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6" r:id="rId3"/>
    <p:sldId id="303" r:id="rId4"/>
    <p:sldId id="304" r:id="rId5"/>
    <p:sldId id="306" r:id="rId6"/>
    <p:sldId id="305" r:id="rId7"/>
    <p:sldId id="307" r:id="rId8"/>
    <p:sldId id="308" r:id="rId9"/>
    <p:sldId id="309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Segoe UI Emoji" panose="020B0502040204020203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ECFF"/>
    <a:srgbClr val="008080"/>
    <a:srgbClr val="993366"/>
    <a:srgbClr val="339966"/>
    <a:srgbClr val="0066FF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0045" autoAdjust="0"/>
  </p:normalViewPr>
  <p:slideViewPr>
    <p:cSldViewPr snapToGrid="0">
      <p:cViewPr varScale="1">
        <p:scale>
          <a:sx n="89" d="100"/>
          <a:sy n="89" d="100"/>
        </p:scale>
        <p:origin x="18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2975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729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9337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5274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973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573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65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18 - Autumn 2023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18 - Autumn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18 - Autumn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18 - Autumn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18 -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18 -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0E08D-28E8-44C2-9FE4-8DD437464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5811" y="273685"/>
            <a:ext cx="154285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18 - Autumn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WxIFj5lGV1tA8o2P2EcEC?si=f6bcc8ad6ef74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18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510072E-8118-4884-A88A-8019480B8A61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ea typeface="Calibri" panose="020F0502020204030204" pitchFamily="34" charset="0"/>
                <a:cs typeface="Calibri"/>
              </a:rPr>
              <a:t>Miya</a:t>
            </a:r>
            <a:r>
              <a:rPr sz="2400" spc="-15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/>
                <a:ea typeface="Calibri" panose="020F0502020204030204" pitchFamily="34" charset="0"/>
                <a:cs typeface="Calibri"/>
              </a:rPr>
              <a:t>Natsuhara</a:t>
            </a:r>
            <a:endParaRPr sz="24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ea typeface="Calibri" panose="020F0502020204030204" pitchFamily="34" charset="0"/>
                <a:cs typeface="Calibri"/>
              </a:rPr>
              <a:t>Autumn </a:t>
            </a:r>
            <a:r>
              <a:rPr sz="2400" spc="-20" dirty="0">
                <a:latin typeface="Calibri"/>
                <a:ea typeface="Calibri" panose="020F0502020204030204" pitchFamily="34" charset="0"/>
                <a:cs typeface="Calibri"/>
              </a:rPr>
              <a:t>2023</a:t>
            </a:r>
            <a:endParaRPr sz="24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ea typeface="Calibri" panose="020F0502020204030204" pitchFamily="34" charset="0"/>
                <a:cs typeface="Calibri"/>
              </a:rPr>
              <a:t>Music:</a:t>
            </a:r>
            <a:r>
              <a:rPr sz="2800" spc="-4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ea typeface="Calibri" panose="020F0502020204030204" pitchFamily="34" charset="0"/>
                <a:cs typeface="Calibri"/>
                <a:hlinkClick r:id="rId3"/>
              </a:rPr>
              <a:t>121 23au Lecture Tunes 🌦️</a:t>
            </a:r>
            <a:endParaRPr sz="2800" dirty="0">
              <a:latin typeface="Segoe UI Emoji"/>
              <a:ea typeface="Calibri" panose="020F0502020204030204" pitchFamily="34" charset="0"/>
              <a:cs typeface="Segoe UI Emoj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C6E43-984E-4961-8043-642EA8D2A78B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D0FC2-7CC3-4978-9D16-188DFE7A0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27" y="3681215"/>
            <a:ext cx="1815127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P3 due </a:t>
            </a:r>
            <a:r>
              <a:rPr lang="en-US" b="1" dirty="0">
                <a:solidFill>
                  <a:schemeClr val="tx1"/>
                </a:solidFill>
              </a:rPr>
              <a:t>Thursday December 7 </a:t>
            </a:r>
            <a:r>
              <a:rPr lang="en-US" dirty="0">
                <a:solidFill>
                  <a:schemeClr val="tx1"/>
                </a:solidFill>
              </a:rPr>
              <a:t>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Video walkthrough of the spec is up!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Visualization tool and Check button are also functional now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Spec has been updated! 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Gumball (&amp; friends) Visit on Monday, December 11 1:00pm-3:00pm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Exam: </a:t>
            </a:r>
            <a:r>
              <a:rPr lang="en-US" b="1" dirty="0">
                <a:solidFill>
                  <a:schemeClr val="tx1"/>
                </a:solidFill>
              </a:rPr>
              <a:t>Wednesday, December 13 12:30pm-2:20pm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TA-led Final Review Session Tuesday, December 12 4:30pm-7:00pm in ARC 147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One 8.5x11 inch sheet of notes (double-sided, handwritten or typed)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18 -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Counting Elements that Meet a Condition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763349" y="2137483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evenLength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                                  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18 -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331CC6-4296-458C-92EF-A0AB14143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61022"/>
              </p:ext>
            </p:extLst>
          </p:nvPr>
        </p:nvGraphicFramePr>
        <p:xfrm>
          <a:off x="2031998" y="1505268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71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Modifying Elements of an Array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clamp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min,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max,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                  &gt; max)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       = max;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                   &lt; min)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       = min;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18 -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331CC6-4296-458C-92EF-A0AB14143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11676"/>
              </p:ext>
            </p:extLst>
          </p:nvPr>
        </p:nvGraphicFramePr>
        <p:xfrm>
          <a:off x="2031998" y="1505268"/>
          <a:ext cx="7741014" cy="63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169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6322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2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Searching for an Element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indexOfIgnoreCase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phrase,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                                      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 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        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18 -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/>
        </p:nvGraphicFramePr>
        <p:xfrm>
          <a:off x="1919723" y="1511092"/>
          <a:ext cx="8352554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24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Shifting Elements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rotateRight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lastElement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list[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--)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= 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18 - Autumn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10064"/>
              </p:ext>
            </p:extLst>
          </p:nvPr>
        </p:nvGraphicFramePr>
        <p:xfrm>
          <a:off x="2516334" y="1569334"/>
          <a:ext cx="7159332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-88.0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4.815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0.009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7.0184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05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Looking at Multiple Elements in an Array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isPalindrome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!= list[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           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     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18 - Autumn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08389"/>
              </p:ext>
            </p:extLst>
          </p:nvPr>
        </p:nvGraphicFramePr>
        <p:xfrm>
          <a:off x="3112945" y="1690688"/>
          <a:ext cx="5966110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4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Array of Counters or "Tallying"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numCount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input)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counts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              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num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14300" indent="0">
              <a:buNone/>
            </a:pP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counts;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18 - Autumn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27654"/>
              </p:ext>
            </p:extLst>
          </p:nvPr>
        </p:nvGraphicFramePr>
        <p:xfrm>
          <a:off x="3112944" y="1690688"/>
          <a:ext cx="6654245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245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8 3 0 1 2 2 0 7 2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97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>
                <a:solidFill>
                  <a:schemeClr val="tx1"/>
                </a:solidFill>
              </a:rPr>
              <a:t>Common Ideas in Array Patterns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37590"/>
            <a:ext cx="10665300" cy="36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 bounds</a:t>
            </a:r>
          </a:p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of traversal</a:t>
            </a:r>
          </a:p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Indexing into an array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18 - Autumn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91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38866</TotalTime>
  <Words>869</Words>
  <Application>Microsoft Office PowerPoint</Application>
  <PresentationFormat>Widescreen</PresentationFormat>
  <Paragraphs>167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Segoe UI Emoji</vt:lpstr>
      <vt:lpstr>Consolas</vt:lpstr>
      <vt:lpstr>Office Theme</vt:lpstr>
      <vt:lpstr>CSE 121 – Lesson 18</vt:lpstr>
      <vt:lpstr>Announcements, Reminders</vt:lpstr>
      <vt:lpstr>(PCM) Counting Elements that Meet a Condition</vt:lpstr>
      <vt:lpstr>(PCM) Modifying Elements of an Array</vt:lpstr>
      <vt:lpstr>(PCM) Searching for an Element</vt:lpstr>
      <vt:lpstr>(PCM) Shifting Elements</vt:lpstr>
      <vt:lpstr>(PCM) Looking at Multiple Elements in an Array</vt:lpstr>
      <vt:lpstr>(PCM) Array of Counters or "Tallying"</vt:lpstr>
      <vt:lpstr>(PCM) Common Ideas in Array Patterns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149</cp:revision>
  <dcterms:created xsi:type="dcterms:W3CDTF">2020-09-29T18:40:50Z</dcterms:created>
  <dcterms:modified xsi:type="dcterms:W3CDTF">2023-12-01T19:05:23Z</dcterms:modified>
</cp:coreProperties>
</file>