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6" r:id="rId3"/>
    <p:sldId id="298" r:id="rId4"/>
    <p:sldId id="275" r:id="rId5"/>
    <p:sldId id="300" r:id="rId6"/>
    <p:sldId id="299" r:id="rId7"/>
    <p:sldId id="303" r:id="rId8"/>
    <p:sldId id="301" r:id="rId9"/>
    <p:sldId id="302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Segoe UI Emoji" panose="020B0502040204020203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98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37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79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DC178-2843-4A14-9076-AC1F6CDE7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050" y="273685"/>
            <a:ext cx="15603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14 -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6A693E1-1370-45A2-A373-3FFD61BC2CA0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7EB0F-A8E7-4A28-BCDD-252E9D61BEB2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EC6A2-A777-416B-AF8F-005861091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1" y="3681215"/>
            <a:ext cx="18357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C3 deadline </a:t>
            </a:r>
            <a:r>
              <a:rPr lang="en-US" b="1" dirty="0">
                <a:solidFill>
                  <a:schemeClr val="tx1"/>
                </a:solidFill>
              </a:rPr>
              <a:t>extended</a:t>
            </a:r>
            <a:r>
              <a:rPr lang="en-US" dirty="0">
                <a:solidFill>
                  <a:schemeClr val="tx1"/>
                </a:solidFill>
              </a:rPr>
              <a:t> to Tuesday, Nov 28!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Gumball (&amp; friends) Visit on Monday, December 11 1:00pm-3:00pm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Ne</a:t>
            </a:r>
            <a:r>
              <a:rPr lang="en-US" dirty="0">
                <a:solidFill>
                  <a:schemeClr val="tx1"/>
                </a:solidFill>
              </a:rPr>
              <a:t>xt week: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Tuesday: section cancelled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Wednesday: lecture optional (Lead TA Nic will be teaching!)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Thursday, Friday: University holidays (campus is closed)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IPL: reduced staffing </a:t>
            </a:r>
            <a:r>
              <a:rPr lang="en-US" sz="2000" dirty="0">
                <a:solidFill>
                  <a:schemeClr val="tx1"/>
                </a:solidFill>
              </a:rPr>
              <a:t>Mon, Tues, Wed (maybe partial day); closed Thurs-Sun</a:t>
            </a:r>
            <a:endParaRPr lang="en-US" sz="32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Wednesday, Dec 13 12:30pm-2:20pm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Autumn 2023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14 - Autumn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792092" y="1234388"/>
            <a:ext cx="6890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would the array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store at the end of this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arrayMystery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 if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passed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7088057" y="2638364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E099F-B865-4B35-9887-F5C0B2D3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6" y="3218514"/>
            <a:ext cx="6253255" cy="2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Applies when working with objects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</a:t>
            </a:r>
            <a:r>
              <a:rPr lang="en-US" dirty="0"/>
              <a:t> to the object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Autumn 2023</a:t>
            </a:r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a;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19799" y="1825625"/>
            <a:ext cx="598388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list1[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Autumn 2023</a:t>
            </a:r>
            <a:endParaRPr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1" y="4446080"/>
            <a:ext cx="4203397" cy="11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3B13A-9D3E-49C1-A3DE-F9AEF704B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41" y="4065050"/>
            <a:ext cx="2359028" cy="18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</a:rPr>
              <a:t>Value Semantics vs. Reference Semantics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825625"/>
            <a:ext cx="561210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b = !b;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46454-6BA5-4C18-83B1-1DBD250F31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69809" y="1825625"/>
            <a:ext cx="6045523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US" sz="1800" dirty="0">
                <a:solidFill>
                  <a:srgbClr val="001080"/>
                </a:solidFill>
                <a:latin typeface="Consolas" panose="020B0609020204030204" pitchFamily="49" charset="0"/>
              </a:rPr>
              <a:t>tests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{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flipValues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 = !b[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Autumn 2023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484BF-08D4-49D6-89F1-AB264F8B2094}"/>
              </a:ext>
            </a:extLst>
          </p:cNvPr>
          <p:cNvCxnSpPr/>
          <p:nvPr/>
        </p:nvCxnSpPr>
        <p:spPr>
          <a:xfrm>
            <a:off x="5812555" y="1327918"/>
            <a:ext cx="64067" cy="447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0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b="1" dirty="0">
                <a:solidFill>
                  <a:schemeClr val="tx1"/>
                </a:solidFill>
                <a:latin typeface="Consolas" panose="020B0609020204030204" pitchFamily="49" charset="0"/>
              </a:rPr>
              <a:t>null</a:t>
            </a:r>
            <a:endParaRPr sz="4000" dirty="0">
              <a:latin typeface="Consolas" panose="020B0609020204030204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CBA11-0D73-4024-A9B3-5C670579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694" y="1825625"/>
            <a:ext cx="10946106" cy="39888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reference!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of like a "zero-equivalent" for references!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value for object types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NullPointerExceptions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occur when you try to ask a reference do something, but there isn't a reference there…it's null!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"do something" such as get an element from an array, or call a method on an object)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Autumn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82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6565F-624B-4792-B0DC-C82F16A530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14 - Autumn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D0C86-D203-43A6-B873-3BD3986BA4AD}"/>
              </a:ext>
            </a:extLst>
          </p:cNvPr>
          <p:cNvSpPr txBox="1"/>
          <p:nvPr/>
        </p:nvSpPr>
        <p:spPr>
          <a:xfrm>
            <a:off x="6505636" y="2962188"/>
            <a:ext cx="536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Four lines of output would be produced by this code. What would those four lines be? </a:t>
            </a:r>
          </a:p>
        </p:txBody>
      </p:sp>
    </p:spTree>
    <p:extLst>
      <p:ext uri="{BB962C8B-B14F-4D97-AF65-F5344CB8AC3E}">
        <p14:creationId xmlns:p14="http://schemas.microsoft.com/office/powerpoint/2010/main" val="386286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6565F-624B-4792-B0DC-C82F16A530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14 - Autumn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D27D23-18FE-473F-9EF4-41233DA30C5D}"/>
              </a:ext>
            </a:extLst>
          </p:cNvPr>
          <p:cNvSpPr/>
          <p:nvPr/>
        </p:nvSpPr>
        <p:spPr>
          <a:xfrm>
            <a:off x="460111" y="1601654"/>
            <a:ext cx="5635889" cy="410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(x, a);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x,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a) {</a:t>
            </a:r>
          </a:p>
          <a:p>
            <a:r>
              <a:rPr lang="en-US" dirty="0">
                <a:latin typeface="Consolas" panose="020B0609020204030204" pitchFamily="49" charset="0"/>
              </a:rPr>
              <a:t>    x++;</a:t>
            </a:r>
          </a:p>
          <a:p>
            <a:r>
              <a:rPr lang="en-US" dirty="0">
                <a:latin typeface="Consolas" panose="020B0609020204030204" pitchFamily="49" charset="0"/>
              </a:rPr>
              <a:t>    a[x]++;</a:t>
            </a:r>
          </a:p>
          <a:p>
            <a:r>
              <a:rPr lang="en-US" dirty="0"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(x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Arrays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latin typeface="Consolas" panose="020B0609020204030204" pitchFamily="49" charset="0"/>
              </a:rPr>
              <a:t>(a));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087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37718</TotalTime>
  <Words>872</Words>
  <Application>Microsoft Office PowerPoint</Application>
  <PresentationFormat>Widescreen</PresentationFormat>
  <Paragraphs>138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Segoe UI Emoji</vt:lpstr>
      <vt:lpstr>Arial</vt:lpstr>
      <vt:lpstr>Consolas</vt:lpstr>
      <vt:lpstr>Office Theme</vt:lpstr>
      <vt:lpstr>CSE 121 – Lesson 14</vt:lpstr>
      <vt:lpstr>Announcements, Reminders</vt:lpstr>
      <vt:lpstr>PowerPoint Presentation</vt:lpstr>
      <vt:lpstr>(PCM) Value Semantics vs. Reference Semantics</vt:lpstr>
      <vt:lpstr>(PCM) Value Semantics vs. Reference Semantics</vt:lpstr>
      <vt:lpstr>(PCM) Value Semantics vs. Reference Semantics</vt:lpstr>
      <vt:lpstr>(PCM) null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141</cp:revision>
  <dcterms:created xsi:type="dcterms:W3CDTF">2020-09-29T18:40:50Z</dcterms:created>
  <dcterms:modified xsi:type="dcterms:W3CDTF">2023-11-17T19:28:21Z</dcterms:modified>
</cp:coreProperties>
</file>