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6" r:id="rId3"/>
    <p:sldId id="291" r:id="rId4"/>
    <p:sldId id="292" r:id="rId5"/>
    <p:sldId id="293" r:id="rId6"/>
    <p:sldId id="275" r:id="rId7"/>
    <p:sldId id="301" r:id="rId8"/>
    <p:sldId id="297" r:id="rId9"/>
    <p:sldId id="298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Segoe UI Emoji" panose="020B0502040204020203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339966"/>
    <a:srgbClr val="0066FF"/>
    <a:srgbClr val="FFCCCC"/>
    <a:srgbClr val="008080"/>
    <a:srgbClr val="990033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1" autoAdjust="0"/>
    <p:restoredTop sz="90045" autoAdjust="0"/>
  </p:normalViewPr>
  <p:slideViewPr>
    <p:cSldViewPr snapToGrid="0">
      <p:cViewPr varScale="1">
        <p:scale>
          <a:sx n="87" d="100"/>
          <a:sy n="87" d="100"/>
        </p:scale>
        <p:origin x="57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757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062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503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2447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500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13 - Autumn 2023</a:t>
            </a:r>
            <a:endParaRPr dirty="0"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13 - Autumn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13 - Autumn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13 - Autumn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13 -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13 -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E79A9-5079-466D-A5BA-0AB976333D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5866" y="273685"/>
            <a:ext cx="154274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13 - Autumn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WxIFj5lGV1tA8o2P2EcEC?si=f6bcc8ad6ef744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-std.org/jtc1/sc22/wg21/docs/papers/2018/p0355r7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13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ADE1900-C7FA-4AE1-9D37-CB1D0AC0D8BB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cs typeface="Calibri"/>
              </a:rPr>
              <a:t>Miya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Natsuhara</a:t>
            </a:r>
            <a:endParaRPr sz="2400" dirty="0">
              <a:latin typeface="Calibri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Autumn </a:t>
            </a:r>
            <a:r>
              <a:rPr sz="2400" spc="-20" dirty="0">
                <a:latin typeface="Calibri"/>
                <a:cs typeface="Calibri"/>
              </a:rPr>
              <a:t>2023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cs typeface="Calibri"/>
              </a:rPr>
              <a:t>Music: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121 23au Lecture Tunes 🌦️</a:t>
            </a:r>
            <a:endParaRPr sz="2800" dirty="0">
              <a:latin typeface="Segoe UI Emoji"/>
              <a:cs typeface="Segoe UI Emoj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8D5FBC-1B6C-4695-B743-F260C5F1A1FF}"/>
              </a:ext>
            </a:extLst>
          </p:cNvPr>
          <p:cNvSpPr txBox="1"/>
          <p:nvPr/>
        </p:nvSpPr>
        <p:spPr>
          <a:xfrm>
            <a:off x="3106292" y="3963299"/>
            <a:ext cx="5979415" cy="2308324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TAs: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Trey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Sebastian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Annie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Jasmine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Lucas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Logan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Jacob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Colton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Janvi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Arkita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Vidhi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Ritesh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Hibbah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Sahej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Anju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Jonus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Luke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Andras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Archit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Ayesha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Vinay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Shreya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Shayna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Hannah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Aishah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Kriti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Vivian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Simon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Jessie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Yijia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C2233-9052-4089-A492-DCB2E5DF4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92" y="3681215"/>
            <a:ext cx="1814998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2400" dirty="0">
                <a:solidFill>
                  <a:schemeClr val="tx1"/>
                </a:solidFill>
              </a:rPr>
              <a:t>C3 will be released later today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000" dirty="0">
                <a:solidFill>
                  <a:schemeClr val="tx1"/>
                </a:solidFill>
              </a:rPr>
              <a:t>Due Tuesday, Nov 21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2400" dirty="0">
                <a:solidFill>
                  <a:schemeClr val="tx1"/>
                </a:solidFill>
              </a:rPr>
              <a:t>Quiz 2 tomorrow in Quiz Sections!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000" dirty="0">
                <a:solidFill>
                  <a:schemeClr val="tx1"/>
                </a:solidFill>
              </a:rPr>
              <a:t>Conditionals, while Loops, User Input (Scanner)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2400" dirty="0">
                <a:solidFill>
                  <a:schemeClr val="tx1"/>
                </a:solidFill>
              </a:rPr>
              <a:t>Next week: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000" dirty="0">
                <a:solidFill>
                  <a:schemeClr val="tx1"/>
                </a:solidFill>
              </a:rPr>
              <a:t>Tuesday: section cancelled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000" dirty="0">
                <a:solidFill>
                  <a:schemeClr val="tx1"/>
                </a:solidFill>
              </a:rPr>
              <a:t>Wednesday: lecture optional (Lead TA Nic will be teaching!)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000" dirty="0">
                <a:solidFill>
                  <a:schemeClr val="tx1"/>
                </a:solidFill>
              </a:rPr>
              <a:t>Thursday, Friday: University holidays (campus is closed)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000" dirty="0">
                <a:solidFill>
                  <a:schemeClr val="tx1"/>
                </a:solidFill>
              </a:rPr>
              <a:t>IPL: reduced staffing Mon, Tues, Wed (maybe partial day); closed Thurs-Sun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2400" dirty="0">
                <a:solidFill>
                  <a:schemeClr val="tx1"/>
                </a:solidFill>
              </a:rPr>
              <a:t>Final Exam: </a:t>
            </a:r>
            <a:r>
              <a:rPr lang="en-US" sz="2400" b="1" dirty="0">
                <a:solidFill>
                  <a:schemeClr val="tx1"/>
                </a:solidFill>
              </a:rPr>
              <a:t>Wednesday, December 13 12:30pm-2:20pm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13 - Autumn 2023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Formative Feedback: Closing the Loop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4630242" y="1460850"/>
            <a:ext cx="6873257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>
              <a:lnSpc>
                <a:spcPct val="100000"/>
              </a:lnSpc>
              <a:buSzPts val="2800"/>
              <a:buNone/>
            </a:pPr>
            <a:r>
              <a:rPr lang="en-US" sz="3600" dirty="0">
                <a:solidFill>
                  <a:schemeClr val="tx1"/>
                </a:solidFill>
              </a:rPr>
              <a:t>The Good…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Resubmission Opportunities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Pre-Class Work 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In-Class Demos &amp; </a:t>
            </a:r>
            <a:r>
              <a:rPr lang="en-US" dirty="0" err="1">
                <a:solidFill>
                  <a:schemeClr val="tx1"/>
                </a:solidFill>
              </a:rPr>
              <a:t>Slido</a:t>
            </a:r>
            <a:r>
              <a:rPr lang="en-US" dirty="0">
                <a:solidFill>
                  <a:schemeClr val="tx1"/>
                </a:solidFill>
              </a:rPr>
              <a:t> Questions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Sections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IPL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13 - Autumn 2023</a:t>
            </a:r>
            <a:endParaRPr/>
          </a:p>
        </p:txBody>
      </p:sp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F6F64849-8E3B-4D8C-8847-A907BD15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83" y="1578359"/>
            <a:ext cx="3234617" cy="431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4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Formative Feedback: Closing the Loop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4630242" y="1460850"/>
            <a:ext cx="6873257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>
              <a:lnSpc>
                <a:spcPct val="100000"/>
              </a:lnSpc>
              <a:buSzPts val="2800"/>
              <a:buNone/>
            </a:pPr>
            <a:r>
              <a:rPr lang="en-US" sz="3600" dirty="0">
                <a:solidFill>
                  <a:schemeClr val="tx1"/>
                </a:solidFill>
              </a:rPr>
              <a:t>Suggestions…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More practice problems for Quizzes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Vocabulary List</a:t>
            </a:r>
          </a:p>
          <a:p>
            <a:pPr marL="965200" lvl="1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Post requests in the pinned Ed post!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Approximations of how long an assignment should take…</a:t>
            </a:r>
          </a:p>
          <a:p>
            <a:pPr marL="965200" lvl="1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Tell us why in the (other) pinned Ed post!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13 - Autumn 2023</a:t>
            </a:r>
            <a:endParaRPr/>
          </a:p>
        </p:txBody>
      </p:sp>
      <p:pic>
        <p:nvPicPr>
          <p:cNvPr id="2050" name="Picture 2" descr="No description available.">
            <a:extLst>
              <a:ext uri="{FF2B5EF4-FFF2-40B4-BE49-F238E27FC236}">
                <a16:creationId xmlns:a16="http://schemas.microsoft.com/office/drawing/2014/main" id="{C36E5CC3-D583-4B1F-928A-9DF7A995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7866"/>
            <a:ext cx="3236976" cy="43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7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Formative Feedback: Closing the Loop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4630242" y="1460850"/>
            <a:ext cx="6873257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>
              <a:lnSpc>
                <a:spcPct val="100000"/>
              </a:lnSpc>
              <a:buSzPts val="2800"/>
              <a:buNone/>
            </a:pPr>
            <a:r>
              <a:rPr lang="en-US" sz="3600" dirty="0">
                <a:solidFill>
                  <a:schemeClr val="tx1"/>
                </a:solidFill>
              </a:rPr>
              <a:t>Reminders…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Practice Problems &amp; Resources tab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Reading technical specifications is a skill! </a:t>
            </a:r>
          </a:p>
          <a:p>
            <a:pPr marL="965200" lvl="1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For those curious…</a:t>
            </a:r>
            <a:r>
              <a:rPr lang="en-US" dirty="0">
                <a:solidFill>
                  <a:schemeClr val="tx1"/>
                </a:solidFill>
                <a:hlinkClick r:id="rId3"/>
              </a:rPr>
              <a:t>this</a:t>
            </a:r>
            <a:r>
              <a:rPr lang="en-US" dirty="0">
                <a:solidFill>
                  <a:schemeClr val="tx1"/>
                </a:solidFill>
              </a:rPr>
              <a:t> was one of my technical specification at Microsoft…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13 - Autumn 2023</a:t>
            </a:r>
            <a:endParaRPr/>
          </a:p>
        </p:txBody>
      </p:sp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D2117648-9136-46DE-9212-56640B9CE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4" y="1566711"/>
            <a:ext cx="4315968" cy="43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85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Arrays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13 - Autumn 2023</a:t>
            </a:r>
            <a:endParaRPr/>
          </a:p>
        </p:txBody>
      </p:sp>
      <p:pic>
        <p:nvPicPr>
          <p:cNvPr id="1026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218A5618-8946-43E9-9C1B-DCA9744A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96" y="4268051"/>
            <a:ext cx="66198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BFAF3C-1097-4397-A796-86DAC6E51E72}"/>
              </a:ext>
            </a:extLst>
          </p:cNvPr>
          <p:cNvSpPr txBox="1"/>
          <p:nvPr/>
        </p:nvSpPr>
        <p:spPr>
          <a:xfrm>
            <a:off x="1083302" y="1619129"/>
            <a:ext cx="1027049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Elements (must all be the same type)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Indices (starting at 0)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Must decide size when created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get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length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Arrays.toString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get a nice 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version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https://static.us.edusercontent.com/files/99huv86On9OuSVH6tdw1jg40">
            <a:extLst>
              <a:ext uri="{FF2B5EF4-FFF2-40B4-BE49-F238E27FC236}">
                <a16:creationId xmlns:a16="http://schemas.microsoft.com/office/drawing/2014/main" id="{150305CD-3D70-486D-A7BF-F2864438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86" y="2324639"/>
            <a:ext cx="5581754" cy="10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7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Array Traversal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13 - Autumn 2023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24B5CB-22B0-485B-ADA0-FC5F9B3AB5BC}"/>
              </a:ext>
            </a:extLst>
          </p:cNvPr>
          <p:cNvSpPr/>
          <p:nvPr/>
        </p:nvSpPr>
        <p:spPr>
          <a:xfrm>
            <a:off x="1521088" y="2587908"/>
            <a:ext cx="9149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++)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082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44D26C-6F24-4EAE-A973-4FAB26BC3E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13 - Autumn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71E49-19A3-4D07-B0B2-CC4F00E88B07}"/>
              </a:ext>
            </a:extLst>
          </p:cNvPr>
          <p:cNvSpPr txBox="1"/>
          <p:nvPr/>
        </p:nvSpPr>
        <p:spPr>
          <a:xfrm>
            <a:off x="966818" y="1496820"/>
            <a:ext cx="6226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can we get the last element of an array </a:t>
            </a:r>
            <a:r>
              <a:rPr lang="en-US" sz="32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D9205-44E2-4DE1-8A2E-171A82EE876F}"/>
              </a:ext>
            </a:extLst>
          </p:cNvPr>
          <p:cNvSpPr txBox="1"/>
          <p:nvPr/>
        </p:nvSpPr>
        <p:spPr>
          <a:xfrm>
            <a:off x="5183542" y="2743199"/>
            <a:ext cx="4857386" cy="2862322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()]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[length()]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 -1]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- 1]</a:t>
            </a:r>
          </a:p>
        </p:txBody>
      </p:sp>
    </p:spTree>
    <p:extLst>
      <p:ext uri="{BB962C8B-B14F-4D97-AF65-F5344CB8AC3E}">
        <p14:creationId xmlns:p14="http://schemas.microsoft.com/office/powerpoint/2010/main" val="414174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44D26C-6F24-4EAE-A973-4FAB26BC3E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13 - Autumn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71E49-19A3-4D07-B0B2-CC4F00E88B07}"/>
              </a:ext>
            </a:extLst>
          </p:cNvPr>
          <p:cNvSpPr txBox="1"/>
          <p:nvPr/>
        </p:nvSpPr>
        <p:spPr>
          <a:xfrm>
            <a:off x="792092" y="1234388"/>
            <a:ext cx="6890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would the array 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store at the end of this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arrayMystery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method if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was passed 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D9205-44E2-4DE1-8A2E-171A82EE876F}"/>
              </a:ext>
            </a:extLst>
          </p:cNvPr>
          <p:cNvSpPr txBox="1"/>
          <p:nvPr/>
        </p:nvSpPr>
        <p:spPr>
          <a:xfrm>
            <a:off x="7088057" y="2638364"/>
            <a:ext cx="4793320" cy="203132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E099F-B865-4B35-9887-F5C0B2D32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16" y="3218514"/>
            <a:ext cx="6253255" cy="24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58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36234</TotalTime>
  <Words>495</Words>
  <Application>Microsoft Office PowerPoint</Application>
  <PresentationFormat>Widescreen</PresentationFormat>
  <Paragraphs>111</Paragraphs>
  <Slides>9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Segoe UI Emoji</vt:lpstr>
      <vt:lpstr>Arial</vt:lpstr>
      <vt:lpstr>Consolas</vt:lpstr>
      <vt:lpstr>Office Theme</vt:lpstr>
      <vt:lpstr>CSE 121 – Lesson 13</vt:lpstr>
      <vt:lpstr>Announcements, Reminders</vt:lpstr>
      <vt:lpstr>Formative Feedback: Closing the Loop</vt:lpstr>
      <vt:lpstr>Formative Feedback: Closing the Loop</vt:lpstr>
      <vt:lpstr>Formative Feedback: Closing the Loop</vt:lpstr>
      <vt:lpstr>(PCM) Arrays</vt:lpstr>
      <vt:lpstr>(PCM) Array Traversal Pattern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140</cp:revision>
  <dcterms:created xsi:type="dcterms:W3CDTF">2020-09-29T18:40:50Z</dcterms:created>
  <dcterms:modified xsi:type="dcterms:W3CDTF">2023-11-16T05:31:15Z</dcterms:modified>
</cp:coreProperties>
</file>