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66" r:id="rId3"/>
    <p:sldId id="288" r:id="rId4"/>
    <p:sldId id="286" r:id="rId5"/>
    <p:sldId id="287" r:id="rId6"/>
    <p:sldId id="275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nsolas" panose="020B0609020204030204" pitchFamily="49" charset="0"/>
      <p:regular r:id="rId14"/>
      <p:bold r:id="rId15"/>
      <p:italic r:id="rId16"/>
      <p:boldItalic r:id="rId17"/>
    </p:embeddedFont>
    <p:embeddedFont>
      <p:font typeface="Segoe UI Emoji" panose="020B0502040204020203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80"/>
    <a:srgbClr val="993366"/>
    <a:srgbClr val="339966"/>
    <a:srgbClr val="990033"/>
    <a:srgbClr val="CCECF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0045" autoAdjust="0"/>
  </p:normalViewPr>
  <p:slideViewPr>
    <p:cSldViewPr snapToGrid="0">
      <p:cViewPr varScale="1">
        <p:scale>
          <a:sx n="89" d="100"/>
          <a:sy n="89" d="100"/>
        </p:scale>
        <p:origin x="18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272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42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046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11 -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11 -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11 -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11 -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11 -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11 -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5840AD-AB97-48A7-BC00-105C918D79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7044" y="273685"/>
            <a:ext cx="156039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11 -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11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DAB70AE-C071-480E-8C1A-621F3DC384A1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566861-5FC1-4071-B645-DBB0F4D5F88C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52C67-8CDD-464D-AE6C-CF8A5C6E0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14" y="3681215"/>
            <a:ext cx="1835754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Quiz 1 was yesterday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I am close to being able to release Quiz 0 and Quiz 1 grades…likely within the next few days. 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Next Friday (11/10) is a University Holiday…so no class! 😴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Programming Assignment 2 will be released later tonight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Due Thursday, Nov 9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11 -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31F482-D31B-4252-BB77-0DBEB59484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10 - Autumn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88FEA1-6E87-46C8-B0F4-A3639D10F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B6C64-B220-4A1F-ADBF-29ACD7C578EC}"/>
              </a:ext>
            </a:extLst>
          </p:cNvPr>
          <p:cNvSpPr txBox="1"/>
          <p:nvPr/>
        </p:nvSpPr>
        <p:spPr>
          <a:xfrm>
            <a:off x="849853" y="1285539"/>
            <a:ext cx="8428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would you describe what the variable x calculates?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30673-B35E-4D2C-AA55-ED64851BD8A7}"/>
              </a:ext>
            </a:extLst>
          </p:cNvPr>
          <p:cNvSpPr txBox="1"/>
          <p:nvPr/>
        </p:nvSpPr>
        <p:spPr>
          <a:xfrm>
            <a:off x="7342095" y="2253727"/>
            <a:ext cx="44805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largest value rolled</a:t>
            </a:r>
          </a:p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smallest value rolled</a:t>
            </a:r>
          </a:p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last value rolled</a:t>
            </a:r>
          </a:p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value rolled</a:t>
            </a:r>
          </a:p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sum of all values rolled</a:t>
            </a:r>
          </a:p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Error</a:t>
            </a:r>
          </a:p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13A94-2298-4653-8607-8CDC7C33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23" y="2253727"/>
            <a:ext cx="6408657" cy="24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3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Scanner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11 -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87124EE-02D1-4872-955B-B38AA91EF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83115"/>
              </p:ext>
            </p:extLst>
          </p:nvPr>
        </p:nvGraphicFramePr>
        <p:xfrm>
          <a:off x="1245347" y="2600133"/>
          <a:ext cx="9701306" cy="315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335">
                  <a:extLst>
                    <a:ext uri="{9D8B030D-6E8A-4147-A177-3AD203B41FA5}">
                      <a16:colId xmlns:a16="http://schemas.microsoft.com/office/drawing/2014/main" val="2382382082"/>
                    </a:ext>
                  </a:extLst>
                </a:gridCol>
                <a:gridCol w="6293971">
                  <a:extLst>
                    <a:ext uri="{9D8B030D-6E8A-4147-A177-3AD203B41FA5}">
                      <a16:colId xmlns:a16="http://schemas.microsoft.com/office/drawing/2014/main" val="969953720"/>
                    </a:ext>
                  </a:extLst>
                </a:gridCol>
              </a:tblGrid>
              <a:tr h="6310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34522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757801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478592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6320204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entire line 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7417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846DBB-75C9-435B-8826-011829A9F9A9}"/>
              </a:ext>
            </a:extLst>
          </p:cNvPr>
          <p:cNvSpPr txBox="1"/>
          <p:nvPr/>
        </p:nvSpPr>
        <p:spPr>
          <a:xfrm>
            <a:off x="838200" y="1548123"/>
            <a:ext cx="5583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we can use to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in input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java.util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package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E3330E-1CE2-4FE1-A094-24294103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7" y="800381"/>
            <a:ext cx="5583219" cy="91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Tokens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11 -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3538"/>
            <a:ext cx="10382026" cy="107739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A unit of user input, as read by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</a:p>
          <a:p>
            <a:r>
              <a:rPr lang="en-US" dirty="0"/>
              <a:t>Tokens are separated by </a:t>
            </a:r>
            <a:r>
              <a:rPr lang="en-US" i="1" dirty="0"/>
              <a:t>whitespace</a:t>
            </a:r>
            <a:r>
              <a:rPr lang="en-US" dirty="0"/>
              <a:t> (spaces, tabs, new lines)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1ED17ED-CE39-421E-97A3-D34828BEE25E}"/>
              </a:ext>
            </a:extLst>
          </p:cNvPr>
          <p:cNvSpPr txBox="1">
            <a:spLocks/>
          </p:cNvSpPr>
          <p:nvPr/>
        </p:nvSpPr>
        <p:spPr>
          <a:xfrm>
            <a:off x="775447" y="3910574"/>
            <a:ext cx="10382026" cy="107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23   John Smith  </a:t>
            </a:r>
          </a:p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       42.0     "Hello world"  $2.50 "  19</a:t>
            </a:r>
          </a:p>
        </p:txBody>
      </p:sp>
    </p:spTree>
    <p:extLst>
      <p:ext uri="{BB962C8B-B14F-4D97-AF65-F5344CB8AC3E}">
        <p14:creationId xmlns:p14="http://schemas.microsoft.com/office/powerpoint/2010/main" val="29553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g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m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b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a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201E4DE2-F9D6-4B4B-BF0B-E559D8E6EB03}"/>
              </a:ext>
            </a:extLst>
          </p:cNvPr>
          <p:cNvSpPr/>
          <p:nvPr/>
        </p:nvSpPr>
        <p:spPr>
          <a:xfrm>
            <a:off x="4479473" y="4972060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D3F94C89-5509-46CD-B629-8775C9E987FF}"/>
              </a:ext>
            </a:extLst>
          </p:cNvPr>
          <p:cNvSpPr/>
          <p:nvPr/>
        </p:nvSpPr>
        <p:spPr>
          <a:xfrm>
            <a:off x="3630387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FE1C3757-EACE-443D-A262-7C12285192B0}"/>
              </a:ext>
            </a:extLst>
          </p:cNvPr>
          <p:cNvSpPr/>
          <p:nvPr/>
        </p:nvSpPr>
        <p:spPr>
          <a:xfrm>
            <a:off x="528664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62965907-BCFA-4F86-82ED-64E71BA2304F}"/>
              </a:ext>
            </a:extLst>
          </p:cNvPr>
          <p:cNvSpPr/>
          <p:nvPr/>
        </p:nvSpPr>
        <p:spPr>
          <a:xfrm>
            <a:off x="611831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798B57DB-4449-486A-8AFE-D40D291229C7}"/>
              </a:ext>
            </a:extLst>
          </p:cNvPr>
          <p:cNvSpPr/>
          <p:nvPr/>
        </p:nvSpPr>
        <p:spPr>
          <a:xfrm>
            <a:off x="6979922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C3C3CBC5-4957-4B13-B2CA-D137071FD85B}"/>
              </a:ext>
            </a:extLst>
          </p:cNvPr>
          <p:cNvSpPr/>
          <p:nvPr/>
        </p:nvSpPr>
        <p:spPr>
          <a:xfrm>
            <a:off x="7854591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95856C-260E-4610-A417-90CFB75D7809}"/>
              </a:ext>
            </a:extLst>
          </p:cNvPr>
          <p:cNvSpPr/>
          <p:nvPr/>
        </p:nvSpPr>
        <p:spPr>
          <a:xfrm>
            <a:off x="3442063" y="4735286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09AD19-667D-4D2A-8EA0-DD4848CBBA81}"/>
              </a:ext>
            </a:extLst>
          </p:cNvPr>
          <p:cNvSpPr/>
          <p:nvPr/>
        </p:nvSpPr>
        <p:spPr>
          <a:xfrm>
            <a:off x="4254137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AE5B78-2ABD-416C-BD88-CBD3FC8A4A9B}"/>
              </a:ext>
            </a:extLst>
          </p:cNvPr>
          <p:cNvSpPr/>
          <p:nvPr/>
        </p:nvSpPr>
        <p:spPr>
          <a:xfrm>
            <a:off x="5079274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8AB6F5-DA16-489D-9AC2-EF51585E167B}"/>
              </a:ext>
            </a:extLst>
          </p:cNvPr>
          <p:cNvSpPr/>
          <p:nvPr/>
        </p:nvSpPr>
        <p:spPr>
          <a:xfrm>
            <a:off x="5891349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FCB7AC-937C-4EDC-BEBF-C61A2A2958DF}"/>
              </a:ext>
            </a:extLst>
          </p:cNvPr>
          <p:cNvSpPr/>
          <p:nvPr/>
        </p:nvSpPr>
        <p:spPr>
          <a:xfrm>
            <a:off x="6773094" y="4735284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19D4DC-782F-4512-AC82-748C250AD261}"/>
              </a:ext>
            </a:extLst>
          </p:cNvPr>
          <p:cNvSpPr/>
          <p:nvPr/>
        </p:nvSpPr>
        <p:spPr>
          <a:xfrm>
            <a:off x="7617825" y="4735283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036A96-D479-49AD-9AD0-B1C0ECA896D8}"/>
              </a:ext>
            </a:extLst>
          </p:cNvPr>
          <p:cNvSpPr/>
          <p:nvPr/>
        </p:nvSpPr>
        <p:spPr>
          <a:xfrm>
            <a:off x="8479976" y="4735282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0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32096</TotalTime>
  <Words>337</Words>
  <Application>Microsoft Office PowerPoint</Application>
  <PresentationFormat>Widescreen</PresentationFormat>
  <Paragraphs>97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Consolas</vt:lpstr>
      <vt:lpstr>Segoe UI Emoji</vt:lpstr>
      <vt:lpstr>Office Theme</vt:lpstr>
      <vt:lpstr>CSE 121 – Lesson 11</vt:lpstr>
      <vt:lpstr>Announcements, Reminders</vt:lpstr>
      <vt:lpstr>PowerPoint Presentation</vt:lpstr>
      <vt:lpstr>(PCM) Scanner</vt:lpstr>
      <vt:lpstr>(PCM) Tokens</vt:lpstr>
      <vt:lpstr>Fencepost Pattern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109</cp:revision>
  <dcterms:created xsi:type="dcterms:W3CDTF">2020-09-29T18:40:50Z</dcterms:created>
  <dcterms:modified xsi:type="dcterms:W3CDTF">2023-11-02T23:26:35Z</dcterms:modified>
</cp:coreProperties>
</file>