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9" r:id="rId2"/>
    <p:sldId id="266" r:id="rId3"/>
    <p:sldId id="286" r:id="rId4"/>
    <p:sldId id="287" r:id="rId5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Segoe UI Emoji" panose="020B0502040204020203" pitchFamily="34" charset="0"/>
      <p:regular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008080"/>
    <a:srgbClr val="993366"/>
    <a:srgbClr val="339966"/>
    <a:srgbClr val="990033"/>
    <a:srgbClr val="CCECFF"/>
    <a:srgbClr val="FFFF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1" autoAdjust="0"/>
    <p:restoredTop sz="90045" autoAdjust="0"/>
  </p:normalViewPr>
  <p:slideViewPr>
    <p:cSldViewPr snapToGrid="0">
      <p:cViewPr varScale="1">
        <p:scale>
          <a:sx n="87" d="100"/>
          <a:sy n="87" d="100"/>
        </p:scale>
        <p:origin x="57" y="3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28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/>
              <a:t>11/2/2023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2724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10 - Autumn 2023</a:t>
            </a:r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10 - Autumn 2023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10 - Autumn 2023</a:t>
            </a:r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10 - Autumn 2023</a:t>
            </a:r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10 - Autumn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10 - Autumn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8465D1-0276-4F18-A4F5-111ABB79E6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2916" y="273685"/>
            <a:ext cx="1548647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Lesson 10 - Autumn 2023</a:t>
            </a:r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6WxIFj5lGV1tA8o2P2EcEC?si=f6bcc8ad6ef7444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424247" y="1158240"/>
            <a:ext cx="9144000" cy="114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CSE 121 – Lesson 10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98425-9749-4DAA-AB0A-3AEACC578081}"/>
              </a:ext>
            </a:extLst>
          </p:cNvPr>
          <p:cNvSpPr txBox="1"/>
          <p:nvPr/>
        </p:nvSpPr>
        <p:spPr>
          <a:xfrm>
            <a:off x="354582" y="5510015"/>
            <a:ext cx="236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sli.do #cse121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B8CFA342-8500-44DB-B1DD-71440DAE5E72}"/>
              </a:ext>
            </a:extLst>
          </p:cNvPr>
          <p:cNvSpPr txBox="1"/>
          <p:nvPr/>
        </p:nvSpPr>
        <p:spPr>
          <a:xfrm>
            <a:off x="3311339" y="2187598"/>
            <a:ext cx="5369815" cy="1634422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27329" algn="ctr">
              <a:lnSpc>
                <a:spcPct val="100000"/>
              </a:lnSpc>
              <a:spcBef>
                <a:spcPts val="825"/>
              </a:spcBef>
            </a:pPr>
            <a:r>
              <a:rPr sz="2400" dirty="0">
                <a:latin typeface="Calibri"/>
                <a:cs typeface="Calibri"/>
              </a:rPr>
              <a:t>Miya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Natsuhara</a:t>
            </a:r>
            <a:endParaRPr sz="2400" dirty="0">
              <a:latin typeface="Calibri"/>
              <a:cs typeface="Calibri"/>
            </a:endParaRPr>
          </a:p>
          <a:p>
            <a:pPr marL="229870" algn="ctr">
              <a:lnSpc>
                <a:spcPct val="100000"/>
              </a:lnSpc>
              <a:spcBef>
                <a:spcPts val="720"/>
              </a:spcBef>
            </a:pPr>
            <a:r>
              <a:rPr lang="en-US" sz="2400" dirty="0">
                <a:latin typeface="Calibri"/>
                <a:cs typeface="Calibri"/>
              </a:rPr>
              <a:t>Autumn </a:t>
            </a:r>
            <a:r>
              <a:rPr sz="2400" spc="-20" dirty="0">
                <a:latin typeface="Calibri"/>
                <a:cs typeface="Calibri"/>
              </a:rPr>
              <a:t>2023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05"/>
              </a:spcBef>
            </a:pPr>
            <a:r>
              <a:rPr sz="2800" dirty="0">
                <a:latin typeface="Calibri"/>
                <a:cs typeface="Calibri"/>
              </a:rPr>
              <a:t>Music: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lang="fr-FR" sz="2800" u="sng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  <a:hlinkClick r:id="rId3"/>
              </a:rPr>
              <a:t>121 23au Lecture Tunes 🌦️</a:t>
            </a:r>
            <a:endParaRPr sz="2800" dirty="0">
              <a:latin typeface="Segoe UI Emoji"/>
              <a:cs typeface="Segoe UI Emoj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FCAE89-21DF-4DCA-B63F-65782E0B46A5}"/>
              </a:ext>
            </a:extLst>
          </p:cNvPr>
          <p:cNvSpPr txBox="1"/>
          <p:nvPr/>
        </p:nvSpPr>
        <p:spPr>
          <a:xfrm>
            <a:off x="3106292" y="3963299"/>
            <a:ext cx="5979415" cy="2308324"/>
          </a:xfrm>
          <a:prstGeom prst="rect">
            <a:avLst/>
          </a:prstGeom>
          <a:noFill/>
        </p:spPr>
        <p:txBody>
          <a:bodyPr wrap="square" numCol="6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TAs: 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Trey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Sebastian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Annie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Jasmine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Christian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Lucas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Logan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Jacob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Christina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Colton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Janvi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Arkita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Vidhi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Ritesh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Hibbah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Julia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Sahej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Anju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Jonus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Lydia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Luke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Andras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Archit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Ayesha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Vinay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Maria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Shreya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Andy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Nicolas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Shayna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Hannah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Aishah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Kriti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Minh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Vivian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Nicole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Simon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Jessie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Lydia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Yijia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76DAAB-D1B0-479F-88CE-D5433708B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822" y="3773430"/>
            <a:ext cx="1821937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Announcements, Reminders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sz="3200" dirty="0">
                <a:solidFill>
                  <a:schemeClr val="tx1"/>
                </a:solidFill>
              </a:rPr>
              <a:t>Quiz 1 tomorrow (Nov 2) in your registered quiz section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sz="2800" dirty="0">
                <a:solidFill>
                  <a:schemeClr val="tx1"/>
                </a:solidFill>
              </a:rPr>
              <a:t>Nested for loops, Random, Math, Methods, Parameters, Returns</a:t>
            </a:r>
            <a:endParaRPr lang="en-US" sz="3200" dirty="0">
              <a:solidFill>
                <a:schemeClr val="tx1"/>
              </a:solidFill>
            </a:endParaRPr>
          </a:p>
          <a:p>
            <a:pPr indent="-406400">
              <a:lnSpc>
                <a:spcPct val="100000"/>
              </a:lnSpc>
              <a:buSzPts val="2800"/>
            </a:pPr>
            <a:r>
              <a:rPr lang="en-US" sz="3200" dirty="0">
                <a:solidFill>
                  <a:schemeClr val="tx1"/>
                </a:solidFill>
              </a:rPr>
              <a:t>Beak week coming up! (No homework assignment released today)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10 - Autumn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While Loops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10 - Autumn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FEA84A-BB60-4B1B-A40D-378BD7182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15251"/>
            <a:ext cx="4861743" cy="1795463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Repeatedly executes its body as long as its logical test is true.</a:t>
            </a:r>
          </a:p>
        </p:txBody>
      </p:sp>
      <p:pic>
        <p:nvPicPr>
          <p:cNvPr id="1026" name="Picture 2" descr="https://static.us.edusercontent.com/files/IIpAfWjRCOw2RSKtgzUHiQFq">
            <a:extLst>
              <a:ext uri="{FF2B5EF4-FFF2-40B4-BE49-F238E27FC236}">
                <a16:creationId xmlns:a16="http://schemas.microsoft.com/office/drawing/2014/main" id="{39D6AF21-7051-410B-9ED6-6520F750D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18" y="2167991"/>
            <a:ext cx="5148597" cy="134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tatic.us.edusercontent.com/files/KOtXSUNVjubJHHh1FSeuNexh">
            <a:extLst>
              <a:ext uri="{FF2B5EF4-FFF2-40B4-BE49-F238E27FC236}">
                <a16:creationId xmlns:a16="http://schemas.microsoft.com/office/drawing/2014/main" id="{488A2252-0BE3-4E00-9530-FE742A339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115" y="664238"/>
            <a:ext cx="6499225" cy="501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21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31F482-D31B-4252-BB77-0DBEB59484E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10 - Autumn 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88FEA1-6E87-46C8-B0F4-A3639D10F1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EB6C64-B220-4A1F-ADBF-29ACD7C578EC}"/>
              </a:ext>
            </a:extLst>
          </p:cNvPr>
          <p:cNvSpPr txBox="1"/>
          <p:nvPr/>
        </p:nvSpPr>
        <p:spPr>
          <a:xfrm>
            <a:off x="849853" y="1285539"/>
            <a:ext cx="8428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would you describe what the variable x calculates?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230673-B35E-4D2C-AA55-ED64851BD8A7}"/>
              </a:ext>
            </a:extLst>
          </p:cNvPr>
          <p:cNvSpPr txBox="1"/>
          <p:nvPr/>
        </p:nvSpPr>
        <p:spPr>
          <a:xfrm>
            <a:off x="7342095" y="2253727"/>
            <a:ext cx="448056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0808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largest value rolled</a:t>
            </a:r>
          </a:p>
          <a:p>
            <a:pPr marL="342900" indent="-342900">
              <a:spcAft>
                <a:spcPts val="600"/>
              </a:spcAft>
              <a:buClr>
                <a:srgbClr val="00808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smallest value rolled</a:t>
            </a:r>
          </a:p>
          <a:p>
            <a:pPr marL="342900" indent="-342900">
              <a:spcAft>
                <a:spcPts val="600"/>
              </a:spcAft>
              <a:buClr>
                <a:srgbClr val="00808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last value rolled</a:t>
            </a:r>
          </a:p>
          <a:p>
            <a:pPr marL="342900" indent="-342900">
              <a:spcAft>
                <a:spcPts val="600"/>
              </a:spcAft>
              <a:buClr>
                <a:srgbClr val="00808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first value rolled</a:t>
            </a:r>
          </a:p>
          <a:p>
            <a:pPr marL="342900" indent="-342900">
              <a:spcAft>
                <a:spcPts val="600"/>
              </a:spcAft>
              <a:buClr>
                <a:srgbClr val="00808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sum of all values rolled</a:t>
            </a:r>
          </a:p>
          <a:p>
            <a:pPr marL="342900" indent="-342900">
              <a:spcAft>
                <a:spcPts val="600"/>
              </a:spcAft>
              <a:buClr>
                <a:srgbClr val="00808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Error</a:t>
            </a:r>
          </a:p>
          <a:p>
            <a:pPr marL="342900" indent="-342900">
              <a:spcAft>
                <a:spcPts val="600"/>
              </a:spcAft>
              <a:buClr>
                <a:srgbClr val="00808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913A94-2298-4653-8607-8CDC7C337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23" y="2253727"/>
            <a:ext cx="6408657" cy="249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50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33255</TotalTime>
  <Words>175</Words>
  <Application>Microsoft Office PowerPoint</Application>
  <PresentationFormat>Widescreen</PresentationFormat>
  <Paragraphs>72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Arial</vt:lpstr>
      <vt:lpstr>Segoe UI Emoji</vt:lpstr>
      <vt:lpstr>Office Theme</vt:lpstr>
      <vt:lpstr>CSE 121 – Lesson 10</vt:lpstr>
      <vt:lpstr>Announcements, Reminders</vt:lpstr>
      <vt:lpstr>(PCM) While Loops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mnats</cp:lastModifiedBy>
  <cp:revision>110</cp:revision>
  <dcterms:created xsi:type="dcterms:W3CDTF">2020-09-29T18:40:50Z</dcterms:created>
  <dcterms:modified xsi:type="dcterms:W3CDTF">2023-11-02T15:53:23Z</dcterms:modified>
</cp:coreProperties>
</file>