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66" r:id="rId5"/>
    <p:sldId id="264" r:id="rId6"/>
    <p:sldId id="267" r:id="rId7"/>
    <p:sldId id="260" r:id="rId8"/>
    <p:sldId id="265" r:id="rId9"/>
    <p:sldId id="26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olas" panose="020B0609020204030204" pitchFamily="49" charset="0"/>
      <p:regular r:id="rId16"/>
      <p:bold r:id="rId17"/>
      <p:italic r:id="rId18"/>
      <p:boldItalic r:id="rId19"/>
    </p:embeddedFont>
    <p:embeddedFont>
      <p:font typeface="Segoe UI Emoji" panose="020B0502040204020203" pitchFamily="3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7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288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8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5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0F4A6-419E-4B02-9DC9-EA0E29B47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8525" y="273685"/>
            <a:ext cx="155743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617472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0 - Autumn 2023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B96C-784D-4DD2-80C5-CB18349DCB0D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589789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2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.spotify.com/playlist/6WxIFj5lGV1tA8o2P2EcEC?si=f6bcc8ad6ef7444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3w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urses.cs.washington.edu/courses/cse121/23au/syllabu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Florida_Box_Turtle_Digon3a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7170" y="1281535"/>
            <a:ext cx="667765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Welcome</a:t>
            </a:r>
            <a:r>
              <a:rPr sz="6000" spc="-10" dirty="0"/>
              <a:t> </a:t>
            </a:r>
            <a:r>
              <a:rPr sz="6000" dirty="0"/>
              <a:t>to</a:t>
            </a:r>
            <a:r>
              <a:rPr sz="6000" spc="-15" dirty="0"/>
              <a:t> </a:t>
            </a:r>
            <a:r>
              <a:rPr sz="6000" dirty="0"/>
              <a:t>CSE</a:t>
            </a:r>
            <a:r>
              <a:rPr sz="6000" spc="-10" dirty="0"/>
              <a:t> </a:t>
            </a:r>
            <a:r>
              <a:rPr sz="6000" spc="-20" dirty="0"/>
              <a:t>121!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3309998" y="2177256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2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527" y="5521553"/>
            <a:ext cx="20840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900CC"/>
                </a:solidFill>
                <a:latin typeface="Calibri"/>
                <a:cs typeface="Calibri"/>
              </a:rPr>
              <a:t>sli.do</a:t>
            </a:r>
            <a:r>
              <a:rPr sz="2800" b="1" spc="-70" dirty="0">
                <a:solidFill>
                  <a:srgbClr val="9900CC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900CC"/>
                </a:solidFill>
                <a:latin typeface="Calibri"/>
                <a:cs typeface="Calibri"/>
              </a:rPr>
              <a:t>#cse121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FC43A-B123-485D-8ED7-B7B725E34C31}"/>
              </a:ext>
            </a:extLst>
          </p:cNvPr>
          <p:cNvSpPr txBox="1"/>
          <p:nvPr/>
        </p:nvSpPr>
        <p:spPr>
          <a:xfrm>
            <a:off x="3211956" y="3969546"/>
            <a:ext cx="5979415" cy="2069936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600" dirty="0">
                <a:latin typeface="+mj-lt"/>
              </a:rPr>
              <a:t>TAs: </a:t>
            </a: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Trey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Sebastian</a:t>
            </a:r>
          </a:p>
          <a:p>
            <a:r>
              <a:rPr lang="en-US" sz="1600" dirty="0">
                <a:latin typeface="+mj-lt"/>
              </a:rPr>
              <a:t>Annie</a:t>
            </a:r>
          </a:p>
          <a:p>
            <a:r>
              <a:rPr lang="en-US" sz="1600" dirty="0">
                <a:latin typeface="+mj-lt"/>
              </a:rPr>
              <a:t>Jasmine</a:t>
            </a:r>
          </a:p>
          <a:p>
            <a:r>
              <a:rPr lang="en-US" sz="1600" dirty="0">
                <a:latin typeface="+mj-lt"/>
              </a:rPr>
              <a:t>Christian</a:t>
            </a:r>
          </a:p>
          <a:p>
            <a:r>
              <a:rPr lang="en-US" sz="1600" dirty="0">
                <a:latin typeface="+mj-lt"/>
              </a:rPr>
              <a:t>Lucas</a:t>
            </a:r>
          </a:p>
          <a:p>
            <a:r>
              <a:rPr lang="en-US" sz="1600" dirty="0">
                <a:latin typeface="+mj-lt"/>
              </a:rPr>
              <a:t>Logan</a:t>
            </a:r>
          </a:p>
          <a:p>
            <a:r>
              <a:rPr lang="en-US" sz="1600" dirty="0">
                <a:latin typeface="+mj-lt"/>
              </a:rPr>
              <a:t>Jacob</a:t>
            </a:r>
          </a:p>
          <a:p>
            <a:r>
              <a:rPr lang="en-US" sz="1600" dirty="0">
                <a:latin typeface="+mj-lt"/>
              </a:rPr>
              <a:t>Christina</a:t>
            </a:r>
          </a:p>
          <a:p>
            <a:r>
              <a:rPr lang="en-US" sz="1600" dirty="0">
                <a:latin typeface="+mj-lt"/>
              </a:rPr>
              <a:t>Colton</a:t>
            </a:r>
          </a:p>
          <a:p>
            <a:r>
              <a:rPr lang="en-US" sz="1600" dirty="0" err="1">
                <a:latin typeface="+mj-lt"/>
              </a:rPr>
              <a:t>Janvi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Arkita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Vidhi</a:t>
            </a:r>
          </a:p>
          <a:p>
            <a:r>
              <a:rPr lang="en-US" sz="1600" dirty="0" err="1">
                <a:latin typeface="+mj-lt"/>
              </a:rPr>
              <a:t>Ritesh</a:t>
            </a:r>
            <a:endParaRPr lang="en-US" sz="1600" dirty="0">
              <a:latin typeface="+mj-lt"/>
            </a:endParaRPr>
          </a:p>
          <a:p>
            <a:r>
              <a:rPr lang="en-US" sz="1600" dirty="0" err="1">
                <a:latin typeface="+mj-lt"/>
              </a:rPr>
              <a:t>Hibbah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Julia</a:t>
            </a:r>
          </a:p>
          <a:p>
            <a:r>
              <a:rPr lang="en-US" sz="1600" dirty="0" err="1">
                <a:latin typeface="+mj-lt"/>
              </a:rPr>
              <a:t>Sahej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Anju</a:t>
            </a:r>
          </a:p>
          <a:p>
            <a:r>
              <a:rPr lang="en-US" sz="1600" dirty="0" err="1">
                <a:latin typeface="+mj-lt"/>
              </a:rPr>
              <a:t>Jonus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Lydia</a:t>
            </a:r>
          </a:p>
          <a:p>
            <a:r>
              <a:rPr lang="en-US" sz="1600" dirty="0">
                <a:latin typeface="+mj-lt"/>
              </a:rPr>
              <a:t>Luke</a:t>
            </a:r>
          </a:p>
          <a:p>
            <a:r>
              <a:rPr lang="en-US" sz="1600" dirty="0">
                <a:latin typeface="+mj-lt"/>
              </a:rPr>
              <a:t>Andras</a:t>
            </a:r>
          </a:p>
          <a:p>
            <a:r>
              <a:rPr lang="en-US" sz="1600" dirty="0" err="1">
                <a:latin typeface="+mj-lt"/>
              </a:rPr>
              <a:t>Archit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</a:rPr>
              <a:t>Ayesha</a:t>
            </a:r>
          </a:p>
          <a:p>
            <a:r>
              <a:rPr lang="en-US" sz="1600" dirty="0">
                <a:latin typeface="+mj-lt"/>
              </a:rPr>
              <a:t>Vinay</a:t>
            </a:r>
          </a:p>
          <a:p>
            <a:r>
              <a:rPr lang="en-US" sz="1600" dirty="0">
                <a:latin typeface="+mj-lt"/>
              </a:rPr>
              <a:t>Maria</a:t>
            </a:r>
          </a:p>
          <a:p>
            <a:r>
              <a:rPr lang="en-US" sz="1600" dirty="0">
                <a:latin typeface="+mj-lt"/>
              </a:rPr>
              <a:t>Shreya</a:t>
            </a:r>
          </a:p>
          <a:p>
            <a:r>
              <a:rPr lang="en-US" sz="1600" dirty="0">
                <a:latin typeface="+mj-lt"/>
              </a:rPr>
              <a:t>Andy</a:t>
            </a:r>
          </a:p>
          <a:p>
            <a:r>
              <a:rPr lang="en-US" sz="1600" dirty="0">
                <a:latin typeface="+mj-lt"/>
              </a:rPr>
              <a:t>Nicolas</a:t>
            </a:r>
          </a:p>
          <a:p>
            <a:r>
              <a:rPr lang="en-US" sz="1600" dirty="0">
                <a:latin typeface="+mj-lt"/>
              </a:rPr>
              <a:t>Shayna</a:t>
            </a:r>
          </a:p>
          <a:p>
            <a:r>
              <a:rPr lang="en-US" sz="1600" dirty="0">
                <a:latin typeface="+mj-lt"/>
              </a:rPr>
              <a:t>Hannah</a:t>
            </a:r>
          </a:p>
          <a:p>
            <a:r>
              <a:rPr lang="en-US" sz="1600" dirty="0">
                <a:latin typeface="+mj-lt"/>
              </a:rPr>
              <a:t>Aishah</a:t>
            </a:r>
          </a:p>
          <a:p>
            <a:r>
              <a:rPr lang="en-US" sz="1600" dirty="0">
                <a:latin typeface="+mj-lt"/>
              </a:rPr>
              <a:t>Kriti</a:t>
            </a:r>
          </a:p>
          <a:p>
            <a:r>
              <a:rPr lang="en-US" sz="1600" dirty="0">
                <a:latin typeface="+mj-lt"/>
              </a:rPr>
              <a:t>Minh</a:t>
            </a:r>
          </a:p>
          <a:p>
            <a:r>
              <a:rPr lang="en-US" sz="1600" dirty="0">
                <a:latin typeface="+mj-lt"/>
              </a:rPr>
              <a:t>Vivian</a:t>
            </a:r>
          </a:p>
          <a:p>
            <a:r>
              <a:rPr lang="en-US" sz="1600" dirty="0">
                <a:latin typeface="+mj-lt"/>
              </a:rPr>
              <a:t>Nicole</a:t>
            </a:r>
          </a:p>
          <a:p>
            <a:r>
              <a:rPr lang="en-US" sz="1600" dirty="0">
                <a:latin typeface="+mj-lt"/>
              </a:rPr>
              <a:t>Simon</a:t>
            </a:r>
          </a:p>
          <a:p>
            <a:r>
              <a:rPr lang="en-US" sz="1600" dirty="0">
                <a:latin typeface="+mj-lt"/>
              </a:rPr>
              <a:t>Jessie</a:t>
            </a:r>
          </a:p>
          <a:p>
            <a:r>
              <a:rPr lang="en-US" sz="1600" dirty="0">
                <a:latin typeface="+mj-lt"/>
              </a:rPr>
              <a:t>Lydia</a:t>
            </a:r>
          </a:p>
          <a:p>
            <a:r>
              <a:rPr lang="en-US" sz="1600" dirty="0" err="1">
                <a:latin typeface="+mj-lt"/>
              </a:rPr>
              <a:t>Yijia</a:t>
            </a:r>
            <a:endParaRPr lang="en-US" sz="1600" dirty="0">
              <a:latin typeface="+mj-lt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75F51F2-FB12-4803-8A05-2E7F9EA2C6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Lesson 1 - Autumn 2023</a:t>
            </a:r>
            <a:endParaRPr lang="en-US" spc="-2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4F74CD3-72A3-49FB-93EF-3934E58804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98780-EA0F-4831-8940-FE250E5A5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2" y="3811678"/>
            <a:ext cx="1713119" cy="17098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Check out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course </a:t>
            </a:r>
            <a:r>
              <a:rPr lang="en-US" sz="3600" u="sng" dirty="0">
                <a:solidFill>
                  <a:schemeClr val="hlink"/>
                </a:solidFill>
                <a:hlinkClick r:id="rId4"/>
              </a:rPr>
              <a:t>website</a:t>
            </a:r>
            <a:r>
              <a:rPr lang="en-US" sz="3600" dirty="0"/>
              <a:t> for links to all activities, materials</a:t>
            </a:r>
            <a:endParaRPr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Creative Project 0</a:t>
            </a:r>
            <a:r>
              <a:rPr lang="en-US" sz="3600" dirty="0"/>
              <a:t> will be out tonight!</a:t>
            </a:r>
            <a:endParaRPr sz="3600" dirty="0"/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The IPL will open on Monday (Oct 2)</a:t>
            </a: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Post your introductory video and watch others'! </a:t>
            </a: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Fill out the introductory survey! </a:t>
            </a:r>
          </a:p>
          <a:p>
            <a:pPr lvl="1" indent="-457200">
              <a:spcBef>
                <a:spcPts val="1000"/>
              </a:spcBef>
              <a:buSzPts val="3600"/>
            </a:pPr>
            <a:r>
              <a:rPr lang="en-US" sz="3200" dirty="0"/>
              <a:t>About 1/3 of the class has filled it out so far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Escape Sequences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>
              <a:buSzPts val="3600"/>
              <a:buNone/>
            </a:pPr>
            <a:r>
              <a:rPr lang="en-US" sz="3200" b="1" dirty="0">
                <a:solidFill>
                  <a:srgbClr val="008080"/>
                </a:solidFill>
              </a:rPr>
              <a:t>escape sequence</a:t>
            </a:r>
            <a:r>
              <a:rPr lang="en-US" sz="3200" dirty="0"/>
              <a:t>: A special sequence of characters used to represent certain special characters in a string. </a:t>
            </a:r>
            <a:endParaRPr lang="en-US" sz="3200" dirty="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endParaRPr lang="en-US" sz="3200" dirty="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3200" dirty="0"/>
              <a:t> to produce </a:t>
            </a:r>
            <a:r>
              <a:rPr lang="en-US" sz="3200" dirty="0">
                <a:latin typeface="Consolas" panose="020B0609020204030204" pitchFamily="49" charset="0"/>
              </a:rPr>
              <a:t>"</a:t>
            </a:r>
            <a:r>
              <a:rPr lang="en-US" sz="3200" dirty="0"/>
              <a:t>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3200" dirty="0"/>
              <a:t> to produce </a:t>
            </a:r>
            <a:r>
              <a:rPr lang="en-US" sz="3200" dirty="0">
                <a:latin typeface="Consolas" panose="020B0609020204030204" pitchFamily="49" charset="0"/>
              </a:rPr>
              <a:t>\</a:t>
            </a:r>
            <a:r>
              <a:rPr lang="en-US" sz="3200" dirty="0"/>
              <a:t>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3200" dirty="0"/>
              <a:t> to produce a new line character (or line break)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And there are more!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Lesson 1 -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89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F5F3-8817-4A1B-AFEC-9D58BEE1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0573-2966-45F7-9BA3-3101907F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</a:t>
            </a:r>
            <a:r>
              <a:rPr lang="en-US" dirty="0"/>
              <a:t>: To get you actively participating in your learning! </a:t>
            </a:r>
          </a:p>
          <a:p>
            <a:endParaRPr lang="en-US" dirty="0"/>
          </a:p>
          <a:p>
            <a:r>
              <a:rPr lang="en-US" dirty="0"/>
              <a:t>May ask you to think and volunteer a suggestion</a:t>
            </a:r>
          </a:p>
          <a:p>
            <a:r>
              <a:rPr lang="en-US" dirty="0"/>
              <a:t>May ask you poll in with a response (via </a:t>
            </a:r>
            <a:r>
              <a:rPr lang="en-US" dirty="0" err="1"/>
              <a:t>slido</a:t>
            </a:r>
            <a:r>
              <a:rPr lang="en-US" dirty="0"/>
              <a:t>) </a:t>
            </a:r>
          </a:p>
          <a:p>
            <a:r>
              <a:rPr lang="en-US" i="1" dirty="0"/>
              <a:t>Not graded </a:t>
            </a:r>
            <a:r>
              <a:rPr lang="en-US" dirty="0"/>
              <a:t>but strongly encouraged to maximize your learning and use of class time!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B00B-E2AE-4ED3-9F58-91741F3759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089"/>
          </a:xfr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Common Format: </a:t>
            </a:r>
            <a:r>
              <a:rPr lang="en-US" b="1" dirty="0">
                <a:solidFill>
                  <a:srgbClr val="0066FF"/>
                </a:solidFill>
              </a:rPr>
              <a:t>Think, Pair, Share</a:t>
            </a:r>
          </a:p>
          <a:p>
            <a:pPr lvl="1"/>
            <a:r>
              <a:rPr lang="en-US" dirty="0"/>
              <a:t>Question is posed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Think</a:t>
            </a:r>
            <a:r>
              <a:rPr lang="en-US" dirty="0"/>
              <a:t> about the question on your own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Pair</a:t>
            </a:r>
            <a:r>
              <a:rPr lang="en-US" dirty="0"/>
              <a:t> up with your neighbor and discuss the question</a:t>
            </a:r>
          </a:p>
          <a:p>
            <a:pPr lvl="2"/>
            <a:r>
              <a:rPr lang="en-US" dirty="0"/>
              <a:t>Focus on </a:t>
            </a:r>
            <a:r>
              <a:rPr lang="en-US" i="1" dirty="0"/>
              <a:t>how </a:t>
            </a:r>
            <a:r>
              <a:rPr lang="en-US" dirty="0"/>
              <a:t>you arrived at your answers, whether they're the same or different! 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what you discussed with the rest of the class! 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157C-A8F3-457C-B41A-41205A8E55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DC6F-2AAB-4D6C-BC10-B32FD084B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69C172-6ABF-4F0E-9BAB-84E16A0B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8" y="3032846"/>
            <a:ext cx="3932237" cy="7827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🐢 </a:t>
            </a:r>
            <a:r>
              <a:rPr lang="en-US" sz="4400" dirty="0"/>
              <a:t>Turtle Time!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EB4974E-68A7-4F11-8116-CEC7DAD9DEC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1" r="2451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7CCA-49D3-45E4-9027-FB75FEF42F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1B7-16E2-421B-A319-098BD4802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6214C-821D-4CD2-AB32-4F85DA999E8F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Florida_Box_Turtle_Digon3a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6230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B6B7E-9D61-419A-B145-B72EBA1E4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1F9F-7F9D-4D2E-927A-C42446C08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E445-E541-4B18-83A9-B37CB8FC52D7}"/>
              </a:ext>
            </a:extLst>
          </p:cNvPr>
          <p:cNvSpPr txBox="1"/>
          <p:nvPr/>
        </p:nvSpPr>
        <p:spPr>
          <a:xfrm>
            <a:off x="692727" y="130786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"hi"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yo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"greetings"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"sup"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"hey"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DDC4-13D9-4342-93BD-2A39103198EF}"/>
              </a:ext>
            </a:extLst>
          </p:cNvPr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4393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C572-5223-4AC1-A93A-3BD06C50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207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🐢</a:t>
            </a:r>
            <a:r>
              <a:rPr lang="en-US" dirty="0"/>
              <a:t> Turtles!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25A4-CD12-496D-80AD-366305C1A0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3183D-056C-4917-A3BC-62EEA695C8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911130-45D5-4A5C-80DD-F24CBD77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296"/>
              </p:ext>
            </p:extLst>
          </p:nvPr>
        </p:nvGraphicFramePr>
        <p:xfrm>
          <a:off x="498764" y="1423984"/>
          <a:ext cx="11194472" cy="464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294">
                  <a:extLst>
                    <a:ext uri="{9D8B030D-6E8A-4147-A177-3AD203B41FA5}">
                      <a16:colId xmlns:a16="http://schemas.microsoft.com/office/drawing/2014/main" val="3568215836"/>
                    </a:ext>
                  </a:extLst>
                </a:gridCol>
                <a:gridCol w="9565178">
                  <a:extLst>
                    <a:ext uri="{9D8B030D-6E8A-4147-A177-3AD203B41FA5}">
                      <a16:colId xmlns:a16="http://schemas.microsoft.com/office/drawing/2014/main" val="3517449352"/>
                    </a:ext>
                  </a:extLst>
                </a:gridCol>
              </a:tblGrid>
              <a:tr h="443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57502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forward(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n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forward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0510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backward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backward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6249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right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right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4362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left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left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20359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speed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ms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number of milliseconds it takes for the turtle to perform an action (e.g., if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1000, then it will take the turtle 1000 </a:t>
                      </a:r>
                      <a:r>
                        <a:rPr lang="en-US" sz="180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 second to perform an action like moving forward or turning).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458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up()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Picks up the turtle's pen so it doesn’t draw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3346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down()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Puts the turtle's pen down so it draws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80890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width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w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width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pixels wide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83175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penColor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color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836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FA7A7C-741E-45FB-B5F8-A55A27690CF5}"/>
              </a:ext>
            </a:extLst>
          </p:cNvPr>
          <p:cNvSpPr txBox="1"/>
          <p:nvPr/>
        </p:nvSpPr>
        <p:spPr>
          <a:xfrm>
            <a:off x="4663442" y="900764"/>
            <a:ext cx="660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4131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F5F3-8817-4A1B-AFEC-9D58BEE1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0573-2966-45F7-9BA3-3101907F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</a:t>
            </a:r>
            <a:r>
              <a:rPr lang="en-US" dirty="0"/>
              <a:t>: To get you actively participating in your learning! </a:t>
            </a:r>
          </a:p>
          <a:p>
            <a:endParaRPr lang="en-US" dirty="0"/>
          </a:p>
          <a:p>
            <a:r>
              <a:rPr lang="en-US" dirty="0"/>
              <a:t>May ask you to think and volunteer a suggestion</a:t>
            </a:r>
          </a:p>
          <a:p>
            <a:r>
              <a:rPr lang="en-US" dirty="0"/>
              <a:t>May ask you poll in with a response (via </a:t>
            </a:r>
            <a:r>
              <a:rPr lang="en-US" dirty="0" err="1"/>
              <a:t>slido</a:t>
            </a:r>
            <a:r>
              <a:rPr lang="en-US" dirty="0"/>
              <a:t>) </a:t>
            </a:r>
          </a:p>
          <a:p>
            <a:r>
              <a:rPr lang="en-US" i="1" dirty="0"/>
              <a:t>Not graded </a:t>
            </a:r>
            <a:r>
              <a:rPr lang="en-US" dirty="0"/>
              <a:t>but strongly encouraged to maximize your learning and use of class time!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B00B-E2AE-4ED3-9F58-91741F3759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089"/>
          </a:xfr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Common Format: </a:t>
            </a:r>
            <a:r>
              <a:rPr lang="en-US" b="1" dirty="0">
                <a:solidFill>
                  <a:srgbClr val="0066FF"/>
                </a:solidFill>
              </a:rPr>
              <a:t>Think, Pair, Share</a:t>
            </a:r>
          </a:p>
          <a:p>
            <a:pPr lvl="1"/>
            <a:r>
              <a:rPr lang="en-US" dirty="0"/>
              <a:t>Question is posed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Think</a:t>
            </a:r>
            <a:r>
              <a:rPr lang="en-US" dirty="0"/>
              <a:t> about the question on your own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Pair</a:t>
            </a:r>
            <a:r>
              <a:rPr lang="en-US" dirty="0"/>
              <a:t> up with your neighbor and discuss the question</a:t>
            </a:r>
          </a:p>
          <a:p>
            <a:pPr lvl="2"/>
            <a:r>
              <a:rPr lang="en-US" dirty="0"/>
              <a:t>Focus on </a:t>
            </a:r>
            <a:r>
              <a:rPr lang="en-US" i="1" dirty="0"/>
              <a:t>how </a:t>
            </a:r>
            <a:r>
              <a:rPr lang="en-US" dirty="0"/>
              <a:t>you arrived at your answers, whether they're the same or different! 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what you discussed with the rest of the class! 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157C-A8F3-457C-B41A-41205A8E558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8DC6F-2AAB-4D6C-BC10-B32FD084B9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8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B6B7E-9D61-419A-B145-B72EBA1E4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1F9F-7F9D-4D2E-927A-C42446C08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E445-E541-4B18-83A9-B37CB8FC52D7}"/>
              </a:ext>
            </a:extLst>
          </p:cNvPr>
          <p:cNvSpPr txBox="1"/>
          <p:nvPr/>
        </p:nvSpPr>
        <p:spPr>
          <a:xfrm>
            <a:off x="692727" y="1307869"/>
            <a:ext cx="6871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Assuming we have created a Turtle named Donatello, what do you think the following commands would end up drawing? 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left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right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135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left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135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DDC4-13D9-4342-93BD-2A39103198EF}"/>
              </a:ext>
            </a:extLst>
          </p:cNvPr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circle 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triangle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M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N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star</a:t>
            </a:r>
          </a:p>
        </p:txBody>
      </p:sp>
    </p:spTree>
    <p:extLst>
      <p:ext uri="{BB962C8B-B14F-4D97-AF65-F5344CB8AC3E}">
        <p14:creationId xmlns:p14="http://schemas.microsoft.com/office/powerpoint/2010/main" val="215108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746</Words>
  <Application>Microsoft Office PowerPoint</Application>
  <PresentationFormat>Widescreen</PresentationFormat>
  <Paragraphs>160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Segoe UI Emoji</vt:lpstr>
      <vt:lpstr>Arial</vt:lpstr>
      <vt:lpstr>Consolas</vt:lpstr>
      <vt:lpstr>Calibri</vt:lpstr>
      <vt:lpstr>Office Theme</vt:lpstr>
      <vt:lpstr>Welcome to CSE 121!</vt:lpstr>
      <vt:lpstr>Announcements, Reminders</vt:lpstr>
      <vt:lpstr>Escape Sequences</vt:lpstr>
      <vt:lpstr>Activities in Class</vt:lpstr>
      <vt:lpstr>🐢 Turtle Time!</vt:lpstr>
      <vt:lpstr>PowerPoint Presentation</vt:lpstr>
      <vt:lpstr>🐢 Turtles!</vt:lpstr>
      <vt:lpstr>Activities in Class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20</cp:revision>
  <dcterms:created xsi:type="dcterms:W3CDTF">2020-09-29T18:40:50Z</dcterms:created>
  <dcterms:modified xsi:type="dcterms:W3CDTF">2023-09-29T17:44:58Z</dcterms:modified>
</cp:coreProperties>
</file>