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jFQh1T0L1LdstpuPK2TzUjhDgS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Roughly 5-6 minutes for the String problems</a:t>
            </a:r>
            <a:endParaRPr/>
          </a:p>
        </p:txBody>
      </p:sp>
      <p:sp>
        <p:nvSpPr>
          <p:cNvPr id="129" name="Google Shape;12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sz="1800"/>
          </a:p>
        </p:txBody>
      </p:sp>
      <p:sp>
        <p:nvSpPr>
          <p:cNvPr id="63" name="Google Shape;63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declare and initialize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Arithmetic with variables and place into another one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A variable… varies! It can change value.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Use one variable to set another one: it’s possible!</a:t>
            </a:r>
            <a:endParaRPr/>
          </a:p>
        </p:txBody>
      </p:sp>
      <p:sp>
        <p:nvSpPr>
          <p:cNvPr id="96" name="Google Shape;96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Roughly 7-8 minutes for the variables problems</a:t>
            </a:r>
            <a:endParaRPr/>
          </a:p>
        </p:txBody>
      </p:sp>
      <p:sp>
        <p:nvSpPr>
          <p:cNvPr id="104" name="Google Shape;104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indexing issues can be source of many errors! Fence-post life. </a:t>
            </a:r>
            <a:endParaRPr/>
          </a:p>
        </p:txBody>
      </p:sp>
      <p:sp>
        <p:nvSpPr>
          <p:cNvPr id="112" name="Google Shape;112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value is out of bounds for the String</a:t>
            </a:r>
            <a:endParaRPr/>
          </a:p>
        </p:txBody>
      </p:sp>
      <p:sp>
        <p:nvSpPr>
          <p:cNvPr id="121" name="Google Shape;121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4"/>
          <p:cNvSpPr txBox="1"/>
          <p:nvPr>
            <p:ph idx="1" type="body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2" type="body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2" name="Google Shape;32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" name="Google Shape;33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4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0" name="Google Shape;4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ourses.cs.washington.edu/courses/cse121/22au/creative-projects/" TargetMode="External"/><Relationship Id="rId4" Type="http://schemas.openxmlformats.org/officeDocument/2006/relationships/hyperlink" Target="https://courses.cs.washington.edu/courses/cse121/22au/programming-assignment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CSE 121: Sickness Edition!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1524000" y="3602038"/>
            <a:ext cx="9144000" cy="1839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trike="sngStrike"/>
              <a:t>Brett Wortzman/Elba Garza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CSE 121 Lead TAs 😷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Autumn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String Problems</a:t>
            </a:r>
            <a:endParaRPr sz="4000"/>
          </a:p>
        </p:txBody>
      </p:sp>
      <p:sp>
        <p:nvSpPr>
          <p:cNvPr id="132" name="Google Shape;13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133" name="Google Shape;13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838200" y="2250831"/>
            <a:ext cx="9810750" cy="3859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 lesson linked from the course calendar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with the folks around you! 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 will be walking around to help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Announcements, Reminders</a:t>
            </a:r>
            <a:endParaRPr/>
          </a:p>
        </p:txBody>
      </p:sp>
      <p:sp>
        <p:nvSpPr>
          <p:cNvPr id="66" name="Google Shape;66;p19"/>
          <p:cNvSpPr txBox="1"/>
          <p:nvPr>
            <p:ph idx="1" type="body"/>
          </p:nvPr>
        </p:nvSpPr>
        <p:spPr>
          <a:xfrm>
            <a:off x="838200" y="1825625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Creative Project 0 </a:t>
            </a:r>
            <a:r>
              <a:rPr lang="en-US" sz="3600"/>
              <a:t>due last night! How did it go?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3600" u="sng">
                <a:solidFill>
                  <a:schemeClr val="hlink"/>
                </a:solidFill>
                <a:hlinkClick r:id="rId4"/>
              </a:rPr>
              <a:t>Programming Assignment 0 </a:t>
            </a:r>
            <a:r>
              <a:rPr lang="en-US" sz="3600"/>
              <a:t>released; Due October 11th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400"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3400"/>
              <a:t>Reminder</a:t>
            </a:r>
            <a:r>
              <a:rPr lang="en-US" sz="3400"/>
              <a:t>: Course website + Ed for all; not using Canvas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3400"/>
              <a:t>Be respectful</a:t>
            </a:r>
            <a:r>
              <a:rPr lang="en-US" sz="3400"/>
              <a:t>: In lectures, arrive &amp; leave on time</a:t>
            </a:r>
            <a:endParaRPr/>
          </a:p>
        </p:txBody>
      </p:sp>
      <p:sp>
        <p:nvSpPr>
          <p:cNvPr id="67" name="Google Shape;6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3 - Autumn 2022</a:t>
            </a:r>
            <a:endParaRPr/>
          </a:p>
        </p:txBody>
      </p:sp>
      <p:sp>
        <p:nvSpPr>
          <p:cNvPr id="68" name="Google Shape;6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Last Time</a:t>
            </a:r>
            <a:endParaRPr/>
          </a:p>
        </p:txBody>
      </p:sp>
      <p:sp>
        <p:nvSpPr>
          <p:cNvPr id="74" name="Google Shape;74;p8"/>
          <p:cNvSpPr txBox="1"/>
          <p:nvPr>
            <p:ph idx="1" type="body"/>
          </p:nvPr>
        </p:nvSpPr>
        <p:spPr>
          <a:xfrm>
            <a:off x="838200" y="1559169"/>
            <a:ext cx="9810750" cy="4551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600"/>
              <a:t>Types &amp; Simple Expressions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3200"/>
              <a:t>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Mixing Types ➔ convert, or risk data loss!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/>
              <a:t>Operators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For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800"/>
              <a:t>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&amp; numericals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Boolean Operators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/>
              <a:t>Precedence/ P</a:t>
            </a:r>
            <a:r>
              <a:rPr lang="en-US" sz="1050">
                <a:solidFill>
                  <a:srgbClr val="A5A5A5"/>
                </a:solidFill>
              </a:rPr>
              <a:t>e</a:t>
            </a:r>
            <a:r>
              <a:rPr lang="en-US" sz="3200"/>
              <a:t>MMDAS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</p:txBody>
      </p:sp>
      <p:sp>
        <p:nvSpPr>
          <p:cNvPr id="75" name="Google Shape;7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3 - Autumn 2022</a:t>
            </a:r>
            <a:endParaRPr/>
          </a:p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Plan for Today</a:t>
            </a:r>
            <a:endParaRPr/>
          </a:p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>
            <a:off x="838200" y="1559169"/>
            <a:ext cx="9810750" cy="4551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500"/>
              <a:t>Variables &amp; Strings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Declaration &amp; Initialization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Manipulation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000"/>
              <a:t>s &amp; </a:t>
            </a: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000"/>
              <a:t>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000"/>
              <a:t> Methods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500"/>
              <a:t>Evermore Practice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Work with folks around you!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TAs will be wandering around 😁 </a:t>
            </a:r>
            <a:endParaRPr sz="28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</p:txBody>
      </p:sp>
      <p:sp>
        <p:nvSpPr>
          <p:cNvPr id="83" name="Google Shape;8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3 - Autumn 2022</a:t>
            </a:r>
            <a:endParaRPr/>
          </a:p>
        </p:txBody>
      </p:sp>
      <p:sp>
        <p:nvSpPr>
          <p:cNvPr id="84" name="Google Shape;8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90" name="Google Shape;90;p11"/>
          <p:cNvSpPr txBox="1"/>
          <p:nvPr>
            <p:ph idx="1" type="body"/>
          </p:nvPr>
        </p:nvSpPr>
        <p:spPr>
          <a:xfrm>
            <a:off x="838201" y="1825625"/>
            <a:ext cx="5644661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Containers that </a:t>
            </a:r>
            <a:r>
              <a:rPr lang="en-US" sz="3200" u="sng"/>
              <a:t>store</a:t>
            </a:r>
            <a:r>
              <a:rPr lang="en-US" sz="3200"/>
              <a:t> values of a specific data type</a:t>
            </a:r>
            <a:r>
              <a:rPr lang="en-US"/>
              <a:t>. 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To create a variable: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b="1" lang="en-US" sz="3200"/>
              <a:t>Declaration</a:t>
            </a:r>
            <a:r>
              <a:rPr lang="en-US" sz="3200"/>
              <a:t>: Specify a data type (e.g.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/>
              <a:t>, or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/>
              <a:t>) and a name/label 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b="1" lang="en-US" sz="3200"/>
              <a:t>Initialization</a:t>
            </a:r>
            <a:r>
              <a:rPr lang="en-US" sz="3200"/>
              <a:t>: Store a value into it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/>
          </a:p>
        </p:txBody>
      </p:sp>
      <p:sp>
        <p:nvSpPr>
          <p:cNvPr id="91" name="Google Shape;9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92" name="Google Shape;9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1"/>
          <p:cNvSpPr txBox="1"/>
          <p:nvPr/>
        </p:nvSpPr>
        <p:spPr>
          <a:xfrm>
            <a:off x="6705600" y="2629341"/>
            <a:ext cx="5345724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version; </a:t>
            </a: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version = </a:t>
            </a:r>
            <a:r>
              <a:rPr b="0" i="0" lang="en-US" sz="2800" u="none" cap="none" strike="noStrike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initialize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 AND initialize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version = </a:t>
            </a:r>
            <a:r>
              <a:rPr b="0" i="0" lang="en-US" sz="2800" u="none" cap="none" strike="noStrike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endParaRPr b="0" i="0" sz="14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99" name="Google Shape;99;p22"/>
          <p:cNvSpPr txBox="1"/>
          <p:nvPr>
            <p:ph idx="1" type="body"/>
          </p:nvPr>
        </p:nvSpPr>
        <p:spPr>
          <a:xfrm>
            <a:off x="838200" y="1825625"/>
            <a:ext cx="981075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They’re made to be manipulated, modified, re-used!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46008D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myFavoriteNumber =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27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46008D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doubleFV = myFavoriteNumber *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 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myFavoriteNumber = myFavoriteNumber +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myFavoriteNumber = doubleFV;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/>
          </a:p>
        </p:txBody>
      </p:sp>
      <p:sp>
        <p:nvSpPr>
          <p:cNvPr id="100" name="Google Shape;10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Variables Problems</a:t>
            </a:r>
            <a:endParaRPr sz="4000">
              <a:solidFill>
                <a:srgbClr val="6600CA"/>
              </a:solidFill>
            </a:endParaRPr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838200" y="2250831"/>
            <a:ext cx="9810750" cy="3859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Ed lesson linked from the course calendar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Work with the folks around you!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TAs will be walking around to help </a:t>
            </a:r>
            <a:endParaRPr/>
          </a:p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Strings</a:t>
            </a:r>
            <a:endParaRPr sz="4000"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6570785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String = sequence of characters treated as one, yet be indexed to individual parts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Zero-based indexing 💣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200"/>
          </a:p>
          <a:p>
            <a:pPr indent="-508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200"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3200"/>
              <a:t>Side note</a:t>
            </a:r>
            <a:r>
              <a:rPr lang="en-US" sz="3200"/>
              <a:t>: new data type! 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, represents a single character, thus use single quotes ;)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118" name="Google Shape;11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0093" y="3347170"/>
            <a:ext cx="4783015" cy="1241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String Methods</a:t>
            </a:r>
            <a:endParaRPr sz="4000"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480650" y="1547450"/>
            <a:ext cx="11711400" cy="4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Methods used to manipulate/extract information from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/>
              <a:t>s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	</a:t>
            </a:r>
            <a:r>
              <a:rPr lang="en-US" sz="2800"/>
              <a:t>Usage: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&lt;parameters&gt;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200"/>
              <a:t>Examples: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l</a:t>
            </a: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ength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():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/>
              <a:t>returns number of characters in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600"/>
              <a:t>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charAt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/>
              <a:t>: </a:t>
            </a:r>
            <a:r>
              <a:rPr lang="en-US" sz="2600"/>
              <a:t>returns </a:t>
            </a:r>
            <a:r>
              <a:rPr lang="en-US" sz="26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2600"/>
              <a:t> at a specific index</a:t>
            </a:r>
            <a:r>
              <a:rPr lang="en-US"/>
              <a:t> (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/>
              <a:t>) </a:t>
            </a:r>
            <a:r>
              <a:rPr lang="en-US" sz="2600"/>
              <a:t>of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💣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indexOf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char/String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index position of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char/String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equals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whether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fully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match or not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contains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whether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fully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present or not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Note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Methods do </a:t>
            </a:r>
            <a:r>
              <a:rPr lang="en-US" sz="3100" u="sng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 modify the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 variable they’re called upon. Rather, you receive information!</a:t>
            </a:r>
            <a:endParaRPr sz="3100"/>
          </a:p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lt1"/>
                </a:solidFill>
              </a:rPr>
              <a:t>Lesson 2 - Autumn 2022</a:t>
            </a:r>
            <a:endParaRPr/>
          </a:p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2020-09-29T18:40:50Z</dcterms:created>
  <dc:creator>Brett Wortzman</dc:creator>
</cp:coreProperties>
</file>