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ink/ink2.xml" ContentType="application/inkml+xml"/>
  <Override PartName="/ppt/notesSlides/notesSlide10.xml" ContentType="application/vnd.openxmlformats-officedocument.presentationml.notesSlide+xml"/>
  <Override PartName="/ppt/ink/ink3.xml" ContentType="application/inkml+xml"/>
  <Override PartName="/ppt/notesSlides/notesSlide11.xml" ContentType="application/vnd.openxmlformats-officedocument.presentationml.notesSlide+xml"/>
  <Override PartName="/ppt/ink/ink4.xml" ContentType="application/inkml+xml"/>
  <Override PartName="/ppt/notesSlides/notesSlide12.xml" ContentType="application/vnd.openxmlformats-officedocument.presentationml.notesSlide+xml"/>
  <Override PartName="/ppt/ink/ink5.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6.xml" ContentType="application/inkml+xml"/>
  <Override PartName="/ppt/notesSlides/notesSlide16.xml" ContentType="application/vnd.openxmlformats-officedocument.presentationml.notesSlide+xml"/>
  <Override PartName="/ppt/ink/ink7.xml" ContentType="application/inkml+xml"/>
  <Override PartName="/ppt/notesSlides/notesSlide17.xml" ContentType="application/vnd.openxmlformats-officedocument.presentationml.notesSlide+xml"/>
  <Override PartName="/ppt/ink/ink8.xml" ContentType="application/inkml+xml"/>
  <Override PartName="/ppt/notesSlides/notesSlide18.xml" ContentType="application/vnd.openxmlformats-officedocument.presentationml.notesSlide+xml"/>
  <Override PartName="/ppt/ink/ink9.xml" ContentType="application/inkml+xml"/>
  <Override PartName="/ppt/notesSlides/notesSlide19.xml" ContentType="application/vnd.openxmlformats-officedocument.presentationml.notesSlide+xml"/>
  <Override PartName="/ppt/ink/ink10.xml" ContentType="application/inkml+xml"/>
  <Override PartName="/ppt/notesSlides/notesSlide20.xml" ContentType="application/vnd.openxmlformats-officedocument.presentationml.notesSlide+xml"/>
  <Override PartName="/ppt/ink/ink11.xml" ContentType="application/inkml+xml"/>
  <Override PartName="/ppt/notesSlides/notesSlide21.xml" ContentType="application/vnd.openxmlformats-officedocument.presentationml.notesSlide+xml"/>
  <Override PartName="/ppt/ink/ink12.xml" ContentType="application/inkml+xml"/>
  <Override PartName="/ppt/notesSlides/notesSlide22.xml" ContentType="application/vnd.openxmlformats-officedocument.presentationml.notesSlide+xml"/>
  <Override PartName="/ppt/ink/ink1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5"/>
  </p:notesMasterIdLst>
  <p:sldIdLst>
    <p:sldId id="279" r:id="rId2"/>
    <p:sldId id="257" r:id="rId3"/>
    <p:sldId id="281" r:id="rId4"/>
    <p:sldId id="282" r:id="rId5"/>
    <p:sldId id="280" r:id="rId6"/>
    <p:sldId id="259" r:id="rId7"/>
    <p:sldId id="260" r:id="rId8"/>
    <p:sldId id="263" r:id="rId9"/>
    <p:sldId id="261" r:id="rId10"/>
    <p:sldId id="264" r:id="rId11"/>
    <p:sldId id="265" r:id="rId12"/>
    <p:sldId id="266" r:id="rId13"/>
    <p:sldId id="267" r:id="rId14"/>
    <p:sldId id="268" r:id="rId15"/>
    <p:sldId id="269" r:id="rId16"/>
    <p:sldId id="270" r:id="rId17"/>
    <p:sldId id="271" r:id="rId18"/>
    <p:sldId id="272" r:id="rId19"/>
    <p:sldId id="273" r:id="rId20"/>
    <p:sldId id="276" r:id="rId21"/>
    <p:sldId id="278" r:id="rId22"/>
    <p:sldId id="274" r:id="rId23"/>
    <p:sldId id="275"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2A85"/>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32" autoAdjust="0"/>
    <p:restoredTop sz="78639" autoAdjust="0"/>
  </p:normalViewPr>
  <p:slideViewPr>
    <p:cSldViewPr snapToGrid="0">
      <p:cViewPr varScale="1">
        <p:scale>
          <a:sx n="96" d="100"/>
          <a:sy n="96" d="100"/>
        </p:scale>
        <p:origin x="20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9T23:57:34.770"/>
    </inkml:context>
    <inkml:brush xml:id="br0">
      <inkml:brushProperty name="height" value="0.053" units="cm"/>
      <inkml:brushProperty name="color" value="#FF0000"/>
    </inkml:brush>
  </inkml:definitions>
  <inkml:trace contextRef="#ctx0" brushRef="#br0">23693 15975 9654,'0'19'0,"0"0"0,2-3 1638,4-3 0,-2-5 1,7-10-1,-1-4 0,-1-7 1,-1-3-892,-4-3 1,0-2-1,0-4 1,5-4-1,-1-2 1,0-1-1,-1-3 1,-1-5-1,2-4 1,1 1-616,-1-3 0,0 4 0,-4-6 0,5 0 0,-1 1 0,0-6-181,-3-1 1,-1 6 0,0 3-1,2 1 1,-2 2 0,-1 5-8,-3 3 1,6 9 0,0-4-1,-2 2 209,-2 4 1,0-4-1,3 2 1,1 2 0,0 2-1,0 3 17,1-1 0,1 6 1,-2 3-171,7 2 0,-3 1-3,3 7 1,-1 0 0,5 2 0,-3 5-274,-1 5 0,-9-1 1,4 1-1,-1 5-534,-1 6 705,8-3 1,-5 14-1,5-7 1,-1 2-1,1 4-85,3 3 1,2 1-1,0 1 1,-1-1 111,1 1 0,0-1 1,0-1-1,-1-3 1,1-2-1,2 3 177,4 1 1,-6 0-1,2-1 1,-7-5-171,1-2 1,2-2 440,1-6 1,-5-3 0,-3-1 0,1-5 89,-1-1 0,-4 3 1,5-3-279,-3 1 1,0-6 0,-3 5-183,1-1 0,-2-6 0,-12 4 0,-9-4 0,-6-2 0,-10 0 0,1 0 0,-5 0 0,-5-2 0,-4-2 0,-2-2 0,-2-7 0,-6 5 0,2 0 0,4-1 0,-4-3 0,6 3 0,-2 1 0,2 0 0,0 1 0,0-1 0,6 4 0,-2-6 0,5 1 0,1 3 0,3 0 0,4 0 0,4-1 0,8 7 0,0 0 0,0 0 0,7 0 0,-1 0 0,11 0 0,2 0 0,11 0 0,7-2 0,7-4 0,-2 2 0,9-9 0,3-1 0,7-3 0,-1-2 0,7 1 0,-2-1 0,-2 0 0,2 2 0,4 5 0,-2-3 0,0 7 0,0 0 0,-2-1 0,-1 5 0,5 2 0,-4 0 0,2-2 0,2-5 0,-2-1 0,4 0 0,-8-5 0,-2 3 0,-3-3 0,-1-2 0,-3-1 0,-3 1 0,-5 2 0,-2 5 0,0 2 0,-7-5 0,-7 5 0,-3-3 0,1 7 0,-7-2 0,-2 6 0,-9 6 0,-7 7 0,-9 10 0,-9 4 0,-7 2 0,-7 2 0,-9 7 0,1 1 0,0 3 0,-3 4 0,-3 2 0,1 2 0,-5 4 0,1-4 0,5-7 0,1-1 0,5-2 0,4-1 0,6-3 0,5-1 0,1-2 0,3-1 0,3-7 0,7-4 0,5-3 0,7 1-3277,1 0 0,7-11 0,-1-8 2708,4-10 0,19-15 1,4-4-1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9T23:57:34.903"/>
    </inkml:context>
    <inkml:brush xml:id="br0">
      <inkml:brushProperty name="width" value="0.05292" units="cm"/>
      <inkml:brushProperty name="height" value="0.05292" units="cm"/>
      <inkml:brushProperty name="color" value="#FF0000"/>
    </inkml:brush>
  </inkml:definitions>
  <inkml:trace contextRef="#ctx0" brushRef="#br0">18030 9682 8115,'9'-5'316,"-1"1"1,-3 0-1,2 2 1,0-1 0,-1-3 572,0-1 0,-2 3 1,-2-4-1,1 1 917,1 0 0,1-2 1,-7-3-841,-2 4 1,-4-3 0,-5 7 0,0 0 0,-1-1-1,-3 1-489,0 1 1,-5-3-1,4 2 1,1 1-1,-1 1-219,1 2 0,-7 0 0,4 0 0,-2 2 0,0 1-154,-1 1 0,-1 5 0,1-3 0,1 1 0,-1 2-104,-2-2 0,-2 5 0,5-5 0,0 6 0,1 0 0,0 0 0,-2 1 0,4-3 0,0 1 0,-2 0 0,1 2 0,4 2 0,-2-2 0,3-1 0,2 0 0,0 0 0,0 0 0,0 0 0,0 2 0,1 1 0,3 2 0,-1-1 0,4-2 0,0 1 0,0 1 0,-2 2 0,3-3 0,2 2 0,2-1 0,1 1 0,0 0 0,0 3 0,0-2 0,0 0 0,0 0 0,0 0 0,0-2 0,0 0 0,0-1 0,1 0 0,4 2 0,-2-4 0,5 4 0,1-3 0,0-2 0,0 0 0,1 0 0,2 2 0,1 2 0,0-2 0,0 2 0,0-2 0,0-3 0,1-4 0,-1 4 0,0-3 0,-1 3 0,-2-1 0,-1-2 0,-1 1 0,6-4 0,-1 0 0,0 1 0,0 1 0,5-4 0,-1 3 0,-1-1 0,0-3 0,2-2 0,1 4 0,4-1 0,-2-1 0,-1-1 0,1-2 0,-4 0 0,4 0 0,-1 0 0,-1 0 0,0 0 0,3-5 0,-4 1 0,-1-1 0,1 1 0,-1 0 0,2-5 0,-3 5 0,2-1 0,-2 1 0,-1-1 0,4-5 0,-5 7 0,4-4 0,-4 0 0,0-1 0,-1 1 0,0-3 0,0 1 0,0-1 0,0-2 0,1-1 0,-1 0 0,-2 0 0,0-1 0,-3 1 0,0 0 0,2 0 0,-3 0 0,1 0 0,-1 0 0,-3-2 0,5-3 0,-6 4 0,3-4 0,-2 4 0,1 0 0,0 1 0,-2 0 0,2-1 0,-2-4 0,-2 3 0,-1-2 0,2 2 0,1 1 0,1-4 0,0 3 0,-4-2 0,0 2 0,0 1 0,0-4 0,0 4 0,0-4 0,-1 2 0,-4-2 0,4 4 0,-5-5 0,2 1 0,-2 1 0,0-1 0,0-1 0,-4 3 0,1-4 0,-2-1 0,-3 1 0,-3 2 0,-1-2 0,1-1 0,-2 2 0,-3-1 0,-3-1 0,3 5 0,0-1 0,0 2 0,2 2 0,-5 1 0,4 3 0,-1 5 0,0 3 0,-1 2 0,-2 3 0,3 4 0,0 5 0,0 0 0,2 0 0,-5 5 0,5-1 0,-2-1 0,0-2-2674,-2-6 0,-1 3 2674,-1-7 0,-6 6 0,-2-3 0</inkml:trace>
  <inkml:trace contextRef="#ctx0" brushRef="#br0" timeOffset="1">18043 15706 8051,'1'-7'855,"2"1"0,0 0 0,-4-1 0,-6-2 223,-5 0 1,-1 7-1,-1-4 1,1 1-1,-1 1 1,-2 0 0,-2-1-1,2 1-531,1 1 1,-2 1 0,-1 1 0,1-2 0,-1-1 0,1 1-84,1 1 1,-3 4 0,0 2-1,0 3 1,-2 2-318,1 0 0,2-5 1,-2 5-1,-1 1 1,2 2-151,0 1 1,2 0 0,2 0 0,-1 1 0,-2-3-100,2-2 1,2 7-1,0-3 1,1 2 89,0 0 1,1-2 0,2 0-1,1 1 1,1 3 150,0 0 1,-2 1-1,4-5 1,0 0 0,0 2 29,4 2 0,-4-2 0,1 2 0,2-2 0,2-2-25,1 0 0,0 0 0,0 2 0,0 1 1,0 2-48,0-2 1,0 3-1,0-2 1,0 1-91,0 1 1,0-5-1,0 4 1,1-4-1,2 0 1,2 0-8,-2 4 0,4-8 0,0 3 0,2-1 0,0 0 0,1 1 0,2 0 0,1 0 0,0 0 0,0 0 0,0 0 0,-2 1 0,-1-1 0,2-2 0,-2 0 0,1-4 0,1-1 0,1 3 0,1-5 0,-1 0 0,0 2 0,0-4 0,0 4 0,0-2 0,0 0 0,1 1 0,-1-5 0,0 1 0,2 2 0,2 1 0,-2 1 0,2-5 0,-2 0 0,-2 0 0,0 0 0,0 0 0,1 0 0,-1 0 0,0 0 0,0 0 0,0 0 0,0 0 0,1-2 0,-1-1 0,0-1 0,0-5 0,0 3 0,0 1 0,0-1 0,1-3 0,-1 5 0,0-1 0,0-1 0,0-1 0,0-5 0,-1 2 0,-2 1 0,-1-1 0,-2-2 0,4-1 0,-3 0 0,3 0 0,0 0 0,3 0 0,-3 0 0,-2-1 0,1 1 0,-4 2 0,0 0 0,0 3 0,-3-3 0,3 0 0,-1-3 0,1 1 0,0 0 0,0 0 0,-3 0 0,1 0 0,1 0 0,1-1 0,-5-3 0,5-1 0,-2 2 0,1 2 0,-1 0 0,-4 0 0,1-2 0,2-2 0,2 2 0,-1 0 0,-4 0 0,0-3 0,0 0 0,0 0 0,0-4 0,-1 2 0,-2-1 0,-2 0 0,-5 6 0,7-7 0,-6 4 0,1 0 0,-3 0 0,-2 3 0,3-3 0,-7 0 0,0 0 0,0 0 0,-4-3 0,-5 4 0,0 1 0,-1 1 0,1 3 0,0-4 0,-1 10 0,1 0 0,0 2 0,0 4 0,-1 7 0,2 3 0,2 2 0,1 2 0,2 1 0,-2-1 0,3 0 0,1-1 0,1-4-1557,0-3 0,1-4 1557,-1-1 0,-4 6 0,-5 1 0</inkml:trace>
  <inkml:trace contextRef="#ctx0" brushRef="#br0" timeOffset="2">6896 14102 14854,'-4'8'0,"-1"1"750,2 1 0,-2-2 0,0 0 0,2 3-253,2 0 0,1-2 0,0 0 0,0 1 1,1 2-80,4 1 1,-2-1-1,4-2 1,0-1-347,0 1 0,-4-3 1,3 0-1,0-1-71,3-3 1,-2 3-1,2-2 1,0 1-1,0-1-148,-1 1 0,-3-1 0,3-4 5,3 0 1,-4 0 131,2 0 1,-5 0-1,5 0 277,1 0-181,-4 0 1,6 0-19,-4 0 1,0-1-226,1-4 0,-5 2 138,5-6 1,-5 5 0,3-5-46,-1-1 177,-1 4 0,-4-4 0,2 4 89,1-1 0,1-2 1,-4-4 34,4 0 1,-4 0 0,5-1-48,0 1 1,-5 0 0,4 0-165,-4 0 0,-1 4 0,0 0 0,0-1-22,0-2 0,0-1 0,0 0 0,2 0 99,2 0 1,-3 0 114,4-1 1,-4 6-1,-1-1-175,0-1 0,0 2 20,0 0 1,0 3 161,0-4-83,0 7 270,0-4 91,0 6-341,0 0 1,5 1-322,-1 4 1,2 0 0,-3 6 0,3-3-82,1 3 1,-4-4 0,1 2-128,-2 1 0,2 2 0,1 1 290,-3 0 0,4-4 1,-1-1 290,-2 3 0,0-1 1,0 0 278,1-1 0,2-6-93,-2 1 1,-1 2 166,6-2-152,-6 1-299,3-5 64,-6 0 1,0-6-1,0-3-43,0-2 1,0-3-1,0 1 1,0 0-138,0 0 0,0 4 0,0 0 0,0-1 0,0 3 0,-2 0 0,-2 1 0,-4-3 0,-5 3 0,0 0 0,0 0 0,4 2 0,0 3 0,-1-2 0,-2-2 0,-1 2 0,0 2 0,0 1 0,0 1 0,0 2 0,0 2 0,4 0 0,0-2 0,0 3-811,2 2 1,1-7-7134,6-1 7944,6 0 0,1-12 0,6 5 0</inkml:trace>
  <inkml:trace contextRef="#ctx0" brushRef="#br0" timeOffset="3">7212 14115 9718,'0'13'6951,"0"-7"-6342,0-6 1,-4-2 0,-1-7 0,2-1 0,2-1-1,1-3 1,0 1 0,0 0 42,0 0 0,0-2 1,0-1-1,1-1-462,4 1 0,-4-3 1,5 1-1,-2 2 1,1 0-28,-2-2 0,3 4 0,-1-4 0,1 2 1,0 0-1,-2-1-15,2 0 0,-3-2 1,5 2-1,-1 1 26,0 1 1,-2 2 0,2-2-1,-1-1 1,-2-1 48,2 1 1,-3 1-1,4 2 1,0 0 0,-1 0-224,0 0 0,4-1 0,-2 1 0,0 0 0,1 0 0,2 0 0,-4 4 0,2 0 0,-1-1 0,1 0 0,0 1 0,0-3 0,4 5 0,0 0 0,0-4 0,0 6 0,0-1 0,1 0 0,-3 0 0,0 3 0,-3-1 0,3 1 0,-4 1 0,2 2 0,-1-1 0,1-2 0,0-1 0,0-1 0,4 4 0,0-2 0,0-2 0,0 1 0,1 4 0,-1 0 0,-4 0 0,-1 0 0,3 0 0,-4 0 0,2 0 0,-6 0 0,8 6 0,-3-5 0,5 4 0,-6-2 0,-3 1 0,-1-2 0,2 2 0,-4-3 0,5-1 0,-6 2 0,0 2 0,0-2 0,0 4-2060,0-6 1,-1 0-7772,-4 0 9506,4 0 0,-11 0 1,5 0-1</inkml:trace>
  <inkml:trace contextRef="#ctx0" brushRef="#br0" timeOffset="4">7752 13339 7231,'7'5'-1046,"-1"-2"1592,-6 6 1,4-4 0,0 3 2688,-1 3-918,-1-6 1361,-2 1-2524,0 0 1,0-6 0,0 0-167,0-7 0,0-5-594,0-1 1,0 0-149,0 0 0,0-1 1,0 1-1,0 0 1,0 0 7,0 0 0,0-2 0,0-1 1,0-1-1,0 1-102,0 1 1,0 2-1,0-2 1,0-1-1,0-1 457,0 0-491,0 3 0,1-1 0,2-1 0,2-1 0,-2 1 66,-2 1 1,0-3-1,2 1 1,2 1 0,-1 1-185,2 2 0,-5 0 0,4 0 0,-2 0 0,0-1 0,1 1 0,2 0 0,-3 0 0,1 0 0,-1 0 0,5-1 0,-7 1 0,5 0 0,-2 0 0,1 0 0,-2 0 0,2 4 0,0 0 0,-1 0 0,1 1 0,-1-1 0,2 2 0,-3-4 0,1 3 0,0-3 0,2 0 0,-4 3 0,8-3 0,-4 2 0,1-3 0,-2 0 0,3 2 0,3 3 0,0 1 0,-2-3 0,0 5 0,1 1 0,-3-3 0,2 2 0,0-1 0,0 1 0,-1 0 0,-3-1 0,4 5 0,1 0 0,-3-4 0,2-1 0,1 3 0,2 0 0,-3 2 0,-1 2 0,3 0 0,0 3 0,-3-1 0,3-4 0,-3 2 0,0 1 0,1 1 0,-1 2 0,2-3 0,-1 1 0,-5 2 0,5-2 0,1 5 0,2-2 0,1 1 0,-2-1 0,-2 0 0,3-4 0,-3 2 0,1-2 0,-1 1 0,2-3 0,-2 4 0,-1-2 0,0 0 0,3 1 0,-6 2 0,0-2 0,2-2 0,-5 4 0,5-6 0,-3 0 0,-2 5 0,5-3 0,-3 2 0,-2-1 0,2 2-436,-2-4-18,-2 5 496,0-6-131,6 0 0,-5-2 123,3-2 1,-2 1 0,-1-4 0,2 0 119,2-1 1,0-1 0,-2-4-59,2 0 1,1 1 0,-3 2-53,1 1 0,0 5 1,-4-5-45,0-1 0,0 4 0,0-5 0,0 9 0,6-4 0,-4 12 0,2 3 0,-2 3 0,-2 1 0,0 0-88,0 0 0,0 0 0,0 0 176,0 0 0,-5 1 0,-1-3-88,-1-2 0,3 1 0,-5-5 0,4-1 0,-3-2 0,-3 0 0,0 3 0,-2-1 0,-1-2 0,1 1 0,0 1 0,0-1 0,1 0 0,2 0 0,1 1-4842,-1-1 0,3-1 4842,-2-2 0,0 0 0,-4 0 0</inkml:trace>
  <inkml:trace contextRef="#ctx0" brushRef="#br0" timeOffset="5">8515 12799 9836,'-2'8'9018,"-1"-3"-8273,-1 1 0,1-4 0,6 4 0,3-2 0,1 0-78,3-1 1,-2-1 0,1-2-648,1 0 1,1 0-1,3 0-461,-1 0 0,-4 0 1,-1 0-1,1-2-354,-2-2 708,5 2 0,-10-5 0,3 4 0,0-3 7,-1-1 1,6-2 0,-2-4 31,-1 0 0,3 0 0,-5 0 0,-1 0 0,0-1 99,1 1 1,1 2-1,-3 0 1,1 3 151,-1-3 1,0 0-1,0-3 1,1 1 0,-1 0 496,-1 0 0,-2 0 1,0 0-1,0 0-91,0-1 1,0 1 0,0 0-277,0 0 1,0 0 0,-2 1-1,-1 2-277,-1 1 0,-2 2 0,3-3 0,-3 2-56,-1 2 0,2-2 0,-3 3 0,-3 2 0,0-3 0,-2 2 0,-1 1 0,1 2 0,5 1 0,-1 0 0,-2 0 0,0 0 0,-2 0-95,-1 0 0,7 1 0,1 2 47,0 1 0,4 1 23,-7-5 0,4 4 248,-3 1-235,5 5 0,-5-9 1,5 5-367,-1 0 480,0-5 0,2 5 0,-1-4-68,-1 2-4,0-2 1,2 3-121,-2-5 1,2 2 27,-2 2 494,2-2-403,-3 9-29,3-9 0,-5 4 0,2-6 0,4 0 0,-5 0 0,6 1 0,0 4 0,0-4 0,-1 5 0,-4-6 0,4-2 0,-4-2 0,-1 1 0,2-6 0,1-1 0,2-2 0,1-1 0,-5 0 0,1 0 0,1 0 0,2 0 0,1 0 0,-2-1 0,-1 1 0,-1 0 0,-1 0 0,5 0 0,0 5 0,0 4 0,0 8 0,0-1 0,0 6 0,0 1 0,0 2 0,0 1 0,0 0 0,-1 1 0,-2-1 0,-1 1 0,1 4 0,1-4 0,1 4 0,-2-3 0,-2-2 0,3 0 0,0-4 0,2-1 0,2-5 0,2 2 0,3-4 0,6-1 0,1 0 0,-1 0 0,1 0 0,2 0 0,2 0 0,-2 0 0,-1 0 0,-2 0 0,0 0 0,0 0 0,-6 6 0,-1 1 0</inkml:trace>
  <inkml:trace contextRef="#ctx0" brushRef="#br0" timeOffset="6">18859 15785 8276,'7'-6'2614,"-1"3"1,-6-5-1622,0-3 1,-4 4-1,-2 0 1,-1 1-1,-4 3 1,0 2-1,-3 1-458,1 0 1,-4 0 0,-2 0 0,0 0 0,-2 0-296,1 0 0,2 1 1,-2 2-1,-1 3 0,2 0-2,0 0 1,0-1 0,3 0 0,-1 2 0,1 2-142,1 0 1,0-2-1,-1 3 1,-1-1 0,1 1-1,1 2-80,2 1 1,0 0 0,1 0 0,2 0-77,1 1 1,0-1-1,-3 0 1,2 0-1,3 0 1,0 0 42,-1 1 0,4 0 0,-3 2 0,1 2 75,3-2 1,0-2 5,-2 0 0,4-1 0,-3 0 0,2 0-29,2 0 1,0 0-1,2 1 1,1-1 87,1 0 0,5-4 0,-3-1 0,1 3 0,3 0 113,2 2 0,1 1 1,-1-1-1,-2-2-58,-1-2 0,1 3-141,7-3 1,-2 1 0,3 0 0,-4-3-48,-1-1 0,1 3 0,0-3 0,2 0-1,2 0 0,-1-1 0,-2-2 1,1 3-1,2 0-24,-2 0 0,-2 3 0,0-5 1,-1 0-1,0 1-366,0-1 0,0 1 290,0-5 0,0 0 1,1 0-1,-1 0 49,0 0 0,0 0 0,0 0 1,0 0-1,1 0 66,-1 0 0,-2-2 0,0-1 0,-3-1 0,3-1 96,0 0 1,3 3 0,-1-4-1,0 2-73,0 0 0,-4-2 9,0 1 1,-1 2 0,6-4-29,-1 1 0,0-3 1,-1 4-1,-2-1-34,-1 0 1,-5-3-1,5 3 1,-1-1 0,1-2-1,-1 0 7,-3 1 0,4-1 0,-3-3 0,0 2 10,0 1 1,0 2 159,-2-2 0,-3-3 0,4 4 0,-2-4 63,1-1 0,-2 4 0,2 0 0,-3-1 1,1-2-216,2-1 0,-2 4 0,2 1 0,-2-3 0,-2 0 0,0-2 0,0-1 0,0 1 0,0 0 0,0 0 0,0 0 0,0 0 0,-5 0 0,-1-1 0,-1 1 0,-3 0 0,-2 0 0,-2-2 0,-3-1 0,-2-3 0,-1 0 0,-3 0 0,-2-3 0,0 5 0,1 1 0,4 1 0,-1 2 0,1 0 0,2 1 0,-2 2 0,1 3 0,3 1 0,1-3 0,2 3 0,-2 0-4116,-2 0 4116,-4 2 0,-11 10 0,-1 1 0</inkml:trace>
  <inkml:trace contextRef="#ctx0" brushRef="#br0" timeOffset="7">8581 11879 7585,'1'8'-1570,"3"1"1570,-2-6 0,4 9 792,-6-4 0,0 0 1,0 1 4174,0 1-3427,0-4 0,0-2 1,0-8-1,0-5 0,0-3-708,0-1 1,-2 0 0,-1 0 0,-1 0-1,1-1-268,2 1 1,-1 0-1,-1 0 1,-1 0-471,1 0 1,1 4-1,1 0-417,-3-1 1,2-2-769,-2-1-311,2 6 170,2 1 574,0 6 1017,0 0 602,0 6-492,0-5-105,0 5-106,0-6 0,0 1 435,0 4-391,6-4 0,1 5-479,7-6 0,-6-4 0,1-2-103,1-1 0,-2 2 0,1-4 4,1-1 56,-4 4 1,4-1 0,-4 3-5,1-5 1,0-3 0,4-1 0,-4 0 0,0 0 198,0 0 1,1-1 0,1 1 0,-4 0 83,1 0 0,-3 1 0,4 2 0,-1 1 0,-3-1 74,-1-2 1,2-1 0,0 0 0,-1 0 0,-1 0 309,-2 0 1,0-1-1,0 1 1,0 0 24,0 0 1,-5 0 0,0 0-1,-3 0 1,0-1-388,0 1 0,-3 0 0,2 1 0,-1 2 1,-1 3-82,3 1 0,-1-3 0,-4 3 0,-2 1 0,-1-1 0,-2 3 0,-1 1 0,3 1 0,-1-2 0,1-2 0,1 3 0,-3 0 0,1 2 0,1 0 0,0 0 0,-2 0 0,4 0 0,-4 2 0,3 0 0,2 3 0,0-2 0,0 3 0,1 0 0,2-1 0,1 1 0,-1-3 0,-2 3 0,-1-2 0,1 1 0,2-1 0,1 1 0,1 5 0,-6-1 0,1 2 0,0 2 0,4-4 0,1 0 0,-3 1 0,1 2 0,0 0 0,3-2 0,-1-1 0,1 1 0,4-4 0,-3 5 0,5-2 0,-2 3 0,-2 1 0,1 0 0,4 0 0,0 0 0,-1 1 0,-4-1 0,4-5 0,-4 1 0,4 1-160,1 2 1,0 1 0,0 0 238,0 1 1,1-3 0,2 0-1,2-3 1,-1 1 0,0 0-80,1 0 0,1-2 0,-3 3 0,2-1 0,3 1 0,-5-3 0,3 2 0,-2 1 0,2 1 0,1-3 0,-3 3 0,4-5 0,-1-1 0,0 1 0,-2 3 0,2-3 0,-1 1 0,4-4 0,-1 1 0,3-2 0,1-2 0,-2-2 0,-2-2 0,3 3 0,-3-4 0,-3 2 0,-2-1 0,3 2 0,-4-5 0,6 3 0,-6 2 0,4-8 0,-2 6 0,-4-1 0,5-1 0,-5 5 0,4-3 0,-4 2 0,5 2 0,-6 0 0,2 0 0,2 0 0,-3 6 0,4 3 0,-4 2 0,-1 3 0,0-1 0,2 0 0,1 0 0,1 0 0,-1 0 0,-2 1 0,-1 0 0,0 2 0,0 2 0,0-1 0,0-4 0,0 1 0,0-6-1510,0 1 0,2-7-843,2-2 0,-2-6 0,4-6-2901,-1 3 5254,-3 3 0,4 1 0,-6-3 0</inkml:trace>
  <inkml:trace contextRef="#ctx0" brushRef="#br0" timeOffset="8">8528 11905 11340,'13'0'1404,"0"0"0,-7-5 0,-6 1 1,-7 1-1,-5 2 0,-1 2 1,-2 2-1683,-2 1 0,2 2 0,-4-3 0,2 2-1673,-1-2 1,1-2 1950,3-1 0,-5 0 0,-1 0 0</inkml:trace>
  <inkml:trace contextRef="#ctx0" brushRef="#br0" timeOffset="9">8528 11800 7898,'9'0'4327,"0"0"1,-12 0-3851,-2 0 1,-5 0 0,-3 1 0,0 2-397,0 1 0,-1 2 0,1-3 0,0 3 0,0 0 0,0 0 0,0-3 0,-1-2-1959,1-1 1,4 4-1,1 1-3405,-3-2 5283,6-2 0,-1-7 0,6-1 0</inkml:trace>
  <inkml:trace contextRef="#ctx0" brushRef="#br0" timeOffset="10">8449 11760 6748,'6'-9'4524,"3"1"-2606,-3 5 1,-2-3-1,-8 6-1458,-5 0 1,-3 0 0,-1 0 0,0 1 0,-2 4-1,-1 2-460,-2 0 0,-5 5 0,3-5 0</inkml:trace>
  <inkml:trace contextRef="#ctx0" brushRef="#br0" timeOffset="11">8528 11760 16220,'0'-13'225,"0"0"0,0 0 0,0 0 0,0-1 0,0 1 0,0 0 0,0 0-13,0 0 0,0 0 0,1-1 0,2 1-209,2 0 1,5 0 0,-3 0 0,2 0 0,-2 0 367,-1-1 0,4 1 1,-2 0 509,-1 0-329,5 6 0,-11-1-53,4 4 0,-5 1 1,-5-4-1,-4-1-195,-2 1 0,-8 3 0,-3-4 0,-3 1 0,0 1-229,3 0 1,-3-2 0,5 3 0,-2 2 0,1 2-608,2 1 0,2 0 1,4 1 628,0 4 0,1 2 0,3 6 1,5 0-1,2 0 564,2 1 0,6-1 1,1 0-1,4 0 0,0 0-498,4 0 0,1 2 1,-3 1-1,-1 2 1,-2-2-164,-1-2 0,0-1 0,2 1 0,0-3 0,-4 0-1401,-1-3 1,0 0 0,-3 2 1400,1-1 0,-5-1 0,-7 6 0</inkml:trace>
  <inkml:trace contextRef="#ctx0" brushRef="#br0" timeOffset="12">19938 15798 7914,'0'-13'1232,"0"4"1,-1 1 0,-5-3 0,-4 0 0,-5-2 0,0-1-193,-1 1 0,0 2 1,1 0-1,-2 4 0,-5 1 1,-1 2-1,-1-1 0,2 1-174,-1 1 1,-2 2-1,-1 1 1,1 0-126,3 0-609,-3 0 0,6 0 0,-4 1 0,2 2-57,2 1 1,-3 7 0,3-4 0,0 2-76,0 0 0,2-1 0,2 5 0,-1 1 0,-2-1 0,2 0 0,2 0 0,2 2 0,2 1 0,1 1 0,-1-1 0,2 3 0,1 0 0,1 2 0,3 1 0,2 0 0,1 0 0,0-2 0,0 2 0,0-3 0,0 0 0,1-3 0,2 5 0,3-2 0,1-3 0,4-2 0,-4 4 0,2-1 0,1-1 0,2-1 0,1-2 0,0 2 0,0 2 0,0-2 0,0 2 0,1-2 0,-1-2 0,4-1 0,1-2 0,-1-1 0,2 1 0,-4-4 0,4 0 0,-1-2 0,1 1 0,0-2 0,0-2 0,3-1 0,-5 0 0,1 1 0,1 4 0,-5-4 0,4 4 0,-2-4 0,0-1 0,2-1 0,-2-4 0,-2 2 0,-1-4 0,1 0 0,-1-1 0,0 1 0,0-3 0,0 1 0,-1-1 0,-3-2 0,1-1 0,-4 0 0,0 0 0,0 0 0,-4-1 0,0-3 0,-2-1 0,0-5 0,0 1 0,0-3 0,0-1 0,-2 0 0,0-1 0,-4 1 0,-2 0 0,-2-1 0,-6 1 0,-2 0 0,1-1 0,-2 1 0,-2 4 0,-5 2 0,0 1 0,0 3 0,-1 1 0,1 2 0,0 1 0,-2 3 0,-3 5 0,3-2 0,-2 2 0,3 1 0,4 1 0,2 2-18,2 0 1,-3 2 0,5 1 0,1 3-1,1 1-3897,2 3 1,0 2 3914,0 1 0,0 6 0,-1 2 0</inkml:trace>
  <inkml:trace contextRef="#ctx0" brushRef="#br0" timeOffset="13">8581 12878 8103,'8'0'400,"1"0"0,1-1 1,2-4-1,0-3 0,-3-4 1,-5-1-1,-1 1 1008,1 3 0,-2-2 0,2 2 0,-2-3 0,-2-1-907,0 0 0,-5-5 0,1 1 1,-1 1-1,0 0 65,-4-2 1,2 2-1,-2-4-30,-2 1 1,4 1-1,-2 5 1,-1 0 0,-2 1 2050,-1 3-2372,6-2 0,-5 8 0,4-5 0,-4 2-118,-1 4 1,0 0 0,-1 2 0,1 0-98,0 0 0,0 0 0,1 2 0,3 2 0,-1-1 0,4 4 0,0 0 0,1 1 0,0 1 0,5 4 0,0 0 0,0 0 0,0 0 0,0 0 0,0 0 0,0 1 0,0-1 0,0 0 0,0 0 0,0 0 0,0-4 0,0 0-2703,0 1 1069,-6-4 1,1-2 1633,-4-8 0,-9-3 0,4-7 0</inkml:trace>
  <inkml:trace contextRef="#ctx0" brushRef="#br0" timeOffset="14">8396 12760 8146,'2'7'-672,"1"-1"713,1 0 1,2-5 1071,-2 4 0,-1-4-27,6-1 1,-5 0-57,5 0 1,-6 2 3309,2 2-3457,2-3 0,-7 1 1,0-8-4,-7-1 1,-1 4 0,1-3-1,0 2 1,-1-1 206,-2 2 0,-3 0 0,-5 0-1087,-4-1 0,3 0 0,0 2 0,6-1 0,-1-1 0,-4 1 0,3 2 0,-2 1 0,1 0 0,0 1 0,-2 2 0,2 1 0,-3 5 0,2-3 0,0 1 0,3 3 0,1-2 0,0 1 0,-1 1 0,1 1 0,0 3 0,0-7 0,0 5 0,1-4 0,2 3 0,1-3 0,2 4 0,-4-5 0,4 2 0,0 0 0,0 1 0,4 2 0,-2 2 0,4 3 0,1 0 0,0-1 0,0-1 0,0-2 0,-2 0 0,-1 0 0,-1 0 0,0 1 0,4-6 0,0 1 0,0 1 0,0 2 0,0 1 0,0 0 0,0 0 0,0 1 0,0-1 0,0 0 0,0 0 0,0-6 0,0 5 0,0-9 0,0 6 0,0-5 0,0 5 0,0-5 0,0 5 0,0-6 0,0 9 0,1-11 0,3 4 0,-1-4 0,6-1 0,-6 0 0,4 0 0,-4-1 0,2-4 0,-1 2 0,-2-6 0,0-1-5,3-1 0,1-7 0,-3 0 0,1 2 0,-1 2-101,-2 1 1,4-1 0,1 3 0,0 1 551,-1 1-446,0 6 0,-4-3 0,2 5 0,2-4 0,0 4 0,0-4 0,-4 5 0,4 5 0,-4 3 0,-1 4 0,-6 1 0,3 0 0,-4 1 0,0 0 0,1 2 0,0 2 0,-4 1 0,2-3 0,0 1 0,-1 0 0,2-3 0,-4-1 0,3 0 0,-3 1 0,0-1 0,-3-2 0,1-2 0,0-4 0,0-4 0,1-7 0,2-3 0,1-2 0,0-2 0,1-1 0,-1 1 0,5-6 0,-4-1 0,1-1-876,0 4 1,2-2-1,-2 1 876,1 2 0,-10 2 0,1 0 0</inkml:trace>
  <inkml:trace contextRef="#ctx0" brushRef="#br0" timeOffset="15">7883 13418 8135,'9'4'1328,"0"0"0,-5 7 802,5-3 0,-5-2 59,5-1 1,-6-5-1439,1-5 0,-7 2 0,-2-4 0,-3 0-323,-2-1 1,3 4 0,-2-5-1,-1 0 1,-2 1-113,-1-1 1,0 4 0,-1-3 0,1-1 0,0 0 101,0 0 0,0 6 1,0-2-1,-2 0 0,-1 1 1,-2 1-419,2 1 0,0 2 0,0 0 0,-3 0 0,0 0 0,0 0 0,-3 0 0,3 0 0,0 2 0,0 2 0,0-1 0,3 6 0,-3 1 0,0 2 0,0 1 0,0 0 0,2 0 0,2 5 0,-4-1 0,1 0 0,1-3 0,-1-1 0,4 0 0,-2 2 0,-2 0 0,2-2 0,1 9 0,2-6 0,0 3 0,0-2 0,5-2 0,-3-2 0,3 0 0,0 2 0,-1 2 0,5-2 0,-4 3 0,1-4 0,1-1 0,0 1 0,0-1 0,3 0 0,-1 0 0,1 0 0,2 0 0,1-4 0,0 0-113,0 1 0,0 2 0,0 1 1,0 0-1,0 0 115,0 0 1,0 1 0,0-1 2,0 0 1,0-4 0,1-1-231,4 3 1,-4-4 123,3 2 0,-1-2 0,0 3 0,2-1-69,-2 1 0,-2-2 60,-1 0 0,1-3 30,4 3 1,-4 1 100,4 4 1,-2-5 302,1-4 112,-3-2-386,5 3 0,-4-3-80,2 2 1,-1-2-1,6-2 20,1 0 0,-3-6 1,1-3-1,-1-3 1,-1-1 76,0 0 1,3 4 0,-4 1-1,1-3 1,0 0-3,-3-3 1,3 1-1,0 0 1,0 0 0,-1 0 24,-2 0 1,3 0 0,0-1 0,0 1 14,0 0 0,2 0 1,-2 1-106,2 3 0,-5 4 0,2 5 0,-5 1 0,-1 3 0,-2 5 0,-1 3 0,-2 0 0,3-2 0,-2 0 0,1 3 0,0 3 0,-1 0 0,-3 0 0,2 1 0,-2 0 0,-2-1 0,0 3 0,0-1 0,1-2 0,-1-2 0,-2-2 0,-1-3 0,4 1 0,0-6 0,-1 1 0,-2 1 0,-1-5 0,0 4 0,0-5 0,0-5 0,0-4 0,-1-2 0,-3-4 0,-1-1 0,2-3 0,2-1-91,0-4 1,1 4 0,0-1 0,0 2 0,0 3-4486,0 2 4576,-1 0 0,-5 1 0,-1 0 0</inkml:trace>
  <inkml:trace contextRef="#ctx0" brushRef="#br0" timeOffset="16">7304 14115 7426,'2'-13'0,"0"-1"0,3 1 1638,-2 0 0,-3 1 1,-5 2-1,-3 3 0,-6 0 1,-2-1-699,-1-2 0,-2 4 0,3 0 0,-2 2 0,1-2 0,-2 0 1,-2 0-1,-1 3 0,2 2-202,1 1 1,0 0-1,3 0 1,-2 0-739,2 0 0,-3 1 0,0 4 0,0 2 0,0 2 0,3 0 0,1 1 0,2 0 0,-2 0 0,-1-1 0,-1 1 0,4 2 0,4 1 0,-1 0 0,-2 1 0,3-1 0,2 0 0,1 0 0,3 0 0,2 0 0,2-1 0,2-2 0,1-1 0,1 1 0,1 2 0,-3-3 0,5-1 0,3 3 0,-1 0 0,0 1 0,-3-2-277,-1-1 1,3 0 0,-3 3 59,1-4 1,2 4 0,4-3 148,0 2 0,-4-3 0,-2-2-3,-1-1 1,4-2 324,-1 6 1,-1-6 263,0 1 0,1-2-379,4-2 0,0 0-139,1 0 0,-6 0-239,1 0 48,-6-6 0,4 5-104,-2-4 1,-4-2 244,4-2 0,0-3 0,0-1 314,-2 0 0,3 0 0,-2 0 149,-1 0-362,-2 0 1,-1 4 0,0 0-52,0-1 0,0 2 0,2 0 0,2-3 0,-2 6 0,4-1 0,-2 7 0,0 4 0,-1 3 0,-1 4 0,-2 1 0,0 0 0,0 1 0,0-1 0,0 0 0,0 0 0,0 0 0,0 0 0,0-4 0,0 0 0,-2 0 0,-2-1 0,-5 1 0,-3-4 0,1 3 0,-1 1 0,2 0 0,-3-2 0,-2-1 0,3 0 0,-5-3 0,1 1 0,-2-1 0,3-1 0,-2-2 0,1 0 0,0-2-4844,-2-2 4844,1 2 0,-2-15 0,-2 2 0</inkml:trace>
  <inkml:trace contextRef="#ctx0" brushRef="#br0" timeOffset="17">7436 14378 8088,'0'-9'228,"-2"2"1,-1-1-1,-1 1 1,0-3-1,-1-2 1884,1-1 0,-5 0 0,5 0 3151,1 0-1687,1 5-2740,2 2 0,6 8-592,3 2 1,-2-1 0,2 6-29,1 1 0,-1 0 0,3 1 1,2-3-1,1 3-61,-1 0 1,0 2 0,0 1 0,2-1 0,2 0-156,-2 0 0,-1 0 0,-1 0 0,2-1 0,2-2 0,-2-1 0,-1 1 0,2 1 0,1-1 0,-2-1 0,0 1 0,1 1 0,-2 3 0,3-1 0,-2 0 0,0 0-140,1 0 0,1-4 1,-5 0-1,-1 1 0,-2 0-181,-1-1 218,-1 3 0,1-9 0,0 5 86,1 3 0,2-6 698,1 0 1,0-4-682,0-1 0,-4 0 0,-1-1 0,-3-4 0,-2-3 0,-1 0 0,-2 0 0,0-3 0,0 0 0,0-2 0,-2-1 0,-1 1 0,-2 0 0,-3 0 0,5 0 0,-3 0 0,1-1 0,-3 1 0,1 0 0,0 0 0,4 0 0,-3 0 0,0 0 0,0-1 0,2 7 0,2-5 0,-2 4 0,2 0 0,-2 0 0,3 5 0,1-2 0,1 10 0,2 3 0,3 4 0,0 1 0,0 0 0,2 5 0,-2-1 0,0 1 0,0 0 0,-3-1 0,0 2 0,0-3 0,1 2 0,-1-2 0,-2-2 0,-5-5 0,-2 0 0,-1 0 0,-3-2 0,-4 5 0,-2-5 0,-1 0 0,1-2 0,-3 1 0,0-2 0,0-1 0,0-2 0,1 1 0,-1 2 0,5-2 0,-4 2 0,3-3 0,1 1-9831,-4 2 9424,4-2 1,-11 4 0,4-6 0</inkml:trace>
  <inkml:trace contextRef="#ctx0" brushRef="#br0" timeOffset="18">7949 14654 8569,'0'-13'0,"0"0"4647,0 0 1,0-1-3577,0 1 0,1 6 0,4 4 0,4 6 0,1 6 0,1 2-599,3 3 1,-4-6-1,9 3 1,-2 0-1,1 2-282,-2-1 0,5 3 0,-1 2 0,2-1 0,-2-3-193,-1-4 1,-1 3-1,-5-3 1,0 2-1,0 1-139,1-3 1,-1 3 0,0-5 0,0 2 0,-1-1 0,-2 1-11,-1-2 0,0 5 0,4-3 0,0 1 108,0-1 1,0 1 0,-1-4-1,-2 0 223,-1 0 0,0 2 1,4-3 565,0-2 1,-4-2-405,0-1 0,-5 0-341,5 0 0,0 0 0,4 0 0,-6-6 0,-1-1 0,0 0 0,-5-5 0,4 3 0,-4-2-185,-1-3 1,-1 3 0,-2 1 0,-2 1-1,1-1 203,-2-2 0,5-3 0,-5-1 0,1-1 0,1 1 190,1 1 0,-3 0 0,2-1 0,1-1-208,1 1 0,2 1 0,0 2 0,0 6 0,0 2 0,0 10 0,0 3 0,0 4 0,5 3 0,1 1 0,-1 1 0,1 1 0,-3 1 0,3 0 0,0 4 0,0-1 0,0 0 0,-3-2 0,-2-1 0,-1-4 0,0 1 0,0 2 0,0-1 0,0-4 0,-1-1 0,-2-2 0,-2-1 0,-5-2 0,1 4 0,-2-4 0,-3-1 0,1-3 0,0-2 0,0-1 0,0 0 0,0 0 0,-1 0-1902,1 0 1,-4 0 0,-1 0 1901,2 0 0,-4 0 0,-1 0 0</inkml:trace>
  <inkml:trace contextRef="#ctx0" brushRef="#br0" timeOffset="19">22149 14088 10709,'9'12'0,"-1"-2"1228,3-1 1,-4-6 0,0 0 0,-1-6-1,-3-7 1,-1-6 0,-4-6 0,-1-3-213,-1-1 1,-6-2-1,1-3 1,-1-2-1,-1-1 1,3 3-1,-3 3 1,1 2-1017,1 0 0,-2 1 0,3 3 0,-1 5 0,2 2 0,0 2-3073,0 0 1,2 1-6293,-4 3 9365,6 3 0,-8 6 0,3 0 0</inkml:trace>
  <inkml:trace contextRef="#ctx0" brushRef="#br0" timeOffset="20">22175 13786 10264,'13'0'0,"1"0"1832,-1 0 1,0 0 1443,0 0 1,-7 0 0,-6 0-2576,-7 0 1,-5 0 0,-3 0-1,-2 0 1,-5 0 0,-3 0 0,-1 1-702,-1 4 0,1-2 0,0 5 0,1 1 0,1 0-584,2 0 1,6-1 0,-1 4 0,2-2-1,3-1 1,2 0-2524,1-2 0,7 5 0,-3-3 756,4 2 0,8-2 0,5-2 2351,4-1 0,7 5 0,-2-4 0</inkml:trace>
  <inkml:trace contextRef="#ctx0" brushRef="#br0" timeOffset="21">22281 13970 7972,'13'4'0,"0"1"0,-4-1 0,-1-4 2457,3 0 1,-1-6-1,-1-2 1,-5-4-1093,-3-1 0,-1-5 0,0-1 1,0-1-1,-1-4 0,-3 1-830,-5 1 1,2-1-1,-1 5 1,2 2 0,2 1-636,-2 2 0,5 4 0,-4 4-472,4 3 1,1 2 0,0 12-1,0 4 1,0 3-687,0 4 1,4 1 0,1-1 0,-1-1-1,0 0 981,1-2 0,1 4 0,-3-7 0,1-1 0,-1-1 0,0-2 1215,1 0 0,-2-4 0,3-2 1599,1-1 0,0-3 1,3-7-1858,-5-5-680,-2-3 0,-2-5 0,0-2 0,-2-2 0,-1-2 0,-1-2 0,-2 0 0,3 3 0,-1 3 0,1 0 0,-3 5 0,2-4 0,1 4 0,1 0-785,2 1 1,0 4 0,2 2-6711,2 1 5990,3-4 0,7 9 0,-1-4 0,0 4 1505,0 1 0,0 0 0,0 0 0</inkml:trace>
  <inkml:trace contextRef="#ctx0" brushRef="#br0" timeOffset="22">22636 13641 8044,'13'-1'0,"0"-2"0,-1-3 0,-2-1 3276,-1-4 1,-6 4 0,1-2 1621,-2-1-4715,-8 4 0,-2 0 1,-5 6-1,0 3 0,0 6 1,0 7-346,0 3 0,0 6 0,1-3 0,2 3 0,1 1-62,-1 0 0,4-1 1,1-3-1,4-4 1,1-4 572,0-1 1,1-5 52,4-4 0,2 2 0,6-2 0,0-2 523,1-5 0,-1 0 1,1-6-1,2-1-806,2-2 1,-5 1 0,-4 0 0,0 3 0,-1-3 0,0 0-120,-2-2 0,-2-1 0,-4 1 0,0 0 0,0 0 0,0 4 0,0 0 0,0 1 0,0-6 0,0 1 0,0 0 0,1 6 0,4 4 0,4 6 0,-4 4 0,6 6 0,-5 0 0,1 1 0,3-1 0,2 0 0,-3 0 0,-1 0 0,3 0-450,0 1 1,2-1 0,1-2-1,-1-2 1,0-4-4061,0-4 0,-4-1 4510,0 0 0,-6-12 0,2-2 0</inkml:trace>
  <inkml:trace contextRef="#ctx0" brushRef="#br0" timeOffset="23">22912 13496 8009,'-7'-8'3602,"3"-1"-1636,2-1 0,4 5 0,0 5 0,4 8 0,2 3-1309,2 2 1,2 1 0,1-1-1,0 1 1,0 2 0,0 2-589,0-2 1,5 3 0,-1-3-1,0-3 1,-3-2 312,-1-1 0,0 1 1,1 1 511,-1-3 1,-4-2-895,-1-2 0,-5-5 0,2-2 0,-4-8 0,-1-6 0,0-3 0,0 1 0,0-4 0,0-2 0,-1-7 0,-2 0 0,-3 2 0,0 1 0,0 3-677,3 3 0,0 0 1,0 8-1,-1 2-8731,1 0 9408,2 7 0,6 5 0,3 7 0</inkml:trace>
  <inkml:trace contextRef="#ctx0" brushRef="#br0" timeOffset="24">23162 13470 9488,'13'0'1666,"1"5"0,0-1 0,2-1 345,2-2 1,4-2-1,-5-2-1692,-1-1 0,-1-7 0,0 3 0,1-6 1,1-2-1,-2-1-119,-5 1 1,0 1 0,-4 2 0,0 0 309,0 0-464,-2-1 0,-5 1 0,-4 2 0,-3 0 5,-4 3 1,-1 5 0,0-2 0,-1 4 0,1 2-235,0 4 1,-3 2 0,1 6-1,4 2 1,-1 2-248,0 5 1,5-1-1,3 1 1,2 0 0,2-1-1,0 1 165,0 2 0,2-5 1,2 0-1,5-2 204,3 1 0,1-2 0,1-6 1,2-3-1,3-1 0,0-3 85,0-1 1,3-2 0,-4-2 0,-1-2 394,2-5 0,-4-3 0,3-1 0,-4-1 0,-1-2 1,-1-2 143,-3 2 1,-2 1-1,-4 2 1,2 0-786,-3 0 1,0 0 0,-4 0 0,0-1 0,-3 1 0,1 2-816,-2 2 0,4-3 1140,-2 3 0,4 3 1,3 4-49,1 4 0,5 6 1,-3 5-1,1 0-176,4 0 1,-4 2 0,2 2 0,-1 4-1,1-1 214,0-2 0,-6-8 1,1-1-1,-1 0 2702,2-2-2298,-4-1 1,5-8 0,-6-2-1,0-5-24,0-3 0,0-1 0,0-1 0,0-2 0,0-3 1,0 0-474,0 0 0,0 0 0,0 3 0,0-3-314,0-2 1,6 5 0,2-2 0,4 2 0,3 0 0,1-1-3073,1 1 1,1 3 3385,-5 4 0,-11 9 0,-4 7 0</inkml:trace>
  <inkml:trace contextRef="#ctx0" brushRef="#br0" timeOffset="25">23952 13115 7975,'-9'0'918,"0"0"0,-1 0 0,-2 0 310,-1 0 1,0 0 0,0 0 0,0 0-1,0 0 1,-1 1 0,1 2 0,0 3-332,0 2 1,0-6 0,1 4 0,3 0 0,5 3-840,2 3 1,4-1-1,4 0 1,5-3 0,7 3-100,2 0 0,2 2 1,5 1-1,-1 0 155,0 4 0,-4-2 0,-3 4 0,-3 1 0,-5-2 90,-4 0 1,-3 3 0,-4-5-1,-1-1 1,-2-1-505,-1-2 1,-11-1 0,2-2-1,-3-3 1,-3-1-876,-3-3 0,1-6 1,1-3-1,1-1 1,3-3-4287,1-2 5461,2-1 0,0 0 0,0 0 0</inkml:trace>
  <inkml:trace contextRef="#ctx0" brushRef="#br0" timeOffset="26">24070 13220 9391,'-7'2'1318,"4"1"0,6 1 434,6-1 1,2-2 0,3-1 0,-1 0-778,0 0 0,0-1 0,0-2 0,0-3 0,1 0 0,-1-1-480,0 0 0,-1-2 0,-4-4 0,-2 0 0,-1-1-385,-1 1 1,-5 2-1,-10 0-294,-5 3 0,2 5 0,-4-2 0,3 4 0,1 2 90,-4 4 0,4 2 0,-2 6 0,4 0 0,5 0 545,1 1 0,-3 0 0,5 2 0,1 2 0,3-1-429,4 2 0,-1-4 1,6 4-1,1-1 1,2-1-23,1-1 0,0-1 0,0-4 0,2 0 0,1-3 0,1 3 0,1-5 0,-5-2 0,2-3 0,2-2 0,5-3 0,3-7 0,1-9 0,-1-6-1638,-3-2 1,-9 1 1637,-8 6 0,-4-4 0,-1 4 0</inkml:trace>
  <inkml:trace contextRef="#ctx0" brushRef="#br0" timeOffset="27">22557 14470 8578,'-6'-12'0,"-3"2"0,-2 3 1092,-3 1 0,1 1 0,-1 5 0,-2 0 1,-2 0-1,2 2 0,0 2 0,0 4 1,-2 0 311,2 1 0,3 0 0,3 4 1,2 0-1,1-1 0,1-2 1,0-1-1297,3 1 0,3-4 0,5 0 1,5-2-109,6 1 0,5-1 0,5-4 0,0 0 0,2 0 0,3 0 0,4 0 0,-2 4 0,0 2 0,-6 1 0,-5 2 0,-1-1 0,-11 8 0,2-3 0,-5 1 0,-5 2 0,-5 2 0,-5-3 0,-6 2 0,-4-2 0,-4-4-563,-3-2 1,-1 1-1,0-5 1,1-2-1,1-2 1,3-1-4354,-3 0 1,5 0 4253,2 0 1,2 0 0,2 0 0</inkml:trace>
  <inkml:trace contextRef="#ctx0" brushRef="#br0" timeOffset="28">22794 14693 11299,'13'-5'2168,"-6"-3"0,-2-5 1,-4 0-1,-1-2-1329,0-2 0,-6-4 0,-3-5 0,-2 0 1,-2-1-1,-2 0-229,-3-4 1,4 8 0,-5-4-1,1 4 1,1 1 0,1 2-2099,1 1 1,2 1 0,0 6-7135,0 4 6587,5 2 0,2 7 2035,6 4 0,0 8 0,0 7 0</inkml:trace>
  <inkml:trace contextRef="#ctx0" brushRef="#br0" timeOffset="29">22833 14430 7934,'13'0'9509,"1"0"-8559,-7 0 0,-4-4 1,-11 0-1,-6-1 797,-5-1 1,1 5 0,-2-3 0,-1 2-1661,1 2 0,2 6 0,-2 1 0,-1 2 1,2 0-2495,0 1 0,2 2 0,4-1 1,1 0 2406,3-3 0,-2 7 0,3 5 0</inkml:trace>
  <inkml:trace contextRef="#ctx0" brushRef="#br0" timeOffset="30">22899 14430 7934,'13'9'1590,"0"-2"1,1-1 0,-1-1-227,0 1 1,-4-5 0,-1 3 0,3-2 0,0-2-460,2 0 0,1-2 0,-1-2 0,0-5 1,0-2-1,-1-4-344,-3-3 1,1 4-1,-6-4-493,-1 4 1,-3 2-1,-3 2 1,-3 2-1,-1 3 1,-3 2-373,-2 1 1,-2 2 0,-3 0-1,0 0-627,1 0 1013,1 6 0,2 1 0,1 6 0,4 1 251,3-1 0,4 0 0,1 0 0,0 0 87,0 0 0,4 2 0,2 1 0,1 2 0,5-2-420,4-2 0,-1-1 0,2 1 0,-1-6 0,0 0 0,2-1 0,-2 0 0,-1-4 0,-2 2 0,0-4-1592,0-1 1,0 0 0,-1-1 0,-3-4 1591,-5-4 0,3-2 0,1-2 0</inkml:trace>
  <inkml:trace contextRef="#ctx0" brushRef="#br0" timeOffset="31">23189 14325 9646,'8'-12'0,"0"2"2378,-2 1 1,-1 7 0,-2-1-1,2 6-616,-2 5 1,-2 0 0,1 0 0,0 4-1456,3 4 0,4 0 1,-4 5-1,1-1 1,2 1-1,-1 2-637,3 2 1,2-3 0,1 0-1,0 0 1,0 0 174,0-1 1,1 1 0,0 5 0,1-2 0,0-2-30,-4-1 0,-2-6 1,1 3-1,-2-2-108,-3 1 1,4-5 399,-4-4 1,-1-8-1,-4-1 913,0-7 1,-4-6-712,-1-5 1,-5-2 0,1-8-1,-3-1-162,-1-2 0,-1-5 1,-1 2-1,0-1 1,4 0-149,-1-2 0,2 4 0,0-1 0,2 2 0,2 3 0,3 1 0,2 3 0,1 2 0,1 2 0,4 1 0,4-1 0,-2 10 0,2-1 0,1 5 0,2 4 0,1 7 0,-1 6 0,-2 6 0,-3 6 0,-1 3 0,-2 2 0,-4-1 0,0 0 0,-1 0-1366,-4 1 1,-2-7 0,-5-2 0,2-4 0,1-2-7714,-1-3 9079,-2-3 0,-1 0 0,0 1 0</inkml:trace>
  <inkml:trace contextRef="#ctx0" brushRef="#br0" timeOffset="32">23689 13996 8005,'0'-13'1611,"0"0"0,-2 1 1,-1 2-1,-3 3-207,-1 1 0,0 3 0,-3 7 1,1 7-1,-1 3 0,-2 5 1,-1 2-620,0 2 0,4 2 1,1 0-1,3-2 1,0-2-1268,-1-2 0,5-2 0,-3-4 439,2 0 1,8-1 0,3-3 0,4-5-1,3-2 573,1-2 1,5 0-1,-3 0 1,0 0-531,0 0 0,-2 1 0,-9 4 0,-3 3 0,-4 4 0,-2 6 0,-4-1 0,-3 1 0,-4-1-1280,-1 1 0,-2-1 0,-1-5 1,-3-2-1,0-2 1280,0-3 0,-4 0 0,2-5 0</inkml:trace>
  <inkml:trace contextRef="#ctx0" brushRef="#br0" timeOffset="33">21872 15916 10228,'0'-13'3995,"0"7"0,0 6-3517,0 7 0,2 6 0,1 5 0,2 2 0,3 2 1,2 0-398,2 2 0,1 0 0,0 4 0,0 1 0,0 2 1,0-2-1,1-1-253,-1-2 0,0 1 1,-1-2-1,-2-2 0,-3-1 1,-1 0-1,-3-2-5,-2-2 1,1-4-1,1 0 473,1-1 1,-1-2 0,-7-2 0,-5-6-21,-3-6 1,4-4-1,-1-8 1,-1-2-49,-2-5 0,-1-4 1,-1-5-1,3-4 1,1-2-1,1 1 328,-1 1 0,2 1 0,1-1 1,1 3-146,3 0 0,2 4 0,1-3 0,0 3 0,0 4 0,1 2-313,4 4 1,0 3-1,6 4 1,-3 1-99,3 1 0,0 6 0,2 4 0,-1 11 0,-3 6 0,-5 2 0,2 3 0,-1 7 0,-4 0-1203,-4 0 1,0-3 0,-6-2 0,-1-3 0,0-4 0,0-4-4835,1-1 5512,0 1 0,0-7 525,1-3 0,-1 4 0,-4-1 0</inkml:trace>
  <inkml:trace contextRef="#ctx0" brushRef="#br0" timeOffset="34">22175 16087 7848,'6'7'1168,"-5"-2"1,4-10 0,-4-4 448,-1-2 1,-1-4-1,-2-2 1,-3-5-1194,-1-3 0,2 0 0,-4 3 1,1 3-1,-1 2 0,1-1-853,3 2 1,0 6-29,5 1 1,0 7 0,2 2 0,1 8-116,1 3 0,5 7 0,-5 0 0,1-1 0,-1 1 0,0-1 631,-1-1 0,-1-1 1,-2-2-1,0 0 860,0 0-148,6-5 1,-5-4 439,3-8 0,-2-4 1,-1-5-1,2 0-684,2 0 0,-1 0 0,-2 0 0,0-1 0,3 1 0,-2 0-2837,-2 0 0,4 4-1943,-1 0 3439,6 1 1,-7-1 813,6 0 0,0 6 0,4-3 0</inkml:trace>
  <inkml:trace contextRef="#ctx0" brushRef="#br0" timeOffset="35">22333 15771 8705,'0'13'0,"0"1"896,0-1 0,-5 0 1,1 1-1,1 3-391,2 0 0,1 6 0,0-2 0,0 1 1,0-2-1,0-1 462,0-3 1,1 0 0,4 1-1,3-1-469,4-5 1,1-3 0,0-10 0,0-2 0,1-5 94,-1-3 1,0-5-1,-1-2 1,-2 0-1,-3-2-367,-1 1 0,-2-1 0,-4-1 0,0 5 0,-1 2 0,-3 2-378,-5 0 0,-3 0 0,-1 1 0,0 3 0,0 5-1409,-1 3 1,1 1-1,0 0 1,0 0-2053,0 0 1,1 5 3612,3 4 0,9 3 0,8 1 0</inkml:trace>
  <inkml:trace contextRef="#ctx0" brushRef="#br0" timeOffset="36">22675 15653 8402,'-9'0'2788,"0"0"1,-1 0-2050,-1 0 0,-3 6 0,1 2 0,1 6-427,4 3 1,-3-2 0,7 4 0,1-2 0,2 1 83,1-2 1,0-1 0,1-2 0,4 0 0,3 0-94,4 0 1,1-4 0,0 0 0,1-1 0,0 0 0,2-4-2375,2-2 1,-1-2 0,-4-2-1077,1-2 1,-1-4 3146,0-5 0,-6 0 0,-1 0 0</inkml:trace>
  <inkml:trace contextRef="#ctx0" brushRef="#br0" timeOffset="37">22780 15798 8240,'13'0'0,"2"-2"0,1-1 1018,2-1 0,-1-2 0,-4 3 0,1-3 0,-3-1 1,1-3-485,1-2 1,-6-3 0,8-1 0,-2-3 0,-4 0-428,-2 0 0,-1 2 1,-3 4 35,1-1 1,-1 3-1,-7 2 1,-5 5 0,-2 2-133,-3 2 1,1 0-1,0 2 1,0 2 0,0 6-1,0 6 399,-1 6 0,6-1 0,0-1 0,2 1-99,4-1 0,0-4 0,2 3 0,0-1 0,0-1 0,0-1 113,0-1 1,2-2 0,2-1 0,3-2-443,1-1 1,3-2 0,-2 2-1,3-5 1,1-2-848,0-2 1,0-3-1,2-3 1,-1-6-3358,0-2 4222,2 2 0,-9-13 0,6 5 0</inkml:trace>
  <inkml:trace contextRef="#ctx0" brushRef="#br0" timeOffset="38">23241 15587 7884,'0'-13'835,"-2"0"0,-2 1 1,-5 3-1,-2 5 1,-3 2-1,1 2 1,-1 0 802,-4 0 0,3 2 1,-2 2-1,4 5 0,3 1 1,1 1-1802,-1-3 1,4 1 0,1 4 0,4 0 0,1 1 35,0-1 0,6 0 0,2 0 1,6-1-1,3-2 210,5-1 0,-3-1 0,-1 6 0,-4-1 237,-1 0 1,-1 0 0,-2 2-1,-2 1-219,-2 1 1,-2 5 0,-6-4 0,-2-2 0,-3-2-1,-4 0-1283,-2-1 0,3-4 1,-7-2-1,2-1-367,2-3 1549,0-2 0,-1-1 0,1 0 0</inkml:trace>
  <inkml:trace contextRef="#ctx0" brushRef="#br0" timeOffset="39">23386 15574 11291,'0'-13'3943,"-2"0"-2164,-2-1 1,-4 7 0,-5 3 0,2 4-1350,2 4 1,-1-1 0,4 4 0,0 1 0,0-1-582,3 3 1,2 2 0,2 1-1,4 0 1,3 0 0,5 1 3,5-1 1,-2 0 0,5 0 0,-2 0 0,-3 0 0,-2-1 620,-1-3 1,-4-2 0,-1-3-613,-3 5 1,-2 3 0,-7 1 0,-5 0 0,-3-1 0,-1-2-1667,0-1 0,-4-2 0,-2 3 1,0-2 1803,0-2 0,-5-2 0,4-4 0</inkml:trace>
  <inkml:trace contextRef="#ctx0" brushRef="#br0" timeOffset="40">23899 15613 7965,'1'14'1638,"4"-1"0,1-7 1,2-8-1,-5-8 0,-6-8 1,-4-1 38,0 0 1,-5-4 0,3 1 0,-1-1-1412,1 1 0,-2-2 0,3 7 0,-1 1-1030,1 1 1,5 2 281,-2 0 1,4 11-1,1 7 1,1 5 0,4 5-1,2 2 1,2 5-60,0 3 1,-2 1 0,2-1 0,-3-2 438,-1-1 0,-3-6 0,4 0 0,-2-4 2173,1-3 1,0-2-366,0 2 1,-4-5 0,4-8-1055,-4-5 0,-1-7-652,0-1 0,0-7 0,0 4 0,-1-2 0,-4 0 0,4 4 0,-4-2 0,4 1-1760,1 3 0,0 1 1,0 2-1402,0 0 1,1 6-1,4 2 3161,4 4 0,2 7 0,2 1 0</inkml:trace>
  <inkml:trace contextRef="#ctx0" brushRef="#br0" timeOffset="41">24057 15561 9520,'12'-2'0,"-4"-2"1573,-3-5 0,1-3 0,-2-1 0,-1-1 0,-2-2 1,-1-2-382,0 2 1,-4 0-1,-2 0 1,0-2-1776,0 2 0,-4 2 651,1 0 0,2 1 0,0 0-4776,1 0 0,0 4-459,2 0 5167,8 7 0,-2-10 0,11 5 0</inkml:trace>
  <inkml:trace contextRef="#ctx0" brushRef="#br0" timeOffset="42">24188 15192 8073,'21'-13'0,"-5"0"0,-6-1 3276,-5-4 1,-4 8 0,-1-3-2595,0 1 0,-1 6 0,-2 3 0,-3 6 0,-1 6 1,-4 3-1195,0 1 0,2 1 0,2 4 0,-1 2 135,1 1 0,4-1 0,-1-4 0,2 2 0,2-2 1,0-1 189,0-2 1,2 0-1,2 0 1,5 0 0,2 0-1,3 0 1442,-1 1 0,-2-6 0,0 1-950,-3 1 1,-3 1 0,2-1-1,-1-1-794,-3 1 0,-3-3 0,-4 0-2166,-5-1-2416,3-1 2356,-6-5 1,11-2 2525,-4-2 0,10 2 1,4-2-1,2 1 1,2 0 246,1-1 1,-1-1 0,0 5 0,0 0 0,2-1 1020,2-3 0,-1 1 89,6-6 0,-6 0 0,3-4 1,-1-2-483,-1-2 0,1-2 0,-5-5 0,0 2-230,0-1 0,1-2 1,-3-1-1,-2 1 1,-5 2 5,-2 1 0,-2 6 0,0-2 1,0 4-497,0 0 0,-6 6 132,-3-1 1,-1 4 0,0-2 0,1 1-164,-1 3 1,-2 2 0,-1 2 0,0 4-390,0 4 1,-1 4-1,3 3 1,1 3 485,1 1 1,6 2-1,-2 4 1,4-1-1,1-1 1,0-4 266,0-1 1,4 3 0,2-4-1,2-2-131,2-2 0,1-2-363,3-3 0,-6-2 0,1-4 0,1 1 106,2-1 1,3-1 0,1-4-1,1-1 1,-1-2 127,-1-3 0,-2-1 0,2-5 1,1-2-1,2-3 816,-2-2-695,4-1 0,-10-4 0,2 1 0,-3 2-101,-2 1 0,-4 0 0,1-3 0,-2 3 0,-2 5-480,0 2 1,-5 2 309,1 0 1,0 7-1,4 6 1,0 7-23,0 5 0,4 1 0,0 2 0,-1 2 0,-1 4 0,-2 1-58,0 0 1,4-5 0,1 4 0,-2-2 1457,-2-3 1,3-2 3,1-1 1,1-5 0,-3-5-535,1-6 0,0 0 1,-4-6-1,2-3 0,1-2 1,3-5-738,1-2 0,-3 4 0,5-5 0,1 0 0,2 1 0,3-2 0,1 5 0,1 2 0,1 0-4734,1-1 1,-5 8 4733,4 0 0,-15 12 0,-5 4 0</inkml:trace>
  <inkml:trace contextRef="#ctx0" brushRef="#br0" timeOffset="43">22478 16810 7982,'11'9'-268,"-2"0"0,3-6 1,-3 1 118,2-2 0,-2-2 722,0 0 0,-6 6 0,3 1 101,-1 0 1,-3 0 0,2-2 767,-2 4 1,-8-4-828,-3 0 0,2-4 0,-2-1 1,-1 0-1,-2-1 446,-1-4 0,0-2 1,0-5-1,-2 1-612,-3-2 1,2 1 0,-4-10 0,-1-1 0,2-2 0,-1 0-433,-1 3 1,5-3 0,0 5 0,5-2 0,3 1 0,1 2-432,0 3 0,4 2 0,0 0 212,6 1 0,0 6 0,5 3 0,3 2 0,0 2 0,3 0-296,-1 0 0,-2 7 0,0 5 0,-4 6 93,-1 2 1,-2 2-1,-4 6 1,0 1 163,0 2 1,0 4-1,-1-4 1,-2-1-1,-2-1 1,1-1 579,-2-3 0,5-7 1,-4-1-1,4-2 0,1-2 1834,0 0 1,6 0 0,2-1-1454,4-3 1,1 1 0,0-6 0,1-1 0,0-1 0,2-2-1068,2 0 1,1-8 0,-3-3 0,2-7-2580,-2-2 1,-6-8 0,-3-6 2925,-1 1 0,4 1 0,-2 5 0</inkml:trace>
  <inkml:trace contextRef="#ctx0" brushRef="#br0" timeOffset="44">23043 16824 7945,'0'10'1326,"0"-6"1,0-8 0,0-8-1,-1-4 247,-3-2 0,-2-3 0,-4 2 0,1-2 0,0-1 0,0 0-1237,0 0-1,5 5 1,-3-4 0,1 2 0,3 3 0,2 2-138,1 0 0,0 1 0,1 2-357,3 2 1,4 3-1,5 6 1,0 0-1,0 0-222,0 0 0,3 6 0,-1 3 0,-3 4-401,-1 4 1,1-1-1,0 5 1,-2-1 0,-3-1 385,-1 0 0,-1 3 0,-4-4 0,2-2 1870,1-2-1075,1 0 1,-5-9 0,-2-5 475,-2-7 0,2-5 0,-2-1 0,1 0-345,-1 0 0,2 0 0,-2 0 0,2 0 0,1-1 0,-2 1-73,-1 0 0,-1 0 0,5 0 0,0 0-457,0-1 0,0 6 0,2-1 0,2-1 0,5-2 0,3 5 0,1 2 0,0 4 0,0 1 0,-3 0 0,2 1 0,3 4-399,-1 3 1,1 10-1,-2 4 1,0 3 0,-1 0-1,-2-2-2878,-1-1 0,-5-6 0,4 2 3125,-3-4 0,6-1 0,-4 0 1</inkml:trace>
  <inkml:trace contextRef="#ctx0" brushRef="#br0" timeOffset="45">23320 16495 9465,'4'-6'1877,"2"6"0,0 7 0,1 5-1379,1 1 0,-4 5 0,5 1 0,-1 0 0,1 0 0,0-2-25,1 2 0,2-4 1,1 2-1,0-4 456,0-4 0,1-3-547,-1-6 1,0 0 0,0 0 0,0-1 77,0-4 1,-1-4 0,-2-8-1,-2-5 1,-2-3 0,-2-1 44,2-1 0,-5 6 1,2-1-1,-6 0-474,-6 1 1,-2-2 0,-2 5 0,-1 2 0,0 3 0,-2 3-933,-2 1 1,1 6-1,3 0-178,1 6 0,6 4 1,3 7-1,2-1 0,2 1 1,0 2-7712,0 2 8790,6 0 0,1 1 0,6 1 0</inkml:trace>
  <inkml:trace contextRef="#ctx0" brushRef="#br0" timeOffset="46">23557 16363 7945,'6'-7'1569,"1"1"1,2 2-145,-1-1 0,-3 1 0,4 5 0,-1 4-964,0 3 0,3 6 0,-2 2 0,3 1-353,1-1 0,-4 0 0,0 0 1,1 2-1,2-2 0,1-1 8,0-2 1,-4 0 0,-1 0 24,3 0 0,-1-4 0,0-2-78,-1-1 0,-6-3 0,1-7-84,-2-5 1,-2-4-1,-2-5 1,-1-5-1,-3-5 1,1-3 155,-1 2 1,-3 1-1,3 2 1,0 1 155,0 3 1,2 3-1,4 6 1,1 2-3,4 2 1,2 3 0,6 6 0,0 0-426,1 0 0,0 6-144,4 3 1,-4 2 0,4 2 0,-3 1-7,-2-1 0,4-2 1,1 0-1,-2-4 0,-1-1 248,-2-3 0,0-3 0,0-5 0,-1-3 1,-2-4 207,-1-1 0,-6-5 0,3 1 1,-2-1-1,0 1 0,-1-1 114,-1 2 1,-7 1-1,-1 2 1,-1 1 39,-3 4 1,-2 2 0,-1 6 0,0 1 0,1 4-87,3 3 0,-1 6 0,6 2 0,1 1 66,1-1 1,2 3 0,0 0 0,0 0 0,0 0 0,2-3 171,2-1 0,-1-2 0,6 0 1,1 0-604,2 1 1,1-1 0,0 0 0,0-1 0,1-2-830,-1-1 1,0-6-1,0 1 1,0-4-1,2-4-897,2-5 1,-2-4 0,2-5 1852,-2-4 0,-2-3 0,0-1 0</inkml:trace>
  <inkml:trace contextRef="#ctx0" brushRef="#br0" timeOffset="47">24491 16337 13659,'13'6'0,"-1"-6"0,-3-8 0,-5-3 0,-2-2 0,-2-2 1092,0-3 0,-2-2 0,-2-6 0,-5-1 1,-3 0-1,-1-3 0,0-2 0,-2 0 1,-1-2-898,-1 1-1,-1 4 1,5-1 0,1 5 0,2 5 0,1 2 0,1 5-7501,0 3 6557,2 7 0,6 3 0,0 10 1,0 5 748,0 3 0,0-1 0,0-4 0</inkml:trace>
  <inkml:trace contextRef="#ctx0" brushRef="#br0" timeOffset="48">24557 16087 11276,'13'0'0,"0"0"0,-1-2 3959,-3-2 1,1 1-3033,-6-6 0,-1 5 0,-7-3 0,-6 1 1,-6 1-1,-6 0 1,1 3 0,-1-2 0,-1 2-1,-1 2-1620,2 0 1,-2 2-1,3 1 1,1 3 0,2 1-411,4 3 0,2 2 1,3 1-1,5 0 1,2 0-865,2 0 1967,0 1 0,0-1 0,0 0 0</inkml:trace>
  <inkml:trace contextRef="#ctx0" brushRef="#br0" timeOffset="49">24557 16034 8049,'6'13'918,"1"1"1,2-1 0,0 1-288,1 4 1,6-2 0,2 4-1,-2-1 207,-2-2 0,-1-1 0,1-2 0,-1 1 1,0-5-1,0-3-254,0-4 1,-4-1 0,0-2 0,1-2-1,2-4 1,-1-5 83,-2-5 1,-3-6 0,-6 4 0,0 2-99,0 2 0,0 0 0,-1 1 0,-4 2 0,-4 0 0,-2 4-464,-3 1 1,0 2-1,-2 4 1,-2 0 0,1 0-1,-1 0-475,1 0 1,-1 0 0,5 1 0,0 2-909,0 2 1,4 0-1,0-2 1,-1 2-2361,-2-2 3637,5-2 0,-5-1 0,5 0 0</inkml:trace>
  <inkml:trace contextRef="#ctx0" brushRef="#br0" timeOffset="50">22399 17784 8009,'1'11'8650,"3"-2"-8173,-2-3 1,4-12 0,-8-3-1,-1-4 1,-2-3 0,-3-3-1,-2-1-12,-2-4 1,1 1 0,0 0-1,3 2 1,-1 1 0,0 2-1,2 2-297,1 4 0,2 5-495,4 3 0,5 11 1,3 13-46,-1 1 1,5 4 0,-4-5 0,3 2-1,-1 0-102,-1 1 0,-6-2 1,2-1-1,0-1 1,-1-3 411,-1-1 0,3-2 0,-2 0 163,-1 1 0,-1-6 1004,-2 1 0,0-7 0,0-2 0,0-8-322,0-3 1,-2-3-1,-1 0 1,-1-2 0,0-2-399,-2 2 0,3 1 0,-4 2 0,1 0 0,3-1-385,1-4 0,2 3 0,0-2 0,0 1 0,0 0 0,0-2 0,0 1 0,0 3 0,0 1 0,2 0 0,2 0 0,-1 1 0,4 2 0,1 3 0,-1 1 0,3 3 0,-2 2 0,0 2 0,4 3 0,1 5 0,3 4 0,0 5 0,-4 2 0,6 7 0,-4-1-816,-1 0 0,-4-1 0,0-2 0,0-2 0,-1-4 0,0-3-8775,-2-4 9591,-2-7 0,2 8 0,1-3 0</inkml:trace>
  <inkml:trace contextRef="#ctx0" brushRef="#br0" timeOffset="51">22675 17494 7958,'12'9'658,"-4"0"0,4-2 0,-3 2 1,1-3-1,0-2 667,-1 1 1,0 0-1,4-2 1,0 2-1,0-2-696,1-2 0,-6-5 1,1-2-1,0-1 0,0-4-379,-1 0 0,-3-2 1,2-1-1,-1 1-18,-3 0 1,-2 0-1,-2 0 1,-3 1-1,-5 2-29,-3 1 0,-1 2 0,0-2 0,0 5 0,-1 2 0,1 2-275,0 0 1,0 2 0,0 2 0,0 5 229,-1 2 1,7 3-1,3 0 1,2 2 0,2 3-1,0 0 384,0 0 1,0 3-1,2-4 1,1-1 0,3 1-366,1-1 1,2 1 0,5-5 0,2 0 0,2 0-178,-2 1 0,0-3 0,0-1 0,2-2 0,-1-2 0,2-3 0,-4-2 0,2-1 0,-2-1 0,-2-2-2458,0-2 0,-4-5 1,-2 1-1,-1-2 2276,-3-3 1,5 1-1,-1 0 1</inkml:trace>
  <inkml:trace contextRef="#ctx0" brushRef="#br0" timeOffset="52">23070 17350 7958,'13'-8'0,"-1"3"2237,-4-1 0,0 4-352,-4-2 1,-2 4-1,2 4 1,-3 5-1,-2 3-1515,-3 1 1,1 4-1,-5 2 1,1 2-1,0 2-550,-3 2 0,2 0 0,-1-2 0,-1-1 0,0 0 0,0-1-1536,1-4 0,2-2 0,-2-2 0,4 0-4849,4 0 6565,1-5 0,0-3 0,0-5 0</inkml:trace>
  <inkml:trace contextRef="#ctx0" brushRef="#br0" timeOffset="53">23149 17560 7958,'13'0'0,"0"0"2471,0 0 0,0 0 305,1 0 0,-9-1-1645,-5-4 1,-5 4 0,-10-5 0,-1 2 0,-3-1 0,-2 1-699,-2-2 0,0 5 0,-1-5 1,2 1-1,0 1-547,2 1 0,1 0 0,6 0 0,0-1-7214,-1 1 5894,7 1 0,3 2 0,8 0 0,5 0 0,4 0 1434,5 0 0,2 0 0,6 0 0</inkml:trace>
  <inkml:trace contextRef="#ctx0" brushRef="#br0" timeOffset="54">23425 17521 7958,'13'4'0,"0"0"1196,1-1 0,-6-1 0,0-4 1,-1-2-1,-1-5 546,0-2 1,-2-3-1,-4 1 1,0-1-1172,0-4 1,-4 2 0,-2-6 0,-1-1 0,-2-2-1,0-1 456,0-1-950,0 1 1,-4-5 0,0 1 0,0 0 0,0 4-549,0 4 0,-1-1 1,3 5-1,1 2-1724,1 1-1594,6 8 1,-3 3 2025,6 8 1,0 3 0,0 7 1762,0-1 0,0 6 0,0 1 0</inkml:trace>
  <inkml:trace contextRef="#ctx0" brushRef="#br0" timeOffset="55">23451 17231 7958,'14'0'0,"-1"0"341,0 0 0,0 0 0,0 0 0,0 0 2136,1 0 0,-7-1 1,-3-4-1493,-2-3 1,-4 2 0,-2 1 0,-6 4-417,-6 1 1,1 1-1,-4 4 1,0 5-364,-3 6 0,-1-1 0,-1 4 1,2-2-1,-1 2 0,-1 0-979,3 0-753,2-1 1,5-5-1,1-1 1,0-2 1525,0-1 0,0-6 0,0 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9T23:57:34.959"/>
    </inkml:context>
    <inkml:brush xml:id="br0">
      <inkml:brushProperty name="width" value="0.05292" units="cm"/>
      <inkml:brushProperty name="height" value="0.05292" units="cm"/>
      <inkml:brushProperty name="color" value="#FF0000"/>
    </inkml:brush>
  </inkml:definitions>
  <inkml:trace contextRef="#ctx0" brushRef="#br0">20823 14494 8064,'9'0'734,"1"0"1,-1 0 749,0 0 0,-5-3 1,-3-2-1,-4 1 1,-2-1-1,-2 0-796,-1-2 0,-2-2 0,1 1 1,-1 1-1,0 1 0,-2 1-161,0 0 1,-1 0 0,3-1-1,-2 1 1,-4 2 0,-1 0-1,1 0-16,0-1 1,0 3-1,-2-3 1,-1 1-421,0-1 0,0 0 0,1 2 0,-1-1-91,0 1 0,0 1 0,0 1 0,1 0 0,0 0 0,1 0 0,2 0 0,0 1 0,-1 2 0,0-2 0,2 3 0,1-1-102,-1 1 1,-1 2 0,2-2-1,2 0-44,0 0 1,2 3 0,-1-3-1,1 1 1,0 2 215,-1 2 0,1 0 0,-1 0 0,2 1 0,1-1 0,1 0 0,-1 1 0,1-1 0,0 1-410,-1-1 1,1 0 212,0 1 1,3-1 0,-3 1 25,-2 3 1,3-3-1,0 3 1,0-3 95,0 0 1,2 2 0,0 2 0,1-1 0,0 1 186,-1-3 1,0 3-1,2-2 1,-1 0 0,-1-2 179,1 0 0,1 2-276,1 1 1,0-1 0,-2-3 0,0 1-87,-1-1 0,0 4 0,3-1 0,0 0 0,0-2 0,0 0 0,0 2 0,0 0 0,1 0 0,1-2 0,1 0 0,1-1 0,-3 0 0,1 1 0,1-1 0,4 1 0,-5-1 0,3 0 0,1 0 0,-1-3 0,-2 2 0,2-2 0,0 2 0,0-1 0,-1-1 0,2 1 0,-2 2 0,0 0 0,1 1 0,1-1 0,-3 0 0,2 1 0,0-1 0,0-1 0,3 0 0,0-2 0,-2 0 0,1 4 0,0-1 0,1 0 0,2-2 0,-1-1 0,0 1 0,1 0 0,-1 0 0,1 1 0,-1-3 0,-1 2 0,0-1 0,-2 1 0,1-2 0,5 0 0,0 1 0,-1-2 0,1 1 0,0 0 0,-1-2 0,2 3 0,0-2 0,-1-2 0,2 2 0,-3-1 0,2 0 0,-1 0 0,1 1 0,-1-2 0,2-1 0,-2-1 0,1 0 0,2 0 0,0 0 0,3-1 0,-1-1 0,-2-3 0,1 1 0,-1 0 0,1-3 0,-2 2 0,-1-2 0,1 1 0,-1 0 0,-1-4 0,0 1 0,1 0 0,-1-1 0,1 1 0,-1 0 0,-1-2 0,0 0 0,2-2 0,0 0 0,-1 1 0,0 0 0,0 0 0,-3 2 0,-3 0 0,3 1 0,-3 0 0,1-1 0,0 1 0,1 3 0,-3-1 0,1 0 0,0-1 0,-2-2 0,2 1 0,-2 0 0,0-1 0,0 1 0,-1 0 0,2-1 0,-4 1 0,3-1 0,-1 1 0,0 0 0,0-1 0,-3 0 0,0-2 0,1 0 0,3 0 0,-3-2 0,2-2 0,-2-1 0,-1-2 0,0 0 0,-1 3 0,-1 1 0,-3-2 0,0 0 0,-2 2 0,2-3 0,-2 2 0,0-1 0,-2-2 0,-4 0 0,2 4 0,-4-1 0,1 0 0,-1 2 0,-2 1 0,0 4 0,-2 2 0,0 1 0,0 2 0,-3 1 0,1 3 0,0 0 0,1 0 0,1 0 0,0 0 0,4 0 0,0 0 0,2 0 0,0 0 0,0 0 0,2-4 0,-1-1 0,0-1 0,1-1 0,-2 0 0,-3 3 0,-3-5 0,-5 4 0</inkml:trace>
  <inkml:trace contextRef="#ctx0" brushRef="#br0" timeOffset="1">17934 14006 7905,'6'5'115,"0"-1"0,2-3 846,0-1 0,1 0 0,1 0 0,-1 0 0,0 0 0,1 1 0,0 1 39,3 1 0,-2 0 1,5-3-1,1 0 1,0 0-1,2 0 1,0 0-1,0-1-222,-1-2 0,4 1 1,1-3-1,0 0-240,0 3 1,3 0-1,-1 0 1,3-1 0,2 1-539,2 1 0,-1 1 0,-2 0 0,1 0 0,2 0 0,-2 0 0,-1-3 0,-1 0 0,-1 0 0,-1-1 0,-1 1 0,-2-3 0,5 3 0,-5-1 0,4 2 0,-2-1 0,-1 0 0,2-1 0,5 1 0,1 0 0,0 0 0,1 0 0,1-1 0,-2 2 0,1-2 0,0 2 0,0 1 0,1 1 0,0 0 0,-2 0 0,0 0 0,-1 0 0,-1 0 0,-1 1 0,-1 1 0,1 2 0,-1-2 0,0 0 0,0 0 0,0 1 0,1-1 0,3-1 0,-3-1 0,2 0 0,-1-1 0,0-1 0,2-1 0,-4-1 0,-3 2 0,0-2 0,0 2 0,0 1 0,1 1 0,-2 0 0,0 0 0,0 0 0,0 0 0,-3 0 0,1-1 0,-3-1 0,0-1 0,0 0 0,0-1 0,-1 0 0,1-4 0,0 3 0,0 1 0,-1-2 0,1 3 0,0 0 0,0 2 0,0 1 0,-1 0 0,-2 0 0,-2 0 0,1 0 0,0 0 0,-4 0 0,2-1 0,-3-1 0,-1-1 0,1 0 0,-1 3 0,1-1 0,-1-1 0,-1-2 0,-1-1 0,1-1 0,-3-1 0,0 1 0,-2-2 0,0 1 0,-1 0 0,1 1 0,-1-2 0,-2 0 0,-3-1 0,-3-1 0,-4 1 0,-1-2 0,-3 0 0,-1-1 0,0-2 0,-4 3 0,0-2 0,1 2 0,-1 0 0,3 3 0,2 1 0,0 1 0,3 2 0,0 1 0,2 3 0,-1 0 0,2 1 0,2 2 0,2-1 0,4 5 0,0 0 0,0 1 0,1 2 0,2-1 0,3 0 0,2 1 0,3-2 0,0-1 0,2 0 0,-2 0 0,4-3 0,-1 0 0,1-1 0,-1 1 0,-2 1 0,1-1 0,-4 2 0,-3-2 0,0 1 0,0 3 0,-2 0 0,-4 1 0,0 1 0,0-1 0,0 1 0,-1-1 0,-2 0 0,-4 1 0,-1-1 0,-1 0 0,-2 1 0,-1-1 0,1 1 0,-1-1 0,1 0 0,2 1 0,3-1 0,0 0 0,-2 1 0,0-1 0,-1 1 0,-1-2 0,0-2 0,-3-3 0,-2-2 0,-3-1 0,-5 0 0,-1 0 0</inkml:trace>
  <inkml:trace contextRef="#ctx0" brushRef="#br0" timeOffset="2">17803 14831 7983,'1'5'7975,"2"-1"-2111,3-3-5009,2-1 0,3 0 1,0 0-1,2 0-170,-2 0 1,4 0-1,-1 0 1,2 0 0,0 1-686,0 2 0,5-2 0,1 3 0,0 0 0,1 2 0,0 0 0,3-1 0,0-1 0,2-2 0,2-1 0,6-1 0,-2 0 0,3 0 0,0 0 0,1-3 0,-2-1 0,-1 0 0,-1-2 0,-2 2 0,-2 0 0,0 1 0,-3 3 0,-1 0 0,-1 0 0,0 0 0,3 0 0,0 0 0,1 0 0,2 0 0,0 0 0,3-1 0,0-2 0,1-3 0,-1-3 0,-4 4 0,2 1 0,-4 1 0,-2 0 0,-1 1 0,-3 4 0,3 2 0,0 1 0,0 2 0,0 2 0,-4 0 0,1-1 0,-3 0 0,0-2 0,0-3 0,0 2 0,-1-1 0,1-2 0,0 0 0,-3-2 0,-1-2 0,2-1 0,1-3 0,-1 1 0,0-1 0,-1-1 0,0 2 0,2 2 0,-2-1 0,-1 1 0,-3-3 0,0 2 0,-1 2 0,-2 1 0,0-3 0,1-1 0,-2-1 0,-2-1 0,2 1 0,-4-3 0,0-1 0,0 1 0,-1 0 0,-3-1 0,0 1 0,0 0 0,0-4 0,0 1 0,0 0 0,-1 2 0,-2 0 0,-3 1 0,-3-4 0,-3 1 0,-2-1 0,0 0 0,-3-3 0,0-1 0,-2-2 0,0 1 0,0 2 0,0 4 0,2 2 0,0 1 0,2 3 0,2 3 0,1 2 0,2 1 0,2 1 0,1 2 0,3 5 0,4 6 0,0-1 0,1 2 0,2 0 0,3-1 0,3 2 0,4 0 0,0-3 0,2-1 0,1 2 0,-1-4 0,1 3 0,0-3 0,2 0 0,-2-4 0,-2 0 0,-1 1 0,-5 2 0,0 0 0,-4 1 0,-2-1 0,-1 0 0,-2 4 0,-1 0 0,-4 2 0,-1 1 0,-3-2 0,-3 3 0,2-4 0,-3 1 0,1-1-2307,-1-1 0,-3-2 83,2 0 0,-3-2 0,-2-2 2224,-2-3 0,-2 3 0,-4-1 0</inkml:trace>
  <inkml:trace contextRef="#ctx0" brushRef="#br0" timeOffset="3">20982 14700 7856,'0'9'-276,"0"-2"0,-1-2 0,-1 0 1,-2-1 891,-1 0 1,2 4-1,-3-2 2198,2 2-1049,1-3 893,3 4-1556,0-8 0,3 4 0,1-3-417,2 1 1,0 0 0,3-3 0,1 0-335,-1 0 1,0-1-1,1-2 1,-1-4-1,0-3-14,1-3 1,-4-1 0,0 3 0,1-1 0,-1-1-24,0-1 1,-1 1 0,3-4 0,-2 2-157,1-2 0,-2 2 0,1 1 0,-1-1 0,-1 2 0,1-2 245,0 1-351,2-2 0,-2-3 0,-1 0 0,0 1 1,1-1 63,1 0 1,1-3-1,-4 0 1,0 2-117,1 0 0,-2 0 0,4 0 0,-2 0 0,-2 3 0,0-1 0,1 0 0,-2 0 0,3-1 0,-1 0 0,1 0 0,-1 1 0,-3-4 0,0 0 0,0 2 0,0 1 0,0 0 0,0 3 0,0-6 0,0 2 0,0 1 0,0-2 0,0-2 0,0 0 0,0-1 0,0 1 0,0 0 0,-3 0 0,-1 2 0,1-1 0,-1 1 0,3 2 0,-4 0 0,3-1 0,-2 0 0,-1 1 0,1 1 0,-2 0 0,2-2 0,-1-1 0,-3 1 0,3 2 0,-1-4 0,0 2 0,-1 3 0,1 0 0,-1 1 0,2 1 0,-2-4 0,0 1 0,-1 3 0,2-2 0,-1 4 0,1-3 0,-3 1 0,-1 0 0,1-1 0,-1 1 0,1-1 0,0 1 0,-1 2 0,0-4 0,-2 2 0,0 1 0,1 0 0,0 1 0,2 2 0,-2-1 0,0 1 0,-2 2 0,2 0 0,-3-4 0,2 1 0,-1 0 0,0 2 0,-2-1 0,1-1 0,-3 1 0,3-1 0,1 1 0,-1 2 0,-2 0 0,1-1 0,-1 1 0,1 0 0,-2-1 0,-1 1 0,3-2 0,-1 0 0,-2-2 0,-3 2 0,4 1 0,-3-1 0,1 0 0,3-2 0,-2 2 0,0 0 0,0 2 0,3 1 0,1 0 0,1 2 0,-1 0 0,-3-4 0,2 2 0,-1 1 0,1 1 0,-1-2 0,3 0 0,-2-1 0,-1 0 0,2 3 0,-3-2 0,4 1 0,-2 2 0,1-1 0,1 0 0,-1 0 0,-2-1 0,3 3 0,-1-1 0,1-3 0,-1 3 0,3 0 0,-3 0 0,1 1 0,-1 0 0,1-1 0,1 2 0,-1-2 0,-1 0 0,0 2 0,-1-1 0,1-1 0,1 1 0,-1 0 0,1-2 0,0 3 0,2-2 0,-4 3 0,1-1 0,-1 1 0,2 1 0,-1 0 0,0-1 0,2-1 0,-2 1 0,3 1 0,-4 0 0,1-1 0,0-1 0,0 0 0,-2 2 0,0 1 0,2-1 0,-2-1 0,0-1 0,2 1 0,-4 1 0,3 1 0,0 0 0,-1 0 0,1-3 0,-3 0 0,1 1 0,1 1 0,2 1 0,-3 0 0,2 0 0,-2 0 0,-1 0 0,-1 0 0,5 0 0,-6 0 0,3 0 0,1 0 0,-3 0 0,-2 0 0,1 0 0,-2 0 0,3 0 0,0 0 0,0 0 0,0 0 0,0 1 0,-3 2 0,2-2 0,-2 2 0,2-1 0,1 0 0,0 1 0,-3-1 0,2 3 0,-2-2 0,1 0 0,-1 1 0,2-3 0,-1 3 0,1-1 0,1 0 0,0 1 0,1 0 0,-1-3 0,1 2 0,1-1 0,2 0 0,-2 1 0,0 0 0,1-2 0,1 1 0,1 2 0,-1-2 0,2 2 0,-1 0 0,-1 0 0,2 1 0,-1 1 0,2-3 0,2 2 0,1 0 0,0-1 0,-1 0 0,-2 3 0,-1-3 0,2 1 0,0 1 0,2-1 0,-1 3 0,0-4 0,-1 0 0,-2 1 0,2 1 0,0-3 0,2 3 0,-1 1 0,1 0 0,0 1 0,-1-2 0,0 0 0,-1 4 0,0-2 0,0-2 0,2 3 0,-3-3 0,1 2 0,2 2 0,0-4 0,-1 0 0,1 0 0,-1 1 0,1-1 0,0-1 0,0 2 0,2 0 0,1-1 0,-2-1 0,0 2 0,-1-3 0,0 2 0,2 0 0,1 0 0,-1 0 0,-2 1 0,0 2 0,-1 0 0,1 1 0,3-4 0,0 0 0,-2 2 0,0 0 0,-1 1 0,0 1 0,2 0 0,1 2 0,-1 0 0,2-1 0,-3 0 0,4-2 0,-4 1 0,3-1 0,1 0 0,-2 1 0,2-1 0,-1 1 0,0-1 0,0 0 0,2 0 0,-3-2 0,-1-1 0,1 1 0,0 2 0,1-3 0,-3 0 0,3 2 0,0 1 0,0 3 0,2-3 0,-4 1 0,1 1 0,1-1 0,-2-5 0,2 5 0,1-2 0,-1 0 0,1 2 0,0-1 0,-3 0 0,3 0 0,0-2 0,0-1 0,0 1 0,2 2 0,-2-1 0,-1 0 0,1-2 0,1-3 0,2 3 0,-1 1 0,-1 2 0,-1-3 0,2 0 0,-2 2 0,2 0 0,1 1 0,1 1 0,-1-1 0,-1 0 0,-1 1 0,1-1 0,1 1 0,1-1 0,0 1 0,0 2 0,0 0 0,0 1 0,0-4 0,0 1 0,0-1 0,0 0 0,0 1 0,0-1 0,0 0 0,0 1 0,0-1 0,0 1 0,0-1 0,0 0-66,0 1 1,0-1 0,0 0 0,0 1-142,0-1 1,0 1 0,0-1-1,0 0 1,0 1 208,0-1 0,0 0 0,0 1 1,1-1 180,2 1 1,-2-1-1,2 0 1,-2 1-55,-1-1 0,0 0-84,0 1 0,0-1 1,0 1 12,0-1 0,0 0-48,0 1 0,0-4 0,1-1 0,1 0-10,2 1 0,-1-3 0,-3 3 0,1-4 0,2 1 0,-2-2 0,7-1 0,-6 0 0,4-1 0,-2-2 0,3 1 0,-1-4 0,-1 3 0,2-4 0,-1 0 0,-1-1 0,-2-2 0,1 3 0,1-1 0,-1-3 0,0 1 0,2-1 0,-3 2 0,2 3 0,-3 0 0,1-2 0,3 0 0,-2 0 0,1 1 0,-2 0 0,3 3 0,-1 0 0,0 0 0,-2-3 0,2 3 0,0-1 0,-1 0 0,-1-2 0,-2 3 0,3 4 0,-4 0 0,0 4 0,0 2 0,0 0 0,0 0 0,0-3 0,0 4 0,0 0 0,0 1 0,0 2 0,0-1 0,0 0 0,0 1 0,0-4 0,0 0 0,-1 0 0,-1 1 0,-1-1 0,0 0 0,3 4 0,-3-1 0,-2-1 0,1 0 0,0-2 0,-2 0 0,2 2 0,-2-1 0,3 0 0,-2-3 0,1 1 0,1-2 0,2 3 0,-1-1 0,-1 0 0,-1-2 0,4 3 0,-1-4 0,-2 2 0,-1-4 0,-3-2 0,1-2 0,2 0 0,-2 1 0,0-3 0,1-2 0,-4-2 0,4 0 0,-1-2 0,0 0 0,-2 0 0,3 2 0,-1 1 0,0-1 0,-1 2 0,1 2 0,3-2 0,-2 4 0,0 0-1087,-1 0 1,3-2-1,-2 1 1,1 0-1360,2-2 1,0 2 2445,-1-2 0,2 1 0,-4-3 0</inkml:trace>
  <inkml:trace contextRef="#ctx0" brushRef="#br0" timeOffset="4">6527 14610 11366,'6'8'0,"1"-5"0,1-6 1356,-4-6 0,-2-3 1,-2-2-1,0 1 0,0-1 1,0 1-541,0-1 0,0 1 0,0-1 0,0 1 0,0-1-348,0 1 1,0-1-1,0 1 1,0-2-1,0-2 1,0-1 469,0 2-769,0-5 0,0 6 1,0-4-1,0 1-37,0 0 0,0 0 0,0 3 0,0-2 1,0-2-133,0-2 0,1 3 0,2-3 0,3 0 0,0 0 0,0-3 0,0 3 0,-3 0 0,3 0 0,2 2 0,2-1 0,-2 1 0,1 1 0,0 3 0,4-3 0,1 3 0,-5 1 0,0-1 0,1-1 0,1-2 0,-2 1 0,3 2 0,-3 2 0,1-1 0,1 2 0,-2 3 0,0-3 0,4 5 0,1-2 0,-1 2 0,1 1 0,-1 1 0,1 4 0,-1-2 0,1-2 0,4 1 0,0 4 0,-2 0 0,-1 0 0,-2 0 0,1 4 0,-1 1 0,1-2 0,-1 0 0,1 0 0,-1 1 0,1 7 0,-2-8 0,-2 4 0,-1 0 0,2 1 0,-4-4 0,2 5 0,0 2 0,-1 1 0,2-3 0,-4 0 0,2 1 0,-5-2 0,3-1 0,0-1 0,-3-1 0,6-5 0,0 0 0,4 0 0,-1-6 0,-1-3 0,-2-3 0,-6-2 0,1-1 0,-2-3 0,4-3 0,-5 5 0,4 3 0,-4 1 0,-1 0 0,0-2 0,2 1 0,1-1 0,1 1 0,-1-1 0,3 1 0,-1-1 0,-2 1 0,0 1 0,1 3 0,-1 4 0,6 10 0,-6 2 0,2 7 0,-4-1 0,-1 1 0,0-1 0,0 1 0,-1-1 0,-2 2 0,-3 2 0,-2 1 0,5 0 0,-9-4 0,3 3 0,-3 1 0,-1-3 0,-1-5 0,-4 2 0,-1-4 0,-2-1 0,-2-2 0,2-4 0,-4-1 0,2 0 0,-2 0 0,-1-1 0,4-4 0,-4-2 0,11-7 0,-3 1 0,5-1 0,4 1 0,-1-1-5109,5 1 5109,1 6 0,4 7 0,0 7 0</inkml:trace>
  <inkml:trace contextRef="#ctx0" brushRef="#br0" timeOffset="5">7296 13680 7893,'0'-9'319,"0"0"0,0-1 0,0-2 0,-2-2 0,-1 1 1,-3 1 908,-1 3 1,-2-3 0,-6 4 0,-2 1-1,-1 2 1,0 4 0,-1 1 0,-2 0-100,0 0 0,-5 6 0,4 3 0,-4 3 0,-1 3 0,2 1 0,1 2 1,3 0-1130,1 2 0,-2-4 0,4 5 0,2 0 0,1 0 0,6-3 0,1 3 0,2 0 0,3-2-1,2 1 0,1 2 0,1-4 0,4 0 1,5 0-140,7 0 1,2 0-1,6-4 1,1-1-1,2-1 147,1-3 1,4 2 0,-2-7 0,-1-1 0,-1-1 102,-2-2 1,-2 0-1,-1 0 1,-3 0-1,-1-2 1,-4-2-111,-1-5 0,-1-3 0,-1 0 0,-1 1 0,-3 2 0,-1 0 0,-5-4 0,1-1 0,-1-1 0,-1-1 0,-2-2 0,-2-6 0,-2 1 0,-4-1 0,-1 0 0,0 2 0,0 1 0,-4-1 0,-1 2 0,1 2 0,-1 0 0,1 0 0,-1 5 0,-4 1 0,0 1 0,2 4 0,-1 1 0,-1 3 0,3 1 0,-3 2 0,2 0 0,-2 0 0,3 0 0,-3 0 0,3 0 0,1 0 0,1 0 0,-1 5 0,1 1-1792,-1 1 1,5-4 1791,0 2 0,-5-4 0,-7-1 0</inkml:trace>
  <inkml:trace contextRef="#ctx0" brushRef="#br0" timeOffset="6">7026 13680 11178,'0'-13'3135,"1"1"1,2 1-1,3 4-2727,2 1 1,-1 0 0,4 3-1,-2-2 1,1 2 0,2 2-368,2 1 0,4 0 0,0 0 0,0 0 0,0 0-19,0 0 0,1 0 1,-2 0-1,1 1 1,-2 2-293,-1 2 0,-1 5 1,-1-1-1,-1 3 0,-1 2 1,-2-1 167,1 1 0,-4-1 0,0 1 1,-1-1-1,-1 0 338,-1 1 1,-2 1 0,-1 1-1,0 2 1,0-1 343,0-2 1,-5-2 0,-3 1 0,-1-1 48,0 1 0,5-7 0,-5-1 1,-2-1-1,-1-1-431,-1-1 0,-1-1 0,1-2 1,-1 0-199,1 0 0,4 0 0,0 0 0,-2 0 0,-1 0 0,5-2 0,1-1 0,0-1 0,3-2 0,-5 1 0,2-4 0,-3-3 0,5-1 0,1-1 0,1 5 0,2 0 0,-4 5 0,-1-5 0,2 6 0,6-3 0,2 0 0,5 4 0,-1-2 0,3 2 0,2 2 0,-1 0 0,1 0 0,-1 2 0,1 1 0,-1 1 0,1 5 0,-2-3 0,-2 0 0,-2 2 0,-2-1 0,3-2 0,-5 4 0,-1 1 0,-1-4 0,-2 2 0,0-4 0,-2-2 0,-2 2 0,-5-2 0,-3 4 0,-2 1 0</inkml:trace>
  <inkml:trace contextRef="#ctx0" brushRef="#br0" timeOffset="7">7296 13882 8864,'0'-13'0,"0"-1"2251,0 1 0,0-1 0,0 1 0,0-1 1627,0 1 0,1 5-3117,4 4 1,1 8 0,4 5 0,-2 3-762,-2 2 0,3-1 0,-3 2 0,1 2 0,4 1 0,0-2 0,1 5 0,-1 2 0,-2 1 0,1 0 0,2-2 0,2 1 0,-1 3 0,1 1 0,-1 0 0,1-4 0,-1-1 0,1 2 0,-1 0 0,1 0 0,-1-1 0,1-5 0,-2 3 0,-2 0 0,-1-2 0,2 0 0,1 1 0,0-4 0,-2 2 0,-2-1 0,-2-2 0,3-2 0,-3 1 0,1-1 0,2 1 0,0-1 0,0 1 0,-4-1 0,4 1 0,1-1 0,2 1 0,-3-2 0,-1-2 0,-1-1 0,1 2 0,-5 1 0,3 0 0,0-3 0,-5-3 0,7-2 0,-4 0 0,-2 1 0,8-11 0,-6-3 0,-1-3 0,-1 3 0,-2 0 0,0-1 0,0-2 0,0-2 0,0 1 0,0-1 0,0 1 0,1-1 0,2-1 0,2-1 0,-2-2 0,-2 1 0,-1 2 0,0 2 0,0-1 0,0 1 0,0-1 0,0 1 0,0-1 0,0 1 0,5 0 0,-1-1 0,1 5 0,-5 0 0,0 6 0,1-3 0,4 6 0,-4 6 0,4 3 0,-4 3 0,-1 2 0,0-1 0,0 0 0,0 1 0,0-1 0,0 1 0,0-1 0,0 1 0,0-1 0,0 2 0,0 3 0,0-7 0,0 2 0,0-1 0,0 0 0,0 2 0,-4-5 0,-2 0 0,-2 1 0,5-4 0,-9 0 0,3-6 0,-3 0 0,-1 0 0,0-1 0,-1-2 0,1-3 0,-1-2 0,-1 4 0,-1-4 0,-2 2 0,1 3 0,2 0 0,2 0 0,-1-1 0,1 1 0,-1 1 0,2 1 0,2-2 0,1-3 0,-3 0 0,-5 0 0,2-5 0,-4 4 0</inkml:trace>
  <inkml:trace contextRef="#ctx0" brushRef="#br0" timeOffset="8">7862 14381 8960,'0'-14'1227,"0"5"1,0 1 0,-2-3 0,-2 1 0,-5 1-346,-3 4 0,-2 4 0,0 1 0,-3 1 0,-1 4 1,0 4-89,-1 3 1,4 1 0,-5 0 0,2 1 0,0 1-353,2 3 1,1-3 0,3 4 0,1-1-1,4 2-167,1 1 1,-3-3-1,4 3 1,2-2 0,2-1-1,1 0-166,0 0 1,1 2 0,2-4 0,3 2-110,2-2 0,5 2 0,5-3 0,0-3 0,2-1 0,2-2 0,4 0 0,1-6 0,0 1 0,0-2 0,-1-2 0,1 0 0,-1 0 0,-2 0 0,-3 0 0,-2 0-58,-2 0 1,-2 0-1,-2 0 1,1 0-1,-1 0-88,1 0 1,-1-6-1,-1-3 1,-1-3-1,-2-2 237,1 1 0,-2-1 0,-1 1 0,1-1 0,-2 1 21,0 0 0,-2-5 0,-4 0 0,0 0 1,0 0-113,0 0 0,0-5 0,-1 4 0,-4-2 0,-4-2 0,-3 2 0,-1 0 0,-1 3 0,1 3 0,-2-3 0,-3 3 0,1 6 0,-4 2 0,0 1 0,2 3 0,-1 2 0,-2 1 0,4 0 0,0 0 0,0 1 0,0 4 0,0-2 0,5 4 0,1 0 0,1-1 0,2 0 0,-1-3 0,-2-1 0,-2-2 0,1 0-9277,-1 0 9277,-5 0 0,4-12 0,-5-3 0</inkml:trace>
  <inkml:trace contextRef="#ctx0" brushRef="#br0" timeOffset="9">7848 14651 8057,'8'-6'2898,"-1"4"1136,-2-2-3138,-4 2 1,4 4 0,-10 1 0,-4 3 95,-3 1 0,-1-2 0,-1 3 0,1 1-350,0-1 1,-2 2 0,-2-5 0,-1-2 0,2 0-158,1 1 1,1-2-1,1 2 1,-1-2-1,1-2 1,-1-2-486,1-2 0,1 1 0,1-6 0,4-2 0,1-1 0,1-1 0,5-2 0,0-1 0,0-2 0,0 0 0,2 3 0,2-2 0,5-1 0,3 2 0,2 1 0,-1 1 0,1 2 0,-1 3-145,1 5 1,-5-2-4322,0 1 4466,-12 1 0,-11 10 0,-14 1 0</inkml:trace>
  <inkml:trace contextRef="#ctx0" brushRef="#br0" timeOffset="10">7795 14637 7614,'9'2'1849,"0"1"1,-1 3-957,0 1 1,-2-2 0,-8 2 0,-2-1 0,-4-2 0,-2 1 385,-3-1 0,2 5 0,-7-3 0,2 0 0,-1 0-421,-1-3 0,-4 3 0,4-1 0,1-2 0,2-2-531,2-1 1,-1 0-1,1-1 1,1-4-328,3-4 0,3-4 0,6-4 0,0-2 0,0 0 0,0-1 0,6-4 0,3 2 0,4-4 0,4 1 0,1 2 0,0-1 0,-5 8 0,1 2 0,-1 5 0,1 3 0,-5-3 0,-3 6 0,-5 5 0,-10 10 0,-12 9 0</inkml:trace>
  <inkml:trace contextRef="#ctx0" brushRef="#br0" timeOffset="11">8280 14502 7268,'13'2'-105,"1"2"0,-5-2 499,0 2 1,-5-2-1,5-1 1040,2 4 1,-4-4 916,2 4-678,0-4 1,5-1 1623,-1 0-2473,-5-6 1,-2 3 0,-6-6 0,0-1 60,0-2 0,-2 0 0,-1 1 0,-3 4 1,-1-1-746,-4 1 0,-1-1 0,-1-2 0,-2 1 0,-2-2 1,-1-1-141,2-1 0,-4-1 0,1 1 0,0 0 0,-1-1 0,-2 1 0,2-1 0,1 1 0,-2-1 0,1 1 0,1-1 0,1 5 0,4 0 0,-1 0 0,-1 0 0,-2 2 0,1 1 0,2-3 0,2 3 0,-1-2 0,1 5 0,1-3 0,1 2 0,2-1 0,5 1 0,-4 2 0,2-2 0,2 2 0,4-4 0,0 6 0,0 0 0,-6 0 0,-2 2 0,-5 1 0,-1 3 0,1 1 0,-1-2 0,1 2 0,0 1 0,-2-1 0,-3 4 0,-3-4 0,-6 2 0,0 2 0,-2 1 0,-1 1 0,-1 1 0,-1-1 0,5 1 0,0-1 0,0 1 0,0-1 0,0 1 0,0-3 0,2 0 0,3-2 0,-4 0 0,5 4 0,0-1 0,2-1 0,1-4 0,0 1 0,1-1 0,2-4 0,2 3 0,-1 0 0,1-4 0,-1 4 0,1-2 0,-1 1 0,1-1 0,-1-4 0,7 0 0,1 0 0,6 0 0,0 2 0,0 2 0,0-1 0,1 5 0,2-1 0,2 1 0,4-4 0,-3 5 0,1 2 0,5 2 0,3 4 0,3 1 0,2 4 0,-4-2 0,2-1 0,-1 0 0,-2-2 0,-2-2 0,1-2 0,-1 1 0,1-1 0,-1 1 0,1-1 0,-1 1 0,1-1 0,-1 1 0,0-1 0,1 1 0,-1-1 0,1 1 0,-1-1 0,1 1 0,-5-2 0,-2-2 0,1-2 0,-2-1 0,0 1 0,3-4 0,-3 4 0,1-2 0,-2-2 0,4-4 0,0 5 0,4-1 0,-4 1 0,0-5 0,2 0 0,1 0 0,-3 0 0,0 0 0,1 0 0,2 0 0,2 0 0,-5 0 0,0 0 0,1 0 0,2 0 0,-3 0 0,0-2 0,2-1 0,2-3 0,4-1 0,1-4 0,6-2 0,-2-5 0,3-5 0,4-2 0,1-2 0,1 0 0,8-5 0,0-1 0,5 0 0,-1 0 0,4 2 0,-2 6 0,-2 1 0,-2 3-10,-6 1 1,-8 7-1,-9 5 10,-3 2 0,-13 2 0,-4 4 0</inkml:trace>
  <inkml:trace contextRef="#ctx0" brushRef="#br0" timeOffset="12">7700 14421 8104,'0'14'5737,"0"-7"-4017,0-1 0,2-6-750,2 0 0,-1 0 1,5-1-617,-2-4 0,-2 2 1,-4-6-1,0-1-220,0-2 1,0-3 0,0-2 0,0-1-1,0 1 1,0-1 75,0 0 0,0-5 0,0 5 1,0 0-162,0-1 1,0 4 0,0-3 0,0 3 0,-1 0 57,-4-3 1,4 1 0,-5-4 0,1 0-1,-1 0 134,-1-3 0,2-1 1,-2-2-1,-1 0 156,1 0 1,2 2 0,-2 1 0,-1 3 0,2 0 0,-1 1-144,-1 1 1,4 1 0,-5 4 0,-2 1 0,-1-1-255,-1 1 0,-1 0 0,2-1 0,0 1 0,0-1 0,-3 1 0,-1 4 0,2 0 0,-1 0 0,-3 1 0,3-2 0,-3 5 0,2 1 0,-1-1 0,0 1 0,0 1 0,2 1 0,2 2 0,-1 0 0,-1 0 0,-3 0 0,8 2 0,-4 1 0,2 1 0,0 1 0,-1 1 0,4-5 0,0 5 0,-2 0 0,-1 0 0,-1 3 0,-1-4 0,1 2 0,4-5 0,0 2 0,-2-2 0,4-2 0,-2 0 0,4 0 0,-2 1 0,1 4 0,1-4 0,-1 5 0,-1-6 0,-2 0 0,0 0 0,6 0 0,-3-1 0,6-4 0,0 2 0,1-4 0,4 1 0,-2 1 0,4 4 0,1-2 0,-1-3 0,4-2 0,1 4 0,1-4 0,1 1 0,-1-1 0,1 5 0,1-3 0,1 2 0,2-1 0,-1 2 0,-1 2 0,1 1 0,2 0 0,1 1 0,-1 4 0,4-2 0,-5 6 0,-2 1 0,1 2 0,0 2 0,-2 4 0,3 0 0,-3 0 0,-1 1 0,4 0 0,0 5 0,-2-1 0,-1 1 0,-1-3 0,-1 1 0,1 2 0,-1 0 0,-1 0 0,-3-1 0,3-1 0,-4 5 0,1 0 0,-2 0 0,-1 0 0,0-5 0,-3 1 0,2 1 0,-1 1 0,2 2 0,-4-4 0,4-2 0,-2 0 0,1-2 0,-2 1 0,3 2 0,-2-4 0,-1-2-64,-1-1 0,-2-1 0,0-1 0,0 1 77,0-1 1,0-4-1,0 0 95,0 2 0,0-4-108,0 2 0,0-6 0,0-7 0,0-10 0,0-2 0,0-4 0,-2 4 0,-1-7 0,-1 1 0,1 0 0,1-1 0,2 1 0,0-5 0,-1 0 0,-2 0 0,-2 0 0,1 0 0,2 0 0,-1 0 0,-1 0 0,-2 0 0,1-1 0,-4-2 0,-3-2 0,-1 2 0,-1-3 0,1 2 0,-2-1 0,-2 1 0,-1-1 0,-6 1 0,3 6 0,-1 1 0,-1 3 0,-1 1 0,-1 4 0,-2 5 0,2 4 0,1 1 0,1 3 0,1 1 0,-4 2 0,2 2 0,2 2 0,-2 5 0,4 3 0,2 2 0,3-1 0,2 1 0,-1-1 0,1 1 0,1-1 0,1 1 0,2-1 0,2-4 0,-4-2 0,2-1 0,6-3 0,-1-7-867,2-5-1629,-4-3 1,5-1 2495,-4-1 0,-2 1 0,-1-1 0</inkml:trace>
  <inkml:trace contextRef="#ctx0" brushRef="#br0" timeOffset="13">7012 13680 11481,'0'-9'2048,"2"2"1,2 1 0,4 1-1678,-1-1 1,5 5 0,-3-4 0,3 2 0,2 0 0,-1-1 0,1 1 68,-1 1 1,2 2-1,2 0 1,1 0-356,-2 0 0,-1 0 0,-1 0 1,-1 0-1,1 2 2,-1 2 0,-4 2 0,0 5 0,2-2 1,-1 1-3,-1 2 1,3 0-1,-4-1 1,-1-2-1,-2 1 95,-4 2 0,-1 1 0,0 1 0,0-1 1,0 1 0,-1-1 1,-2 1-1,-3-1 1,0 1-1,-2-1 199,1 1 1,-2-5 0,-5 0 0,1 1-200,-1 2 0,1 2 0,-1-2 1,1-3-1,1-3 0,1-2-154,2 1 1,0 1-1,-4-3 73,-1 1 0,1 1 0,-1-5 1,2-2 62,3-2 0,-3 1 0,3-6-163,-3-2 0,5 5 0,-4-1 0,5 2 0,-1-4 0,4 2 0,-2-2 0,4-2 0,1-1 0,0 3 0,0 0 0,1 0 0,4 2 0,2-5 0,7 3 0,-1-2 0,1 2 0,-7-3 0,5 6 0,-3-4 0,5 1 0,4-2 0,-8 5 0,4 0 0,-2 2 0,0-1 0,-5-1 0,-2 2 0,-5 3 0,-5-4 0,-4 4 0,-3 1 0,-1 0 0,-1-5 0,1 1 0,-2 1 0,-3 1 0,3 2 0,-3 0 0,3 0 0,1 0 0,1 0 0,5 0 0,2 2 0,8 1 0,2 1 0,4 1 0,5-5 0,1 0 0,1 0 0,3 0 0,-3 4 0,4 1 0,-1-1 0,0 2 0,0-3 0,-4 4 0,-1 1 0,-1-1 0,-1 4-378,-2 1 0,-6-2 0,1 2 0,-2 3-1772,-2 0 0,-6 0 2150,-3-1 0,-9 5 0,-3 2 0</inkml:trace>
  <inkml:trace contextRef="#ctx0" brushRef="#br0" timeOffset="14">7201 13855 9295,'8'0'2457,"-2"-1"1,-6-4-1,0-4 1,0-3-878,0-1 0,0 4 1,0 0-1,0-2 1,0-1-1307,0-1 0,0-1 0,0 1 0,0-2 0,0-1 0,0-4-274,0-1 0,0 5 0,0-10 0,1 5 0,2-1 0,2-1 0,-2-1 0,0 0 0,0 0 0,1 2 0,-1-2 0,3 3 0,-1 0 0,-1 0 0,1 2 0,-1-1 0,5 2 0,-3 3 0,2-1 0,2-2 0,2 1 0,0 1 0,-1-1 0,-2-1 0,1 2 0,2 1 0,1 0 0,2-2 0,2-1 0,1 2 0,-2 1 0,-1 2 0,0-1 0,2 1 0,1-1 0,0 5 0,-5 2 0,1-1 0,-1 2 0,1 0 0,-1 0 0,1 3 0,-1-1 0,1-1 0,-1-1 0,5 5 0,0-4 0,0 4 0,0-1-14,0-2 0,0 2 0,-4-2 0,-1 2 0,1 2-232,-1 0 0,0 0 1,1 0 241,-1 0 1,1 0 0,-1 0 556,1 0-421,-1 0 0,-4 0-132,0 0 0,-6-1 0,2-4 0,-4 2 0,-1-6 0,0-1 0,0-2 0,-1-2 0,-2 1 0,-2-1 0,-4 1 0,5-1 0,-1 1 0,-1-1 0,5 1 0,-5 0 0,0-1 0,4 5 0,-4 0 0,0-1 0,5 2 0,-5-1 0,0-1 0,4-2 0,-2 6 0,8 6 0,4 4 0,4 8 0,0 0 0,1 3 0,-7 3 0,8-1 0,-2 1 0,-2-2-16,-1-1 1,2 3 0,-5 0 0,0-2 35,0-1 0,-2-6 1,-4 0-21,0 2 0,-6 1 0,-3 0 0,-3-2 0,-1-1 0,-2 0 0,-3-1 0,1 2 0,-4-4 0,0 0 0,0 0 0,5 3 0,-3-3 0,1 0 0,-2 0 0,-1-3-6513,-3-1 6513,5-2 0,-7 0 0,5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9T23:57:34.974"/>
    </inkml:context>
    <inkml:brush xml:id="br0">
      <inkml:brushProperty name="width" value="0.05292" units="cm"/>
      <inkml:brushProperty name="height" value="0.05292" units="cm"/>
      <inkml:brushProperty name="color" value="#FF0000"/>
    </inkml:brush>
  </inkml:definitions>
  <inkml:trace contextRef="#ctx0" brushRef="#br0">19416 8006 8527,'0'19'1966,"0"0"0,2-9 0,2-2 0,2-3 0,-2-5-954,-1-9 0,-3-5 1,0-7-1,0-4 0,0-4 1,0-3-1,0 1 0,0-2-569,0-3 0,0-7 0,0 1 0,-3 5 1,-1 3-444,-2 1 0,0 4 0,6 0 0,0 2 0,0 4 0,0 2 0,0 2 0,0 0 0,0 1 0,0-1 0,0 6 0,0 1 0,2 8 0,2-1 0,4 10 0,3 7 0,-1 5 0,5 1 0,-3 3 0,3 4 0,2-2 0,1 6 0,1 1 0,-2-3 0,-1 2 0,3 0 0,-10 0 0,9 5 0,-1-5 0,0 0-27,1 0 0,-1-4 0,-2 4 0,-3-2 63,3-4 0,-5-2 0,1-2-36,-3-1 0,7-7 0,-11-3 0,8-8 0,-8-2 0,3-4 0,-5-9 0,-2-8 0,0 0 0,0-8 0,0-4 0,0-5 0,0-3 0,0-14 0,-2 5 0,-3 2 0,-1 2 0,0 7 0,0 1 0,-1 5 0,3 3 0,2 5 0,2 9 0,0 9-2056,0 9 1,6 9-1,1 11 1,-1 3-4167,2 2 6222,3 9 0,8-5 0,-1 8 0</inkml:trace>
  <inkml:trace contextRef="#ctx0" brushRef="#br0" timeOffset="1">20035 7725 7323,'0'-19'0,"-2"1"1243,-4-1 0,3 6 0,-5 3 0,0-1 489,-5 1 0,3 6 0,-1 0 1,3 8-422,4 8 0,2 7 1,2 4-1,0 4-222,0 2 0,0-4-784,0 6 1,6-1-1,2 3 1,3-4-106,3-2 1,3-4-1,2-8 1,0-5-201,-1-1 0,1-3 0,0-6 0,0-2 0,-1-2 0,1-3 0,-2-7 0,-3 1 0,-3-6 0,-3-6 0,-2 5 0,-6-5 0,0 2 0,0 0 0,-2-2 0,-4 2 0,2 4 0,-9 4 0,-1 3 0,-3 8 0,-2-2 0,1 4 0,1 4 0,2 4 0,3 6-519,-1 5 1,1 2 0,1 0-2174,3-1 1,2 1-1,6 0 2692,0 0 0,8 8 0,3 2 0</inkml:trace>
  <inkml:trace contextRef="#ctx0" brushRef="#br0" timeOffset="2">20316 7913 7958,'17'8'0,"-2"4"1625,-3 5 0,-6 2 0,5 2 0,-3 1 0,-4 6 271,-2 1 0,-2-6 0,0 4 0,-2-2-1820,-4 0 1,-4-6 0,-9-9-77,0-2 0,0-1 0,0-7 0</inkml:trace>
  <inkml:trace contextRef="#ctx0" brushRef="#br0" timeOffset="3">21104 7875 8072,'0'8'792,"0"-8"1,0-10-1,0-9 1,0-4-1,0-4 436,0-2 1,-8-8 0,-3-9 0,-1 0-1,-1-2 1,1 0 0,-1-2 0,1 2 472,-3 4 1,7 7 0,0 3 0,1 5-1702,1 2 0,0 2 0,6 17 0,0 8 0,0 10 0,6 15 0,2 9 0,1 5 0,1 7-4,1 2 0,-7-4 0,4 4 0,-2-2 1,1-5-347,-3-1 1,-2-5 0,-2-1 0,2-5-1,2-2 1083,2-4 0,1-9-583,-7-1 0,0-11-150,0-2 0,0-8 0,0-11 0,0-2 0,0-2 0,0-2 0,0 2 0,0 2 0,0 3 0,2 1 0,2 2 0,2 3 0,9 6 0,-3-5 0,5 3 0,2 4 0,-1 4 0,1 6 0,0 8 0,0 9 0,-1 7 0,-1 7 0,-4 1 0,-5-3 0,-2-2-720,0-1 0,1-10 0,-7 3-9111,0-4 9729,0-10 0,0 5 1,0-5-1</inkml:trace>
  <inkml:trace contextRef="#ctx0" brushRef="#br0" timeOffset="4">21310 7725 8054,'0'-19'2194,"9"11"1,1 8 0,3 10-403,-1 7 0,-5-4 1,3-1-1,0 3 1,-1 1-1167,-1 3 1,7 6 0,-3 0 0,3-2 1315,-3-2-1787,5-11 1,-7-1-1,9-9 1,0 0-156,0 0 0,-3-9 0,-1-3 0,-5-7 0,-1-4 0,-5-4 0,-2-2 0,-2-2 0,0-7 0,0 3 0,0 3 0,-8 3 0,-5 6 0,-6 0 0,-4 5 0,-2 5 0,2 5 0,-4 2 0,2 6 0,2 2 0,3 4-497,1 6 1,2 11 0,5 2 0,5 0-1,5 0-1731,2 0 0,0 7 0,0-5 0,2 0 2228,5 0 0,3 6 0,9-4 0</inkml:trace>
  <inkml:trace contextRef="#ctx0" brushRef="#br0" timeOffset="5">21592 7631 9313,'8'-10'2194,"-4"-1"0,9 7-211,1-2 1,-5 2 0,-1 10-1735,0 7 0,-5 3 0,3 3 0,-4 0 0,0 2 0,2 2-363,2 2 1,3 0 207,-3-7 0,-2 1 0,7 0 579,-3 0 1,7-9 0,-3-4 188,5-4 0,-5-2 1,-1-2-846,-3-4 1,-2 2-143,-6-9 1,0-1 0,0-9-1,0-4 54,0-2 1,0 3 0,0-3 0,0 2 0,0 4 0,0 3-481,0 1 1,0 6 1139,0 1-432,9 8 0,-7 4 1,6 12-328,0 5 1,-6 4-1,7-1 1,-3 3 69,0 0 1,3-6 0,-5 8 170,2-4 1,9-2 0,-5-1 0,3-1 1376,-1-5-824,-8-3 1,7-3 237,-5 0 0,-2 1-844,9-7 0,-9-3 0,2-3-18,-4-6 0,-2-5 0,2-2 0,2-2 0,3-4 0,-3-6 0,-2 12 0,-2-6 0,2 13 0,4-5 0,-4 5-280,4-1 1,5 3 0,-1-1-658,1 11 0,5 7 1,-3 7-1,2-1 1,-1 1-1,-1 3-490,1 2 1,-3-9 1104,1-4 1,1 3 0,5-3 392,1-2 1,-6-2 0,-1-4 0,1-4-1,-1-4 210,1-1 1,-9-6 0,4 5 86,1-5 0,-7-1 0,4-1 1,-6 0-1,-6 2 243,-7 5 0,-4 4 1,-1 8-1,-1 0-419,0 0 0,7 8 0,1 4 0,3 5-79,4 2 0,2-1 1,2 1-1,0 0-43,0 0 1,2 0 0,2-1 0,4 1-1,3 0 1,3-3 74,3-3 1,-5 2-1,1-9 1,2-2-453,1-2 1,3-2-1,0 0 1,-1 0-1,1 0-723,0 0 0,-6 0 0,-1 0-275,3 0 1,-5-6-1,0-3 1,1 1-655,-1 0 0,-6-1 0,3 3 1462,-5-6 0,-2-5 0,2 0 0,2 3 1,2 1-1,-2-1 451,-1-3 1,-3-2 0,0 1 0,0-1 1401,0 0 0,0 0 1,0 1-1,0-1 1534,0 0 0,2 7 3839,4-1-6081,-4 9 1,6 4-1,-8 12-362,0 5 1,2 0-1,3-1 1,1 1-561,-2 4 1,0 2 0,0-2-1,5 2 1,-1 2 0,2-3-819,1-1 1,-5-2 0,7 0-135,1 0 1001,3-1 1,-5-9 0,-1-9 45,-3-11 0,-2-8 1,-6-3-1,0-6 0,0 1 1,0 0 270,0 4 1,0 3 0,2 1 0,3 0 289,1 0 0,2 9 0,-2 2 1,7 1-1,4 1-117,1 2 0,1 10 1,-2 7-1,-3 1 0,-1 1 1,2-3-584,1 3 1,3-5 0,0 1-358,0-3 1,-1-2-1,1-6 588,0 0 0,-3-8 0,-3-5 1,-5-3 156,1-3 0,-7 0 1,4 1-1,-4-1 1,-2 0 92,0 0 0,-6-6 0,-3 2 0,1 5 0,-2 5 175,-1 5 0,-1 1-122,-7 7 0,2 3-127,5 3 1,-3 4 0,9 9 0,2 0 39,2-1 0,2 1 0,0 0 0,0 0 0,2 0-13,4-1 0,2 1 0,7 0 0,-2-1 0,1-1 68,3-4 1,2 1-102,-1-8 0,1 1 0,0-7 0,2 0-40,4 0 0,-4 0 0,4 0 0,-5-2-130,-1-5 1,0-1 0,-2-6 0,-3 1 0,-3-2-19,-3-1 1,4-3 0,-5 0 0,-3 1-1,-2-1-7,-2 0 0,0 0 1,0 1-138,0-1 0,0 6 17,0 1 0,2 8 1,4-3 1,-4 7-1,7 7 1,-3 5-1,0 5-106,-2 1 0,-2 1 0,-2 2 1,0 2-1,0 2-23,0-2 1,0-2 0,0-3 1999,0 1-291,0 0 1,0-11 0,0-8 0,0-10-993,0-7 0,7-8 0,1 0 0,0 0 0,3 0 0,-3 0-357,0 2 0,7-4 0,-2 2 0,3 2 0,5 3 0,4 1 0,-4 6 0,6 3 0,-2 2-1324,0 3 1,-2 5-1,-15 5 1324,-14 1 0,-4 8 0,-17-3 0</inkml:trace>
  <inkml:trace contextRef="#ctx0" brushRef="#br0" timeOffset="6">19603 8531 8908,'0'-18'1966,"-2"1"0,-4 4 0,-6 7 0,-5 4 0,-2 2-1132,0 0 0,1 2 0,-1 4 0,0 7 0,2 6 0,3 4 0,1 2 0,1-3-477,1-1 1,-3 4-1,8 0 1,1-2-333,3-2 0,2-2 0,0 0 0,2-1 1,5 1-1,5 0 311,5 0 0,4-1 0,2-1 0,4-2 0,0-3-1027,0 3 1,4-7-1,-6-2 1,0-4-1,0-2-862,0 0 1,0-2 0,-6-4 1552,0-7 0,-1-12 0,1-4 0</inkml:trace>
  <inkml:trace contextRef="#ctx0" brushRef="#br0" timeOffset="7">19885 8531 7937,'10'-2'3543,"-6"-2"-1741,-8-2 1,-6 0 0,-9 6-1,0 0-1355,1 0 0,-1 0 0,0 2 0,0 4 0,0 6 0,1 5-73,-1 2 0,9 2 1,1 1-1,3 6-141,0 1 1,-1-6 52,7 2 1,9-2-1,3 0 1,5 1-240,2-1 0,-1-2 1,3-4-1,2-5 1,4-3-1,0-3-405,1 0 1,-3-2 0,-7-8 0,1-4 187,0-2 0,-9-3-140,-4-6 0,-1-2 0,-1-1 1,2-6-252,-2-1 0,-2 6 0,-4-4 0,-2 2 273,-2 0 1,-2 0 0,3 7 0,-3-1 289,-2 0 0,5 4 223,-1 9 1,4 8-143,2 17 1,6 6-1,1 2 1,-1 2-187,2 5 1,-6-7 0,4 0 0,-3-2-1,-1 0 191,4-2 0,-4-2 0,6-3-103,1 1 1,-5-9 4102,8-3-3179,-7-5 1,3-4 0,-6-5-642,4-5 1,-4-5 0,5-1 0,-3-1-1,0 0 1,2 0 72,-2 1 0,5-1 0,-1 0 1,2 0-342,5 1 0,-5 5 0,3 3 0,2 1 0,1 5 0,3 2 0,2 2 0,2 0 0,2 0 0,-2 2 0,-3 4 0,-7 7 0,0 10 0,-1 4 0,-2 2 0,-1 0 0,-9 4 0,0-3 0,0-3 0,-9-2 0,-1-6 0</inkml:trace>
  <inkml:trace contextRef="#ctx0" brushRef="#br0" timeOffset="8">20842 8738 12026,'0'18'1228,"0"1"1,0-11 0,0-8 0,0-10-1,-3-9 1,-1-6 0,-4-6 0,0-4-378,-1-3 1,-3-6 0,3-2 0,1 1 0,-2-1 0,1 6 0,1 5 0,4 6-852,2 2 0,2 8 0,0 6 0,2 9 0,4 2 0,4 12 0,3 13 0,-3 9 0,-1 5 0,3-4-326,-6 11 0,1-4 1,-7-5-241,0-4 0,-2 9 1,-3-7-1,-1-1 0,0-3 270,-2-6 1,6-2 0,-7-5 4488,1-3-3944,6-5 1,-4-14-250,12 0 0,2-9 0,7 2 0,-3-3 0,1-3 0,6 0 0,1 1 0,3-1 0,2 0 0,2 6 0,-4 3 0,4 2 0,3 4 0,-7 2 0,2 2 0,-5 0 0,-3 2 0,-4 4 0,-7 6 0,-4 11 0,-2 2 0,-2 7 0,-4-5-171,-7 2 0,-6-6 0,-4 2 0,-4-4 0,0-5-1071,0-3 1,-6 1-1,1-7 1,-3-3-10,-2-2 0,7-4 1,3-2 1250,0-3 0,6-16 0,-6 3 0</inkml:trace>
  <inkml:trace contextRef="#ctx0" brushRef="#br0" timeOffset="9">21217 8569 8127,'18'0'1387,"1"0"0,0 0 1,0 2-1,-1 2 0,1 2 1,0-2-1,0-1 657,0-3 0,-7-9 0,1-1 0,-1-3-1729,-2 1 1,5-1 0,-9-5-379,-2-1 1,-4 2 0,-6 5 0,-6 5 0,-5 5 0,-2 2-151,1 0 0,-7 2 0,0 3 0,2 3 513,2 2 1,-4 3 0,2 8-1,4 2 1,4 2 0,3-3-19,2-1 1,1 4 0,9 0 0,0-2-283,0-2 0,0-2 0,2 0 0,2-1 0,5 1 0,1-2 0,5-5 0,1 3 0,3-9 0,2 0 0,4 3 0,-4-7 0,6 4 0,-2-6 0,2-4 0,0-5-856,0-1 1,-4-2-1,-8-5 856,-3 4 0,-7-3 0,3 5 0</inkml:trace>
  <inkml:trace contextRef="#ctx0" brushRef="#br0" timeOffset="10">22286 8531 8028,'0'-18'626,"-2"1"1,-2 2 0,-5 5 0,-1 2 0,-5 1 0,-1 1 0,-3 0 465,0 2 0,-6 2 0,0 4 0,2 2 1,0 4-1,0 3 0,-2 3 0,5 3 1,3 2-272,4-1 1,7 1-1,-4 0 1,1 0-1,5-1 1,2 1 0,4 0-688,4 0 1,7-1 0,12 1 0,6 0 0,5 0-135,1-1 0,7-7 0,0-5 0,-3-4 0,-3-2 0,-5 0 0,-1 0 0,-10-6 0,3-3 0,-6-1-328,-6-5 0,1-3 0,-7-5 1,-3-2-1,-2 0 0,-2 0-1049,0 0 1,0-6 0,-2 6 0,-2 2 1852,-3 2 0,1 2 0,4 2 0,-2 3 1922,-2 1 1,-1 11-2014,7 2 1,0 9-386,0 9 0,0-3 0,0 4 0,0 8 0,2-2 0,3 0 0,1-4 0,-2-3 0,-2-5 0,0-1 0,2 3 0,3 2 0,-1-5 0,-6 1 0,8-9 0,-4 2 0,7-12 0,-3-7 0,-4-3 0,0-3 0,1 0 0,1 0 0,0 1 0,-4 1 0,4 4 0,-3-3 0,7 14 0,-4-5 0,-4 5 0,7 4 0,-9 5 0,0-3 0,0 8 0,0 3 0,0 2 0,2-5 0,2 0 0,4 3 0,3 2 0,-5 2 0,6-3 0,1-1 0,-3-3 0,7-5 0,-5 3 0,5-2 0,2-4 0,0-1 0,-3-6 0,-3-3 0,-5-4 0,-8-9 0,0-2 0,0-2 0,0-4 0,0-2 0,0 0 0,-2-4 0,-4 1 0,-7-1 0,1 6 0,-5 2 0,-6 4 0,-2 4 0,-4 5 0,0 6 0,4 4 0,-4 4 0,2 4 0,4 6 0,-2 5 0,4 2 0,6 0 0,3-1-1866,1 1 0,7 0 1,-2 0-1,4-1 1,4 1 1865,4 0 0,13 8 0,10 2 0</inkml:trace>
  <inkml:trace contextRef="#ctx0" brushRef="#br0" timeOffset="11">22774 8700 8052,'0'8'4817,"0"-8"-3695,0-10 1,0-7 0,0-1 0,0-1 0,0 0-1,0 0-308,0 1 0,2-1 1,2 0-621,2 0 1,7 1-109,-7-1 0,9 8 0,-3 3 19,5 0 0,2 6 0,-1-5 0,1 5 0,0 2-276,0 0 1,-7 7-1,-2 1 1,1 2 0,-3 5-1,1 2-132,-5 1 1,-2 1 0,-2 0-1,2 0 557,4-1 0,-4 1 0,4 0 1142,-3 0 1,-3-7 804,0 1-1816,0-9 1,0-4-1,0-13 1,0-3 0,0-3-386,0 0 0,2 2 0,2 3 0,2 1 0,0-1 0,3-3 0,-7-2 0,6 3 0,-2 1 0,1 3 0,1 5 0,-2-3 0,7 2 0,-3-5 0,3 7 0,1 2 0,1 4 0,-3 6 0,5 4 0,-7 9 0,1 0-1140,-5 0 0,2 1 0,-1 3 0,-1 2 0,0-2-4955,0-2 6095,1-2 0,1 0 0,2-1 0</inkml:trace>
  <inkml:trace contextRef="#ctx0" brushRef="#br0" timeOffset="12">23336 8681 9496,'13'0'1172,"-3"-2"0,-1-4 0,-5-7-522,-2-3 0,-2-11 0,0-5 1,-2-3 235,-4-3 0,1-1 0,-5-3 1,2-1-1,4 3 0,-1 5 208,-1 3 0,4 9 0,-4-2-885,4 5 1,2 13-1,0 11-388,0 13 0,0 14 0,2 1 0,2 3-122,2 3 0,0-1 1,-6 1-1,0-1 1,0-2-1,0-1 383,0-3 1,0-8 1767,0 2-327,0-13 0,0-5-1201,0-14 1,7-3-1,-1-11 1,0-2-323,3-2 0,-5 0 0,8 7 0,1-1 0,-1 0 0,1 0 0,-1 1 0,9-1 0,2 2 0,4 3 0,2 1 0,1 7 0,1-7 0,2 9 0,-8-2 0,-2 6 0,-2 6 0,-4 5 0,-5 9 0,-6 5-777,-4 7 0,-2-3 1,-2 2-1,-4 2 0,-8 3 1,-7 1 300,-4 1 0,-2-7 1,2-2-1,-5-2 420,1-4 1,0-4-89,4-7 1,2 3 0,-6-7-1,2 1-717,4-1 0,0-2 1,0-8-1,-2-2-3223,2-2 4084,2-9 0,2-4 0,1-10 0</inkml:trace>
  <inkml:trace contextRef="#ctx0" brushRef="#br0" timeOffset="13">23787 8569 8062,'0'-13'5219,"0"1"-3581,0-3 0,0 9 1,0 6-1,0 10 0,0 7 1,0 4-1539,0 4 1,6-2 0,0 6 0,0-2 0,1-4 0,-1-2 0,0-2-101,3-1 0,1 9 0,9 3 0</inkml:trace>
  <inkml:trace contextRef="#ctx0" brushRef="#br0" timeOffset="14">23881 8831 12246,'10'-18'1651,"-2"-1"1,-8 0-1,0 0 1,0-2-671,0-4 1,0 5-1,0-5 1,0 2-1,0 0-350,0-2 0,0 0 0,0 6-82,0 0 0,2 3-151,5 3 1,1 3 0,7 6 0,-3-3-318,3 3 1,1 2-1,3 2 1,0 0-82,0 0 0,-1 2 0,-1 4 0,-2 7 0,-3 4-5,3 1 0,-5 1 0,1 0 0,-1 2 0,-2 1 0,1 4-2807,-5-4 0,0-1 0,0-2-5384,2 0 8196,1-9 0,-7-1 0,0-9 0</inkml:trace>
  <inkml:trace contextRef="#ctx0" brushRef="#br0" timeOffset="15">24199 8625 8455,'19'6'0,"0"1"772,0-3 0,-7-2 0,1-2 0,1 0 1,3-2-244,2-5 1,-9-3 0,-2-11 0,-1-2-263,-1-2 0,0 0 0,-6 7 0,0-1 0,0 0 309,0 0 1,-8 3-1,-5 1 9,-3 3 0,-3 7 0,0-1 0,0 6 0,1 4 60,-1 3 0,9 7 0,1-1 0,3 3-297,0 3 1,-1 0 0,7 0 0,2-1-1,3 1 1,3 0-200,2 0 1,3-1 0,6 1-1,2 0-199,4 0 1,-5-1-1033,5 1 1,-4-9 0,-2-3 0,0-5-658,0-2 1,-1 0 0,1 0 0,0 0-2902,0 0 4640,-1 0 0,1 0 0,0 0 0</inkml:trace>
  <inkml:trace contextRef="#ctx0" brushRef="#br0" timeOffset="16">24687 8513 8062,'11'-30'878,"-5"5"1,-4 5 0,-4 3 807,-4 4 0,1-1 0,-7 8 0,-5 6 0,-6 10-977,-8 15 1,10 2-1,2 4 1,3 1-691,-1-3 1,7 4 0,3-6 0,5 0 0,2 0-1,0-4 83,0-2 0,2-4 0,5-3 0,5-3-45,5-3 0,4-2 1,2-6-1,2-2 0,0-4 1,0-7 249,0-3 0,0-9 0,-7-2 0,-1-2-12,-4-5 1,1 5-1,-8-2 1,-1-5 0,-3-3-1,-2-5-56,0 2 0,0 3 0,0 1 0,0 1 55,0-1 1,-2 1-1,-3-1 1,-1 3-1,0 4-213,-2 6 0,6-3 0,-5 3 0,3 5 1,0 3-82,-2 5 0,-1 5 0,5-3 0,-2-1 0,-2 1 0,0 8 0,6 2 0,-7 8 0,1 11 0,2 2 0,2 2 0,2 2 0,0 2 0,0-4 0,0 4 0,0 2 0,0 2 0,0 7 0,0-1 0,0-1 0,2-1 0,4 3 0,-4-5 0,7 9 0,-3-7 0,0-4 0,7 1 0,-7 5 0,-2-2 0,0-1 0,0-5 0,3-2 0,-3-4 0,-10-11-9831,-7-5 8740,-12-5 1,-4-19 0,-9-4-1</inkml:trace>
  <inkml:trace contextRef="#ctx0" brushRef="#br0" timeOffset="17">23787 8175 8114,'0'25'1485,"0"0"1,6 0-1,2-6 1,1 0 1874,-1-1-3360,-2-7 0,-6 5 0,0-5 0</inkml:trace>
  <inkml:trace contextRef="#ctx0" brushRef="#br0" timeOffset="18">11462 11662 14709,'0'15'0,"0"-9"0,0-12 1092,0-8 0,-2-5 0,-2-2 0,-5-2 1,1-4-1,0-2 0,1-3 0,1 1 1,0 0-503,2-2 0,-5 4 0,3-1 1,2 3-1,2 4 0,0 3 1,-2 1-591,-3 0 0,1 7 0,6-1 0,0 11 0,0 2 0,0 8 0,0 13 0,0 2 0,2 4 0,2 2-723,3 5 1,1-5-1,-4 2 1,2 2 406,-1 3 0,3-7 0,-2-2 0,-2-2 0,-2 0 0,-2-2 541,0-2 1,0-9 0,2-1 0,3-1 2979,1 0-2866,0-5 0,-6 1-339,0-12 0,0-5 0,0-7 0,0-1 0,0 0 0,-2 0 0,-4 0 0,4 7 0,-5 0 0,5-3 0,2-2 0,0-1 0,0 5 0,0 0 0,0-1 0,0-3 0,0-1 0,0-1 0,2 2 0,3 2 0,1 3 0,6 0 0,-3-5 0,-1 2 0,2 3 0,1-3 0,-5 7 0,7 2 0,1 4 0,-5 2 0,5 14 0,-5 5 0,-1 4 0,0 4 0,1 2 0,-5 6 0,4-1 0,2-3 0,-5-2 0,3 2 0,-2-6 0,0-4-4004,-1-2 0,-1-9-3964,2-3 7968,4-5 0,9-19 0,0-4 0</inkml:trace>
  <inkml:trace contextRef="#ctx0" brushRef="#br0" timeOffset="19">11706 11325 7871,'10'13'3974,"-4"-1"1,-3 1-3140,-3 5 1,0 1-1,0 0 1,2-1-56,4 1 0,-4 6 1,6 2-1,-1 0 0,1 1 341,2-6 1,3 1-1,6-2 1,-1 0 0,1-4-1122,0-1 0,0-7 0,-1-3 0,1-4 0,0-2 0,0-8 0,-1-5 0,-1-6 0,-4-6 0,-3 2 0,-4-8 0,-4 2 0,5-4 0,-5 2 0,-2-3 0,-9 7 0,-1 2 0,-3 4 0,1 3 0,-1 1 0,-5 2 0,-1 5 0,0 2 0,0 3 0,1 3 0,-1 4 0,0 5 0,2 5 0,3 5-823,1 2 1,7 5 0,-4 4 0,1-1 0,5 0-2108,2-4 1,2 4 0,0-2 2929,0-2 0,8 6 0,3 0 0</inkml:trace>
  <inkml:trace contextRef="#ctx0" brushRef="#br0" timeOffset="20">12137 11588 13380,'19'8'0,"0"4"0,0 7 1255,-1 6 0,-5-2 0,-3 8 1,1 1-1,-3-3 222,0-4 1,-1 2 0,-7-2 0,-3-4 0,-1-5-4773,-2-3 1,-9-9 3294,3 2 0,-5 5 0,-1-1 0</inkml:trace>
  <inkml:trace contextRef="#ctx0" brushRef="#br0" timeOffset="21">12850 11456 14376,'-6'-12'8471,"0"-1"-7307,-1 9 1,7-2 0,0 12 0,2 7 0,3 3-1165,1 3 0,0 0 0,-4 0 0,4-1 0,-4 1 0,5 0 0,-5-1 0,-2 1 0,0 0 0,0 0 0,0 0 0,0-1 0,0 1 0,0 0 0,-6 0 0,-3-1 0,-1 1 0,6-6 0,-5-3-47,1-2 1,-2-1-1,-7-10 1,2-3-2199,3-6 0,6-13 1,-5-7-1,1-3-1013,-1-3 0,5-1 3258,-6-5 0,-1 5 0,-6-7 0</inkml:trace>
  <inkml:trace contextRef="#ctx0" brushRef="#br0" timeOffset="22">12662 11325 9219,'0'-19'0,"3"3"0,1 1 2183,2 3 1,9 7-1,-3-1-2587,5 4 1,2 2 403,-1 0 0,9 8 0,3 3 0</inkml:trace>
  <inkml:trace contextRef="#ctx0" brushRef="#br0" timeOffset="23">12906 11269 11557,'11'12'7349,"-3"1"-6977,0 1 1,-5-3 0,3 1 0,-4 3 0,-2 2-156,0 1 1,0 1 0,2 0-1,2-1 1,2 1 1373,-1 0-1321,5-9 1,-6 5 0,9-7 0,1 1 24,3-1 1,-5-2 0,1-8 0,2-4-87,1-7 0,-3 3 0,-3-3 0,1-1-220,-1-3 0,-6 5 0,4-1 0,-1-1 0,-1-3-130,-2-2 1,-2 1 0,-2-1 0,0 0 108,0 0 0,0 7 0,0-1 1780,0-1-1477,0-3 0,0 9 0,0 8 0,0 10-271,0 7 0,2 2 0,2-1 0,3 1 0,-3 0 0,-2 0 0,4-1 0,3 1 0,-1 0-3227,0-1 1,5-5 0,-5-3 3226,3-1 0,1 5 0,7-3 0</inkml:trace>
  <inkml:trace contextRef="#ctx0" brushRef="#br0" timeOffset="24">13563 11175 7940,'-8'-12'4469,"-5"1"-2503,-4 3 0,-1 2 0,-1 6 0,0 0 0,0 0-894,1 0 0,-3 0 0,-2 0 0,-2 0 0,2 2 0,2 2-1072,2 2 0,9 2 0,4-1-219,4 5 1,4-1 0,4 1 0,8 3-1,7 1 1,6 3-53,3 0 0,-1 0 0,4-1 1,-4 1-1,-2 0 803,-4 0 1,-4-7 0,-6 0 0,-7 5 0,-4 4-533,-2 4 0,-2-2 0,-4-9 0,-7-1 0,-4 2 0,-1-5 0,-1 0 0,-2-1 0,-2-5-898,-2-2 0,0-2 1,6 0-1,1-2 1,1-4-1557,4-7 1,-1-3 0,8-3 2453,1 0 0,3 0 0,2 1 0</inkml:trace>
  <inkml:trace contextRef="#ctx0" brushRef="#br0" timeOffset="25">13732 11494 8940,'6'12'2166,"0"1"0,7-11 0,-7-2-1291,-2-11 1,-2 1 0,-2-3 0,0-3 0,0-5 552,0-4 1,-2 0-1,-2 6 1,-4-2 0,-1-1-1,-1-6-1372,0-1 1,3-2-1,-3-4 1,-1 1 0,3 5-150,0 2 0,-1 2 0,5 6 0,-2 1-9080,2-1 2623,2 8 6550,2 3 0,8 16 0,2 3 0</inkml:trace>
  <inkml:trace contextRef="#ctx0" brushRef="#br0" timeOffset="26">13826 11231 9830,'18'13'8704,"1"-1"-6692,-9-8 0,-3 5 0,-14-9 0,-5 0-1664,-5 0 0,-1 0 0,-1 0 0,0 0 0,0 0 1,1 0-349,-1 0 0,0 0 0,0 2 0,0 2-557,1 2 0,5 7 0,1-5 0,-1 3 557,3 3 0,-7-6 0,7 1 0</inkml:trace>
  <inkml:trace contextRef="#ctx0" brushRef="#br0" timeOffset="27">14576 11456 7991,'0'13'6503,"2"-3"-5411,4-2 0,-4-10 0,3-12 0,-8-7 1,-5-6-1,-2 0 0,-5-2 0,0 0 1,1-5-472,1-1 0,3-3 0,-5 1 0,5-1 0,2 3 0,3 2 0,3 3-621,2 3 0,0 2 0,0 7 0,2-1 0,3 0 0,1 0 0,8 3 0,-1 3 0,4 5 0,1 2 0,1-1 0,0 1 0,0 6 0,-1 0 0,1 2-485,0 4 0,-9-1 1,-1 5-1,-3 0-2792,0 1 0,0 1 0,-6 7 3049,0 0 1,-8 8 0,-2 2-1</inkml:trace>
  <inkml:trace contextRef="#ctx0" brushRef="#br0" timeOffset="28">14670 11213 9167,'18'0'9830,"-9"0"-7412,-9 0 1,-9 0-1,-11-3 1,-3-1-2419,-2-2 0,-7 0 0,5 6 0,0 0 0,-2 0 0,0 0 0,6 8 0,-2 3 0,4 1 0,2 1-1787,1 1 0,5 1 0,3-1 0,1-1 0,5 1-5432,2 3 7219,10-7 0,11 7 0,10-6 0</inkml:trace>
  <inkml:trace contextRef="#ctx0" brushRef="#br0" timeOffset="29">14839 11288 16799,'0'12'1465,"0"1"1,0 1-1,0 3-1200,0 2 0,0 5 1,0 2-1,0-1 36,0 2 0,6-7 1,2 5-1,0-4 0,3-2 1,-1-2 2234,5-5-2287,-7-3 0,9-9 0,-5-3 0,3-3 1,0-6-85,-3-5 0,-8-8 0,3-2 0,-5 0 0,-2 0-165,0 4 0,-2-4 0,-5 2 0,-5 4 0,-5 4 0,-2 5 0,1 6 0,-1-5 0,0 3 0,0 4 0,1 2 0,-1 2 0,6 0 0,3 2 0,-1 2-1092,1 2 0,6 9 0,-2-3 0,4 5 1,4 2-3825,4-1 1,0-5 4731,13-1 1,-5 1 0,14 6 0</inkml:trace>
  <inkml:trace contextRef="#ctx0" brushRef="#br0" timeOffset="30">15176 11588 12314,'9'10'1637,"3"-4"0,-4-6 1,-1-6-1,-5-9-199,-2-8 1,0 3 0,-2-7-1,-3-1 1,-3-3-918,-2-4 0,3-1 0,-5 3 0,-1 2 0,1 0-753,-1 1-299,1 3 0,-5 2 0,3 0 0,1 4 0,1 5-3916,1 3 2319,-5 9 1,13-2-1,-3 12 1,4 7-132,2 3 1,8 3 2258,5 0 0,4 0 0,1-1 0</inkml:trace>
  <inkml:trace contextRef="#ctx0" brushRef="#br0" timeOffset="31">15308 11569 7925,'12'0'3015,"-2"-2"0,-1-5 1,-5-5-1333,-2-5 1,-2-1 0,-2-1 0,-2-2-1,-5-2-1027,-1-2 0,6-6 1,-4 4-1,1 0 1,-1-3-1158,-2 1-37,5 6 0,-9-4 0,8 9 1,1-1-1999,3 0 0,2 7 0,0 3-6071,0 7 8607,9 6 0,1 15 0,9 0 0</inkml:trace>
  <inkml:trace contextRef="#ctx0" brushRef="#br0" timeOffset="32">15420 11269 8398,'0'19'1486,"0"-1"0,0-5 1,0-1-1,0 3-75,0 2 0,0-5 0,2 0 0,2 3-569,3 2 0,7-5 0,-1 1 1,3-1-1,3-1-97,0-5 1,0-4-1,-1-4 1,1-2-1,0-5 1,0-1-746,-1-5 0,-1-1 0,-2-3 0,-5 0 0,-2 1 0,-1-1 0,-7 0 0,-2 0 0,-5 3 0,-5 3 0,-5-1 0,-2 5 0,1 1-75,-1 0 0,-6 1 0,0 7 0,2 0 0,2 0-916,2 0 1,1 2 0,1 5 0,4 5-961,7 5 1,4 2 0,2-1-1,2 1-2582,4 0 4533,5 0 0,16-1 0,2 1 0</inkml:trace>
  <inkml:trace contextRef="#ctx0" brushRef="#br0" timeOffset="33">15795 11194 7925,'13'-6'9830,"-1"-1"-8757,-8 1 1,5 14-1,-9 5 1,0 4-1122,0 1 0,0 7 1,0 0-1,0 0 1,0 0 85,0 0 1,2 0-1,4-6 1,5 0-1,1-3 442,1-3 1,-1 2-1,7-9 408,0-2 1,-3-4-1,-1-4 1,-5-5-811,-1-1 0,-1-5-225,-2-10 0,-4 3 0,5-10 0,-5 1 109,-2 2 0,6 2 0,0 8 1,-2 0-287,-2 1 1,0 1 355,5 4 0,-5 7 0,6 12 0,-2 7 0,1 4 0,-1 3-57,2 5 0,-6-4 0,7 4 1,-3-4 96,0-2 1,9 0 0,-5-1-1,3-1 1,-3-2 0,1-5 2301,-1-2-2374,2-1 0,7-7 0,0-3 0,0-3 0,-9 2 0,-2-8 0,-1-3 0,-1-2 0,0-1 0,-6-1 0,0-2-882,0-4 0,0 2 1,0-6-1,0 2 1,0 2-1,0 0-3477,0 0 1,-2 0 4358,-4 6 0,-5 0 0,-7 1 0</inkml:trace>
  <inkml:trace contextRef="#ctx0" brushRef="#br0" timeOffset="34">16396 11231 7975,'0'-18'4915,"0"9"0,0 9-2466,0 11 0,0 5 0,0 3 1,0 2-2390,0 4 0,0-4 0,0 4 1,0-4-2336,0-3 1,0 1 1631,0 0 1,2-7 642,4 1 0,4-9 0,9 4 0</inkml:trace>
  <inkml:trace contextRef="#ctx0" brushRef="#br0" timeOffset="35">16489 11438 8549,'9'10'5969,"-1"-4"-4077,5-12 0,-5-4 0,-8-9 0,-2 0-1443,-4 0 0,3 1 1,-5 1-1,2 2 0,0 3 1,1-3-1,3-1-402,2-3 0,0 6 0,0 1 379,0-3 0,2 5 0,5-1-205,5 3 1,5 2 0,2 6 0,-1 0 0,1 2 6,0 4 0,0 5 0,-1 7 0,-1 1-2188,-4 0 0,1 2 0,-5 2 0,-1 2-1813,0-3 0,-2-7 3773,-6-3 0,9 1 0,1 6 0</inkml:trace>
  <inkml:trace contextRef="#ctx0" brushRef="#br0" timeOffset="36">17033 11325 7975,'0'-19'1107,"0"1"1,0-1 0,0 0 0,-2 0 0,-4 1 280,-6-1 0,1 8 0,-1 5 1,-3 4-1,-2 2-814,-1 0 0,-1 8 1,0 5-1,0 6 0,3 4-409,3 2 1,-1 6-279,7-6 1,1 6 0,6-6 0,0-2 102,0-2 1,8-2 0,5-3-1,4-3 1,1-7 886,1-4 1,6-2 0,0 0-1,-2-2 1,-2-4-691,-2-7 0,-1-3 0,-1-3 0,-2 0 0,-5 0 0,-2 1-187,-3-1 0,3 6 0,-2 1 0,-2-3 0,1 9 0,1 6 0,-4 8 0,4 11 0,-4 0 0,0 0 0,5-1 0,-5 7 0,4 2 0,-4 0 0,-2 3 0,0-3 0,0 0 0,0 4 0,0-4 0,0 0 0,0 0 0,0 4 0,-2-5 0,-2-1-355,-3 2 1,-7-7 0,1 5 0,-3-4 0,-3-4-1004,0-5 1,0 3 0,1-9 0,-3-2 0,-2-1-4177,-2-3 5534,-9-9 0,5-1 0,-8-9 0</inkml:trace>
  <inkml:trace contextRef="#ctx0" brushRef="#br0" timeOffset="37">17690 11250 28078,'0'19'0,"0"0"0,0-1 0,0 1 0,0 0 84,0 0 1,0 1 0,0 3-1,0 2 1,0 0 0,2 0 0,2 0-1579,2-2 0,1-8 1494,-7-3 0,8-8 0,2 5 0</inkml:trace>
  <inkml:trace contextRef="#ctx0" brushRef="#br0" timeOffset="38">17803 11513 8004,'6'18'2138,"0"1"0,9-9 319,-3-3 1,-4-7-1,-1-7 1,-7-3-1379,-7 0 1,3-7 0,-6 4-1,2-5-794,3-7 1,-3 4-51,2-4 0,0 10 1,6 3 5,0-3 1,0-1-1,2-1 1,4 2-242,6 3 0,-1 8 0,1-3 0,3 5 0,2 2 0,-5 0 0,1 0 0,-1 2 0,1 5 0,-1 5 0,-1 1 0,3 3 0,-3 5-1071,-3 0 0,4 6 0,-3-2 0,-1-2 1071,0-2 0,7 6 0,-5 2 0</inkml:trace>
  <inkml:trace contextRef="#ctx0" brushRef="#br0" timeOffset="39">18253 11288 8890,'10'-19'1966,"-4"0"0,-4 7 0,-4-1 0,-4 1 0,-6 1 352,-5 5 0,-2-2 1,0 1-1,1 3-2183,-1 2 1,0 2-1,0 0 1,1 2 0,-1 4-136,0 7 0,9-3 0,3 3 0,5 1 0,2 3 0,9 2-203,3 0 0,7-1 0,4 1 1,2 2 303,-2 4 0,4-4 0,-2 4 0,-2-5-34,-2-1 1,-11 0 0,-4 0 0,-4 0 0,-2-1 0,-2-1-625,-4-5 0,-4 3 0,-11-7 1,-2 1-740,-2-1 0,0-2 226,6-6 0,-6 0 1,0-2-1,2-2-973,2-2 0,9-9 0,1 3 2043,3-5 0,2-10 0,6-2 0</inkml:trace>
  <inkml:trace contextRef="#ctx0" brushRef="#br0" timeOffset="40">18497 11531 9975,'0'19'7466,"0"-11"-6673,0-8 0,0-8 0,0-11 1,0-2 240,0-4 1,0 3 0,0-8 0,0 1 0,-2 0 0,-3-4 813,-1-3-1941,0-1 1,0 1 0,-1 3 0,3 4-1652,2 2 0,2 2-5427,0 6-935,0 9 8106,0 10 0,0 18 0,0 12 0</inkml:trace>
  <inkml:trace contextRef="#ctx0" brushRef="#br0" timeOffset="41">18609 11269 13992,'19'0'4672,"0"0"0,-9-2-3339,-4-5 1,-12 3 0,-8-6 0,-7 2-1334,-4 3 0,-9 3 0,5 2 0,-2 2 0,0 3 0,-3 1 0,1 0 0,0 0-1516,1 1 1,9 1 0,-2-4-1459,4 2 1,5 9-1,5-3 133,11 5 1,17-4 2840,14-1 0,5-8 0,1 5 0</inkml:trace>
  <inkml:trace contextRef="#ctx0" brushRef="#br0" timeOffset="42">18740 11456 9644,'9'11'2032,"-7"-11"1,4-15 0,-4-6-830,-2-4 0,0-6 0,0 4 0,0 0-345,0 0 1,0 2 0,0 6-1,0 0 1,0 1-13,0-1-1251,0 8-200,0 3 0,0 10 0,0 4 1,0 7 388,0 4 1,0 3 0,0 3 0,0 2 0,0-2 0,0 0 599,0 2 1,0-2 0,0 6 0,0-2-1,0-4 1078,0-2 0,0-2-339,0 0 0,0-11-1123,0-8 0,6-8 0,1-11 0,-3 0 0,0 0 0,0-2 0,2-1 0,-1-3 0,3-3 0,0 6 0,3-3-430,3 2 0,3 0 0,2 2 0,0 0-2785,-1 4 1,-5 3 3214,-1-5 0,-8 9 0,5 1 0</inkml:trace>
  <inkml:trace contextRef="#ctx0" brushRef="#br0" timeOffset="43">19041 11288 7961,'0'-19'1245,"0"0"1,0 0 0,-2 3 720,-5 3 0,5 7 0,-4 12 0,4 7 0,2 3-1527,0 3 1,0 0 0,0 0-1,0 1 1,0 3 0,0 2-325,0-2 1,2-2 0,4-4 0,7-3 0,3-1 0,3-1 18,0-1 0,0 3 1,-1-8-1,1-1 14,0-3 1,-7-2-1,1 0 1,-1-2-302,-1-5 0,-3-3 0,-8-9 1,0 1-1,2-1 37,5 0 1,-5-6-1,4 0 1,-4 0-1,-2 0 1,0 0 159,0 2 0,0 2 1,0 3 3053,0-1-2193,0 0-905,0 9 0,2 10 0,2 12 0,2 5 0,-1 2 0,-1 6-574,2 0 1,-2 6-1,7-4 1,-1 2-1546,1 4 0,-1-6 0,5-2 0,-5-4 2119,-2-2 0,7 0 0,-5 0 0</inkml:trace>
  <inkml:trace contextRef="#ctx0" brushRef="#br0" timeOffset="44">19641 11250 9368,'0'-19'3175,"-2"9"0,-4 4 0,-7 4-1715,-4 2 0,-1 2 0,-1 2 1,0 4-1057,0 3 1,1 1 0,1 7 0,2 2 0,5 2 0,2 2 349,3-3 0,3 5-754,2-1 0,0 1 0,2-4 0,3 1 0,1-1 0,8-2 0,-1-2 0,4 0 0,1-1 0,1-1 0,2-4 0,2-7 0,2-4-614,-2-2 0,-2 0 1,-3 0-1,-1-2 0,-2-4-4302,-3-7 1,-1-4 4628,1-1 0,13-1 0,-4 0 1</inkml:trace>
  <inkml:trace contextRef="#ctx0" brushRef="#br0" timeOffset="45">19866 11531 8732,'8'19'2719,"1"-6"1,5-3-537,-1-2 1,-9-10 0,2-10-1251,-4-5 1,-2-4 0,0-2 0,-2-2-1,-2 2-550,-2 3 0,-3-8 0,5-3 0,-4-2 1,-2-3-1,-3 3 0,1-2-690,-1 1 1,7 1 0,-5-2 0,3 1-688,4 3 1,-5 14-1,3-1-1216,2 1 0,2 11 1,2 6 1350,0 10 1,0 1 0,0 1 0,0 3 858,0 1 0,0 3 0,0 0 0</inkml:trace>
  <inkml:trace contextRef="#ctx0" brushRef="#br0" timeOffset="46">19922 11288 8756,'19'10'0,"0"-4"4170,0-4 0,-1-2-1756,1 0 0,-8-8 0,-5-5-1548,-4-3 1,-2 3-1,-2 3 1,-4 2 0,-7 3-867,-4 3 0,-1 2 0,-1 0 0,-2 0 0,-2 0 0,-4 0 0,-2 0 0,6 7 0,-4-1 0,2 0 0,0 0 0,2 1-1234,2-3 0,2 4 0,0-2 0,1-2 1234,-1-1 0,0-3 0,0 0 0</inkml:trace>
  <inkml:trace contextRef="#ctx0" brushRef="#br0" timeOffset="47">20204 11363 8049,'0'18'1638,"0"-5"0,0-1 1,0 3-1,0 4 0,0 4 1,0 1 399,0-1 1,0-2 0,0-2 0,0 0-4995,0-1 1,2-7 293,4-5 1,-2-6 0,9-6 2661,1-7 0,-5-12 0,-1-4 0</inkml:trace>
  <inkml:trace contextRef="#ctx0" brushRef="#br0" timeOffset="48">20316 11344 9815,'0'21'1966,"0"4"0,7 2 0,-1 4 0,0-6 0,0-4-783,1-2 0,1-1 0,-4 1 0,4 0-728,3-1 1,-5-5-1,7-3 1,1 1-1,3-3 1,2 0-144,-1-3 0,1-3 0,0-2 0,0-2 1,-1-2-313,1-3 0,-6-7 0,-3 1 0,-2-6 0,-3-6 0,-3 5 0,-4-5 0,-5 4 0,-5 2 0,-5 0 0,-2-2 0,1 1 0,-3-1 0,-2 4 0,-2 0 0,0 9 0,8 0 0,3 2-1769,1-1 1,7 1 0,-5 8 80,3 4 0,4 5 1,8 8-1,4-3-1558,3-3 1,1 1 3245,7-7 0,0 7 0,0-3 0</inkml:trace>
  <inkml:trace contextRef="#ctx0" brushRef="#br0" timeOffset="49">20673 11550 8049,'6'19'1073,"2"-3"1,1-1 0,-1-2 7604,-4 1-7867,7-6 0,-9-8 0,4-12 0,-4-7 0,-2-4 0,0-4-40,0-2 0,0 4 1,0-4-1,0 2 1,0 4-772,0 2 0,0 2 0,0 1 0,0-1 0,0 8-619,0 11 1,0 11 0,0 8 0,0 1 0,0 3-695,0 2 1,0 9 0,0-5 0,0 0-1,0-2 1308,0 0 1,0-6 0,0 4 0,0-4 2562,0-2-1193,0-9 0,0-4 0,0-12-611,0-7 0,0 3 0,0-2 1,2-3-755,4-2 0,-4 5 0,5-1 0,-5-1 0,-2-3 0,0-2 0,0 1 0,0-1 0,0 0 0,0 9 0,0-7 0,0 4 0,0-3 0,2-3 0,4 0 0,-2 1 0,9-1 0,-1 6 0,7 3 0,0 2 0,0 3 0,-7 9 0,1 7 0,1 3 0,1 7 0,-3 0 0,3 8 0,-7 1 0,0-1-2087,1-4 0,3 2 0,-3-2-4027,1-2 6114,-6-3 0,13-1 0,-7 0 0</inkml:trace>
  <inkml:trace contextRef="#ctx0" brushRef="#br0" timeOffset="50">21310 11231 10646,'-18'0'1092,"-1"0"0,0 9 0,3 3 0,1 5 1,5 2-1,-1-3 0,3-1 0,-3-5 1,3 1 1344,0-1 1,1 3-1,7 5-2554,0 1 1,9-6 0,3-3-1,5 0 386,2 1 1,-1 1 0,1 7 0,0 0 0,0-3-270,-1-3 0,-5 4 0,-3-5 0,-1 5 0,-5 1 0,-4 1 0,-6-2 0,-7-5 0,-4-5 0,-1-5 0,-7-2 0,-2 0 0,-3-2-4916,-3-5 1,-2-3 4500,-3-9 1,1-8 0,-1-2 0</inkml:trace>
  <inkml:trace contextRef="#ctx0" brushRef="#br0" timeOffset="51">20166 11194 7996,'9'16'7663,"3"-3"-4387,5-7 1,-9-4 0,-6-4-2618,-6-4 1,-11-4-1,5-9 1</inkml:trace>
  <inkml:trace contextRef="#ctx0" brushRef="#br0" timeOffset="52">15476 12994 8781,'0'-19'2866,"0"11"1,0 8-2380,0 10 1,-2 0-1,-2 3 1,-2 2 0,2 3-1,2 5 1,2 4 0,0 3-1,0 1-71,0-2 0,0 6 0,0-3 0,0 1 0,0 0-428,0-1 0,-2-7 0,-3 4 1,-1 0-1,2-2 0,2 0-46,2-4 0,0-2 0,0-2 1,0-1 242,0 1 0,0 0 1,0-1-1,0 1 1,0 0-1,0 0 400,0 0 0,0-7 1,0 0 45,0 3 0,0-5-191,0 3 1,0-7 127,0 7-19,8-9 1,-4 4-129,9-8 1,-1 0-1,7 0-412,0 0 1,0 0 0,-1 0 0,1 0 0,0-2-10,0-4 0,6 4 0,0-4 0,0 3 0,0 1 0,0-2 0,-2-2 0,4 0 0,-2 6 0,0 0 0,2 0 0,-6 0 0,4 0 0,-4 0 0,-3 0 0,1 0 0,0 0 0,0 0 0,-3-2 0,-3-5 0,3 5 0,-13-8 0,3 4 0,-4-7 0,-2-3 0,0-3 0,-2 0 0,-4 0 0,-7 0 0,-4-5 0,-1-1 0,-1 2 0,0 2 0,0 2 0,1 7 0,-1-1 0,0 1 0,0 1 0,9 3 0,-7 8 0,15 2 0,-4 4 0,12 2 0,7 7 0,3-2 0,5-1 0,4-2 0,-4 7 0,4-4 0,-6 3 0,-5 1 0,-1-5 0,-9 5 0,11-7 0,-9 9 0,-2 0 0,-2 0 0,-2 0 0,-2-1 0,-2 1 0,-2 0 0,-9-1 0,3 1 0,-5 0 0,0 0 0,5 0 0,-5-3 0,5-1 0,-5-3 0,-2 3 0,0 2 0,3-5 0,1-2 0,3-1 0,-3-5 0,5 0 0,-3 2 0,1-12 0,-7 4 0</inkml:trace>
  <inkml:trace contextRef="#ctx0" brushRef="#br0" timeOffset="53">16508 13519 10658,'2'16'0,"2"-1"0,5-5 1194,1-1 0,-4 3 0,7-3 0,1-1 0,3 0 0,2-4 0,0-2-701,-1-2 0,7 0 1,0-2-1,-2-4 1,-2-6-1,-2-5 1,-2-2-166,-5 1 1,-3-1 0,-9 0-1,-3 2-158,-3 5 1,2 1 0,-8 7 0,-3-2-164,-2 2 1,-2 2 0,1 2-1,-1 2 1,-2 2-367,-4 2 0,11 9 0,-5-5 0,2 3 0,2-1 322,3 3 1,-3 2 0,9 1 0,2 1 0,2 0 792,2-1 1,0-5 0,0 0 0,2 1 0,4 3-168,7 2 1,-3-3-1,3-1 1,1-5-590,3-2 0,2 1 0,-1-5 0,1 2 0,0-2 0,0-2 0,-1 5 0,1-1 0,0-2-4407,0-2 1,-7-2 1800,1 0 0,-1 0 2606,7 0 0,0-8 0,0-3 0</inkml:trace>
  <inkml:trace contextRef="#ctx0" brushRef="#br0" timeOffset="54">17127 13538 7810,'19'-3'1594,"0"-3"0,-7 4 3321,1-4 0,-11 6-4346,-2 6 1,-2-2-1,-11 9 1,-1 1 0,-1 5-438,3 6 1,-5-4 0,4 6 0,-3-2-1,-3 0-372,0-2 1,0 4-669,1-2 0,5-2 0,1-8 1,-1-3-1843,3 3 0,-1-5 152,5 3 2598,4-9 0,-6 4 0,8-8 0</inkml:trace>
  <inkml:trace contextRef="#ctx0" brushRef="#br0" timeOffset="55">17127 13838 9517,'19'16'0,"0"-1"7045,-1-3-5023,-7-8 1,-5-4 0,-12-12-1377,-7-5 0,1-1 0,-5 1 0,-6 2 1,-2 3-1,-4-3 111,0-2 0,4 1-756,-6 3 1,-1-1 0,-3 5 0,4 1-760,6 0 1,4 2-1,2 3 1,0-1-3273,1-2 1,9 0 3053,9 6 1,9 0 0,11 0 0,5 0 975,7 0 0,3 0 0,3 0 0</inkml:trace>
  <inkml:trace contextRef="#ctx0" brushRef="#br0" timeOffset="56">17334 13631 7810,'12'0'3170,"-2"2"-2098,-1 5 0,-1-3 1,-2 6-1,7 1 0,4-3-278,1 0 0,-5-1 1,-1-7-1,3-3 1,2-1-244,1-2 0,1-9 1,-2 3-1,-3-5 1,-3-2-120,-3 1 1,-2-1-1,-6 0 1,-2 3-138,-4 3 1,2-1 0,-9 5 0,-1 1-260,-3 0 0,-2 1 0,1 7 0,-1 0 0,0 2 1,0 5-65,1 5 1,-1 1-1,0 1 1,2 5 260,5 2 1,-3-5-1,9 9 1,2-4-1,2 0 1,2 2 2,0 2 0,0 0 0,0-6 0,2-1 0,4 1-236,7 0 0,-3-2 0,3-3 0,1-3 0,3-1 0,2 1 0,6-7 0,2 2 0,0-4 0,0-4 0,-4-2-4548,-2-2 1,-3-7 4547,1 7 0,-8-9 0,-3 5 0</inkml:trace>
  <inkml:trace contextRef="#ctx0" brushRef="#br0" timeOffset="57">17840 13425 7920,'-17'-13'99,"3"3"0,1 2 778,-1 4 0,-3 2 0,0 4 0,3 4 0,1 6 0,-1 5 0,-1 2 1,0 0-1,5-1 181,2 1 1,1 0-1,5 2 1,-2 2-1,-2 2 1,2-3-1,4-1 90,6-2 1,-2-2 0,9-1 0,1-1-494,3-1-655,2 16 0,2-18 0,1 11 0,4-6 0,-4-5 0,6 1 0,-3 3 0,-5-1 0,-3-5-4916,-4-1 1,-1-3 4771,7-6 0,0-8 0,-1-3 0</inkml:trace>
  <inkml:trace contextRef="#ctx0" brushRef="#br0" timeOffset="58">17990 13519 12425,'11'2'3897,"-5"4"0,-4 7-3528,-2 3 1,0 3 0,0 0-1,0-1-334,0 1 0,0 6 1,0 0-1,2-2 1,2-2-1,4-2 713,3 0-610,-7-1 1,13-5 0,-5-3 0,5 1 112,2-1 0,-1-6-281,1 2 1,0-6-1,-2-6-63,-5-6 1,3-5-1,-9-4 132,-2-4 0,4 4 0,-1-4 0,-3 5 0,-2-1 0,-2-2 586,0-2 0,0 0 0,0 6-32,0 0 1,0 1 0,0-1 840,0 0-1452,0 9 0,2 3 0,2 14 1,2 5-1,1 5 0,-1 4-1866,0 4 1,7-5 0,-7 7 0,0-2 1883,3 1 0,1 7 0,9-4 0</inkml:trace>
  <inkml:trace contextRef="#ctx0" brushRef="#br0" timeOffset="59">18515 13838 7920,'9'16'2974,"3"-3"0,3-9 0,-3-15-1917,-5-7 0,-7-5 0,-5 2 1,-3-2-1,0-4 0,-1 0 1,3-2-634,-2 0 0,4-3 0,-7-5 1,1-1-1,1 3 0,-1 2-311,0 1-1,3 1 1,-3-6 0,-1 1-316,1 5 1,6 4 0,-2 8-4602,4 0 3719,2 9 0,2 4-397,4 12 1,-4 4-1,4 9-540,-4 0 1,-2 0-1,2-1 2022,5 1 0,3 8 0,9 2 0</inkml:trace>
  <inkml:trace contextRef="#ctx0" brushRef="#br0" timeOffset="60">18572 13556 8618,'18'0'2717,"1"0"0,-6 0 496,-1 0 0,-8-2-2456,3-4 0,-14-2 1,-5-5-1,-7 5 1,-4 2-1,-4-1-149,-2 3 0,4 2 0,-6 2 0,-1 0 0,1 2 1,2 2-778,2 3 0,2 7 1,6-1-1,0 3 0,3 3-2289,3 0 0,-2-1 1,9 1-1,4-2 2452,6-5 0,15 5 0,10-6 1</inkml:trace>
  <inkml:trace contextRef="#ctx0" brushRef="#br0" timeOffset="61">18722 13575 8556,'8'-10'3276,"-6"1"1,6 11 0,-8 5-2588,0 5 1,0 5-1,0 1 1,0 1 274,0 0 1,0 0 0,0 0-1,0-1-9,0 1 0,0 0 0,3-1-3060,3 1 1,-4 0-7727,4 0 9725,-4-9 1,-2-18-1,0-13 1</inkml:trace>
  <inkml:trace contextRef="#ctx0" brushRef="#br0" timeOffset="62">18872 13538 13652,'0'18'1009,"2"-5"1,2-1 0,2 3 0,-2 1-145,-1 3 0,3 0 0,2-2 0,3-3 0,3-1 0,3-1 71,2-1 1,-1 3 0,1-8-1,0-3-528,0-8 1,-3-5 0,-1-9 0,-5 1 0,-1-1-409,-5 0 0,-2-2 0,-2-2 0,0-2 0,0 2-138,0 3 0,-8 1-325,-5 0 0,-4 2 0,-1 5 0,-1 6 12,0 4 0,0 2 0,1 0-613,-1 0 1,0 8 0,2 4 0,3 3-1,3 0-334,3-3 0,2 1 1,6 5-1,0 1 1398,0 0 0,0 8 0,0 2 0</inkml:trace>
  <inkml:trace contextRef="#ctx0" brushRef="#br0" timeOffset="63">19153 13706 9445,'19'6'0,"0"1"2480,-1-3 1,-7-4-1542,-5-6 1,-4-5 0,-2-7 0,0-1-599,0 0 0,-6 0 0,0 0 0,2 1 1,1-1-1,1 2 394,-4 5-1663,4-5 561,-6 7 0,8 1 0,0 9 1,0 13-1,2 8 297,4 4 1,-4 6 0,4-4 0,-4 0 0,-2 0 658,0-4 0,0-2 0,0-2 1318,0 0 673,0-9-1823,0-2 1,0-10-1,0-4 1,3-7-371,3-3 0,-4-3 0,6 0 0,-2 1-387,1-1 0,1 2 0,-4 3 0,5 1 0,1-2 0,2-1 0,7-3 0,0 0 0,0 1 0,2-1-83,4 0 1,-2 2 0,6 5 0,-2 6 0,-4 4-88,-2 2 1,-3 8-1,-1 4 1,-2 7-1,-5 4-1396,-2 2 0,1 2 0,-5-4-5329,2 2 6895,0 0 0,-14-15 0,-2-1 0</inkml:trace>
  <inkml:trace contextRef="#ctx0" brushRef="#br0" timeOffset="64">20260 13631 7992,'0'19'3099,"2"-7"0,4-1-1461,7-3 0,-5-4 1,-2-10-1,-4-8 0,-2-7 1,-2-6-864,-4-2 0,2-3 0,-6-5 0,-1-1 0,1-1 1,-3-3-776,3-2 0,-7 1 0,7 5 0,-3 1 0,3 1 0,1 5-926,5 6 1,-4 4-2715,2 2 0,-1 7 1753,7-1 0,0 17 0,0 3 0,0 9 1887,0 9 0,9-4 0,1 6 0</inkml:trace>
  <inkml:trace contextRef="#ctx0" brushRef="#br0" timeOffset="65">20335 13463 7992,'19'0'1234,"0"0"1,-1 0-1,-1-3 1285,-5-3 0,-3 2 0,-11-8-1579,-5-3 0,-3 4 1,-11 1-1,-2 2 1,-4 2-1,-2-1-352,-4 1 1,3 0 0,1 6-1,0 0 1,2 0 0,0 0-792,4 0 1,2 6-1,2 2 1,1 3-2971,-1 3 0,8 3 0,5 2 1221,4-1 0,2 1 1952,0 0 0,8 0 0,3 0 0</inkml:trace>
  <inkml:trace contextRef="#ctx0" brushRef="#br0" timeOffset="66">20448 13406 8625,'8'-10'7080,"-6"2"-6576,6 8 0,-8 8 0,0 4 0,-2 5 0,-2 2 0,-2 0 1,2-1-1,2 1 44,2 0 0,0 2 0,0 2 0,2 4 0,2 0-160,2 0 1,7 0 0,-7-4 0,-2 2-3561,-2-2 1,4-9 3171,1-1 0,7-9 0,-3 4 0</inkml:trace>
  <inkml:trace contextRef="#ctx0" brushRef="#br0" timeOffset="67">20598 13744 7934,'8'10'8865,"-6"-10"-8279,4-12 0,-4-7 1,-2-4-1,0-2 0,-2 2-433,-4 2 0,4-4 1,-4 0-1,4 2 1,2 3-44,0 1 1,2 2-1,2 3 1,4 3 0,3 1-352,3-1 0,3 7 0,2-2-62,-1 4 1,1 4 0,0 2 0,0 4-1,-3 3 1,-1 5 121,-3 7 1,-5-2 0,3 4-1,-2-2 1,-1 0 185,1 2 1,-6 0 0,4-6 0,-3 0 1027,-3-1 1,0-5 145,0-1 1,0-10-785,0-2 0,0-8 0,0-11 1,0 1-1,0-1 215,0 0 0,0 0 0,0 0-419,0 1 0,0-1 1,2 0-1,2 1 0,4-1 153,3 0 1,-5 0-1,4 1-181,-1-1 0,3 6 0,-4 3 0,3-1 1,3 3-164,3 0 0,2 4 0,0 10 0,-3 6 0,-3 5 0,3 2 0,-7 8 0,5 2 0,-3 2 0,-3-2-803,-4-1 0,0 3 1,1-6-3145,1-2 3947,0-2 0,-6-11 0,0-2 0</inkml:trace>
  <inkml:trace contextRef="#ctx0" brushRef="#br0" timeOffset="68">21235 13481 7928,'19'0'1698,"0"7"0,0-1 0,-3 0-12,-3 2 1,4-6 0,-5 5 0,5-5-903,2-2 0,-1 0 0,1 0 1,0-2-1,2-7 0,2-7-83,2-7 0,0-4 1,-9 4-1,-1-2 0,-5 2-471,-1 2 0,-3 2 1,-6 1-231,0-1 0,-2 2 0,-4 3 0,-7 3 0,-4 3 0,-1 2 0,-1 6 0,-2 0 0,-2 2-536,-2 4 1,-6 4-1,6 9 1,2 0-1,2 0 1,2-1 882,0 1 0,7 6 0,2 2 0,1 0 18,5 0 0,2 5 0,2-8 0,0 2 0,2-1-365,4 0 0,-2-1 0,9-5 0,2 0 0,1-2 0,3-5 0,-4 5 0,1-7 0,5 1 0,0-5 0,2-4 0,2-2 0,-4 0 0,4-2 0,-4-2-743,-3-3 0,-7-7 0,-5 1 0,-6-1 743,-6 1 0,-13-3 0,-10 5 0</inkml:trace>
  <inkml:trace contextRef="#ctx0" brushRef="#br0" timeOffset="69">20448 13238 7966,'18'2'3939,"1"2"-2126,0 2 0,-17 0 0,-8-6-1813,-9 0 0,-12 0 0,-2 0 0</inkml:trace>
  <inkml:trace contextRef="#ctx0" brushRef="#br0" timeOffset="70">19603 13762 7916,'11'-2'1165,"-5"-4"0,-6-8 0,-6-7 0,-5-4 0,-1 2-2063,-1 2 898,9-6 0,-12-2 0,5-9 0</inkml:trace>
  <inkml:trace contextRef="#ctx0" brushRef="#br0" timeOffset="71">15964 14850 7852,'8'19'4915,"5"0"0,-3-7-2172,3 1 1,-11-9-1,-2 2-2743,-10-4 0,-7-2 0,-2 0 0</inkml:trace>
  <inkml:trace contextRef="#ctx0" brushRef="#br0" timeOffset="72">16302 14813 7931,'0'-19'4915,"2"2"0,2 7-3612,2 10 0,7 2 0,-7 12 0,-2 5 0,0 6 0,1 2 0,1 2-1183,-2 1 1,4 7 0,1 7-1,-1-5 1,2-1-113,1-1 0,-7-3 0,4 9 0,-1-3 0,-1-3-366,-2 1 0,-2-7 0,0 1 0,2-1 0,3 0-39,-3 0 1,-2-8 669,-2 2 1,0-4-1,0-2 1,0 0 303,0-1 1,0-5 0,-2-3-278,-4-1 1,1-3 0,-7-6-301,-3 0 0,5-9 0,-1-3 0,1-5 0,2-1 0,-1-1 0,-3-8 0,6-5 0,-7-3 0,7-2 0,0-1 0,-3 1 0,7-7 0,-4 0 0,4 0 0,2 1 0,0-1 0,0 2 0,8 3 0,3 1 0,1 3 0,1 3 0,-1-1 0,9 8 0,2 2 0,2 2 0,-2 5 0,-2 3 0,4-1 0,0 7 0,-2 3 0,-3 2 0,-7 10 0,-3 7 0,-1 6 0,-5 6 0,-2 2 0,-4 2 0,-4 5 0,-7-3 0,-2-4-1467,3-2 0,-5-2 0,5-6 0,-5 0 1,-2-3-1,3-1-6917,3-2 8384,-3-9 0,13-4 0,-5-11 0</inkml:trace>
  <inkml:trace contextRef="#ctx0" brushRef="#br0" timeOffset="73">16733 15019 8526,'2'16'2518,"5"-3"0,-5-7 1,4-12-1472,-4-7 1,-4-5 0,-2-5-1,-5-4 1,1 0 0,-2-3-202,-1 1 1,7 6 0,-4-2 0,1 5-228,1 1-1552,0 8 0,6 1 186,0 4 0,0 12 0,0 2 0,0 11 0,2 8 0,2 2 260,2 5 1,1-1 0,-7 0-1,0-4 495,0-1 0,0-3 0,2-7 1,2 1 2543,2 0 0,3-9-1643,-3-4 0,2-6 0,5-6 0,-7-6 0,-2-5 1,0-4-910,3-4 0,-1-2 0,-4-6 0,2 4 0,2 2 0,1 2 0,-7 6 0,0 0 0,2 0 0,2 1-1031,2-1 0,2 8 0,-3 3-3885,1 0 1,2 6 4724,-2-5 1,5 14 0,8 3 0</inkml:trace>
  <inkml:trace contextRef="#ctx0" brushRef="#br0" timeOffset="74">16921 14813 10701,'0'18'7423,"2"1"-6469,4 0 1,-2 0-1,7-1 1,-1-1 0,1-2-246,3-3 1,3-2-1,0 5 1,-3-5-1,-1-1-264,1-5 0,9-2 1,4-4-1,0-4 1,0-7-446,-4-4 0,-4-1 0,-4-3 0,-3-4 0,3-6 0,-7 4 0,-2 0 0,-4 2 0,-4 0 0,-2 2 0,-2 2 0,-9 2 0,1 0 0,-7 3 0,-4 3 0,-2 5 0,4 8 0,-4 0 0,0 2-626,0 4 0,2 5 0,6 7 0,0 1 0,0 0-729,1 0 0,7 1 1,5 3-1,4 2 0,2-2-76,0-2 0,8-4 0,5-3 1,3-1 10,3 1 0,6-3 0,2-1 1420,2-1 0,3 5 0,5-3 0</inkml:trace>
  <inkml:trace contextRef="#ctx0" brushRef="#br0" timeOffset="75">17502 14925 8581,'19'-6'1108,"0"0"1,-7-9-1,-1 2 1,-1-3 501,1-3 0,-7 7 0,2-1-1054,-4-2 1,-4 1-1,-4-1 1,-7 5-1,-3-1-425,-3 1 0,0 6-1,0-2 1,1 4 0,-1 4 6,0 4 0,0 4 0,3 9 0,1 0-201,3-1 1,7 10 0,-1 1 0,4 2-1,2-2 287,0-2 1,2 0 0,4-4 0,5 2 0,1-2 0,1-4 428,1-7 0,3-3 0,2-9 1,0-2-1,-1-5-17,1-5 0,-2-7 1,-3-4-1,-3-4-633,-3-2 0,5 4 1,-7-4-1,-2 2 0,-2 4 1,-2 2-3,0 2 0,0 1 0,0-1 0,0 10 0,0 9 0,0 13 0,0 10 0,0 6 0,0 8 0,0 1 0,2 2-131,5 3 0,-5 5 0,4 8 0,-2 3 1,0 1 260,2 3 1,1-1 0,-7-5 0,0-3 0,0-2-131,0-2 0,-2-15 0,-5 3 0,3-11 0,-6 2 0,-1-2-331,1-4 0,4-11 0,-7-3 0,-1-3-612,-3 0 0,4-4 1,1-12-1,-1-11 0,3-6-1305,4-6 1,4-9 0,2-4 0,0-2 2247,0-4 0,8-2 0,2-2 0</inkml:trace>
  <inkml:trace contextRef="#ctx0" brushRef="#br0" timeOffset="76">17803 15019 7565,'2'16'2027,"4"-3"-491,-4 4 1,6-24 0,-8 1 0,-2-11-838,-4-8 0,4-4 0,-4-6 1,1 2-1,1 1 0,-2 1-85,2 2 0,-4-4-634,1 8 0,1 4 0,6 14-270,0 14 0,0 9 0,0 9 1,0 7 304,0 3 1,0 2 0,0 1 0,0-1 0,0 1-1,0-3 761,0-3 0,0 1 1,0-8 2050,0-2-1958,0-11 1,0-7-1,2-16 1,2-8-870,3-1 0,1-3 0,-4 0 0,2-4 0,1 0 0,1-1 0,-6-3 0,6 4 0,-1 0 0,-1-2 0,-2 0 0,4 6-1650,-1-2 0,1 6 0,-4 4 0,2 3-2439,-2-3 0,5 5 4089,-3-2 0,9-1 0,-5-6 0</inkml:trace>
  <inkml:trace contextRef="#ctx0" brushRef="#br0" timeOffset="77">18271 14719 11497,'19'-6'0,"-2"-3"0,-5-1 1536,-5-5 0,-3 1 1,0-1-1,2 3-510,-2-3 0,-8-2 1,-4 1-1,-2 3-922,-5 7 0,5 2 0,-3 0 1,-2-3-1,-1 5 0,-3 8-301,0 13 0,0 2 0,1 10 0,-1 3 0,0 1 0,3 5 42,3 3 0,-2-3 0,9 4 0,2-5 0,2-3 249,2-5 1,0-4 0,0-8 0,2-3 0,4-3 225,7-7 0,3-4 0,3-2 0,0 0 482,0 0 0,-1-8-454,1-5 0,0-3 0,0-5 0,-1-2-22,1-2 1,-6-2 0,-3 4-1,-1-4-565,-5-2 1,0 6 0,0-2-1,2 4 1,-2 2-1401,-1 1-463,-3 7 1884,8 3 1,-6 16-1,6 5 1,-1 3 200,-1 3 1,6 2 0,-5 2-1,-3 2 1,0 0 68,2 2 0,-4-6 0,4 4 1,-3-5 283,-3-1 0,2-2 0,2-2 571,2-3 1,2-10 0,-3-2-383,1-10 1,0-7 0,-6-2 0,2 0-505,4 1 1,-3-1 0,3 0-1,-2 1 1,0-1 0,4 0-476,3 0 1,-5 1 0,7-1 318,1 0 1,3 9 0,2 1-1,-1 3 1,1 0 0,-2 4-19,-5 6 1,3 6 0,-7 9 0,1 2-180,-1 4 1,-2-4-1,-6 6 1,0-2 0,0 2-1,0 0-889,0 0 0,0-2 1747,0-6-85,0 0 1,0-11 141,0-8 1,0-8 0,0-11-1,0 0 1,0 0 0,0 0-11,0 1 0,2-3 1,2-2-1,3-4-496,-3-2 0,0 4 0,2-4 0,5 2 96,-1 4 0,7 2 0,-5 2 1,5 0-1,2 3 0,0 1-32,-1 3 1,1 7 0,0-1 0,0 4-142,-1 2 0,-5 8 0,-1 5 0,3 6 0,0 4 0,-3 2 0,-2 8 0,-5-4 0,1 2 0,-2-2-818,-2-2 0,-2-1 1,0-8-1,0 1 0,-2-2-8645,-4-5 9463,4-4 0,-15-16 0,7-2 0</inkml:trace>
  <inkml:trace contextRef="#ctx0" brushRef="#br0" timeOffset="78">20222 14475 8031,'-8'-17'0,"-2"3"1228,-1 1 1,-5 3 0,1-3 0,-6 7-1,-6 2 1,0 0 0,-2-3 0,2 3 409,0 2 0,2 4 1,6 2-1,0 3 0,0-1 1,1 2-1313,-1 5 1,8-3 0,5 3-327,4 1 0,12 3 0,7 2 0,8 2 0,6 2 0,9 2 0,-7 2 0,7-2 0,-3 4 0,-5 0 0,-3-4 0,-6-4 0,-9 0 0,-3 1 0,-3 6 0,-4 1 0,-4-6 0,-6 2 0,-6 2 0,-11-2 0,-2-2 0,2-3 0,-4-3 0,2-4 0,0-7-2458,-2-4 0,6-2 1,-4-2-1,6-4 1922,6-7 1,5-4-1,8-1 1</inkml:trace>
  <inkml:trace contextRef="#ctx0" brushRef="#br0" timeOffset="79">20241 14625 11528,'13'0'9830,"-1"0"-8383,-8 8 1,11 3-1,-9 8 1,-2-1-1,-2 1-1428,-2 0 0,0 0 0,3-1 0,1 3-19,2 4 0,0-4 0,-6 4 0,2-4 0,3-2 0,1-1-9831,0 1 9332,-6-9 0,0-18 0,0-13 0</inkml:trace>
  <inkml:trace contextRef="#ctx0" brushRef="#br0" timeOffset="80">20335 14437 15244,'10'0'9830,"1"0"-9243,-5 0 0,-2-2 1,9-2-1,1-4-537,3-3 1,-4 7 0,-1-2-1,5 2-816,6-2 0,-2 4 0,4-7 0,-5 3-1935,-1 0 0,0 0 1,-2 8 2700,-5 4 0,-4 13 0,-8 10 0</inkml:trace>
  <inkml:trace contextRef="#ctx0" brushRef="#br0" timeOffset="81">20448 14550 8003,'18'19'5928,"1"-9"1935,0-4-6408,0-3 0,-9-6-327,-4-3 1,-2 2-1,1-8-837,1-3 0,2 7-291,-2 1 0,-3-3 0,5 8 0,-8-6 0,2 8 0,4 0 0,-4 2 0,5 4 0,-5-2 0,-2 9 0,0-9 0,0 4 0,2-8 0,4 0 0,-4-2 0,4-4 0,3 2 0,-1-7 0,2 3 0,3 2 0,-3-3 0,1 7 0,-5-4 0,7 4 0,-5-7 0,2 7 0,-3-4 0,-5 12 0,4 9 0,-4 8 0,-4-2 0,-2 6 0,-5-2 0,-1 2 0,-3 0 0,3 0 0,-5 0 0,7-4 0,0 2 0,-1-2 0,5-2 0,2-3 0,2 1 0,0 0 0,0 0 0,0 0 0,0-7 0,0 1 0,0 1 0,0-3 0,2-1 0,4 0 0,7 1 0,-3-7 0,3 2 0,2-4 0,1-2 0,3 0 0,0 0 0,-1 0 0,-1-2 0,-2-2-1217,-3-2 1,-8-9 0,3 3-1,-5-5 1,0-4 1216,4-4 0,-4 4 0,7-6 0</inkml:trace>
  <inkml:trace contextRef="#ctx0" brushRef="#br0" timeOffset="82">20879 14569 11583,'13'19'0,"-1"-1"2308,3 1 1,1-2-1,3-5 1,0-6-1536,0-3 1,-1-3 0,1-3 0,2-3-295,4-6 0,2-5 0,6-2 0,-3 1 0,-3-1 0,-4 0 1406,-3 0-1885,-1 1 0,-2-1 0,-5 0 0,-5 7 0,-14 1 0,-5 3 0,-5 4 0,3 1 0,-3 3 0,-4 0 0,0 3 0,0 3 0,3 6 0,5 5 0,1 2 0,-1 0 0,3-1 0,3 1 0,5 6 0,2 0 0,0 0 0,0 0 0,0 0 0,0 6 0,2-6 0,3-2 0,1-2 0,8-2 0,-1 0 0,4-3 0,1-1 0,1-5 0,0-1 0,6-3 0,2-6 0,2 0 0,5 0 0,1-2 0,3-5 0,-7-3 0,-2-7 0,-2 5 0,-4 6 0,-2-5 0,-13 3 0,-8-5 0,-16-3 0,-14 5 0</inkml:trace>
  <inkml:trace contextRef="#ctx0" brushRef="#br0" timeOffset="83">15852 16575 11343,'16'-2'0,"-1"-2"0,-3-2 4915,3 1 0,-5 3 2447,3 2-13834,-9 0 6472,-4 0 0,-10-8 0,-9-2 0</inkml:trace>
  <inkml:trace contextRef="#ctx0" brushRef="#br0" timeOffset="84">16527 16406 7788,'0'-18'812,"0"-1"0,0 0 1,-2 2-1,-4 3 1,-7 3-1,-4 3 0,-1 6 187,-1 6 1,0 0-1,0 9 1,1 3-1,-1 5 1,0 6 0,0 0-1,3 3-1354,3-1 0,-1 2 0,7 4 1,3-1-1,2-3 0,4 0 1,2-2 289,3-4 1,9-6-1,1-6 1,6-7 0,2-4 521,2-2 1,-4-2 0,6-4 0,-2-9-1,-4-6-63,-2-4 1,-9-8-1,1 0 1,-1-7 0,1-6-106,-1-2 0,-7 5 1,1-8-1,-4 1 1,-2 1-1,0 1 122,0 2 0,0 2 0,0 9 1,0 3-63,0 7 1,0-2 0,0 2 0,-2 4-190,-4 7 1,3 8 0,-3 12 0,4 8 0,2 9 0,0 9-161,0 3 0,0 11 0,0 4 0,0 4 0,0 0-766,0-4 1,2 9-1,2-9 1,5-5 0,-1-5-1693,0-9 0,5-4 1,-5-10-1,3-5 2293,3-5 0,3 3 1,2 1-1</inkml:trace>
  <inkml:trace contextRef="#ctx0" brushRef="#br0" timeOffset="85">16733 16275 8914,'0'19'0,"2"-1"0,2 1 1782,3 0 1,-1 0 0,-6 0 0,0-1-854,0 1 1,6 0-1,3 0 1,-1-1-504,0 1 1,7 0 0,-3 0 0,5-3 0,2-1 0,0-5 283,-1-1 0,3-3 0,2-6 0,4 0 0,0-2 0,0-7-189,-4-9 1,-2-1 0,-2-8 0,-2 2-522,-5 0 0,3 0 0,-9 6 0,-2 0-510,-2 1 0,-2-1 0,-2 0 0,-4 0 0,-7 3 0,-3 1-143,-3 3 0,-6 7 0,0-1 0,0 4-24,-2 2 1,6 0 36,-4 0 1,-2 8 0,4 5 0,4 3-598,5 3 0,7-6 1,-3-1 1236,2 3 0,1 2 0,7 1 0</inkml:trace>
  <inkml:trace contextRef="#ctx0" brushRef="#br0" timeOffset="86">17146 16388 8462,'17'12'0,"-3"-2"0,-1-1 1351,1-5 0,3-2 1,2-2-1,-1 0 1,1 0-797,0 0 1,2-8-1,2-3 1,2-1-141,-2-1 1,-2 1-1,-3-7 1,1 0-1,-2 0-170,-5 1 1,3-1-1,-9 0 1,-2 1 45,-2-1 1,-10 6 0,-4 3 0,-5 2 0,-2 3 73,0 3 1,-6 11 0,0 1 0,2 5-140,3 3 0,-5-7 0,0 12 1,4 0-1,4-3 0,4 1 97,-1-2 1,6 0 0,1 0 0,5 1-59,2 5 1,0-8-1,0 6 1,2 0-1,5-4 1,5-3-444,5-3 1,1-3 0,1 5 0,0-5 0,0-1 0,0-5-2058,-1-2 1,1-2-1,0 0 1,0 0 42,-1 0 0,3-2 2192,4-5 0,-4-3 0,6-9 0</inkml:trace>
  <inkml:trace contextRef="#ctx0" brushRef="#br0" timeOffset="87">17896 16181 7931,'0'-18'4637,"-2"5"0,-4 3-2620,-7 1 1,-3 3-1,-1 8 1,3 2-1845,1 2 0,1 9 0,-7-2 0,2 3 1,2 3-541,3 0 186,8 0 1,-5-1 0,12-1-1,3-2 33,6-3 1,5-2-1,2 5 1,0-2-1,-1-1 1277,1-2 1,-2 7 0,-5-4-646,-6 3 0,-3 3-559,-3 0 0,-3-3 1,-3-1-1,-6-2 2,-5 1 0,-2 3 0,1 2 1,-1-1-1515,0 1 1,-6 0 0,0-3 0,0-3 0,0-7-5176,0-4 6762,0-2 0,-2 0 0,-2 0 0</inkml:trace>
  <inkml:trace contextRef="#ctx0" brushRef="#br0" timeOffset="88">18534 16350 7922,'8'10'1802,"-3"-1"0,7-11-710,3-5 0,-7-3 0,-2-9 0,-4 0 1,-2 1-1,0-3 0,-2-2 0,-2-2 1,-4 2-723,-3 2 0,1 0 0,-5-1 1,3-3-1,-1 2 0,1 2 1,-1 2-1770,-1 0 0,5-6 1,1 2-1,2 5-450,0 3 1,1 11 0,10 0-3611,1 8 5459,8 6 0,-3 9 0,8 0 0</inkml:trace>
  <inkml:trace contextRef="#ctx0" brushRef="#br0" timeOffset="89">18778 16294 7922,'19'18'0,"0"-1"0,-3-2 943,-3-3 1,3-8-1,-5 1 1514,-1-10 1,-1-11-1,-9-9 1,-3 0-1446,-3-2 1,2-2 0,-6-7-1,-1 3 1,1 1 0,-3-1 0,1 0-813,-1 2 0,3-3 0,-5 9 0,5 0 0,1 0-873,5 0 1,-4 0-1,2 7 1,2-1-1,1 0-3088,3 0 0,0 7-1526,0-1 4165,0 9 0,3-4 1122,3 8 0,4 16 0,9 5 0</inkml:trace>
  <inkml:trace contextRef="#ctx0" brushRef="#br0" timeOffset="90">18928 16013 9886,'19'6'0,"0"0"0,-1-2 3812,1-2 1,0-2-2627,0 0 0,-9-2 0,-6-2 1,-8-2-1,-8 2-538,-5 2 0,-2 2 0,0 0 0,-1 0 1,-3 0-1,-5 0-457,-1 0 1,6 2 0,-4 4 0,2 4-647,0 1 0,-2 5 1,4-5-1,-2 1 1,2-1-2823,2-3 0,3 4 0,-1-5 3196,0-3 0,0-10 0,1-5 0</inkml:trace>
  <inkml:trace contextRef="#ctx0" brushRef="#br0" timeOffset="91">19360 15975 7882,'0'-8'1898,"0"8"0,0 10 1,0 7-1,0 2-503,0-1 1,6 1 0,0 2 0,0 2 0,3 4-1155,3 2 0,5 0 1,2 2-1,-1-6-48,1-4 0,0-4 0,0-5 0,1-3 239,5-1 0,-10-6 0,4 4 0,-3-4-190,1-2 1,-4-2 0,-3-4 0,-2-6-1,-3-5-369,-3-2 0,-2-2 1,0-1-1,0-6 60,0-1 1,0 4-1,0-6 0,0 0 1,0 0-1,0 1-766,0 3 1,0 9 794,0 5 0,0 11-186,0 2 0,2 8 0,2 13 0,4 2 0,1 2 0,1 0-425,0 2 1,-3-4 0,5 6-1,1-2 548,-3-4 0,7-2 1,-5-4-1,3-3 809,-3-1 1,5-9 0,-4 4 0,3-1 954,3-1 0,0-2-1171,0-10 0,-7 2 1,-2-9-1,-1-2-426,-5-1 0,-2-5 1,-2-2-1,0-4 0,0 0 1,0-2-365,0 0 0,0 4 1,0-5-1,0 3-2825,0 4 0,0 3-1278,0 1 0,0 10 4401,0 9 0,8 9 0,3 10 0</inkml:trace>
  <inkml:trace contextRef="#ctx0" brushRef="#br0" timeOffset="92">20016 16013 8362,'0'18'1923,"0"1"0,2 0 0,4 0 517,7-1 1,-3-5-1817,3-1 0,-7-1 0,7 3 1,1-3-124,3-3 0,2-2 1,-1-6-1,1 0 0,0 0-389,0 0 1,2-2-1,1-4 1,3-7 24,-2-3 1,-2-5 0,-2-2 0,0-2 0,-3 2-228,-3 2 1,-5 3 0,-8-3 0,-2-2 0,-4-2-142,-7 2 1,-3 2-1,-5 4 1,-2 5-155,-2 6 0,-6 4 1,4 2-1,0 0-425,-1 0 1,3 0 0,7 2-68,-1 4 1,2 4 0,5 9-1,5 0 1,5 0-186,2-1 1,2 7 0,5 0 0,5-2 0,5-2 1061,2-2 0,8 0 0,2-1 0</inkml:trace>
  <inkml:trace contextRef="#ctx0" brushRef="#br0" timeOffset="93">20429 16181 7882,'12'7'840,"1"-1"0,-9-2 1,2-10-1,-4-7 524,-2-3 0,0-5 0,0-2 0,0-4 0,0 0-636,0 0 1,0-5 0,0 7 0,0 2-1,0 3-874,0 1 1,7 10-1,-1 9 1,-2 11 0,-2 8-1,-2 4-545,0 2 0,0 8 0,0-4 0,0 2 296,0 0 1,0-6 0,0 5-1,0-3 1,0-4 0,2-2 2085,4-3 1,-3-5-244,3-1 0,-2-10-207,2-2 1,-4-10 0,5-13 0,-5-2-381,-2 2 0,6-4-944,0 2 1,0-6 0,-6 6 0,2 2-828,5 2 0,-5 2 0,6 1 0,-2-1-1558,1 0 1,7 2 0,-1 5 289,3 6 0,3 4 0,-2 4 2178,-5 4 0,13 4 0,-4 9 0</inkml:trace>
  <inkml:trace contextRef="#ctx0" brushRef="#br0" timeOffset="94">21029 15938 7882,'19'-19'424,"-2"0"1,-3 2 0,-3 3 567,-3 1 1,-2 1 0,-8-5 0,-4 5 610,-7 5 0,-3 5 0,-5 2 0,-4 2-1455,-6 5 1,1 3-1,1 11 1,2 2 0,2 4-1,2 0-51,4 0 0,-4 6 0,13-1 0,0 1 0,3 0 0,5-4 183,2-2 0,2-1 0,5-8 0,5-1 132,5-5 1,2-3 0,1-9 0,3 0 0,4-2-111,3-5 1,-5-3 0,4-11 0,-2-2 0,-4-4-151,-2-2 1,-9 6 0,-1-4 0,-3 2 0,-4-2 0,0-2-112,2-5 0,-3 5 0,3-2 0,-4-2-45,-2-3 0,0 5 0,0 2 0,0 0 0,0 2 433,0-1 1,-6 3-1,-3 7 1,1-1-370,0 0 1,-1 3 0,3 3-61,-6 7 0,3 6 0,3 6 0,4 7 0,2 3 0,0 9 0,0 2 0,0 2 0,2 5 0,4 1 0,-4 3 0,7 1 0,-3 3 0,0 4-347,-2 2 1,5 0 0,-3 2 0,-2-7-1755,-2-3 0,4-9 0,3-2 0,-1-2-605,0-4 0,-1-12 2706,-7-11 0,-9-25 0,-1-15 0</inkml:trace>
  <inkml:trace contextRef="#ctx0" brushRef="#br0" timeOffset="95">21310 15581 7366,'0'-8'4915,"0"8"0,9-6-2949,3 6 0,-1-11 0,1 3 0,3 0 0,2-3-1692,1 1 0,1 4 0,0-5 0,0 3 0,-1 4 1,1 2-275,0 2 0,-7 0 0,1 0 0,-1 2 0,1 2 0,-1 2 0,-7 11 0,1-1 0,-4 9 0,-2 5 0,-2-8 0,-2 5 0,-5 1 0,-1 3 0,-1-2 0,-3 0 0,1 0 0,-1 1 0,-3-5 0,-2 6 0,1 0 0,-1 7 0</inkml:trace>
  <inkml:trace contextRef="#ctx0" brushRef="#br0" timeOffset="96">21348 16106 9989,'19'19'0,"2"0"0,2 0 0,2-1 0,-3 1 0,-1 0 0,-2-3 9830,0-3-6673,-9 4-3157,7-15 0,-23-2 0,4-11 0</inkml:trace>
  <inkml:trace contextRef="#ctx0" brushRef="#br0" timeOffset="97">15870 17681 10840,'13'7'9830,"-1"-1"-6541,-8 0 0,3-6-3289,-14 0 0,-3-8 0,-9-3 0</inkml:trace>
  <inkml:trace contextRef="#ctx0" brushRef="#br0" timeOffset="98">16264 17794 7839,'2'27'1404,"5"-8"0,-5-11 0,4-14 1,-4-7-1,-2-6 0,-2-6 1,-2-6-475,-2-4 0,-7-5 0,5-1 0,-1-3 0,-1 2 0,-1 3 0,-1 1 0,-1 3 0,3 1-927,2 3 1,-1 10 0,5 0 137,-2 7 1,0 5-278,6 3 1,0 4 0,2 19 0,4 6 0,4 4 0,3 8-114,-1 7 0,-1-1 1,3 7-1,-3-2 1,-1-4-396,1-2 1,-7-3 0,2-2 0,-4-1 0,-2-5 599,0-2 1,2-4 0,3-8 0,1-3 4582,-2 3-3903,-2-7 1,-2-8 0,0-13 0,0-3 0,0-3-626,0 0 1,0 1-1,0-1 1,0 0 0,0 0-12,0 1 0,0-1 0,0 0 0,0 0 0,8 3 0,5 3 0,-3 5 0,3 8 0,-3 8 0,5 5 0,-3 3 0,3 3 0,2 8 0,1 4 0,1 3 0,0-3 0,-2-4-3714,-5 0 0,5-14 3714,-5-1 0,5 1 0,2-3 0</inkml:trace>
  <inkml:trace contextRef="#ctx0" brushRef="#br0" timeOffset="99">16564 17625 8624,'0'-8'3276,"0"8"1,0 8 0,0 11-2593,0 0 1,0-1 0,0 1 0,0 0 0,2 0-725,5-1 1,-3 1 0,8 0 0,3-3 310,2-3 0,4-5 0,1-8 0,6 0 0,-1 0 450,0 0 1,0-6 0,-4-2 0,0-3 0,-5-3-325,-3-3 0,-5-2 0,3-2 0,-7-2 1,-4-1-398,-2 1 0,-2-4 0,-4 2 0,-7 2 0,-3 4-490,-3 6 1,-2-1 0,-2 7 0,-2 3-141,2 2 0,9 4 1,1 5-1,1 5 1,1 5-1,5 1-1377,4 1 1,2 0-1,0 0 1,2 0 2006,4-1 0,13 1 0,10 0 0</inkml:trace>
  <inkml:trace contextRef="#ctx0" brushRef="#br0" timeOffset="100">16996 17569 8216,'-6'-13'0,"-1"1"2855,3-3 1,2-1-447,2-3 1,0 10-1660,0 9 0,0 9 1,0 9-1,0 3-42,0 4-471,0-4 0,6 6 0,1-8 0,-1 0 63,2 0 1,-4-1 0,9 1-1,-1 0 1,1-3 261,-1-3 1,-5-5-1,5-8 1,3 0-559,1 0 0,-3-2 0,-3-4 0,1-7 0,-3-3 51,0-3 0,1 0 0,-5-2 0,2-1-1149,-2-3 0,-2 6 1,-2 6-1,3 1 664,3 1 0,-2 3 0,8 10 1,1 4 394,-3 7 1,1 1-1,-7 1 1,4-2 234,3 1 0,-5 1 0,7-1 275,1-1 1,3-7 7,2 7 0,-7-9 0,1 2 0,-1-6 9,-2-6 1,5 2 0,-7-7 0,1 1-458,-1-1 0,0 5 1,-3-6-1,1-3 1,-2-2-2015,-2-1 0,-2-1 1,-2 0-1597,-4 0 0,-3 7 3575,-3-1 0,-13 1 0,4-7 0</inkml:trace>
  <inkml:trace contextRef="#ctx0" brushRef="#br0" timeOffset="101">18028 17494 11342,'8'18'0,"4"-1"1092,5-4 0,2 1 0,0-7 0,-1-3 1,1-2-1,0-2 0,2 0 0,2 0 1,2-2-519,-2-5 0,-5-9 0,-5-9 1,-5 2-1,-1 0 0,-1 0 0,-4-2-736,-6 2 1,-3 4 0,-9 7 0,-5 4 0,-2 1 16,-4 1 1,4 0 0,-6 8 0,2 4 0,4 7 0,2 3 451,2 3 1,0 0 0,1-1 0,1 3 43,4 4 1,5-4 0,8 6 0,0-2 0,0 0-1,0 0 101,0 2 1,8-4-1,5 6 1,6-2-477,6-4 0,2-2 0,6-4 0,-2-2-734,3-3 0,-5-8 0,2 2 0,0-3 0,-1-3 0,-3-3-1332,0-3 0,-6 2 0,2-8 0,-7-3 2090,-3-2 0,8-1 0,8-1 0</inkml:trace>
  <inkml:trace contextRef="#ctx0" brushRef="#br0" timeOffset="102">18684 17438 8050,'0'-19'4726,"0"0"-2640,0 9 1,-2-5-1072,-4 9 1,2 2 0,-11 8 0,-4 4 0,-4 3-640,0 3 0,1 9 1,-1 2-1,-2-2 1,2-2-1,2 0-328,2 4 0,2-5 0,3 3 1,3-6-1,3-4-137,4 1 0,2 3 1,4 2-1,4-3 0,7-1 366,3-3 0,9-1 0,2 3 0,1-3 131,-1-3 1,0-2 0,-4-6-1,2 0 1,-2 0-692,-3 0 1,-3-8 0,-2-2 0,-5-5 0,1-2-492,-1-4 1,-6-1 0,2 3 0,-4 0 0,1 0 504,3 1 0,-4-1 0,4 0 0,-4 0 1476,-2 1 0,0 5 686,0 1 0,0 9-1912,0 3 0,0 9 1,0 9-1,0 1-921,0 0 0,6 0 0,1-1 1,-3 1-1,0 0-4539,2 0 5479,-4 0 0,15-9 0,-6-2 0</inkml:trace>
  <inkml:trace contextRef="#ctx0" brushRef="#br0" timeOffset="103">19153 17381 7918,'2'-18'1533,"5"-1"1,-5 0-1,2 2 1,-6 3-159,-5 1 1,-7 9 0,1-2 0,-3 4-1,-3 2-853,0 0 1,0 6 0,1 2 0,-1 3-476,0 3 0,2 3 0,5 2 0,6 0 290,4-1 0,4-5 1,4-1-1,6 1 348,5-3 1,2 7-1,-2-5 1,-3 7-1,-3 4 1,-3 2-686,-4-2 0,-2-2 0,-2-3 0,0 1 0,-2-2 0,-4-2-1073,-7-3 1,3-8 0,-3 2 0,-1-3-675,-3-3 0,5 0 1,-1 0-1,1-3 1,1-3 1746,5-6 0,4-5 0,2-2 0</inkml:trace>
  <inkml:trace contextRef="#ctx0" brushRef="#br0" timeOffset="104">19247 17438 7918,'12'0'2996,"1"0"0,-3 2-2166,3 4 0,-5 4 1,-8 9-1,0 0 670,0-1-1451,0 1 0,2-8 0,5-5 0,5-6 388,5-6 0,-5-3 1,1-7-1,-1-1 0,1-4 148,-1 0 1,-5 1 0,3 1-1,-2 0 72,-4 0-590,7 1 1,-9 5 0,6 3 180,1 1 0,-5 5-54,8 10 1,-1 7 0,3 10 0,-1 4-1,-1 0 1,1 2 8,-1 0 0,-7 3 0,1 5 0,-2 3-974,2 3 1,-4-3 441,5 4 0,-5-11 0,-2-2 0,0 1-213,0-3 0,-2 4 1,-3-8-1,-3-2-39,-2-2 1,-1-2 0,-3-1 0,-1-1 0,-4-5-179,-4-5 0,-8-5 1,4-4 758,-2-5 0,-11-11 0,-8-11 0</inkml:trace>
  <inkml:trace contextRef="#ctx0" brushRef="#br0" timeOffset="105">20241 17381 7962,'9'19'4125,"3"-2"-2897,5-5 1,-7-6 0,-4-12 0,-4-6-1,-2-7 1,-2-4 0,-2-4 0,-4 0-385,-3 0 0,5-7 0,-6 3 1,-1-4-1,1-3 0,1 3 0,1 2 1,2 1-1118,-1-1 1,-3 6-1,5 2 1,3 4-1,0 2-3106,-2 1 0,4 5 69,-4 1 1,6 7 2518,6-1 1,-4 6-1,6 6 1,-2 7-1,3 4 791,1 1 0,3 1 0,5 0 0</inkml:trace>
  <inkml:trace contextRef="#ctx0" brushRef="#br0" timeOffset="106">20335 17119 7962,'8'12'1015,"5"1"1,4-3 0,1 3 0,-1-5 1568,-5 0 1,-5-6-1,-14 5-1255,-5-5 0,-13-2 1,-4 0-1,-2 0 0,-1 0 1,-1 0-1101,-3 0 0,-1 0 0,-1 2 1,1 2-361,-1 2 0,7 3 1,2-5-1,2 2 0,4 0-1836,2 3 1,11-5 0,5 8 0,10 3 0,9-1 1713,9-1 1,15 4 0,10-7 0</inkml:trace>
  <inkml:trace contextRef="#ctx0" brushRef="#br0" timeOffset="107">20410 17156 9995,'2'19'1500,"4"0"1,-1 0 0,5-1 0,0 1 0,-1 0-611,-1 0 0,7 6 1,-3 0-1,5-3 0,2-1 1,-3-2-1,1-2-174,2-5 1,-5-3 0,11-9 0,-4-3-425,-2-3 1,0-6 0,-1-11-1,1-4 1,-2 0-171,-5 0 0,-1-5 0,-7 5 0,2 0 0,-2 0-122,-2 4 0,-8 2 0,-2 5 0,-3 1 0,-5 5-113,-7 1 0,2 3 0,-4 6 0,2 0 0,-2 0-262,-6 0 0,-5 8 1,-1 5-1,1 1 0,3-1-1325,2-7 1,2 3 267,-3-3 1,-1 0 0,8-6 0,2-2 1431,2-4 0,-6-5 0,-2-7 0</inkml:trace>
  <inkml:trace contextRef="#ctx0" brushRef="#br0" timeOffset="108">21273 16913 8390,'-10'-9'1203,"3"9"0,5 11 1,2 5-1,0 3 0,0 0 1,0 2-614,0 4 1,0-5-1,0 8 1,0-1 0,2 2-1,2 2 1,5-2 0,-1-2-389,0-4 1,7-4 0,-2-4 0,3-5-1,5 0 111,4 1 0,-4-7 1,4 2 193,-4-4 0,-9-2 0,-1-2 0,-3-4-469,-4-7 1,-2-3 0,-2-5 0,0-2-130,0-2 0,0-6 84,0 6 1,0-6 0,0 3 0,0 1-225,0 0 1,0 2 0,2 9-1,3 1 143,1 3 1,8 7 0,-3 1 0,1 8-270,1 9 0,-7 4 1,5 3-1,-1 3-241,0 2 1,-3 0-1,3-6 1,-2 0 0,-1 0 126,1-1 1,-6-5-1,6-3 1128,1-1 0,-5-3 0,6-4 317,-1 4 1,-1-4 0,-4 2-259,2-8 1,1 0-1,-7-8 1,0-3-154,0-2 1,0 5 0,0-1 0,0-1-239,0-3 1,0-2-1,0 1 1,0-1-140,0 0-186,0 0 0,0 7 0,0-1 0,0-1 0,2 5 0,2 1 0,4 2 0,3 0 0,1 1 0,5 12 0,-5 5 0,5 5 0,-7 4 0,3 2 0,-1 4 0,1 2-2776,-3 4 1221,7-6 0,-9 0 1,7-10-1,-2-5-2093,1-5 1,-3-5 3647,1-2 0,9 0 0,8 0 0</inkml:trace>
  <inkml:trace contextRef="#ctx0" brushRef="#br0" timeOffset="109">22136 17044 8601,'17'-19'0,"-5"0"0,-6 1 0,-4-1 3469,-2 0-2941,0 0 0,-8 1 0,-4 1 0,-5 2 0,-4 5 62,-4 2 1,4 1-1,-4 9 1,2 5 0,2 5-1,1 7-313,3 6 0,2 2 0,-1 6 1,3-4-1,7 1-178,4-1 1,2-6 0,0 2-1,0-4 1,2-3-93,4 1 0,5-9 0,7-3 0,3-5 0,2-2-46,2 0 1,6-9 0,-6-3 195,-2-5 0,0-4 1,-2-1-1,0-6 1,-7-1-1,-1-4-108,-3-2 1,-5-3-1,1 1 1,-4-1 0,-2 1-79,0-1 1,0 1-1,0 1 1,-2 3 0,-2 2 243,-3-3 1,1 7 0,4 2 0,-2 4 849,-2 3-593,-1-1 1,1 13 0,0 10-197,2 12 1,2 16 0,2-1 0,0 4 0,2 3-476,4-1 1,-4 7-186,4 0 0,5 0 1,-1-7 115,1 1 1,5-3 0,-5-4-1,1-6 1,1-4-136,1-2 0,3-7 1,2-1-1,-1-3 263,1-4 1,0-2 0,0-2-1,0-2 1,-1-2 0,3-4 148,4-3 0,-10-1 1,3-9-1,-1-2 0,-2-4 1,-1-2-37,-1-5 1,-7 1 0,5 0 0,-3 4-36,-4 2 1,-2-5-1,-2 7 1,-2 2 76,-4 3 1,2 7-1,-9 3 1,-1 1 598,-3 5-598,6 10 0,-3 5 0,5 10 0,1 4 0,0 6 208,4 4 1,-5 3 0,3-1 0,2 1-228,2-1 0,2-1 1,0-3-1,2-4 1,4-4-1,5-6 82,-1-4 1,7-9-1,-5 4 1,5-1 378,2-5 0,-1-2-248,1-2 0,0-2 0,0-2 1,-3-5 35,-3-1 0,3-3 1,-5-5-1,1-3-308,1-4 1,-9 2 0,2-6 0,-1-1 0,-1 1 0,2-2-1098,-2 2 0,-2 8 0,-2 9 158,0-3 859,0 7 0,6 1 0,1 14 10,-3 5 1,-2 11 0,-2 4-1,0 2 1,0 3 123,0-3 0,0 6 0,0-6 1,0 0-1,0-1 477,0-1 1,0-13 0,0 5 1446,0-2 1,2-11-1300,4-6 1,-4-8 0,7-11 0,-3 0 0,2 0-339,3 1 1,-5-7-1,6-3 1,1 1 0,-1-2-786,1 0 1,6 0-1,8-4 1,0 3-1,-2 3 1,-6 4-4411,-5 3 1,-12 9 4646,-2 5 1,-16 12 0,-13 5-1</inkml:trace>
  <inkml:trace contextRef="#ctx0" brushRef="#br0" timeOffset="110">23299 16800 7864,'0'-19'180,"0"1"1,0-1 0,-2 2 0,-4 5 802,-7 5 0,-4 5 0,-1 2 0,-1 0 0,0 0 0,-2 0 0,-2 0 0,-2 2 0,2 3 0,3 3 381,1 2 1,6-6 0,3 5 0,0-3 0,1 2-1,1 3-1330,4 3 1,10-3 0,6 1 0,7 3 0,4 2 160,2 1 1,8 1 0,-3 2-1,1 4 1,-4 4-70,-6 0 0,2 0 0,-13-6 0,1 2 0,-5-2-142,-4-2 1,-4-2 0,-4 0 0,-7-3-93,-4-3 0,-1 1 1,-1-7-1,0-3 0,-2-2 1,-2-2-1224,-2 0 1,0 0 0,7 0-1,-1-2-3585,0-5 1,0 3 4854,1-8 0,7-9 0,3-8 0</inkml:trace>
  <inkml:trace contextRef="#ctx0" brushRef="#br0" timeOffset="111">23374 17081 8435,'8'11'4067,"3"-3"-2604,8-8 0,-3-2 0,-3-4-205,-7-7 1,-4-3 0,-2-3 0,0 0 0,0-2 0,0-2-792,0-2 1,-2-8 0,-4 4 0,-5-2-1,-1 1-323,-1 3 0,1-6 1,-5 4-1,2 0 1,5 4-1367,2 4 1,-1 4 0,5 3-52,-2 1 1,0 11 0,6 2-1206,0 10 1,0 7 0,0 2 75,0 0 1,0-1 2401,0 1 0,8 0 0,2 0 0</inkml:trace>
  <inkml:trace contextRef="#ctx0" brushRef="#br0" timeOffset="112">23580 16838 9111,'30'0'2456,"-5"0"1,-11 0-1907,-1 0 1,-11 0 0,-2 0 0,-11 0-1,-7 0 1,-7 0 1716,-7 0 1,-1 0 0,0 0 0,1 0-1554,-1 0 1,0 0-964,1 0 0,-1 0 0,8 2 0,2 2-739,2 2 1,2 7 0,3-5 0,3 2-1,7 5-864,4 2 0,2 1 0,2-1 1,4-2-77,7-3 0,12-8 1928,6 2 0,4-3 0,3-3 0</inkml:trace>
  <inkml:trace contextRef="#ctx0" brushRef="#br0" timeOffset="113">23712 16894 8113,'18'0'1049,"-7"-2"1,-5-5-1,-6-5 320,-6-5 0,-5 7 0,-7 6 0,-1 10-767,0 13 0,9 1 0,3 10 0,3-1-654,-2 0 0,4-6 0,-4 4 1,4-2-1,2 0 69,0-2 1,0-8 0,2-5 0,2 0-1,4-1 41,3-1 0,-5-2 1,6-6 468,3 0 1,2 0-1,-1-2 1,-1-2 0,-5-4-146,-1-3 1,-3-1 0,-6-7 0,0 0-321,0 1 1,0-1-1,0-2 1,0-2-1,0-2 92,0 2 0,0-4 1,0 2-1,0 2 96,0 2-56,0 3 0,8 7-214,5 5 1,1 6 0,1 6 0,-5 7-192,-1 3 0,3 3 0,-6 0 0,1 0 0,-1-1-554,0 1 1,1 0 0,-7 0 0,2-1-1,2 1 79,2 0 845,0-9 0,-4 7 717,5-5 0,-3-3-498,8-3 0,-8-6 0,5-4 0,-3-5 0,0-1 160,-2-5 1,-1 5 0,-3-2 0,0-3-55,0-2 1,6-1-1,0-1-274,-2 0 1,-2 0 0,0 1 0,3-1 0,1 0-48,-2 0 1,4 7-1,1 1-110,1 3 0,-4 2 1,7 6-1,1 0-221,3 0 0,2 2 1,0 2-1,-1 4-268,1 3 1,-2 1 0,-3 7 0,-1 0-689,1 0 0,3-3 0,2-1 1,0-5-1,-1-1-995,1-5 0,-6-2 1,-1-4-1,3-2 1595,1-3 1,5-5 0,0 3 0,0 1-1,-4-2 419,-1-1 0,1 5 0,0-6 0,-3-3 750,-1-2 1,-9-1 0,2-1-1,-4 0-157,-2 0 0,0 1 0,-2 1 0,-4 4 0,-4 5 0,-3 2 217,1 0 1,-1-1 0,-6 9 0,-2 5-286,-4 5 0,11 5 0,-5 4 0,2 1 0,3 6-151,1 1 0,-1-6 1,7 2-1,3-4 0,2-3 158,2 1 1,2 0 0,5-3-210,5-3 1,5 2 0,1-9 0,1-2 0,2-4 0,2-6 243,2-7 0,2-3 1,-4-3-1,2-2-377,-2-4 1,-2 4-1,-4-6 1,-3 2 0,-3 0-393,-3 2 0,-2-4 0,-6 0 1,0 0-1,-2-2-292,-4 0 1,2 4-1,-7-5 1,1 3 410,-1 4 0,5-4 0,-4 2 1,-1 2 913,1 3 0,6 7-350,-3 1 1,5 5 0,0-3 779,-4 2 0,4 3-645,-4 12 0,4 3 0,2 11 0,0 2 0,0 2-456,0-2 1,0 0-1,0 0 1,2 4-56,4 2 0,-4 0 0,4 2 0,5 5 0,-1-7 0,3 0-1522,-1-4 1,-6-4 0,5-2-6673,-3-1 8194,7-7 0,-13-11 0,6-11 0</inkml:trace>
  <inkml:trace contextRef="#ctx0" brushRef="#br0" timeOffset="114">24725 16538 12604,'6'-19'0,"0"0"0,0 0 0,1 1 0,1-1 1228,2 0 1,-3 0 0,3 1 0,1 1-1,-1 2 1,5 3 0,1-1 0,1 1 1889,-5-1 1,5 7-3119,-4-6 0,-3 7 0,3-1 0,1 4 0,-6 6 0,-1 7 0,-5 9 0,-2 7 0,0 7-1683,0 1 0,-6 3 0,-3-1 1,1 1-3234,0-1 1,-7-5 718,2-1 4197,-3 0 0,-3 7 0,0-1 0</inkml:trace>
  <inkml:trace contextRef="#ctx0" brushRef="#br0" timeOffset="115">24818 16856 7195,'19'19'0,"0"-2"-69,0-5 0,-7-3 1,-1-12 349,-3-3 1,-2-4-282,-6-9 0,-8 0 0,-2 1 0</inkml:trace>
  <inkml:trace contextRef="#ctx0" brushRef="#br0" timeOffset="116">3433 15731 7947,'0'13'1343,"0"-1"1543,0 3 1,0-5-769,0 3 0,0-11 0,0-2-1221,0-11 1,-2-5-1,-2-5 1,-3-2-1,3-2-459,2 2 0,-4-6 0,0 0 1,-1-2-1,1-1 0,-2-1-411,-3-2 1,7-11-1,-4-2 1,2-2 0,-3 2-28,-1 2 0,6-4 0,-5 4 0,3 0 0,0 0 0,-7 3 0,7 5 0,2 3 0,0 2 0,0 3 0,-3 3 0,1 2 0,6 7 0,0-1 0,0 0 0,0 0 0,0 1 0,0-1 0,0 0 0,0 0 0,0 7 0,0-1 0,0-1 0,0-3 0,0 7 0,0-7 0,0 15 0,-2-13 0,-4 9 0,-7 2 0,3 2 0,-3 2 0,1 0 0,-7 0 0,0 0 0,1 0 0,-1-2 0,0-2 0,-2-3 0,-2 3 0,-2 2 0,-2-4 0,4 0 0,-4 1 0,0 3 0,0 2 0,2 0 0,0 0 0,0 0 0,0 0 0,-2 0 0,4 0 0,-6 0 0,2 0 0,4 0 0,0 0 0,-2 0 0,4 0 0,-4 0 0,4 0 0,2 0 0,0 0 0,1 0 0,-1 0 0,0 2 0,0 5 0,1-5 0,5 6 0,1-8 0,-1 2 0,3 4 0,-7-4 0,5 7 0,-5-1 0,0-4 0,3 7 0,1-3 0,7-2 0,-5-4 0,3 5 0,2 3 0,0 9 0,-1 0 0,3-1 0,2-5 0,2-1 0,0 5 0,0 4 0,0 4 0,0 6 0,2-4 0,2 2 0,3 5 0,-1-1 0,-6 0 0,0-2 0,0 3 0,0 1 0,0 3 0,0 6 0,0-1 0,0-1 0,0 0 0,0 1 0,0-1 0,0 6 0,0-2 0,0-5 0,0-7 0,0-5 0,0 0 0,0-2 0,0 0 0,0-4 0,0-2 0,0-2 0,0 0 0,0-1 0,0-5 0,0-1 0,0 3 0,0-5 0,2 1 0,4-3 0,-4 7 0,9-13 0,-5 4 0,-2-4 0,7 0 0,-1 2 0,0 3 0,5-3 0,2-2 0,4-2 0,1 0 0,6 0 0,1 0 0,2 0 0,6-2 0,1-2 0,-3-5 0,-3-1 0,7-1 0,-3-3 0,1 3 0,5 1 0,-2-1 0,-1 5 0,-1-4 0,1 1 0,3 5 0,2 2 0,-3 2 0,-7 0 0,-5 2 0,-2 5 0,4-3 0,-6 6 0,-4 1 0,-6-1-2394,-9 5 2394,-4-7 0,6 9 0,3-7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9T23:57:35.091"/>
    </inkml:context>
    <inkml:brush xml:id="br0">
      <inkml:brushProperty name="width" value="0.05292" units="cm"/>
      <inkml:brushProperty name="height" value="0.05292" units="cm"/>
      <inkml:brushProperty name="color" value="#FF0000"/>
    </inkml:brush>
  </inkml:definitions>
  <inkml:trace contextRef="#ctx0" brushRef="#br0">6810 5888 12285,'23'-7'0,"-7"-1"0,-5-3 0,-7-3 1092,-2-3 0,-13 7 0,-7 4 0,-11 4 1,-9-1-1,-6-1 0,-6-2 0,-6 2 1,-9 2-438,-10 2 1,-8-6-1,-13-1 1,-2 1 0,-4 0-1,-2-3 1,51 5-1,-1 0 1,0 0 0,0 0-656,-2 2 0,-1 0 0,-47-7 0,46 5 0,0 0 0,-2-1 0,1 0 0,0-2 0,1 1 0,1 1 0,-1 0 0,0-3 0,0 1 0,4 3 0,1 0 0,-1-1 0,0-1 0,0 0 0,0 0 0,-51-7 0,3 3 0,4 2 0,9 1 0,1 5 0,-2-2 0,-1-2 0,5 0 0,5 6 0,4 0 0,4 0 0,4 0 0,7 0 0,3 0 0,5 0 0,4 0 0,6 0 0,5 0 0,1 0 0,3 6 0,3 0 0,7-2 0,7 0 0,5 3 0,13-5 0,15 4 0,8-4 0,10-2 0,9 0 0,8 0 0,12 0 0,9 0 0,6 0 0,7 2 0,1 4 0,3-4 0,5 5 0,5-3 0,5 0 0,-51-1 0,2 0 0,6 2 0,1-1 0,-5-2 0,0 0 0,2 1 0,1 0 0,1 0 0,1 0 0,2 2 0,-1-1 0,-6-4 0,0 2 0,3 5 0,-1 2 0,42 2 0,-2 1 0,-2 1 0,-2 1 0,-15-3 0,-6-1 0,-6 1 0,-7-3 0,-1 0 0,-5 5 0,-4-5 0,-6 0 0,-5 1 0,-1-5 0,-1-2 0,-6 4 0,-1 3 0,-3-1 0,-4 0 0,-2 1 0,-3-3 0,-18-4 0,-14 4 0,-20-4 0,-16-2 0,-10 0 0,-15 0 0,-13-2 0,-14-2 0,47 0 0,-2 0 0,-4-1 0,-1 1 0,-3 0 0,0 0 0,0 0 0,-1 0 0,0 2 0,1-1 0,-1 0 0,0-2 0,1 0 0,-1 0 0,2 2 0,1 0 0,2-2 0,1-1 0,4 1 0,2 0 0,-49-4 0,12-1 0,7 0 0,16 5 0,7-1 0,9 4 0,8 0 0,7-2 0,5-2 0,5-1 0,19 7 0,10 0 0,15 0 0,10 0 0,13 0 0,5 0 0,10 0 0,5 0 0,19 0 0,-8 0 0,19 0 0,4 0 0,6 0 0,4 0 0,-48 0 0,2 0 0,4 0 0,1 0 0,3 0 0,0 0 0,3 0 0,-1 0 0,-1 0 0,0 0 0,2 1 0,-1 0 0,-2 1 0,0 1 0,-3 0 0,1 2 0,-1 0 0,-1 0 0,-4 2 0,-2 1 0,1 3 0,-1 1 0,44 13 0,-10-2 0,-11-2 0,-8-3 0,-9 1 0,-12-6 0,-8-3 0,-9-2 0,-8-4 0,-4 7 0,-21-9 0,-12 4 0,-20-4 0,-15-4 0,-20-4 0,-17-7 0,-20-3 0,43 9 0,-3 1 0,-7 0 0,-2 0 0,-5-1 0,-2-1-86,-5 0 1,-3 0-1,-9-2 1,-2 1-1,2-1 1,0 1-1,-3 0 1,0-1-1,-2 1 1,0-1 85,-2 2 0,1-2 0,10-2 0,1-1 0,-1 0 0,0 1 0,9 0 0,2 1 0,8 0 0,2 1 0,6 1 0,3 1 0,4 2 0,3 0 0,-36-9 0,5 9 0,10 0 0,10 4 0,11-2 0,10-3 0,8 1 0,7 6 0,6 0 0,4 0 0,9 0 0,-1 0 0,9 0 0,-2 6 0,12 1 0,2 1 0,7-2-566,-3 7 0,1 1 0,6 1 566,-1-3 0,18 1 0,3 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9T23:57:34.775"/>
    </inkml:context>
    <inkml:brush xml:id="br0">
      <inkml:brushProperty name="height" value="0.053" units="cm"/>
      <inkml:brushProperty name="color" value="#FF0000"/>
    </inkml:brush>
  </inkml:definitions>
  <inkml:trace contextRef="#ctx0" brushRef="#br0">16452 12488 8094,'10'-9'1305,"-1"5"1,-9-8 0,0-3-1,0-2 1,-2 1 0,-3 1 147,-1 2 0,-8 9 0,3-4 0,-1 2 0,-1-1 0,-2 3-1006,-1 2 0,-3 2 0,0 0 0,1 0 1,-1 0-1,0 2 0,0 2 0,0 3 1,1-3-448,-1-2 0,0 4 0,0 0 0,1 1 0,-1-1 0,0 2-182,0 3 1,3 1-1,1 5 1,3-2 0,-1-3 481,3 3-282,-7 1 1,13 3 0,-7 0 118,3 0 1,0-1 0,4 1 0,-3 0-207,3 0 1,-4-1 0,2 1 0,1 0 0,3 0 38,2-1 1,0 1 0,0 0 0,0 0 226,0-1 0,0-3-176,0 4 0,0-5 1,2 11-22,5-4 0,-5-2 0,4-1 0,-2 1 0,2 0 0,-3 0 0,5 0 0,0-1 0,-4-1 0,9-3 0,1-3 0,3-3 0,-4 5 0,-1-7 0,1 0 0,-1 1 0,1-1 0,-3 2 0,5-4 0,-3 3 0,3-3 0,1-2 0,-3 0 0,-1 2 0,3 2 0,2-2 0,-5-1 0,1-3 0,1 0 0,3 0 0,-4 0 0,-1 0 0,3 0 0,1 0 0,3 0 0,-6 0 0,-1 0 0,3 0-60,1 0 0,-3-7 0,-1 1 0,3 0-801,2-3 738,-7 7 1,7-8 290,-5 4 0,5 2 1,2-7-1,-3 1 0,-3-1 0,-3 7 0,-6-4 1,5-1-169,1-3 0,-6 1 0,5 1 0,-3 0 0,0-1 0,0-1 0,-3-5 0,1 3 0,2 1 0,0 0 0,-4-5 0,2-1 0,3 0 0,-1 7 0,-6-1 0,0-1 0,0-3 0,0-2 0,0 1 0,0-1 0,0 0 0,0 0 0,0 1 0,0-1 0,0-2 0,0-2 0,0-2 0,-2 0 0,-2 4 0,-5-2 0,1-2 0,-2 2 0,-1 3 0,1 1 0,-5 0 0,3 2 0,-3 3 0,-2 1 0,-1 7 0,-3-4 0,-2 1 0,-2 5 0,-2 2 0,2 2 0,-2 0 0,-7 0 0,3 0 0,-2 0 0,4 6 0,-1 0 0,3 1 0,4-1 0,2 0 0,3 7 0,-1-7 0,0-2 0,0-2 0,9-4 0,4-4 0,4-4 0,2-9 0</inkml:trace>
  <inkml:trace contextRef="#ctx0" brushRef="#br0" timeOffset="1">16621 12788 9084,'0'18'4140,"2"-7"-2555,4-5 1,-2-4-1,9-2 1,1 0-368,3 0 1,-5 0-1,1 0 1,2 0-729,1 0 0,-3 0 0,-1 0 0,3 0-210,2 0 1,-5 0 0,1 0 0,1 0-52,3 0 1,2 0-1,-1 0 1,1 0 0,0 0-230,0 0 0,-1 0 0,1 0 0,0 0 0,0 0 0,-1 0 0,3 0 0,2 0 0,2 0 0,9 0 0,-3 0 0,4 0 0,-14 0 0,10-2 0,-12-2 0,2-2 0,0 1 0,-2 3 0,-1 2 0,1-2 0,0-2 0,0-2 0,-1 0 0,1 6 0,0 0 0,0 0 0,-1 0 0,7-7 0,0 1 0,-2 0 0,0-1 0,2 1 0,-4 0 0,6 4 0,-6-2 0,2-3 0,2 3 0,0 2 0,-6 2 0,0 0 0,-1 0 0,1 0 0,0 0 0,0 0 0,-1 2 0,1 2 0,0 3 0,0-3 0,-1-2 0,1-2 0,0 0 0,0 0 0,-1 0 0,1 0 0,0 0 0,0 0 0,-1 0 0,1 0 0,0 0 0,0 0 0,-1 0 0,1 0 0,0 0 0,0 0 0,-1 0 0,1 0 0,0 0 0,0 0 0,0 0 0,-1 0 0,1-2 0,0-2 0,0-3 0,-1 3 0,1 2 0,-6 2 0,-1 0 0,3 0 0,1 0 0,3 0 0,-8 0 0,-3 0 0,-8-2 0,0-4 0,-2-2 0,-2-7 0,-5 3 0,-1-3 0,4-2 0,-7-1 0,-1-1 0,-3 0 0,-2 0 0,0 1 0,1-1 0,-1 2 0,0 5 0,0 3 0,1 9 0,-1 0 0,0 0 0,0 0 0,0 0 0,1 0 0,5 0 0,3 2 0,1 5 0,3 3 0,8 9 0,5 0 0,1-1 0,4 1 0,5-6 0,-4-1 0,3 3 0,3-5 0,0 3 0,0-1 0,-1-2 0,1 5 0,0-7 0,0 1 0,-1-1 0,-7 0 0,-3-4 0,0 3 0,-5-1 0,5-4 0,-10 4 0,-4 7 0,-7 3 0,-4 3 0,-1 0 0,-1 0 0,0 0 0,0-1 0,1 1 0,-1 0 0,0-1 0,7 1 0,-1 0 0,7-9-264,-7-3 0,3-7 0,-3-7 0,7-7 264,4-9 0,-6-6 0,-3-9 0</inkml:trace>
  <inkml:trace contextRef="#ctx0" brushRef="#br0" timeOffset="2">16170 13331 7916,'9'-10'-1546,"3"2"1546,5-1 0,-5 7 0,1-4 0,2 4 0,-1 0-34,-1-5 1,3 5 109,-3-4 0,-3 4 0,3 2 0,-1-2-73,-1-4 1,-1 4 0,-6-7-15,3 1 1,1 6 637,-2-4 0,5 1 1961,7-1-355,-7 4 1,3-8-1187,-7 3 0,-3-1 0,-8-6 0,-5 3 133,-1 3 1,4-5-1,-7 5 1,-2 0 0,-1-1 284,-3 5 1,0-4-1219,1 2 1,-3-1 0,-2 7-248,-2 0 0,-2 2 0,4 5 0,-4 3 0,0 3 0,-1-1 0,1 1 0,4 3 0,-4-1 0,0-3 0,0 3 0,2-5 0,6 3 0,1 1 0,-1 3 0,0 2 0,2 0 0,3 1 0,3 3 0,3 2 0,4-2 0,2 4 0,2 0 0,0 0 0,0 0 0,0-4 0,6 5 0,2-3 0,3-3 0,3-1 0,3-2 0,2-2 0,2-3 0,4-3 0,6-1 0,4 0 0,-3-3 0,-3 3 0,-2 1 0,-4-1 0,0-4 0,0 5 0,2-1 0,-2-2 0,-5 3 0,-5-1 0,4-3 0,-5 3 0,5-2 0,2-1 0,-1-7 0,1 0 0,0 0-202,0 0 1,-1-9-1,1-1 1,0-3 0,0 3 343,-1 2 1,1-7-1,0 2 1,0-1-142,-1 1 1,-5-3 0,-3 3-1,1-3-168,-1-3 0,-6 0 0,3 0 1,-5 0 133,-2 1 1,0-1-1,0-2 1,0-2-1,0-2 285,0 2 0,0-6 0,0 0 0,0-2 1,-2 0-253,-5-3 0,3 1 0,-6 2 0,-1 4 0,1 2 0,-5 0 0,5 0 0,-3 8 0,-3 2 0,-5 5 0,-4 2 0,-6-5 0,3 7 0,1 2 0,-2 2 0,0 2 0,4 2 0,-4 2 0,0 4 0,2 3 0,-1 1 0,6-2 0,1 5 0,4-7 0,2 1-5605,3-1 5605,8-2 0,4-6 0,10 0 0</inkml:trace>
  <inkml:trace contextRef="#ctx0" brushRef="#br0" timeOffset="3">16546 13463 11765,'-9'0'4915,"9"0"0,11 0-3204,5 0 1,3 0 0,0 0 0,0 0-1655,-1 0 0,1 0 0,0 0 1,2 0-58,4 0 0,-4-3 0,6-1 0,-2-2 0,2 2 0,2 2 0,0 2 0,5 0 0,-5 0 0,0 0 0,0 0 0,-4 0 0,4 0 0,0 0 0,1 0 0,3 0 0,2 0 0,3 0 0,-1 0 0,3-2 0,4-5 0,-5 5 0,5-4 0,-4 4 0,-3 2 0,1 0 0,-1 0 0,-1 0 0,-3 0 0,-2 0 0,3 0 0,-5 6 0,2 0 0,3-1 0,1-3 0,3-2 0,1 0 0,3 0 0,2-2 0,-3-3 0,-1-1 0,-3-8 0,1 3 0,-1 1 0,1 2 0,-1-1 0,-5 7 0,-1-4 0,0 4 0,-2 2 0,-4 0 0,-2 0 0,0 0 0,2 0 0,0 0 0,2 0 0,-6 0 0,4 0 0,-4 0 0,-2 0 0,-7 0 0,1 0 0,2 0 0,-5 0 0,2 0 0,-5 0 0,3-2 0,-2-5 0,-1 3 0,-9-6 0,-3-1 0,-1 1 0,-8-2 0,1-7 0,-4 0 0,-1 2 0,-1 3 0,0 1 0,0 1 0,-1-7 0,-3 2 0,-2 5 0,-2-5 0,4 7 0,-2-1 0,2 3 0,2 2 0,2 0 0,0-1 0,3 5 0,1-2 0,3-2 0,5 0 0,-5 6 0,10 8 0,2 2 0,10 1 0,7-1 0,2-6 0,-1 5 0,1-1 0,0 0 0,0 7 0,-1-5 0,1 3 0,0-1 0,-2 1 0,-3 6 0,-3-1 0,-1 1 0,0 0 0,-5 0 0,1-1 0,-4 1 0,-2 0 0,0 0 0,-8-1 0,-5 1 0,-4-6 0,-1-1 0,-3 3 0,-4 1 0,4 1 0,-4-2 0,4-3 0,2 3 0,1 1 0,-1 3 0,0 0 0,0-1 0,0 1-1397,1 0 1,5-9-1,1-1 1,-3-3 1396,-2 0 0,7-8 0,2-8 0</inkml:trace>
  <inkml:trace contextRef="#ctx0" brushRef="#br0" timeOffset="4">19341 11456 9493,'19'0'845,"-1"0"1,-7-8 0,-7-2 0,-6-3 0,-7 1 0,1-3-1,-2-2 84,-1-1 0,-1 5 0,-9 1 1,-2-1-1,-4 1 0,-2-1 1,-5 0-75,-1 3 0,-13-7 1,-6 5-1,-7-3 1,-1 1-393,-3 1 0,1 3 0,-9-5 0,2 5-339,0 2 1,-12-1 0,7 5 0,-3-2 0,-4 2-125,-5 2 0,5 2 0,0 2 0,1 2 0,-1 4 0,-2 3 0,5-5 0,-1 6 0,4 1 0,4-1 0,4 1 0,-4-1 0,6 7 0,1 0 0,3 0 0,5-1 0,2 3 0,-1 4 0,3 4 0,4 3 0,6-1 0,-1-2 0,1 4 0,2-1 0,2-1 0,3 0 0,-1 0 0,1 3 0,6-5 0,1 0 0,1 0-56,0 0 1,4-4-1,-4 4 1,4 1-218,8-1 1,-2 0 0,7 4 0,-5-1-1,-2-1 69,1-2 0,5 0 1,1-6-1,-1 2 1,1-2-106,-1-2 0,7-9 191,-7 1 1,7-3 257,-6 3 0,8-3 453,-3-4 0,-1-6-136,2 0 1,-3-2 0,5-10 0,-2-3-379,2-1 0,-5-3-79,3 0 0,0-2 0,6-2 0,0-2 0,0 2 0,0-4 0,0 2 0,0 2 0,0 3 0,0 7 0,0 1 0,0-3 0,2 7 0,2 3 0,2 10 0,3 5-60,-3 9 0,-2 2 1,7 4-381,-3 6 1,-2-2 0,-6 0 0,2-2 0,2-4 98,3-2 1,-1-2 0,-6 0 0,0-1 1062,0 1 1,0-6 0,2-3-1,4-2-581,7-4 0,3-2 0,3-2 0,2-2 0,4-4 0,6-6-1365,5-5 0,1-2 0,-1-2 0,-5-1 1224,-6-3 0,4 0 0,0 6 0</inkml:trace>
  <inkml:trace contextRef="#ctx0" brushRef="#br0" timeOffset="5">19866 11119 7975,'-8'-13'0,"-5"1"1559,-3-3 0,-3 7 0,0 2 0,0 4 0,0 2 0,1 2 407,-1 4 0,6-2 0,1 6 0,-1 1 0,3-1-2160,4 5 1,6-5-1,6 3 1,9-1 0,5 3-244,5 4 1,9-5 0,-3 13 0,5 0 0,-1 2 343,-4 1 1,-4 5 0,-10-4-1,-5 5 1,-5 1 271,-5 1 0,-2-7 0,-2-2 0,-5-2 97,-5-4 1,-5-4-1,-4-7 1,-1-5-626,-3-5 1,-3-2 0,5 0 0,-2 0-1,0 0 1,0 0-2152,0 0 1,3-9 0,7-1 2499,2 0 0,1-15 0,-7 4 0</inkml:trace>
  <inkml:trace contextRef="#ctx0" brushRef="#br0" timeOffset="6">20147 11419 8475,'11'19'5916,"-1"-9"-4700,-3-4 1,-5-6-1,4-6 1,-4-7-563,-2-3 0,-8-5 0,-3-2 0,-1-4 0,-1-2 1,1-5-394,1-1 1,-5 4-1,5 2 1,-1-1-1,-1 3 1,1 0-482,1 4 1,-5 3-1,5 1 1,1 0-3800,3 0 1,5 7 1719,2-1 0,2 9 2299,5-2 0,3 12 0,9 4 0</inkml:trace>
  <inkml:trace contextRef="#ctx0" brushRef="#br0" timeOffset="7">20204 11100 7937,'18'0'0,"1"0"2123,0 0 1,0 0-158,-1 0 0,-9 0 0,-11 0 0,-13 0 0,-10 0-857,-4 0 1,2 0-1,-9 0 1,-3 2-1,-1 2 1,3 3-1637,5-3 0,-3-2 0,6-2 0,-2 2-1286,-1 4 0,9-4 0,-2 7 0,7-1-299,5 4 0,7-1 0,14-1 0,11 1 667,10-1 1,2-6 1444,7 2 0,-5 5 0,13-1 0</inkml:trace>
  <inkml:trace contextRef="#ctx0" brushRef="#br0" timeOffset="8">20504 11119 9003,'17'-19'0,"-3"0"1858,-1 1 1,-9-1-1,0 2 1,-8 5-839,-9 5 0,-3 5 1,-3 2-1,0 0-868,0 0 1,3 2 0,1 5 0,3 7-1,-3 7 1,0 4 143,3-2-378,4-2 0,1-2 1,1-1-1,2 3-6,2 4 0,8-4 0,2 4 0,3-2 0,3 0 51,3 2 1,2-2-1,2-9 1,2-3-1,2-3 299,-2-4 0,-5-4-304,-5-6 0,1-4-11,-7-9 0,-1 0 0,-6 0 0,-2-2 110,-4-4 1,3 3-1,-5-8 1,2 3 446,0 4 1,-3 3 0,5 1 157,-2 0-1483,0 9 0,12 10 633,0 12 1,9 5 0,-5 2 0,3-1-21,-1 1 1,-6 2-1,7 0 1,-1 0-88,-1-5 1,-1-1 0,-4 1 2589,7-3-1326,-5-5 0,7-10 1,-9-4-1,0-7 0,1-3-414,-1-3 0,0 0 0,-4 1 0,2-1-555,3 0 0,1 0 0,-4 1 0,5-1 0,-1 0 0,0 0 0,5 7 0,-5-1 0,2-1-1889,5-3 0,-5 7 79,3 3 1,-7 5 0,7 2-343,1 0 0,1 9 0,0 1 2152,-3 0 0,1 15 0,5-4 0</inkml:trace>
  <inkml:trace contextRef="#ctx0" brushRef="#br0" timeOffset="9">21067 11194 7937,'8'10'1752,"-4"-4"0,7-12 199,-3-6 0,-2-5 1,-6-2-1,0-2-1067,0-4 0,0-4 0,0-8 0,0-1 0,0-1 0,0-3-502,0-2 1,-6 1-1,-2 5 1,-1 1-1,-1-1-709,-1 1 1,7 5 0,-2 3 0,4 2-798,2 4 0,0 9-181,0 1 0,6 17 0,0 2 0,1 9 0,-1 4 181,0 0 1,2-1-1,-3 1 1,3 0-1,0 0 1,1-1 345,-5 1 1,4 0 0,0-3 0,1-1 713,-1-2 0,7-7 0,-3 4 0,5-2 1228,2-3 1,-1-3 0,1-2 6086,0 0-1753,0 0-4760,-9 0 0,-4 0 1,-12 0-6,-6 0 0,-13 0 1,-5 2-1,-3 2-566,-4 2 0,3 9 0,-10-3 0,3 5 0,-1 0 0,-2-3-1414,3-1 1,7-7 0,5 7-1,2-1 1,4-2 1246,2-3 0,2 3 0,1 0 0</inkml:trace>
  <inkml:trace contextRef="#ctx0" brushRef="#br0" timeOffset="10">19547 12619 7960,'-2'-19'406,"-2"0"1,-4 3-1,-3 1 1,-3 5-1,-3 1 1,-2 5-1,0 2 1,1 2 997,-1 0 0,0 8 0,0 5 1,1 1-1,-1 1 0,0-2 1,0 1-793,0 3 0,9-5 0,6-1 1,8-3-555,9-4 1,5 0-1,5 1 1,2 1-1,0-2 1,0 0 673,0 2 1,0-4 0,-6 7-617,0-1 1,-2 3-1,-3 5 1,-3-1-1,-3-3-218,-4 3 0,-2-5-945,-2 3 1,0-7 1118,0 7 1,-2-9 0,-2 4 368,-2 0 1,-7 3-1,5 5-298,-3-3 1,5 2 0,-6-9-448,-3-2 0,-2 0 0,-1 0 1,-1 3-52,0-3 1,7-2-2011,-1-2 1,7 0 2364,-7 0 0,9-17 0,-4-4 0</inkml:trace>
  <inkml:trace contextRef="#ctx0" brushRef="#br0" timeOffset="11">19660 12638 9793,'18'0'1638,"1"0"0,-6 0 1,-1 0-1,3 0 0,1 0 1,3-3 2400,0-3-4084,-9-4 0,1-3 0,-7 1 185,2-3 1,-8 1 0,-8-1 0,-3 5 0,1 1-430,-3 5 1,-2 2 0,-3 2 0,-3 0 124,-2 0 1,0 8-1,6 5 1,2 4-1,3 1 1,3 1 240,3 0 1,2 0 0,6-1 0,0 1 205,0 0 0,0 0 0,2-1 96,4 1 0,-2-6 1,9-3-1,3-2 1,5-1-1,6-1-1090,2 0 1,-6 0-1,2-6 1,-2 2-356,2 5 0,-4-5 1,4 4-1,-4-4 1,-2-2-1,0 0-4841,-1 0 5907,-7 0 0,14-17 0,-4-3 0</inkml:trace>
  <inkml:trace contextRef="#ctx0" brushRef="#br0" timeOffset="12">20072 12675 7942,'9'-19'655,"1"1"1,1-1 434,-5 0 0,-4 0 1,-2 1-1,0-1 465,0 0 1,-2 2-1,-4 5 1,-7 6-1,-4 4-764,-1 2 1,-1 10-1,0 7 1,-2 6-872,-4-1 1,4 6 0,-4-3 0,5-3-103,1-1 1,6 4-1,3 0 1,2-2-1,3-2-8,3-2 0,4-7 0,5-1 0,7-3 497,9-4 0,0-2 0,6-2 0,-2 0 0,-2-2 0,0-4 201,0-7 1,0-3 0,-8-3 0,-2 0-470,-3 1 1,-8-1 0,5 0 0,-3 0-506,0 1 0,0-1 1,-6 0-131,0 0 0,-6 7 1091,0-1 0,-2 9 0,3 0 1,-1 8-51,2 9 0,2 3 0,2 3 0,0 2 0,0 4 1,0 6-446,0 5 0,2 1 0,2 1 0,4-1-490,3 0 1,-7 1-1,4-3 1,1-1-868,3-3 1,-1-8 0,-1 2 0,1-6 0,-3-5-554,0-1 1,7-9 1909,-3 2 0,5-12 0,2-4 0</inkml:trace>
  <inkml:trace contextRef="#ctx0" brushRef="#br0" timeOffset="13">20241 12488 10510,'0'4'1691,"0"8"1,0 7 0,0 2-1,0-2 1,0-1-1737,0 1 1,0 0 0,0 0-1,0-1 333,0 1 0,6 0 0,3-3 0,1-1-75,5-3 0,-5-7 1,3 3-1,1-2-100,3 0 0,2-1 0,0-12 0,-3-5-433,-3-5 1,-3-1-1,-6-3 1,3-2-1,-3-4 1,0 0-219,2 0 1,-4-5-1,4 7 1,-3 2 618,-3 3 1,0 1 0,0 0 649,0 0 1,2 11-767,4 8 0,-4 8 1,4 13-1,-4 2 1,-2 2-1,2-2-30,5-2 1,-3-5 0,8-1 140,3-2 0,2-9 1,1 2-1,1-4 1,0-4-1,0-2 273,-1-2 0,1-9 0,0 2 0,0-1-167,-1 1 1,-5-3 0,-3 3 0,1-3-1,-3-3-230,0 0 1,-1 0 0,-9 1-501,-5-1 1,3 2 0,-6 2 0,-1 5-1,3 0 213,0-1 1,-7 7 751,3-2 0,-3 12-261,2 7 1,5 9 0,8 6 0,0-1-43,0 0 1,0 4 0,0-6 0,0-2-589,0-2 1,6-2 0,3-3-1,1-1 329,5-3 0,-5-8 0,3 3 1,1-5-1,3-2 0,2 0 296,-1 0 1,1 0 0,0 0 0,-2-2 0,-3-2 516,-1-3 1,-9-7 0,2 1 0,-4-3-750,-2-3 0,0-2 1,0-2-1,0-2 1,0 2-113,0 2 1,0 3 0,0-1 0,0 0 1243,0 0-470,9 9 1,-5 2 86,8 8 1,-5 0-323,5 0 0,1 0 0,5 2 260,1 4 1,-2 4-1,-3 9-662,-1 0 0,-9 0 0,2-1 0,-4 1 0,0 0 0,3 0-718,1-1 0,0 1 0,-6 0 0,0 0-1263,0-1 0,0 1 0,2-2-5421,4-5 7458,-3-3 0,13-18 0,-5-1 0</inkml:trace>
  <inkml:trace contextRef="#ctx0" brushRef="#br0" timeOffset="14">21235 12431 8392,'19'-18'1228,"-6"-1"1,-3 0 0,-2 0 1769,-3 1 0,-3-1-1821,-2 0 0,-2 11-1171,-5 8 0,5 8 0,-4 11 0,4 0-343,2-1 1,0 1 196,0 0 1,0 0 0,2-1 411,4 1 1,7-9 0,10-3 0,2-5-1,0-2 19,2 0 1,-4-9 0,8-3 0,0-5 0,1-4-21,-1-4 0,-8 5 1,2-5-1,-4 6 1,-5 4-1,-1 3-488,-3-3 1,-7 5 20,1-3 0,-6 3 0,-6-3 0,-7 7 0,-4 4 100,-1 2 1,5 8-1,1 3 1,-3 1 436,-2 1 0,7-1 0,2 5 0,1-2 0,1-3 0,2 3 303,2 1 1,4 1-1,2-3 1,4-1-239,3 2 0,1-1 0,7 1 0,0-5 1,2 1-407,4-1 0,-4-6 0,4 2 0,-5-3 0,-1-3-89,0 0 0,8 0-1670,4 0 0,-2 0 0,3-3 1,-1-1-1433,-2-2 0,-8 0 3191,-8 6 0,-1-9 0,7-1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9T23:57:34.790"/>
    </inkml:context>
    <inkml:brush xml:id="br0">
      <inkml:brushProperty name="height" value="0.053" units="cm"/>
      <inkml:brushProperty name="color" value="#FF0000"/>
    </inkml:brush>
  </inkml:definitions>
  <inkml:trace contextRef="#ctx0" brushRef="#br0">15139 17325 7480,'18'-8'1174,"-7"4"1,-5-9 0,-4-2 0,-4 1 0,-2-1-408,-2 3 1,-9 6 0,3-5 0,-5 1 0,-2 1 0,0-1 0,1 2-1,-3-1 1,-2 3 0,-4 0-188,-2 0 0,-1-1 0,-3 5 0,2-2 0,-3-2 0,-1 2 0,0 2-475,3 2 0,-3 0 1,6 0-1,-3 0 0,3 0 1,0 0-308,0 0 1,6 0 0,-4 0-1,2 2 1,0 2 207,2 2 1,0 9 0,0-5 0,-2 3 0,2-1 90,2 3 0,3-1 1,-1 1-1,0-3 0,2 3-54,5 2 0,-5 1 0,5 1 0,-3 0 1,0 0-43,3-1 0,2 7 0,-5 0 0,2 0 0,1 0 16,2 0 1,-5 2 0,7-4 0,-1 2 0,-1-2 138,-1-2 0,1 4 0,-3 0 1,5-2-1,2 0 210,0 2 1,-1-2 0,7 6 0,0-2 0,0-4 0,0-2-339,0-2 0,0-1 1,0 1-1,0 0 1,0 0-29,0-1 0,7 1 0,-1 0 0,-2 0 0,-2-1 0,-2 1 0,6 0 0,1-1 0,-1 1 0,0 0 0,2 0 0,3-1 0,-1 1 0,7-2 0,0-3 0,4-1 0,1-3 0,-3 5 0,2-2 0,2-1 0,2-2 0,0 1 0,-6-7 0,-3 4 0,-1 1 0,-2-1 0,-1 5-46,7-7 0,0 6 1,-1-6-1,1-1-221,0-3 0,6-2 1,2 0-1,0 0 201,0 0 1,4 0 0,-3 0 0,-1 0-1,2 2 154,0 4 1,-6-4-1,2 4 1,-4-3-1,-2-3-216,-1 0 0,3 0-23,4 0 1,-4 0-1,4 0 44,-4 0 1,4 0 0,0 0-1,-2-3 1,0-1-7,2-2 0,-4-2 1,4 3-1,-5-3 1,-1 0 230,0 0 0,0-1 0,-1 5 0,1-4 1,0-1-45,0 1 0,-1-7 1,1 3-1,0-3-122,0 3 0,-3-5 1,-1 7-1,-2-3 0,-1 1 55,-2-3 0,5 5 0,-7-3 0,3 1 0,1-1 88,-1 1 1,5-1 0,-5-5 0,1-1 137,1 0 1,-7 7 0,5-1 0,-1 1 0,-2-1-59,1 1 1,-1-1-1,-4-6 1,4 1-176,3-1 0,-5 0 0,5 0 0,-3 1 0,-4-1 0,0 0 0,0 0 0,3 1 0,-3-1 0,-2 0 0,0 0 0,2 1 0,2-1 0,-1 0 0,-3 0 0,-2 1 0,0-1 0,0 0 0,0 0 0,0 7 0,0-1 0,0-1 0,-2-3 0,-5-2 0,5 1 0,-6-1 0,0 0 0,-5 0 0,3 1 0,-3-1 0,7 6 0,-7 1 0,1-3 0,1-1 0,-5-3 0,3 0 0,-3 0 0,-3 1 0,0-1 0,0 2 0,1 3 0,-1 1 0,0 7 0,0-7 0,1 1 0,-1-1 0,-2 1 0,-2-1 0,-2 3 0,0-7 0,4 7 0,-2-3 0,-2 1 0,-8 8 0,4-3 0,-3 5 0,1 2 0,-2 0 0,-3 0 0,-7 9 0,-1 3 0,2 5 0,3 2 0,1 8 0,0-4 0,1 6 0,-1 0 0,1 0 0,-1 4 0,7-3 0,2-1 0,0-2 0,0-2 0,-5 2 0,-10 2 0,-3 9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9T23:57:34.791"/>
    </inkml:context>
    <inkml:brush xml:id="br0">
      <inkml:brushProperty name="height" value="0.053" units="cm"/>
      <inkml:brushProperty name="color" value="#FF0000"/>
    </inkml:brush>
  </inkml:definitions>
  <inkml:trace contextRef="#ctx0" brushRef="#br0">20560 10856 8245,'11'-8'2964,"-5"-5"-719,-4 5 1,-2 2-1307,0 12 0,-2-4 1,-4 4-1,-7-3-211,-4-3 0,5 0 1,-1-3-1,-1-1-197,-3-2 1,5 0-1,-1 6-251,-2 0 0,-1 0 0,-3 0-205,0 0 1,1 0-1,-1 0 1,0 0 0,0-2-1,0-3 40,1-1 1,-1 0-1,0 6 1,0 0-1,1 2-47,-1 4 0,0-4 0,0 5 1,3-3-1,-1 0-9,-2 2 0,9 1 0,-11-5 0,0 2-6,0 2 0,11 0 0,-11-6 1,0 0-1,-2 0 48,0 0 0,3 0 1,1 0-1,0 2 0,0 3 55,1 1 1,-1 0 0,0-6 0,0 0 0,0 2-28,1 4 0,-3-4 1,-2 5-1,-2-5 0,2-2-118,2 0 1,2 0-1,1 0 1,-1 0 0,0 0-12,0 0 0,1-6 0,-1-1 0,0 3 0,0 2 0,1 2 0,-7 0 0,0 0 0,2 0 0,2 0 0,2 0 0,0 0 0,0 0 0,-1 0 0,-3 0 0,-2 0 0,0 0 0,4-2 0,-2-2 0,-2-2 0,-2-1 0,4 7 0,-4 0 0,0 0 0,0 0 0,4 0 0,0 0 0,0 0 0,-2 0 0,2 0 0,-4 0 0,2 0 0,2 0 0,0 0 0,-2 0 0,4 0 0,-4 0 0,4 0 0,0 0 0,-4 0 0,4 0 0,-4-2 0,5-2 0,1-2 0,0 0 0,0 6 0,1 0 0,-1 0 0,0 0 0,0 0 0,1 0 0,-1 0 0,-2 0 0,-4 0 0,8 0 0,-6 0 0,0 0 0,3 0 0,-1 0 0,2 0 0,0 0 0,0 0 0,1 0 0,-1 0 0,0 0 0,0 0 0,1 0 0,-1 0 0,0 0 0,0 0 0,1 2 0,-1 2 0,0 2 0,0-2 0,1-2 0,-1 0 0,0 3 0,0 1 0,1-2 0,-1-2 0,0-2 0,0 0 0,1 0 0,-1 0 0,0-2 0,0-2 0,0-2 0,-1 1 0,-5 3 0,4 2 0,-4 0 0,4 0 0,2 2 0,0 5 0,1-3 0,-1 6 0,0-1 0,0-5 0,1 4 0,-1-2 0,0-2 0,-2-1 0,-2-3 0,-2 0 0,0 0 0,7 0 0,-3 0 0,-4 0 0,4 0 0,-4 0 0,4 0 0,2 0 0,0 0 0,1 0 0,-1 0 0,0 0 0,0 0 0,1 0 0,-1 0 0,0 2 0,0 2 0,1 2 0,-1-2 0,0-2 0,0-2 0,1 0 0,-1 0 0,0 0 0,0 0 0,1 0 0,-1 0 0,0 0 0,0 0 0,1 0 0,-1 0 0,0 0 0,0 0 0,0 0 0,1 0 0,-1 2 0,0 2 0,0 3 0,-1-1 0,-3-6 0,-2 0 0,2 0 0,2 0 0,2 0 0,0 0 0,1 0 0,-3 0 0,-2 0 0,-2 0 0,2 2 0,2 4 0,2-4 0,-2 5 0,-1-3 0,-3 0 0,2 2 0,2 0 0,2-6 0,0 0 0,-2 0 0,-4 0 0,5 0 0,-5 0 0,4 0 0,2 0 0,0 0 0,-6 0 0,0 0 0,2 0 0,2 0 0,1 0 0,-3 0 0,-2 0 0,2 0 0,2 0 0,2 0 0,0 0 0,1 0 0,-1 0 0,0 0 0,-2 0 0,-2 0 0,-2 0 0,2 0 0,2 0 0,3 0 0,-1 0 0,0 0 0,0 0 0,1 0 0,-1 0 0,0 0 0,0 0 0,1 0 0,-1 0 0,0 0 0,0 0 0,1 0 0,-1 0 0,0 3 0,0 1 0,1 2 0,-1-2 0,0-2 0,0-2 0,0 0 0,1 0 0,-1 0 0,0 0 0,-2 0 0,-4 0 0,-6 0 0,4 0 0,2 0 0,4 0 0,2 0 0,1 0 0,-1 2 0,0 2 0,0 3 0,1-3 0,-1-2 0,0-2 0,0 0 0,1 0 0,-1 0 0,0 0 0,7 0 0,-1 0 0,-2 0 0,-1 0 0,-3 0 0,0 0 0,0 0 0,1 0 0,-1 0 0,0 0 0,0 0 0,1 0 0,5 0 0,1 0 0,-3 0 0,-2 0 0,-1 0 0,-1 0 0,0 0 0,0 0 0,1 0 0,-1 0 0,0 0 0,0 0 0,1 0 0,-1 0 0,0 0 0,0 0 0,1 0 0,-1 0 0,0 0 0,7 0 0,-1 0 0,-2 2 0,-1 4 0,-3-4 0,0 5 0,3-3 0,3 2 0,-4-4 0,5 4 0,-5 5 0,7-9 0,1 6 0</inkml:trace>
  <inkml:trace contextRef="#ctx0" brushRef="#br0" timeOffset="1">17221 11119 7992,'2'-17'789,"2"3"0,2 1 953,-1-2 1,-1 1 0,0-1 0,2 3 885,-2-3 1,-4 7-1685,-6 2 0,-2 6 0,-7 6 0,3 6-522,-3 5 1,5 2 0,-3 0 0,1 1-1,-1 3-226,1 2 1,1 7 0,-3-5 0,1 0 0,1 2-269,1 0 0,-5-4 108,3 6 0,3-8 0,-1 4 0,1-2-36,-1 0 0,7 7 0,-4-5 0,2 0 0,-1 0 0,-1 4 0,4-4 0,-2 0 0,1 2 0,3-2 0,2 1 0,-6-1 0,0-4 0,2 2 0,2-3 0,2 1 0,0 0 0,0 2 0,0-2 0,0-2 0,0-2 0,0 2 0,0 2 0,0 2 0,0-3 0,0-1 0,0-2 0,0 0 0,0 0-36,0-1 1,0 1-1,0 0 1,0 0 0,0-1-382,0 1 360,0 0 1,0-1 0,0 1 0,0 0 35,0 0 1,0 0 0,0-1 240,0 1 0,0 0 0,0 0 0,0-1-220,0 1 0,0 0 0,0 0-92,0-1 0,0 1-8,0 0 0,0-7 1,0 1-121,0 1 0,0 3 130,0 2 1,0 0-1,0-1 1,0 1 83,0 0 1,0 0 0,0-1 50,0 1 1,0-6-313,0-1 0,0 1 200,0 5 1,0-5 0,0-1 105,0 3 1,0-5 69,0 3 351,0-9 0,0 6-207,0-3 0,2-5-153,4 4 1,-4-2-725,4 2 493,-4-4 324,-2 7 0,7-11-201,-1-5 1,6-3 0,-3-9 0,-1 1 0,0-1-209,-3 0 0,3 0 0,-2 1 0,0-1 148,3 0 0,-5 0 0,6 1 1,1-1-1,-3 0 107,0 0 0,-1 1 1,-5 1-1,2 2 356,2 3 0,0 6 0,-6-7-5,0-2-390,0-1 0,0 5 0,0 5 0,0 12 0,0 7 0,-2-3 0,-2 3 0,-4 1 0,-1 3 0,1 2 0,2 0 0,4-3 0,-2-1 0,-3-3 0,1 3 0,-2 2 0,4 1 0,-7 1 0,3 0 0,4-1 0,-5 1 0,1 0 0,-2 0 0,3-3 0,-5-3 0,6 2 0,-5-7 0,1 0 0,-1 1 0,-1-3 0,-7-6 0,0 0 0,1 0 0,5-9 0,1-3 0,-1-5 0,1 1 0,-1 3 0,9-4 0,-4 7 0,1-2-133,1-1 1,0 7 0,4-5 132,-5 3 0,-3-7 0,-9 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9T23:57:34.793"/>
    </inkml:context>
    <inkml:brush xml:id="br0">
      <inkml:brushProperty name="height" value="0.053" units="cm"/>
      <inkml:brushProperty name="color" value="#FF0000"/>
    </inkml:brush>
    <inkml:brush xml:id="br1">
      <inkml:brushProperty name="width" value="0.05292" units="cm"/>
      <inkml:brushProperty name="height" value="0.05292" units="cm"/>
      <inkml:brushProperty name="color" value="#FF0000"/>
    </inkml:brush>
  </inkml:definitions>
  <inkml:trace contextRef="#ctx0" brushRef="#br0">7466 15881 7893,'0'-8'6059,"0"8"-5110,0 10 1,0 7-1,0 2 1,0 0 0,0-1-1,0 1 1,0 0-1,0 2 1,0 2 1882,0 2-2736,0 0 1,0 2-1,0 2 1,0 2-1,0 0 0,0 3 0,0-5 0,0 0 0,0 0 1,0-2 37,0 0 1,0 7-1,0-5 1,0 2-1,0 0 306,0 3-402,-8-7 0,6 6 0,-4-6 0,3 2 72,3 5 0,0-5 0,0 2 1,0 0-1,0 0 0,0-1 3,0-3 0,0 4 0,0-4 1,0 2-114,0 5 0,0-5 0,0 2 0,0 0 0,0 1 0,0-3 0,0-2 0,0 6 0,0-4 0,0 0 0,0-1 0,0-1 0,0-7 0,0 5 0,0-2 0,0 0 0,0 2 0,0 2 0,0-4 0,0 2 0,0 0 0,0 2 0,0 3 0,0 1 0,0-2 0,-2 0 0,-4 0 0,4-4 0,-4 4 0,4 1 0,2-3 0,0 0 0,0-2 0,0-4 0,0 1 0,-2 4 0,-5-4 0,5-7 0,-4-2 0,4 1-2132,2 3-2455,0 2 4587,0-17 0,8-13 0,3-18 0</inkml:trace>
  <inkml:trace contextRef="#ctx0" brushRef="#br0" timeOffset="1">7354 18000 8030,'2'10'573,"4"-3"5310,6-5-1994,-3-2 1,-3 0-2788,-12 0 0,2 0 0,-9 0 0,-1 0 1,-3 0-805,-2 0 0,0-6 1,-2-1-299,-4 3 0,5 2 0,-7 2 0,2 0 0,-3 0 0,-1 0 0,4 0 0,-6 0 0,-2 0 0,-3 0 0,-1 0 0,5-2 0,1-2 0,-2-2 0,-3-1 0,-1-1 0,-1 6 0,3-4 0,2 4 0,3-1 0,3-3 0,-4 4 0,6-4 0,0 4 0,0 2 0,0 0 0,-6 0 0,6 0 0,2-2 0,0-2 0,-2-3 0,4 1 0,-4 6 0,4-2 0,2-4 0,1 4 0,1-9 0,2 7 0,3-2 0,1 2-998,-1 10 0,4-2 998,8 8 0,8-7 0,2 3 0</inkml:trace>
  <inkml:trace contextRef="#ctx0" brushRef="#br0" timeOffset="2">6078 17794 7218,'2'16'4398,"4"-3"-3435,-4-5 0,7-16 0,-9-5 0,0-3 1,0-3-1,0 0-394,0 1 0,0-3 0,0-2 1,0-4-1,0-2-104,0-5 0,2 1 0,2-1 0,2 3 0,-2-2 0,-1-5 793,-3-5-1244,0 3 1,0-6-1,0 9 1,0-3 115,0-4 0,0 5 0,0-7 0,0 2 1,2 1 201,4 1 1,-4 0 0,4 1 0,-4-3-1,-2 2-18,0 3 1,7 1 0,-1 1-1,-2-1 1,-2 1-354,-2-1 1,0 1 0,0-1 0,0 1 0,2-1 24,4 1 1,-4-1-1,5 3 1,-5 1 0,-2 3 152,0-2 0,0-3 0,0 1 0,0 2 0,0 1-139,0-1 0,2 0 0,2-1 0,2 3 0,-2 0 0,-1 2 0,-3-7 0,0 5 0,2-4 0,2-1 0,2 5 0,0-2 0,-6 5 0,0 1 0,0-2 0,0 0 0,0 4 0,0-4 0,0 2 0,0 4 0,0 2 0,0 2 0,0-2 0,0-1 0,0-3 0,2 2 0,5 2 0,-5-4 0,4 0 0,-4 0 0,-2 0 0,0 0 0,0-2 0,0 4 0,0-2 0,0 2 0,0 2 0,0 0 0,0-2 0,0-2 0,0 2 0,0 2 0,0 3 0,0-1 0,0 0 0,0 1 0,0-1 0,0 6-218,0 1 0,0 6 218,0-7 0,-8 9 0,-3-4 0</inkml:trace>
  <inkml:trace contextRef="#ctx0" brushRef="#br0" timeOffset="3">6266 14756 8323,'0'13'3276,"0"-1"1,2-8 0,4 3-2111,6-5 0,5-2 0,2 0-1012,0 0 0,-1 0 1,1 0-1,0 0 0,0 0 1,-1 0-3,1 0 0,0 0 0,0 0 0,2 0 0,1 0-27,3 0 0,7 0 0,-5 0 0,0 0 0,2 0 57,0 0 1,5 0 0,7 0-1,3 0 1,-2 0 0,-5 0 1,-5 0 0,3 0 0,-6 0 0,2 0 0,1 0-174,1 0 1,-4 0 0,0 0 0,-1 2 0,-3 2-91,2 2 1,-4 1 0,8-7 0,0 0 268,-2 0 0,7 0 0,-7-3 0,2-1 0,-2-2 0,1 2 211,-1 2 0,-4 2 0,4 0 0,0 0-466,0 0 1,-6 0 0,4 0 0,-2 0-1,2 0 1,0 0-132,1 0 1,5 0-1,-2 0 212,5 0 1,-1-6-1,-2-1 1,-3 3-1,-3 2 96,-4 2 1,4 0 0,-2 0 0,-2 0 0,-2 0 0,-3 0-62,1 0 1,0 0 0,0 0-1,-1 0 1,1 0-197,0 0 0,0 0 0,-1 0 0,1-2 0,0-2 79,0-3 1,-1-5-1,1 6 1,0 2-1,0 2 263,-1 2 0,1 0 1,-2 2-1,-3 2-443,-1 2 4,-9 0 0,11-4 1,-7 2-108,2 3 0,-3-1 403,5-6 0,-6 0 729,7 0-663,-9 8 0,11-3-312,-9 7 0,0 1 81,-6 5 1,0-5 0,0-1 0,0 3 163,0 2 0,0 3 0,0 3 0,0 2 0,0 0-14,0 2 1,0 0 0,0 7 0,0-3 0,0 2-105,0 3 1,0-1 0,0-1-1,0-3 1,0 2 11,0 3 0,0-7 0,0-2 0,0-2 1,0 0 39,0-2 0,0 4 1,0 0-1,0 0 1,0 0-28,0-4-10,0 6 0,0-8 1,0 4-1,0-4 71,0-2 0,0-7 0,0 0 0,2 3 35,5 2 0,-5-5 0,4 1-8,-4 1 1,0-3-1,2 1-52,3 3 1,-1 2 117,-6 1 612,0 1 374,0-9-1099,0 7 0,0-15 0,-2 7 0,-5-9 0,3 0 0,-8 0 0,-3-3 0,-2-3 0,-3 4 0,-3-4 0,-4 4 0,-3 2 0,-3 0 0,-9 0 0,-3 0 0,-1 0 0,-2-2 0,2-2 0,0-3 0,-4 1 0,4 6 0,0 0 0,0 2 0,5 4 0,1-1 0,3 5 0,-1 0 0,1 1 0,5-5 0,3 4 0,0-1 0,0-5 0,-5-2 0,-1-2 0,-3 0 0</inkml:trace>
  <inkml:trace contextRef="#ctx0" brushRef="#br0" timeOffset="4">7354 16838 8197,'0'10'9048,"0"-4"-5148,0-12 1,-2 4-3393,-5-4 0,3 10 0,-8 2 0,-3-2 1,-2-2-1,-1-2-364,-1 0 0,0 0 0,0 0 0,1 0-144,-1 0 0,-2 0 0,-2 0 0,-2 0 0,2 0 0,2 0 0,-4 0 0,0 0 0,0 0 0,0 0 0,0 0 0,-6 0 0,6 0 0,0 0 0,0 0 0,0 0 0,-6 0 0,6 0 0,0 0 0,0-2 0,0-4 0,-3 4 0,6-6 0,-3 1 0,2 1 0,2 2 0,-4 2 0,0 0 0,2-2 0,2-3 0,2 3 0,0 2 0,1 2 0,-1-2 0,0-2 0,0-3 0,1 1 0,-1 4 0,0-2 0,0-2 0,1 0 0,-1 3 0,0-1 0,0-2 0,1 0 0,-1 6 0,2-2 0,5-5 0,3 5 0,18-14 0,1 5 0</inkml:trace>
  <inkml:trace contextRef="#ctx0" brushRef="#br0" timeOffset="5">7354 15938 8360,'18'0'925,"-5"-7"1,-3-1-1,1 0 1,-1-1 1703,5 5 0,-5 2 0,3 2 4656,1 0-6926,-5 0 0,-9 0 0,-13 0 1,-4 0-360,-1 0 0,-1 0 0,0 0 0,0-2 0,-1-2 0,-5-2 0,-3-1 0,-5 7 0,2 0 0,-3 0 0,-1 0 0,-2 0 0,-3 0 0,-2 0 0,-2 0 0,3 0 0,1 0 0,3 0 0,-1 0 0,1 0 0,-5-6 0,4 0 0,-3-7 0,9 5 0,-1 0 0,2-1 0,-3-3 0,9 3 0,3 1 0,-1 0 0,-2 4 0,4 1 0,-4 3 0,4 0 0,2 0 0,7 0 0,-1 0 0,-1 0-654,5 0 1,3 0 0,12-2 653,7-4 0,12 4 0,4-6 0</inkml:trace>
  <inkml:trace contextRef="#ctx0" brushRef="#br0" timeOffset="6">7466 15900 7258,'-10'2'9830,"4"4"-7504,3-4 1,3 5 0,0-14-1670,0-5 1,3-11 0,1-2-1,2 0 1,-2 0-395,-2 0 0,4-6 0,1 4 0,-3-2 0,-2-5-263,-2-1 0,6-5 0,0-1 0,-1-5 0,-3-2 0,0-2 0,4 2 0,-4-6 0,4 6 0,-4 0 0,-2 2 0,0 0 0,0 13 0,0-3 0,0 7 0,0 6 0,0 2 0,0 3 0,0-1 0,0 0-9831,0 9 9699,0 2 0,0 24 1,0 5-1</inkml:trace>
  <inkml:trace contextRef="#ctx0" brushRef="#br0" timeOffset="7">6885 17269 8629,'10'-9'1833,"-2"5"1,-8-8 0,-2-1 0,-4 1-877,-6-1 1,-5 9 0,-2-2 0,-2 6 0,-2 4 0,-2 4 0,2 1 0,3-1-536,1-4 0,-6 7 0,0-1 0,2 3 0,2-1-1049,2 3 0,9-5 0,4 3 25,3 1 1,12 3 0,3 2 597,5-1 0,2-1 0,0-2 0,-1-3 0,3 3-77,4 1 1,-4 1-1,4-3 1,-6-1-1,-5 2-48,-1 1 0,-3-3 1,3-1-1,-5 3 1,-2 1 297,1 3 0,-1 0 0,-8 0 114,-4 0 0,1-7 1,-7-2-1,-3-1 1,-1-3-1,-3 0 755,0 0 1,-2 1 0,-2-7 0,-2 0-1,2 0-967,3 0 0,-1-2 0,-2-3 1,-2-1-1567,2 2 1,4 0-1,4 0 1,3-2-5998,-3 1 7492,7-5 0,0 0 0,8-9 0</inkml:trace>
  <inkml:trace contextRef="#ctx0" brushRef="#br0" timeOffset="8">7916 15544 7907,'0'14'1928,"0"-7"-290,0-14 0,0-7 1,0-7-1,0-4 0,0-4 1,0-2-744,0-1 1,0 7 0,-2-4 0,-2 2 0,-2 4 0,2 0-1572,2-2 0,-5 4 0,1-4 0,2 2-2601,2-2 0,2 5 0,0-5 3040,0 4 1,8 2 0,3 0 0</inkml:trace>
  <inkml:trace contextRef="#ctx0" brushRef="#br0" timeOffset="9">8235 15075 8647,'9'-10'0,"3"3"905,5 5 0,-5 2 0,1-2 1054,1-4 1,3 4 0,0-2 2182,-5 8 1,-5-2-3514,-14 4 0,3-4 0,-8-2 0,-5-2 0,-4-2-629,-4-2 0,-2 0 0,4 6 0,-4 0 0,-2 2 0,-5 4 0,5-4 0,0 4 0,0-4 0,2-2 0,0 2 0,4 5 0,-4-5 0,2 4-680,2-4 0,2-2-2948,2 0 2297,9 0 1,3-6 0,14-3-349,5-1 0,-1 6 760,1-2 0,-6 10 0,7 4 0,-1 2-1150,-1 5 1,5-5 2068,-3 3 0,4 0 0,1 5 0</inkml:trace>
  <inkml:trace contextRef="#ctx0" brushRef="#br0" timeOffset="10">8123 15225 7907,'12'6'0,"-1"3"-76,-3 1 0,0-6 1,-1 2-1,3-1 2604,0 1 1,7-4 4926,-4 4-6167,-5-4 1,-8-2 0,-13 0 0,-3 0 0,-3 0-938,0 0 1,1-2 0,-1-2 0,-2-2 0,-2 2 0,-2 2-352,2 2-165,2 0 0,5 2 0,1 2 0,2 2-1490,-1-2 1655,-3-2 0,7-2 0,1 0 0</inkml:trace>
  <inkml:trace contextRef="#ctx0" brushRef="#br0" timeOffset="11">14013 16744 8865,'19'0'1147,"-9"-2"0,-3-5 1,-5-5-1,-2-5 0,0-1 1,0-3-1,0-4-360,0-7 1,0 3 0,0-2 0,-2-2-1,-3-3 1,-1-1 0,2-1-128,2 1 0,2-1 0,-2 1 0,-2-1 0,-3 1-298,3-1 0,2 3 0,2 2 0,0 3-213,0 3 1,-2-4 0,-2 6 0,-2 2 0,1 2 30,3 3 0,2-1 0,0 0-229,0 0-19,0 1 1,2 1 0,5 6-44,5 11 1,-1 3 0,1 9 0,1 3-510,-3 1 1,7-3-1,-7-1 1,3 3 0,-3 2 427,-2 1 1,7 1-1,-2 0 1,1 0-1,1-1 1,-3 1 840,3 0 0,-5 0 0,1-1 0,-1 1 338,1 0 0,-7-7-790,2 1 0,-4-11 1,-2-2-198,0-11 0,-8-5 0,6-9 0,-7-2 0,3 0 0,-2-3 0,-3 1 0,5 0 0,-7-4 0,1 4 0,2 2 0,-7-5 0,4 7 0,-3 2 0,-3 2 0,6 11 0,1 4 0,-3 4 0,-1 2 0,-3 2 0,0 4 0,0 7 0,1 3 0,-1 3 0,0 0 0,2 0 0,3 1 0,1 5 0,1-4 0,-5 4 0,3-4 0,1-2 0,-2 0 0,5-1-1709,-2 1 1,9-11 1708,3-8 0,9-8 0,10-11 0</inkml:trace>
  <inkml:trace contextRef="#ctx0" brushRef="#br0" timeOffset="12">15551 16594 7812,'9'10'2457,"-1"-4"1,5-12-1,-7-6 1,-4-7-551,-2-6 1,0 4 0,0-6 0,0 0-1468,0-4 1,-6-5 0,-1-1 0,3-1 0,0 1-203,-2-1 1,4 1 0,-5-1 0,5 1 0,2-1-239,0 1 0,-6 6 0,0-1 0,0 7 0,6-4 0,0 2 0,0 4 0,0 2 0,0 3 0,0-1 0,0 0 0,0 7 0,0-1 0,2 3 0,4-3 0,-2 5 0,9 10 0,1 4 0,-3 4 0,-1 9 0,1 0 0,-1 0 0,0 2 0,5 2 0,-5 2 0,-1-3-357,-5-1 0,4-2 0,-2 0 0,-1 0 1,-1-1 197,2 1 1,-4-6-1,4-1 1353,-4 3-928,-2-7 1,0-4-1,0-14 1,-2-9-267,-4-2 0,2-6 0,-6 0 0,-1 0 0,1 0 0,-1 0 0,-1 2 0,-3 4 0,7-4 0,0 4 0,-1 2 0,-5 7 0,3-1 0,-1 1 0,-1 1 0,7 3 0,-7 8 0,-1 0 0,-3 0 0,7 0 0,-5 2 0,7 4 0,-3 7 0,-3 4 0,3 1 0,1 1 0,-1 0 0,3 0 0,0-1 0,-5 1 0,5 0 0,0 0 0,-1-1 0,5 1 0,0-9-2050,-2-3 1,4-7 2049,-5-7 0,14-3 0,3-9 0</inkml:trace>
  <inkml:trace contextRef="#ctx0" brushRef="#br0" timeOffset="13">16865 15900 21229,'0'-19'678,"2"7"0,4-1 0,6 1 0,5 1 0,0 3-326,-5 0 1,5 6 0,-5-5 0,5 5 0,2 2 0,0 0 0,-1 0-420</inkml:trace>
  <inkml:trace contextRef="#ctx0" brushRef="#br0" timeOffset="14">17033 16406 28671,'-18'0'0,"-1"0"0,0 0 0,0 0 0,1 0 0,5 0 0,1 0 0,-3 0 0,-2 0 0,-1 0 0,5 0 0,1 0 0,7 0 0,-11 0 0,5 0 0,1-2 0,4-4 0,4 4 0,2-9 0,0 5 0,0 4 0,0-8 0,2 6 0,4-3 0,6 3 0,-1-4 0,1-1 0,3 1 0,2 0 0,1-5 0,1 7 0,0 2 0,0 2 0,-1-4 0,1-1 0,0 3 0,0 2 0,-7-4 0,-6 3 0</inkml:trace>
  <inkml:trace contextRef="#ctx0" brushRef="#br0" timeOffset="15">17033 16219 28671,'-18'0'0,"1"2"0,2 2 0,3 2 0,-1 9 0,-5-3 0,-1 5 0,0 2 0,7-1 0,1 1 0,1 0 0,-1 0 0,7 0 0,-4-1 0,2 1 0,-1 0 0,1 0 0,8-1 0,2 1 0,5-2 0,1-3 0,5-1 0,-5-3 0,3 5 0,1-5 0,3-1 0,2 3 0,-1-4-613,1 3 1,-2-5 612,-5 7 0,-3-1 0,-9 7 0</inkml:trace>
  <inkml:trace contextRef="#ctx0" brushRef="#br1" timeOffset="16">17071 15769 7980,'-11'0'-93,"1"0"2621,4 0 0,2 0 0,-7 2 829,3 4 1,2-2-2194,6 9 1,0-11 0,2 0-568,4-6 0,-2-3 0,9 5-368,1-4 0,3 4 1,0-6-347,-5-1 0,5 7 0,-5-4-184,5 4 0,2-4 0,-1-1 1,1 3-1,0 2-54,0 2 0,-1 2 0,1 2 1,-2 5-1,-2-1 597,-3 0 0,-2 7 1,5-2-1,-5 3 0,1 3 106,-1 0 0,-3 6 0,3 0 0,-2-2 0,-4-2 637,-1-3-944,5 1 0,-6 0 0,4 0 0,-4-1 0,-2 1-41,0 0 0,-2 0 0,-4-1 0,-7 1 0,-3 0 0,-3 0 0,0-3 0,-2-1 0,-4-3 0,5-5 0,-5 3 0,2 0 0,-2 1 0,4-5 0,-4 7 0,4-1 0,2 1-280,0-1 0,1-8 1,-1 2 279,0-4 0,9-10 0,1-2 0</inkml:trace>
  <inkml:trace contextRef="#ctx0" brushRef="#br1" timeOffset="17">18196 16219 7944,'0'19'300,"0"-1"1,0 1 0,3 0 0,1-1 0,2 1 2975,-2 0 1,0-9 0,0-5-2290,3-10 0,-1 1 1,-4-8-1,2-3 1,2-2-1,-1-3 0,-3-3-491,-2-2 0,0-9 1,0 3-1,0-6 1,0-5-497,0-2 0,0 1 0,-7-7 0,1-3 0,2 3 0,0 3 0,-2 5 0,4-2 0,-5 5 0,5 5 0,2 5 0,0-2 0,0 6 0,0 2 0,0 2 0,0 9 0,0-1 0,0 9 0,2-2 0,5 12 0,3 6 0,0 5 0,7-4 0,-7-1 0,3 3 0,0 1 0,-3 9 0,5 0 0,-3 0 0,1 0 0,-1 0 0,1-2 0,-3-2 0,5-2-502,-3 0 0,-8-7 1161,2 1-602,5-9 1,-9 2-1,4-12 1,-4-9-1,-4-8 1,-2-8-58,-2-4 0,-9-3 0,3 3 0,-5 1 0,-2 3 0,-6 2 0,-2-4 0,0 5 0,0 6 0,4 5 0,2 0 0,-4 9 0,0 2 0,2 4 0,2 2 0,3 2 0,-1 4 0,0 4 0,0 11 0,1 2 0,-1 2 0,6 8 0,1-4 0,-1 3 0,1-3 0,1-2 0,3-4 0,-4-2 0,3-5 0,-1-3 0,6-7 0,-3-12 0,5-13 0,2-10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9T23:57:34.811"/>
    </inkml:context>
    <inkml:brush xml:id="br0">
      <inkml:brushProperty name="width" value="0.05292" units="cm"/>
      <inkml:brushProperty name="height" value="0.05292" units="cm"/>
      <inkml:brushProperty name="color" value="#FF0000"/>
    </inkml:brush>
  </inkml:definitions>
  <inkml:trace contextRef="#ctx0" brushRef="#br0">8179 15413 7896,'2'10'979,"4"-4"19,7-4 1,-5-4 0,1-2 0,-3-4-1,0-3-344,-2-3 0,-2-3 0,0 0 1,3 3-1,1 1 0,-2-1 1,-2-3 467,-2-2 0,-2 1 0,-2-1 0,-2 0-774,1 0 1,-3 1-1,0-1 1,-1 0 0,-1 0-132,0 0 1,-3 3 0,-4 1 0,1 3 0,-1-1 0,-4 3 0,0 2-84,0-1 0,1 7 1,-3-4-1,-2 4 1,0 2-11,-2 0 1,4 0-1,-7 0 1,1 0-1,2 0 6,0 0-137,-6 0 1,10 0 0,-6 2 0,-1 2-199,1 2 1,4 7 0,-4-5 0,2 2 0,2 3 0,0-1-17,0 1 1,0-3 0,6 5-1,0-2 1,1 1-116,-1 3 371,0 2 0,2-1 0,3 1 0,3 0 9,3 0 1,-4 6-1,5 0 1,3-3 0,2-1-1,2 0 136,0 4 0,0-4 0,0 4 0,0-4 0,0-2-47,0-1-73,0 1 1,0 0 0,2 0 0,2-1 219,3 1 1,1 0 0,-4-1 0,4 1-1,1 0-151,-1 0 0,7 0 0,-5-1 0,3-1 0,-1-3-129,3-1 0,1-3 0,3 5 0,0-5 0,0 1 0,-1-1 0,10-6 0,-8 11 0,5-9 0,-2-2 0,2-1 0,-4-3 0,6 0 0,-2 0 0,2 0 0,3-3 0,3-3 0,2-4 0,3-9 0,-1 0 0,1-2 0,-3-4 0,-3-6 0,1 2 0,-8 0 0,-2 2 0,-2 4 0,-5 8 0,-1 5-5180,-2 2 5180,-9 1 0,4 16 0,-8 1 0</inkml:trace>
  <inkml:trace contextRef="#ctx0" brushRef="#br0" timeOffset="1">7795 15345 7773,'-1'6'1307,"-2"-2"1029,-4-3 0,1 0-763,-1 2 0,5 3 0,0 4-959,4 0 0,0 0 1,5-2-1,1-2 1,1 1-522,1-1 1,1 3-1,-1-2 1,0 1 0,1 0-315,-1-1 0,1-4 1,2 4-1,0 0 1,0-1 64,-2-3 1,0 2 0,-1-2 0,0-1 0,1 0 0,-1-2 0,0 0 221,0 0 0,1-2 1,-2-1-1,-1-4 0,-1-2 314,1-1 1,-3-1-1,1 1 1,0 0 0,-2 0-1,1-1 121,-3 1 0,-1 0 0,-1-1 0,0 1 484,0 0-787,0 0 1,-4-1 0,-2 1-1,-1 0-171,0 0 1,4-2-1,-3 0 1,1-2-1,0 1-37,0 2 0,-1 1 0,1 0 0,0 2 0,0 3-499,-1 0 1050,4-3-366,-3 7 1,10-4 0,2 5 0,2-1 0,1-1-306,0-1 0,1-1 1,-1 3-1,0-1 0,0-2 152,1 2 1,-2 0 0,-1-1 623,-1 0 0,0 0-534,3 3 1,-3 0 0,0 0-547,1 0 1,-3 0 237,2 0 1,-1 1 0,1 2 0,-4 4-1,-2 3 36,-1 4 0,0-3 1,0 3-1,-1-2 0,-1-2 98,-2 0 0,0 0 1,2 1-1,-3-2 1,0-1-127,1-1 243,0-5 631,0 7 0,-1-9-418,-2 0 1,3-4 0,4-8-1,0 0 1,0-3-168,0-1 1,3-1 0,2-3 0,-1 2-1,1 2-35,-3 1 1,-1 1-1,-1 4 1,-1 1-67,-2 2 0,-3 3 0,-4 4 0,-2 0 0,0 0 0,-2 0 0,-4 4 0,1 3 0,-3 1 0,0 0 0,-1-1-602,1 0 1,0-1-1,3 0 1,3-1-8582,3-3 9183,5-1 0,-3-1 0,3 0 0</inkml:trace>
  <inkml:trace contextRef="#ctx0" brushRef="#br0" timeOffset="2">8104 15284 7861,'0'7'897,"0"-1"1,-2 1-1,0 0 507,-1 0 0,-2-6 0,3-1 1,-2-6-1,2-3 0,1-1 1,1-1-883,0-3 1,0-1 0,0-3 0,0 1 0,0-1-1,0 1 1,0 0 0,0-1-169,0-1 0,1-2 1,1 0-1,3 2 1,0 1-380,-1 1 0,1-1 0,-3-2 0,1-1 0,1 1-103,0-1 0,-1 1 0,2-1 0,1 1 0,-1 0 48,-1 3 0,3-2 0,-2 3 0,0 0 1,2 1-1,0 1 191,0 0 0,0 1 1,3 2-1,0 0 70,1-3 1,0 3 0,2-3 0,0 4 0,1 2 58,1 1 0,-2 1 0,4-1 0,0 4 0,0 2 1,-1 1-85,-1 0 1,2 0-1,-2 0 1,0 1 0,0 2-157,-3 4 0,0 2 0,-2 2 0,0-1 0,-1 0-199,-2 1 1,1-1 0,-3-1-9303,0-2 9501,-2-3 0,-3-13 0,-6-2 0</inkml:trace>
  <inkml:trace contextRef="#ctx0" brushRef="#br0" timeOffset="3">8536 14677 21093,'0'-10'0,"0"0"588,0-1 1,0 1 0,0 0 0,0 0 0,0-1 0,0 0 0,0-2 0,0-2 0,0 1-307,0-1 1,0-3 0,0 0 0,0-1 0,0 0 0,0 0 0,0 3-224,0 1 1,0-2-1,0 2 1,0 1 0,0-1-60,0 2 0,3-2 0,0 1 0,1-2 0,0-3 0,-1 3 0,3-1 0,1 0 0,0 0 0,0 0 0,-1 3 0,2-2 0,-1 0 0,1 1 0,1 0 0,-2 1 0,-1 1 0,2-1 0,2 2 0,0 0 0,0 2 0,0 0 0,1-2 0,-1 0 0,0-2 0,1 0 0,-1 5 0,0 0 0,0 1 0,1 0 0,-1-3 0,1 4 0,2-1 0,1 0 0,-1 2 0,2 2 0,-2-3 0,3 3 0,-1 2 0,-2 1 0,2 1 0,-3 1 0,3 2 0,-2 4 0,1 2 0,0 2 0,1-1 0,-4 0 0,4 1 0,-5-1 0,0 1 0,1 2 0,-1 0 0,0 1 0,-1-4 0,-1 1-280,-1-1 0,-4 0 0,0 1-2025,-2-1 1,-1-2 2304,0-5 0,-4-4 0,-2-9 0</inkml:trace>
  <inkml:trace contextRef="#ctx0" brushRef="#br0" timeOffset="4">9173 13680 8922,'7'9'1073,"0"-2"0,-5-3 0,2-8 0,-3-4 1,-1-3-1,0-3-442,0 2 1,0-3 0,0 1 0,0 1-1,0 2 1,0 1 0,0-1 2415,0 1-2527,-5 0 1,3 4-1619,-5 3 521,5 2 1,-3 0 564,5-3 1627,0 3-1404,0-4 1,0 4-424,0-2 407,0 2 140,0-4-182,0 5 1,4-1 6,-1-2 1,2 1-191,-2-1 1,-1 1-253,5-2 1,-1 2-1,2-4 1,-3 1-18,0-1 1,3-1-1,-2-3 1,1 1 236,-1 2 0,-2-2 0,2 2 0,-2-2-142,-2-2 0,1 3 305,0-2 1,-2 2 0,3-6 0,-2 2 207,1-2 1,-1 3-1,1-4 1,-2 0 0,-1-1 35,0 0 1,4-2 0,-1 3 0,-1 0 0,-1 0 166,-1 3 1,-3-1 0,0 0 0,-1 0-1,0 0-368,-3 2 1,1 1-1,-1-1 1,-1 2-1,-2 1 1,-3 1-145,0-1 0,-5 0 0,4 1 0,-1 4 0,0 2 0,-2 1 0,2 0 0,-1 0 0,-1 0 0,1 0 0,-2 1 0,4 2 0,-3 0 0,3 2 0,1 0 0,-1 2 0,0-3 0,1 1 0,2 1 0,1-1 0,-1-1 0,1 3 0,0 1 0,-1 1 0,1 1 0,1 0 0,1 1 0,2-1 0,2 0 0,1 0 0,1 4 0,0 0-28,-2-2 0,1 3 1,3 0-1,0 0 0,0 0 1,0-3-956,0 0 1,0-2-1,0 0 414,0 1 1213,0-6 0,1 4 101,3-2 1,1 2-445,6 2 0,-1-2 1,0-2-302,0-4 0,-3-2 0,0-1 0,1 0 0,1 0 0,-3 1 0,-1 2 0,-1 0 0,1 2 0,3-3 0,-1 1 0,-4 1 0,4-4 0,-4 0 0,4 0 0,0 0 0,0 0 0,-1 1 0,-2 2 0,0 0 0,-4 4 0,0 1 0,0 1 0,0 1 0,0 0 0,0 1 0,3 2 0,0 2 0,0 0 0,-1 1 0,1 0 0,-1 0 0,2 2 0,0-2 0,-1-1-5838,-1-2 5838,-1-2 0,-1-10 0,0-2 0</inkml:trace>
  <inkml:trace contextRef="#ctx0" brushRef="#br0" timeOffset="5">9142 13639 8337,'11'0'0,"-1"0"2089,0 0 0,-4-4 0,-4-2 1,-5 0 2642,-8 3-4893,1-3 1,-5 5 0,5-3-1,-1 3 1,-2 1 0,-1 0-1435,2 0 1,-1 0 1594,-1 0 0,-2-4 0,-4-2 0</inkml:trace>
  <inkml:trace contextRef="#ctx0" brushRef="#br0" timeOffset="6">9081 13547 7080,'9'1'1124,"-2"2"0,2-2 806,-2 3 0,-3-4 1,-2-4-1,-4-1-1279,-5-1 1,-2 0 0,-2 4 0,-2-1-393,-1 0-259,-4 2 0,2-3 0,-4-2 0</inkml:trace>
  <inkml:trace contextRef="#ctx0" brushRef="#br0" timeOffset="7">9101 13506 8544,'7'0'643,"-1"-2"0,-2-2 0,0-5 0,-1-4 1,1 1-310,-2 0 0,-1 1 0,0-2 0,1-1 0,2 2 1,-1 0-1,1 2 0,-1 0-162,-1 0 1,3-1 0,-2 1 33,0 0 1,-2 0 0,-1-1 0,0 1 94,0 0 0,-1-1 1,-3 1-1,-3 1 0,-1 1 1,0 2 267,2 2 1,-1 0 0,-4 4-579,1 0 1,0 5 0,1 2 0,1 3 0,2 3 0,1 1 230,3 2 1,1-2 0,1 3 0,0 1 0,0 1 0,0-1 108,0-1 1,1-1 0,1 1-696,2-3 1,0-4 363,0-3 0,2-7 0,4-6 0</inkml:trace>
  <inkml:trace contextRef="#ctx0" brushRef="#br0" timeOffset="8">9163 14225 8209,'7'3'752,"0"1"0,1-2 0,1-1-243,1-1 0,0 0 0,0 0 0,1 0 0,-1-1 0,0-1-4,1-2 1,-1-4 0,0 3-251,0-1 1,-3-2 0,-1 3 0,0 0 0,-2-3 73,1-1 0,2-2 1,-3 0-1,1-2-269,-1 0 0,0-1 0,-3 3 0,1-2 0,2-1 250,-2 2 0,-1-3 0,-1 1 0,0 2 0,0 0 138,0 2 1,0-4 0,0 0 0,0 2 0,0-1-67,0 0 0,-1 1 0,-1-3 0,-3 2 0,1-1 65,-1 1 0,-2-1 1,3 0-1,-2 1 1,-1 2-1,0 1-109,0-1 1,0 1 0,-3 1-1,0 1 1,0 1-175,-1-1 1,1 2-1,0 1 1,-1-1-165,1 0 0,0 4 0,0-1 0,-2 1 0,0 2 0,-2 0 0,1 0 0,5 0 0,2 0 0,-2 0 0,-2 0 0,0 0 0,0 0 0,0 2 0,-1 1 0,1 4 0,0-1 0,-1 0 0,5 0 0,0 2-79,1-1 0,1 0 1,1 3-1,0 0-551,1 1 0,-3-5 1,1 1 345,-2 1 1,4-2 0,-3 1 257,0 1 0,4-2 0,-3 0 854,-1 2-293,4-3-489,-4 0 0,4-5-461,-2 0 1,1 0 675,-5 0 125,4 0 1,-1-2-187,4-1-5,0 2 0,-1-4-255,-3 5-78,3 0 131,-3 0 0,2 0 1,0-1 335,-1-2 0,-2 2 0,3-4-301,-2 0 0,0 3 0,2-5 1,-2-1-29,2-1 0,1-1 0,0 0 0,-2-1 0,0 1 0,-1 0 0,1-1 0,0 1 0,-2 5 0,2 1 0,1 4 0,-1 4 0,1 2 0,-2 3 0,3 2 0,-5-1 0,4 0 0,-1 1-275,0-1 0,2 0 0,1 0 0,0 1 458,0-1 0,0 0 1,1-1-1,3-1 0,3-2 1,2-1-184,1-3 0,0 3 0,2-2 0,0-1 0,2-1 0,4-2 0,0-1 0,0-3 0,0 1 0,-1-1 0,-4 1 0,1 1 0,-3 0 0,-1 1-674,1 1 0,-1 1 674,0 0 0,-9 4 0,-2 2 0</inkml:trace>
  <inkml:trace contextRef="#ctx0" brushRef="#br0" timeOffset="9">8988 14102 8297,'9'-1'0,"-1"-2"0,-2-1 1242,-2-2 0,0 3 1,-4-4-1,0-1 0,0-1 1,-1-1-1,-3 4-267,-3 2 0,-2 3 0,-1 1 1,0 0-1,-2 0 0,-1 0 0,-3 0-527,0 0 0,-4 0 0,3 1 0,-2 1 1,-2 3-305,0 1 1,4 1-1,0 3 1,0 0-1,0 0-41,0 1 1,4-1-1,-1 1 1,3 2 0,0 1 211,-3-2-469,7 4 0,-7-3 0,7 3 0,-1 0 46,2 0 1,-2-3 0,3 5 0,0-1 0,1 0-398,2 0 0,0-3 0,2 2 1,-1 0-1,-1-2 253,-1 1 0,-1 2 0,4-3 1,0 0 174,0 1 0,0-4 0,0 4 0,-1-1 0,-1-1 0,-2 0-94,2-2 1,1-4-1,1 0 1,0 1 141,0 1 1,0-2 0,0 0-1,0 1 323,0 1 0,0-2 0,0 0-5,0 1 1,0 1-273,0 1 0,0-3 0,0 0 87,0 1 0,1-2 39,2 0 1,0-3-77,4 0 1,-2-3 0,2-3 0,-3-4 0,-3-2 71,-1-2 0,0 1 0,0 0 1,-1 0-16,-3-1 0,3 1 1,-4 0-1,2-2 1,-2 0 7,0-2 1,2 0 0,0 4 0,1 0 270,-2 0 1215,3 4-1314,-3-3 1,4 9 0,-2-1-613,-1 3 0,2 7 1,-4 0-1,2 4 1,-2 0-462,0 2 0,-1-2 1,-2 4-1,1 0 1,0-1-829,2-2 2037,-5-3 0,8-1 601,-5 1-96,5-6 1,-3-5 0,7-8 0,0-3-1,2-4-878,2-1 0,-4 2 0,3-2 0,-2 2 0,1 1-1518,-2 2 418,-1 0 1,3 1 0,0 0 1032,2 0 0,1-1 0,3 1 0</inkml:trace>
  <inkml:trace contextRef="#ctx0" brushRef="#br0" timeOffset="10">8536 14759 12926,'5'-4'0,"-1"-3"0,-3-2 1092,-1-1 0,-1-1 0,-3 1 0,-3 0 1,-2 0-1,-2 0 0,-2 2 0,-2 2 1,-1-2-437,-2-2 0,-2 4 1,-3 0-1,-1 1 1,1 3-1,1 1 0,2 2-409,-1 2 1,0 3 0,2 4 0,1 1 0,1 0-232,-2 3 0,3 2 1,0 4-1,0 1 1,1-1-434,1 1 0,0 0 0,4 0 0,-1 2 1,2 1-114,2-1 1,-1 2 0,4-1 0,-1 0 0,-1 0 407,1 0 0,2 0 1,0-3-1,2-1 0,1 1 424,0-1 1,0 1 0,0-1 0,0 0 0,0-2-192,0-1 1,0-4 0,0 0 0,0-1 0,0-2 0,0 0-342,0 1 0,0-1 91,0 0 0,-4 1 1,1-1 648,1 0 1,1-3 430,1 0 0,1-5-514,2 2 1,-1-3-438,5-1 0,-3-1 1,3-3-100,1-3 1,-3 3-1,1-1 1,0 1-50,-1-3 0,2-2 1,4-2-1,-2 0-145,-2-3 0,2 3 180,-2-3 0,1 3 1,0 0 232,-2 1 1,0 3 0,2 1 0,-2 1 276,-2-1 0,4 4-451,-1-2 1,-2 4-425,-2 4 1,-2 1 273,-1 6 1,0-4 0,0-1 321,0 2 0,-1 3 0,-1 1 1,-3 2-1,1-1 91,-1-2 1,-2-1-1,3-1 1,-2-2-1,-2-3-25,-1-3 0,-1-1 0,-1 0 1,1 0-1,-1-1-83,-3-3 0,3-1 0,-4-6 0,1 1 1,0 0-92,2-1 0,0 1 0,2 0 0,0 0 0,-1-1-33,1 1 1,3-4-1,2-1 1,-1-1-1,1-1 33,1 1 0,-4-3 0,2 3 0</inkml:trace>
  <inkml:trace contextRef="#ctx0" brushRef="#br0" timeOffset="11">15383 14925 9807,'16'-8'0,"-3"-5"1048,-7-3 0,-4 3 0,-2 1 0,0-3 0,-2 0 0,-4 1 0,-7 3-59,-3 3 0,-3 2 0,-2 4 0,-2-3 0,-4-1 0,0 2 0,-2 2-267,-1 2 0,-1 2 0,-6 2 1,-1 5-1,1 1-593,-1 5 1,-6 1 0,1 3 0,1 0 0,2 0 0,5-1 0,2 1-109,1 0 0,3 6 0,-2 0 1,4-2-22,0-2 0,12 3 0,-4 1 0,3 1 0,-1-1 0,0 2 0,5 2 0,-3-4 0,7 6 0,-1 0 0,1 1 0,4-1 0,2-2 0,2 4 0,0-2 0,0 1 0,0-3 0,2 0 0,4-6 0,7 4 0,3 2 0,3-4 0,0 4 0,0-1 0,-1-6 0,1-1 0,6 4 0,0 0 0,-2-2 0,-2-2 0,-2-2 0,2 0 0,4-1 0,4-1 0,6-2 0,-1-3 0,-3 3 0,-6-5 0,4 0 0,0-1 0,0-5 0,-6-2 0,4-2 0,-2 0 0,0 0 0,-2 0 0,4 0 0,-2 0 0,-2 0 0,0-2 0,2-4 0,-4 2 0,4-9 0,-4 7 0,-2-7 0,0-1 0,-1 3 0,1-1 0,0-3 0,0-1 0,-1-3 0,1-2 0,-2-2 0,-3-4 0,-3-2 0,-3-5 0,5 5 0,-7-2 0,-2-2 0,0-3 0,0-1 0,3-1 0,-1-5 0,-6-1 0,-2 2 0,-4 3 0,1-1 0,-7-2 0,-1-1 0,1 1 0,-1 2 0,-1 3 0,-9-1 0,-2 1 0,0-1 0,-2 1 0,-2 8 0,-3-7 0,1 7 0,-2 0 0,-3 4 0,-1 4 0,-1 11 0,1 3 0,-1 5 0,1 2 0,5 0 0,3 0 0,2 2 0,4 2 0,2 3 0,5 7 0,1-3 0,5 1 0,-1-1-298,1-3 0,4 5 0,-7-7 0,-2-2 298,-1-2 0,-11-19 0,-2-3 0</inkml:trace>
  <inkml:trace contextRef="#ctx0" brushRef="#br0" timeOffset="12">12963 13256 7954,'0'-18'720,"-2"1"0,-3 2 0,-1 3 0,2 1 918,2 7 0,2 6 1,0 19-1,0 4 0,0 6 1,0 5-967,0 1 0,8 3 1,5 1-1,3 5-805,3 2 1,0-4 0,0 4 0,-1-2-1,1-5-278,0-1 0,-7-9 0,1-2 0,-1 1 0,-1-3 825,-5 0 0,2-2 0,-1-6 865,-3-1 0,-2-9-764,-2-9 0,-8-5 0,-3-11 0,-1-7 0,-1-4-183,-1-7 0,-3-9 0,-2-7 0,0-4 0,1-3-332,-1 1 0,6 0 0,3 0 0,0 1 0,1 3 0,1 2 0,2 11 0,6-1 0,2 7 0,2 2 0,2 1 0,9 3 0,-3 9 0,5 1 0,2 4 0,-1 7 0,1 4 0,2 10 0,0 7 0,0 10 0,-5 12 0,-7-5 0,1 7 0,-2 1 0,-5-1 0,-8-3 0,-5-1 0,-9-8 0,0 0 0,-1-2-1326,-5-8 1,4 0-690,-4-11 1,4 0-1,2-6-2314,0 0 0,9-8 4329,4-5 0,4-3 0,2-3 0</inkml:trace>
  <inkml:trace contextRef="#ctx0" brushRef="#br0" timeOffset="13">13282 13388 7954,'16'18'2799,"-3"1"-522,3 0 0,-14-11 0,5-8 0,-7-10-1526,-7-7 1,3-8 0,-8-2 0,-1 0 0,1 0-727,-1 4 1,7-4-1,-4 2 1,-1 2 0,3 2-960,0 2-158,1 1 516,7 7 1,0 11-1,2 13 1,3 5 0,3 5 215,2 2 0,-3 7 0,3-5 0,-2 0 0,-4 2 901,-1 0 0,3-6 0,0 2 747,-2-4 0,0-13-51,3-8 1,-5-8 0,4-11 0,-4 0 0,-2 1-991,0-1 1,0-6-1,0-2 1,0 0 0,0 0-248,0 4-1910,0 2 0,0 2-1013,0 0 1,8 9 0,5 4 2922,4 4 0,1-7 0,1-1 0</inkml:trace>
  <inkml:trace contextRef="#ctx0" brushRef="#br0" timeOffset="14">13469 13069 7954,'0'19'0,"0"-1"0,2 1 0,2 0 0,3 0 0,-1 1 1966,2 5 0,-4 2 0,7 5 0,-1-5 0,-1-2-941,-1 0 0,0 0 1,-4-6-1,5-3 1,1-3-649,5-7 1,-5-4-1,3-2 1,1 0-1,3-2-4,2-4 0,-1-13 0,1-10 0,-2-2 0,-2-1-13,-3-1 0,-8 4 0,2 0 0,-3-1 0,-6 3-319,-3 0 1,-4 2-1,-11 9 1,-2 3 0,-4 5-258,-2-1 0,6 7 0,-4-4 0,2 6 0,0 6 0,2 7-2249,2 4 1,4 1 0,5 1 745,5 0 1,5-7 0,2 1 0,2-1 1718,5-1 0,3-3 0,9-8 0</inkml:trace>
  <inkml:trace contextRef="#ctx0" brushRef="#br0" timeOffset="15">13938 12863 12438,'-8'-11'1373,"-5"5"1,-1 6 0,-1 4 0,3 4 0,-3 5-587,-2 8 1,1 4 0,3 8 0,7-2 0,4 1-553,2-3 1,0 6 0,0-6 0,0 3 0,2-3 0,4-2-1,7-4 89,3-2 1,3-9-1,0-2 1,2-1-48,4-5 0,-2-2 0,6-2 0,-2 0 0,-2-2 0,0-4-392,0-7 0,-2-3 0,-9-3 0,-1 0-679,2 0 0,-5 1 0,0-1 0,1 0 0,-3 0 0,3-2 224,-1-4 1,-6 5 0,2-5-1,-4 4 1,-2 2 244,0 0 0,0 0 0,-2 1 420,-4-1 1,-4 2 0,-9 5 0,0 6 258,0 4 1,3 10 0,1 4 0,5 5 0,-1 2 535,1-1 0,4 1 0,-5 0 1,3 0-1,4 0 0,2 1-300,2 5 1,2-4 0,2 4 0,4-6-591,3-7 0,1 5 0,7-4 0,-7-5 0,1-2 0,2-4-442,1-2 0,3 0 0,0 0 0,-1 0 0,1-2-2697,0-4 0,0 2 0,0-7 3139,-1 3 0,1-15 0,0 2 0</inkml:trace>
  <inkml:trace contextRef="#ctx0" brushRef="#br0" timeOffset="16">14501 12675 7124,'0'-29'4375,"0"4"0,-2 6-2327,-4 7 0,-5 10 0,-8 10 0,-1 2-2166,-5 5 0,6-5 0,-2 3 0,6 1 0,3 3 0,1 2-145,5 0 0,4-1 0,4 1 1,4 0-1,7 0-90,4-1 1,8-5 0,2-1 0,0 1 0,0-1 1103,-4 1 0,-2-7 0,-3 4 1,-1 1-1,-4-1-68,-7 5 1,-4 1 0,-4 3 0,-4 2-1011,-7 4 1,3-2-1,-3 6 1,-1-2-1118,-3-4 1,-2-4-1,0-7 1444,1-5 0,-1 3 0,0 1 0</inkml:trace>
  <inkml:trace contextRef="#ctx0" brushRef="#br0" timeOffset="17">14857 12619 8088,'0'-19'2183,"-2"2"1,-2 3 0,-4 3 164,-3 3 0,-1 2 0,-7 6-1629,0 0 1,1 2-1,1 4 1,4 7-1,7 5-467,4 7 1,2-4 0,0 6 0,0-2-1,2 0 318,4-2 0,5 4-323,8-2 0,-1-2 0,1-8 0,0-3-247,0 3 0,-3 2 0,-1 1 0,-5 1 0,-1 0 0,-5-1 0,-11 1 0,-3 0 0,-5 0-324,-3 0 1,3-5-1,-12 1 1,2 1 323,0-1 0,-8 0 0,3 3 0</inkml:trace>
  <inkml:trace contextRef="#ctx0" brushRef="#br0" timeOffset="18">13075 14306 8016,'0'-29'417,"-6"2"1,0 8-1,-1 3 1,1 1 0,-2 3-1,-3-1 1,-1 1 0,-1 1 736,1 3 1,-1 2-1,-5 6 1,1 2-1,2 4 1,5 6-1,2 7 1,1 4-761,-1 2 1,6 8-1,-4-4 1,4 3-1,4-3 1,2 0-1,4 0 1,3 3 825,3-3 0,3 2 0,2-10 1,-1-5-1213,1 1 0,0-9 0,0-1 0,-1-5 1,1-4-9,0-5 0,-2-3 0,-3-9 0,-3-2 0,-3-1 0,-4-6 0,-2-1 0,-2 6 0,0-2 0,0 5-61,0 1 1,-2 0 0,-2 0-1,-4 0 182,-3 1 0,7 5-121,-2 1 0,4 10 0,4 0 0,2 8 0,4 6 0,3 9 0,1-2 0,7 8 0,0-2 0,0 0 0,-1-2 0,1-2 0,0-3 0,0-1-4995,-1-4 4995,-7-5 0,-3-25 0,-8-4 0</inkml:trace>
  <inkml:trace contextRef="#ctx0" brushRef="#br0" timeOffset="19">13826 14213 8054,'6'18'1353,"2"1"1,0 0 0,3-3 284,-1-3 0,-6-7 1,1-12-1,-10-9 0,-5-5 1,-2-8-698,-1-1 1,1 4 0,-7-6 0,2 0 0,3 2 0,1 2-1100,-2-1 0,7 8-82,2-5 0,6 14 1,4 11-1,4 13-218,3 10 0,-1-3 1,5 8-1,-3-4 0,1 1-4,-3-2 1,1 5 0,-7-4-1,2-1 577,-2-2 0,0-10 998,3-5 0,-5-6-308,4-6 1,-2-5 0,0-7 0,3-1 0,-3 0-806,-2 0 0,-4 1 0,-2-1 0,-5-2 0,1-2 0,-3-2-1033,1 2 0,4 2 0,-5 3 1,1-1-2576,0 0 0,5 0 1826,-1 1 0,6 7 0,6 5 1782,7 4 0,4 2 0,1 0 0</inkml:trace>
  <inkml:trace contextRef="#ctx0" brushRef="#br0" timeOffset="20">14126 14138 8054,'10'-9'2101,"-2"5"1,-8-8-1296,0-3 1,-2 4-1,-2-1 1,-4-3-1060,-3-1 0,1 3 0,-5 1 1,3-3-1,-1-1 0,3-3 253,4 0 0,-5 0 0,1 1 0</inkml:trace>
  <inkml:trace contextRef="#ctx0" brushRef="#br0" timeOffset="21">14295 13594 8656,'6'-19'1909,"0"0"1,0 1 0,-8 1 0,-4 4 0,-7 7-1119,-3 4 1,-3 10-1,2 5 1,3 4 0,3 1-1145,3 1 0,2 6 1,6 0 264,0-2 1,2-2 0,4-2 0,9-3 191,8-3 0,0 3 0,6-5 0,-2 1 0,-2-1 611,2-3 0,-12 7 0,1-3 0,-5 5 421,-7 2 1,-2-1-990,-2 1 0,-2 0 0,-4 0 0,-7-1-950,-4 1 0,-8-2 0,0-5 1,2-6-1,3-3 0,3-6-1522,4-3 0,-1-4 1,8-9-1,1 0 1470,3 1 1,4-1 0,5 0 0,5 2 0,5 3-1,4 1 855,4-1 0,-2-3 0,6-2 0,0 0-223,0 1 0,-4-1 0,4 0 0,0-2 293,1-4 1,-7 5-1,2-5 1,-5 4-1,-3 2 493,-4 0 0,1 1 0,-8-1 0,-1 0 1,-3 0-1,-2 1 924,0-1 0,-7 6 1,-1 3-1,-2 1-1075,-5 5 1,-2 4-1,-1 7 1,-1 5 0,2 7-547,5 6 0,-5 2 1,7 6-1,-1-4 1,3 1-197,0-1 1,5-4 0,-3 4-1,6 0 59,6 0 0,-1-6 1,7 0-1,3-6 1,3-7-1,5-1 343,2-5 1,3-2 0,-6-4-1,6-5 148,1-5 1,-6 2 0,2-3 0,-4-2 0,-5-1 41,-3-3 1,1 0 0,-5 1 0,-1-1 0,0-2-321,-4-4 1,5 2 0,-3-8 0,-2-1 0,-2 3-59,-2 4 1,2 0 0,3 5 0,1 3-89,-2 0 1,-2 11 0,-2 8 0,0 13-1,2 10 34,4 4 0,-4 2 0,5 4 0,-3-1-169,2-3 0,-4-2 467,5 2 1,1 3 0,-2-9 0,0-2 739,3-2 1,-7-9 1065,4 1 0,2-11 1,1-2-930,1-11 1,-6-6 0,3-3-1,-3-3 1,0-4 0,2 0-1006,-2-1 0,0-3 0,1 6 0,1 2 0,-2 3 0,6-5-1258,3 0 1,-7 2 0,-6 10 1257,-10 7 0,-24 12 0,-5 5 0</inkml:trace>
  <inkml:trace contextRef="#ctx0" brushRef="#br0" timeOffset="22">13919 13688 8067,'19'18'3637,"0"1"1,-7-9-2521,1-3-1117,-9-5 0,4-19 0,-8-4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9T23:57:34.834"/>
    </inkml:context>
    <inkml:brush xml:id="br0">
      <inkml:brushProperty name="width" value="0.05292" units="cm"/>
      <inkml:brushProperty name="height" value="0.05292" units="cm"/>
      <inkml:brushProperty name="color" value="#FF0000"/>
    </inkml:brush>
  </inkml:definitions>
  <inkml:trace contextRef="#ctx0" brushRef="#br0">14445 7069 7897,'12'0'0,"1"0"357,1 0 1,-3 0-1,1 0 1,3 0-1,1 0 1,1 2 9174,-4 4-6097,3-4 0,-7 15-1208,3-5-2227,-4-3 0,-16-1 0,-4-8 0,-5 0 0,-2 0 0,-2 6 0,-4 1 0,-6-3 0,-4-2 0,-3-2 0,-2 0 0,-3 0 0,-5 0 0,0 0 0,-6 0 0,4 0 0,-5 0 0,1 0 0,2 0 0,4 0 0,2-2 0,3-2 0,-3-3 0,12 1 0,-3 6 0,3 0 0,5 0 0,2 0 0,0 0 0,6 0 0,-4 0 0,4 0 0,9 0 0,1-2 0,3-4 0,2 2 0,6-9 0,2 1 0,4 1 0,-2-6 0,9 5 0,-1-7 0,1-4 0,-1-2 0,3 2 0,-5 3 0,3 1 0,2 2 0,1 5 0,3-5 0,0 4 0,-1-3 0,1-1 0,0 5 0,6-5 0,0 7 0,0-3 0,0 3 0,0 1 0,0-3 0,-6 6 0,0-1 0,-1 1 0,1 0 0,-6-1 0,-1 7 0,-8 3 0,0 3 0,-8 8 0,-8 9 0,-11-2 0,-4 6 0,-2-2 0,-5 2 0,-1 2 0,4 1 0,-1 3 0,-1-4 0,0 0 0,1 1 0,3-8 0,6 3 0,0-4 0,5-2 0,3 0 0,9 0 0,-5-1 0,3 1 0,4 0 0,2-7 0,4 1 0,4 1 0,6 1 0,5 0 0,2-3 0,2-8 0,2 4 0,4-1 0,0-1 0,0-2 0,-2-2 0,-6-2-2506,0 0 0,-11 0 2506,-8 0 0,-8 0 0,-11 0 0</inkml:trace>
  <inkml:trace contextRef="#ctx0" brushRef="#br0" timeOffset="1">15777 6675 10415,'-19'2'0,"0"2"1228,0 2 1,0 11 0,1 0 0,-1 6-1,-2 0 1,-2 0 0,-2 0 0,2 2-356,2-3 1,5 6-1,1-3 1,5-3-1,1 1 1,5 0-1,2 2 1,2-2-515,0-2 1,0-2-1,0 0 1,2-1-360,4 1 0,-1 0 0,7 0 0,3-1 0,1 1 0,3 0 0,0-7 0,0-1 0,-1-3 0,1-4 0,0-2 0,0-2 0,-1 0 0,1 0 0,0-2 0,0-4 0,0 4 0,-1-6 0,-1 5 0,-2-1 0,-3-2 0,1 0-941,5 6 0,-5-2 0,-3-5 0,-1-7 941,-5-9 0,-11 2 0,-3-6 0</inkml:trace>
  <inkml:trace contextRef="#ctx0" brushRef="#br0" timeOffset="2">15777 6938 7890,'8'-13'0,"4"3"0,5 1 0,2 5 1404,0 2 0,-1 4 0,-1 4 1,-2 7-1,-5 3 0,0 5 1,-1 2-968,-1 2 1,-2 9 0,-6-3-1,0 4 1,0 3 0,0-1-1,0 1 1,0-1-2777,0 1 0,0-9 0,0-4 2339,0-4 0,-8-11 0,-2-2 0</inkml:trace>
  <inkml:trace contextRef="#ctx0" brushRef="#br0" timeOffset="3">16002 6919 7951,'8'18'808,"4"1"1,5-2 0,2-5-1,0-3 1,-1-3 0,1 0 0,0-2-1,0-1 445,-1-3 1,1-3 0,0-3-1,0-6-966,-1-5 0,-7-4 0,-5-2 0,-4-2 1,-2 2 15,0 3 0,0 1 0,0 0 0,-2 2 0,-4 3-116,-7 1 1,-3 9 0,-3-2 0,0 6 0,0 6-132,1 7 1,-1-1-1,0 5 1,3 4 0,1-1-1,4 3-569,3 2 1,2-2-1,6 6 1,0 1-225,0-1 0,0-6 0,2 2 0,4-4 417,7-3 0,6-1 1,3-5-1,6-5 1,-1-5-1,2-2 236,0 0 1,-4-2 0,4-5 0,-2-3 516,-4 0 0,-2-7 1,-4 4-456,-5-3 1,-3-3 0,-9 0 0,0 1-317,0-1 0,0 0 0,0 0 0,-3 3 0,-1 1-335,-2 3 0,0 9 0,6 3 352,0 11 0,0 5 1,0 5-1,0 2 183,0 2 1,0 2 0,0-4 0,0 2 423,0-2 0,0-8 0,0-3 1365,0 3 0,2-7-730,4-2 0,-4-6 411,4-6 1,-3-4-922,-3-9 0,2 0 1,2 1-1,2-1 1,-2 0 137,-2 0 0,-2 5 1,0-5-1,2-6-485,5-2 0,-5 0 0,6 10 1,-2 2-1,3 3 377,1-3-73,3 7 0,5-6 0,1 7 0,0 3 108,0 2 0,-1 4 0,1 4-476,0 7 0,-7 4 0,-1 3 0,-3 7 0,-2 9-327,3 5 0,-7 1 0,4-8 1,-4-5-1,-2 0-4589,0 0 1,0-12 3952,0 1 1,9-11-1,1 1 1</inkml:trace>
  <inkml:trace contextRef="#ctx0" brushRef="#br0" timeOffset="4">16696 6975 6773,'18'0'87,"1"0"1,0 0-1,0 0 1,0 0-1,-1 0 658,1 0 0,0 0 0,2-2 0,2-4-237,2-7 0,6-3 0,-6-3 1,-2 0-1,-2 0 0,-3 1 355,1-1 1,-8 0 0,-5 0 0,-4 1 0,-2-1-608,0 0 1,-8 0 0,-5 1 0,-4 1-298,-1 4 0,5-1 0,1 8 0,-3 1 0,-2 3-169,-1 2 1,-1 2 0,2 5 0,3 7 0,3 7 258,3 4 0,2 8 1,6-1-1,0 3 1,0 0-1,0-1 113,0-3 0,8-6 0,2 4 0,3-2 0,-1-4 0,3-2 12,2-2 0,8-9 0,0-4 1,0-3 216,2-3 1,-4 0 0,6 0-1,-2 0 1,-2-3 0,0-1 144,0-2 0,-2-9 1,-9 3-1,-3-5-777,-3-1 0,5-1 1,-7-2-1,-2-2 0,-2-4-365,-2-2 0,0 6 1,0-2-1,0 4 1,0 2-140,0 1 1,2 5 790,5 1 1,1 9-1,4 3 1,-5 11 0,-5 8-115,-2 6 0,6 4 0,0 6 0,-2-1 0,-1-5-174,-3-2 1,0 4 0,0-4-1,0 0 1526,0 0 1,0-2 2367,0-6-3082,0-9 1,0-10-1,2-12 1,2-5-1,2-1 1,0-3-202,3-4 1,-5-2-1,8-7 1,3 5-788,2 2 0,3-4 1,5 6-1,5 2 1,1 2-1,-2 2-821,-2 1 0,-2 7 1,-6 5-1,-2 6-1769,-5 6 0,-4 7 3008,-8 12 0,-16 4 0,-5 8 0</inkml:trace>
  <inkml:trace contextRef="#ctx0" brushRef="#br0" timeOffset="5">17971 6806 8025,'0'-18'859,"0"-1"0,-2 2 1,-2 3-1,-4 1 0,-3 1 1,-3 1-1,-3 5 0,-2 4 1080,1 2 1,-1 0 0,0 2 0,2 4-1,3 9-1688,1 8 1,1-3 0,-7 5-1,2-2 1,5 0-196,6 2 0,-3 0 0,3-6 1,2 2 54,2 4 0,4-4 1,2 4-1,4-4 0,3-5 1,5-3 253,7-7 0,-2-4 0,4-2 1,-4 0-274,-2 0 0,0-8 1,-3-5-1,-1-6 1,-5-3-93,-1-3 0,-3-7 0,-6 5 0,0 0 0,0-2 0,0 0 0,0 6 0,0-2 0,0 4 0,0 2 0,0 1 0,2 1 0,4 4 0,-2 7 0,9 12 0,1 7 0,1 6 0,0 4-730,-3 2 0,1 8 1,5-2-1,-1 2 291,-4-1 1,1-3-1,-6-8 1,1 0-1,1-7 1,-1-1-90,-1-3 1,7-6 1303,-3 2 1,-2-6 0,1-6 0,-3-6-1,-4-5 1,-2-2-291,-2 1 0,7-3 0,-1-4 1,-2-7-487,-2-3 0,-4 2 0,-4-5 0,-2 5 0,-7-11 0,5 2 0,1-1 0,-5 3 0,3-4 0,-1 7-24,-1 6 1,9-3-1,-2 9-2462,4 2 1,2 13 0,0 12 654,0 15 1,6 4 0,2 10 0,1 4 1830,-1 7 0,7-3 0,-5 7 0</inkml:trace>
  <inkml:trace contextRef="#ctx0" brushRef="#br0" timeOffset="6">18309 6900 8024,'17'19'784,"-5"-1"0,5-7 0,-7-3 0,3-1 2193,-1-1 0,-5-2 1,3-10-1807,-2-7 1,-1 3 0,-7-3 0,0-3-870,0-7 1,0 2 0,0-6-1,0 0 1,0-3 0,0-1-461,0 0 1,-7 8-1,1-4 1,2 2-3545,2 0 0,2 0-2705,0 6 6407,0 9 0,0 2 0,0 8 0</inkml:trace>
  <inkml:trace contextRef="#ctx0" brushRef="#br0" timeOffset="7">18515 6563 8024,'19'0'2412,"0"0"1,0 0-447,-1 0 0,-5 0 0,-1-3 0,3-1 0,2-2-824,1 2 0,-5 2 0,-1 2 0,3 0-1002,2 0 0,-5 0 0,1 0-785,1 0 1,-5 8-1,-5 5 1,-8 5 203,-9 7 0,-4 5 0,-1 7 0,-3 3 0,-2 1 0,-2 3-57,2-2 0,2-3 744,2-1 0,7-9 0,-1-4 1,1-4 1294,1-2 1,3-7-911,8 0 0,2-7 0,4 1 0,9-4 1,6-2-632,4 0 0,6-2 0,-4-4 0,2-7 0,5-3-1637,1-3 0,-4 0 0,-1 0 0,-1 1 0,-2-1-1230,0 0 0,-2 2 2867,-6 5 0,0-5 0,-1 7 0</inkml:trace>
  <inkml:trace contextRef="#ctx0" brushRef="#br0" timeOffset="8">19134 6769 8024,'13'-6'0,"-3"-3"0,1 1 1082,-1 0 0,-4-7 0,5 2 0,-3-3 0,-4-3 1655,-2 0 1,-2 7-1,0-1-1946,0-1 0,-2 5 1,-4 3-1,-6 4 0,-5 4 1,-4 4-322,-4 7 1,2 10-556,-8 2 1,8 8-1,-2-4 1,4 0-247,2-4 1,3 3 0,1-3-1,5-3 1,1-1 0,5-2 536,2 0 1,8-1-1,5-1 1,3-2 264,7-3 1,2-1 0,-2 1-1,2-6 1,4-3 0,0-6-472,0-3 0,-2 2 0,-6-11 0,0-3 0,-1-5 0,-5-2 0,-3 4 0,1-2 0,-3-2 0,0 2 0,-1-4 0,-7 2 0,0 2 0,0 2-463,0 3 526,0 7 1,0-6 104,0 5 0,0 6-168,0 6 0,6 8 0,2 11 0,3 2-434,3 4 1,3-2-1,2 8 1,-3 0 0,-1-2-1,-2-2-1163,1 0 1,3-8-1,2 2 1,1-9 0,3-3-1,2-5 730,-2-2 1,-2-2-1,-2 0 1786,0 0 1,-1 0-123,1 0 0,-8-2 1,-5-4-1,-6-9 111,-6-8 0,3 0 0,-5-8 0,2-4-258,0-7 1,-7-6-543,7-8 0,-9-1 0,5 1 0,-3 0-116,1 0 0,8 2 1,-5 4-1,3 6-239,0 4 0,0 11 0,6 4 1,0 4-2080,0 3 1612,8 7 1,-4 11 0,7 13 0,-3 5 0,-2 5-695,2 2 1,-3 7-1,5-5 1,-2 0-1,-1 2 1,-1-2 1028,0 0 0,7-2 0,-5-4 0,2 0 2277,5-3-1473,-7 5 0,9-12 0,-4 5 1,3-1 898,3-3 0,0-7 0,-1 3 1,1-2 2473,0 1 1,0-1-2211,0-6 0,-3-9 1,-3-3-1589,-7-5 0,-12 1 0,-7 3 0,-3 5 0,-3-1 0,0 7 0,0-4 0,-6 4 0,-2 2 0,-2 0 0,-4 0 0,3 8 0,1 5 0,0 4-690,0 1 0,6 1 0,-2-2 0,4-5 0,2-6 0,1-4-8739,-1-2 9429,0 0 0,9-16 0,1-5 0</inkml:trace>
  <inkml:trace contextRef="#ctx0" brushRef="#br0" timeOffset="9">19904 6675 7942,'0'-13'1257,"2"1"0,2-3 0,4 1 3658,3 1 0,-7 7-3156,2 12 1,-4-1-1,-2 7 1,0 5-1742,0 6 0,0 4 0,0 6 0,2-2 0,2 3-147,3 1 1,-1 0 0,-6-1 0,0-5-1902,0-2 0,0-8-869,0-7 0,2-8 189,4 3 0,-2-14 1,7-7 2709,-3-9 0,7-6 0,-5-9 0</inkml:trace>
  <inkml:trace contextRef="#ctx0" brushRef="#br0" timeOffset="10">20147 6656 8820,'-6'-8'6900,"0"10"-5653,2 15 0,2 1 0,2 9 0,0-1-539,0-1 1,0 6-1,0-6 1,2 0-1,2 0 1,4 0-68,3-2 1,1-9-1,7-1 1,0-1 0,-1-1-542,1-5 1,6-4 0,0-2 0,-2-2 0,0-4-101,2-7 0,-10-6 0,3-3 0,-3-6 0,-5-1 0,-3-4 0,-5 0 0,-2-1 0,-2 5 0,-5 2 0,-5 4 0,-5 2 0,-1 2 0,-3 3 0,-2 3 0,-2 7-441,2 4 1,-4 4 0,2 2 0,4 5 0,4 1-946,5 5 1,1 1-1,-1 3 1,6 0-1486,3 0 0,3-1 1,3 1 2870,3 0 0,4 0 0,9-1 0</inkml:trace>
  <inkml:trace contextRef="#ctx0" brushRef="#br0" timeOffset="11">20485 6900 7942,'0'10'1249,"0"-3"1,0-14 0,0-7 343,0-9 0,0 2 0,0-6 1,0 0-1,0-2 0,0 0 92,0 4 1,0 4-1611,0 2 0,0 11 0,0 8-596,0 10 0,0 13 0,2 4 0,2 2-320,3 5 1,-1-5-1,-6 0 1,0 0-1,0-2 1,0 0 1148,0-4 0,0 4 0,0-2 0,0-2 2955,0-2-2041,0-11 0,0-3 0,0-14-525,0-5 1,0-7 0,0-4 0,0-4-698,0-2 0,0 4 0,0-6 0,0 0 0,2 1 0,2 5 0,2 5 0,3 1 0,-5 0 0,4 0 0,3 1 0,-1 5 0,5 0 0,-3 1 0,1-1 0,-1 3 0,1 2 0,-1-7 0,7 13 0,0-4 0,-1 4 0,1 12 0,-2 7 0,-3 8 0,-1 4 0,-7 2 0,5 7 0,-3 1 0,-2 1-74,3-3 1,-7 3-1,4-15 1,-4-2-1,-2-2-6078,0-2 3148,0-9 1,2-2 3003,4-8 0,5-16 0,8-5 0</inkml:trace>
  <inkml:trace contextRef="#ctx0" brushRef="#br0" timeOffset="12">21142 6600 9311,'0'19'3375,"0"-1"1,0-5-2550,0 0 1,0-11-1,0-2 0,0-11 1,0-6-1,-2-1 1,-3-3 206,-1-4 0,0-4 0,6-9 0,0 3 0,0 2-619,0 1 1,0 1 0,0-4 0,0 1-415,0 3 0,2 8 0,2-2 0,2 4 0,1 5 0,-1 1 0,0 3 0,3 5 0,-3-5 0,-2 8-2151,8-3 1,-7 14 0,1 5 0,-4 7 1507,-2 6 1,0 4 642,0 9 0,-8-1 0,-3 1 0</inkml:trace>
  <inkml:trace contextRef="#ctx0" brushRef="#br0" timeOffset="13">21104 6881 7942,'2'25'3020,"4"0"1,-1-6-1692,7-6 0,-1-11 0,1-2 0,-6-11 0,-4-5 0,-2-3-5113,0 0 0,-2 0 3784,-4 1 0,-4-1 0,-9 0 0</inkml:trace>
  <inkml:trace contextRef="#ctx0" brushRef="#br0" timeOffset="14">12531 5644 7972,'19'0'567,"0"0"1,-1 0 0,1 0 816,0 0 0,-7 0 0,1 0 992,2 0 0,-5 0 1,2 0 2992,3 0-4196,-7 0 0,-1 0-1173,-14 0 0,-3 0 0,-9 0 0,0-2 0,1-2 0,-1-3 0,-2-1 0,-4 4 0,-6-2 0,-5 1 0,-1 3 0,-1 2 0,1 0 0,-1 0 0,-1-2 0,-5-4 0,4 4 0,-3-4 0,3 4 0,2 2 0,1 0 0,-1 0 0,3 0 0,2 0 0,3 0 0,3 0 0,2 0 0,5 2 0,-3 2 0,-2 2 0,0 0 0,6-8 0,0-4 0,9 2 0,3-9 0,5 1 0,2-7 0,0 0 0,0 7 0,2-1 0,5-1 0,5-3 0,5-2 0,2 1 0,-5-1 0,1 0 0,3-2 0,3-4 0,-4 4 0,8-4 0,-4 4 0,-2 3 0,1 5 0,3 3 0,2-1 0,-2 3 0,-2 0 0,-2 2 0,0 6 0,-1 0 0,1 0 0,-8 0 0,-3 8 0,-8 4 0,0 5 0,-2 4 0,-6 2 0,-9 4 0,-6 2 0,-4-4 0,2 8 0,-4 5 0,-1 4 0,5-1 0,-2-3 0,0-5 0,0-2 0,0 1 0,4-3 0,9 0 0,1-4 0,3-4 0,-3 4 0,7-4 0,4-3 0,2 1 0,2 0 0,4 0 0,5-7 0,7-2 0,3-1 0,4-5 0,6-2 0,-1-2 0,1 0 0,0 0 0,0 0 0,1 0 0,-9 0 0,-5 17 0,-9 4 0</inkml:trace>
  <inkml:trace contextRef="#ctx0" brushRef="#br0" timeOffset="15">13525 5625 9934,'-18'0'0,"-1"0"0,2 2 1092,5 4 0,-5-1 0,5 7 0,-5 3 1,0 3-1,3 5 0,3 2 0,1-2 1,1 0-140,1 2 0,0-4 0,4 4 0,-3-4 0,5-2-354,6-1 1,7-7-1,10-5 1,2-4 0,2-4-410,-2-4 1,-3-5 0,-1-7-1,0-3 1,0-4 0,-1-5-191,1 1 0,-8-6 0,-5 6 0,-2-2 0,2-1 0,-4 1 0,5-6 0,-5-1 0,-2 1 0,0-1 0,0 1 0,-7-1 0,1 3 0,2 1 0,2 3 0,-4 8 0,-1-2 0,3 4 0,2 3 0,2 5 0,0 0 0,0 11 0,0 2 0,0 11 0,0 12 0,0 2 0,0 14 0,0-1 0,0 4 0,0 3 0,0 5 0,6 5 0,3-1 0,-1-2 0,3-4 0,-1-2 0,-4-5 0,5-7 0,-1-5-3672,0-2 0,3-4 2646,6-11 0,2-6 1026,4-12 0,-5-13 0,8-10 0</inkml:trace>
  <inkml:trace contextRef="#ctx0" brushRef="#br0" timeOffset="16">13769 5588 9158,'0'18'2492,"0"-5"1,2-3-562,5-1 1,3-3 0,9-6-1318,0 0 0,-7 0 0,1-2 0,1-2 0,3-3 0,0 1 395,-5-2 0,5 4 1,-7-9-1,1-2 1,-3-1-1010,0-3 1,-6 6-1,5 1 1,-7-3-1,-7-1 0,3 5 0,-8 3 0,-3 0 0,-2 6 0,-1-3 0,-1 10 0,0 7 0,9-1 0,1 1 0,3 3 0,0 1 0,0 5 0,6 4 0,0-4 0,0 6 0,0-2 0,0 0 0,2 2 0,2-4 0,4 2 0,3-2 0,-1-2 0,5-2 0,-3-3 0,3-1 0,3-5 0,7-2 0,-4-1 0,4-7 0,-4 0-2458,-2 0 0,0-7 1,-1-1-1,1-2 1100,0-5 0,8-10 1,2-4-1</inkml:trace>
  <inkml:trace contextRef="#ctx0" brushRef="#br0" timeOffset="17">14163 5775 8132,'19'8'281,"0"5"1,-7-5 0,-1 1 0,-1-3 1762,1 0 1,-7-2 0,2-10 0,-4-7-402,-2-3 1,0-5 0,0-4-1,0-6 1,0-5-1142,0-1 1,-2-3-1,-4-1 1,-5-5-1,-1 0 1,-1-2-503,-1 0 0,-3 6 0,-2-4 0,0 3 0,1-1 0,-1 2 0,2 11 0,3 6 0,3 4-2078,3 3 1,2 5 0,6 5 237,0 6 0,0 6 0,0 15 0,2-1 0,2 3 1840,2 4 0,9 4 0,-5 9 0</inkml:trace>
  <inkml:trace contextRef="#ctx0" brushRef="#br0" timeOffset="18">14313 5419 7930,'19'0'0,"0"0"1195,0 0 1,-1 0 0,1 0 8521,0 0-7961,0-9 1,-11 1 0,-6-6 0,-8 3-1675,-5 3 0,-3-1 0,-9 5 0,-4-2 0,-2 0-82,-5-3 0,-1 7 0,-3-4 0,1 4 0,-1 2 0,1 0 0,-1 0 0,7 0 0,2 0 0,2 2 0,4 2 0,4 5-3987,6 1 1,-1 3 3143,8 5 0,1-1 0,12-2 0,7-5 843,9-2 0,6 7 0,9-5 0</inkml:trace>
  <inkml:trace contextRef="#ctx0" brushRef="#br0" timeOffset="19">14613 5475 8620,'17'-12'1616,"-4"-1"0,3 1 0,-5-7 519,-1 0 0,-2 0 0,-10 3-1300,-4 3 1,-4 7 0,-9 12-1,0 7 1,0 3 0,1 3-756,-1 0 1,0 6-1,0 2 1,3 0 162,3 0 1,-1 0-1,7-4 1,3 2-1,2-2 1,2-2 256,0-2 0,6-1 0,3-1 1,1-2-501,5-3 0,1-8 0,3 2 0,6-6 0,0-6 0,-2-6 0,-2-5 0,-9-4 0,1-2 0,-1-4 0,-1 0 0,-3 0 0,1 4 0,-7 2 0,4 3 0,-4-1 0,-2 6 0,0 1 0,0-3 0,0 5 0,0-3 0,0 9 0,0 4 0,0 13 0,2 3 0,2 3 0,3 0 0,5 6 0,-4 0 0,1 0 0,1 0 0,1 0 0,-5 0 0,4-6 0,1-3 0,-3-1 0,0-3 0,7-8-6030,-3 3 6030,-3-14 0,-1-11 0,-8-12 0</inkml:trace>
  <inkml:trace contextRef="#ctx0" brushRef="#br0" timeOffset="20">15064 5513 12429,'6'-19'2457,"0"0"1,0 7-1,-8 1 1,-2 5-1542,-2 8 0,0 0 0,6 11 0,0 1 0,0 5 0,2 4 0,2 2-916,2-2 0,0-3 0,1-1-9831,-1 0 9776,0-9 1,-14-18-1,-3-13 1</inkml:trace>
  <inkml:trace contextRef="#ctx0" brushRef="#br0" timeOffset="21">14989 5306 10000,'2'-19'2319,"4"1"0,-2 1 992,9 5 1,-1 3-4396,7 9 1,-9 2 0,-3 5 1083,-5 5 0,6 5 0,2 2 0</inkml:trace>
  <inkml:trace contextRef="#ctx0" brushRef="#br0" timeOffset="22">15251 5681 7985,'9'11'3276,"-1"-5"1,4-12 0,-5-7-1639,-5-4 0,-2-1 1,0-1-1,-2 0 0,-2-2 1,-5-1-1434,-1-3 0,4-7 0,-5 5 0,1-2 1,-1-4-206,-3-3 0,-1-1 0,0 1 0,3 3 0,-1 4 0,3 2 0,0 2 0,5 6-857,-1 0 1,2 3-7393,10 3 8249,-4 13 0,15 11 0,-7 7 0</inkml:trace>
  <inkml:trace contextRef="#ctx0" brushRef="#br0" timeOffset="23">15758 5831 7971,'12'11'1404,"1"-5"0,-3-6 0,3-6 1,-7-7-1,-4-6 0,-2-3 1,-2-3-1,-4 2 0,4-4 0,-7 2 1,3 0-1,-2-1 0,-1 2 1,-1 1-4193,0 2 2189,5 10 1,-3 5 0,8 14 0,2 9 0,2 6 250,3 0 0,-1 4 0,-6 0 1,0 0-1,0 0 143,0-4 0,0-8 0,0-3 1770,0 3 0,2-7 0,2-4 0,2-8-837,-2-8 0,5-7 0,-3-4 1,0-2-729,3 2 0,-7-6 0,6 0 0,-2-2 0,1 1 0,-3 3 0,4-4 0,0 6 0,1 2 0,-1 2 0,-4 3 0,5 5-3078,-3 1 0,8 7-4892,-1-1 7970,-5 4 0,9 2 0,-7 0 0</inkml:trace>
  <inkml:trace contextRef="#ctx0" brushRef="#br0" timeOffset="24">16058 5625 10504,'29'10'0,"-4"-3"1618,-4-5 1,-2-2 0,-1 0 0,1 0-1,0-2-618,0-5 0,-1-3 0,1-9 0,-2 1 0,-2-1 0,-5-2-881,-2-4 1,-1 4-1,-7-4 1,0 4-1,-3 3 1,-1-1 33,-2 0 1,-9 9 0,3 1 0,-5 3 118,-2 0 1,-6 2 0,0 10 0,3 6 0,1 5-68,2 2 1,0 2-1,0 4 1,3 4-1,1 2-233,3 0 82,7-8 1,-9 6-1,8-6 1,1 2 0,3 0-311,2 2 1,2-6 0,3 4-1,3-4-1291,2-2 1,3-3-1,6-3 1,2-7 0,1-4-1636,3-2 0,7 0 0,-7 0 3182,-2 0 0,6-8 0,0-2 0</inkml:trace>
  <inkml:trace contextRef="#ctx0" brushRef="#br0" timeOffset="25">16339 5813 8514,'11'18'0,"-3"1"3622,0 0-3062,-6-9 0,7-4 1,-9-12 958,0-6 1,0-5 0,0-2-1,0 0 1,0-1 0,0-3 65,0-2 0,0-6-1352,0 6 1,0-3-1,0 5 1,0-1-697,0 1 1,6 2-1,0 2 1,1 2 132,1 5 0,2-3 0,9 9 0,0 2 0,0 2 0,-1 2-30,1 0 0,-6 8 0,-1 7 0,1 6 1,-1 6-1,-1 0 67,-3 0 0,-2 6 0,-6-2 0,0 3 427,0-3 1,0-2-1,0-6 1,0 2 2188,0-2-1382,0-2 0,0-13 0,0-8-423,0-10 0,0-7 0,0-2 0,0 0 0,0 1 1,2 1-519,4 5 0,-3-5 0,3 4 0,-2-3 0,2-3 0,-4 0 0,7-2 0,-3-2 0,0-1 0,7-1 0,-5 6 0,2 0 0,5 0 0,2 1 0,1 1 0,1 4 0,0 7 0,0 4 0,0 2 0,-1 2 0,-1 4 0,-2 9 0,-3 8 0,1 6-139,5 9 0,-7-1 0,-3 1 0,-2-3-653,1-4 0,-1 3 1,-6-9-1,0-3-3595,0-1 0,-2-10 4387,-5-5 0,-3-4 0,-9-2 0</inkml:trace>
  <inkml:trace contextRef="#ctx0" brushRef="#br0" timeOffset="26">17165 5513 8006,'-13'-9'1613,"1"-3"0,-1 3 0,-6 5 1,3 8-1,3 9 0,5 6-394,0 6 1,5-5 0,-3 8 0,4-3 0,2 2 0,0 0 0,0 0-1,0-4-974,0-2 1,6-9-1,3-2 1,1-1 0,5-5-246,1-2 0,5-2 0,4-2 0,4-4 0,3-7 0,-1-3 0,-8-9 0,2 0 0,-6 0 0,-7-1 0,-6 2 0,-3-1 0,-3 6 0,-3 0 0,-3 2 0,-6 5 0,-5-3 0,-4 9 0,-2 2 0,-2 2 0,2 2 0,-4 0 0,2 0 0,2 0-2458,2 0 0,11 2 1,4 4-1,4 7-1122,2 3 0,6 3 318,0 0 3262,9-1 0,4 1 0,10 0 0</inkml:trace>
  <inkml:trace contextRef="#ctx0" brushRef="#br0" timeOffset="27">17296 5456 8006,'2'-10'6170,"4"6"-2894,7 8 1,4 6 0,-1 9-2569,-3 0 1,1-5 0,-5 3 0,1 4 0,5 0 0,-1-1-1028,-1-1 417,3 0 1,-5 0 0,6 0 0,-3-1 0,-1-1-582,1-5 1,3-1 1684,2-5-1202,-1-4 0,-7-2 0,-5-12 0,-4-5 0,-2-2 0,0 0 0,0-1 0,0-5 0,0-7 0,-2-1 0,-4 2 0,4-2 0,-7 5 0,3 1 0,0 0 0,2 4 0,2 3-4008,2 1 1,8 8 1588,4 5 0,5 6 1997,2 6 1,-7-2 0,1 9-1,2 2 422,1 1 0,3 3 0,0 0 0</inkml:trace>
  <inkml:trace contextRef="#ctx0" brushRef="#br0" timeOffset="28">17934 5531 7375,'8'-18'1127,"-6"5"0,5 1 0,-5-3 2692,-2-2-2278,0-1 1,-2 5 0,-5 3-437,-5 1 0,-5-1 0,-2 8 0,1 8-770,-1 9 0,6-1 0,3 11 0,-1-2 0,3 0-517,0 2 1,2 2 181,6-2 0,0 2 1,2 7-1,2-5 96,2-2 1,9 4 0,-3-6 0,5-4 138,2-7 1,-1-5 0,1-9-1,0 0 1,0-2 60,-1-5 1,-1-3-1,-2-11 1,-5-2-1,0-4 49,1-2 1,-7 4-346,2-6 0,-4 0 0,-2-5 0,0 3 0,0 2 0,-2 6 0,-2-5 0,-2 3 0,0 6 0,-3 7 0,7-3 0,-6 17 0,8 0 0,0 13 0,0 10 0,0 0 0,2 8 0,2 2 0,2 3 0,9 3 0,-5 1 0,3-1 0,-1-3 0,-5-11 0,3 0 0,0-4 0,1-5-164,4-3 1,-1-7-1,1-12 1,-3-9-134,3-8 1,-1 0 607,-1-8 1,4 0 0,-7-7 0,2-1-312,1-5 0,-9 4 0,4-3 0,-1 3 0,-1 3 0,-2-1 0,-2 0 0,-2 1 0,0 2 0,0 3 0,0 7 0,0 4 0,-2 5 0,-4 3 0,2 5 0,-7 12 0,3 7 0,4 9 0,2 8 0,2 3 0,0 6 0,0 3 0,0 4 0,0 6 0,0 2 0,2 0 0,2-2 0,2 2 0,-2 2 0,5-6 0,-3-4 0,-2-5 0,-2-1 0,-2-9 0,2-6 0,5-9 0,3-5 0,9-9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9T23:57:34.863"/>
    </inkml:context>
    <inkml:brush xml:id="br0">
      <inkml:brushProperty name="width" value="0.05292" units="cm"/>
      <inkml:brushProperty name="height" value="0.05292" units="cm"/>
      <inkml:brushProperty name="color" value="#FF0000"/>
    </inkml:brush>
  </inkml:definitions>
  <inkml:trace contextRef="#ctx0" brushRef="#br0">17917 9679 10543,'10'-11'0,"-2"-1"0,-3 1 872,0 4 0,-4-4 1,3 3-1,-4-1 1,-2 0-1,-3 1 1,-2 1-35,-2 0 0,-1 1 0,-3 3 0,-2-1 1,-2 2-386,-1 0 1,-1 2 0,-5 0 0,1 2 0,-1 0 0,0 3-177,-4 2 1,4-1-1,-4 3 1,4-1-1,0 3-56,1 3 0,-1 0 0,1 4 0,1 1 1,1-1-53,1 3 1,2 1 0,-1 1 0,3 1 0,3 0 0,1 2-134,1 2 0,-1-1 0,1-4 0,4 2 0,3 1 0,2 1 0,2-1 0,0-1 335,0-2 1,0 5-232,0-1 1,6 2 0,1-3 0,4 1-141,1-1 0,3-3 0,1-2 1,-1-3-109,2-1 1,2-1 0,4-6 0,0-2 0,0-3 0,-3-1 21,0 0 0,-2 0 0,3-3 0,-2 2 45,2 1 1,0 0-1,0-3 1,-2 2 0,1 1-1,-1-2 11,1 0 0,-2-2 1,3-2-1,-2-2-78,2-3 1,1-4 0,1-1 0,-3 1-1,-1-2 1,-1-2 80,0 0 0,-4-1 0,3 6 0,-1 1 75,-1 1 1,1 0 88,-4-4 0,-1 1 1,1-1-1,0 0-148,0 1 0,-2-2 1,-1-2-1,-1 0 0,0-1-7,-2-1 1,1 3 0,-5-4 0,4-1 0,-1 2 98,0 1 0,-1-5 0,-4 3 0,1-2 130,3 1 1,-3 3 0,3-2 0,-2 0 0,-2-1 0,0-1-212,0-3 0,-4 0 0,-2 0 0,0 0 0,-3 3 0,-2 0 0,1 2 0,0-3 0,-1 2 0,-2-1 0,0 2 0,-5 0 0,-2 3 0,-2 0 0,-1 2 0,0 4 0,-1 0 0,-1 3 0,-1 1 0,-2 0 0,-2 2 0,4 2 0,-2 2 0,4 3 0,0 3 0,1-1 0,1 3 0,1-3 0,3-1 0,1 1-713,3 1 0,-3-5 0,1 2 1,2-2 712,1-2 0,-4 5 0,-1 1 0</inkml:trace>
  <inkml:trace contextRef="#ctx0" brushRef="#br0" timeOffset="1">7108 14185 8710,'-1'11'0,"-2"-2"6316,-1-1-5839,0 0 1,8-7 0,2-5 0,0-5 0,3-3 0,2 0 0,0-1 0,1-1 87,0-1 0,3-5 0,1 3 0,0 0-182,0 0 0,-1-4 1,3 3-1,0-1-226,0-1 1,2 2 0,2-3-1,-1 2 1,-2-2 0,1-1-72,-2-2 0,4 1 0,-2-2 1,1-1-1,-1-1 0,-1 1-232,-3 1 0,4-1 1,-3 0-1,0 3 0,1-1 143,0 4 0,-2-1 0,3-3 0,1 1 0,-1 0 76,1-1 1,-2 2-1,3 1 1,-1 2-106,0-2 0,2 0 1,2 0-1,-1 2 0,-1-1-273,-2 2 183,2-4 1,-4 5 0,6-4 0,-1 3 49,1 1 1,-2-2 0,-2 2-1,0 0 1,-1-1 0,1 1 0,-2 0 242,-1 3 0,3-3 1,-5 1-7,0 2 1,1 1 0,0 1 0,-2 0 0,-1 1 23,-1-1 1,4 0-130,-1 0 0,1 1 0,-4-1 0,1-1-37,2-3 1,-2 7 0,3-2-1,-3 0-152,-1 1 1,-2-2-1,-1 2 1,-1 1 58,1 1 1,-2 1 0,-1-2 595,-1 1 119,-1 6 0,-4-2-616,0 8 0,-5-3 0,-2 4 0,0 1 0,-1 1 162,-1 4-150,-2 0 1,0 1 0,-2 0-1,-2 0 1,0-1 67,0 1 1,-3 4-1,0-1 1,-2 1-1,2-1-19,1 1 1,-2 3 0,2-2 0,-1 0-60,-3 0 1,3 4 0,-2-3-1,1 2 1,-1-1 0,2 1 76,1-2 1,-4 3-1,2-4 1,-2 0-1,0-1 9,1-1 0,5 2 1,-3-2-1,-1 0 0,3-1-182,-1 1 1,-3-1 0,3 1 0,0-2-1,0-1-24,3 0 1,0-1 68,-2 1 0,3 0 0,-3-1 0,3 1 62,2 0 1,-5-1-1,1 1 1,0 1-1,2 0 71,1-1 0,1 3 0,-1-5 0,0 3 1,1-2-96,-1 0 1,4 2 0,0-5-1,-1 2 1,0 2-16,1-1 1,-2 0 0,3-2 0,0-1 0,-1 1-72,-1 1 0,0-2 1,-1 0-1,3 1 1,-1 1 50,1 2 0,-3 0 0,2-1 0,-1 1 0,0 0-7,1-1 0,0 1-108,-3 0 1,3-2 0,1-1 0,1-1-33,-1 1 0,3 0 0,-2 0 0,-1-1 56,1 1 0,-1 2 0,-2-1 1,1-1-1,1-1 112,0 1 1,-3-2 0,2 1-1,-1 1 1,0 0 28,1-1 1,1 2 0,-2-2 0,1 1-1,1 0 1,-1-3 204,0 0 0,4 3 0,-4-1 0,1 2-65,0 2 0,-3-1-360,2 1 0,-3 0 0,1-1-110,2 1 0,-2 0 1,3 0 300,1-1 0,-3-3 1,3-1-1,1-1 143,0 1 0,0-5-176,1 2 0,1 1 0,-3 1-89,1 0 0,-1-3 336,2 1 1,2-3 28,-6-1 1,5-1 0,0-3-51,1-4 0,2-3 0,0 0 0,0-1 0,2-1 0,1-1-197,5-2 0,-1-5 0,-1 3 0,1-1 0,-1-1 0,-2 1 0,3-4 0,-1 3 0,-1 1 0,1 3 0,-2 0 0,-4 4 0,1 1 0,1-1 0,2 0 0,0 0 0,-4 1 0,0 4 0,0 3 0,0 8 0,0-1 0,0 5 0,0 1 0,0 1 0,0 2 0,-4 0 0,0-1 0,2 1 0,1 0 0,-1-1 0,0 1 0,-2 1 0,1 1 0,1 2 0,-2-2 0,2 1 0,-3-1 0,1 1 0,0 0 0,2-2 0,-5-7 0,6 5 0,-3-4 0,3 4 0,-1-1 0,0-1 0,-2-1 0,1 1 0,2-2 0,1 1 0,0-1 0,5 0 0,3-3 0,2-3 0,3-1 0,3 0 0,2-1 0,3-2 0,2-1 0,0-5 0,7 3 0,-1-1 0,-1 2 0,-3 0 0,-1 4 0,-8-3 0,-2 2-213,-1 2 1,-5 6 0,-2 1 0,0 4 212,-4 0 0,0 1 0,-2 0 0</inkml:trace>
  <inkml:trace contextRef="#ctx0" brushRef="#br0" timeOffset="2">7331 14232 7928,'-12'-4'658,"0"0"0,2 1 0,1-1 2236,1 0 1,4 0 2140,-4 4-3945,6 0 1,-2 1-843,8 3 0,1-1 0,4 3 0,-1 1 0,1-2-38,1 0 1,2 4 0,0-2 0,1 0 0,1 1-150,2 1 1,0 2 0,-1-1 0,0 1 0,1-1 0,0 3-115,-1 0 1,5 0-1,-3-1 1,0-1-1,1 1 152,0 0 1,0 0-1,3-1 1,-3 1 0,0 0 445,1-1-479,-5-4 0,4 3 0,-3-2 1,0 1-1,1 0 42,1-1 0,-3 0 0,4 2 0,0 1-54,1 0 1,-5-5 0,3 5 0,-2 0 0,1-1-47,-2 2 1,3-2-1,-1-1 1,-2-1 20,-1 1 0,0 2 0,2-1 0,0-1 0,0-1 0,-1 1 18,1 1 1,-2-2 0,4 0 0,-1 1 0,0 2 23,-2 0 1,3 1-1,-2 0 1,1-1-1,0 1-69,-1 0 1,1-4 0,-4-1 0,-1 2 0,1 1-83,0-3 100,-1 4 0,0-9 1,-2 5-1,-1-2 0,1-1 24,1 1 1,-2-4 0,0 5-1,1-2 22,1-1 0,1 3 0,-2-4 1,-1 3-67,1 2 0,1-3 0,1 4 0,-2-1-122,-1 0 7,-6-2 1,3-3-1,-3 0 46,2 2 1,-2 0 568,6-4-449,-5 0 1,3 0-52,-2 0 0,-3-1 0,3-3 0,-3-3 0,-1-5 0,-3 5 0,-1-1 0,0-1 0,-1-2 0,-1 0 0,-3-1 0,3 0 0,-1 1 0,1-1 0,2 0 0,-4-1 0,-1-1 0,-1-2 0,2-3 0,1 3 0,1 2 0,1 1 0,-1 1 0,1 0 0,2 1 0,0-1 0,-1 4 0,4 0 0,0 6 0,0-2 0,0 8 0,5 2 0,-3 2 0,6 0 0,1 1 0,-2 0 0,-1 0 0,1-1 0,-2 1 0,0 2 0,4 0 0,-2 1 0,1 0 0,0-1 0,-1 1 0,0 0 0,3-1 0,-3 1 0,-1 0 0,-1 0 0,1-1 0,-5 1 0,3 0 0,-3-1 0,-1 1 0,-1-4 0,-3-2 0,-5 1 0,-4-2 0,-3 0 0,-1 3 0,2-3 0,-5 1 0,-2 0 0,-1 1 0,-1-5 0,2 3 0,3-1 0,3 0 0,3-1 0,1-2 0,1-1 0,-1 0 0,0 0-516,0 0 0,5-5 0,-1-3 1,-1-2-1,-2-2 516,0 0 0,-1-5 0,0-1 0</inkml:trace>
  <inkml:trace contextRef="#ctx0" brushRef="#br0" timeOffset="3">8408 14864 7867,'0'8'1769,"1"-1"-1130,3-2 1,3-7 0,4-5 0,1-4 0,1-2-1,1-1 1,3-3 0,2-1 0,1-2-366,2 2 0,3-4 1,1 3-1,4-4 0,1 0 1,4 0-1,1-1-127,1 1 0,1-5 0,-3 1 0,2 1 0,0 1-140,2 2 1,-1 0 0,-5-1-1,-2 1 1,1-1 0,2 0 105,1-4 1,1 6 0,-1-2 0,0-1-1,0 1-86,0-2 0,-1 0 0,-2 2 0,-2-2 0,-1-3-71,-3-1 1,3 4-1,-3-1 1,-3 2-1,-2 2 36,0-1 1,1 1-1,1 0 1,1-1-1,-1 1 1,0-1 67,1 1 1,3-2 0,2-1 0,-1-1-38,1 1 1,-5 1 0,-5 2 0,1 1 0,-2 1 0,-3 3-11,-2 1 0,-1-3 0,0 5 0,0 0 0,-1 2 236,1 2-160,0-1 1,-5 4-1,0 0 1,-1-1 79,1-1 0,-4 2 0,2 1 0,-1 1 39,0-1 0,1 1 1,-3-3-19,2 1 1,0 4 0,-3-2-179,3 0-315,-2 3 1,3 4 0,-5 3 0,-1 4 163,-3 2 1,2 2 0,-2-1 0,2 1 0,-1 1 229,-1 3-36,0-3 0,4 4 0,0-4 0,0 1 1,0 1 52,0 0 0,0-2 0,0-2 0,0 1 0,0 0-359,0 0 1,0-5-98,0 1 0,0-6 382,0-2 1,0-6 0,0-5-1,2-2 1,0-2 115,2 0 0,5-6 0,-2 3 0,1-2 1,-2 1-1,-1-1 351,-2 2 1,2-3 0,-1 6-1,-1 0 1,-2 2 0,-1 2 403,0-1 0,-1 0-552,-3 0 1,-3 5-1,-4 0 1,-1 2 0,0 2-111,0 2 0,-3 6 0,-3 3 0,-3 4 0,-4 3 0,-1 5-178,-3 2 1,1 1 0,-5 1 0,2-1-66,-1 1 0,-1-1 0,1 0 0,0 1 0,1-1 0,1 1-112,3-1 0,-2-1 1,2-1-1,1-3 1,1 0-835,2 1 843,-1-5 1,1 7 0,-1-4 0,1-1-255,0 1 1,-3 3 0,0-3 0,1 1 0,-1 2 159,1-2 1,-1 4 0,0-4-1,-1 2 1,1-2 202,1-1 0,2 2 0,-1-3 0,1-1 1,-1 1-14,1 0 113,-1 4 0,5-3 0,-1 4 0,0-3 3,-3-1 1,1 0 0,2-3-1,0 2 1,-1 0-95,-1 1 0,-1-4 0,1 3 1,1 1-1,1 2 23,-1-1 0,3 3 1,-1-5-1,-1 3 1,1 0-1,0 1-124,2-1 0,-2-3 1,3 2-1,1-1 1,-1-3-90,1-1 0,-1 0 0,4 2 0,0 0 0,1 1 95,-1 1 0,2-4 0,1 2 1,1-2 30,-1-1 1,0 1 0,-1 1 0,3 2 0,-1-2 0,0-1-203,0-1 0,2-4 0,-3 0 1,2 1 178,2 1 583,-4-3 0,7-1 0,-1-2-259,1 4 0,-2-2 1,-1 2-1,0 1-61,0 2-778,-4 0 437,7-4 60,-3-2 163,5-5 1,0-1 12,0-3 1,0-3 0,0-4 0,0-2 0,0-3 206,0-4 0,4-2 1,1 0-1,0 1 1,1 2-40,-4-2 0,0 7-182,-2-2 0,0 10-976,0-6 1,-2 8 731,-2 0 1,2 4-1,-5 5 1,2 6 321,2 3-203,2 7 0,0-7 0,-2 6 0,-1 1 318,2 1 1,0-4-1,2-3 1,0-2-1,0-1 291,0 0 1,0-4 0,2-2 0,2-1-258,3-2-1225,4-7 0,6-6 0,2-7 0,5-1-772,3-3 1,-1-7 1697,5-3 0,6-3 0,4-1 0</inkml:trace>
  <inkml:trace contextRef="#ctx0" brushRef="#br0" timeOffset="4">8537 14829 10025,'-2'-12'782,"-1"1"0,-1 3 0,-7 0 0,-2 0 0,-1 1 0,-2-1 0,-1-1 0,-1-2 0,-3 1 0,-1 2 0,-1 4 135,-1 3 0,-2 1 0,2 0 0,2 1 0,1 3 0,1 4 1,3 4-1195,4 3 0,-1-1 1,7 5-1,0-1 0,0-1 77,2 0 1,1 3 0,5 0 0,2 2 0,2 0 0,2-1 41,2-1 0,1-2 0,1 3 0,-2-3 0,-2-1 291,3-3 0,-4-2 1,1-3 566,-2-1 0,0-6 8,-1 2 1,-4-3 0,0-2-475,-7-3 1,-7-1 0,-2-4 0,1 1 0,-2 0 0,-1 0-476,0 1 1,-3 0 0,4-2 0,0 3 0,0 0 14,3 4 0,5-3 1,1 1 582,-1 1 0,3 3 0,4 4 136,4 4 0,5 2 0,5 2 0,-1 0 0,2-1-493,3 1 0,2-2 0,6-1 0,-1-1 0,0 1 0,0 2 0,-4 0 0,2 0 0,-5-2 0,-2-3 0,-1 0 0,-1-2 0,-1-4 0,-3 0 0,-1-2 0,-2-2 0,-3-3-4916,0-4 1,-8 1 3575,-1 2 1,-4-2-1,0 3 1</inkml:trace>
  <inkml:trace contextRef="#ctx0" brushRef="#br0" timeOffset="5">8584 15075 7942,'-2'-8'1193,"-2"0"1,-3-1-1,-4-1 1,1-2 2443,2 0 1,1 6-2700,4 2 1,3 3 0,-2 2-551,5 3 1,7-1 0,1 4 0,4 2 0,3 2 0,5 2 49,3 2 1,4 0 0,5 4-1,0 1-268,0-2 1,0 3-1,0-4 1,0 1-1,0 1 1,1 1-91,-1-1 0,0-3 0,0 2 1,0 0-306,0 1 1,0-5 0,1 2 0,-1-2-1,0 0 49,0 2 0,0 1 1,-1-3-1,-2 2 0,0-1-55,0 2 1,2-3 0,1 6 0,0 1 0,0 1 0,1 1 0,-5 1 1,-1-2-1,-2-1 0,-2-3-13,-1-1 1,-5-2 0,-1-3 0,1 0 0,-2-2 264,-3-2 0,2 1 0,-1-5 1,-2 0-1,-1 0 416,-1 0 1,0 1 0,-1-3-1,1 2-170,0-1 1,-4-2 0,-1-1-220,3 0 1,-5-1 0,-1-3-1,-3-5-387,-1-5 1,-1-1 0,-3-3 0,-4 0-1,-1 0 259,1-3 0,-6 0 0,2 0 0,-1 2 349,0-2 1,1 0-1,1 2 1,-1 2-1,0 1 1,2 1 685,2 0 0,-2 6-837,2 1-293,-3 6 1,5-2 0,2 8 0,3 3 0,2 4-242,3 1 1,1 3-1,4 3 1,-1 3-1,1 4 268,1 0 1,2-1-1,0 0 1,-2-2-1,-1-1 191,-1-2 0,-4-1 1,3 2-1,-2-5 1,-3 0 2079,0 0-1755,-2-7 0,-6 8 0,-3-10 0,-4 1-202,-2-3 0,-5 1 0,3-1 0,-1-2 0,-3 0 0,-1-2-1966,-1 0 0,1-2 1,1 0-1,1-3 1,-1-3-5013,-1-5 6811,4 1 0,1-15 0,6 2 0</inkml:trace>
  <inkml:trace contextRef="#ctx0" brushRef="#br0" timeOffset="6">9883 15602 7921,'0'11'506,"0"1"1,2-5 0,2-4-1,3-3 1,4-5 0,1-5-1,-1-6 973,1-2 0,1-1 0,3-5 0,3 1 0,3-1-1081,2 1 1,4-2-1,3-1 1,3-1-1,0 1-227,-3 1 1,6-2 0,-5 0 0,1-1 0,1 1-166,0 0 0,-2-6 0,1 2 0,0-2-170,0 2 0,1-3 1,4 3-1,2-3 1,1-1-1,4-1-22,0-3 1,-2 2-1,-1 0 1,-2 3 165,-2 3 0,-6 1 0,-2-2 0,-1 5 0,-3 2 45,-1 2 1,-6 0-1,1-1 1,1 2-1,1 1 61,1 2 0,-2-1 0,0-3 0,1 0-47,-1-1 1,-1 1-1,4-1 1,-2 1 0,-2-1-1,-5 2 1,-2 3 1,-2 2 0,-2 5 226,-1 1 1,-5 0 420,5 3 0,-4 3 198,4 5-425,-5 0 0,0 0-300,-6 0 0,0 0 0,-5 1 0,-1 3 0,-3 4 50,-3 3 1,-1 2 0,-6 2 0,-3 5 0,-2 3-23,-6 4 0,5-1 0,-10 4 0,0 0 1,1 0-15,-4 3 1,1 4 0,-4 2-1,1-1 1,-2-2-46,0 0 0,-2-1 0,0 0 1,0-1-131,1-3 0,-1 1 0,0-4 0,4 0 0,1-2 0,1 3 0,-1 1 0,4-3 0,-1 3 0,2 1 0,0 0 0,2 2 0,-1-1 0,8-6 0,2 2 0,1-2-84,2-1 1,0-6 0,-1-1-1,2 0-6,3 1 0,0-5 0,5 3 0,-2-2 0,2 1 171,1-2 1,5-1-1,2-1 1,-1-2 0,2 0 106,0-3 0,1-3-188,4 4 0,0-5 0,4 3 0,1-3 0,2 1 0,-5 0 0,5-1-133,-3 1-82,-3 0 0,4-5 0,-6-3 0,-2-4 0,-1-2 379,2-2 1,0-3 0,2-1 13,0 2 1,0-3-1,2 1 1,0 2-179,2 1 0,0 5 0,-3 2 0,3 0 0,-2 2 0,3 11 0,-5 3 0,0 6 0,0 3-404,0 6 1,0-1 0,0 3 0,0-2 344,0-2 0,0 0 1,0 0-1,0-3 675,0 0 0,0-6 0,1 0-616,3-4 0,3-5 0,6-7 0,2-1-703,5-5 1,2-3 0,1-2 0,1-4 0,0-5 702,4-4 0,2-6 0,5 2 0</inkml:trace>
  <inkml:trace contextRef="#ctx0" brushRef="#br0" timeOffset="7">22342 9975 10078,'19'-6'0,"-2"-3"0,-3 1 0,-3-2 0,-3-1 0,-2-1 1035,3 1 0,-7-5 0,4 3 1,-4-3-1,-2-3 0,0 0 0,-2 0 1,-2 1 500,-2-1 1,-9 2 0,2 3 0,-3 3 0,-3 3 0,-2 4-1356,-4 2 1,2 2 0,-6 2-1,0 4 1,2 8 0,0 7-182,4 4 0,-2 7 0,4-5 0,4 2 0,1 4 0,1-4 0,0 3 0,5 1 0,2 2 0,3 1 0,3-5 0,2 4 0,2-6 0,5 3 0,5-1 0,5-8 0,2 0 0,-1-9 0,3-5 0,2-3 0,2 0 0,2 0 0,-4-8 0,2-2 0,-2-2 0,-2-9 0,-2 3 0,-1-7 0,1-6 0,-6 4 0,-3-4 0,-1 2 0,-5 1 0,0-3 0,2 2 0,-4-4 0,4 2 0,-3 2 0,-3 2 0,0 2 0,2 0 0,4 1 0,-4 7 0,6 5 0,-8 12 0,0 7 0,0 10 0,0 4 0,0 2 0,0 4 0,0 3 0,0 1 0,0 3 0,0 1 0,0 3 0,0-2 0,0-1 0,2 1 0,3 0 0,1-5 0,-2-3 0,-2-1 0,-2-6 0,0-2-3479,0-4 1,0-13 3478,0-8 0,-8-25 0,-3-14 0</inkml:trace>
  <inkml:trace contextRef="#ctx0" brushRef="#br0" timeOffset="8">22399 14138 10909,'0'-19'0,"-3"0"0,-3 0 0,-6 3 1404,-5 3 0,-4 5 0,-2 8 1,-2 2-1,0 4 0,0 5 1,-2 1-783,-2 0 0,4-5 0,-4 5 0,2 1 0,4-1 0,2 1 0,2 1 0,2 3-760,5 2 1,4-7-1,8 1 1,0 1 71,0 3 0,2 0 0,4-3 1,9-1-1,5-1 0,7 1-86,3-1 1,-1 1 0,4 3 0,-2-1 78,3-3 1,-5 1 0,0 6 0,-2-1 0,-4 1 0,-2 2-58,-2 4 1,-7-4 0,-1 4-1,-3-4 1,-4-2 0,-2-1 219,-2 1 0,-8-6 1,-5-3 315,-3-2 1,-3 5-1,0-7 1,0-2 48,1-2 1,-1-2 0,0-2 0,0-2 0,1-4 0,-1-1-95,0 1 0,0 0 0,1 4-518,-1-3 1,6-1-498,1 2 0,8-5 1,-3-7 291,5-1 1,9 0-118,-1 0 0,8 1 0,-1-1 1,4 2 359,1 5 1,1-5-1,0 4 157,0-3 1,-1-3-1,1 0 1,0 1 0,-2-1 31,-5 0 0,5 0 0,-5 0 1,3-1-1,-3-3-17,-5-2 1,1 0 573,-2 6 1,3 0 0,-5 1 0,2-1 74,-2 0 0,-2 6 0,-2 1-702,0-3 0,-6-1 0,-2-1 0,-3 3 0,-3 1 0,-3 9 0,-2-2 0,0 4 0,1 2 0,5 0 0,1 2 0,-3 4 0,5-2 0,-3 9 0,-1 1 0,5 3 0,1 2 0</inkml:trace>
  <inkml:trace contextRef="#ctx0" brushRef="#br0" timeOffset="9">22736 9750 10363,'19'10'0,"0"-3"0,-1-5 708,1-2 0,-6 0 1,-1 0-1,3 0 1,2 0-1,1 0 1,1 0-1,0 0 0,0 0 1,1 2-177,5 4 1,-4-2-1,4 7 1,-4-1 0,-2 1-1,0 3 1,-1 3-1,-1 2 374,-4-1 0,3 3 1,-5 4-1,-1 4-618,-4 0 0,3 7 0,-3-5 0,-2 5-95,-2 1 1,-2 3 0,-2 1 0,-4 5 0,-5 2 0,-1 4-385,-1 2 1,1 3 0,-7-1 0,0-2-164,1-4 0,-1 4 0,2-4 0,3 4 243,1 2 1,3 1 0,-3-1 0,5 2 0,2 3 0,-1 3 245,3 3 0,2-4 0,2 5 0,0 1 0,2-2 1,2-3 108,3 1 0,1-13 0,-4 4 1,4-4-74,3-4 1,-1 4 0,5-8 0,-3-2-1,3-3 1,2-1 88,1-1 1,1 1 0,0-1 0,0 1-261,-1-1 0,3-5 0,2-1 0,2 0 0,0 0 1,0-2-1,0-2 0,0 5 0,-6-7 0,0-2 0,0-2 0,-7-3 0,1-1 0,-1-2 0,1-3 0,-1 3 0,-2 1 0,3 3 0,-7 0 0,-4-7 0,-2 1 0,0 1 0,0-3 0,-2-1 0,-4 1 0,-7-1 0,3 3 0,-2 3 0,-5 1 0,-2 0 0,-2 3 0,5 1 0,1 8 0,-4 3 0,0 1 0,1-2 0,7 5 0,3-5 0,2 6 0,-1 5 0,3 2 0,2 0 0,2-5 0,0 5 0,0 6 0,6 2 0,3 2 0,1-2 0,3 2 0,-3-2 0,7 0 0,-5 5 0,3-1 0,0-2 0,-3-4 0,-6-2 0,5-6 0,-3 2 0,-4-3 0,-2-1 0,-2-1 0,0 3 0,0 2 0,0-3 0,-6-7 0,-2-5 0,-3-2 0,-3-4 0,-3-4-3089,-2-7 0,-2-6 3089,-4-12 0,5-13 0,-8-10 0</inkml:trace>
  <inkml:trace contextRef="#ctx0" brushRef="#br0" timeOffset="10">23787 12581 11296,'18'9'2457,"1"3"1,-8-6-1,-5-6 1,-4-10-1581,-2-7 1,-8-8-1,-3-2 1,-1-2-1,-1-4 1,1-1 0,-1 1-1163,1 2 0,1 2 0,-3-5 0,3 5 0,3 2-1635,4 4 0,-5 2 0,3 3-5866,2-1 7786,2 8 0,2-5 0,0 5 0</inkml:trace>
  <inkml:trace contextRef="#ctx0" brushRef="#br0" timeOffset="11">24293 12488 8024,'-10'8'0,"4"4"0,3 5 2450,3 2 1,0-7 3524,0 1-4682,0-9 1,0 2 0,0-12-1,0-7 1,0-3-596,0-3 1,7-8 0,-1-2 0,-2-5-598,-2-3 1,4 4-1,1-13 1,-1 0 0,0-2-102,0 0 0,9-4 0,-5 8 0,3 3 0,-1 1 0,3 3 0,2-1 0,2 3 0,-3 1 0,-3 3 0,3 8 0,-3-2 0,-3 4 0,1 3 0,-3-1 0,0 8 0,-1 5 0,-7 4 0,0 2 0,-11 0 0,-5 0 0,-3 0 0,0 6 0,-2 3 0,-4-1 0,-4 2 0,-2-1 0,-1-1 0,7 5 0,-6-5 0,0 0 0,2 1 0,2-1 0,8-4 0,0 2-2218,0-2 0,7-1 0,-1-3-708,-1 0 0,8 0 1623,6 0 1,8 0 0,11 0 0,-1 2 1302,1 4 0,0 4 0,0 9 0</inkml:trace>
  <inkml:trace contextRef="#ctx0" brushRef="#br0" timeOffset="12">24406 12056 8059,'19'6'0,"-1"1"0,1-1 3261,0 2 1,-7-6 4566,1 5-6785,-9-5 1,-4-2-1,-13 0 1,-5 0-1,-5 0 1,-4 0-1044,-2 0 0,3 0 0,-5 0 0,0 8 0,-7 5 0,3 3 0,4 3 0,-3-2 0,9-1 0,0-1 0,0 2 0,0-3 0,2 1 0,9 1 0,1-1-3794,-1-3 1,3-7 3793,-1 1 0,8-21 0,-5-5 0</inkml:trace>
  <inkml:trace contextRef="#ctx0" brushRef="#br0" timeOffset="13">19472 9619 7979,'-2'-17'1312,"-2"3"1,-5 3 0,-1 3 0,-5 1 0,-1 1-1,-3 0-268,0 2 0,-2-4 1,-1 1-1,-6 1 0,-1 0 1,-2 0-1,0 1-317,-1 3 1,3-4 0,-4 0-1,2 2 1,-3 2-461,-1 2 0,-1 0 0,3 0 1,4 0-135,2 0 0,-4 6 0,3 0 0,1 0 0,0 1 1,4 1-134,2 2 0,3-3 0,-1 3 0,0 0-81,0 1 0,1-5 0,-1 7 0,0 1-129,0 3 1,1 2 0,-1-1 0,2 1 0,3 0 147,1 0 1,3-1 0,-5 1-1,5 0 1,1 0 171,5-1 0,-4 1 0,-1 0 0,1 0 0,0-1-14,4 1 0,2 0-64,2 0 1,0-1 0,-3 1-1,-1 0 28,-2 0 0,0-1 0,6 1 65,0 0 0,0 0 0,0-1 0,2 1 0,4 0-125,7 0 0,-3-1 0,3 1 0,-1 0 0,-1-1 0,5-5 0,-3 0 0,-3-1 0,3 7 0,1-3 0,3-3 0,-5 4 0,1-5 0,1 5 0,3 2 0,2-7 0,0 1 0,-1-1 0,1 1 0,2-3 0,4-2 0,-4 7 0,4-5 0,-4 1 0,-2-5 0,6 2 0,0-1 0,6 1 0,-4-4 0,2 2 0,4-2 0,3-1 0,1-3 0,1 0 0,-3 2 0,-3 4 0,1-4 0,-6 4 0,0-4 0,2-2 0,1 0 0,-5 7 0,4-1 0,0-2 0,0-2 0,-4-2 0,4 0 0,0 0 0,-1 0 0,1 0 0,0 0 0,2 0 0,7 0 0,-1-2 0,1-4 0,-7 4 0,0-7 0,1 3 0,-1 0 0,0 2 0,-8 2 0,2 2 0,-2 0 0,0 0 0,2 0 0,0-3 0,-6-1 0,1-2 0,3 0 0,2 0 0,-2-1 0,0-5 0,0 3 0,2 1 0,-2 0 0,-2-5 0,-2 5 0,-1 0 0,1-1 0,0-3 0,0 6 0,0-1 0,-1-1 0,1-2 0,0-1 0,0-3 0,-1 5 0,1 1 0,-2-3 0,-5 1 0,5 0 0,-5-3 0,3 5 0,0 2 0,-3-1 0,1-1 0,5 4 0,1-2 0,0-9 0,0 4 0,-3-1 0,-3 0 0,1 5 0,-7-5 0,5 6 0,-6-7 0,7 7 0,-5-5 0,1 1 0,-1-1 0,-2 5 0,-4-4 0,2-1 0,3 1 0,-3-5 0,-2 5 0,-2-2 0,0-3 0,0 4 0,0-1 0,0-3 0,0-1 0,-2-1 0,-2 3 0,-3 1 0,-5 1 0,4-7 0,-3 0 0,5 0 0,-7 1 0,1-1 0,-1 2 0,1 5 0,6-5 0,-7 4 0,-1-3 0,-3-3 0,-2 2 0,0 3 0,1 1 0,-1 7 0,0-4 0,0-1 0,1 1 0,-1 4 0,0-5 0,0 3 0,1 1 0,-1 1 0,0 0 0,0-2 0,1 4 0,-1-3 0,0 3 0,0 0 0,0-2 0,-6 4 0,0-7 0,3 3 0,1 0 0,2 0 0,0 3 0,0-1 0,-1-2 0,-5 2 0,4 2 0,-4 2 0,4 0 0,0-2 0,-4-5 0,2 5 0,-6-4 0,0 4 0,2 0 0,0-4 0,-7 2 0,5-7 0,-2 3 0,2 4 0,1 2 0,-3-5 0,6 1 0,0 2 0,-2 2 0,4 2 0,-6 2 0,0 2 0,2 4 0,-3 1 0,1-1 0,4 5 0,-4-5 0,0 0 0,2 3 0,0-1 0,-7-4 0,3 5 0,-2-1 0,-1 1 0,3 3 0,0 3 0,-7 2 0,1-3 0,-1-1 0,1-3 0,1 7 0,3 6 0,4-2 0,0-2 0,0-2 0,3 1 0,-3 3 0,2 4 0,4 3 0,2 9 0,3 9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9T23:57:34.877"/>
    </inkml:context>
    <inkml:brush xml:id="br0">
      <inkml:brushProperty name="width" value="0.05292" units="cm"/>
      <inkml:brushProperty name="height" value="0.05292" units="cm"/>
      <inkml:brushProperty name="color" value="#FF0000"/>
    </inkml:brush>
  </inkml:definitions>
  <inkml:trace contextRef="#ctx0" brushRef="#br0">22080 13856 12831,'10'9'1143,"-4"3"0,-4 5 1,-2 2-1,0 1 1,0 3-1,0 4 1,2 3-1,3 1-869,1-2 0,6 6 1,-3-3-1,1 3 1,3 5-1,-1 1 1,1 3-1,-1-2 1,-1-3-92,-5-1 1,2-7 0,-2-2 0,-1-2 0,-3-4 0,-2-2 0,0-2-330,0 0 436,0-1 1,-2-7 114,-5-5 0,3-4 1,-6-4-1,-1-4 1,3-7-312,0-3 1,-7-12 0,3-3 0,-3-4 0,0-5-95,3-4 0,-1 3 0,-3-7 0,1 0 0,5 2 0,-1-2 0,1 0 0,6 4 0,-3-3 0,5 1 0,2 4 0,0 3 0,0 1 0,2 3 0,5 1 0,5 5 0,5 2 0,2 2 0,-1 8 0,3 3 0,2 3 0,2 3 0,2 4 0,-4 12 0,2 11 0,-4 10 0,-6 7 0,-1 1 0,-8 1 0,-1 1 0,-3 3 0,-2 2 0,-9-1 0,-3-7 0,-5-3 0,1-4 0,3-2-718,-4 7 0,7-14 0,-9 3 0,0-6 0,1-7-2559,-1-1 0,6 3 0,1-5 3261,-3-3 1,7-2 0,0-2 0</inkml:trace>
  <inkml:trace contextRef="#ctx0" brushRef="#br0" timeOffset="1">22436 14194 8265,'10'-9'0,"-1"-3"0,-3-5 1966,0-1 0,1-1 0,-7-2 0,0-4 0,0-6-848,0-5 1,-7-1-1,-1 1 1,-2 3-1,-3 2 1,1 0-763,-1 1 0,9 3 0,-2 8 0,1 3-227,-1 3-331,4-3 0,-6 16 0,8 2-187,0 14 1,2 12-1,2 7 1,4-2-1,1-1 1,-1 1-428,-4 2 1,-2-6 0,-2-1 0,0-3 551,0 0 1,2 0 0,3-7 0,1 1 3562,-2 0 1,6-9-2559,3-4 0,-5-6 0,-2-6 0,-3-6-741,-3-5 0,2-2 0,2 1 0,2-1 0,-2 0 0,-2 7 0,0-1 0,5-2 0,5 1-1912,5 1 1,2 3 0,-1 6-1,1-5 1,0 1 1911,0 0 0,8-7 0,2 5 0</inkml:trace>
  <inkml:trace contextRef="#ctx0" brushRef="#br0" timeOffset="2">22830 13725 7958,'-13'0'1230,"1"0"-153,-3 0 0,5 6 1,0 3-1,-1 1 1,3 5-1,-3 1 720,1 3 0,6 0 1,-2 0-1,3 1-1308,3 5 0,0-2 0,0 9 1,0-1-1,0-2 0,3-2 63,3 0 1,4-6 0,11 4 0,2-6 0,2-5-527,-2-1 0,4-9 0,0 2 0,0-6 1,0-6-27,-4-7 0,-2-5 0,-2-7 0,0-4 0,-3-9 0,-3 3 0,-7 3 0,-4-3 0,-2 4 0,-2-3 0,-4 3 0,-7 4 0,-10 8 0,-2 3-117,2 3 1,-6 5-1,0 8 1,-2 0 0,2 2-1,1 4-1319,6 7 1,1 3-1,4 3 1,5 0 42,5 0 0,5-1 0,2 1 0,0 0 1393,0 0 0,17-1 0,4 1 0</inkml:trace>
  <inkml:trace contextRef="#ctx0" brushRef="#br0" timeOffset="3">23186 13650 8638,'-18'8'75,"5"-6"1,1 5 0,-1-3 1485,3 2 1,-1 2 0,7 7-1,-2-3 1,2 3-549,2 2 1,2 8 0,0 2 0,2 0 0,4 0-533,6-4 0,5 6 1,2 0-1,0 0 1,-1-4-1,3-4-103,4-2 0,-4-2 1,4-5-1,-2-6 0,0-3-359,2-3 1,0-11-1,-6-6 1,2-5-1,2-1 39,2 2 0,-7-4-134,-5 0 1,-1-6 0,5 6-1,-4 0-71,-7-3 0,-2 8 0,0-5-269,2 4 0,-1 2 0,-12 2 0,-5 5 234,-5 6 0,-8 4 0,0 2 1,2 0-1,2 2-360,3 4 0,5 4 775,1 9 1,1 0 0,-1-1 0,3 1 558,1 0 1,6 0-1,-4 0 1,3-1-421,3 1 0,7 0 0,1 0 0,2-3 0,5-1 0,2-3-372,2 3 0,6-5 0,0 1 0,0-1 0,2 1 0,-6-7-1737,4 2 1,-5-4 0,-1-2-342,0 0 0,-7 0 2078,1 0 0,-1-17 0,7-3 0</inkml:trace>
  <inkml:trace contextRef="#ctx0" brushRef="#br0" timeOffset="4">23787 13575 9625,'0'-19'2601,"-9"3"0,-3 3 0,-5 7-1293,-2 4 1,-6 10 0,0 5 0,2 3-1446,3 3 1,3-4 0,2-1-1,5 3 1,0-3-161,-1 3 0,7 0 0,0 2 0,8-1 0,8 1 360,5 0 1,8-1-1,2 1 1,2-2-1,5-2 1,1-5 619,3-2 1,-9-1 0,-4-5 0,-4 2-186,-2 2 0,-7 2 1,-2-1-1,-3 5-1000,-9 5 1,-7-1 0,-9-1-1,-1-2-578,0 1 1,0-3-1,0-1 1,1-2 0,-1-1-1,0-1 1080,0 0 0,1 0 0,-1-6 0</inkml:trace>
  <inkml:trace contextRef="#ctx0" brushRef="#br0" timeOffset="5">24106 13481 10398,'16'-12'3410,"-3"-1"1,-5 1 3044,-8-7-6005,0 0 1,-2 11 0,-2 8 0,-2 10 0,1 7-1,3 2-254,2-1 0,0 1 1,0 0-1,0 0 1,2-3-1,5-1-429,5-2 0,-1-3 1,1 5-1,1-3 369,-3 3 0,7-5 0,-7 3-97,1 1 1,-3 3 0,-8 2-631,0-1 0,-8-1 0,-5-3 0,-4-3 0,-1-1 0,-3-1-4921,-4-1 5512,4-2 0,-14-6 0,5 0 0</inkml:trace>
  <inkml:trace contextRef="#ctx0" brushRef="#br0" timeOffset="6">22361 15094 7982,'13'10'0,"-1"-4"1008,3-4 0,-7-4 0,-2-4 0,-4-6 0,-2-7 1,-2-6-1,-2-6 0,-4-7 0,-3-3 396,-3-3 0,-1 0 0,1 7 1,1 1-1,0 5 0,3 6 1,2 6-1117,-1 7 1,7 1-1203,-4 17 1,10 3-1,5 22 1,-1 2 155,0 3 0,5 5 0,-7-1 1,0-5-1,1-1 298,-1-5 1,0 4 0,-6-6-1,0 0 1,0 0 1114,0-4 0,6-8 0,1-2 0,-1-1 1572,2-2 1,-4-1 0,7-11-1899,-3-5 0,-2 3 0,-6-8 0,0-3 1,0-2-330,0-1 0,0-3 0,0-2 0,0-4 0,0 0 0,0 0 0,-2-4 0,-2 3 0,-2 1 0,2 0 0,2 4-899,2 3 0,0 1 0,0 0-2025,0 0 0,2 9 0,4 4 342,6 4 0,3 4 2582,-3 4 0,13 13 0,-4 10 0</inkml:trace>
  <inkml:trace contextRef="#ctx0" brushRef="#br0" timeOffset="7">22680 15094 8915,'8'10'2413,"5"-4"1,-5-6 0,0-6-1,-1-6-1401,-1-5 0,0 4 1,-6 1-1,-2-3-1008,-4-1 0,2-9 0,-7 0 0,3 2 0,2 2 0,-1 0-1022,1-4 1,-6 11 0,5-5 0,1 4 0,0 3-5903,0-1 6920,-1 9 0,7-13 0,0 7 0</inkml:trace>
  <inkml:trace contextRef="#ctx0" brushRef="#br0" timeOffset="8">22924 14588 8034,'12'-3'4915,"1"-3"0,-17 4-3603,-3-4 1,-7 6 0,-3 6 0,3 5-1,1 3-1485,-2 5 1,7-5-1,0 11 1,1-4 0,1-2-1,2 0 1,4 0-35,6-1 0,-2-1 1,9-2-1,2-3 1,3 3 1243,7 1 0,-4 3 0,4-2 0,-6-3-395,-7-1 1,3-1 0,-9 7-575,-2 0 0,-4-1 0,-6-1 0,-6-2 0,-7-5 0,-4 1-602,-2-1 0,-8-6 0,4 2 1,-3-3-1,3-3-1924,2 0 0,2-9 1,6-3-1,3-5 1803,3-2 1,5-8-1,8-2 1</inkml:trace>
  <inkml:trace contextRef="#ctx0" brushRef="#br0" timeOffset="9">23168 14813 8034,'25'-13'0,"0"1"0,-2-3 933,-3-2 0,-1 1 1,0 1-1,-2 3 1,-3-1 1253,-1 3 1,-9-7 0,2 4-1740,-4-3 0,-8 3 0,-2 3 1,-3 2-1,-3 3 0,-3 3-199,-2 2 0,0 0 0,1 2 1,-1 5 44,0 5 1,7 5 0,1 4 0,3 2 0,4 2 100,2-3 1,2 1 0,0 0 0,0 2 0,2-2-193,4-2 0,4-2 0,11 0 0,2-3 0,2-1-52,-2-3 1,4-8 0,-2 3-1,0-5-299,2-2 1,-6-6 0,4-3 0,-4-1 0,-4-7-1,-3-4-42,-1-4 0,-7-2 1,4 4-1,-1-4-262,-5-2 1,-2 4 0,-2-6 0,0 0 0,0-1 447,0 1 0,0 8 0,0-2 1139,0 4 0,0 13-1212,0 8 0,0 15 0,0 12 0,0 2 0,0 4 0,-2 0-308,-4-1 1,4 1 0,-5-6 0,5 2-91,2 5 0,0-7 1106,0-2 1,0-11 0,0-1 1039,0 1 0,2-5-1671,5-3 0,-3-4 0,8-4 0,1-4 0,-3-7 0,7-10 0,-5-4 0,7 0 0,4-2 0,2 0 0,0 6 0,-6-4 0,0 2-236,-1 0 0,-5 0 1,-3 6-1,-1 0-7455,-5 1 7691,-10 7 0,-13-6 0,-10 7 0</inkml:trace>
  <inkml:trace contextRef="#ctx0" brushRef="#br0" timeOffset="10">21892 16275 8026,'0'19'303,"0"-1"1,0 3 0,0 2 0,0 2-1,-2-2 1,-2-2 2972,-2-2 1,-3-9 0,5-6-1968,-2-8 0,-3-6 1,5-9-1,-2-2-711,2-4 0,2 4 0,2-4 0,0 2 0,-2 1 0,-3-3-570,-1 2 0,0-4 0,6 2 0,0 2 0,2 2 0,2 2-294,2 0 0,3 7 0,-3 1 0,7 3-130,3 4 0,-3-4 0,-1 1 0,3 5-20,2 6 1,1 7 0,1 10 0,0 1 0,-3 3 0,-1 1-150,-2 1 0,-7-5 0,4 8 0,-1-1 581,-5 0 0,4-6 0,-2 2 0,-1-4 384,-3-2 576,-2-1 0,0-9 1,0-9-1,0-11-300,0-5 0,0-3 0,0 0 0,0 0-513,0 0 0,-2 1-163,-5-1 0,5 0 0,-4 1 0,4-1 0,2 0 0,0 0 0,0 1 0,0-1 0,6 0 0,0 0 0,1 3 0,1 3 0,4 7 0,-1-2 0,1 3 0,3 7 0,0 7 0,-3 10 0,5 8 0,-7 4 0,3 4-212,-1 3 1,1 1-1,3 1 1,-1-1-2841,-3-3 0,-5-11 0,5-2 3052,3-9 0,1 3 0,3-6 0</inkml:trace>
  <inkml:trace contextRef="#ctx0" brushRef="#br0" timeOffset="11">22417 16088 9297,'0'18'1980,"0"-5"0,0-1 0,-2 3-700,-4 1 1,4 3 0,-4 2-1023,4 4 1,2-4 0,0 4 0,0-4 0,2-3 0,4 3 317,6 4 1,5-10 0,2 4 0,0-5 1399,-1-3 0,7-3-1531,0-8 0,2 0 0,-4-2 0,2-4-445,-2-7 0,-8-3 0,-5-3 0,-1-2 0,-5-4 0,-2 2 0,-2-8 0,-2-3 0,-7 1 0,-7 0 0,-7 1 0,-8 3 0,4-2 0,-3 6-546,-3 4 1,6 11 0,0 4 0,2 4 0,0 6-1082,2 8 0,10 3 0,7 16 0,4 2 1109,2 3 0,0-5 518,0 0 0,17 0 0,4 7 0</inkml:trace>
  <inkml:trace contextRef="#ctx0" brushRef="#br0" timeOffset="12">22680 16031 8026,'2'-10'3276,"4"4"1,-2 4 0,7 4-2834,-3 4 0,-2 4 0,-3 9 0,1 0-190,2 0 1,2 1 0,-1 3 0,3 4-219,0 3 0,7-8 0,-7 6 0,3-3-286,-1 0 1,-1-1 0,3-5-72,-1 0 916,-9-9-540,5-1 1,-9-11 0,0-5 88,0-5 0,0-7 1,0-4-1,0-2 1,0 2 229,0 3 0,0 1 0,0 0 0,2 2 382,4 5 0,-2 4-733,9 8 0,-1 2 0,7 2 0,0 4 1,-1 3-1,1 1-156,0-2 1,0 5-1,-1-9 1,3-2-177,4-1 1,-4-6-1,6-3 1,-2-8 0,2-7-1,0-4 393,0 2 1,-8-4 0,-8 2-1,-3 2 1,-4 2 0,-2 2 389,-2 1 0,0 5 0,-2 3 0,-4 1-207,-7 5 0,3-4 0,-3 2 0,-1 3 37,-3 8 1,5-1 0,1 8 0,1 5 0,1 4-1,1 4 62,4-2 1,2 4-1,2-2 1,0 0-366,0 2 0,0-6 0,0 4 0,0-4 0,2-3 0,4-1 0,7-5 0,-3 3 0,3-7 0,1 1 0,3-1 0,4-2 0,2-6 0,2 0 0,0-2 0,0-4 0,0-7 0,0-9 0,-9-6 0,-3 1-9831,-7 0 9455,-4 2 1,-2-2-1,0-2 1</inkml:trace>
  <inkml:trace contextRef="#ctx0" brushRef="#br0" timeOffset="13">23881 16069 8036,'8'16'940,"4"-3"1,3-9 0,-3-8 0,-5-9 697,-5-3 0,-4-3 1,-2-2-1,-5-4 0,1-4 1,-3-2 1258,1 0 1,0-1-3009,-3-5 1,-4-1 0,7 1-1,-3 1-312,1 5 0,8-2 1,-2 8-1,3 2-3170,3 2 0,0 13 1387,0 8 0,0 10 1,-2 13 2205,-4 2 0,4 8 0,-6-3 0</inkml:trace>
  <inkml:trace contextRef="#ctx0" brushRef="#br0" timeOffset="14">23937 15919 8036,'25'0'1191,"0"0"0,0-9 0,-6-1 0,-1-2 0,-1-1 1136,-4-2 0,-3 5 1,-6-2-1,0-1-1432,-6 3 0,-6-5 0,-11 7 0,-2-1 0,-2 1 1,-4 4-896,-2 2 0,-2 2 0,-7 0 0,1 0 0,-1 2 0,1 2-1194,-1 2 1,9 9 0,4-3 0,4 5 0,2 0-1,3-3-1918,3-1 0,5-1 1,8 7 3111,0 0 0,0 0 0,0-1 0</inkml:trace>
  <inkml:trace contextRef="#ctx0" brushRef="#br0" timeOffset="15">24049 15900 12556,'13'8'1236,"-1"5"1,-5 4 0,3 1 0,0 1 0,1-2-275,3-5 0,3 5 0,2-7 0,0 1-455,-1-5 0,1-12 0,0-7 0,-2-6 0,-3-3 64,-1-3 1,-9-9-1,2 5 1,-4-2-1,-2 2-456,0 2 0,0 1 0,-2 8 0,-4 1 0,-7 2 1,-5 5-116,-7 2 0,2 2 0,-7 6 0,1 2 0,0 4 0,0 4-517,-2 9 0,4 0 0,8-1 1,0-1-356,0-4 0,1 1 1,-1-7-1,2-1-7770,5 2 8642,-5-6 0,7 7 0,-9-9 0</inkml:trace>
  <inkml:trace contextRef="#ctx0" brushRef="#br0" timeOffset="16">21930 17438 8030,'0'18'1374,"0"1"1,0-11 0,0-10 0,-3-14 0,-1-14 0,-4-5-277,-2-2 1,3-3 0,-3-2 0,2-1 0,1 1 0,1 4 0,0 7-708,2 6 1,-1 4-237,-1 3 1,6 9 0,-2 9 0,6 11-361,0 5 1,5 3-1,-3 2 1,-2 2-1,-2 2-701,-2-2 1,0 4-1,0-2 1,0 0 685,0 2 1,0-6 0,0 4 0,0-4 2655,0-3-300,0-7 0,0-5-1434,0-12 1,0-5 0,0-7-703,0-1 0,0 0 0,0 0 0,0 1 0,0-1 0,0 0 0,0 0 0,0 1 0,2-3 0,5-4 0,-5 4 0,6-4 0,-2 4 0,1 2 0,5 7 0,-4 1 0,3 3 0,3 4 0,3 2 0,2 4 0,0 6 0,-1 11 0,1 10 0,0 9 0,-2 3 0,-3 5 0,-1 2 0,-3-4 0,5 2 0,-5-5 0,0-7 0,-1-5-4916,-1-6 1,0-11 4511,-1-6 0,3-20 0,9-7 0</inkml:trace>
  <inkml:trace contextRef="#ctx0" brushRef="#br0" timeOffset="17">22211 17138 8014,'6'25'0,"0"0"0,1-5 1604,1-5 1,-4 2-1,9-7 1,-1 3-1,1-3-658,-1-2 0,1 5 0,5-7 0,1-2 0,0-2 0,0-2-384,0 0 1,1 0 0,3-2 0,2-4 0,-2-7 0,-2-3-93,-2-3 1,-2-2 0,-3-2 0,-3-2-1,-3 2-231,-4 3 0,-2 1 0,-4 2 0,-4 3 0,-7 3-231,-3 3 1,-3 2-1,0 6 1,0 0-9,1 0 0,-1 2 0,0 4 0,7 4 0,-1 9 0,1 2 0,1 4 0,-3-2 0,7 6 0,3 0 0,2-2 0,2 0 0,0 5 0,0-5 0,0 2 0,2 2 0,4-2 0,-1 0 0,7-8 0,3 0 0,1-4-598,3-1 0,0-7 0,0-3 0,-1-4-1071,1-2 1,0-2 0,-2-4 1668,-5-7 0,13-12 0,-4-4 0</inkml:trace>
  <inkml:trace contextRef="#ctx0" brushRef="#br0" timeOffset="18">22792 17044 8743,'19'0'1984,"-2"-2"0,-3-2 1,-1-3 1180,2 3 1,-7 4 0,-2 6-2395,-4 7 0,-2 4 1,-2 1-1,-4 3 1,-4 4-741,-1 6 1,-6 5-1,5 1 1,-5 1 0,-2-1-1,1-1 1,-1-3-1288,0-2 0,3-8 0,1 4 0,2-4-3660,-1-4 1,5 4 4384,3-11 1,4 5 0,2 2 0</inkml:trace>
  <inkml:trace contextRef="#ctx0" brushRef="#br0" timeOffset="19">22849 17475 8014,'19'0'2948,"-1"0"0,-7-8-1645,-5-5 1,-4 3 0,-2-3-1,0-1 1,-2-3 640,-4-2 1,-7 1 0,-10-1 0,-4-2-1853,-2-4 1,4 10 0,-6-3 0,-3 1 0,1 2-93,2 3 0,-3-3 0,9 7 0,2 0 0,3-1-1911,1 3 0,11 8 1,8 2-1,10 3 1,9-1-4146,6 2 6056,4-6 0,8 15 0,1-7 0</inkml:trace>
  <inkml:trace contextRef="#ctx0" brushRef="#br0" timeOffset="20">23018 17419 8014,'12'6'0,"1"0"0,-1-4 418,-1-6 1,3 0 0,-8-8 0,1-3-1,-1-2 1609,0-1 0,0 5 1,-6 1-1,0-5-1142,0-6 0,-2 0 0,-2-6 0,-4 0 0,-3 0 0,-1-5-1016,1-1 0,-5-5 0,3-1 0,-3-3 0,-3 2 1,2 3-264,5 1 1,-3 3-1,9 3 1,2 7-4055,2 5 3407,-7 9 0,7 11 0,-4 13 0,6 3 1041,6 3 0,-4 8 0,7 2 0</inkml:trace>
  <inkml:trace contextRef="#ctx0" brushRef="#br0" timeOffset="21">23130 17025 8014,'19'13'0,"0"-3"0,-1-2 2457,1-4 1,0-1-1,-2-6 1,-5-3 2457,-6-6 0,-4 1-4749,-2-1 0,-14 8 0,-5-3 0,-4 5 0,-4 4 1,-4 3-167,-5 1 0,-1 8 0,-1-1 0,1 1 0,1 1-1134,5-2 1,-2-9 0,6 2-1,0-4 1134,-1-2 0,3-8 0,7-3 0</inkml:trace>
  <inkml:trace contextRef="#ctx0" brushRef="#br0" timeOffset="22">23543 17138 11656,'12'25'0,"-1"0"0,-3-3 0,-2-3 0,1-4 1404,-1-3 0,0-10 0,-8-2 1,-2-10-1,-2-7 0,-1-4 1,1-1-245,0-3 1,-2-7-1,3 5 1,-1 0-1,2-2 1,2 2-1087,2 0 0,0 2 0,0 6-1861,0 0 0,0 13 776,0 12 1,2 1 0,2 15 0,2 1 0,1 0 0,-1 2 178,0 0 1,0 0 0,-4-6 0,3 0 694,1 0 0,0-1 0,-4-1 1,2-2 1300,3-3 1,-1-6 0,-4 5 111,4-3 1,-4-4 0,5-10-1,-5-7-459,-2-3 1,0-5 0,2-4 0,2-6 0,2-5 0,-2-1-818,-2-1 0,-2 7 0,0 0 0,0 0-927,0 1 1,0 3 0,0 9 0,2 1 0,3 2-1689,1 3 1,2 8 1142,-2-3 1,3 7 1471,3 7 0,5 3 0,-7 9 0</inkml:trace>
  <inkml:trace contextRef="#ctx0" brushRef="#br0" timeOffset="23">23862 17063 8040,'19'12'1547,"-1"1"0,-5-9 0,-1 2 721,3-4 1,-5-2 0,1-2-1690,-3-4 0,-2-5 0,-6-7 1,0-1-1,0 0 0,-2 0-1028,-4 1 0,2-7 1,-7-3-1,1 1 1,2 0-1,-3 4-1445,1 3 0,4 3 0,-5 2-4893,3 3 6787,2-1 0,-3 3 0,-1 2 0</inkml:trace>
  <inkml:trace contextRef="#ctx0" brushRef="#br0" timeOffset="24">24068 16631 8040,'11'-8'4217,"-3"4"-1974,-8-9 1,-8 3 0,-5-3-2049,-4 7 1,7 6 0,4 6-315,4 7 1,2 4-1,2 1 1,4 3 0,6 4-1,5 4 275,2 0 0,0 1 0,-3-8 0,-1 3 0,-5-2 97,-1-2 1,-3-8 0,-6-1 0,0 3 104,0 2 0,-8-5-892,-5 1 1,-4-9-1,-1 2-267,-1-4 1,0-2 0,0 0-1,1-2-28,-1-4 1,8-5-1,3-7 829,0-1 0,6 0 0,-7 0 0</inkml:trace>
  <inkml:trace contextRef="#ctx0" brushRef="#br0" timeOffset="25">24256 16744 9629,'8'10'2091,"2"-1"0,9-9 1,0 0-1786,0 0 1,-1-9 0,1-3 0,0-5 0,0-2-113,0 1 0,-1-1 0,1 0 1,-2 0-1,-3 1 646,-1-1-863,-9 0 0,4 0 0,-10 1 1,-4 1-101,-7 4 0,-3 5 1,-3 8-1,-2 0 0,0 2 148,3 4 1,-5 5 0,10 10 0,-4 2 0,1 2-129,3-3 0,3 6 0,6-1 0,-3 0 0,3 0 175,2-4 1,4 4-1,5-2 1,5 0-1,5 0 14,1 0 1,1 2 0,0-4-1,0 0 1,0-5 0,-1-5 97,1-5 1,2-1-1,2-7 1,2 0 28,-2 0 1,-2-9 0,-5-3 0,-1-5 0,-3-4 0,1-4 165,-3-6 1,1 2 0,-7 0 0,2-1-50,-2 1 1,-2 6 0,-2-2 0,0 5 339,0 1-903,0 0 1,0 11 0,0 8 0,0 12-1,0 9 1,0 6-220,0 2 0,0 3 0,-2 5 0,-2-2 524,-2-3 1,0 1 0,6-8 0,0-2 0,2-2 1292,4-2 0,-2-9 0,9-6 56,1-8 0,-3-6-1421,1-9 0,1-2 0,3-4 0,1-6 0,2-5 0,-5-1 0,13-1 0,-2 1 0,0-1 0,7 3 0,-5 2 0,-2 3 0,-2 5 0,-9 7-4779,-3 3 0,-5 15-2201,-6 6 6980,-8 5 0,-11 32 0,-10-3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B087-BBD1-4485-9F1E-5CA9B30CD073}" type="datetimeFigureOut">
              <a:rPr lang="en-US" smtClean="0"/>
              <a:t>1/9/20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B8CD4E-023E-4F43-8361-684B9E1E245F}" type="slidenum">
              <a:rPr lang="en-US" smtClean="0"/>
              <a:t>‹#›</a:t>
            </a:fld>
            <a:endParaRPr lang="en-US"/>
          </a:p>
        </p:txBody>
      </p:sp>
    </p:spTree>
    <p:extLst>
      <p:ext uri="{BB962C8B-B14F-4D97-AF65-F5344CB8AC3E}">
        <p14:creationId xmlns:p14="http://schemas.microsoft.com/office/powerpoint/2010/main" val="1869691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dirty="0"/>
          </a:p>
        </p:txBody>
      </p:sp>
      <p:sp>
        <p:nvSpPr>
          <p:cNvPr id="51204" name="Slide Number Placeholder 3"/>
          <p:cNvSpPr>
            <a:spLocks noGrp="1"/>
          </p:cNvSpPr>
          <p:nvPr>
            <p:ph type="sldNum" sz="quarter" idx="5"/>
          </p:nvPr>
        </p:nvSpPr>
        <p:spPr>
          <a:noFill/>
        </p:spPr>
        <p:txBody>
          <a:bodyPr/>
          <a:lstStyle/>
          <a:p>
            <a:fld id="{7F803353-72E2-470C-8E67-87750F01FAF1}" type="slidenum">
              <a:rPr lang="en-US"/>
              <a:pPr/>
              <a:t>1</a:t>
            </a:fld>
            <a:endParaRPr lang="en-US"/>
          </a:p>
        </p:txBody>
      </p:sp>
    </p:spTree>
    <p:extLst>
      <p:ext uri="{BB962C8B-B14F-4D97-AF65-F5344CB8AC3E}">
        <p14:creationId xmlns:p14="http://schemas.microsoft.com/office/powerpoint/2010/main" val="1598303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When you write a program, you need to plan ahead.</a:t>
            </a:r>
          </a:p>
          <a:p>
            <a:pPr marL="171450" indent="-171450">
              <a:buFontTx/>
              <a:buChar char="-"/>
            </a:pPr>
            <a:r>
              <a:rPr lang="en-US" b="0" dirty="0"/>
              <a:t>Write it all out before running it</a:t>
            </a:r>
          </a:p>
          <a:p>
            <a:pPr marL="171450" indent="-171450">
              <a:buFontTx/>
              <a:buChar char="-"/>
            </a:pPr>
            <a:r>
              <a:rPr lang="en-US" b="0" dirty="0"/>
              <a:t>You might not know what will happens until you run it</a:t>
            </a:r>
          </a:p>
          <a:p>
            <a:pPr marL="171450" indent="-171450">
              <a:buFontTx/>
              <a:buChar char="-"/>
            </a:pPr>
            <a:r>
              <a:rPr lang="en-US" b="0" dirty="0"/>
              <a:t>Typically not possible to intervene midway through the program</a:t>
            </a:r>
          </a:p>
          <a:p>
            <a:pPr marL="171450" indent="-171450">
              <a:buFontTx/>
              <a:buChar char="-"/>
            </a:pPr>
            <a:r>
              <a:rPr lang="en-US" b="0" dirty="0"/>
              <a:t>However, you might be able to stop the program prematurely.</a:t>
            </a:r>
          </a:p>
          <a:p>
            <a:r>
              <a:rPr lang="en-US" b="1" dirty="0"/>
              <a:t>Annotate: </a:t>
            </a:r>
            <a:r>
              <a:rPr lang="en-US" b="0" dirty="0"/>
              <a:t>terminated prematurely </a:t>
            </a:r>
            <a:r>
              <a:rPr lang="en-US" b="0" dirty="0">
                <a:sym typeface="Wingdings" pitchFamily="2" charset="2"/>
              </a:rPr>
              <a:t> break</a:t>
            </a:r>
            <a:endParaRPr lang="en-US" b="1" dirty="0"/>
          </a:p>
        </p:txBody>
      </p:sp>
      <p:sp>
        <p:nvSpPr>
          <p:cNvPr id="4" name="Slide Number Placeholder 3"/>
          <p:cNvSpPr>
            <a:spLocks noGrp="1"/>
          </p:cNvSpPr>
          <p:nvPr>
            <p:ph type="sldNum" sz="quarter" idx="5"/>
          </p:nvPr>
        </p:nvSpPr>
        <p:spPr/>
        <p:txBody>
          <a:bodyPr/>
          <a:lstStyle/>
          <a:p>
            <a:fld id="{02B8CD4E-023E-4F43-8361-684B9E1E245F}" type="slidenum">
              <a:rPr lang="en-US" smtClean="0"/>
              <a:t>10</a:t>
            </a:fld>
            <a:endParaRPr lang="en-US"/>
          </a:p>
        </p:txBody>
      </p:sp>
    </p:spTree>
    <p:extLst>
      <p:ext uri="{BB962C8B-B14F-4D97-AF65-F5344CB8AC3E}">
        <p14:creationId xmlns:p14="http://schemas.microsoft.com/office/powerpoint/2010/main" val="491465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Need to pretend that you </a:t>
            </a:r>
            <a:r>
              <a:rPr lang="en-US" b="0" i="1" dirty="0"/>
              <a:t>are </a:t>
            </a:r>
            <a:r>
              <a:rPr lang="en-US" b="0" i="0" dirty="0"/>
              <a:t>the agent (can use your hand to figure out direction and place where the agent is right now)</a:t>
            </a:r>
          </a:p>
          <a:p>
            <a:pPr marL="171450" indent="-171450">
              <a:buFontTx/>
              <a:buChar char="-"/>
            </a:pPr>
            <a:r>
              <a:rPr lang="en-US" b="0" i="1" dirty="0"/>
              <a:t>Tracing </a:t>
            </a:r>
            <a:r>
              <a:rPr lang="en-US" b="0" i="0" dirty="0"/>
              <a:t>is a handy way to do this</a:t>
            </a:r>
          </a:p>
          <a:p>
            <a:pPr marL="171450" indent="-171450">
              <a:buFontTx/>
              <a:buChar char="-"/>
            </a:pPr>
            <a:r>
              <a:rPr lang="en-US" b="0" i="0" dirty="0"/>
              <a:t>Need a way to indicate what is happening right now (program counter)</a:t>
            </a:r>
            <a:endParaRPr lang="en-US" b="0" dirty="0"/>
          </a:p>
          <a:p>
            <a:r>
              <a:rPr lang="en-US" b="1" dirty="0"/>
              <a:t>Annotate: </a:t>
            </a:r>
            <a:r>
              <a:rPr lang="en-US" b="0" dirty="0"/>
              <a:t>in Lightbot, the program counter is the yellow box. It tells you which instruction is currently being executed</a:t>
            </a:r>
            <a:endParaRPr lang="en-US" b="1" dirty="0"/>
          </a:p>
        </p:txBody>
      </p:sp>
      <p:sp>
        <p:nvSpPr>
          <p:cNvPr id="4" name="Slide Number Placeholder 3"/>
          <p:cNvSpPr>
            <a:spLocks noGrp="1"/>
          </p:cNvSpPr>
          <p:nvPr>
            <p:ph type="sldNum" sz="quarter" idx="5"/>
          </p:nvPr>
        </p:nvSpPr>
        <p:spPr/>
        <p:txBody>
          <a:bodyPr/>
          <a:lstStyle/>
          <a:p>
            <a:fld id="{02B8CD4E-023E-4F43-8361-684B9E1E245F}" type="slidenum">
              <a:rPr lang="en-US" smtClean="0"/>
              <a:t>11</a:t>
            </a:fld>
            <a:endParaRPr lang="en-US"/>
          </a:p>
        </p:txBody>
      </p:sp>
    </p:spTree>
    <p:extLst>
      <p:ext uri="{BB962C8B-B14F-4D97-AF65-F5344CB8AC3E}">
        <p14:creationId xmlns:p14="http://schemas.microsoft.com/office/powerpoint/2010/main" val="3072268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Lightbot is simple, but you can do some complex things with it!</a:t>
            </a:r>
          </a:p>
          <a:p>
            <a:pPr marL="171450" indent="-171450">
              <a:buFontTx/>
              <a:buChar char="-"/>
            </a:pPr>
            <a:r>
              <a:rPr lang="en-US" b="0" dirty="0"/>
              <a:t>Robot only understands a few instructions</a:t>
            </a:r>
          </a:p>
          <a:p>
            <a:pPr marL="171450" indent="-171450">
              <a:buFontTx/>
              <a:buChar char="-"/>
            </a:pPr>
            <a:r>
              <a:rPr lang="en-US" b="0" dirty="0"/>
              <a:t>but they can be combined to do more.</a:t>
            </a:r>
          </a:p>
          <a:p>
            <a:pPr marL="171450" indent="-171450">
              <a:buFontTx/>
              <a:buChar char="-"/>
            </a:pPr>
            <a:endParaRPr lang="en-US" b="0" dirty="0"/>
          </a:p>
          <a:p>
            <a:r>
              <a:rPr lang="en-US" b="1" dirty="0"/>
              <a:t>Annotate:</a:t>
            </a:r>
            <a:r>
              <a:rPr lang="en-US" dirty="0"/>
              <a:t> chess knight movement (1 move is two forward, turn right, one forward)</a:t>
            </a:r>
          </a:p>
          <a:p>
            <a:pPr marL="171450" indent="-171450">
              <a:buFontTx/>
              <a:buChar char="-"/>
            </a:pPr>
            <a:r>
              <a:rPr lang="en-US" dirty="0"/>
              <a:t>Draw out the chess movement on the board</a:t>
            </a:r>
          </a:p>
          <a:p>
            <a:pPr marL="171450" indent="-171450">
              <a:buFontTx/>
              <a:buChar char="-"/>
            </a:pPr>
            <a:r>
              <a:rPr lang="en-US" dirty="0"/>
              <a:t>How would you specify this in </a:t>
            </a:r>
            <a:r>
              <a:rPr lang="en-US" dirty="0" err="1"/>
              <a:t>lightbot</a:t>
            </a:r>
            <a:r>
              <a:rPr lang="en-US" dirty="0"/>
              <a:t>?</a:t>
            </a:r>
          </a:p>
          <a:p>
            <a:pPr marL="171450" indent="-171450">
              <a:buFontTx/>
              <a:buChar char="-"/>
            </a:pPr>
            <a:endParaRPr lang="en-US" dirty="0"/>
          </a:p>
          <a:p>
            <a:pPr marL="0" indent="0">
              <a:buFontTx/>
              <a:buNone/>
            </a:pPr>
            <a:r>
              <a:rPr lang="en-US" dirty="0"/>
              <a:t>Built a complex task out of smaller instructions.</a:t>
            </a:r>
          </a:p>
        </p:txBody>
      </p:sp>
      <p:sp>
        <p:nvSpPr>
          <p:cNvPr id="4" name="Slide Number Placeholder 3"/>
          <p:cNvSpPr>
            <a:spLocks noGrp="1"/>
          </p:cNvSpPr>
          <p:nvPr>
            <p:ph type="sldNum" sz="quarter" idx="10"/>
          </p:nvPr>
        </p:nvSpPr>
        <p:spPr/>
        <p:txBody>
          <a:bodyPr/>
          <a:lstStyle/>
          <a:p>
            <a:fld id="{02B8CD4E-023E-4F43-8361-684B9E1E245F}" type="slidenum">
              <a:rPr lang="en-US" smtClean="0"/>
              <a:t>12</a:t>
            </a:fld>
            <a:endParaRPr lang="en-US"/>
          </a:p>
        </p:txBody>
      </p:sp>
    </p:spTree>
    <p:extLst>
      <p:ext uri="{BB962C8B-B14F-4D97-AF65-F5344CB8AC3E}">
        <p14:creationId xmlns:p14="http://schemas.microsoft.com/office/powerpoint/2010/main" val="1269564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this limitation applies to computers in general.</a:t>
            </a:r>
          </a:p>
          <a:p>
            <a:pPr marL="171450" indent="-171450">
              <a:buFontTx/>
              <a:buChar char="-"/>
            </a:pPr>
            <a:r>
              <a:rPr lang="en-US" dirty="0"/>
              <a:t>Instructions are decided when the hardware is built, and that’s all you get</a:t>
            </a:r>
          </a:p>
          <a:p>
            <a:pPr marL="171450" indent="-171450">
              <a:buFontTx/>
              <a:buChar char="-"/>
            </a:pPr>
            <a:r>
              <a:rPr lang="en-US" dirty="0"/>
              <a:t>Luckily, you don’t actually need that many instructions to do computation!</a:t>
            </a:r>
          </a:p>
          <a:p>
            <a:pPr marL="171450" indent="-171450">
              <a:buFontTx/>
              <a:buChar char="-"/>
            </a:pPr>
            <a:r>
              <a:rPr lang="en-US" dirty="0"/>
              <a:t>This is all well and good, but can you imagine having a computer that only accepts 6 (or even 100) instructions?</a:t>
            </a:r>
          </a:p>
        </p:txBody>
      </p:sp>
      <p:sp>
        <p:nvSpPr>
          <p:cNvPr id="4" name="Slide Number Placeholder 3"/>
          <p:cNvSpPr>
            <a:spLocks noGrp="1"/>
          </p:cNvSpPr>
          <p:nvPr>
            <p:ph type="sldNum" sz="quarter" idx="5"/>
          </p:nvPr>
        </p:nvSpPr>
        <p:spPr/>
        <p:txBody>
          <a:bodyPr/>
          <a:lstStyle/>
          <a:p>
            <a:fld id="{02B8CD4E-023E-4F43-8361-684B9E1E245F}" type="slidenum">
              <a:rPr lang="en-US" smtClean="0"/>
              <a:t>13</a:t>
            </a:fld>
            <a:endParaRPr lang="en-US"/>
          </a:p>
        </p:txBody>
      </p:sp>
    </p:spTree>
    <p:extLst>
      <p:ext uri="{BB962C8B-B14F-4D97-AF65-F5344CB8AC3E}">
        <p14:creationId xmlns:p14="http://schemas.microsoft.com/office/powerpoint/2010/main" val="2363269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using Lightbot on a 1000*1000 board – would take forever!</a:t>
            </a:r>
          </a:p>
          <a:p>
            <a:pPr marL="171450" indent="-171450">
              <a:buFontTx/>
              <a:buChar char="-"/>
            </a:pPr>
            <a:r>
              <a:rPr lang="en-US" dirty="0"/>
              <a:t>Programming used to be like this</a:t>
            </a:r>
          </a:p>
          <a:p>
            <a:pPr marL="171450" indent="-171450">
              <a:buFontTx/>
              <a:buChar char="-"/>
            </a:pPr>
            <a:r>
              <a:rPr lang="en-US" dirty="0"/>
              <a:t>Luckily, we came up with something better – any ideas?</a:t>
            </a:r>
          </a:p>
          <a:p>
            <a:endParaRPr lang="en-US" dirty="0"/>
          </a:p>
          <a:p>
            <a:r>
              <a:rPr lang="en-US" dirty="0"/>
              <a:t>Muscle/neuron firing analogy</a:t>
            </a:r>
            <a:r>
              <a:rPr lang="en-US" baseline="0" dirty="0"/>
              <a:t> for standing up – imagine if you had to tell every individual muscle what it was supposed to do, just for you to stand up!</a:t>
            </a:r>
            <a:endParaRPr lang="en-US" dirty="0"/>
          </a:p>
        </p:txBody>
      </p:sp>
      <p:sp>
        <p:nvSpPr>
          <p:cNvPr id="4" name="Slide Number Placeholder 3"/>
          <p:cNvSpPr>
            <a:spLocks noGrp="1"/>
          </p:cNvSpPr>
          <p:nvPr>
            <p:ph type="sldNum" sz="quarter" idx="10"/>
          </p:nvPr>
        </p:nvSpPr>
        <p:spPr/>
        <p:txBody>
          <a:bodyPr/>
          <a:lstStyle/>
          <a:p>
            <a:fld id="{02B8CD4E-023E-4F43-8361-684B9E1E245F}" type="slidenum">
              <a:rPr lang="en-US" smtClean="0"/>
              <a:t>14</a:t>
            </a:fld>
            <a:endParaRPr lang="en-US"/>
          </a:p>
        </p:txBody>
      </p:sp>
    </p:spTree>
    <p:extLst>
      <p:ext uri="{BB962C8B-B14F-4D97-AF65-F5344CB8AC3E}">
        <p14:creationId xmlns:p14="http://schemas.microsoft.com/office/powerpoint/2010/main" val="3716260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specifying every task every time, we can write it down once, then just say “do that thing that I already wrote down” in the future</a:t>
            </a:r>
          </a:p>
          <a:p>
            <a:pPr marL="171450" indent="-171450">
              <a:buFontTx/>
              <a:buChar char="-"/>
            </a:pPr>
            <a:r>
              <a:rPr lang="en-US" dirty="0"/>
              <a:t>A “subtask” specifies a sequence of instructions to execute </a:t>
            </a:r>
          </a:p>
          <a:p>
            <a:pPr marL="171450" indent="-171450">
              <a:buFontTx/>
              <a:buChar char="-"/>
            </a:pPr>
            <a:r>
              <a:rPr lang="en-US" dirty="0"/>
              <a:t>In this case, we’re going to describe F1 as “process a riser” – robot jumps to the top, lights the square, turns around, goes back down</a:t>
            </a:r>
          </a:p>
          <a:p>
            <a:pPr marL="171450" indent="-171450">
              <a:buFontTx/>
              <a:buChar char="-"/>
            </a:pPr>
            <a:r>
              <a:rPr lang="en-US" dirty="0"/>
              <a:t>Multiple ways to accomplish the same task – as long as it works (detail removal)</a:t>
            </a:r>
          </a:p>
          <a:p>
            <a:r>
              <a:rPr lang="en-US" b="1" dirty="0"/>
              <a:t>Annotate: </a:t>
            </a:r>
            <a:r>
              <a:rPr lang="en-US" b="0" dirty="0"/>
              <a:t>riser in Lightbot, F1 = “process a riser”</a:t>
            </a:r>
            <a:endParaRPr lang="en-US" b="1" dirty="0"/>
          </a:p>
        </p:txBody>
      </p:sp>
      <p:sp>
        <p:nvSpPr>
          <p:cNvPr id="4" name="Slide Number Placeholder 3"/>
          <p:cNvSpPr>
            <a:spLocks noGrp="1"/>
          </p:cNvSpPr>
          <p:nvPr>
            <p:ph type="sldNum" sz="quarter" idx="5"/>
          </p:nvPr>
        </p:nvSpPr>
        <p:spPr/>
        <p:txBody>
          <a:bodyPr/>
          <a:lstStyle/>
          <a:p>
            <a:fld id="{02B8CD4E-023E-4F43-8361-684B9E1E245F}" type="slidenum">
              <a:rPr lang="en-US" smtClean="0"/>
              <a:t>15</a:t>
            </a:fld>
            <a:endParaRPr lang="en-US"/>
          </a:p>
        </p:txBody>
      </p:sp>
    </p:spTree>
    <p:extLst>
      <p:ext uri="{BB962C8B-B14F-4D97-AF65-F5344CB8AC3E}">
        <p14:creationId xmlns:p14="http://schemas.microsoft.com/office/powerpoint/2010/main" val="2001372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Programming is figuring out how to break down a large, complex task into smaller, simpler subtasks.</a:t>
            </a:r>
          </a:p>
          <a:p>
            <a:r>
              <a:rPr lang="en-US" b="1" dirty="0"/>
              <a:t>Annotate:</a:t>
            </a:r>
          </a:p>
          <a:p>
            <a:pPr marL="171450" indent="-171450">
              <a:buFont typeface="Arial" panose="020B0604020202020204" pitchFamily="34" charset="0"/>
              <a:buChar char="•"/>
            </a:pPr>
            <a:r>
              <a:rPr lang="en-US" b="1" dirty="0"/>
              <a:t>ASK: </a:t>
            </a:r>
            <a:r>
              <a:rPr lang="en-US" dirty="0"/>
              <a:t>Point 1 is? Detail removal</a:t>
            </a:r>
          </a:p>
          <a:p>
            <a:pPr marL="171450" indent="-171450">
              <a:buFont typeface="Arial" panose="020B0604020202020204" pitchFamily="34" charset="0"/>
              <a:buChar char="•"/>
            </a:pPr>
            <a:r>
              <a:rPr lang="en-US" b="1" dirty="0"/>
              <a:t>ASK: </a:t>
            </a:r>
            <a:r>
              <a:rPr lang="en-US" dirty="0"/>
              <a:t>Point 2 is? Generalization</a:t>
            </a:r>
          </a:p>
          <a:p>
            <a:pPr marL="171450" indent="-171450">
              <a:buFont typeface="Arial" panose="020B0604020202020204" pitchFamily="34" charset="0"/>
              <a:buChar char="•"/>
            </a:pPr>
            <a:r>
              <a:rPr lang="en-US" dirty="0"/>
              <a:t>Abstraction!</a:t>
            </a:r>
          </a:p>
          <a:p>
            <a:pPr marL="171450" indent="-171450">
              <a:buFont typeface="Arial" panose="020B0604020202020204" pitchFamily="34" charset="0"/>
              <a:buChar char="•"/>
            </a:pPr>
            <a:r>
              <a:rPr lang="en-US" dirty="0"/>
              <a:t>Break down “process a riser”: turn to face riser; jump twice to go up; light; turn 180, go down riser</a:t>
            </a:r>
          </a:p>
          <a:p>
            <a:endParaRPr lang="en-US" dirty="0"/>
          </a:p>
        </p:txBody>
      </p:sp>
      <p:sp>
        <p:nvSpPr>
          <p:cNvPr id="4" name="Slide Number Placeholder 3"/>
          <p:cNvSpPr>
            <a:spLocks noGrp="1"/>
          </p:cNvSpPr>
          <p:nvPr>
            <p:ph type="sldNum" sz="quarter" idx="10"/>
          </p:nvPr>
        </p:nvSpPr>
        <p:spPr/>
        <p:txBody>
          <a:bodyPr/>
          <a:lstStyle/>
          <a:p>
            <a:fld id="{02B8CD4E-023E-4F43-8361-684B9E1E245F}" type="slidenum">
              <a:rPr lang="en-US" smtClean="0"/>
              <a:t>16</a:t>
            </a:fld>
            <a:endParaRPr lang="en-US"/>
          </a:p>
        </p:txBody>
      </p:sp>
    </p:spTree>
    <p:extLst>
      <p:ext uri="{BB962C8B-B14F-4D97-AF65-F5344CB8AC3E}">
        <p14:creationId xmlns:p14="http://schemas.microsoft.com/office/powerpoint/2010/main" val="3110592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I’ve added some instructions to the main method that move the robot across the bottom, and call “process a riser.”</a:t>
            </a:r>
          </a:p>
          <a:p>
            <a:r>
              <a:rPr lang="en-US" b="0" dirty="0"/>
              <a:t>This is the solution we just came up with – let’s analyze it. How good is it?</a:t>
            </a:r>
          </a:p>
          <a:p>
            <a:endParaRPr lang="en-US" b="1" dirty="0"/>
          </a:p>
          <a:p>
            <a:r>
              <a:rPr lang="en-US" b="1" dirty="0"/>
              <a:t>Annotate:</a:t>
            </a:r>
          </a:p>
          <a:p>
            <a:pPr marL="171450" indent="-171450">
              <a:buFont typeface="Arial" panose="020B0604020202020204" pitchFamily="34" charset="0"/>
              <a:buChar char="•"/>
            </a:pPr>
            <a:r>
              <a:rPr lang="en-US" b="0" dirty="0"/>
              <a:t>9 commands in main method (call F1, and move to next riser, call F1, …)</a:t>
            </a:r>
          </a:p>
          <a:p>
            <a:pPr marL="171450" indent="-171450">
              <a:buFont typeface="Arial" panose="020B0604020202020204" pitchFamily="34" charset="0"/>
              <a:buChar char="•"/>
            </a:pPr>
            <a:r>
              <a:rPr lang="en-US" b="0" dirty="0"/>
              <a:t>8 commands in F1</a:t>
            </a:r>
          </a:p>
          <a:p>
            <a:pPr marL="171450" indent="-171450">
              <a:buFont typeface="Arial" panose="020B0604020202020204" pitchFamily="34" charset="0"/>
              <a:buChar char="•"/>
            </a:pPr>
            <a:r>
              <a:rPr lang="en-US" b="0" dirty="0"/>
              <a:t>17 commands: # of visible blocks (size of program)</a:t>
            </a:r>
          </a:p>
          <a:p>
            <a:pPr marL="171450" indent="-171450">
              <a:buFont typeface="Arial" panose="020B0604020202020204" pitchFamily="34" charset="0"/>
              <a:buChar char="•"/>
            </a:pPr>
            <a:r>
              <a:rPr lang="en-US" b="0" dirty="0"/>
              <a:t>29 calls: # of instructions executed (# of blocks that the program counter touches), speed of program</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0" dirty="0"/>
              <a:t>Could we abstract/generalize this more?</a:t>
            </a:r>
          </a:p>
        </p:txBody>
      </p:sp>
      <p:sp>
        <p:nvSpPr>
          <p:cNvPr id="4" name="Slide Number Placeholder 3"/>
          <p:cNvSpPr>
            <a:spLocks noGrp="1"/>
          </p:cNvSpPr>
          <p:nvPr>
            <p:ph type="sldNum" sz="quarter" idx="5"/>
          </p:nvPr>
        </p:nvSpPr>
        <p:spPr/>
        <p:txBody>
          <a:bodyPr/>
          <a:lstStyle/>
          <a:p>
            <a:fld id="{02B8CD4E-023E-4F43-8361-684B9E1E245F}" type="slidenum">
              <a:rPr lang="en-US" smtClean="0"/>
              <a:t>17</a:t>
            </a:fld>
            <a:endParaRPr lang="en-US"/>
          </a:p>
        </p:txBody>
      </p:sp>
    </p:spTree>
    <p:extLst>
      <p:ext uri="{BB962C8B-B14F-4D97-AF65-F5344CB8AC3E}">
        <p14:creationId xmlns:p14="http://schemas.microsoft.com/office/powerpoint/2010/main" val="3095673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Annotate: </a:t>
            </a:r>
            <a:r>
              <a:rPr lang="en-US" b="0" dirty="0"/>
              <a:t>moved the turn, jump, jump into F2</a:t>
            </a:r>
            <a:endParaRPr lang="en-US" b="1" dirty="0"/>
          </a:p>
          <a:p>
            <a:r>
              <a:rPr lang="en-US" dirty="0"/>
              <a:t>Naming the function is important – gives it context within the particular problem</a:t>
            </a:r>
          </a:p>
          <a:p>
            <a:r>
              <a:rPr lang="en-US" dirty="0"/>
              <a:t>5 conceptual steps rather than 26 bare instructions</a:t>
            </a:r>
          </a:p>
        </p:txBody>
      </p:sp>
      <p:sp>
        <p:nvSpPr>
          <p:cNvPr id="4" name="Slide Number Placeholder 3"/>
          <p:cNvSpPr>
            <a:spLocks noGrp="1"/>
          </p:cNvSpPr>
          <p:nvPr>
            <p:ph type="sldNum" sz="quarter" idx="10"/>
          </p:nvPr>
        </p:nvSpPr>
        <p:spPr/>
        <p:txBody>
          <a:bodyPr/>
          <a:lstStyle/>
          <a:p>
            <a:fld id="{02B8CD4E-023E-4F43-8361-684B9E1E245F}" type="slidenum">
              <a:rPr lang="en-US" smtClean="0"/>
              <a:t>18</a:t>
            </a:fld>
            <a:endParaRPr lang="en-US"/>
          </a:p>
        </p:txBody>
      </p:sp>
    </p:spTree>
    <p:extLst>
      <p:ext uri="{BB962C8B-B14F-4D97-AF65-F5344CB8AC3E}">
        <p14:creationId xmlns:p14="http://schemas.microsoft.com/office/powerpoint/2010/main" val="91943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Individually: </a:t>
            </a:r>
            <a:r>
              <a:rPr lang="en-US" b="0" dirty="0"/>
              <a:t>try to convince yourself that this program solves the problem</a:t>
            </a:r>
          </a:p>
          <a:p>
            <a:r>
              <a:rPr lang="en-US" b="1" dirty="0"/>
              <a:t>With your neighbor: </a:t>
            </a:r>
            <a:r>
              <a:rPr lang="en-US" b="0" dirty="0"/>
              <a:t>come up with descriptive names for F1 and F2</a:t>
            </a:r>
          </a:p>
          <a:p>
            <a:endParaRPr lang="en-US" b="0" dirty="0"/>
          </a:p>
          <a:p>
            <a:r>
              <a:rPr lang="en-US" b="1" dirty="0"/>
              <a:t>Annotate</a:t>
            </a:r>
            <a:r>
              <a:rPr lang="en-US" b="0" dirty="0"/>
              <a:t>: trace through F2 and F1, show how F2 accomplishes processing a single riser by </a:t>
            </a:r>
            <a:r>
              <a:rPr lang="en-US" b="0" i="1" dirty="0"/>
              <a:t>using </a:t>
            </a:r>
            <a:r>
              <a:rPr lang="en-US" b="0" dirty="0"/>
              <a:t>F1</a:t>
            </a:r>
            <a:endParaRPr lang="en-US" b="1" dirty="0"/>
          </a:p>
          <a:p>
            <a:endParaRPr lang="en-US" dirty="0"/>
          </a:p>
          <a:p>
            <a:r>
              <a:rPr lang="en-US" dirty="0"/>
              <a:t>3</a:t>
            </a:r>
            <a:r>
              <a:rPr lang="en-US" baseline="0" dirty="0"/>
              <a:t> repeated conceptual steps</a:t>
            </a:r>
          </a:p>
          <a:p>
            <a:r>
              <a:rPr lang="en-US" b="1" baseline="0" dirty="0"/>
              <a:t>Annotate:</a:t>
            </a:r>
          </a:p>
          <a:p>
            <a:pPr marL="171450" indent="-171450">
              <a:buFont typeface="Arial" panose="020B0604020202020204" pitchFamily="34" charset="0"/>
              <a:buChar char="•"/>
            </a:pPr>
            <a:r>
              <a:rPr lang="en-US" baseline="0" dirty="0"/>
              <a:t>F1 is “traverse steps”</a:t>
            </a:r>
          </a:p>
          <a:p>
            <a:pPr marL="171450" indent="-171450">
              <a:buFont typeface="Arial" panose="020B0604020202020204" pitchFamily="34" charset="0"/>
              <a:buChar char="•"/>
            </a:pPr>
            <a:r>
              <a:rPr lang="en-US" baseline="0" dirty="0"/>
              <a:t>F2 is “process riser and move to next”</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Equally valid, just different.</a:t>
            </a:r>
            <a:endParaRPr lang="en-US" dirty="0"/>
          </a:p>
        </p:txBody>
      </p:sp>
      <p:sp>
        <p:nvSpPr>
          <p:cNvPr id="4" name="Slide Number Placeholder 3"/>
          <p:cNvSpPr>
            <a:spLocks noGrp="1"/>
          </p:cNvSpPr>
          <p:nvPr>
            <p:ph type="sldNum" sz="quarter" idx="10"/>
          </p:nvPr>
        </p:nvSpPr>
        <p:spPr/>
        <p:txBody>
          <a:bodyPr/>
          <a:lstStyle/>
          <a:p>
            <a:fld id="{02B8CD4E-023E-4F43-8361-684B9E1E245F}" type="slidenum">
              <a:rPr lang="en-US" smtClean="0"/>
              <a:t>19</a:t>
            </a:fld>
            <a:endParaRPr lang="en-US"/>
          </a:p>
        </p:txBody>
      </p:sp>
    </p:spTree>
    <p:extLst>
      <p:ext uri="{BB962C8B-B14F-4D97-AF65-F5344CB8AC3E}">
        <p14:creationId xmlns:p14="http://schemas.microsoft.com/office/powerpoint/2010/main" val="1552240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about website, Piazza, </a:t>
            </a:r>
            <a:r>
              <a:rPr lang="en-US" dirty="0" err="1"/>
              <a:t>etc</a:t>
            </a:r>
            <a:r>
              <a:rPr lang="en-US" dirty="0"/>
              <a:t>?</a:t>
            </a:r>
          </a:p>
          <a:p>
            <a:r>
              <a:rPr lang="en-US" dirty="0"/>
              <a:t>Quick overview of calendar: slides will be posted, as assignments are released they will become clickable.</a:t>
            </a:r>
          </a:p>
          <a:p>
            <a:endParaRPr lang="en-US" dirty="0"/>
          </a:p>
          <a:p>
            <a:r>
              <a:rPr lang="en-US" dirty="0"/>
              <a:t>Checkoff: If you are checked off, you’ll get full credit.</a:t>
            </a:r>
          </a:p>
          <a:p>
            <a:r>
              <a:rPr lang="en-US" dirty="0"/>
              <a:t>Homework: course web </a:t>
            </a:r>
            <a:r>
              <a:rPr lang="en-US" dirty="0">
                <a:sym typeface="Wingdings" pitchFamily="2" charset="2"/>
              </a:rPr>
              <a:t> click “assignments”  show rubric for “Lightbot Functions”</a:t>
            </a:r>
          </a:p>
          <a:p>
            <a:pPr marL="171450" indent="-171450">
              <a:buFontTx/>
              <a:buChar char="-"/>
            </a:pPr>
            <a:r>
              <a:rPr lang="en-US" dirty="0">
                <a:sym typeface="Wingdings" pitchFamily="2" charset="2"/>
              </a:rPr>
              <a:t>Everything has a rubric</a:t>
            </a:r>
          </a:p>
          <a:p>
            <a:pPr marL="171450" indent="-171450">
              <a:buFontTx/>
              <a:buChar char="-"/>
            </a:pPr>
            <a:r>
              <a:rPr lang="en-US" dirty="0">
                <a:sym typeface="Wingdings" pitchFamily="2" charset="2"/>
              </a:rPr>
              <a:t>This particular worksheet you were passed out in lab yesterday</a:t>
            </a:r>
            <a:endParaRPr lang="en-US" dirty="0"/>
          </a:p>
        </p:txBody>
      </p:sp>
      <p:sp>
        <p:nvSpPr>
          <p:cNvPr id="4" name="Slide Number Placeholder 3"/>
          <p:cNvSpPr>
            <a:spLocks noGrp="1"/>
          </p:cNvSpPr>
          <p:nvPr>
            <p:ph type="sldNum" sz="quarter" idx="5"/>
          </p:nvPr>
        </p:nvSpPr>
        <p:spPr/>
        <p:txBody>
          <a:bodyPr/>
          <a:lstStyle/>
          <a:p>
            <a:fld id="{02B8CD4E-023E-4F43-8361-684B9E1E245F}" type="slidenum">
              <a:rPr lang="en-US" smtClean="0"/>
              <a:t>2</a:t>
            </a:fld>
            <a:endParaRPr lang="en-US"/>
          </a:p>
        </p:txBody>
      </p:sp>
    </p:spTree>
    <p:extLst>
      <p:ext uri="{BB962C8B-B14F-4D97-AF65-F5344CB8AC3E}">
        <p14:creationId xmlns:p14="http://schemas.microsoft.com/office/powerpoint/2010/main" val="2149290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a solution to this puzzle.</a:t>
            </a:r>
          </a:p>
          <a:p>
            <a:pPr marL="171450" indent="-171450">
              <a:buFontTx/>
              <a:buChar char="-"/>
            </a:pPr>
            <a:r>
              <a:rPr lang="en-US" b="0" dirty="0"/>
              <a:t>Start by executing F1</a:t>
            </a:r>
          </a:p>
          <a:p>
            <a:pPr marL="171450" indent="-171450">
              <a:buFontTx/>
              <a:buChar char="-"/>
            </a:pPr>
            <a:r>
              <a:rPr lang="en-US" b="0" dirty="0"/>
              <a:t>What is the last instruction in F1?</a:t>
            </a:r>
          </a:p>
          <a:p>
            <a:r>
              <a:rPr lang="en-US" b="1" dirty="0"/>
              <a:t>Annotate: </a:t>
            </a:r>
            <a:r>
              <a:rPr lang="en-US" b="0" dirty="0"/>
              <a:t>last instruction in F1 is a call to F1! Goes back to the beginning of the function</a:t>
            </a:r>
          </a:p>
          <a:p>
            <a:pPr marL="171450" indent="-171450">
              <a:buFontTx/>
              <a:buChar char="-"/>
            </a:pPr>
            <a:r>
              <a:rPr lang="en-US" b="0" dirty="0"/>
              <a:t>Solves a complex problem by breaking down into a smaller unit</a:t>
            </a:r>
          </a:p>
          <a:p>
            <a:pPr marL="0" indent="0">
              <a:buFontTx/>
              <a:buNone/>
            </a:pPr>
            <a:r>
              <a:rPr lang="en-US" b="1" dirty="0"/>
              <a:t>Annotate</a:t>
            </a:r>
            <a:r>
              <a:rPr lang="en-US" b="0" dirty="0"/>
              <a:t>: trace through the program</a:t>
            </a:r>
          </a:p>
        </p:txBody>
      </p:sp>
      <p:sp>
        <p:nvSpPr>
          <p:cNvPr id="4" name="Slide Number Placeholder 3"/>
          <p:cNvSpPr>
            <a:spLocks noGrp="1"/>
          </p:cNvSpPr>
          <p:nvPr>
            <p:ph type="sldNum" sz="quarter" idx="5"/>
          </p:nvPr>
        </p:nvSpPr>
        <p:spPr/>
        <p:txBody>
          <a:bodyPr/>
          <a:lstStyle/>
          <a:p>
            <a:fld id="{02B8CD4E-023E-4F43-8361-684B9E1E245F}" type="slidenum">
              <a:rPr lang="en-US" smtClean="0"/>
              <a:t>20</a:t>
            </a:fld>
            <a:endParaRPr lang="en-US"/>
          </a:p>
        </p:txBody>
      </p:sp>
    </p:spTree>
    <p:extLst>
      <p:ext uri="{BB962C8B-B14F-4D97-AF65-F5344CB8AC3E}">
        <p14:creationId xmlns:p14="http://schemas.microsoft.com/office/powerpoint/2010/main" val="189323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A: No, fixed vocabulary (however, can create new functions and tasks that build on limited vocab, e.g., moving knight in Chess)</a:t>
            </a:r>
          </a:p>
          <a:p>
            <a:r>
              <a:rPr lang="en-US" b="0" u="none" dirty="0"/>
              <a:t>B: No, the agent just follows the instructions that you give it</a:t>
            </a:r>
          </a:p>
          <a:p>
            <a:r>
              <a:rPr lang="en-US" b="0" u="none" dirty="0"/>
              <a:t>C: No, different metrics:</a:t>
            </a:r>
          </a:p>
          <a:p>
            <a:pPr marL="628650" lvl="1" indent="-171450">
              <a:buFontTx/>
              <a:buChar char="-"/>
            </a:pPr>
            <a:r>
              <a:rPr lang="en-US" dirty="0"/>
              <a:t>Execution time</a:t>
            </a:r>
          </a:p>
          <a:p>
            <a:pPr marL="628650" lvl="1" indent="-171450">
              <a:buFontTx/>
              <a:buChar char="-"/>
            </a:pPr>
            <a:r>
              <a:rPr lang="en-US" dirty="0"/>
              <a:t>Program size</a:t>
            </a:r>
          </a:p>
          <a:p>
            <a:pPr marL="628650" lvl="1" indent="-171450">
              <a:buFontTx/>
              <a:buChar char="-"/>
            </a:pPr>
            <a:r>
              <a:rPr lang="en-US" dirty="0"/>
              <a:t>Does it work?</a:t>
            </a:r>
          </a:p>
          <a:p>
            <a:pPr marL="628650" lvl="1" indent="-171450">
              <a:buFontTx/>
              <a:buChar char="-"/>
            </a:pPr>
            <a:r>
              <a:rPr lang="en-US" dirty="0"/>
              <a:t>How easy is it to understand? (will appreciate this more later)</a:t>
            </a:r>
          </a:p>
          <a:p>
            <a:pPr marL="0" lvl="0" indent="0">
              <a:buFontTx/>
              <a:buNone/>
            </a:pPr>
            <a:r>
              <a:rPr lang="en-US" dirty="0"/>
              <a:t>D: [CORRECT] None of the above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02B8CD4E-023E-4F43-8361-684B9E1E245F}" type="slidenum">
              <a:rPr lang="en-US" smtClean="0"/>
              <a:t>21</a:t>
            </a:fld>
            <a:endParaRPr lang="en-US"/>
          </a:p>
        </p:txBody>
      </p:sp>
    </p:spTree>
    <p:extLst>
      <p:ext uri="{BB962C8B-B14F-4D97-AF65-F5344CB8AC3E}">
        <p14:creationId xmlns:p14="http://schemas.microsoft.com/office/powerpoint/2010/main" val="2757637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Abstraction in action!!</a:t>
            </a:r>
          </a:p>
          <a:p>
            <a:endParaRPr lang="en-US" dirty="0"/>
          </a:p>
          <a:p>
            <a:pPr marL="171450" indent="-171450">
              <a:buFontTx/>
              <a:buChar char="-"/>
            </a:pPr>
            <a:r>
              <a:rPr lang="en-US" dirty="0"/>
              <a:t>complexity: instead of specifying everything each time you want to perform an action, write a function – then, in the future, you no longer need to care about the implementation details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2B8CD4E-023E-4F43-8361-684B9E1E245F}" type="slidenum">
              <a:rPr lang="en-US" smtClean="0"/>
              <a:t>22</a:t>
            </a:fld>
            <a:endParaRPr lang="en-US"/>
          </a:p>
        </p:txBody>
      </p:sp>
    </p:spTree>
    <p:extLst>
      <p:ext uri="{BB962C8B-B14F-4D97-AF65-F5344CB8AC3E}">
        <p14:creationId xmlns:p14="http://schemas.microsoft.com/office/powerpoint/2010/main" val="2157823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8CD4E-023E-4F43-8361-684B9E1E245F}" type="slidenum">
              <a:rPr lang="en-US" smtClean="0"/>
              <a:t>3</a:t>
            </a:fld>
            <a:endParaRPr lang="en-US"/>
          </a:p>
        </p:txBody>
      </p:sp>
    </p:spTree>
    <p:extLst>
      <p:ext uri="{BB962C8B-B14F-4D97-AF65-F5344CB8AC3E}">
        <p14:creationId xmlns:p14="http://schemas.microsoft.com/office/powerpoint/2010/main" val="292713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Your presentations should be based on something from the readings that interests you, for example:</a:t>
            </a:r>
          </a:p>
          <a:p>
            <a:pPr lvl="1" rtl="0" fontAlgn="base"/>
            <a:r>
              <a:rPr lang="en-US" sz="1200" b="0" i="0" u="none" strike="noStrike" kern="1200" dirty="0">
                <a:solidFill>
                  <a:schemeClr val="tx1"/>
                </a:solidFill>
                <a:effectLst/>
                <a:latin typeface="+mn-lt"/>
                <a:ea typeface="+mn-ea"/>
                <a:cs typeface="+mn-cs"/>
              </a:rPr>
              <a:t>Explaining a tricky topic form the readings in a novel way (e.g., why computers use binary and not something else)</a:t>
            </a:r>
          </a:p>
          <a:p>
            <a:pPr lvl="1" rtl="0" fontAlgn="base"/>
            <a:r>
              <a:rPr lang="en-US" sz="1200" b="0" i="0" u="none" strike="noStrike" kern="1200" dirty="0">
                <a:solidFill>
                  <a:schemeClr val="tx1"/>
                </a:solidFill>
                <a:effectLst/>
                <a:latin typeface="+mn-lt"/>
                <a:ea typeface="+mn-ea"/>
                <a:cs typeface="+mn-cs"/>
              </a:rPr>
              <a:t>Relating a topic from the readings to something that you’ve experienced or studied in another course (e.g., the effects of exponential growth in other fields)</a:t>
            </a:r>
          </a:p>
          <a:p>
            <a:pPr lvl="1" rtl="0" fontAlgn="base"/>
            <a:r>
              <a:rPr lang="en-US" sz="1200" b="0" i="0" u="none" strike="noStrike" kern="1200" dirty="0">
                <a:solidFill>
                  <a:schemeClr val="tx1"/>
                </a:solidFill>
                <a:effectLst/>
                <a:latin typeface="+mn-lt"/>
                <a:ea typeface="+mn-ea"/>
                <a:cs typeface="+mn-cs"/>
              </a:rPr>
              <a:t>Persuading your audience of an opinion that you have based on what you read (and explaining why you hold it)</a:t>
            </a:r>
          </a:p>
          <a:p>
            <a:pPr rtl="0" fontAlgn="base"/>
            <a:r>
              <a:rPr lang="en-US" sz="1200" b="0" i="0" u="none" strike="noStrike" kern="1200" dirty="0">
                <a:solidFill>
                  <a:schemeClr val="tx1"/>
                </a:solidFill>
                <a:effectLst/>
                <a:latin typeface="+mn-lt"/>
                <a:ea typeface="+mn-ea"/>
                <a:cs typeface="+mn-cs"/>
              </a:rPr>
              <a:t>Or something else entirely!</a:t>
            </a:r>
          </a:p>
          <a:p>
            <a:endParaRPr lang="en-US" dirty="0"/>
          </a:p>
        </p:txBody>
      </p:sp>
      <p:sp>
        <p:nvSpPr>
          <p:cNvPr id="4" name="Slide Number Placeholder 3"/>
          <p:cNvSpPr>
            <a:spLocks noGrp="1"/>
          </p:cNvSpPr>
          <p:nvPr>
            <p:ph type="sldNum" sz="quarter" idx="5"/>
          </p:nvPr>
        </p:nvSpPr>
        <p:spPr/>
        <p:txBody>
          <a:bodyPr/>
          <a:lstStyle/>
          <a:p>
            <a:fld id="{02B8CD4E-023E-4F43-8361-684B9E1E245F}" type="slidenum">
              <a:rPr lang="en-US" smtClean="0"/>
              <a:t>4</a:t>
            </a:fld>
            <a:endParaRPr lang="en-US"/>
          </a:p>
        </p:txBody>
      </p:sp>
    </p:spTree>
    <p:extLst>
      <p:ext uri="{BB962C8B-B14F-4D97-AF65-F5344CB8AC3E}">
        <p14:creationId xmlns:p14="http://schemas.microsoft.com/office/powerpoint/2010/main" val="3101978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 also talked about this in section, so can go quickly. </a:t>
            </a:r>
          </a:p>
          <a:p>
            <a:r>
              <a:rPr lang="en-US" dirty="0"/>
              <a:t>Very large open space in the middle of the CSE building call the Atrium. Take the spiral stairs up and there’s the breakout.</a:t>
            </a:r>
          </a:p>
          <a:p>
            <a:br>
              <a:rPr lang="en-US" dirty="0"/>
            </a:br>
            <a:r>
              <a:rPr lang="en-US" dirty="0"/>
              <a:t>My office hours are in my office, CSE 218, which is also on the 2</a:t>
            </a:r>
            <a:r>
              <a:rPr lang="en-US" baseline="30000" dirty="0"/>
              <a:t>nd</a:t>
            </a:r>
            <a:r>
              <a:rPr lang="en-US" dirty="0"/>
              <a:t> floor of the CSE building.</a:t>
            </a:r>
          </a:p>
        </p:txBody>
      </p:sp>
      <p:sp>
        <p:nvSpPr>
          <p:cNvPr id="4" name="Slide Number Placeholder 3"/>
          <p:cNvSpPr>
            <a:spLocks noGrp="1"/>
          </p:cNvSpPr>
          <p:nvPr>
            <p:ph type="sldNum" sz="quarter" idx="5"/>
          </p:nvPr>
        </p:nvSpPr>
        <p:spPr/>
        <p:txBody>
          <a:bodyPr/>
          <a:lstStyle/>
          <a:p>
            <a:fld id="{02B8CD4E-023E-4F43-8361-684B9E1E245F}" type="slidenum">
              <a:rPr lang="en-US" smtClean="0"/>
              <a:t>5</a:t>
            </a:fld>
            <a:endParaRPr lang="en-US"/>
          </a:p>
        </p:txBody>
      </p:sp>
    </p:spTree>
    <p:extLst>
      <p:ext uri="{BB962C8B-B14F-4D97-AF65-F5344CB8AC3E}">
        <p14:creationId xmlns:p14="http://schemas.microsoft.com/office/powerpoint/2010/main" val="831744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you’ve played around with Lightbot…</a:t>
            </a:r>
          </a:p>
          <a:p>
            <a:r>
              <a:rPr lang="en-US" b="1" dirty="0"/>
              <a:t>Ask: </a:t>
            </a:r>
            <a:r>
              <a:rPr lang="en-US" b="0" dirty="0"/>
              <a:t>what are you doing? How would you describe it?</a:t>
            </a:r>
          </a:p>
          <a:p>
            <a:endParaRPr lang="en-US" b="0" dirty="0"/>
          </a:p>
          <a:p>
            <a:r>
              <a:rPr lang="en-US" b="0" dirty="0"/>
              <a:t>You’re programming!</a:t>
            </a:r>
            <a:endParaRPr lang="en-US" b="1" dirty="0"/>
          </a:p>
        </p:txBody>
      </p:sp>
      <p:sp>
        <p:nvSpPr>
          <p:cNvPr id="4" name="Slide Number Placeholder 3"/>
          <p:cNvSpPr>
            <a:spLocks noGrp="1"/>
          </p:cNvSpPr>
          <p:nvPr>
            <p:ph type="sldNum" sz="quarter" idx="5"/>
          </p:nvPr>
        </p:nvSpPr>
        <p:spPr/>
        <p:txBody>
          <a:bodyPr/>
          <a:lstStyle/>
          <a:p>
            <a:fld id="{02B8CD4E-023E-4F43-8361-684B9E1E245F}" type="slidenum">
              <a:rPr lang="en-US" smtClean="0"/>
              <a:t>6</a:t>
            </a:fld>
            <a:endParaRPr lang="en-US"/>
          </a:p>
        </p:txBody>
      </p:sp>
    </p:spTree>
    <p:extLst>
      <p:ext uri="{BB962C8B-B14F-4D97-AF65-F5344CB8AC3E}">
        <p14:creationId xmlns:p14="http://schemas.microsoft.com/office/powerpoint/2010/main" val="3390082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Programming: commanding something to do what you want it to do.</a:t>
            </a:r>
          </a:p>
          <a:p>
            <a:r>
              <a:rPr lang="en-US" dirty="0"/>
              <a:t>Usually a computer, or a real-life robot, etc.</a:t>
            </a:r>
          </a:p>
        </p:txBody>
      </p:sp>
      <p:sp>
        <p:nvSpPr>
          <p:cNvPr id="4" name="Slide Number Placeholder 3"/>
          <p:cNvSpPr>
            <a:spLocks noGrp="1"/>
          </p:cNvSpPr>
          <p:nvPr>
            <p:ph type="sldNum" sz="quarter" idx="5"/>
          </p:nvPr>
        </p:nvSpPr>
        <p:spPr/>
        <p:txBody>
          <a:bodyPr/>
          <a:lstStyle/>
          <a:p>
            <a:fld id="{02B8CD4E-023E-4F43-8361-684B9E1E245F}" type="slidenum">
              <a:rPr lang="en-US" smtClean="0"/>
              <a:t>7</a:t>
            </a:fld>
            <a:endParaRPr lang="en-US"/>
          </a:p>
        </p:txBody>
      </p:sp>
    </p:spTree>
    <p:extLst>
      <p:ext uri="{BB962C8B-B14F-4D97-AF65-F5344CB8AC3E}">
        <p14:creationId xmlns:p14="http://schemas.microsoft.com/office/powerpoint/2010/main" val="1621457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Lightbot, the goal was turn on blue lights.</a:t>
            </a:r>
          </a:p>
          <a:p>
            <a:pPr marL="171450" indent="-171450">
              <a:buFontTx/>
              <a:buChar char="-"/>
            </a:pPr>
            <a:r>
              <a:rPr lang="en-US" dirty="0"/>
              <a:t>The agent is </a:t>
            </a:r>
            <a:r>
              <a:rPr lang="en-US" i="1" dirty="0"/>
              <a:t>perfect</a:t>
            </a:r>
            <a:r>
              <a:rPr lang="en-US" i="0" dirty="0"/>
              <a:t> in its execution but might not achieve its goals</a:t>
            </a:r>
          </a:p>
          <a:p>
            <a:pPr marL="171450" indent="-171450">
              <a:buFontTx/>
              <a:buChar char="-"/>
            </a:pPr>
            <a:r>
              <a:rPr lang="en-US" i="0" dirty="0"/>
              <a:t>If it doesn’t, that’s because you didn’t give it the correct instructions</a:t>
            </a:r>
          </a:p>
          <a:p>
            <a:pPr marL="171450" indent="-171450">
              <a:buFontTx/>
              <a:buChar char="-"/>
            </a:pPr>
            <a:r>
              <a:rPr lang="en-US" i="0" dirty="0"/>
              <a:t>So how do you ensure that your instructions are correct?</a:t>
            </a:r>
          </a:p>
          <a:p>
            <a:pPr marL="171450" indent="-171450">
              <a:buFontTx/>
              <a:buChar char="-"/>
            </a:pPr>
            <a:r>
              <a:rPr lang="en-US" i="0" dirty="0"/>
              <a:t>Let’s think about what you’ll need to consider, the first of which is the </a:t>
            </a:r>
            <a:r>
              <a:rPr lang="en-US" i="1" dirty="0"/>
              <a:t>order </a:t>
            </a:r>
            <a:r>
              <a:rPr lang="en-US" i="0" dirty="0"/>
              <a:t>of instructions.</a:t>
            </a:r>
            <a:endParaRPr lang="en-US" dirty="0"/>
          </a:p>
        </p:txBody>
      </p:sp>
      <p:sp>
        <p:nvSpPr>
          <p:cNvPr id="4" name="Slide Number Placeholder 3"/>
          <p:cNvSpPr>
            <a:spLocks noGrp="1"/>
          </p:cNvSpPr>
          <p:nvPr>
            <p:ph type="sldNum" sz="quarter" idx="5"/>
          </p:nvPr>
        </p:nvSpPr>
        <p:spPr/>
        <p:txBody>
          <a:bodyPr/>
          <a:lstStyle/>
          <a:p>
            <a:fld id="{02B8CD4E-023E-4F43-8361-684B9E1E245F}" type="slidenum">
              <a:rPr lang="en-US" smtClean="0"/>
              <a:t>8</a:t>
            </a:fld>
            <a:endParaRPr lang="en-US"/>
          </a:p>
        </p:txBody>
      </p:sp>
    </p:spTree>
    <p:extLst>
      <p:ext uri="{BB962C8B-B14F-4D97-AF65-F5344CB8AC3E}">
        <p14:creationId xmlns:p14="http://schemas.microsoft.com/office/powerpoint/2010/main" val="3000950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How does the agent handle its instructions?</a:t>
            </a:r>
          </a:p>
          <a:p>
            <a:r>
              <a:rPr lang="en-US" b="1" dirty="0"/>
              <a:t>Annotate: </a:t>
            </a:r>
            <a:r>
              <a:rPr lang="en-US" b="0" dirty="0"/>
              <a:t>starting from upper left to end of row; then next row</a:t>
            </a:r>
            <a:endParaRPr lang="en-US" b="1" dirty="0"/>
          </a:p>
          <a:p>
            <a:r>
              <a:rPr lang="en-US" b="1" dirty="0"/>
              <a:t>Annotate: “</a:t>
            </a:r>
            <a:r>
              <a:rPr lang="en-US" b="0" dirty="0"/>
              <a:t>start”, “sequence of instructions”</a:t>
            </a:r>
          </a:p>
          <a:p>
            <a:endParaRPr lang="en-US" b="1" dirty="0"/>
          </a:p>
          <a:p>
            <a:pPr marL="171450" indent="-171450">
              <a:buFontTx/>
              <a:buChar char="-"/>
            </a:pPr>
            <a:r>
              <a:rPr lang="en-US" b="0" dirty="0"/>
              <a:t>Agent can only execute one instruction at a time</a:t>
            </a:r>
          </a:p>
          <a:p>
            <a:pPr marL="171450" indent="-171450">
              <a:buFontTx/>
              <a:buChar char="-"/>
            </a:pPr>
            <a:r>
              <a:rPr lang="en-US" b="0" dirty="0"/>
              <a:t>The order of the instructions matters!</a:t>
            </a:r>
          </a:p>
        </p:txBody>
      </p:sp>
      <p:sp>
        <p:nvSpPr>
          <p:cNvPr id="4" name="Slide Number Placeholder 3"/>
          <p:cNvSpPr>
            <a:spLocks noGrp="1"/>
          </p:cNvSpPr>
          <p:nvPr>
            <p:ph type="sldNum" sz="quarter" idx="5"/>
          </p:nvPr>
        </p:nvSpPr>
        <p:spPr/>
        <p:txBody>
          <a:bodyPr/>
          <a:lstStyle/>
          <a:p>
            <a:fld id="{02B8CD4E-023E-4F43-8361-684B9E1E245F}" type="slidenum">
              <a:rPr lang="en-US" smtClean="0"/>
              <a:t>9</a:t>
            </a:fld>
            <a:endParaRPr lang="en-US"/>
          </a:p>
        </p:txBody>
      </p:sp>
    </p:spTree>
    <p:extLst>
      <p:ext uri="{BB962C8B-B14F-4D97-AF65-F5344CB8AC3E}">
        <p14:creationId xmlns:p14="http://schemas.microsoft.com/office/powerpoint/2010/main" val="1871516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31520"/>
            <a:ext cx="7772400" cy="1470025"/>
          </a:xfrm>
          <a:effectLst>
            <a:outerShdw blurRad="50800" dist="38100" dir="2700000" algn="tl" rotWithShape="0">
              <a:prstClr val="black">
                <a:alpha val="40000"/>
              </a:prstClr>
            </a:outerShdw>
          </a:effectLst>
        </p:spPr>
        <p:txBody>
          <a:bodyPr/>
          <a:lstStyle>
            <a:lvl1pPr>
              <a:lnSpc>
                <a:spcPct val="80000"/>
              </a:lnSpc>
              <a:defRPr>
                <a:latin typeface="Calibri"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2377440"/>
            <a:ext cx="7772400" cy="1752600"/>
          </a:xfrm>
        </p:spPr>
        <p:txBody>
          <a:bodyPr/>
          <a:lstStyle>
            <a:lvl1pPr marL="0" indent="0" algn="r">
              <a:buNone/>
              <a:defRPr sz="3200" b="0">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Slide Number Placeholder 3"/>
          <p:cNvSpPr>
            <a:spLocks noGrp="1"/>
          </p:cNvSpPr>
          <p:nvPr>
            <p:ph type="sldNum" sz="quarter" idx="10"/>
          </p:nvPr>
        </p:nvSpPr>
        <p:spPr/>
        <p:txBody>
          <a:bodyPr/>
          <a:lstStyle/>
          <a:p>
            <a:fld id="{2B76A215-B766-45C9-8898-DD134334919E}" type="slidenum">
              <a:rPr lang="en-US" smtClean="0"/>
              <a:t>‹#›</a:t>
            </a:fld>
            <a:endParaRPr lang="en-US"/>
          </a:p>
        </p:txBody>
      </p:sp>
    </p:spTree>
    <p:extLst>
      <p:ext uri="{BB962C8B-B14F-4D97-AF65-F5344CB8AC3E}">
        <p14:creationId xmlns:p14="http://schemas.microsoft.com/office/powerpoint/2010/main" val="668959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18" y="435678"/>
            <a:ext cx="8405982" cy="762000"/>
          </a:xfrm>
        </p:spPr>
        <p:txBody>
          <a:bodyPr/>
          <a:lstStyle/>
          <a:p>
            <a:r>
              <a:rPr lang="en-US"/>
              <a:t>Click to edit Master title style</a:t>
            </a:r>
            <a:endParaRPr lang="en-US" dirty="0"/>
          </a:p>
        </p:txBody>
      </p:sp>
      <p:sp>
        <p:nvSpPr>
          <p:cNvPr id="3" name="Content Placeholder 2"/>
          <p:cNvSpPr>
            <a:spLocks noGrp="1"/>
          </p:cNvSpPr>
          <p:nvPr>
            <p:ph idx="1"/>
          </p:nvPr>
        </p:nvSpPr>
        <p:spPr>
          <a:xfrm>
            <a:off x="396875" y="1362075"/>
            <a:ext cx="8366125" cy="4972050"/>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a:xfrm>
            <a:off x="8534400" y="6492240"/>
            <a:ext cx="609600" cy="365125"/>
          </a:xfrm>
        </p:spPr>
        <p:txBody>
          <a:bodyPr/>
          <a:lstStyle>
            <a:lvl1pPr algn="ctr">
              <a:defRPr sz="1200">
                <a:solidFill>
                  <a:srgbClr val="4B2A85"/>
                </a:solidFill>
              </a:defRPr>
            </a:lvl1pPr>
          </a:lstStyle>
          <a:p>
            <a:fld id="{2B76A215-B766-45C9-8898-DD134334919E}" type="slidenum">
              <a:rPr lang="en-US" smtClean="0"/>
              <a:t>‹#›</a:t>
            </a:fld>
            <a:endParaRPr lang="en-US"/>
          </a:p>
        </p:txBody>
      </p:sp>
    </p:spTree>
    <p:extLst>
      <p:ext uri="{BB962C8B-B14F-4D97-AF65-F5344CB8AC3E}">
        <p14:creationId xmlns:p14="http://schemas.microsoft.com/office/powerpoint/2010/main" val="1525095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18" y="435678"/>
            <a:ext cx="8405982" cy="762000"/>
          </a:xfrm>
        </p:spPr>
        <p:txBody>
          <a:bodyPr/>
          <a:lstStyle/>
          <a:p>
            <a:r>
              <a:rPr lang="en-US"/>
              <a:t>Click to edit Master title style</a:t>
            </a:r>
            <a:endParaRPr lang="en-US" dirty="0"/>
          </a:p>
        </p:txBody>
      </p:sp>
      <p:sp>
        <p:nvSpPr>
          <p:cNvPr id="3" name="Content Placeholder 2"/>
          <p:cNvSpPr>
            <a:spLocks noGrp="1"/>
          </p:cNvSpPr>
          <p:nvPr>
            <p:ph idx="1"/>
          </p:nvPr>
        </p:nvSpPr>
        <p:spPr>
          <a:xfrm>
            <a:off x="357018" y="1362075"/>
            <a:ext cx="4114800" cy="4972050"/>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a:xfrm>
            <a:off x="8534400" y="6492240"/>
            <a:ext cx="609600" cy="365125"/>
          </a:xfrm>
        </p:spPr>
        <p:txBody>
          <a:bodyPr/>
          <a:lstStyle>
            <a:lvl1pPr algn="ctr">
              <a:defRPr sz="1200">
                <a:solidFill>
                  <a:srgbClr val="4B2A85"/>
                </a:solidFill>
              </a:defRPr>
            </a:lvl1pPr>
          </a:lstStyle>
          <a:p>
            <a:fld id="{2B76A215-B766-45C9-8898-DD134334919E}" type="slidenum">
              <a:rPr lang="en-US" smtClean="0"/>
              <a:t>‹#›</a:t>
            </a:fld>
            <a:endParaRPr lang="en-US"/>
          </a:p>
        </p:txBody>
      </p:sp>
      <p:sp>
        <p:nvSpPr>
          <p:cNvPr id="5" name="Content Placeholder 2"/>
          <p:cNvSpPr>
            <a:spLocks noGrp="1"/>
          </p:cNvSpPr>
          <p:nvPr>
            <p:ph idx="11"/>
          </p:nvPr>
        </p:nvSpPr>
        <p:spPr>
          <a:xfrm>
            <a:off x="4648200" y="1362075"/>
            <a:ext cx="4114800" cy="4972050"/>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0995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762" y="438912"/>
            <a:ext cx="8405238" cy="762000"/>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2B76A215-B766-45C9-8898-DD134334919E}" type="slidenum">
              <a:rPr lang="en-US" smtClean="0"/>
              <a:t>‹#›</a:t>
            </a:fld>
            <a:endParaRPr lang="en-US"/>
          </a:p>
        </p:txBody>
      </p:sp>
    </p:spTree>
    <p:extLst>
      <p:ext uri="{BB962C8B-B14F-4D97-AF65-F5344CB8AC3E}">
        <p14:creationId xmlns:p14="http://schemas.microsoft.com/office/powerpoint/2010/main" val="935664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B76A215-B766-45C9-8898-DD134334919E}" type="slidenum">
              <a:rPr lang="en-US" smtClean="0"/>
              <a:t>‹#›</a:t>
            </a:fld>
            <a:endParaRPr lang="en-US"/>
          </a:p>
        </p:txBody>
      </p:sp>
    </p:spTree>
    <p:extLst>
      <p:ext uri="{BB962C8B-B14F-4D97-AF65-F5344CB8AC3E}">
        <p14:creationId xmlns:p14="http://schemas.microsoft.com/office/powerpoint/2010/main" val="27697430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74090" y="371182"/>
            <a:ext cx="838891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8195" name="Rectangle 3"/>
          <p:cNvSpPr>
            <a:spLocks noGrp="1" noChangeArrowheads="1"/>
          </p:cNvSpPr>
          <p:nvPr>
            <p:ph type="body" idx="1"/>
          </p:nvPr>
        </p:nvSpPr>
        <p:spPr bwMode="auto">
          <a:xfrm>
            <a:off x="396875" y="1362075"/>
            <a:ext cx="8366125" cy="4972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0"/>
          <p:cNvSpPr>
            <a:spLocks noGrp="1"/>
          </p:cNvSpPr>
          <p:nvPr>
            <p:ph type="sldNum" sz="quarter" idx="4"/>
          </p:nvPr>
        </p:nvSpPr>
        <p:spPr>
          <a:xfrm>
            <a:off x="8534400" y="6492875"/>
            <a:ext cx="609600" cy="365125"/>
          </a:xfrm>
          <a:prstGeom prst="rect">
            <a:avLst/>
          </a:prstGeom>
        </p:spPr>
        <p:txBody>
          <a:bodyPr vert="horz" lIns="91440" tIns="45720" rIns="91440" bIns="45720" rtlCol="0" anchor="ctr"/>
          <a:lstStyle>
            <a:lvl1pPr algn="ctr">
              <a:defRPr sz="1200" b="1">
                <a:solidFill>
                  <a:srgbClr val="4B2A85"/>
                </a:solidFill>
                <a:latin typeface="Calibri" pitchFamily="34" charset="0"/>
                <a:cs typeface="Calibri" pitchFamily="34" charset="0"/>
              </a:defRPr>
            </a:lvl1pPr>
          </a:lstStyle>
          <a:p>
            <a:fld id="{2B76A215-B766-45C9-8898-DD134334919E}" type="slidenum">
              <a:rPr lang="en-US" smtClean="0"/>
              <a:t>‹#›</a:t>
            </a:fld>
            <a:endParaRPr lang="en-US"/>
          </a:p>
        </p:txBody>
      </p:sp>
      <p:sp>
        <p:nvSpPr>
          <p:cNvPr id="9" name="Rectangle 8"/>
          <p:cNvSpPr>
            <a:spLocks noChangeArrowheads="1"/>
          </p:cNvSpPr>
          <p:nvPr/>
        </p:nvSpPr>
        <p:spPr bwMode="auto">
          <a:xfrm>
            <a:off x="0" y="0"/>
            <a:ext cx="9144000" cy="228600"/>
          </a:xfrm>
          <a:prstGeom prst="rect">
            <a:avLst/>
          </a:prstGeom>
          <a:solidFill>
            <a:srgbClr val="4B2A85"/>
          </a:solidFill>
          <a:ln w="9525">
            <a:noFill/>
            <a:miter lim="800000"/>
            <a:headEnd/>
            <a:tailEnd/>
          </a:ln>
          <a:effectLst/>
        </p:spPr>
        <p:txBody>
          <a:bodyPr wrap="none" anchor="ctr"/>
          <a:lstStyle/>
          <a:p>
            <a:pPr algn="ctr">
              <a:defRPr/>
            </a:pPr>
            <a:endParaRPr lang="en-US" b="0" dirty="0">
              <a:latin typeface="Times New Roman" pitchFamily="18"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376" y="25342"/>
            <a:ext cx="2150721" cy="169037"/>
          </a:xfrm>
          <a:prstGeom prst="rect">
            <a:avLst/>
          </a:prstGeom>
        </p:spPr>
      </p:pic>
      <p:sp>
        <p:nvSpPr>
          <p:cNvPr id="13" name="TextBox 12"/>
          <p:cNvSpPr txBox="1"/>
          <p:nvPr/>
        </p:nvSpPr>
        <p:spPr>
          <a:xfrm>
            <a:off x="7859673" y="-2231"/>
            <a:ext cx="1284327" cy="230832"/>
          </a:xfrm>
          <a:prstGeom prst="rect">
            <a:avLst/>
          </a:prstGeom>
          <a:noFill/>
        </p:spPr>
        <p:txBody>
          <a:bodyPr wrap="none" rtlCol="0">
            <a:spAutoFit/>
          </a:bodyPr>
          <a:lstStyle/>
          <a:p>
            <a:pPr algn="r"/>
            <a:r>
              <a:rPr lang="en-US" sz="900" b="0" i="0" dirty="0">
                <a:solidFill>
                  <a:schemeClr val="bg1"/>
                </a:solidFill>
                <a:latin typeface="Roboto Regular" charset="0"/>
                <a:ea typeface="Roboto Regular" charset="0"/>
                <a:cs typeface="Roboto Regular" charset="0"/>
              </a:rPr>
              <a:t>CSE 120</a:t>
            </a:r>
            <a:r>
              <a:rPr lang="en-US" sz="900" b="0" i="0" baseline="0" dirty="0">
                <a:solidFill>
                  <a:schemeClr val="bg1"/>
                </a:solidFill>
                <a:latin typeface="Roboto Regular" charset="0"/>
                <a:ea typeface="Roboto Regular" charset="0"/>
                <a:cs typeface="Roboto Regular" charset="0"/>
              </a:rPr>
              <a:t>, </a:t>
            </a:r>
            <a:r>
              <a:rPr lang="en-US" sz="900" b="0" i="0" dirty="0">
                <a:solidFill>
                  <a:schemeClr val="bg1"/>
                </a:solidFill>
                <a:latin typeface="Roboto Regular" charset="0"/>
                <a:ea typeface="Roboto Regular" charset="0"/>
                <a:cs typeface="Roboto Regular" charset="0"/>
              </a:rPr>
              <a:t>Winter 2020</a:t>
            </a:r>
          </a:p>
        </p:txBody>
      </p:sp>
      <p:sp>
        <p:nvSpPr>
          <p:cNvPr id="17" name="TextBox 16"/>
          <p:cNvSpPr txBox="1"/>
          <p:nvPr/>
        </p:nvSpPr>
        <p:spPr>
          <a:xfrm>
            <a:off x="3735086" y="-2231"/>
            <a:ext cx="1673856" cy="230832"/>
          </a:xfrm>
          <a:prstGeom prst="rect">
            <a:avLst/>
          </a:prstGeom>
          <a:noFill/>
        </p:spPr>
        <p:txBody>
          <a:bodyPr wrap="none" rtlCol="0">
            <a:spAutoFit/>
          </a:bodyPr>
          <a:lstStyle/>
          <a:p>
            <a:pPr algn="ctr"/>
            <a:r>
              <a:rPr lang="en-US" sz="900" b="0" i="0">
                <a:solidFill>
                  <a:schemeClr val="bg1"/>
                </a:solidFill>
                <a:latin typeface="Roboto Regular" charset="0"/>
                <a:ea typeface="Roboto Regular" charset="0"/>
                <a:cs typeface="Roboto Regular" charset="0"/>
              </a:rPr>
              <a:t>L02:  Lightbot and Functions</a:t>
            </a:r>
            <a:endParaRPr lang="en-US" sz="900" b="0" i="0" dirty="0">
              <a:solidFill>
                <a:schemeClr val="bg1"/>
              </a:solidFill>
              <a:latin typeface="Roboto Regular" charset="0"/>
              <a:ea typeface="Roboto Regular" charset="0"/>
              <a:cs typeface="Roboto Regular" charset="0"/>
            </a:endParaRP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6376" y="25342"/>
            <a:ext cx="2150721" cy="169037"/>
          </a:xfrm>
          <a:prstGeom prst="rect">
            <a:avLst/>
          </a:prstGeom>
        </p:spPr>
      </p:pic>
    </p:spTree>
    <p:extLst>
      <p:ext uri="{BB962C8B-B14F-4D97-AF65-F5344CB8AC3E}">
        <p14:creationId xmlns:p14="http://schemas.microsoft.com/office/powerpoint/2010/main" val="8003501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hf hdr="0" ftr="0" dt="0"/>
  <p:txStyles>
    <p:titleStyle>
      <a:lvl1pPr marL="119063" indent="-119063" algn="l" rtl="0" eaLnBrk="1" fontAlgn="base" hangingPunct="1">
        <a:spcBef>
          <a:spcPct val="0"/>
        </a:spcBef>
        <a:spcAft>
          <a:spcPct val="0"/>
        </a:spcAft>
        <a:defRPr sz="3600" b="1">
          <a:solidFill>
            <a:schemeClr val="tx1"/>
          </a:solidFill>
          <a:latin typeface="Calibri" pitchFamily="34" charset="0"/>
          <a:ea typeface="+mj-ea"/>
          <a:cs typeface="+mj-cs"/>
        </a:defRPr>
      </a:lvl1pPr>
      <a:lvl2pPr marL="119063" indent="-119063" algn="l" rtl="0" eaLnBrk="1" fontAlgn="base" hangingPunct="1">
        <a:spcBef>
          <a:spcPct val="0"/>
        </a:spcBef>
        <a:spcAft>
          <a:spcPct val="0"/>
        </a:spcAft>
        <a:defRPr sz="3600" b="1">
          <a:solidFill>
            <a:schemeClr val="tx1"/>
          </a:solidFill>
          <a:latin typeface="Arial Narrow" pitchFamily="34" charset="0"/>
        </a:defRPr>
      </a:lvl2pPr>
      <a:lvl3pPr marL="119063" indent="-119063" algn="l" rtl="0" eaLnBrk="1" fontAlgn="base" hangingPunct="1">
        <a:spcBef>
          <a:spcPct val="0"/>
        </a:spcBef>
        <a:spcAft>
          <a:spcPct val="0"/>
        </a:spcAft>
        <a:defRPr sz="3600" b="1">
          <a:solidFill>
            <a:schemeClr val="tx1"/>
          </a:solidFill>
          <a:latin typeface="Arial Narrow" pitchFamily="34" charset="0"/>
        </a:defRPr>
      </a:lvl3pPr>
      <a:lvl4pPr marL="119063" indent="-119063" algn="l" rtl="0" eaLnBrk="1" fontAlgn="base" hangingPunct="1">
        <a:spcBef>
          <a:spcPct val="0"/>
        </a:spcBef>
        <a:spcAft>
          <a:spcPct val="0"/>
        </a:spcAft>
        <a:defRPr sz="3600" b="1">
          <a:solidFill>
            <a:schemeClr val="tx1"/>
          </a:solidFill>
          <a:latin typeface="Arial Narrow" pitchFamily="34" charset="0"/>
        </a:defRPr>
      </a:lvl4pPr>
      <a:lvl5pPr marL="119063" indent="-119063" algn="l" rtl="0" eaLnBrk="1" fontAlgn="base" hangingPunct="1">
        <a:spcBef>
          <a:spcPct val="0"/>
        </a:spcBef>
        <a:spcAft>
          <a:spcPct val="0"/>
        </a:spcAft>
        <a:defRPr sz="3600" b="1">
          <a:solidFill>
            <a:schemeClr val="tx1"/>
          </a:solidFill>
          <a:latin typeface="Arial Narrow" pitchFamily="34" charset="0"/>
        </a:defRPr>
      </a:lvl5pPr>
      <a:lvl6pPr marL="576263" algn="l" rtl="0" eaLnBrk="1" fontAlgn="base" hangingPunct="1">
        <a:spcBef>
          <a:spcPct val="0"/>
        </a:spcBef>
        <a:spcAft>
          <a:spcPct val="0"/>
        </a:spcAft>
        <a:defRPr sz="3600" b="1">
          <a:solidFill>
            <a:schemeClr val="tx1"/>
          </a:solidFill>
          <a:latin typeface="Arial Narrow" pitchFamily="34" charset="0"/>
        </a:defRPr>
      </a:lvl6pPr>
      <a:lvl7pPr marL="1033463" algn="l" rtl="0" eaLnBrk="1" fontAlgn="base" hangingPunct="1">
        <a:spcBef>
          <a:spcPct val="0"/>
        </a:spcBef>
        <a:spcAft>
          <a:spcPct val="0"/>
        </a:spcAft>
        <a:defRPr sz="3600" b="1">
          <a:solidFill>
            <a:schemeClr val="tx1"/>
          </a:solidFill>
          <a:latin typeface="Arial Narrow" pitchFamily="34" charset="0"/>
        </a:defRPr>
      </a:lvl7pPr>
      <a:lvl8pPr marL="1490663" algn="l" rtl="0" eaLnBrk="1" fontAlgn="base" hangingPunct="1">
        <a:spcBef>
          <a:spcPct val="0"/>
        </a:spcBef>
        <a:spcAft>
          <a:spcPct val="0"/>
        </a:spcAft>
        <a:defRPr sz="3600" b="1">
          <a:solidFill>
            <a:schemeClr val="tx1"/>
          </a:solidFill>
          <a:latin typeface="Arial Narrow" pitchFamily="34" charset="0"/>
        </a:defRPr>
      </a:lvl8pPr>
      <a:lvl9pPr marL="1947863" algn="l" rtl="0" eaLnBrk="1" fontAlgn="base" hangingPunct="1">
        <a:spcBef>
          <a:spcPct val="0"/>
        </a:spcBef>
        <a:spcAft>
          <a:spcPct val="0"/>
        </a:spcAft>
        <a:defRPr sz="3600" b="1">
          <a:solidFill>
            <a:schemeClr val="tx1"/>
          </a:solidFill>
          <a:latin typeface="Arial Narrow" pitchFamily="34" charset="0"/>
        </a:defRPr>
      </a:lvl9pPr>
    </p:titleStyle>
    <p:bodyStyle>
      <a:lvl1pPr marL="342900" indent="-342900" algn="l" rtl="0" eaLnBrk="1" fontAlgn="base" hangingPunct="1">
        <a:spcBef>
          <a:spcPct val="20000"/>
        </a:spcBef>
        <a:spcAft>
          <a:spcPct val="0"/>
        </a:spcAft>
        <a:buClr>
          <a:srgbClr val="4B2A85"/>
        </a:buClr>
        <a:buSzPct val="60000"/>
        <a:buFont typeface="Wingdings" panose="05000000000000000000" pitchFamily="2" charset="2"/>
        <a:buChar char="v"/>
        <a:defRPr sz="2400" b="1">
          <a:solidFill>
            <a:schemeClr val="tx1"/>
          </a:solidFill>
          <a:latin typeface="Calibri" pitchFamily="34" charset="0"/>
          <a:ea typeface="+mn-ea"/>
          <a:cs typeface="+mn-cs"/>
        </a:defRPr>
      </a:lvl1pPr>
      <a:lvl2pPr marL="649224" indent="-285750" algn="l" rtl="0" eaLnBrk="1" fontAlgn="base" hangingPunct="1">
        <a:spcBef>
          <a:spcPct val="20000"/>
        </a:spcBef>
        <a:spcAft>
          <a:spcPct val="0"/>
        </a:spcAft>
        <a:buClr>
          <a:srgbClr val="4B2A85"/>
        </a:buClr>
        <a:buSzPct val="110000"/>
        <a:buFont typeface="Wingdings" pitchFamily="2" charset="2"/>
        <a:buChar char="§"/>
        <a:defRPr sz="2000">
          <a:solidFill>
            <a:schemeClr val="tx1"/>
          </a:solidFill>
          <a:latin typeface="Calibri" pitchFamily="34" charset="0"/>
        </a:defRPr>
      </a:lvl2pPr>
      <a:lvl3pPr marL="914400" indent="-228600" algn="l" rtl="0" eaLnBrk="1" fontAlgn="base" hangingPunct="1">
        <a:spcBef>
          <a:spcPct val="20000"/>
        </a:spcBef>
        <a:spcAft>
          <a:spcPct val="0"/>
        </a:spcAft>
        <a:buClr>
          <a:srgbClr val="4B2A85"/>
        </a:buClr>
        <a:buSzPct val="80000"/>
        <a:buFont typeface="Arial" panose="020B0604020202020204" pitchFamily="34" charset="0"/>
        <a:buChar char="•"/>
        <a:defRPr sz="2000">
          <a:solidFill>
            <a:schemeClr val="tx1"/>
          </a:solidFill>
          <a:latin typeface="Calibri" pitchFamily="34" charset="0"/>
        </a:defRPr>
      </a:lvl3pPr>
      <a:lvl4pPr marL="1170432" indent="-228600" algn="l" rtl="0" eaLnBrk="1" fontAlgn="base" hangingPunct="1">
        <a:spcBef>
          <a:spcPct val="20000"/>
        </a:spcBef>
        <a:spcAft>
          <a:spcPct val="0"/>
        </a:spcAft>
        <a:buClr>
          <a:srgbClr val="4B2A85"/>
        </a:buClr>
        <a:buChar char="–"/>
        <a:defRPr sz="2000">
          <a:solidFill>
            <a:schemeClr val="tx1"/>
          </a:solidFill>
          <a:latin typeface="Calibri" pitchFamily="34" charset="0"/>
        </a:defRPr>
      </a:lvl4pPr>
      <a:lvl5pPr marL="1444752" indent="-228600" algn="l" rtl="0" eaLnBrk="1" fontAlgn="base" hangingPunct="1">
        <a:spcBef>
          <a:spcPct val="20000"/>
        </a:spcBef>
        <a:spcAft>
          <a:spcPct val="0"/>
        </a:spcAft>
        <a:buClr>
          <a:srgbClr val="4B2A85"/>
        </a:buClr>
        <a:buChar char="»"/>
        <a:defRPr sz="2000">
          <a:solidFill>
            <a:schemeClr val="tx1"/>
          </a:solidFill>
          <a:latin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slideLayout" Target="../slideLayouts/slideLayout1.xml"/><Relationship Id="rId7" Type="http://schemas.openxmlformats.org/officeDocument/2006/relationships/image" Target="../media/image2.tif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hyperlink" Target="https://www.theguardian.com/commentisfree/2016/oct/02/brian-krebs-ddos-attack-google-protection-cybercrime" TargetMode="External"/><Relationship Id="rId5" Type="http://schemas.openxmlformats.org/officeDocument/2006/relationships/hyperlink" Target="https://www.wired.com/story/ces-2020-photo-gallery-day-1/#intcid=recommendations_wired-homepage-right-rail-popular_dbd3a2c2-1384-42d1-9838-1693afb0fd7f_popular4-1" TargetMode="External"/><Relationship Id="rId10" Type="http://schemas.openxmlformats.org/officeDocument/2006/relationships/image" Target="../media/image5.tiff"/><Relationship Id="rId4" Type="http://schemas.openxmlformats.org/officeDocument/2006/relationships/notesSlide" Target="../notesSlides/notesSlide1.xml"/><Relationship Id="rId9"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customXml" Target="../ink/ink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customXml" Target="../ink/ink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customXml" Target="../ink/ink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customXml" Target="../ink/ink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customXml" Target="../ink/ink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customXml" Target="../ink/ink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customXml" Target="../ink/ink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customXml" Target="../ink/ink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customXml" Target="../ink/ink11.xml"/></Relationships>
</file>

<file path=ppt/slides/_rels/slide21.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ustomXml" Target="../ink/ink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customXml" Target="../ink/ink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custDataLst>
              <p:tags r:id="rId1"/>
            </p:custDataLst>
          </p:nvPr>
        </p:nvSpPr>
        <p:spPr>
          <a:xfrm>
            <a:off x="304800" y="304800"/>
            <a:ext cx="7772400" cy="1470025"/>
          </a:xfrm>
        </p:spPr>
        <p:txBody>
          <a:bodyPr>
            <a:normAutofit/>
          </a:bodyPr>
          <a:lstStyle/>
          <a:p>
            <a:pPr marL="0" indent="0"/>
            <a:r>
              <a:rPr lang="en-US" dirty="0"/>
              <a:t>Lightbot and Functions</a:t>
            </a:r>
            <a:br>
              <a:rPr lang="en-US" dirty="0"/>
            </a:br>
            <a:r>
              <a:rPr lang="en-US" sz="2000" b="0" dirty="0"/>
              <a:t>CSE 120 Winter 2020</a:t>
            </a:r>
          </a:p>
        </p:txBody>
      </p:sp>
      <p:sp>
        <p:nvSpPr>
          <p:cNvPr id="9219" name="Subtitle 2"/>
          <p:cNvSpPr>
            <a:spLocks noGrp="1"/>
          </p:cNvSpPr>
          <p:nvPr>
            <p:ph type="subTitle" idx="1"/>
            <p:custDataLst>
              <p:tags r:id="rId2"/>
            </p:custDataLst>
          </p:nvPr>
        </p:nvSpPr>
        <p:spPr>
          <a:xfrm>
            <a:off x="304800" y="1737360"/>
            <a:ext cx="8366760" cy="1097280"/>
          </a:xfrm>
        </p:spPr>
        <p:txBody>
          <a:bodyPr>
            <a:normAutofit/>
          </a:bodyPr>
          <a:lstStyle/>
          <a:p>
            <a:pPr algn="l"/>
            <a:r>
              <a:rPr lang="en-US" sz="2000" b="1" dirty="0"/>
              <a:t>Instructor: 	Teaching Assistants:</a:t>
            </a:r>
          </a:p>
          <a:p>
            <a:pPr algn="l"/>
            <a:r>
              <a:rPr lang="en-US" sz="2000" dirty="0"/>
              <a:t>Sam Wolfson	</a:t>
            </a:r>
            <a:r>
              <a:rPr lang="en-US" sz="2000" dirty="0" err="1"/>
              <a:t>Yae</a:t>
            </a:r>
            <a:r>
              <a:rPr lang="en-US" sz="2000" dirty="0"/>
              <a:t> Kubota	</a:t>
            </a:r>
            <a:r>
              <a:rPr lang="en-US" sz="2000" dirty="0" err="1"/>
              <a:t>Eunia</a:t>
            </a:r>
            <a:r>
              <a:rPr lang="en-US" sz="2000" dirty="0"/>
              <a:t> Lee	Erika Wolfe</a:t>
            </a:r>
          </a:p>
          <a:p>
            <a:pPr algn="l"/>
            <a:endParaRPr lang="en-US" sz="1000" dirty="0"/>
          </a:p>
        </p:txBody>
      </p:sp>
      <p:sp>
        <p:nvSpPr>
          <p:cNvPr id="6" name="TextBox 5"/>
          <p:cNvSpPr txBox="1"/>
          <p:nvPr/>
        </p:nvSpPr>
        <p:spPr>
          <a:xfrm>
            <a:off x="365760" y="2729492"/>
            <a:ext cx="8412480" cy="1938992"/>
          </a:xfrm>
          <a:prstGeom prst="rect">
            <a:avLst/>
          </a:prstGeom>
          <a:noFill/>
        </p:spPr>
        <p:txBody>
          <a:bodyPr wrap="square" rtlCol="0">
            <a:spAutoFit/>
          </a:bodyPr>
          <a:lstStyle/>
          <a:p>
            <a:pPr>
              <a:spcBef>
                <a:spcPts val="600"/>
              </a:spcBef>
            </a:pPr>
            <a:r>
              <a:rPr lang="en-US" sz="2000" b="1" dirty="0">
                <a:latin typeface="Calibri" panose="020F0502020204030204" pitchFamily="34" charset="0"/>
                <a:cs typeface="Calibri" panose="020F0502020204030204" pitchFamily="34" charset="0"/>
              </a:rPr>
              <a:t>The 10 Neatest Things We've Seen at CES So Far</a:t>
            </a:r>
          </a:p>
          <a:p>
            <a:pPr>
              <a:spcBef>
                <a:spcPts val="600"/>
              </a:spcBef>
            </a:pPr>
            <a:r>
              <a:rPr lang="en-US" dirty="0">
                <a:latin typeface="Times New Roman" panose="02020603050405020304" pitchFamily="18" charset="0"/>
                <a:cs typeface="Times New Roman" panose="02020603050405020304" pitchFamily="18" charset="0"/>
              </a:rPr>
              <a:t>“The big spectacle of CES hasn't fully spread its wings just yet—Tuesday will be bananas—but we're feeling the early rumblings of what's to come. On Sunday night here in Vegas, the assembled tech press got to take a peek at some of the gadgets and apps launching this week.”</a:t>
            </a:r>
            <a:endParaRPr lang="en-US" sz="1800" b="0" dirty="0">
              <a:latin typeface="Times New Roman" panose="02020603050405020304" pitchFamily="18" charset="0"/>
              <a:cs typeface="Times New Roman" panose="02020603050405020304" pitchFamily="18" charset="0"/>
            </a:endParaRPr>
          </a:p>
          <a:p>
            <a:pPr marL="460375" indent="-285750">
              <a:spcBef>
                <a:spcPts val="600"/>
              </a:spcBef>
              <a:buFont typeface="Arial" panose="020B0604020202020204" pitchFamily="34" charset="0"/>
              <a:buChar char="•"/>
            </a:pPr>
            <a:r>
              <a:rPr lang="en-US" dirty="0">
                <a:latin typeface="Calibri" panose="020F0502020204030204" pitchFamily="34" charset="0"/>
                <a:cs typeface="Calibri" panose="020F0502020204030204" pitchFamily="34" charset="0"/>
                <a:hlinkClick r:id="rId5"/>
              </a:rPr>
              <a:t>https://www.wired.com/story/ces-2020-photo-gallery-day-1/</a:t>
            </a:r>
            <a:endParaRPr lang="en-US" sz="1800" b="0" dirty="0">
              <a:latin typeface="Calibri" panose="020F0502020204030204" pitchFamily="34" charset="0"/>
              <a:cs typeface="Calibri" panose="020F0502020204030204" pitchFamily="34" charset="0"/>
              <a:hlinkClick r:id="rId6"/>
            </a:endParaRPr>
          </a:p>
        </p:txBody>
      </p:sp>
      <p:pic>
        <p:nvPicPr>
          <p:cNvPr id="2" name="Picture 1">
            <a:extLst>
              <a:ext uri="{FF2B5EF4-FFF2-40B4-BE49-F238E27FC236}">
                <a16:creationId xmlns:a16="http://schemas.microsoft.com/office/drawing/2014/main" id="{41C283D3-EDD3-8540-88BB-A8845120F32F}"/>
              </a:ext>
            </a:extLst>
          </p:cNvPr>
          <p:cNvPicPr>
            <a:picLocks noChangeAspect="1"/>
          </p:cNvPicPr>
          <p:nvPr/>
        </p:nvPicPr>
        <p:blipFill rotWithShape="1">
          <a:blip r:embed="rId7"/>
          <a:srcRect l="19864"/>
          <a:stretch/>
        </p:blipFill>
        <p:spPr>
          <a:xfrm>
            <a:off x="304800" y="4975761"/>
            <a:ext cx="1897318" cy="1577439"/>
          </a:xfrm>
          <a:prstGeom prst="rect">
            <a:avLst/>
          </a:prstGeom>
        </p:spPr>
      </p:pic>
      <p:pic>
        <p:nvPicPr>
          <p:cNvPr id="3" name="Picture 2">
            <a:extLst>
              <a:ext uri="{FF2B5EF4-FFF2-40B4-BE49-F238E27FC236}">
                <a16:creationId xmlns:a16="http://schemas.microsoft.com/office/drawing/2014/main" id="{8535C98D-124F-F14B-BD71-7416A49A8580}"/>
              </a:ext>
            </a:extLst>
          </p:cNvPr>
          <p:cNvPicPr>
            <a:picLocks noChangeAspect="1"/>
          </p:cNvPicPr>
          <p:nvPr/>
        </p:nvPicPr>
        <p:blipFill>
          <a:blip r:embed="rId8"/>
          <a:stretch>
            <a:fillRect/>
          </a:stretch>
        </p:blipFill>
        <p:spPr>
          <a:xfrm>
            <a:off x="7417856" y="4512623"/>
            <a:ext cx="1360385" cy="2040577"/>
          </a:xfrm>
          <a:prstGeom prst="rect">
            <a:avLst/>
          </a:prstGeom>
        </p:spPr>
      </p:pic>
      <p:pic>
        <p:nvPicPr>
          <p:cNvPr id="4" name="Picture 3">
            <a:extLst>
              <a:ext uri="{FF2B5EF4-FFF2-40B4-BE49-F238E27FC236}">
                <a16:creationId xmlns:a16="http://schemas.microsoft.com/office/drawing/2014/main" id="{3D9C18FF-0980-6C4C-ABDF-AB2E8A1DF136}"/>
              </a:ext>
            </a:extLst>
          </p:cNvPr>
          <p:cNvPicPr>
            <a:picLocks noChangeAspect="1"/>
          </p:cNvPicPr>
          <p:nvPr/>
        </p:nvPicPr>
        <p:blipFill rotWithShape="1">
          <a:blip r:embed="rId9"/>
          <a:srcRect l="8420" r="11444"/>
          <a:stretch/>
        </p:blipFill>
        <p:spPr>
          <a:xfrm>
            <a:off x="2439135" y="4975760"/>
            <a:ext cx="1897318" cy="1577439"/>
          </a:xfrm>
          <a:prstGeom prst="rect">
            <a:avLst/>
          </a:prstGeom>
        </p:spPr>
      </p:pic>
      <p:pic>
        <p:nvPicPr>
          <p:cNvPr id="5" name="Picture 4">
            <a:extLst>
              <a:ext uri="{FF2B5EF4-FFF2-40B4-BE49-F238E27FC236}">
                <a16:creationId xmlns:a16="http://schemas.microsoft.com/office/drawing/2014/main" id="{5EBDE9CB-81FD-0848-8218-8B613C8D5141}"/>
              </a:ext>
            </a:extLst>
          </p:cNvPr>
          <p:cNvPicPr>
            <a:picLocks noChangeAspect="1"/>
          </p:cNvPicPr>
          <p:nvPr/>
        </p:nvPicPr>
        <p:blipFill>
          <a:blip r:embed="rId10"/>
          <a:stretch>
            <a:fillRect/>
          </a:stretch>
        </p:blipFill>
        <p:spPr>
          <a:xfrm>
            <a:off x="4695446" y="4975760"/>
            <a:ext cx="2367640" cy="1577440"/>
          </a:xfrm>
          <a:prstGeom prst="rect">
            <a:avLst/>
          </a:prstGeom>
        </p:spPr>
      </p:pic>
    </p:spTree>
    <p:extLst>
      <p:ext uri="{BB962C8B-B14F-4D97-AF65-F5344CB8AC3E}">
        <p14:creationId xmlns:p14="http://schemas.microsoft.com/office/powerpoint/2010/main" val="1921223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 of Events</a:t>
            </a:r>
          </a:p>
        </p:txBody>
      </p:sp>
      <p:sp>
        <p:nvSpPr>
          <p:cNvPr id="3" name="Content Placeholder 2"/>
          <p:cNvSpPr>
            <a:spLocks noGrp="1"/>
          </p:cNvSpPr>
          <p:nvPr>
            <p:ph idx="1"/>
          </p:nvPr>
        </p:nvSpPr>
        <p:spPr/>
        <p:txBody>
          <a:bodyPr/>
          <a:lstStyle/>
          <a:p>
            <a:r>
              <a:rPr lang="en-US" dirty="0"/>
              <a:t>The instructions are programmed </a:t>
            </a:r>
            <a:r>
              <a:rPr lang="en-US" i="1" dirty="0"/>
              <a:t>ahead of time</a:t>
            </a:r>
            <a:r>
              <a:rPr lang="en-US" dirty="0"/>
              <a:t>, and then executed </a:t>
            </a:r>
            <a:r>
              <a:rPr lang="en-US" i="1" dirty="0"/>
              <a:t>later</a:t>
            </a:r>
          </a:p>
          <a:p>
            <a:pPr lvl="1"/>
            <a:r>
              <a:rPr lang="en-US" dirty="0"/>
              <a:t>The programmer cannot intervene until the program has finished executing or is terminated prematurely</a:t>
            </a:r>
          </a:p>
          <a:p>
            <a:r>
              <a:rPr lang="en-US" dirty="0"/>
              <a:t>The instructions must be correct for the agent to achieve its goal</a:t>
            </a:r>
          </a:p>
        </p:txBody>
      </p:sp>
      <p:sp>
        <p:nvSpPr>
          <p:cNvPr id="4" name="Slide Number Placeholder 3"/>
          <p:cNvSpPr>
            <a:spLocks noGrp="1"/>
          </p:cNvSpPr>
          <p:nvPr>
            <p:ph type="sldNum" sz="quarter" idx="10"/>
          </p:nvPr>
        </p:nvSpPr>
        <p:spPr/>
        <p:txBody>
          <a:bodyPr/>
          <a:lstStyle/>
          <a:p>
            <a:fld id="{2B76A215-B766-45C9-8898-DD134334919E}" type="slidenum">
              <a:rPr lang="en-US" smtClean="0"/>
              <a:t>10</a:t>
            </a:fld>
            <a:endParaRPr lang="en-US"/>
          </a:p>
        </p:txBody>
      </p:sp>
      <p:pic>
        <p:nvPicPr>
          <p:cNvPr id="5" name="Shape 214"/>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114800"/>
            <a:ext cx="4572000" cy="2612571"/>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EB2C3F05-8A2D-CB46-9658-C80F8DEDD145}"/>
                  </a:ext>
                </a:extLst>
              </p14:cNvPr>
              <p14:cNvContentPartPr/>
              <p14:nvPr/>
            </p14:nvContentPartPr>
            <p14:xfrm>
              <a:off x="5037840" y="6149160"/>
              <a:ext cx="581400" cy="479880"/>
            </p14:xfrm>
          </p:contentPart>
        </mc:Choice>
        <mc:Fallback xmlns="">
          <p:pic>
            <p:nvPicPr>
              <p:cNvPr id="6" name="Ink 5">
                <a:extLst>
                  <a:ext uri="{FF2B5EF4-FFF2-40B4-BE49-F238E27FC236}">
                    <a16:creationId xmlns:a16="http://schemas.microsoft.com/office/drawing/2014/main" id="{EB2C3F05-8A2D-CB46-9658-C80F8DEDD145}"/>
                  </a:ext>
                </a:extLst>
              </p:cNvPr>
              <p:cNvPicPr/>
              <p:nvPr/>
            </p:nvPicPr>
            <p:blipFill>
              <a:blip r:embed="rId5"/>
              <a:stretch>
                <a:fillRect/>
              </a:stretch>
            </p:blipFill>
            <p:spPr>
              <a:xfrm>
                <a:off x="5028480" y="6139800"/>
                <a:ext cx="600120" cy="498600"/>
              </a:xfrm>
              <a:prstGeom prst="rect">
                <a:avLst/>
              </a:prstGeom>
            </p:spPr>
          </p:pic>
        </mc:Fallback>
      </mc:AlternateContent>
    </p:spTree>
    <p:extLst>
      <p:ext uri="{BB962C8B-B14F-4D97-AF65-F5344CB8AC3E}">
        <p14:creationId xmlns:p14="http://schemas.microsoft.com/office/powerpoint/2010/main" val="1922636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 of View</a:t>
            </a:r>
          </a:p>
        </p:txBody>
      </p:sp>
      <p:sp>
        <p:nvSpPr>
          <p:cNvPr id="3" name="Content Placeholder 2"/>
          <p:cNvSpPr>
            <a:spLocks noGrp="1"/>
          </p:cNvSpPr>
          <p:nvPr>
            <p:ph idx="1"/>
          </p:nvPr>
        </p:nvSpPr>
        <p:spPr/>
        <p:txBody>
          <a:bodyPr/>
          <a:lstStyle/>
          <a:p>
            <a:r>
              <a:rPr lang="en-US" dirty="0"/>
              <a:t>Programming requires you to take the agent’s point of view</a:t>
            </a:r>
            <a:endParaRPr lang="en-US" i="1" dirty="0"/>
          </a:p>
          <a:p>
            <a:pPr lvl="1"/>
            <a:r>
              <a:rPr lang="en-US" dirty="0"/>
              <a:t>Because it is a sequence of instructions, you must account for everything that happened before (</a:t>
            </a:r>
            <a:r>
              <a:rPr lang="en-US" i="1" dirty="0"/>
              <a:t>i.e.</a:t>
            </a:r>
            <a:r>
              <a:rPr lang="en-US" dirty="0"/>
              <a:t> </a:t>
            </a:r>
            <a:r>
              <a:rPr lang="en-US" dirty="0">
                <a:solidFill>
                  <a:srgbClr val="FF0000"/>
                </a:solidFill>
              </a:rPr>
              <a:t>trace</a:t>
            </a:r>
            <a:r>
              <a:rPr lang="en-US" dirty="0"/>
              <a:t> the program)</a:t>
            </a:r>
          </a:p>
          <a:p>
            <a:pPr lvl="1"/>
            <a:r>
              <a:rPr lang="en-US" dirty="0"/>
              <a:t>There is usually an indication of where you are currently in the program (sometimes called a </a:t>
            </a:r>
            <a:r>
              <a:rPr lang="en-US" i="1" dirty="0"/>
              <a:t>program counter</a:t>
            </a:r>
            <a:r>
              <a:rPr lang="en-US" dirty="0"/>
              <a:t>)</a:t>
            </a:r>
          </a:p>
        </p:txBody>
      </p:sp>
      <p:sp>
        <p:nvSpPr>
          <p:cNvPr id="4" name="Slide Number Placeholder 3"/>
          <p:cNvSpPr>
            <a:spLocks noGrp="1"/>
          </p:cNvSpPr>
          <p:nvPr>
            <p:ph type="sldNum" sz="quarter" idx="10"/>
          </p:nvPr>
        </p:nvSpPr>
        <p:spPr/>
        <p:txBody>
          <a:bodyPr/>
          <a:lstStyle/>
          <a:p>
            <a:fld id="{2B76A215-B766-45C9-8898-DD134334919E}" type="slidenum">
              <a:rPr lang="en-US" smtClean="0"/>
              <a:t>11</a:t>
            </a:fld>
            <a:endParaRPr lang="en-US"/>
          </a:p>
        </p:txBody>
      </p:sp>
      <p:pic>
        <p:nvPicPr>
          <p:cNvPr id="5" name="Shape 214"/>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114800"/>
            <a:ext cx="4572000" cy="2612571"/>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8DC0E0EA-FACD-5546-9EE3-9ADE29B2EE32}"/>
                  </a:ext>
                </a:extLst>
              </p14:cNvPr>
              <p14:cNvContentPartPr/>
              <p14:nvPr/>
            </p14:nvContentPartPr>
            <p14:xfrm>
              <a:off x="5064840" y="3888000"/>
              <a:ext cx="2343960" cy="763200"/>
            </p14:xfrm>
          </p:contentPart>
        </mc:Choice>
        <mc:Fallback xmlns="">
          <p:pic>
            <p:nvPicPr>
              <p:cNvPr id="6" name="Ink 5">
                <a:extLst>
                  <a:ext uri="{FF2B5EF4-FFF2-40B4-BE49-F238E27FC236}">
                    <a16:creationId xmlns:a16="http://schemas.microsoft.com/office/drawing/2014/main" id="{8DC0E0EA-FACD-5546-9EE3-9ADE29B2EE32}"/>
                  </a:ext>
                </a:extLst>
              </p:cNvPr>
              <p:cNvPicPr/>
              <p:nvPr/>
            </p:nvPicPr>
            <p:blipFill>
              <a:blip r:embed="rId5"/>
              <a:stretch>
                <a:fillRect/>
              </a:stretch>
            </p:blipFill>
            <p:spPr>
              <a:xfrm>
                <a:off x="5055480" y="3878640"/>
                <a:ext cx="2362680" cy="781920"/>
              </a:xfrm>
              <a:prstGeom prst="rect">
                <a:avLst/>
              </a:prstGeom>
            </p:spPr>
          </p:pic>
        </mc:Fallback>
      </mc:AlternateContent>
    </p:spTree>
    <p:extLst>
      <p:ext uri="{BB962C8B-B14F-4D97-AF65-F5344CB8AC3E}">
        <p14:creationId xmlns:p14="http://schemas.microsoft.com/office/powerpoint/2010/main" val="805392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Limited Instructions</a:t>
            </a:r>
          </a:p>
        </p:txBody>
      </p:sp>
      <p:sp>
        <p:nvSpPr>
          <p:cNvPr id="3" name="Content Placeholder 2"/>
          <p:cNvSpPr>
            <a:spLocks noGrp="1"/>
          </p:cNvSpPr>
          <p:nvPr>
            <p:ph idx="1"/>
          </p:nvPr>
        </p:nvSpPr>
        <p:spPr/>
        <p:txBody>
          <a:bodyPr/>
          <a:lstStyle/>
          <a:p>
            <a:r>
              <a:rPr lang="en-US" dirty="0"/>
              <a:t>The number and type of instructions is always limited</a:t>
            </a:r>
          </a:p>
          <a:p>
            <a:pPr lvl="2"/>
            <a:endParaRPr lang="en-US" dirty="0"/>
          </a:p>
          <a:p>
            <a:pPr lvl="2"/>
            <a:endParaRPr lang="en-US" dirty="0"/>
          </a:p>
          <a:p>
            <a:pPr lvl="2"/>
            <a:endParaRPr lang="en-US" dirty="0"/>
          </a:p>
          <a:p>
            <a:pPr lvl="1"/>
            <a:r>
              <a:rPr lang="en-US" dirty="0"/>
              <a:t>The agent can only do certain pre-defined actions</a:t>
            </a:r>
          </a:p>
          <a:p>
            <a:pPr lvl="2"/>
            <a:endParaRPr lang="en-US" dirty="0"/>
          </a:p>
          <a:p>
            <a:r>
              <a:rPr lang="en-US" dirty="0"/>
              <a:t>The agent can only execute one instruction at a time</a:t>
            </a:r>
          </a:p>
          <a:p>
            <a:pPr lvl="1"/>
            <a:r>
              <a:rPr lang="en-US" dirty="0"/>
              <a:t>Must learn how to specify complex tasks using just these simple actions</a:t>
            </a:r>
          </a:p>
        </p:txBody>
      </p:sp>
      <p:sp>
        <p:nvSpPr>
          <p:cNvPr id="4" name="Slide Number Placeholder 3"/>
          <p:cNvSpPr>
            <a:spLocks noGrp="1"/>
          </p:cNvSpPr>
          <p:nvPr>
            <p:ph type="sldNum" sz="quarter" idx="10"/>
          </p:nvPr>
        </p:nvSpPr>
        <p:spPr/>
        <p:txBody>
          <a:bodyPr/>
          <a:lstStyle/>
          <a:p>
            <a:fld id="{2B76A215-B766-45C9-8898-DD134334919E}" type="slidenum">
              <a:rPr lang="en-US" smtClean="0"/>
              <a:t>12</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920240"/>
            <a:ext cx="7315200" cy="958646"/>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9B17903A-9BE0-A24A-B7BD-F9A120157AC4}"/>
                  </a:ext>
                </a:extLst>
              </p14:cNvPr>
              <p14:cNvContentPartPr/>
              <p14:nvPr/>
            </p14:nvContentPartPr>
            <p14:xfrm>
              <a:off x="2188080" y="5305680"/>
              <a:ext cx="4450680" cy="1189080"/>
            </p14:xfrm>
          </p:contentPart>
        </mc:Choice>
        <mc:Fallback xmlns="">
          <p:pic>
            <p:nvPicPr>
              <p:cNvPr id="6" name="Ink 5">
                <a:extLst>
                  <a:ext uri="{FF2B5EF4-FFF2-40B4-BE49-F238E27FC236}">
                    <a16:creationId xmlns:a16="http://schemas.microsoft.com/office/drawing/2014/main" id="{9B17903A-9BE0-A24A-B7BD-F9A120157AC4}"/>
                  </a:ext>
                </a:extLst>
              </p:cNvPr>
              <p:cNvPicPr/>
              <p:nvPr/>
            </p:nvPicPr>
            <p:blipFill>
              <a:blip r:embed="rId5"/>
              <a:stretch>
                <a:fillRect/>
              </a:stretch>
            </p:blipFill>
            <p:spPr>
              <a:xfrm>
                <a:off x="2178720" y="5296320"/>
                <a:ext cx="4469400" cy="1207800"/>
              </a:xfrm>
              <a:prstGeom prst="rect">
                <a:avLst/>
              </a:prstGeom>
            </p:spPr>
          </p:pic>
        </mc:Fallback>
      </mc:AlternateContent>
    </p:spTree>
    <p:extLst>
      <p:ext uri="{BB962C8B-B14F-4D97-AF65-F5344CB8AC3E}">
        <p14:creationId xmlns:p14="http://schemas.microsoft.com/office/powerpoint/2010/main" val="3365101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Limited Instructions</a:t>
            </a:r>
          </a:p>
        </p:txBody>
      </p:sp>
      <p:sp>
        <p:nvSpPr>
          <p:cNvPr id="3" name="Content Placeholder 2"/>
          <p:cNvSpPr>
            <a:spLocks noGrp="1"/>
          </p:cNvSpPr>
          <p:nvPr>
            <p:ph idx="1"/>
          </p:nvPr>
        </p:nvSpPr>
        <p:spPr/>
        <p:txBody>
          <a:bodyPr/>
          <a:lstStyle/>
          <a:p>
            <a:r>
              <a:rPr lang="en-US" dirty="0"/>
              <a:t>Limited instructions is a reality of </a:t>
            </a:r>
            <a:r>
              <a:rPr lang="en-US" i="1" dirty="0"/>
              <a:t>all</a:t>
            </a:r>
            <a:r>
              <a:rPr lang="en-US" dirty="0"/>
              <a:t> computing</a:t>
            </a:r>
          </a:p>
          <a:p>
            <a:pPr lvl="2"/>
            <a:endParaRPr lang="en-US" dirty="0"/>
          </a:p>
          <a:p>
            <a:r>
              <a:rPr lang="en-US" dirty="0"/>
              <a:t>A computer’s hardware/circuitry can only execute a small number of instructions – usually about 100</a:t>
            </a:r>
          </a:p>
          <a:p>
            <a:pPr lvl="1"/>
            <a:r>
              <a:rPr lang="en-US" dirty="0"/>
              <a:t>Many are just different versions of the same idea</a:t>
            </a:r>
          </a:p>
        </p:txBody>
      </p:sp>
      <p:sp>
        <p:nvSpPr>
          <p:cNvPr id="4" name="Slide Number Placeholder 3"/>
          <p:cNvSpPr>
            <a:spLocks noGrp="1"/>
          </p:cNvSpPr>
          <p:nvPr>
            <p:ph type="sldNum" sz="quarter" idx="10"/>
          </p:nvPr>
        </p:nvSpPr>
        <p:spPr/>
        <p:txBody>
          <a:bodyPr/>
          <a:lstStyle/>
          <a:p>
            <a:fld id="{2B76A215-B766-45C9-8898-DD134334919E}" type="slidenum">
              <a:rPr lang="en-US" smtClean="0"/>
              <a:t>13</a:t>
            </a:fld>
            <a:endParaRPr lang="en-US"/>
          </a:p>
        </p:txBody>
      </p:sp>
      <p:sp>
        <p:nvSpPr>
          <p:cNvPr id="6" name="Rounded Rectangle 5"/>
          <p:cNvSpPr/>
          <p:nvPr/>
        </p:nvSpPr>
        <p:spPr bwMode="auto">
          <a:xfrm>
            <a:off x="914400" y="4114800"/>
            <a:ext cx="7315200" cy="1424248"/>
          </a:xfrm>
          <a:prstGeom prst="roundRect">
            <a:avLst/>
          </a:prstGeom>
          <a:solidFill>
            <a:schemeClr val="accent6">
              <a:lumMod val="20000"/>
              <a:lumOff val="80000"/>
            </a:schemeClr>
          </a:solidFill>
          <a:ln w="25400" cap="flat" cmpd="sng" algn="ctr">
            <a:solidFill>
              <a:srgbClr val="4B2A8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2800" b="1" dirty="0">
                <a:solidFill>
                  <a:srgbClr val="4B2A85"/>
                </a:solidFill>
                <a:latin typeface="Calibri" charset="0"/>
                <a:ea typeface="Calibri" charset="0"/>
                <a:cs typeface="Calibri" charset="0"/>
              </a:rPr>
              <a:t>Amazing Fact:</a:t>
            </a:r>
            <a:endParaRPr lang="en-US" sz="2800" dirty="0">
              <a:solidFill>
                <a:srgbClr val="4B2A85"/>
              </a:solidFill>
              <a:latin typeface="Calibri" charset="0"/>
              <a:ea typeface="Calibri" charset="0"/>
              <a:cs typeface="Calibri"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800" dirty="0">
                <a:solidFill>
                  <a:srgbClr val="4B2A85"/>
                </a:solidFill>
                <a:latin typeface="Calibri" charset="0"/>
                <a:ea typeface="Calibri" charset="0"/>
                <a:cs typeface="Calibri" charset="0"/>
              </a:rPr>
              <a:t>In theory, a computer with just SIX instruction types could compute all known computations!</a:t>
            </a:r>
          </a:p>
        </p:txBody>
      </p:sp>
    </p:spTree>
    <p:extLst>
      <p:ext uri="{BB962C8B-B14F-4D97-AF65-F5344CB8AC3E}">
        <p14:creationId xmlns:p14="http://schemas.microsoft.com/office/powerpoint/2010/main" val="205720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Limited Instructions in Programming</a:t>
            </a:r>
          </a:p>
        </p:txBody>
      </p:sp>
      <p:sp>
        <p:nvSpPr>
          <p:cNvPr id="3" name="Content Placeholder 2"/>
          <p:cNvSpPr>
            <a:spLocks noGrp="1"/>
          </p:cNvSpPr>
          <p:nvPr>
            <p:ph idx="1"/>
          </p:nvPr>
        </p:nvSpPr>
        <p:spPr/>
        <p:txBody>
          <a:bodyPr/>
          <a:lstStyle/>
          <a:p>
            <a:r>
              <a:rPr lang="en-US" dirty="0"/>
              <a:t>Programming would be excruciatingly tedious if you could only use the basic instructions</a:t>
            </a:r>
          </a:p>
          <a:p>
            <a:pPr lvl="1"/>
            <a:r>
              <a:rPr lang="en-US" dirty="0"/>
              <a:t>The early days of programming (c. 1950’s) were tedious and error-prone</a:t>
            </a:r>
          </a:p>
          <a:p>
            <a:pPr lvl="1"/>
            <a:r>
              <a:rPr lang="en-US" dirty="0"/>
              <a:t>No one would be a programmer no matter how much it paid!</a:t>
            </a:r>
          </a:p>
          <a:p>
            <a:pPr lvl="1"/>
            <a:r>
              <a:rPr lang="en-US" dirty="0"/>
              <a:t>The amazing applications we see today would not exist</a:t>
            </a:r>
          </a:p>
        </p:txBody>
      </p:sp>
      <p:sp>
        <p:nvSpPr>
          <p:cNvPr id="4" name="Slide Number Placeholder 3"/>
          <p:cNvSpPr>
            <a:spLocks noGrp="1"/>
          </p:cNvSpPr>
          <p:nvPr>
            <p:ph type="sldNum" sz="quarter" idx="10"/>
          </p:nvPr>
        </p:nvSpPr>
        <p:spPr/>
        <p:txBody>
          <a:bodyPr/>
          <a:lstStyle/>
          <a:p>
            <a:fld id="{2B76A215-B766-45C9-8898-DD134334919E}" type="slidenum">
              <a:rPr lang="en-US" smtClean="0"/>
              <a:t>14</a:t>
            </a:fld>
            <a:endParaRPr lang="en-US"/>
          </a:p>
        </p:txBody>
      </p:sp>
    </p:spTree>
    <p:extLst>
      <p:ext uri="{BB962C8B-B14F-4D97-AF65-F5344CB8AC3E}">
        <p14:creationId xmlns:p14="http://schemas.microsoft.com/office/powerpoint/2010/main" val="292616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Functions!</a:t>
            </a:r>
          </a:p>
        </p:txBody>
      </p:sp>
      <p:sp>
        <p:nvSpPr>
          <p:cNvPr id="3" name="Content Placeholder 2"/>
          <p:cNvSpPr>
            <a:spLocks noGrp="1"/>
          </p:cNvSpPr>
          <p:nvPr>
            <p:ph idx="1"/>
          </p:nvPr>
        </p:nvSpPr>
        <p:spPr/>
        <p:txBody>
          <a:bodyPr/>
          <a:lstStyle/>
          <a:p>
            <a:r>
              <a:rPr lang="en-US" dirty="0">
                <a:solidFill>
                  <a:srgbClr val="FF0000"/>
                </a:solidFill>
              </a:rPr>
              <a:t>Functions</a:t>
            </a:r>
            <a:r>
              <a:rPr lang="en-US" dirty="0"/>
              <a:t> allow us to create new, more complex subtasks for our agents</a:t>
            </a:r>
          </a:p>
          <a:p>
            <a:pPr lvl="1"/>
            <a:r>
              <a:rPr lang="en-US" dirty="0"/>
              <a:t>Below, </a:t>
            </a:r>
            <a:r>
              <a:rPr lang="en-US" sz="2000" dirty="0">
                <a:latin typeface="Arial" panose="020B0604020202020204" pitchFamily="34" charset="0"/>
                <a:cs typeface="Arial" panose="020B0604020202020204" pitchFamily="34" charset="0"/>
              </a:rPr>
              <a:t>F</a:t>
            </a:r>
            <a:r>
              <a:rPr lang="en-US" sz="1600" dirty="0">
                <a:latin typeface="Arial" panose="020B0604020202020204" pitchFamily="34" charset="0"/>
                <a:cs typeface="Arial" panose="020B0604020202020204" pitchFamily="34" charset="0"/>
              </a:rPr>
              <a:t>1</a:t>
            </a:r>
            <a:r>
              <a:rPr lang="en-US" dirty="0"/>
              <a:t> is a function to “process a riser”</a:t>
            </a:r>
          </a:p>
          <a:p>
            <a:pPr lvl="1"/>
            <a:r>
              <a:rPr lang="en-US" dirty="0"/>
              <a:t>We can </a:t>
            </a:r>
            <a:r>
              <a:rPr lang="en-US" dirty="0">
                <a:solidFill>
                  <a:srgbClr val="FF0000"/>
                </a:solidFill>
              </a:rPr>
              <a:t>call</a:t>
            </a:r>
            <a:r>
              <a:rPr lang="en-US" dirty="0"/>
              <a:t> a function by name (</a:t>
            </a:r>
            <a:r>
              <a:rPr lang="en-US" dirty="0">
                <a:latin typeface="Arial" panose="020B0604020202020204" pitchFamily="34" charset="0"/>
                <a:cs typeface="Arial" panose="020B0604020202020204" pitchFamily="34" charset="0"/>
              </a:rPr>
              <a:t>F</a:t>
            </a:r>
            <a:r>
              <a:rPr lang="en-US" sz="1800" dirty="0">
                <a:latin typeface="Arial" panose="020B0604020202020204" pitchFamily="34" charset="0"/>
                <a:cs typeface="Arial" panose="020B0604020202020204" pitchFamily="34" charset="0"/>
              </a:rPr>
              <a:t>1</a:t>
            </a:r>
            <a:r>
              <a:rPr lang="en-US" dirty="0"/>
              <a:t>) to execute its instructions</a:t>
            </a:r>
          </a:p>
        </p:txBody>
      </p:sp>
      <p:sp>
        <p:nvSpPr>
          <p:cNvPr id="4" name="Slide Number Placeholder 3"/>
          <p:cNvSpPr>
            <a:spLocks noGrp="1"/>
          </p:cNvSpPr>
          <p:nvPr>
            <p:ph type="sldNum" sz="quarter" idx="10"/>
          </p:nvPr>
        </p:nvSpPr>
        <p:spPr/>
        <p:txBody>
          <a:bodyPr/>
          <a:lstStyle/>
          <a:p>
            <a:fld id="{2B76A215-B766-45C9-8898-DD134334919E}" type="slidenum">
              <a:rPr lang="en-US" smtClean="0"/>
              <a:t>15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657600"/>
            <a:ext cx="5486400" cy="3135085"/>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0BD14FF8-25A2-D442-BDAB-0EAB1E4A38EE}"/>
                  </a:ext>
                </a:extLst>
              </p14:cNvPr>
              <p14:cNvContentPartPr/>
              <p14:nvPr/>
            </p14:nvContentPartPr>
            <p14:xfrm>
              <a:off x="2633760" y="4515840"/>
              <a:ext cx="2978640" cy="1235520"/>
            </p14:xfrm>
          </p:contentPart>
        </mc:Choice>
        <mc:Fallback xmlns="">
          <p:pic>
            <p:nvPicPr>
              <p:cNvPr id="6" name="Ink 5">
                <a:extLst>
                  <a:ext uri="{FF2B5EF4-FFF2-40B4-BE49-F238E27FC236}">
                    <a16:creationId xmlns:a16="http://schemas.microsoft.com/office/drawing/2014/main" id="{0BD14FF8-25A2-D442-BDAB-0EAB1E4A38EE}"/>
                  </a:ext>
                </a:extLst>
              </p:cNvPr>
              <p:cNvPicPr/>
              <p:nvPr/>
            </p:nvPicPr>
            <p:blipFill>
              <a:blip r:embed="rId5"/>
              <a:stretch>
                <a:fillRect/>
              </a:stretch>
            </p:blipFill>
            <p:spPr>
              <a:xfrm>
                <a:off x="2624400" y="4506480"/>
                <a:ext cx="2997360" cy="1254240"/>
              </a:xfrm>
              <a:prstGeom prst="rect">
                <a:avLst/>
              </a:prstGeom>
            </p:spPr>
          </p:pic>
        </mc:Fallback>
      </mc:AlternateContent>
    </p:spTree>
    <p:extLst>
      <p:ext uri="{BB962C8B-B14F-4D97-AF65-F5344CB8AC3E}">
        <p14:creationId xmlns:p14="http://schemas.microsoft.com/office/powerpoint/2010/main" val="1764838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Functions</a:t>
            </a:r>
          </a:p>
        </p:txBody>
      </p:sp>
      <p:sp>
        <p:nvSpPr>
          <p:cNvPr id="3" name="Content Placeholder 2"/>
          <p:cNvSpPr>
            <a:spLocks noGrp="1"/>
          </p:cNvSpPr>
          <p:nvPr>
            <p:ph idx="1"/>
          </p:nvPr>
        </p:nvSpPr>
        <p:spPr/>
        <p:txBody>
          <a:bodyPr/>
          <a:lstStyle/>
          <a:p>
            <a:r>
              <a:rPr lang="en-US" dirty="0"/>
              <a:t>The goal is to break down a complex problem into smaller/simpler ones</a:t>
            </a:r>
          </a:p>
          <a:p>
            <a:r>
              <a:rPr lang="en-US" dirty="0"/>
              <a:t>Look for common patterns</a:t>
            </a:r>
          </a:p>
          <a:p>
            <a:pPr lvl="1"/>
            <a:r>
              <a:rPr lang="en-US" dirty="0"/>
              <a:t>“Process a riser” looks like a useful sub-problem because there are three of them</a:t>
            </a:r>
          </a:p>
        </p:txBody>
      </p:sp>
      <p:sp>
        <p:nvSpPr>
          <p:cNvPr id="4" name="Slide Number Placeholder 3"/>
          <p:cNvSpPr>
            <a:spLocks noGrp="1"/>
          </p:cNvSpPr>
          <p:nvPr>
            <p:ph type="sldNum" sz="quarter" idx="10"/>
          </p:nvPr>
        </p:nvSpPr>
        <p:spPr/>
        <p:txBody>
          <a:bodyPr/>
          <a:lstStyle/>
          <a:p>
            <a:fld id="{2B76A215-B766-45C9-8898-DD134334919E}" type="slidenum">
              <a:rPr lang="en-US" smtClean="0"/>
              <a:t>16</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657600"/>
            <a:ext cx="5486400" cy="3135086"/>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F0ACFBE7-1A1C-6F48-8330-FA80F2A5D51B}"/>
                  </a:ext>
                </a:extLst>
              </p14:cNvPr>
              <p14:cNvContentPartPr/>
              <p14:nvPr/>
            </p14:nvContentPartPr>
            <p14:xfrm>
              <a:off x="4227480" y="1814400"/>
              <a:ext cx="3404160" cy="845280"/>
            </p14:xfrm>
          </p:contentPart>
        </mc:Choice>
        <mc:Fallback xmlns="">
          <p:pic>
            <p:nvPicPr>
              <p:cNvPr id="5" name="Ink 4">
                <a:extLst>
                  <a:ext uri="{FF2B5EF4-FFF2-40B4-BE49-F238E27FC236}">
                    <a16:creationId xmlns:a16="http://schemas.microsoft.com/office/drawing/2014/main" id="{F0ACFBE7-1A1C-6F48-8330-FA80F2A5D51B}"/>
                  </a:ext>
                </a:extLst>
              </p:cNvPr>
              <p:cNvPicPr/>
              <p:nvPr/>
            </p:nvPicPr>
            <p:blipFill>
              <a:blip r:embed="rId5"/>
              <a:stretch>
                <a:fillRect/>
              </a:stretch>
            </p:blipFill>
            <p:spPr>
              <a:xfrm>
                <a:off x="4218120" y="1805040"/>
                <a:ext cx="3422880" cy="864000"/>
              </a:xfrm>
              <a:prstGeom prst="rect">
                <a:avLst/>
              </a:prstGeom>
            </p:spPr>
          </p:pic>
        </mc:Fallback>
      </mc:AlternateContent>
    </p:spTree>
    <p:extLst>
      <p:ext uri="{BB962C8B-B14F-4D97-AF65-F5344CB8AC3E}">
        <p14:creationId xmlns:p14="http://schemas.microsoft.com/office/powerpoint/2010/main" val="905496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Functions</a:t>
            </a:r>
          </a:p>
        </p:txBody>
      </p:sp>
      <p:sp>
        <p:nvSpPr>
          <p:cNvPr id="3" name="Content Placeholder 2"/>
          <p:cNvSpPr>
            <a:spLocks noGrp="1"/>
          </p:cNvSpPr>
          <p:nvPr>
            <p:ph idx="1"/>
          </p:nvPr>
        </p:nvSpPr>
        <p:spPr/>
        <p:txBody>
          <a:bodyPr/>
          <a:lstStyle/>
          <a:p>
            <a:r>
              <a:rPr lang="en-US" dirty="0"/>
              <a:t>One possible solution is shown below:</a:t>
            </a:r>
          </a:p>
          <a:p>
            <a:pPr lvl="1"/>
            <a:r>
              <a:rPr lang="en-US" dirty="0"/>
              <a:t>17 commands, 29 calls</a:t>
            </a:r>
          </a:p>
        </p:txBody>
      </p:sp>
      <p:sp>
        <p:nvSpPr>
          <p:cNvPr id="4" name="Slide Number Placeholder 3"/>
          <p:cNvSpPr>
            <a:spLocks noGrp="1"/>
          </p:cNvSpPr>
          <p:nvPr>
            <p:ph type="sldNum" sz="quarter" idx="10"/>
          </p:nvPr>
        </p:nvSpPr>
        <p:spPr/>
        <p:txBody>
          <a:bodyPr/>
          <a:lstStyle/>
          <a:p>
            <a:fld id="{2B76A215-B766-45C9-8898-DD134334919E}" type="slidenum">
              <a:rPr lang="en-US" smtClean="0"/>
              <a:t>17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926080"/>
            <a:ext cx="6400800" cy="3657599"/>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02C726FF-8A10-8B40-94F8-44F8350E874D}"/>
                  </a:ext>
                </a:extLst>
              </p14:cNvPr>
              <p14:cNvContentPartPr/>
              <p14:nvPr/>
            </p14:nvContentPartPr>
            <p14:xfrm>
              <a:off x="2541960" y="3408840"/>
              <a:ext cx="6288120" cy="2292480"/>
            </p14:xfrm>
          </p:contentPart>
        </mc:Choice>
        <mc:Fallback xmlns="">
          <p:pic>
            <p:nvPicPr>
              <p:cNvPr id="6" name="Ink 5">
                <a:extLst>
                  <a:ext uri="{FF2B5EF4-FFF2-40B4-BE49-F238E27FC236}">
                    <a16:creationId xmlns:a16="http://schemas.microsoft.com/office/drawing/2014/main" id="{02C726FF-8A10-8B40-94F8-44F8350E874D}"/>
                  </a:ext>
                </a:extLst>
              </p:cNvPr>
              <p:cNvPicPr/>
              <p:nvPr/>
            </p:nvPicPr>
            <p:blipFill>
              <a:blip r:embed="rId5"/>
              <a:stretch>
                <a:fillRect/>
              </a:stretch>
            </p:blipFill>
            <p:spPr>
              <a:xfrm>
                <a:off x="2532600" y="3399480"/>
                <a:ext cx="6306840" cy="2311200"/>
              </a:xfrm>
              <a:prstGeom prst="rect">
                <a:avLst/>
              </a:prstGeom>
            </p:spPr>
          </p:pic>
        </mc:Fallback>
      </mc:AlternateContent>
    </p:spTree>
    <p:extLst>
      <p:ext uri="{BB962C8B-B14F-4D97-AF65-F5344CB8AC3E}">
        <p14:creationId xmlns:p14="http://schemas.microsoft.com/office/powerpoint/2010/main" val="2236486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Functions</a:t>
            </a:r>
          </a:p>
        </p:txBody>
      </p:sp>
      <p:sp>
        <p:nvSpPr>
          <p:cNvPr id="3" name="Content Placeholder 2"/>
          <p:cNvSpPr>
            <a:spLocks noGrp="1"/>
          </p:cNvSpPr>
          <p:nvPr>
            <p:ph idx="1"/>
          </p:nvPr>
        </p:nvSpPr>
        <p:spPr/>
        <p:txBody>
          <a:bodyPr/>
          <a:lstStyle/>
          <a:p>
            <a:r>
              <a:rPr lang="en-US" dirty="0"/>
              <a:t>Modified solution is shown below:</a:t>
            </a:r>
          </a:p>
          <a:p>
            <a:pPr lvl="1"/>
            <a:r>
              <a:rPr lang="en-US" dirty="0"/>
              <a:t>Now </a:t>
            </a:r>
            <a:r>
              <a:rPr lang="en-US" dirty="0">
                <a:latin typeface="Arial" panose="020B0604020202020204" pitchFamily="34" charset="0"/>
                <a:cs typeface="Arial" panose="020B0604020202020204" pitchFamily="34" charset="0"/>
              </a:rPr>
              <a:t>F</a:t>
            </a:r>
            <a:r>
              <a:rPr lang="en-US" sz="1800" dirty="0">
                <a:latin typeface="Arial" panose="020B0604020202020204" pitchFamily="34" charset="0"/>
                <a:cs typeface="Arial" panose="020B0604020202020204" pitchFamily="34" charset="0"/>
              </a:rPr>
              <a:t>2</a:t>
            </a:r>
            <a:r>
              <a:rPr lang="en-US" dirty="0"/>
              <a:t> is a function to “move to next riser”</a:t>
            </a:r>
          </a:p>
          <a:p>
            <a:pPr lvl="1"/>
            <a:r>
              <a:rPr lang="en-US" dirty="0"/>
              <a:t>16 commands, 31 calls</a:t>
            </a:r>
          </a:p>
        </p:txBody>
      </p:sp>
      <p:sp>
        <p:nvSpPr>
          <p:cNvPr id="4" name="Slide Number Placeholder 3"/>
          <p:cNvSpPr>
            <a:spLocks noGrp="1"/>
          </p:cNvSpPr>
          <p:nvPr>
            <p:ph type="sldNum" sz="quarter" idx="10"/>
          </p:nvPr>
        </p:nvSpPr>
        <p:spPr/>
        <p:txBody>
          <a:bodyPr/>
          <a:lstStyle/>
          <a:p>
            <a:fld id="{2B76A215-B766-45C9-8898-DD134334919E}" type="slidenum">
              <a:rPr lang="en-US" smtClean="0"/>
              <a:t>18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1" y="2926080"/>
            <a:ext cx="6400798" cy="3657599"/>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17022E07-6B13-B74A-A597-CC4FD324BA9A}"/>
                  </a:ext>
                </a:extLst>
              </p14:cNvPr>
              <p14:cNvContentPartPr/>
              <p14:nvPr/>
            </p14:nvContentPartPr>
            <p14:xfrm>
              <a:off x="7854120" y="4823280"/>
              <a:ext cx="1148400" cy="1501920"/>
            </p14:xfrm>
          </p:contentPart>
        </mc:Choice>
        <mc:Fallback xmlns="">
          <p:pic>
            <p:nvPicPr>
              <p:cNvPr id="6" name="Ink 5">
                <a:extLst>
                  <a:ext uri="{FF2B5EF4-FFF2-40B4-BE49-F238E27FC236}">
                    <a16:creationId xmlns:a16="http://schemas.microsoft.com/office/drawing/2014/main" id="{17022E07-6B13-B74A-A597-CC4FD324BA9A}"/>
                  </a:ext>
                </a:extLst>
              </p:cNvPr>
              <p:cNvPicPr/>
              <p:nvPr/>
            </p:nvPicPr>
            <p:blipFill>
              <a:blip r:embed="rId5"/>
              <a:stretch>
                <a:fillRect/>
              </a:stretch>
            </p:blipFill>
            <p:spPr>
              <a:xfrm>
                <a:off x="7844760" y="4813920"/>
                <a:ext cx="1167120" cy="1520640"/>
              </a:xfrm>
              <a:prstGeom prst="rect">
                <a:avLst/>
              </a:prstGeom>
            </p:spPr>
          </p:pic>
        </mc:Fallback>
      </mc:AlternateContent>
    </p:spTree>
    <p:extLst>
      <p:ext uri="{BB962C8B-B14F-4D97-AF65-F5344CB8AC3E}">
        <p14:creationId xmlns:p14="http://schemas.microsoft.com/office/powerpoint/2010/main" val="2398767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Functions</a:t>
            </a:r>
          </a:p>
        </p:txBody>
      </p:sp>
      <p:sp>
        <p:nvSpPr>
          <p:cNvPr id="3" name="Content Placeholder 2"/>
          <p:cNvSpPr>
            <a:spLocks noGrp="1"/>
          </p:cNvSpPr>
          <p:nvPr>
            <p:ph idx="1"/>
          </p:nvPr>
        </p:nvSpPr>
        <p:spPr/>
        <p:txBody>
          <a:bodyPr/>
          <a:lstStyle/>
          <a:p>
            <a:r>
              <a:rPr lang="en-US" dirty="0"/>
              <a:t>Yet another solution shown below:</a:t>
            </a:r>
          </a:p>
          <a:p>
            <a:pPr lvl="1"/>
            <a:r>
              <a:rPr lang="en-US" dirty="0"/>
              <a:t>12 commands, 35 calls</a:t>
            </a:r>
          </a:p>
        </p:txBody>
      </p:sp>
      <p:sp>
        <p:nvSpPr>
          <p:cNvPr id="4" name="Slide Number Placeholder 3"/>
          <p:cNvSpPr>
            <a:spLocks noGrp="1"/>
          </p:cNvSpPr>
          <p:nvPr>
            <p:ph type="sldNum" sz="quarter" idx="10"/>
          </p:nvPr>
        </p:nvSpPr>
        <p:spPr/>
        <p:txBody>
          <a:bodyPr/>
          <a:lstStyle/>
          <a:p>
            <a:fld id="{2B76A215-B766-45C9-8898-DD134334919E}" type="slidenum">
              <a:rPr lang="en-US" smtClean="0"/>
              <a:t>19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1" y="2926080"/>
            <a:ext cx="6400798" cy="3657598"/>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8C0A300F-336B-0340-AFBB-DF45B571D8BE}"/>
                  </a:ext>
                </a:extLst>
              </p14:cNvPr>
              <p14:cNvContentPartPr/>
              <p14:nvPr/>
            </p14:nvContentPartPr>
            <p14:xfrm>
              <a:off x="2440080" y="3419280"/>
              <a:ext cx="6534000" cy="3013920"/>
            </p14:xfrm>
          </p:contentPart>
        </mc:Choice>
        <mc:Fallback xmlns="">
          <p:pic>
            <p:nvPicPr>
              <p:cNvPr id="6" name="Ink 5">
                <a:extLst>
                  <a:ext uri="{FF2B5EF4-FFF2-40B4-BE49-F238E27FC236}">
                    <a16:creationId xmlns:a16="http://schemas.microsoft.com/office/drawing/2014/main" id="{8C0A300F-336B-0340-AFBB-DF45B571D8BE}"/>
                  </a:ext>
                </a:extLst>
              </p:cNvPr>
              <p:cNvPicPr/>
              <p:nvPr/>
            </p:nvPicPr>
            <p:blipFill>
              <a:blip r:embed="rId5"/>
              <a:stretch>
                <a:fillRect/>
              </a:stretch>
            </p:blipFill>
            <p:spPr>
              <a:xfrm>
                <a:off x="2430720" y="3409920"/>
                <a:ext cx="6552720" cy="3032640"/>
              </a:xfrm>
              <a:prstGeom prst="rect">
                <a:avLst/>
              </a:prstGeom>
            </p:spPr>
          </p:pic>
        </mc:Fallback>
      </mc:AlternateContent>
    </p:spTree>
    <p:extLst>
      <p:ext uri="{BB962C8B-B14F-4D97-AF65-F5344CB8AC3E}">
        <p14:creationId xmlns:p14="http://schemas.microsoft.com/office/powerpoint/2010/main" val="3646863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Administrivia</a:t>
            </a:r>
            <a:endParaRPr lang="en-US" dirty="0"/>
          </a:p>
        </p:txBody>
      </p:sp>
      <p:sp>
        <p:nvSpPr>
          <p:cNvPr id="3" name="Content Placeholder 2"/>
          <p:cNvSpPr>
            <a:spLocks noGrp="1"/>
          </p:cNvSpPr>
          <p:nvPr>
            <p:ph idx="1"/>
          </p:nvPr>
        </p:nvSpPr>
        <p:spPr/>
        <p:txBody>
          <a:bodyPr/>
          <a:lstStyle/>
          <a:p>
            <a:r>
              <a:rPr lang="en-US" dirty="0"/>
              <a:t>Checkoffs</a:t>
            </a:r>
          </a:p>
          <a:p>
            <a:pPr lvl="1"/>
            <a:r>
              <a:rPr lang="en-US" b="1" dirty="0"/>
              <a:t>Done in pairs</a:t>
            </a:r>
            <a:r>
              <a:rPr lang="en-US" dirty="0"/>
              <a:t>, multiple attempts to complete</a:t>
            </a:r>
          </a:p>
          <a:p>
            <a:pPr lvl="1"/>
            <a:r>
              <a:rPr lang="en-US" dirty="0"/>
              <a:t>Generally due by the end of the </a:t>
            </a:r>
            <a:r>
              <a:rPr lang="en-US" b="1" dirty="0"/>
              <a:t>following </a:t>
            </a:r>
            <a:r>
              <a:rPr lang="en-US" dirty="0"/>
              <a:t>section; later checkoffs are longer (calendar was incorrect – now fixed)</a:t>
            </a:r>
          </a:p>
          <a:p>
            <a:pPr lvl="1"/>
            <a:r>
              <a:rPr lang="en-US" dirty="0"/>
              <a:t>Can get checked off by any staff member in section or OH</a:t>
            </a:r>
          </a:p>
          <a:p>
            <a:pPr lvl="2"/>
            <a:endParaRPr lang="en-US" dirty="0"/>
          </a:p>
          <a:p>
            <a:r>
              <a:rPr lang="en-US" dirty="0"/>
              <a:t>Homework submission</a:t>
            </a:r>
          </a:p>
          <a:p>
            <a:pPr lvl="1"/>
            <a:r>
              <a:rPr lang="en-US" b="1" dirty="0"/>
              <a:t>Individual work</a:t>
            </a:r>
          </a:p>
          <a:p>
            <a:pPr lvl="1"/>
            <a:r>
              <a:rPr lang="en-US" dirty="0"/>
              <a:t>Submit via Canvas Assignments page</a:t>
            </a:r>
          </a:p>
          <a:p>
            <a:pPr lvl="1"/>
            <a:r>
              <a:rPr lang="en-US" dirty="0"/>
              <a:t>Make sure you look at </a:t>
            </a:r>
            <a:r>
              <a:rPr lang="en-US" dirty="0">
                <a:solidFill>
                  <a:srgbClr val="FF0000"/>
                </a:solidFill>
              </a:rPr>
              <a:t>Canvas rubrics</a:t>
            </a:r>
          </a:p>
          <a:p>
            <a:pPr lvl="1"/>
            <a:r>
              <a:rPr lang="en-US" dirty="0"/>
              <a:t>Lightbot Functions assignment due Monday (1/13)</a:t>
            </a:r>
          </a:p>
          <a:p>
            <a:pPr lvl="2"/>
            <a:endParaRPr lang="en-US" dirty="0"/>
          </a:p>
        </p:txBody>
      </p:sp>
      <p:sp>
        <p:nvSpPr>
          <p:cNvPr id="4" name="Slide Number Placeholder 3"/>
          <p:cNvSpPr>
            <a:spLocks noGrp="1"/>
          </p:cNvSpPr>
          <p:nvPr>
            <p:ph type="sldNum" sz="quarter" idx="10"/>
          </p:nvPr>
        </p:nvSpPr>
        <p:spPr/>
        <p:txBody>
          <a:bodyPr/>
          <a:lstStyle/>
          <a:p>
            <a:fld id="{2B76A215-B766-45C9-8898-DD134334919E}" type="slidenum">
              <a:rPr lang="en-US" smtClean="0"/>
              <a:t>2</a:t>
            </a:fld>
            <a:endParaRPr lang="en-US"/>
          </a:p>
        </p:txBody>
      </p:sp>
    </p:spTree>
    <p:extLst>
      <p:ext uri="{BB962C8B-B14F-4D97-AF65-F5344CB8AC3E}">
        <p14:creationId xmlns:p14="http://schemas.microsoft.com/office/powerpoint/2010/main" val="3086252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Recursion</a:t>
            </a:r>
          </a:p>
        </p:txBody>
      </p:sp>
      <p:sp>
        <p:nvSpPr>
          <p:cNvPr id="3" name="Content Placeholder 2"/>
          <p:cNvSpPr>
            <a:spLocks noGrp="1"/>
          </p:cNvSpPr>
          <p:nvPr>
            <p:ph idx="1"/>
          </p:nvPr>
        </p:nvSpPr>
        <p:spPr/>
        <p:txBody>
          <a:bodyPr/>
          <a:lstStyle/>
          <a:p>
            <a:r>
              <a:rPr lang="en-US" dirty="0"/>
              <a:t>Special case where a function calls itself</a:t>
            </a:r>
          </a:p>
          <a:p>
            <a:pPr lvl="1"/>
            <a:r>
              <a:rPr lang="en-US" dirty="0"/>
              <a:t>“Conceptual unit” might apply again, immediately</a:t>
            </a:r>
          </a:p>
        </p:txBody>
      </p:sp>
      <p:sp>
        <p:nvSpPr>
          <p:cNvPr id="4" name="Slide Number Placeholder 3"/>
          <p:cNvSpPr>
            <a:spLocks noGrp="1"/>
          </p:cNvSpPr>
          <p:nvPr>
            <p:ph type="sldNum" sz="quarter" idx="10"/>
          </p:nvPr>
        </p:nvSpPr>
        <p:spPr/>
        <p:txBody>
          <a:bodyPr/>
          <a:lstStyle/>
          <a:p>
            <a:fld id="{2B76A215-B766-45C9-8898-DD134334919E}" type="slidenum">
              <a:rPr lang="en-US" smtClean="0"/>
              <a:t>20</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2" y="2926080"/>
            <a:ext cx="6400796" cy="3657598"/>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C0EF8AFE-3280-C44E-B011-C8A5E3F4BA29}"/>
                  </a:ext>
                </a:extLst>
              </p14:cNvPr>
              <p14:cNvContentPartPr/>
              <p14:nvPr/>
            </p14:nvContentPartPr>
            <p14:xfrm>
              <a:off x="2349720" y="4505760"/>
              <a:ext cx="5288760" cy="999360"/>
            </p14:xfrm>
          </p:contentPart>
        </mc:Choice>
        <mc:Fallback xmlns="">
          <p:pic>
            <p:nvPicPr>
              <p:cNvPr id="6" name="Ink 5">
                <a:extLst>
                  <a:ext uri="{FF2B5EF4-FFF2-40B4-BE49-F238E27FC236}">
                    <a16:creationId xmlns:a16="http://schemas.microsoft.com/office/drawing/2014/main" id="{C0EF8AFE-3280-C44E-B011-C8A5E3F4BA29}"/>
                  </a:ext>
                </a:extLst>
              </p:cNvPr>
              <p:cNvPicPr/>
              <p:nvPr/>
            </p:nvPicPr>
            <p:blipFill>
              <a:blip r:embed="rId5"/>
              <a:stretch>
                <a:fillRect/>
              </a:stretch>
            </p:blipFill>
            <p:spPr>
              <a:xfrm>
                <a:off x="2340360" y="4496400"/>
                <a:ext cx="5307480" cy="1018080"/>
              </a:xfrm>
              <a:prstGeom prst="rect">
                <a:avLst/>
              </a:prstGeom>
            </p:spPr>
          </p:pic>
        </mc:Fallback>
      </mc:AlternateContent>
    </p:spTree>
    <p:extLst>
      <p:ext uri="{BB962C8B-B14F-4D97-AF65-F5344CB8AC3E}">
        <p14:creationId xmlns:p14="http://schemas.microsoft.com/office/powerpoint/2010/main" val="2352047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Check-in </a:t>
            </a:r>
            <a:r>
              <a:rPr lang="en-US" dirty="0"/>
              <a:t>Question</a:t>
            </a:r>
          </a:p>
        </p:txBody>
      </p:sp>
      <p:sp>
        <p:nvSpPr>
          <p:cNvPr id="3" name="Content Placeholder 2"/>
          <p:cNvSpPr>
            <a:spLocks noGrp="1"/>
          </p:cNvSpPr>
          <p:nvPr>
            <p:ph idx="1"/>
          </p:nvPr>
        </p:nvSpPr>
        <p:spPr/>
        <p:txBody>
          <a:bodyPr/>
          <a:lstStyle/>
          <a:p>
            <a:r>
              <a:rPr lang="en-US" dirty="0"/>
              <a:t>Which of the following statements is TRUE?</a:t>
            </a:r>
          </a:p>
          <a:p>
            <a:pPr lvl="1"/>
            <a:r>
              <a:rPr lang="en-US" dirty="0"/>
              <a:t>Think for a minute, then talk with your neighbors!</a:t>
            </a:r>
          </a:p>
          <a:p>
            <a:pPr lvl="2"/>
            <a:endParaRPr lang="en-US" dirty="0"/>
          </a:p>
          <a:p>
            <a:pPr marL="914400" indent="-514350">
              <a:spcBef>
                <a:spcPts val="1800"/>
              </a:spcBef>
              <a:buSzPct val="100000"/>
              <a:buFont typeface="+mj-lt"/>
              <a:buAutoNum type="alphaUcPeriod"/>
            </a:pPr>
            <a:r>
              <a:rPr lang="en-US" b="1" dirty="0">
                <a:solidFill>
                  <a:srgbClr val="FF9900"/>
                </a:solidFill>
              </a:rPr>
              <a:t>An agent can learn new instructions</a:t>
            </a:r>
            <a:endParaRPr lang="en-US" b="1" baseline="-25000" dirty="0">
              <a:solidFill>
                <a:srgbClr val="FF9900"/>
              </a:solidFill>
            </a:endParaRPr>
          </a:p>
          <a:p>
            <a:pPr marL="914400" indent="-514350">
              <a:spcBef>
                <a:spcPts val="1800"/>
              </a:spcBef>
              <a:buSzPct val="100000"/>
              <a:buFont typeface="+mj-lt"/>
              <a:buAutoNum type="alphaUcPeriod"/>
            </a:pPr>
            <a:r>
              <a:rPr lang="en-US" b="1" dirty="0">
                <a:solidFill>
                  <a:srgbClr val="00B050"/>
                </a:solidFill>
              </a:rPr>
              <a:t>It is the agent’s fault if the goal is not achieved</a:t>
            </a:r>
            <a:endParaRPr lang="en-US" b="1" baseline="-25000" dirty="0">
              <a:solidFill>
                <a:srgbClr val="00B050"/>
              </a:solidFill>
            </a:endParaRPr>
          </a:p>
          <a:p>
            <a:pPr marL="914400" indent="-514350">
              <a:spcBef>
                <a:spcPts val="1800"/>
              </a:spcBef>
              <a:buSzPct val="100000"/>
              <a:buFont typeface="+mj-lt"/>
              <a:buAutoNum type="alphaUcPeriod"/>
            </a:pPr>
            <a:r>
              <a:rPr lang="en-US" b="1" dirty="0">
                <a:solidFill>
                  <a:srgbClr val="FF3399"/>
                </a:solidFill>
              </a:rPr>
              <a:t>All ways to decompose a problem into functions are equally good</a:t>
            </a:r>
            <a:endParaRPr lang="en-US" b="1" baseline="-25000" dirty="0">
              <a:solidFill>
                <a:srgbClr val="FF3399"/>
              </a:solidFill>
            </a:endParaRPr>
          </a:p>
          <a:p>
            <a:pPr marL="914400" indent="-514350">
              <a:spcBef>
                <a:spcPts val="1800"/>
              </a:spcBef>
              <a:buSzPct val="100000"/>
              <a:buFont typeface="+mj-lt"/>
              <a:buAutoNum type="alphaUcPeriod"/>
            </a:pPr>
            <a:r>
              <a:rPr lang="en-US" b="1" dirty="0">
                <a:solidFill>
                  <a:srgbClr val="00B0F0"/>
                </a:solidFill>
              </a:rPr>
              <a:t>None of the above</a:t>
            </a:r>
          </a:p>
          <a:p>
            <a:pPr marL="914400" indent="-514350">
              <a:spcBef>
                <a:spcPts val="1800"/>
              </a:spcBef>
              <a:buSzPct val="100000"/>
              <a:buFont typeface="+mj-lt"/>
              <a:buAutoNum type="alphaUcPeriod"/>
            </a:pPr>
            <a:r>
              <a:rPr lang="en-US" b="1" dirty="0">
                <a:solidFill>
                  <a:srgbClr val="996633"/>
                </a:solidFill>
              </a:rPr>
              <a:t>We’re lost…</a:t>
            </a:r>
            <a:endParaRPr lang="en-US" b="1" baseline="-25000" dirty="0">
              <a:solidFill>
                <a:srgbClr val="996633"/>
              </a:solidFill>
            </a:endParaRPr>
          </a:p>
        </p:txBody>
      </p:sp>
      <p:sp>
        <p:nvSpPr>
          <p:cNvPr id="4" name="Slide Number Placeholder 3"/>
          <p:cNvSpPr>
            <a:spLocks noGrp="1"/>
          </p:cNvSpPr>
          <p:nvPr>
            <p:ph type="sldNum" sz="quarter" idx="10"/>
          </p:nvPr>
        </p:nvSpPr>
        <p:spPr/>
        <p:txBody>
          <a:bodyPr/>
          <a:lstStyle/>
          <a:p>
            <a:fld id="{7CBE8339-D2AD-46DC-A898-FD1E949067F0}" type="slidenum">
              <a:rPr lang="en-US" smtClean="0"/>
              <a:pPr/>
              <a:t>21</a:t>
            </a:fld>
            <a:endParaRPr lang="en-US" dirty="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2497803B-AD93-874B-B711-3F205286AC80}"/>
                  </a:ext>
                </a:extLst>
              </p14:cNvPr>
              <p14:cNvContentPartPr/>
              <p14:nvPr/>
            </p14:nvContentPartPr>
            <p14:xfrm>
              <a:off x="810360" y="2609280"/>
              <a:ext cx="8172000" cy="3877920"/>
            </p14:xfrm>
          </p:contentPart>
        </mc:Choice>
        <mc:Fallback xmlns="">
          <p:pic>
            <p:nvPicPr>
              <p:cNvPr id="5" name="Ink 4">
                <a:extLst>
                  <a:ext uri="{FF2B5EF4-FFF2-40B4-BE49-F238E27FC236}">
                    <a16:creationId xmlns:a16="http://schemas.microsoft.com/office/drawing/2014/main" id="{2497803B-AD93-874B-B711-3F205286AC80}"/>
                  </a:ext>
                </a:extLst>
              </p:cNvPr>
              <p:cNvPicPr/>
              <p:nvPr/>
            </p:nvPicPr>
            <p:blipFill>
              <a:blip r:embed="rId4"/>
              <a:stretch>
                <a:fillRect/>
              </a:stretch>
            </p:blipFill>
            <p:spPr>
              <a:xfrm>
                <a:off x="801000" y="2599920"/>
                <a:ext cx="8190720" cy="3896640"/>
              </a:xfrm>
              <a:prstGeom prst="rect">
                <a:avLst/>
              </a:prstGeom>
            </p:spPr>
          </p:pic>
        </mc:Fallback>
      </mc:AlternateContent>
    </p:spTree>
    <p:extLst>
      <p:ext uri="{BB962C8B-B14F-4D97-AF65-F5344CB8AC3E}">
        <p14:creationId xmlns:p14="http://schemas.microsoft.com/office/powerpoint/2010/main" val="2563053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Functions Summary</a:t>
            </a:r>
          </a:p>
        </p:txBody>
      </p:sp>
      <p:sp>
        <p:nvSpPr>
          <p:cNvPr id="3" name="Content Placeholder 2"/>
          <p:cNvSpPr>
            <a:spLocks noGrp="1"/>
          </p:cNvSpPr>
          <p:nvPr>
            <p:ph idx="1"/>
          </p:nvPr>
        </p:nvSpPr>
        <p:spPr/>
        <p:txBody>
          <a:bodyPr/>
          <a:lstStyle/>
          <a:p>
            <a:r>
              <a:rPr lang="en-US" dirty="0"/>
              <a:t>Functions are a foundational idea of computer science</a:t>
            </a:r>
          </a:p>
          <a:p>
            <a:pPr lvl="1"/>
            <a:r>
              <a:rPr lang="en-US" dirty="0"/>
              <a:t>Abstraction in action!</a:t>
            </a:r>
          </a:p>
          <a:p>
            <a:pPr lvl="2"/>
            <a:endParaRPr lang="en-US" dirty="0"/>
          </a:p>
          <a:p>
            <a:r>
              <a:rPr lang="en-US" i="1" dirty="0">
                <a:solidFill>
                  <a:srgbClr val="FF0000"/>
                </a:solidFill>
              </a:rPr>
              <a:t>Functional abstraction</a:t>
            </a:r>
            <a:r>
              <a:rPr lang="en-US" dirty="0"/>
              <a:t> helps us solve problems:</a:t>
            </a:r>
          </a:p>
          <a:p>
            <a:pPr lvl="1"/>
            <a:r>
              <a:rPr lang="en-US" dirty="0"/>
              <a:t>Reduce complexity:  identify and solve a coherent activity or action (sub-problem) that can be reused</a:t>
            </a:r>
          </a:p>
          <a:p>
            <a:pPr lvl="1"/>
            <a:r>
              <a:rPr lang="en-US" dirty="0"/>
              <a:t>Associate these sub-problems with intuitive names</a:t>
            </a:r>
          </a:p>
          <a:p>
            <a:pPr lvl="1"/>
            <a:r>
              <a:rPr lang="en-US" dirty="0"/>
              <a:t>Solve the whole problem by composing functions</a:t>
            </a:r>
          </a:p>
          <a:p>
            <a:pPr lvl="2"/>
            <a:endParaRPr lang="en-US" dirty="0"/>
          </a:p>
          <a:p>
            <a:r>
              <a:rPr lang="en-US" dirty="0"/>
              <a:t>There is no “correct” way to abstract!</a:t>
            </a:r>
          </a:p>
        </p:txBody>
      </p:sp>
      <p:sp>
        <p:nvSpPr>
          <p:cNvPr id="4" name="Slide Number Placeholder 3"/>
          <p:cNvSpPr>
            <a:spLocks noGrp="1"/>
          </p:cNvSpPr>
          <p:nvPr>
            <p:ph type="sldNum" sz="quarter" idx="10"/>
          </p:nvPr>
        </p:nvSpPr>
        <p:spPr/>
        <p:txBody>
          <a:bodyPr/>
          <a:lstStyle/>
          <a:p>
            <a:fld id="{2B76A215-B766-45C9-8898-DD134334919E}" type="slidenum">
              <a:rPr lang="en-US" smtClean="0"/>
              <a:t>22</a:t>
            </a:fld>
            <a:endParaRPr lang="en-US"/>
          </a:p>
        </p:txBody>
      </p:sp>
    </p:spTree>
    <p:extLst>
      <p:ext uri="{BB962C8B-B14F-4D97-AF65-F5344CB8AC3E}">
        <p14:creationId xmlns:p14="http://schemas.microsoft.com/office/powerpoint/2010/main" val="4233562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Forward</a:t>
            </a:r>
          </a:p>
        </p:txBody>
      </p:sp>
      <p:sp>
        <p:nvSpPr>
          <p:cNvPr id="3" name="Content Placeholder 2"/>
          <p:cNvSpPr>
            <a:spLocks noGrp="1"/>
          </p:cNvSpPr>
          <p:nvPr>
            <p:ph idx="1"/>
          </p:nvPr>
        </p:nvSpPr>
        <p:spPr/>
        <p:txBody>
          <a:bodyPr/>
          <a:lstStyle/>
          <a:p>
            <a:r>
              <a:rPr lang="en-US" dirty="0">
                <a:solidFill>
                  <a:srgbClr val="FF0000"/>
                </a:solidFill>
              </a:rPr>
              <a:t>1</a:t>
            </a:r>
            <a:r>
              <a:rPr lang="en-US" baseline="30000" dirty="0">
                <a:solidFill>
                  <a:srgbClr val="FF0000"/>
                </a:solidFill>
              </a:rPr>
              <a:t>st</a:t>
            </a:r>
            <a:r>
              <a:rPr lang="en-US" dirty="0">
                <a:solidFill>
                  <a:srgbClr val="FF0000"/>
                </a:solidFill>
              </a:rPr>
              <a:t> reading check due tomorrow </a:t>
            </a:r>
            <a:r>
              <a:rPr lang="en-US" dirty="0"/>
              <a:t>(1/9 before 3:30 pm)</a:t>
            </a:r>
          </a:p>
          <a:p>
            <a:pPr lvl="1"/>
            <a:r>
              <a:rPr lang="en-US" dirty="0"/>
              <a:t>Discussion on the reading in section tomorrow</a:t>
            </a:r>
          </a:p>
          <a:p>
            <a:pPr lvl="2"/>
            <a:endParaRPr lang="en-US" dirty="0"/>
          </a:p>
          <a:p>
            <a:r>
              <a:rPr lang="en-US" dirty="0"/>
              <a:t>Continue to explore the concept of programming in the realm of Lightbot</a:t>
            </a:r>
          </a:p>
          <a:p>
            <a:pPr lvl="1"/>
            <a:r>
              <a:rPr lang="en-US" dirty="0"/>
              <a:t>Lightbot (checkoff) due tomorrow on 1/9</a:t>
            </a:r>
          </a:p>
          <a:p>
            <a:pPr lvl="1"/>
            <a:r>
              <a:rPr lang="en-US" dirty="0"/>
              <a:t>Symbolic Lightbot (checkoff) due by end of 1/10</a:t>
            </a:r>
          </a:p>
          <a:p>
            <a:pPr lvl="2"/>
            <a:endParaRPr lang="en-US" dirty="0"/>
          </a:p>
          <a:p>
            <a:r>
              <a:rPr lang="en-US" dirty="0"/>
              <a:t>Lightbot Functions (submitted) due end of 1/13</a:t>
            </a:r>
          </a:p>
          <a:p>
            <a:pPr lvl="1"/>
            <a:r>
              <a:rPr lang="en-US" dirty="0"/>
              <a:t>Create functions using handwritten symbols</a:t>
            </a:r>
          </a:p>
          <a:p>
            <a:pPr marL="0" lvl="1" indent="0" algn="ctr">
              <a:buNone/>
            </a:pPr>
            <a:r>
              <a:rPr lang="en-US" dirty="0" err="1">
                <a:latin typeface="Courier New" panose="02070309020205020404" pitchFamily="49" charset="0"/>
                <a:cs typeface="Courier New" panose="02070309020205020404" pitchFamily="49" charset="0"/>
              </a:rPr>
              <a:t>F.turnaround</a:t>
            </a:r>
            <a:r>
              <a:rPr lang="en-US" dirty="0">
                <a:latin typeface="Courier New" panose="02070309020205020404" pitchFamily="49" charset="0"/>
                <a:cs typeface="Courier New" panose="02070309020205020404" pitchFamily="49" charset="0"/>
              </a:rPr>
              <a:t>()  R,R.</a:t>
            </a:r>
          </a:p>
        </p:txBody>
      </p:sp>
      <p:sp>
        <p:nvSpPr>
          <p:cNvPr id="4" name="Slide Number Placeholder 3"/>
          <p:cNvSpPr>
            <a:spLocks noGrp="1"/>
          </p:cNvSpPr>
          <p:nvPr>
            <p:ph type="sldNum" sz="quarter" idx="10"/>
          </p:nvPr>
        </p:nvSpPr>
        <p:spPr/>
        <p:txBody>
          <a:bodyPr/>
          <a:lstStyle/>
          <a:p>
            <a:fld id="{2B76A215-B766-45C9-8898-DD134334919E}" type="slidenum">
              <a:rPr lang="en-US" smtClean="0"/>
              <a:t>23</a:t>
            </a:fld>
            <a:endParaRPr lang="en-US"/>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0A2AADB3-6F3F-2F44-8764-C8FB86B9588D}"/>
                  </a:ext>
                </a:extLst>
              </p14:cNvPr>
              <p14:cNvContentPartPr/>
              <p14:nvPr/>
            </p14:nvContentPartPr>
            <p14:xfrm>
              <a:off x="1130760" y="2011680"/>
              <a:ext cx="1341360" cy="141840"/>
            </p14:xfrm>
          </p:contentPart>
        </mc:Choice>
        <mc:Fallback xmlns="">
          <p:pic>
            <p:nvPicPr>
              <p:cNvPr id="5" name="Ink 4">
                <a:extLst>
                  <a:ext uri="{FF2B5EF4-FFF2-40B4-BE49-F238E27FC236}">
                    <a16:creationId xmlns:a16="http://schemas.microsoft.com/office/drawing/2014/main" id="{0A2AADB3-6F3F-2F44-8764-C8FB86B9588D}"/>
                  </a:ext>
                </a:extLst>
              </p:cNvPr>
              <p:cNvPicPr/>
              <p:nvPr/>
            </p:nvPicPr>
            <p:blipFill>
              <a:blip r:embed="rId3"/>
              <a:stretch>
                <a:fillRect/>
              </a:stretch>
            </p:blipFill>
            <p:spPr>
              <a:xfrm>
                <a:off x="1121400" y="2002320"/>
                <a:ext cx="1360080" cy="160560"/>
              </a:xfrm>
              <a:prstGeom prst="rect">
                <a:avLst/>
              </a:prstGeom>
            </p:spPr>
          </p:pic>
        </mc:Fallback>
      </mc:AlternateContent>
    </p:spTree>
    <p:extLst>
      <p:ext uri="{BB962C8B-B14F-4D97-AF65-F5344CB8AC3E}">
        <p14:creationId xmlns:p14="http://schemas.microsoft.com/office/powerpoint/2010/main" val="2015426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706B-24A0-F844-B809-513CF494FC73}"/>
              </a:ext>
            </a:extLst>
          </p:cNvPr>
          <p:cNvSpPr>
            <a:spLocks noGrp="1"/>
          </p:cNvSpPr>
          <p:nvPr>
            <p:ph type="title"/>
          </p:nvPr>
        </p:nvSpPr>
        <p:spPr/>
        <p:txBody>
          <a:bodyPr/>
          <a:lstStyle/>
          <a:p>
            <a:r>
              <a:rPr lang="en-US" dirty="0"/>
              <a:t>Aside: Reading Presentations</a:t>
            </a:r>
          </a:p>
        </p:txBody>
      </p:sp>
      <p:sp>
        <p:nvSpPr>
          <p:cNvPr id="3" name="Content Placeholder 2">
            <a:extLst>
              <a:ext uri="{FF2B5EF4-FFF2-40B4-BE49-F238E27FC236}">
                <a16:creationId xmlns:a16="http://schemas.microsoft.com/office/drawing/2014/main" id="{BA13B74F-B173-5D4C-BB1B-508B7B9B860D}"/>
              </a:ext>
            </a:extLst>
          </p:cNvPr>
          <p:cNvSpPr>
            <a:spLocks noGrp="1"/>
          </p:cNvSpPr>
          <p:nvPr>
            <p:ph idx="1"/>
          </p:nvPr>
        </p:nvSpPr>
        <p:spPr/>
        <p:txBody>
          <a:bodyPr/>
          <a:lstStyle/>
          <a:p>
            <a:r>
              <a:rPr lang="en-US" dirty="0"/>
              <a:t>In Thursday sections this quarter, we’ll ask you to form small groups (2-4) and create presentations based on the readings that you did for this week.</a:t>
            </a:r>
          </a:p>
          <a:p>
            <a:r>
              <a:rPr lang="en-US" dirty="0"/>
              <a:t>You will be given about 15 minutes to prepare, and 3 minutes to present.</a:t>
            </a:r>
          </a:p>
          <a:p>
            <a:r>
              <a:rPr lang="en-US" dirty="0"/>
              <a:t>A small amount of outside research during the preparation period is encouraged but not required.</a:t>
            </a:r>
          </a:p>
          <a:p>
            <a:r>
              <a:rPr lang="en-US" dirty="0"/>
              <a:t>Presentation mediums will vary from week to week.</a:t>
            </a:r>
          </a:p>
        </p:txBody>
      </p:sp>
      <p:sp>
        <p:nvSpPr>
          <p:cNvPr id="4" name="Slide Number Placeholder 3">
            <a:extLst>
              <a:ext uri="{FF2B5EF4-FFF2-40B4-BE49-F238E27FC236}">
                <a16:creationId xmlns:a16="http://schemas.microsoft.com/office/drawing/2014/main" id="{FDD50F2B-B585-B54F-90AF-028C49661D5E}"/>
              </a:ext>
            </a:extLst>
          </p:cNvPr>
          <p:cNvSpPr>
            <a:spLocks noGrp="1"/>
          </p:cNvSpPr>
          <p:nvPr>
            <p:ph type="sldNum" sz="quarter" idx="10"/>
          </p:nvPr>
        </p:nvSpPr>
        <p:spPr/>
        <p:txBody>
          <a:bodyPr/>
          <a:lstStyle/>
          <a:p>
            <a:fld id="{2B76A215-B766-45C9-8898-DD134334919E}" type="slidenum">
              <a:rPr lang="en-US" smtClean="0"/>
              <a:t>3</a:t>
            </a:fld>
            <a:endParaRPr lang="en-US"/>
          </a:p>
        </p:txBody>
      </p:sp>
    </p:spTree>
    <p:extLst>
      <p:ext uri="{BB962C8B-B14F-4D97-AF65-F5344CB8AC3E}">
        <p14:creationId xmlns:p14="http://schemas.microsoft.com/office/powerpoint/2010/main" val="92549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9B3B9-386B-1240-AC7B-7A00FC1FCC29}"/>
              </a:ext>
            </a:extLst>
          </p:cNvPr>
          <p:cNvSpPr>
            <a:spLocks noGrp="1"/>
          </p:cNvSpPr>
          <p:nvPr>
            <p:ph type="title"/>
          </p:nvPr>
        </p:nvSpPr>
        <p:spPr/>
        <p:txBody>
          <a:bodyPr/>
          <a:lstStyle/>
          <a:p>
            <a:r>
              <a:rPr lang="en-US" dirty="0"/>
              <a:t>Why?</a:t>
            </a:r>
          </a:p>
        </p:txBody>
      </p:sp>
      <p:sp>
        <p:nvSpPr>
          <p:cNvPr id="3" name="Content Placeholder 2">
            <a:extLst>
              <a:ext uri="{FF2B5EF4-FFF2-40B4-BE49-F238E27FC236}">
                <a16:creationId xmlns:a16="http://schemas.microsoft.com/office/drawing/2014/main" id="{583346AF-6F93-4347-AFFC-9538172BA5D7}"/>
              </a:ext>
            </a:extLst>
          </p:cNvPr>
          <p:cNvSpPr>
            <a:spLocks noGrp="1"/>
          </p:cNvSpPr>
          <p:nvPr>
            <p:ph idx="1"/>
          </p:nvPr>
        </p:nvSpPr>
        <p:spPr/>
        <p:txBody>
          <a:bodyPr/>
          <a:lstStyle/>
          <a:p>
            <a:r>
              <a:rPr lang="en-US" dirty="0"/>
              <a:t>Think critically about complex technical issues</a:t>
            </a:r>
          </a:p>
          <a:p>
            <a:r>
              <a:rPr lang="en-US" dirty="0"/>
              <a:t>Contribute to a discussion in a way that you find interesting &amp; relevant</a:t>
            </a:r>
          </a:p>
          <a:p>
            <a:r>
              <a:rPr lang="en-US" dirty="0"/>
              <a:t>Practice your presentation skills</a:t>
            </a:r>
          </a:p>
        </p:txBody>
      </p:sp>
      <p:sp>
        <p:nvSpPr>
          <p:cNvPr id="4" name="Slide Number Placeholder 3">
            <a:extLst>
              <a:ext uri="{FF2B5EF4-FFF2-40B4-BE49-F238E27FC236}">
                <a16:creationId xmlns:a16="http://schemas.microsoft.com/office/drawing/2014/main" id="{BD09DF5B-A510-304B-87D8-50D38844A856}"/>
              </a:ext>
            </a:extLst>
          </p:cNvPr>
          <p:cNvSpPr>
            <a:spLocks noGrp="1"/>
          </p:cNvSpPr>
          <p:nvPr>
            <p:ph type="sldNum" sz="quarter" idx="10"/>
          </p:nvPr>
        </p:nvSpPr>
        <p:spPr/>
        <p:txBody>
          <a:bodyPr/>
          <a:lstStyle/>
          <a:p>
            <a:fld id="{2B76A215-B766-45C9-8898-DD134334919E}" type="slidenum">
              <a:rPr lang="en-US" smtClean="0"/>
              <a:t>4</a:t>
            </a:fld>
            <a:endParaRPr lang="en-US"/>
          </a:p>
        </p:txBody>
      </p:sp>
    </p:spTree>
    <p:extLst>
      <p:ext uri="{BB962C8B-B14F-4D97-AF65-F5344CB8AC3E}">
        <p14:creationId xmlns:p14="http://schemas.microsoft.com/office/powerpoint/2010/main" val="1368065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 Office Hours</a:t>
            </a:r>
          </a:p>
        </p:txBody>
      </p:sp>
      <p:sp>
        <p:nvSpPr>
          <p:cNvPr id="3" name="Content Placeholder 2"/>
          <p:cNvSpPr>
            <a:spLocks noGrp="1"/>
          </p:cNvSpPr>
          <p:nvPr>
            <p:ph idx="1"/>
          </p:nvPr>
        </p:nvSpPr>
        <p:spPr>
          <a:xfrm>
            <a:off x="396875" y="1362075"/>
            <a:ext cx="3794125" cy="4972050"/>
          </a:xfrm>
        </p:spPr>
        <p:txBody>
          <a:bodyPr/>
          <a:lstStyle/>
          <a:p>
            <a:r>
              <a:rPr lang="en-US" dirty="0"/>
              <a:t>CSE breakouts</a:t>
            </a:r>
          </a:p>
          <a:p>
            <a:pPr lvl="1"/>
            <a:r>
              <a:rPr lang="en-US" dirty="0"/>
              <a:t>Up the stairs in the</a:t>
            </a:r>
            <a:br>
              <a:rPr lang="en-US" dirty="0"/>
            </a:br>
            <a:r>
              <a:rPr lang="en-US" dirty="0"/>
              <a:t>CSE Atrium </a:t>
            </a:r>
            <a:br>
              <a:rPr lang="en-US" dirty="0"/>
            </a:br>
            <a:r>
              <a:rPr lang="en-US" dirty="0"/>
              <a:t>(next to the café)</a:t>
            </a:r>
          </a:p>
          <a:p>
            <a:pPr lvl="1"/>
            <a:r>
              <a:rPr lang="en-US" dirty="0"/>
              <a:t>At the top of that first</a:t>
            </a:r>
            <a:br>
              <a:rPr lang="en-US" dirty="0"/>
            </a:br>
            <a:r>
              <a:rPr lang="en-US" dirty="0"/>
              <a:t>flight, the open area</a:t>
            </a:r>
            <a:br>
              <a:rPr lang="en-US" dirty="0"/>
            </a:br>
            <a:r>
              <a:rPr lang="en-US" dirty="0"/>
              <a:t>with the whiteboard</a:t>
            </a:r>
            <a:br>
              <a:rPr lang="en-US" dirty="0"/>
            </a:br>
            <a:r>
              <a:rPr lang="en-US" dirty="0"/>
              <a:t>wall is the 2</a:t>
            </a:r>
            <a:r>
              <a:rPr lang="en-US" baseline="30000" dirty="0"/>
              <a:t>nd</a:t>
            </a:r>
            <a:r>
              <a:rPr lang="en-US" dirty="0"/>
              <a:t> floor</a:t>
            </a:r>
            <a:br>
              <a:rPr lang="en-US" dirty="0"/>
            </a:br>
            <a:r>
              <a:rPr lang="en-US" dirty="0"/>
              <a:t>breakout!</a:t>
            </a:r>
          </a:p>
          <a:p>
            <a:pPr lvl="1"/>
            <a:r>
              <a:rPr lang="en-US" dirty="0"/>
              <a:t>Other breakout spaces are directly above on the following floors (just up the stairs)</a:t>
            </a:r>
          </a:p>
        </p:txBody>
      </p:sp>
      <p:sp>
        <p:nvSpPr>
          <p:cNvPr id="4" name="Slide Number Placeholder 3"/>
          <p:cNvSpPr>
            <a:spLocks noGrp="1"/>
          </p:cNvSpPr>
          <p:nvPr>
            <p:ph type="sldNum" sz="quarter" idx="10"/>
          </p:nvPr>
        </p:nvSpPr>
        <p:spPr/>
        <p:txBody>
          <a:bodyPr/>
          <a:lstStyle/>
          <a:p>
            <a:fld id="{2B76A215-B766-45C9-8898-DD134334919E}" type="slidenum">
              <a:rPr lang="en-US" smtClean="0"/>
              <a:t>5</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197678"/>
            <a:ext cx="4572000" cy="25853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3906883"/>
            <a:ext cx="4572000" cy="2585357"/>
          </a:xfrm>
          <a:prstGeom prst="rect">
            <a:avLst/>
          </a:prstGeom>
        </p:spPr>
      </p:pic>
    </p:spTree>
    <p:extLst>
      <p:ext uri="{BB962C8B-B14F-4D97-AF65-F5344CB8AC3E}">
        <p14:creationId xmlns:p14="http://schemas.microsoft.com/office/powerpoint/2010/main" val="2717300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Experienced Lightbot Players…</a:t>
            </a:r>
          </a:p>
        </p:txBody>
      </p:sp>
      <p:sp>
        <p:nvSpPr>
          <p:cNvPr id="3" name="Content Placeholder 2"/>
          <p:cNvSpPr>
            <a:spLocks noGrp="1"/>
          </p:cNvSpPr>
          <p:nvPr>
            <p:ph idx="1"/>
          </p:nvPr>
        </p:nvSpPr>
        <p:spPr/>
        <p:txBody>
          <a:bodyPr/>
          <a:lstStyle/>
          <a:p>
            <a:r>
              <a:rPr lang="en-US" dirty="0"/>
              <a:t>What are you doing in Lightbot?</a:t>
            </a:r>
          </a:p>
          <a:p>
            <a:pPr lvl="1"/>
            <a:r>
              <a:rPr lang="en-US" dirty="0"/>
              <a:t>Commanding a robot through a world of blocks and switches</a:t>
            </a:r>
          </a:p>
          <a:p>
            <a:endParaRPr lang="en-US" dirty="0"/>
          </a:p>
        </p:txBody>
      </p:sp>
      <p:sp>
        <p:nvSpPr>
          <p:cNvPr id="5" name="Slide Number Placeholder 4"/>
          <p:cNvSpPr>
            <a:spLocks noGrp="1"/>
          </p:cNvSpPr>
          <p:nvPr>
            <p:ph type="sldNum" sz="quarter" idx="10"/>
          </p:nvPr>
        </p:nvSpPr>
        <p:spPr/>
        <p:txBody>
          <a:bodyPr/>
          <a:lstStyle/>
          <a:p>
            <a:fld id="{2B76A215-B766-45C9-8898-DD134334919E}" type="slidenum">
              <a:rPr lang="en-US" smtClean="0"/>
              <a:t>6</a:t>
            </a:fld>
            <a:endParaRPr lang="en-US"/>
          </a:p>
        </p:txBody>
      </p:sp>
      <p:pic>
        <p:nvPicPr>
          <p:cNvPr id="4" name="Shape 214"/>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743200"/>
            <a:ext cx="6400801" cy="3657600"/>
          </a:xfrm>
          <a:prstGeom prst="rect">
            <a:avLst/>
          </a:prstGeom>
          <a:noFill/>
          <a:ln>
            <a:noFill/>
          </a:ln>
        </p:spPr>
      </p:pic>
    </p:spTree>
    <p:extLst>
      <p:ext uri="{BB962C8B-B14F-4D97-AF65-F5344CB8AC3E}">
        <p14:creationId xmlns:p14="http://schemas.microsoft.com/office/powerpoint/2010/main" val="229210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Experienced Lightbot Players…</a:t>
            </a:r>
          </a:p>
        </p:txBody>
      </p:sp>
      <p:sp>
        <p:nvSpPr>
          <p:cNvPr id="3" name="Content Placeholder 2"/>
          <p:cNvSpPr>
            <a:spLocks noGrp="1"/>
          </p:cNvSpPr>
          <p:nvPr>
            <p:ph idx="1"/>
          </p:nvPr>
        </p:nvSpPr>
        <p:spPr/>
        <p:txBody>
          <a:bodyPr/>
          <a:lstStyle/>
          <a:p>
            <a:r>
              <a:rPr lang="en-US" dirty="0"/>
              <a:t>What are you doing in Lightbot?</a:t>
            </a:r>
          </a:p>
          <a:p>
            <a:pPr lvl="1"/>
            <a:r>
              <a:rPr lang="en-US" dirty="0"/>
              <a:t>Commanding a robot through a world of blocks and switches</a:t>
            </a:r>
          </a:p>
          <a:p>
            <a:pPr lvl="2"/>
            <a:endParaRPr lang="en-US" dirty="0"/>
          </a:p>
          <a:p>
            <a:r>
              <a:rPr lang="en-US" dirty="0"/>
              <a:t>Programming is </a:t>
            </a:r>
            <a:r>
              <a:rPr lang="en-US" i="1" dirty="0"/>
              <a:t>commanding </a:t>
            </a:r>
            <a:r>
              <a:rPr lang="en-US" dirty="0"/>
              <a:t>an </a:t>
            </a:r>
            <a:r>
              <a:rPr lang="en-US" i="1" dirty="0">
                <a:solidFill>
                  <a:srgbClr val="FF0000"/>
                </a:solidFill>
              </a:rPr>
              <a:t>agent</a:t>
            </a:r>
          </a:p>
          <a:p>
            <a:pPr lvl="1"/>
            <a:r>
              <a:rPr lang="en-US" dirty="0"/>
              <a:t>In this case, the agent is a robot</a:t>
            </a:r>
          </a:p>
          <a:p>
            <a:pPr lvl="1"/>
            <a:r>
              <a:rPr lang="en-US" dirty="0"/>
              <a:t>The agent is usually a computer, but could be a person or other device</a:t>
            </a:r>
          </a:p>
        </p:txBody>
      </p:sp>
      <p:sp>
        <p:nvSpPr>
          <p:cNvPr id="4" name="Slide Number Placeholder 3"/>
          <p:cNvSpPr>
            <a:spLocks noGrp="1"/>
          </p:cNvSpPr>
          <p:nvPr>
            <p:ph type="sldNum" sz="quarter" idx="10"/>
          </p:nvPr>
        </p:nvSpPr>
        <p:spPr/>
        <p:txBody>
          <a:bodyPr/>
          <a:lstStyle/>
          <a:p>
            <a:fld id="{2B76A215-B766-45C9-8898-DD134334919E}" type="slidenum">
              <a:rPr lang="en-US" smtClean="0"/>
              <a:t>7</a:t>
            </a:fld>
            <a:endParaRPr lang="en-US"/>
          </a:p>
        </p:txBody>
      </p:sp>
      <p:pic>
        <p:nvPicPr>
          <p:cNvPr id="5" name="Shape 223"/>
          <p:cNvPicPr preferRelativeResize="0">
            <a:picLocks noChangeAspect="1"/>
          </p:cNvPicPr>
          <p:nvPr/>
        </p:nvPicPr>
        <p:blipFill rotWithShape="1">
          <a:blip r:embed="rId3">
            <a:alphaModFix/>
          </a:blip>
          <a:srcRect l="12728" t="9499" r="11986" b="8669"/>
          <a:stretch/>
        </p:blipFill>
        <p:spPr>
          <a:xfrm>
            <a:off x="6582295" y="2460574"/>
            <a:ext cx="1097280" cy="1197030"/>
          </a:xfrm>
          <a:prstGeom prst="rect">
            <a:avLst/>
          </a:prstGeom>
          <a:noFill/>
          <a:ln>
            <a:noFill/>
          </a:ln>
        </p:spPr>
      </p:pic>
    </p:spTree>
    <p:extLst>
      <p:ext uri="{BB962C8B-B14F-4D97-AF65-F5344CB8AC3E}">
        <p14:creationId xmlns:p14="http://schemas.microsoft.com/office/powerpoint/2010/main" val="920202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Experienced Lightbot Players…</a:t>
            </a:r>
          </a:p>
        </p:txBody>
      </p:sp>
      <p:sp>
        <p:nvSpPr>
          <p:cNvPr id="3" name="Content Placeholder 2"/>
          <p:cNvSpPr>
            <a:spLocks noGrp="1"/>
          </p:cNvSpPr>
          <p:nvPr>
            <p:ph idx="1"/>
          </p:nvPr>
        </p:nvSpPr>
        <p:spPr/>
        <p:txBody>
          <a:bodyPr/>
          <a:lstStyle/>
          <a:p>
            <a:r>
              <a:rPr lang="en-US" dirty="0"/>
              <a:t>What are you doing in Lightbot?</a:t>
            </a:r>
          </a:p>
          <a:p>
            <a:pPr lvl="1"/>
            <a:r>
              <a:rPr lang="en-US" dirty="0"/>
              <a:t>Commanding a robot through a world of blocks and switches</a:t>
            </a:r>
          </a:p>
          <a:p>
            <a:pPr lvl="2"/>
            <a:endParaRPr lang="en-US" dirty="0"/>
          </a:p>
          <a:p>
            <a:r>
              <a:rPr lang="en-US" dirty="0"/>
              <a:t>Programming is </a:t>
            </a:r>
            <a:r>
              <a:rPr lang="en-US" i="1" dirty="0"/>
              <a:t>commanding </a:t>
            </a:r>
            <a:r>
              <a:rPr lang="en-US" dirty="0"/>
              <a:t>an </a:t>
            </a:r>
            <a:r>
              <a:rPr lang="en-US" i="1" dirty="0">
                <a:solidFill>
                  <a:srgbClr val="FF0000"/>
                </a:solidFill>
              </a:rPr>
              <a:t>agent</a:t>
            </a:r>
          </a:p>
          <a:p>
            <a:pPr lvl="1"/>
            <a:r>
              <a:rPr lang="en-US" dirty="0"/>
              <a:t>In this case, the agent is a robot</a:t>
            </a:r>
          </a:p>
          <a:p>
            <a:pPr lvl="1"/>
            <a:r>
              <a:rPr lang="en-US" dirty="0"/>
              <a:t>The agent is usually a computer, but could be a person or other device</a:t>
            </a:r>
          </a:p>
          <a:p>
            <a:pPr lvl="2"/>
            <a:endParaRPr lang="en-US" dirty="0"/>
          </a:p>
          <a:p>
            <a:r>
              <a:rPr lang="en-US" dirty="0"/>
              <a:t>Direct an agent to a </a:t>
            </a:r>
            <a:r>
              <a:rPr lang="en-US" i="1" dirty="0">
                <a:solidFill>
                  <a:srgbClr val="FF0000"/>
                </a:solidFill>
              </a:rPr>
              <a:t>goal</a:t>
            </a:r>
            <a:r>
              <a:rPr lang="en-US" dirty="0"/>
              <a:t> by giving it </a:t>
            </a:r>
            <a:r>
              <a:rPr lang="en-US" i="1" dirty="0">
                <a:solidFill>
                  <a:srgbClr val="FF0000"/>
                </a:solidFill>
              </a:rPr>
              <a:t>instructions</a:t>
            </a:r>
          </a:p>
          <a:p>
            <a:pPr lvl="1"/>
            <a:r>
              <a:rPr lang="en-US" dirty="0"/>
              <a:t>The agent follows the instructions flawlessly and mindlessly</a:t>
            </a:r>
          </a:p>
          <a:p>
            <a:pPr lvl="1"/>
            <a:r>
              <a:rPr lang="en-US" dirty="0"/>
              <a:t>The trick is to find the right instructions to match your </a:t>
            </a:r>
            <a:r>
              <a:rPr lang="en-US" i="1" dirty="0"/>
              <a:t>intent</a:t>
            </a:r>
          </a:p>
        </p:txBody>
      </p:sp>
      <p:sp>
        <p:nvSpPr>
          <p:cNvPr id="4" name="Slide Number Placeholder 3"/>
          <p:cNvSpPr>
            <a:spLocks noGrp="1"/>
          </p:cNvSpPr>
          <p:nvPr>
            <p:ph type="sldNum" sz="quarter" idx="10"/>
          </p:nvPr>
        </p:nvSpPr>
        <p:spPr/>
        <p:txBody>
          <a:bodyPr/>
          <a:lstStyle/>
          <a:p>
            <a:fld id="{2B76A215-B766-45C9-8898-DD134334919E}" type="slidenum">
              <a:rPr lang="en-US" smtClean="0"/>
              <a:t>8</a:t>
            </a:fld>
            <a:endParaRPr lang="en-US"/>
          </a:p>
        </p:txBody>
      </p:sp>
      <p:pic>
        <p:nvPicPr>
          <p:cNvPr id="5" name="Shape 223"/>
          <p:cNvPicPr preferRelativeResize="0">
            <a:picLocks noChangeAspect="1"/>
          </p:cNvPicPr>
          <p:nvPr/>
        </p:nvPicPr>
        <p:blipFill rotWithShape="1">
          <a:blip r:embed="rId3">
            <a:alphaModFix/>
          </a:blip>
          <a:srcRect l="12728" t="9499" r="11986" b="8669"/>
          <a:stretch/>
        </p:blipFill>
        <p:spPr>
          <a:xfrm>
            <a:off x="6582295" y="2460574"/>
            <a:ext cx="1097280" cy="1197030"/>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7F2C47DE-CE6C-DE40-BD9A-C20C15B757EB}"/>
                  </a:ext>
                </a:extLst>
              </p14:cNvPr>
              <p14:cNvContentPartPr/>
              <p14:nvPr/>
            </p14:nvContentPartPr>
            <p14:xfrm>
              <a:off x="8425080" y="5339160"/>
              <a:ext cx="484560" cy="448920"/>
            </p14:xfrm>
          </p:contentPart>
        </mc:Choice>
        <mc:Fallback xmlns="">
          <p:pic>
            <p:nvPicPr>
              <p:cNvPr id="6" name="Ink 5">
                <a:extLst>
                  <a:ext uri="{FF2B5EF4-FFF2-40B4-BE49-F238E27FC236}">
                    <a16:creationId xmlns:a16="http://schemas.microsoft.com/office/drawing/2014/main" id="{7F2C47DE-CE6C-DE40-BD9A-C20C15B757EB}"/>
                  </a:ext>
                </a:extLst>
              </p:cNvPr>
              <p:cNvPicPr/>
              <p:nvPr/>
            </p:nvPicPr>
            <p:blipFill>
              <a:blip r:embed="rId5"/>
              <a:stretch>
                <a:fillRect/>
              </a:stretch>
            </p:blipFill>
            <p:spPr>
              <a:xfrm>
                <a:off x="8415720" y="5329800"/>
                <a:ext cx="503280" cy="467640"/>
              </a:xfrm>
              <a:prstGeom prst="rect">
                <a:avLst/>
              </a:prstGeom>
            </p:spPr>
          </p:pic>
        </mc:Fallback>
      </mc:AlternateContent>
    </p:spTree>
    <p:extLst>
      <p:ext uri="{BB962C8B-B14F-4D97-AF65-F5344CB8AC3E}">
        <p14:creationId xmlns:p14="http://schemas.microsoft.com/office/powerpoint/2010/main" val="1931250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 of Instructions</a:t>
            </a:r>
          </a:p>
        </p:txBody>
      </p:sp>
      <p:sp>
        <p:nvSpPr>
          <p:cNvPr id="3" name="Content Placeholder 2"/>
          <p:cNvSpPr>
            <a:spLocks noGrp="1"/>
          </p:cNvSpPr>
          <p:nvPr>
            <p:ph idx="1"/>
          </p:nvPr>
        </p:nvSpPr>
        <p:spPr/>
        <p:txBody>
          <a:bodyPr/>
          <a:lstStyle/>
          <a:p>
            <a:r>
              <a:rPr lang="en-US" dirty="0"/>
              <a:t>Instructions are given in order (</a:t>
            </a:r>
            <a:r>
              <a:rPr lang="en-US" i="1" dirty="0"/>
              <a:t>i.e.</a:t>
            </a:r>
            <a:r>
              <a:rPr lang="en-US" dirty="0"/>
              <a:t> in a sequence)</a:t>
            </a:r>
          </a:p>
          <a:p>
            <a:pPr lvl="1"/>
            <a:r>
              <a:rPr lang="en-US" dirty="0"/>
              <a:t>The 1</a:t>
            </a:r>
            <a:r>
              <a:rPr lang="en-US" baseline="30000" dirty="0"/>
              <a:t>st</a:t>
            </a:r>
            <a:r>
              <a:rPr lang="en-US" dirty="0"/>
              <a:t> instruction is completed, then the 2</a:t>
            </a:r>
            <a:r>
              <a:rPr lang="en-US" baseline="30000" dirty="0"/>
              <a:t>nd</a:t>
            </a:r>
            <a:r>
              <a:rPr lang="en-US" dirty="0"/>
              <a:t>, then the 3</a:t>
            </a:r>
            <a:r>
              <a:rPr lang="en-US" baseline="30000" dirty="0"/>
              <a:t>rd</a:t>
            </a:r>
            <a:r>
              <a:rPr lang="en-US" dirty="0"/>
              <a:t>, …</a:t>
            </a:r>
          </a:p>
          <a:p>
            <a:pPr lvl="2"/>
            <a:endParaRPr lang="en-US" dirty="0"/>
          </a:p>
          <a:p>
            <a:r>
              <a:rPr lang="en-US" i="1" dirty="0"/>
              <a:t>You</a:t>
            </a:r>
            <a:r>
              <a:rPr lang="en-US" dirty="0"/>
              <a:t> issue the instructions and the agent follows them</a:t>
            </a:r>
          </a:p>
          <a:p>
            <a:pPr lvl="1"/>
            <a:r>
              <a:rPr lang="en-US" dirty="0"/>
              <a:t>When the agent is following your instructions, this is called </a:t>
            </a:r>
            <a:r>
              <a:rPr lang="en-US" b="1" dirty="0">
                <a:solidFill>
                  <a:srgbClr val="FF0000"/>
                </a:solidFill>
              </a:rPr>
              <a:t>executing</a:t>
            </a:r>
            <a:r>
              <a:rPr lang="en-US" b="1" dirty="0"/>
              <a:t> the program</a:t>
            </a:r>
            <a:r>
              <a:rPr lang="en-US" dirty="0"/>
              <a:t>, or </a:t>
            </a:r>
            <a:r>
              <a:rPr lang="en-US" b="1" dirty="0">
                <a:solidFill>
                  <a:srgbClr val="FF0000"/>
                </a:solidFill>
              </a:rPr>
              <a:t>running</a:t>
            </a:r>
            <a:r>
              <a:rPr lang="en-US" b="1" dirty="0"/>
              <a:t> the program</a:t>
            </a:r>
          </a:p>
        </p:txBody>
      </p:sp>
      <p:sp>
        <p:nvSpPr>
          <p:cNvPr id="4" name="Slide Number Placeholder 3"/>
          <p:cNvSpPr>
            <a:spLocks noGrp="1"/>
          </p:cNvSpPr>
          <p:nvPr>
            <p:ph type="sldNum" sz="quarter" idx="10"/>
          </p:nvPr>
        </p:nvSpPr>
        <p:spPr/>
        <p:txBody>
          <a:bodyPr/>
          <a:lstStyle/>
          <a:p>
            <a:fld id="{2B76A215-B766-45C9-8898-DD134334919E}" type="slidenum">
              <a:rPr lang="en-US" smtClean="0"/>
              <a:t>9</a:t>
            </a:fld>
            <a:endParaRPr lang="en-US"/>
          </a:p>
        </p:txBody>
      </p:sp>
      <p:pic>
        <p:nvPicPr>
          <p:cNvPr id="5" name="Shape 214"/>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114800"/>
            <a:ext cx="4572000" cy="2612571"/>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BE2563B-5989-4D4F-B89D-A2DA170B6322}"/>
                  </a:ext>
                </a:extLst>
              </p14:cNvPr>
              <p14:cNvContentPartPr/>
              <p14:nvPr/>
            </p14:nvContentPartPr>
            <p14:xfrm>
              <a:off x="5699880" y="3798000"/>
              <a:ext cx="2215440" cy="1184040"/>
            </p14:xfrm>
          </p:contentPart>
        </mc:Choice>
        <mc:Fallback xmlns="">
          <p:pic>
            <p:nvPicPr>
              <p:cNvPr id="6" name="Ink 5">
                <a:extLst>
                  <a:ext uri="{FF2B5EF4-FFF2-40B4-BE49-F238E27FC236}">
                    <a16:creationId xmlns:a16="http://schemas.microsoft.com/office/drawing/2014/main" id="{ABE2563B-5989-4D4F-B89D-A2DA170B6322}"/>
                  </a:ext>
                </a:extLst>
              </p:cNvPr>
              <p:cNvPicPr/>
              <p:nvPr/>
            </p:nvPicPr>
            <p:blipFill>
              <a:blip r:embed="rId5"/>
              <a:stretch>
                <a:fillRect/>
              </a:stretch>
            </p:blipFill>
            <p:spPr>
              <a:xfrm>
                <a:off x="5690520" y="3788640"/>
                <a:ext cx="2234160" cy="1202760"/>
              </a:xfrm>
              <a:prstGeom prst="rect">
                <a:avLst/>
              </a:prstGeom>
            </p:spPr>
          </p:pic>
        </mc:Fallback>
      </mc:AlternateContent>
    </p:spTree>
    <p:extLst>
      <p:ext uri="{BB962C8B-B14F-4D97-AF65-F5344CB8AC3E}">
        <p14:creationId xmlns:p14="http://schemas.microsoft.com/office/powerpoint/2010/main" val="39948047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UWTheme-120-Wi19">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4B2A85"/>
      </a:hlink>
      <a:folHlink>
        <a:srgbClr val="DED4FF"/>
      </a:folHlink>
    </a:clrScheme>
    <a:fontScheme name="Custom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rgbClr val="CC0000"/>
          </a:solidFill>
          <a:prstDash val="solid"/>
          <a:round/>
          <a:headEnd type="none" w="med" len="med"/>
          <a:tailEnd type="triangle" w="med" len="med"/>
        </a:ln>
        <a:effectLst/>
      </a:spPr>
      <a:bodyPr vert="horz" wrap="square" lIns="91440" tIns="45720" rIns="91440" bIns="4572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sz="2000" smtClean="0">
            <a:solidFill>
              <a:srgbClr val="C00000"/>
            </a:solidFill>
            <a:latin typeface="Calibri" charset="0"/>
            <a:ea typeface="Calibri" charset="0"/>
            <a:cs typeface="Calibri" charset="0"/>
          </a:defRPr>
        </a:defPPr>
      </a:lstStyle>
    </a:spDef>
    <a:lnDef>
      <a:spPr bwMode="auto">
        <a:xfrm>
          <a:off x="0" y="0"/>
          <a:ext cx="1" cy="1"/>
        </a:xfrm>
        <a:custGeom>
          <a:avLst/>
          <a:gdLst/>
          <a:ahLst/>
          <a:cxnLst/>
          <a:rect l="0" t="0" r="0" b="0"/>
          <a:pathLst/>
        </a:custGeom>
        <a:noFill/>
        <a:ln w="25400" cap="flat" cmpd="sng" algn="ctr">
          <a:solidFill>
            <a:srgbClr val="CC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Narrow" pitchFamily="34" charset="0"/>
          </a:defRPr>
        </a:defPPr>
      </a:lstStyle>
    </a:lnDef>
    <a:txDef>
      <a:spPr>
        <a:noFill/>
      </a:spPr>
      <a:bodyPr wrap="none" rtlCol="0">
        <a:spAutoFit/>
      </a:bodyPr>
      <a:lstStyle>
        <a:defPPr>
          <a:defRPr dirty="0" smtClean="0">
            <a:latin typeface="Calibri" pitchFamily="34" charset="0"/>
          </a:defRPr>
        </a:defPPr>
      </a:lstStyle>
    </a:txDef>
  </a:objectDefaults>
  <a:extraClrSchemeLst>
    <a:extraClrScheme>
      <a:clrScheme name="class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s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s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s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s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s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s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WTheme-120-Wi19" id="{C50F3396-D7F3-4338-9BB4-75A820C6FB58}" vid="{2CA01196-D5BA-4104-9C63-25FAC9B753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UWTheme-120-Wi19</Template>
  <TotalTime>6671</TotalTime>
  <Words>2453</Words>
  <Application>Microsoft Macintosh PowerPoint</Application>
  <PresentationFormat>On-screen Show (4:3)</PresentationFormat>
  <Paragraphs>294</Paragraphs>
  <Slides>23</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Narrow</vt:lpstr>
      <vt:lpstr>Calibri</vt:lpstr>
      <vt:lpstr>Courier New</vt:lpstr>
      <vt:lpstr>Roboto Regular</vt:lpstr>
      <vt:lpstr>Times New Roman</vt:lpstr>
      <vt:lpstr>Wingdings</vt:lpstr>
      <vt:lpstr>UWTheme-120-Wi19</vt:lpstr>
      <vt:lpstr>Lightbot and Functions CSE 120 Winter 2020</vt:lpstr>
      <vt:lpstr>Administrivia</vt:lpstr>
      <vt:lpstr>Aside: Reading Presentations</vt:lpstr>
      <vt:lpstr>Why?</vt:lpstr>
      <vt:lpstr>TA Office Hours</vt:lpstr>
      <vt:lpstr>As Experienced Lightbot Players…</vt:lpstr>
      <vt:lpstr>As Experienced Lightbot Players…</vt:lpstr>
      <vt:lpstr>As Experienced Lightbot Players…</vt:lpstr>
      <vt:lpstr>Order of Instructions</vt:lpstr>
      <vt:lpstr>Order of Events</vt:lpstr>
      <vt:lpstr>Point of View</vt:lpstr>
      <vt:lpstr>Limited Instructions</vt:lpstr>
      <vt:lpstr>Limited Instructions</vt:lpstr>
      <vt:lpstr>Limited Instructions in Programming</vt:lpstr>
      <vt:lpstr>Solution:  Functions!</vt:lpstr>
      <vt:lpstr>Choosing Functions</vt:lpstr>
      <vt:lpstr>Choosing Functions</vt:lpstr>
      <vt:lpstr>Choosing Functions</vt:lpstr>
      <vt:lpstr>Choosing Functions</vt:lpstr>
      <vt:lpstr>Recursion</vt:lpstr>
      <vt:lpstr>Check-in Question</vt:lpstr>
      <vt:lpstr>Functions Summary</vt:lpstr>
      <vt:lpstr>Looking Forward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Lightbot and Functions CSE 120 Winter 2017</dc:title>
  <dc:creator>Justin Hsia</dc:creator>
  <cp:lastModifiedBy>Sam S Wolfson</cp:lastModifiedBy>
  <cp:revision>126</cp:revision>
  <cp:lastPrinted>2017-03-29T21:36:38Z</cp:lastPrinted>
  <dcterms:created xsi:type="dcterms:W3CDTF">2017-03-27T00:19:35Z</dcterms:created>
  <dcterms:modified xsi:type="dcterms:W3CDTF">2020-01-09T23:57:52Z</dcterms:modified>
</cp:coreProperties>
</file>