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3.xml" ContentType="application/vnd.openxmlformats-officedocument.presentationml.notesSlide+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Lst>
  <p:notesMasterIdLst>
    <p:notesMasterId r:id="rId25"/>
  </p:notesMasterIdLst>
  <p:sldIdLst>
    <p:sldId id="295" r:id="rId2"/>
    <p:sldId id="258" r:id="rId3"/>
    <p:sldId id="259" r:id="rId4"/>
    <p:sldId id="279" r:id="rId5"/>
    <p:sldId id="281" r:id="rId6"/>
    <p:sldId id="282" r:id="rId7"/>
    <p:sldId id="283" r:id="rId8"/>
    <p:sldId id="288" r:id="rId9"/>
    <p:sldId id="265" r:id="rId10"/>
    <p:sldId id="296" r:id="rId11"/>
    <p:sldId id="285" r:id="rId12"/>
    <p:sldId id="286" r:id="rId13"/>
    <p:sldId id="287" r:id="rId14"/>
    <p:sldId id="264" r:id="rId15"/>
    <p:sldId id="289" r:id="rId16"/>
    <p:sldId id="290" r:id="rId17"/>
    <p:sldId id="291" r:id="rId18"/>
    <p:sldId id="292" r:id="rId19"/>
    <p:sldId id="293" r:id="rId20"/>
    <p:sldId id="294" r:id="rId21"/>
    <p:sldId id="278" r:id="rId22"/>
    <p:sldId id="276" r:id="rId23"/>
    <p:sldId id="27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2A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88408" autoAdjust="0"/>
  </p:normalViewPr>
  <p:slideViewPr>
    <p:cSldViewPr snapToGrid="0">
      <p:cViewPr varScale="1">
        <p:scale>
          <a:sx n="83" d="100"/>
          <a:sy n="83" d="100"/>
        </p:scale>
        <p:origin x="858"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2:34:41.579"/>
    </inkml:context>
    <inkml:brush xml:id="br0">
      <inkml:brushProperty name="width" value="0.05292" units="cm"/>
      <inkml:brushProperty name="height" value="0.05292" units="cm"/>
      <inkml:brushProperty name="color" value="#FF0000"/>
    </inkml:brush>
  </inkml:definitions>
  <inkml:trace contextRef="#ctx0" brushRef="#br0">3622 15103 244 0,'0'-8'90'0,"0"5"-48"0,4-1-40 16,0 0 19-16,-4 0-7 16,5-4 0-16,-5 1 3 15,0-5 3-15,-5 5-10 16,1 3 5-16,0-4 3 0,-5 4 1 16,0 0 1-16,-4 1-11 15,1-1-5-15,-1 4-3 16,8 0-1-16,1-4-3 15,4 4 0-15,4 0-3 0,5 0 1 16,12 0 3-16,-3 4 1 16,16 0-2-16,9 3 0 15,13 1 2-15,18-4 0 16,25 0 1-16,21-1 0 16,22-3 0-16,27-3 2 15,20-1-1-15,5 0-1 16,13 0-2-16,8 4 1 15,1 0 7-15,3 0 6 16,6 4 9-16,7 0 5 0,-3-4-6 16,21 0 1-16,-5-8-12 15,5-3-5-15,-4-16-3 16,-14 4 1-16,-16 0-1 16,-22-4 2-16,-22 12-11 15,-30 3-2-15,-21 12-28 16,0-11-13-16,-31 11-114 15</inkml:trace>
</inkml:ink>
</file>

<file path=ppt/ink/ink10.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3:00:57.986"/>
    </inkml:context>
    <inkml:brush xml:id="br0">
      <inkml:brushProperty name="width" value="0.05292" units="cm"/>
      <inkml:brushProperty name="height" value="0.05292" units="cm"/>
      <inkml:brushProperty name="color" value="#FF0000"/>
    </inkml:brush>
  </inkml:definitions>
  <inkml:trace contextRef="#ctx0" brushRef="#br0">7909 5336 20 0,'4'4'11'0,"1"0"-6"0,3-4 7 0,5 0 10 15,-4-4 11-15,8 4 6 16,5-4-20-16,12-7-8 16,5-5-6-16,8 1 1 0,1 4-1 15,16-9 0-15,-8 5-3 16,18 0 1-16,3 3-2 15,18 12-1-15,17 4 1 16,0 0-1-16,0 0 0 16,0 11 0-16,9-3 0 15,4 3 0-15,-5 4-3 16,1 0 2-16,4-3 1 16,4 3 2-16,13-4 1 15,-4-4 3-15,9 1-5 16,8-1-1-16,4 1 0 0,-4-4 2 15,9-1-1-15,0 1-1 0,0 0 3 16,-1-5 2-16,5 1 2 16,0 0-3-16,9 0-1 15,-5-4 3-15,1 0 1 16,-1 0-3-16,5 0-1 16,-9 0-3-16,0 0-1 15,0-4 1 1,4 4 2-16,5-4 1 15,-5 0 1-15,35-3-5 0,-4 3 1 16,-9 0 0-16,-9 0 2 16,0 0-6-16,-90 1 1 15,-13 3 5-15,43 0 4 16,-22 0-6-16,35 0 1 0,-22 0-3 16,35 3 0-16,-21-3 2 15,38 0 2-15,-35 0-3 16,35 0 0-16,-21 0-1 15,25 0-2-15,-25 0 7 16,29 0 3-16,-21 0-3 16,26-3-2-16,-30 3-3 15,22 0-1-15,-27 0 2 16,18 0 2-16,-26 0 0 16,12 0 2-16,-25 0-11 15,13 3-2-15,-21-3-59 16,25 0-26-16,-22 0 45 15</inkml:trace>
  <inkml:trace contextRef="#ctx0" brushRef="#br0" timeOffset="8000.0553">2463 11399 72 0,'0'-11'30'0,"0"11"-16"0,17 0 1 0,0-8 13 16,-17 1-4-16,13-13-2 15,4 13-10-15,9-9-3 16,0 1-3-16,4 0 1 16,22-1-4-16,4 1 0 0,13 0 1 15,17-1-2-15,17 1-2 16,5 0-2-16,21 3 1 16,5 1 1-16,4-1 2 15,0 1-3-15,17 3 0 16,4 4 1-16,1 1 0 15,3-1 2-15,5 4 3 16,9 0 0-16,-5 0 0 16,9 4-3-16,-4-4-2 15,0 3-4-15,-14-3-2 0,1 4 5 16,-13 0 5-16,-9 0 0 16,-13 0 1-16,-8 0-3 15,-9-1 1-15,-4 1 2 16,-18-4 2-16,-8 0-1 15,-13 4-1-15,-13-4-3 16,-8 4 1-16,-10 0-2 16,-12 0 2-16,-4-1 7 15,-35-3 5 1,-13 0-5-16,-30 4-3 16,-13 0-2-16,-43 4-3 15,-22-8-2-15,-16 3 1 16,-14 5-1-16,-26 0 0 15,-12-1 0-15,-14 5 0 16,-29-4 0-16,-14 15 0 0,-8-8 0 16,8 12 0-16,-3-12 0 15,-1 0 0-15,26-3 0 16,21-4 0-16,14-1 0 16,34-3 0-16,30 0 0 0,26 0 0 15,26-4 2-15,21 0-1 16,31 0-1-16,-5 0-4 15,30 0-2-15,9 0-2 16,30 0 0-16,35-4 2 16,38 4 4-16,35-15-1 15,30-8-1-15,31 0-2 16,25 0-1-16,38-4 1 16,10 8 4-16,21 3-1 15,-4 9-1-15,4 7 3 16,-26 0 2-16,-9 7 2 15,-29 20 1-15,-18 11-33 16,-35 1-13-16,-38 3-32 16</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10T00:01:59.769"/>
    </inkml:context>
    <inkml:brush xml:id="br0">
      <inkml:brushProperty name="width" value="0.05292" units="cm"/>
      <inkml:brushProperty name="height" value="0.05292" units="cm"/>
      <inkml:brushProperty name="color" value="#FF0000"/>
    </inkml:brush>
  </inkml:definitions>
  <inkml:trace contextRef="#ctx0" brushRef="#br0">17948 15184 132 0,'3'-2'52'0,"-3"2"-28"0,0 0-11 16,0 0 17-16,3 10-6 16,2 4-2-16,-2 9-1 15,3 14 1-15,0 8-12 0,-3 6-3 16,0 2-3-16,-3 0-2 15,3-8 1-15,0-3 7 0,0-10 3 16,3-6-6-16,-6-5-2 16,-3-5 3-16,3-8 3 15,0-5-2-15,-3-11 0 16,0-8-3-16,0-5-1 16,0-6-1-16,0-4 0 15,0-14-5-15,0 0 1 16,0 0 0-16,3 2 0 15,0-2 0-15,6 6 0 16,0 2 0-16,6 7 2 0,3 4 1 16,3 10 1-16,-3 6-2 15,3 15 1-15,3 5-2 16,-1 4 2-16,-2 4 4 16,-3 3 4-16,-6 3-2 15,-3-3 0-15,-6-2-1 16,-3 2 0-16,-6-5-4 15,0 5-3-15,-3-13-9 16,-3-8-5-16,-5-3-18 16,2-2-7-16,3 0-24 15,3-3-11-15,6-3-30 16</inkml:trace>
  <inkml:trace contextRef="#ctx0" brushRef="#br0" timeOffset="420.6895">18352 15150 172 0,'3'-3'66'0,"-3"3"-36"0,-3-2-13 0,0 2 22 16,0 0-11-16,-3 2-1 16,-5 4-1-16,-10-1 3 15,3 8-15-15,-3 0-8 0,3 3-2 16,3 5-5-16,3 1-2 15,3-1 2-15,6 0 2 16,3-5 0-16,6-3-1 16,6-2 1-16,6-3 1 0,3-8-1 15,-3-6-1-15,-3-2 1 16,0-2-1-16,-3-3 2 16,-4-1 1-1,-5-4-1-15,0 2 1 0,-3 3 4 16,0-3 4-16,0 8-2 15,-3 3 2-15,3 5-8 16,0 2-4-16,0 6-5 16,3 5 1-16,3 3 1 15,0 5-1-15,3-2 6 16,3 5 1-16,0-3-20 16,0-5-10-16,6-3-33 15,-3-5-11-15,6 0-33 16</inkml:trace>
  <inkml:trace contextRef="#ctx0" brushRef="#br0" timeOffset="752.6573">18516 15174 172 0,'0'-3'66'0,"0"-13"-36"0,0 27-33 0,0-6 29 15,3 8 1 1,0 3 4-16,3 0 1 15,-3 0-17-15,0 0-9 0,0 0-4 16,0-3 0-16,0-5 3 0,-3 0 2 16,0-3 1-16,0-5 13 15,0 0 6-15,0-5-11 16,0-3-4 0,0-3-4-16,0-2 0 15,0-3-2-15,3-5-1 0,3 5-3 16,3 0-2-16,3 3-2 15,3 3 1-15,-1 2-4 16,1 0 1-16,0 2-22 16,6 4-11-16,6 2-42 15,-3 2-19-15,-1-2-4 16</inkml:trace>
  <inkml:trace contextRef="#ctx0" brushRef="#br0" timeOffset="1096.9653">18888 15155 228 0,'-9'-2'85'0,"3"4"-46"0,0-7-46 0,3 8 14 16,-3 2-3-16,-6 3 5 15,1 3-1-15,-4 2 3 16,-3 5-6-16,0 6-1 0,6 0 0 16,3 0-5-16,9-3 1 15,3 0 0-15,3-8 2 16,6-5 3-16,3-8 2 15,0-8-8-15,0 0-1 16,-1-8 0-16,-5-2 1 16,0-3 3-16,-3 0 3 0,0-1 9 15,-3 7 3 1,-3 7 5-16,0 2 3 0,0 6-13 16,0 6-7-16,0 2-1 15,3 2-1-15,3 3-4 16,6 1 1-16,0-1-2 15,3 0 0-15,0-2-20 16,0-3-10-16,0 0-53 16,-1-3-20-16</inkml:trace>
  <inkml:trace contextRef="#ctx0" brushRef="#br0" timeOffset="1635.9185">19028 15219 124 0,'0'2'49'0,"0"4"-26"0,0 4-7 0,0-2 18 15,0 3 4-15,0 2 2 16,0 3-16-16,0-3-6 16,0 0-11-16,0-2-5 0,0-3 1 15,0-3 0-15,3 3 3 16,-3-8-1-16,3-2 0 15,0-6-6-15,0-6 1 16,0-1-7-16,3-4-3 16,0-2 3-16,3 2 2 15,0 3 3-15,0 6 3 0,0 2 13 16,-1 8 6-16,7 3-10 16,0 4-6-16,3 7 4 15,-9 2 4-15,3-1-4 16,-6-1 0-16,-3-1-4 15,0-5-1-15,0 0 1 16,-3-3 2-16,9-8 1 16,0-4-6-1,0-7-2-15,0-2-7 16,2 1-2-16,4-1 2 16,0 5 5-16,0 6 8 15,0 5 5-15,3 5 3 16,-3 6 3-16,0 2-3 15,-3 3 0-15,-4 0-5 16,-2 0-3-16,6-3-11 16,-9-3-4-16,0-2-37 0,9-2-82 31,0-12-27-31,3 4 49 16</inkml:trace>
  <inkml:trace contextRef="#ctx0" brushRef="#br0" timeOffset="1997.2435">19510 15139 228 0,'-3'0'88'0,"6"16"-48"0,3-5-49 0,0-3 12 0,0 0 0 15,3 0 5-15,3-3 9 16,0 0 4-16,3 1-10 16,9-6-2-16,-7 0 1 15,1 0-4-15,-3-6 2 0,0-2-5 16,-3 0-2-16,-6-2 2 15,-6-1 0-15,-3-2-12 16,-9 2-4-16,-6 1 1 16,-3 2 3-16,-3 5 2 15,-2 6 5-15,2 2 3 16,3 14 2-16,3-3 1 16,6 0 2-16,3 2 1 15,6 1 1-15,6 2 0 16,6-3 2-16,6 1-7 15,0-6-2-15,6-2-6 16,6-3 1-16,2-8-27 0,-2-3-9 16,0-5-35-1,0-3-52-15,-3-15 30 16</inkml:trace>
  <inkml:trace contextRef="#ctx0" brushRef="#br0" timeOffset="2185.4268">19885 14833 244 0,'-6'-6'93'0,"6"9"-50"0,0 0-52 0,0 2 12 16,0 5 4-16,0 14 5 15,0 16 19-15,0 2 9 16,0 6-20-16,0 2-4 0,0 6-4 16,0-9-7-16,3-2-3 0,0 0-8 15,0-8-4-15,3 0-41 16,0-10-18-16</inkml:trace>
  <inkml:trace contextRef="#ctx0" brushRef="#br0" timeOffset="3019.799">19731 15097 332 0,'-9'-10'126'0,"12"7"-68"0,5 0-68 15,-2 3 20-15,3 0-4 16,3-2 4-16,12-1-3 0,3 0-2 16,3 1-2-16,2 2-16 0,1 0-4 15,0 0-35 1,0 2-16-16,2-2-31 16,-5 3-40-16,-6 2 47 15,-6 3 221 16,-12 11-40-31,3-1-5 16,0-2-38-16,0 0-21 16,2-3-6-16,4-2 0 15,0-3-10-15,0-3 1 16,0-2 3-16,0-3-7 0,0-8-1 16,-3 0-3-16,-3 0 1 0,-3 0-9 15,-6-5-3-15,-6-1-4 16,-3 4 0-16,-6 2 7 15,-6 3 3-15,-9 2 3 16,3 6 0-16,4 2-3 16,2 8 2-16,6 6 10 15,3-3 3-15,6 2-5 16,6 1-4-16,9-1-2 16,6 1 1-16,3-3-3 15,-1-3-2-15,1-5-25 16,3-6-9-16,0-2-12 15,0-5-5-15,3-3 10 16,2 0 4-16,-11-2 16 16,3-4 9-16,-9-2 23 0,3 1 12 15,-6 1 5-15,3 12 3 16,-3-1-9-16,0 11 5 16,0 0-5-1,0 3 3-15,0-1 1 16,-3 1 1-16,0-1 0 15,0-2-11-15,0 0-3 16,0-3-6-16,-3 1-1 16,0-6 3-16,0 0 3 15,0-3 0-15,0-2 2 16,0 0 0-16,0-3 3 16,0-6-7-16,3-4-2 0,0-1-1 15,-1 3 0 1,7 1-2-16,-3 1-2 0,0 4-4 15,3 2 0-15,3 0 0 16,3 0 2-16,0 3-10 16,0-1-4-16,3 4-25 15,5-1-9-15,1 3-20 16,-3 0-9-16,-3 0-17 16</inkml:trace>
  <inkml:trace contextRef="#ctx0" brushRef="#br0" timeOffset="3257.9404">20641 15129 248 0,'-3'-3'93'0,"-3"-2"-50"0,0 2-28 0,3 3 26 16,1 0-7-16,-4 0 1 15,0 3-20-15,3-3-7 16,0 5-5 0,0 1-5-16,3 1-1 0,0 4-5 0,6 2 0 15,0 3 4-15,3 0 2 16,-1 3 8-16,-2-1 6 15,-6 3 11-15,-3-2 6 16,-3-1-7-16,-5-2-2 16,-10 5-15-16,-6-13-2 15,-3 11-49-15,3-9-20 16,1-2-94 0</inkml:trace>
  <inkml:trace contextRef="#ctx0" brushRef="#br0" timeOffset="3935.2788">18070 15923 108 0,'6'-3'41'0,"-3"-2"-22"0,2-1 0 0,-2 6 18 16</inkml:trace>
  <inkml:trace contextRef="#ctx0" brushRef="#br0" timeOffset="4279.9552">18090 15896 327 0,'-3'-8'67'15,"-5"11"-32"-15,-4 0-18 0,-6 4-9 16,-3 1-7-16,-3 14 0 16,0-4-6-16,6 16 1 15,4-10-3-15,5 3 2 16,9-1 1-16,6-5 2 15,3-5 1-15,5-8 3 16,4 3-1-16,0-11-1 0,3-3-2 16,-6-7 1-16,-3-6-1 15,-3-3 0 1,-3-2 6-16,-3 5 2 0,0-2 4 16,-3 2 1-16,0 5 3 15,0 3 4-15,0 0-6 16,0 6-2-16,0 2-8 15,3 10-3-15,0 1 0 16,2 7 0-16,4 3 1 16,3-2 0-16,0-3-5 15,3-3 1-15,0-2-29 16,3-3-13-16,-3-3-14 16,3-5-5-16,-4-5-34 15</inkml:trace>
  <inkml:trace contextRef="#ctx0" brushRef="#br0" timeOffset="4583.7077">18245 15917 208 0,'-18'-8'79'0,"15"14"-42"0,6-6-41 0,-3 0 22 15,9 13-6 1,0 3 14-16,0 8 6 16,3-1-17-16,0-1 1 0,-3-4 0 15,-3-2-6-15,0-3-1 16,-3-2-3-16,0-3 1 15,0-3 9-15,-3-5 5 0,0 0-3 16,0-5 2-16,0-6-11 16,-6-10-5-16,6 2-6 15,3-2-1-15,3 0 2 16,3 3 0 0,0-1-4-16,2 6-1 15,1 5-33-15,6 3-11 0,6 2-8 16,6 0-2-16,0 3-16 15,-1 0-41 1,1 0 27-16</inkml:trace>
  <inkml:trace contextRef="#ctx0" brushRef="#br0" timeOffset="4968.5809">18638 15915 248 0,'-12'-6'93'0,"3"4"-50"0,-6-4-35 0,9-1 24 15,-5 7-7 1,-1 2 0-16,0 3-13 0,-3 3-8 15,-6 6-2-15,3 7-7 0,6 3 1 16,6 5 2-16,6-8 1 16,6-5-2-16,3-3 2 15,3 0-8-15,0-7-2 16,3-9-3-16,0-8 1 16,-3 1 2-16,-3-1 2 15,-3 1 10-15,-1-4 6 16,-2 9 6-16,-3-6 2 15,0 3-11-15,3 3-4 0,-3 0-7 16,0 5-3-16,6 10 2 16,3 12 5-16,3 4 15 15,-3 6 9 1,0 2 3-16,-3-2 1 0,-6-3 5 16,-3 3 4-16,-9 0-12 15,-9-14-3-15,-5-5-9 16,-7-2-4-16,0-14-21 15,0-2-10-15,1-11-49 16,5-8-22-16,9-15-43 16</inkml:trace>
  <inkml:trace contextRef="#ctx0" brushRef="#br0" timeOffset="5285.6401">18766 15901 208 0,'-9'-7'79'0,"-6"7"-42"0,6 2-30 16,9-2 20-16</inkml:trace>
  <inkml:trace contextRef="#ctx0" brushRef="#br0" timeOffset="5583.288">18733 15909 382 0,'0'19'20'0,"6"13"-11"16,-6 2 4-16,9-7 0 0,3-1-6 15,3-5-2-15,0-5-3 16,6-5-2-16,-6-6-2 16,0-5-1-16,-4-5 2 15,1-6 2-15,-3-5 4 16,0 0 2-16,-3-2 5 15,-3 2 3-15,0 3 5 0,0 2 2 16,-3 3-5-16,0 5 0 16,0 3-10-16,0 8-4 15,0 6-2-15,3 2 1 16,6-3-3-16,3 5 0 16,0-2-4-16,0-3 1 15,0-2-27-15,0-3-9 16,-1-5-20-16,1-3-7 15,0 0-112 1,3-19 74-16</inkml:trace>
  <inkml:trace contextRef="#ctx0" brushRef="#br0" timeOffset="6067.0863">19025 15915 224 0,'-9'-6'85'15,"12"12"-46"-15,-3-6-46 0,3 8 33 16,0 5-1-16,0 0 3 15,0 11 2-15,0 2-16 16,0-4-1-16,0-4-2 0,0-2-6 16,-3-3-1-16,3-2-2 15,-3-3 1-15,0-3-2 16,0-5 2-16,3-8-9 16,0-5-3-16,3-6-2 15,0-2-1-15,0-3 2 0,0 3 4 16,3 3 5-1,0 4 3-15,-1 6 4 16,4 8 1-16,3 3 1 0,-3 10 2 16,-3 3-3-16,0-5 1 15,-3 7-3-15,0-4 2 16,0-1-2-16,-3-3 0 16,6-7-1-1,-3-6-2-15,6-7-2 16,0-3-4-16,-1-1 0 15,4-2-5-15,0 3-1 16,3 3 11-16,-3 7 6 16,3 6 4-16,-3 2 1 0,0 5-2 15,-6 6 1-15,-1-2-6 16,-2-6-16 0,-9 5-10-16,3-5-31 15,6-3-52 1,0-5 18-16</inkml:trace>
  <inkml:trace contextRef="#ctx0" brushRef="#br0" timeOffset="6743.5484">19457 15949 224 0,'0'0'85'0,"0"5"-46"0,3-5-35 16,0 3 19-16,3 2 0 15,3 1 3-15,2-1-2 16,4 3-1-16,0-3-12 0,3-2-2 0,-3-1-2 15,3-2-1 1,3 0-1-16,-4-2-3 0,-2-4 1 16,-3-4-4-16,-3 2 0 15,-9-8-6-15,-6 8 0 16,-3-10-6-16,-3 4 1 16,-5 9 6-16,-7 5 3 15,0 3 5-15,3 5 3 16,0 0 0-16,6 5 0 15,3 0-1-15,4 3 2 16,5 5-1-16,6-2 0 16,5-3-1-16,7 2 2 15,3-5-12-15,0-2-3 0,9-6-23 16,3 0-6-16,-7-5-21 16,1-2-7-16,-6-6-9 15,-3 0-13 1,-3-3 40-16,-3 1 56 15,0-3 30-15,-6-1 1 16,0 4-2-16,0-1 3 16,0-2 4-16,0 8-13 15,-3 2-6-15,3 8-14 16,0 8 8-16,0-2 7 0,-3 8-5 16,0-4 0-16,0 1-6 15,0-2-1-15,3-4-8 16,-3-2-4-16,0-3 1 15,0-5 0-15,5-2-4 0,1-6 1 16,0-3-5-16,0-7 1 16,3-3 0-16,3 5-1 15,3 0 1-15,6 5 0 16,-3 1 9-16,0 7 4 16,2 6-2-16,-2 7-2 15,0 6 2-15,-3 3 0 16,-3-4-3-16,0 1-3 15,-3-2-22-15,-3-4-11 16,0-2-22-16,3-3-6 16,0-7-14-1,-1-11-42-15,4-6 28 0</inkml:trace>
  <inkml:trace contextRef="#ctx0" brushRef="#br0" timeOffset="6945.7243">20132 15616 264 0,'3'-6'101'0,"-3"9"-54"0,3 5-59 16,0-3 15-16,3 6 6 16,0 7 8-16,-3 14 7 15,-3 13 5-15,0 5-15 16,0 1-8-16,0-1-4 0,0-5-2 16,0-5 0-16,0-3-25 15,0-8-8-15,0-8-25 16,0-5-11-16,3-6-36 15</inkml:trace>
  <inkml:trace contextRef="#ctx0" brushRef="#br0" timeOffset="7137.9015">19951 15838 316 0,'-3'-16'118'0,"9"19"-64"0,6-3-59 0,-3 0 23 15,8 0 3-15,7 0 9 16,9 0-13-16,3 0-7 0,2 0-6 16,4 8-21-16,0-3-6 0,-4-5-44 15,1 5-19-15,0-13-43 16</inkml:trace>
  <inkml:trace contextRef="#ctx0" brushRef="#br0" timeOffset="7417.5338">20528 15822 268 0,'-15'-16'101'0,"15"16"-54"0,0 0-59 15,0 0 13-15,-3 0 11 16,0 3 11-16,-6 0 9 16,-2 7 5-16,-7 6-20 15,0-3 2-15,0 6-1 0,3-3-13 16,3-1-4-16,3 1-6 15,6 0-2-15,6 0 4 16,6 5 1-16,0 6-1 16,3-6 2-16,-3-5 3 0,-6 5 3 15,-6-3 13-15,-6-2 6 16,-3 0-8-16,-6-3-2 16,-14-2-48-16,-1-3-19 15,-3 0-111 1</inkml:trace>
  <inkml:trace contextRef="#ctx0" brushRef="#br0" timeOffset="8753.0569">18022 16679 184 0,'-3'0'68'0,"3"6"-36"0,0 2-20 0,0 2 19 16,3 11-5-16,0 8 2 15,3 3-10-15,-3 0 0 16,0 5-11-16,0-8 0 0,0-2 0 15,0-9-3-15,-3-5-1 16,0 1 12-16,0-9 5 16,0 3 1-16,0-11 2 15,0-7-13-15,0-6-3 16,0-8-5-16,3-3 1 16,0 1-4-16,3-6-2 15,3 6 2-15,3 5 0 16,2 2-2-16,4 6 0 0,0 5 2 15,0 3 0-15,0-1-10 16,0 6-3-16,-3 0-28 16,2 6-13-16,-2-6-31 15,0 2-55 1,0-2 36-16</inkml:trace>
  <inkml:trace contextRef="#ctx0" brushRef="#br0" timeOffset="9126.6268">18254 16796 212 0,'-12'2'79'0,"24"-4"-42"0,-15 7-32 16,9-2 19-16,3 5-4 16,3-3 0-16,0 6-4 0,3-9 0 15,3 6-9-15,-1-5 0 0,1-3 3 16,0-3-4-16,3-5 2 16,-3-5-3-16,0 0 0 15,-3-6-3-15,-9 6-2 16,-3 0 5-16,-6-1 1 15,-6 1-7-15,-3 0-4 16,-3 8 0-16,-3-3 3 16,-6 8 1-16,-3 0 1 15,4 18-3 1,2 1 2-16,3 2 1 0,6 3 0 16,6 0 2-16,6-6 1 15,9 9-4-15,6-9 1 0,6 6 0 16,0-8 2-1,2-3-6-15,7 0-1 0,-3-5-20 16,0-8-9-16,-1-10-24 16,-2-4-9-16,-6 4-15 15,6-17-19 1,-3 1 41-16</inkml:trace>
  <inkml:trace contextRef="#ctx0" brushRef="#br0" timeOffset="9327.9859">18635 16505 184 0,'-3'-37'68'0,"3"37"-36"0,0-3-13 16,0 3 23-16,0 8-14 16,0 3-6-16,0 2-9 0,0 11-1 15,0 10-7-15,0 16 4 0,0 3 3 16,0 0-4-16,3 0 0 16,0-5-6-16,3-9-2 15,-3-7-16-15,0-3-4 16,0-13-50-16,-3 3-21 15,0-14-6 1</inkml:trace>
  <inkml:trace contextRef="#ctx0" brushRef="#br0" timeOffset="9527.7545">18468 16656 316 0,'-3'2'118'0,"12"1"-64"0,0-3-63 15,-3 5 20-15,3 0-4 16,6-2 6-16,9 2-7 16,3-5-3-16,2 6-2 15,7-1-30-15,0-2-10 0,-3-3-52 16,-1 0-21-16,-5-3 15 16</inkml:trace>
  <inkml:trace contextRef="#ctx0" brushRef="#br0" timeOffset="9893.2517">18829 16719 248 0,'-6'21'93'0,"9"3"-50"0,-6 2-41 0,3-12 19 15,3 7-7 1,3-3 2-16,0 9-7 0,2-9-3 16,1 6-3-1,3-11-3-15,3 1 1 0,3-4-4 0,-3-10 2 16,0-8-6-1,0-5-3-15,-3 0 3 0,-3 0 2 16,-4-6 0-16,-2-2 4 16,-3 8 2-16,0-8 4 15,-3 5 7-15,1 5 4 16,-1 11-2 0,3 3-9-16,0 10-5 15,3 0-4-15,2 0 3 16,1 6 0-16,3-1 1 0,3-2-3 15,0-5 0-15,0-3-16 16,0-8-5-16,0 0-32 16,0-5-14-16,0-3-1 31,-3 2-26-31,0-7 28 0,-3 2 188 31</inkml:trace>
  <inkml:trace contextRef="#ctx0" brushRef="#br0" timeOffset="10149.7661">19102 16843 264 0,'6'-5'63'0,"0"8"-21"16,0 5-14-16,0 5-16 16,0 0 2-16,-3 11 2 0,0-8-6 15,0-3-1-15,0-2-3 0,0-3-1 16,-3-3-1-16,0-5 2 16,3-3 3-1,0-13 5-15,0-2-6 16,0-1-4-16,0-5 0 15,3 1-3-15,0-4 2 16,3 6-7-16,0 3-1 16,3 4-23-16,-3 4-8 15,0 2-29-15,-1 2-11 16,1 6-21 0,0-2-16-16,0 2 54 15</inkml:trace>
  <inkml:trace contextRef="#ctx0" brushRef="#br0" timeOffset="10483.4771">19311 16738 220 0,'3'5'85'0,"-6"8"-46"0,9 3-39 0,-3-5 18 0,0 2-1 16,0 0 4-16,-3 3 2 15,0-3 1-15,0 0-13 16,-3-2 0-16,3-3 0 0,0-3-6 16,0 3-1-16,0-8 4 15,0 0 5-15,0-3-5 16,0-5 0-16,3-2-9 15,3-9-1-15,3-7-5 16,5-1 2-16,1 6 1 16,0 3 2-16,3 5-1 15,3 5-1-15,0 5 3 0,0 8 2 16,-1 19 9 0,-5-3 5-16,-3 3 2 0,-3 5 1 15,0-5-14-15,-3-3-4 16,0 3-30-16,0-13-12 15,0-6-191 1,6-8 90 0</inkml:trace>
  <inkml:trace contextRef="#ctx0" brushRef="#br0" timeOffset="11154.3109">19879 16679 96 0,'-6'-8'35'0,"-6"3"-18"0,18-3 4 0,-3 6 19 16,0-1 7-16,0-2 4 16,-3 5-16-16,3 8-7 15,3-3-16-15,6 11-5 0,3 10-1 16,3 3 1-16,0 3 1 15,0 0 0-15,-3-6 0 16,-4-5-2-16,1 3 1 0,-3-8-4 16,-3 0-2-16,0-5 8 15,0-9 6-15,-3-2 4 16,0-2 3-16,0-6-3 16,-3-6 0-16,0-2-6 15,0-7 0-15,3-4-2 16,0 1 1-16,3-6-4 15,0 8 0-15,3 0-7 16,0 1-1-16,3 1-5 16,0 4 1-16,-3-1-22 15,2 6-11-15,4 8-24 16,0-3-10-16,3 5-22 16,0 1-46-1,0 2 38-15</inkml:trace>
  <inkml:trace contextRef="#ctx0" brushRef="#br0" timeOffset="11533.8053">20338 16605 200 0,'0'0'77'0,"0"0"-42"0,-3 0-19 0,3 0 24 16,-6 0-1-16,-6 0 1 15,0 3-10-15,-3 2-6 16,0 3-14-16,-3 5-9 0,1 6-3 16,-1 7 1-16,0 9 0 15,3-4-2-15,3 1 2 16,6-5-1-16,3-3 0 15,6-9 0-15,6-1 0 16,0-9 0-16,6-10 0 16,-3-1-3-16,6-7 1 15,2-13 2-15,-2-1 3 16,-6 1 2-16,-3-1 1 0,0 9-2 16,-3 2 1-16,0 3 0 15,-3 5 1-15,0 5-2 16,0 8 1-16,0 9 0 15,0 12 1-15,3 0-2 16,0 1 1-16,0-1-4 16,3-2 0-16,0-5-6 15,2-3 0-15,1-6-28 16,0-5-9-16,0-5-24 16,0-5-8-16,0-5-21 15</inkml:trace>
  <inkml:trace contextRef="#ctx0" brushRef="#br0" timeOffset="11749.0737">20448 16301 244 0,'0'0'90'0,"3"5"-48"0,3 16-53 0,-3-10 11 16,3 5 10-16,0 16 7 15,0 5 6-15,-3 10 1 16,0 4-13-16,0 7-4 0,0-5-3 15,2-6-2-15,1-2-2 16,0-10-19-16,0-9-8 16,3-10-30-16,3-5-12 0,3-6-29 15</inkml:trace>
  <inkml:trace contextRef="#ctx0" brushRef="#br0" timeOffset="12099.1085">20638 16621 260 0,'-12'13'99'0,"9"9"-54"0,1 7-53 16,2-8 18-16,2 5 4 15,-2-2 6-15,6-3 1 16,0 6-1-16,3-14-10 16,3 0-6-16,0-2-1 0,6-9-2 15,0-4-1-15,0-9-4 16,0-10 0-16,-4-5-5 0,-2-4-1 15,-3-4 2 1,0 2 3-16,-3 3 5 0,-3 5 2 16,0 11 8-16,0 0 4 15,-3 8-7-15,0 5-4 16,3 13 4-16,0 5 5 16,0 17-2-16,0-3 2 15,3-1-5-15,0-4-2 16,0-3-9-16,3-6-3 15,0-5-34-15,3-2-13 16,0-6-49 0,2-5-55-16,-2-5 53 0</inkml:trace>
  <inkml:trace contextRef="#ctx0" brushRef="#br0" timeOffset="12459.0156">20942 16608 228 0,'-6'0'85'0,"6"5"-46"0,3 3-43 16,0 3 13-16,3-3 10 16,0 0 10-16,6 5-2 15,3 0 1-15,0-2-15 16,2-3-6-16,1-3-2 0,0-5-3 16,0-5 1-16,-3 2-7 15,-3-8-1-15,-3 3-3 16,-3-2 0-16,-6-3-4 0,-6 5 0 15,-3-3 4 1,-9 3 2-16,-9 8 10 0,-3 5 7 16,-2 3-3-1,2 11-2-15,6 2 5 0,6 8 5 16,6 0 3-16,6-2 3 16,12 2-1-16,6-5-1 15,9-1-6-15,9-4-4 16,3-6-19-16,2-8-8 15,7-5-56-15,0-5-23 16,5-5-38 0</inkml:trace>
  <inkml:trace contextRef="#ctx0" brushRef="#br0" timeOffset="14878.2458">21296 16634 44 0,'3'-8'19'0,"0"3"-10"0,0 5-4 0,-3 0 6 16,0 0 20-16,0 0 12 15,0 0 4-15,3 0 2 16,-3 0-5-16,0 0-3 16,0-3-5-16,-3 1-2 15,-3 2-19-15,-3 0 4 16,-6 2 4-16,-5 1-10 0,2 2-2 15,0 1-7-15,3-4-1 16,6 9-3-16,3-3-3 16,3 0-3-16,9 2-1 15,9-2 4-15,3 16 1 16,0-3-1-16,-1 0 2 16,-2 3 7-16,-6-3 6 15,-3 1 16-15,-6-4 7 16,-6 9 1-16,-6-9 1 0,-8-5-14 15,-1 6-6-15,0-11-13 16,0-8-4-16,3 0-39 16,0 0-16-16,3-5-71 15,9-6-32-15,3-5 34 16</inkml:trace>
</inkml:ink>
</file>

<file path=ppt/ink/ink3.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2:45:43.237"/>
    </inkml:context>
    <inkml:brush xml:id="br0">
      <inkml:brushProperty name="width" value="0.05292" units="cm"/>
      <inkml:brushProperty name="height" value="0.05292" units="cm"/>
      <inkml:brushProperty name="color" value="#FF0000"/>
    </inkml:brush>
  </inkml:definitions>
  <inkml:trace contextRef="#ctx0" brushRef="#br0">7982 10105 44 0,'-17'-8'19'0,"17"8"-10"0,-4 4-6 0,-1-4 4 15,5 0 32-15,-13 0 16 16,9 0-2-16,-4 0-1 0,3 0-18 16,1 0-9-16,0 0-14 15,4 0-5-15,0 0 0 16,8 0-1-16,9 0 0 0,5 4-1 16,17-4 2-16,8 0-1 15,9 4 0-15,0-4-1 16,9 0 0-16,8-4 2 15,5 0 1-15,12 0-1 16,1 0 1-16,8 0-2 16,-4-3 0-16,-1 7 1 15,-3 0 3-15,-1-8-2 16,1 8 1-16,-5 0-5 16,-4 4-2-16,0 0 0 15,4 0 1-15,-4-1 1 16,0-3 1-16,4 0 2 0,13 0 1 15,-4 0-1-15,0 0-1 16,8 0-6-16,9-3-1 16,4-5 1-16,1 4 2 15,-1-4 0 1,5 5 2-16,-5-1-4 16,9 0 0-16,-9-4 1 15,1 1 0-15,-10-5 0 0,5 4 0 16,-4-3 0-16,0 3 0 15,12 1 0-15,-16 7 2 16,4-4-1-16,4 0-1 16,-5 0-2-16,-8 0 1 0,9 1 1 15,-4 3 0-15,-1 3 0 16,9-3 0-16,-17 0 0 16,8 0 2-16,-4 0-1 15,5 8-1-15,4 3-2 16,-1-11 1-16,1 0 5 15,0 8 5-15,-1 0-3 16,10 7-1-16,-1-3 2 16,5-1 2-16,21 1-4 15,-8-5-1-15,3 1-2 16,-20 0 1-16,-18-1 0 16,-13 1 1-16,-13-4-13 15,-12 3-7-15,-1 5-77 16,-21 3-34-16,-35-22 5 15</inkml:trace>
  <inkml:trace contextRef="#ctx0" brushRef="#br0" timeOffset="14708.5232">4604 10063 84 0,'0'-20'33'0,"-4"36"-18"0,-5-28 6 0,5 8 17 0,-5-3-12 16,-4-1-2-16,-4 0-12 15,0 1-3-15,-9 3-5 16,-9 0 4-16,1-4 2 0,0 1-5 16,-10-1-1-16,-3-3-2 15,0-1 1-15,-5 5 0 16,-8-5 1-16,-1 4-2 16,-21 1 1-16,18-1-2 15,-22 4 2-15,4 0-2 16,4 4-1-16,-17 0-2 15,1 4 1-15,7 4-1 16,6-4 0-16,-6 11 0 16,5-3-2-16,1-1 5 0,-1 4 3 15,-9 4-3-15,1 4-3 16,-5 0 1-16,9 4 2 16,-5 8-2-16,5-1 0 15,4 8-1-15,9 0-2 16,-9 12 3-16,18-4 0 15,-1-4 1-15,13-4 0 16,13 0 0-16,9-4 0 16,4 1-3-16,22-5 0 15,-13 1-1-15,21-5 0 16,13 5 3-16,9-1 2 16,13 5 0-16,4-1-1 0,4-4 3 15,18 1 2-15,0-5-7 16,8-3 0-16,18-4 2 15,8 16 2-15,4-16 0 16,5 3 1-16,4-3-2 16,26 0 2-16,-26-4-2 15,13 1-1 1,-5-5 1-16,-8 0-1 16,9-7 4-16,0 0 2 15,-1-5 0-15,-3 1 1 0,8-4-2 16,0-4 0-16,0 1-3 15,-5-5 1-15,1 4-2 0,-13-4-1 16,4 5 1-16,0-1 1 16,0-4-1-16,-13 4-1 15,0 0 3-15,-4 1 0 16,-9-1-1-16,-4 4-2 16,0 7 1-16,-1-7-1 15,1 0 0-15,0 4 2 16,-4-4-1-16,4 4-1 15,-5 0-2-15,-4-4 1 16,9 0 3-16,0 0 1 16,4 0-4-16,9 4 1 15,-9 0 0-15,5-1 0 16,4 5 0-16,30 0 0 0,4-4 2 16,-4 3 3-16,-5 1-7 15,-8-4 0-15,5 0 0 16,8-4 3-16,8 3 2 15,-8-3 1-15,13 4-2 16,-4-4-2-16,12 0 1 16,5 4-1-16,0 0 0 15,4 0 2-15,0-4-1 16,0 4 2-16,5-4-4 16,12 0 0-16,5-4 1 15,4 4 2-15,0 0-1 16,4 0-1-16,0 0 1 15,-8-4-1-15,0 4-3 0,-1 4 2 16,1 0 1-16,-9-1 2 16,-4 1-1-16,4-4-1 15,-5 8 1-15,5-1-1 16,1-3 0-16,3 0 2 16,-8 4-3-1,-5-4 0-15,-4 3 1 16,5-3 0-16,-5 4 0 0,0 11 0 15,0-8 0-15,4 1 0 16,14-4 2-16,-5-1 1 16,13 12-1-16,4-7-2 0,0-4-2 15,-4-1 1-15,-4 1 1 16,0 0 2-16,-5-1-1 16,-13 1 2-16,1-4-4 15,8 0 0-15,-4-4 1 16,-14 0 0-16,14 0 0 15,0-4 2-15,-5 0-1 16,-3 0-1-16,12-11 1 16,-5 3-1-16,1 1 0 15,-13-5 2-15,-5 1-1 16,9 0 2-16,1-1-4 16,-6 5-2-16,-3-1 2 15,-1 1 2-15,-3-1-2 16,-14 1 0-16,-8-1 1 15,-18-7 0-15,-13 4 2 0,-8-8 1 16,0-8 1-16,-17-7 2 16,-9 0-5-16,-4-1-3 15,-14-3 1-15,-12-4 0 16,-9 4 3-16,-8 4 1 16,-18-4-6-16,-16-4 0 15,-14 4-1-15,-9-4-1 16,-16 4 1-16,3 0 0 15,-12-4 3-15,-17-4 0 16,-9 11-2-16,-13 5 0 16,0 0-1-16,-13-1 3 15,0 4 0-15,-13 1 3 0,8 3-3 16,-3 0 0-16,-5 4 1 16,-9 4 0-16,5 8 0 15,0 3 0 1,0-4 0-16,-5 5 0 15,-8 3 0-15,0 0 0 16,9-4 0-16,-9 1 2 0,4 3-3 16,-4 0-2-16,4 0 4 15,-9 0 1-15,-3 1-3 16,12-1 1-16,4 4 0 16,-4-4 2-16,9 4-1 15,-17 0-1-15,12 0-2 0,9 0 1 16,-12 0 1-16,16 0 2 15,5 0-1-15,4-4-1 16,8 4-2-16,1-4 1 16,0 0 3-16,4 1 1 15,-9-1-4-15,9 4 1 16,9 0-2-16,-1 0 0 16,1-4 2-16,-1 4 2 15,1 0-1-15,0 0-1 16,8-4 1-16,0 4 1 15,-4 0-1-15,-4 0-1 16,-5 0-2-16,0 0 1 16,0 0 1-16,5 4 2 0,-5-4-1 15,-4 4-1-15,-4-4-2 16,4 4 1-16,0-1 1 16,4-3 0-16,-13 0 0 15,5 0 2-15,-9 0-1 16,4 0-1-16,1 0 1 15,-5-3 1-15,-4 3-3 16,-1-4 0-16,5 4 1 16,-4 0 2-16,13 0-1 15,-14 0-1-15,-3 4-2 16,4-1 1-16,4 5 1 16,4-4 2-16,-8 0-3 15,-5 0 0-15,5 3 1 0,4-3 2 16,9 0-3-16,-9 0 0 15,4 0 1-15,-8 3 0 32,4-3 0-32,8 0 0 0,-8-4 0 15,-8 0 2-15,4 8-1 16,-5-5-1-16,5 1-2 0,-9-4 1 16,0 4 1-16,-13 0 2 15,9-4-1-15,4-8-1 0,-8-3 1 16,3-5-1-16,1 1 4 15,-17 0 5-15,-18 3-3 16,-12-3 2-16,-1 0-10 16,-17 3-3-16,9 1 5 15,8-1 1-15,1 24-30 16,-1 11-15-16,22 11-58 16</inkml:trace>
  <inkml:trace contextRef="#ctx0" brushRef="#br0" timeOffset="39169.2672">2592 14996 76 0,'-9'-8'30'0,"9"4"-16"0,0 1 3 0,0 3 16 16,0 0-6-16,9-4-3 16,-9 4-10-16,4 0-4 0,9-4-3 15,-4 4-2-15,12 0-3 16,-8 4-2-16,9-4 3 0,8 0-2 16,0 0 2-16,4 4-2 15,5-4-1-15,9 0 3 16,-14 3 2-16,18-3-2 15,0 0 0-15,-5 0 3 16,0 0 1-16,5 0-3 16,-9 0-3-16,5 0 2 15,-10 0 0-15,5 0 3 16,5 0 1-16,-5 0-1 16,0 0-1-16,-4 0-3 15,0 4-2-15,4 0-2 16,4-4 1-16,5 0 3 0,-9 4 1 15,4 0-1-15,1 0-2 16,-5-4 5-16,0 0 1 16,0 0-2-16,13 0-1 15,-9 0 1-15,9 0 2 16,-4 0-3-16,0 0-2 16,4 0-3-16,4 3 1 15,-8 1 1-15,12 0 0 16,-8-4 0-16,5 0 2 15,3 0 1-15,5 0 3 0,-8-4-3 16,-1 4 0-16,9 0 1 16,0-4 2-16,-5 1-3 15,5-1-2-15,-4 4 4 16,8-4 1-16,1 0-2 16,-6 4-3-16,-7 0 2 15,-1 0 0-15,5 0 1 16,-1 4 0-16,5-4-2 15,-8 0-2-15,3 0 3 16,5 0 0-16,5 0-4 16,-6 0 1-16,1 0 2 15,-4 0 1-15,8 0 1 16,-12 0 0-16,12 0 0 0,-9 0 0 16,5 0-2-16,9 0-2 15,0-4 1-15,-1 4 1 16,9 0-1-16,-8 0-1 15,-5 0 1-15,0 0-1 16,1 0 0-16,-1 0 0 16,4-4 0-16,5 4 0 15,-4 0 2-15,12 0 3 16,-3 0-4-16,-6 0-3 0,6 0 3 16,-1 0 1-16,4 0 0 15,1 0 1-15,4 0-4 16,-5 0-2-16,22-4 2 15,-9 1 0-15,18-1 1 16,-17 0 2-16,-1 0-1 16,-8 4 2-16,-5-4-2 15,1-7-1-15,-5 15 1 16,4-8 1-16,1 4-1 16,-14 0-1-16,14 0 3 15,-5 0 0-15,0-16-1 16,5 9-2-16,4-12 1 15,-1 15-1-15,1 0-3 16,-9 0 2-16,13-11 1 16,-12 3 2-16,3 1-1 0,-4 3 2 15,9 4-2-15,0 0-1 16,-13 1 1-16,13-5-1 16,-5 0 0-16,1 4 0 15,-1 1 0-15,9-1 0 16,-4 0 0-16,-5 0 0 15,9 0 0-15,-4 1 2 16,0-1-3-16,-4 0 0 16,8 4 1-16,-5 0 2 15,6 0-1-15,3-4-1 16,0 0-2-16,-8 4 1 0,17 0 1 16,-13 0 0-16,9 0 0 15,-5-4 0-15,1 4 0 16,-9 0 2-16,-1 0-3 15,14 0-2-15,-9 0 2 16,-4 0 2-16,4 0 0 16,-4 0 2-16,0 0-4 15,0 0 0-15,4 0 1 16,-4 0 0-16,-14 0 0 16,14-3 0-16,0 3 0 15,8-4 2-15,-8 4-3 16,0 0 0-16,0 0 1 15,-5 0 0-15,5-4 0 0,-13 4 0 16,4 0 0-16,-17 0 2 16,-4 0-3-16,-1 4 0 15,-12 0-45-15,0-4-20 16,-18-8-56 0</inkml:trace>
</inkml:ink>
</file>

<file path=ppt/ink/ink4.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3:56:32.158"/>
    </inkml:context>
    <inkml:brush xml:id="br0">
      <inkml:brushProperty name="width" value="0.05292" units="cm"/>
      <inkml:brushProperty name="height" value="0.05292" units="cm"/>
      <inkml:brushProperty name="color" value="#FF0000"/>
    </inkml:brush>
  </inkml:definitions>
  <inkml:trace contextRef="#ctx0" brushRef="#br0">15087 8625 128 0,'0'-8'49'0,"3"3"-26"0,0 0-3 0,3 2 19 15,0 3-4-15,0 0 0 16,-6 0-7-16,0 0-3 16,0 0-13-16,3 6-8 0,0 4 0 15,0 9 3-15,0 2 4 16,-3 11-2-16,0 2 0 16,0 0-5-16,-3 3-1 15,0-5 1-15,0-3 2 16,3-2-3-16,-3-1-2 15,3-2 0-15,0 0-1 0,0-6 0 16,3-2 0-16,0-3 2 16,0-2 1-16,3-3 7 15,3-3 4-15,0-2-1 16,6-3 0-16,-1-3-5 16,4-2-3-16,0 2-5 15,3 1 0-15,-3-1 0 16,0 3 2-16,0 3-3 15,-1 2 0-15,1 0-1 16,0 1 0-16,-3-1-14 16,0-3-4-16,0 1-19 15,-3-3-5-15,0-3-23 16,-1-2-10-16,1 0-14 16</inkml:trace>
  <inkml:trace contextRef="#ctx0" brushRef="#br0" timeOffset="315.4588">15444 8916 160 0,'-9'-13'60'0,"9"11"-32"0,-3 2-15 0,3 0 17 16,0 0 0-16,0 0 2 16,0 0-11-16,0 0-3 15,0 0-10-15,6 5-7 0,3 0-4 16,3 3 2-16,0 3 0 15,3-1 1-15,0 1 2 16,-3 2-1-16,3 3-1 0,-6 0 1 16,-4 2 1-16,-5 1 3 15,-5-3 2-15,-4 0-1 16,-3-3 1 0,-6-3-4-16,0 4-2 0,0-6 0 15,3-3-1-15,3-2-7 16,3-1-3-16,3-2-41 15,9-2-18-15,6-4-31 16</inkml:trace>
  <inkml:trace contextRef="#ctx0" brushRef="#br0" timeOffset="664.5339">15870 8938 144 0,'-9'-3'55'0,"3"3"-30"0,-3 0-10 0,6 5 20 15,-6 3-6-15,0 0-2 16,-3 5-9-16,0 9-1 0,1 4-10 16,2 3 2-16,3 8 2 0,6 3-9 15,3-8 0-15,6-6-2 16,5-5 0-16,4-5-27 16,6-5-11-16,0-9-47 15,12-4-36 1,-1-12 48-16</inkml:trace>
  <inkml:trace contextRef="#ctx0" brushRef="#br0" timeOffset="948.3681">16025 9028 184 0,'-30'5'71'0,"18"0"-38"0,3 3-32 16,6-3 16-16,0 3 0 0,0 3 4 15,0 2-5-15,3 11 1 16,3 0-10-16,6 0-2 0,6-3 1 15,3-5 3-15,3-3 2 16,2-5 1-16,1-3 0 16,0-5-2-16,-3-10-1 15,-3-6 3-15,-6 0 3 16,-9-3 0-16,-3 1 1 16,-6 2-4-16,-3 0 0 15,-3 0-12-15,-3 6-4 16,-6 2-16-16,3 2-7 15,3 6-39-15,4 0-15 0</inkml:trace>
  <inkml:trace contextRef="#ctx0" brushRef="#br0" timeOffset="1516.6456">16245 9030 160 0,'-3'11'63'0,"3"2"-34"0,0 6-16 16,0-11 19-16,0 2-3 15,0 3 1-15,0 3-15 16,0-3-6 0,0 3-6-16,0-2-3 0,0-9 1 15,0-5-1-15,0-5 2 16,0-3-6-1,0-3 1-15,0 0 1 0,3-2 1 16,3-3-4-16,0-2-1 16,3 5 0-16,0 2 4 15,3 6-1-15,0 5 1 16,2 5 2-16,-2 6 2 16,0 2 5-16,0 8 6 15,-3 3-1-15,-3-3 3 16,0-3-2-16,-3-2 0 15,0-5-5-15,0-3-3 16,0 0 0-16,-3-8 1 16,3-5-5-16,0-9-3 15,3-4-8-15,3-3-4 0,3-3-3 16,3 0 0-16,2 3 7 16,-2 5 3-16,0 5 5 15,0 6 3-15,0 5 13 16,-3 8 8-16,3 5 0 15,-3 8 1-15,-3-2-8 16,-1 5-2-16,-2-6-7 16,0-2-4-16,0-3-4 15,0 1 1-15,-3-4-21 16,0 1-10-16,0-6-37 16,0-5-16-16,6-3-15 15</inkml:trace>
  <inkml:trace contextRef="#ctx0" brushRef="#br0" timeOffset="1952.812">16724 9062 168 0,'-6'8'63'0,"6"0"-34"0,0 13-32 0,3-10 13 16,0 15 17-16,-3 3 10 15,0 3-6-15,0 0-1 16,3 5-17-16,-3-6-6 0,3-4-2 15,-3-6-1-15,0-2 0 16,0-6-2-16,0-3 1 16,0-4 0-16,0-4 1 0,-3-20-20 31,0-9 2-31,0 1 2 16,0-16 2-16,0-1 4 15,0 4 2-15,3 2 2 16,6 2 3-16,3 6 4 0,3 3 0 15,3 7 2-15,0 6-2 16,3 5 0-16,0 8 5 16,-1 8 6-16,-2 8 3 15,-6 2 1-15,-3 14 2 16,-6-3 3-16,-3-5-9 16,-6 0-4-16,-3-3-7 15,-3 0-2-15,1-8-14 16,-1-2-6-16,0-3-33 15,3-6-15-15,0-2-41 16,6-5-40-16,6-13 56 16</inkml:trace>
  <inkml:trace contextRef="#ctx0" brushRef="#br0" timeOffset="2312.9464">16912 8991 208 0,'-27'13'79'0,"27"-3"-42"0,3 9-41 0,-3-9 13 16,0 6 8-16,3 3 6 16,0 15-5-16,3-7 0 15,3-3-11-15,3-3-4 0,3-3 0 16,-4-5 0-16,7-5 3 0,0-5-3 16,0-6-2-16,0-10 0 15,0-5-1-15,-3-1-5 16,-3 1 1-16,-4-4 4 15,-5 4 2-15,-3 2 2 16,0 3 0-16,0 5 0 16,3 5 0-16,-3 3-5 15,6 8-1-15,0 5-2 16,6 3 3-16,-3 0 0 16,3 5 1-16,0-2-3 15,0-3 2-15,0-6-34 16,0-2-17-16,0-13-24 15,2-8-41 1,1-6 32-16</inkml:trace>
  <inkml:trace contextRef="#ctx0" brushRef="#br0" timeOffset="2501.9088">17251 8760 244 0,'-9'-18'90'0,"9"36"-48"0,3-4-51 0,0-6 12 16,-3 5 4-16,0 11 5 15,3 7 8-15,0 6 4 16,3 8-12-16,0 0-5 0,0 8 0 16,0-5-6-16,0-3-1 15,-3-11-22-15,0-2-8 0,0-8-91 32</inkml:trace>
  <inkml:trace contextRef="#ctx0" brushRef="#br0" timeOffset="2682.746">17129 8969 312 0,'12'0'115'0,"-6"-2"-62"0,12-4-42 16,-3 4 26-16,8-3-20 15,7-1-7-15,3-2-31 16,6 3-11-16,-1-6-114 0,4-2-51 15</inkml:trace>
  <inkml:trace contextRef="#ctx0" brushRef="#br0" timeOffset="3321.2463">17656 9006 168 0,'-12'-10'66'0,"9"5"-36"0,-3-1-15 16,3 6 20-16,-6 0 5 15,0 0 3-15,-6 6-26 0,0 4-11 16,-2 9-5 0,2 4-9-16,0 7 1 0,6 1 5 15,3 1 6-15,6-5-2 0,6-4-1 16,6-7 2 0,3-3 0-16,3-7-1 0,-1-6 1 15,1-16-13-15,0-3-6 16,-3-2 9-16,-3-3 3 15,-3 1 5-15,-6 1 2 16,0 1 10-16,-3 5 3 16,0 6 1-16,-3 4 0 15,0 6-9-15,0 8-3 16,3 8-5-16,3 0-1 0,3 8-1 16,3 2 0-16,0-2 0 15,3-5 0-15,-1-3-27 16,1-6-13-16,3-4-42 15,9-14-50 1,0-14 38-16</inkml:trace>
  <inkml:trace contextRef="#ctx0" brushRef="#br0" timeOffset="3727.553">17840 8729 180 0,'-17'2'68'0,"17"1"-36"0,0 18-37 15,5-10 10-15,1 7 10 16,-3 9 7-16,3 2 16 0,-3 2 6 16,0 7-23-16,0 1-7 0,0-4-3 15,3-4-7-15,-3-4 0 16,0-6 0-16,-3-5 2 16,0-6-5-16,3 1-3 15,3-11-8-15,0-8-4 16,3-2-6-1,0-4 0-15,6 1 4 0,0 0 5 16,3 5 6-16,2 3 3 16,-2 5 6-16,-3 2 5 15,0 6 12-15,-6 3 9 16,-3 2 5-16,-6 0 3 16,-9 0-10-16,-6 3-4 0,3-2-10 15,-6-1-1-15,-3-5-8 16,1 0-1-16,-1-8-13 15,0 0-4-15,0-3-23 16,3-2-7-16,9-1-26 16,6-2-9-16,9-5-35 15</inkml:trace>
  <inkml:trace contextRef="#ctx0" brushRef="#br0" timeOffset="3919.1266">18123 8967 240 0,'3'5'90'0,"3"3"-48"0,0 10-42 16,-3-7 18-16,0 5-1 15,0 2 2-15,0 1-10 0,-3-3-5 16,3 5-3-16,0-5-12 0,-3-3-5 16,6-16-193-1,-3-4 97 1</inkml:trace>
  <inkml:trace contextRef="#ctx0" brushRef="#br0" timeOffset="4055.0933">18123 8842 280 0,'-15'-2'104'0,"18"-1"-56"0,3-2-74 0,0 2 8 0,0-2-8 15,0 0 1-15,3-1-30 16,0-7-12-16,3 0-9 15,0-8-4-15</inkml:trace>
  <inkml:trace contextRef="#ctx0" brushRef="#br0" timeOffset="4198.923">18293 8676 200 0,'12'13'74'0,"-12"8"-40"0,3 19-29 16,0-19 17-16,0 8-8 16,-3 3 2-16,0 0-7 15,0 2-1-15,0 0-4 16,3-2-3-16,0-3 0 0,0-2-32 15,0-6-12-15,6-8-55 16</inkml:trace>
  <inkml:trace contextRef="#ctx0" brushRef="#br0" timeOffset="4355.1018">18519 8951 300 0,'-3'16'112'0,"3"-8"-60"0,0 10-61 0,0-7 18 15,0 2-1-15,0 0 5 16,0 0-9-16,0 1-1 16,0-4-3-16,0-2-42 0,3-2-19 15,3-6-62 1</inkml:trace>
  <inkml:trace contextRef="#ctx0" brushRef="#br0" timeOffset="4640.8022">18501 8845 260 0,'-27'-3'99'0,"27"-2"-54"0,3-3-72 0,6 6 7 0,0-6 0 15,0-8 4-15,0-8-15 16,3 0-4-16,0 0-31 16,3 0-12-16,3 3 43 15,0 3 20-15,-1 5 57 16,-2 5 22-16,0 2-3 15,-3 9-3-15,0 8-22 16,0 15-10-16,-3 8-15 16,-3 3-3-16,0 8-1 0,0-2-3 15,0-1-1-15,0-2-1 0,0-3 1 16,-1-3-31-16,-5-7-13 16,0 2-56-1</inkml:trace>
  <inkml:trace contextRef="#ctx0" brushRef="#br0" timeOffset="5000.558">18596 8877 312 0,'3'-3'115'0,"3"0"-62"0,9 3-55 0,-6 3 22 16,0-3-12-16,3-3-2 0,0 1-10 15,6 2-3-15,3-3 4 16,-1 1-34-16,-2-1-15 0,0 0-15 16,0 1-5-16,0 2-6 15,0 0-2 1,-3 2 44-16,0 4 81 16,-4 1 41-16,-2 7-4 15,0 2-3-15,3-1-34 16,0 4-13-16,-3 0-19 15,3-1-6-15,0-2-3 16,-3-3-2-16,0-2 1 0,3-3-11 16,0-6-4-16,2-4-38 15,4-4-15-15,-3 1-33 16,6-16-25 0,0-3 53-16</inkml:trace>
  <inkml:trace contextRef="#ctx0" brushRef="#br0" timeOffset="5120.2708">19162 8893 288 0,'-12'31'107'0,"3"-7"-58"0,-18 24-40 0,12-19 27 16,-5 19 0-16,-4 4 5 16,0 1-22-16,3-5-8 15,-3-8-8-15,7-6-38 0,2-5-16 16,3-2-104 0</inkml:trace>
  <inkml:trace contextRef="#ctx0" brushRef="#br0" timeOffset="6352.1718">15093 9403 144 0,'0'-5'55'0,"-3"-3"-30"0,3 11-14 16,0-3 18-16,0-3-2 15,0 0 4-15,0 3-11 16,0 0-4-16,0 0-9 15,0 0-5-15,3 16 1 16,0 16-2-16,-3 16 4 16,0 2 1-16,0 6 11 15,0-6 4-15,-3-5-7 16,3-6-1-16,0-2-5 16,0-2-3-16,0-6-2 15,0-3-3-15,0-4-2 16,0-4 1-16,0-2 3 0,3-5 3 15,0-1 2-15,0-2 3 16,3-3-1-16,6-2 0 16,0-3-3-16,3 0 1 15,2 3-2-15,7-1 2 16,0 1-6-16,0 0-3 16,0-3-2-16,3 2 3 15,-1-2 0-15,1 0 1 16,-3 0 2-16,-6 0 1 15,-3-2-8-15,-3-1-4 16,-1 0-20-16,-2-2-8 16,-3 0-34-16,0-1-13 15,0 4-17 1</inkml:trace>
  <inkml:trace contextRef="#ctx0" brushRef="#br0" timeOffset="12806.3328">15468 9760 116 0,'-9'-5'46'0,"9"8"-24"0,-3-3-2 15,3 0 19-15,0 0-2 16,0 0 1-16,0 0-19 16,0 0-9-16,6 5-6 15,3 6-1-15,0-1 0 0,6 4-4 16,3-4-1-16,3 3 1 16,-1 1 0-16,1-1 1 15,-3-3 2-15,0 1-1 16,-3-3 2-16,-3 0-2 15,-3-3 2-15,0 0 2 16,-6 1 4-16,-6-1 0 0,-9 3 2 16,-3 3 0-16,-6 2 3 15,0 0-5-15,-3 3-1 16,3-3-4-16,4 0-3 16,2-2-9-16,3 2-3 15,3-8-21-15,3-2-6 16,6-3-16-16,6 0-7 15,15-3-19 1</inkml:trace>
  <inkml:trace contextRef="#ctx0" brushRef="#br0" timeOffset="13498.8084">16254 9697 168 0,'-3'5'66'0,"6"1"-36"0,0 7-35 0,0-3 12 16,0 17 9-1,0 5 7-15,-3 5 2 16,0 2 2-16,3 4-15 0,0-1-7 16,0-2-3-16,3-3-11 0,0-11-4 15,0-7-46 1,3-6-63-16,2-8 24 16</inkml:trace>
  <inkml:trace contextRef="#ctx0" brushRef="#br0" timeOffset="13992.6655">16555 9874 164 0,'-18'-2'63'0,"6"4"-34"0,-6 6-23 16,3 0 15-16,0 5-9 16,-3 3-2-16,3 3-3 15,1-1-2-15,8 3-3 16,3-2 1-16,9 5 2 0,2-6 0 16,10-7 2-16,-3-3 0 15,0-8 1-15,0-5-7 16,-3-3-2-16,-3-3 0 15,-3 0 0-15,0-2 1 0,-3 0 0 16,0 2 2 0,-3 1 1-16,0 2-4 0,0 0 1 15,0 5-2-15,0 3-2 16,6 11-4-16,0 7 0 16,2 6 6-16,1 8 6 15,0 0 7-15,-3-1 5 16,-3 4 7-16,-6-1 3 15,0-5-9-15,-6-5-5 16,-3-5-12-16,-5-3-2 16,-7-6-24-16,0-2-11 15,0-19-31-15,0 1-14 16,1-9-1-16</inkml:trace>
  <inkml:trace contextRef="#ctx0" brushRef="#br0" timeOffset="14322.7371">16665 9925 124 0,'-6'10'46'0,"6"6"-24"0,0 3-6 15,0-9 18-15,3 6 2 16,3 10 0-16,3-4-11 0,2-7-5 15,4-4-11 1,3-3 0-16,0-3 2 0,3-10-2 0,0-6 2 16,-3-2-4-1,-4 0-2-15,-2-3 4 0,-6-2 2 16,-6 2 2-16,-9 0 5 16,-5 0-8-16,-4 5-3 15,0 3-13-15,-3 0-4 16,-3 3-26-16,0 3-9 15,6 2-32 1,7 0-56-16,5 0 30 16</inkml:trace>
  <inkml:trace contextRef="#ctx0" brushRef="#br0" timeOffset="14632.1651">16873 9882 176 0,'3'5'68'0,"12"3"-36"0,-6 6-31 0,-3-4 14 0,3 3 5 16,-3 3 7-16,0 0-3 16,0 0 0-16,-3-3-13 15,-6 1-2-15,6-4-2 0,-1-5 1 16,-2 1 0-16,-2-9 2 16,-1-2-5-1,6-6-3-15,-1-2-6 16,1-3-2-16,3-2 3 15,0 2 1-15,0 2-1 16,6 7 0 0,0 1-1-16,0 4-19 0,-3 2-10 15,0 2-25-15,0 1-11 16,0 0-14 0</inkml:trace>
  <inkml:trace contextRef="#ctx0" brushRef="#br0" timeOffset="14781.5082">17159 9935 224 0,'-6'8'85'0,"6"3"-46"0,0 5-48 0,0-6 12 15,0 6-4-15,0 2 2 16,0 1-2-16,0 0 0 16,0-4 1-16,0-4-33 0,3-3-15 0</inkml:trace>
  <inkml:trace contextRef="#ctx0" brushRef="#br0" timeOffset="14939.0105">17096 9721 232 0,'-18'0'88'0,"21"0"-48"0,-3 2-73 0,0-2-21 16,9-2 0-16,9-3-16 15,0-1-3-15,3 1 33 0,3-19 17 16</inkml:trace>
  <inkml:trace contextRef="#ctx0" brushRef="#br0" timeOffset="15093.1873">17331 9628 192 0,'0'48'71'0,"15"-30"-38"0,-18 17-32 0,9-11 16 15,-6 2 0-15,-3 6 2 16,0 2-8-16,0 1-4 15,0-4-4-15,0 1-9 0,0-5-4 16,0-1-91 0</inkml:trace>
  <inkml:trace contextRef="#ctx0" brushRef="#br0" timeOffset="15290.6223">17168 9856 220 0,'6'-3'82'0,"3"-10"-44"0,8 5-42 16,-2 8 13-16,9 0-3 15,0-3 1-15,12 1-6 16,-4 2 0-16,1 0-1 16,-3 0-16-16,-3-6-4 0,-6 1-47 15,-1-3-48 1,-5-2 34-16</inkml:trace>
  <inkml:trace contextRef="#ctx0" brushRef="#br0" timeOffset="15583.8103">17495 9721 140 0,'-6'26'55'0,"6"-7"-30"0,-3 26-21 0,3-24 15 15,-3 5 22-15,0 6 13 16,0 3-15-16,0-6-5 15,3 0-20-15,0-5-9 16,0-3-12-16,3-13-6 16,3-11 2-16,3-5 2 15,3-8-9-15,-3-2-2 16,6-3 3-16,3 2 5 16,0 3 9-16,-4 6 4 15,1 4 9-15,0 6 6 0,0 11 1 16,-3 5 1-1,-3 0 0-15,0-1 0 0,0 4-9 16,-3 5-3-16,0-8-35 16,0-8-13-16</inkml:trace>
  <inkml:trace contextRef="#ctx0" brushRef="#br0" timeOffset="16456.7715">17763 9917 156 0,'-3'0'60'0,"6"2"-32"0,3 1-33 15,0 7 16 1,3 4 8-16,-3 2 9 16,0 5 8-16,0 3-19 15,-3-1-1-15,0-7-1 0,-6 0-6 16,6-5-3-16,-3-3-3 0,3-3 0 16,-3-5 0-16,0-5 3 15,3-6-5-15,0-2-3 16,6-6-8-16,-4-5-4 15,1-2 3-15,3 5 2 16,0 5 2-16,0 3 5 16,0 7-1-16,0 4 1 15,0 7 8-15,0 6 4 16,-3 2-1-16,-3 0 0 16,0 3 1-16,-3-3 1 15,0-5-8-15,3 5-1 16,0-7-2-16,0-6 2 15,3-3-3-15,3-2 0 0,0-6 1 16,5 1 2-16,4 2-6 16,-3 0 1-16,0 5 7 15,3 3 5-15,-3 5 0 16,-3 3 0-16,0 0-1 16,-3 8 2-16,-3-3-3 15,-1 3-8 1,1-3-7-16,0-2-26 15,0-3-13-15,-3-11-20 16,3 1-6-16,0-9-10 16</inkml:trace>
  <inkml:trace contextRef="#ctx0" brushRef="#br0" timeOffset="16596.8937">18177 9917 140 0,'6'-11'52'0,"-3"14"-28"0,0-1-4 0,-3-2 19 15,6 8-17-15,-3 3-7 16,3 2-7-16,-3 0-3 15,-1 3-3-15,-2 3 1 0,0-3 0 16,0-1-30-16,0-4-12 16</inkml:trace>
  <inkml:trace contextRef="#ctx0" brushRef="#br0" timeOffset="16919.7539">18192 9856 228 0,'-3'-6'88'0,"6"6"-48"0,3 0-51 0,0-2 11 0,-1 4-6 16,4 1 2-16,3 0-5 15,6-1-1-15,3 4 5 16,3-1-26-16,-3 0-9 0,0-2-7 16,-4 0-1-1,-2-1 24-15,0-2 29 16,-3 3 15-16,-6-1 10 15,-6-2 7-15,-3 6-5 16,-3 2 1-16,-3 5-4 16,0 3 2-16,0 5-17 15,0 3 1-15,6 0 1 0,3-1-2 16,6 1 2-16,6-3-9 0,3-2-4 16,12-3-5-16,0-6 1 15,5-4-54-15,4-9-23 16,-9-13-23-1</inkml:trace>
  <inkml:trace contextRef="#ctx0" brushRef="#br0" timeOffset="17971.1976">19248 9898 184 0,'-15'-13'68'0,"9"15"-36"0,-14 4-22 0,11-1 20 16,-3 6-14-16,3 2-3 15,0 3-2-15,3 2 0 16,6 6-5-16,6 3-2 0,6-4 2 16,3-4-3-16,6-6 0 0,-1-5 3 15,1-3 1-15,-3-7 1 16,-3-6 0-16,-3-3 0 16,-3 1 0-16,-6-1-2 15,-6-2 1-15,-3-3-6 16,-3 3-1-16,-3 2-7 15,0 1 0-15,0 2-30 16,-3 0-11-16,9 2-41 16,6-2-38-1,6 0 45-15</inkml:trace>
  <inkml:trace contextRef="#ctx0" brushRef="#br0" timeOffset="18422.8503">19427 9885 200 0,'-3'10'74'0,"6"4"-40"0,0 7-42 0,-3-11 12 16,0 4 13-16,0 2 9 16,0-3 6-16,0 3 6 15,0 2-21-15,0-2-5 0,0-3-4 16,0-7-7 0,0-6-4-16,3-8-8 15,0-6-1 1,3-2-5-16,0-5-2 15,3 3 8-15,0 2 4 16,0 5 5-16,2 3 1 16,1 8 1-16,0 6 2 15,0 2 1-15,-3 2 3 0,0 1-1 16,-3-3 2 0,0 0 0-16,0-3 3 0,-3 0-5 15,3-2-3-15,0-6-4 16,3-2 1-16,9-6 1 15,-1-2 0-15,1 3-5 16,0 2-1-16,0 5 5 16,0 3 2-16,-3 5-2 15,-3 6 1-15,0-1 2 16,-4 4 3-16,-2-1-2 16,0 8-2-16,0-13-18 15,0 3-9-15,0-9-39 0,0 1-16 16</inkml:trace>
  <inkml:trace contextRef="#ctx0" brushRef="#br0" timeOffset="18797.9427">19924 9898 168 0,'0'3'63'0,"0"7"-34"0,3 11-32 0,0-5 13 15,0 8 10-15,-3 13 10 16,0 3-1-16,-3-3 1 15,0 3-17-15,0-3-8 0,3-8-1 16,0-5 1-16,0-6 2 16,0-5-6-16,-3-18-11 15,0-6-4 1,0-7 7-16,0-6 3 0,3-16-1 16,0-5 1-1,6 0 0-15,3 6 2 0,6 2-1 16,3 5-1-16,0 8 5 15,2 11 3-15,1 5 10 16,3 5 3-16,-6 6 7 16,-9 8 2-16,-3 4 9 15,-9 1 2-15,-3 0-15 16,-6 5-8-16,-3-5-15 16,0 0-5-16,-3-11-28 15,3-5-10-15,1-2-22 16,2-9-7-16,3-5-35 15</inkml:trace>
  <inkml:trace contextRef="#ctx0" brushRef="#br0" timeOffset="18986.3287">20147 9612 232 0,'6'3'88'0,"-3"0"-48"0,3 26-42 0,0-13 17 15,0 7 2-15,-3 12 4 16,0 2-8-16,-3 3-3 15,0-1-6-15,3-2-3 0,0-5 2 16,0-3-33-16,0-2-12 16,0-9-61-16,6-5-37 15,0-13 65 1</inkml:trace>
  <inkml:trace contextRef="#ctx0" brushRef="#br0" timeOffset="19307.6733">20317 9877 212 0,'9'3'79'0,"-6"-1"-42"0,6 6-41 16,-3-3 13-16,3 3 8 16,0 0 8-16,5 0 1 15,1 0-1-15,0-3-13 16,0-2-8-16,0-3 0 0,0-3 1 16,-3 1 2-16,-6-3-3 15,-3-3-1-15,-3 0-6 16,-6-3 0-16,-3 3-8 15,-3 0-1-15,-3 3 9 16,0 2 6-16,0 3-1 16,3 6 1-16,0 1 3 0,1 7 3 15,5 2 2-15,0 2 3 16,3 1-7-16,6 4-2 16,3-4-12-16,8 7-5 15,1-10-19-15,6-8-7 16,3-5-40-16,9-8-15 15,2-9 5 1</inkml:trace>
  <inkml:trace contextRef="#ctx0" brushRef="#br0" timeOffset="19466.6554">20790 9872 264 0,'-9'0'99'0,"-9"2"-54"0,-8 6-53 0,17 0 18 0,-6 5-9 15,-6 6-1-15,-3 2 1 16,-6-2 1-16,4 2-1 15,2-3-7-15,3 6-1 0,0-8-39 16,3-11-17-16</inkml:trace>
  <inkml:trace contextRef="#ctx0" brushRef="#br0" timeOffset="19645.1661">20564 9874 248 0,'15'8'93'0,"-3"8"-50"0,6 13-33 0,-9-13 23 16,2 0-9-16,-2 2-2 16,3 1-12-16,-3 2-6 15,0-2-3-15,0-3-21 0,0-6-9 16,6-2-60 0,6-19-67-16,0-2 45 15</inkml:trace>
  <inkml:trace contextRef="#ctx0" brushRef="#br0" timeOffset="19782.0071">20859 9895 252 0,'-12'11'96'0,"12"5"-52"0,3 10-51 0,-3-12 16 0,0 7-8 16,0-3-1 0,0 3-21-16,0-5-9 0,0 0-73 15,6-13-30-15</inkml:trace>
  <inkml:trace contextRef="#ctx0" brushRef="#br0" timeOffset="19935.9701">20790 9737 252 0,'-6'-6'93'0,"9"1"-50"0,6 2-66 0,-3 1 8 16,3-1-23-1,3-2-4-15,3-3-43 0,3-8-18 16</inkml:trace>
  <inkml:trace contextRef="#ctx0" brushRef="#br0" timeOffset="20095.2394">21031 9620 192 0,'3'6'74'0,"-3"9"-40"0,6 1-27 0,-3-5 20 16,0 5-12-16,0 8-1 15,3 5 3-15,-3 2 1 16,0 6-9-16,-3 1-1 0,0-1 2 15,0 0-15-15,0 0-3 16,-3-6-54-16,3-2-24 16,0-10-9-1</inkml:trace>
  <inkml:trace contextRef="#ctx0" brushRef="#br0" timeOffset="20436.3322">20847 9880 184 0,'9'-8'71'0,"3"5"-38"0,8 0-36 15,-8 3 11-15,3 0-4 16,3-2 2-16,3-1-3 16,3 0-2-16,0 3 0 15,-4 0-19-15,1-2-5 0,-3 2-9 16,0-3 0-16,-3 6 8 15,0-1 22 1,0 1 20-16,-4 2 31 16,4 3 14-16,0 5-13 15,-3 3-6-15,0 3-26 0,0-1-9 0,0 1-2 16,0-3-2 0,0 2 0-16,3-2-6 0,-1-3 1 15,1-5-22-15,3-10-8 16,0-4-29-16,3-7-13 15,6 0-19 1</inkml:trace>
  <inkml:trace contextRef="#ctx0" brushRef="#br0" timeOffset="20591.3824">21513 9866 252 0,'-3'0'93'0,"-2"6"-50"0,-4 7-39 0,-3 0 19 16,-6 11-7-16,-6 16 1 0,-9 7 10 15,1 3 5-15,-4 6-16 16,6-6-9-16,0-5-5 0,4-5-35 15,2-6-13-15,3-5-61 16,3-5-54 0,3-10 53-16</inkml:trace>
  <inkml:trace contextRef="#ctx0" brushRef="#br0" timeOffset="98306.4126">20725 16314 152 0,'-27'-16'57'0,"24"16"-30"0,-6 0-12 0,6 0 20 0,0 0-4 16,0 0-1-16</inkml:trace>
  <inkml:trace contextRef="#ctx0" brushRef="#br0" timeOffset="98574.0806">20674 16298 387 0,'3'-5'15'0,"3"0"-7"0,9-3-8 16,9 0-4-16,5 3 0 16,7-1 3-16,0 1-2 15,9 10 1-15,-4 3 2 16,-5 8 0-16,-3 5 0 15,-9 0 2-15,-4 6-1 16,-5 13-1-16,-9 5 9 16,-6 0 4-16,-9 7 2 15,-6 12 1-15,0-3-8 0,4 10-3 16,2-2-1 0,6-8 0-16,6 2-2 0,9-4 1 15,2-4-4-15,4-5 0 16,3-7-32-16,3-6-13 15,-3-11-39 1,9 1-51-16,5-9 35 16</inkml:trace>
  <inkml:trace contextRef="#ctx0" brushRef="#br0" timeOffset="98891.1373">21201 17314 184 0,'-24'0'68'15,"21"0"-36"-15,3 6-35 0,0-6 13 0,-3 5 10 16,-3 0 7-16,0-2 11 16,-6 2 3-16,3 3-21 15,0 5-7-15,1 1-5 0,-1 4-7 16,3 1 0-16,0 7-6 16,6 8 1-16,3 11 2 15,6 22 1-15,3 15-2 16,8 10 2-16,1 11 1 15,0 9 0-15,-6-20 17 16,-12-2 9-16,-9-11 15 16,-3 6 9-16,-6-19-15 15,-12-8-6-15,-5-5-19 16,-10-16-9-16,0-10-56 0,7-11-24 16,2-16-86-1</inkml:trace>
  <inkml:trace contextRef="#ctx0" brushRef="#br0" timeOffset="112974.9342">21487 16359 88 0,'-3'-5'35'0,"6"5"-18"0,0 0-7 15,-3 0 14-15,0 0 7 16,0 0 5-16</inkml:trace>
  <inkml:trace contextRef="#ctx0" brushRef="#br0" timeOffset="113318.5899">21493 16370 315 0,'0'16'45'0,"-9"10"-23"16,-3 14-2-16,0-1-3 0,0-1-1 15,3-4 1-15,0-5-7 0,3-5-4 16,3-6-3-16,0-4 0 16,6-9-2-1,6-10-1 1,3-3 1-16,0-11-10 0,0-10-4 16,-3-5-7-16,-3-1-2 15,0-4 16-15,0 4 10 16,0 3-3-16,0 9 0 15,-1 4-1-15,1 3 2 16,0 6-1-16,3 10 2 16,3 5 9-16,0 11 4 15,3 8 1-15,0 13 0 16,3 8-5-16,-3-3 0 0,3-2-7 16,-4 10-1-16,-2-5-2 15,0-8-2-15,-3-8-17 16,0-8-9-16,0-5-57 15,0-8-23-15</inkml:trace>
  <inkml:trace contextRef="#ctx0" brushRef="#br0" timeOffset="113508.7436">21481 16600 288 0,'-27'-11'107'0,"30"9"-58"0,0-6-57 0,6 5 18 15,3-2-3 1,0-3 4-16,3 5-6 16,5-7-1-16,1 10-2 15,12 0-4-15,-3 0 1 0,-1 5-45 0,1 0-22 16,0-2-49 0</inkml:trace>
  <inkml:trace contextRef="#ctx0" brushRef="#br0" timeOffset="113842.2389">21811 16550 228 0,'-15'0'88'0,"15"0"-48"0,6 0-53 0,-6 0 12 0,3 5 10 16,3 3 8-1,3 3 15-15,0 2 7 0,0 3-21 16,-3-1-5-16,-3 1-2 0,6-2-7 15,-3-4-2-15,0 1 1 16,-3-3 0-16,-3-8 3 16,0 0 1-1,3-6 3-15,3-4-5 16,3-6-1-16,2-3-4 16,1 1-1-16,3-1 3 15,3 4 1-15,-3 1-1 16,3 4-2-16,0 10-10 15,0 0-6-15,-4 0-25 16,4 8-9-16,0-3-27 0,-3 0-9 16,0 1-5-1</inkml:trace>
  <inkml:trace contextRef="#ctx0" brushRef="#br0" timeOffset="114059.6369">22177 16349 244 0,'-12'-11'90'0,"12"-7"-48"0,-3 10-49 0,3 18 14 16,3 3 1-1,-3 6 16-15,3 2 10 16,-3 16-18-16,3 0-6 0,0-2-3 16,0 2-4-16,0-8-2 0,0 2-18 15,0-7-9-15,0-8-50 16,-3-3-23-16,3-2 0 15</inkml:trace>
  <inkml:trace contextRef="#ctx0" brushRef="#br0" timeOffset="114354.5693">22043 16523 312 0,'-6'-2'115'0,"3"-1"-62"0,9 0-66 16,-3-2 15-16,3 0-8 0,0 5 4 15,9-8-4 1,3 5 0-16,3-2 3 16,0 0-23-16,-1 2-10 0,1 0-45 15,0 1-54 1,0 10 39-16,-3-3 205 31,3 16-32-31,-3 5 0 16,-1 6-40-16,-8-5-21 15,3-1-10-15,0 1-5 16,-3-6 0-16,0-3-10 0,6-7-72 31,-3-8-56-31,-3-6 40 16</inkml:trace>
  <inkml:trace contextRef="#ctx0" brushRef="#br0" timeOffset="114430.9439">22356 16425 244 0,'-6'-13'93'0,"9"13"-50"16,0 0-52-16,-3 0 12 0</inkml:trace>
  <inkml:trace contextRef="#ctx0" brushRef="#br0" timeOffset="114486.3157">22374 16417 331 0,'15'6'-55'0,"2"-4"-37"16,1 4-12-16</inkml:trace>
  <inkml:trace contextRef="#ctx0" brushRef="#br0" timeOffset="114707.6096">22677 16333 192 0,'-6'-32'71'0,"0"29"-38"0,-6-2-14 0,7-3 21 16,-10 3-3-16,-3 10 1 15,0 8-21-15,-3 3-10 16,9 8-5-16,-3 5-2 0,6 13 0 16,3 6 0-16,3-3 0 15,-2-3 0-15,5 1 0 16,5-9-5-16,-2 1-1 15,0-12-59-15,6 1-24 16,-9-16-15 0</inkml:trace>
  <inkml:trace contextRef="#ctx0" brushRef="#br0" timeOffset="114887.5697">22436 16518 268 0,'6'-3'101'0,"6"6"-54"0,0-6-57 16,-3 3 16-16,3 3-6 16,6-3 2-16,3 5-6 15,5 3-1-15,-2-3-62 16,0 1-28-16,0-4 2 16,0 4 5-16</inkml:trace>
  <inkml:trace contextRef="#ctx0" brushRef="#br0" timeOffset="115031.5873">22746 16621 240 0,'0'27'90'0,"3"-14"-48"0,3 5-49 0,-3-4 14 15,0-4-5-15,0 1-39 16,6 5-16 0,-3-14-40-16,2-2-15 15</inkml:trace>
  <inkml:trace contextRef="#ctx0" brushRef="#br0" timeOffset="115180.4065">22746 16431 288 0,'-9'-8'107'0,"12"10"-58"0,0-4-62 0,-3 2 17 0,6 2-8 15,0-2-1-15,0 6-25 16,6 2-10-16,8-3-68 15,1 0-30-15</inkml:trace>
  <inkml:trace contextRef="#ctx0" brushRef="#br0" timeOffset="115382.9935">22969 16536 208 0,'-9'11'77'0,"0"-11"-42"0,3 3-26 15,0-3 19-15,-3 8 3 16,0-3 6-16,-3 11-9 15,4 0-2-15,-1 2-15 16,3 1-4-16,0-3-3 0,12 7-7 0,3-7 0 16,5 3-15-1,1-11-3-15,0-8-38 16,15-8-16-16,-3 5-34 16</inkml:trace>
  <inkml:trace contextRef="#ctx0" brushRef="#br0" timeOffset="115540.918">23118 16618 228 0,'-6'-5'85'0,"6"0"-46"0,-3 5-30 0,3 0 22 16,0 0-10-16,0 8 0 15,0 2-6-15,0 4 1 16,0 2-9-16,3 5-4 0,0 3 0 16,0-1-4-16,3-7-2 15,0-3-49-15,-3-2-22 0,6-3-43 16</inkml:trace>
  <inkml:trace contextRef="#ctx0" brushRef="#br0" timeOffset="115709.7003">23091 16444 296 0,'-9'-5'112'0,"9"5"-60"0,0 0-65 16,0 0 15-16,0 0-10 15,9 5 0-15,0 0-28 16,3-2-14-16,3 5-58 16,3 2-26-16</inkml:trace>
  <inkml:trace contextRef="#ctx0" brushRef="#br0" timeOffset="116038.8132">23335 16547 252 0,'-12'-3'93'0,"6"6"-50"0,-21 0-39 0,13 5 19 15,2-3-4-15,-3 11 1 16,0 0-11-16,3 5-3 16,3-3-4-16,0 9-4 0,9-1 1 15,0-7 1-15,6-1 2 16,0-12-6-16,3-4-1 16,12-7-9-16,-6-3-2 15,-3-5 2-15,0 0 1 0,-4-1 10 16,1-4 6-16,-6 2 1 15,6 3 3-15,-6 2-2 16,0 3 2-16,0 3 5 16,0 10 2-16,6 3-5 15,0 3-3-15,0 2-3 16,0 0-3-16,0-2-6 16,-3-1-4-16,3 4-47 15,3-6-22-15,-3-8-31 16</inkml:trace>
  <inkml:trace contextRef="#ctx0" brushRef="#br0" timeOffset="116223.2077">23546 16364 252 0,'-3'-5'93'0,"3"10"-50"0,3 1-48 0,-3-1 15 15,3 11 14-15,-3 16 8 16,-3 13-7-16,0 2-4 15,-2 12-12-15,5-4-11 0,0-7-3 16,0-6-67-16,5-8-26 16,4-12-19-1</inkml:trace>
  <inkml:trace contextRef="#ctx0" brushRef="#br0" timeOffset="117034.7877">21516 16928 184 0,'-6'0'68'0,"9"0"-36"0,-3 13-33 0,0-5 12 15,3 3-3-15,-3 13 0 16,3 2 4-16,0 3 3 16,0 16-8-16,0-5-2 0,0 0 1 15,0-3-3-15,0-8 0 16,0-6-21-16,0-4-8 16,0-6-62-1,3-5-34-15,-6-8 59 16</inkml:trace>
  <inkml:trace contextRef="#ctx0" brushRef="#br0" timeOffset="117240.0939">21362 16912 296 0,'-21'-10'112'0,"15"10"-60"0,0 0-61 16,6 0 20-16,0 0-8 15,3 0 1-15,6 0 2 16,3 0 3-16,9 0-4 15,8 0-3-15,4 0 1 0,3 0-11 16,-3 0-4-16,2 0-30 16,-5 5-10-16,-6 8-33 15,-6 8-46 1,-15-2 37-16</inkml:trace>
  <inkml:trace contextRef="#ctx0" brushRef="#br0" timeOffset="117391.6339">21439 17275 192 0,'-45'18'71'0,"42"-18"-38"0,0 5-19 0,3-5 20 16,6 3-13-16,6 0-2 16,9-1 0-16,6-2 0 15,3 0-10-15,2 0-5 0,1 0-3 16,3 0-23-16,-3-2-8 16,-4 2-84-1</inkml:trace>
  <inkml:trace contextRef="#ctx0" brushRef="#br0" timeOffset="182693.9152">21707 17084 124 0,'-3'0'46'0,"3"5"-24"0,0 3-15 0,0 3 15 16,3 0 0-16,-3 12 4 15,0-1-5-15,0 4-1 16,0-2-11-16,0-6-5 0,0-2-1 16,3-3 0-16,-3-2 1 15,0-6 0-15,0-5 0 16,3-2 0-16,3-12 2 15,0-12-3-15,3 5-2 16,3 0-3-16,0-3 1 16,2 11-1-16,4 2-2 15,-3 3 5-15,6 8 3 0,-3 8 8 16,3 11 2-16,-3-1-5 16,-1 6-3-16,-2-3-3 15,-3-2 0-15,0-4-7 16,0-1 1-16,-3-9-52 15,3 3-21-15,0-11-16 16</inkml:trace>
  <inkml:trace contextRef="#ctx0" brushRef="#br0" timeOffset="183243.5162">22147 16862 208 0,'-20'8'79'0,"20"-3"-42"0,0 19-41 15,0-3 13-15,0 6-1 16,0 4 3-16,0 4-2 15,3 15 0-15,-3-10-5 16,3-6-3-16,3-2 2 0,0-6-15 0,-1-2-7 16,1-8-50-1,0-5-53-15,0-9 35 16</inkml:trace>
  <inkml:trace contextRef="#ctx0" brushRef="#br0" timeOffset="183415.7254">21996 17026 296 0,'-3'-3'112'0,"6"3"-60"0,6 0-63 0,-3 0 18 0,5 3-9 16,1-3-2-16,9 8 3 16,6-3 0-16,0 0 1 15,3 1-29-15,-1-4-10 0,1 4-76 16</inkml:trace>
  <inkml:trace contextRef="#ctx0" brushRef="#br0" timeOffset="183772.6709">22305 17076 228 0,'-6'3'88'0,"6"0"-48"0,3 4-49 16,3-1 14-16,0-4-3 15,3 6 3-15,6-2 0 16,0-1 0-16,0-2-3 0,0-3-2 0,0 0 3 16,-4-8-2-16,1 5-1 15,-3-8 1-15,-3 6-1 16,-6-5 0-16,-3-1 0 16,-6-2-3-16,-6 7 2 15,-2 1-1-15,-4 2 0 16,0 6 4-16,0 2 1 15,3 6-1-15,3 2 1 16,3 0 2-16,0 3 4 16,10 13 0-16,2-2 0 15,2-6-3-15,7 3-1 16,9-8-3-16,6 2-2 0,0-5-28 16,3-7-11-16,-3-6-69 15</inkml:trace>
  <inkml:trace contextRef="#ctx0" brushRef="#br0" timeOffset="184008.4956">22526 16867 216 0,'-3'5'82'0,"6"6"-44"0,-3 13-40 16,0-3 17-16,5 6 2 15,-2 4 4-15,-3 9-8 16,3 5-3-16,6 0-6 0,0-5-3 16,-3-9 2-16,0-4-29 15,3-9-64 1,6-10-41-16,-3 0 32 16</inkml:trace>
  <inkml:trace contextRef="#ctx0" brushRef="#br0" timeOffset="184185.9232">22668 16928 208 0,'-3'-18'77'0,"3"23"-42"0,0 8-39 0,3 0 13 15,0 1 17-15,0 4 10 0,0 6-14 16,-3 5-5 0,6 8-10-16,0 5-5 0,0-5-1 0,0-2-4 15,0-3 2-15,0-6-37 16,0-8-14-16,0-4-56 15</inkml:trace>
  <inkml:trace contextRef="#ctx0" brushRef="#br0" timeOffset="184349.2245">22871 17097 288 0,'-9'11'107'0,"6"-3"-58"0,6 8-62 16,-3-3 17-16,0 6-15 0,0-1-3 15,3 1-6 1,-3-6-2-16,0 0-39 0,0-5-17 16,3 3-7-16</inkml:trace>
  <inkml:trace contextRef="#ctx0" brushRef="#br0" timeOffset="184492.0954">22835 16939 308 0,'-21'-24'115'0,"18"24"-62"0,6-5-68 0,-3 5 16 16,6 0-34-16,3 0-8 15,3 0-21-15,3 2-6 16,0 1-21-16,0 10-7 16</inkml:trace>
  <inkml:trace contextRef="#ctx0" brushRef="#br0" timeOffset="185139.4408">23091 17039 132 0,'-3'-5'52'0,"3"2"-28"0,-6-2-2 0,6 5 20 15,-9 0-3-15,0 0 2 16,-6 5-17-16,-2 3-6 16,5 5-11-16,-6 6-9 0,3 7-4 15,3 6 0-15,6-5 4 16,3-1-1-16,3-5-1 16,6-2 3-16,3-6 0 0,12-8-4 15,-3-5 1 1,-6-5-7-16,5-11-1 0,-2-2 0 15,-3-1 2 1,-6 1 6-16,6-1 4 16,-6 3-1-16,-3 3 0 0,-3 2 1 15,6 3 0-15,-3 3 0 16,3 5 0-16,0 5-3 16,3 6 2-16,3 5 10 15,-3 10 5-15,5 6 9 16,-5-5 6-16,-3-1-1 15,-6 0 1-15,-3 1-8 16,-3 2-2-16,-3-8-9 16,-2 6-4-16,-4-19-3 15,0-3 0-15,-6-10-35 16,0-3-16-16,0-6-24 0,3-7-8 16,4-8-17-1</inkml:trace>
  <inkml:trace contextRef="#ctx0" brushRef="#br0" timeOffset="185501.0423">23210 17037 192 0,'6'2'74'0,"3"6"-40"0,15-3-40 0,-9 1 12 0,-3 2-6 15,2-8 0-15,1 0 11 16,-3 0 5-16,-3 0-8 15,6-3-2-15,-6-2 0 0,-3-1-3 16,3-2 0-16,-9 1-1 16,-3-4 1-16,-3 8-2 15,-3-2-1-15,-6 0 1 16,-6 5-1-16,3 8 0 16,1-3 0-16,2 8 4 15,3 6 2-15,3-6 6 16,3 5 5-16,6-2-7 15,9 3-3-15,0-6-4 16,6 0-3-16,0 1-8 16,-1-9-5-16,1 0-24 15,0-10-9-15,-6-3-27 16,6-3-35 0,-9 6 31-16</inkml:trace>
  <inkml:trace contextRef="#ctx0" brushRef="#br0" timeOffset="185804.9339">23383 17071 140 0,'0'-5'52'0,"0"10"-28"0,3 0-28 0,-3 1 8 16,6 1 11-16,-3 1 7 16,3 6 3-16,-3-1 0 15,0 0-14-15,-3 0 0 0,6-2 0 16,-4-3 0-16,-2-3 1 16,6-10 0-16,0-8-4 15,3 2-3 1,6-10-5-16,3 5 0 0,-3 0-2 15,0 3-2 1,3 0 3-16,-6 10 0 0,5-2-2 16,-5 13 2-16,6-3 7 15,-6 8 4-15,0 0-1 16,-3 1 0-16,0 4-5 16,0 3-3-16,-6-2-11 15,6-1-6-15,3-4-47 16,-3-6-19-16,5 2-7 15</inkml:trace>
  <inkml:trace contextRef="#ctx0" brushRef="#br0" timeOffset="186032.5461">23868 17034 272 0,'-15'-8'104'0,"15"8"-56"0,-3 0-56 0,3 0 16 16,-9 5-11-16,6 3 0 15,-6 3 15-15,0 2 6 16,0 3-8-16,-3 0 5 0,9 5 5 16,3 0-16-16,3 3-3 15,6-6-13-15,3-2-3 16,0-5-19-16,3-8-5 16,6-6-40-1,3-10-56-15,6-3 30 0</inkml:trace>
  <inkml:trace contextRef="#ctx0" brushRef="#br0" timeOffset="186383.9954">23984 17037 240 0,'-9'0'90'16,"9"0"-48"-16,0 2-51 0,0-2 14 0,3 0-3 16,3 8 1-16,0-3 5 15,0 1 5-15,3-6-7 16,0 5 1-16,9-5 0 0,0 0-3 15,-4-5-3-15,1-1 2 16,0 4 0-16,-3-9-1 16,-3 6-2-16,-3-3 3 15,-6-5 0-15,-6-1-1 16,-3 7 1-16,0 1-2 0,-9 6 2 16,0 8 0-1,-8-3 3-15,5 9 3 0,3 7 2 16,0-3 3-16,3 6 4 15,12-3-4-15,6 11 2 16,3-5-7-16,3-4-3 16,9-7-6-16,0-2 0 15,9-4-33-15,-4-7-13 16,13-6-43-16,-6-10-19 16,-3 0 5-1</inkml:trace>
  <inkml:trace contextRef="#ctx0" brushRef="#br0" timeOffset="190184.0443">22362 17595 84 0,'0'-3'33'0,"0"3"-18"0,0 0-13 0,0 0 6 16,0 0-2-16,0 0 3 15,-6 0 2-15,0 0 9 16,3 0 5 0,-3 0 2-16,0 0 1 0,0 3-4 15,0-1-3-15,-3 1-11 16,-3 5-4-16,0 8 0 0,0 0-5 15,4-3-1-15,-1 0-2 16,3 3 0-16,3-5 0 16,3 2-2-16,3-2 3 15,3-6 0-15,0-3 1 16,-1-2 0-16,7 0 0 16,-3-2 0-16,0-3-3 15,0-1 2-15,-3 1 1 16,0-6 0-16,-6 1 0 15,6 2 0-15,0-3-3 16,-6 9 2-16,0-4 1 16,0 1 2-16,0 10 1 15,0 3 3-15,3-2-1 16,0 1 0-16,3-1-6 0,0 2 1 16,6-3 0-16,-3 3 0 15,0-3-7-15,0 1-3 16,-1-1-36-1,1-3-15-15,0-2-13 16</inkml:trace>
  <inkml:trace contextRef="#ctx0" brushRef="#br0" timeOffset="190514.2378">22451 17627 104 0,'-3'0'38'0,"3"5"-20"0,0 13-15 0,3-15 12 0,-3 8 2 15,0-3 2-15,0-1-2 16,0-1 2-16,0 2-10 16,0-3-3-16,0 0-4 15,0 1 1-15,0-6 2 0,0 0 0 16,0 0 0-16,3-6-3 16,0 1 1-16,0-8-2 15,3 5-1-15,0-3 1 16,3 3-1-16,0 3 2 15,0 2 3-15,0 6 2 16,-3 2 3-16,0 3-1 16,0 5 2-16,5-2-6 15,-2-3-3-15,0 3-4 16,-3-3 1-16,6-3-37 0,0-3-14 16,0 4-31-1</inkml:trace>
  <inkml:trace contextRef="#ctx0" brushRef="#br0" timeOffset="190906.2782">22716 17619 176 0,'-9'-22'66'0,"6"25"-36"0,0-6-33 0,0 3 11 0,0 3 0 16,-3-3 3-1,0 11-4-15,0 5-2 0,0-3-2 16,0 0-5-16,3 0-1 15,0 6 2-15,3-6 0 0,3 0-2 16,3-2 2-16,3-9-6 16,3 4 0-16,0-6-6 15,3-6-2-15,-3-1 2 16,3-12 2-16,-9 0 7 16,6-2 4-16,-6 0 1 15,0-3 2-15,-6-2 4 16,0 7 4-16,0-2 2 15,0 3 3-15,0 4-3 16,0 6 2-16,-3 3-4 16,3 13 1-16,0 5-7 0,0 6-3 15,3 13-1-15,0 2 1 16,0-2-3-16,8 5 0 16,-2-5-12-16,6-3-5 15,-3-3-72 1</inkml:trace>
  <inkml:trace contextRef="#ctx0" brushRef="#br0" timeOffset="191938.1022">21496 18045 184 0,'0'-8'68'0,"3"13"-36"0,-3 11-24 0,0-3 16 0,-3 6-6 16,0 4 2-16,-3 4-2 16,-3 2-2-16,0 8-8 15,3-3-5-15,3 3-2 0,0-10-1 16,3-6 2-16,0-2-1 15,0-6-1-15,0-5 1 16,0-3 1-16,0-10-14 16,0 2-7-16,0-10-1 15,0-11-1-15,0 3 9 16,0-6 7-16,0 1 2 16,-6 2 1-16,3 3 2 15,3-3 2-15,0 3 8 16,3 8 5-16,0 5-1 0,6 8 6 15,0 2-4 1,0 9-7-16,3-3 0 16,-3 5-6-16,-1-5 0 15,4 3-1-15,-3-3-2 16,0-3 1-16,0 3-1 16,0-8 0-16,0-3 2 15,0-7 1-15,0 2 3 16,0-3-3-16,-3-2-2 15,0-3 0-15,-3 3-1 16,0 2 0-16,0 3 0 0,0 16 4 16,0 5 2-1,0 6 2-15,0 2 0 16,-3 8 2-16,9 0-5 16,-4 8-3-16,7-10-1 15,-3-1 1-15,0-4-17 16,0-4-4-16,0-5-48 15,0-2-22-15,3-9-13 16</inkml:trace>
  <inkml:trace contextRef="#ctx0" brushRef="#br0" timeOffset="192316.8323">21832 18225 204 0,'-6'-6'77'0,"3"6"-42"0,-3 0-30 0,3 0 19 16,-3 0 0-16,-6 6 3 16,3 1-10-16,-3 15-5 15,1-4-7-15,2 1-8 0,0-1-1 16,3-2 2-16,3-3 3 16,3 1-2-16,3-9-2 15,3 3 4-15,6-8 3 16,-1 0-3-16,1-3-1 0,0-2 0 15,0 0 0 1,-3-9 0-16,0 1 2 0,-3 5-1 16,0 3 2-16,-3-3 0 15,0 3 3-15,0 10 3 16,0 3-6 0,-3-3-4-16,6 3-3 15,0 3 3-15,0-3-20 16,3 0-6-16,0-3-32 15,5 0-15-15,1-2-19 16</inkml:trace>
  <inkml:trace contextRef="#ctx0" brushRef="#br0" timeOffset="192520.5225">22019 18227 212 0,'-2'-13'82'0,"-4"13"-44"0,-3 5-31 0,6-5 20 16,-3 8-10-16,-3-3 1 15,3 9-7-15,-6 7-1 16,3-3-6-16,3 1 2 0,6 2 3 16,6-2-7-16,3-6-1 15,6 0-8-15,3 0-3 16,0-7-49-16,8-6-22 16,7-6-20-1</inkml:trace>
  <inkml:trace contextRef="#ctx0" brushRef="#br0" timeOffset="193141.2131">22145 18100 140 0,'-18'-18'55'0,"30"12"-30"0,-18 28-14 0,6-25 15 15,0 8-6-15,0 3-1 16,0 0 4-16,6 5 5 16,-3 0-15-16,-3 6-3 0,3 7 1 15,-6 6-5-15,0-5-1 16,6-6-5-16,0-3 0 15,-6 1 2-15,6-6 3 16,-6-5-4-16,6-3-1 16,-1-5 4-16,4-8 2 15,0-10-7-15,0 5-4 0,0-1 3 16,0-4 0-16,0 10 2 16,0-3 2-16,0 3-3 15,0 3 0-15,3 3 7 16,0 2 4-16,0 2-1 15,0 11 2-15,-3 1-6 16,0 4-3-16,0-5-1 16,0 1-1-16,-3-1 0 15,0-3 2-15,0-2-39 16,-3-2-14-16,0-4-41 16,0-2-37-16,2 6 49 15</inkml:trace>
  <inkml:trace contextRef="#ctx0" brushRef="#br0" timeOffset="193312.0069">22347 18219 268 0,'-12'-5'101'0,"24"10"-54"0,-6-5-64 0,-3 8 14 16,-6-3 0-16,0 9 4 16,0 4 4-16,0-2 2 15,0 0-3-15,0-3-9 0,0 0-5 16,0-5-49-16,0 6-22 15,-3-6-11-15</inkml:trace>
  <inkml:trace contextRef="#ctx0" brushRef="#br0" timeOffset="193454.4405">22320 18166 240 0,'0'-10'90'0,"0"7"-48"0,0 3-73 0,0 0 2 0,0 0-15 16,3 3-3-16,9-3-25 16,-3 5-11-16</inkml:trace>
  <inkml:trace contextRef="#ctx0" brushRef="#br0" timeOffset="193780.9269">22412 18201 160 0,'-3'5'63'0,"6"0"-34"0,0 3-30 0,0 0 12 16,0 5 8-16,-3 1 5 15,0-1-4-15,0 0 1 16,3-2-12-16,-3-3-3 0,0 2-2 16,0-7 0-16,0 2 0 15,6-5-5-15,-6-5 1 16,6-8-9 0,0-6 0-16,0 6 1 15,0-3 4-15,3 5 2 16,-3-2 2-16,0 11 0 15,0-4 6-15,0 12 6 16,0-4 7-16,0 9 3 16,-3 2-7-16,0 3-2 15,0 2-9-15,0-4-3 0,0-1-14 16,0 0-7-16,3-8-42 16,-3 3-20-16</inkml:trace>
  <inkml:trace contextRef="#ctx0" brushRef="#br0" timeOffset="194118.8078">22639 18201 216 0,'-3'0'82'0,"6"0"-44"0,3 5-44 16,-3 0 14-16,2-2-7 0,4-3-1 15,0 5 1-15,-3-5-1 16,6 0 0-1,0-5 2-15,0 5 3 0,-3-3-2 16,3-2-2-16,-6-3 0 0,-3 3-1 16,-3-6-5-16,-3 9-1 15,-3-4-4-15,-6 1 1 16,0 2 5-16,0 3 4 16,0 3 3-16,0 2 1 15,0 3 6-15,3 3 4 16,1-3 15-16,2 10 6 15,3 3-10-15,6-2-2 16,6 2-11-16,5-10-3 16,7 2-16-16,6 0-6 0,12-8-48 15,-1-10-23-15,1-3-25 16</inkml:trace>
  <inkml:trace contextRef="#ctx0" brushRef="#br0" timeOffset="194792.5556">23160 17973 144 0,'-6'-8'55'0,"12"8"-30"0,-4 6-23 16,1-4 12-16,0 9 13 16,0-3 7-16,0 10 0 15,0 14 2-15,-3-3-20 16,0 3-3-16,0 7-1 0,0-1-7 16,0-4-3-16,0-8 3 15,0 1 4-15,0-9-3 16,0-4 2-16,0-1-1 15,3-8 1-15,0 3 0 16,3-8 0-16,0 0-7 16,3 0 0-16,0 0-1 0,3-3 0 15,-3-2-3-15,9 5 2 16,-3 0-8-16,-6 5-2 16,8-2-23-16,-5-3-10 15,0 5-43 1,-3-5-46-16,6 0 42 15</inkml:trace>
  <inkml:trace contextRef="#ctx0" brushRef="#br0" timeOffset="195182.6277">23413 18187 176 0,'0'-5'68'0,"2"5"-36"0,4 0-40 15,-6 0 12-15,6 0 2 16,0 0 4-16,6 0 3 16,-3 0 3-16,6 0-9 15,0 0-6-15,0 0-2 0,-6-2 1 16,9-4 2-16,-9 1-1 16,-6-3-1-16,5 3 3 15,-8-3 0-15,0 2-4 16,-3 4-1-16,-14-3-8 15,-4-1-4-15,0 6 8 16,3 6 2-16,-3-1 6 0,3-3 3 16,9 9 11-1,-2-3 7-15,5 5-1 0,3 0 1 16,3 1-8-16,6-1-4 16,3 0-13-16,5 0-4 15,10 1-26-15,0-9-9 16,0 8-58-1,6-8-29-15,-7-10 65 16</inkml:trace>
  <inkml:trace contextRef="#ctx0" brushRef="#br0" timeOffset="195573.2773">23698 18142 204 0,'-27'-7'77'0,"16"7"-42"0,5 0-50 16,0 5 10-16,-3-3 2 15,-3 9 4-15,0-3 19 16,-3 5 10-16,3 6-15 16,3-1 5-16,3 3 1 0,3 1-11 15,3-4-6-15,6-5-7 16,6 1-1-16,3-9-5 16,0-10 1-16,-3-3-5 15,12-3 1-15,-7-5-1 16,-2 3 3-16,-3-6 6 15,-3 6 4-15,-6 0 1 16,-3 0 2-16,-3 2 2 16,-3 3 2-16,3 3 1 15,-6 5 2-15,6 0-7 0,-3 5-2 16,6 3 1-16,0-3 3 16,0 6-2-16,0-3 0 15,9 0-3-15,0 5-1 16,3 0-28-16,6 1-10 15,-6-9-56 1,0 8-26-16,3-13 59 16</inkml:trace>
  <inkml:trace contextRef="#ctx0" brushRef="#br0" timeOffset="195911.2887">23776 18169 192 0,'-3'-3'71'0,"12"6"-38"0,-9 2-41 16,6 3 12-16,-3-3 11 16,-3 6 10-16,0-3-2 15,5 5 1-15,-2-5-11 16,0 5-7-16,3-2-5 16,-3-3 0-16,-3-8 7 15,6-5-1 1,-3 2 0-16,3-8-3 15,-3 3-3-15,0-5-3 16,3 0-1-16,-3 0 4 16,9 0 3-16,-6 2-1 0,-3 3 0 15,6 3-12-15,-3 2-4 16,0 3-32-16,0 3-12 16,-3 2-42-1,3 3-17-15,-3 3 59 16</inkml:trace>
  <inkml:trace contextRef="#ctx0" brushRef="#br0" timeOffset="196247.3111">24002 18148 192 0,'0'-8'71'0,"3"10"-38"0,6-2-41 0,-9 0 10 0,6 6 5 15,-6 2 5-15,0-3 10 16,0 8 4-16,0-5-14 15,3 3-5-15,0 2-2 0,0-5-3 16,0-3 1 0,0 3 2-16,-3-8-7 15,0 0 0-15,6-2-5 16,0-4 0-16,-1-7-3 16,-2 5 1-16,6-3 3 15,-3-2 1-15,3 5 3 16,-3-2 1-16,6 7 1 15,-3-2 0-15,0 5 8 0,0 5 7 16,-3 3-3-16,0 0 1 16,0 3-8-16,0-4-1 15,0 7-2-15,-3-1-2 16,6-8-15-16,-9 3-5 16,6-3-45-1</inkml:trace>
  <inkml:trace contextRef="#ctx0" brushRef="#br0" timeOffset="196452.6628">24300 18142 268 0,'-3'0'101'0,"6"11"-54"0,2-3-55 0,-2 0 16 0,-3 5-8 15,0-2 0-15,-3 2 0 16,-2 0 0-16,2 0 0 15,0-5-38-15,-3 3-16 0,6-3-50 16</inkml:trace>
  <inkml:trace contextRef="#ctx0" brushRef="#br0" timeOffset="196577.4246">24288 18023 344 0,'-3'-5'129'0,"6"2"-70"0,3-2-104 0,-3 5 3 16,5 0-19-16,-5 0 0 16,-3 0 2-16,9 5 4 15</inkml:trace>
  <inkml:trace contextRef="#ctx0" brushRef="#br0" timeOffset="196983.7014">24389 18129 204 0,'0'0'77'0,"6"13"-42"0,9 1-41 0,-9-4 12 15,-3-2-6-15,-3 5 0 16,6-2 6-16,-3-3 4 16,0 0-5-16,-3-3 1 0,0-5 1 0,0 0-3 15,0 0-1-15,0 0 3 16,0 0 1-16,5-5-3 15,-2-3-3-15,3-5-3 16,0 2 1-16,3-10 1 16,0 0 2-16,3 2-3 15,3 1 0-15,-3 10 5 16,0-3 2-16,0 11 0 16,3 11 1-16,-4-3 7 15,1 5 5-15,-3 0-9 16,0 6-3-16,-6-6-3 15,9 0 0-15,-6 6-5 16,-3-6-1-16,3-5-57 16,-3 3-27-1,-3-4-49-15,6-1 36 16</inkml:trace>
  <inkml:trace contextRef="#ctx0" brushRef="#br0" timeOffset="197483.302">24806 18135 220 0,'0'-6'85'0,"0"-2"-46"0,0 8-48 0,0 0 14 0,-3 0 6 16,-6 0 7-16,-3 6 4 16,-6 2 2-1,3-1-13-15,-6 4-7 0,3-3 0 0,0 5-5 16,10 0 0-16,8 1 1 15,0-1 2 1,0 0-1-16,8 0-1 0,4-13-2 16,3 6-1-16,0-6-1 15,0-6 0-15,0-2 3 16,3 1 0-16,-6-4 1 16,6 3 2-16,-7-5-3 15,-2 2-2-15,-6 3 4 16,3-5 1-16,-3 8 0 15,-12-3-4 1,6 8-1-16,0 0-1 16,-3 5 3-16,15 3-2 15,-6 5-1-15,12 0 14 0,-3 14 5 16,0-1 6-16,6 6 2 16,-3 0-1-1,0 0-2-15,-3-3 1 0,-4 2 1 16,-5-4-8-16,-11-1-1 15,-4 1-3-15,-18-9 1 16,6 1-11-16,-12-14-4 16,1-2-60-16,-10-3-25 15,0 0-59 1</inkml:trace>
  <inkml:trace contextRef="#ctx0" brushRef="#br0" timeOffset="234577.4049">13998 11105 116 0,'0'-8'44'0,"0"8"-24"0,0-3-4 0,0 3 18 15,0 0 6-15,0 0 3 16,3 5-19-16,-3 1-9 16,0 12-3-16,0 6 2 15,-3 10 1-15,0 6 0 0,0 8-5 16,3-3-4 0,0-3-3-16,3-2-3 15,0-9 3-15,0-4 0 0,0-6 1 16,0-5 2-1,0-3-1-15,0-2 2 0,0-3-2 16,-1-3 0-16,4-2-1 16,3-3 2-16,3-3-3 15,3 0 0-15,3 1-6 16,3-1 0-16,-6 3 1 16,3 0 3-16,-1 3-7 15,1-1-1-15,-3-2-12 16,0 3-5-16,-3-3-3 15,0 0-1-15,0 3-33 0,0-3-15 16,3-3-7 0</inkml:trace>
  <inkml:trace contextRef="#ctx0" brushRef="#br0" timeOffset="234920.9724">14269 11438 124 0,'-12'-3'49'0,"12"3"-26"0,-3 0-7 0,3 0 18 0,0 0-9 16,0 0-5-16,3 6-3 16,3 2-1-1,5-1-8-15,4 1-5 0,6 0 0 16,3 0-2-16,-3 0-1 0,-3 3 1 15,-3-1 1-15,-4 1-1 16,-5 0 2-16,-6 4 4 16,-11-1 6-16,-4 2-3 15,-3-3 2-15,0-3-7 16,3-2-3-16,0 0-4 16,3-2-1-16,3-1-27 15,6 0-12-15,3-5-26 16,12-3-40-1,18-10 27-15</inkml:trace>
  <inkml:trace contextRef="#ctx0" brushRef="#br0" timeOffset="235216.3171">14834 11247 160 0,'-3'-2'63'0,"6"4"-34"0,-3 6-30 0,0 0 12 0,6 8 15 16,-6 11 7-16,0 10-8 16,-3 2-4-16,3 4-12 15,0-4-4-15,0-2 1 16,0-2-3-16,0-3 0 0,0-3-17 15,0-5-5-15,-6-3-31 16,3-3-12-16,0-5-23 16</inkml:trace>
  <inkml:trace contextRef="#ctx0" brushRef="#br0" timeOffset="235432.8971">14623 11290 212 0,'-18'-21'79'0,"18"15"-42"0,3 1-26 0,0 2 23 15,6 1-11-15,6-4-4 16,2 1-8-16,10 3-5 16,12-1-3-16,0 0-3 0,2 1 1 15,4-1-23-15,0 3-10 16,-7 0-44-1,4 3-56-15,-9-1 33 16</inkml:trace>
  <inkml:trace contextRef="#ctx0" brushRef="#br0" timeOffset="235807.7195">15066 11242 124 0,'0'8'49'0,"3"8"-26"0,-3 16-25 0,0-1 11 0,0 4 18 16,0 2 10-16,0-3-6 16,0 1-3-16,0-1-16 15,0-5-5-15,0-5-3 0,0-5 0 16,0-4 0-16,0-4 4 16,0-3 5-16,6-16 2 15,6-3-11 1,0-2-1-16,3-3-5 0,3 0-2 15,0 3 0-15,-1 3 3 16,1 4 2 0,3 6 2-16,-3 6 3 0,0 2 3 15,-3 7 0-15,-3 4 0 16,0-3-5-16,-4 0-1 16,1-3-12-16,0-2-7 15,-3-1-24-15,3-2-10 16,0 0-38-1,6-5-29-15,0-1 50 16</inkml:trace>
  <inkml:trace contextRef="#ctx0" brushRef="#br0" timeOffset="236109.7034">15498 11544 228 0,'0'0'85'0,"3"0"-46"0,0 2-50 0,0 1 13 0,3 0 9 15,3-1 7-15,0 1 0 16,2-3 2-16,1-3-11 15,0 1-3-15,0-4-2 0,-3 1-2 16,0-3 1-16,-3-2 0 16,-6-1 3-16,-3-2-3 15,-6-6-2-15,-3 3 0 16,-3 6-1-16,-6 2-3 16,-2 11 2-16,-1 2 1 15,0 5 0-15,3 4 4 16,6 2 2-16,3 5 2 15,9 0 0-15,9 0-4 16,12 0-1-16,6 0-12 16,12 1-7-16,5-4-49 0,19-5-22 15,0-2-19 1</inkml:trace>
  <inkml:trace contextRef="#ctx0" brushRef="#br0" timeOffset="236601.103">16251 11269 204 0,'-6'-8'77'0,"9"10"-42"0,-3 1-41 0,0-3 12 15,0 8 0-15,3 5 4 16,-3 14 14-16,0 7 8 16,0 3-17-16,0 3-8 0,0 2-3 15,0-5-1 1,3-5 1-16,0-3-16 0,-3-5-6 15,3-6-20-15,0-2-8 16,0-5-47 0,6-3-24-16,0-22 59 15</inkml:trace>
  <inkml:trace contextRef="#ctx0" brushRef="#br0" timeOffset="236799.2358">16084 11269 264 0,'-6'-6'99'0,"9"6"-54"0,6 0-44 16,-3 0 19-16,6 0 0 15,6 0 2-15,6 0-7 16,8-2-4-16,7-1-6 16,3 3-10-16,-3 0-5 0,-1 0-23 15,-2 0-9-15,-6 3-35 16,-6 5-14-16,-7 2-1 15</inkml:trace>
  <inkml:trace contextRef="#ctx0" brushRef="#br0" timeOffset="236978.4501">16090 11639 208 0,'-3'3'79'0,"9"2"-42"0,0-2-30 0,3-1 20 16,3 1-5-16,9 0-1 15,3-1-9-15,5-2-5 16,7 0-4-16,3 0-11 0,-1 0-5 16,4 0-33-16,-6 0-13 15,-3 0-37 1</inkml:trace>
  <inkml:trace contextRef="#ctx0" brushRef="#br0" timeOffset="237368.8573">16459 11504 160 0,'0'3'60'0,"12"2"-32"15,-3 14-24-15,-3-9 15 0,0 6 11 16,0 0 8-16,-3 0-14 16,3 0-3-16,-3 0-13 15,0-1-3-15,-3-1-1 0,0-6 2 16,0-1 1-16,0-7 1 15,0 0 0-15,0-2-2 16,3-3-1-16,0-6-6 16,3-2 1-16,3-3 0 15,0 3 0-15,3 2-5 16,2 3-1-16,4 3 0 16,0 2 2-16,0 8 2 15,0 6 1-15,-3 0 1 16,0-1 0-16,-3 3 0 0,-4 1 2 15,-2-1 1-15,0-3 1 16,0 1-16-16,-3-3-4 16,0 0-19-16,0-3-5 15,3-2-21 1,0-6-46-16,6 1 20 16</inkml:trace>
  <inkml:trace contextRef="#ctx0" brushRef="#br0" timeOffset="237602.4412">16891 11242 192 0,'9'-2'74'0,"-15"4"-40"0,12 3-29 16,-6 3 17-16,3 6 5 16,0 9 8-16,0 14-12 15,0 6-3-15,0 7-12 16,-3-5-3-16,0-5 1 0,0-3-3 15,0-3-2-15,0-2-16 16,0-6-5-16,0-4-28 16,0-7-9-16,-3-4-45 15</inkml:trace>
  <inkml:trace contextRef="#ctx0" brushRef="#br0" timeOffset="237800.0243">16784 11501 272 0,'0'-7'101'0,"9"4"-54"0,6 0-50 0,-7 3 19 15,7-2-3-15,0-1 2 16,9 0-8-16,0 3-4 16,3 3-2-16,-1 0-23 0,1 2-8 15,3 0-42-15,-6 0-17 16,-3 1-6-16</inkml:trace>
  <inkml:trace contextRef="#ctx0" brushRef="#br0" timeOffset="238122.9288">17058 11560 192 0,'-3'5'74'0,"6"-2"-40"0,0-1-29 16,2 1 17-16,1 2-3 16,3 0 1-16,6 1 0 15,0-4 0-15,0-4-11 16,3-4-3-16,0 1-2 0,0 0-2 15,-1-3-2-15,-5 0 5 16,0 0 1-16,-3-3-2 16,-9 1-3-16,-3 2-5 15,-9 0 0-15,0 3-3 0,-5 2 2 16,-4 3 3 0,0 8 1-16,0 0-2 0,3 5 0 15,3 6 6-15,3-1 5 16,3 1-4-16,6-1 0 15,3 1 0-15,9-1 0 16,3-2-7-16,6-3-2 16,3-5-23-16,6-2-6 15,0-6-38 1,-1-3-54-16,10 0 28 16</inkml:trace>
  <inkml:trace contextRef="#ctx0" brushRef="#br0" timeOffset="238418.7995">17317 11491 160 0,'-9'-5'60'16,"9"7"-32"-16,3 1-37 0,0 2 9 0,-3 3 13 15,3 3 11-15,2-1 10 16,1 6 6-16,0 5-21 16,0-2-4-16,-3-1-3 0,0-2-5 15,0 0 1-15,0-5-5 16,-3-1 0-16,0-4 21 15,0-4-5 1,0-2 0-16,0-2-6 16,0-4-1-16,0-4 6 15,0-6 3-15,6 0-8 0,3 0-5 16,0 3-5-16,3 0-3 16,0 2-2-16,0 3-1 15,3 3-23-15,0 2-7 16,-1 3-19-16,1 3-8 15,0-1-20 1</inkml:trace>
  <inkml:trace contextRef="#ctx0" brushRef="#br0" timeOffset="238812.5039">17578 11544 172 0,'-3'2'66'0,"6"4"-36"0,0 4-35 0,0 1 12 0,3 2 14 15,-3 0 8 1,0 1-1-16,0-4 0 0,-3 1-15 16,0-3 1-16,0-3 0 15,0 0-1-15,0-2 2 0,-3-3-4 16,3 0 1-16,0-3-5 16,0-2 1-16,3-11-5 15,0 0 0-15,3 0-3 16,3-2-1-16,3-1-1 15,3 3-2-15,3 3 0 16,0 5 0-16,0 6 3 16,2 7 0-16,-2 3 5 15,3 8 5-15,-6 0 1 16,0-1 2-16,-6 1-2 16,0 0 1-16,-3-3-11 0,3-2-4 15,-1-3-31-15,-2 0-15 16,0-3-25-16,3-2-11 15,6-3-13 1</inkml:trace>
  <inkml:trace contextRef="#ctx0" brushRef="#br0" timeOffset="239169.3522">17965 11512 248 0,'0'0'93'0,"3"5"-50"0,3 1-46 0,0-4 19 16,3 1 5-16,3-3 9 0,3 3-9 15,0-1-4-15,0-2-10 16,3 0-3-16,-1 0 0 16,-2-2 0-16,0-1 2 0,-3-2-3 15,-3-3 0-15,-3 0 1 16,-6-3 0 0,-3-5-11-16,-6 3-3 0,-3 0-2 15,-6 5 0-15,-5 11 4 16,-4 4 3-16,0 4 0 15,-6 5 1-15,9 2 5 16,4 4 3-16,5-1 5 16,6-3 2-16,6 1-3 15,9-1-3-15,6-2 2 16,11-3 2-16,4-5-11 0,12-2-3 16,3-6-22-16,2 0-10 15,4-8-28-15,-3-5-11 16,-7-6-28-1</inkml:trace>
  <inkml:trace contextRef="#ctx0" brushRef="#br0" timeOffset="239382.2928">18409 11179 252 0,'-12'-14'96'0,"12"17"-52"0,-3-3-54 0,6 5 16 15,-3 1 5-15,0 4 5 16,0 9 7-16,3 13 6 15,0 12-16-15,3 7-5 0,0 4-1 16,0-4-4-16,0-6 0 16,3-3-1-16,-3-5 1 15,-6-5-40-15,6-6-14 0,-9-5-50 16,3-7-49 0,-6-4 53-16</inkml:trace>
  <inkml:trace contextRef="#ctx0" brushRef="#br0" timeOffset="239559.8685">18126 11377 348 0,'-12'-21'129'0,"18"21"-70"0,18 0-71 0,-6 3 18 16,12-1 1 0,11 1 5-16,13 0-5 0,8-1-2 15,10-2-3 1,-4-2-21-16,-2-1-10 0,-4-2-93 15,-26-1-69-15,-6 1 73 16</inkml:trace>
  <inkml:trace contextRef="#ctx0" brushRef="#br0" timeOffset="247592.2808">15926 9578 148 0,'-8'8'55'0,"8"29"-30"0,-6-3-27 0,3-15 9 16,-6 13 10-16,-3 5 6 15,-3 8 8-15,0 5 6 16,0 5-20-16,3-2-5 0,3-8-1 16,3-5-7-16,0-8-2 15,3-8-1-15,0-9 1 16,3-4 5-16,0-6 4 16,3-15-9-16,3-11 0 15,3-9-4-15,6-7-2 16,0-8-4-16,0-2 0 0,0-3-1 15,-3-3 1-15,0 2 5 16,-3 9 3-16,-1 8 1 16,-2 7 2-16,0 9 4 15,0 7 6-15,3 19-5 16,0 5-2-16,3 11-1 16,-3 10-1-16,0 6 4 15,3 10 3-15,-3 3-9 16,0 0 0-16,0-2 0 15,-3-4 1-15,0-10-8 16,0-5-2-16,-3-11-42 16,-3-8-20-16,0-5-36 15</inkml:trace>
  <inkml:trace contextRef="#ctx0" brushRef="#br0" timeOffset="247746.3923">15819 9954 284 0,'-15'2'107'0,"18"-2"-58"0,3 3-59 0,0-3 16 16,9 0-6-16,9 0 0 16,9-3 0-16,11 1 0 15,4-1-69-15,9 0-30 0,-1 1-1 16,-5-1 2 0</inkml:trace>
  <inkml:trace contextRef="#ctx0" brushRef="#br0" timeOffset="248674.0133">19049 9620 172 0,'-12'-42'66'16,"0"37"-36"-16,-3-3-11 0,9 8 21 0,-9 0 0 15,-5 2 0-15,-4 12-15 16,-3 4-7-16,0 9-11 16,-3 4-7-16,1 12-1 0,5-1 1 15,3 8 2-15,18 3 3 16,9-3 2-16,15-2 1 16,6-6 0-16,5-2-4 15,7-16-3-15,3-8-27 16,-1-16-10-16,10-13-92 15</inkml:trace>
  <inkml:trace contextRef="#ctx0" brushRef="#br0" timeOffset="250986.4267">19707 8594 156 0,'-6'-14'57'0,"0"12"-30"0,-9-1-16 0,3 8 18 16,-6 6-6-16,-9 8-1 16,-5 20 1-16,-7 6 0 15,3 13-12-15,6 9-4 0,1 7-1 0,14 8 3 16,12-8 5-16,9-3-6 15,15-10 0 1,11-11-15-16,13-13-6 0,6-8-39 16,-4-18-17-16,13-6-30 31</inkml:trace>
  <inkml:trace contextRef="#ctx0" brushRef="#br0" timeOffset="251270.9784">19826 8811 208 0,'-18'0'79'0,"18"10"-42"0,18 19-32 0,-9-10 19 16,0 13-11-16,-3 7 0 16,0 4-7-16,-1 7-4 15,4-8-1-15,-3-5-4 0,0-8 0 16,0-10-42-16,0-3-20 16</inkml:trace>
  <inkml:trace contextRef="#ctx0" brushRef="#br0" timeOffset="251501.1994">19775 8774 204 0,'0'-40'77'0,"12"24"-42"15,18-2-30-15,-15 12 17 0,9-2-12 16,5 6-3-16,4 2-2 16,-3 5-1-16,-3 16-2 15,-7 3 7-15,-5 2 6 0,-9 3 6 16,-9 9 2-16,-9-7-10 15,-5-2-5-15,-1-2-3 16,0-6-1-16,-3-5-20 16,-3-3-7-16,6-5-21 15</inkml:trace>
  <inkml:trace contextRef="#ctx0" brushRef="#br0" timeOffset="251780.0961">20097 9041 220 0,'3'37'82'0,"0"-19"-44"0,8 9-29 0,-8-9 19 16,0-2-3-16,0 0 0 0,0-5-14 16,-3-3-4-16,0-3-5 15,0 0 5-15,0-5 5 0,0-5-6 16,-3-8-1-16,0-6-3 15,0-2-2-15,3 0-2 16,6 0 1-16,0-3-1 16,3 5 0-16,0 3-5 15,0 3-3-15,3 5-30 16,3 3-13-16,0 0-57 16,6 2-29-1,0 3 71-15</inkml:trace>
  <inkml:trace contextRef="#ctx0" brushRef="#br0" timeOffset="252031.7695">20317 9046 200 0,'-21'19'74'0,"3"-3"-40"0,27 7-22 0,-6-9 21 16,0-1-6-16,6 5 1 15,0 1-11-15,3-3-3 16,3-8-8-16,3 0 0 0,2-19 1 15,-2 0-3-15,-3 1-1 16,0-1-1-16,-6-2 1 0,-3 0-2 16,-3-3 2-16,-6 0-9 15,-3-2-3-15,0 2-20 16,0 5-8-16,0 0-21 16,3 4-8-16,3-1-25 15</inkml:trace>
  <inkml:trace contextRef="#ctx0" brushRef="#br0" timeOffset="252294.4102">20493 8998 156 0,'0'14'57'0,"0"-1"-30"0,0 13-16 16,2-12 15-16,1 2-1 16,3 7 2-16,3 1-2 15,3-5 0-15,3-3-14 0,0-3 2 0,6-8 1 16,-3 0-1-1,0-15 2-15,-1-3 1 0,-5-3-1 16,-3-3 4-16,-3-2 0 16,-6-3-10-16,-3 3-5 15,-6 2-3-15,-3 4 1 16,-2-1-23-16,-1 5-8 16,0 3-26-1,6-2-10-15,0 2-25 16,6-8-37-16,9 0 44 15</inkml:trace>
  <inkml:trace contextRef="#ctx0" brushRef="#br0" timeOffset="252509.6302">20692 8636 228 0,'0'-13'85'0,"0"10"-46"0,-3 3-30 0,3 0 19 0,0 5-12 15,0 6-2-15,0 2-8 16,0 16-4-16,0 8-1 15,3 6-1-15,0 4 2 0,0 4-1 16,0-1 2-16,0-5-2 16,-3-5-1-16,3-6-13 15,-3-2-6-15,0-1-52 16,-3-4-23-16</inkml:trace>
  <inkml:trace contextRef="#ctx0" brushRef="#br0" timeOffset="252895.6994">20546 8935 296 0,'-6'-5'112'0,"9"-6"-60"0,18 3-61 0,-12 3 20 16,6 0-15-16,3 2 1 16,5-2-8-16,13-1-3 15,-3 4 8-15,0-1-46 0,-1 3-17 16,1 0 4-1,-6 0 5-15,-6 0 37 16,-6 3 51-16,-6-1 24 16,-3 4 2-16,-6 4-2 15,-6 3-16-15,0 1-5 0,-3-4-18 16,0 1-3-16,3-1 0 0,3 1-8 16,6 2-3-1,3 3 0-15,3 0 0 16,3 3-2-16,-1-1 2 0,-2 6 10 15,-3-11 3-15,-6 3 6 16,-3 0 1-16,-3-3-8 16,-2 6-4-16,-4-4-4 15,3-4 0-15,0-3-31 16,0 0-13-16,3-3-50 16,6-13-63-1</inkml:trace>
  <inkml:trace contextRef="#ctx0" brushRef="#br0" timeOffset="253365.4805">20781 8623 140 0,'-24'-6'52'0,"24"4"-28"0,-9-1-6 16,1 3 18-16,-4 0-1 15,-3 3 2-15,0 2-18 16,-3 3-7-16,3 3-7 0,0-1-6 0,6 9-2 16,3 2-9-16,9 5-5 15,6 1-82 1</inkml:trace>
  <inkml:trace contextRef="#ctx0" brushRef="#br0" timeOffset="254561.5165">21377 8821 132 0,'0'-5'49'0,"0"2"-26"0,-3 3-12 0,3 0 15 0,0 0 3 16,-3 0 2-16,0 0-3 15,-3 3-3-15,-3 0-13 16,-3 2-8-16,0 3 0 0,0 0-3 16,3 0 2-16,3 0-4 15,0 0-2 1,3-1 2-16,6 1 2 0,3-2-2 16,3-1 0-16,0 0-4 15,0 3 1-15,0-5 2 16,-3 2 1-16,0 0 1 15,-6 1 0-15,-3-1-3 16,-3 6 2-16,0-3 1 16,0 2 0-16,0 1 0 15,3-1 2-15,0 1 1 16,6 2 3-16,6-2-1 16,3-1 2-16,3-2-2 0,0-2 0 15,-1-4-10-15,4-2-2 16,-3-5-47-16,0-3-21 15</inkml:trace>
  <inkml:trace contextRef="#ctx0" brushRef="#br0" timeOffset="254761.4209">21314 8607 220 0,'-12'-3'85'16,"12"3"-46"-16,0 0-41 0,0 0 17 0,0 0-9 16,3 6 2-16,0 1-5 15,3 4-2-15,3 5-51 16,0 13-21-16,0 3-18 16,0 2-6-16</inkml:trace>
  <inkml:trace contextRef="#ctx0" brushRef="#br0" timeOffset="254921.9664">21368 9197 256 0,'-9'29'96'0,"15"-16"-52"0,-3 3-47 0,0-11 19 16,0 3-6-16,3 0 2 16,-3-2-20-16,2-1-6 15,1-2-76-15,0-3-59 16,15-6 51-1</inkml:trace>
  <inkml:trace contextRef="#ctx0" brushRef="#br0" timeOffset="255866.9109">21987 8805 164 0,'-15'-18'63'0,"9"15"-34"0,-21 1-8 0,15 4 22 16,0-2-4-16,-6 5 0 0,-2 6-22 15,-4 5-10 1,3 10-5-16,0 9-5 0,6 2 0 0,3 3 2 15,9-3 0-15,9 2-4 16,3 1 1-16,9-3-20 16,3-11-7-16,6-4-26 15,0-9-11-15,-1-3-13 16</inkml:trace>
  <inkml:trace contextRef="#ctx0" brushRef="#br0" timeOffset="256147.8527">22058 9051 144 0,'-9'-8'55'0,"3"11"-30"0,-3 0-10 16,6 2 20-16,-3 3-10 16,-2 3-3-16,-1 4 5 0,0 15 3 15,3-4-16 1,6-2 1-16,3 0 1 0,6-3 1 0,3-8 1 16,8-5-3-16,7-3-1 15,-3-7-6-15,0-9 0 16,0-7-1-16,-7-1 1 15,-2 0 0-15,-6 1 2 16,-6-1-3-16,-6 1 1 16,-9 2-5-16,-6 0 0 15,1 6-19-15,-4 2-9 16,0 2-31-16,3 6-13 16,3 0-47-1,3 6-30-15,6-4 69 16</inkml:trace>
  <inkml:trace contextRef="#ctx0" brushRef="#br0" timeOffset="261854.1966">22299 9051 88 0,'0'-2'35'0,"0"2"-18"0,0 2 6 0,0-2 21 15,0 6-13-15,0-1-3 16,3 6-10-16,0 2-1 16,0 8-10-16,0 3 2 0,0 0 4 15,0-6-5-15,0 1 0 16,-3-6-2 0,0-3-4-16,0 1 2 15,3-6-1-15,-3-5 3 16,0-10-5-16,0-9-1 15,9 1-9-15,-3-3-2 0,0-1 4 16,6 4 1-16,0 2-1 16,-6 0 2-16,6 6 3 15,-3 4 3-15,-1 6 4 16,1 6 4-16,-3 1 5 16,0 7 1-16,-6-1-2 15,0 5 0-15,0-2-5 16,0-2 0-16,0-4-5 15,0-2 0-15,6-11-1 16,3-10-6 0,0 0 2-1,0 0 1-15,0 2-2 16,0 3 2-16,0 3 1 0,3 5 0 16,-3 3 6-16,0 7 6 15,3 9 3 1,-1-1 0-16,-2 1-5 0,-3-3-4 15,0-3-1 1,0-3-32-16,0-2-12 16,0-8-84-1,3 0 16 1</inkml:trace>
  <inkml:trace contextRef="#ctx0" brushRef="#br0" timeOffset="262262.281">22627 9091 136 0,'0'0'52'0,"0"5"-28"0,0-2-22 0,0 2 27 16,6 22-2-16,-3 5 5 16,0-3-1-16,0 10-16 15,-3 4 2-15,0-1 3 0,0-5-7 16,0-3-2-16,0-4-13 16,0-9-6-16,3-5 10 15,-3-6 8-15,0-5-5 16,0-5-2-16,0-7-7 15,-3-17-2-15,3-5 3 16,0-1 1-16,0-4-1 16,0-11 2-16,3 5-1 15,3 6-2-15,2 5 3 16,1 2 2-16,0 9 2 16,6 5 1-16,0 5 2 0,-3 5 1 15,-3 6 10-15,0 7 4 16,-9 6 0-16,-3 5-1 15,-6-2-8-15,3-3-5 16,-3-3-4-16,3 0-3 16,0-2-28-16,0-3-11 15,3-6-27-15,3-2-9 16,3-5-13 0,3-3-20-16,3-8 43 15</inkml:trace>
  <inkml:trace contextRef="#ctx0" brushRef="#br0" timeOffset="262578.7321">22817 9070 184 0,'0'5'68'16,"0"3"-36"-16,0 11-26 0,3-9 17 0,3 9-1 15,-3 2 4-15,6 0-3 16,-3 0-2-16,0-2-11 16,3-3-6-16,0-6-1 0,3 1-2 15,0-6 2-15,-3-5-2 16,5-8 2-16,-5-5-9 15,-3-8-1-15,3 2 2 16,-3 1 0-16,-3 2 5 16,0 3 2-16,-3 2-5 15,6 6 0-15,-3 2 1 16,0 11 3-16,3 5 4 16,0 1 2-16,6 1-3 15,-3 1-3-15,-3-2 0 16,12-4-1-16,-6-2-11 0,-1-3-3 15,-2-5-37 1,3-2-17-16,0-9-26 16</inkml:trace>
  <inkml:trace contextRef="#ctx0" brushRef="#br0" timeOffset="262784.5827">23082 8811 220 0,'-3'0'82'0,"3"8"-44"0,0 2-40 0,0 3 14 0,0 16 0 16,3 6 3-16,-3 5 3 16,6 7 1-16,-3 6-10 15,0 0-5-15,0-8-1 0,0-8-2 16,0-8 2-16,-3-5-55 16,6-6-24-16,-3-4-28 15</inkml:trace>
  <inkml:trace contextRef="#ctx0" brushRef="#br0" timeOffset="262970.9724">22951 9041 264 0,'-9'-3'101'0,"12"3"-54"0,3-5-50 0,0 5 16 15,0-3-1-15,9 1 3 16,6-4-11-16,0 4-1 15,5-1-3-15,1 0-29 0,3 3-13 16,6 0-36 0,-1 3-53-16,-5 2 31 15</inkml:trace>
  <inkml:trace contextRef="#ctx0" brushRef="#br0" timeOffset="263312.1771">23314 9081 160 0,'-9'5'63'0,"-6"-3"-34"0,1 6-16 0,14-2 17 0,-12-1-6 15,0 3 0-15,0 13-13 16,-3 3-7-16,6 2-2 16,-3-4 0-16,9-1 1 0,3-3-4 15,3-2-1-15,3-5 3 16,6-3 1-16,6-11-9 16,-3-2-5-16,3-3-5 15,-6-6 0-15,2-1 7 16,-8-7 3-16,0 1 18 15,-3 3 7-15,0 2-4 16,0 3-1-16,-3 2-7 16,3 6-2-16,0 2 2 15,3 6 3-15,-3 13 0 16,6 0 2-16,0 2-4 0,0 1-2 16,0-4-7-16,-3-1-1 15,3-1-23-15,3-8-11 16,-3-2-60-1,-1-6-33-15,1-5 63 16</inkml:trace>
  <inkml:trace contextRef="#ctx0" brushRef="#br0" timeOffset="263500.2255">23484 8811 204 0,'-6'0'77'0,"-6"8"-42"0,21 10-37 0,-6-5 17 0,-3 14 0 15,6 5 3-15,-6 5-7 16,0 2-2-16,3 9-5 16,-3-3-1-16,6-3 1 0,-3-7-22 15,6-12-10-15,-9 1-74 16</inkml:trace>
  <inkml:trace contextRef="#ctx0" brushRef="#br0" timeOffset="263687.761">23350 9006 260 0,'0'-5'96'0,"6"2"-52"0,12-2-49 0,-9 5 17 15,3-2-11-15,6 2-3 16,5 0-35-16,4 0-12 15,-3 0-53 1,-3 0-20-16</inkml:trace>
  <inkml:trace contextRef="#ctx0" brushRef="#br0" timeOffset="263807.5907">23597 9067 212 0,'-9'21'79'0,"9"-5"-42"0,0 3-39 0,6 2 17 15,-3 0-11-15,-3-5-2 16,3 0-28-16,0-3-12 0,0-2-50 15,0-3-20 1</inkml:trace>
  <inkml:trace contextRef="#ctx0" brushRef="#br0" timeOffset="263974.0632">23639 8890 260 0,'-9'-5'99'0,"15"5"-54"0,-3 0-57 15,-3 0 15-15,0 0-16 16,6 5-2-16,0 6-49 16,0 4-23-16,8 1 5 15,-5 0 4-15</inkml:trace>
  <inkml:trace contextRef="#ctx0" brushRef="#br0" timeOffset="264183.1257">23651 9237 184 0,'-3'18'71'0,"6"-7"-38"0,6-1-32 0,-3-4 14 15,8-4-2-15,7-4 3 16,6-1-5-16,-3-5 1 16,3 0-7-16,-4-10-1 0,-5-6 2 15,-6 3 3-15,-3-1 5 16,-9 1 1-16,-3 3 0 16,-6-1-3-16,-9 3-2 15,-5 3-11-15,-4 5-4 16,6 6-30-16,3 2-15 15,3 5-60 1</inkml:trace>
  <inkml:trace contextRef="#ctx0" brushRef="#br0" timeOffset="264497.0427">23904 9062 228 0,'0'11'85'0,"0"-3"-46"0,20 10-46 16,-14-10 14-16,-3 5 8 15,3 6 10-15,-3-3-2 16,0-3-1-16,-3-3-12 16,0-2-6-16,0 0-1 0,0 0 0 15,6-16 1 1,3-8 0-16,0 1-7 16,0-4-2-16,3 3-3 15,3 3 0-15,3 2 2 16,0 6 4-16,-4 5 3 15,7 5 4-15,-6 11 4 16,0 5 5-16,-6-2-4 0,6-1 0 16,-9-2-13-16,6-2-5 15,-6-4-58-15,6-2-26 16,-1-5-19 0</inkml:trace>
  <inkml:trace contextRef="#ctx0" brushRef="#br0" timeOffset="264751.244">24285 8639 248 0,'3'-8'93'0,"6"8"-50"0,11 5-28 16,-2 3 24-16,3 10-8 15,3 17 2-15,3 10-10 16,2 16-4-16,-5 7-11 16,3 15 12-16,-15-7 7 0,-12 4-19 15,-21-6-8-15,-21-3-72 16,-14-2-30-16,-16-6-45 16</inkml:trace>
  <inkml:trace contextRef="#ctx0" brushRef="#br0" timeOffset="294734.8994">8518 14727 184 0,'-3'-3'71'0,"3"6"-38"0,0-1-39 0,3 9 31 16,-3 2 2-16,0 6 11 15,0 7 6-15,0 11-24 16,0 8-2-16,-3 0-3 0,0-3-4 15,-3 3-1-15,0-2 2 16,0-6 5-16,0-8-5 16,3-5-2-16,0-6-3 15,0-4-2-15,3-4-1 16,6-2-2 0,3-3-4-16,3-2 1 15,3 0 1-15,6-3-3 16,2 0 0-16,10 0 2 15,3 0 2-15,-3-3-5 16,-1 6 1-16,-2-3-28 16,-3 0-9-16,-3-3-29 0,-3 0-9 15,-4-5-31 1</inkml:trace>
  <inkml:trace contextRef="#ctx0" brushRef="#br0" timeOffset="294973.3666">8842 15036 232 0,'-18'-5'88'0,"15"8"-48"0,3-1-47 15,3 6 9-15,3 3-4 0,3 5 3 16,3 0 2-16,6 2-1 16,-3 6 1-16,0-3 2 0,-6 0 2 15,-3 0 1-15,-9 1 7 16,-6-1 2-16,-9-3-6 15,-3-2-2-15,-9-3-5 16,-5-2-3-16,2-3-33 16,6-3-16-16,6-5-64 15</inkml:trace>
  <inkml:trace contextRef="#ctx0" brushRef="#br0" timeOffset="295490.4868">9265 15015 148 0,'0'-3'57'0,"3"9"-30"0,0 2-14 16,0 2 19-16,0 9-1 15,0 10 4-15,-3 5-13 16,0 3-3-16,-3 3-11 15,3-3-5-15,-3 0 0 0,0 0-2 16,3-8 2-16,0-2-9 16,0-9-1-16,-3-5-53 15,3-13-23-15,0-7-7 16</inkml:trace>
  <inkml:trace contextRef="#ctx0" brushRef="#br0" timeOffset="295783.7905">9259 14997 232 0,'-9'-30'88'0,"9"30"-48"0,3-7-45 0,3-1 15 15,3 0-8-15,3 2-2 16,9 4 3-16,2 2 0 0,4 18-1 16,6 3 1-16,3 6 2 15,-4 2-2-15,-2 11 0 0,0-6 1 16,-6 0 2-16,-12 1 8 15,-9-1 5-15,-9-2 2 16,-9-3-1-16,-6 0-8 16,-6 3-5-16,-9-8-7 15,1-6-2-15,-1 1-19 16,0-6-7-16,10-2-20 16,5-6-8-16,6-8-25 15,6 1-36 1,9-9 37-16</inkml:trace>
  <inkml:trace contextRef="#ctx0" brushRef="#br0" timeOffset="295984.0989">9685 15198 176 0,'-3'13'68'0,"6"-3"-36"0,-3 12-33 0,0-9 12 15,0 3-1-15,-3 2 4 16,0 3-6-16,3-2 0 16,0 2-44-16,-3-5-20 15,6-3-23-15,3-10-9 16</inkml:trace>
  <inkml:trace contextRef="#ctx0" brushRef="#br0" timeOffset="296147.3694">9705 15089 264 0,'-3'-2'99'0,"6"-1"-54"0,0 8-59 0,3 0 14 0,0 1-17 16,3 2-4-16,3-6-29 16,3 6-12-16,3-5-21 15,0 2-8-15</inkml:trace>
  <inkml:trace contextRef="#ctx0" brushRef="#br0" timeOffset="296550.6193">9908 15155 140 0,'-12'19'55'0,"6"-14"-30"0,-15 14-18 15,9-11 15-15,-3 2-7 0,0 6 0 16,1 5-3-16,2 0 0 16,0 1-6-16,6 7-6 15,3-3-1-15,3-5 3 0,6-2 1 16,0-6 1-16,6-2 2 15,3-14-5-15,-1-8-1 16,1-2-5-16,-3 0-1 16,-3-3 3-16,-3-2 1 15,-3 2 4-15,-3 0 3 16,0 3-4-16,0 2-1 16,0 3-2-16,0 0 0 15,0 8-5 1,3 11 4-16,3 5 1 0,3 7 8 15,0 9 4-15,-3 0 14 16,0 0 10-16,-6-6-3 16,-3-2-1-16,-3 0-8 15,-6 0-3-15,-6-9-7 16,-3 1-2-16,-3-8-11 16,4-2-4-16,-4-6-33 15,3-6-14-15,3-7-38 16,6-3-51-1,6-10 42-15</inkml:trace>
  <inkml:trace contextRef="#ctx0" brushRef="#br0" timeOffset="296700.6086">10003 15227 228 0,'0'8'88'0,"3"8"-48"0,-3 10-49 0,0-13 12 15,-3 3-4-15,0-3 0 16,0 3 1-16,0 8 2 16,3-5-61-16,0-4-26 15</inkml:trace>
  <inkml:trace contextRef="#ctx0" brushRef="#br0" timeOffset="296878.4144">9979 15060 220 0,'-3'-8'85'0,"9"8"-46"0,0-5-79 15,0 2 1-15,3 1-8 16,6-1 0-16,6-2-11 16,0-11-5-16</inkml:trace>
  <inkml:trace contextRef="#ctx0" brushRef="#br0" timeOffset="297018.5691">10206 14970 180 0,'0'48'68'0,"2"-24"-36"0,-4 15-33 16,2-18 12-16,0 6-5 15,0 5 1-15,0-1-4 0,0 1-2 16,0-3 0 0,0-5-17-16,2 0-4 0,1-3-61 15</inkml:trace>
  <inkml:trace contextRef="#ctx0" brushRef="#br0" timeOffset="297217.6426">10039 15132 228 0,'0'-3'88'0,"3"8"-48"0,18-7-45 0,-6 2 17 16,2 0-9-16,7 0 0 0,0 0-3 15,6 0-1-15,3-3 1 16,-1 0-47-16,1 1-18 16,0 2-22-16</inkml:trace>
  <inkml:trace contextRef="#ctx0" brushRef="#br0" timeOffset="297526.0429">10444 15129 176 0,'-15'3'66'0,"6"-1"-36"0,-6 17-24 16,6-11 15-16,0 5-11 15,-3 3-1-15,3 2-1 16,0 3 0-16,3 1-4 16,0-4-3-16,3 1 0 0,3-3-1 15,3-3 2-15,3-5 1 16,3-3 1-16,3-8-5 16,0-2-1-16,0-6 3 15,-3-2 1-15,-3 0 4 16,0 0 1-16,-3 2-1 0,0 3 1 15,-3 0-2 1,0 6 2-16,0 2-2 0,3 5 2 16,0 6-4-16,0 2-2 15,3 0 0-15,0 0-1 16,0-2-18-16,0-3-8 16,2-3-50-1,7-5-52-15,9-3 38 16</inkml:trace>
  <inkml:trace contextRef="#ctx0" brushRef="#br0" timeOffset="297706.3764">10682 14878 216 0,'-9'-3'82'0,"12"8"-44"0,-3 3-47 16,3 8 12-16,0 16 20 15,0 7 11-15,0 6-8 16,0 6-2-16,0-4-14 15,0-2-6-15,0-2-1 0,0-4-57 16,0 4-26-16,-3-9-30 16</inkml:trace>
  <inkml:trace contextRef="#ctx0" brushRef="#br0" timeOffset="298512.0495">11304 14909 200 0,'-6'3'74'0,"6"21"-40"16,-3 13-35-16,3-21 15 0,-3 10 1 15,0 14 3-15,0 2-5 16,-3-2-3-16,3 0-5 16,0-3-6-16,0-6-2 0,3 1-7 15,0-5-4-15,6-22-142 32,0-8 47-32</inkml:trace>
  <inkml:trace contextRef="#ctx0" brushRef="#br0" timeOffset="298836.14">11253 14878 200 0,'-3'-6'77'0,"6"4"-42"0,6-1-30 0,-3 3 19 16,9 0-9-16,6 0 0 15,9 8-7-15,8 5-3 16,4 14-2-16,-3 4 0 0,-4 6 0 0,-8 0 5 16,-9 6 3-1,-9-4 5-15,-12-2 2 0,-12 1 2 16,-12-4 2-16,-5-2-10 16,-7-6-2-16,3-5-6 15,-3-5-3-15,7-3-16 16,-1-2-7-16,9-6-18 15,12-5-7-15,12 0-39 16,6-8-50 0,9-2 39-16</inkml:trace>
  <inkml:trace contextRef="#ctx0" brushRef="#br0" timeOffset="299033.0482">11691 15171 212 0,'-3'0'82'0,"6"3"-44"0,-3 15-42 0,0-7 13 16,0 2 4-16,0 6 6 15,0 2-1-15,0 0-1 16,0-2-9-16,0 4-5 0,3 4 0 16,0-3-37-16,0-16-17 15,3-14-54 1</inkml:trace>
  <inkml:trace contextRef="#ctx0" brushRef="#br0" timeOffset="299194.2084">11706 15028 264 0,'-9'-5'99'0,"12"5"-54"0,0 0-68 15,0 3 8-15,0-1-10 16,3 4 3-16,3 2-15 15,-1 0-3-15,4 2-39 16,3-2-14-16</inkml:trace>
  <inkml:trace contextRef="#ctx0" brushRef="#br0" timeOffset="299463.7533">11846 15132 228 0,'-18'5'88'0,"6"11"-48"0,-9 5-31 0,12-13 22 16,0 0-13-16,0 0-2 15,0 0-14-15,3 0-6 16,9-1 2-16,6 4-2 0,9 2 0 16,0 1 3-16,6 1 0 15,3 1 1-15,-7 0 2 16,-5-3 3-16,-9 1 2 16,-12-4 8-16,-3-2 2 15,-6 3-6-15,-5-9-2 16,-4-2-18-16,0-2-7 15,-3-1-23-15,6-2-10 16,-2-3-60 0,11-5-32-16,15-3 70 15</inkml:trace>
  <inkml:trace contextRef="#ctx0" brushRef="#br0" timeOffset="299673.6535">12042 14872 248 0,'-3'3'93'0,"3"7"-50"0,3 9-44 16,-3 5 20-16,0 10 0 15,0 6 5-15,-3 5-6 16,0 8 0-16,0 0-11 16,0 0-4-16,3 0-2 0,0-6-19 15,0-7-5-15,0-6-44 16,0-10-17-16,0-8-20 15</inkml:trace>
  <inkml:trace contextRef="#ctx0" brushRef="#br0" timeOffset="299872.846">11887 15139 312 0,'-18'-5'115'0,"18"3"-62"0,12 4-62 0,-6-2 18 15,6 0-12-15,3 0 0 16,3 0 2-16,3-2 0 16,3 2 1-16,5 0-18 0,1 0-8 15,-3 0-46-15,0 0-18 16,-4-3-7-16</inkml:trace>
  <inkml:trace contextRef="#ctx0" brushRef="#br0" timeOffset="300166.3553">12155 15221 184 0,'0'6'71'0,"3"2"-38"0,3 8-34 15,-3-6 15-15,0 3 5 16,0 1 8-16,0-1-3 16,0-3 0-16,-3 1-13 15,0-3-7-15,0-3-2 0,0 1 0 16,0-4 3-16,-3-2 0 15,0-8 0-15,0 3-1 0,3-6 0 16,0-2-2-16,0 0 1 16,3 2 2-16,0 1 2 15,3 2-6-15,3 0 0 16,3 3-14-16,0-1-5 16,0 4-28-16,2 2-12 15,1 0-30 1,6 0-27-16,-3 0 46 15</inkml:trace>
  <inkml:trace contextRef="#ctx0" brushRef="#br0" timeOffset="300307.2688">12393 15272 216 0,'-3'10'82'0,"3"4"-44"0,-12 4-42 0,18-7 13 0,-3-1-10 16,-6 9 1-16,6-6-2 15,-6 3 0-15,6-3-62 16,-3-5-29-16,0-8 18 15,3-5 12-15</inkml:trace>
  <inkml:trace contextRef="#ctx0" brushRef="#br0" timeOffset="300468.4909">12358 15073 280 0,'-6'-8'107'0,"9"8"-58"0,-3-2-81 0,0 2-13 15,11-3 1 1,1-5-8-16,3 3 1 16,-3-3-21-16,3-8-6 15</inkml:trace>
  <inkml:trace contextRef="#ctx0" brushRef="#br0" timeOffset="300815.3257">12486 14957 168 0,'0'5'66'0,"-3"-2"-36"0,6 26-31 0,-3-16 15 16,3 8 1-16,0 6 5 15,-3 10 5-15,0 0 2 16,0 3-14-16,2-3-1 0,1-3 1 16,-3 0-9-16,3-10-2 15,-3-3 0-15,0-5 3 0,0-3-11 16,0-2-5-16,0-16-6 16,3-6 2-1,6-5 1-15,3-2 2 16,0 2 2-16,6 3 4 15,0-1 3-15,0 7 4 16,0 4 2-16,-1 6 10 16,1 4 3-16,-3 7 10 15,-3-1 6-15,-6 0-6 16,-6 0-1-16,-6 1-10 16,-3 1-4-16,-3 7-9 15,-12-14-3-15,1-3-25 16,-1-8-7-16,3-2-35 15,0-3-11-15,6-5-21 16</inkml:trace>
  <inkml:trace contextRef="#ctx0" brushRef="#br0" timeOffset="301158.1029">12765 15190 220 0,'-6'21'82'0,"6"-5"-44"0,0 10-33 0,0-13 17 16,3 3-1-16,0 0 2 16,3-3-6-16,3 1 0 15,6-4-10-15,0-2-9 0,0-5-3 16,3-6-7-16,-3-5 0 0,0-2-1 16,-4-4 3-16,1-1 6 15,-3 1 4-15,-3 4 3 16,0-1 1-16,0 6 4 15,-3 2 3-15,0 9 0 16,3 4 1-16,0 6-6 16,3 0-2-16,0 0-4 15,0 2-1-15,3-2-6 16,0-5-3-16,2-3-23 16,1-14-9-16,0-2-40 15,6-7-46 1,-3-7 42-16</inkml:trace>
  <inkml:trace contextRef="#ctx0" brushRef="#br0" timeOffset="301339.1039">13111 14878 244 0,'-6'0'90'0,"6"5"-48"0,3 5-51 0,0 6 12 16,0 13 13-16,0 6 11 15,0 12-4-15,-3 4-1 16,0-1-13-16,0 0-5 0,0 0-1 15,-3 1-15-15,3-9-5 16,0-5-42-16,0-5-19 16,3-11-28-1</inkml:trace>
  <inkml:trace contextRef="#ctx0" brushRef="#br0" timeOffset="301667.2757">12962 15150 316 0,'-12'3'118'0,"12"-3"-64"0,3 10-70 16,3-12 18-16,0 7 0 15,6-2 6-15,6-3 3 16,2 0 1-16,4 0-6 16,6-6-19-16,3 4-7 0,-1-4-30 15,4 4-12-15,-3-1-19 16,-3 0-14-1,-4 3 43-15,-2 3 70 16,-3 5 37-16,-9 3 18 16,-3-1 5-16,0 3-27 0,-3 3-13 15,0 3-22-15,-3-1-9 0,0 1 0 16,-3-1-4-16,3-2-2 16,0-5-38-16,0-3-15 15,-3-8-53 1,6-3-41-16,0-2 59 15</inkml:trace>
  <inkml:trace contextRef="#ctx0" brushRef="#br0" timeOffset="302313.9593">13340 15076 288 0,'-6'0'110'0,"3"-3"-60"0,9 6-63 0,0 0 15 0,0 2-8 16,0-2 4-16,3 2-17 15,0 3-4-15,5-3 11 16,4 0-23-16,0 3-8 0,0 6 16 16,-3 4 9-16,-9 1 29 15,-3 2 13-15,-3 0 8 16,0 3 6-16,0 0-17 16,3-3-7-16,6-5-6 15,0-1-1-15,3-4 5 16,2-6 2-16,4-5-3 15,3-5-1-15,0-6-9 16,-3-2 0-16,-6 0 8 16,-6-3 3-16,-6-2 3 15,-6-4 4-15,-6 1-5 16,-6 5 2-16,-9 3-16 0,0 5-6 16,1 0-25-16,5 6-10 15,6-1-11-15,6 3-6 16,6 0 1-16,9-3 2 15,9-2 2 1,3 0-3-16,3 2 26 16,2 0 54-16,1 3 28 15,0 8 18-15,0 3 5 16,-3 2-22-16,2 0-9 0,-2 6-25 16,0-1-6-16,-6-2-1 15,-3 0-3-15,0-3 0 16,-3-2-1-16,-3-6 2 0,0-2 1 15,0-6 1-15,0-2-9 16,0-6-3-16,2-2-8 16,1-3 0-16,6-5-7 15,3 5-1-15,0 3 7 16,6 10 4-16,0 9 2 16,-1 4 1-16,-2 6 6 15,0 5 2-15,0 1 2 16,0-1 2-16,-3-3-36 15,-1-5-17-15,1-7-84 16</inkml:trace>
  <inkml:trace contextRef="#ctx0" brushRef="#br0" timeOffset="303381.9543">15897 13414 160 0,'-3'-2'60'0,"0"2"-32"0,3 0-20 0,0 0 18 16,0 0-9-1,0 0 1-15,6 0-5 0,3 2 2 16,3 1-8-16,2 2 2 0,4 3 4 15,6 5-3-15,9 11 2 16,9 5-1-16,8 14 1 16,19 2-2-16,8 8 1 15,6 0-4-15,-5-6-2 16,-7-2 4-16,-8-3 2 16,-7-4 5-16,-8-4 2 15,-9-8 2-15,-7-4 0 16,-8-4-7-16,-6-5 0 15,-3-2 3-15,-6-6 2 16,-3-2-3-16,-6-3 1 0,0 0-11 16,0-3-3-16,-3-2-26 15,-3 0-12-15,0-1-14 16,0-2-7-16,3 0-33 16,0 3-15-16</inkml:trace>
  <inkml:trace contextRef="#ctx0" brushRef="#br0" timeOffset="303697.0553">16733 13843 200 0,'-6'-16'74'0,"9"16"-40"0,0 3-42 0,-3-3 10 16,3 2 1-16,3 6 5 15,3 0 7-15,3 3 3 16,6 5-9-16,3 8-5 0,-1 5-3 16,1 8 1-16,0 0 1 15,-6-5 1-15,-6-1 0 16,-6-7 15-16,-6 0 8 16,-9-8 3-16,-12 2 4 15,-3-4-18-15,-2-4-7 16,-1 1-19-16,0-3-9 15,3 0-32-15,3-1-15 16,10 4-51 0</inkml:trace>
  <inkml:trace contextRef="#ctx0" brushRef="#br0" timeOffset="304683.0279">17415 14012 204 0,'-3'6'77'0,"3"4"-42"0,0 30-28 0,0-16 20 0,0 13-7 16,3 5-2-16,-3 0 1 15,6 6 2-15,0-3-11 16,0-3-6-16,3 1 0 0,-1-9-1 16,1-7 1-16,0-4-24 15,0-7-12-15,-3-10-21 16,0-14-9-16,3-8-33 15</inkml:trace>
  <inkml:trace contextRef="#ctx0" brushRef="#br0" timeOffset="304971.8675">17424 14076 256 0,'-9'-35'96'0,"15"28"-52"0,6-7-47 0,-3 9 16 15,5 0-3-15,7-1 1 16,6 6-5-16,3 6-2 16,3 10-2-16,-1 7-6 0,-5 6 0 0,-6 3 2 15,-12 3 3-15,-9-4 2 16,-9-2 3 0,-6-5 6-16,-9-3 4 0,-3-5-2 15,-2-2 2-15,-4-6-9 16,3-3-4-1,6 0-5-15,1 0 1 0,11-2-32 16,9-3-15-16,3 0-38 16,6 0-13-16,8 3 8 15</inkml:trace>
  <inkml:trace contextRef="#ctx0" brushRef="#br0" timeOffset="305303.6295">17692 14277 208 0,'-3'-3'79'0,"6"11"-42"0,3 0-41 0,-1-5 13 16,1 5 17-16,3 2 10 15,0 9-3-15,0 5-2 16,-3-1-17-16,0 1-4 0,0 3-3 16,-3-6-3-16,0-3-3 15,0 1 2-15,-3-8 2 16,0-4 4-16,-3-12 9 15,0-5-3 1,0-4-8-16,3-2-2 16,3-2-1-16,3-3 2 15,3 2-5-15,3 3-1 16,3 3-13-16,3 3-7 16,-4 2-16-16,4 5-7 0,0 0-15 15,0 1-4-15,-3 2-43 31,0 0-22-31,0 0 66 16</inkml:trace>
  <inkml:trace contextRef="#ctx0" brushRef="#br0" timeOffset="305473.4915">17983 14317 220 0,'-3'0'85'0,"3"2"-46"0,3 1-37 16,0 0 17-16,0 4 3 15,3 7 6-15,0 2-13 16,-3 2-6-16,0 3-5 0,3-2-4 15,-3 2 3-15,0-3-18 0,0-4-4 16,0-4-48-16,0-2-19 16</inkml:trace>
  <inkml:trace contextRef="#ctx0" brushRef="#br0" timeOffset="305618.2361">17930 14227 280 0,'-9'-11'104'0,"9"11"-56"0,3-3-67 0,-3 3 13 16,3 0-17-16,3 3-2 15,3 0-25-15,0 2-10 0,5 0-23 16,1 6-11-16</inkml:trace>
  <inkml:trace contextRef="#ctx0" brushRef="#br0" timeOffset="305919.644">18108 14335 228 0,'0'13'85'0,"6"3"-46"0,3 8-37 16,-3-11 19-16,3 1 2 15,3 1 6-15,0-1-3 16,3 1-1-16,-3-1-13 16,0-4-5-16,-4 1-3 0,1-3 0 15,-3-3 0-15,0-10 24 16,-3-3-11-1,0-3-3-15,0-5-8 0,-3-2-3 16,0-3-3 0,0 0-1-16,0-1 1 0,3 1 0 15,-3 3-9-15,0-1-4 16,0 9-18-16,3 2-7 16,3 2-16-16,0 6-3 15,6 0-19 1,0 3-48-16,0 0 25 15</inkml:trace>
  <inkml:trace contextRef="#ctx0" brushRef="#br0" timeOffset="306279.4059">18433 14293 228 0,'0'-8'85'0,"0"5"-46"0,-3 3-26 0,0 3 24 0,-3 0-21 15,-3 2-6-15,-3 0-7 16,-3 6-3-16,0 5 1 15,-3 5-1-15,3 0 0 0,4 0 0 16,5-2 2-16,6-4-1 16,6-1 2-16,3-6 2 15,2-6 4-15,4-7-6 16,0-6-2-16,0-2-1 16,3-3 0-16,-3 0 0 15,-3 1 2-15,-9 1 3 16,6 4 2-16,-3 2 1 15,-3 0 2-15,-6 5-1 16,6 6-9-16,0 7-2 16,-1 4-2-1,7 2 2-15,3-1-4 0,0 1 2 16,3-2-27-16,3-4-9 16,3-2-31-16,3-5-12 15,-1-3-9 1</inkml:trace>
  <inkml:trace contextRef="#ctx0" brushRef="#br0" timeOffset="306492.2025">18727 14250 220 0,'-32'-21'85'0,"26"21"-46"0,-9 3-37 0,9 0 19 16,-3 5-7-16,-3 2 0 0,0 3-4 15,0 3 1-15,3 3-6 16,3 5 4-16,3 2 1 0,6 0-3 15,3-2-2-15,6 3-7 16,3-6-1 0,3 3-17-16,6-14-6 0,0-4-36 15,-1-12-15-15,1-2-14 16</inkml:trace>
  <inkml:trace contextRef="#ctx0" brushRef="#br0" timeOffset="306689.0213">18823 14240 252 0,'-9'-3'96'0,"9"9"-52"0,3-1-49 0,0 3 17 16,0 0 8-16,3 5 7 15,3 3 4-15,-1 8 1 16,4 2-17-16,6 1-9 0,3-4-2 16,-3-1-12-16,0-1-2 15,0-3-33-15,0-13-11 16,-1-2-57-1,4-3-41-15,-3-5 60 16</inkml:trace>
  <inkml:trace contextRef="#ctx0" brushRef="#br0" timeOffset="306865.1533">19141 14237 268 0,'-6'6'101'0,"3"9"-54"0,-12 12-48 0,3-6 20 0,-8 19 13 16,-7 21 12-16,-9 7-6 15,-3 1 0-15,1 5-21 16,2-5-10-16,3 0-3 0,3-6-34 16,7-10-12-16,2-10-69 15,9-6-31-15,9-14 25 16</inkml:trace>
  <inkml:trace contextRef="#ctx0" brushRef="#br0" timeOffset="311264.5673">15150 5771 252 0,'-3'-6'93'0,"6"9"-50"16,-3 2-41-16,0-5 19 0,6 0 0 16,-1 0 4-16,10 0 0 15,9-2 0-15,9-4-14 16,12 1 0-16,8 2 0 0,1-2-2 16,5 2 0-16,1 3-5 15,-4 0-3-15,-5 0 2 16,-3 0 0-16,-10 0-1 15,-2 0 1-15,-6-2-2 16,-6-1 2-16,-7 0-2 16,-2 1 2-16,-3-3-20 0,-3 2-8 15,-3-2-29-15,-3 2-11 16,-3-2-52 0,0 2-38-16,0 0 67 15</inkml:trace>
  <inkml:trace contextRef="#ctx0" brushRef="#br0" timeOffset="311564.9061">15760 5546 288 0,'-12'-3'107'15,"24"3"-58"-15,-3 0-55 0,-3 3 19 0,6-1-1 16,5 4 2-16,7-1-10 15,3 8-1-15,3 0-3 16,-3 6 0-16,-4-1 0 0,-5 1 0 16,-6 5 0-16,-6-3 8 15,-12 5 7-15,-9-2 2 16,-9 0-1-16,-2-3-8 16,-1-2-5-16,3-3-5 15,3-3 1-15,6-3-30 16,12 1-76-1,12-3-5-15,6-3-1 16</inkml:trace>
  <inkml:trace contextRef="#ctx0" brushRef="#br0" timeOffset="311981.461">16647 5517 160 0,'15'-22'63'0,"-15"12"-34"0,0-3-8 16,-6 7 25-16,0 1-2 15,-3 0 4-15,-6 5-18 16,-6 5-8-16,-6 8-13 16,-2 11-6-16,-7 16-2 0,0 7 7 15,3 6 5-15,4-2 11 16,14-1 5-16,12 0-13 15,12-2-4-15,6-9-13 0,11-4-4 16,1-9-13 0,6-7-4-16,3-11-32 0,2-8-15 15,1-6-61 1</inkml:trace>
  <inkml:trace contextRef="#ctx0" brushRef="#br0" timeOffset="312256.5817">16712 5861 208 0,'-15'10'79'0,"15"6"-42"0,-3 5-23 0,3-8 22 15,3 3 0-15,3 0 2 16,6 0-11-16,6-3-7 0,6-2-11 16,3-6-2-16,-3-5 3 15,2-5-4-15,1-6-1 0,-3-5 2 16,-9-2 2-16,-6-1-2 15,-12 3 1-15,-3 3-3 16,-6-3 2-16,-6 0-13 16,-6 6-3-16,0 2-34 15,4 3-14-15,2 10-67 16,6 3-46 0,9-11 72-16</inkml:trace>
  <inkml:trace contextRef="#ctx0" brushRef="#br0" timeOffset="312827.1501">16953 5802 208 0,'0'11'79'0,"3"-8"-42"0,0 7-23 0,0-2 22 15,0 3 0-15,-3 2 2 0,3 3-9 16,0 2-5 0,-3-2-14-16,0-3-4 0,0-2-2 15,0-3 0-15,-3-3 0 16,3-2 2-16,0-3 1 16,0-3-3-16,0-5-3 15,0-2-5-15,3-4-2 0,3 1-8 16,3-3-2-16,-3-2 7 15,3 7 2-15,0 6 0 16,0 2 2-16,0 6 1 16,3 5 2-16,-3 2 7 15,-3 6 7-15,0-2-2 16,-3-1 0-16,-1-3-4 16,1-2-1-16,-3-2-3 15,3-1 1-15,-3-5 0 16,9-5 1-1,6-3-2-15,0-3-4 16,3-2-1-16,0 2-1 16,0 3 0-16,0 0 3 15,2 3 0-15,4 5 7 0,-3 5 6 16,-3 9 0-16,0-1 3 16,-6 3-4-16,0 0-1 15,-3-3-6-15,-4 0-3 16,-2-2-14-16,0-3-6 15,0-3-45-15,-3 0-19 16</inkml:trace>
  <inkml:trace contextRef="#ctx0" brushRef="#br0" timeOffset="313258.5242">17433 5834 228 0,'-3'8'85'0,"6"-5"-46"15,0 2-50-15,3 0 11 0,-1 8 16 16,1 11 12-16,0 3 12 16,-3 4 8-16,3 7-26 15,-3-1-5-15,0-6-3 0,0 1-6 16,-3-3 0-16,3-5-4 16,-3-5-3-16,0-6 0 15,0-3-1-15,0-4-5 16,0-6-1-16,-3-8-4 15,0-6-1-15,0-15 8 16,0-2 4-16,0-6 0 0,0-3 2 16,3 3-2-16,3 2-1 15,3 6-2-15,0 3 1 16,3 2 1-16,3 11 0 16,6 2 0-16,0 9 0 15,0 2 4-15,-3 5 5 16,-4 3 1-16,-2 5 4 15,-6 6 2-15,-6-1 2 16,-3 3-8-16,-2-5-1 16,-4 0-18-16,0-5-9 15,0-3-31-15,3-3-13 16,0-5-30-16,3-3-12 16,6-5 3-1</inkml:trace>
  <inkml:trace contextRef="#ctx0" brushRef="#br0" timeOffset="313605.8439">17692 5797 236 0,'0'16'90'0,"3"-13"-48"0,0 12-47 15,-1-7 15-15,1 3 11 16,0 5 9-16,0 5-2 16,3 0-2-16,0 0-14 15,3 0-5-15,3-5-1 0,0-2-1 16,3-4 2-16,3-5-4 15,0-2 0-15,0-6-10 16,-1-4-3-16,-2-4 3 0,0-2 3 16,-3-6 3-16,-3 1 3 15,-3-3-1-15,0 5-1 16,-3 0 1 0,0 8-1-16,0 5-3 0,0 3 0 15,0 3 2-15,3 5 2 16,0 5 0-16,3 0 2 15,-3 0-2-15,3 1-1 16,-1-4-8-16,4-2-5 16,0-3-40-16,3-5-17 15,3-2-46 1</inkml:trace>
  <inkml:trace contextRef="#ctx0" brushRef="#br0" timeOffset="313819.6436">18153 5458 244 0,'-3'-16'93'0,"3"16"-50"0,0 3-41 0,0-3 19 0,3 8-9 15,0 8 1-15,3 10 16 16,0 14 8-16,0 8-18 16,0 2 3-16,0 0 1 0,0-2-12 15,0-3-4-15,-3-3-6 16,0-5-2-16,-3-5-43 15,0-8-18-15,0-6-84 16</inkml:trace>
  <inkml:trace contextRef="#ctx0" brushRef="#br0" timeOffset="314042.3541">18004 5741 348 0,'-18'-5'132'0,"33"5"-72"0,0-2-66 0,-9 2 25 16,3 0 2-16,3-3 7 15,6-2-12-15,11-1-7 16,7 1-5-16,3-6-10 0,0 3-4 16,-1 3-25-16,-2 3-12 15,-6-1-51-15,-3 8-22 16,-10 3 1-16</inkml:trace>
  <inkml:trace contextRef="#ctx0" brushRef="#br0" timeOffset="314368.118">18382 5853 288 0,'-6'2'110'0,"12"4"-60"0,6-1-54 16,-6-3 21-16,3 1 4 15,3 0 9-15,6-3-11 16,0-3-3-16,2 0-10 15,1-2-2-15,0-5 2 0,-3-4-3 16,-3 1-2-16,-3 0-5 16,-6 0 0-16,-9-1-5 15,-3 4 1-15,-9-1 2 16,-6 6 1-16,-3 2 0 16,0 6 4-16,1 2 0 0,2 6 1 15,3 2 0-15,3 3 2 16,3 0 5-16,6 2 4 15,6 4-9-15,6 1 0 16,3-1-9-16,9-7-3 16,6-1-21-16,-1-6-10 15,1-3-36-15,0-5-15 16,0-5-12 0</inkml:trace>
  <inkml:trace contextRef="#ctx0" brushRef="#br0" timeOffset="314468.2846">18659 5861 184 0,'-3'-14'71'0,"3"1"-38"0,0 5-36 0,0 8 11 0</inkml:trace>
  <inkml:trace contextRef="#ctx0" brushRef="#br0" timeOffset="314703.05">18659 5834 332 0,'6'8'46'0,"0"3"-22"15,0 2 0-15,0 0 0 0,0 3 0 16,-3-3 3-16,0-2-11 16,0-3-2-16,-3-3-4 15,0 0-1-15,0-5 3 16,0 0 5-16,0-2-7 15,0-4-3-15,0-2-2 16,0-2 1-16,0-1 1 16,0 1 3-16,0-1-5 15,3 0-1-15,0 6-7 0,3-3 0 16,0 0-4-16,8 3 2 16,1 0-2-1,3-3 2-15,3 0-21 0,3 0-8 16,-3 0-34-16,-4 5-11 15,4-2-27 1,-3 2-36-16,6 1 55 16</inkml:trace>
  <inkml:trace contextRef="#ctx0" brushRef="#br0" timeOffset="314969.0388">19007 5776 168 0,'3'-5'66'0,"0"7"-36"0,3-4-4 0,-3 2 23 15,-3 0 13-15,0 0 7 16,0 0-11-16,-3 2-5 15,-3-2-30-15,-6 6-12 0,0 1-5 16,-3 1-7-16,1 3-1 0,2 0-6 16,9 2 0-16,9 5-5 15,3 1 1-15,2 5 4 16,1-1 4-16,0 1 12 16,0-3 4-16,-6-2 12 15,-6 2 7-15,-3-2 4 16,-6 2 0-16,-12-8-21 15,-2 0-10-15,-4 0-41 16,0-2-18-16,3 0-100 16,6-1-79-1,9-4 88-15</inkml:trace>
</inkml:ink>
</file>

<file path=ppt/ink/ink5.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3:57:08.686"/>
    </inkml:context>
    <inkml:brush xml:id="br0">
      <inkml:brushProperty name="width" value="0.05292" units="cm"/>
      <inkml:brushProperty name="height" value="0.05292" units="cm"/>
      <inkml:brushProperty name="color" value="#FF0000"/>
    </inkml:brush>
  </inkml:definitions>
  <inkml:trace contextRef="#ctx0" brushRef="#br0">15900 11811 144 0,'-6'0'55'0,"6"0"-30"0,3 3-10 15,-3-3 18-15,6 0-1 16,3 0 1-16,2-3-7 16,7-2-2-16,6-3-13 15,6-5-2-15,6-6-2 0,2-2-1 0,4-3 1 16,3 3-4-16,2 2 0 15,1 6-3-15,-6 0-1 16,-4 0 1-16,-5 2 2 16,-6 1-1-1,-6 2-1-15,-3 0 1 0,-4 2 1 16,-2-2-17-16,-3 0-4 16,0 1-48-16,-3-1-22 15,3 0-2 1</inkml:trace>
  <inkml:trace contextRef="#ctx0" brushRef="#br0" timeOffset="284.7178">16435 11433 160 0,'-17'-24'63'0,"14"24"-34"0,3-3-23 15,0 3 17-15,0 0-3 16,6 0 0-16,3 0-10 15,5 0-4-15,4 3-4 16,6 2-2-16,3 0 1 0,0 3-1 16,-1 3 2-16,-5 5-3 15,-3 0 0-15,-6 2 1 16,-6 3 2-16,-9 1 3 16,-6-4 2-16,-3 1-1 15,-3-4 1-15,0-1-4 16,3-4 0-16,4 1-25 15,2-3-11-15,3-3-62 16</inkml:trace>
  <inkml:trace contextRef="#ctx0" brushRef="#br0" timeOffset="576.44">17022 11284 164 0,'3'3'63'0,"6"8"-34"0,0 13-21 0,-6-9 18 15,0 12-9-15,0 7 1 0,-3 3-11 16,0-2-2-16,0-4-3 15,0-1 1-15,3-4 0 0,0-2-1 16,-3-6 1-16,0-2-40 16,0-5-14-16</inkml:trace>
  <inkml:trace contextRef="#ctx0" brushRef="#br0" timeOffset="839.5972">17034 11269 136 0,'-3'-16'52'0,"9"10"-28"0,0-1-19 0,0 4 13 16,6-2 3-16,2-1 2 15,4 1-10-15,6 0-3 16,6 5-6-16,3 5-3 16,-4 6 0-16,-2 7-1 0,-9 3 2 15,-12 3 8-15,-9 3 5 16,-12 2-1-16,-6-3 2 15,3 1-9-15,-2-6-2 16,-1-5-3-16,3-3-2 16,0-5-17-16,6-3-6 15,3-2-55 1,3-3-46-16,12 0 45 16</inkml:trace>
  <inkml:trace contextRef="#ctx0" brushRef="#br0" timeOffset="1156.4566">17299 11427 132 0,'3'19'49'0,"3"-11"-26"0,5 0-14 15,-5 0 14-15,3 2 6 16,0 4 5-16,-3 1-10 16,3 4-4-16,-3-3-11 15,0 0-4-15,-3 0 1 0,-3-3-3 16,0-3-2-16,0-2 2 15,-3 0 2-15,0-2 0 16,0-4 0-16,0-2 1 16,0-5 1-16,0-8 3 0,3-6 1 15,6-2-5-15,0 0-2 16,6 0-2-16,0 2-2 16,3 6-2-16,0 5-1 15,0 3-20-15,-1 5-10 16,1 5-27-16,0 0-10 15,0 1-14 1</inkml:trace>
  <inkml:trace contextRef="#ctx0" brushRef="#br0" timeOffset="1311.1232">17620 11504 192 0,'-3'3'71'0,"3"-1"-38"0,-3 4-34 0,3-1 12 15,0 3-1-15,0 0 4 0,0 5-8 16,0 0-1-16,0 1-3 15,0-1-2-15,3-3 3 0,0 1-13 16,0 0-3-16</inkml:trace>
  <inkml:trace contextRef="#ctx0" brushRef="#br0" timeOffset="1470.3703">17608 11340 192 0,'-6'-8'74'0,"9"5"-40"0,0 3-46 0,-3 0 7 16,0 0-21-16,6 0-7 15,0 3-31-15,3 0-13 16,0 2 33-16,0 8 19 16</inkml:trace>
  <inkml:trace contextRef="#ctx0" brushRef="#br0" timeOffset="1695.7614">17727 11501 120 0,'12'22'46'0,"-6"-9"-24"0,3 0-8 0,-3-2 15 16,0-1-3-16,3 1 2 16,0-3-5-16,0-3-2 15,0 0-11-15,3-2 7 0,0-3 5 16,-1-3 0-16,1-2 1 16,0-6-3-16,-3-2-3 0,0-5-7 15,-3-1-4 1,0-2-3-16,-3 0 0 0,-3-3-4 15,0 6-2-15,0 2-29 16,0 5-14 0,6 16-75-16,3 3 14 15</inkml:trace>
  <inkml:trace contextRef="#ctx0" brushRef="#br0" timeOffset="2041.2956">18111 11451 172 0,'-12'-2'66'0,"6"4"-36"0,-6 3-31 0,7 1 12 16,-4 2-1-1,-6 2 1-15,0 4-5 0,0 4-2 16,0 1-2-16,6-1-4 0,3-2 1 16,6-3 1-16,6 0 2 15,0-2 1-15,9-3 3 16,-3-3-5-16,0-2-3 15,0-6 1-15,-3-7 0 16,0-1 3-16,-1 0 3 16,-2 1 4-16,0 2 2 15,-3 3-5-15,0-1-2 16,0 4-4-16,-3 2-3 16,6 5-1-16,0 3 0 15,0 0 3-15,3 2 0 16,3-2-10-16,0 0-5 15,3 0-41-15,0-8-50 16,11 0 23-16</inkml:trace>
  <inkml:trace contextRef="#ctx0" brushRef="#br0" timeOffset="2240.3047">18367 11443 176 0,'-18'-10'66'0,"9"10"-36"0,-2 2-33 16,2 4 13-16,-3 2-3 15,0 2 1-15,3 1 2 16,3 2 1-16,0 3-5 0,3 2 0 0,3 1 1 16,6-1-1-16,3-2 1 15,3-3-6-15,3-2-3 16,3 0-26-16,-4-6-11 16,4-5-49-1</inkml:trace>
  <inkml:trace contextRef="#ctx0" brushRef="#br0" timeOffset="2433.1592">18430 11449 184 0,'-6'0'71'0,"6"2"-38"0,6 11-36 0,-3-5 11 16,3 3 9-16,0 2 8 15,3 0-8-15,2 1-2 0,1 1-9 16,6 1-2-16,0-2 0 15,0-4-11-15,3 1-5 0,0-6-36 16,2-8-14 0,4-2-23-16</inkml:trace>
  <inkml:trace contextRef="#ctx0" brushRef="#br0" timeOffset="2587.9505">18841 11414 172 0,'-6'-16'66'0,"3"19"-36"0,-6 18-31 16,3-8 12-16,-6 11 8 15,-9 8 7-15,-3 0 2 16,-6 7 3-16,-2 9-17 16,-1 0-8-16,3 4-2 0,3-1-12 0,1-6-4 15,-1 0-98 1</inkml:trace>
  <inkml:trace contextRef="#ctx0" brushRef="#br0" timeOffset="3167.1318">15956 12155 160 0,'-3'-3'60'0,"3"3"-32"0,3 0-4 0,-3 0 24 16,6 3-17-16,0 2-8 16,3 3-7-16,6 3-3 15,6 2-7-15,9 3 3 0,5-3 3 16,10 3 0-16,14 0 1 16,4 2-10-16,-1 1-3 15,1 2-1-15,-6-5 2 0,-1 0-18 16,-8-3-6-1,-10-2-50-15,-5-3-22 0,-3-6 0 16</inkml:trace>
  <inkml:trace contextRef="#ctx0" brushRef="#br0" timeOffset="3416.5258">16656 12221 220 0,'-9'-3'82'0,"-3"6"-44"0,21 0-47 15,-9-3 14-15,6 2-5 16,0 4 2-16,0 2-1 16,3 5 2-16,3 5-2 15,2 1-1-15,-2 5 1 0,-3-3-1 16,-3 0 0-16,-6-2 4 0,-6-4 2 16,-3-1 0-1,-6 2 1-15,-2-6-4 0,-1 3-2 16,3-7-33-16,0-4-14 15</inkml:trace>
  <inkml:trace contextRef="#ctx0" brushRef="#br0" timeOffset="3828.6019">17194 12136 252 0,'-11'-2'93'0,"5"2"-50"0,-9 2-37 16,9 1 22-16,-3 2-17 15,-6 3-4-15,0 3-6 16,3 2-2-16,3 3 1 16,3 0-3-16,6 2 2 0,6 9-1 15,6-1-2-15,3 6 0 0,6-3 0 16,0 3 0 0,-6-6 3-16,-6-2 0 15,-6-3 3-15,-9 1 1 0,-3-4 3 16,-6-2-1-1,-6-3 2-15,0-2-4 0,0-3 0 16,3-3-21-16,3-2-8 16,4-3-152-1,17-6 54 1</inkml:trace>
  <inkml:trace contextRef="#ctx0" brushRef="#br0" timeOffset="4188.7335">17459 12409 212 0,'-3'3'79'0,"9"-1"-42"0,-3 1-48 0,0 2 13 0,-3 0 5 15,3-2 7-15,3 2 4 16,3-2 4-16,-3 0-12 16,3-3-3-16,0-3-3 0,3 0 0 15,0-2 2-15,0-3-3 16,-3 0 0-16,-3-2-1 15,0-1-2-15,-3 1-6 16,-9-4-1-16,-3 1 7 16,0 2 7-16,-3 6-5 15,-6 5-3-15,0 3 0 16,-6 5 0-16,3 5 1 16,1 3 0-16,2 5 2 15,3 0 3-15,6-2 0 0,3-3 0 16,6-1-3-16,9 1-2 15,6-2-2-15,0-4-1 16,6-2-31-16,2-3-13 16,10-2-60-1</inkml:trace>
  <inkml:trace contextRef="#ctx0" brushRef="#br0" timeOffset="4404.4101">17742 12383 232 0,'-18'-8'88'0,"9"8"-48"0,-3 2-49 0,7 4 14 16,-4-1-1-16,-3 3 5 0,0 2 4 15,0 6 4-15,0 0-9 16,6 0-4-16,3 0-1 0,3 0-7 16,6-3-1-16,6 0-1 15,3-2 4-15,3-3-30 16,-1-3-13-16,7-2-54 15</inkml:trace>
  <inkml:trace contextRef="#ctx0" brushRef="#br0" timeOffset="4743.6567">17861 12356 160 0,'-6'0'63'0,"3"8"-34"0,0 8-25 0,0-6 15 16,0 6 6-16,0 3 5 15,3-1-10-15,3 1-2 16,0-1-10-16,6 1-5 0,0-1-2 16,0-2 1-16,3-5 1 15,0-3-4-15,0-6 1 16,0-4-2-16,0-3-2 16,-3-3 3-16,0-3 2 15,-4-2 6-15,1 0 4 16,0 2-2-16,-3 6 0 15,0-1-1-15,3 4 0 16,-6 2-7-16,6 2 0 0,0 4-1 16,0 2 2-16,3 2-1 15,3 1-1-15,-3-1-15 16,0 1-5-16,0-3-45 16,3-3-18-16,0 0-8 15</inkml:trace>
  <inkml:trace contextRef="#ctx0" brushRef="#br0" timeOffset="5072.8562">18123 12433 188 0,'-6'-6'71'0,"6"6"-38"0,3 3-43 0,-3 2 9 16,3 1 9 0,-3 4 6-16,3 4 0 15,0-4 2-15,0 1-9 0,0-1 2 0,-3 1 2 16,0-3-2-16,0 0 0 15,0 0-5-15,0-3-3 16,0 0 0-16,0-2 1 16,0 0 5-16,0-3 4 15,0 0-2-15,0-3 0 16,3-2-1-16,0-1 0 16,3-2 0-16,3 0 0 15,3-5-4-15,0 3-1 16,0 2-3-16,0 0-1 15,-4 2-17-15,1 1-5 16,3 3-31-16,-3-1-10 16,6 3-33-1,-3-3-16-15,0 1 58 16</inkml:trace>
  <inkml:trace contextRef="#ctx0" brushRef="#br0" timeOffset="5211.5958">18343 12451 196 0,'0'6'74'0,"0"-6"-40"0,3 5-38 16,0 3 15-16,0 0 3 15,0 2 3-15,0 1-8 16,0 0-3-16,0-1-4 16,-3 1 1-16,0-1 2 0,0 1-20 15,0-3-7-15,3 0-75 16</inkml:trace>
  <inkml:trace contextRef="#ctx0" brushRef="#br0" timeOffset="5367.6249">18290 12364 212 0,'-12'-11'82'0,"12"9"-44"0,3 2-66 0,3-3 4 16,0 0-15-16,3 1-4 16,0-1-23-16,6-7-7 15</inkml:trace>
  <inkml:trace contextRef="#ctx0" brushRef="#br0" timeOffset="5539.8418">18543 12158 192 0,'0'2'71'0,"3"4"-38"0,0 7-32 0,0-3 14 0,-3 6 3 16,0 11 6-16,0 7-11 16,-3 3-2-1,0 8-7-15,0-8-3 0,0 0 2 0,-3-2-7 16,3-4 1-16,-6-4-83 15,3-3-54 1,-9-6 51-16</inkml:trace>
  <inkml:trace contextRef="#ctx0" brushRef="#br0" timeOffset="5899.3506">18403 12420 236 0,'0'-3'90'0,"6"6"-48"0,0-3-45 0,0 0 19 16,6 0-3-16,3 0 2 15,-1 0-8-15,1 0-4 16,3 0-2-16,0 0-4 0,0 0 0 16,0 0-23-16,0 0-10 15,0 0-8-15,-1-3-1 16,-2 3 14-16,0 0 8 15,-3 0 14-15,0 3 5 16,0 2 17-16,3 3 8 16,-3 5 16-16,3 0 7 15,-1 0-17-15,-2 1-5 16,0-1-14-16,0 0-3 16,0-2-1-16,-3-3 0 0,3-3-11 15,3-2-5-15,-3-3-38 16,3-3-18-16,-1-10-17 15</inkml:trace>
  <inkml:trace contextRef="#ctx0" brushRef="#br0" timeOffset="6040.8345">18945 12409 160 0,'-6'0'60'0,"6"8"-32"0,-18 13-22 16,9-5 15-16,-3 8 11 16,-6 8 9-16,0 5-10 15,0 5-6-15,-2 0-14 0,2-2-7 0,-3-3-1 16,6-8-46-1,6 0-21-15,0-10-40 16</inkml:trace>
  <inkml:trace contextRef="#ctx0" brushRef="#br0" timeOffset="7300.0073">19677 10570 108 0,'-6'0'41'0,"6"0"-22"0,0 3-14 16,0-1 11-16,0 1 4 16,-6 2 4-16,0 1 10 15,3-4 3-15,0 1-6 16,3-3-2-16,6 0-16 15,0 0 5-15,6 0 5 0,3-3-3 16,6 1 0-16,8-1-7 16,4 0 0-16,3 1-10 15,3-4-2-15,-1 4 1 16,1-1 1-16,0 0-4 0,-1 1 1 16,-2-1-5-16,-9 1 1 15,-6-1-16-15,-3 3-6 16,-7-3-25-16,-2 3-10 15,-3-2-110 1</inkml:trace>
  <inkml:trace contextRef="#ctx0" brushRef="#br0" timeOffset="7634.7936">20117 10398 264 0,'-23'-3'101'0,"20"1"-54"0,-9 2-57 16,12 0 14-16,0 0-5 16,6 2 2-16,6 4-2 15,3-1 0-15,2 3 1 16,4 3 0-16,0-1 0 0,0 6 2 15,3 8 1-15,-3-6-1 16,-7-2-2-16,-11 0 7 16,-6 0 3-16,-3 0 1 0,-5 0 3 15,-1-3-5-15,0-2-3 16,0-1-14-16,3-2-8 16,3-3-55-16,3 1-24 15,9-4-6 1</inkml:trace>
  <inkml:trace contextRef="#ctx0" brushRef="#br0" timeOffset="8058.9145">20501 10853 252 0,'-3'3'93'0,"6"-3"-50"0,-3 0-35 16,0 0 21-16,3-5-15 15,3-6-3-15,6-8-7 16,3-10-3-16,3-5 0 15,0-6-17-15,0-13-4 0,-3 0 1 16,0-2 3-16,-4 5 8 16,1 7 4-16,0 4 3 0,-3 15 3 15,-3 5 3 1,0 11 4-16,3 11 0 0,6 13 0 16,3 10-1-16,0 14 0 15,-1 2-4 1,1 3-1-16,-3 0-1 0,0-5 1 15,-3-3-7-15,-3-5-1 16,0-3-51-16,-3-5-20 16,-3-6-26-1</inkml:trace>
  <inkml:trace contextRef="#ctx0" brushRef="#br0" timeOffset="8236.7823">20626 10679 316 0,'-8'2'118'0,"8"-2"-64"0,5-5-72 16,1 5 16-16,3-3-3 16,3 3 2-16,3 0-6 15,6-2-2-15,6-4 6 16,0-2-62-16,2 0-24 0,-2 1-9 16</inkml:trace>
  <inkml:trace contextRef="#ctx0" brushRef="#br0" timeOffset="8441.0542">20969 10364 208 0,'3'5'79'0,"9"3"-42"0,-3 13-19 0,-6-5 25 16,0 10 0-1,0 9 2-15,-1 2-17 0,-2 0-4 16,3 5-14-16,-3-5-6 0,6-5-3 15,3-3-19-15,-3-2-8 16,3-6-72-16,3-3-33 16,0-4 23-1</inkml:trace>
  <inkml:trace contextRef="#ctx0" brushRef="#br0" timeOffset="8841.7794">21237 10631 268 0,'-27'5'101'0,"12"3"-54"16,-6 5-42-16,12 1 22 0,-3 2 0 15,3 2 6-15,0 3-16 16,6-2-7-16,0-1-6 16,6 1-6-16,3-6-1 0,3-2 2 15,9-6 0-15,0-5-13 16,0-5-5-16,-3-1 3 15,-3-2 2-15,0-8 8 16,-3 3 3-16,-3-8 11 16,-4 5-6-1,1 0 0-15,-3 6-4 0,0 2-2 16,3 24-4 0,0 5 0-1,0 8 2-15,3 3 7 0,-3 5 5 16,-3 2 14-16,-3-4 10 15,0-6-10-15,-9-3-1 16,-5-4-11-16,-4-4-3 16,0-7-16-16,-3-6-8 15,-3-5-45-15,6-11-19 16,4-7-43 0</inkml:trace>
  <inkml:trace contextRef="#ctx0" brushRef="#br0" timeOffset="9142.3154">21365 10663 204 0,'-9'2'77'0,"9"-2"-42"0,-6 22-34 16,3-9 16-16,0 0 13 16,0 0 10-16,3 3-5 15,0 3-3-15,6-1-18 16,6-2-7-16,3 0-2 0,2-6 1 15,7-4 1-15,-3-4 1 16,0-4 0-16,-3-4-4 16,-6-1-3-16,-3-4 0 15,-3-5 1-15,-6-5-1 0,-9 0-1 16,-6 0-10-16,-3 5-6 16,0 2-25-1,-3 4-11-15,3 5-59 16,3 2-41-16,10-2 62 15</inkml:trace>
  <inkml:trace contextRef="#ctx0" brushRef="#br0" timeOffset="9441.9309">21591 10671 236 0,'3'10'88'0,"3"6"-48"0,0 8-42 0,-3-16 14 0,0 0 9 16,0 2 9-1,-3-2-12-15,3 0-2 0,-3 0-10 16,0-3-4-16,0 1 1 0,0-6 2 16,0 0 4-16,0 0 2 15,0 0 1-15,3-3-2 16,-3-5 1-16,3-2-6 16,0-9-1-16,6 3-4 15,-1 3-1-15,-2 0-1 16,6 2-13-1,0 3 0-15,0 3-30 16,3 0-11-16,0 2-24 16,0 0-8-16,0 3 2 15</inkml:trace>
  <inkml:trace contextRef="#ctx0" brushRef="#br0" timeOffset="9585.3372">21835 10687 232 0,'3'18'88'0,"0"-13"-48"0,0 14-25 0,0-11 24 16,3 2-15-16,0 1-1 15,-3 2-11-15,0 0-3 16,0-2-5-16,0 0-5 0,0-3-2 16,-3-3-78-16,0-3-32 15</inkml:trace>
  <inkml:trace contextRef="#ctx0" brushRef="#br0" timeOffset="9711.5115">21746 10557 224 0,'-3'-8'85'0,"9"-8"-46"0,0 5-87 15,0 9-5-15,2-9-31 16,4 1-9-16</inkml:trace>
  <inkml:trace contextRef="#ctx0" brushRef="#br0" timeOffset="9902.8973">21996 10380 248 0,'0'5'93'0,"0"0"-50"0,6 8-50 16,-3-5 16-16,0 11 9 15,0 7 11-15,0 9-13 0,0-1-4 16,-1 6-7-16,-2 2-4 16,3-2 2-16,-3-3-18 15,0-5-6-15,0-3-52 0,0-3-22 16,0-7-4-1</inkml:trace>
  <inkml:trace contextRef="#ctx0" brushRef="#br0" timeOffset="10107.9405">21853 10642 288 0,'-6'-3'110'0,"6"3"-60"0,6 0-56 0,-6 0 19 15,6 0-1-15,3 3 2 16,9-1-7-16,2-2-2 0,4 0-3 16,6-2-4-16,-3-1-1 0,3-2-34 15,-1-1-15-15,-2 1-57 16,-3-3-41 0,-3 0 66-16</inkml:trace>
  <inkml:trace contextRef="#ctx0" brushRef="#br0" timeOffset="10464.781">22183 10422 152 0,'0'11'57'0,"3"2"-30"0,3 21-1 0,-3-13 23 16,0 3 4 0,-3 5 3-16,0 6-13 15,-3 2-6-15,0-3-21 0,0-2-8 0,0-6-1 16,0-2-4-1,0-5 0-15,0-4 1 16,0-4 0-16,3-3-11 0,0-3-3 16,0-5-13-16,0-5-5 15,3-3 1-15,3-16 4 16,3 3 6-16,3 0 3 16,3 2 6-16,0 6 5 15,0 5 15-15,0 3 9 16,-1 5 3-16,-2 8 3 15,-3 8-11-15,0 0-2 16,0 0-6-16,-3-1-3 16,0 1-5-16,-3-3-2 15,0-2-43-15,3-3-18 16,0 0-65-16</inkml:trace>
  <inkml:trace contextRef="#ctx0" brushRef="#br0" timeOffset="11005.7719">22451 10639 216 0,'0'5'82'0,"3"6"-44"0,6-3-44 16,-6 2 14-16,0 6 32 16,0 0 19-16,0 3-11 0,-3-1-2 15,0-2-27-15,0 0-9 0,0-3-3 16,0-2-2-16,0-3 0 15,0-3-3-15,0-5-2 16,0 0-17-16,0-3-9 16,6-2-4-16,-3-6 0 15,3-10 4-15,0-3 3 16,3 1 6-16,0 4 3 16,3 3 11-16,2 6 4 15,1 4 11-15,-3 6 4 16,-3 0 6-16,0 19 1 15,-3-1 1-15,0 1 0 16,-3-3-11-16,0-3-5 16,0-2-5-16,0-4 0 0,0-1 0 15,-3-6 1-15,6 0-7 16,0-6 0-16,3-7-15 16,6-8-5-1,2 0 1-15,4 2 2 0,0 4 10 16,6 4 3-16,-12 6 13 15,9 7 6-15,-7 9 19 16,1 5 9-16,-3 0-3 16,-3 2-2-16,0 1-15 15,-3-3-5-15,0-1-11 16,-3-1-5-16,-3-6-42 0,3 0-17 16,3-3-73-1,0-5-62 1,2-3 71-16</inkml:trace>
  <inkml:trace contextRef="#ctx0" brushRef="#br0" timeOffset="11263.949">23139 10586 352 0,'-9'-5'132'0,"3"7"-72"0,-6-2-48 0,3 3 32 15,-3 0-18-15,-6-1-3 16,-3 4-15-16,12 2-8 15,-2 2 0-15,11 1-19 0,0 7-7 16,11 6 7-16,-2-3 5 16,6 0 11-16,-6 1 4 15,-3-1 5-15,-6-3 1 0,-3 1 19 16,-9-3 7 0,-9-1-14-16,-2-4-8 0,-1-3-51 15,-3-3-24-15,3-2-110 31</inkml:trace>
  <inkml:trace contextRef="#ctx0" brushRef="#br0" timeOffset="15926.695">20019 12808 264 0,'-21'-7'101'0,"18"4"-54"0,3-2-53 0,6 5 17 16,3 0-16-16,3 2-4 16,12-2 2-16,0 6 4 15,6 1 2-15,-1 4-2 0,1 2 0 16,0 1 2-16,0 4 2 15,-7 3-5-15,-2 3 1 16,-6 2 1-16,-6 9 1 0,-9 10 3 16,-6 8 1-1,-3 5 3-15,0 0 1 0,3 0-3 16,3-2-1-16,0 2 3 16,3 0 1-16,6-2-3 15,6-6-3-15,3-5-3 16,3-2-1-16,3-9-23 15,3-5-10-15,2-3-28 16,-2-7-53 0,0-6 20-16</inkml:trace>
  <inkml:trace contextRef="#ctx0" brushRef="#br0" timeOffset="16153.5044">20510 13745 184 0,'-9'-3'68'0,"3"3"-36"0,-8 0-20 0,8 3 21 15,-6 2-8-15,-3 1-2 16,0 2-11-16,0 0-5 15,0 13-4-15,3 3-7 0,0 5 0 16,-5 10 4-16,11 17 2 16,3 2 2-16,0 3 0 15,-6-3 4-15,0 0 5 16,0-5 13-16,-9-5 8 16,-3-8-5-16,-9-6 0 15,-11-8-16-15,-7-4-8 16,-5-4-54-16,-4 3-22 15,-3-5-69 1</inkml:trace>
  <inkml:trace contextRef="#ctx0" brushRef="#br0" timeOffset="17363.9203">21350 13309 112 0,'-12'-3'44'0,"9"3"-24"0,-3 5-6 0,3-2 15 16,0 2-5 0,-3 8 0-16,3 3-2 0,3 0-2 15,3 0-10-15,6 0-2 0,3 0-1 16,3-3-1-16,3-2 1 16,2-6 0-16,4-5 3 15,-3-3 1-15,-3-2 1 16,-6-3 0-16,0-5 2 15,-9 0-3-15,-6-1 1 16,-6-2-5-16,-3 3 1 16,-3 3-7-16,0-1-3 15,0 6-17-15,0 2-7 16,6 0-29-16,4 3-10 0,5 0-30 31</inkml:trace>
  <inkml:trace contextRef="#ctx0" brushRef="#br0" timeOffset="17887.6797">21731 13290 80 0,'-3'-5'30'0,"3"2"-16"0,-3 0 8 0,3 3 17 0,-3 0 6 16,-6 0 3-16,0 0-11 15,-9 3-5-15,0 5-18 16,0 3-9-16,4 2-3 0,-4 5-2 16,6 1 0-16,6-3 2 15,6 0 1-15,6-3-1 16,6 0-2-16,6-2-2 16,2-3-1-16,4-6-34 15,0-2-15-15,0-2-39 16</inkml:trace>
  <inkml:trace contextRef="#ctx0" brushRef="#br0" timeOffset="18051.7481">21820 13311 156 0,'0'-2'57'0,"3"4"-30"0,0 3-25 0,0 1 14 16,0 7 5-16,0 0 5 15,0 3-14-15,0 0-5 16,3-3-4-16,0 0-3 0,-3 1 1 15,0-4-32-15,0-2-14 16,0-3-37 0</inkml:trace>
  <inkml:trace contextRef="#ctx0" brushRef="#br0" timeOffset="18223.5655">21802 13197 260 0,'-6'-15'99'0,"6"12"-54"0,12 3-57 16,-6 0 13-16,3 0-11 16,3 3 1-16,6 4-41 15,6 1-19-15,2-2-20 16,4-1-6-16</inkml:trace>
  <inkml:trace contextRef="#ctx0" brushRef="#br0" timeOffset="18540.2328">22103 13237 200 0,'-21'0'77'0,"15"3"-42"0,-9 5-39 0,9 0 13 16,-3 5 1-16,-6 3 4 15,3 5-3-15,1 3-1 16,2 0-6-16,3-3-3 0,6 0 2 16,3-3-7-16,3-4 1 15,3-4 1-15,2-5 1 16,1-5-8-16,0-5-4 15,3-5 4-15,0-4 3 16,-6-1 6-16,0-1 2 16,-3-3 2-16,-6 3 0 15,6 3 2-15,-3 5 1 16,-6 3-1-16,6 2-1 0,0 6-6 16,0 2 1-1,6 3 0-15,0 3 2 0,0 4-1 16,-1-1-1-16,1-1-2 15,0-2 1-15,0-1-32 16,0-2-15-16</inkml:trace>
  <inkml:trace contextRef="#ctx0" brushRef="#br0" timeOffset="18779.274">22347 13012 200 0,'-9'-2'74'0,"21"2"-40"0,-15 10-46 0,6 1 10 15,-3 7 15-15,3 11 11 16,-3 14 6-16,3 2 4 16,0 2-18-16,0 4-7 0,3-6-4 15,0-3-12-15,6-2-3 16,-3-6-70-1,-1-5-64-15,-2-8 38 16</inkml:trace>
  <inkml:trace contextRef="#ctx0" brushRef="#br0" timeOffset="19230.8217">20957 13785 208 0,'3'0'77'0,"0"5"-42"0,0 27-41 0,0-19 12 15,0 3 9-15,0 8 10 16,0 2-9-16,-3 1-1 16,0 4-9-16,0 4-4 0,0-6 1 15,3-3-11-15,-3-4-2 16,3-7-44-16,0-1-16 16,-3-6-20-16</inkml:trace>
  <inkml:trace contextRef="#ctx0" brushRef="#br0" timeOffset="19443.0944">20850 13774 212 0,'-15'-13'79'0,"12"8"-42"0,0 2-10 16,3 0 29-16,0 3-3 15,0 0 4-15,0 0-32 16,0 0-14-16,9 0-8 15,3 0-3-15,6 0 0 0,2 0 2 16,4 0 1-16,3 0-8 16,0 0-2-16,-3 0-40 15,-1 3-17-15,-2 2-33 16</inkml:trace>
  <inkml:trace contextRef="#ctx0" brushRef="#br0" timeOffset="19711.1082">20841 14068 216 0,'-12'3'82'0,"12"-3"-44"0,0 2-44 16,3 1 51-16,3 5-9 0,3-3-11 15,6 0-7-15,2 1-11 16,1-1-5-16,6-2-1 15,0-1-10-15,0 1-4 0,0 2-22 16,-4-2-10-16,-2-1-27 16,0-2-49-1,0 0 25-15</inkml:trace>
  <inkml:trace contextRef="#ctx0" brushRef="#br0" timeOffset="20234.3199">21144 13965 156 0,'-3'-3'60'0,"6"6"-32"0,0-1-33 0,-3 4 12 16,3 2 14-16,0 2 8 16,3 1 1-16,-3 5 2 15,0 2-18-15,0 3-4 0,0-2-2 16,0-3-4-16,-3-3-1 15,0-2-1-15,0-4 1 16,0-1 2-16,0-6 4 16,3-3-6-16,-3-7-4 15,0-6-9-15,9-3-2 16,-3-2 5-16,6 2 1 16,-3 1 4-16,0 2 1 15,0 3-2-15,3 5 2 16,0 5-1-16,-1 3 0 0,1 6 6 15,-3 1 2 1,0 4 0-16,0 2-1 0,-3 6-3 16,0-6-2-16,0 0 3 15,-3-10 0-15,3 5-4 16,-3-8 1-16,3-8 2 16,3 0 3-16,0-5-7 15,3 0-3-15,0-1 5 16,-1 1 1-16,4 2 3 15,3 6 2-15,-3 3-1 16,0 7 2-16,0 0-4 16,0 6-2-16,-3 2 0 15,-1 5 1-15,-5 1-10 0,0-1-4 16,0-2-38-16,-3 0-18 16,0-3-30-1</inkml:trace>
  <inkml:trace contextRef="#ctx0" brushRef="#br0" timeOffset="20672.1245">21662 14026 132 0,'0'8'52'0,"3"13"-28"0,-3 18-15 0,3-20 14 15,-3 5 13-15,0 2 9 16,0 6-14-16,0-6-8 15,0-2-14-15,0-3-6 0,0-5-2 0,0-3-1 16,0-2 0-16,0-6 0 16,0-5 0-16,0-5-5 15,-6-6 1-15,0-7-3 16,3-6 0-16,0-8 4 16,-3-5 1-16,3 0-1 15,3 0 2-15,6 5 1 16,6 3 0-16,0 3-3 15,3 5 2-15,3 2 3 16,0 9 3-16,3 4 0 16,-3 6 2-16,-1 8 7 15,-2 3 3-15,-6-1 3 0,-6 6 2 16,-6 3-6-16,-6-1 1 16,-3-2-10-16,0-3-2 15,-2-2-16-15,-1-3-6 16,0-5-22-1,-6-9-8-15,3 1-37 16,3-3-47-16,3-8 39 16</inkml:trace>
  <inkml:trace contextRef="#ctx0" brushRef="#br0" timeOffset="20892.1354">21871 13827 200 0,'0'0'77'0,"3"13"-42"0,0-18-39 0,0 13 15 0,0 3 7 16,0 2 8-16,0 8 4 16,-1 5 2-16,-2 1-17 15,3 13-7-15,3-3-1 0,-3-3-4 16,3-2 0-16,0-6-19 16,3-5-7-16,-3 1-54 15,3-12-25-15,3-2 9 16</inkml:trace>
  <inkml:trace contextRef="#ctx0" brushRef="#br0" timeOffset="21037.9331">22005 13973 220 0,'0'-3'82'0,"6"6"-44"0,-6 2-49 0,3 3 13 16,-3 2-6-16,0 6-1 15,0 3 1-15,0 2 0 16,0-2-39-16,0-1-19 15,0-2-12-15,0 0-3 16</inkml:trace>
  <inkml:trace contextRef="#ctx0" brushRef="#br0" timeOffset="21136.3113">22061 13854 280 0,'-6'-16'107'0,"6"16"-58"0,3-3-64 0,-3 3 16 16</inkml:trace>
  <inkml:trace contextRef="#ctx0" brushRef="#br0" timeOffset="21202.1255">22064 13846 374 0,'3'10'-53'0,"9"3"-50"15,0 3-19-15</inkml:trace>
  <inkml:trace contextRef="#ctx0" brushRef="#br0" timeOffset="21422.5159">22240 13951 164 0,'-24'-2'63'0,"15"4"-34"0,-6 4-30 0,9-1 15 15,-6 3-1-15,-9 5 4 16,7 0 0 0,2 3-1-16,3 6-8 15,9-1-5-15,3 0-2 0,9-3-12 0,2-2-3 16,4-5-17-16,6-1-6 15,0-4-31 1,0-1-25-16,11-10 41 16</inkml:trace>
  <inkml:trace contextRef="#ctx0" brushRef="#br0" timeOffset="21722.7456">22412 14004 168 0,'-9'-8'66'0,"-8"8"-36"0,-7-2-18 0,18 4 21 16,-6 4-15-16,0-1-4 15,-3 8-5-15,3 8-1 0,0-2-4 16,3-1 2-16,3-2 0 0,0 0-2 16,6-3-1-16,9-2-6 15,0 0 0-15,0-9-8 16,3 1-1-16,0-3-2 16,-3-5-1-16,0 2 10 15,0-2 5-15,3-1 7 16,-3 6 6-16,-9 0-5 15,3 3 0-15,6 5-2 16,-3 0-1-16,0 0-6 16,2 0-1-16,-2 0 1 15,3-3 0-15,-3-2-28 16,6-3-13-16,-3-3-49 16</inkml:trace>
  <inkml:trace contextRef="#ctx0" brushRef="#br0" timeOffset="21940.0103">22514 13777 208 0,'-6'3'79'0,"9"-6"-42"0,-3 13-45 0,3 1 10 16,-3 8 8-16,3 2 7 15,-3 5-2-15,0 6 2 16,0 5-10-16,3 5-2 0,0-5 1 15,0-2-8-15,-3-4 0 16,5-7-62-16,-5 0-26 16,0-5 1-16</inkml:trace>
  <inkml:trace contextRef="#ctx0" brushRef="#br0" timeOffset="22140.2486">22403 13970 260 0,'6'-5'99'0,"3"2"-54"0,6 0-48 15,-9 3 16-15,3 0-12 16,6 0 0-16,-3 0-14 0,12 0-5 16,3 0-65-1,-1 0-28-15,-2-2 28 0,6-1 17 16</inkml:trace>
  <inkml:trace contextRef="#ctx0" brushRef="#br0" timeOffset="22269.0239">22734 13949 228 0,'-9'13'85'0,"9"0"-46"0,-3 8-39 0,3-13 16 16,0 8-7-16,0 5 2 16,0 1-6-16,0-4-1 15,0-2-2-15,0-3-32 0,3-2-13 16,-3-1-57-1</inkml:trace>
  <inkml:trace contextRef="#ctx0" brushRef="#br0" timeOffset="22441.2015">22677 13880 248 0,'-6'-11'93'0,"9"11"-50"15,0-2-52-15,-3 2 12 0,9 0-13 16,0 2-2-16,0 1-37 16,3 2-16-16,6 1-19 15,-3 2-6-15</inkml:trace>
  <inkml:trace contextRef="#ctx0" brushRef="#br0" timeOffset="22696.3193">22779 14092 180 0,'-6'34'68'0,"6"-18"-36"0,0 0-29 0,3-8 15 15,0 0 2-15,5-3 2 16,4 0-3-16,3-2 1 16,0-6-11-16,6-5-3 0,-3-2-2 15,0-9-2-15,-3-2-2 16,-4 0 9-16,-2 2 4 16,-6 1 0-16,-6-1 2 15,-6 1-2-15,-2 5 2 16,-10-1-8-16,3 6-4 15,-3 3-13-15,3 3-6 16,3 2-21-16,3 2-6 16,3 1-27-16,6-1-8 15,3-2-7-15</inkml:trace>
  <inkml:trace contextRef="#ctx0" brushRef="#br0" timeOffset="23060.7376">22948 13994 184 0,'3'5'71'0,"3"3"-38"0,0 5-28 16,0-2 19-16,0 5 0 15,-3 0 3-15,0-1-6 16,-3 1 0-16,0 0-12 16,0-3-5-16,0-2-1 0,0 2-2 15,0-5 2-15,0-2-2 0,0-6 2 16,0 0-2-16,0-8-1 15,12-11-8 1,-3-2-5-16,6 0 0 0,0 0 2 16,5 2 7-16,-2 6 2 15,0 5 6 1,3 3 2-16,-3 5 6 0,0 10 5 16,-1 6 6-16,-2 3 6 15,-3-4-14-15,-3 4-3 16,-3-3-8-16,0 5-3 15,-3-5-9-15,0-6-3 16,0-2-45-16,0 0-20 16</inkml:trace>
  <inkml:trace contextRef="#ctx0" brushRef="#br0" timeOffset="23359.2286">23418 13936 304 0,'-11'-14'112'0,"8"12"-60"0,-9 2-45 15,6 0 23-15,-3 2-7 16,-6 1-2-16,0 2-7 16,0 1-1-16,3 2-8 15,6 2-10-15,6 3-4 0,3 1-4 16,6 4 0-16,6 6 7 15,0 0 3-15,-3 0 0 16,-3-1 0-16,0-4 4 0,-9 2 3 16,-3 0 3-16,-12-5 3 15,-9-3-5-15,-6-2-3 16,-2-3-56-16,-4-3-26 16,-6-2-57-1</inkml:trace>
  <inkml:trace contextRef="#ctx0" brushRef="#br0" timeOffset="27493.7939">21118 13036 100 0,'3'-5'38'0,"-3"5"-20"0,0-3 5 0,0 3 18 16,0 0 7-16,0 0 6 15,-3 0-10-15,-3-3-5 16,-3 3-21-16,-3 0-2 0,-12 0-2 15,-3 6-5-15,-3 2-3 16,1 2-3-16,2 1-3 16,3-1-4-16,3 1 0 0,6 2 0 15,9 0 2-15,6 3-4 16,9 6 2-16,9-1-5 16,9 0 1-16,0 3 2 15,0 2 1-15,-4-2 3 16,-5-3 1-16,-6-2 14 15,-6-4 6-15,-6 1 6 16,-12-5 2-16,-9 0-10 16,-5-1-3-16,-7-5-8 15,0 3-4-15,0 0-26 16,-2-2-9-16,2 2-62 16,6-3-29-16</inkml:trace>
  <inkml:trace contextRef="#ctx0" brushRef="#br0" timeOffset="31168.9522">18335 16465 84 0,'-21'-13'33'0,"18"10"-18"0,-18-2 4 16,12 0 16-16,0 5 7 15,0-8 7-15,3 2-5 16,0 6-2-16,3-2-23 16,0-1-3-16,3 0 1 0,9-2-11 15,6 0-4-15,6-3-3 16,6 8-1-16,-1-3 0 0,10 6-2 16,-3 2 0-16,0 3 0 15,-7 5 3-15,-2 11 0 16,-6 3 3-16,-6 4 1 15,-9 12 1-15,-6 10 0 16,-6 2 4-16,-6 3 3 16,0 3-4-16,0 5 1 15,6 1-3-15,4-4 2 0,2-2-4 16,9-6 0-16,5-7-1 16,4-8 1-1,3-8-2-15,3-1 2 0,3-10-20 16,0-2-8-16,-1-6-38 15,4 0-17-15,3-2-22 16</inkml:trace>
  <inkml:trace contextRef="#ctx0" brushRef="#br0" timeOffset="31509.7602">18686 17338 232 0,'-12'0'88'0,"12"0"-48"0,-6 0-40 16,3 0 16-16,0 5 2 16,0-2 3-16,0 8 1 0,-3-3 1 15,0 5-13-15,0 0-8 0,0 0-2 16,0 8-2-16,0 3-2 16,3 8 3-16,3 10 0 15,0 9 1-15,3 7 0 16,0 3 8-16,3 7 7 15,-3-1 8-15,-3 7 6 16,-3-11-1-16,-6-5 3 16,-6 1 0-16,-2-6 3 0,-16-8-12 15,-6-11-5-15,-3-8-15 16,-8-7-4 0,-1-1-39-16,4-23-15 15,5-13-62-15,9-4-27 16,9-9 12-16</inkml:trace>
  <inkml:trace contextRef="#ctx0" brushRef="#br0" timeOffset="32059.0199">18939 17121 220 0,'-6'-2'85'0,"6"2"-46"0,0 2-48 16,0-2 12-16,0 8 4 15,3 8 5-15,0 8 14 16,0 10 9-16,0-2-19 16,-3 13-4-16,6-5-1 0,0 5-7 15,0-8 0-15,-3-3-4 16,0-7-1-16,-1-1-10 15,1-13-3-15,3 0-31 16,-3-7-10-16,0-1-40 16</inkml:trace>
  <inkml:trace contextRef="#ctx0" brushRef="#br0" timeOffset="32281.8637">19111 17111 244 0,'-3'0'90'0,"3"0"-48"0,3 10-51 0,-3-2 12 16,3 13 4-16,0 6 5 15,0 2 10-15,0 11 6 16,-3 2-15-16,3 0-5 0,0 1-1 16,0-1-4-16,0-8-2 15,0-7-31-15,0-3-15 16,-3-9-65-16,0-1-38 15,-3-9 66-15</inkml:trace>
  <inkml:trace contextRef="#ctx0" brushRef="#br0" timeOffset="32461.1506">18927 17404 288 0,'-18'-5'107'0,"33"2"-58"0,-6-15-59 16,-3 18 14-16,3-5-5 15,3-3 0-15,2 2-4 16,4 6 1-16,3 0 2 16,3 0-1-16,0 6-1 0,12-1-63 15,-7-5-28-15,1 8-1 16</inkml:trace>
  <inkml:trace contextRef="#ctx0" brushRef="#br0" timeOffset="32801.0151">19269 17359 248 0,'-6'0'93'0,"6"6"-50"0,-3 7-50 0,3 0 16 16,0 0-2-16,3 1 4 15,0 4-2-15,3 3 0 16,0-2-5-16,0-1-3 0,3-2 0 16,0-5-1-16,0-3 0 0,0-3-3 15,6-5 0-15,-3-5-3 16,-4-3 1-16,1-3-4 15,-3-2 1-15,0-8 4 16,-3 8 4-16,0-6 1 16,0 3 2-16,0 11-2 15,6 10 17 1,-3 3-5 0,0 0-2-16,0 5-6 15,0 0-4-15,0 1 0 16,3-1-1-16,0-3-11 15,-3-2-5-15,0-2-39 16,0-4-14-16,0 1-30 16</inkml:trace>
  <inkml:trace contextRef="#ctx0" brushRef="#br0" timeOffset="33283.7418">19510 17373 160 0,'0'13'63'0,"3"-13"-34"0,3 5-21 0,0 6 16 16,-3-1 3-16,0 3 6 16,0-2-9-16,0 8-2 15,-3-4-13-15,0-1-5 0,0-4-1 16,0-2-7-16,0-3 1 16,0-5 10-16,0 0 4 15,3-5-4-15,0 0-4 16,0-6-9-16,0 1-4 0,3-9 1 15,0 6 0-15,0-3 3 16,0 0 4-16,0 8-1 16,9 8 1-16,-4 6 2 15,4 2 2-15,-3 2 3 16,0-2 2-16,-3 5 1 16,-3-5 0-16,0 3-2 15,0-3-1-15,-3-3-6 16,0-5 1-16,3-5 2 15,0-1 1-15,3-1-1 16,0-7-2-16,3 6-2 16,0-2-1-16,-1 4 2 15,-2 4 0-15,0 7 3 0,-3 3 1 16,0 0-1 0,0 5-2-16,-3 6 3 15,0-6 0-15,0 0-21 0,0 0-8 16,3 1-146-1,18-14 52 1</inkml:trace>
  <inkml:trace contextRef="#ctx0" brushRef="#br0" timeOffset="33642.2352">20013 17373 236 0,'-15'-16'88'0,"6"10"-48"0,-5 6-38 0,8 8 17 0,-3 3-6 15,-3 2 0-15,-6 0 1 16,0 3 4-16,3 0-10 16,3 0-2-16,3 8-2 0,3-3-5 15,3 0 1-15,6-5 0 16,3-3 0-16,3-5-3 16,0 0 2-16,3-8-6 15,0-3 0-15,0-7 1 16,0 2 1-16,-3-5 0 15,-3-1 1-15,0 1 5 16,-3 3 1-16,0 2 2 16,0 2 0-16,-3 4-5 15,0 2-1-15,3 2-2 16,0 9 3-16,0-3-5 16,0 5 2-16,-1-2-25 0,4-3-8 15,0 0-36 1,0-3-47-16,0-5 31 15</inkml:trace>
  <inkml:trace contextRef="#ctx0" brushRef="#br0" timeOffset="33976.4144">20112 17425 124 0,'-15'0'46'0,"15"6"-24"0,15-6-2 0,-10 5 21 15,-2 3-2-15,0 5-1 16,-3 6-13-16,0-6-2 15,-3 0-14-15,6 0-5 0,-3 1-1 0,0-9 0 16,0 3 3-16,-3-8 6 16,0-8-7-1,6 3-2-15,3-9-5 16,0-1-1-16,3-4-1 16,0-5 3-16,3 8-5 15,0 3 2-15,0 8 2 16,0 10 1-16,0 3 9 15,0 11 5-15,-3-4 0 16,0 9 2-16,-4-3-10 16,7-7-3-16,-3-1-13 15,0 0-5-15,-3-8-58 16,3 3-26-16,0-8 2 16</inkml:trace>
  <inkml:trace contextRef="#ctx0" brushRef="#br0" timeOffset="34158.1243">20373 17444 296 0,'0'0'112'0,"6"0"-60"0,6-3-61 0,-3 3 18 16,3 0-12-16,3 0 2 15,0 0-4-15,6-5 1 16,6 0-84-16,-1-8-36 15,4-1 25-15,-3 1 17 16</inkml:trace>
  <inkml:trace contextRef="#ctx0" brushRef="#br0" timeOffset="34665.9152">20948 17134 148 0,'-3'-10'57'0,"3"10"-30"0,-6-5-12 0,3 5 18 16,-3 0 12-16,-3 0 7 0,-3 5-16 16,-6 3-9-16,-2 10-16 15,-13 11-3-15,6 1 2 0,3 9-4 16,3 6 2-16,6 0-1 16,7-5 3-16,5 0-5 15,14-9-3-15,4-4-17 16,6-6-5-16,3-3-28 15,3-7-9-15,0-8-58 32</inkml:trace>
  <inkml:trace contextRef="#ctx0" brushRef="#br0" timeOffset="34942.894">21022 17399 264 0,'-23'0'101'0,"23"13"-54"0,-3-2-57 0,3-3 16 15,-6 2-4-15,9-2 3 16,0 6 7-16,5-1 4 16,1 0-8-16,3-5 0 0,3-3-1 15,3-5 1-15,0 0 0 16,-3-5 0-16,-3-3 0 16,-3-5 2-16,-3 0 4 15,-6-6-2-15,-6 3 1 16,-6 0 1-16,-3 3 2 15,-3 2-23-15,-3 1-9 16,9 2-47-16,6 3-22 16</inkml:trace>
  <inkml:trace contextRef="#ctx0" brushRef="#br0" timeOffset="35671.9046">21165 17365 160 0,'-6'0'60'0,"6"-6"-32"0,3 12-31 0,-3-6 11 16,0 0 13-16,0 0 29 15,3 13-7 1,0 8-21-16,-3-2-7 0,3-1-3 0,-3 1-5 16,0-4-2-16,0 1 0 15,0-5-1-15,0-1-2 16,0-2 1-16,0-2 0 16,0-6 1-16,0-6-2 15,3 4-2-15,6-9-4 16,-3-2 0-16,3 0 0 15,3-6 2-15,0-2-1 16,0 8 1-16,0 0 0 16,-1 7-2-16,1 12 0 15,0-1 3-15,0 3 6 16,-3 0 7-16,-3 2 0 16,-3-2 1-16,0 0-7 15,0 3-2-15,0-9 0 16,-3-2 2-16,0 0-3 15,6 0-2-15,0-7-5 0,3-7 0 16,0-4-3-16,0 2 2 16,3 0 3-16,-3 5 1 15,-1 1 1-15,1 10 2 16,3 5 1-16,0 8 1 16,-3 1-2-16,-3 1 1 15,0 1-2-15,6-2-1 16,-3-1-17-16,0-5-6 15,0 2-44-15,0-7-17 16,0 2-18 0</inkml:trace>
  <inkml:trace contextRef="#ctx0" brushRef="#br0" timeOffset="36089.026">21585 17423 220 0,'0'21'82'0,"-3"3"-44"0,0 10-44 16,0-15 12-16,3 2-6 16,-3 5 2-16,3 3 12 15,-3-7 8-15,0-4-11 16,0-2-6-16,0-5-3 0,0-3-11 16,3-3-4-16,0-5 2 15,0-11 2-15,0-2 2 16,0-8 5-16,0 2-1 0,0-7-1 15,0 5 3-15,3-3 0 16,3-5 1 0,3 0 0-16,0 2 2 15,0 1 1-15,6 7 3 16,0 6 1-16,2 2 3 0,1 6 4 16,-3 13 3-16,-3 5 4 15,-3 1 2-15,-3-1 3 16,-6 0-8-16,-6 6-3 15,-6-6-6-15,0 0-4 16,3-2-18-16,-6-9-41 16,4 3-5-16,2-5-44 31,3-5-35-31,3-3 53 16</inkml:trace>
  <inkml:trace contextRef="#ctx0" brushRef="#br0" timeOffset="36420.0179">21761 17333 228 0,'-3'5'85'0,"6"22"-46"0,2 10-43 16,-2-24 13-16,0 3 8 15,0 2 6-15,3 3-3 16,3-5-1-16,-3 0-11 16,6-5-3-16,0-3-1 0,6-3-2 15,0-8-2-15,0-5-15 16,-1 3-7-16,-5-5 0 15,-3-4 2-15,0-2 5 0,-3-5 4 16,-9 0 9 0,3 5 3-16,0 3 3 15,0 5 0-15,6 3 2 0,0 7 3 16,3 9 2-16,-3 0 1 16,3 2-6-16,0 0-2 15,0-5-4-15,0 5-1 16,0-7-8-16,0 1-4 15,0-7-42-15,-1 0-18 16,1 0-16 0</inkml:trace>
  <inkml:trace contextRef="#ctx0" brushRef="#br0" timeOffset="36623.4275">22070 17066 272 0,'-3'-8'104'0,"3"13"-56"0,3 3-63 15,-3 0 16-15,3 5-1 16,0 19 7-16,0 0 14 16,-3 7 7-16,0 6-14 15,0 0-8-15,0-2-2 0,0-1-8 16,0-8-1-16,-3-7-36 16,0-1-13-16,0-7-60 15</inkml:trace>
  <inkml:trace contextRef="#ctx0" brushRef="#br0" timeOffset="37124.7253">21957 17304 324 0,'-3'-11'123'0,"9"11"-66"0,0-2-69 0,0-1 18 16,3 0-5-16,3-2 1 15,0 0-3-15,2-3-1 16,1 2 1-16,6 6-2 0,3 0-1 16,-3 0-37-16,0 0-17 15,-3 6-9-15,-4-1-2 0,-2 3 36 16,-3 0 17-16,-3 2 35 16,0-2 15-1,0 14-3-15,0-7-3 0,3 1-8 16,3-2 0-16,0 1-2 15,3-4 0-15,0-11-9 16,-4 0-3-16,7-8-2 16,-3 3 2-16,0-3-1 15,-6 0 2-15,-6-3-2 16,-3-2 2-16,-3 5-6 16,-3 3-1-16,-3-3 4 15,-3 3 2-15,-3 2-2 16,0 3-1-16,1 3-3 15,2 2-1-15,0 8 1 16,3 0 2-16,3 9-3 0,3-7 0 16,6 1-1-16,3-2 0 15,0-1-5-15,3 0 0 16,3 0-30-16,0-7-13 16,-4 1-25-1,7-7-46-15,0 0 30 16</inkml:trace>
  <inkml:trace contextRef="#ctx0" brushRef="#br0" timeOffset="37366.653">22356 17415 180 0,'0'-16'68'0,"3"19"-36"0,-3-3-33 0,0 0 34 15,3 10 3-15,0 3-6 16,0 3-2 0,0 0-16-16,-3-3 1 0,0 3 3 15,0-5 1-15,0-1 1 16,0-4 4-16,0-6 3 0,3-3-2 15,6-5-2-15,0 0-11 16,-1-5-6-16,4-11-6 16,0 3-1-16,6 3 2 15,0 2 0-15,-3 0-13 16,18 0-5-16,-4 3-67 16,1-1-29-16,0 4-12 15</inkml:trace>
  <inkml:trace contextRef="#ctx0" brushRef="#br0" timeOffset="37893.2874">22969 17240 220 0,'0'-5'85'0,"3"5"-46"0,0 0-48 15,-3 0 12-15,3 5 4 16,0 3 8-16,-3 5 5 0,0 14 3 16,0 10-12-1,0 3-2-15,-3-3-2 0,-3-3-3 16,3-2-1-16,0-6-17 0,0-7-5 16,3-6-42-16,0-5-15 15,0 0-18 1</inkml:trace>
  <inkml:trace contextRef="#ctx0" brushRef="#br0" timeOffset="38092.4012">22811 17150 340 0,'3'-2'126'0,"12"2"-68"0,6-6-70 0,-9 1 20 0,3 5-8 16,3 0 0-16,-1 0 2 15,7 0 1-15,3 0-1 16,0 0-4-16,-3 5 1 0,-1-2-32 16,-8 8-15-16,3 2-56 15,-6 5-54 1,-3 1 53-16</inkml:trace>
  <inkml:trace contextRef="#ctx0" brushRef="#br0" timeOffset="38273.4887">22838 17500 308 0,'-24'2'115'0,"24"3"-62"0,0-2-66 16,0-3 15-16,9 5-3 15,3 1 2-15,3-1 3 0,12-2 2 16,-3 2-3 0,5-5-4-16,7 0 0 0,-3 0-15 0,0-5-4 15,-7 5-34-15,-2-3-13 16,-6-2-38-1</inkml:trace>
  <inkml:trace contextRef="#ctx0" brushRef="#br0" timeOffset="46119.0572">23171 17338 52 0,'0'0'19'0,"3"0"-10"0,0 5 11 15,-3 3 16-15,0 6-4 16,0-1 1-16,0 0-5 16,0 8-3-16,0 3-7 15,-3-3-3-15,0-2-9 0,0-1-2 16,3-5 0-16,0-5 0 0,0 0 2 15,0-2 1-15,0-6 3 16,0 0-7-16,3-8-4 16,3-11-7-16,0 6 0 15,6-6 2-15,-3-2 1 16,3 3 3-16,-3 5 3 16,9-1-2-16,-6 14-2 15,-3 0 6-15,0 8 3 16,3-2 8-16,-1 7 3 15,-2-8-8-15,0 16-3 16,-3-8-4-16,0 6 1 16,0 2-2-16,-3-8-1 15,-3-2-26-15,6-3-10 16,-3 2-50-16,0-7-27 16,0 2 55-16</inkml:trace>
  <inkml:trace contextRef="#ctx0" brushRef="#br0" timeOffset="46414.3933">23436 17214 176 0,'0'-19'66'0,"0"19"-36"0,0 0-13 0,0 0 22 15,0 8-20-15,6-2-5 16,-6 7-3-16,3 0 0 16,0 5-5-16,-3-4-4 0,0 10 1 15,0-9 0-15,0 12 1 16,0-9-5-16,0 9 1 16,0-6-7-16,0 3 0 15,0-6-24-15,0-2-7 16,0 3-42-1,0-6-36-15,0 0 46 16</inkml:trace>
  <inkml:trace contextRef="#ctx0" brushRef="#br0" timeOffset="46680.3066">23356 17280 160 0,'-6'8'60'0,"6"-8"-32"0,-3-3-13 15,3 3 20-15,0 6-10 16,0-4-5-16,6 6 0 16,-3-3-1-16,9 1-10 15,-3-1-1-15,9-5 2 0,8 0-6 16,1 0 0-16,0-3-4 15,0 3-1-15,0 0-32 0,-4 3-15 16,-2-3-58 0</inkml:trace>
  <inkml:trace contextRef="#ctx0" brushRef="#br0" timeOffset="47108.3963">23567 17425 176 0,'-12'0'66'0,"12"0"-36"0,-3 3-24 0,3 0 17 0,0-3-10 16,0 5 0-16,6-5-3 16,-6 5-1-16,12-2-5 15,-3-3-1-15,6 0 1 0,6 0 0 16,-6 0 0-16,-6 0-2 15,9 0-2-15,-1-13-4 16,-2 7-2-16,-9-7-4 16,-3 3-1-16,-3-1-3 15,-3 8 1-15,-3-2-6 16,-3 0-1-16,3 5 13 16,-8 0 8-16,5 5 5 15,-6 3 4-15,3 0 4 16,-3-3 1-16,6 6-2 15,-3 2 0-15,3-5-3 0,6 11-1 16,0-6-1 0,6 5 0-16,-3-2-7 0,9-3 0 15,6 6-19-15,3-6-5 16,0-5-24-16,3-3-10 16,2-5-21-1</inkml:trace>
  <inkml:trace contextRef="#ctx0" brushRef="#br0" timeOffset="47423.5777">23782 17428 124 0,'-3'3'49'0,"6"2"-26"0,-6 8-7 0,3-5 16 0,3 5-6 16,-3 6-1-16,6 5-12 15,-3-3-3-15,2-3-6 16,-2-2 2-16,0-2 0 0,-3-9-2 15,6 5-3-15,-6-7 15 16,0-3 6-16,0 0-4 16,0 0-3-16,0-8-6 15,3-2-1-15,-3-6-5 16,9-3 0-16,0-2-1 16,0-3-2-16,3 6-2 15,-3-3 1-15,3 2-1 16,-3 3 0-16,3 6-44 15,0 7-28 1,6 6-58 0,-7 7 31-16</inkml:trace>
  <inkml:trace contextRef="#ctx0" brushRef="#br0" timeOffset="47828.6073">24082 17436 132 0,'-3'-5'49'0,"0"5"-26"0,-3-6-7 0,0 6 16 0,3 0-4 15,-6-7 0 1,1 12-11-16,-4 0-3 16,0 3-8-16,-3 5-2 0,0 8 2 15,3-2-3-15,3 7-2 16,3-7-3-16,3 2 1 0,6-2 1 15,3-6 0-15,0-5-3 16,3-6 2-16,0-2-4 16,3-5-1-16,-3-3-4 15,6-8 1-15,-3 3 5 16,-3 0 2-16,-4 0 2 16,1 5 2-16,-3 0 8 15,-3 2 5-15,0 1-3 16,0 5-2-16,0 8-5 15,0-3-2-15,6 9-1 16,-3-4-2-16,3-2-13 0,0 0-6 16,3 3-26-1,3-9-8-15,6-2-28 16</inkml:trace>
  <inkml:trace contextRef="#ctx0" brushRef="#br0" timeOffset="48057.7407">24308 17436 156 0,'-14'-5'60'0,"8"5"-32"0,-3-3-2 0,3 3 23 0,-3 3-15 15,-6 2-5-15,-6 3-19 16,9 3-7 0,-3 2-2-16,0 3-4 0,6 2 2 0,9 1-1 15,0-1 0-15,9 3 0 16,6-2 0-16,0-6-22 15,3 3-12-15,3-11-30 16,-3-7-44 0,9-9 26-16</inkml:trace>
  <inkml:trace contextRef="#ctx0" brushRef="#br0" timeOffset="48279.3624">24431 17267 208 0,'-6'0'79'0,"6"0"-42"0,0 0-32 0,0 8 19 16,0-3-6-16,-6 8-1 15,6 8-1-15,0 8 0 16,-9 6-8-16,9 5-7 16,0-1-2-16,0 1 1 0,6 5 0 15,-3-8-25-15,-3-5-10 16,0-11-57-1,6 0-43-15,0-8 52 16</inkml:trace>
  <inkml:trace contextRef="#ctx0" brushRef="#br0" timeOffset="48526.0187">24335 17449 240 0,'-6'-5'90'0,"6"2"-48"0,0-2-25 15,6 5 27-15,-3-5-8 16,-3 5-1-16,12-3-17 16,-3 0-6-16,0 3-8 15,3 0-5-15,3 0 0 0,0 0-1 16,6 3-2-16,2 0-11 16,1-3-5-16,0 5-22 15,-6-5-9-15,0 0-37 16,-3 0-51-1,2 0 38-15</inkml:trace>
  <inkml:trace contextRef="#ctx0" brushRef="#br0" timeOffset="48689.5427">24582 17441 148 0,'-3'0'57'0,"3"3"-30"0,0 10-16 0,3-2 18 15,-3 5-8-15,0 2 0 16,6 6-10-16,-3 5-4 15,-3 0-20 1,0-2 7-16,0-6-60 16,0-8-47-16,0-5 37 15</inkml:trace>
  <inkml:trace contextRef="#ctx0" brushRef="#br0" timeOffset="48882.6433">24576 17325 276 0,'0'-8'104'0,"3"8"-56"0,0-3-45 16,-3 3 21-16,0 0-21 15,0 0-3-15,0 3-10 16,9 0-4-16,-3 2 8 16,3 0-46-16,3 3-17 0,3 0-27 15,-6 11-17 1,3-1 54-16</inkml:trace>
  <inkml:trace contextRef="#ctx0" brushRef="#br0" timeOffset="49120.6794">24678 17529 160 0,'-9'39'63'0,"12"-23"-34"0,-3 11-23 15,0-14 15-15,9 0 2 0,-1 0 6 16,1-5-10-16,3 0-3 16,0 3-9-16,0-9 2 0,6-4 1 15,-6-9 3-15,6 3 5 16,-6-5-8-16,0 0-1 15,-4 0-3-15,-8-6 1 16,0 6-4-16,-8-6 0 16,-4 6-6-16,3 0-2 15,-6 0-20-15,0 7-9 16,0-2-7-16,3 8 0 0,-3-2-17 16,12-1-45-1,-3 0 18-15</inkml:trace>
  <inkml:trace contextRef="#ctx0" brushRef="#br0" timeOffset="49465.9838">24883 17457 188 0,'3'0'71'0,"-3"6"-38"0,9 1-30 16,-9 4 17-16,9 2 3 15,-6 3 3-15,-3 0 4 16,0 0 4-16,0 8-19 15,0-6-6-15,0 3-4 16,0-5-3-16,6-10 5 16,-3-9-6-16,-3-2 0 15,9-6-3-15,0-2-2 16,2-8 0-16,1 2 0 16,3 3 3-1,0 3 0-15,3 2 7 0,0 6 4 16,-3 8 1-16,0 5 3 15,-1 5 4-15,4 8 3 16,-6-2-11-16,0 4-6 16,3-7-20-16,-9 3-7 15,3-1-53-15,0-2-23 16,3-3-19 0</inkml:trace>
</inkml:ink>
</file>

<file path=ppt/ink/ink6.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10T00:03:10.705"/>
    </inkml:context>
    <inkml:brush xml:id="br0">
      <inkml:brushProperty name="width" value="0.05292" units="cm"/>
      <inkml:brushProperty name="height" value="0.05292" units="cm"/>
      <inkml:brushProperty name="color" value="#FF0000"/>
    </inkml:brush>
  </inkml:definitions>
  <inkml:trace contextRef="#ctx0" brushRef="#br0">19091 5749 204 0,'-27'3'77'0,"21"-3"-42"0,0 3-15 16,6-3 27-1,0 0-10-15,0 0-1 0,0 0-20 16,9 0-10-16,6 0-4 15,6 0-2-15,8 0 2 0,7 0-1 16,6 0 2 0,2-3-2-16,1 3-1 0,3 3-2 15,-1-1-1-15,-2 1 4 16,-6 0 1-16,-7-3 0 16,-5 0 1-16,-3-3-18 15,-6 0-6-15,0-2-39 16,-4 0-14-16,-2-3-34 15</inkml:trace>
  <inkml:trace contextRef="#ctx0" brushRef="#br0" timeOffset="330.6821">19617 5577 212 0,'-17'0'79'0,"20"3"-42"0,-1-3-45 0,-2 0 12 15,15 11-4-15,3 5-3 16,6-3 0-16,3 5 2 16,0-2-2-16,2 3 1 15,-5-3 2-15,-3-1 2 0,-9-1 8 16,-12 4 3-16,-9 1 2 15,-6-1 1-15,-6 1-4 16,-5-1-2-16,-1-2-6 16,3-5-1-16,3-1-12 15,6-2-7-15,6-2-44 16,9-6-19-16,15-6-5 16</inkml:trace>
  <inkml:trace contextRef="#ctx0" brushRef="#br0" timeOffset="621.2133">20242 5458 200 0,'-8'11'74'0,"11"5"-40"0,0 16-35 0,-1-17 15 16,1 15 7-16,0 4 9 15,0 3-13-15,0-3-5 0,0 3-7 16,0-2-6-16,0-3 0 16,-3-6-6-16,0-2-3 0,0-3-25 15,0-5-10 1,-3-3-52-16</inkml:trace>
  <inkml:trace contextRef="#ctx0" brushRef="#br0" timeOffset="850.5039">20100 5453 244 0,'-27'0'93'0,"27"0"-50"0,12-3-44 16,-6 3 27 0,9-2-9-16,2-1-10 0,7-2-4 15,9 0-3-15,3-3-9 0,-1-6-4 16,4-1-55-16,0 1-25 16,-6 4-1-1</inkml:trace>
  <inkml:trace contextRef="#ctx0" brushRef="#br0" timeOffset="1216.4237">20493 5395 104 0,'-3'13'41'0,"6"-5"-22"0,-1 13-9 0,1-8 14 16,0 9 4-16,0 4 6 0,0 11-10 15,-3-3-2-15,0 1-13 16,0-3-1-16,-3-6-1 0,0-2-3 16,3-3-1-16,0-8 1 15,0-2 2-15,0-3 6 16,0-8 4-16,0-3-8 16,3-2-4-16,0-6-3 15,6-2 1-15,3-11-3 16,3 3-2-16,0 3 2 15,3 4 0-15,0 6 1 16,0 6 0-16,-4 7 0 16,1 3 0-16,-3 3 2 0,-3 2 1 15,0 3-1-15,-3 0 1 16,0-3-15-16,-3 0-5 16,0-2-42-1,3-3-19-15</inkml:trace>
  <inkml:trace contextRef="#ctx0" brushRef="#br0" timeOffset="1562.9598">20879 5641 192 0,'-3'16'74'0,"6"-14"-40"0,6 1-35 0,-3 2 12 15,0-2 4-15,3 0 4 0,0-1-7 16,0-2-2-16,3 0-6 15,0-2-1-15,6-4 1 0,-3-4-2 16,0-3-2-16,-4-1-4 16,-2 1 0-16,-3 0-11 15,-12 0-3-15,-3 2 2 16,-2 3 2-16,-7 5 13 16,-3 6 7-16,0 8 2 15,0 7 3-15,0 3 5 16,3 3 4-16,7 0 10 15,2-3 3-15,6 6-13 16,9-6-4-16,8-5-8 16,4-3 0-16,12-5-27 15,6-8-10-15,6-5-97 16</inkml:trace>
  <inkml:trace contextRef="#ctx0" brushRef="#br0" timeOffset="2053.5425">21680 5350 208 0,'-15'18'79'0,"15"-10"-42"0,0 16-37 0,0-8 18 16,0 13 3-16,0 0 7 15,0 14-11-15,0-4-4 16,0-2-8-16,0-2-4 0,0-4 2 15,0-7-24-15,3-5-8 16,3-3-41 0,-3-6-59-16,6-7 26 15</inkml:trace>
  <inkml:trace contextRef="#ctx0" brushRef="#br0" timeOffset="2273.6663">21513 5384 240 0,'-11'-13'90'0,"8"5"-48"0,3 0-29 16,6 6 22-16,-3-1 2 15,2 0 2-15,7 1-19 16,3-1-7-16,6 0-8 16,6 1-6-16,0-1 0 0,2 3 1 15,1 0 2-15,0 0-10 16,0 0-4-16,-3 3-38 15,-4-1-18-15,-11 6-59 16</inkml:trace>
  <inkml:trace contextRef="#ctx0" brushRef="#br0" timeOffset="2485.8">21510 5736 236 0,'-8'8'88'0,"11"-8"-48"0,2 0-38 0,1 0 19 16,3 3 0-16,6-3 2 15,3 0-15-15,6 0-6 16,3 0-2-16,2 0-10 0,4 0-1 16,0-3-38-16,-3 0-18 15,-3 1-34 1</inkml:trace>
  <inkml:trace contextRef="#ctx0" brushRef="#br0" timeOffset="2838.9088">21886 5559 180 0,'0'8'68'0,"8"2"-36"0,-11 14-13 16,3-8 21-16,0 3-14 15,0 2-2-15,0-3-12 16,0-2-5-16,0-3-4 16,0-2-3-16,0-3 1 0,6-5-4 15,6-6-6 1,0-5-5-16,0-5 5 16,3-11 5-16,-3 0-2 15,3 3 2-15,0 2 0 0,0 6 2 16,-3 5 1-16,2 6 3 15,-2 10 3-15,6 7 2 16,-3 4-1 0,-3 2-1-16,-3 0-1 0,-3-2 2 15,0-1-3-15,0-4 0 16,-3-1-28-16,0-5-10 16,0-3-67-1</inkml:trace>
  <inkml:trace contextRef="#ctx0" brushRef="#br0" timeOffset="3087.4449">22261 5278 224 0,'-9'8'85'0,"12"6"-46"0,-3 20-35 16,0-15 19-16,0 10 4 15,-3 8 8-15,0 10-16 16,3 1-8-16,0-3-7 16,0-3-4-16,3-5 3 0,0-5-26 15,0-8-12-15,0-6-73 16,0-4-47-16,-3-9 65 16</inkml:trace>
  <inkml:trace contextRef="#ctx0" brushRef="#br0" timeOffset="3280.8811">22097 5487 324 0,'-15'-2'123'0,"18"-1"-66"0,12 3-60 0,-6 0 22 15,3 0-14-15,0 0-3 0,5 0-8 16,7-2-4-1,3-1 6-15,0 3-58 0,3 0-25 16,2-3-36-16</inkml:trace>
  <inkml:trace contextRef="#ctx0" brushRef="#br0" timeOffset="3616.1286">22424 5514 212 0,'-9'13'79'0,"6"-5"-42"0,6 0-23 15,-3-3 22-15,3 1-9 16,3-1-1-16,0 0-11 15,3 0-4-15,0-2-6 16,0-3 1-16,3 0 0 0,0-3 0 16,0-2-1-16,3-3-6 15,-6-2 1-15,-3-1-9 16,-3 1-4-16,-3-1-4 0,-3 0-3 16,-6 3 3-1,-3 3 2-15,-6 5 4 0,-6 8 5 16,0 5 3-16,0 1 2 15,7 7 3-15,2 2 1 16,6 1 7-16,3-3 6 16,3-2-4-16,12 0 1 15,3-4-8-15,3-1-1 16,2-4-11-16,1-5-3 16,3-2-28-16,-3-6-11 15,6-4-31 1,-6-1-39-16,2-6 41 0</inkml:trace>
  <inkml:trace contextRef="#ctx0" brushRef="#br0" timeOffset="3873.4294">22573 5543 148 0,'-3'-5'57'0,"6"5"-30"0,-3 2-16 15,0-2 15-15,3 6 1 16,3 2 1-16,0 5 0 16,0 8 2-16,0 0-16 15,0-2-1-15,-3-3 0 0,0-1-5 16,0-1 0-16,0-4-4 15,0-2-1-15,0-3 1 16,-3-5 2-16,3 0 8 16,-3-2 5-16,6-6-9 15,0-13-3-15,0 2-5 16,2-2-2-16,4 3-2 16,0-1-1-16,0 3-27 15,0 3-10-15,0 2-35 16,0 3-13-16,3 3-8 15</inkml:trace>
  <inkml:trace contextRef="#ctx0" brushRef="#br0" timeOffset="4189.8592">22799 5583 184 0,'0'26'68'0,"12"-21"-36"0,-6 19-22 0,0-16 17 15,0 0 2-15,0 0 5 16,-3 0-15-16,3-3-5 15,-3 1-9-15,0-4 1 0,3-2 0 16,-3-2 2-16,3-6 0 16,0-3-4-16,0-7-1 0,-3-4-3 15,9 1-1-15,-3 0-1 16,2 5-2-16,1 3 5 16,0 8 3-1,0 5 3-15,-3 5 1 0,6 8-4 16,-6 8-1-16,3-2 1 15,-3-1 0-15,-3 4-2 16,0-7-2-16,6-1-32 16,-1-4-14-16,1-2-72 15,3-3-37 1,0-5 73-16</inkml:trace>
  <inkml:trace contextRef="#ctx0" brushRef="#br0" timeOffset="4534.207">23210 5548 264 0,'-6'8'101'0,"12"-8"-54"0,0 6-55 0,0-4 16 16,-3 1 14-16,6 2 10 15,3-2-10-15,3-1-4 16,0 1-11-16,-1-3-3 0,1-3 0 16,-3 1 0-16,-3-4 2 15,0 1-3-15,0-3-2 16,-9-2-14-16,-3-1-4 15,-6 1-4-15,-6-1-3 16,-3 6 5-16,-5 2 3 16,2 8 5-16,-3 6 5 0,3 2 7 15,0 14 5 1,6-4 12-16,6 1 8 0,6 0 0 16,6-3 2-16,6-2-10 15,6-3-3-15,0-3-8 16,15-5-3-16,-3-6-18 15,2-4-7-15,1-6-43 16,6-19-19-16,6 1-42 16</inkml:trace>
  <inkml:trace contextRef="#ctx0" brushRef="#br0" timeOffset="4739.2091">23564 5239 264 0,'-12'-6'99'0,"12"9"-54"0,3 0-59 0,0-1 11 15,-3 6 12 1,9 8 10-16,-3 13 8 0,-3 8 7 16,0 8-19-16,-3 11-4 0,9-3-3 15,-3-3-2-15,0-5 1 16,0-8-13-16,-3-5-3 16,6-8-58-16,-3-8-25 15,-3-6-30 1</inkml:trace>
  <inkml:trace contextRef="#ctx0" brushRef="#br0" timeOffset="4919.6328">23436 5464 344 0,'9'-3'129'0,"24"6"-70"0,-3-3-67 0,-9 0 21 0,5-3-7 16,7 0 1-16,9-2-14 15,8 0-8-15,-5-1-89 16,-3 1-41-16,-10-13 30 16,-11-1 15-16</inkml:trace>
  <inkml:trace contextRef="#ctx0" brushRef="#br0" timeOffset="6902.718">19120 6977 168 0,'-15'-18'66'0,"12"18"-36"16,3 0-20-16,0 0 20 0,6 0-18 16,0-6-4-16,9 1-3 15,6 2 1-15,6-2-3 16,0 0-2-16,5-1 2 0,7 1-4 16,-3 0 0-16,0 0 1 15,-4-1 2-15,1 1-14 16,-3 2-5-16,-3 1-31 15,-4-1-55 1,-5 0 12-16</inkml:trace>
  <inkml:trace contextRef="#ctx0" brushRef="#br0" timeOffset="7158.0122">19549 6750 184 0,'-12'-3'71'0,"9"3"-38"0,3 0-25 0,0 0 18 15,0 0-17-15,0 0-5 16,6 3-8-16,3 2 0 16,3 0 2-16,9 3-1 0,5 5 1 15,-5 3 0-15,0 3 0 16,-6-3 6-16,-6 2 2 16,-6 1 20-16,-9-1 7 0,-9 6-12 15,-3-3-7 1,0-5-8-16,1 0-5 0,2-3-25 15,0-2-11-15</inkml:trace>
  <inkml:trace contextRef="#ctx0" brushRef="#br0" timeOffset="8170.955">20210 6665 144 0,'-6'-8'55'0,"9"3"-30"0,-6-3-14 16,0 5 15-16,0 0 5 16,-6 1 6-16,0-1-11 15,-15 3-4-15,0 5-12 16,1 3-6-16,-1 8-1 0,3 3-7 15,3-1 1-15,6 1-4 16,9-1 2-16,6 3-2 16,9 3 2-16,12 3 1 15,0-3-1-15,-4-3 4 16,-2 3 2-16,-6 2 11 16,-6 0 4-16,-9-2 6 0,-9 0 1 15,-9-3-8 1,-2-5-2-16,-4 0-9 0,3-5-5 15,0-3-22-15,6-6-8 16,4-2-28-16,8-2-10 16,9-9-26-1</inkml:trace>
  <inkml:trace contextRef="#ctx0" brushRef="#br0" timeOffset="8463.7684">20311 6861 184 0,'-18'16'68'0,"3"-6"-36"0,3 17-26 16,9-12 17-16,3 4-10 15,3-1-2-15,6 4-4 16,3-4-2-16,3-2-3 16,3-3-2-16,3-5 1 0,0-2 3 15,2-6 2-15,-5-6 2 16,-3-2 0-16,-3 0 0 15,-15-15 4 1,-3-1-2-16,-6 3-11 16,0 2-5-16,0 6 1 15,3 2 0-15,-2 3-39 16,2 6-16-16,9-1-35 16</inkml:trace>
  <inkml:trace contextRef="#ctx0" brushRef="#br0" timeOffset="8664.3833">20621 6818 156 0,'-3'0'57'0,"0"3"-30"0,-3 0-21 0,3 2 15 16,-3 3-9-16,0 2-2 16,-3 4-3-16,-3-1 0 15,6 11-4-15,0 0-2 0,3-1 0 16,9-4-6-16,3-3 1 15,3-3 2-15,3-2 3 16,3-6-22-16,-1-5-8 0,1-11-48 16</inkml:trace>
  <inkml:trace contextRef="#ctx0" brushRef="#br0" timeOffset="8834.2877">20772 6826 200 0,'-18'3'74'0,"15"2"-40"0,3 6-38 15,0-3 13-15,0 2-1 16,3 9 3-16,3 7-4 16,0 1 1-16,0-3-5 15,0-6-8-15,0 1-2 0,3-6-46 16,0-5-61 0,0-8 18-16</inkml:trace>
  <inkml:trace contextRef="#ctx0" brushRef="#br0" timeOffset="8978.0562">20751 6760 228 0,'-5'-3'85'0,"7"3"-46"0,13 3-48 0,-9-3 14 16,3 0-21-16,3 3-6 16,6-3-44-16,3 2-20 15,0 1 20-15,0 0 11 16</inkml:trace>
  <inkml:trace contextRef="#ctx0" brushRef="#br0" timeOffset="9263.5351">20978 6789 124 0,'-18'8'49'0,"9"5"-26"16,-3 1-12-16,6-4 15 0,-3 3-10 15,0 3-4-15,0 5-7 16,3 6-4-16,3-3 0 16,3 0-1-16,3-6 0 0,3-2 0 15,0-5 0-15,3-6 4 16,0-3 2-16,6-12-7 15,-3-6-4-15,6 0-2 16,-6 0-1-16,-6 3 13 16,-3 2 7-16,5 6 5 15,1 5-3 1,-3 8 0-16,0 5-11 16,0 3-1-16,0 0-2 0,0-3 0 15,0-2-5 1,0-3 1-16,0-6-31 15,0-4-12-15,3-11-29 16</inkml:trace>
  <inkml:trace contextRef="#ctx0" brushRef="#br0" timeOffset="9437.9896">21159 6593 192 0,'0'-2'71'0,"0"7"-38"0,0 11-36 0,3-5 11 16,-3 12-4-16,0 6 2 15,3 8 8-15,-3 3 3 0,0-3-8 16,3 6-8-16,3-6-1 16,6-6-38-16,0-7-14 15,-3-8-34-15</inkml:trace>
  <inkml:trace contextRef="#ctx0" brushRef="#br0" timeOffset="9880.8542">21832 6604 172 0,'-15'13'66'0,"12"6"-36"0,3 18-40 0,0-19 9 0,0 9 9 15,0 2 6-15,0 3 0 16,0-1 2 0,0 1-9-16,0 0-4 0,3-3 0 0,-3-5-18 15,0-6-4-15,0-2-66 16</inkml:trace>
  <inkml:trace contextRef="#ctx0" brushRef="#br0" timeOffset="10099.0359">21710 6652 236 0,'-12'-6'88'0,"12"6"-48"0,0-2-38 0,0 2 17 15,6 0-4-15,0-3 1 16,6 0-8-16,6-2-5 16,3 2-2-16,2 3-8 0,10 3-3 15,-3 0-25-15,6 2-10 16,-10 0-30 0,-5 1-41-16,-6-1 36 15</inkml:trace>
  <inkml:trace contextRef="#ctx0" brushRef="#br0" timeOffset="10279.8588">21713 6953 200 0,'-9'3'77'0,"9"15"-42"0,3-26-45 0,0 14 11 0,3-1 12 16,6 0 11-1,3-7-8-15,6 4-1 0,2 1-9 16,4-3-6-16,6 0-3 0,0-5-36 15,-4-1-16-15,-2-2-36 16</inkml:trace>
  <inkml:trace contextRef="#ctx0" brushRef="#br0" timeOffset="10765.1907">22052 6784 96 0,'0'5'35'0,"3"3"-18"0,-3 11 2 0,0-9 18 16,3 3 6-16,-3 1 6 15,0 2-11-15,0 2-3 16,0 1-20-16,0-3-11 0,0-3-4 16,0-3 0-16,0 1 0 15,0-3-3-15,0-16-6 16,0-3-3-1,3-5-2-15,0-2 1 16,3-1 2-16,6 1 2 16,-3 2 3-16,9 8 4 15,-3 5 3 1,-3 6 11-16,-1 5 4 0,-2 3 1 16,-3-1 0-1,-3 1-7-15,0-3-4 0,0-3-6 16,0 0 0-16,-3-5-2 15,6 0 0-15,0-5-3 16,3-3-1-16,3-3-2 16,0-2 2-16,3 3 2 15,0 4-1-15,-3 6 6 16,-1 6 3-16,1 2 3 16,-3 2 3-16,-3 6-5 15,-3 5-1-15,0-2-9 0,0-3-4 16,0-3-33-16,0-3-12 15</inkml:trace>
  <inkml:trace contextRef="#ctx0" brushRef="#br0" timeOffset="11172.4557">22460 6850 128 0,'-9'19'49'0,"12"-1"-26"0,0 17-18 0,-3-12 13 15,-3 9 7-15,0 5 5 16,0 0-10-16,0 0-2 16,0-2-10-16,0-9-5 0,3-5 0 15,0-5-2-15,0-5 2 16,0-6 0-16,0-5 1 16,0-8-5-16,0-10 1 15,3-9 0-15,0-7 0 0,0-11 0 16,0 0 0-1,3 0-3-15,3 5 2 0,0 3-1 16,6 8 0-16,3 5 8 16,0 6 4-16,2 7 8 15,-5 8 3-15,-3 9 1 16,-3 7 1-16,-3 3-2 16,-3 5 2-16,-6 5-7 15,-9-2 1-15,3-5-8 0,-6-1-3 16,-3-5-14-16,1-2-8 15,2-6-29 1,0-5-13-16,0-8-19 16,3-8-7-16,6-10-3 15</inkml:trace>
  <inkml:trace contextRef="#ctx0" brushRef="#br0" timeOffset="11389.6921">22659 6554 192 0,'-3'5'71'0,"3"6"-38"0,6 4-36 16,-3-1 13 0,0 2 21-16,-3 10 12 15,0 3-6-15,0 6-4 0,3 2-19 16,0 0-7-16,0-3-2 0,3-2-8 16,0 2-2-16,3-7-34 15,0-6-13 1,0-8-131-1,3-26 75-15</inkml:trace>
  <inkml:trace contextRef="#ctx0" brushRef="#br0" timeOffset="11523.1891">22856 6805 220 0,'-6'5'85'0,"6"6"-46"0,0 10-43 16,0-8 13-16,-3 1-5 15,3 4 0-15,-3 6-9 16,0-6-2-16,0-2-56 0,6-2-23 15,0-9 9-15,3-10 7 16</inkml:trace>
  <inkml:trace contextRef="#ctx0" brushRef="#br0" timeOffset="11664.7657">22829 6673 268 0,'-15'-5'101'0,"15"10"-54"0,3-3-57 0,-3-2 14 15,6 8-16-15,0 0-3 16,3 3-47-16,3 2-19 16,3 0-8-16,0-2 2 15</inkml:trace>
  <inkml:trace contextRef="#ctx0" brushRef="#br0" timeOffset="11856.2897">23079 6765 160 0,'-15'3'63'0,"-3"0"-34"15,4 5-27-15,5-3 12 0,-3 6-1 16,0 7 5-16,0 1 1 16,3-1 1-16,3 3-11 15,3-2-5-15,3 2-3 0,6-3-8 16,9-2-3-16,6-2-27 16,0-14-12-16,8-11-31 15</inkml:trace>
  <inkml:trace contextRef="#ctx0" brushRef="#br0" timeOffset="12180.5004">23222 6781 220 0,'-18'0'82'0,"9"6"-44"0,-6 2-36 0,6 2 19 16,-2 1-7-16,-1 5 0 15,-3-1-4-15,9 1-1 16,0 5-5-16,3-5-3 0,3 6 0 15,3-4-1-15,3-5 2 16,0-5-6-16,9-8-1 16,-3-8-7-16,-1 0-3 15,1-2 0-15,0-1 1 0,-3 3 10 16,-3 0 5-16,0 3-3 16,0 2 0-16,-3 6 9 15,12 5-1 1,0 3 1-16,-3 2-5 15,3-3-2-15,-1 1-11 16,1-3-5-16,0-11-34 16,6-7-13-16,-3-9-16 15</inkml:trace>
  <inkml:trace contextRef="#ctx0" brushRef="#br0" timeOffset="12375.2762">23445 6543 212 0,'-9'-2'79'0,"18"7"-42"0,-9 8-43 0,0-2 12 16,0 7 7-16,0 9 8 15,0 7-1-15,0 3 0 16,0 3-11-16,0-1-5 0,9 4-3 16,0-1-10-16,-3-8-2 15,3-4-43-15,6-9-16 16,-3-8-25-1</inkml:trace>
  <inkml:trace contextRef="#ctx0" brushRef="#br0" timeOffset="12670.8793">23317 6739 264 0,'3'-3'99'0,"3"3"-54"0,9 0-46 15,-6 0 20-15,3 0-15 16,3-2-5-16,9-1-30 16,2 0-13-16,1 1-28 15,-3-6-12-15,3 0 12 16,-3 8 5-16,-4 0 72 16,-2 8 31-16,-6 0 24 15,3 0 10-15,-6 5-21 16,-3 3-9-16,3 0-21 15,-3 2-7-15,0 3-8 16,0-2-3-16,-3-6 2 0,6-2-42 16,-3-6-16-16,-3-8-32 15</inkml:trace>
  <inkml:trace contextRef="#ctx0" brushRef="#br0" timeOffset="13046.1436">23618 6609 248 0,'-3'-2'93'0,"9"2"-50"0,0 0-50 0,-3 0 14 15,3 2-10-15,3 1 0 0,0 2-34 16,6 3-15-16,5 0-28 16,1 3-11-16,0-1 36 15,-3 4 16-15,-6 1 141 31,-6 22-43-15,0-2-12-16,0-3-22 16,-3-3-9-16,6-8 2 15,2-5 3-15,7-6-11 16,0-4 8-16,3-6 4 0,-3-3-2 16,-3-2-2-16,3-3-2 15,-9-3 3-15,-4-2-7 16,-7 0-2-16,-7-1-10 15,0-4-5-15,-3 5-28 16,-3 2-14-16,0 3-39 16,0 3-47-16,0 2 45 15</inkml:trace>
  <inkml:trace contextRef="#ctx0" brushRef="#br0" timeOffset="13377.3406">24023 6776 180 0,'0'16'68'0,"6"0"-36"0,0 5-29 0,0-11 15 16,-3 1 4-16,-3 0 4 15,0-1-3-15,0-2 0 16,0-3-12-16,0-5-7 0,0 0-2 0,3-2 0 16,0-6 1-16,2-5-8 15,1-6-2 1,6-2 4-16,0-11 1 0,9 8-1 15,6 3 0-15,-3 5 2 16,-4 6 0-16,7 10 7 16,-6 5 4-16,0 6 6 15,-9 5 4-15,3 5-6 16,-9 0-3-16,3 3-6 16,-3-6-2-16,0-2-23 15,2-3-12-15,-8-5-36 16,9-2-15-16,3-9-13 15</inkml:trace>
  <inkml:trace contextRef="#ctx0" brushRef="#br0" timeOffset="13630.3099">24567 6636 296 0,'-6'-3'112'0,"6"3"-60"0,-5 0-41 0,2 3 26 16,-9-1-18-16,3 4-5 15,-3 2-12-15,3 5-3 16,3 3 0-16,3 0-5 0,3 2 0 16,6 1-2-16,3 2 2 15,0 3 6-15,-3 2 2 16,-6-5 2-16,-3 0 2 16,-6 3 6-16,-3 3 2 15,-6-3-14-15,3-6-6 16,-9-7-86-16,-2-3-37 15,-1-3 4-15</inkml:trace>
</inkml:ink>
</file>

<file path=ppt/ink/ink7.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2:52:33.702"/>
    </inkml:context>
    <inkml:brush xml:id="br0">
      <inkml:brushProperty name="width" value="0.05292" units="cm"/>
      <inkml:brushProperty name="height" value="0.05292" units="cm"/>
      <inkml:brushProperty name="color" value="#FF0000"/>
    </inkml:brush>
  </inkml:definitions>
  <inkml:trace contextRef="#ctx0" brushRef="#br0">2441 13219 168 0,'-17'-4'66'0,"17"4"-36"0,0 0-29 0,0 0 25 16,0 0-5 0,8 0 2-16,1 0 3 15,0 0-14-15,-5-4-2 0,5 0-3 16,8 0-3-16,0 4-1 16,9-3-1-16,4-1-2 15,13 4 3-15,0 0 0 16,5 0-1-16,-1 0-2 15,5 0 3-15,-9 0 0 16,4 0 1-16,1 0 0 16,-5 0 0-16,-5 0 2 15,-3 0-3-15,8 0-2 16,9-4 2-16,-5 4 0 16,1 0-1-16,8-4-2 0,-13 4 1 15,8 0-1-15,-12 0 0 16,4 0 0-16,0 4 0 15,0-4 0-15,-4 4 0 16,-4-4 2-16,8 0-1 16,-9 0 2-16,14 0-4 15,8 0 0-15,8 0 3 16,-8 0 1-16,9 4-4 16,-9-1 1-16,9 1 4 15,3-4 2-15,-3-4 0 16,-9 4-1-16,9-3-3 15,8-1 1-15,0 0-4 16,-4 4 0-16,9 0 3 16,-9 0 1-16,0 0-4 0,0 0 1 15,4 0-2-15,4 0 0 16,10 0 2-16,-6 0 0 16,10 4 0-16,-5 0 2 15,0-4-1-15,-12 0-1 16,3-4 3-16,9 4 0 15,0-4-1-15,-4 4 1 16,0 0 0-16,0 0 1 0,4 0-2 16,-12 0 1-16,3-4-2 15,18 4-1-15,-9 0-2 16,-4 0 1-16,0 0 1 16,4 0 2-16,-8 0-1 15,-1 0-1-15,5-4 3 16,4 0 2-16,5 1-2 15,-14 3-2-15,1 0-3 16,-1 3 1-16,1-3 1 16,-1 0 2-16,-8 0-1 15,0 0 2-15,9 0-4 16,4 0 0-16,-9 0 1 16,5 0 0-16,3 0 0 15,-3-3 2-15,-5-1-1 0,0 0-1 16,9 0 1-16,5 0 1 15,-10 0 1-15,-4 4 1 16,22 0-2-16,-13-3-2 16,0-1 1-16,-9 0-1 15,0-4-3-15,9 4 2 16,4 1-1-16,-8-1 0 16,-5 4 4-16,5-4 1 15,-5 0-1-15,0 0-2 16,-4 4 1-16,9-4-1 0,4 4 0 15,4 0 2 1,-9 4-1-16,1 0-1 0,0 0 1 16,3-4-1-1,-3 0 0-15,8 0 0 16,13 0 0-16,-13 0 2 16,1 0-3-16,3 4 0 15,-8-4 1-15,4 0 2 0,0-4-3 0,5 4 0 16,4 0 1-16,-9 0 2 15,0 4-1-15,4-4 2 16,1 0-4-16,-1 0 0 16,10-4 1-16,3 4 0 15,-8 0 0-15,0 0 2 16,4 0-3-16,-5 0 0 16,14 0 3-16,4-4 3 15,-13 0-2-15,9 4 0 16,-9-4-3-16,0 4-1 15,9-3 1-15,8-1 0 16,-8 4 0-16,4-4 0 16,0 0 0-16,-4 0 0 0,4 4 0 15,4-4 0-15,-8 4 0 16,-5 0 0-16,1 0 0 16,-1 0 2-16,1 0-3 15,8 0 0-15,0 0 1 16,-9 0 2-16,5 4-1 15,-5 0-1-15,-4-4 1 16,13 0-1-16,0 4 0 16,-4 0 2-16,0 0-3 15,-5-1 0-15,1-3 3 16,8 0 1-16,0 4-1 16,-9 4 1-16,1-4-2 15,3 0 2-15,-8-4-4 16,5 0-2-16,8 3 6 15,-13 1 3-15,0 4-1 0,9-4 0 16,-9 0-6-16,9-1-1 16,12 5 1-16,-12 0 2 15,0-1 0 1,-1 1-1-16,-3-4-2 16,-5 4 1-16,0-5 3 15,-4 9 1-15,-13-12-15 16,-13 0-4-16,-9-4-80 0,-4-7-34 15</inkml:trace>
  <inkml:trace contextRef="#ctx0" brushRef="#br0" timeOffset="29482.0199">12614 16922 124 0,'0'0'46'0,"0"0"-24"0,-4-3-8 16,4 3 15-16,0 0-5 16,-9 0 0-16,1 0-4 15,-1-4-1-15,-4 4-10 16,-4-4-3-16,0 4-2 0,-5-4 0 15,5 4 2-15,-9-4 3 16,0 0 2-16,-4 1 1 16,-9-1 2-16,-4 0-3 15,0-4 1-15,-4 1-7 16,-1-1-1-16,1 4-4 0,-5 0-1 16,1 0 1-16,-5 1 2 31,4-1-1-31,0 4 2 15,0 0-2-15,-4-4 2 0,5 4-2 16,-5-4 2-16,0-4 0 16,0 1 1-16,0-1 0 0,0 1 0 15,0 3-2-15,-9 0-2 16,0 0 1-16,1 4 1 16,-1 0-1-16,5 0-1 0,-5 0-2 15,5 0 1-15,-1 0 1 16,1 0 0-16,-9 4 0 15,9 4 2-15,-5 11-1 16,5-8-1-16,0 1-2 16,-1-1-1-16,5 1 2 15,-8-5 2-15,3 5 0 16,-3-5-1-16,-10 1 1 16,1 0 1-16,4-1 1 15,-4 1 3-15,0 4-3 16,-1-5-2-16,-3 1 0 15,8 0 1-15,-4-1-3 16,-1 1 0-16,-7 3 1 0,12 1 0 16,0 7 0-16,4 0 0 15,5 0-3-15,-1-3 2 16,1-1-1-16,4 4 0 16,0 0 2-16,0 8 2 15,-4 8-3-15,-1 7-2 16,5 7 2-16,9 9 2 15,4-1 0-15,8 1-1 16,14-5-2-16,-1 1 1 16,9 0 1-16,13-12 2 15,9 0-1-15,17 4 2 16,4 0-2-16,13 0-1 16,13 0 1-16,0-4 1 0,0-4-1 15,9-7 2-15,8-4 0 16,22-8 1-16,0-8-5 15,4 5 1-15,4-5 2 32,5-3 1-32,17-4-1 15,0-4-2-15,4 3-2 16,-8 5 1-16,25-8 1 0,1 0 2 0,-1 0-1 16,-21 4-1-16,0 0 1 15,0-4 1-15,9-4-1 16,12 0 2-16,-12 4-4 15,4-4 0-15,4-3 1 0,9-1 2 16,-9 0-3-16,0 4 0 16,-4-3 1-16,-4-1 2 15,8 0-1-15,-13 5 2 16,0-1-2-16,-4 0-1 16,-4 0-2-16,8 0 1 15,0 1 1-15,-4 3 2 16,5 0-1-16,-5 0-1 15,4 3-2-15,-4 1-1 16,-5 4 2-16,-3-1 0 16,-1-3 3-16,0 0 1 0,14 4-4 15,3-1 1-15,-3 1 0 16,-1-4 0-16,4 0 0 16,14 0 2-16,-5 7-3 15,0 1 0-15,-4-5 1 16,17 1 0-16,-8 0-3 15,-9 3 2-15,8 1 1 16,1-5 0-16,4 1 0 16,-14 0 0-16,1-1 0 15,5 1 0-15,3 0 0 16,1-5 2-16,-5 1-1 16,0 0 2-16,-9 0-4 15,14-4-2-15,-5 4 2 16,0-4 0-16,-8 4 1 0,-5-8 0 15,5 0 0-15,-14 4 2 16,1-4-1-16,-9 0 2 16,0 4-2-16,0-4-1 31,5-11 1-31,-5 4-1 16,-5 11 0-16,1-8 0 15,4 0 0-15,9-7 0 16,8 0 0-16,-17 7 0 15,0 8-3-15,-9-4 2 16,14-7 1-16,-5 3 2 16,8 0-1-16,-8 8-1 0,-8 0 1 15,-1 0-1-15,9-4 0 16,13 1 0-16,0-1 0 16,0 4 0-16,-4 0 0 15,0-4 0-15,12-4 0 16,1 1 0-16,-5-1 0 15,0 0 2-15,5-3-1 16,-1-4-1-16,1-1-2 16,-9 1-1-16,-4 0 4 15,4-1 1-15,-13-3 0 16,4 0-2-16,-13 0 3 16,-12 3 0-16,-14 1 1 15,-8 0 0-15,-13-1-2 16,-13 1-2-16,-8-8 7 0,-14 0 3 15,-8-4 1-15,-8 1 3 16,-14-9-9-16,-8 1-3 16,-5-20-7-16,-8 4 1 15,-9 8 2-15,-12-4 3 16,-10 4-2-16,-12 0-2 16,-9 4-1-16,-13 3 3 15,-12 1-5-15,-18 3 2 16,-13 4 2-16,-9 4 1 15,-8 8-2-15,-13 0 2 16,-4 3 1-16,-9 1 2 16,-13-5-1-16,-22 9-1 0,5-5-2 15,-8 1-1-15,-10 3 2 16,18-4 2-16,-4 1 0 16,3 7 2-16,23-4-4 15,-5 1 0-15,0 7 1 16,13 0 2-16,-4-4-1 15,-18 0-1-15,1 4-2 16,8-4 1-16,-9 0 1 16,14 8 2-16,16 4-1 15,10-4-1-15,3 3 1 0,14-3-1 16,-5 4 0-16,4-4 0 16,10-4 0-16,-19 0 2 15,-3 4-3-15,8-1 0 16,9-6 1-16,8-1 0 15,1 0 0-15,16 0 2 16,5 0-1-16,-4-3 2 16,13-9-2-16,-9 1-1 15,-18 4-2-15,10 3-1 16,-1 0 4-16,5 1 1 16,8-1 0-16,0 0-2 15,1 4 1-15,3 1-1 16,-4-1 0-16,1 0 0 0,-5-4-3 15,-22 1 2-15,-12 3-1 16,-10 4 0-16,-12-8 0 16,-4 8 0-16,17 0 2 15,17-4 0-15,4 8-22 16,18 8-8-16,-9 7-111 16</inkml:trace>
</inkml:ink>
</file>

<file path=ppt/ink/ink8.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2:53:34.609"/>
    </inkml:context>
    <inkml:brush xml:id="br0">
      <inkml:brushProperty name="width" value="0.05292" units="cm"/>
      <inkml:brushProperty name="height" value="0.05292" units="cm"/>
      <inkml:brushProperty name="color" value="#FF0000"/>
    </inkml:brush>
  </inkml:definitions>
  <inkml:trace contextRef="#ctx0" brushRef="#br0">12317 16949 164 0,'-26'4'63'0,"18"0"-34"0,-1 0-1 0,9-4 25 16,0 0-5-16,0 0-1 15,0 0-18-15,4 4-7 16,9-1-13-16,4 1 0 0,9 4 2 0,9 0-2 15,8-1 0 1,17 1-3-16,22 0 1 0,4-5-2 16,13-3 2-16,5-3-2 15,-1-1 2-15,5-4 5 16,-5 4 2-16,-12 0 1 16,-18-3 1-16,-8 3-6 15,-5 0-4-15,-13-4 1 16,-12 5 0-16,-9-5 1 15,-9 4 0-15,-4 0-7 16,-5 0 0-16,-8 4-63 16,5-3-25-16</inkml:trace>
  <inkml:trace contextRef="#ctx0" brushRef="#br0" timeOffset="1268.029">14411 16965 104 0,'-21'-4'41'0,"16"4"-22"0,-21-8 4 15,22 8 21-15,4 0-2 16,-8-4 2-16,3 4-13 16,1 0-7-16,4 0-13 15,9-4-5-15,3 1 0 0,10-1-5 16,12-4-1 0,10 8 9-16,29-4 5 15,13 4 0-15,17 0 0 16,18 0-6-16,21-4 0 0,9 8-3 15,-13-4 2-15,0 0 0 0,-5 0 3 16,-12 0 8-16,-18 0 3 16,-12 0 3-16,-13-4 0 15,-18 4-5-15,-8 0-1 16,-14 0-4-16,-3-7 1 16,-9 7-6-1,0-4-1-15,-14 4 0 16,1-4-7-16,0 4 0 15,-8-4-43-15,8 0-19 16,25-15-152 0,-16 0 64-1</inkml:trace>
  <inkml:trace contextRef="#ctx0" brushRef="#br0" timeOffset="1926.9896">18711 16888 140 0,'-21'-8'55'0,"17"1"-30"0,-1 3-12 16,5 4 17-16,0 0 0 15,5 0 4-15,8-8-12 16,12 4-3-16,6 8-11 16,25-8-1-16,17 0 0 0,17 12 10 15,18-4 6-15,21 4-10 16,5-1-2-16,12 1-7 15,-8-4-3-15,0 3 0 0,-13-7-1 16,-9 0 2-16,-16 0 1 16,-14 0-1-16,-13 0 1 15,-13-3-22-15,-12 3-7 16,-1-4-97 0</inkml:trace>
</inkml:ink>
</file>

<file path=ppt/ink/ink9.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03-09T23:54:43.511"/>
    </inkml:context>
    <inkml:brush xml:id="br0">
      <inkml:brushProperty name="width" value="0.05292" units="cm"/>
      <inkml:brushProperty name="height" value="0.05292" units="cm"/>
      <inkml:brushProperty name="color" value="#FF0000"/>
    </inkml:brush>
  </inkml:definitions>
  <inkml:trace contextRef="#ctx0" brushRef="#br0">22267 3958 156 0,'3'-10'57'0,"-3"7"-30"0,-6 0-3 0,3 3 24 16,-6 3-11-16,-6 2-1 15,-3 6-10-15,-12 10-4 16,-6 5-12-16,-5 17 2 0,-7 20 2 16,1 6-3-16,-1 5 1 15,9 3-3-15,15 5 2 16,21 0-6-16,15-3-3 15,21-10-8-15,9-13-4 16,5-3-16-16,13-8-9 16,8-14-30-16,-2-7-13 15,-7-16-25 1</inkml:trace>
  <inkml:trace contextRef="#ctx0" brushRef="#br0" timeOffset="554.4573">22555 4080 160 0,'-15'-3'63'0,"27"11"-34"0,-3 8-34 0,0-3 12 0,-3 11 3 16,6 21 5-16,0 5 6 16,0 9 4-16,3-4-13 15,-3 3 11-15,-3 1 6 0,-6-4-2 16,-3 1-1-16,-6-9 1 15,-3-7 0-15,-6-8-6 16,-6-11-2-16,-6-8-9 16,-6-13-2-16,-5-8-6 15,-1-2-4-15,0-4-15 16,10-2-4-16,2 1-13 16,6-1-4-16,9 0-40 15,9 3-16-15,18 2-6 16</inkml:trace>
  <inkml:trace contextRef="#ctx0" brushRef="#br0" timeOffset="1005.1508">22957 4384 204 0,'-12'-10'77'0,"9"7"-42"0,-3-5-12 0,0 8 24 16,3 0-11-16,-9 5-3 0,-2 6-22 15,-7 10-6 1,3 5-4-16,0 9-4 0,3 5 2 0,3 5-1 16,9-3-2-16,6-2 0 15,6-6 3-15,6-8 0 16,6-7 1-16,-3-14 0 15,3-10 2-15,5-8-3 16,-2-8-2-16,-3-6-1 16,-3-5 0-16,-6-2 7 15,-6 2 3-15,-3 6 1 16,0 2 3-16,-3 8 4 16,0 5 3-16,0 9-9 15,0 7-2-15,3 6-6 16,3 5-1-16,3 7-4 15,-1 1 1-15,4 0-3 16,3-3 2-16,0-2-28 0,6-3-11 16,-6-6-23-1,0-5-9-15,0-7-19 16</inkml:trace>
  <inkml:trace contextRef="#ctx0" brushRef="#br0" timeOffset="1275.8965">23204 4432 192 0,'-3'-8'71'0,"3"8"-38"0,3 2-30 0,3 4 15 16,3 10 4-16,-3 0 4 16,9 5-1-16,0 10 0 0,3 1-14 15,-1 0 0-15,-2-3 0 0,6-2-2 16,-6-6 2-16,-3-5-2 16,0-9 0-16,-3-7 3 15,0-7 3-15,-6-12-6 16,6-7-1-16,-3-4-11 15,-3-4-3-15,0 0 1 16,-3 2 2-16,0 8-5 16,0 3-2-16,6 5-32 15,-4 5-15-15,7 4-36 16,3 1-48 0,18 4 47-16</inkml:trace>
  <inkml:trace contextRef="#ctx0" brushRef="#br0" timeOffset="1652.8753">23731 4379 224 0,'-42'-3'85'0,"33"3"-46"0,-5 6-26 16,5-1 24-16,-9 3-10 0,-3 5-3 16,0 8-14-16,3 3-6 15,3 5-3-15,3 8 1 0,3-3 1 16,4-2-1-16,10 0 1 15,4-6-4-15,6-4 0 16,3-14-4-16,3-8 1 16,0-11 0-16,0-8 2 15,0-4-1-15,-10-6 1 16,-2-6 4-16,0 3 1 16,-6 1-1-16,3 7-2 0,-3 8 7 15,-3 8 5 1,6 8-6-16,3 11-3 0,3 2-5 15,3 8-1-15,0 5-1 16,0-2 3-16,5 0-5 16,1-3 0-16,-3-5-28 15,3-8-10-15,0-8-73 16,9-5-33 0,-4-14 77-16</inkml:trace>
  <inkml:trace contextRef="#ctx0" brushRef="#br0" timeOffset="1846.0333">24005 3932 232 0,'18'2'88'0,"6"12"-48"0,11 15-42 0,-17-5 14 16,3 26 16-16,3 19 11 15,-3 7 11-15,-10 1 6 16,-11 8-30-16,-5-6-3 0,-22 6-2 15,-12-9-34-15,-15-7-12 16,-5 0-130 0</inkml:trace>
  <inkml:trace contextRef="#ctx0" brushRef="#br0" timeOffset="3350.1242">14816 7715 248 0,'-18'-10'93'0,"15"7"-50"0,-6 3-30 16,3 3 22-16,-8 5-5 15,-10 10 0-15,-9 9-11 16,-9 18-4-16,-5 10-8 16,2 11-1-16,9 11 1 0,13 2-1 15,17 1 1-15,21-1-4 16,14-10-2-16,13-6-20 0,17-7-8 15,4-11-32-15,2-13-15 16,1-11-52 0</inkml:trace>
  <inkml:trace contextRef="#ctx0" brushRef="#br0" timeOffset="3692.4043">15111 7948 208 0,'0'5'79'0,"6"9"-42"0,3 23-26 16,-6-14 21-16,0 20-4 15,-3 15 1-15,0 8-8 16,0-2-2-16,0-6-11 0,3-8-5 16,0-5-2-16,0-10-19 15,3-9-5-15,0-10-53 16,0-14-23-16,-1-15 1 15</inkml:trace>
  <inkml:trace contextRef="#ctx0" brushRef="#br0" timeOffset="3951.2957">15042 7916 248 0,'-11'-13'93'0,"16"8"-50"0,13-24-50 0,-3 15 14 0,9 1 6 16,6 3 6-1,8 4-1-15,1 6 0 0,3 16-10 16,0 8-5-16,-4 5 0 16,-5 6 7-16,-12-1 5 0,-15 3 6 15,-12 0 4-15,-6-3-7 16,-9-2 0-16,-6-5-13 16,-2-9-6-16,-1-5-24 15,-3-5-11 1,6-5-21-16,6-3-9 0</inkml:trace>
  <inkml:trace contextRef="#ctx0" brushRef="#br0" timeOffset="4191.8441">15412 8128 248 0,'2'0'93'0,"4"3"-50"0,6 5-26 0,-3 2 27 16,3 6 3-16,3 8 7 16,0 8-21-16,0-1-10 15,3 1-13-15,0 0-7 0,-1-3-2 16,1-5-26-16,0-6-8 16,0-4-36-16,-3-7-14 15,3-4-51 1</inkml:trace>
  <inkml:trace contextRef="#ctx0" brushRef="#br0" timeOffset="4376.0709">15763 8213 236 0,'-21'16'90'0,"18"10"-48"0,-12 19-38 16,9-21 19-16,-3 10 24 15,-6 6 17-15,-3 5-18 16,1 2-8-16,-1-2-23 15,6-7-16-15,3-4-5 0,3-5-29 16,0-10-9-16,6-12-44 16,0-7-17-16,9-10-12 15</inkml:trace>
  <inkml:trace contextRef="#ctx0" brushRef="#br0" timeOffset="4621.9752">15962 7961 208 0,'12'-21'77'0,"18"8"-42"0,-6 2-39 0,-15 9 15 15,0 2 14-15,-1 8 10 16,-2 8 14-16,0 7 6 16,0 12-29-16,-6 12-6 0,0 6-4 15,0 5-12-15,-3 1-1 16,0-6-3-16,0-11 2 15,3-5-23-15,0-5-8 16,0-14-59-16,0 1-23 16,0-14-4-16</inkml:trace>
  <inkml:trace contextRef="#ctx0" brushRef="#br0" timeOffset="4810.732">15813 8123 312 0,'-18'-8'118'0,"21"5"-64"0,12-2-59 16,0 2 23-16,6-2 1 16,6 0 6-16,6-3-5 15,5 2-1-15,4 1-11 16,-3 0-12-16,2 0-5 0,-2-1-31 16,-3 4-13-16,-4-6-39 15,-2 0-17-15,-3 0 3 16</inkml:trace>
  <inkml:trace contextRef="#ctx0" brushRef="#br0" timeOffset="5180.3934">16284 7879 212 0,'-3'0'82'0,"6"3"-44"0,0 10-33 0,0 0 19 15,0 9 9-15,0 9 9 16,0 14 2-16,-3 8 1 15,0 11-25-15,-3-1-1 0,0-7 0 16,0-3-7-16,0-8-2 16,3-8-5-16,0-8-2 15,0-19-8 1,3-4-4-16,3-12-2 0,0-9-10 16,2-20-4-16,7 1 9 15,3 2 4 1,0 3 10-16,3 8 6 15,3 7 11-15,-3 12 6 0,5 7 0 16,-5 11 2-16,-6-3-2 16,0 16-1-16,-3 0-10 15,-3-2-6-15,0-6-14 16,-3 3-6-16,3-8-30 16,-1-6-12-16,4-2-32 15,0-8-13-15,15-5-14 16</inkml:trace>
  <inkml:trace contextRef="#ctx0" brushRef="#br0" timeOffset="5483.6261">16784 8181 256 0,'-18'5'96'0,"12"3"-52"0,0 5-51 0,3-2 16 16,0 7 16-16,0 12 11 15,0-1 6-15,0 0 4 16,6 0-25-16,6 0-5 0,6-3-2 15,6-4 1-15,3-9 0 16,-1-10-1-16,4-6 1 16,0-5-8-16,0-8-4 15,-6-2 0-15,-7-12 0 16,-8-1 1-16,-9-4 0 16,-12 4-2-16,-8 1-2 0,-10 7-6 15,-6 7-4-15,-5 5-25 16,2 9-10-16,3 4-30 15,12 3-12-15,10-2-51 16,8 0-24 0,21-6 85-16</inkml:trace>
  <inkml:trace contextRef="#ctx0" brushRef="#br0" timeOffset="5841.4643">17037 8207 284 0,'12'22'107'0,"-3"-9"-58"0,2 24-35 16,-2-21 28-16,0 0-1 0,-3-1 3 16,0 1-11-16,-3 0-3 15,0-5-17-15,0-1-6 0,0-4-2 16,0-1-3-16,3-13-6 16,0-11 0-1,0-7-7-15,3-8-3 16,0-1-1-16,6 1 1 15,3 5 3-15,5 8 5 16,4 2 1-16,0 14 3 16,6 7 16-16,-1 14 11 15,1 5 4-15,-3 6 5 0,-3-1-12 16,-6 1-3-16,-4-3-11 16,-5-3-5-16,-3-3-11 15,-3-2-3 1,0-3-38-16,0-2-18 0,0 0-25 15,0-6-10-15,0 0-38 16</inkml:trace>
  <inkml:trace contextRef="#ctx0" brushRef="#br0" timeOffset="6154.5464">17677 7609 244 0,'6'11'90'0,"11"-3"-48"0,16 13-31 0,-18 3 21 16,9 24 11-16,0 18 11 15,0 8-1-15,-4 13 1 16,-5 0-30-16,-9-2-3 0,-9-6-2 16,-9-10-7-16,-11-8-2 15,-13-5-38-15,-3-9-17 16,-6-7-61-16,1-6-27 0,5-10-12 16</inkml:trace>
  <inkml:trace contextRef="#ctx0" brushRef="#br0" timeOffset="9085.1372">20397 14925 124 0,'0'-34'46'0,"3"28"-24"0,0-1-10 16,0 4 16-16,-3 3 15 15,-3 0 10-15,-3 5-15 16,-3 3-5-16,-12 19-19 16,-2 4 4-16,-4 12 5 0,-3 12-10 15,0 17-4-15,7 7-4 16,5 3 1-16,9 3-1 16,12-3 0-16,9-3-8 15,17-13 0-15,7 6-19 0,6-17-6 16,2-12-20-16,4-14-8 15,-3-16-52 1</inkml:trace>
  <inkml:trace contextRef="#ctx0" brushRef="#br0" timeOffset="12868.796">20638 15105 88 0,'3'-11'33'0,"0"9"-18"0,3-1 9 0,-6 3 19 16,0 0-10-16,6 3-1 15,-3 2-4-15,3 3 0 16,0 0-15-16,-3 5 3 0,0 0 4 16,0 1-2-16,0-1-1 15,-3-2-3-15,0-1-1 16,0-2-5-16,0-3-3 15,0 1 0-15,0-6 1 16,6 0 3-16,-3-6 2 16,3-2-8-16,0 0-3 15,6-5-1-15,3 0 0 16,0 0-2-16,2 0 2 16,4-1-1-16,3 4 0 15,0 2 4-15,0 2 1 16,-1 4-6-16,-2 2 0 0,-3 0 3 15,-3 5 2-15,-6 0 2 16,-3 3 0-16,-3 6 6 16,-6 1 4-16,-3 4-1 15,-6 5 2-15,-3 2 1 16,0 3 2-16,0 0-8 16,4 3-1-16,2-5-3 15,3-1-1-15,3-2-3 16,3-3-2-16,6-5-10 15,3-3-6-15,5 0-12 16,1-5-5-16,0 3-40 0,3-6-17 16,6 3-30-1</inkml:trace>
  <inkml:trace contextRef="#ctx0" brushRef="#br0" timeOffset="13083.945">20918 15608 260 0,'-12'2'99'0,"6"12"-54"0,3-9-37 0,3 3 24 16,0-5-18-16,0-1-2 15,0-2-21-15,0 0-7 0,3 0-58 16,3-5-24-16,3-8-3 15,6-1 1-15</inkml:trace>
  <inkml:trace contextRef="#ctx0" brushRef="#br0" timeOffset="13421.492">21234 14915 172 0,'15'0'66'0,"-7"8"-36"0,13 34-26 0,-6-24 13 15,6 11 25-15,6 19 12 16,6 10 3-16,-4 14 3 16,-5 4-33-16,-3 6-2 0,-12-2-1 15,-6-3-4-15,-12-3 0 16,-12 0-13-16,-12-8-7 16,-14-11-84-16,-10-7-38 15,4-14-27 1</inkml:trace>
  <inkml:trace contextRef="#ctx0" brushRef="#br0" timeOffset="17745.6424">14953 11327 372 0,'-6'-5'0'0,"-9"2"24"0,6 6 2 15,-6 2 1-15,-8 11-1 0,-13 10-17 16,-3 14-6 0,-11 15-2-16,-4 12-4 0,6 15 2 0,10 0-1 15,11 8-2-15,18 0 0 16,21-6 3-16,21 1 0 15,14-11 1-15,10-13-27 16,5-11-11-16,13-13-58 16,-7-10-52-1,-8-12 53-15</inkml:trace>
  <inkml:trace contextRef="#ctx0" brushRef="#br0" timeOffset="18013.3896">15141 11615 216 0,'-9'35'82'0,"9"-9"-44"0,0 35-40 0,0-21 17 15,0 10-7-15,0 11 3 16,0-6-8-16,0 1-2 16,3-3-1-16,3-8-5 0,0-6 1 15,0-15-71 1,0-8-58-16,-1-16 44 0</inkml:trace>
  <inkml:trace contextRef="#ctx0" brushRef="#br0" timeOffset="18212.048">15358 11557 224 0,'-6'5'85'0,"9"16"-46"0,0 22-43 16,-3-17 13-16,0 25 8 16,0 7 8-16,0 5-3 15,0 3-3-15,0-2-11 16,0-6-7-16,3-8-2 0,0-10-34 15,0-8-17-15,-3-11-59 16</inkml:trace>
  <inkml:trace contextRef="#ctx0" brushRef="#br0" timeOffset="18400.5443">15048 11922 264 0,'0'-3'101'0,"18"-4"-54"0,15-1-50 0,-18 5 19 16,6 3-14-16,5 0-1 16,10 0-10-16,0 0-4 15,3-3-57-15,2 3-26 16,-2-10 5-16,9-11 3 16</inkml:trace>
  <inkml:trace contextRef="#ctx0" brushRef="#br0" timeOffset="18601.5543">15697 11647 248 0,'-12'3'93'0,"12"10"-50"0,0 13-52 0,0-5 12 0,0 19 13 16,0 5 11-16,-3 8-2 16,0 0-2-16,0-3-13 15,0-2-6-15,3-6-1 0,0-7-35 16,0-9-13-16,-3-7-68 15,-2-11-41 1,-1-16 70-16</inkml:trace>
  <inkml:trace contextRef="#ctx0" brushRef="#br0" timeOffset="18772.7082">15453 11634 292 0,'3'-6'110'0,"9"-7"-60"0,9 3-56 0,-3 7 17 16,9-2-7-16,5 2 0 16,7-2-13-16,3-1-7 15,2 1 9-15,-2 0-52 0,0 0-20 16,-7-1-24 0</inkml:trace>
  <inkml:trace contextRef="#ctx0" brushRef="#br0" timeOffset="19321.4219">15971 11628 216 0,'-18'24'82'0,"18"-5"-44"0,0 20-36 15,0-15 19-15,-3 19 9 16,0 4 6-16,0 4-13 16,0-7-3-16,0-4-12 15,3-5-3-15,0-6-1 0,0-8-11 16,0-5-5-16,-3-6-25 15,0-2-9-15,0-10 4 16,0-12 3-16,0-4 0 16,1-9 2-16,-1-15 15 15,3-3 9-15,0 0 10 16,0-3 4-16,3 9 14 16,2-1 5-16,1 8 14 0,3-2 6 15,3 10-6-15,9 11-1 16,-3 8-9-16,0 7-3 15,-3 11-3-15,-3 9-2 16,-3 1-2-16,-1 1-1 16,-2 0-3-16,0-3-1 15,0-5-5-15,3-3-3 16,0-7-3-16,0-9 1 16,3-5-10-16,0-10-3 15,0-6-6-15,6-3-1 0,0-7 10 16,-4 7 3-16,-2 6 6 15,0 21 16 1,-3 11 11-16,0 13-2 16,-3 10 1-16,0 11-4 15,0-3-3-15,0 1-9 16,-3-9-3-16,0 0-1 16,3-4 0-16,-3-9-49 15,3-3-19-15,0-10-30 16,3-10-9-16,0-9 9 15</inkml:trace>
  <inkml:trace contextRef="#ctx0" brushRef="#br0" timeOffset="19578.2312">16468 11621 248 0,'-15'15'93'0,"33"-1"-50"0,-12 20-44 0,-9-10 18 16,0 16 5-16,-6 7 6 15,0 9-8-15,0-3-2 16,0-3-10-16,6-5-5 0,1-3 0 16,7-7-2-16,13-9 2 15,-3-7 0-15,6-9 1 16,3-5 0-16,6-5 2 16,2-2-5-16,-2-1-3 15,0-2-17-15,-3 2-7 16,-4 1-31-16,-2 2-12 0,-3 2-45 15</inkml:trace>
  <inkml:trace contextRef="#ctx0" brushRef="#br0" timeOffset="19760.4092">16897 12139 204 0,'0'11'77'0,"3"10"-42"0,3 5-6 16,-6-12 30-16,-6 4-10 0,-3 6-2 16,-6-3-35-16,-6 0-16 15,-3 0-119-15,-17-2-53 16</inkml:trace>
  <inkml:trace contextRef="#ctx0" brushRef="#br0" timeOffset="20357.4428">17689 11710 208 0,'-9'-18'79'0,"9"7"-42"0,0-5-43 0,0 11 12 15,-3-13 9-15,-3 2 10 16,-3 3 9-16,-6 2 4 16,-9 11-20-16,-6 8-2 0,-5 5 1 15,-7 11-11-15,-3 10-6 16,4 19-5-16,8 3-2 16,9 2 1-16,12-2 4 15,24-9-4-15,9-2 2 16,9-8-3-16,5-8 2 15,4-7-4-15,6-9 1 0,2-11-29 16,10-10-11-16,-4-10-61 31</inkml:trace>
  <inkml:trace contextRef="#ctx0" brushRef="#br0" timeOffset="20645.3151">18013 11607 272 0,'-24'-8'101'0,"21"8"-54"0,0-13-33 16,0 13 26-16,-3 0 2 16,-3 5 4-16,-2 3-20 15,-4 3-8-15,0 2-11 0,0 6-9 16,6 4-4-16,6 7-2 0,6 1 0 16,3 6 0-16,9 0 0 15,-3-2 2-15,3 5 4 16,-7-9 1-16,-2 1 3 15,-9-3 3-15,-2-2 2 16,-7-6 1-16,-3-5 2 16,-6-3-12-16,-6-3-5 15,3-2-30-15,3-2-12 16,7-9-40-16,2-10-16 16</inkml:trace>
  <inkml:trace contextRef="#ctx0" brushRef="#br0" timeOffset="20972.9609">18370 11621 340 0,'-9'-11'126'0,"6"8"-68"0,-9 3-48 16,6 3 28-16,-14 5-15 15,-1 0-3-15,-3 2-11 16,0 4-4-16,3 4-3 15,3 3-8-15,10 3-4 0,5 5-5 16,6 8-4-16,8-2 6 16,4 4 3-16,3-4 3 15,-6-4 3-15,-9-1 10 16,-6-4 6-16,-6-2 6 16,-3-6 1-16,-6-2-6 15,-2-3 0-15,-4-5-15 0,3 0-3 16,0-8-38-16,0-5-16 15,12-3-47 1,9-5-21-16,6 0 15 16</inkml:trace>
  <inkml:trace contextRef="#ctx0" brushRef="#br0" timeOffset="21131.4207">18573 12121 364 0,'-21'31'137'0,"12"-10"-74"0,-6 6-69 0,6-16 22 16,-9 4-23-16,-6 4-6 0,-2-1-114 16,-13-2-50-1,3-2 60-15</inkml:trace>
  <inkml:trace contextRef="#ctx0" brushRef="#br0" timeOffset="22130.3635">19263 11491 200 0,'0'-11'74'0,"-3"9"-40"0,0 4-16 16,3 1 23-16,0 2-15 15,0 6-4-15,0 7-13 16,0 9-4-16,0 12-3 16,3 9-4-16,0 8 1 0,0-1 3 15,-3-5 3-15,-3-2 7 16,-3 0 2-16,-9-11 4 16,-5-3 3-16,-4-5-2 15,-6-5-2-15,-3-3-9 16,-3-2-3-16,1-6-3 15,-4-5 1-15,3 0-7 0,4-3 1 16,2-2-28-16,6-3-9 16,21-5-73-1,15-9-13 1</inkml:trace>
  <inkml:trace contextRef="#ctx0" brushRef="#br0" timeOffset="22534.4835">19537 11933 184 0,'-6'-8'68'0,"6"2"-36"0,-3-1-20 0,0 1 21 0,-3-2 5 16,-6 0 4-16,-3 0-9 16,1 3-5-16,-4 8-16 15,-3 2-12-15,0 6-5 0,3 7-3 16,0 6 0-16,3 5 0 15,6 3 2-15,6 0-1 16,9-1 2-16,6-4-8 16,3-6-2-16,0-8 1 15,3-7 1-15,0-9-6 16,0-5-2-16,-3-5 8 16,-4-6 5-16,-5-2 17 15,-3 0 8-15,-3 2 9 16,0 3 7-16,0 3-5 15,0 5-2-15,0 3-10 0,0 5-5 16,3 5-11-16,3 9-5 16,3 1 3-16,3 4 0 15,3-1-20-15,0 1-8 16,3-3-20-16,9-3-7 16,-7-2-44-1</inkml:trace>
  <inkml:trace contextRef="#ctx0" brushRef="#br0" timeOffset="22835.0705">19728 11909 200 0,'-9'3'74'0,"9"-3"-40"0,0 7-44 0,6 1 11 0,0 3 10 16,2 5 7-16,1 5 9 15,0 0 6-15,3 0-18 16,3 1-2-16,-3-4-1 0,3-2-7 15,0-5-1-15,-3-4 7 16,0-4 4-16,-1-6 4 16,-2-10 1-16,0-5-7 15,-3-3 0-15,-6-6-2 16,0 3 1-16,0-5-9 16,-3 0-1-16,3 5-13 15,0 6-3-15,0 5-39 16,6 2-18-16,3 0-29 15,9 1-42 1,3-1 46-16</inkml:trace>
  <inkml:trace contextRef="#ctx0" brushRef="#br0" timeOffset="23167.8847">20198 11795 232 0,'-18'5'88'0,"9"-2"-48"0,-6 5-38 0,3 3 17 16,-9 7-8-16,1 6 1 15,-4 2-3-15,0 9 0 16,3 2-5-16,3-3-3 0,6 1 0 0,6-4-1 16,6-4 2-1,6-6-3-15,6-8-2 16,0-7-1-16,12-12 0 16,0-7 0-16,-3-8 3 0,-1-8-5 15,-5 0 2-15,-3-8 2 16,-6 2 3-16,0 6 2 15,-3 8 3-15,-3 5 1 16,3 8 3-16,-3 8-7 16,3 13-4-16,3 8-3 15,0 6 3-15,3 2-7 16,3-2 1-16,3-1-21 16,12-2-9-16,-1-6-67 15</inkml:trace>
  <inkml:trace contextRef="#ctx0" brushRef="#br0" timeOffset="23449.4854">20585 11790 332 0,'-42'0'126'0,"21"2"-68"0,-3 6-68 0,13 3 20 15,-4 5-10-15,-3 0 2 16,3 5-8-16,6-3-3 15,6 1 5-15,9 2-10 0,3 6 0 16,3-1 5-16,-3-5 4 16,-3 0 10-16,-3-2 5 15,-6-1 8-15,-6-2 6 16,-3 0-4-16,-6-5 0 16,0-3-13-16,-3-3-7 0,-5-5-36 15,5 0-16 1,6-3-48-16,27-18-64 15</inkml:trace>
  <inkml:trace contextRef="#ctx0" brushRef="#br0" timeOffset="23697.418">20763 11848 280 0,'-20'0'107'0,"2"16"-58"0,0 0-51 0,9-11 22 15,0 6-5 1,0 2 0-16,-3 3-1 0,6 2-1 16,3 6-7-16,6 0-8 0,3 0-4 15,3-3 0-15,6 0 2 16,6-5-9-16,0-5-4 16,2-6-24-16,4-3-9 15,-3-9-64 1,3-9-31-16,-6-6 73 15</inkml:trace>
  <inkml:trace contextRef="#ctx0" brushRef="#br0" timeOffset="24065.3772">20891 11893 176 0,'0'8'66'0,"6"3"-36"0,6 12-22 0,-6-9 18 0,3 7 9 15,0 3 6 1,0-3-14-16,0 0-5 0,0-3-13 15,0-4-2-15,-3-1 3 0,-3-5 11 16,-3-3 5 0,0-5 2-16,-3-3-4 15,0-4-3-15,0-12-11 16,3 0-6-16,0-4-8 16,3-1 0-16,6-5-11 15,6 5-3-15,2-3-20 16,4 6-5-16,0 3-24 15,0 2-8-15,-3 5 24 16,0 6 15-16,2 5 31 0,-2 8 15 16,3 3 27-16,-6 2 13 15,-3 3-5-15,0 5-3 16,-3 0-19-16,0 8-9 16,-3-5-8-16,0 0-3 15,-3-6-30-15,0-2-14 16,3-5-78-1</inkml:trace>
  <inkml:trace contextRef="#ctx0" brushRef="#br0" timeOffset="24231.2147">21129 11673 320 0,'-5'-5'121'0,"8"5"-66"0,-1 0-69 16,-2 0 17-16,6 3-17 15,0-1-2-15,6 4-44 16,9 2-20-16,0 2-28 16,3 3-10-16</inkml:trace>
  <inkml:trace contextRef="#ctx0" brushRef="#br0" timeOffset="24547.1412">21409 11991 228 0,'15'58'85'0,"-9"-29"-46"0,-3 14-19 15,0-22 24-15,-3 3-18 16,3 2-4-16,-3-2-10 15,0 0 0-15,3-11-7 16,0-5-3-16,-6-11-1 0,0-5 1 16,0-8-3-1,0-10-2-15,0-16-5 16,3-6 0-16,9-8-3 0,9 3 2 16,3 8 5-16,3 8 2 15,-1 14-1-15,1 12 2 16,0 11 5-16,0 13 2 15,-6 3 6-15,-9 5 3 16,-9 3 7-16,-9 3 4 16,-3-6-10-16,-6-3-4 15,-6-2-23-15,-6-5-7 16,1-6-36-16,-1-13-13 16,6 0-51-1,6-24-33-15,6-21 66 0</inkml:trace>
  <inkml:trace contextRef="#ctx0" brushRef="#br0" timeOffset="24727.619">21728 11290 248 0,'9'2'93'0,"0"6"-50"0,6 16-37 16,-7-5 22-16,1 18 3 16,0 16 3-16,-3 2-1 15,-3 9 0-15,-3 2-18 16,6 3-9-16,-3-6-2 0,-3-7-12 15,0-9-2-15,0-4-50 16,0-12-21-16</inkml:trace>
  <inkml:trace contextRef="#ctx0" brushRef="#br0" timeOffset="24914.8132">21567 11729 348 0,'-9'5'132'0,"12"-5"-72"0,6-2-77 0,-3 2 20 16,6-3-5-16,9-2 3 15,3-1-2-15,5-2 1 16,10 3 0-16,0 0-40 0,11 2-15 16,1 3-79-1</inkml:trace>
  <inkml:trace contextRef="#ctx0" brushRef="#br0" timeOffset="25077.5971">22183 12039 312 0,'-12'34'115'0,"9"-23"-62"0,-6 7-46 16,6-7 26-16,-11 2-17 15,-7 5-3-15,0 1-63 16,-3-3-29-16,-3 0-57 15,-17 0-25-15</inkml:trace>
  <inkml:trace contextRef="#ctx0" brushRef="#br0" timeOffset="26110.9982">22475 12025 288 0,'-9'3'110'0,"9"-6"-60"0,3 6-65 0,-3-3 16 0,0 0-32 15,0 0-9-15,0 0-61 16,0 0-25-16,6 0 55 16,3-5 28-16</inkml:trace>
  <inkml:trace contextRef="#ctx0" brushRef="#br0" timeOffset="26243.4289">22612 12012 228 0,'-3'-3'88'0,"6"3"-48"0,3 0-62 16,-6 0 6-16,6 0-24 16,-3 0-5-16,9 0-31 15,2-2-12-15</inkml:trace>
  <inkml:trace contextRef="#ctx0" brushRef="#br0" timeOffset="26318.5513">22764 12028 256 0,'-3'18'96'0,"3"-18"-52"0,0 0-58 0,0 0 14 16</inkml:trace>
  <inkml:trace contextRef="#ctx0" brushRef="#br0" timeOffset="26363.1203">22764 12041 248 0,'3'-5'-136'15</inkml:trace>
  <inkml:trace contextRef="#ctx0" brushRef="#br0" timeOffset="26800.0436">23231 11324 236 0,'9'0'88'0,"-3"3"-48"0,15 10-51 0,-3 8 13 15,2 14 2-15,10 10 7 16,3 8 17-16,-6 13 9 16,-7 16-19-16,-11 0 12 0,-15-3 7 15,-14 3-5-15,-16-5-1 16,-21 0-17-16,-14-1-7 16,-3-10-53-16,-4-7-23 15,4-14-85 1</inkml:trace>
  <inkml:trace contextRef="#ctx0" brushRef="#br0" timeOffset="32983.9603">14992 5398 84 0,'3'-16'33'0,"-3"13"-18"0,0-13 15 15,0 13 23-15,0 1-2 16,-3-1 0-16,0 1-9 16,-3-1-3-16,-3 3-22 15,-3 10-4-15,0 1-1 0,-3 5-12 0,3 5-2 16,3 8 1-16,3-2 0 15,4-1-2-15,7 3 0 16,7 0 2-16,9-5 0 16,3-11 1-16,0-5 2 15,0-10-1-15,-1-6 2 16,-2-6 0-16,-3-4 1 16,-6-3 0-16,-6-3 2 15,-6 3 1-15,-6 5 1 16,-3 3 7-16,-3-3 2 15,-3 8-11-15,-6 3-3 16,1 2-24-16,2 6-9 16,6-1-34-16,6 1-13 0</inkml:trace>
  <inkml:trace contextRef="#ctx0" brushRef="#br0" timeOffset="33283.4933">15429 5122 160 0,'-12'-18'60'0,"4"7"-32"0,-10-5 0 16,12 11 25-16,-3 0-5 16,-3-1-1-16,-3 4-24 15,-3 4-9-15,0 6-9 16,3 8-6-16,1 13-2 0,2 11-3 15,6 8 1-15,3 2 3 0,3 0 3 16,0 1-2-16,6-4 0 16,0 1 1-16,0-6 0 15,-3-7-27-15,-3-9-11 16,-9-15-146 0,-3-11 73-1</inkml:trace>
  <inkml:trace contextRef="#ctx0" brushRef="#br0" timeOffset="33429.7886">15075 5405 256 0,'-9'-2'96'0,"21"-9"-52"0,12 3-47 0,-9 6 16 0,3-1-7 15,8-2 1-15,7-1-6 16,3 4-3-16,3-1 1 16,-1 6-60-16,1-1-23 0,9-4-13 15</inkml:trace>
  <inkml:trace contextRef="#ctx0" brushRef="#br0" timeOffset="33635.4779">15593 5101 236 0,'-21'-18'90'0,"6"12"-48"0,-5 4-34 0,14 4 24 16,0 6-20-1,-3 6-4-15,3 15-10 16,0 8-1-16,3 10 1 15,0 4 5-15,3 1 6 0,0 1-7 0,3 3-1 16,0-3-1-16,0-5 2 16,-3-11-30-16,0-8-13 15,-3-8-72 1</inkml:trace>
  <inkml:trace contextRef="#ctx0" brushRef="#br0" timeOffset="33800.3111">15325 5408 276 0,'-3'-3'104'0,"9"1"-56"0,6-11-49 0,-3 10 18 0,9-5-6 15,9 0 3 1,2 0-7-16,4 0-4 0,3 6-2 16,0 2-41-16,-4 0-18 0,-2 0-63 15</inkml:trace>
  <inkml:trace contextRef="#ctx0" brushRef="#br0" timeOffset="34111.3206">15676 5450 212 0,'-8'8'79'0,"13"-2"-42"0,1 4-30 16,0-4 18-16,0-1-4 16,6 0 2-16,3 0-7 15,0-2-1-15,3-3-9 16,0-5-4-16,0-3 1 0,-4-3-7 15,-2 1 1-15,-3-1-4 0,-6-2 2 16,-6 2-2-16,-6-7 2 16,-6 5 3-16,-5 10 1 15,-4 6-4-15,0 2 1 16,0 5 0-16,3 9 2 16,4-1 1-16,5 6 1 15,3 0 4-15,9 8 5 16,9-3-5-16,3-3-2 15,5-4-6-15,4-4 0 16,3-5-42-16,0-5-17 16,0-5-36-1</inkml:trace>
  <inkml:trace contextRef="#ctx0" brushRef="#br0" timeOffset="34602.9036">15882 5474 204 0,'-3'3'77'0,"6"2"-42"0,3 6-41 15,0-3 12-15,0 5 16 16,0 3 12-16,0 5-4 16,0 3-2-16,-1-3-16 15,-2-3-5-15,0-4-3 0,0-4 6 16,-3-4 4-16,0-9 8 16,-3-5 6-16,0-3-13 15,0-4-3-15,1-4-8 16,-1-2-3-16,3 0-7 15,3 0-4-15,2 2-14 0,1 3-7 16,3 3-28-16,6 2-13 16,3 3-5-1,0 6-17-15,0 2 39 16,-3 5 60-16,0 3 31 16,-1 0 14-16,1 0 3 15,0 0-18-15,0 0-9 16,0-3-15-16,3-2-1 0,3-6 1 15,-3-2-4-15,-4-3-2 16,-2 0-5-16,-3 0 0 16,-6-3-2-16,-3 3 0 15,-9 0-3-15,-3 3 1 0,-2 2 2 16,-7 6 1-16,0 8 1 16,3 5 2-16,-3 2-3 15,6 1-2-15,9 4 4 16,6 1 1-16,6-3 0 15,6 1 1-15,6-9-33 16,12-3-12-16,3-10-52 16</inkml:trace>
  <inkml:trace contextRef="#ctx0" brushRef="#br0" timeOffset="34949.006">16352 5432 212 0,'-30'3'79'0,"18"4"-42"0,-5 9-43 0,11-8 12 16,0 6 0-16,0 1 6 16,3 4-2-16,3 2 2 15,3-2-7-15,6 4 1 0,3-12 4 16,2-3-6-16,1-11 0 16,0-7 2-16,3-9 1 15,-3-5-12-15,-3-2-6 16,-3-8 5-16,-3-4 5 15,-6-4 3-15,-3 5 4 16,-3-8 6-16,0 8 4 16,0 11 5-16,3 12 2 15,0 14-12-15,3 11-4 16,6 15-3-16,3 11 0 0,0 11-5 16,6 0 1-1,3 5 0-15,2-3 0 0,1-10-33 16,3-6-13-16,0-13-81 15</inkml:trace>
  <inkml:trace contextRef="#ctx0" brushRef="#br0" timeOffset="35611.6109">16977 5429 236 0,'-3'3'90'0,"9"0"-48"0,-3 4-40 16,0-4 17-16,3 2 3 15,3-2 6-15,0 0-9 16,3-1-1-16,0-2-10 16,3-2-3-16,0-4-1 0,-4 1 0 15,4 0 2-15,-9-6-5 16,0-7-1-16,-9 7-5 15,-3-2 1-15,-3 5-3 16,-3 0 2-16,-2 3 3 16,-4 7 3-16,-6 6-2 0,3 0 0 15,0 3-1 1,6 2-2-16,3 6 9 16,6-4 6-16,6 4-1 0,3 2 0 15,6-2-2-15,6-1 0 16,0-2-9-16,3 0-1 15,6-5-33-15,-3-9-14 16,5-4-44 0,-2-4-57-16,0-2 37 15</inkml:trace>
  <inkml:trace contextRef="#ctx0" brushRef="#br0" timeOffset="36152.2962">17206 5382 192 0,'-6'-3'74'0,"6"6"-40"15,3 10-42-15,-3-8 12 0,3 3 2 16,0 0 6-16,3 8 9 16,0 0 5-16,6 2-14 15,-3 1-2-15,3-1 0 0,0-2-4 16,0-3 2-16,-3-2 1 16,0-6 2-16,0-2 1 15,-3-3 0-15,0-5-2 16,-1-3-1-16,-2-5-5 15,0-3-3-15,0-3-5 16,-3 3 0-16,0-2-7 16,0-3-3-16,0-1-21 15,0 9-8-15,9 11-41 16,-3 4 34 0,0 3 17-16,6-2 18 0,3 2 10 15,-3 6 10-15,3-3 7 16,0 0 14-16,0 0 8 15,2-3-5-15,-2-2-2 16,0-6-7-16,0-2-2 16,3-1-10-16,-3 1-5 15,-3-5 0-15,-3-6 2 16,-3 3-2-16,-9-3-2 16,-6 2 2-1,0 4-2-15,-3 7-1 0,0 3-2 16,-3 11 1-1,3-1-1-15,0 6 0 0,3 3 8 16,6 5 6-16,3-3-6 16,3-3-1-16,6-2-5 15,3-3-1-15,0-2-21 16,6-6-10-16,3-5-53 16</inkml:trace>
  <inkml:trace contextRef="#ctx0" brushRef="#br0" timeOffset="36419.8432">17635 5435 140 0,'-3'7'55'0,"6"1"-30"0,0 6-16 0,0-6 16 16,0 0 3-16,0-1 6 16,0-1-13-16,0-1-2 15,0-2-11-15,-3-3 4 0,0 0 1 16,3 0 5-16,-3-3 3 15,3-2-2-15,0-3-2 16,0-3-9-16,0 1-3 16,3-1-5-16,0 3-1 15,3 0-4-15,2-2 1 16,1-1-16-16,0 3-4 16,0 3-32-16,3 2-12 15,0 1-32 1</inkml:trace>
  <inkml:trace contextRef="#ctx0" brushRef="#br0" timeOffset="36620.3838">17885 5395 256 0,'0'10'96'0,"3"-7"-52"0,6 8-54 16,-3-1 14-16,0 1 6 15,3-1 5-15,0 1-3 16,3 0-2-16,-3-1-5 15,-1-2-4-15,7-3 0 0,-3-2-30 16,6-6-13-16,0-2-18 16,-3-3-8-16,0-2-16 15</inkml:trace>
  <inkml:trace contextRef="#ctx0" brushRef="#br0" timeOffset="36759.8931">18114 5339 200 0,'-6'3'77'0,"0"15"-42"0,-9 14-21 0,9-16 22 16,-5 16 2-16,-10 13 4 15,-3 8-8-15,0 2-1 16,3 1-18-16,3-6-9 0,4-5-4 16,2-8-55-16,9-5-24 15</inkml:trace>
  <inkml:trace contextRef="#ctx0" brushRef="#br0" timeOffset="37625.018">18823 5323 180 0,'-15'-2'68'0,"15"2"-36"0,-9 0-15 15,3 0 20-15,0 2-4 16,-6 1 1-16,-6 0-13 15,0 2-5-15,0 6-9 16,-2 2-7-16,-1 5-1 0,0 4-1 16,3 4-2-16,6-2 3 15,6 0 2-15,6-6-5 16,6-2-1-16,3-3-7 0,3-5-3 16,3-5 0-16,6-8-1 15,0-6-5-15,-1-2-1 16,-2-3 7-16,-3 3 6 15,-3-3 12-15,-6 2 6 16,0 1 11-16,-3 0 7 16,-3 5-3-16,0 3 0 15,0 5-11-15,-3 5-5 16,0 11-5-16,-6 10 0 16,3 11 4-16,0 6 6 15,3-4-3-15,0 4 2 16,9-3-7-16,0-3-3 0,6-6-8 15,3-7-1-15,6-8-26 16,-3-8-8-16,-4-5-30 16,7-6-10-16,0-8-8 15</inkml:trace>
  <inkml:trace contextRef="#ctx0" brushRef="#br0" timeOffset="37985.237">18945 5395 228 0,'-9'10'85'0,"9"-4"-46"0,0 7-46 15,0-2 14-15,0 4 17 0,0 7 11 16,3 1-2-16,3-1-2 16,3 1-17-16,0 4-9 15,2-6-1-15,1-5-3 0,3-11 2 16,0-10-13-16,0-3-6 15,-3-5-11-15,0-6-4 16,-3-2 19-16,-3 0 11 16,-3 2-3-16,-3 3-1 15,0 3 20-15,0 3 11 16,0 2-8-16,0 2-2 16,0 4-12-16,3 7-5 15,0 3-3-15,3 5 0 16,3 3 0-16,2-3 3 15,1 1-33-15,9-4-14 0,3-2-36 16,0-5-47 0,0-3 37-16</inkml:trace>
  <inkml:trace contextRef="#ctx0" brushRef="#br0" timeOffset="38312.2379">19338 5445 228 0,'-6'-13'88'0,"-3"10"-48"0,-3 1-34 16,9 2 22-16,-6 0-8 15,-3 2 0-15,0 4-13 16,0 4-7-16,-3 6 0 16,3 3-1-16,3 2 1 0,6-3 0 15,3 3 2-15,6 3 3 16,3-5 2-16,0-6-10 16,3-8-3-16,0-7-2 0,0-4 0 15,-3-2 0 1,0-2 2-16,-3-1 4 0,0 1 3 15,-3 2 4-15,0 2 2 16,-3 1 1-16,0 2 2 16,0 3-7-16,3 8-2 15,3 0-3-15,0 6 0 16,3 4-3-16,-1-2 1 16,7 0-27-16,-3-3-9 15,0-5-29 1,0-11-53-16,3 1 26 15</inkml:trace>
  <inkml:trace contextRef="#ctx0" brushRef="#br0" timeOffset="38583.3939">19469 5466 156 0,'0'0'60'0,"3"6"-32"0,0 4-17 16,0-2 15-16,-1 3 8 15,1 2 3-15,0 0-8 16,0-2-5-16,0-1-14 15,0-2-4-15,-3-2-2 0,0-6 2 16,0 0 3-16,0-3-2 16,0-2 1-16,0-9-7 15,3-1-1-15,6-4-7 0,0 0 0 16,3 6 1 0,3 0 3-16,0 5 0 0,3 0 1 15,6 3-18 1,-7 2-9-16,-2 3-27 0,-3 0-10 15,0 3-22 1</inkml:trace>
  <inkml:trace contextRef="#ctx0" brushRef="#br0" timeOffset="38786.2303">19778 5215 252 0,'-6'-11'93'0,"9"11"-50"0,0 0-52 0,0 3 12 0,0 5 0 15,0 5 3-15,0 11 14 16,-3 8 7-16,3 7-13 16,0 6-1-16,-3 0 0 0,0 8-9 15,-3-10-2-15,0-6-24 16,0-8-10-16,0-5-94 16</inkml:trace>
  <inkml:trace contextRef="#ctx0" brushRef="#br0" timeOffset="39482.8048">19617 5400 328 0,'-12'0'123'0,"15"-8"-66"0,12 3-77 0,-3 2 15 15,3 3 0-15,3-2 5 16,6-4-4-16,9 1-1 15,-1 0 2-15,-2 7-28 0,-3 1-8 16,-3 0 1-16,-3 5 3 16,-4 2 22-16,-5 3 12 15,0 1 19-15,0 4 9 16,0-2 2-16,3 0 0 16,0-3-10-16,3-2-4 15,-1-6-2-15,1-5-1 16,0-5-6-16,0-3-4 15,-3-3-4-15,-6 1-1 16,-6-6 2-16,-6 3 2 0,-3-9-2 16,-6 9 0-16,-3 3-1 15,-6 12-2-15,0 4 0 16,1 4 0-16,2 9 3 16,3-1 2-1,6 3 11-15,3 3 7 0,6 3-6 16,6-4 0-16,6 1-12 15,3-3-3-15,0-2-19 16,2-9-7-16,4-10-23 16,0-7-7-16,0-4-25 15,-3-2-34 1,-3-1 38-16,-3-1 83 16,-3-1 43-16,-1 3 4 0,-2 2-4 15,0 3-12 1,0 5-5-16,0 6-1 0,0 5-1 15,0 3-15-15,0 2 8 0,0 3 5 16,0-3-3-16,-3-3 1 16,-3-2-4-16,3-2-1 15,-3-1 5-15,0-8 5 16,0-2-5-16,-3-3 0 16,0-3-11-16,0-2-3 15,3-3-8-15,3 1-2 16,3 1-9-16,0 1-4 15,6 2-11-15,3 1-3 16,6 2-25-16,5 3-11 16,4 5-73-16</inkml:trace>
  <inkml:trace contextRef="#ctx0" brushRef="#br0" timeOffset="39776.913">20891 5292 284 0,'-9'5'107'0,"6"-2"-58"0,6 10-62 16,0-5 17-16,0 10 7 15,0 1 7-15,0 2 3 0,0 3-1 16,0 5-10-16,0-3-6 0,0-2-1 16,0-3-29-16,-3-5-11 15,0-5-205 1,-6 2 123 0</inkml:trace>
  <inkml:trace contextRef="#ctx0" brushRef="#br0" timeOffset="39941.6382">20653 5453 384 0,'-6'0'143'0,"15"3"-78"0,6-1-76 0,-6-2 24 0,12 3 3 16,12-3 9 0,11-3-14-16,7-2-8 0,8 0-3 15,-2-3-52-15,-6-3-22 0,11-7-90 16</inkml:trace>
  <inkml:trace contextRef="#ctx0" brushRef="#br0" timeOffset="40763.2006">21582 5323 220 0,'-15'0'85'0,"6"0"-46"0,-6 3-30 0,6 2 19 15,-9 6-3-15,-2 5 0 16,-1-3-10-16,3 0-4 16,3 1-6-16,6 1-10 0,6 4-2 0,6-3-2 15,12 2 1-15,0 3 7 16,0-2 2 0,-3-3 7-16,-3 2 5 15,-6-2 8-15,-3-3 5 0,-6-2-3 16,-3 0 0-16,-3-3-10 15,-3-11-3-15,0 0-17 16,0-2-6-16,0 0-31 16,3-3-11-16,6-3-45 15,6 1-58 1,12-4 47-16</inkml:trace>
  <inkml:trace contextRef="#ctx0" brushRef="#br0" timeOffset="41106.1239">21615 5398 280 0,'-3'10'104'0,"3"-7"-56"0,0 10-60 0,0-2 13 16,0 4-4-16,0 4 1 15,0 2 8-15,3 3 6 16,0-3-6-16,6-2 3 0,0-4 4 16,5-4-12-16,1-3-2 15,0-11-5-15,0-2-1 16,0-6-7-16,0-2-4 15,-3-5 3-15,0-3 1 16,-3-1 11-16,-3 7 4 16,-1 1 11-16,-2 4 4 15,-3 2 8-15,3 2 2 16,-3 4-11-16,0 2-6 16,3 8-4-16,3 5-1 0,3 6 0 15,0-1 0-15,3 1-5 16,0 2 1-16,0-5-18 15,-3-3-5-15,0-3-38 16,12-12-87 0</inkml:trace>
  <inkml:trace contextRef="#ctx0" brushRef="#br0" timeOffset="41615.5707">21894 5398 212 0,'-11'13'79'0,"14"-8"-42"0,0 8-39 0,-1-5 14 16,4 3 18-16,0 2 10 16,-3 3-5-16,0 0-3 15,0 0-18-15,0-3-2 0,-3-3-1 16,0-2-6-16,0-2-1 16,0-6 0-16,0 0 0 15,9-6-13-15,0-4-7 16,3-3-2-16,0-6-2 15,0 1 4-15,3-1 5 16,0 6 6-16,0 5 5 16,-1 3 7-16,4 5 4 15,-3 7 2-15,3 4 3 16,-6 2-1-16,-3 3 1 0,-3-3-2 16,-3 1 1-1,0-4-6-15,-3-4-1 16,0-6-9-16,0 0-1 0,3-3-13 15,0-5-3-15,6-3-4 16,0-2-2-16,2-3 5 16,1-2 3-16,3 4 12 15,0 7 5-15,3 1 6 16,0 6 6-16,0 8 10 16,0 5 6-16,-7 6-4 15,4 2-1-15,-6-2-13 16,-3-1-7-16,-3 1-16 15,-3-3-5-15,0-6-31 0,0-10-108 32,3-3-23-17,0-4 80-15</inkml:trace>
  <inkml:trace contextRef="#ctx0" brushRef="#br0" timeOffset="42080.4714">22424 5416 220 0,'0'11'82'0,"6"-1"-44"0,0 9-31 0,-3-9 18 16,0 4 13-16,-3 1 11 16,0-1-17-16,-3-4-6 15,3 1-16-15,-3-3-9 0,3-3-3 16,-3-2 1-16,3-3 0 16,3-3-10-16,0-5-5 0,0-5-8 15,6-6 0-15,0 1 11 16,3-3 4-16,0 5 9 15,0 5 2-15,6 6 11 16,-6 5 3-16,5 5 1 16,-2 3 2-1,-3 3 1-15,-6 2 0 0,3 0-3 16,-6-2 2-16,-6-3-8 16,3 0-4-16,0-3-11 15,0-5-5-15,0 0-13 16,6-3-4-16,0-2 1 15,3-3 2-15,3 0 6 16,-3 0 3-16,6 0 11 0,-1 3 4 16,1 2 6-16,0 6 6 15,0 2 8 1,-3 6 7-16,0-1-11 0,0 4-4 16,-3-1-8-16,-6-3-4 15,6-2-31-15,-6-2-13 16,0-1-79-1,0-5-56-15,6-3 73 16</inkml:trace>
  <inkml:trace contextRef="#ctx0" brushRef="#br0" timeOffset="42425.2791">22874 5442 216 0,'0'3'82'16,"6"2"-44"-16,9 6-42 0,-9-6 15 0,2 1 12 15,1-1 7-15,3 0-4 16,0-2-3-16,6-3-13 16,-3-3-4-16,-3-2 0 0,3 0-3 15,0-3-2-15,-9 0-3 16,-3-6 1-16,-3 4-6 16,-6-6-3-16,-6 3 3 15,0 2 2-15,-6 3 3 16,-3 6 1-16,0 4-2 15,-3 9 2-15,4 2 10 16,2 6 5-16,3 2 9 16,3 3 6-16,3-1-16 15,0 4-7-15,9-1-11 16,9-2-2-16,3-3-30 16,6-7-13-16,6-7-62 15,14-9-46-15,7-14 65 16</inkml:trace>
  <inkml:trace contextRef="#ctx0" brushRef="#br0" timeOffset="42713.4869">23201 5390 220 0,'-3'13'82'0,"6"-5"-44"0,0 8-27 0,-3-6 21 0,6 3 5 15,-3 6 7-15,0-1-20 16,0 1-6-16,0-3-11 15,-3-3-1-15,0-2 1 0,0-3-3 16,0-3-3-16,0-5 2 16,0-3 2-16,0-2-2 15,0-6 0-15,0-4 5 16,3-4 5-16,3 0-7 16,6-2-3-16,0-3-7 15,9 6 0-15,5-1 0 16,-2 6-1-16,0 3-14 15,3 2-5-15,9 2-61 16,-4 1-26-16</inkml:trace>
  <inkml:trace contextRef="#ctx0" brushRef="#br0" timeOffset="45176.0869">15403 12753 128 0,'-3'-19'49'0,"0"19"-26"16,0 0-5-16,0 3 18 0,0-3-5 15,-3 11-1-15,-3-3-8 16,0 5-3-16,-3 0-11 16,0 3 1-16,3 2 4 0,3 1-5 15,9 2 0-15,3 3-6 16,6-3-2-16,6-5-2 16,6-5 0-16,0-9 4 15,2-7 3-15,4-6-4 0,-6-2-3 16,-6 0 3-1,-9-3 1-15,-9 3 6 0,-6-3 3 16,-6-5 11-16,-6 5 8 16,-3 3-6-16,0 2-2 15,0-5-15-15,4 0-5 16,5 6-34-16,6 7-16 16,9-5-80-1,12 8-43-15,11-13 78 16</inkml:trace>
  <inkml:trace contextRef="#ctx0" brushRef="#br0" timeOffset="45419.9486">15926 12438 260 0,'-20'-18'96'0,"8"10"-52"15,-12-3-29-15,12 11 24 0,-3 0-19 16,-9 3-6-16,0 5-11 15,4 10-2-15,2 6-1 16,3 10 0-16,6 11 0 0,3 11-5 16,3-3 1-16,9-3 0 15,0-5-1-15,6 0-18 16,-3-11-8-16,0-7-26 16,-3-6-9-16</inkml:trace>
  <inkml:trace contextRef="#ctx0" brushRef="#br0" timeOffset="45574.9122">15513 12676 208 0,'0'-8'79'0,"15"8"-42"0,8-2-43 0,-8-1 14 16,9 0-7-16,9 1-1 16,12-1-2-16,2 3 1 15,4 0 1-15,-1 0-27 0,4 0-9 16,-6 0-46-1</inkml:trace>
  <inkml:trace contextRef="#ctx0" brushRef="#br0" timeOffset="45779.7002">16156 12552 184 0,'-9'-19'68'0,"3"1"-36"0,-3-9-15 0,3 19 20 0,-3 0-4 16,-3 3 3-16,-9 0-16 15,0 2-6-15,1 3-9 16,2 16-6-16,0 3-2 0,3 10-1 15,3 8 0-15,3 10 0 16,3 1 3-16,3-3-2 16,3-3 1-16,0 3-18 15,0-10-9-15,0-9-47 16,0-5-56 0,-3-5 36-16</inkml:trace>
  <inkml:trace contextRef="#ctx0" brushRef="#br0" timeOffset="45993.9525">15795 12666 272 0,'-2'-3'101'0,"4"3"-54"0,10-5-53 0,0 2 19 16,9-2-6-16,6-1 3 16,9 1-7-16,5 3-2 15,1 2-1-15,-3 0-27 0,-1 2-9 16,1 3-33-16,-12 3-13 15,-9 0-4 1,-3 8 137 15,-15 11-5-31,3-4 6 0</inkml:trace>
  <inkml:trace contextRef="#ctx0" brushRef="#br0" timeOffset="46240.242">16179 12761 361 0,'15'13'35'0,"0"-2"-18"15,3-6-9-15,-3-5-4 0,0-3 0 16,0-5 0-16,-3-5 2 15,-6-3 3-15,-3 3-4 16,-3 2-1-16,-6 1-2 16,-3 2-2-16,-6 3-2 15,-6 5 1-15,-3 13-1 16,6 3-2-16,0 2 0 16,7 6 3-16,2-3 0 15,6 0 3-15,6-2 1 16,6 2 3-16,5-2-10 15,4-3-4-15,0-6-18 0,3-2-9 16,3-11-25-16,-3-2-12 16,-1 0-15-1</inkml:trace>
  <inkml:trace contextRef="#ctx0" brushRef="#br0" timeOffset="46764.083">16388 12814 152 0,'-3'-6'57'0,"3"6"-30"0,0 0-21 0,0 0 17 16,3 3 1-16,0 5 3 15,0 0-3-15,3 3-1 16,0-1-12-16,-3 1-2 0,0-1-2 16,0-2 10-16,0-2 4 15,3-1 2 1,-6-5 3-16,6 0 3 0,-1-3-2 16,-5-2-2-16,6-3-9 15,-3-3-5-15,0-2-11 16,3 0-5-16,3-6-13 15,0 6-6-15,0 0-20 16,3 8-10-16,0-3-7 16,3 8 0-16,0 0 21 15,0 2 10-15,-4 4 23 16,1-1 9-16,3 0 20 16,3 3 11-16,-3-3-6 15,3 1-3-15,0-4-10 16,0 1-1-16,-4-6-6 0,1 1 1 15,-3-4-5 1,0 1 0-16,-6-16-3 16,-3 0 6-16,-3 2 3 15,-6 3-7-15,-6 3 0 16,0 5-7-16,-6 3-1 16,1 5 0-16,-1 13 4 15,0 3-1-15,6 3 1 16,3 4 4-16,3-4 3 15,6-1-2-15,6 1 0 16,12-3-8-16,3-3-2 16,3 6-14-16,5-11-6 15,1-3-30-15,6-5-12 16,3 0-9-16</inkml:trace>
  <inkml:trace contextRef="#ctx0" brushRef="#br0" timeOffset="47113.3017">16986 12808 228 0,'-6'-15'85'0,"3"-9"-46"15,-12 24-32-15,6-8 18 0,-6 3-15 16,1 10-3-16,-1 5-3 16,-3 1 2-16,3 2-3 15,3 6-11-15,3-1-2 0,6 6 7 16,6 3 6-16,3-6 1 16,6-5 3-16,6-6-4 15,0-7 0-15,0-11-1 16,-1-5-2-16,1-6-4 0,0-5-2 15,-6-15 3 1,-3-1 1-16,-3-8 2 16,-6-2 0-16,-3 0 6 15,-3 5 6-15,-3 5 0 0,3 11 3 16,3 8 1-16,-3 5 2 16,3 8-15-16,3 13-5 15,3 14-5-15,3 10 1 16,3 11 6-16,3 5 2 15,6 0-3-15,3-3 1 16,5-5-49-16,1-3-21 16,-3-12-45-1</inkml:trace>
  <inkml:trace contextRef="#ctx0" brushRef="#br0" timeOffset="47819.6879">17629 12708 216 0,'-9'18'82'0,"9"-31"-44"0,0 21-36 0,3-3 17 0,0 6 1 15,3 0 2-15,3-3-3 16,6 2-1-16,3-5-10 16,3-2-3-16,5-3-1 0,4-5 0 15,-3-6 2-15,-3-2-3 16,-6 0 0-16,-1 0-1 16,-5-1-2-16,-6 1-4 15,-6 0 0-15,-6 2-11 16,-9 3-3-16,-5 3 4 15,-4 5 4-15,-3 5 6 16,-3 11 2-16,3 8 4 16,1 0 3-16,5 0 7 15,6 2 4-15,9-5-6 0,6 0-1 16,9-5-10-16,12-2-1 16,9-1-18-16,5-5-4 15,1-3-32-15,0-5-14 16,-1-5-25-1</inkml:trace>
  <inkml:trace contextRef="#ctx0" brushRef="#br0" timeOffset="48370.3141">17954 12674 160 0,'-6'5'60'0,"12"13"-32"0,-1 1-24 0,1-3 15 0,0 0 13 15,0 7 7-15,6-4-5 16,3-1-3-16,3-2-17 16,-6 0-4-16,0-3-3 0,-3-2-3 15,0-6-1-15,0 1 5 16,-3-6 5-16,-1-3-5 16,1-8 0-16,0-2-4 15,-3-8-3-15,0-8-5 16,-3 2 0-16,0 1-9 15,3 5-2-15,0 2-12 16,0 6-3-16,3 2-8 16,0 9-4-16,3 2 14 0,3 5 8 15,0 8 11-15,3 6 3 16,0-1 4-16,3-2 3 16,5 0 2-16,-2-5 1 15,-3-3 0-15,0-3 0 16,-3-2 6-16,-3-6 6 15,-3-2-4-15,0-6-2 16,-3-7-3-16,-4-1-2 16,-2 3-6-16,-2 0 1 15,-10 3 0-15,0 2 2 16,-6 6-3-16,3 5 0 16,0 5 1-16,0 9 2 15,3 7 1-15,3 3 3 16,3-3 6-16,6 3 4 0,3-3-8 15,9 0-2-15,3-2-15 16,0-4-4-16,3-4-27 16,0-3-12-16,0-8-34 15</inkml:trace>
  <inkml:trace contextRef="#ctx0" brushRef="#br0" timeOffset="48776.9109">18376 12748 136 0,'-3'-19'52'0,"6"19"-28"0,0 3-28 16,0 10 49-16,3 0 1 16,0 6-12-16,-3-6-7 15,0 0-16-15,-3 3-3 16,0-5 2-16,0-3 9 0,0 0 8 16,0-3-5-16,0-3-1 15,0-2-1-15,0 0 0 16,3-2-11-16,-3-3-3 15,3-3-9-15,0-3-2 16,3 0-16-16,0-4-4 16,6-7-20-16,0 1-9 15,8 5-15-15,-2 3-5 16,-3 3 20 0,0 4 41-16,-3 4 39 15,0 7 31-15,0 8 13 16,0 3-17-16,0 0-9 15,3 2-25-15,-4-2-3 0,4 0 0 0,0 0-4 16,-3-3 1 0,0-2-10-16,3-1-2 0,-3-2-25 15,12-8-58 1,-4-5-5-16,1-6-22 16</inkml:trace>
  <inkml:trace contextRef="#ctx0" brushRef="#br0" timeOffset="48931.5328">18832 12679 204 0,'-3'5'77'0,"3"16"-42"0,-6 19-21 0,3-19 20 16,-6 8 0-16,-9 14 5 15,-6 2-11-15,0 0-4 16,-3 0-14 0,4 0-6-16,-1-8-3 0,3 0-67 0,6-3-28 15,3-10-26 1</inkml:trace>
  <inkml:trace contextRef="#ctx0" brushRef="#br0" timeOffset="49692.408">19537 12750 164 0,'3'-21'63'0,"0"5"-34"0,-3 3-12 0,0 10 22 16,-3-2 2-16,-3 0 3 16,-6-1-11-16,-3 4-3 15,-3-1-17-15,-2 6-8 0,-10 10-1 16,0 8-5-16,0 3-2 15,6 5 2-15,4-2 0 16,5-4 1-16,3-1 0 16,9-7 0-16,6-1 2 0,3-4-1 15,3-4-1-15,12-6-2 16,-1-6-1-16,1 1-3 16,0-3 1-16,-3-3 3 15,0 1 1-15,-3-1 1 16,-3 3 0-16,-3 0 0 15,-4 3 2-15,1 2 5 16,-9 14 4 0,0 13-6-16,-2 8-3 15,-1 2 1-15,3 3-2 16,3-3 2-16,0-2-2 0,6-3-1 16,2 0-2-1,4-13-1-15,3 3-47 0,3-14-21 16,12-5-50-1</inkml:trace>
  <inkml:trace contextRef="#ctx0" brushRef="#br0" timeOffset="50071.6189">19686 12732 204 0,'0'-3'77'0,"0"22"-42"0,0-6-26 0,0-3 22 0,0 4-4 16,0 2 4-16,0 2-15 16,3 3-7-16,0 0-5 15,0-2-1-15,3-3 0 0,0-3-1 16,3-5-8 0,3-8-6-16,-4-5 0 15,1-3-1-15,-3-3 8 16,0-2 4-16,-3-3 15 15,-3-2 8-15,3 2-2 16,-3-6 0-16,0 1-5 16,0 11 1-16,0 2-5 15,0 13-4 1,3 3-6-16,3 5-1 16,0 3 0-16,6 3-7 0,0-3 0 15,6-3-43-15,0-3-19 16,3-2-58-1</inkml:trace>
  <inkml:trace contextRef="#ctx0" brushRef="#br0" timeOffset="50445.9724">20031 12716 288 0,'-15'-21'110'0,"6"21"-60"0,-3 0-47 0,6 8 23 16,-2 0-15-16,-4 5-3 15,0 5-8-15,0-2 0 16,0 8 0-16,3-3-3 0,3 0 2 0,3 3 3 16,3-3 3-1,6 3-9-15,3-5-2 0,3-11-13 16,3-3-3-16,0-10-1 16,-1-3-2-16,-2-3 10 15,-3 1 6-15,-3-4 17 16,-3 1 7-16,-3 2 8 15,0 1 6-15,0 2-7 16,-3 3-1-16,3 2-12 16,0 3-5-16,0 3-6 15,0 5 1-15,3 2 1 16,3 1 0-16,3-1-5 16,0 6 1-16,9 3-27 15,0-9-11-15,-3 1-52 16,3-3-55-16,-4-11 46 15</inkml:trace>
  <inkml:trace contextRef="#ctx0" brushRef="#br0" timeOffset="50756.5852">20174 12785 184 0,'-9'-14'68'0,"12"20"-36"0,0-4-37 0,-3-2 10 15,0 6 25-15,6 2 15 16,-3 2-5-16,0 3-3 15,0 1-21-15,0 2-8 0,0-3-1 0,0-3-4 16,0 1 0-16,0-3-1 16,0-3 1-16,0 0 0 15,-3-7 7 1,0-3 0-16,0-3-4 16,3-6 0-16,0 1-4 15,3-5-2-15,0-4-2 16,0 7-1-16,3-4-1 15,5 3 0-15,7-2-2 16,-3 7 1-16,0 3-26 16,-3 8-9-16,0 3-29 15,-3-1-11-15</inkml:trace>
  <inkml:trace contextRef="#ctx0" brushRef="#br0" timeOffset="50992.0407">20463 12475 276 0,'-3'-21'104'0,"6"37"-56"0,0-6-56 16,0 4 42-16,0 7-2 16,0 8-7-16,0 5-5 15,0 14-11-15,0 0-6 0,0-6-2 16,-3-2-1-16,0 5 2 15,0-6-39-15,0-4-16 16,-3-9-188 0,-3-10 120-1</inkml:trace>
  <inkml:trace contextRef="#ctx0" brushRef="#br0" timeOffset="51179.7075">20320 12711 324 0,'-18'-16'121'0,"18"13"-66"0,18 0-64 16,-12 3 18-16,3 0-5 15,3-2 5-15,6-1-7 16,11 0-3-16,-2 1 0 16,9-1-24-16,0 1-9 0,-4 2-42 15,-2 0-18-15,-3 2-9 16</inkml:trace>
  <inkml:trace contextRef="#ctx0" brushRef="#br0" timeOffset="51478.5258">20641 12819 256 0,'-6'16'96'0,"9"-13"-52"0,3 2-38 0,-3 0 22 16,3 0-2-16,0-2 4 16,3-3-10-16,3 0-2 15,6-3-10-15,3-2-5 0,-3 0 0 16,-4-3-2-16,-2 0-1 15,-3 0-4-15,-3 0 0 16,-18-13-18-16,-6 2 5 16,1 9 2-1,-4 15 6-15,0 0 6 0,0 3 2 16,3 6 3 0,3-1 10-16,3 5 4 0,7 6-1 15,2 3 1-15,6-4-9 16,5 1-2-16,7-3-16 15,0-5-8-15,15-2-30 16,0-7-11-16,0-4-66 16</inkml:trace>
  <inkml:trace contextRef="#ctx0" brushRef="#br0" timeOffset="51782.707">20888 12798 200 0,'-12'-5'74'0,"10"5"-40"0,4 2-46 0,-2 4 7 15,3-1 23-15,0 5 13 16,0 1 8-16,0 2 4 16,0 6-24-16,3-1-2 0,-3 3 0 15,0-5-7-15,0-2-3 16,0-4 0-16,0-2 2 16,-3-3 0-16,0-7 2 15,0-1 9-15,0-13 11 16,3 0-7-1,3-2-10-15,3-1-7 16,6 1-7-16,3-6-2 16,-3 11-2-16,3 2 0 0,-1 3-19 15,1 6-10 1,0 2-45-16,-3 2-17 0,0 1-37 16</inkml:trace>
  <inkml:trace contextRef="#ctx0" brushRef="#br0" timeOffset="54797.4258">14935 10176 184 0,'0'0'68'0,"0"0"-36"0,0 3-26 16,0-3 17-16,0 0 1 15,-3 0 3-15,0 0-1 16,-3 2 1-16,-3 6-15 16,-5 8-2-16,-7 8-3 0,0 2-3 15,6 3-1-15,6 0-3 16,3-2-3-16,9-3-1 16,6-6 3-16,3-5 0 0,9-2 1 15,-3-8 0-15,-1-9 0 16,1-4 0-16,-3-3 0 15,-3-3 8-15,-3-13 5 16,-6 5 2-16,-6-3 1 16,-3 4-6-16,-3 1-2 15,0 4-9-15,0 5-1 16,3 2-20-16,0 3-8 16,3 3-35-16,3 5-14 15,9-3-29 1</inkml:trace>
  <inkml:trace contextRef="#ctx0" brushRef="#br0" timeOffset="55037.0839">15292 9970 216 0,'-5'-14'82'0,"-13"9"-44"0,6-8-47 16,9 7 12-16,-3-1 9 15,-3-1 8-15,-3 0 4 16,0 0 3-16,-3 2-15 15,-6 6-5-15,1 8 0 0,-1 11-11 16,3 10-2-16,3 8 1 16,9 13 2-16,3 3 2 15,9 0 1-15,0-5-11 16,0-6-5-16,0-5-34 16,0-8-13-16,-3-5-31 15</inkml:trace>
  <inkml:trace contextRef="#ctx0" brushRef="#br0" timeOffset="55206.6252">14920 10231 192 0,'-14'-31'71'0,"14"31"-38"0,5-6-39 0,1 4 12 16,6-1-2-16,6-2 5 16,12 0-3-16,9-1-1 15,5 4-2-15,7-1-7 0,-1 3-2 16,-2-3-63-16,0 3-47 15,-7-2 42-15</inkml:trace>
  <inkml:trace contextRef="#ctx0" brushRef="#br0" timeOffset="55419.533">15447 9925 208 0,'-30'-14'77'0,"22"14"-42"0,-7 0-37 16,9 3 14-16,0 5-4 15,-3 5 2-15,0 11-5 16,3 13-3-16,3 8-1 16,0 13-4-16,3-5 2 0,3-3 1 15,0-2 2-15,0-8-1 0,0-6-1 16,-3-7-48 0,0-6-22-16</inkml:trace>
  <inkml:trace contextRef="#ctx0" brushRef="#br0" timeOffset="55584.1742">15150 10173 256 0,'-6'-8'96'0,"12"8"-52"0,8-2-54 0,-2-1 14 16,3-2-3-16,12-1 3 0,3 1-1 15,6 0-2 1,2 2 0-16,-2 3-45 0,3 3-20 15,-1 2-34-15</inkml:trace>
  <inkml:trace contextRef="#ctx0" brushRef="#br0" timeOffset="55892.4608">15554 10242 192 0,'-14'21'71'0,"28"-18"-38"0,4 13-25 15,-9-16 16-15,3 5-3 16,0 0 2-16,3-7-9 15,3-9-1-15,9 0-7 16,-7 1-2-16,1-3 0 0,-3-1-2 16,-9 1-2-16,-3 0 3 0,-12 0 0 15,-3 0-4 1,-6 5 1-16,-3 0-7 16,-3 5 0-16,-11 8 7 15,2 3 5-15,3 11-5 16,3 7-1-16,9-2-5 0,7 2 1 15,5-2 1-15,12 0-1 16,2-3-7-16,4-5-5 16,3-3-24-16,0-2-11 15,0-6-20 1,0-5-22-16,3-5 35 16</inkml:trace>
  <inkml:trace contextRef="#ctx0" brushRef="#br0" timeOffset="56133.6878">15751 10274 100 0,'0'-3'38'0,"3"19"-20"0,0-5-6 0,6-3 13 0,-3-1 4 16,0 4 5-16,-3 2-6 15,0 3-2-15,0 0-14 16,-3-3-1-16,0-2 0 0,0-3 7 16,0-3 6-16,0-2 2 15,0-3 2-15,0-6-9 16,0-2-4-16,0-5-4 15,0 0-2-15,3-16-14 16,0 2-6-16,2 4-20 16,1 1-5-16,3 4-27 15,0 5-11-15,3 2-20 16</inkml:trace>
  <inkml:trace contextRef="#ctx0" brushRef="#br0" timeOffset="56387.2216">16019 10319 184 0,'24'8'68'0,"-13"-3"-36"0,4-2-24 0,-6-3 16 16,0-3-12-16,0-2-4 16,3-6-5-16,-3 1 0 15,0-6-2-15,-3 0-5 0,-3 0 0 16,-6 0-5-16,-3 3 1 16,-6 0-1-16,-3 5 1 15,-15 2 5-15,4 9 1 16,2 10 2-16,0 8 0 15,6-2 4-15,3-1 2 16,6 1-2-16,6-1-3 16,12-2-5-16,12 0 0 0,3-5-25 15,3-3-10-15,-1-6-35 16</inkml:trace>
  <inkml:trace contextRef="#ctx0" brushRef="#br0" timeOffset="56747.7803">16310 10218 196 0,'-14'-8'74'0,"5"6"-40"0,-6 10-38 16,6 2 15-16,-3 6-10 15,-6 3-1-15,0 2 0 0,6 0 0 16,3 3 0 0,3 0-3-16,3-1 2 0,9-4 1 15,6-3 0-15,0-6 2 0,3-4 3 16,0-9-2-16,0-5-2 15,0-8-3-15,0-2 1 16,-3-17 1-16,-4 1 2 16,-2-3-1-16,-3 0 2 15,-3-11 2-15,-6 3 2 16,0 5 3-16,1 9 4 16,2 7-2-16,0 5 3 15,3 9-4-15,0 10 1 16,6 21-3-16,2 8 0 15,4 13-5-15,0 3-1 16,0 0-1-16,0 0-2 0,0-2-19 16,3-9-8-16,6-5-87 15</inkml:trace>
  <inkml:trace contextRef="#ctx0" brushRef="#br0" timeOffset="57454.1102">17069 10250 132 0,'-14'13'52'0,"11"-26"-28"0,-6 5-17 16,6 8 15-16,-3 8-2 16,-3 3 3-16,0 2-9 15,0 3-3-15,0 5-6 16,3 3 5-16,3-1 3 0,6 1-4 16,6 0-3-16,6-3 1 15,9-5 2-15,2-13 5 16,1-6 1-16,0-5-2 0,-3-5 0 15,-3-3-1-15,-6-2 2 16,-3-1 4-16,-7-2 3 16,-5-6-2-16,-5 4-2 15,-10 1-5-15,-6 7 0 16,0 4-16-16,-3 3-7 16,3 5-14-16,0 3-5 15,4 0-24-15,5 8-8 16,3-2-46-1,6 2-28-15,6-3 68 16</inkml:trace>
  <inkml:trace contextRef="#ctx0" brushRef="#br0" timeOffset="57797.5825">17272 10242 176 0,'3'19'68'0,"3"-1"-36"15,3 1-35-15,-3-9 13 0,0 6 10 16,-3 0 7-16,0 0 15 15,-3 0 6-15,0-3-25 16,0-3 0-16,-3 1 1 0,3-3-13 16,0-3-6-16,0-5-6 15,0-2 0-15,3-6-4 16,0-6-1-16,8-4-4 16,-2-3 1-16,9 2 3 15,-3-2 1-15,0 3 3 16,0 7 3-16,0 6 4 15,0 5 4-15,0 5 0 0,-1 6 2 16,1 4-4-16,-3 1-2 16,-3 3 0-16,0-3-1 15,0 0-11-15,-3-3-5 16,0-3-38-16,9-4-79 31,6-6-20-31,-1-3 48 16</inkml:trace>
  <inkml:trace contextRef="#ctx0" brushRef="#br0" timeOffset="58033.7785">17703 10210 248 0,'-14'-2'93'0,"8"2"-50"16,-6 0-35-16,6 2 24 0,-3 12-11 15,0-1 0-15,-3 8-8 16,3 3-3-16,0 2-5 15,3 3-2-15,6-2 1 0,3-3-2 16,3 2-2-16,6-10-4 16,0 2-2-16,3-10-22 15,3-5-6-15,0-6-25 16,5-5-10-16,7-7-32 16</inkml:trace>
  <inkml:trace contextRef="#ctx0" brushRef="#br0" timeOffset="58357.1716">17760 10319 200 0,'0'2'74'0,"6"1"-40"0,15 0-29 0,-12-1 19 15,6 4-4-15,2-1 0 16,7-2-8-16,0-1-3 16,0-2-5-16,3-2-3 0,0-1 0 15,-4 0 1-15,-5-2 3 16,0-6 2-16,-6 1 1 15,-18-6 2 1,-6-3-1-16,0 9 2 16,-6 2 3-16,-3 3 1 15,-5 7-6-15,-4 9-3 16,3-1-1-16,3 4-1 16,6 2 6-16,7 2 6 15,2 3-8-15,12 0-2 0,11 1-6 16,4-1-1-16,6 0-17 15,0-5-5-15,9-3-51 16,5-5-21-16,-2-13-24 16</inkml:trace>
  <inkml:trace contextRef="#ctx0" brushRef="#br0" timeOffset="58940.0333">18748 10213 212 0,'-35'-5'79'0,"11"7"-42"0,-3 1-32 0,15 2 19 0,-3 8-13 16,-3 6-3-16,0 2-5 16,4 3-3-16,2 0 1 15,6 0 5-15,3-3 4 0,6-3-3 16,6-2 1-16,5-5-5 16,4-6 0-16,6-8-8 15,3-5-4-15,-3-2 7 16,-3-3 5-16,-7-1 1 15,-2 1 3-15,-3 3 9 16,-3-4 5-16,0 9-5 0,0 0-1 16,-6 5-7-1,6 5 0-15,0 6-5 0,0 5-2 16,3 5 0-16,6 0-1 16,0 3-18-16,6 2-5 15,11-2-73 1,4-13-69-16,-3-11 49 15</inkml:trace>
  <inkml:trace contextRef="#ctx0" brushRef="#br0" timeOffset="59301.549">19430 10208 256 0,'-6'0'96'0,"6"5"-52"0,0-5-43 0,0 0 19 15</inkml:trace>
  <inkml:trace contextRef="#ctx0" brushRef="#br0" timeOffset="59434.9755">19430 10234 452 0,'6'21'30'16,"0"0"-16"-16,3 3-8 0,3 0-2 15,0 0-5-15,-1-3 0 16,-2-5-21-16,0-3-8 0,3-2-27 16,0-3-9-1,0-3-40-15,-3-8-17 16,6-2 62-16</inkml:trace>
  <inkml:trace contextRef="#ctx0" brushRef="#br0" timeOffset="59638.1356">19659 10229 244 0,'-3'-3'90'0,"-6"3"-48"0,3 3-42 16,6-3 27 0,-3 16-4-16,-3 5 8 15,-3 11 5-15,-3 7-19 16,-2 14 6-16,-7 3 4 0,3 5-9 15,0-6-2-15,3-10-12 16,3-8-2-16,3-5-31 16,3-8-10-16,6-8-43 0,6-6-15 15,6-23-26 1</inkml:trace>
  <inkml:trace contextRef="#ctx0" brushRef="#br0" timeOffset="59761.921">19778 10316 220 0,'0'-5'82'0,"0"2"-44"0,3-13-40 0,-3 16 14 16,6-2 20-16,-3 4 14 0</inkml:trace>
  <inkml:trace contextRef="#ctx0" brushRef="#br0" timeOffset="60019.7826">19814 10300 481 0,'15'6'25'0,"0"-1"-12"0,2-3-11 16,1 1-3-16,0-3 1 15,-3 0 0-15,0-3 2 16,-3 1 3-16,-3-6-7 16,-3-5 0-16,-3-1-2 15,-3 1-1-15,-6 0 4 16,-3 2 0-16,-3 3 1 16,-3 6 0-16,-6 2 0 15,0 8 0-15,1 5-3 16,5 3 2-16,3 2 3 15,3 4 3-15,3-1 0 16,3 0 2-16,12 0-6 16,9-2-1-16,3-6-24 0,8-3-10 15,7-4-33-15,12-4-15 16,-4-7-27 0</inkml:trace>
  <inkml:trace contextRef="#ctx0" brushRef="#br0" timeOffset="60396.0483">20216 10247 256 0,'-18'-21'96'0,"12"21"-52"0,-6-5-25 0,6 10 26 15,-3-2-14-15,-12 5-6 16,3 5-17-16,1 0-7 16,2 3-1-16,3 3-3 0,3 2-1 0,3 0 3 15,3 0 0 1,9-2 1-16,9-4 2 0,0-4-6 15,2-3-1-15,1-5-5 16,-3-6-1-16,0-2 8 16,-3-3 4-16,-3-3 2 15,-3-2 3-15,0 0 6 16,-3 2 4-16,-3 1-2 16,0 2 2-16,0 2-3 15,-3 4 0-15,0 4-10 16,3 6-1-16,0 6-2 15,3 1 0-15,3 4-7 16,3 2-3-16,0 0-5 16,9 3-4-16,2 0-29 15,-2-14-11-15,0-4-21 16,3-12-7-16,0-4-6 16</inkml:trace>
  <inkml:trace contextRef="#ctx0" brushRef="#br0" timeOffset="60682.0621">20415 10224 264 0,'-9'-3'99'0,"9"6"-54"0,3 18-66 0,0-8 9 15,0 0 22-15,0 3 17 16,3 3 4-16,0 2 5 16,-3 0-20-16,3-3-5 0,-3-2 0 15,0-3-5-15,0-2-1 16,-3-3 11-16,0-5 4 0,0-3 1 15,0-6-1 1,0-4-10-16,3-3-4 0,0-11-9 16,3-5 0-16,6 5-1 15,3 3 2 1,8 2-1-16,7 1-1 0,0 4-4 16,3 6-2-16,8 3-48 15,-2 3-19-15,0-4-67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EA899-2B44-4B2E-AEBB-E05F022574C0}" type="datetimeFigureOut">
              <a:rPr lang="en-US" smtClean="0"/>
              <a:t>3/7/2018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5D78D-B647-482D-9B54-2A3EB3D51154}" type="slidenum">
              <a:rPr lang="en-US" smtClean="0"/>
              <a:t>‹#›</a:t>
            </a:fld>
            <a:endParaRPr lang="en-US"/>
          </a:p>
        </p:txBody>
      </p:sp>
    </p:spTree>
    <p:extLst>
      <p:ext uri="{BB962C8B-B14F-4D97-AF65-F5344CB8AC3E}">
        <p14:creationId xmlns:p14="http://schemas.microsoft.com/office/powerpoint/2010/main" val="2708117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Published in </a:t>
            </a:r>
            <a:r>
              <a:rPr lang="en-US" sz="1200" i="1" dirty="0" smtClean="0">
                <a:latin typeface="Times New Roman" panose="02020603050405020304" pitchFamily="18" charset="0"/>
                <a:cs typeface="Times New Roman" panose="02020603050405020304" pitchFamily="18" charset="0"/>
              </a:rPr>
              <a:t>Science</a:t>
            </a:r>
            <a:r>
              <a:rPr lang="en-US" sz="1200" i="0" dirty="0" smtClean="0">
                <a:latin typeface="Times New Roman" panose="02020603050405020304" pitchFamily="18" charset="0"/>
                <a:cs typeface="Times New Roman" panose="02020603050405020304" pitchFamily="18" charset="0"/>
              </a:rPr>
              <a:t> 3/9/2018 from MIT researchers.</a:t>
            </a: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Why does falsehood do so well? The MIT team settled on two hypotheses. First, fake news seems to be more “novel” than real news.  Second, fake news evoked much more emotion than the average tweet.</a:t>
            </a:r>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3507026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Terrible stereotypes</a:t>
            </a:r>
            <a:r>
              <a:rPr lang="en-US" baseline="0" dirty="0" smtClean="0"/>
              <a:t> of programmers – it’s just another profession nowadays</a:t>
            </a:r>
            <a:endParaRPr lang="en-US" dirty="0"/>
          </a:p>
        </p:txBody>
      </p:sp>
      <p:sp>
        <p:nvSpPr>
          <p:cNvPr id="4" name="Slide Number Placeholder 3"/>
          <p:cNvSpPr>
            <a:spLocks noGrp="1"/>
          </p:cNvSpPr>
          <p:nvPr>
            <p:ph type="sldNum" sz="quarter" idx="10"/>
          </p:nvPr>
        </p:nvSpPr>
        <p:spPr/>
        <p:txBody>
          <a:bodyPr/>
          <a:lstStyle/>
          <a:p>
            <a:fld id="{5F82365F-5840-4130-93AC-D231A8FCF9EF}" type="slidenum">
              <a:rPr lang="en-US" smtClean="0"/>
              <a:t>12</a:t>
            </a:fld>
            <a:endParaRPr lang="en-US"/>
          </a:p>
        </p:txBody>
      </p:sp>
    </p:spTree>
    <p:extLst>
      <p:ext uri="{BB962C8B-B14F-4D97-AF65-F5344CB8AC3E}">
        <p14:creationId xmlns:p14="http://schemas.microsoft.com/office/powerpoint/2010/main" val="1802166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C5D78D-B647-482D-9B54-2A3EB3D51154}" type="slidenum">
              <a:rPr lang="en-US" smtClean="0"/>
              <a:t>17</a:t>
            </a:fld>
            <a:endParaRPr lang="en-US"/>
          </a:p>
        </p:txBody>
      </p:sp>
    </p:spTree>
    <p:extLst>
      <p:ext uri="{BB962C8B-B14F-4D97-AF65-F5344CB8AC3E}">
        <p14:creationId xmlns:p14="http://schemas.microsoft.com/office/powerpoint/2010/main" val="1268936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1520"/>
            <a:ext cx="7772400" cy="1470025"/>
          </a:xfrm>
          <a:effectLst>
            <a:outerShdw blurRad="50800" dist="38100" dir="2700000" algn="tl" rotWithShape="0">
              <a:prstClr val="black">
                <a:alpha val="40000"/>
              </a:prstClr>
            </a:outerShdw>
          </a:effectLst>
        </p:spPr>
        <p:txBody>
          <a:bodyPr/>
          <a:lstStyle>
            <a:lvl1pPr>
              <a:lnSpc>
                <a:spcPct val="80000"/>
              </a:lnSpc>
              <a:defRPr>
                <a:latin typeface="Calibr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2377440"/>
            <a:ext cx="7772400" cy="1752600"/>
          </a:xfrm>
        </p:spPr>
        <p:txBody>
          <a:bodyPr/>
          <a:lstStyle>
            <a:lvl1pPr marL="0" indent="0" algn="r">
              <a:buNone/>
              <a:defRPr sz="3200" b="0">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Slide Number Placeholder 3"/>
          <p:cNvSpPr>
            <a:spLocks noGrp="1"/>
          </p:cNvSpPr>
          <p:nvPr>
            <p:ph type="sldNum" sz="quarter" idx="10"/>
          </p:nvPr>
        </p:nvSpPr>
        <p:spPr/>
        <p:txBody>
          <a:bodyPr/>
          <a:lstStyle/>
          <a:p>
            <a:fld id="{FCA4B55D-529E-4439-91AC-D37794C0D9AF}" type="slidenum">
              <a:rPr lang="en-US" smtClean="0"/>
              <a:t>‹#›</a:t>
            </a:fld>
            <a:endParaRPr lang="en-US"/>
          </a:p>
        </p:txBody>
      </p:sp>
    </p:spTree>
    <p:extLst>
      <p:ext uri="{BB962C8B-B14F-4D97-AF65-F5344CB8AC3E}">
        <p14:creationId xmlns:p14="http://schemas.microsoft.com/office/powerpoint/2010/main" val="2156663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96875" y="1362075"/>
            <a:ext cx="8366125" cy="4972050"/>
          </a:xfrm>
        </p:spPr>
        <p:txBody>
          <a:bodyPr/>
          <a:lstStyle>
            <a:lvl1pPr>
              <a:defRPr sz="2800" b="0"/>
            </a:lvl1pPr>
            <a:lvl2pPr>
              <a:defRPr sz="24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FCA4B55D-529E-4439-91AC-D37794C0D9AF}" type="slidenum">
              <a:rPr lang="en-US" smtClean="0"/>
              <a:t>‹#›</a:t>
            </a:fld>
            <a:endParaRPr lang="en-US"/>
          </a:p>
        </p:txBody>
      </p:sp>
    </p:spTree>
    <p:extLst>
      <p:ext uri="{BB962C8B-B14F-4D97-AF65-F5344CB8AC3E}">
        <p14:creationId xmlns:p14="http://schemas.microsoft.com/office/powerpoint/2010/main" val="36812068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357018" y="1362075"/>
            <a:ext cx="4114800" cy="4972050"/>
          </a:xfrm>
        </p:spPr>
        <p:txBody>
          <a:bodyPr/>
          <a:lstStyle>
            <a:lvl1pPr>
              <a:defRPr sz="2800" b="0"/>
            </a:lvl1pPr>
            <a:lvl2pPr>
              <a:defRPr sz="24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FCA4B55D-529E-4439-91AC-D37794C0D9AF}" type="slidenum">
              <a:rPr lang="en-US" smtClean="0"/>
              <a:t>‹#›</a:t>
            </a:fld>
            <a:endParaRPr lang="en-US"/>
          </a:p>
        </p:txBody>
      </p:sp>
      <p:sp>
        <p:nvSpPr>
          <p:cNvPr id="5" name="Content Placeholder 2"/>
          <p:cNvSpPr>
            <a:spLocks noGrp="1"/>
          </p:cNvSpPr>
          <p:nvPr>
            <p:ph idx="11"/>
          </p:nvPr>
        </p:nvSpPr>
        <p:spPr>
          <a:xfrm>
            <a:off x="4648200" y="1362075"/>
            <a:ext cx="4114800" cy="4972050"/>
          </a:xfrm>
        </p:spPr>
        <p:txBody>
          <a:bodyPr/>
          <a:lstStyle>
            <a:lvl1pPr>
              <a:defRPr sz="2800" b="0"/>
            </a:lvl1pPr>
            <a:lvl2pPr>
              <a:defRPr sz="2400"/>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27717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38912"/>
            <a:ext cx="8405238" cy="762000"/>
          </a:xfr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FCA4B55D-529E-4439-91AC-D37794C0D9AF}" type="slidenum">
              <a:rPr lang="en-US" smtClean="0"/>
              <a:t>‹#›</a:t>
            </a:fld>
            <a:endParaRPr lang="en-US"/>
          </a:p>
        </p:txBody>
      </p:sp>
    </p:spTree>
    <p:extLst>
      <p:ext uri="{BB962C8B-B14F-4D97-AF65-F5344CB8AC3E}">
        <p14:creationId xmlns:p14="http://schemas.microsoft.com/office/powerpoint/2010/main" val="9929586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CA4B55D-529E-4439-91AC-D37794C0D9AF}" type="slidenum">
              <a:rPr lang="en-US" smtClean="0"/>
              <a:t>‹#›</a:t>
            </a:fld>
            <a:endParaRPr lang="en-US"/>
          </a:p>
        </p:txBody>
      </p:sp>
    </p:spTree>
    <p:extLst>
      <p:ext uri="{BB962C8B-B14F-4D97-AF65-F5344CB8AC3E}">
        <p14:creationId xmlns:p14="http://schemas.microsoft.com/office/powerpoint/2010/main" val="5754395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71182"/>
            <a:ext cx="838891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8195" name="Rectangle 3"/>
          <p:cNvSpPr>
            <a:spLocks noGrp="1" noChangeArrowheads="1"/>
          </p:cNvSpPr>
          <p:nvPr>
            <p:ph type="body" idx="1"/>
          </p:nvPr>
        </p:nvSpPr>
        <p:spPr bwMode="auto">
          <a:xfrm>
            <a:off x="396875" y="1362075"/>
            <a:ext cx="83661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Slide Number Placeholder 10"/>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ctr">
              <a:defRPr sz="1200" b="1">
                <a:solidFill>
                  <a:srgbClr val="4B2A85"/>
                </a:solidFill>
                <a:latin typeface="Calibri" pitchFamily="34" charset="0"/>
                <a:cs typeface="Calibri" pitchFamily="34" charset="0"/>
              </a:defRPr>
            </a:lvl1pPr>
          </a:lstStyle>
          <a:p>
            <a:fld id="{FCA4B55D-529E-4439-91AC-D37794C0D9AF}" type="slidenum">
              <a:rPr lang="en-US" smtClean="0"/>
              <a:t>‹#›</a:t>
            </a:fld>
            <a:endParaRPr lang="en-US"/>
          </a:p>
        </p:txBody>
      </p:sp>
      <p:sp>
        <p:nvSpPr>
          <p:cNvPr id="9" name="Rectangle 8"/>
          <p:cNvSpPr>
            <a:spLocks noChangeArrowheads="1"/>
          </p:cNvSpPr>
          <p:nvPr/>
        </p:nvSpPr>
        <p:spPr bwMode="auto">
          <a:xfrm>
            <a:off x="0" y="0"/>
            <a:ext cx="9144000" cy="228600"/>
          </a:xfrm>
          <a:prstGeom prst="rect">
            <a:avLst/>
          </a:prstGeom>
          <a:solidFill>
            <a:srgbClr val="4B2A85"/>
          </a:solidFill>
          <a:ln w="9525">
            <a:noFill/>
            <a:miter lim="800000"/>
            <a:headEnd/>
            <a:tailEnd/>
          </a:ln>
          <a:effectLst/>
        </p:spPr>
        <p:txBody>
          <a:bodyPr wrap="none" anchor="ctr"/>
          <a:lstStyle/>
          <a:p>
            <a:pPr algn="ctr">
              <a:defRPr/>
            </a:pPr>
            <a:endParaRPr lang="en-US" b="0" dirty="0">
              <a:latin typeface="Times New Roman" pitchFamily="18"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376" y="25342"/>
            <a:ext cx="2150721" cy="169037"/>
          </a:xfrm>
          <a:prstGeom prst="rect">
            <a:avLst/>
          </a:prstGeom>
        </p:spPr>
      </p:pic>
      <p:sp>
        <p:nvSpPr>
          <p:cNvPr id="13" name="TextBox 12"/>
          <p:cNvSpPr txBox="1"/>
          <p:nvPr/>
        </p:nvSpPr>
        <p:spPr>
          <a:xfrm>
            <a:off x="7867689" y="-2231"/>
            <a:ext cx="1276311" cy="230832"/>
          </a:xfrm>
          <a:prstGeom prst="rect">
            <a:avLst/>
          </a:prstGeom>
          <a:noFill/>
        </p:spPr>
        <p:txBody>
          <a:bodyPr wrap="none" rtlCol="0">
            <a:spAutoFit/>
          </a:bodyPr>
          <a:lstStyle/>
          <a:p>
            <a:pPr algn="r"/>
            <a:r>
              <a:rPr lang="en-US" sz="900" b="0" i="0" dirty="0" smtClean="0">
                <a:solidFill>
                  <a:schemeClr val="bg1"/>
                </a:solidFill>
                <a:latin typeface="Roboto Regular" charset="0"/>
                <a:ea typeface="Roboto Regular" charset="0"/>
                <a:cs typeface="Roboto Regular" charset="0"/>
              </a:rPr>
              <a:t>CSE120</a:t>
            </a:r>
            <a:r>
              <a:rPr lang="en-US" sz="900" b="0" i="0" baseline="0" dirty="0" smtClean="0">
                <a:solidFill>
                  <a:schemeClr val="bg1"/>
                </a:solidFill>
                <a:latin typeface="Roboto Regular" charset="0"/>
                <a:ea typeface="Roboto Regular" charset="0"/>
                <a:cs typeface="Roboto Regular" charset="0"/>
              </a:rPr>
              <a:t>, </a:t>
            </a:r>
            <a:r>
              <a:rPr lang="en-US" sz="900" b="0" i="0" dirty="0" smtClean="0">
                <a:solidFill>
                  <a:schemeClr val="bg1"/>
                </a:solidFill>
                <a:latin typeface="Roboto Regular" charset="0"/>
                <a:ea typeface="Roboto Regular" charset="0"/>
                <a:cs typeface="Roboto Regular" charset="0"/>
              </a:rPr>
              <a:t>Winter 2018</a:t>
            </a:r>
          </a:p>
        </p:txBody>
      </p:sp>
      <p:sp>
        <p:nvSpPr>
          <p:cNvPr id="17" name="TextBox 16"/>
          <p:cNvSpPr txBox="1"/>
          <p:nvPr/>
        </p:nvSpPr>
        <p:spPr>
          <a:xfrm>
            <a:off x="3917025" y="-2231"/>
            <a:ext cx="1309975" cy="230832"/>
          </a:xfrm>
          <a:prstGeom prst="rect">
            <a:avLst/>
          </a:prstGeom>
          <a:noFill/>
        </p:spPr>
        <p:txBody>
          <a:bodyPr wrap="none" rtlCol="0">
            <a:spAutoFit/>
          </a:bodyPr>
          <a:lstStyle/>
          <a:p>
            <a:pPr algn="ctr"/>
            <a:r>
              <a:rPr lang="en-US" sz="900" b="0" i="0" dirty="0" smtClean="0">
                <a:solidFill>
                  <a:schemeClr val="bg1"/>
                </a:solidFill>
                <a:latin typeface="Roboto Regular" charset="0"/>
                <a:ea typeface="Roboto Regular" charset="0"/>
                <a:cs typeface="Roboto Regular" charset="0"/>
              </a:rPr>
              <a:t>L26:  Course Wrap-Up</a:t>
            </a:r>
            <a:endParaRPr lang="en-US" sz="900" b="0" i="0" dirty="0" smtClean="0">
              <a:solidFill>
                <a:schemeClr val="bg1"/>
              </a:solidFill>
              <a:latin typeface="Roboto Regular" charset="0"/>
              <a:ea typeface="Roboto Regular" charset="0"/>
              <a:cs typeface="Roboto Regular" charset="0"/>
            </a:endParaRPr>
          </a:p>
        </p:txBody>
      </p:sp>
    </p:spTree>
    <p:extLst>
      <p:ext uri="{BB962C8B-B14F-4D97-AF65-F5344CB8AC3E}">
        <p14:creationId xmlns:p14="http://schemas.microsoft.com/office/powerpoint/2010/main" val="734899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iming>
    <p:tnLst>
      <p:par>
        <p:cTn id="1" dur="indefinite" restart="never" nodeType="tmRoot"/>
      </p:par>
    </p:tnLst>
  </p:timing>
  <p:hf hdr="0" ftr="0" dt="0"/>
  <p:txStyles>
    <p:titleStyle>
      <a:lvl1pPr marL="119063" indent="-119063" algn="l" rtl="0" eaLnBrk="1" fontAlgn="base" hangingPunct="1">
        <a:spcBef>
          <a:spcPct val="0"/>
        </a:spcBef>
        <a:spcAft>
          <a:spcPct val="0"/>
        </a:spcAft>
        <a:defRPr sz="3600" b="1">
          <a:solidFill>
            <a:schemeClr val="tx1"/>
          </a:solidFill>
          <a:latin typeface="Calibri" pitchFamily="34" charset="0"/>
          <a:ea typeface="+mj-ea"/>
          <a:cs typeface="+mj-cs"/>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4B2A85"/>
        </a:buClr>
        <a:buSzPct val="60000"/>
        <a:buFont typeface="Wingdings" panose="05000000000000000000" pitchFamily="2" charset="2"/>
        <a:buChar char="v"/>
        <a:defRPr sz="2400" b="1">
          <a:solidFill>
            <a:schemeClr val="tx1"/>
          </a:solidFill>
          <a:latin typeface="Calibri" pitchFamily="34" charset="0"/>
          <a:ea typeface="+mn-ea"/>
          <a:cs typeface="+mn-cs"/>
        </a:defRPr>
      </a:lvl1pPr>
      <a:lvl2pPr marL="649224" indent="-285750" algn="l" rtl="0" eaLnBrk="1" fontAlgn="base" hangingPunct="1">
        <a:spcBef>
          <a:spcPct val="20000"/>
        </a:spcBef>
        <a:spcAft>
          <a:spcPct val="0"/>
        </a:spcAft>
        <a:buClr>
          <a:srgbClr val="4B2A85"/>
        </a:buClr>
        <a:buSzPct val="110000"/>
        <a:buFont typeface="Wingdings" pitchFamily="2" charset="2"/>
        <a:buChar char="§"/>
        <a:defRPr sz="2000">
          <a:solidFill>
            <a:schemeClr val="tx1"/>
          </a:solidFill>
          <a:latin typeface="Calibri" pitchFamily="34" charset="0"/>
        </a:defRPr>
      </a:lvl2pPr>
      <a:lvl3pPr marL="914400" indent="-228600" algn="l" rtl="0" eaLnBrk="1" fontAlgn="base" hangingPunct="1">
        <a:spcBef>
          <a:spcPct val="20000"/>
        </a:spcBef>
        <a:spcAft>
          <a:spcPct val="0"/>
        </a:spcAft>
        <a:buClr>
          <a:srgbClr val="4B2A85"/>
        </a:buClr>
        <a:buSzPct val="80000"/>
        <a:buFont typeface="Arial" panose="020B0604020202020204" pitchFamily="34" charset="0"/>
        <a:buChar char="•"/>
        <a:defRPr sz="2000">
          <a:solidFill>
            <a:schemeClr val="tx1"/>
          </a:solidFill>
          <a:latin typeface="Calibri" pitchFamily="34" charset="0"/>
        </a:defRPr>
      </a:lvl3pPr>
      <a:lvl4pPr marL="1170432" indent="-228600" algn="l" rtl="0" eaLnBrk="1" fontAlgn="base" hangingPunct="1">
        <a:spcBef>
          <a:spcPct val="20000"/>
        </a:spcBef>
        <a:spcAft>
          <a:spcPct val="0"/>
        </a:spcAft>
        <a:buClr>
          <a:srgbClr val="4B2A85"/>
        </a:buClr>
        <a:buChar char="–"/>
        <a:defRPr sz="2000">
          <a:solidFill>
            <a:schemeClr val="tx1"/>
          </a:solidFill>
          <a:latin typeface="Calibri" pitchFamily="34" charset="0"/>
        </a:defRPr>
      </a:lvl4pPr>
      <a:lvl5pPr marL="1444752" indent="-228600" algn="l" rtl="0" eaLnBrk="1" fontAlgn="base" hangingPunct="1">
        <a:spcBef>
          <a:spcPct val="20000"/>
        </a:spcBef>
        <a:spcAft>
          <a:spcPct val="0"/>
        </a:spcAft>
        <a:buClr>
          <a:srgbClr val="4B2A85"/>
        </a:buClr>
        <a:buChar char="»"/>
        <a:defRPr sz="2000">
          <a:solidFill>
            <a:schemeClr val="tx1"/>
          </a:solidFill>
          <a:latin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hyperlink" Target="https://www.theatlantic.com/technology/archive/2018/03/largest-study-ever-fake-news-mit-twitter/555104/"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customXml" Target="../ink/ink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customXml" Target="../ink/ink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hyperlink" Target="http://escience.washington.edu/education/undergraduate/" TargetMode="Externa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hyperlink" Target="https://code.org/" TargetMode="External"/><Relationship Id="rId1" Type="http://schemas.openxmlformats.org/officeDocument/2006/relationships/slideLayout" Target="../slideLayouts/slideLayout2.xml"/><Relationship Id="rId6" Type="http://schemas.openxmlformats.org/officeDocument/2006/relationships/hyperlink" Target="https://www.google.com/edu/cs/" TargetMode="External"/><Relationship Id="rId11" Type="http://schemas.openxmlformats.org/officeDocument/2006/relationships/image" Target="../media/image19.emf"/><Relationship Id="rId5" Type="http://schemas.openxmlformats.org/officeDocument/2006/relationships/image" Target="../media/image15.png"/><Relationship Id="rId10" Type="http://schemas.openxmlformats.org/officeDocument/2006/relationships/customXml" Target="../ink/ink10.xml"/><Relationship Id="rId4" Type="http://schemas.openxmlformats.org/officeDocument/2006/relationships/hyperlink" Target="https://www.edx.org/" TargetMode="Externa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www.cs.washington.edu/acm/" TargetMode="External"/><Relationship Id="rId2" Type="http://schemas.openxmlformats.org/officeDocument/2006/relationships/hyperlink" Target="https://www.washington.edu/undergradresearch/students/find/" TargetMode="External"/><Relationship Id="rId1" Type="http://schemas.openxmlformats.org/officeDocument/2006/relationships/slideLayout" Target="../slideLayouts/slideLayout2.xml"/><Relationship Id="rId6" Type="http://schemas.openxmlformats.org/officeDocument/2006/relationships/hyperlink" Target="http://students.washington.edu/woof3d/" TargetMode="External"/><Relationship Id="rId5" Type="http://schemas.openxmlformats.org/officeDocument/2006/relationships/hyperlink" Target="https://www.huskyrobotics.me/" TargetMode="External"/><Relationship Id="rId4" Type="http://schemas.openxmlformats.org/officeDocument/2006/relationships/hyperlink" Target="http://www.cs.washington.edu/research/ap" TargetMode="External"/></Relationships>
</file>

<file path=ppt/slides/_rels/slide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s://uw.iasystem.org/survey/188768" TargetMode="Externa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www.mirrorservice.org/sites/gutenberg.org/2/7/9/2/27922/27922-h/images/image_011.jpg" TargetMode="External"/><Relationship Id="rId4" Type="http://schemas.openxmlformats.org/officeDocument/2006/relationships/hyperlink" Target="http://cdn.imgs.tuts.dragoart.com/how-to-draw-a-realistic-landscape-draw-realistic-mountains_1_000000010322_5.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customXml" Target="../ink/ink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ustomXml" Target="../ink/ink5.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customXml" Target="../ink/ink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custDataLst>
              <p:tags r:id="rId1"/>
            </p:custDataLst>
          </p:nvPr>
        </p:nvSpPr>
        <p:spPr>
          <a:xfrm>
            <a:off x="304800" y="304800"/>
            <a:ext cx="7772400" cy="1470025"/>
          </a:xfrm>
        </p:spPr>
        <p:txBody>
          <a:bodyPr>
            <a:normAutofit/>
          </a:bodyPr>
          <a:lstStyle/>
          <a:p>
            <a:pPr marL="0" indent="0"/>
            <a:r>
              <a:rPr lang="en-US" dirty="0" smtClean="0"/>
              <a:t>Course Wrap-Up</a:t>
            </a:r>
            <a:r>
              <a:rPr lang="en-US" dirty="0" smtClean="0"/>
              <a:t/>
            </a:r>
            <a:br>
              <a:rPr lang="en-US" dirty="0" smtClean="0"/>
            </a:br>
            <a:r>
              <a:rPr lang="en-US" sz="2000" b="0" dirty="0" smtClean="0"/>
              <a:t>CSE 120 Winter 2018</a:t>
            </a:r>
          </a:p>
        </p:txBody>
      </p:sp>
      <p:sp>
        <p:nvSpPr>
          <p:cNvPr id="9219" name="Subtitle 2"/>
          <p:cNvSpPr>
            <a:spLocks noGrp="1"/>
          </p:cNvSpPr>
          <p:nvPr>
            <p:ph type="subTitle" idx="1"/>
            <p:custDataLst>
              <p:tags r:id="rId2"/>
            </p:custDataLst>
          </p:nvPr>
        </p:nvSpPr>
        <p:spPr>
          <a:xfrm>
            <a:off x="304800" y="1737360"/>
            <a:ext cx="8366760" cy="1097280"/>
          </a:xfrm>
        </p:spPr>
        <p:txBody>
          <a:bodyPr>
            <a:normAutofit/>
          </a:bodyPr>
          <a:lstStyle/>
          <a:p>
            <a:pPr algn="l"/>
            <a:r>
              <a:rPr lang="en-US" sz="2000" b="1" dirty="0" smtClean="0"/>
              <a:t>Instructor: 	Teaching Assistants</a:t>
            </a:r>
            <a:r>
              <a:rPr lang="en-US" sz="2000" b="1" dirty="0" smtClean="0"/>
              <a:t>:</a:t>
            </a:r>
            <a:endParaRPr lang="en-US" sz="2000" b="1" dirty="0" smtClean="0"/>
          </a:p>
          <a:p>
            <a:pPr algn="l"/>
            <a:r>
              <a:rPr lang="en-US" sz="2000" dirty="0" smtClean="0"/>
              <a:t>Justin Hsia	</a:t>
            </a:r>
            <a:r>
              <a:rPr lang="en-US" sz="2000" dirty="0" err="1" smtClean="0"/>
              <a:t>Anupam</a:t>
            </a:r>
            <a:r>
              <a:rPr lang="en-US" sz="2000" dirty="0" smtClean="0"/>
              <a:t> </a:t>
            </a:r>
            <a:r>
              <a:rPr lang="en-US" sz="2000" dirty="0"/>
              <a:t>Gupta, </a:t>
            </a:r>
            <a:r>
              <a:rPr lang="en-US" sz="2000" dirty="0" smtClean="0"/>
              <a:t>	Cheng Ni, 	Eugene </a:t>
            </a:r>
            <a:r>
              <a:rPr lang="en-US" sz="2000" dirty="0"/>
              <a:t>Oh, </a:t>
            </a:r>
            <a:r>
              <a:rPr lang="en-US" sz="2000" dirty="0" smtClean="0"/>
              <a:t/>
            </a:r>
            <a:br>
              <a:rPr lang="en-US" sz="2000" dirty="0" smtClean="0"/>
            </a:br>
            <a:r>
              <a:rPr lang="en-US" sz="2000" dirty="0" smtClean="0"/>
              <a:t>		Sam Wolfson, 	Sophie Tian,	Teagan </a:t>
            </a:r>
            <a:r>
              <a:rPr lang="en-US" sz="2000" dirty="0" err="1" smtClean="0"/>
              <a:t>Horkan</a:t>
            </a:r>
            <a:endParaRPr lang="en-US" sz="2000" dirty="0" smtClean="0"/>
          </a:p>
          <a:p>
            <a:pPr algn="l"/>
            <a:endParaRPr lang="en-US" sz="1000" dirty="0" smtClean="0"/>
          </a:p>
        </p:txBody>
      </p:sp>
      <p:sp>
        <p:nvSpPr>
          <p:cNvPr id="6" name="TextBox 5"/>
          <p:cNvSpPr txBox="1"/>
          <p:nvPr/>
        </p:nvSpPr>
        <p:spPr>
          <a:xfrm>
            <a:off x="348930" y="3017520"/>
            <a:ext cx="8412480" cy="3908762"/>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The Grim Conclusions of the Largest-Ever Study of Fake News</a:t>
            </a:r>
          </a:p>
          <a:p>
            <a:pPr>
              <a:spcBef>
                <a:spcPts val="600"/>
              </a:spcBef>
            </a:pP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massive new study analyzes every major contested news story in English across the span of Twitter’s existence—some 126,000 stories, tweeted by 3 million users, over more than 10 years—and finds that the truth simply cannot compete with hoax and rumor</a:t>
            </a:r>
            <a:r>
              <a:rPr lang="en-US" sz="1600" dirty="0" smtClean="0">
                <a:latin typeface="Times New Roman" panose="02020603050405020304" pitchFamily="18" charset="0"/>
                <a:cs typeface="Times New Roman" panose="02020603050405020304" pitchFamily="18" charset="0"/>
              </a:rPr>
              <a:t>.</a:t>
            </a:r>
          </a:p>
          <a:p>
            <a:pPr>
              <a:spcBef>
                <a:spcPts val="600"/>
              </a:spcBef>
            </a:pPr>
            <a:r>
              <a:rPr lang="en-US" sz="1600" dirty="0" smtClean="0">
                <a:latin typeface="Times New Roman" panose="02020603050405020304" pitchFamily="18" charset="0"/>
                <a:cs typeface="Times New Roman" panose="02020603050405020304" pitchFamily="18" charset="0"/>
              </a:rPr>
              <a:t>“This </a:t>
            </a:r>
            <a:r>
              <a:rPr lang="en-US" sz="1600" dirty="0">
                <a:latin typeface="Times New Roman" panose="02020603050405020304" pitchFamily="18" charset="0"/>
                <a:cs typeface="Times New Roman" panose="02020603050405020304" pitchFamily="18" charset="0"/>
              </a:rPr>
              <a:t>finding should dispirit every user who turns to social media to find or distribute accurate information. It suggests that no matter how adroitly people </a:t>
            </a:r>
            <a:r>
              <a:rPr lang="en-US" sz="1600" i="1" dirty="0">
                <a:latin typeface="Times New Roman" panose="02020603050405020304" pitchFamily="18" charset="0"/>
                <a:cs typeface="Times New Roman" panose="02020603050405020304" pitchFamily="18" charset="0"/>
              </a:rPr>
              <a:t>plan</a:t>
            </a:r>
            <a:r>
              <a:rPr lang="en-US" sz="1600" dirty="0">
                <a:latin typeface="Times New Roman" panose="02020603050405020304" pitchFamily="18" charset="0"/>
                <a:cs typeface="Times New Roman" panose="02020603050405020304" pitchFamily="18" charset="0"/>
              </a:rPr>
              <a:t> to use Twitter—no matter how meticulously they curate their feed or follow reliable sources—they can still get snookered by a falsehood in the heat of the moment.</a:t>
            </a:r>
          </a:p>
          <a:p>
            <a:pPr>
              <a:spcBef>
                <a:spcPts val="600"/>
              </a:spcBef>
            </a:pPr>
            <a:r>
              <a:rPr lang="en-US" sz="1600" dirty="0" smtClean="0">
                <a:latin typeface="Times New Roman" panose="02020603050405020304" pitchFamily="18" charset="0"/>
                <a:cs typeface="Times New Roman" panose="02020603050405020304" pitchFamily="18" charset="0"/>
              </a:rPr>
              <a:t>“In </a:t>
            </a:r>
            <a:r>
              <a:rPr lang="en-US" sz="1600" dirty="0">
                <a:latin typeface="Times New Roman" panose="02020603050405020304" pitchFamily="18" charset="0"/>
                <a:cs typeface="Times New Roman" panose="02020603050405020304" pitchFamily="18" charset="0"/>
              </a:rPr>
              <a:t>short, social media seems to systematically amplify falsehood at the expense of the truth, and no one—neither experts nor politicians nor tech companies—knows how to </a:t>
            </a:r>
            <a:r>
              <a:rPr lang="en-US" sz="1600" dirty="0" smtClean="0">
                <a:latin typeface="Times New Roman" panose="02020603050405020304" pitchFamily="18" charset="0"/>
                <a:cs typeface="Times New Roman" panose="02020603050405020304" pitchFamily="18" charset="0"/>
              </a:rPr>
              <a:t/>
            </a:r>
            <a:br>
              <a:rPr lang="en-US" sz="1600" dirty="0" smtClean="0">
                <a:latin typeface="Times New Roman" panose="02020603050405020304" pitchFamily="18" charset="0"/>
                <a:cs typeface="Times New Roman" panose="02020603050405020304" pitchFamily="18" charset="0"/>
              </a:rPr>
            </a:br>
            <a:r>
              <a:rPr lang="en-US" sz="1600" dirty="0" smtClean="0">
                <a:latin typeface="Times New Roman" panose="02020603050405020304" pitchFamily="18" charset="0"/>
                <a:cs typeface="Times New Roman" panose="02020603050405020304" pitchFamily="18" charset="0"/>
              </a:rPr>
              <a:t>reverse </a:t>
            </a:r>
            <a:r>
              <a:rPr lang="en-US" sz="1600" dirty="0">
                <a:latin typeface="Times New Roman" panose="02020603050405020304" pitchFamily="18" charset="0"/>
                <a:cs typeface="Times New Roman" panose="02020603050405020304" pitchFamily="18" charset="0"/>
              </a:rPr>
              <a:t>that trend. It is a dangerous moment for any system of government </a:t>
            </a:r>
            <a:r>
              <a:rPr lang="en-US" sz="1600" dirty="0" smtClean="0">
                <a:latin typeface="Times New Roman" panose="02020603050405020304" pitchFamily="18" charset="0"/>
                <a:cs typeface="Times New Roman" panose="02020603050405020304" pitchFamily="18" charset="0"/>
              </a:rPr>
              <a:t/>
            </a:r>
            <a:br>
              <a:rPr lang="en-US" sz="1600" dirty="0" smtClean="0">
                <a:latin typeface="Times New Roman" panose="02020603050405020304" pitchFamily="18" charset="0"/>
                <a:cs typeface="Times New Roman" panose="02020603050405020304" pitchFamily="18" charset="0"/>
              </a:rPr>
            </a:br>
            <a:r>
              <a:rPr lang="en-US" sz="1600" dirty="0" smtClean="0">
                <a:latin typeface="Times New Roman" panose="02020603050405020304" pitchFamily="18" charset="0"/>
                <a:cs typeface="Times New Roman" panose="02020603050405020304" pitchFamily="18" charset="0"/>
              </a:rPr>
              <a:t>premised </a:t>
            </a:r>
            <a:r>
              <a:rPr lang="en-US" sz="1600" dirty="0">
                <a:latin typeface="Times New Roman" panose="02020603050405020304" pitchFamily="18" charset="0"/>
                <a:cs typeface="Times New Roman" panose="02020603050405020304" pitchFamily="18" charset="0"/>
              </a:rPr>
              <a:t>on a common public reality.</a:t>
            </a:r>
          </a:p>
          <a:p>
            <a:pPr marL="285750" indent="-285750">
              <a:spcBef>
                <a:spcPts val="600"/>
              </a:spcBef>
              <a:buFont typeface="Arial" panose="020B0604020202020204" pitchFamily="34" charset="0"/>
              <a:buChar char="•"/>
            </a:pPr>
            <a:r>
              <a:rPr lang="en-US" sz="1600" dirty="0" smtClean="0">
                <a:latin typeface="Calibri" panose="020F0502020204030204" pitchFamily="34" charset="0"/>
                <a:cs typeface="Calibri" panose="020F0502020204030204" pitchFamily="34" charset="0"/>
                <a:hlinkClick r:id="rId5"/>
              </a:rPr>
              <a:t>https</a:t>
            </a:r>
            <a:r>
              <a:rPr lang="en-US" sz="1600" dirty="0">
                <a:latin typeface="Calibri" panose="020F0502020204030204" pitchFamily="34" charset="0"/>
                <a:cs typeface="Calibri" panose="020F0502020204030204" pitchFamily="34" charset="0"/>
                <a:hlinkClick r:id="rId5"/>
              </a:rPr>
              <a:t>://</a:t>
            </a:r>
            <a:r>
              <a:rPr lang="en-US" sz="1600" dirty="0" smtClean="0">
                <a:latin typeface="Calibri" panose="020F0502020204030204" pitchFamily="34" charset="0"/>
                <a:cs typeface="Calibri" panose="020F0502020204030204" pitchFamily="34" charset="0"/>
                <a:hlinkClick r:id="rId5"/>
              </a:rPr>
              <a:t>www.theatlantic.com/technology/archive/2018/03/largest-study-</a:t>
            </a:r>
            <a:br>
              <a:rPr lang="en-US" sz="1600" dirty="0" smtClean="0">
                <a:latin typeface="Calibri" panose="020F0502020204030204" pitchFamily="34" charset="0"/>
                <a:cs typeface="Calibri" panose="020F0502020204030204" pitchFamily="34" charset="0"/>
                <a:hlinkClick r:id="rId5"/>
              </a:rPr>
            </a:br>
            <a:r>
              <a:rPr lang="en-US" sz="1600" dirty="0" smtClean="0">
                <a:latin typeface="Calibri" panose="020F0502020204030204" pitchFamily="34" charset="0"/>
                <a:cs typeface="Calibri" panose="020F0502020204030204" pitchFamily="34" charset="0"/>
                <a:hlinkClick r:id="rId5"/>
              </a:rPr>
              <a:t>ever-fake-news-</a:t>
            </a:r>
            <a:r>
              <a:rPr lang="en-US" sz="1600" dirty="0" err="1" smtClean="0">
                <a:latin typeface="Calibri" panose="020F0502020204030204" pitchFamily="34" charset="0"/>
                <a:cs typeface="Calibri" panose="020F0502020204030204" pitchFamily="34" charset="0"/>
                <a:hlinkClick r:id="rId5"/>
              </a:rPr>
              <a:t>mit</a:t>
            </a:r>
            <a:r>
              <a:rPr lang="en-US" sz="1600" dirty="0" smtClean="0">
                <a:latin typeface="Calibri" panose="020F0502020204030204" pitchFamily="34" charset="0"/>
                <a:cs typeface="Calibri" panose="020F0502020204030204" pitchFamily="34" charset="0"/>
                <a:hlinkClick r:id="rId5"/>
              </a:rPr>
              <a:t>-twitter/555104/</a:t>
            </a:r>
            <a:r>
              <a:rPr lang="en-US" sz="1600" dirty="0" smtClean="0">
                <a:latin typeface="Calibri" panose="020F0502020204030204" pitchFamily="34" charset="0"/>
                <a:cs typeface="Calibri" panose="020F0502020204030204" pitchFamily="34" charset="0"/>
              </a:rPr>
              <a:t> </a:t>
            </a:r>
            <a:endParaRPr lang="en-US" sz="1050" b="0" dirty="0" smtClean="0">
              <a:latin typeface="Calibri" panose="020F0502020204030204" pitchFamily="34" charset="0"/>
              <a:cs typeface="Calibri" panose="020F0502020204030204" pitchFamily="34" charset="0"/>
            </a:endParaRPr>
          </a:p>
        </p:txBody>
      </p:sp>
      <p:pic>
        <p:nvPicPr>
          <p:cNvPr id="2" name="Picture 2" descr="A large megaphone projects lies, fake news, falsehoods, and images of Donald Trump, Mark Zuckerberg, and Hillary Clinton. A smaller megaphone projects trut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9440" y="5554980"/>
            <a:ext cx="219456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48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Study Computer Science?</a:t>
            </a:r>
            <a:endParaRPr lang="en-US" dirty="0"/>
          </a:p>
        </p:txBody>
      </p:sp>
      <p:sp>
        <p:nvSpPr>
          <p:cNvPr id="3" name="Content Placeholder 2"/>
          <p:cNvSpPr>
            <a:spLocks noGrp="1"/>
          </p:cNvSpPr>
          <p:nvPr>
            <p:ph idx="1"/>
          </p:nvPr>
        </p:nvSpPr>
        <p:spPr/>
        <p:txBody>
          <a:bodyPr/>
          <a:lstStyle/>
          <a:p>
            <a:r>
              <a:rPr lang="en-US" dirty="0"/>
              <a:t>Massive impact on our lives and society as a </a:t>
            </a:r>
            <a:r>
              <a:rPr lang="en-US" dirty="0" smtClean="0"/>
              <a:t>whole</a:t>
            </a:r>
          </a:p>
          <a:p>
            <a:pPr lvl="2"/>
            <a:endParaRPr lang="en-US" dirty="0"/>
          </a:p>
          <a:p>
            <a:r>
              <a:rPr lang="en-US" dirty="0" smtClean="0"/>
              <a:t>Increasingly useful for </a:t>
            </a:r>
            <a:r>
              <a:rPr lang="en-US" i="1" dirty="0" smtClean="0"/>
              <a:t>all</a:t>
            </a:r>
            <a:r>
              <a:rPr lang="en-US" dirty="0" smtClean="0"/>
              <a:t> fields of study and areas of employment</a:t>
            </a:r>
          </a:p>
          <a:p>
            <a:pPr lvl="1"/>
            <a:r>
              <a:rPr lang="en-US" dirty="0" smtClean="0"/>
              <a:t>Creative Writing – word editing, spell check, need to outcompete robots soon!</a:t>
            </a:r>
          </a:p>
          <a:p>
            <a:pPr lvl="1"/>
            <a:r>
              <a:rPr lang="en-US" dirty="0" smtClean="0"/>
              <a:t>Massage Therapist – massage robots soon?</a:t>
            </a:r>
          </a:p>
          <a:p>
            <a:pPr lvl="1"/>
            <a:r>
              <a:rPr lang="en-US" dirty="0" smtClean="0"/>
              <a:t>Dancing – stage lighting, motion capture to study technique</a:t>
            </a:r>
          </a:p>
          <a:p>
            <a:pPr lvl="1"/>
            <a:r>
              <a:rPr lang="en-US" dirty="0" smtClean="0"/>
              <a:t>Ren Faire Actor – analyze data on ticket sales, popular booths</a:t>
            </a:r>
            <a:endParaRPr lang="en-US" dirty="0"/>
          </a:p>
          <a:p>
            <a:pPr lvl="1"/>
            <a:endParaRPr lang="en-US" dirty="0" smtClean="0"/>
          </a:p>
          <a:p>
            <a:pPr lvl="1"/>
            <a:endParaRPr lang="en-US" dirty="0"/>
          </a:p>
          <a:p>
            <a:pPr lvl="1"/>
            <a:endParaRPr lang="en-US" dirty="0" smtClean="0"/>
          </a:p>
          <a:p>
            <a:pPr lvl="2"/>
            <a:endParaRPr lang="en-US" dirty="0" smtClean="0"/>
          </a:p>
        </p:txBody>
      </p:sp>
      <p:sp>
        <p:nvSpPr>
          <p:cNvPr id="17" name="Slide Number Placeholder 16"/>
          <p:cNvSpPr>
            <a:spLocks noGrp="1"/>
          </p:cNvSpPr>
          <p:nvPr>
            <p:ph type="sldNum" sz="quarter" idx="10"/>
          </p:nvPr>
        </p:nvSpPr>
        <p:spPr/>
        <p:txBody>
          <a:bodyPr/>
          <a:lstStyle/>
          <a:p>
            <a:fld id="{5DB3064C-9D47-47A0-9DF7-65782A21555E}" type="slidenum">
              <a:rPr lang="en-US" smtClean="0"/>
              <a:t>10</a:t>
            </a:fld>
            <a:endParaRPr lang="en-US"/>
          </a:p>
        </p:txBody>
      </p:sp>
    </p:spTree>
    <p:extLst>
      <p:ext uri="{BB962C8B-B14F-4D97-AF65-F5344CB8AC3E}">
        <p14:creationId xmlns:p14="http://schemas.microsoft.com/office/powerpoint/2010/main" val="292096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Computing in Your Future</a:t>
            </a:r>
            <a:endParaRPr lang="en-US" dirty="0"/>
          </a:p>
        </p:txBody>
      </p:sp>
      <p:sp>
        <p:nvSpPr>
          <p:cNvPr id="6" name="Content Placeholder 5"/>
          <p:cNvSpPr>
            <a:spLocks noGrp="1"/>
          </p:cNvSpPr>
          <p:nvPr>
            <p:ph idx="1"/>
          </p:nvPr>
        </p:nvSpPr>
        <p:spPr/>
        <p:txBody>
          <a:bodyPr/>
          <a:lstStyle/>
          <a:p>
            <a:r>
              <a:rPr lang="en-US" dirty="0" smtClean="0"/>
              <a:t>Computing and its data are inescapable</a:t>
            </a:r>
          </a:p>
          <a:p>
            <a:pPr lvl="1"/>
            <a:r>
              <a:rPr lang="en-US" dirty="0" smtClean="0"/>
              <a:t>You generate “digital footprints” all the time</a:t>
            </a:r>
          </a:p>
          <a:p>
            <a:pPr lvl="2"/>
            <a:endParaRPr lang="en-US" dirty="0"/>
          </a:p>
          <a:p>
            <a:r>
              <a:rPr lang="en-US" dirty="0" smtClean="0"/>
              <a:t>Computing is a regular part of </a:t>
            </a:r>
            <a:r>
              <a:rPr lang="en-US" i="1" dirty="0" smtClean="0"/>
              <a:t>every</a:t>
            </a:r>
            <a:r>
              <a:rPr lang="en-US" dirty="0" smtClean="0"/>
              <a:t> job</a:t>
            </a:r>
          </a:p>
          <a:p>
            <a:pPr lvl="1"/>
            <a:r>
              <a:rPr lang="en-US" dirty="0" smtClean="0"/>
              <a:t>Use computers and computational tools</a:t>
            </a:r>
          </a:p>
          <a:p>
            <a:pPr lvl="1"/>
            <a:r>
              <a:rPr lang="en-US" dirty="0" smtClean="0"/>
              <a:t>Generate and process data</a:t>
            </a:r>
          </a:p>
          <a:p>
            <a:pPr lvl="1"/>
            <a:r>
              <a:rPr lang="en-US" dirty="0" smtClean="0"/>
              <a:t>Dealing with IT people</a:t>
            </a:r>
          </a:p>
          <a:p>
            <a:pPr lvl="1"/>
            <a:r>
              <a:rPr lang="en-US" dirty="0" smtClean="0"/>
              <a:t>Understanding the computation portion of projects</a:t>
            </a:r>
          </a:p>
          <a:p>
            <a:pPr lvl="2"/>
            <a:endParaRPr lang="en-US" dirty="0"/>
          </a:p>
          <a:p>
            <a:r>
              <a:rPr lang="en-US" dirty="0" smtClean="0"/>
              <a:t>Our goal is to help you make sense of the “Digital Age” that we now all live in</a:t>
            </a:r>
            <a:endParaRPr lang="en-US" dirty="0"/>
          </a:p>
        </p:txBody>
      </p:sp>
      <p:sp>
        <p:nvSpPr>
          <p:cNvPr id="2" name="Slide Number Placeholder 1"/>
          <p:cNvSpPr>
            <a:spLocks noGrp="1"/>
          </p:cNvSpPr>
          <p:nvPr>
            <p:ph type="sldNum" sz="quarter" idx="10"/>
          </p:nvPr>
        </p:nvSpPr>
        <p:spPr/>
        <p:txBody>
          <a:bodyPr/>
          <a:lstStyle/>
          <a:p>
            <a:fld id="{5DB3064C-9D47-47A0-9DF7-65782A21555E}" type="slidenum">
              <a:rPr lang="en-US" smtClean="0"/>
              <a:t>11</a:t>
            </a:fld>
            <a:endParaRPr lang="en-US"/>
          </a:p>
        </p:txBody>
      </p:sp>
    </p:spTree>
    <p:extLst>
      <p:ext uri="{BB962C8B-B14F-4D97-AF65-F5344CB8AC3E}">
        <p14:creationId xmlns:p14="http://schemas.microsoft.com/office/powerpoint/2010/main" val="270730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Programming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solidFill>
                      <a:srgbClr val="FF0000"/>
                    </a:solidFill>
                  </a:rPr>
                  <a:t>programming </a:t>
                </a:r>
                <a14:m>
                  <m:oMath xmlns:m="http://schemas.openxmlformats.org/officeDocument/2006/math">
                    <m:r>
                      <a:rPr lang="en-US" b="0" i="1" smtClean="0">
                        <a:solidFill>
                          <a:srgbClr val="FF0000"/>
                        </a:solidFill>
                        <a:latin typeface="Cambria Math" panose="02040503050406030204" pitchFamily="18" charset="0"/>
                      </a:rPr>
                      <m:t>≠</m:t>
                    </m:r>
                  </m:oMath>
                </a14:m>
                <a:r>
                  <a:rPr lang="en-US" dirty="0" smtClean="0">
                    <a:solidFill>
                      <a:srgbClr val="FF0000"/>
                    </a:solidFill>
                  </a:rPr>
                  <a:t> computational thinking</a:t>
                </a:r>
              </a:p>
              <a:p>
                <a:pPr lvl="1"/>
                <a:r>
                  <a:rPr lang="en-US" i="1" dirty="0" smtClean="0"/>
                  <a:t>Computational thinking </a:t>
                </a:r>
                <a:r>
                  <a:rPr lang="en-US" dirty="0" smtClean="0"/>
                  <a:t>is knowing how to break down and solve a problem in a way that a computer can do it</a:t>
                </a:r>
              </a:p>
              <a:p>
                <a:pPr lvl="1"/>
                <a:r>
                  <a:rPr lang="en-US" i="1" dirty="0" smtClean="0"/>
                  <a:t>Programming</a:t>
                </a:r>
                <a:r>
                  <a:rPr lang="en-US" dirty="0" smtClean="0"/>
                  <a:t> is the tool you use to execute your solution</a:t>
                </a:r>
              </a:p>
              <a:p>
                <a:pPr lvl="1"/>
                <a:r>
                  <a:rPr lang="en-US" dirty="0" smtClean="0"/>
                  <a:t>We use programming in this course as a way of teaching computational thinking</a:t>
                </a:r>
              </a:p>
              <a:p>
                <a:pPr lvl="2"/>
                <a:endParaRPr lang="en-US" dirty="0" smtClean="0"/>
              </a:p>
              <a:p>
                <a:r>
                  <a:rPr lang="en-US" dirty="0" smtClean="0"/>
                  <a:t>Can be learned, just like any other skill</a:t>
                </a:r>
              </a:p>
              <a:p>
                <a:pPr lvl="1"/>
                <a:r>
                  <a:rPr lang="en-US" dirty="0" smtClean="0"/>
                  <a:t>It’s not black magic; there’s no such thing as a “coding gene”</a:t>
                </a:r>
              </a:p>
              <a:p>
                <a:pPr lvl="1"/>
                <a:r>
                  <a:rPr lang="en-US" dirty="0" smtClean="0"/>
                  <a:t>Yes, at first it may be challenging and mind-bending – just like learning your first non-native language</a:t>
                </a:r>
              </a:p>
              <a:p>
                <a:pPr lvl="1"/>
                <a:r>
                  <a:rPr lang="en-US" dirty="0" smtClean="0"/>
                  <a:t>My hope is that you will think differently after this course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291" t="-1103" r="-583" b="-5882"/>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5DB3064C-9D47-47A0-9DF7-65782A21555E}" type="slidenum">
              <a:rPr lang="en-US" smtClean="0"/>
              <a:t>12</a:t>
            </a:fld>
            <a:endParaRPr lang="en-US"/>
          </a:p>
        </p:txBody>
      </p:sp>
      <mc:AlternateContent xmlns:mc="http://schemas.openxmlformats.org/markup-compatibility/2006">
        <mc:Choice xmlns:p14="http://schemas.microsoft.com/office/powerpoint/2010/main" Requires="p14">
          <p:contentPart p14:bwMode="auto" r:id="rId4">
            <p14:nvContentPartPr>
              <p14:cNvPr id="5" name="Ink 4"/>
              <p14:cNvContentPartPr/>
              <p14:nvPr/>
            </p14:nvContentPartPr>
            <p14:xfrm>
              <a:off x="872640" y="4711680"/>
              <a:ext cx="7526880" cy="1851120"/>
            </p14:xfrm>
          </p:contentPart>
        </mc:Choice>
        <mc:Fallback>
          <p:pic>
            <p:nvPicPr>
              <p:cNvPr id="5" name="Ink 4"/>
              <p:cNvPicPr/>
              <p:nvPr/>
            </p:nvPicPr>
            <p:blipFill>
              <a:blip r:embed="rId5"/>
              <a:stretch>
                <a:fillRect/>
              </a:stretch>
            </p:blipFill>
            <p:spPr>
              <a:xfrm>
                <a:off x="865800" y="4701600"/>
                <a:ext cx="7544160" cy="1870560"/>
              </a:xfrm>
              <a:prstGeom prst="rect">
                <a:avLst/>
              </a:prstGeom>
            </p:spPr>
          </p:pic>
        </mc:Fallback>
      </mc:AlternateContent>
    </p:spTree>
    <p:extLst>
      <p:ext uri="{BB962C8B-B14F-4D97-AF65-F5344CB8AC3E}">
        <p14:creationId xmlns:p14="http://schemas.microsoft.com/office/powerpoint/2010/main" val="27741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Ideas of Computing</a:t>
            </a:r>
            <a:endParaRPr lang="en-US" dirty="0"/>
          </a:p>
        </p:txBody>
      </p:sp>
      <p:sp>
        <p:nvSpPr>
          <p:cNvPr id="3" name="Content Placeholder 2"/>
          <p:cNvSpPr>
            <a:spLocks noGrp="1"/>
          </p:cNvSpPr>
          <p:nvPr>
            <p:ph idx="1"/>
          </p:nvPr>
        </p:nvSpPr>
        <p:spPr/>
        <p:txBody>
          <a:bodyPr/>
          <a:lstStyle/>
          <a:p>
            <a:r>
              <a:rPr lang="en-US" dirty="0" smtClean="0"/>
              <a:t>Exposure to a broad range of topics in computer science</a:t>
            </a:r>
          </a:p>
          <a:p>
            <a:pPr lvl="1"/>
            <a:r>
              <a:rPr lang="en-US" dirty="0" smtClean="0"/>
              <a:t>Not going to dive into the details</a:t>
            </a:r>
          </a:p>
          <a:p>
            <a:pPr lvl="1"/>
            <a:r>
              <a:rPr lang="en-US" dirty="0" smtClean="0"/>
              <a:t>These are the motivations &amp; the applications for programming (the tool)</a:t>
            </a:r>
          </a:p>
          <a:p>
            <a:pPr lvl="1"/>
            <a:r>
              <a:rPr lang="en-US" dirty="0" smtClean="0"/>
              <a:t>Focus on what to be aware of to navigate the digital world</a:t>
            </a:r>
          </a:p>
          <a:p>
            <a:pPr lvl="2"/>
            <a:endParaRPr lang="en-US" dirty="0"/>
          </a:p>
          <a:p>
            <a:r>
              <a:rPr lang="en-US" b="1" dirty="0" smtClean="0">
                <a:solidFill>
                  <a:srgbClr val="FF0000"/>
                </a:solidFill>
              </a:rPr>
              <a:t>Goal:  </a:t>
            </a:r>
            <a:r>
              <a:rPr lang="en-US" dirty="0" smtClean="0">
                <a:solidFill>
                  <a:srgbClr val="FF0000"/>
                </a:solidFill>
              </a:rPr>
              <a:t>become “literate” in computing </a:t>
            </a:r>
          </a:p>
          <a:p>
            <a:pPr lvl="1"/>
            <a:r>
              <a:rPr lang="en-US" dirty="0" smtClean="0"/>
              <a:t>As new innovations arise, can you read about it, understand its consequences, and </a:t>
            </a:r>
            <a:r>
              <a:rPr lang="en-US" dirty="0"/>
              <a:t>form your own opinion</a:t>
            </a:r>
            <a:r>
              <a:rPr lang="en-US" dirty="0" smtClean="0"/>
              <a:t>?</a:t>
            </a:r>
          </a:p>
          <a:p>
            <a:pPr lvl="1"/>
            <a:r>
              <a:rPr lang="en-US" dirty="0" smtClean="0"/>
              <a:t>This course will ask you to </a:t>
            </a:r>
            <a:r>
              <a:rPr lang="en-US" i="1" dirty="0" smtClean="0"/>
              <a:t>read</a:t>
            </a:r>
            <a:r>
              <a:rPr lang="en-US" dirty="0" smtClean="0"/>
              <a:t>, </a:t>
            </a:r>
            <a:r>
              <a:rPr lang="en-US" i="1" dirty="0" smtClean="0"/>
              <a:t>discuss</a:t>
            </a:r>
            <a:r>
              <a:rPr lang="en-US" dirty="0" smtClean="0"/>
              <a:t>, and </a:t>
            </a:r>
            <a:r>
              <a:rPr lang="en-US" i="1" dirty="0" smtClean="0"/>
              <a:t>write</a:t>
            </a:r>
            <a:r>
              <a:rPr lang="en-US" dirty="0" smtClean="0"/>
              <a:t> about computing</a:t>
            </a:r>
            <a:endParaRPr lang="en-US" dirty="0"/>
          </a:p>
        </p:txBody>
      </p:sp>
      <p:sp>
        <p:nvSpPr>
          <p:cNvPr id="4" name="Slide Number Placeholder 3"/>
          <p:cNvSpPr>
            <a:spLocks noGrp="1"/>
          </p:cNvSpPr>
          <p:nvPr>
            <p:ph type="sldNum" sz="quarter" idx="10"/>
          </p:nvPr>
        </p:nvSpPr>
        <p:spPr/>
        <p:txBody>
          <a:bodyPr/>
          <a:lstStyle/>
          <a:p>
            <a:fld id="{5DB3064C-9D47-47A0-9DF7-65782A21555E}" type="slidenum">
              <a:rPr lang="en-US" smtClean="0"/>
              <a:t>13</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4418640" y="6067080"/>
              <a:ext cx="2933640" cy="58320"/>
            </p14:xfrm>
          </p:contentPart>
        </mc:Choice>
        <mc:Fallback>
          <p:pic>
            <p:nvPicPr>
              <p:cNvPr id="5" name="Ink 4"/>
              <p:cNvPicPr/>
              <p:nvPr/>
            </p:nvPicPr>
            <p:blipFill>
              <a:blip r:embed="rId3"/>
              <a:stretch>
                <a:fillRect/>
              </a:stretch>
            </p:blipFill>
            <p:spPr>
              <a:xfrm>
                <a:off x="4410000" y="6059160"/>
                <a:ext cx="2948760" cy="76320"/>
              </a:xfrm>
              <a:prstGeom prst="rect">
                <a:avLst/>
              </a:prstGeom>
            </p:spPr>
          </p:pic>
        </mc:Fallback>
      </mc:AlternateContent>
    </p:spTree>
    <p:extLst>
      <p:ext uri="{BB962C8B-B14F-4D97-AF65-F5344CB8AC3E}">
        <p14:creationId xmlns:p14="http://schemas.microsoft.com/office/powerpoint/2010/main" val="395672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We’ve Learned</a:t>
            </a:r>
          </a:p>
          <a:p>
            <a:r>
              <a:rPr lang="en-US" dirty="0"/>
              <a:t>Lecture 1 </a:t>
            </a:r>
            <a:r>
              <a:rPr lang="en-US" dirty="0" smtClean="0"/>
              <a:t>Revisited</a:t>
            </a:r>
          </a:p>
          <a:p>
            <a:r>
              <a:rPr lang="en-US" b="1" dirty="0" smtClean="0">
                <a:solidFill>
                  <a:srgbClr val="4B2A85"/>
                </a:solidFill>
              </a:rPr>
              <a:t>Your Future Beyond CSE120</a:t>
            </a:r>
          </a:p>
        </p:txBody>
      </p:sp>
      <p:sp>
        <p:nvSpPr>
          <p:cNvPr id="4" name="Slide Number Placeholder 3"/>
          <p:cNvSpPr>
            <a:spLocks noGrp="1"/>
          </p:cNvSpPr>
          <p:nvPr>
            <p:ph type="sldNum" sz="quarter" idx="10"/>
          </p:nvPr>
        </p:nvSpPr>
        <p:spPr/>
        <p:txBody>
          <a:bodyPr/>
          <a:lstStyle/>
          <a:p>
            <a:fld id="{FCA4B55D-529E-4439-91AC-D37794C0D9AF}" type="slidenum">
              <a:rPr lang="en-US" smtClean="0"/>
              <a:t>14</a:t>
            </a:fld>
            <a:endParaRPr lang="en-US"/>
          </a:p>
        </p:txBody>
      </p:sp>
    </p:spTree>
    <p:extLst>
      <p:ext uri="{BB962C8B-B14F-4D97-AF65-F5344CB8AC3E}">
        <p14:creationId xmlns:p14="http://schemas.microsoft.com/office/powerpoint/2010/main" val="39398819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Giving Back to CSE120</a:t>
            </a:r>
            <a:endParaRPr lang="en-US" dirty="0"/>
          </a:p>
        </p:txBody>
      </p:sp>
      <p:sp>
        <p:nvSpPr>
          <p:cNvPr id="3" name="Content Placeholder 2"/>
          <p:cNvSpPr>
            <a:spLocks noGrp="1"/>
          </p:cNvSpPr>
          <p:nvPr>
            <p:ph idx="1"/>
          </p:nvPr>
        </p:nvSpPr>
        <p:spPr/>
        <p:txBody>
          <a:bodyPr/>
          <a:lstStyle/>
          <a:p>
            <a:r>
              <a:rPr lang="en-US" dirty="0" smtClean="0"/>
              <a:t>Enjoyed the class?  Lots of ways to help out!</a:t>
            </a:r>
          </a:p>
          <a:p>
            <a:pPr lvl="2"/>
            <a:endParaRPr lang="en-US" dirty="0" smtClean="0"/>
          </a:p>
          <a:p>
            <a:pPr lvl="1"/>
            <a:r>
              <a:rPr lang="en-US" u="sng" dirty="0" smtClean="0"/>
              <a:t>Feedback</a:t>
            </a:r>
            <a:r>
              <a:rPr lang="en-US" dirty="0" smtClean="0"/>
              <a:t>:  course </a:t>
            </a:r>
            <a:r>
              <a:rPr lang="en-US" dirty="0" err="1" smtClean="0"/>
              <a:t>eval</a:t>
            </a:r>
            <a:r>
              <a:rPr lang="en-US" dirty="0" smtClean="0"/>
              <a:t>, CS in Your Future, talk to me in OH or via email</a:t>
            </a:r>
          </a:p>
          <a:p>
            <a:pPr lvl="2"/>
            <a:endParaRPr lang="en-US" dirty="0"/>
          </a:p>
          <a:p>
            <a:pPr lvl="1"/>
            <a:r>
              <a:rPr lang="en-US" u="sng" dirty="0" smtClean="0"/>
              <a:t>Examples</a:t>
            </a:r>
            <a:r>
              <a:rPr lang="en-US" dirty="0" smtClean="0"/>
              <a:t>:  Permission to show your work to future classes?</a:t>
            </a:r>
          </a:p>
          <a:p>
            <a:pPr lvl="2"/>
            <a:endParaRPr lang="en-US" u="sng" dirty="0" smtClean="0"/>
          </a:p>
          <a:p>
            <a:pPr lvl="1"/>
            <a:r>
              <a:rPr lang="en-US" u="sng" dirty="0" smtClean="0"/>
              <a:t>Recommendations</a:t>
            </a:r>
            <a:r>
              <a:rPr lang="en-US" dirty="0" smtClean="0"/>
              <a:t>:  CSE120 next offered in </a:t>
            </a:r>
            <a:r>
              <a:rPr lang="en-US" dirty="0" smtClean="0"/>
              <a:t>either Wi19 or Sp19 </a:t>
            </a:r>
            <a:r>
              <a:rPr lang="en-US" dirty="0" smtClean="0"/>
              <a:t>– tell your friends!</a:t>
            </a:r>
            <a:endParaRPr lang="en-US" u="sng" dirty="0"/>
          </a:p>
        </p:txBody>
      </p:sp>
      <p:sp>
        <p:nvSpPr>
          <p:cNvPr id="4" name="Slide Number Placeholder 3"/>
          <p:cNvSpPr>
            <a:spLocks noGrp="1"/>
          </p:cNvSpPr>
          <p:nvPr>
            <p:ph type="sldNum" sz="quarter" idx="10"/>
          </p:nvPr>
        </p:nvSpPr>
        <p:spPr/>
        <p:txBody>
          <a:bodyPr/>
          <a:lstStyle/>
          <a:p>
            <a:fld id="{FCA4B55D-529E-4439-91AC-D37794C0D9AF}" type="slidenum">
              <a:rPr lang="en-US" smtClean="0"/>
              <a:t>15</a:t>
            </a:fld>
            <a:endParaRPr lang="en-US"/>
          </a:p>
        </p:txBody>
      </p:sp>
    </p:spTree>
    <p:extLst>
      <p:ext uri="{BB962C8B-B14F-4D97-AF65-F5344CB8AC3E}">
        <p14:creationId xmlns:p14="http://schemas.microsoft.com/office/powerpoint/2010/main" val="2182149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CS at UW</a:t>
            </a:r>
            <a:endParaRPr lang="en-US" dirty="0"/>
          </a:p>
        </p:txBody>
      </p:sp>
      <p:sp>
        <p:nvSpPr>
          <p:cNvPr id="3" name="Content Placeholder 2"/>
          <p:cNvSpPr>
            <a:spLocks noGrp="1"/>
          </p:cNvSpPr>
          <p:nvPr>
            <p:ph idx="1"/>
          </p:nvPr>
        </p:nvSpPr>
        <p:spPr/>
        <p:txBody>
          <a:bodyPr/>
          <a:lstStyle/>
          <a:p>
            <a:r>
              <a:rPr lang="en-US" dirty="0" smtClean="0"/>
              <a:t>CSE 142 + CSE 143:  Computer Programming I/II</a:t>
            </a:r>
          </a:p>
          <a:p>
            <a:pPr lvl="1"/>
            <a:r>
              <a:rPr lang="en-US" dirty="0" smtClean="0"/>
              <a:t>Needed for declaring </a:t>
            </a:r>
            <a:r>
              <a:rPr lang="en-US" dirty="0" smtClean="0"/>
              <a:t>CSE </a:t>
            </a:r>
            <a:r>
              <a:rPr lang="en-US" dirty="0" smtClean="0"/>
              <a:t>major</a:t>
            </a:r>
          </a:p>
          <a:p>
            <a:pPr lvl="2"/>
            <a:endParaRPr lang="en-US" dirty="0" smtClean="0"/>
          </a:p>
          <a:p>
            <a:r>
              <a:rPr lang="en-US" dirty="0" smtClean="0"/>
              <a:t>CSE 160:  Data Programming</a:t>
            </a:r>
          </a:p>
          <a:p>
            <a:pPr lvl="1"/>
            <a:r>
              <a:rPr lang="en-US" dirty="0" smtClean="0"/>
              <a:t>Recommended to take 142 </a:t>
            </a:r>
            <a:r>
              <a:rPr lang="en-US" dirty="0" smtClean="0"/>
              <a:t>first, can’t take after 143</a:t>
            </a:r>
            <a:endParaRPr lang="en-US" dirty="0" smtClean="0"/>
          </a:p>
          <a:p>
            <a:pPr lvl="2"/>
            <a:endParaRPr lang="en-US" dirty="0"/>
          </a:p>
          <a:p>
            <a:r>
              <a:rPr lang="en-US" dirty="0" smtClean="0"/>
              <a:t>CSE 154:  Web Programming</a:t>
            </a:r>
          </a:p>
          <a:p>
            <a:pPr lvl="1"/>
            <a:r>
              <a:rPr lang="en-US" dirty="0" smtClean="0"/>
              <a:t>Must have taken 142, 143, or 160</a:t>
            </a:r>
          </a:p>
          <a:p>
            <a:pPr lvl="2"/>
            <a:endParaRPr lang="en-US" dirty="0"/>
          </a:p>
          <a:p>
            <a:r>
              <a:rPr lang="en-US" dirty="0" smtClean="0"/>
              <a:t>CSE/STAT/INFO </a:t>
            </a:r>
            <a:r>
              <a:rPr lang="en-US" dirty="0" smtClean="0"/>
              <a:t>180</a:t>
            </a:r>
            <a:r>
              <a:rPr lang="en-US" dirty="0" smtClean="0"/>
              <a:t>:  Intro to Data </a:t>
            </a:r>
            <a:r>
              <a:rPr lang="en-US" dirty="0" smtClean="0"/>
              <a:t>Science</a:t>
            </a:r>
            <a:endParaRPr lang="en-US" dirty="0" smtClean="0"/>
          </a:p>
          <a:p>
            <a:pPr lvl="1"/>
            <a:r>
              <a:rPr lang="en-US" dirty="0" smtClean="0"/>
              <a:t>More forthcoming (</a:t>
            </a:r>
            <a:r>
              <a:rPr lang="en-US" sz="1600" dirty="0">
                <a:hlinkClick r:id="rId2"/>
              </a:rPr>
              <a:t>http://escience.washington.edu/education/undergraduate</a:t>
            </a:r>
            <a:r>
              <a:rPr lang="en-US" sz="1600" dirty="0" smtClean="0">
                <a:hlinkClick r:id="rId2"/>
              </a:rPr>
              <a:t>/</a:t>
            </a:r>
            <a:r>
              <a:rPr lang="en-US" dirty="0" smtClean="0"/>
              <a:t>)</a:t>
            </a:r>
          </a:p>
        </p:txBody>
      </p:sp>
      <p:sp>
        <p:nvSpPr>
          <p:cNvPr id="4" name="Slide Number Placeholder 3"/>
          <p:cNvSpPr>
            <a:spLocks noGrp="1"/>
          </p:cNvSpPr>
          <p:nvPr>
            <p:ph type="sldNum" sz="quarter" idx="10"/>
          </p:nvPr>
        </p:nvSpPr>
        <p:spPr/>
        <p:txBody>
          <a:bodyPr/>
          <a:lstStyle/>
          <a:p>
            <a:fld id="{FCA4B55D-529E-4439-91AC-D37794C0D9AF}" type="slidenum">
              <a:rPr lang="en-US" smtClean="0"/>
              <a:t>16</a:t>
            </a:fld>
            <a:endParaRPr lang="en-US"/>
          </a:p>
        </p:txBody>
      </p:sp>
      <mc:AlternateContent xmlns:mc="http://schemas.openxmlformats.org/markup-compatibility/2006">
        <mc:Choice xmlns:p14="http://schemas.microsoft.com/office/powerpoint/2010/main" Requires="p14">
          <p:contentPart p14:bwMode="auto" r:id="rId3">
            <p14:nvContentPartPr>
              <p14:cNvPr id="6" name="Ink 5"/>
              <p14:cNvContentPartPr/>
              <p14:nvPr/>
            </p14:nvContentPartPr>
            <p14:xfrm>
              <a:off x="5223600" y="1415520"/>
              <a:ext cx="3480480" cy="4293000"/>
            </p14:xfrm>
          </p:contentPart>
        </mc:Choice>
        <mc:Fallback>
          <p:pic>
            <p:nvPicPr>
              <p:cNvPr id="6" name="Ink 5"/>
              <p:cNvPicPr/>
              <p:nvPr/>
            </p:nvPicPr>
            <p:blipFill>
              <a:blip r:embed="rId4"/>
              <a:stretch>
                <a:fillRect/>
              </a:stretch>
            </p:blipFill>
            <p:spPr>
              <a:xfrm>
                <a:off x="5213160" y="1409400"/>
                <a:ext cx="3501360" cy="4305240"/>
              </a:xfrm>
              <a:prstGeom prst="rect">
                <a:avLst/>
              </a:prstGeom>
            </p:spPr>
          </p:pic>
        </mc:Fallback>
      </mc:AlternateContent>
    </p:spTree>
    <p:extLst>
      <p:ext uri="{BB962C8B-B14F-4D97-AF65-F5344CB8AC3E}">
        <p14:creationId xmlns:p14="http://schemas.microsoft.com/office/powerpoint/2010/main" val="33773742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Implications Courses</a:t>
            </a:r>
            <a:endParaRPr lang="en-US" dirty="0"/>
          </a:p>
        </p:txBody>
      </p:sp>
      <p:sp>
        <p:nvSpPr>
          <p:cNvPr id="3" name="Content Placeholder 2"/>
          <p:cNvSpPr>
            <a:spLocks noGrp="1"/>
          </p:cNvSpPr>
          <p:nvPr>
            <p:ph idx="1"/>
          </p:nvPr>
        </p:nvSpPr>
        <p:spPr/>
        <p:txBody>
          <a:bodyPr/>
          <a:lstStyle/>
          <a:p>
            <a:r>
              <a:rPr lang="en-US" dirty="0" smtClean="0"/>
              <a:t>Informatics</a:t>
            </a:r>
          </a:p>
          <a:p>
            <a:pPr lvl="1"/>
            <a:r>
              <a:rPr lang="en-US" dirty="0" smtClean="0"/>
              <a:t>INFO 101:  Social Networking Technologies</a:t>
            </a:r>
          </a:p>
          <a:p>
            <a:pPr lvl="1"/>
            <a:r>
              <a:rPr lang="en-US" dirty="0" smtClean="0"/>
              <a:t>INFO 102:  Gender and Information Technology</a:t>
            </a:r>
          </a:p>
          <a:p>
            <a:pPr lvl="1"/>
            <a:r>
              <a:rPr lang="en-US" dirty="0" smtClean="0"/>
              <a:t>INFO 200:  Intellectual Foundations of Informatics</a:t>
            </a:r>
          </a:p>
          <a:p>
            <a:pPr lvl="2"/>
            <a:endParaRPr lang="en-US" dirty="0" smtClean="0"/>
          </a:p>
          <a:p>
            <a:r>
              <a:rPr lang="en-US" dirty="0" smtClean="0"/>
              <a:t>Human Centered Design &amp; Engineering</a:t>
            </a:r>
          </a:p>
          <a:p>
            <a:pPr lvl="1"/>
            <a:r>
              <a:rPr lang="en-US" dirty="0" smtClean="0"/>
              <a:t>HCDE 210:  Explorations in Human Centered Design</a:t>
            </a:r>
          </a:p>
          <a:p>
            <a:pPr lvl="2"/>
            <a:endParaRPr lang="en-US" dirty="0"/>
          </a:p>
        </p:txBody>
      </p:sp>
      <p:sp>
        <p:nvSpPr>
          <p:cNvPr id="4" name="Slide Number Placeholder 3"/>
          <p:cNvSpPr>
            <a:spLocks noGrp="1"/>
          </p:cNvSpPr>
          <p:nvPr>
            <p:ph type="sldNum" sz="quarter" idx="10"/>
          </p:nvPr>
        </p:nvSpPr>
        <p:spPr/>
        <p:txBody>
          <a:bodyPr/>
          <a:lstStyle/>
          <a:p>
            <a:fld id="{FCA4B55D-529E-4439-91AC-D37794C0D9AF}" type="slidenum">
              <a:rPr lang="en-US" smtClean="0"/>
              <a:t>17</a:t>
            </a:fld>
            <a:endParaRPr lang="en-US"/>
          </a:p>
        </p:txBody>
      </p:sp>
    </p:spTree>
    <p:extLst>
      <p:ext uri="{BB962C8B-B14F-4D97-AF65-F5344CB8AC3E}">
        <p14:creationId xmlns:p14="http://schemas.microsoft.com/office/powerpoint/2010/main" val="42143620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More CS at UW or Break</a:t>
            </a:r>
            <a:endParaRPr lang="en-US" dirty="0"/>
          </a:p>
        </p:txBody>
      </p:sp>
      <p:sp>
        <p:nvSpPr>
          <p:cNvPr id="3" name="Content Placeholder 2"/>
          <p:cNvSpPr>
            <a:spLocks noGrp="1"/>
          </p:cNvSpPr>
          <p:nvPr>
            <p:ph idx="1"/>
          </p:nvPr>
        </p:nvSpPr>
        <p:spPr/>
        <p:txBody>
          <a:bodyPr/>
          <a:lstStyle/>
          <a:p>
            <a:r>
              <a:rPr lang="en-US" dirty="0" smtClean="0"/>
              <a:t>You are now </a:t>
            </a:r>
            <a:r>
              <a:rPr lang="en-US" dirty="0" smtClean="0"/>
              <a:t>somewhat programming-literate</a:t>
            </a:r>
            <a:endParaRPr lang="en-US" dirty="0" smtClean="0"/>
          </a:p>
          <a:p>
            <a:pPr lvl="1"/>
            <a:r>
              <a:rPr lang="en-US" dirty="0" smtClean="0"/>
              <a:t>Can automate tasks to make your life easier</a:t>
            </a:r>
          </a:p>
          <a:p>
            <a:pPr lvl="1"/>
            <a:r>
              <a:rPr lang="en-US" dirty="0" smtClean="0"/>
              <a:t>More aware of possibilities of computing</a:t>
            </a:r>
          </a:p>
          <a:p>
            <a:pPr lvl="1"/>
            <a:r>
              <a:rPr lang="en-US" dirty="0" smtClean="0"/>
              <a:t>Easier to interact with IT/CS staff at work</a:t>
            </a:r>
          </a:p>
          <a:p>
            <a:pPr lvl="2"/>
            <a:endParaRPr lang="en-US" dirty="0"/>
          </a:p>
          <a:p>
            <a:r>
              <a:rPr lang="en-US" dirty="0" smtClean="0"/>
              <a:t>Figure out what will be most useful to you</a:t>
            </a:r>
          </a:p>
          <a:p>
            <a:pPr lvl="1"/>
            <a:r>
              <a:rPr lang="en-US" dirty="0" smtClean="0"/>
              <a:t>Some languages specific to type of work</a:t>
            </a:r>
            <a:br>
              <a:rPr lang="en-US" dirty="0" smtClean="0"/>
            </a:br>
            <a:r>
              <a:rPr lang="en-US" dirty="0" smtClean="0"/>
              <a:t>(</a:t>
            </a:r>
            <a:r>
              <a:rPr lang="en-US" i="1" dirty="0" smtClean="0"/>
              <a:t>e.g.</a:t>
            </a:r>
            <a:r>
              <a:rPr lang="en-US" dirty="0" smtClean="0"/>
              <a:t> R, MATLAB, Ruby on Rails, SQL)</a:t>
            </a:r>
          </a:p>
          <a:p>
            <a:pPr lvl="1"/>
            <a:r>
              <a:rPr lang="en-US" dirty="0" smtClean="0"/>
              <a:t>Learn on your own via the Internet:</a:t>
            </a:r>
            <a:endParaRPr lang="en-US" dirty="0"/>
          </a:p>
        </p:txBody>
      </p:sp>
      <p:sp>
        <p:nvSpPr>
          <p:cNvPr id="7" name="Slide Number Placeholder 6"/>
          <p:cNvSpPr>
            <a:spLocks noGrp="1"/>
          </p:cNvSpPr>
          <p:nvPr>
            <p:ph type="sldNum" sz="quarter" idx="10"/>
          </p:nvPr>
        </p:nvSpPr>
        <p:spPr/>
        <p:txBody>
          <a:bodyPr/>
          <a:lstStyle/>
          <a:p>
            <a:fld id="{FCA4B55D-529E-4439-91AC-D37794C0D9AF}" type="slidenum">
              <a:rPr lang="en-US" smtClean="0"/>
              <a:t>18</a:t>
            </a:fld>
            <a:endParaRPr lang="en-US"/>
          </a:p>
        </p:txBody>
      </p:sp>
      <p:pic>
        <p:nvPicPr>
          <p:cNvPr id="4" name="Picture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558" y="5425518"/>
            <a:ext cx="1104900" cy="1104900"/>
          </a:xfrm>
          <a:prstGeom prst="rect">
            <a:avLst/>
          </a:prstGeom>
          <a:solidFill>
            <a:schemeClr val="tx1"/>
          </a:solidFill>
        </p:spPr>
      </p:pic>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9482" y="4053162"/>
            <a:ext cx="1574359" cy="731520"/>
          </a:xfrm>
          <a:prstGeom prst="rect">
            <a:avLst/>
          </a:prstGeom>
        </p:spPr>
      </p:pic>
      <p:pic>
        <p:nvPicPr>
          <p:cNvPr id="6" name="Picture 5">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336" y="6142366"/>
            <a:ext cx="4403464" cy="487680"/>
          </a:xfrm>
          <a:prstGeom prst="rect">
            <a:avLst/>
          </a:prstGeom>
        </p:spPr>
      </p:pic>
      <p:pic>
        <p:nvPicPr>
          <p:cNvPr id="1026" name="Picture 2" descr="http://blog.datacamp.com/wp-content/uploads/2014/09/coursera_logo_RGB.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9937" t="30298" r="9956" b="30514"/>
          <a:stretch/>
        </p:blipFill>
        <p:spPr bwMode="auto">
          <a:xfrm>
            <a:off x="3100782" y="5480685"/>
            <a:ext cx="2447779" cy="365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kastatic.org/images/khan-logo-vertical-transparent.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77455" y="4898051"/>
            <a:ext cx="1302106" cy="1828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0">
            <p14:nvContentPartPr>
              <p14:cNvPr id="8" name="Ink 7"/>
              <p14:cNvContentPartPr/>
              <p14:nvPr/>
            </p14:nvContentPartPr>
            <p14:xfrm>
              <a:off x="886680" y="1879560"/>
              <a:ext cx="5744160" cy="2224440"/>
            </p14:xfrm>
          </p:contentPart>
        </mc:Choice>
        <mc:Fallback>
          <p:pic>
            <p:nvPicPr>
              <p:cNvPr id="8" name="Ink 7"/>
              <p:cNvPicPr/>
              <p:nvPr/>
            </p:nvPicPr>
            <p:blipFill>
              <a:blip r:embed="rId11"/>
              <a:stretch>
                <a:fillRect/>
              </a:stretch>
            </p:blipFill>
            <p:spPr>
              <a:xfrm>
                <a:off x="882720" y="1874520"/>
                <a:ext cx="5751000" cy="2234520"/>
              </a:xfrm>
              <a:prstGeom prst="rect">
                <a:avLst/>
              </a:prstGeom>
            </p:spPr>
          </p:pic>
        </mc:Fallback>
      </mc:AlternateContent>
    </p:spTree>
    <p:extLst>
      <p:ext uri="{BB962C8B-B14F-4D97-AF65-F5344CB8AC3E}">
        <p14:creationId xmlns:p14="http://schemas.microsoft.com/office/powerpoint/2010/main" val="3189501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the Most of College</a:t>
            </a:r>
            <a:endParaRPr lang="en-US" dirty="0"/>
          </a:p>
        </p:txBody>
      </p:sp>
      <p:sp>
        <p:nvSpPr>
          <p:cNvPr id="3" name="Content Placeholder 2"/>
          <p:cNvSpPr>
            <a:spLocks noGrp="1"/>
          </p:cNvSpPr>
          <p:nvPr>
            <p:ph idx="1"/>
          </p:nvPr>
        </p:nvSpPr>
        <p:spPr/>
        <p:txBody>
          <a:bodyPr/>
          <a:lstStyle/>
          <a:p>
            <a:r>
              <a:rPr lang="en-US" sz="2400" dirty="0" smtClean="0"/>
              <a:t>Seek out experiences that lead to new experiences (</a:t>
            </a:r>
            <a:r>
              <a:rPr lang="en-US" sz="2400" i="1" dirty="0" smtClean="0"/>
              <a:t>i.e.</a:t>
            </a:r>
            <a:r>
              <a:rPr lang="en-US" sz="2400" dirty="0" smtClean="0"/>
              <a:t> that pay dividends)</a:t>
            </a:r>
          </a:p>
          <a:p>
            <a:pPr lvl="1"/>
            <a:r>
              <a:rPr lang="en-US" sz="2000" dirty="0" smtClean="0"/>
              <a:t>Build skills, interests, relationships</a:t>
            </a:r>
          </a:p>
          <a:p>
            <a:pPr lvl="1"/>
            <a:r>
              <a:rPr lang="en-US" sz="2000" dirty="0" smtClean="0"/>
              <a:t>Meet new people, join interesting clubs, go on adventures</a:t>
            </a:r>
          </a:p>
          <a:p>
            <a:pPr lvl="2"/>
            <a:endParaRPr lang="en-US" sz="1800" dirty="0"/>
          </a:p>
          <a:p>
            <a:r>
              <a:rPr lang="en-US" sz="2400" dirty="0" smtClean="0"/>
              <a:t>Don’t go it alone – find a friend group for classes</a:t>
            </a:r>
          </a:p>
          <a:p>
            <a:pPr lvl="2"/>
            <a:endParaRPr lang="en-US" sz="1800" dirty="0"/>
          </a:p>
          <a:p>
            <a:r>
              <a:rPr lang="en-US" sz="2400" dirty="0" smtClean="0"/>
              <a:t>Take advantage of educational opportunities</a:t>
            </a:r>
          </a:p>
          <a:p>
            <a:pPr lvl="1"/>
            <a:r>
              <a:rPr lang="en-US" sz="2000" b="1" dirty="0" smtClean="0"/>
              <a:t>Research</a:t>
            </a:r>
            <a:r>
              <a:rPr lang="en-US" sz="2000" b="1" dirty="0"/>
              <a:t>:</a:t>
            </a:r>
            <a:r>
              <a:rPr lang="en-US" sz="2000" dirty="0"/>
              <a:t>  </a:t>
            </a:r>
            <a:r>
              <a:rPr lang="en-US" sz="1800" dirty="0">
                <a:hlinkClick r:id="rId2"/>
              </a:rPr>
              <a:t>https://www.washington.edu/undergradresearch/students/find</a:t>
            </a:r>
            <a:r>
              <a:rPr lang="en-US" sz="1800" dirty="0" smtClean="0">
                <a:hlinkClick r:id="rId2"/>
              </a:rPr>
              <a:t>/</a:t>
            </a:r>
            <a:r>
              <a:rPr lang="en-US" sz="1800" dirty="0" smtClean="0"/>
              <a:t> </a:t>
            </a:r>
          </a:p>
          <a:p>
            <a:pPr lvl="1"/>
            <a:r>
              <a:rPr lang="en-US" sz="2000" b="1" dirty="0" smtClean="0"/>
              <a:t>Student Groups:</a:t>
            </a:r>
            <a:r>
              <a:rPr lang="en-US" sz="2000" dirty="0" smtClean="0"/>
              <a:t>  </a:t>
            </a:r>
            <a:r>
              <a:rPr lang="en-US" sz="2000" dirty="0" smtClean="0">
                <a:hlinkClick r:id="rId3"/>
              </a:rPr>
              <a:t>ACM</a:t>
            </a:r>
            <a:r>
              <a:rPr lang="en-US" sz="2000" dirty="0" smtClean="0"/>
              <a:t>, </a:t>
            </a:r>
            <a:r>
              <a:rPr lang="en-US" sz="2000" dirty="0" smtClean="0">
                <a:hlinkClick r:id="rId4"/>
              </a:rPr>
              <a:t>Animation Research Labs</a:t>
            </a:r>
            <a:r>
              <a:rPr lang="en-US" sz="2000" dirty="0" smtClean="0"/>
              <a:t>, </a:t>
            </a:r>
            <a:r>
              <a:rPr lang="en-US" sz="2000" dirty="0" smtClean="0">
                <a:hlinkClick r:id="rId5"/>
              </a:rPr>
              <a:t>Husky Robotics</a:t>
            </a:r>
            <a:r>
              <a:rPr lang="en-US" sz="2000" dirty="0" smtClean="0"/>
              <a:t>, </a:t>
            </a:r>
            <a:r>
              <a:rPr lang="en-US" sz="2000" dirty="0" smtClean="0">
                <a:hlinkClick r:id="rId6"/>
              </a:rPr>
              <a:t>WOOF3D</a:t>
            </a:r>
            <a:r>
              <a:rPr lang="en-US" sz="2000" dirty="0" smtClean="0"/>
              <a:t>, etc.</a:t>
            </a:r>
          </a:p>
          <a:p>
            <a:pPr lvl="1"/>
            <a:r>
              <a:rPr lang="en-US" sz="2000" b="1" dirty="0" smtClean="0"/>
              <a:t>Classes:</a:t>
            </a:r>
            <a:r>
              <a:rPr lang="en-US" sz="2000" dirty="0" smtClean="0"/>
              <a:t>  non-major courses, P.E., languages, anything of interest</a:t>
            </a:r>
          </a:p>
          <a:p>
            <a:pPr lvl="2"/>
            <a:endParaRPr lang="en-US" sz="1600" dirty="0"/>
          </a:p>
          <a:p>
            <a:r>
              <a:rPr lang="en-US" sz="2400" dirty="0" smtClean="0"/>
              <a:t>Take care of yourself!</a:t>
            </a:r>
            <a:endParaRPr lang="en-US" sz="2400" dirty="0"/>
          </a:p>
        </p:txBody>
      </p:sp>
      <p:sp>
        <p:nvSpPr>
          <p:cNvPr id="4" name="Slide Number Placeholder 3"/>
          <p:cNvSpPr>
            <a:spLocks noGrp="1"/>
          </p:cNvSpPr>
          <p:nvPr>
            <p:ph type="sldNum" sz="quarter" idx="10"/>
          </p:nvPr>
        </p:nvSpPr>
        <p:spPr/>
        <p:txBody>
          <a:bodyPr/>
          <a:lstStyle/>
          <a:p>
            <a:fld id="{FCA4B55D-529E-4439-91AC-D37794C0D9AF}" type="slidenum">
              <a:rPr lang="en-US" smtClean="0"/>
              <a:t>19</a:t>
            </a:fld>
            <a:endParaRPr lang="en-US"/>
          </a:p>
        </p:txBody>
      </p:sp>
    </p:spTree>
    <p:extLst>
      <p:ext uri="{BB962C8B-B14F-4D97-AF65-F5344CB8AC3E}">
        <p14:creationId xmlns:p14="http://schemas.microsoft.com/office/powerpoint/2010/main" val="17886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Administrivia</a:t>
            </a:r>
            <a:endParaRPr lang="en-US" dirty="0"/>
          </a:p>
        </p:txBody>
      </p:sp>
      <p:sp>
        <p:nvSpPr>
          <p:cNvPr id="3" name="Content Placeholder 2"/>
          <p:cNvSpPr>
            <a:spLocks noGrp="1"/>
          </p:cNvSpPr>
          <p:nvPr>
            <p:ph idx="1"/>
          </p:nvPr>
        </p:nvSpPr>
        <p:spPr/>
        <p:txBody>
          <a:bodyPr/>
          <a:lstStyle/>
          <a:p>
            <a:r>
              <a:rPr lang="en-US" dirty="0"/>
              <a:t>Assignments:</a:t>
            </a:r>
          </a:p>
          <a:p>
            <a:pPr lvl="1"/>
            <a:r>
              <a:rPr lang="en-US" dirty="0"/>
              <a:t>Project Code, README, and Video due </a:t>
            </a:r>
            <a:r>
              <a:rPr lang="en-US" dirty="0" smtClean="0"/>
              <a:t>tonight (3/9</a:t>
            </a:r>
            <a:r>
              <a:rPr lang="en-US" dirty="0"/>
              <a:t>)</a:t>
            </a:r>
          </a:p>
          <a:p>
            <a:pPr lvl="2"/>
            <a:endParaRPr lang="en-US" dirty="0" smtClean="0"/>
          </a:p>
          <a:p>
            <a:r>
              <a:rPr lang="en-US" dirty="0" smtClean="0"/>
              <a:t>Final Exam – </a:t>
            </a:r>
            <a:r>
              <a:rPr lang="en-US" dirty="0"/>
              <a:t>Tuesday 3/13, 3 pm in MGH 241</a:t>
            </a:r>
          </a:p>
          <a:p>
            <a:pPr lvl="1"/>
            <a:r>
              <a:rPr lang="en-US" dirty="0"/>
              <a:t>Scheduled slot is 2:30-4:20, but exam will be 60 minutes</a:t>
            </a:r>
          </a:p>
          <a:p>
            <a:pPr lvl="1"/>
            <a:r>
              <a:rPr lang="en-US" dirty="0"/>
              <a:t>Nearly identical to midterm – big ideas &amp; programming</a:t>
            </a:r>
          </a:p>
          <a:p>
            <a:pPr lvl="1"/>
            <a:r>
              <a:rPr lang="en-US" dirty="0"/>
              <a:t>10% of course grade</a:t>
            </a:r>
          </a:p>
          <a:p>
            <a:pPr lvl="1"/>
            <a:r>
              <a:rPr lang="en-US" dirty="0"/>
              <a:t>TWO sheets of notes (letter, double-sided, hand-written</a:t>
            </a:r>
            <a:r>
              <a:rPr lang="en-US" dirty="0" smtClean="0"/>
              <a:t>)</a:t>
            </a:r>
          </a:p>
          <a:p>
            <a:pPr lvl="1"/>
            <a:r>
              <a:rPr lang="en-US" b="1" dirty="0" smtClean="0"/>
              <a:t>Review Session:</a:t>
            </a:r>
            <a:r>
              <a:rPr lang="en-US" dirty="0" smtClean="0"/>
              <a:t>  Sun 3/11, 5-7 pm in SAV 264</a:t>
            </a:r>
            <a:endParaRPr lang="en-US" dirty="0"/>
          </a:p>
          <a:p>
            <a:pPr lvl="2"/>
            <a:endParaRPr lang="en-US" dirty="0"/>
          </a:p>
          <a:p>
            <a:r>
              <a:rPr lang="en-US" dirty="0"/>
              <a:t>Course </a:t>
            </a:r>
            <a:r>
              <a:rPr lang="en-US" dirty="0" smtClean="0"/>
              <a:t>Evaluation: </a:t>
            </a:r>
            <a:r>
              <a:rPr lang="en-US" sz="2400" dirty="0" smtClean="0">
                <a:hlinkClick r:id="rId2"/>
              </a:rPr>
              <a:t>https</a:t>
            </a:r>
            <a:r>
              <a:rPr lang="en-US" sz="2400" dirty="0">
                <a:hlinkClick r:id="rId2"/>
              </a:rPr>
              <a:t>://</a:t>
            </a:r>
            <a:r>
              <a:rPr lang="en-US" sz="2400" dirty="0" smtClean="0">
                <a:hlinkClick r:id="rId2"/>
              </a:rPr>
              <a:t>uw.iasystem.org/survey/188768</a:t>
            </a:r>
            <a:endParaRPr lang="en-US" dirty="0"/>
          </a:p>
        </p:txBody>
      </p:sp>
      <p:sp>
        <p:nvSpPr>
          <p:cNvPr id="4" name="Slide Number Placeholder 3"/>
          <p:cNvSpPr>
            <a:spLocks noGrp="1"/>
          </p:cNvSpPr>
          <p:nvPr>
            <p:ph type="sldNum" sz="quarter" idx="10"/>
          </p:nvPr>
        </p:nvSpPr>
        <p:spPr/>
        <p:txBody>
          <a:bodyPr/>
          <a:lstStyle/>
          <a:p>
            <a:fld id="{6940961B-239C-4B23-9F28-0B3499D3105F}" type="slidenum">
              <a:rPr lang="en-US" smtClean="0"/>
              <a:t>2</a:t>
            </a:fld>
            <a:endParaRPr lang="en-US"/>
          </a:p>
        </p:txBody>
      </p:sp>
      <mc:AlternateContent xmlns:mc="http://schemas.openxmlformats.org/markup-compatibility/2006">
        <mc:Choice xmlns:p14="http://schemas.microsoft.com/office/powerpoint/2010/main" Requires="p14">
          <p:contentPart p14:bwMode="auto" r:id="rId3">
            <p14:nvContentPartPr>
              <p14:cNvPr id="5" name="Ink 4"/>
              <p14:cNvContentPartPr/>
              <p14:nvPr/>
            </p14:nvContentPartPr>
            <p14:xfrm>
              <a:off x="1280520" y="5358600"/>
              <a:ext cx="1798200" cy="78840"/>
            </p14:xfrm>
          </p:contentPart>
        </mc:Choice>
        <mc:Fallback>
          <p:pic>
            <p:nvPicPr>
              <p:cNvPr id="5" name="Ink 4"/>
              <p:cNvPicPr/>
              <p:nvPr/>
            </p:nvPicPr>
            <p:blipFill>
              <a:blip r:embed="rId4"/>
              <a:stretch>
                <a:fillRect/>
              </a:stretch>
            </p:blipFill>
            <p:spPr>
              <a:xfrm>
                <a:off x="1270440" y="5348520"/>
                <a:ext cx="1816200" cy="94680"/>
              </a:xfrm>
              <a:prstGeom prst="rect">
                <a:avLst/>
              </a:prstGeom>
            </p:spPr>
          </p:pic>
        </mc:Fallback>
      </mc:AlternateContent>
    </p:spTree>
    <p:extLst>
      <p:ext uri="{BB962C8B-B14F-4D97-AF65-F5344CB8AC3E}">
        <p14:creationId xmlns:p14="http://schemas.microsoft.com/office/powerpoint/2010/main" val="3856396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the Most of Our Future</a:t>
            </a:r>
            <a:endParaRPr lang="en-US" dirty="0"/>
          </a:p>
        </p:txBody>
      </p:sp>
      <p:sp>
        <p:nvSpPr>
          <p:cNvPr id="3" name="Content Placeholder 2"/>
          <p:cNvSpPr>
            <a:spLocks noGrp="1"/>
          </p:cNvSpPr>
          <p:nvPr>
            <p:ph idx="1"/>
          </p:nvPr>
        </p:nvSpPr>
        <p:spPr/>
        <p:txBody>
          <a:bodyPr/>
          <a:lstStyle/>
          <a:p>
            <a:r>
              <a:rPr lang="en-US" sz="2400" dirty="0" smtClean="0"/>
              <a:t>Computing is resurfacing our world</a:t>
            </a:r>
          </a:p>
          <a:p>
            <a:pPr lvl="1"/>
            <a:r>
              <a:rPr lang="en-US" sz="2000" dirty="0" smtClean="0"/>
              <a:t>Now almost everyone has access to everything, always</a:t>
            </a:r>
          </a:p>
          <a:p>
            <a:pPr lvl="1"/>
            <a:r>
              <a:rPr lang="en-US" sz="2000" dirty="0" smtClean="0"/>
              <a:t>New technology affects privacy, jobs, safety, beliefs, etc.</a:t>
            </a:r>
          </a:p>
          <a:p>
            <a:pPr lvl="2"/>
            <a:endParaRPr lang="en-US" sz="1800" dirty="0"/>
          </a:p>
          <a:p>
            <a:r>
              <a:rPr lang="en-US" sz="2400" dirty="0" smtClean="0"/>
              <a:t>You now know the most important parts of how it all works!</a:t>
            </a:r>
          </a:p>
          <a:p>
            <a:pPr lvl="1"/>
            <a:r>
              <a:rPr lang="en-US" sz="2000" dirty="0" smtClean="0"/>
              <a:t>Can bring computing to new fields/jobs/areas</a:t>
            </a:r>
          </a:p>
          <a:p>
            <a:pPr lvl="1"/>
            <a:r>
              <a:rPr lang="en-US" sz="2000" dirty="0" smtClean="0"/>
              <a:t>Keep these considerations in mind as you use and/or build things</a:t>
            </a:r>
            <a:endParaRPr lang="en-US" sz="2000" dirty="0"/>
          </a:p>
        </p:txBody>
      </p:sp>
      <p:sp>
        <p:nvSpPr>
          <p:cNvPr id="5" name="Slide Number Placeholder 4"/>
          <p:cNvSpPr>
            <a:spLocks noGrp="1"/>
          </p:cNvSpPr>
          <p:nvPr>
            <p:ph type="sldNum" sz="quarter" idx="10"/>
          </p:nvPr>
        </p:nvSpPr>
        <p:spPr/>
        <p:txBody>
          <a:bodyPr/>
          <a:lstStyle/>
          <a:p>
            <a:fld id="{FCA4B55D-529E-4439-91AC-D37794C0D9AF}" type="slidenum">
              <a:rPr lang="en-US" smtClean="0"/>
              <a:t>20</a:t>
            </a:fld>
            <a:endParaRPr lang="en-US"/>
          </a:p>
        </p:txBody>
      </p:sp>
      <p:pic>
        <p:nvPicPr>
          <p:cNvPr id="4" name="Shape 150"/>
          <p:cNvPicPr preferRelativeResize="0">
            <a:picLocks noChangeAspect="1"/>
          </p:cNvPicPr>
          <p:nvPr/>
        </p:nvPicPr>
        <p:blipFill>
          <a:blip r:embed="rId2">
            <a:alphaModFix/>
          </a:blip>
          <a:stretch>
            <a:fillRect/>
          </a:stretch>
        </p:blipFill>
        <p:spPr>
          <a:xfrm>
            <a:off x="2743200" y="4114800"/>
            <a:ext cx="3657600" cy="2436727"/>
          </a:xfrm>
          <a:prstGeom prst="rect">
            <a:avLst/>
          </a:prstGeom>
          <a:noFill/>
          <a:ln>
            <a:noFill/>
          </a:ln>
        </p:spPr>
      </p:pic>
    </p:spTree>
    <p:extLst>
      <p:ext uri="{BB962C8B-B14F-4D97-AF65-F5344CB8AC3E}">
        <p14:creationId xmlns:p14="http://schemas.microsoft.com/office/powerpoint/2010/main" val="3238289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Thanks for a great quarter!</a:t>
            </a:r>
            <a:endParaRPr lang="en-US" dirty="0"/>
          </a:p>
        </p:txBody>
      </p:sp>
      <p:sp>
        <p:nvSpPr>
          <p:cNvPr id="3" name="Content Placeholder 2"/>
          <p:cNvSpPr>
            <a:spLocks noGrp="1"/>
          </p:cNvSpPr>
          <p:nvPr>
            <p:ph idx="1"/>
          </p:nvPr>
        </p:nvSpPr>
        <p:spPr>
          <a:ln>
            <a:noFill/>
          </a:ln>
        </p:spPr>
        <p:txBody>
          <a:bodyPr/>
          <a:lstStyle/>
          <a:p>
            <a:r>
              <a:rPr lang="en-US" dirty="0" smtClean="0"/>
              <a:t>Huge thanks to your awesome TAs!</a:t>
            </a:r>
          </a:p>
          <a:p>
            <a:pPr lvl="1"/>
            <a:endParaRPr lang="en-US" dirty="0"/>
          </a:p>
          <a:p>
            <a:pPr lvl="1"/>
            <a:endParaRPr lang="en-US" dirty="0" smtClean="0"/>
          </a:p>
          <a:p>
            <a:pPr lvl="1"/>
            <a:endParaRPr lang="en-US" dirty="0" smtClean="0"/>
          </a:p>
          <a:p>
            <a:pPr lvl="1"/>
            <a:endParaRPr lang="en-US" dirty="0"/>
          </a:p>
          <a:p>
            <a:r>
              <a:rPr lang="en-US" dirty="0" smtClean="0"/>
              <a:t>Thanks to course content creators:</a:t>
            </a:r>
          </a:p>
          <a:p>
            <a:pPr lvl="1"/>
            <a:endParaRPr lang="en-US" dirty="0"/>
          </a:p>
          <a:p>
            <a:pPr lvl="1"/>
            <a:endParaRPr lang="en-US" dirty="0" smtClean="0"/>
          </a:p>
          <a:p>
            <a:pPr lvl="1"/>
            <a:endParaRPr lang="en-US" dirty="0" smtClean="0"/>
          </a:p>
          <a:p>
            <a:pPr lvl="1"/>
            <a:endParaRPr lang="en-US" dirty="0"/>
          </a:p>
          <a:p>
            <a:r>
              <a:rPr lang="en-US" dirty="0" smtClean="0"/>
              <a:t>Best of luck in the future!</a:t>
            </a:r>
          </a:p>
        </p:txBody>
      </p:sp>
      <p:sp>
        <p:nvSpPr>
          <p:cNvPr id="4" name="Slide Number Placeholder 3"/>
          <p:cNvSpPr>
            <a:spLocks noGrp="1"/>
          </p:cNvSpPr>
          <p:nvPr>
            <p:ph type="sldNum" sz="quarter" idx="10"/>
          </p:nvPr>
        </p:nvSpPr>
        <p:spPr/>
        <p:txBody>
          <a:bodyPr/>
          <a:lstStyle/>
          <a:p>
            <a:fld id="{FCA4B55D-529E-4439-91AC-D37794C0D9AF}" type="slidenum">
              <a:rPr lang="en-US" smtClean="0"/>
              <a:t>21</a:t>
            </a:fld>
            <a:endParaRPr lang="en-US"/>
          </a:p>
        </p:txBody>
      </p:sp>
      <p:grpSp>
        <p:nvGrpSpPr>
          <p:cNvPr id="7" name="Group 6"/>
          <p:cNvGrpSpPr/>
          <p:nvPr/>
        </p:nvGrpSpPr>
        <p:grpSpPr>
          <a:xfrm>
            <a:off x="1250341" y="4156967"/>
            <a:ext cx="1170432" cy="1463040"/>
            <a:chOff x="4706378" y="4617720"/>
            <a:chExt cx="1170432" cy="1463040"/>
          </a:xfrm>
        </p:grpSpPr>
        <p:pic>
          <p:nvPicPr>
            <p:cNvPr id="3074" name="Picture 2" descr="https://www.cs.washington.edu/public_files/portraits/snyder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6378" y="4617720"/>
              <a:ext cx="1170432" cy="1463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706378" y="5686806"/>
              <a:ext cx="1170432" cy="393954"/>
            </a:xfrm>
            <a:prstGeom prst="rect">
              <a:avLst/>
            </a:prstGeom>
            <a:noFill/>
          </p:spPr>
          <p:txBody>
            <a:bodyPr wrap="square" tIns="0" bIns="0" rtlCol="0">
              <a:spAutoFit/>
            </a:bodyPr>
            <a:lstStyle/>
            <a:p>
              <a:pPr algn="ctr">
                <a:lnSpc>
                  <a:spcPct val="80000"/>
                </a:lnSpc>
                <a:spcBef>
                  <a:spcPts val="0"/>
                </a:spcBef>
              </a:pPr>
              <a:r>
                <a:rPr lang="en-US" sz="1600" dirty="0" smtClean="0">
                  <a:effectLst>
                    <a:glow rad="63500">
                      <a:schemeClr val="bg1"/>
                    </a:glow>
                  </a:effectLst>
                  <a:latin typeface="Calibri" panose="020F0502020204030204" pitchFamily="34" charset="0"/>
                  <a:cs typeface="Calibri" panose="020F0502020204030204" pitchFamily="34" charset="0"/>
                </a:rPr>
                <a:t>Larry</a:t>
              </a:r>
            </a:p>
            <a:p>
              <a:pPr algn="ctr">
                <a:lnSpc>
                  <a:spcPct val="80000"/>
                </a:lnSpc>
                <a:spcBef>
                  <a:spcPts val="0"/>
                </a:spcBef>
              </a:pPr>
              <a:r>
                <a:rPr lang="en-US" sz="1600" dirty="0" err="1" smtClean="0">
                  <a:effectLst>
                    <a:glow rad="63500">
                      <a:schemeClr val="bg1"/>
                    </a:glow>
                  </a:effectLst>
                  <a:latin typeface="Calibri" panose="020F0502020204030204" pitchFamily="34" charset="0"/>
                  <a:cs typeface="Calibri" panose="020F0502020204030204" pitchFamily="34" charset="0"/>
                </a:rPr>
                <a:t>Synder</a:t>
              </a:r>
              <a:endParaRPr lang="en-US" sz="1600" dirty="0">
                <a:effectLst>
                  <a:glow rad="63500">
                    <a:schemeClr val="bg1"/>
                  </a:glow>
                </a:effectLst>
                <a:latin typeface="Calibri" panose="020F0502020204030204" pitchFamily="34" charset="0"/>
                <a:cs typeface="Calibri" panose="020F0502020204030204" pitchFamily="34" charset="0"/>
              </a:endParaRPr>
            </a:p>
          </p:txBody>
        </p:sp>
      </p:grpSp>
      <p:grpSp>
        <p:nvGrpSpPr>
          <p:cNvPr id="12" name="Group 11"/>
          <p:cNvGrpSpPr/>
          <p:nvPr/>
        </p:nvGrpSpPr>
        <p:grpSpPr>
          <a:xfrm>
            <a:off x="3077747" y="4122952"/>
            <a:ext cx="1170432" cy="1463040"/>
            <a:chOff x="6999316" y="4156479"/>
            <a:chExt cx="1170432" cy="1463040"/>
          </a:xfrm>
        </p:grpSpPr>
        <p:pic>
          <p:nvPicPr>
            <p:cNvPr id="3076" name="Picture 4" descr="http://pscsta.org/wp-content/uploads/2014/05/member_susa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16" r="11859"/>
            <a:stretch/>
          </p:blipFill>
          <p:spPr bwMode="auto">
            <a:xfrm>
              <a:off x="6999316" y="4156479"/>
              <a:ext cx="1169324" cy="14630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999316" y="5225565"/>
              <a:ext cx="1170432" cy="393954"/>
            </a:xfrm>
            <a:prstGeom prst="rect">
              <a:avLst/>
            </a:prstGeom>
            <a:noFill/>
          </p:spPr>
          <p:txBody>
            <a:bodyPr wrap="square" tIns="0" bIns="0" rtlCol="0">
              <a:spAutoFit/>
            </a:bodyPr>
            <a:lstStyle/>
            <a:p>
              <a:pPr algn="ctr">
                <a:lnSpc>
                  <a:spcPct val="80000"/>
                </a:lnSpc>
                <a:spcBef>
                  <a:spcPts val="0"/>
                </a:spcBef>
              </a:pPr>
              <a:r>
                <a:rPr lang="en-US" sz="1600" dirty="0" smtClean="0">
                  <a:effectLst>
                    <a:glow rad="63500">
                      <a:schemeClr val="bg1"/>
                    </a:glow>
                  </a:effectLst>
                  <a:latin typeface="Calibri" panose="020F0502020204030204" pitchFamily="34" charset="0"/>
                  <a:cs typeface="Calibri" panose="020F0502020204030204" pitchFamily="34" charset="0"/>
                </a:rPr>
                <a:t>Susan</a:t>
              </a:r>
            </a:p>
            <a:p>
              <a:pPr algn="ctr">
                <a:lnSpc>
                  <a:spcPct val="80000"/>
                </a:lnSpc>
                <a:spcBef>
                  <a:spcPts val="0"/>
                </a:spcBef>
              </a:pPr>
              <a:r>
                <a:rPr lang="en-US" sz="1600" dirty="0" smtClean="0">
                  <a:effectLst>
                    <a:glow rad="63500">
                      <a:schemeClr val="bg1"/>
                    </a:glow>
                  </a:effectLst>
                  <a:latin typeface="Calibri" panose="020F0502020204030204" pitchFamily="34" charset="0"/>
                  <a:cs typeface="Calibri" panose="020F0502020204030204" pitchFamily="34" charset="0"/>
                </a:rPr>
                <a:t>Evans</a:t>
              </a:r>
              <a:endParaRPr lang="en-US" sz="1600" dirty="0">
                <a:effectLst>
                  <a:glow rad="63500">
                    <a:schemeClr val="bg1"/>
                  </a:glow>
                </a:effectLst>
                <a:latin typeface="Calibri" panose="020F0502020204030204" pitchFamily="34" charset="0"/>
                <a:cs typeface="Calibri" panose="020F0502020204030204" pitchFamily="34" charset="0"/>
              </a:endParaRPr>
            </a:p>
          </p:txBody>
        </p:sp>
      </p:gr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4124319"/>
            <a:ext cx="975360" cy="1463040"/>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122952"/>
            <a:ext cx="975360" cy="1463040"/>
          </a:xfrm>
          <a:prstGeom prst="rect">
            <a:avLst/>
          </a:prstGeom>
        </p:spPr>
      </p:pic>
      <p:sp>
        <p:nvSpPr>
          <p:cNvPr id="46" name="TextBox 45"/>
          <p:cNvSpPr txBox="1"/>
          <p:nvPr/>
        </p:nvSpPr>
        <p:spPr>
          <a:xfrm>
            <a:off x="4937760" y="5177941"/>
            <a:ext cx="1097280" cy="393954"/>
          </a:xfrm>
          <a:prstGeom prst="rect">
            <a:avLst/>
          </a:prstGeom>
          <a:noFill/>
        </p:spPr>
        <p:txBody>
          <a:bodyPr wrap="square" tIns="0" bIns="0" rtlCol="0">
            <a:spAutoFit/>
          </a:bodyPr>
          <a:lstStyle/>
          <a:p>
            <a:pPr algn="ctr">
              <a:lnSpc>
                <a:spcPct val="80000"/>
              </a:lnSpc>
              <a:spcBef>
                <a:spcPts val="0"/>
              </a:spcBef>
            </a:pPr>
            <a:r>
              <a:rPr lang="en-US" sz="1600" dirty="0" smtClean="0">
                <a:effectLst>
                  <a:glow rad="63500">
                    <a:schemeClr val="bg1"/>
                  </a:glow>
                </a:effectLst>
                <a:latin typeface="Calibri" panose="020F0502020204030204" pitchFamily="34" charset="0"/>
                <a:cs typeface="Calibri" panose="020F0502020204030204" pitchFamily="34" charset="0"/>
              </a:rPr>
              <a:t>Dan</a:t>
            </a:r>
          </a:p>
          <a:p>
            <a:pPr algn="ctr">
              <a:lnSpc>
                <a:spcPct val="80000"/>
              </a:lnSpc>
              <a:spcBef>
                <a:spcPts val="0"/>
              </a:spcBef>
            </a:pPr>
            <a:r>
              <a:rPr lang="en-US" sz="1600" dirty="0" smtClean="0">
                <a:effectLst>
                  <a:glow rad="63500">
                    <a:schemeClr val="bg1"/>
                  </a:glow>
                </a:effectLst>
                <a:latin typeface="Calibri" panose="020F0502020204030204" pitchFamily="34" charset="0"/>
                <a:cs typeface="Calibri" panose="020F0502020204030204" pitchFamily="34" charset="0"/>
              </a:rPr>
              <a:t>Garcia</a:t>
            </a:r>
            <a:endParaRPr lang="en-US" sz="1600" dirty="0">
              <a:effectLst>
                <a:glow rad="63500">
                  <a:schemeClr val="bg1"/>
                </a:glow>
              </a:effectLst>
              <a:latin typeface="Calibri" panose="020F0502020204030204" pitchFamily="34" charset="0"/>
              <a:cs typeface="Calibri" panose="020F0502020204030204" pitchFamily="34" charset="0"/>
            </a:endParaRPr>
          </a:p>
        </p:txBody>
      </p:sp>
      <p:sp>
        <p:nvSpPr>
          <p:cNvPr id="47" name="TextBox 46"/>
          <p:cNvSpPr txBox="1"/>
          <p:nvPr/>
        </p:nvSpPr>
        <p:spPr>
          <a:xfrm>
            <a:off x="6766560" y="5191628"/>
            <a:ext cx="1097280" cy="393954"/>
          </a:xfrm>
          <a:prstGeom prst="rect">
            <a:avLst/>
          </a:prstGeom>
          <a:noFill/>
        </p:spPr>
        <p:txBody>
          <a:bodyPr wrap="square" tIns="0" bIns="0" rtlCol="0">
            <a:spAutoFit/>
          </a:bodyPr>
          <a:lstStyle/>
          <a:p>
            <a:pPr algn="ctr">
              <a:lnSpc>
                <a:spcPct val="80000"/>
              </a:lnSpc>
              <a:spcBef>
                <a:spcPts val="0"/>
              </a:spcBef>
            </a:pPr>
            <a:r>
              <a:rPr lang="en-US" sz="1600" dirty="0" smtClean="0">
                <a:effectLst>
                  <a:glow rad="63500">
                    <a:schemeClr val="bg1"/>
                  </a:glow>
                </a:effectLst>
                <a:latin typeface="Calibri" panose="020F0502020204030204" pitchFamily="34" charset="0"/>
                <a:cs typeface="Calibri" panose="020F0502020204030204" pitchFamily="34" charset="0"/>
              </a:rPr>
              <a:t>Josh</a:t>
            </a:r>
          </a:p>
          <a:p>
            <a:pPr algn="ctr">
              <a:lnSpc>
                <a:spcPct val="80000"/>
              </a:lnSpc>
              <a:spcBef>
                <a:spcPts val="0"/>
              </a:spcBef>
            </a:pPr>
            <a:r>
              <a:rPr lang="en-US" sz="1600" dirty="0" smtClean="0">
                <a:effectLst>
                  <a:glow rad="63500">
                    <a:schemeClr val="bg1"/>
                  </a:glow>
                </a:effectLst>
                <a:latin typeface="Calibri" panose="020F0502020204030204" pitchFamily="34" charset="0"/>
                <a:cs typeface="Calibri" panose="020F0502020204030204" pitchFamily="34" charset="0"/>
              </a:rPr>
              <a:t>Hug</a:t>
            </a:r>
            <a:endParaRPr lang="en-US" sz="1600" dirty="0">
              <a:effectLst>
                <a:glow rad="63500">
                  <a:schemeClr val="bg1"/>
                </a:glow>
              </a:effectLst>
              <a:latin typeface="Calibri" panose="020F0502020204030204" pitchFamily="34" charset="0"/>
              <a:cs typeface="Calibri" panose="020F0502020204030204" pitchFamily="34" charset="0"/>
            </a:endParaRPr>
          </a:p>
        </p:txBody>
      </p:sp>
      <p:grpSp>
        <p:nvGrpSpPr>
          <p:cNvPr id="23" name="Group 22"/>
          <p:cNvGrpSpPr>
            <a:grpSpLocks noChangeAspect="1"/>
          </p:cNvGrpSpPr>
          <p:nvPr/>
        </p:nvGrpSpPr>
        <p:grpSpPr>
          <a:xfrm>
            <a:off x="457200" y="2011680"/>
            <a:ext cx="8229600" cy="1137428"/>
            <a:chOff x="2011680" y="3291840"/>
            <a:chExt cx="6858000" cy="947857"/>
          </a:xfrm>
        </p:grpSpPr>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1680" y="3291840"/>
              <a:ext cx="914400" cy="914400"/>
            </a:xfrm>
            <a:prstGeom prst="rect">
              <a:avLst/>
            </a:prstGeom>
          </p:spPr>
        </p:pic>
        <p:sp>
          <p:nvSpPr>
            <p:cNvPr id="30" name="TextBox 29"/>
            <p:cNvSpPr txBox="1"/>
            <p:nvPr/>
          </p:nvSpPr>
          <p:spPr>
            <a:xfrm>
              <a:off x="2011680" y="3931920"/>
              <a:ext cx="914400" cy="307777"/>
            </a:xfrm>
            <a:prstGeom prst="rect">
              <a:avLst/>
            </a:prstGeom>
            <a:noFill/>
            <a:ln w="12700">
              <a:noFill/>
            </a:ln>
          </p:spPr>
          <p:txBody>
            <a:bodyPr wrap="none" rtlCol="0">
              <a:noAutofit/>
            </a:bodyPr>
            <a:lstStyle/>
            <a:p>
              <a:pPr algn="ctr"/>
              <a:r>
                <a:rPr lang="en-US" sz="1600" b="1" spc="50" dirty="0" err="1" smtClean="0">
                  <a:ln w="9525">
                    <a:solidFill>
                      <a:schemeClr val="bg1">
                        <a:lumMod val="85000"/>
                      </a:schemeClr>
                    </a:solidFill>
                  </a:ln>
                  <a:solidFill>
                    <a:srgbClr val="4B2A85"/>
                  </a:solidFill>
                  <a:latin typeface="Calibri" pitchFamily="34" charset="0"/>
                </a:rPr>
                <a:t>Anupam</a:t>
              </a:r>
              <a:endParaRPr lang="en-US" sz="1600" b="1" spc="50" dirty="0" smtClean="0">
                <a:ln w="9525">
                  <a:solidFill>
                    <a:schemeClr val="bg1">
                      <a:lumMod val="85000"/>
                    </a:schemeClr>
                  </a:solidFill>
                </a:ln>
                <a:solidFill>
                  <a:srgbClr val="4B2A85"/>
                </a:solidFill>
                <a:latin typeface="Calibri" pitchFamily="34" charset="0"/>
              </a:endParaRP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00" y="3291840"/>
              <a:ext cx="914400" cy="914400"/>
            </a:xfrm>
            <a:prstGeom prst="rect">
              <a:avLst/>
            </a:prstGeom>
          </p:spPr>
        </p:pic>
        <p:sp>
          <p:nvSpPr>
            <p:cNvPr id="32" name="TextBox 31"/>
            <p:cNvSpPr txBox="1"/>
            <p:nvPr/>
          </p:nvSpPr>
          <p:spPr>
            <a:xfrm>
              <a:off x="3200400" y="3931920"/>
              <a:ext cx="914400" cy="307777"/>
            </a:xfrm>
            <a:prstGeom prst="rect">
              <a:avLst/>
            </a:prstGeom>
            <a:noFill/>
            <a:ln w="12700">
              <a:noFill/>
            </a:ln>
          </p:spPr>
          <p:txBody>
            <a:bodyPr wrap="none" rtlCol="0">
              <a:noAutofit/>
            </a:bodyPr>
            <a:lstStyle/>
            <a:p>
              <a:pPr algn="ctr"/>
              <a:r>
                <a:rPr lang="en-US" sz="1600" b="1" spc="50" dirty="0" smtClean="0">
                  <a:ln w="9525">
                    <a:solidFill>
                      <a:schemeClr val="bg1">
                        <a:lumMod val="85000"/>
                      </a:schemeClr>
                    </a:solidFill>
                  </a:ln>
                  <a:solidFill>
                    <a:srgbClr val="4B2A85"/>
                  </a:solidFill>
                  <a:latin typeface="Calibri" pitchFamily="34" charset="0"/>
                </a:rPr>
                <a:t>Cheng</a:t>
              </a: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9120" y="3291840"/>
              <a:ext cx="914400" cy="914400"/>
            </a:xfrm>
            <a:prstGeom prst="rect">
              <a:avLst/>
            </a:prstGeom>
          </p:spPr>
        </p:pic>
        <p:sp>
          <p:nvSpPr>
            <p:cNvPr id="34" name="TextBox 33"/>
            <p:cNvSpPr txBox="1"/>
            <p:nvPr/>
          </p:nvSpPr>
          <p:spPr>
            <a:xfrm>
              <a:off x="4389120" y="3931920"/>
              <a:ext cx="914400" cy="307777"/>
            </a:xfrm>
            <a:prstGeom prst="rect">
              <a:avLst/>
            </a:prstGeom>
            <a:noFill/>
            <a:ln w="12700">
              <a:noFill/>
            </a:ln>
          </p:spPr>
          <p:txBody>
            <a:bodyPr wrap="none" rtlCol="0">
              <a:noAutofit/>
            </a:bodyPr>
            <a:lstStyle/>
            <a:p>
              <a:pPr algn="ctr"/>
              <a:r>
                <a:rPr lang="en-US" sz="1600" b="1" spc="50" dirty="0" smtClean="0">
                  <a:ln w="9525">
                    <a:solidFill>
                      <a:schemeClr val="bg1">
                        <a:lumMod val="85000"/>
                      </a:schemeClr>
                    </a:solidFill>
                  </a:ln>
                  <a:solidFill>
                    <a:srgbClr val="4B2A85"/>
                  </a:solidFill>
                  <a:latin typeface="Calibri" pitchFamily="34" charset="0"/>
                </a:rPr>
                <a:t>Eugene</a:t>
              </a:r>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6560" y="3291840"/>
              <a:ext cx="914400" cy="914400"/>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77840" y="3291840"/>
              <a:ext cx="914400" cy="914400"/>
            </a:xfrm>
            <a:prstGeom prst="rect">
              <a:avLst/>
            </a:prstGeom>
          </p:spPr>
        </p:pic>
        <p:sp>
          <p:nvSpPr>
            <p:cNvPr id="42" name="TextBox 41"/>
            <p:cNvSpPr txBox="1"/>
            <p:nvPr/>
          </p:nvSpPr>
          <p:spPr>
            <a:xfrm>
              <a:off x="5577840" y="3931920"/>
              <a:ext cx="914400" cy="307777"/>
            </a:xfrm>
            <a:prstGeom prst="rect">
              <a:avLst/>
            </a:prstGeom>
            <a:noFill/>
            <a:ln w="12700">
              <a:noFill/>
            </a:ln>
          </p:spPr>
          <p:txBody>
            <a:bodyPr wrap="none" rtlCol="0">
              <a:noAutofit/>
            </a:bodyPr>
            <a:lstStyle/>
            <a:p>
              <a:pPr algn="ctr"/>
              <a:r>
                <a:rPr lang="en-US" sz="1600" b="1" spc="50" dirty="0" smtClean="0">
                  <a:ln w="9525">
                    <a:solidFill>
                      <a:schemeClr val="bg1">
                        <a:lumMod val="85000"/>
                      </a:schemeClr>
                    </a:solidFill>
                  </a:ln>
                  <a:solidFill>
                    <a:srgbClr val="4B2A85"/>
                  </a:solidFill>
                  <a:effectLst>
                    <a:glow rad="12700">
                      <a:schemeClr val="bg1"/>
                    </a:glow>
                  </a:effectLst>
                  <a:latin typeface="Calibri" pitchFamily="34" charset="0"/>
                </a:rPr>
                <a:t>Sam</a:t>
              </a:r>
            </a:p>
          </p:txBody>
        </p:sp>
        <p:sp>
          <p:nvSpPr>
            <p:cNvPr id="43" name="TextBox 42"/>
            <p:cNvSpPr txBox="1"/>
            <p:nvPr/>
          </p:nvSpPr>
          <p:spPr>
            <a:xfrm>
              <a:off x="6766560" y="3931920"/>
              <a:ext cx="914400" cy="307777"/>
            </a:xfrm>
            <a:prstGeom prst="rect">
              <a:avLst/>
            </a:prstGeom>
            <a:noFill/>
            <a:ln w="12700">
              <a:noFill/>
            </a:ln>
          </p:spPr>
          <p:txBody>
            <a:bodyPr wrap="none" rtlCol="0">
              <a:noAutofit/>
            </a:bodyPr>
            <a:lstStyle/>
            <a:p>
              <a:pPr algn="ctr"/>
              <a:r>
                <a:rPr lang="en-US" sz="1600" b="1" spc="50" dirty="0" smtClean="0">
                  <a:ln w="9525">
                    <a:solidFill>
                      <a:schemeClr val="bg1">
                        <a:lumMod val="85000"/>
                      </a:schemeClr>
                    </a:solidFill>
                  </a:ln>
                  <a:solidFill>
                    <a:srgbClr val="4B2A85"/>
                  </a:solidFill>
                  <a:latin typeface="Calibri" pitchFamily="34" charset="0"/>
                </a:rPr>
                <a:t>Sophie</a:t>
              </a:r>
            </a:p>
          </p:txBody>
        </p:sp>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55280" y="3291840"/>
              <a:ext cx="914400" cy="914400"/>
            </a:xfrm>
            <a:prstGeom prst="rect">
              <a:avLst/>
            </a:prstGeom>
          </p:spPr>
        </p:pic>
        <p:sp>
          <p:nvSpPr>
            <p:cNvPr id="48" name="TextBox 47"/>
            <p:cNvSpPr txBox="1"/>
            <p:nvPr/>
          </p:nvSpPr>
          <p:spPr>
            <a:xfrm>
              <a:off x="7955280" y="3930062"/>
              <a:ext cx="914400" cy="307777"/>
            </a:xfrm>
            <a:prstGeom prst="rect">
              <a:avLst/>
            </a:prstGeom>
            <a:noFill/>
            <a:ln w="12700">
              <a:noFill/>
            </a:ln>
          </p:spPr>
          <p:txBody>
            <a:bodyPr wrap="none" rtlCol="0">
              <a:noAutofit/>
            </a:bodyPr>
            <a:lstStyle/>
            <a:p>
              <a:pPr algn="ctr"/>
              <a:r>
                <a:rPr lang="en-US" sz="1600" b="1" spc="50" dirty="0" smtClean="0">
                  <a:ln w="9525">
                    <a:solidFill>
                      <a:schemeClr val="bg1">
                        <a:lumMod val="85000"/>
                      </a:schemeClr>
                    </a:solidFill>
                  </a:ln>
                  <a:solidFill>
                    <a:srgbClr val="4B2A85"/>
                  </a:solidFill>
                  <a:latin typeface="Calibri" pitchFamily="34" charset="0"/>
                </a:rPr>
                <a:t>Teagan</a:t>
              </a:r>
            </a:p>
          </p:txBody>
        </p:sp>
      </p:grpSp>
    </p:spTree>
    <p:extLst>
      <p:ext uri="{BB962C8B-B14F-4D97-AF65-F5344CB8AC3E}">
        <p14:creationId xmlns:p14="http://schemas.microsoft.com/office/powerpoint/2010/main" val="177318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Me Anything (AMA)</a:t>
            </a:r>
            <a:endParaRPr lang="en-US" dirty="0"/>
          </a:p>
        </p:txBody>
      </p:sp>
      <p:pic>
        <p:nvPicPr>
          <p:cNvPr id="160770" name="Picture 2" descr="http://www.va.gov/osdbu/images/faq00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394334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FCA4B55D-529E-4439-91AC-D37794C0D9AF}" type="slidenum">
              <a:rPr lang="en-US" smtClean="0"/>
              <a:t>22</a:t>
            </a:fld>
            <a:endParaRPr lang="en-US"/>
          </a:p>
        </p:txBody>
      </p:sp>
    </p:spTree>
    <p:extLst>
      <p:ext uri="{BB962C8B-B14F-4D97-AF65-F5344CB8AC3E}">
        <p14:creationId xmlns:p14="http://schemas.microsoft.com/office/powerpoint/2010/main" val="4225223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a:srcRect l="9886" r="9659"/>
          <a:stretch/>
        </p:blipFill>
        <p:spPr>
          <a:xfrm>
            <a:off x="0" y="228600"/>
            <a:ext cx="9144000" cy="6629400"/>
          </a:xfrm>
          <a:prstGeom prst="rect">
            <a:avLst/>
          </a:prstGeom>
        </p:spPr>
      </p:pic>
      <p:sp>
        <p:nvSpPr>
          <p:cNvPr id="2" name="Slide Number Placeholder 1"/>
          <p:cNvSpPr>
            <a:spLocks noGrp="1"/>
          </p:cNvSpPr>
          <p:nvPr>
            <p:ph type="sldNum" sz="quarter" idx="10"/>
          </p:nvPr>
        </p:nvSpPr>
        <p:spPr/>
        <p:txBody>
          <a:bodyPr/>
          <a:lstStyle/>
          <a:p>
            <a:fld id="{FCA4B55D-529E-4439-91AC-D37794C0D9AF}" type="slidenum">
              <a:rPr lang="en-US" smtClean="0"/>
              <a:t>23</a:t>
            </a:fld>
            <a:endParaRPr lang="en-US"/>
          </a:p>
        </p:txBody>
      </p:sp>
    </p:spTree>
    <p:extLst>
      <p:ext uri="{BB962C8B-B14F-4D97-AF65-F5344CB8AC3E}">
        <p14:creationId xmlns:p14="http://schemas.microsoft.com/office/powerpoint/2010/main" val="1298492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b="1" dirty="0" smtClean="0">
                <a:solidFill>
                  <a:srgbClr val="4B2A85"/>
                </a:solidFill>
              </a:rPr>
              <a:t>What We’ve Learned</a:t>
            </a:r>
          </a:p>
          <a:p>
            <a:r>
              <a:rPr lang="en-US" dirty="0" smtClean="0"/>
              <a:t>Lecture 1 Revisited</a:t>
            </a:r>
          </a:p>
          <a:p>
            <a:r>
              <a:rPr lang="en-US" dirty="0" smtClean="0"/>
              <a:t>Your Future Beyond CSE120</a:t>
            </a:r>
          </a:p>
        </p:txBody>
      </p:sp>
      <p:sp>
        <p:nvSpPr>
          <p:cNvPr id="8" name="Slide Number Placeholder 7"/>
          <p:cNvSpPr>
            <a:spLocks noGrp="1"/>
          </p:cNvSpPr>
          <p:nvPr>
            <p:ph type="sldNum" sz="quarter" idx="10"/>
          </p:nvPr>
        </p:nvSpPr>
        <p:spPr/>
        <p:txBody>
          <a:bodyPr/>
          <a:lstStyle/>
          <a:p>
            <a:fld id="{FCA4B55D-529E-4439-91AC-D37794C0D9AF}" type="slidenum">
              <a:rPr lang="en-US" smtClean="0"/>
              <a:t>3</a:t>
            </a:fld>
            <a:endParaRPr lang="en-US"/>
          </a:p>
        </p:txBody>
      </p:sp>
      <p:pic>
        <p:nvPicPr>
          <p:cNvPr id="4" name="Shape 105"/>
          <p:cNvPicPr preferRelativeResize="0">
            <a:picLocks noChangeAspect="1"/>
          </p:cNvPicPr>
          <p:nvPr/>
        </p:nvPicPr>
        <p:blipFill>
          <a:blip r:embed="rId2">
            <a:alphaModFix/>
          </a:blip>
          <a:stretch>
            <a:fillRect/>
          </a:stretch>
        </p:blipFill>
        <p:spPr bwMode="auto">
          <a:xfrm>
            <a:off x="1066800" y="3012440"/>
            <a:ext cx="2964922" cy="2926080"/>
          </a:xfrm>
          <a:prstGeom prst="rect">
            <a:avLst/>
          </a:prstGeom>
          <a:noFill/>
          <a:ln w="9525">
            <a:noFill/>
            <a:miter lim="800000"/>
            <a:headEnd/>
            <a:tailEnd/>
          </a:ln>
        </p:spPr>
      </p:pic>
      <p:pic>
        <p:nvPicPr>
          <p:cNvPr id="5" name="Shape 103"/>
          <p:cNvPicPr preferRelativeResize="0">
            <a:picLocks noChangeAspect="1"/>
          </p:cNvPicPr>
          <p:nvPr/>
        </p:nvPicPr>
        <p:blipFill>
          <a:blip r:embed="rId3">
            <a:alphaModFix/>
          </a:blip>
          <a:stretch>
            <a:fillRect/>
          </a:stretch>
        </p:blipFill>
        <p:spPr>
          <a:xfrm>
            <a:off x="5118556" y="3012440"/>
            <a:ext cx="3334564" cy="2926080"/>
          </a:xfrm>
          <a:prstGeom prst="rect">
            <a:avLst/>
          </a:prstGeom>
          <a:noFill/>
          <a:ln>
            <a:noFill/>
          </a:ln>
        </p:spPr>
      </p:pic>
      <p:sp>
        <p:nvSpPr>
          <p:cNvPr id="6" name="TextBox 5"/>
          <p:cNvSpPr txBox="1"/>
          <p:nvPr/>
        </p:nvSpPr>
        <p:spPr>
          <a:xfrm>
            <a:off x="1066800" y="5938520"/>
            <a:ext cx="2964922"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Source: </a:t>
            </a:r>
            <a:r>
              <a:rPr lang="en-US" sz="1600" dirty="0">
                <a:latin typeface="Calibri" panose="020F0502020204030204" pitchFamily="34" charset="0"/>
                <a:cs typeface="Calibri" panose="020F0502020204030204" pitchFamily="34" charset="0"/>
                <a:hlinkClick r:id="rId4"/>
              </a:rPr>
              <a:t>DragoArt.com</a:t>
            </a:r>
            <a:endParaRPr lang="en-US" sz="1600" dirty="0">
              <a:latin typeface="Calibri" panose="020F0502020204030204" pitchFamily="34" charset="0"/>
              <a:cs typeface="Calibri" panose="020F0502020204030204" pitchFamily="34" charset="0"/>
            </a:endParaRPr>
          </a:p>
        </p:txBody>
      </p:sp>
      <p:sp>
        <p:nvSpPr>
          <p:cNvPr id="7" name="TextBox 6"/>
          <p:cNvSpPr txBox="1"/>
          <p:nvPr/>
        </p:nvSpPr>
        <p:spPr>
          <a:xfrm>
            <a:off x="5118557" y="5933640"/>
            <a:ext cx="3334564"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Source: </a:t>
            </a:r>
            <a:r>
              <a:rPr lang="en-US" sz="1600" dirty="0">
                <a:latin typeface="Calibri" panose="020F0502020204030204" pitchFamily="34" charset="0"/>
                <a:cs typeface="Calibri" panose="020F0502020204030204" pitchFamily="34" charset="0"/>
                <a:hlinkClick r:id="rId5"/>
              </a:rPr>
              <a:t>Project Gutenberg</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7841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Thinking</a:t>
            </a:r>
            <a:endParaRPr lang="en-US" dirty="0"/>
          </a:p>
        </p:txBody>
      </p:sp>
      <p:sp>
        <p:nvSpPr>
          <p:cNvPr id="3" name="Content Placeholder 2"/>
          <p:cNvSpPr>
            <a:spLocks noGrp="1"/>
          </p:cNvSpPr>
          <p:nvPr>
            <p:ph idx="1"/>
          </p:nvPr>
        </p:nvSpPr>
        <p:spPr/>
        <p:txBody>
          <a:bodyPr/>
          <a:lstStyle/>
          <a:p>
            <a:r>
              <a:rPr lang="en-US" dirty="0" smtClean="0"/>
              <a:t>It’s all about problem solving</a:t>
            </a:r>
          </a:p>
          <a:p>
            <a:pPr lvl="1"/>
            <a:r>
              <a:rPr lang="en-US" dirty="0" smtClean="0"/>
              <a:t>How to attack your problem in a way that a computer can help</a:t>
            </a:r>
          </a:p>
          <a:p>
            <a:pPr lvl="2"/>
            <a:endParaRPr lang="en-US" dirty="0" smtClean="0"/>
          </a:p>
          <a:p>
            <a:r>
              <a:rPr lang="en-US" dirty="0" smtClean="0"/>
              <a:t>Most important idea:  abstraction!</a:t>
            </a:r>
          </a:p>
          <a:p>
            <a:pPr lvl="1"/>
            <a:r>
              <a:rPr lang="en-US" dirty="0" smtClean="0"/>
              <a:t>Detail removal and generalization help us decompose complex problems</a:t>
            </a:r>
          </a:p>
          <a:p>
            <a:pPr lvl="1"/>
            <a:r>
              <a:rPr lang="en-US" dirty="0" smtClean="0"/>
              <a:t>Use bits to represent </a:t>
            </a:r>
            <a:r>
              <a:rPr lang="en-US" i="1" dirty="0" smtClean="0"/>
              <a:t>everything</a:t>
            </a:r>
            <a:r>
              <a:rPr lang="en-US" dirty="0" smtClean="0"/>
              <a:t> (</a:t>
            </a:r>
            <a:r>
              <a:rPr lang="en-US" i="1" dirty="0" smtClean="0"/>
              <a:t>i.e.</a:t>
            </a:r>
            <a:r>
              <a:rPr lang="en-US" dirty="0" smtClean="0"/>
              <a:t> digitization)</a:t>
            </a:r>
          </a:p>
          <a:p>
            <a:pPr lvl="1"/>
            <a:r>
              <a:rPr lang="en-US" dirty="0" smtClean="0"/>
              <a:t>Reuse and combine building blocks (algorithms) in ways that hopefully scale well</a:t>
            </a:r>
            <a:endParaRPr lang="en-US" dirty="0"/>
          </a:p>
        </p:txBody>
      </p:sp>
      <p:sp>
        <p:nvSpPr>
          <p:cNvPr id="4" name="Slide Number Placeholder 3"/>
          <p:cNvSpPr>
            <a:spLocks noGrp="1"/>
          </p:cNvSpPr>
          <p:nvPr>
            <p:ph type="sldNum" sz="quarter" idx="10"/>
          </p:nvPr>
        </p:nvSpPr>
        <p:spPr/>
        <p:txBody>
          <a:bodyPr/>
          <a:lstStyle/>
          <a:p>
            <a:fld id="{FCA4B55D-529E-4439-91AC-D37794C0D9AF}" type="slidenum">
              <a:rPr lang="en-US" smtClean="0"/>
              <a:t>4</a:t>
            </a:fld>
            <a:endParaRPr lang="en-US"/>
          </a:p>
        </p:txBody>
      </p:sp>
    </p:spTree>
    <p:extLst>
      <p:ext uri="{BB962C8B-B14F-4D97-AF65-F5344CB8AC3E}">
        <p14:creationId xmlns:p14="http://schemas.microsoft.com/office/powerpoint/2010/main" val="2604958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Blocks of Algorithms</a:t>
            </a:r>
            <a:endParaRPr lang="en-US" dirty="0"/>
          </a:p>
        </p:txBody>
      </p:sp>
      <p:sp>
        <p:nvSpPr>
          <p:cNvPr id="3" name="Content Placeholder 2"/>
          <p:cNvSpPr>
            <a:spLocks noGrp="1"/>
          </p:cNvSpPr>
          <p:nvPr>
            <p:ph idx="1"/>
          </p:nvPr>
        </p:nvSpPr>
        <p:spPr/>
        <p:txBody>
          <a:bodyPr/>
          <a:lstStyle/>
          <a:p>
            <a:r>
              <a:rPr lang="en-US" sz="2400" b="1" dirty="0" smtClean="0"/>
              <a:t>Sequencing</a:t>
            </a:r>
          </a:p>
          <a:p>
            <a:pPr lvl="1"/>
            <a:r>
              <a:rPr lang="en-US" sz="2000" dirty="0" smtClean="0"/>
              <a:t>The application/execution of each step of an algorithm in the order given</a:t>
            </a:r>
          </a:p>
          <a:p>
            <a:pPr lvl="1"/>
            <a:endParaRPr lang="en-US" sz="2000" dirty="0"/>
          </a:p>
          <a:p>
            <a:pPr lvl="1"/>
            <a:endParaRPr lang="en-US" sz="2000" dirty="0" smtClean="0"/>
          </a:p>
          <a:p>
            <a:pPr lvl="1"/>
            <a:endParaRPr lang="en-US" sz="2000" dirty="0"/>
          </a:p>
          <a:p>
            <a:endParaRPr lang="en-US" sz="2400" b="1" dirty="0" smtClean="0"/>
          </a:p>
          <a:p>
            <a:r>
              <a:rPr lang="en-US" sz="2400" b="1" dirty="0" smtClean="0"/>
              <a:t>Iteration</a:t>
            </a:r>
          </a:p>
          <a:p>
            <a:pPr lvl="1"/>
            <a:r>
              <a:rPr lang="en-US" sz="2000" dirty="0" smtClean="0"/>
              <a:t>Repeat part of algorithm a specified number of times</a:t>
            </a:r>
            <a:endParaRPr lang="en-US" sz="2000" dirty="0"/>
          </a:p>
        </p:txBody>
      </p:sp>
      <p:sp>
        <p:nvSpPr>
          <p:cNvPr id="8" name="Slide Number Placeholder 7"/>
          <p:cNvSpPr>
            <a:spLocks noGrp="1"/>
          </p:cNvSpPr>
          <p:nvPr>
            <p:ph type="sldNum" sz="quarter" idx="10"/>
          </p:nvPr>
        </p:nvSpPr>
        <p:spPr/>
        <p:txBody>
          <a:bodyPr/>
          <a:lstStyle/>
          <a:p>
            <a:fld id="{434F964E-4FA5-41D3-B29D-50E632F9EB33}" type="slidenum">
              <a:rPr lang="en-US" smtClean="0"/>
              <a:t>5</a:t>
            </a:fld>
            <a:endParaRPr lang="en-US"/>
          </a:p>
        </p:txBody>
      </p:sp>
      <p:sp>
        <p:nvSpPr>
          <p:cNvPr id="4" name="Content Placeholder 3"/>
          <p:cNvSpPr>
            <a:spLocks noGrp="1"/>
          </p:cNvSpPr>
          <p:nvPr>
            <p:ph idx="11"/>
          </p:nvPr>
        </p:nvSpPr>
        <p:spPr/>
        <p:txBody>
          <a:bodyPr/>
          <a:lstStyle/>
          <a:p>
            <a:r>
              <a:rPr lang="en-US" sz="2400" b="1" dirty="0"/>
              <a:t>Selection</a:t>
            </a:r>
          </a:p>
          <a:p>
            <a:pPr lvl="1"/>
            <a:r>
              <a:rPr lang="en-US" sz="2000" dirty="0"/>
              <a:t>Use of conditional to select which instruction to execute </a:t>
            </a:r>
            <a:r>
              <a:rPr lang="en-US" sz="2000" dirty="0" smtClean="0"/>
              <a:t>next</a:t>
            </a:r>
          </a:p>
          <a:p>
            <a:pPr lvl="1"/>
            <a:endParaRPr lang="en-US" sz="2000" dirty="0"/>
          </a:p>
          <a:p>
            <a:pPr lvl="1"/>
            <a:endParaRPr lang="en-US" sz="2000" dirty="0" smtClean="0"/>
          </a:p>
          <a:p>
            <a:pPr lvl="1"/>
            <a:endParaRPr lang="en-US" sz="2000" dirty="0"/>
          </a:p>
          <a:p>
            <a:endParaRPr lang="en-US" sz="2400" b="1" dirty="0" smtClean="0">
              <a:solidFill>
                <a:srgbClr val="FF0000"/>
              </a:solidFill>
            </a:endParaRPr>
          </a:p>
          <a:p>
            <a:r>
              <a:rPr lang="en-US" sz="2400" b="1" dirty="0" smtClean="0"/>
              <a:t>Functional Abstraction</a:t>
            </a:r>
            <a:endParaRPr lang="en-US" sz="2400" b="1" dirty="0"/>
          </a:p>
          <a:p>
            <a:pPr lvl="1"/>
            <a:r>
              <a:rPr lang="en-US" sz="2000" dirty="0" smtClean="0"/>
              <a:t>Break larger problem into smaller, reusable parts</a:t>
            </a:r>
            <a:endParaRPr lang="en-US" sz="2000" dirty="0"/>
          </a:p>
          <a:p>
            <a:endParaRPr lang="en-US" sz="2400" dirty="0"/>
          </a:p>
        </p:txBody>
      </p:sp>
      <p:sp>
        <p:nvSpPr>
          <p:cNvPr id="5" name="TextBox 4"/>
          <p:cNvSpPr txBox="1"/>
          <p:nvPr/>
        </p:nvSpPr>
        <p:spPr>
          <a:xfrm>
            <a:off x="731520" y="2743200"/>
            <a:ext cx="3383280" cy="1200329"/>
          </a:xfrm>
          <a:prstGeom prst="rect">
            <a:avLst/>
          </a:prstGeom>
          <a:solidFill>
            <a:schemeClr val="bg1">
              <a:lumMod val="95000"/>
            </a:schemeClr>
          </a:solidFill>
          <a:ln w="19050">
            <a:solidFill>
              <a:srgbClr val="4B2A85"/>
            </a:solidFill>
          </a:ln>
        </p:spPr>
        <p:txBody>
          <a:bodyPr wrap="square" rtlCol="0">
            <a:spAutoFit/>
          </a:bodyPr>
          <a:lstStyle/>
          <a:p>
            <a:r>
              <a:rPr lang="en-US" dirty="0">
                <a:solidFill>
                  <a:srgbClr val="006699"/>
                </a:solidFill>
                <a:latin typeface="Courier New" panose="02070309020205020404" pitchFamily="49" charset="0"/>
                <a:cs typeface="Courier New" panose="02070309020205020404" pitchFamily="49" charset="0"/>
              </a:rPr>
              <a:t>fill</a:t>
            </a:r>
            <a:r>
              <a:rPr lang="en-US" dirty="0">
                <a:latin typeface="Courier New" panose="02070309020205020404" pitchFamily="49" charset="0"/>
                <a:cs typeface="Courier New" panose="02070309020205020404" pitchFamily="49" charset="0"/>
              </a:rPr>
              <a:t>(255</a:t>
            </a:r>
            <a:r>
              <a:rPr lang="en-US" dirty="0" smtClean="0">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p>
            <a:r>
              <a:rPr lang="en-US" dirty="0" err="1" smtClean="0">
                <a:solidFill>
                  <a:srgbClr val="006699"/>
                </a:solidFill>
                <a:latin typeface="Courier New" panose="02070309020205020404" pitchFamily="49" charset="0"/>
                <a:cs typeface="Courier New" panose="02070309020205020404" pitchFamily="49" charset="0"/>
              </a:rPr>
              <a:t>rectMode</a:t>
            </a:r>
            <a:r>
              <a:rPr lang="en-US" dirty="0" smtClean="0">
                <a:latin typeface="Courier New" panose="02070309020205020404" pitchFamily="49" charset="0"/>
                <a:cs typeface="Courier New" panose="02070309020205020404" pitchFamily="49" charset="0"/>
              </a:rPr>
              <a:t>(</a:t>
            </a:r>
            <a:r>
              <a:rPr lang="en-US" b="1" dirty="0" smtClean="0">
                <a:solidFill>
                  <a:srgbClr val="718A62"/>
                </a:solidFill>
                <a:latin typeface="Courier New" panose="02070309020205020404" pitchFamily="49" charset="0"/>
                <a:cs typeface="Courier New" panose="02070309020205020404" pitchFamily="49" charset="0"/>
              </a:rPr>
              <a:t>CORNERS</a:t>
            </a:r>
            <a:r>
              <a:rPr lang="en-US" dirty="0">
                <a:latin typeface="Courier New" panose="02070309020205020404" pitchFamily="49" charset="0"/>
                <a:cs typeface="Courier New" panose="02070309020205020404" pitchFamily="49" charset="0"/>
              </a:rPr>
              <a:t>);</a:t>
            </a:r>
          </a:p>
          <a:p>
            <a:r>
              <a:rPr lang="en-US" dirty="0" err="1" smtClean="0">
                <a:solidFill>
                  <a:srgbClr val="006699"/>
                </a:solidFill>
                <a:latin typeface="Courier New" panose="02070309020205020404" pitchFamily="49" charset="0"/>
                <a:cs typeface="Courier New" panose="02070309020205020404" pitchFamily="49" charset="0"/>
              </a:rPr>
              <a:t>rect</a:t>
            </a:r>
            <a:r>
              <a:rPr lang="en-US" dirty="0">
                <a:latin typeface="Courier New" panose="02070309020205020404" pitchFamily="49" charset="0"/>
                <a:cs typeface="Courier New" panose="02070309020205020404" pitchFamily="49" charset="0"/>
              </a:rPr>
              <a:t>(-r, -r, 0, r</a:t>
            </a:r>
            <a:r>
              <a:rPr lang="en-US" dirty="0" smtClean="0">
                <a:latin typeface="Courier New" panose="02070309020205020404" pitchFamily="49"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p>
            <a:r>
              <a:rPr lang="en-US" dirty="0" smtClean="0">
                <a:solidFill>
                  <a:srgbClr val="006699"/>
                </a:solidFill>
                <a:latin typeface="Courier New" panose="02070309020205020404" pitchFamily="49" charset="0"/>
                <a:cs typeface="Courier New" panose="02070309020205020404" pitchFamily="49" charset="0"/>
              </a:rPr>
              <a:t>ellipse</a:t>
            </a:r>
            <a:r>
              <a:rPr lang="en-US" dirty="0" smtClean="0">
                <a:latin typeface="Courier New" panose="02070309020205020404" pitchFamily="49" charset="0"/>
                <a:cs typeface="Courier New" panose="02070309020205020404" pitchFamily="49" charset="0"/>
              </a:rPr>
              <a:t>(0</a:t>
            </a:r>
            <a:r>
              <a:rPr lang="en-US" dirty="0">
                <a:latin typeface="Courier New" panose="02070309020205020404" pitchFamily="49" charset="0"/>
                <a:cs typeface="Courier New" panose="02070309020205020404" pitchFamily="49" charset="0"/>
              </a:rPr>
              <a:t>, -r/2, r, r</a:t>
            </a:r>
            <a:r>
              <a:rPr lang="en-US" dirty="0" smtClean="0">
                <a:latin typeface="Courier New" panose="02070309020205020404" pitchFamily="49" charset="0"/>
                <a:cs typeface="Courier New" panose="02070309020205020404" pitchFamily="49" charset="0"/>
              </a:rPr>
              <a:t>);</a:t>
            </a:r>
          </a:p>
        </p:txBody>
      </p:sp>
      <p:sp>
        <p:nvSpPr>
          <p:cNvPr id="6" name="TextBox 5"/>
          <p:cNvSpPr txBox="1"/>
          <p:nvPr/>
        </p:nvSpPr>
        <p:spPr>
          <a:xfrm>
            <a:off x="5200299" y="2872226"/>
            <a:ext cx="3332231" cy="923330"/>
          </a:xfrm>
          <a:prstGeom prst="rect">
            <a:avLst/>
          </a:prstGeom>
          <a:solidFill>
            <a:schemeClr val="bg1">
              <a:lumMod val="95000"/>
            </a:schemeClr>
          </a:solidFill>
          <a:ln w="19050">
            <a:solidFill>
              <a:srgbClr val="4B2A85"/>
            </a:solidFill>
          </a:ln>
        </p:spPr>
        <p:txBody>
          <a:bodyPr wrap="square" rtlCol="0">
            <a:spAutoFit/>
          </a:bodyPr>
          <a:lstStyle/>
          <a:p>
            <a:r>
              <a:rPr lang="en-US" dirty="0" smtClean="0">
                <a:solidFill>
                  <a:srgbClr val="669900"/>
                </a:solidFill>
                <a:latin typeface="Courier New" panose="02070309020205020404" pitchFamily="49" charset="0"/>
                <a:cs typeface="Courier New" panose="02070309020205020404" pitchFamily="49" charset="0"/>
              </a:rPr>
              <a:t>if</a:t>
            </a:r>
            <a:r>
              <a:rPr lang="en-US" dirty="0" smtClean="0">
                <a:latin typeface="Courier New" panose="02070309020205020404" pitchFamily="49" charset="0"/>
                <a:cs typeface="Courier New" panose="02070309020205020404" pitchFamily="49" charset="0"/>
              </a:rPr>
              <a:t>(</a:t>
            </a:r>
            <a:r>
              <a:rPr lang="en-US" dirty="0" err="1" smtClean="0">
                <a:solidFill>
                  <a:srgbClr val="D94B7B"/>
                </a:solidFill>
                <a:latin typeface="Courier New" panose="02070309020205020404" pitchFamily="49" charset="0"/>
                <a:cs typeface="Courier New" panose="02070309020205020404" pitchFamily="49" charset="0"/>
              </a:rPr>
              <a:t>mousePressed</a:t>
            </a:r>
            <a:r>
              <a:rPr lang="en-US" dirty="0" smtClean="0">
                <a:latin typeface="Courier New" panose="02070309020205020404" pitchFamily="49" charset="0"/>
                <a:cs typeface="Courier New" panose="02070309020205020404" pitchFamily="49" charset="0"/>
              </a:rPr>
              <a:t>) {</a:t>
            </a:r>
          </a:p>
          <a:p>
            <a:r>
              <a:rPr lang="en-US" dirty="0" smtClean="0">
                <a:latin typeface="Courier New" panose="02070309020205020404" pitchFamily="49" charset="0"/>
                <a:cs typeface="Courier New" panose="02070309020205020404" pitchFamily="49" charset="0"/>
              </a:rPr>
              <a:t>  </a:t>
            </a:r>
            <a:r>
              <a:rPr lang="en-US" dirty="0" smtClean="0">
                <a:solidFill>
                  <a:srgbClr val="006699"/>
                </a:solidFill>
                <a:latin typeface="Courier New" panose="02070309020205020404" pitchFamily="49" charset="0"/>
                <a:cs typeface="Courier New" panose="02070309020205020404" pitchFamily="49" charset="0"/>
              </a:rPr>
              <a:t>fill</a:t>
            </a:r>
            <a:r>
              <a:rPr lang="en-US" dirty="0" smtClean="0">
                <a:latin typeface="Courier New" panose="02070309020205020404" pitchFamily="49" charset="0"/>
                <a:cs typeface="Courier New" panose="02070309020205020404" pitchFamily="49" charset="0"/>
              </a:rPr>
              <a:t>(0,0,255</a:t>
            </a:r>
            <a:r>
              <a:rPr lang="en-US" dirty="0">
                <a:latin typeface="Courier New" panose="02070309020205020404" pitchFamily="49" charset="0"/>
                <a:cs typeface="Courier New" panose="02070309020205020404" pitchFamily="49" charset="0"/>
              </a:rPr>
              <a:t>);</a:t>
            </a:r>
          </a:p>
          <a:p>
            <a:r>
              <a:rPr lang="en-US" dirty="0" smtClean="0">
                <a:latin typeface="Courier New" panose="02070309020205020404" pitchFamily="49" charset="0"/>
                <a:cs typeface="Courier New" panose="02070309020205020404" pitchFamily="49" charset="0"/>
              </a:rPr>
              <a:t>}</a:t>
            </a:r>
            <a:endParaRPr lang="en-US" dirty="0" smtClean="0">
              <a:latin typeface="Calibri" pitchFamily="34" charset="0"/>
            </a:endParaRPr>
          </a:p>
        </p:txBody>
      </p:sp>
      <p:sp>
        <p:nvSpPr>
          <p:cNvPr id="7" name="TextBox 6"/>
          <p:cNvSpPr txBox="1"/>
          <p:nvPr/>
        </p:nvSpPr>
        <p:spPr>
          <a:xfrm>
            <a:off x="457200" y="5486400"/>
            <a:ext cx="4297680" cy="923330"/>
          </a:xfrm>
          <a:prstGeom prst="rect">
            <a:avLst/>
          </a:prstGeom>
          <a:solidFill>
            <a:schemeClr val="bg1">
              <a:lumMod val="95000"/>
            </a:schemeClr>
          </a:solidFill>
          <a:ln w="19050">
            <a:solidFill>
              <a:srgbClr val="4B2A85"/>
            </a:solidFill>
          </a:ln>
        </p:spPr>
        <p:txBody>
          <a:bodyPr wrap="square" rtlCol="0">
            <a:spAutoFit/>
          </a:bodyPr>
          <a:lstStyle/>
          <a:p>
            <a:r>
              <a:rPr lang="en-US" dirty="0" smtClean="0">
                <a:solidFill>
                  <a:srgbClr val="669900"/>
                </a:solidFill>
                <a:latin typeface="Courier New" panose="02070309020205020404" pitchFamily="49" charset="0"/>
                <a:cs typeface="Courier New" panose="02070309020205020404" pitchFamily="49" charset="0"/>
              </a:rPr>
              <a:t>for</a:t>
            </a:r>
            <a:r>
              <a:rPr lang="en-US" dirty="0" smtClean="0">
                <a:latin typeface="Courier New" panose="02070309020205020404" pitchFamily="49" charset="0"/>
                <a:cs typeface="Courier New" panose="02070309020205020404" pitchFamily="49" charset="0"/>
              </a:rPr>
              <a:t>(</a:t>
            </a:r>
            <a:r>
              <a:rPr lang="en-US" dirty="0" err="1" smtClean="0">
                <a:solidFill>
                  <a:srgbClr val="E2661A"/>
                </a:solidFill>
                <a:latin typeface="Courier New" panose="02070309020205020404" pitchFamily="49" charset="0"/>
                <a:cs typeface="Courier New" panose="02070309020205020404" pitchFamily="49" charset="0"/>
              </a:rPr>
              <a:t>int</a:t>
            </a:r>
            <a:r>
              <a:rPr lang="en-US" dirty="0" smtClean="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i</a:t>
            </a:r>
            <a:r>
              <a:rPr lang="en-US" dirty="0" smtClean="0">
                <a:latin typeface="Courier New" panose="02070309020205020404" pitchFamily="49" charset="0"/>
                <a:cs typeface="Courier New" panose="02070309020205020404" pitchFamily="49" charset="0"/>
              </a:rPr>
              <a:t>=20; </a:t>
            </a:r>
            <a:r>
              <a:rPr lang="en-US" dirty="0" err="1" smtClean="0">
                <a:latin typeface="Courier New" panose="02070309020205020404" pitchFamily="49" charset="0"/>
                <a:cs typeface="Courier New" panose="02070309020205020404" pitchFamily="49" charset="0"/>
              </a:rPr>
              <a:t>i</a:t>
            </a:r>
            <a:r>
              <a:rPr lang="en-US" dirty="0" smtClean="0">
                <a:latin typeface="Courier New" panose="02070309020205020404" pitchFamily="49" charset="0"/>
                <a:cs typeface="Courier New" panose="02070309020205020404" pitchFamily="49" charset="0"/>
              </a:rPr>
              <a:t>&lt;400; </a:t>
            </a:r>
            <a:r>
              <a:rPr lang="en-US" dirty="0" err="1" smtClean="0">
                <a:latin typeface="Courier New" panose="02070309020205020404" pitchFamily="49" charset="0"/>
                <a:cs typeface="Courier New" panose="02070309020205020404" pitchFamily="49" charset="0"/>
              </a:rPr>
              <a:t>i</a:t>
            </a:r>
            <a:r>
              <a:rPr lang="en-US" dirty="0" smtClean="0">
                <a:latin typeface="Courier New" panose="02070309020205020404" pitchFamily="49" charset="0"/>
                <a:cs typeface="Courier New" panose="02070309020205020404" pitchFamily="49" charset="0"/>
              </a:rPr>
              <a:t>=i+60) {</a:t>
            </a:r>
          </a:p>
          <a:p>
            <a:r>
              <a:rPr lang="en-US" dirty="0" smtClean="0">
                <a:latin typeface="Courier New" panose="02070309020205020404" pitchFamily="49" charset="0"/>
                <a:cs typeface="Courier New" panose="02070309020205020404" pitchFamily="49" charset="0"/>
              </a:rPr>
              <a:t>  </a:t>
            </a:r>
            <a:r>
              <a:rPr lang="en-US" dirty="0" smtClean="0">
                <a:solidFill>
                  <a:srgbClr val="006699"/>
                </a:solidFill>
                <a:latin typeface="Courier New" panose="02070309020205020404" pitchFamily="49" charset="0"/>
                <a:cs typeface="Courier New" panose="02070309020205020404" pitchFamily="49" charset="0"/>
              </a:rPr>
              <a:t>line</a:t>
            </a:r>
            <a:r>
              <a:rPr lang="en-US" dirty="0" smtClean="0">
                <a:latin typeface="Courier New" panose="02070309020205020404" pitchFamily="49" charset="0"/>
                <a:cs typeface="Courier New" panose="02070309020205020404" pitchFamily="49" charset="0"/>
              </a:rPr>
              <a:t>(i,40,i+60,80);</a:t>
            </a:r>
            <a:endParaRPr lang="en-US" dirty="0">
              <a:latin typeface="Courier New" panose="02070309020205020404" pitchFamily="49" charset="0"/>
              <a:cs typeface="Courier New" panose="02070309020205020404" pitchFamily="49" charset="0"/>
            </a:endParaRPr>
          </a:p>
          <a:p>
            <a:r>
              <a:rPr lang="en-US" dirty="0" smtClean="0">
                <a:latin typeface="Courier New" panose="02070309020205020404" pitchFamily="49" charset="0"/>
                <a:cs typeface="Courier New" panose="02070309020205020404" pitchFamily="49" charset="0"/>
              </a:rPr>
              <a:t>}</a:t>
            </a:r>
            <a:endParaRPr lang="en-US" dirty="0" smtClean="0">
              <a:latin typeface="Calibri" pitchFamily="34" charset="0"/>
            </a:endParaRPr>
          </a:p>
        </p:txBody>
      </p:sp>
      <mc:AlternateContent xmlns:mc="http://schemas.openxmlformats.org/markup-compatibility/2006">
        <mc:Choice xmlns:p14="http://schemas.microsoft.com/office/powerpoint/2010/main" Requires="p14">
          <p:contentPart p14:bwMode="auto" r:id="rId2">
            <p14:nvContentPartPr>
              <p14:cNvPr id="10" name="Ink 9"/>
              <p14:cNvContentPartPr/>
              <p14:nvPr/>
            </p14:nvContentPartPr>
            <p14:xfrm>
              <a:off x="6458040" y="5337720"/>
              <a:ext cx="1213200" cy="771120"/>
            </p14:xfrm>
          </p:contentPart>
        </mc:Choice>
        <mc:Fallback>
          <p:pic>
            <p:nvPicPr>
              <p:cNvPr id="10" name="Ink 9"/>
              <p:cNvPicPr/>
              <p:nvPr/>
            </p:nvPicPr>
            <p:blipFill>
              <a:blip r:embed="rId3"/>
              <a:stretch>
                <a:fillRect/>
              </a:stretch>
            </p:blipFill>
            <p:spPr>
              <a:xfrm>
                <a:off x="6449400" y="5330520"/>
                <a:ext cx="1229400" cy="787680"/>
              </a:xfrm>
              <a:prstGeom prst="rect">
                <a:avLst/>
              </a:prstGeom>
            </p:spPr>
          </p:pic>
        </mc:Fallback>
      </mc:AlternateContent>
    </p:spTree>
    <p:extLst>
      <p:ext uri="{BB962C8B-B14F-4D97-AF65-F5344CB8AC3E}">
        <p14:creationId xmlns:p14="http://schemas.microsoft.com/office/powerpoint/2010/main" val="2105363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Programming</a:t>
            </a:r>
            <a:endParaRPr lang="en-US" dirty="0"/>
          </a:p>
        </p:txBody>
      </p:sp>
      <p:sp>
        <p:nvSpPr>
          <p:cNvPr id="6" name="Content Placeholder 5"/>
          <p:cNvSpPr>
            <a:spLocks noGrp="1"/>
          </p:cNvSpPr>
          <p:nvPr>
            <p:ph idx="1"/>
          </p:nvPr>
        </p:nvSpPr>
        <p:spPr/>
        <p:txBody>
          <a:bodyPr/>
          <a:lstStyle/>
          <a:p>
            <a:r>
              <a:rPr lang="en-US" dirty="0" smtClean="0"/>
              <a:t>Learned our first programming language</a:t>
            </a:r>
          </a:p>
          <a:p>
            <a:pPr lvl="1"/>
            <a:r>
              <a:rPr lang="en-US" dirty="0" smtClean="0"/>
              <a:t>Processing (Java syntax)</a:t>
            </a:r>
          </a:p>
          <a:p>
            <a:pPr lvl="2"/>
            <a:endParaRPr lang="en-US" dirty="0"/>
          </a:p>
          <a:p>
            <a:r>
              <a:rPr lang="en-US" dirty="0" smtClean="0"/>
              <a:t>Iterative design cycle:</a:t>
            </a:r>
          </a:p>
          <a:p>
            <a:pPr lvl="1"/>
            <a:r>
              <a:rPr lang="en-US" dirty="0" smtClean="0"/>
              <a:t>The value of a precise specification</a:t>
            </a:r>
          </a:p>
          <a:p>
            <a:pPr lvl="1"/>
            <a:r>
              <a:rPr lang="en-US" dirty="0" smtClean="0"/>
              <a:t>Design, prototype, implement, and evaluate</a:t>
            </a:r>
          </a:p>
          <a:p>
            <a:pPr lvl="1"/>
            <a:r>
              <a:rPr lang="en-US" dirty="0" smtClean="0"/>
              <a:t>Testing and debugging</a:t>
            </a:r>
          </a:p>
          <a:p>
            <a:pPr lvl="2"/>
            <a:endParaRPr lang="en-US" dirty="0" smtClean="0"/>
          </a:p>
          <a:p>
            <a:r>
              <a:rPr lang="en-US" dirty="0" smtClean="0"/>
              <a:t>Coding style and documentation</a:t>
            </a:r>
          </a:p>
          <a:p>
            <a:pPr lvl="1"/>
            <a:r>
              <a:rPr lang="en-US" dirty="0" smtClean="0"/>
              <a:t>Proper commenting and formatting are essential for maintenance and collaboration</a:t>
            </a:r>
            <a:endParaRPr lang="en-US" dirty="0"/>
          </a:p>
        </p:txBody>
      </p:sp>
      <p:sp>
        <p:nvSpPr>
          <p:cNvPr id="2" name="Slide Number Placeholder 1"/>
          <p:cNvSpPr>
            <a:spLocks noGrp="1"/>
          </p:cNvSpPr>
          <p:nvPr>
            <p:ph type="sldNum" sz="quarter" idx="10"/>
          </p:nvPr>
        </p:nvSpPr>
        <p:spPr/>
        <p:txBody>
          <a:bodyPr/>
          <a:lstStyle/>
          <a:p>
            <a:fld id="{FCA4B55D-529E-4439-91AC-D37794C0D9AF}" type="slidenum">
              <a:rPr lang="en-US" smtClean="0"/>
              <a:t>6</a:t>
            </a:fld>
            <a:endParaRPr lang="en-US"/>
          </a:p>
        </p:txBody>
      </p:sp>
      <mc:AlternateContent xmlns:mc="http://schemas.openxmlformats.org/markup-compatibility/2006">
        <mc:Choice xmlns:p14="http://schemas.microsoft.com/office/powerpoint/2010/main" Requires="p14">
          <p:contentPart p14:bwMode="auto" r:id="rId2">
            <p14:nvContentPartPr>
              <p14:cNvPr id="3" name="Ink 2"/>
              <p14:cNvContentPartPr/>
              <p14:nvPr/>
            </p14:nvContentPartPr>
            <p14:xfrm>
              <a:off x="697320" y="3567240"/>
              <a:ext cx="6132240" cy="1838520"/>
            </p14:xfrm>
          </p:contentPart>
        </mc:Choice>
        <mc:Fallback>
          <p:pic>
            <p:nvPicPr>
              <p:cNvPr id="3" name="Ink 2"/>
              <p:cNvPicPr/>
              <p:nvPr/>
            </p:nvPicPr>
            <p:blipFill>
              <a:blip r:embed="rId3"/>
              <a:stretch>
                <a:fillRect/>
              </a:stretch>
            </p:blipFill>
            <p:spPr>
              <a:xfrm>
                <a:off x="690840" y="3560400"/>
                <a:ext cx="6146640" cy="1852920"/>
              </a:xfrm>
              <a:prstGeom prst="rect">
                <a:avLst/>
              </a:prstGeom>
            </p:spPr>
          </p:pic>
        </mc:Fallback>
      </mc:AlternateContent>
    </p:spTree>
    <p:extLst>
      <p:ext uri="{BB962C8B-B14F-4D97-AF65-F5344CB8AC3E}">
        <p14:creationId xmlns:p14="http://schemas.microsoft.com/office/powerpoint/2010/main" val="39327474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Big Ideas</a:t>
            </a:r>
            <a:endParaRPr lang="en-US" dirty="0"/>
          </a:p>
        </p:txBody>
      </p:sp>
      <p:sp>
        <p:nvSpPr>
          <p:cNvPr id="3" name="Content Placeholder 2"/>
          <p:cNvSpPr>
            <a:spLocks noGrp="1"/>
          </p:cNvSpPr>
          <p:nvPr>
            <p:ph idx="1"/>
          </p:nvPr>
        </p:nvSpPr>
        <p:spPr/>
        <p:txBody>
          <a:bodyPr/>
          <a:lstStyle/>
          <a:p>
            <a:r>
              <a:rPr lang="en-US" dirty="0" smtClean="0"/>
              <a:t>Computers can only do a small number of things</a:t>
            </a:r>
          </a:p>
          <a:p>
            <a:pPr lvl="1"/>
            <a:r>
              <a:rPr lang="en-US" dirty="0" smtClean="0"/>
              <a:t>Execute </a:t>
            </a:r>
            <a:r>
              <a:rPr lang="en-US" i="1" dirty="0" smtClean="0"/>
              <a:t>exactly</a:t>
            </a:r>
            <a:r>
              <a:rPr lang="en-US" dirty="0" smtClean="0"/>
              <a:t> what you tell it to</a:t>
            </a:r>
          </a:p>
          <a:p>
            <a:pPr lvl="2"/>
            <a:endParaRPr lang="en-US" dirty="0" smtClean="0"/>
          </a:p>
          <a:p>
            <a:r>
              <a:rPr lang="en-US" dirty="0"/>
              <a:t>Computing has physical and theoretical limits</a:t>
            </a:r>
          </a:p>
          <a:p>
            <a:pPr lvl="2"/>
            <a:endParaRPr lang="en-US" dirty="0" smtClean="0"/>
          </a:p>
          <a:p>
            <a:r>
              <a:rPr lang="en-US" dirty="0" smtClean="0"/>
              <a:t>The Internet is a physical realm</a:t>
            </a:r>
          </a:p>
          <a:p>
            <a:pPr lvl="2"/>
            <a:endParaRPr lang="en-US" dirty="0" smtClean="0"/>
          </a:p>
          <a:p>
            <a:r>
              <a:rPr lang="en-US" dirty="0" smtClean="0"/>
              <a:t>Data is constantly generated, stored, and analyzed</a:t>
            </a:r>
          </a:p>
          <a:p>
            <a:pPr lvl="1"/>
            <a:r>
              <a:rPr lang="en-US" dirty="0" smtClean="0"/>
              <a:t>And can be copied and distributed</a:t>
            </a:r>
          </a:p>
          <a:p>
            <a:pPr lvl="2"/>
            <a:endParaRPr lang="en-US" dirty="0" smtClean="0"/>
          </a:p>
          <a:p>
            <a:r>
              <a:rPr lang="en-US" dirty="0" smtClean="0"/>
              <a:t>Machines can “think” and “learn”?</a:t>
            </a:r>
          </a:p>
          <a:p>
            <a:pPr lvl="1"/>
            <a:r>
              <a:rPr lang="en-US" dirty="0" smtClean="0"/>
              <a:t>AI &amp; the importance of probability and training sets</a:t>
            </a:r>
          </a:p>
          <a:p>
            <a:pPr lvl="2"/>
            <a:endParaRPr lang="en-US" dirty="0"/>
          </a:p>
        </p:txBody>
      </p:sp>
      <p:sp>
        <p:nvSpPr>
          <p:cNvPr id="4" name="Slide Number Placeholder 3"/>
          <p:cNvSpPr>
            <a:spLocks noGrp="1"/>
          </p:cNvSpPr>
          <p:nvPr>
            <p:ph type="sldNum" sz="quarter" idx="10"/>
          </p:nvPr>
        </p:nvSpPr>
        <p:spPr/>
        <p:txBody>
          <a:bodyPr/>
          <a:lstStyle/>
          <a:p>
            <a:fld id="{FCA4B55D-529E-4439-91AC-D37794C0D9AF}" type="slidenum">
              <a:rPr lang="en-US" smtClean="0"/>
              <a:t>7</a:t>
            </a:fld>
            <a:endParaRPr lang="en-US"/>
          </a:p>
        </p:txBody>
      </p:sp>
      <mc:AlternateContent xmlns:mc="http://schemas.openxmlformats.org/markup-compatibility/2006">
        <mc:Choice xmlns:p14="http://schemas.microsoft.com/office/powerpoint/2010/main" Requires="p14">
          <p:contentPart p14:bwMode="auto" r:id="rId2">
            <p14:nvContentPartPr>
              <p14:cNvPr id="6" name="Ink 5"/>
              <p14:cNvContentPartPr/>
              <p14:nvPr/>
            </p14:nvContentPartPr>
            <p14:xfrm>
              <a:off x="3052440" y="1959120"/>
              <a:ext cx="5928120" cy="4727880"/>
            </p14:xfrm>
          </p:contentPart>
        </mc:Choice>
        <mc:Fallback>
          <p:pic>
            <p:nvPicPr>
              <p:cNvPr id="6" name="Ink 5"/>
              <p:cNvPicPr/>
              <p:nvPr/>
            </p:nvPicPr>
            <p:blipFill>
              <a:blip r:embed="rId3"/>
              <a:stretch>
                <a:fillRect/>
              </a:stretch>
            </p:blipFill>
            <p:spPr>
              <a:xfrm>
                <a:off x="3042360" y="1951560"/>
                <a:ext cx="5948640" cy="4745160"/>
              </a:xfrm>
              <a:prstGeom prst="rect">
                <a:avLst/>
              </a:prstGeom>
            </p:spPr>
          </p:pic>
        </mc:Fallback>
      </mc:AlternateContent>
    </p:spTree>
    <p:extLst>
      <p:ext uri="{BB962C8B-B14F-4D97-AF65-F5344CB8AC3E}">
        <p14:creationId xmlns:p14="http://schemas.microsoft.com/office/powerpoint/2010/main" val="45918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Context and Impact</a:t>
            </a:r>
            <a:endParaRPr lang="en-US" dirty="0"/>
          </a:p>
        </p:txBody>
      </p:sp>
      <p:sp>
        <p:nvSpPr>
          <p:cNvPr id="3" name="Content Placeholder 2"/>
          <p:cNvSpPr>
            <a:spLocks noGrp="1"/>
          </p:cNvSpPr>
          <p:nvPr>
            <p:ph idx="1"/>
          </p:nvPr>
        </p:nvSpPr>
        <p:spPr/>
        <p:txBody>
          <a:bodyPr/>
          <a:lstStyle/>
          <a:p>
            <a:r>
              <a:rPr lang="en-US" dirty="0" smtClean="0"/>
              <a:t>History of computing:</a:t>
            </a:r>
          </a:p>
          <a:p>
            <a:pPr lvl="1"/>
            <a:r>
              <a:rPr lang="en-US" dirty="0" smtClean="0"/>
              <a:t>Rise of the Internet and access to information</a:t>
            </a:r>
          </a:p>
          <a:p>
            <a:pPr lvl="1"/>
            <a:r>
              <a:rPr lang="en-US" dirty="0" smtClean="0"/>
              <a:t>Current boom in CS and computing education</a:t>
            </a:r>
          </a:p>
          <a:p>
            <a:pPr lvl="2"/>
            <a:endParaRPr lang="en-US" dirty="0"/>
          </a:p>
          <a:p>
            <a:r>
              <a:rPr lang="en-US" dirty="0" smtClean="0"/>
              <a:t>Impacts of computing:</a:t>
            </a:r>
          </a:p>
          <a:p>
            <a:pPr lvl="1"/>
            <a:r>
              <a:rPr lang="en-US" dirty="0" smtClean="0"/>
              <a:t>Algorithms can have unintended consequences</a:t>
            </a:r>
          </a:p>
          <a:p>
            <a:pPr lvl="1"/>
            <a:r>
              <a:rPr lang="en-US" dirty="0" smtClean="0"/>
              <a:t>Privacy and security (or lack thereof)</a:t>
            </a:r>
          </a:p>
          <a:p>
            <a:pPr lvl="1"/>
            <a:r>
              <a:rPr lang="en-US" dirty="0" smtClean="0"/>
              <a:t>Social media influences the way we think and act</a:t>
            </a:r>
          </a:p>
          <a:p>
            <a:pPr lvl="1"/>
            <a:r>
              <a:rPr lang="en-US" dirty="0" smtClean="0"/>
              <a:t>Automation and the future of labor</a:t>
            </a:r>
          </a:p>
          <a:p>
            <a:pPr lvl="2"/>
            <a:endParaRPr lang="en-US" dirty="0"/>
          </a:p>
          <a:p>
            <a:r>
              <a:rPr lang="en-US" dirty="0" smtClean="0"/>
              <a:t>Design matters!</a:t>
            </a:r>
          </a:p>
          <a:p>
            <a:pPr lvl="1"/>
            <a:r>
              <a:rPr lang="en-US" dirty="0" smtClean="0"/>
              <a:t>Must keep in mind users and user interface</a:t>
            </a:r>
            <a:endParaRPr lang="en-US" dirty="0"/>
          </a:p>
        </p:txBody>
      </p:sp>
      <p:sp>
        <p:nvSpPr>
          <p:cNvPr id="4" name="Slide Number Placeholder 3"/>
          <p:cNvSpPr>
            <a:spLocks noGrp="1"/>
          </p:cNvSpPr>
          <p:nvPr>
            <p:ph type="sldNum" sz="quarter" idx="10"/>
          </p:nvPr>
        </p:nvSpPr>
        <p:spPr/>
        <p:txBody>
          <a:bodyPr/>
          <a:lstStyle/>
          <a:p>
            <a:fld id="{FCA4B55D-529E-4439-91AC-D37794C0D9AF}" type="slidenum">
              <a:rPr lang="en-US" smtClean="0"/>
              <a:t>8</a:t>
            </a:fld>
            <a:endParaRPr lang="en-US"/>
          </a:p>
        </p:txBody>
      </p:sp>
      <mc:AlternateContent xmlns:mc="http://schemas.openxmlformats.org/markup-compatibility/2006">
        <mc:Choice xmlns:p14="http://schemas.microsoft.com/office/powerpoint/2010/main" Requires="p14">
          <p:contentPart p14:bwMode="auto" r:id="rId2">
            <p14:nvContentPartPr>
              <p14:cNvPr id="5" name="Ink 4"/>
              <p14:cNvContentPartPr/>
              <p14:nvPr/>
            </p14:nvContentPartPr>
            <p14:xfrm>
              <a:off x="5721840" y="3731040"/>
              <a:ext cx="3336120" cy="2849040"/>
            </p14:xfrm>
          </p:contentPart>
        </mc:Choice>
        <mc:Fallback>
          <p:pic>
            <p:nvPicPr>
              <p:cNvPr id="5" name="Ink 4"/>
              <p:cNvPicPr/>
              <p:nvPr/>
            </p:nvPicPr>
            <p:blipFill>
              <a:blip r:embed="rId3"/>
              <a:stretch>
                <a:fillRect/>
              </a:stretch>
            </p:blipFill>
            <p:spPr>
              <a:xfrm>
                <a:off x="5716440" y="3725640"/>
                <a:ext cx="3346920" cy="28659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6" name="Ink 5"/>
              <p14:cNvContentPartPr/>
              <p14:nvPr/>
            </p14:nvContentPartPr>
            <p14:xfrm>
              <a:off x="6858720" y="1883880"/>
              <a:ext cx="1985760" cy="709200"/>
            </p14:xfrm>
          </p:contentPart>
        </mc:Choice>
        <mc:Fallback>
          <p:pic>
            <p:nvPicPr>
              <p:cNvPr id="6" name="Ink 5"/>
              <p:cNvPicPr/>
              <p:nvPr/>
            </p:nvPicPr>
            <p:blipFill>
              <a:blip r:embed="rId5"/>
              <a:stretch>
                <a:fillRect/>
              </a:stretch>
            </p:blipFill>
            <p:spPr>
              <a:xfrm>
                <a:off x="6849720" y="1876320"/>
                <a:ext cx="2001240" cy="723960"/>
              </a:xfrm>
              <a:prstGeom prst="rect">
                <a:avLst/>
              </a:prstGeom>
            </p:spPr>
          </p:pic>
        </mc:Fallback>
      </mc:AlternateContent>
    </p:spTree>
    <p:extLst>
      <p:ext uri="{BB962C8B-B14F-4D97-AF65-F5344CB8AC3E}">
        <p14:creationId xmlns:p14="http://schemas.microsoft.com/office/powerpoint/2010/main" val="3567301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We’ve Learned</a:t>
            </a:r>
          </a:p>
          <a:p>
            <a:r>
              <a:rPr lang="en-US" b="1" dirty="0" smtClean="0">
                <a:solidFill>
                  <a:srgbClr val="4B2A85"/>
                </a:solidFill>
              </a:rPr>
              <a:t>Lecture 1 Revisited</a:t>
            </a:r>
          </a:p>
          <a:p>
            <a:r>
              <a:rPr lang="en-US" dirty="0" smtClean="0"/>
              <a:t>Your Future Beyond CSE120</a:t>
            </a:r>
          </a:p>
        </p:txBody>
      </p:sp>
      <p:sp>
        <p:nvSpPr>
          <p:cNvPr id="4" name="Slide Number Placeholder 3"/>
          <p:cNvSpPr>
            <a:spLocks noGrp="1"/>
          </p:cNvSpPr>
          <p:nvPr>
            <p:ph type="sldNum" sz="quarter" idx="10"/>
          </p:nvPr>
        </p:nvSpPr>
        <p:spPr/>
        <p:txBody>
          <a:bodyPr/>
          <a:lstStyle/>
          <a:p>
            <a:fld id="{FCA4B55D-529E-4439-91AC-D37794C0D9AF}" type="slidenum">
              <a:rPr lang="en-US" smtClean="0"/>
              <a:t>9</a:t>
            </a:fld>
            <a:endParaRPr lang="en-US"/>
          </a:p>
        </p:txBody>
      </p:sp>
    </p:spTree>
    <p:extLst>
      <p:ext uri="{BB962C8B-B14F-4D97-AF65-F5344CB8AC3E}">
        <p14:creationId xmlns:p14="http://schemas.microsoft.com/office/powerpoint/2010/main" val="2181682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UWTheme-120-Wi18">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B2A85"/>
      </a:hlink>
      <a:folHlink>
        <a:srgbClr val="DED4FF"/>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C0000"/>
          </a:solidFill>
          <a:prstDash val="solid"/>
          <a:round/>
          <a:headEnd type="none" w="med" len="med"/>
          <a:tailEnd type="triangle" w="med" len="med"/>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2000" smtClean="0">
            <a:solidFill>
              <a:srgbClr val="C00000"/>
            </a:solidFill>
            <a:latin typeface="Calibri" charset="0"/>
            <a:ea typeface="Calibri" charset="0"/>
            <a:cs typeface="Calibri" charset="0"/>
          </a:defRPr>
        </a:defPPr>
      </a:lstStyle>
    </a:spDef>
    <a:lnDef>
      <a:spPr bwMode="auto">
        <a:xfrm>
          <a:off x="0" y="0"/>
          <a:ext cx="1" cy="1"/>
        </a:xfrm>
        <a:custGeom>
          <a:avLst/>
          <a:gdLst/>
          <a:ahLst/>
          <a:cxnLst/>
          <a:rect l="0" t="0" r="0" b="0"/>
          <a:pathLst/>
        </a:custGeom>
        <a:noFill/>
        <a:ln w="25400" cap="flat" cmpd="sng" algn="ctr">
          <a:solidFill>
            <a:srgbClr val="CC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Narrow" pitchFamily="34" charset="0"/>
          </a:defRPr>
        </a:defPPr>
      </a:lstStyle>
    </a:lnDef>
    <a:txDef>
      <a:spPr>
        <a:noFill/>
      </a:spPr>
      <a:bodyPr wrap="none" rtlCol="0">
        <a:spAutoFit/>
      </a:bodyPr>
      <a:lstStyle>
        <a:defPPr>
          <a:defRPr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WTheme-120-Wi18" id="{54888B74-6887-4019-804C-18D5A686B961}" vid="{05D1087E-29C2-4F73-A640-E40FC9EF9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UWTheme-120-Wi18</Template>
  <TotalTime>3982</TotalTime>
  <Words>1353</Words>
  <Application>Microsoft Office PowerPoint</Application>
  <PresentationFormat>On-screen Show (4:3)</PresentationFormat>
  <Paragraphs>260</Paragraphs>
  <Slides>23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Narrow</vt:lpstr>
      <vt:lpstr>Calibri</vt:lpstr>
      <vt:lpstr>Cambria Math</vt:lpstr>
      <vt:lpstr>Courier New</vt:lpstr>
      <vt:lpstr>Roboto Regular</vt:lpstr>
      <vt:lpstr>Times New Roman</vt:lpstr>
      <vt:lpstr>Wingdings</vt:lpstr>
      <vt:lpstr>UWTheme-120-Wi18</vt:lpstr>
      <vt:lpstr>Course Wrap-Up CSE 120 Winter 2018</vt:lpstr>
      <vt:lpstr>Administrivia</vt:lpstr>
      <vt:lpstr>Outline</vt:lpstr>
      <vt:lpstr>Computational Thinking</vt:lpstr>
      <vt:lpstr>Building Blocks of Algorithms</vt:lpstr>
      <vt:lpstr>Programming</vt:lpstr>
      <vt:lpstr>Some Big Ideas</vt:lpstr>
      <vt:lpstr>Social Context and Impact</vt:lpstr>
      <vt:lpstr>Outline</vt:lpstr>
      <vt:lpstr>Why Study Computer Science?</vt:lpstr>
      <vt:lpstr>Computing in Your Future</vt:lpstr>
      <vt:lpstr>About Programming</vt:lpstr>
      <vt:lpstr>Big Ideas of Computing</vt:lpstr>
      <vt:lpstr>Outline</vt:lpstr>
      <vt:lpstr>Giving Back to CSE120</vt:lpstr>
      <vt:lpstr>More CS at UW</vt:lpstr>
      <vt:lpstr>Social Implications Courses</vt:lpstr>
      <vt:lpstr>No More CS at UW or Break</vt:lpstr>
      <vt:lpstr>Making the Most of College</vt:lpstr>
      <vt:lpstr>Making the Most of Our Future</vt:lpstr>
      <vt:lpstr>Thanks for a great quarter!</vt:lpstr>
      <vt:lpstr>Ask Me Anything (AMA)</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Wrap-Up CSE 120 Spring 2017</dc:title>
  <dc:creator>Justin Hsia</dc:creator>
  <cp:lastModifiedBy>Justin Hsia</cp:lastModifiedBy>
  <cp:revision>49</cp:revision>
  <cp:lastPrinted>2017-06-02T05:54:36Z</cp:lastPrinted>
  <dcterms:created xsi:type="dcterms:W3CDTF">2017-05-31T17:35:55Z</dcterms:created>
  <dcterms:modified xsi:type="dcterms:W3CDTF">2018-03-10T00:04:23Z</dcterms:modified>
</cp:coreProperties>
</file>