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6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7.xml" ContentType="application/vnd.openxmlformats-officedocument.presentationml.notesSlide+xml"/>
  <Override PartName="/ppt/ink/ink23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45"/>
  </p:notesMasterIdLst>
  <p:sldIdLst>
    <p:sldId id="301" r:id="rId2"/>
    <p:sldId id="258" r:id="rId3"/>
    <p:sldId id="260" r:id="rId4"/>
    <p:sldId id="261" r:id="rId5"/>
    <p:sldId id="262" r:id="rId6"/>
    <p:sldId id="263" r:id="rId7"/>
    <p:sldId id="259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65" r:id="rId18"/>
    <p:sldId id="289" r:id="rId19"/>
    <p:sldId id="288" r:id="rId20"/>
    <p:sldId id="290" r:id="rId21"/>
    <p:sldId id="291" r:id="rId22"/>
    <p:sldId id="292" r:id="rId23"/>
    <p:sldId id="293" r:id="rId24"/>
    <p:sldId id="294" r:id="rId25"/>
    <p:sldId id="297" r:id="rId26"/>
    <p:sldId id="298" r:id="rId27"/>
    <p:sldId id="295" r:id="rId28"/>
    <p:sldId id="296" r:id="rId29"/>
    <p:sldId id="264" r:id="rId30"/>
    <p:sldId id="266" r:id="rId31"/>
    <p:sldId id="268" r:id="rId32"/>
    <p:sldId id="269" r:id="rId33"/>
    <p:sldId id="300" r:id="rId34"/>
    <p:sldId id="270" r:id="rId35"/>
    <p:sldId id="271" r:id="rId36"/>
    <p:sldId id="299" r:id="rId37"/>
    <p:sldId id="272" r:id="rId38"/>
    <p:sldId id="273" r:id="rId39"/>
    <p:sldId id="274" r:id="rId40"/>
    <p:sldId id="275" r:id="rId41"/>
    <p:sldId id="276" r:id="rId42"/>
    <p:sldId id="277" r:id="rId43"/>
    <p:sldId id="27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85265" autoAdjust="0"/>
  </p:normalViewPr>
  <p:slideViewPr>
    <p:cSldViewPr snapToGrid="0">
      <p:cViewPr varScale="1">
        <p:scale>
          <a:sx n="80" d="100"/>
          <a:sy n="80" d="100"/>
        </p:scale>
        <p:origin x="948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usti\Dropbox\teaching\CSE120%20Sp17\lectures\142_enrollmen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en-US" sz="1800" dirty="0"/>
              <a:t>Total CSE142 Enrollment by Academic Year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Sheet1!$N$9</c:f>
              <c:strCache>
                <c:ptCount val="1"/>
                <c:pt idx="0">
                  <c:v>Total Enrollment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Sheet1!$M$10:$M$18</c:f>
              <c:strCache>
                <c:ptCount val="9"/>
                <c:pt idx="0">
                  <c:v>'08-'09</c:v>
                </c:pt>
                <c:pt idx="1">
                  <c:v>'09-'10</c:v>
                </c:pt>
                <c:pt idx="2">
                  <c:v>'10-'11</c:v>
                </c:pt>
                <c:pt idx="3">
                  <c:v>'11-'12</c:v>
                </c:pt>
                <c:pt idx="4">
                  <c:v>'12-'13</c:v>
                </c:pt>
                <c:pt idx="5">
                  <c:v>'13-'14</c:v>
                </c:pt>
                <c:pt idx="6">
                  <c:v>'14-'15</c:v>
                </c:pt>
                <c:pt idx="7">
                  <c:v>'15-'16</c:v>
                </c:pt>
                <c:pt idx="8">
                  <c:v>'16-'17</c:v>
                </c:pt>
              </c:strCache>
            </c:strRef>
          </c:cat>
          <c:val>
            <c:numRef>
              <c:f>Sheet1!$N$10:$N$18</c:f>
              <c:numCache>
                <c:formatCode>General</c:formatCode>
                <c:ptCount val="9"/>
                <c:pt idx="0">
                  <c:v>1655</c:v>
                </c:pt>
                <c:pt idx="1">
                  <c:v>1624</c:v>
                </c:pt>
                <c:pt idx="2">
                  <c:v>1712</c:v>
                </c:pt>
                <c:pt idx="3">
                  <c:v>2002</c:v>
                </c:pt>
                <c:pt idx="4">
                  <c:v>2304</c:v>
                </c:pt>
                <c:pt idx="5">
                  <c:v>2692</c:v>
                </c:pt>
                <c:pt idx="6">
                  <c:v>2927</c:v>
                </c:pt>
                <c:pt idx="7">
                  <c:v>3072</c:v>
                </c:pt>
                <c:pt idx="8">
                  <c:v>2949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-1896664000"/>
        <c:axId val="-1896671072"/>
      </c:barChart>
      <c:catAx>
        <c:axId val="-189666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1896671072"/>
        <c:crosses val="autoZero"/>
        <c:auto val="1"/>
        <c:lblAlgn val="ctr"/>
        <c:lblOffset val="100"/>
        <c:noMultiLvlLbl val="0"/>
      </c:catAx>
      <c:valAx>
        <c:axId val="-189667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-1896664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  <a:cs typeface="Calibri" panose="020F050202020403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31T19:36:14.0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18471 10602 200 0,'0'-21'74'0,"3"18"-40"0,-3 3-40 16,0 0 12-16,0 5-59 0,3 3-24 15,0 3 8-15,-9 5 5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2:51:33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11309 11388 188 0,'-30'-4'71'0,"12"4"-38"0,5-4-19 15,13 4 22-15,0-4-9 16,9-7-1-16,13-8-15 16,-1-4-7-16,14-4-2 15,3 0 0-15,5 0 1 0,5 8-1 16,-1 11 1-16,1 5-2 16,-10 10 2-16,-3 5-4 15,-5 11-2-15,-8 0 2 16,-9 7 0-16,-13 16 7 15,-13 8 4-15,-13 7 3 0,-13 1 5 16,-8-1-4-16,-1 0 2 16,-4-11 2-16,5-4 1 15,4-12-6-15,13-3 0 16,0-8-2-16,8-4 3 16,18-7-5-16,4-5-1 15,8-3-2-15,14-4 1 16,12-4 0-16,14 0 1 15,-5-3-4-15,9-1-1 16,4 0-3-16,4 5-1 16,0-1 1-16,1 0 0 15,-10 0-5-15,-8 4 1 0,-8 0-20 16,-9 0-7-16,-5 0-17 16,-3-4-8-16,-14 4-49 15,4 0-59 1,-8-4 49-16</inkml:trace>
  <inkml:trace contextRef="#ctx0" brushRef="#br0" timeOffset="296.9414">12356 11193 64 0,'0'-16'27'0,"13"12"-14"0,-5-7-2 0,-3 3 12 15</inkml:trace>
  <inkml:trace contextRef="#ctx0" brushRef="#br0" timeOffset="500.0875">12395 11135 195 0,'8'-19'46'0,"1"4"-7"16,-1 3-5-16,-3 4-20 15,-5 8-4-15,4 12-2 0,0 11 9 16,1 19 6-16,-5 8 8 15,-5 19 3-15,1 15-1 16,0 8 0-16,-1-4-7 16,5 4-4-16,0-15-8 15,5-16-4-15,-1-4-5 16,0-7-2-16,1-4-3 16,-1-8-1-16,-4-7-26 15,0-8-11-15,0-4-56 16,0 4-22-16</inkml:trace>
  <inkml:trace contextRef="#ctx0" brushRef="#br0" timeOffset="1709.3506">12158 11020 228 0,'-9'-4'85'0,"13"8"-46"0,-4 8-35 16,0 3 21-16,0 4-7 16,0 8 1-16,0 7 1 15,0 9 2-15,-4-1-12 16,4 4-1-16,-4 0 1 0,-1 3-4 15,-8 5-1-15,5-8-2 16,-1-4 0-16,5-4 0 16,0-11 1-16,4-4-2 15,0-4-2-15,8-7 5 0,5-1 4 16,9-11-3-16,4-7 2 16,8-1-5-16,5-3 0 15,8-1-1-15,14 1-2 16,-1-1 1-16,0 4 1 15,-8 5-1-15,-5-1 2 16,-8 4-7-16,0 0-1 16,-5 0-29-16,-4 0-10 15,-4 4-49-15,0 3-17 16,-9-7 6 0</inkml:trace>
  <inkml:trace contextRef="#ctx0" brushRef="#br0" timeOffset="3106.9529">7862 13330 196 0,'-9'-12'74'0,"9"8"-40"0,4 4-22 15,-4 0 19-15,0 0-7 16,0 8 0-16,0 11-2 16,-4 16 1-16,0 11-13 15,-1 7-1-15,-8 1 1 0,5 0-2 16,-1-5 1-16,5-10 1 0,4-5 4 15,4-11-6 1,5-4 0-16,12-7-4 0,5-8-1 16,13-4-1-16,8-4-2 15,-4 0-2-15,9 4 1 16,4 4 1-16,-13 7 0 16,-4 5 0-16,-4 3 2 15,-10 0 3-15,-7 0 4 16,-10 4-2-16,-8 4 1 15,0 3-3-15,-17 5 2 16,-9-4-4-16,-4-5-2 16,-4-3-16-16,-5-4-7 15,-9-7-25-15,1-8-7 16,8-8-56 0,0-4-48-16</inkml:trace>
  <inkml:trace contextRef="#ctx0" brushRef="#br0" timeOffset="3309.446">7819 13314 260 0,'-18'-11'96'0,"14"11"-52"0,4-8-38 16,4 8 20-16,5-4 3 15,8 1 5-15,13-1-14 16,13-4-4-1,5-3-10-15,16-1-6 0,-3 1-1 16,3-5-8-16,1 1-4 16,0 4-46-16,-1 3-19 0,-16 4-46 15</inkml:trace>
  <inkml:trace contextRef="#ctx0" brushRef="#br0" timeOffset="4078.4861">7638 15674 176 0,'-13'-8'68'0,"8"4"-36"0,-12-7-15 0,17 11 20 16,0-4-10-16,0-4-3 15,0 1-8-15,4-9-2 16,9-7-8 0,5 0-2-16,3-3 2 0,5 3-5 15,4 3-1-15,5 9 0 16,3 7 2-16,-16 8-1 0,-1 11 2 0,-8 8 0 16,-8 8 1-16,-5 3 2 15,-5 5 3-15,-3-5-2 16,3-7-2-16,1-8-5 15,4-4-2-15,9-3-2 16,12-4 0-16,9-1 0 16,9 1 0-16,0 7 0 15,8 1 3-15,-8-1 0 16,-13 4 3-16,-4 8 5 16,-9 3 6-16,-13 5 13 0,-5 3 5 15,-29 1-7-15,-14-5-1 16,-8-7-10-16,5-4-3 15,-10-8-12-15,5-7-4 16,5-8-30-16,7-4-14 16,14-8-65-1,17 1-63-15,5-4 58 16</inkml:trace>
  <inkml:trace contextRef="#ctx0" brushRef="#br0" timeOffset="5738.7775">7603 18045 296 0,'-30'-16'112'0,"39"9"-60"0,8-9-65 0,4 5 17 0,9-12-6 0,14 0 1 31,20 4-2-31,9 11 2 16,5 16 1-16,0 19-5 0,-9 22 1 15,-13 16-22-15,-13 4-8 0,-18 4 15 0,-16-4 9 16,-26-4 21-16,-18 0 8 16,-25-3 28-16,-5-9 14 0,-8-3 0 15,0-15 0-15,13-12-14 16,12-8-5-16,14-8-12 15,21-7-6-15,17-11-14 16,22-8-6-16,39-4-6 16,16 4 1-16,14 3-1 15,9 5 0-15,29 3-36 16,-3 12-16-16,3 11-66 16,-21 8-26-16,-30 8-2 31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59:32.5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5026 11340 136 0,'0'-5'52'0,"0"5"-28"0,3 0-22 0,-3 0 12 16,3 5 8-16,0 8 6 15,-3 6 1-15,0 5 2 16,0-3-17-16,0 0-6 0,3 0-3 15,0-2-1-15,0-1 0 16,0-2-2-16,3 3-8 16,0-4-4-1,6-1-82-15,-3-14-4 32</inkml:trace>
  <inkml:trace contextRef="#ctx0" brushRef="#br0" timeOffset="284.4672">5053 11123 140 0,'-3'-3'52'0,"6"-2"-28"0,6 10-28 0,-9-5 10 16,0 0-10-16,0 0 1 16,6 3-1-16,3 5 2 15,0 0-54-15,0 0-24 16</inkml:trace>
  <inkml:trace contextRef="#ctx0" brushRef="#br0" timeOffset="764.1942">5190 11351 72 0,'-3'5'30'0,"6"0"-16"0,0 14 1 0,0-3 13 0,0-3 0 16,0 0 3-16,0 3-11 15,0 0-2-15,0-3-10 16,0 0-3-16,0 1-3 16,-3-4-2-16,0-2 3 0,0 0 2 15,0-3 2-15,0-5 8 16,0 0 2-16,0-2-6 15,-3-6-4-15,0 0-4 16,3-3 0-16,0-7-2 0,0-6 2 16,3 3-2-16,3-1 2 15,0 4-2-15,6-3-1 16,3 5 3-16,2 0 0 16,1 3-1-16,0 5-2 15,0 3 3-15,0 5 0 16,0 5 1-16,0 3 0 15,-4 8 0-15,-2 5 0 16,-3 0 0-16,0 3 0 16,3-6-2-16,-6-2 1 15,0 0-2-15,0-5-1 16,0-1-37-16,3-2-15 16,6 0-47-16</inkml:trace>
  <inkml:trace contextRef="#ctx0" brushRef="#br0" timeOffset="1229.9068">5672 11411 180 0,'0'-21'68'0,"0"16"-36"0,0-13-33 15,0 12 15-15,0 1 1 16,0 0 5-16,-3-1-4 16,-3 1-1-16,-3 2-9 15,-3 3-4-15,-2 3-1 0,-4 2-4 16,-3 17 0-16,3 1-1 15,6-2 0-15,3 1 3 16,6-4 0-16,9 1 1 0,6-6 2 16,0-2 1-16,3-6 1 15,3-3 0-15,0-4 0 16,5-6 0 0,-5-11 0-16,0-4-2 15,-6-4-2-15,-3-2 1 0,0-5-1 16,-3 2 0-16,-3-8 2 15,-3 6-3-15,-3 5 0 16,3 2 1-16,-3 3 0 16,0 8 0-16,3 3 2 15,-3 3-1-15,0 4-1 16,3 6-4-16,0 11 0 16,0 5 2-16,6 2 3 0,0 6-2 15,0 5-2 1,3 0 4-16,-3 11 1 0,3-6 0 15,0-2 1-15,-4 0-13 16,1-6-3-16,3-4-45 16,-3-4-17-16,3-7-5 15</inkml:trace>
  <inkml:trace contextRef="#ctx0" brushRef="#br0" timeOffset="1420.1951">5887 11335 208 0,'-6'-6'77'0,"9"9"-42"0,-3 0-50 16,0-3 10-16,3 5 11 16,-3 8 9-16,0 1 0 0,0 4 0 15,2 6-9-15,1-3-4 0,0-2-1 16,0-1 1-16,0-2 3 16,3-3-35-16,-3-2-17 15,0-3-45 1</inkml:trace>
  <inkml:trace contextRef="#ctx0" brushRef="#br0" timeOffset="1573.841">5889 11234 236 0,'-8'-10'88'0,"11"10"-48"0,0 0-49 0,-3 0 14 16,0 0-5-16,2 0 0 15,4 2-36-15,3 1-13 0,0 2-39 16,-3 3-17-16</inkml:trace>
  <inkml:trace contextRef="#ctx0" brushRef="#br0" timeOffset="1872.5248">6038 11332 196 0,'-6'8'74'0,"3"0"-40"0,9 16-42 16,-3-6 12-16,0-2 2 15,3 0 6-15,0 0 9 16,0-3 5-16,3 0-14 16,0 1-5-16,0-4 0 0,-3-2-4 15,0-3 0-15,3 1 3 0,-3-6 1 16,0-3 1-16,3-2 0 16,0-3-2-16,-3-3 1 15,-1-5-2-15,-2-5 0 16,6 0-6-16,-3 0 1 15,0 0-2-15,-3 5 0 16,0 0-3-16,0 5-1 16,0 1-28-16,0 2-13 15,0 3-33 1,6 2-43-16,0 0 37 16</inkml:trace>
  <inkml:trace contextRef="#ctx0" brushRef="#br0" timeOffset="2032.1009">6288 11324 168 0,'0'8'63'16,"0"0"-34"-16,0 3-32 0,0 2 13 0,0 5-5 16,0 4 0-16,3-7-3 15,-3 1 1-15,3-2-2 16,0-1-1-16,0-3 1 0,3-2-59 16,0-2-45-1,0-9 33-15</inkml:trace>
  <inkml:trace contextRef="#ctx0" brushRef="#br0" timeOffset="2203.2106">6294 11213 256 0,'-15'-13'96'0,"12"13"-52"0,6-3-51 0,-3 3 14 16,3 0-10-16,3 0 0 15,3 0 2-15,0 0 0 16,3 0 1-16,3 3-18 0,3 2-8 15,12 0-66 1,-4 3-38-16,1 0 58 16</inkml:trace>
  <inkml:trace contextRef="#ctx0" brushRef="#br0" timeOffset="2638.2258">6574 11298 188 0,'-3'0'71'0,"3"0"-38"0,-3 0-34 0,3 0 15 16,-3 0-1-16,0-3 2 15,-3 3-8-15,-3 0-2 0,-3 3-3 16,-5 5-4-16,-4 2 1 0,0 17-1 16,3-1 0-16,0 3 2 15,6-2 0-15,6-3 0 16,3-3 0-16,9-3-3 16,9-2 2-16,3-3-1 15,0-7-2-15,3-6 0 16,-3-6 3-16,-1-4-2 15,1-3 1-15,-6-14 2 16,-3 1 0-16,-3-6 0 16,0-3 2-16,0 1 1 15,-6 0 3-15,0-6 1 16,-3 6 1-16,0 4 0 16,3 7 2-16,-3-1-1 0,0 8 0 15,3 3-5-15,0 5-3 16,0 5-5-16,0 8-2 15,3 9 0-15,3 4 4 16,0 3-1-16,0 6 1 16,0 5 2-16,0 2 0 15,3 6-11-15,0-6-3 16,0-2-48 0,3-3-55-16,2-8 26 15</inkml:trace>
  <inkml:trace contextRef="#ctx0" brushRef="#br0" timeOffset="3030.7126">6750 11295 208 0,'-9'-5'79'16,"12"7"-42"-16,-3 1-56 0,0 2 7 0,0 3 19 16,0 3 11-16,0 7-1 15,0 6-2-15,3 0-8 16,3 2-3-16,0-2 0 0,3-5-2 15,2-3 1-15,1-3 0 16,3-5 3-16,0-3-3 16,9-5 0-16,-3-8-1 15,-3-8-2-15,-3-5 1 0,-1-3-1 16,-2 1 2-16,-6-7 1 16,0 7-1-16,0 4 1 15,-3 3 2-15,0 6 2 16,0 2-3-16,-3 5-3 15,0 3 0-15,3 8 1 16,3 3-3-16,0 7-2 16,0 6 2-16,3 0 0 15,0 2-4-15,0-5 1 16,6-2-38-16,-3-3-16 16,5-3-20-1,10-5-26-15,0-5 34 16</inkml:trace>
  <inkml:trace contextRef="#ctx0" brushRef="#br0" timeOffset="3386.8105">7250 11324 220 0,'-15'-16'82'0,"9"11"-44"15,-3-3-36-15,6 5 17 0,-6 1-17 16,0 2-5-16,-6 2 1 16,-6 6 2-16,1 3 1 15,-1 7-3-15,3 6 1 0,3 0-1 16,6 3-2-16,3-4 3 15,6-1 2-15,6-7 0 16,6-1-1-16,3-4 1 16,0-7-1-16,0-3-5 15,0-3 1-15,-1-5 2 16,-2-8 3-16,-3-7 2 16,-3-1 1-16,0 3 0 15,-3-3 0-15,0 8-5 16,0 5-1-16,0 3-2 0,0 6 0 15,3 4 0-15,0 4 3 16,3 7 0-16,0 8 1 16,3 3 0-16,0-6 0 15,0 1 0-15,2-6 0 16,7-2-38-16,-6-1-14 16,3-4-31-1</inkml:trace>
  <inkml:trace contextRef="#ctx0" brushRef="#br0" timeOffset="3622.5229">7408 11089 208 0,'-6'-21'79'0,"9"21"-42"0,-6 0-45 16,3 0 4 0,3 7-10-16,0 7 19 15,0 4 10-15,-1 6-7 16,4 5 7-16,0 6 3 0,0-1-6 15,0 3-2-15,0 5-5 16,-3-5-4-16,0-2 2 16,0-1 0-16,0-7-41 15,0-6-19-15,3-5-40 16</inkml:trace>
  <inkml:trace contextRef="#ctx0" brushRef="#br0" timeOffset="3915.1287">7711 11306 156 0,'0'-8'60'0,"6"5"-32"0,0 0-24 0,-6 3 15 16,0 0 17-16,-3 0 12 16,-3 0-10-16,-6 3-4 15,-3 2-20-15,0 1-13 0,1 2-4 16,2 0-1-16,6-1 2 15,3 9-1-15,3 6-1 16,9-4 3-16,3 3 2 16,2-2 0-16,1-1-1 15,0 1 14-15,-6-3 7 16,-9 0-4-16,-6-3-2 16,-9 0-8-16,-11 0-3 0,-7 6-48 15,-6-3-21-15,6-3-60 16</inkml:trace>
  <inkml:trace contextRef="#ctx0" brushRef="#br0" timeOffset="5501.2605">8396 11274 140 0,'-9'-8'55'0,"3"8"-30"0,-3 0-18 0,3 0 13 0,-6 3-1 15,-6 2 1-15,-6 3-5 16,1 5 1-16,2 0-9 15,3 8-4-15,6 6-2 0,6-3-1 16,6 2 2-16,9-5-1 16,6-2 2-16,6-3-26 15,3-6-12-15,2-2-51 16</inkml:trace>
  <inkml:trace contextRef="#ctx0" brushRef="#br0" timeOffset="5881.5824">8649 11255 200 0,'-12'-10'74'0,"3"10"-40"0,-3-3-35 0,3 6 15 16,-3-1-6-16,-3 6 1 16,-3 3-3-16,1 2-1 15,-1 6-3-15,6 10-4 0,3-3 1 16,6 1 1-16,6-1 0 15,3-5 0-15,6-5 0 16,3-3 2-16,2-5 3 16,7-5-7-16,-3-6 0 15,-3-10-2-15,-3-8-1 16,-3 0 4-16,-6-6 2 0,-3 4 2 16,-3 1 1-16,0 1 4 15,-3 5 3-15,0 3-4 16,-3 5-2-16,0 3-5 15,3 5-2-15,0 5-2 16,3 6 0-16,3 2 3 16,3 8 0-16,3 6-2 15,0-4 0-15,6 1-27 16,2-5-12-16,1-3-50 16</inkml:trace>
  <inkml:trace contextRef="#ctx0" brushRef="#br0" timeOffset="6226.889">8821 11290 156 0,'-3'0'57'0,"3"2"-30"0,3 12-32 0,-3-6 10 16,0 2 12-16,0 6 9 15,0 3-7-15,0-1-3 16,0 3-9-16,0-8-3 0,0 1 0 15,0-4 0-15,0-4 0 16,0-6 0-16,3 0 0 16,0-11-2-16,3-5-2 15,0-5 1-15,6-3-1 0,3 3-3 16,6 2 2-16,-3 4-1 16,0 4 0-1,-1 6 4-15,1 5 1 16,0 8 3-16,-3 2 1 0,0 9 3 15,-3 5 1-15,-3 2-5 16,0 0-2-16,0-2-13 16,0-3-4-16,2-5-93 15</inkml:trace>
  <inkml:trace contextRef="#ctx0" brushRef="#br0" timeOffset="6872.7976">9726 11266 180 0,'-18'-13'68'0,"7"10"-36"0,-4 0-33 0,3 6 15 16,-9 2-6-16,-3 6 3 16,-3 2 3-16,1 3 1 15,2 8-8-15,3 5 0 0,6 0 0 16,9 3-6-16,9-6-2 15,9-2 2-15,6-3 1 16,12-2 0-16,2-9 1 16,1-2-18-16,3-8-6 15,-1-5-43 1,4-6-52-16,-6 1 29 16</inkml:trace>
  <inkml:trace contextRef="#ctx0" brushRef="#br0" timeOffset="7038.9543">9878 11271 188 0,'-9'3'71'0,"6"2"-38"16,3 8-39-16,0-5 14 0,0 3-1 15,3 10 4-15,-3 6-2 16,3-1 2-16,0 0-6 16,0-2-3-16,0-3 1 0,0-2-24 15,3-3-11-15,3-6-56 16</inkml:trace>
  <inkml:trace contextRef="#ctx0" brushRef="#br0" timeOffset="7194.6215">9893 11229 228 0,'-12'-8'88'0,"15"8"-48"0,0 0-91 0,-3 0-6 16,6 3-24-16,0-1-3 15,3 1 39-15,3 0 21 16</inkml:trace>
  <inkml:trace contextRef="#ctx0" brushRef="#br0" timeOffset="7460.7752">10021 11329 160 0,'0'19'60'0,"3"5"-32"0,-3 13-22 0,0-27 15 0,0 4-7 15,0-1 2-15,0-3-3 16,-3 1 0-16,3-3-7 15,0-3 7-15,0-2 6 0,0-3-1 16,0-3 1-16,0 1-6 16,0-12-3-16,0-7-3 15,0 0-2-15,3 0-3 16,3-3 1-16,0 6-2 16,6 2-1-16,0 2-2 15,3 4-1-15,2 5-1 16,-2 5 0-16,0 2-22 15,3 4-10-15,3 7-21 16,-3-3-9-16,9 1-20 16</inkml:trace>
  <inkml:trace contextRef="#ctx0" brushRef="#br0" timeOffset="7675.7885">10357 11266 204 0,'-15'-8'77'0,"9"8"-42"0,-2 3-43 0,2-1 12 16,-6 4 0-16,-3 4 2 16,0 3 4-16,3 3 4 15,0 11-8-15,3-1-5 0,3 6-2 16,6-3 1-16,3-2 0 16,9-6 2-16,3-3 1 15,3-5-21-15,3-5-10 16,3-5-66-1</inkml:trace>
  <inkml:trace contextRef="#ctx0" brushRef="#br0" timeOffset="8026.0218">10470 11261 188 0,'-6'-3'71'0,"6"6"-38"0,-3 5-41 15,3 0 10-15,0 2 3 16,0 6 6-16,0 8-1 15,3 2 0-15,0 1-6 16,3 2-1-16,0-5 1 0,3-6-2 0,3-2 1 16,3-3 0-16,0-7 3 15,0-6-3-15,0-3-2 16,0-5-5-16,-3-8-2 16,-1-8 3-16,-2 0 1 15,-3 3-1-15,-3 0 2 16,0 5 7-1,0 6 4-15,-3 2-3 0,0 5 1 16,0 3-5-16,3 13-2 16,0 6 0-16,3 2-1 15,-3 3 2-15,3 0 1 16,3-3-1-16,0-3-2 16,-3-2-39-16,3-3-19 15,0-5-34 1</inkml:trace>
  <inkml:trace contextRef="#ctx0" brushRef="#br0" timeOffset="8583.7192">10789 11292 132 0,'-3'11'52'0,"3"-3"-28"16,0 8-4-16,0-8 19 0,0 5-2 15,0 8 1-15,0 3-21 16,-3-6-8-16,3-2-6 16,-3-2 0-16,-3-4 2 0,6-2-2 15,0-3 0-15,0 1 1 16,0-6 0-16,3-3-5 0,0-8-1 16,0-10-2-16,3 0 0 15,0 0 3-15,0-3 0 16,3 6-2-16,0 2 2 15,3 3-1-15,-1 5 0 16,1 5 2-16,3 6 2 16,-3 5 5-16,0 2 6 15,-3 6-5-15,-3 5 0 16,0 0 2-16,-3-2 4 16,-3-3-8-16,0-3-1 15,0-5-1-15,0 0 0 16,3-8 2-1,3-11-3-15,6-5-2 16,0-2-7-16,6-1-1 16,-1 1 1-16,1 7 1 0,0 3 0 15,0 6 1-15,0 4 3 16,-3 9 0-16,0 7 1 16,-4 6 0-16,-2-5 2 15,-3-1 3-15,0-2-4 16,-3 0-1-16,0-3-27 15,3-2-11-15,0-3-144 32,12-8 76-32</inkml:trace>
  <inkml:trace contextRef="#ctx0" brushRef="#br0" timeOffset="8913.8126">11262 11282 140 0,'0'-3'55'0,"6"6"-30"0,0 5-25 0,-3-3 10 16,3 6 22-16,0 7 11 15,3 11-4-15,0 0-1 16,0 3-21-16,3-3-4 0,0-5-1 16,-3-3-1-16,-1-5 1 15,1-3 5-15,-3-2 1 16,3-6 2-16,0-5 2 15,0-5-8-15,0-3-1 16,0-5-7-16,0-16-4 16,0 0-1-16,-3-1-1 15,6 4 0-15,-3 0 0 0,0 7-16 16,-1 3-4-16,-2 6-14 16,0 2-7-16,3 5-19 15,-3 3-8-15,3 3-38 16</inkml:trace>
  <inkml:trace contextRef="#ctx0" brushRef="#br0" timeOffset="9217.3805">11584 11433 212 0,'0'2'79'0,"6"1"-42"0,-3 0-34 0,-3-3 15 16,6 2 0 0,2 1 3-16,1-11 0 0,3 0 2 15,0-5-13-15,0 0-6 0,-3-1-2 16,-3-2 0-16,0 3 1 15,-3-3 1-15,-3 0 0 16,-3 1-5-16,-9 1-1 16,3 4-4-16,-6 4 1 15,0 4 1-15,-3 7-1 16,1 6 1-16,2 2 3 16,3 8 0-16,0 6 3 15,6-1-1-15,6 3-1 16,3-5-2-16,6-3-1 15,0-2-31-15,3-6-13 16,6-3-60 0,8-7-26-16,1-3 67 0</inkml:trace>
  <inkml:trace contextRef="#ctx0" brushRef="#br0" timeOffset="9559.1863">11747 11322 132 0,'-6'-8'52'0,"9"8"-28"0,-3 2-35 16,0 4 8-16,0 1 16 15,0 9 13-15,0 8 8 16,0 3 4-16,0-6-19 16,0-3-6-16,0-4-8 15,0-4-2-15,3 1 3 0,-3-3 8 16,3-3 5-16,0-5 2 16,3-3-1-16,3-10-6 0,0-8-4 15,3 0-5 1,3-3-4-16,3 0 0 0,3 3-1 15,2 5-5 1,-2 5 1-16,0 6 0 0,0 8-1 16,-3 5 6-16,0 13 1 15,0 3 2-15,-4 2 0 16,-2-2-2-16,0 0 1 16,-3-3 0-16,-3-5 1 15,0-3-24-15,0 0-12 16,0-5-32-16,6-5-12 15,12-8-17 1</inkml:trace>
  <inkml:trace contextRef="#ctx0" brushRef="#br0" timeOffset="9792.6307">12402 11001 236 0,'-3'0'90'0,"3"11"-48"0,0 10-53 15,0-8 13-15,0 9 7 16,-6 4 8-16,3 0-4 16,0 6 0-16,0 5-7 15,0 0-2-15,0 11 0 0,3-6-2 16,-3-5-2-16,0-5-6 0,0-3-1 16,-2-5-52-16,2-6-23 15,0-7-16 1</inkml:trace>
  <inkml:trace contextRef="#ctx0" brushRef="#br0" timeOffset="9997.8614">12128 11229 260 0,'-23'-16'99'0,"23"13"-54"0,11 3-48 0,-5 0 19 16,3-2 10-16,6-1 10 15,9 0-5-15,9 1-3 16,8-1-16-16,7 3-8 0,3 0 0 0,8 3-10 16,-2-3-1-1,-1 0-42-15,-8-5-18 16,-9-9-70-16</inkml:trace>
  <inkml:trace contextRef="#ctx0" brushRef="#br0" timeOffset="11571.9116">13370 11250 148 0,'-3'-8'55'0,"6"6"-30"0,-12-6-7 0,3 5 18 16,-3 0-7-16,-12 3 0 16,0 3-5-16,-9 2-3 15,1 3-11-15,-1 8-9 0,3 5-1 16,6 8 0-16,9 6 2 0,9-1-3 16,9 0 0-1,6-4 1-15,6-7 0 0,6-1-11 16,3-7-5-16,2-1-34 15,4-9-15 1,3-2-21-16</inkml:trace>
  <inkml:trace contextRef="#ctx0" brushRef="#br0" timeOffset="11934.5084">13411 11335 176 0,'-15'0'68'0,"12"5"-36"0,3 3-35 0,3-3 13 15,3 6 10-15,0-1 7 16,6 9-7-16,6-6-2 16,3-2-10-16,6-6-3 0,2-8-1 15,1-7 0-15,0-1 0 16,-6-2-2-16,-3 2-2 16,-6-2 3-16,-7 0 0 15,-5 0-4-15,-9 0 1 16,-5 2-2-16,-7 3 0 15,-3 3 2-15,-3 5 0 16,-6 5 0-16,3 3 0 16,4 3 0-16,5 7 0 15,6 6 0-15,6 5 0 0,3-3 2 16,12-2 1 0,3-3-4-16,6 1 1 15,5-7-5-15,1-1 1 0,3-6-31 16,0-3-14-16,-3-5-48 15</inkml:trace>
  <inkml:trace contextRef="#ctx0" brushRef="#br0" timeOffset="12276.6329">13697 11327 156 0,'-3'-8'57'0,"3"11"-30"0,3 2-32 15,-3 0 10-15,0 11 8 16,3 8 8-16,-3 2 1 15,3-2 1-15,-3-3-12 0,0-5-2 16,0 0-2-16,0-3-3 16,0-5-1-16,0 0 8 15,0-3 2-15,0-5 0 0,6-5 2 16,0-5-6-16,3-9-1 16,3-5-6-16,6 0-4 15,-1 3 3-15,4 0 1 16,0 8 0-16,3 5-2 15,-3 5 3-15,-3 6 0 16,-1 15-4-16,-2 4 1 16,-3-4 2-16,-3 1 1 15,0-1-4-15,-3-2 1 16,0-3-16-16,0-2-4 16,0-3-43-16,0-3-17 15,6 0-11 1</inkml:trace>
  <inkml:trace contextRef="#ctx0" brushRef="#br0" timeOffset="12568.4125">14182 11337 212 0,'0'-15'79'0,"-6"9"-42"0,3-2-32 16,3 6 19-16,-3-1-9 16,0 0 2-16,-3 1-10 15,-3 2-2-15,1 2-3 16,-1 4-4-16,3 4 1 0,3 3-1 15,6 11 0-15,3 3 2 0,3 2 0 16,-4-3-3-16,1-2 2 16,-3-3 7-16,-3-2 6 15,-6-6 3 1,-2 0 3-16,-4-5-8 0,0-3-3 16,0-2-2-16,0-3-1 15,3-5-27-15,0 0-9 16,9-3-35-16,9 0-12 15,0-3-16 1</inkml:trace>
  <inkml:trace contextRef="#ctx0" brushRef="#br0" timeOffset="12844.4575">14271 11385 176 0,'0'0'68'0,"-2"-8"-36"0,-1 21-29 0,0-5 17 15,-3 3-1-15,0 2 3 0,0 3-1 16,0 0 2-16,3 2-13 15,3-2 1-15,6 0 2 0,6-3 4 16,3 1 4-16,8-7-2 16,1-4 0-16,0-6-8 15,0 1-4-15,0-3-2 16,-7-3-1-16,-2-3 2 16,-6-7 1-16,-9-6-1 15,-6 0-1-15,-9 3-3 16,-2 2-2-16,-4 3-13 15,-3 0-6-15,3 6-26 16,3 2-8-16,6 0-22 16,6 3-5-16,3-1-12 15</inkml:trace>
  <inkml:trace contextRef="#ctx0" brushRef="#br0" timeOffset="13086.2663">14468 11364 192 0,'15'34'74'0,"-9"-10"-40"0,0 0-31 0,-3-14 17 15,0 1-10-15,0 2-3 16,-3-2 0-16,0-1 2 16,0-2-4-16,0-2-1 0,0-1 2 15,0-5 1-15,0 0 3 16,3-5 1-16,3-3 3 16,0-11 2-16,0-5-1 15,2 1-3-15,1-1 0 0,3 3-7 16,0-1-3-16,0 9-6 15,3 3-2 1,3 4-41-16,0 4-17 0,0 2-51 16</inkml:trace>
  <inkml:trace contextRef="#ctx0" brushRef="#br0" timeOffset="13362.0142">14923 11332 228 0,'-9'-8'85'0,"3"6"-46"0,-5-1-37 15,5 3 19-15,-3 0-7 0,-12 3 0 16,3-1-8-16,0 3-2 16,3 1-2-16,6 7-4 0,3 0 1 15,6 6 1-15,9 7 0 16,3-2-3-16,3 0 0 16,0-3 2-16,-3-2 0 15,-6-4 1-15,0-1 0 16,-15 1 2-16,-3-4 3 15,-6-3-7-15,-3-5 0 16,-3-3-27-16,1 0-8 16,-1-3-38-1,3-2-46-15,3-3 38 16</inkml:trace>
  <inkml:trace contextRef="#ctx0" brushRef="#br0" timeOffset="13763.1267">14995 11052 152 0,'6'0'57'0,"0"5"-30"16,3 16-12-16,-3-2 18 0,-3 4 8 16,-3 12 5-16,0 12-8 15,-3 9 0-15,0-3-22 16,0-3-7-16,0-5-2 0,-3-5-2 15,0-8 0-15,3-6-3 16,0-7 1-16,0-4 0 0,0-9 1 16,3-6 0-1,0-6 2-15,6-4-12 16,3-6-3-16,3-13-5 0,3 0 1 16,5 8 2-1,1 2 5-15,0 9 3 0,0 4 2 16,3 14 3-16,-3 5 3 15,-1 3 2-15,-5 5 3 16,-3 1-3-16,-3-4-2 16,-6 1 0-16,-3-3-1 15,0-1-9-15,-3-7-2 16,3-2-47-16,0-1-19 16</inkml:trace>
  <inkml:trace contextRef="#ctx0" brushRef="#br0" timeOffset="13936.0768">15403 11404 256 0,'-3'42'96'0,"6"-21"-52"0,-3 8-45 16,0-18 18-16,-3 2-10 16,0 3 1-16,0 2-5 15,0-7-2-15,0 0-66 16,0-4-29-16,3 1-6 15,3-13 0-15</inkml:trace>
  <inkml:trace contextRef="#ctx0" brushRef="#br0" timeOffset="14075.9951">15367 11245 224 0,'-6'-13'85'0,"15"13"-46"0,6-3-81 0,-6 3-3 16,0 0-40-16,2 3-14 16</inkml:trace>
  <inkml:trace contextRef="#ctx0" brushRef="#br0" timeOffset="14468.0487">15531 11486 192 0,'-12'37'74'0,"9"-14"-40"0,-3 22-33 0,3-29 14 0,0 5-4 15,0 3 3-15,-3 0-5 16,0 0-3-16,3-3-3 16,0-5 0-16,0-3 2 0,0-2 0 15,3-6 0-15,0-5-1 16,3-5 0-16,0-6 0 16,0-5 0-16,0-5 0 15,3-11 0-15,0-2-2 16,0-3-2-16,0-8 1 15,3 0-1-15,6 5 2 16,-1 6 3-16,4 2-2 16,3 8 0-16,3 6 1 15,6 10 0-15,-1 8 2 16,-2 10 3-16,-3 14 11 16,-3 0 5-16,-9 0-5 15,-6-3 1-15,-9 0-3 0,-9-2-2 16,-12-3-8-16,-6-3-3 15,-8-8-32-15,-10 0-12 16,0-2-90 0,10-3-61-16,-4-5 79 15</inkml:trace>
  <inkml:trace contextRef="#ctx0" brushRef="#br0" timeOffset="15730.8711">16444 11345 184 0,'-14'-13'71'0,"11"8"-38"0,-3 0-23 0,3 2 17 16,-3 3-2-16,-6 3 2 15,-6 2-11-15,0 3-2 16,-3 8-8-16,0 10-4 15,6 6-1-15,4-6 1 16,5 1 3-16,9 2 0 0,8-3 0 16,10-2-1-16,3-5 0 15,6-9-5-15,-3-4 1 16,-1-9 0-16,1-2 2 16,-9-3 1-16,-3-6 1 15,-6-1-2-15,-9-4-2 16,-3-5 1-16,-6-2 1 15,-3 5-6-15,0 2 1 16,0 3-12-16,0 6-3 16,1-1-40-16,5 3-16 15,6 11-24-15</inkml:trace>
  <inkml:trace contextRef="#ctx0" brushRef="#br0" timeOffset="16347.0346">16656 11316 200 0,'-3'-10'77'0,"-9"12"-42"0,18 1-39 0,-3 2 13 0,0 6 10 15,3 7 8-15,0 9-10 16,0 2-2-16,0-3-9 15,0-2-2-15,-1-3 0 0,-2-2-2 16,0-6 1-16,-3-2 2 16,0-3 2-16,-6-3-3 15,1-2-1-15,-1-6 1 16,-3-5 0-16,6-3 2 16,3-10 1-16,6-5 1 15,6 2 2-15,2 0-10 16,7 3-2-16,3 0-1 15,3 5 1-15,0 5-8 0,-1 6-1 16,4 5-51-16,-3 3-22 16,-3 7-21-1</inkml:trace>
  <inkml:trace contextRef="#ctx0" brushRef="#br0" timeOffset="17066.4254">17343 11351 192 0,'0'2'74'0,"0"1"-40"0,12 18-22 15,-12-2 21-15,0-6 3 16,0 0 3-16,0 3-17 16,0 0-8-16,0 0-8 15,0-3-5-15,0-2 0 0,0-4 1 16,0 1 1-16,0-2-1 15,-3-4 1-15,3-2-2 0,0-2 2 16,3-4-2 0,-3-2-1-16,0-2 1 0,6-14-1 15,6 3-7-15,-3 2-3 16,3 3 3-16,0 3 4 16,0 0 0-16,0 8 1 15,3 2 2-15,-1 16 0 16,-2 1 2-16,0 1 3 15,-3 1 0-15,-3 0 2 16,-3 0-2-16,-3-3 0 16,0-2 1-16,-3-1 3 15,3-2-6-15,-3 0-2 16,3-5 1-16,0-3 3 16,3-3-4-16,0-2-1 0,3-6-9 15,3-7-4-15,6-3 2 16,3 0 4-16,0 2 4 15,-1 6 2-15,1 2 1 16,0 3 0-16,0 3 6 16,0 13 6-16,0 5-4 15,-3 3 0-15,-4 0-2 16,1 0-1-16,-3 0-3 16,-3-3-2-16,0 0 1 15,0 0-1-15,-3-5-31 16,3 0-14-16,0-2-30 15,0-1-11-15,0-3-11 16</inkml:trace>
  <inkml:trace contextRef="#ctx0" brushRef="#br0" timeOffset="17241.067">17900 11433 228 0,'3'-3'88'0,"-3"3"-48"0,0 3-51 0,0-3 11 16,3 8 10-16,-3 2 7 15,3 1-1-15,-3 2 1 16,0 0-10-16,0-2-2 0,0-1-1 16,0 1-22-16,-3-3-8 15,3 0-64 1</inkml:trace>
  <inkml:trace contextRef="#ctx0" brushRef="#br0" timeOffset="17410.4335">17876 11242 264 0,'0'-13'99'0,"0"10"-54"0,9 1-55 16,-6 2 14-16,3 0-8 16,3 0 0-16,0 2-41 15,3 4-18-15,0 2-32 16,0-1-13-16</inkml:trace>
  <inkml:trace contextRef="#ctx0" brushRef="#br0" timeOffset="17725.5156">18138 11316 232 0,'-6'-5'88'0,"3"5"-48"0,0-3-27 0,0 3 22 15,0 0-3-15,-3 0 1 16,-3 3-16-16,0 2-8 15,0 1-5-15,3 1-8 0,4 9-2 16,2 8 0-16,5 3 4 16,4-1 3-16,3 1 2 15,3-4-1-15,-3 4 1 16,-3-1 4-16,-6-5 4 16,-6-5 11-16,-6-2 6 0,-6-4-8 15,-3-2-2-15,-5-5-10 16,2-6-3-1,0 0-16-15,3-2-8 0,0 0-26 16,6 0-11-16,6-1-63 16,3 1-57-1,3 0 67-15</inkml:trace>
  <inkml:trace contextRef="#ctx0" brushRef="#br0" timeOffset="17960.2983">18352 11393 192 0,'6'-3'74'0,"-6"6"-40"0,3 2-27 0,-3 6 20 16,0 2 12-16,0 3 8 16,0 0-16-16,0 0-7 15,-3 0-15-15,0-1-8 0,0 1-4 16,3-2-12-16,0-4-5 15,0-2-69 1,0 0-68-16,-3-5 42 16</inkml:trace>
  <inkml:trace contextRef="#ctx0" brushRef="#br0" timeOffset="18099.5372">18320 11266 272 0,'-3'-11'101'0,"6"11"-54"16,3 0-57-16,-3 0 14 0,3 0-23 16,2 3-7-16,4 0-82 15,0 2-36-15</inkml:trace>
  <inkml:trace contextRef="#ctx0" brushRef="#br0" timeOffset="18414.4089">18522 11456 228 0,'-12'14'88'0,"0"-6"-48"0,15 5-45 0,-6-5 17 16,6 0 2-16,-6 0 5 16,0-3 2-16,0 0 2 15,0 1-13-15,3-4-1 0,0-2-2 16,0-2-3-16,6-4-3 16,0-2 0-16,0-2 1 15,3-11-3-15,0-6 0 16,0 3-1-16,3 3 0 15,3 3 0-15,3 2 0 16,-1 8 0-16,1 8 0 16,0 8 6-16,0 16 2 15,3-1 2-15,-6 1 2 0,0 0-3 16,-3-3 1 0,-1 0-3-16,-2-2 0 0,0-6-47 15,0 0-22-15,0 1-64 16</inkml:trace>
  <inkml:trace contextRef="#ctx0" brushRef="#br0" timeOffset="19196.9255">19382 11105 184 0,'-35'-19'68'0,"26"6"-36"0,-3-3-11 0,6 11 22 15,-3-1-6-15,-3 1-2 16,-3 2-15-16,-6 6-7 16,0 5-8-16,1 8-4 0,-1 8 0 15,0 2 1-15,3 6 1 16,3 5-1-16,6 0 1 16,3 3-2-16,3 2 2 15,3-2-15-15,0-6-7 16,0-5-23-16,0-8-11 15,-3-5-30 1,-3-3-38-16,-3-5 38 0</inkml:trace>
  <inkml:trace contextRef="#ctx0" brushRef="#br0" timeOffset="19365.6663">18882 11266 260 0,'-9'-16'99'0,"9"16"-54"0,3-3-42 16,0 3 21-16,9-2-10 15,9-1 0-15,6 1-8 16,8 2-2-16,7 0-2 16,6 2-13-16,-1 1-2 0,-2 2-40 15,-3 0-18-15,-1 1-36 16</inkml:trace>
  <inkml:trace contextRef="#ctx0" brushRef="#br0" timeOffset="19616.7965">19352 11314 208 0,'-32'8'77'0,"23"-3"-42"0,-3 3-28 0,6 0 18 16,0 5-4-16,-3 8 2 16,3 3-7-16,3 0 1 15,3 0-10-15,6-3 0 0,3-3 0 16,0-2 1-16,3-5 0 16,6-3 0-16,3-8 0 15,-4-3-4-15,-2-2-3 16,-3-3 2-16,-6-3 0 15,-9-10-1-15,-6-5-2 16,-3-1-6-16,-3 3-4 16,4 0-23-16,-1 6-9 0,3 2-44 15,0 5-55 1,6 4 39-16</inkml:trace>
  <inkml:trace contextRef="#ctx0" brushRef="#br0" timeOffset="19901.4183">19480 11380 184 0,'0'26'68'0,"6"1"-36"0,0-4-37 0,-3-12 12 16,0 2 0-1,0 1 4-15,0-4 5 0,-3 1 4 16,0-3-10-16,0 0 1 0,0-3 0 16,0-3-2-16,0-2 2 15,3-2 3-15,0-6 3 16,0-3-3-16,3-2 2 15,0-16 0-15,3 0-1 16,3 0-5-16,0 2-2 16,0 4-4-16,6 4-3 15,-6 6-5-15,2 5 0 16,1 5-18-16,0 6-6 16,3 2-47-16,-3 6-19 15,0 10-8 1</inkml:trace>
  <inkml:trace contextRef="#ctx0" brushRef="#br0" timeOffset="20443.0218">19772 11348 168 0,'3'0'63'0,"-3"3"-34"0,0 2-41 15,3 6 7-15,3 4 27 16,-3 7 16-16,0-7 4 15,-3 1 0-15,0 0-23 16,0-3-5-16,0 1-2 0,0-4-7 16,0-2-1-16,0-3 2 15,0 1 1-15,-3-4-1 16,3-2-1-16,3-5-3 16,-3 0 1-16,3-6-4 0,0-5-2 15,6-5-1 1,6 0 3-16,0 2-2 0,0 4-1 15,-1-1 0-15,1 8 0 16,0 5 0-16,0 6 3 16,0 15 6-16,-3-2 5 15,-3 0 1-15,-3 0 1 16,0-3-4-16,-3-2-3 16,0-3 4-16,0-3 4 15,0 0-5-15,-3-5 0 16,6-2-2-16,0-4-1 15,2-7-1-15,4-5 0 0,3-1-5 16,9 3 1-16,0 3 0 16,0 2 0-1,-3 6 0-15,-1 10 0 0,-2 9-3 16,0-1 0-16,-3 5 4 16,-3 1 1-16,-3-3 0 15,0 0-2-15,-3-3-13 16,0 0-4-16,3-2-42 15,0-3-19-15,14-3-47 16</inkml:trace>
  <inkml:trace contextRef="#ctx0" brushRef="#br0" timeOffset="20834.1995">20507 11374 248 0,'-6'-26'93'0,"0"21"-50"0,-2-1-44 0,2 4 20 16,-6 2-9-16,-3 0 0 15,-6 5 0-15,-3 3 4 16,-3 11-8-16,1 4-1 0,5 1-1 16,3 0 0-16,6 0 0 15,3 0-2-15,9-6 1 16,9-5-2-16,3 3 2 16,3-8-7-16,6-5-1 15,2-3-3-15,-2-6 0 16,-3-1 7-16,0-4 2 15,-3-2 1-15,-3-14 1 0,0 3-4 16,-3 6 0-16,0 5 1 16,-4 2 2-16,4 24-8 15,0 3 4 1,0 3 0-16,0 2 4 16,3 3 1-16,0 0-1 15,3-1-2-15,0-4 1 16,0-3 1-16,3-6-39 15,-1-4-14-15,1-6-32 16,6-8-44 0,-3-6 35-16</inkml:trace>
  <inkml:trace contextRef="#ctx0" brushRef="#br0" timeOffset="21014.9227">20751 11160 260 0,'-5'-29'99'0,"5"29"-54"0,0 3-55 0,0 2 16 15,0 6 7-15,0 4 6 16,0 9 2-16,0 8 2 16,2 8-13-16,1 7-6 0,0 1 0 15,-3-3-3-15,0-3-1 16,0-5-26-16,0-2-10 16,-8-6-92-1</inkml:trace>
  <inkml:trace contextRef="#ctx0" brushRef="#br0" timeOffset="21375.0916">20484 11335 384 0,'-12'-11'145'15,"15"9"-78"-15,12-4-78 0,-4 6 22 0,4 0-11 16,6 0 2-16,6 0-1 15,3 0 2-15,11 0-2 16,1 0-20-16,0 3-8 0,-1 0-43 16,-2-1-20-16,-6 1-26 15,-3-1-26 1,-7 1 60-16,1 0 230 31,-6 2-56-15,-6 8-14-16,0 8-35 0,-3 1-18 15,-3-1-5 1,-3-3-3-16,0 3-9 0,-3-2-5 16,0-3-2-16,0 0-15 0,-3-3-5 15,0-5-78 1,0 2-69-16,-3-4 53 16</inkml:trace>
  <inkml:trace contextRef="#ctx0" brushRef="#br0" timeOffset="21565.3106">20915 11232 384 0,'-6'-22'145'0,"9"20"-78"0,3-4-78 0,0 6 22 0,0 0-14 16,3 0 0-16,3 0-23 15,0 0-7-15,6 3 16 16,0 5-60-16,2 0-24 0,4 5-19 15</inkml:trace>
  <inkml:trace contextRef="#ctx0" brushRef="#br0" timeOffset="21823.9517">21103 11396 208 0,'-15'34'77'0,"3"-23"-42"0,3 2-32 0,6-3 15 16,0 1-3-16,3 2 1 15,3 0 0 1,3 1 3-16,0-4-11 0,0-2 0 15,6 0 2-15,-3 0-4 0,9-5-1 16,-4-1 0-16,10-4-1 16,-6-1 2-16,-3-8 1 15,-3 4 1-15,-9-17 2 16,0 5 1-16,-12-5 1 16,0 3-2-16,-9 0-1 15,-15-5-10-15,7 2-4 16,2 11-26-16,3 2-12 15,9 6-31-15,9 5-13 16,9 2-14-16</inkml:trace>
  <inkml:trace contextRef="#ctx0" brushRef="#br0" timeOffset="22166.9189">21326 11406 248 0,'3'3'93'0,"-3"-3"-50"0,15 26-41 16,-12-20 19-16,3 4 0 15,0-2 4-15,-3 5 0 16,0-2 0-16,0 0-14 16,-3-4-2-16,0 1-2 0,0 0-3 15,0-2-1-15,0-4 3 16,3-2 1-16,0 0 1 16,3-5 2-16,-1 0 4 15,4-14 1-15,-3 3 0 0,9-5 1 16,-3 3-11-1,6-1-2-15,-3 3-8 16,3 6 1-16,-3-1 2 0,2 19 3 16,1-3 4-16,0 14 4 15,0-3 5-15,-3 5 3 16,0-3-9-16,-3 6-2 16,-3-5-11-16,0-1-4 15,-3-2-44-15,2-5-20 16,-2-3-97-1</inkml:trace>
  <inkml:trace contextRef="#ctx0" brushRef="#br0" timeOffset="27891.0192">14426 11094 132 0,'0'11'49'0,"0"-14"-26"0,0 3-7 15,0 0 18-15,0 0 8 16,0 0 4-16,0 0 0 15,0 0-1-15,0 0-1 16,0 0-24-16,3-3-5 16,-3-2-1-16,3-3-4 15,0-3 0-15,0-2-4 16,0-8-1-16,0-8-3 0,3 0 1 16,0-3-2-16,0-5-1 15,0 5-2-15,0-2 1 16,0-6 1-16,0 8 2 15,-3 3-1 1,0 6-1-16,-3 1 1 0,0 7-1 16,0 1-3-16,0 4 0 15,-3 2 2-15,0 0 0 16,0 0-2-16,0 5 0 16,-3 1-1-16,0 4 0 15,-3 1 0-15,-3 5 3 16,0 0 0-16,-3 5 1 15,0 3-3-15,1-3 2 16,2 0 3-16,0-2 1 0,3 0-4 16,-3-4 1-16,3 1 0 15,0-2 2-15,3-1-1 16,0-2-1-16,3-3 3 16,0 0 0-16,0-3-1 15,0 0-2-15,3-5 1 16,0-2-1-16,3-3-3 15,0-1 2-15,0-2-1 16,3 1 0-16,9-4 0 16,3 1 0-16,0-1 0 15,0-2-2-15,2 2 3 16,1-2 2-16,0 11-2 16,3 10-2-16,-3 5-3 0,0 5-1 15,-1 4 8-15,4 2 4 16,0 2 0-16,-3 1 2 15,0-1-4 1,0 1-2-16,-4-3 2 0,1-3 0 16,0-3-4-16,0 1 1 15,0-3-22-15,-3-3-8 16,-3 3-93 0,-6-8-6-1</inkml:trace>
  <inkml:trace contextRef="#ctx0" brushRef="#br0" timeOffset="30126.9949">19558 11655 132 0,'0'-3'52'15,"0"3"-28"-15,3 0-8 0,-3 0 16 0,0 0 0 16,0 0 1-16,0 0-10 16,-3 3-3-16,-3 2-12 15,-3 6 6-15,-6 10 3 0,-6 5 2 16,0 17 1-16,-5-1-7 16,-1 3 0-16,3-3-4 15,0-5 0-15,0-2-5 16,7-6-3-16,-1-5 4 15,6-3 1-15,0-5 0 16,3-3-1-16,0-2-3 16,3-3 1-16,0-1-2 0,3-1 2 15,0-1 0-15,0-2 1 16,0-3-5-16,0 0 1 16,0 0-2-16,0-3-2 15,0 0-2-15,0-2-1 16,-3 0-5-16,0-3-3 15,-3-3-11-15,4-2-6 16,5 0-5-16,-6-3-3 16,6-3 7-16,-6 1 5 15,6-1 14-15,-3 4 8 16,0-7 10-16,0 4 8 16,3 5 25-16,-3 2-7 15,3 3 0 1,-6 21-14-16,0 8 1 15,-3 6 4-15,0 2-6 16,0 0 2-16,3 3-8 16,0 0-3-16,3-3-3 15,3-3-3-15,0-5 7 16,3-5 3-16,3-3 1 16,6-5 1-16,6-8-2 15,6-5 1-15,2-8-6 16,7-3-1-16,3 0-2 15,-3 0 1-15,-1 3-4 16,-5 0-2-16,-3 0-3 0,-3 2-1 16,-3 0-25-1,-3 3-9-15,-1 3-39 0,4 0-16 16,-6 0-9 0</inkml:trace>
  <inkml:trace contextRef="#ctx0" brushRef="#br0" timeOffset="35586.0593">22133 11494 96 0,'0'2'35'0,"12"1"-18"0,-7 5-5 0,-8-3 13 16,1 0 6-16,-1 3 6 15</inkml:trace>
  <inkml:trace contextRef="#ctx0" brushRef="#br0" timeOffset="36340.5176">22127 11536 309 0,'-9'2'35'0,"0"1"-9"16,0-3-8-16,0-3 1 0,3-2-5 15,3-3 0-15,0-5-8 16,6 0-4-16,12-8-4 15,0-3 1-15,3 5-1 16,-1 6-2-16,1 10-2 16,0 11 1-16,-3 0 1 15,-3 6 2-15,-3-1 1 16,-3 3 3-16,-6-3 5 16,-6 0 4-16,-3-2-4 15,0-1 1-15,-6-2 4 16,-6-3 4-16,3-5-8 15,1-2-2-15,-1-6-2 16,3-3 0-16,6-2-2 0,6-8-2 16,9-3-2-16,9 3-1 15,0 2-1-15,3 6 0 16,-1 5 0-16,1 11 3 16,0 10-2-16,-3 3 1 15,-3-3 2-15,-6 3 0 16,-6-3 4-16,-3 1 2 15,-3-4 0-15,-3 1-1 16,0-6 3-16,-6 0 3 16,-3-5-4-16,3-2 1 15,4-6-5-15,2-3-2 0,3-7-3 16,6 2-1 0,9 3-3-16,0-3 1 0,2 10 1 15,1 12 2-15,0 4-4 16,0 1 2-16,0 2 2 15,-6 0 1-15,-3 1 3 16,-3-1 1-16,-3-3 1 16,-3-2 2-16,-3-2-1 15,-3-4 2-15,0-2-2 16,-6-2 2-16,4-6-4 16,2 0 0-16,6-3-3 15,6 1-1-15,9 2-4 16,0 0 1-16,0 5-3 15,-1 3 0-15,1 0 4 16,0 5 1-16,0 1 2 0,-3-1 2 16,-3 0 1-16,0 0 1 15,-3-5 6-15,-3 3 4 16,0-3-5-16,0 0-1 16,0 0-4-16,0-3-3 15,0 1-3-15,0-1-1 16,3 3-12-16,0-2-5 15,0 2-3-15,0 0 2 16,0 0-20-16,3 0-6 16,3 0-76-1</inkml:trace>
  <inkml:trace contextRef="#ctx0" brushRef="#br0" timeOffset="43769.1874">22267 10766 152 0,'-3'-3'57'0,"3"3"-30"0,-3 6-32 0,3-1 12 16,-3 8 11-16,-6 11 9 15,0 8-1-15,-3 10 2 16,0 3-16-16,0 3 0 0,0-6-1 15,3-5-6-15,0-5-1 0,3-6-2 16,-3-2 1 0,0-6-2-16,4-2-1 0,-1-2-13 15,3-4-6 1,0 1-48 0,0-3-27-16</inkml:trace>
  <inkml:trace contextRef="#ctx0" brushRef="#br0" timeOffset="44267.9417">22219 10737 160 0,'0'-5'63'0,"0"5"-34"0,3 0-21 0,-3 0 16 16,3 2-8-16,3 1 1 15,3-1-6-15,6 1-1 16,2 0-6-16,1 2-3 0,0-2 0 16,3-1 1-16,0 4 1 15,-3-4-1-15,0 4-2 16,-4-4 1-16,-2 1-1 15,-3-1-3-15,-6 4 0 16,-3-1 2-16,0 3 2 16,-6 5 2-16,-3 6 1 0,0 2 6 15,-5 11 4 1,-4 2 4-16,-6 6 3 0,-3-3-5 16,0 0 1-16,4-5-10 15,2-3-4-15,3-3 0 16,3-5 0-16,3-2-1 15,3-3-2-15,3-6 3 16,0 1 0-16,3-3-1 16,0-3 1-16,0-2 0 15,3-3 1-15,0 0-29 16,0-3-10-16,3-5-16 0,0-5-6 16,3-3-44-1</inkml:trace>
  <inkml:trace contextRef="#ctx0" brushRef="#br0" timeOffset="45589.1001">22270 10816 100 0,'2'-18'38'0,"-2"12"-20"0,9 1 5 0,-6 2 18 15,-3 3-2-15,0 0 0 16,0 0-22-16,0 6-8 0,-3 7-6 15,-6 11 8-15,-5 13 6 16,-4 5 2-16,0 6 3 16,0-3-6-16,0-8 1 15,3-3-8-15,3-2-3 0,3-6-1 16,1-4 1-16,2-7-3 16,6-1 0-16,-3-6 5 15,6-3 5-15,3-5-7 16,-1-8-1-16,1-8-3 15,3-5 1-15,0-8-9 16,0-14-1-16,3-2 2 16,0 1 2-16,-3 4 2 15,0 3 1-15,-3 10 0 16,-3 9 0-16,0 5-7 0,-3 7-3 16,-3 12 6-1,-3 7 1-15,-3 11 0 0,0 7 2 16,0 6-1-16,0-5 0 15,0 0 4-15,3-6 3 16,0-2-2-16,3-5-2 16,0-6 2-16,3-2 2 15,0-9 2-15,0-2 3 16,6-5-7-16,3-8-4 16,3-6-5-16,0-13 1 15,0 1 1-15,3-4-1 16,-3 3 4-16,0 3 0 15,-3 11 1-15,0 2 0 16,-7 13-9 0,4 9 3-16,-6 4 2 0,0 6 3 15,-6 5 3-15,4 0-1 16,-4 1-1-16,0-1 3 16,0-5 2-16,0-3-2 15,3-3 0-15,0-2 1 16,3-8 2-16,6-2-3 15,3-6 0-15,3-8-1 16,-1-8-2-16,4-2-4 16,-3-3 0-16,0-1 2 15,0 7 3-15,-3 4-2 16,-3 6 0-16,0 5-6 16,-6 8 0-16,0 11 3 15,-6 7 2-15,-6 8 4 16,-6 6 3-16,0-3 2 15,-6 0 3-15,10-2-3 16,-4-6-2-16,6-2-2 0,3-6 0 16,3-3 0-16,3-2 1 15,3-8 0-15,6-2 2 16,3-6-3-16,6-5-2 16,3-14 0-16,-4-2 1 15,7 0-3-15,-3 0-2 16,-6 0 2-16,3 5 2 15,-6 5-2-15,0 6 0 16,-3 5-4-16,-3 8 1 0,-3 5 0 16,-3 6 2-16,-3 2 1 15,0 3 3-15,-3 0 1 16,0 3 1-16,0-4-2 16,6-4 1-16,0-3 0 15,0-3 1-15,0-7 0 16,3-1 0-16,3-8-2 15,3-2 1-15,-3-3-2 16,6-8-1-16,-3 1 3 16,0-1 0-16,-3 3-4 15,0 2 1-15,0 3-2 16,-3 3 0-16,-3 5-3 0,-3 5-1 16,-3 6 3-1,-3 2 3-15,0 3-1 0,0 3 0 16,3-1-1-16,0-2 0 15,0 0 2-15,9-2 2 16,-2-1-1-16,2-5-1 16,2 0 3-16,4-5 0 15,3-3-1-15,0 0 1 16,-3-3-2-16,0 3 2 16,0 3-4-16,-3 0-2 15,0 2-3-15,-3 3-1 16,0 0-3-16,0 5 1 15,0 3-17-15,0 0-6 16,0 0-47-16,0 0-21 16,0-3 5-1</inkml:trace>
  <inkml:trace contextRef="#ctx0" brushRef="#br0" timeOffset="45906.631">22371 10843 128 0,'-3'-3'49'0,"3"3"-26"0,-6-3-5 0,6 3 20 15,0 0-1-15,-3-2 2 16,0-1-8-16,0 0-4 16,-3-2-15-16,0 2-3 0,-3 1 1 15,0-1-6-15,0 1-2 16,0-1-4-16,3 3 1 16,3 0-23-16,3 5-10 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0:56.1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13635 14020 132 0,'-12'-5'52'0,"9"2"-28"0,0 3-6 0,3 0 18 16,0 0-12-16,0 0-1 0,0 0-9 15,6 0-1-15,3 0-8 16,5 0 8-16,1 0 4 0,9 3-3 16,0 0 2-16,6-3-3 15,5 2 0-15,4-2-5 16,3 0 0-16,8 0-3 15,4 0 0 1,-3 0-1-16,-1 3 0 0,4 0 6 16,-4-1 4-16,1-2-5 15,0 0-1-15,5 0-2 16,4-2-1-16,-4-4-6 16,-2 4 1-16,2-1 0 15,-2 0 2-15,-1-2-1 16,-5 2 2-16,0 1-2 15,-4 2 2-15,4 0 0 16,0 0 1-16,-4 2-2 16,-5 1 1-16,0 0-2 0,2-1 2 15,4 4-2-15,0-4-1 16,-1 1-2-16,4 0 1 16,3-3 5-16,-1 0 2 15,-2 0 2-15,-7 2 0 16,4 1-4-16,-3 0-3 15,-1-1 0-15,1-2 1 16,0 0-1-16,2 0-1 16,1 0-2-16,3-2-1 15,-4-1 4-15,-2 0 3 16,0 1-1-16,-1-1-2 0,-2-2 0 16,0-1-1-16,-1-2 0 15,-5 0 0-15,-3-2 0 16,-3-1 0-16,-1 1 2 15,1-4 3-15,0 1-4 16,0 0-1-16,0-3 2 16,-4 3 1-16,1-3-1 15,0-5-2-15,-3 0 1 16,-3-3-1-16,0-3 0 16,-6-2 2-16,-1-2-1 15,1-1 2-15,-6-5 2 16,0 0 2-16,-6 0 1 15,0 2 0-15,-3 4-2 0,-3 1-1 16,-3 1-3-16,-8 0-2 16,-1 0 1-16,-3-3 1 15,-3 3-1 1,0-2 2-16,0-1-2 0,1 5-1 16,-4 1 1-16,0-3-1 15,0 2 0-15,-6 4 0 16,1-1-3-16,2 3 0 15,-3-1 2-15,-5 4 2 16,-7 2 0-16,-15-3-1 16,7 4 1-16,-1 1-1 0,1 6 0 15,2 0 0-15,3 3-3 16,-2 0 0-16,-7 0 2 16,-2 2 2-16,2 3-2 15,-2-3-2-15,-1 3 2 16,4 0 2-16,5 3 0 15,0-3-1-15,-8 0-2 16,-4 3 1-16,7 2 1 16,2-2 2-16,1 2-1 15,-1 0 2-15,6-2-4 16,10-1 0-16,-1 4 1 16,-3-1 2-16,-2 3-3 15,-7 0-2-15,3 2 2 16,4 4 0-16,-1 2-2 15,3-3 2-15,4 0 1 0,2 0 0 16,3-2 0 0,7-1 2-16,2 1-3 0,0 0 0 15,0 4 1-15,-3 1 0 16,1 3 0-16,-1 2 2 16,0 5-3-16,0-4-2 15,3 1 2-15,4 4 0 16,2-6 1-16,3 0 0 15,3 0 0-15,0 1 0 16,3 1 0-16,3 6 0 0,3 1-3 16,0-1 2-1,3-3-1-15,0 3 0 16,3 0 0-16,3-2 0 16,3-1 2-16,3-2 2 0,0 3-3 15,3-6 0-15,3-3 1 16,2-2 2-16,1 3-1 15,3-1-1-15,3-2 3 16,-3-3 0-16,-4 0-4 16,1-2 1-16,0 0 0 15,0-1 0-15,0-2 0 16,3 0 0-16,-1 0-3 16,1 0 2-16,-3 3 1 15,0-3 2-15,0-1-3 16,3 1 0-16,2 0 1 15,7-2 2-15,3-1-1 16,-3 0 2-16,-4 0-4 16,-2 1 0-16,-3 2 1 15,0 0 0-15,0 0 0 0,-1-3 2 16,4 0-1-16,-3 3 2 16,0-3-2-16,0-2-1 15,-1 0 1-15,1-1-1 16,0 1 2-16,6 0 1 15,3-3-1-15,-1 0 1 16,1 0-4-16,-3 2 0 16,-3 1-1-16,-7 0 0 15,-2 2 2-15,3 0 2 0,0-2-1 16,3 2 2-16,0-2-2 16,-1-1-1-16,4 1 1 15,0-3 1-15,0 0-3 16,3 0 0-16,2 0 3 15,1 0 1-15,3 0-4 16,-4 0 1-16,1 0-2 16,-6 0 0-16,-3 5 2 15,0 1 0-15,-1-1 0 16,4-2 2-16,0 4-1 16,6-4-1-16,-1 0 1 15,-2-3 1-15,3 2-3 16,3-2 0-16,2 6 1 15,1-6 0-15,0 5 0 16,-6-2 0-16,-1-1 0 0,-2-2 0 16,3 3 0-16,0-3 0 15,2 0 0-15,-2 0 2 16,0 0-1-16,2-5-1 16,4 2-2-16,6 0 1 15,-4 1 1-15,-2-1 0 16,-3 6 0-16,-3-6 0 15,5 0 0-15,-2 1 2 16,0 2-3-16,-1-3-2 16,1 3 2-16,0-3 2 15,6 1-2-15,2-1 0 0,1 6 3 16,-3-3 1 0,-7 5-4-16,1-5 1 0,0 0 0 15,2 0 0-15,4 0 0 16,-3 0 2-16,2-3-3 15,7 3 0-15,3 0 1 16,-4 0 2-16,1 8-3 16,-3-8 0-16,-1 6-1 15,1-6 0-15,0 5 2 16,-4-2 0-16,4-1 2 16,2 1 1-16,4 2-4 15,0-2 1-15,-7-3-2 16,1 3 0-16,3 2 2 15,-4-3 2-15,1 1-1 0,-3 0-1 16,-1-3 1-16,10 0 1 16,-4 5-3-1,1-5-2-15,-6 0 4 16,-1 0 1-16,-2 0 0 16,6 0-2-16,-1 8-2 0,-2-8 1 15,3 0 3-15,2 3 1 16,7-3-4-16,-3 2 1 15,-7 1 0-15,-2 0 0 16,5 2-3-16,1-8 2 16,3 6 1-16,-4-3 2 15,1 0-3-15,6 0 0 16,-1 0 3-16,-5 3 1 16,-7-1-1-16,4-2 1 0,0 0-2 15,2 3-1-15,-2-3 1 16,3 2-1-16,5-2 2 15,4 0 1-15,-7 0-4 16,-8 3 1-16,0-3 0 16,-4 3 0-16,-5-3-20 15,-6 0-9-15,-3-3-21 16,0-2-6-16,-4-3-71 16,-2-3-59-1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2:58:59.6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19853 7462 52 0,'-13'-4'22'0,"9"4"-12"0,0-4 1 16,-5-3 10-16,5 3 24 16,0 0 13-16,-14 8-15 15,1-4-5-15,0 4-20 16,-5-1-6-16,5 1-8 16,0 4-5-16,4 0-2 0,0-1 2 15,4-3 2-15,5 0 0 16,0 0 2-16,4-4 2 15,0 0 4-15,0 0 5 0,8 0 3 16,14 0 0-16,21 0 1 16,0 4-7-16,17-4-4 15,18 0-2-15,21 0-1 16,35 3-2-16,-5 1 1 16,13 0 0-16,9-4 1 15,8 0-5-15,-21 0 1 16,-4 0 9-16,-9 0 5 15,-22 0-2-15,-17-4-2 16,-12 0-1-16,-14 1-1 16,-13 3 2-16,-8-4 1 15,-17 0-1-15,-5 4-1 16,-17-4-5-16,-17 0-1 16,-5 0-1-16,-17 1 1 0,5-1-15 15,-5 4-7-15,-8 11-74 16,-5 8-31-16,26-42 3 15</inkml:trace>
  <inkml:trace contextRef="#ctx0" brushRef="#br0" timeOffset="24891.3539">18276 13843 104 0,'0'-4'41'0,"0"8"-22"0,0-8-3 0,0 4 18 0,0-4 2 16,0 4 0-16,0 0-8 16,0 0-5-16,0 0-13 15,0 0-4-15,18-4 0 0,-10 4-3 16,9-3 0-16,5 3 1 15,8-4 0-15,9 0 2 16,13 4 1-16,8-4-1 16,5 0-1-16,8 1-1 15,4-1 2-15,5-4-3 16,4 4-2-16,1 0 0 16,3 1 1-16,-4-1-1 15,-4 4-1-15,13 0 1 0,-18 0 1 16,5 0 3-16,-4 0 2 15,4 0-3-15,-9 0-1 16,5 0 3-16,-5-4 1 16,0 0-3-16,9 4-1 15,-9-4-1-15,5 4 1 16,-1-4-2-16,1 1-1 16,4 3 1-16,-5 0-1 0,1-4-3 15,12 4 2-15,-12-4 1 16,4 4 0-16,-5 0 0 15,5 0 2-15,-13 0-3 16,4 4 0-16,-8-4 5 16,-5 4 5-16,-8-1-5 15,4 1-2-15,4-4-1 16,-4 4-1-16,0-4 2 16,5 4 3-16,-1-4-2 15,-4 4 0-15,0-4 3 16,-4 4 3-16,-5-4 0 15,-4 3 0-15,-8-3-3 16,-5 0-1-16,-4 0 1 16,-5 0 1-16,1 0-3 15,-5-3-1-15,-4 3-1 0,0-4 1 16,-4 0-7-16,-1 4 1 16,1 0 3-16,-5-4 2 15,-4 4-3-15,4 0 1 16,-4-4-2-16,0 4 0 15,0 0-11-15,0-4-5 16,0 1-17-16,0-1-7 16,0 4-42-16,0-4-19 15,-4-4 6 1</inkml:trace>
  <inkml:trace contextRef="#ctx0" brushRef="#br0" timeOffset="27853.7239">9159 15072 124 0,'0'-3'49'0,"0"6"-26"0,0-3-7 16,0 0 18-16,0 0-5 15,0-3-2 1,8-1-13-16,1 0-4 15,4 0-6-15,13-4-1 0,-5 5 3 16,22-1-3-16,9 4-2 0,17-4 2 0,17 0 2 16,17-4 0-16,31 1 2 15,21-1-2-15,9 1 0 16,21-16-3-16,0 7-2 16,9-14 1-16,13 10 1 15,17-3 1-15,-8 4 1 16,8 0 4-16,0 0 3 15,-4 0-4-15,8 7-2 0,-8-3 2 16,-9 4 0-16,0 7-3 16,-4 0-1-16,-13 0 3 15,-13 4 1-15,0 8-3 16,-13-1-1-16,-5 1-3 16,-7 0-1-16,7-1 3 15,-12 1 1-15,-22-4-4 16,-4-4 1-16,-13 0 2 15,-17 0 1-15,-13-8-61 16,-17-7-27-16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3:00:43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16268 16053 140 0,'22'-8'55'0,"-22"8"-30"0,4-4-7 0,-4 4 18 16,4-3 8-16,-4-1 6 16,9-4-3-16,-5 1-2 15,1-5-24-15,-5 1 3 0,8-1 3 16,-16-3-9-16,3-1-2 15,1 1-9-15,0 0-5 16,-9-8 1-16,0 0 2 16,-4-4 0-16,-5 0 0 15,-4-3 1-15,0-5 1 16,1-3 1-16,-10-4 0 16,1 3-2-16,3-3 1 0,-7 4-2 15,-5 0 2-15,0-5-4 16,-1 5-2-16,6 4 0 31,-10-1 1-31,5 5-1 0,0-1-1 16,-4 0-2-1,-5 8 1-15,5-7 1 0,-9 7 2 0,4 0-3 16,-13 7 0-16,1 5-1 16,-1 3 0-16,9 4 2 15,0 4 0-15,0 8 0 16,0 0 2-16,-9 3-6 15,5 5 1-15,0-1 3 16,-1 4 2-16,-8 4-3 0,0 4-1 16,5 3 1-16,3 5 2 15,5-1 0-15,0 1-1 16,0 3-2-16,0 0 1 16,0 5-1-16,5 3 0 15,8 3 4-15,-5 5 1 16,1-8-4-16,4 4-1 15,0 7 1-15,4 4 0 16,4 1 1-16,9 11 0 0,-4-5-3 16,9 1 2-16,4 0-1 15,4 0 0-15,4 0 2 16,5 4 0-16,4 4-3 16,4 3 2-16,5 0 1 15,8-3 0-15,9 3 0 16,-5-7 0-16,14-4 0 15,-9-4 2-15,8 4-3 16,9 0 0-16,5 0 1 16,8 0 2-16,4-4-1 15,5-7 2-15,16-5-2 16,-12-3-1-16,13 0 1 16,-4 3 1-16,4-10-1 15,-5-9 2-15,5-3-2 16,-9-8-1-16,13-8 3 15,1-3 0-15,3-5 1 0,5-3 0 16,-9-8 0-16,0-15 0 31,-4 0 0-31,22-16 2 16,-18 1 1-16,0-4 1 16,4-8-4-16,-12-16-1 15,4 1 1-15,-5 0 0 0,-8 0-5 16,-8 7 1-16,-5 4 4 15,-9-3 2-15,-4-1 2 16,0 4 0-16,-8 0 0 16,-1-15 0-16,-4 8 2 15,-8-8 1-15,-1-4-1 16,-3 0 1-16,-5-12-2 16,0 5 0-16,-5-5-1 15,-16-11 0-15,-5 8 0 16,0-8 0-16,-9 8 0 15,-4 15 0-15,-4 12-7 16,0 3 0-16,4 8-6 16,0 4 1-16,0 7-33 15,9 5-13-15,9 3-68 0,46-15-132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2:32.3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11003 13047 96 0,'0'-3'35'0,"0"6"-18"0,0-3-2 0,0 0 15 16,0 0 1-16,0 0 4 16,0 0-6-16,0 0-1 15,0 0-2 1,6 2-15-16,0 1 1 0,3 0-1 15,0-3-2-15,3 0 2 16,0 2-2-16,3-2 0 16,0 0-1-16,2 0 0 15,1 0-2-15,0 0-1 16,0 0-1-16,3 3 2 16,3-1-1-16,2-2 0 15,1 0-1-15,3 3 2 0,0-3-1 16,0 3 2-1,-4-1-4-15,1 1 0 0,3 0-1 16,-3-1-2-16,2-2 1 16,1 0 1-16,0 0-1 15,0-2-1-15,2-1 3 16,4 0 0-16,0 1-1 16,3-1-2-16,-1 3 1 15,-5 0-1-15,-3 0 2 16,3 3 1-16,-1-1 1 15,1 1 0-15,0-3-5 16,0 0-1-16,-4 0 1 16,1 0 2-16,3 0 0 15,3-3-1-15,-1 3 1 16,1 0-1-16,0 0 2 16,-4 0 1-16,-2 0-1 0,0 0-2 15,0 3 1-15,-1-3-1 16,-2 3 0-16,3-3 2 15,0 0-1-15,0 0-1 16,2 0-2-16,1 0 1 16,3 0 1-16,-1 0 0 15,1 0 0-15,0 0 2 16,-3 0-1-16,2 0 2 16,1 0-2-16,0 0-1 15,0-3 3-15,-1 0 0 16,1 3-1-16,0 0 1 15,2 0 0-15,4 0 1 0,0 0-5 16,-4 0-1-16,-5 3 1 16,0-3 2-16,0 0 0 15,2 0 2-15,1 0 0 16,0 0 1-16,0 0-5 16,-1 0 1-16,4 0 0 15,3 0 2-15,2 0-1 16,-2 3-1-16,-3-1-2 15,-1 1 1-15,1 0 1 16,0-1 2-16,2-2-3 16,-2 0 0-16,3 0 1 15,2 0 2-15,7 3 1 0,-3-3 1 16,-7 3-2-16,4-1-2 16,-3 1 1-1,11 0 1-15,1-1 1 0,-7-2 1 16,1 0-9-16,3 0-2 15,2 0 4-15,-2 0 1 16,-7 0 4-16,-2 3 3 16,-3-1-2-16,2 1 0 15,4 0-3-15,-3-1-1 16,-3 1 3-16,5-3 1 16,7 0-4-16,-4 0 1 15,-2 0 0-15,-6 3 0 0,-4-1 0 16,4 1 0-16,0-3 0 15,3 0 0 1,-4 0 0-16,-2 0 0 16,3 3-3-16,5-1 2 0,1-2 1 15,0 3 2-15,-7-3-1 16,-2 3-1-16,3-1 1 16,2 1 1-16,4-3-1 15,-6 0-1-15,2 0-2 16,4 0 1-16,3 0 1 15,-1 0 0-15,-2 0 0 16,-6 0 2-16,-4 3-1 16,1-3-1-16,0 2 1 15,2 1-1-15,-2-3 0 16,0 0 0-16,0 0 0 16,-1 0 0-16,7 0 0 15,0 0 2-15,-4 0-1 0,-2 0-1 16,-3 0-2-16,-3 2 1 15,2-2 1-15,1 0 2 16,0 0-1-16,0 0-1 16,-1 0-2-16,-2 3 1 15,3-3 1-15,3 3 2 16,2-3-3-16,4 0 0 16,-3 0 1-16,-7 2 2 15,1 1-1-15,0 0-1 16,0-3 3-16,2 2 0 15,1-2-4-15,3 0 1 0,2 0 0 16,7 0 0-16,3 0 0 16,2 0 0-16,-5 3 0 15,-1 0 2-15,1-1-3 16,0 1-2-16,-4-6 2 16,1 3 2-16,3 0-2 15,5 0 0-15,-2 3 3 16,-4 0 1-16,1-1-1 15,-3 1 1-15,2-1-2 16,1 6 2-16,-3-8-2 16,2 0-1-16,7 0-2 15,-4 0 1-15,-2 6 1 16,-6-6 2-16,-1 2 1 16,1-2 1-16,0 0-2 0,-1 3-2 15,-2 0 1 1,0-6-1-16,5 6 0 15,4-6 2-15,0 6-1 0,-4-1-1 16,-5-2 1-16,0 0 1 16,-1 0-1-16,1 0-1 15,6 0 1-15,-7 0 1 16,-2-2 1-16,3-1 3 16,3 6-3-16,2-6 0 15,-2 6-3-15,-3-3-1 16,-1 0 3-16,1 0 1 0,0-3-1 15,-4 0-2 1,4 1 1-16,-3-1-1 0,2 0 0 16,7 1 2-16,0-1 1 15,-1 3 1-15,-2 0-2 16,-6 0 1-16,5 0-4 16,-2 0-2-16,0 0 4 15,3-3 1-15,-4 1 0 16,1-1-2-16,6 1 1 15,2-1-1-15,1 3 0 16,-7-3 0-16,-2 6 0 16,0 0 2-16,3-3-1 15,-1 0-1-15,1-3-2 16,-3 3 1-16,-1 0 3 16,7 0 1-16,3 0-1 15,-1 0-2-15,-8 3 3 0,-6-3 0 16,-1 0 1-16,1 0 2 15,3 0 1-15,0 0 1 16,-1 0-4-16,1-3-3 16,0 0 0-16,5 3-1 15,4-2 0-15,0 2 2 16,-4-3-3-16,-5 6 0 16,3-3 1-16,-4 0 0 15,1 0 0-15,-3 0 2 16,0 0-1-16,-4-3 2 15,1 0-2-15,-3 3-1 16,3 0-2-16,2 0 1 0,1 0 1 16,0 0 2-16,-3 0-3 15,-3 0 0-15,-4 0-1 16,-5 0 0-16,-3-2-18 16,0 2-9-16,-3-3-27 15,-3-2-10-15,3-3-97 16</inkml:trace>
  <inkml:trace contextRef="#ctx0" brushRef="#br0" timeOffset="6181.661">6262 15457 108 0,'-3'0'44'0,"3"5"-24"0,0-2-8 16,0-3 16-16,0 0 4 16,0 0 5-16,0 0-3 15,0 0 2-15,3 3-20 16,0-3-3-16,2 0 1 0,1 0-2 15,3 0 1-15,0 0-3 16,0 0 1-16,3 0-6 16,0 0-3-16,3 2 5 15,0-2 3-15,0 3-3 0,3-3-2 16,-1 2-2-16,4-2-3 16,3 0 5-16,0 0 1 15,0 0 0-15,0 0 1 16,2-2-2-16,1 2 2 15,0 0-2-15,0 0 2 16,-1 0-4-16,4 0-2 16,3 0 0-16,0 0-1 15,-4 0 2-15,-2 0 1 16,0 0 3-16,3 0 1 16,-3 2-3-16,2-2-1 15,1 0 1-15,0-2 2 16,3 2-5-16,-7 0-3 0,4 0 3 15,3 0 3-15,0 0-1 16,2 0 0 0,-2 0-1-16,0 0-2 0,-3 0 1 15,2-3 1-15,1 1-1 16,0-1-1-16,0 0 1 16,-1 3 1-16,1 0-1 15,3 0-1-15,0 0-2 16,5 0 1-16,1 0 3 15,0 0 3-15,-4-2-4 16,-2-1-1-16,6 0 0 16,-1-5 2-16,1 6-1 15,-3-9-1-15,-1 6-2 16,1 0 1-16,3-1 1 0,-1 4 2 16,1-1-1-16,-6 0-1 15,0 3 1-15,-1 0-1 16,-2 0 0-16,0 0 2 15,-1 0-3-15,1 0 0 16,0-2 1-16,-3-1 0 16,-1 3-3-16,4 0 2 15,3 0 1-15,0 0 0 16,-4 0 0-16,4 3 0 16,-6-3 0-16,0 2 2 15,-1 1-1-15,1 0 2 16,0-3-4-16,3 0 0 15,-4 0-1-15,4 0 0 0,0-3 2 16,3 6 0-16,2-1 0 16,4-2 2-16,-3 8-1 15,-4-2-1-15,1-4 1 16,0 6-1-16,9-3 0 16,2-5 0-16,-5 6 0 15,-1-6 0-15,1 2 0 16,6-2 2-16,-4-2-3 15,1 2 0-15,-6 0 1 16,2 0 0-16,1 0 0 16,0 0 0-16,-4-6 0 0,1 6 0 15,0 0 0 1,0 0 0-16,2 0-3 0,1 0 2 16,0 0 1-16,-4 0 2 15,-5 0-1-15,3 0-1 16,-1 6 1-16,1-6 1 15,3 2-3-15,-3-2 0 16,-4 0 1-16,1 0 2 16,0 0-3-16,3 0 0 15,-1 0 1-15,1 3 0 16,-3-3 0-16,-4 3 0 16,1-3 0-16,0 0 0 15,0 5 0-15,0-5 0 0,-1 3 0 16,4-1 0-16,0-2 0 15,0 3 2-15,-1-3-3 16,1 0 0-16,3 0 1 16,-1 0 2-16,1 2-1 15,-6-2-1-15,6 0-2 16,-10 0 1-16,4 3 1 16,0 0 0-16,-3 2 0 15,0-2 2-15,2-3-1 16,4 2-1-16,-3-2-2 15,3 0 1-15,2 0 1 16,1 0 2-16,0 0-1 16,-4 0-1-16,1 0 1 15,0 0-1-15,0 0 0 16,-1 3 0-16,1 0-3 16,0-3 2-16,3 2 3 15,-4-2 3-15,1 0-7 0,3 0 0 16,3 0 0-16,-4 0 3 15,1 0 0-15,-3 0-1 16,-1 0 1-16,1 0-1 16,-3 0 0-16,0 0 0 15,-3 3 2-15,-1-3 1 16,7 0-4-16,-6 0 1 16,3 0 0-16,2 0 2 15,4 0-3-15,0 0-2 16,-3 0 2-16,-4 0 0 15,1 0 1-15,0 0 0 0,0 3 0 16,-4-3 0-16,-2 0 0 16,3 2 2-16,0-2-1 15,6 0 2-15,2 0-4 16,-2 0 0-16,3 0 1 16,2 0 2-16,1 0-1 15,-3 0-1-15,3 0 1 16,-4 3-1-16,1 0-3 15,0-3 2-15,-1-3 1 16,10 3 2-16,-3 0-3 16,-1 0 0-16,4-3-1 15,0 3 0-15,-7 3 2 16,4-3 0-16,0 3 0 16,-4-3 2-16,4 2-3 0,0-2 0 15,-1 0 1-15,1-2 2 16,3 2-3-16,-1-3 0 15,1 3 3-15,-3 0 1 16,-1-3-4-16,-2 3 1 16,-3 0 0-16,0 0 2 15,-1 0-1-15,4 0-1 16,-3-2 1-16,-1 2-1 16,4 0 2-16,0-3 1 15,-1 0-4-15,-2 1 1 16,3 2 0-16,-3 0 0 15,-1-3-3-15,1 3 2 16,0 0 1-16,2 0 0 16,4-3 2-16,0 3 1 0,-1 0-4 15,4 0 1 1,-3 3 0-16,-4 0 2 0,1-1-3 16,0-2 0-16,0 3 1 15,-1 0 2-15,4-1-1 16,0-2 2-16,-1 3-4 15,1-3-2-15,3 3 2 16,-7-1 2-16,-2 3 0 16,0-2-1-16,-4 2 1 15,1-2-1-15,-3-6 0 16,0 6 2-16,0-3-1 16,2 0-1-16,4 0-2 15,-3-3 1-15,-1 3 3 16,1-2 3-16,0-1-7 15,0 0 0-15,-1 3 0 0,-2-5 1 16,-3 5 1-16,3 0 2 16,0 5-1-16,-1-10-1 15,1 3 1-15,0-1-1 16,6 3 0-16,-4-3 0 16,1 1 0-16,0-1 0 15,-1 3 0-15,1 0 2 16,0-3-3-16,0 1 0 15,-1 2 1-15,1 2 2 16,-3 1-3-16,-3-3 0 0,0 0 1 16,-1 0 0-16,-2-3 0 15,0 3 2-15,0 0-3 16,0-2-2-16,-1-1-1 16,-2 3 3-16,-3 0-5 15,-3-3 2-15,0 1-11 16,-3-1-3-16,-3 3-18 15,0 0-6-15,0 3-44 16,-1 2-18-16,1 0-2 16,3 3-5-1,0-5 59-15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3:05:48.3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18819 6535 28 0,'0'-57'13'0,"5"60"-6"0,7 13-22 16,1-9-1-16</inkml:trace>
  <inkml:trace contextRef="#ctx0" brushRef="#br0" timeOffset="658.049">18819 6531 92 0,'-17'-4'35'0,"13"1"-18"0,-9-1-2 0,8 0 13 16,-3-4-4-16,-1 4 0 0,-8-3 0 16,0-1 2-16,4 0-14 15,4 1 9-15,-4-1 2 0,5 0-3 16,-1 1 1-16,5-1-3 16,-1 0-2-16,5 5-6 15,0-1-2-15,13 0-4 16,22 0-3-1,12 0 2-15,31 0-2 16,29 1 2-16,10-1 0 16,12-4 1-16,26 0-5 15,0 5-1-15,9-1 3 16,4 0 1-16,13 0 0 16,-21 0-2-16,-1 1 1 15,-13-5-1-15,1 0 0 16,-5 4 2-16,-26 1-3 0,-8 3 0 15,-13 0 1-15,-9-4 0 16,-13 0 2-16,-8 0 1 16,-9 4-1-16,-13-4-2 15,-4 4 1-15,-9 0-1 16,-4 0 0-16,-4 0 0 16,-5-4 0-1,0 4 0-15,-4 0 2 16,-4 0 1-16,-1 0-1 0,1 0-2 15,-5-3 1-15,0-1 1 0,1 0-1 16,-1-4-1-16,0 4 1 16,5 1 1-16,-9-5-1 15,0 0-1-15,0 1 1 16,0-1-1-16,0 4-3 16,0 0 2-16,4 4-28 15,-4 8-13-15,-21 11-80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3:06:12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13636 6344 72 0,'12'-4'27'0,"-7"4"-14"0,-1-4-2 0,-4 4 12 16,9-4-3-16,4 0-2 16,0-3-15-16,4-1-4 15,9-4 13-15,-5 5 8 16,14-1-9-16,-5 0-4 16,4 1-4-16,5-1-3 15,0 0 1-15,4 5 1 0,0-1 1 16,0-4 1-16,5 0 0 15,-10 5 0-15,10-1 0 16,-5 0 2-16,-4 0 1 0,4-4-3 16,-5 5-1-16,1-1-1 15,0 4 1-15,0 0-4 16,0 0-2-16,-1-4 6 16,5 0 3-16,-4 0-3 15,4 4 0-15,0 0-1 16,5-4-2-16,-5 4 1 15,0 0 1-15,4 0-3 16,5 0 0-16,-4 0-1 16,8 0 0-16,0 0 2 15,-5 0 2-15,1 0-1 0,4 0-1 16,0 0 1-16,-9 0 1 16,1 0-1-16,8 0 2 15,-17-3 0-15,8 6 1 16,0-3-5-16,5 0 1 15,4 0 0-15,0 4 0 16,-4-4 0 0,0 0 2-16,4 0-1 15,-5 0-1-15,-3 0-2 16,3 0 1-16,1 4 1 0,4-4 2 0,0 0-1 16,4 0 2-16,9 0-4 15,-13 4 0-15,5-4 1 16,-1 0 2-16,0 0-3 15,-8 0 0-15,0 0 3 16,4 4 1-16,-5-4-1 16,1 0 1-16,4 0-2 15,5 0-1-15,-1 4 1 16,-4-1-1-16,4-3 0 16,-4 0 0-16,5 0-3 15,-5 0 2-15,4 4-1 16,-4-4 0-16,4 0 4 15,1 0 1-15,-1 0-1 0,0 4 1 16,5-4-4-16,-5 0 0 16,0 4 1-16,1 0 0 15,3 0 0-15,-3-1 0 16,-1-3 0-16,9 0 0 16,4 0 2-16,1 0 1 15,-6 4-4-15,1-4-1 16,9 4 1-16,0-4 0 15,3 4 1-15,-3-4 2 16,4 0-3-16,4 0-2 16,-8 4 4-16,-5 0 3 15,0-1-3-15,-4-3-1 16,0 0 2-16,9 0 1 16,-5 0-4-16,0 0-1 0,0 0 1 15,-4 0 2-15,-4 0 0 16,-9 0-1-16,-4 0 1 15,4 0 1-15,-9 0-3 16,9-3 0-16,-4 3 1 16,4 0 0-16,-5-4 0 15,5 4 2 1,-8 0-3-16,-1 4 0 16,-8-1-63-1,-17 9-58-15,-9-47 37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3:10:03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15872 7948 120 0,'9'-11'46'0,"-5"3"-24"0,4 1-15 16,-8 3 15-16,0 0 0 16,0-4 15-1,0-19-5-15,0 1-16 16,0 3 3-16,0 3 4 0,-12 1-1 15,-1 4-1-15,0 0-7 16,-5 3-1-16,-3 1-10 16,4 3-4-16,-9 4 0 0,4 4 0 15,1 4-4-15,-5 15-1 16,-9 12 3-16,5 7 1 16,4 4-3-1,5 4-1-15,8 8 0 0,9-1 4 16,8 5-1-16,17-1 1 15,10-3 2-15,-6-8 2 16,14 4-3-16,9-8 0 16,-1-11 3-16,18-20 1 15,-9-7 1-15,0-8 2 16,0-11 1-16,-18-8 1 16,10-8 7-16,-9-3 4 15,-13-9 2-15,-14-2-1 0,-3-5 1 16,-9 0-1-16,-4-11-7 15,-9 3 0 1,-4 8-8-16,-1 4-3 16,-3 4-1-16,8 8-1 15,-4 7-14-15,8 4-3 0,5 8-29 16,8 7-10-16,13 12-6 16,9 4-3-16,22 22-38 15</inkml:trace>
  <inkml:trace contextRef="#ctx0" brushRef="#br0" timeOffset="798.499">17242 9408 240 0,'-52'-62'90'0,"40"55"-48"0,-6-9-49 0,14 13 16 15,0-1-6-15,4 0 1 16,0 4-5-16,4-4-1 16,9 0 1-16,4 4 0 0,22 0 1 15,8 0 0-15,1 0 0 16,8 0 2-16,-9-4 1 0,9 4-4 16,-8 0 1-16,-5 0 0 15,-9 0 0-15,-4 4-3 16,-8 4 2-16,-5 0 3 15,-8 11 1-15,-5 8-1 16,-4-1 1-16,-4 5-2 16,-1 7 2-16,-8 1-4 15,5 10 0-15,-1 9-1 16,1-1 0-16,3-3 2 16,1-8 2-16,4-4-3 15,0-4 0-15,9 4-28 16,-1-7-10-16,1 3-67 31</inkml:trace>
  <inkml:trace contextRef="#ctx0" brushRef="#br0" timeOffset="985.5225">17410 9894 160 0,'-34'-34'63'0,"-1"26"-34"0,14-7-21 0,16 11 16 15,1 0 1-15,4 0 2 16,4 0-10-16,9 0-3 15,5 1-8-15,12 3 0 0,4 0 4 16,18 0-8-16,8 3-1 16,18-3-1-16,8-3 2 15,17-1-17-15,5 4-4 16,8 0-86 0</inkml:trace>
  <inkml:trace contextRef="#ctx0" brushRef="#br0" timeOffset="1677.3523">19203 10760 188 0,'4'-8'71'0,"-4"8"-38"0,0-4-17 16,0 4 22-16,0-4 2 15,-4 1 3-15,-5-5-15 16,-4 0-6-16,-4 1-13 16,-9 3-6-16,-13 8-2 0,-12-1-4 0,-1 5 0 15,0 4-1-15,0 3 0 16,9 4-6-16,-4 4-2 15,13 0 2-15,3 0 1 16,10 0-3-16,16 0-3 16,10 0 4-16,8-4 2 15,4-7 0-15,9-9 1 16,21-3 0-16,-8-7 0 16,0-5 2-16,-5-3 4 15,5 0 3-15,-13-1 2 16,-5 1 7-16,5 3 4 15,-13 1-5-15,0 3-1 16,0 1 0-16,-9 3 0 0,-4 4-2 0,5 15-1 16,3 8-1-16,-8 23 2 15,9 12-1-15,0-1 2 16,3 8-2-16,1 0 0 0,0-4-3 16,0-7 1-1,0-8-2-15,0-8 2 0,-4-3-2 16,-1-8 2-16,-3-1-35 15,12-3-16-15,0-7-70 16</inkml:trace>
  <inkml:trace contextRef="#ctx0" brushRef="#br0" timeOffset="3086.1247">21762 12636 152 0,'30'-3'57'0,"-21"-1"-30"0,0 4-32 16,-5 7 67-16,0 1-27 16,1 4-3-16,-5 3-5 0,0 16-16 15,-5 15 4-15,1 22 3 0,0 5-8 16,-1 8-3-16,1-5-2 15,4-7 1-15,0-4-3 16,0-3-2-16,0-5-5 16,4-7-2-1,1-8-28-15,-1 4-13 0,0-8-61 16</inkml:trace>
  <inkml:trace contextRef="#ctx0" brushRef="#br0" timeOffset="3577.4348">22400 12824 200 0,'-4'-27'74'0,"4"24"-40"0,-5-9-20 0,1 8 22 16,0 0 8-16,-14 1 8 15,-12-5-11-15,-13 0-4 16,-9 4-21-16,5 4-8 0,-5 4-1 16,1 8-9-16,8 11 0 15,8 15-13-15,14 12-6 16,12 0 3-16,18 11 2 0,12 0 5 16,14 0 5-16,-1 5 3 15,5-5 4-15,0-4-2 16,-14-3-2-16,-3-8 2 15,-9 0 2-15,-13 7 4 16,-17-14 4-16,-9-20-4 16,-9-15-1-16,-3-8 0 15,-14-8 0-15,9-3 0 16,8-8 2-16,14-4-3 16,4-3-2-16,17-9-5 15,17-7-2-15,9 0 3 0,4-3 3 16,9-1 3-1,-14-4 1-15,10-3 0 0,-9 7 2 16,0 4-14-16,-26 4-7 16,0 0-98-1</inkml:trace>
  <inkml:trace contextRef="#ctx0" brushRef="#br0" timeOffset="4438.897">7336 16049 260 0,'-4'-11'99'0,"8"11"-54"0,0 0-57 0,5-4 15 0,-1-4-3 0,10-3 2 16,-1-8 4-16,4-4 1 15,5-12-3-15,4-3-3 0,-4-4 0 16,5 0-1-16,-19-1 0 15,6 9 2-15,-5 7 3 16,0 8 4-16,-5 4 5 16,-4 22 1-1,5 16-4-15,-5 16 1 16,1 7-5-16,3 11-2 16,-8 4-2-16,9 12 0 15,0-4-2-15,-5-4-1 16,4-7 1-16,1-5-1 15,-5-3-14-15,1 0-3 0,3 0-29 16,1-4-10-16,-9-8-61 16</inkml:trace>
  <inkml:trace contextRef="#ctx0" brushRef="#br0" timeOffset="4677.4147">7263 16727 296 0,'-43'-4'110'0,"38"4"-60"0,5 0-65 15,9 0 16-15,4 0 4 16,13 0 6-16,12 4 1 0,18-4 3 16,26 0-8-16,13 0-4 15,13-4 0-15,25 0-4 0,5 1 0 16,0-5-43-16,0 0-18 15,13-3-62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3:11:33.6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9538 12885 160 0,'-5'-11'63'0,"5"7"-34"15,0 0-30-15,0 4 12 0,0-4 19 16,0-3 10-16,0-1-3 16,-12-3 1-16,3-5-22 15,-8 1-3-15,-1 0 1 0,-7-4 1 16,3-1 0-16,-4-6 4 15,5 3 0-15,-10-8-6 16,6 4-3-16,-14 0-3 16,4-3-2-16,-3-1-3 15,-14 0 1-15,0 1 0 16,-4-9 3-16,-4 1-3 16,0 4 0-16,-5 3-3 15,-4 4-1-15,-4 4 1 0,-1-4 2 16,-3 12-1-16,-1 0-1 15,5 7-4-15,-4 0-2 16,3 5 3-16,-12 3 3 16,4 7 1-16,5 1 2 15,3 11-2-15,-7 12-1 16,7-1-2-16,5 5 1 16,-4 3-1-16,8 0-2 0,1 5 3 15,-5-5 0-15,4 0-2 16,5 8 0-16,8 8-1 15,1 7 3 1,3 12 2-16,5 3 2 0,4 5-4 16,5-1 1-16,4-3 0 15,-1 7 2-15,10 4-3 16,-1 0 0-16,5 4-1 16,4 0 0-16,5-8 0 15,3-7 0-15,5 0 6 16,5 7 2-16,3-4-5 15,1 5 0-15,4-5 1 16,13 1 1-16,-9-5-4 16,4-3 1-16,14-12 0 15,4 4 2-15,4 4-1 16,13 0-1-16,0 0 1 0,0 0-1 16,4-8 0-16,5-3 0 15,4-8 2-15,0-4 1 16,4-8-1-16,4-4 1 15,1-3 0-15,-5-4 1 16,0-8-2-16,5-4 1 16,0-3 2-16,-5-8 2 15,4-4-3-15,5 0-3 16,0-4 0 0,-4-4-1-16,-1-3 2 15,5-1 1-15,-13-7 1 0,4 0 0 16,-4-12-5-16,0-7 1 0,9-4 2 15,-5-8 1-15,-4 4-1 16,0 0 1-16,8-11-2 16,-8 11-1-16,-8 0 5 15,-10-4 1-15,-3 4-2 16,-1-4-3-16,-12 12 2 16,4-35 2-16,-5 0-2 15,-4-7 0-15,0 7-1 16,-8 12-2-16,-1-8 1 15,-3 0 1-15,-5 4-3 16,-1 3 0-16,-3-10 1 16,-5 7 0-16,-4 3 0 15,0-7 2-15,0 8-1 0,0 4-1 16,-4 3-2-16,0-3 1 16,-5 3 3-16,1 4 1 15,-5 0-6-15,0-11 0 16,-9-4 3-16,-12 4 2 15,4-1 0-15,-9-3-2 16,-4 8 3-16,-9 7 0 16,5-4-4-16,3 8-1 15,-7 8-8-15,8 0-2 16,-9 3-22-16,9 5-8 16,4 3-60-16,22 12-26 0,-18-1 3 15</inkml:trace>
  <inkml:trace contextRef="#ctx0" brushRef="#br0" timeOffset="5708.4588">18535 11480 92 0,'4'-19'35'0,"0"15"-18"0,9-8-5 0,-8 8 13 16,-1-3 13-16,-4-1 8 15,0 0-7-15,-4-3-1 16,-1-16-8-16,-3 0-4 16,-5-3-14-16,0 3 6 0,-4-4 2 15,-5 1-4-15,1-9 1 16,-10-3-6-16,6 0 1 15,-1 4-3 1,-4 3 0-16,-5 1-3 16,5 3-1-16,-5-3-3 15,1 3 1-15,-1 4-2 0,-12 4-1 0,4 0 1 16,-4 0-1-16,-1 4 0 16,-4 4 0-16,1-4 2 15,-1 3 3-15,-8 1-4 16,-1 0-3-16,1 7 1 15,4 4 0-15,-4 0 1 16,4 1 2-16,-9 6-3 16,0 1-2-16,-3 0-1 15,3 4 3-15,9-1 0 0,-13 5 3 16,9 7-3-16,-1 4 0 16,-3 8 1-16,8 3 0 15,-5 4-3-15,-3 8 2 16,-5 16 3-16,8-5 1 15,-8 8-6-15,13-7-2 16,5 7 2-16,3 8 3 16,10 11 1-16,3 4 2 15,5 0-4-15,4 4 0 16,5-12-1-16,3 1 0 16,5 3 2-16,9 0 0 15,4 4 0-15,0 4 0 16,9-4 0-16,8-7 0 0,4-12-3 15,5-8 2-15,-4-3-1 16,12-1 0-16,5 0 2 16,9-3 0-16,3-4-5 15,1-4 1-15,0-4 2 16,12 0 3-16,5-7 0 16,-8-9-1-16,3-10 3 15,9-1 2-15,9-7 0 16,-13-4 2-16,4-4-6 15,1-8-1-15,-1 0 0 16,5-11 2-16,-5 4-1 16,0-4-1-1,0-4 1-15,1 0 1 16,-1-4-1-16,0 0-1 0,-8 0 1 0,4 0 1 16,-13 1-1-16,8-5-1 15,-3-4 3-15,-10 1 2 16,-3 0-4-16,8-9-3 15,-5 1 3-15,-3-15 1 16,-5 3 0-16,-4-3 1 16,-1-5-4-16,-3 5-2 15,-9 3-3-15,4-7 1 16,-8 4 5-16,-5-5 2 0,-4 5 0 16,-5-8-2-1,-8-8 3-15,-4 0 2 16,-5 0-4-16,-21 1-1 0,-4-9 2 15,-14 5 1-15,1 3-4 16,0-8 1-16,-9 5-16 16,4 7-4-16,0 8-67 15,5 15-30-15,8 7-2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49:05.9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21778 7792 88 0,'0'0'33'0,"0"3"-18"0,0-3-9 0,0 0 11 16,0 0 6-16,0 0 6 15,0 0-3-15,-3 2-1 16,0-2-2-16,0 0 0 16,0 0-13-16,1 0 8 0,-1 0 4 15,0-2-5-15,3-1 1 16,0-2-7-16,6-3-1 0,2-3-2 16,4 1 0-16,0-1-7 15,6 0-2-15,-3 3 0 16,0 6 2-16,0 2 0 15,0 5-1 1,-3 6 1-16,-7 2 1 0,-5 5-1 16,-2 6-1-16,-4 0 1 15,0-3 1-15,-3-2-1 16,3-3-1-16,0-3 3 16,-3-5 0-16,9-3-4 15,0 0 1-15,6-2-2 16,3 0-2-16,9-1 0 15,2 4 3-15,1 2-2 16,3 2 1-16,-6 3 6 0,-3 1 5 16,-3-1 10-16,-6 3 8 15,-6 0-3 1,-6-1 0-16,-6 1-13 16,-3-2-4-16,0-4-5 0,-6-2 1 15,3-3-2-15,0 1-1 16,4-4-19-16,2-2-8 15,3 0-28-15,0 0-12 16,9 0-58 0</inkml:trace>
  <inkml:trace contextRef="#ctx0" brushRef="#br0" timeOffset="224.1772">22067 8139 244 0,'-9'5'90'0,"6"-2"-48"0,-3 4-31 15,6-4 23-15,-3 0-20 16,3-1-5-16,0-2-24 16,0 0-10-16,3-2-45 15,-3-1-17-15,3-2-4 16,3-3 1-16</inkml:trace>
  <inkml:trace contextRef="#ctx0" brushRef="#br0" timeOffset="572.1574">22183 7766 212 0,'-3'-8'79'0,"3"8"-42"0,0 2-37 0,0-2 16 16,0 6 6-16,0-1 8 15,0 3 0-15,-3 8 0 16,0 5-17-16,-3 0-3 0,-3 0-3 0,3 0-1 16,0-5 1-1,4-3-9-15,-1 1-3 0,0-4 5 16,6-2 1-16,2 0-2 15,1-3 1-15,3-2 0 16,3-3 2-16,3 0-6 16,0 0-1-16,0 0-12 15,3-3-3-15,-3 3-17 16,0-2-6-16,-1-1-17 16,-2 0-7-16,-3 3-17 15</inkml:trace>
  <inkml:trace contextRef="#ctx0" brushRef="#br0" timeOffset="853.9677">22308 7779 168 0,'-6'-3'66'0,"6"3"-36"0,0 3-22 0,0-3 16 16,0 8 5-16,0 13 5 15,0 3 1-15,0 5 4 16,0 3-22-16,-3 5 4 0,0-3 2 16,0 0-8-16,0-2-1 15,3-3-8-15,0-2-4 16,3-6-12-16,0-3-4 16,0-4-37-16,3-6-17 15,0-6-55-15,3-2-26 16,-6-5 78-16</inkml:trace>
  <inkml:trace contextRef="#ctx0" brushRef="#br0" timeOffset="1471.7024">22606 7766 212 0,'0'23'79'0,"3"25"-42"0,0 0-21 0,-3-27 22 16,0 13-11-16,-3 1-3 0,-3-1-14 15,6 0-4-15,0-2-4 16,3-5-2-16,0-6 1 0,-3-5-1 15,3-6 2-15,-3-5-12 16,0-7-3-16,0-6-3 16,0-3 0-1,0-7-2-15,3-6 1 0,0 3 7 16,0 2 5-16,0 3 2 16,0 6-1-16,9 2 3 15,0 5 2-15,2 9 6 16,-2-1 4-16,6 5 0 15,-3 1 1-15,-3 2-4 16,0 0-3-16,-9 1 9 16,-3 2 5-16,-9-1-6 15,-3 1 0-15,-3-2-9 0,-3-4-3 16,-3-2-14-16,-2-5-5 16,2-3-12-16,0 0-6 15,6-6-25-15,6 1-11 16,9-3-11-1</inkml:trace>
  <inkml:trace contextRef="#ctx0" brushRef="#br0" timeOffset="1615.0919">22799 8099 236 0,'-12'21'90'0,"12"-8"-48"0,3 6-36 0,-3-9 20 15,0 6-16-15,3-5-6 0,0-1-24 16,0-2-10-16</inkml:trace>
  <inkml:trace contextRef="#ctx0" brushRef="#br0" timeOffset="1787.4204">22740 7967 228 0,'-12'-8'85'0,"18"8"-46"0,-3-6-63 16,0 6 7-16,3-2-33 15,-3-4-10-15,6 1-10 16,3-3-5-16</inkml:trace>
  <inkml:trace contextRef="#ctx0" brushRef="#br0" timeOffset="1960.6955">22892 7874 184 0,'-3'3'68'0,"3"5"-36"0,3 10-20 0,0-5 19 16,0 9-3-16,0 7 3 16,-3 2-15-16,0 6-7 15,6 0-5-15,-6-2-4 0,2-6 1 16,1-5-6-16,0 2 1 16,0-7-42-16,3-17-85 31</inkml:trace>
  <inkml:trace contextRef="#ctx0" brushRef="#br0" timeOffset="2157.5877">22990 7829 176 0,'-3'3'66'0,"6"13"-36"0,0 2-29 15,3-5 14-15,-3 6 14 16,-3 7 8-16,-3 9-10 15,0 2-5-15,0 2-13 16,0 4-6-16,3-6 0 0,0 0-20 16,0-5-6-16</inkml:trace>
  <inkml:trace contextRef="#ctx0" brushRef="#br0" timeOffset="2317.0055">23088 8168 184 0,'0'29'68'0,"3"-19"-36"0,0 4-31 0,-3-9 16 16,3 3-16-16,0 2-2 16,0 1-82-16</inkml:trace>
  <inkml:trace contextRef="#ctx0" brushRef="#br0" timeOffset="2689.0197">23100 7990 228 0,'0'-8'85'0,"3"8"-46"0,9-2-54 15,-6 2 8-15,0 2-10 16,0 1-3-16,6 2-4 15,-3 1-2-15,-1 4 14 16,-2 6 2-16,-3 3 4 0,-3 5 17 16,-3 2 9-16,0 0 2 15,3 1 1-15,0-6-3 16,6 0-1-16,3-5 1 0,3-5 0 16,0-3-3-16,6-6 0 15,3-4-7 1,-3-9-2-16,-3-2-2 0,-1-6-1 15,-5-2-6-15,-6 0 1 16,-9-6-2-16,-5 4 0 16,-1 4-7-16,-6 6-2 15,6 2-23-15,-6 6-8 16,6 5-51 0,3 5-31-16,3 6 56 15</inkml:trace>
  <inkml:trace contextRef="#ctx0" brushRef="#br0" timeOffset="2987.8446">23386 8133 208 0,'0'21'79'0,"6"-7"-42"0,-3 4-34 15,-3-10 17-15,0-3-6 16,0 1 2 0,0-1-7-16,0-5-1 0,0 0-4 15,3-5-5-15,0-6 0 0,3-5-10 16,0-10-3-16,2-3-11 15,7 0-4-15,6 2 16 16,0 9 6-16,0 4 19 16,0 9 9-16,-3 16 14 15,-4 5 6-15,-2 7-5 16,-3 6-1-16,-3 1-14 16,3 1-3-16,-3 6-10 0,0-10-3 15,0-3-10-15,3-6-4 16,0-5-70-16,-3-10-32 15,3-6-8 1</inkml:trace>
  <inkml:trace contextRef="#ctx0" brushRef="#br0" timeOffset="7056.1892">24136 7713 220 0,'0'0'85'0,"0"8"-46"0,9 7-26 0,-6-1 24 0,0 7 3 15,0 11 5-15,-3 2-18 16,0 3-5-16,0 3-14 15,0-3-5-15,0-6 0 0,3-1-2 16,-3-4-1-16,0-7-19 16,0-4-8-16,0-4-37 15,-3-6-14-15,0-10-41 16</inkml:trace>
  <inkml:trace contextRef="#ctx0" brushRef="#br0" timeOffset="7222.507">23999 7882 280 0,'-3'-5'104'0,"18"-14"-56"0,21-2-38 15,-19 16 23-15,4-1-14 0,9 6-3 16,0 0-9-16,2 3-5 16,-2 0-1-16,0 5-54 0,6 0-24 15,-4-14-52 1</inkml:trace>
  <inkml:trace contextRef="#ctx0" brushRef="#br0" timeOffset="8710.2697">20120 8676 140 0,'-35'2'52'0,"11"4"-28"16,-3 17-6-16,15-7 20 0,-3 3-4 15,-3 5 3-15,-2 2-21 16,2 16-7-16,-3 3-6 16,3 8-3-16,3 16 3 0,12-3-2 15,6 3-1-15,9-5-2 16,9-9-1-16,6-7-5 0,14-11-2 16,4-8-33-16,-3-8-14 15,-4-10-28 1</inkml:trace>
  <inkml:trace contextRef="#ctx0" brushRef="#br0" timeOffset="9218.2112">20091 9112 164 0,'-3'0'63'0,"3"0"-34"0,0-2-25 16,3-1 13-16,0-2-8 16,9-6-3-16,-1-2-1 0,1 0-1 15,0-1-2-15,0 4-2 16,0-1 1-16,0 6-6 0,0 2-1 15,0 6 5-15,0 5 2 16,-3 2 7-16,3 4 3 16,2-1 0-16,4-2 1 15,-3-1-6-15,0 1-4 16,0-6 1-16,0-2 0 16,0-6-1-16,-3-2-2 15,2-6-32-15,1 1-14 16,-3-1-41-1</inkml:trace>
  <inkml:trace contextRef="#ctx0" brushRef="#br0" timeOffset="9574.6517">20754 8774 148 0,'-3'-3'57'0,"6"6"-30"0,0 5-25 0,3-3 12 16,0 5 6-16,0 4 7 15,0-1-8-15,0 3-1 16,0 8-10-16,0 2-5 0,0-2 0 16,0-3-2-16,-3-2 2 15,0-4-4-15,3-1 0 16,0-4-48-16,0-7-19 16,3-3-15-1</inkml:trace>
  <inkml:trace contextRef="#ctx0" brushRef="#br0" timeOffset="9764.042">20969 8871 192 0,'-27'24'74'0,"18"0"-40"0,-6 8-29 15,9-19 17-15,-3 6-14 16,0 2-2-16,0 0-6 15,3-3-3-15,1-2-42 16,2-2-18-16,3-4-17 16,3-5-5-16</inkml:trace>
  <inkml:trace contextRef="#ctx0" brushRef="#br0" timeOffset="10092.439">20996 9028 196 0,'-6'-8'74'0,"6"5"-40"0,3-5-33 0,0 5 14 16,5 1-6-16,1-1 0 15,0 0-5-15,3 3-1 16,0 3-1-16,0 5-2 0,-3 3 1 16,-3 5-1-16,-6 2 2 15,-6 6 1-15,-6 0 1 16,-6 2 0-16,0-2 0 15,3-3 2-15,4-5 1 16,2-3 5-16,3-5 3 16,3-3-8-16,6-2-2 15,9-6-3-15,2 3-2 16,4 0-2-16,0 0 1 0,3-2-19 16,0 2-9-16,-3 0-38 15,6-8-59 1,-4-11 27-16</inkml:trace>
  <inkml:trace contextRef="#ctx0" brushRef="#br0" timeOffset="10324.5538">21448 8771 180 0,'0'-3'68'0,"3"9"-36"0,0 12-20 0,-3-5 19 16,3 6-10-16,0 10-1 16,-3 3-12-16,0 2-5 15,0 3-2-15,0 0 1 0,0 0 3 16,6-5-29-16,-6 2-10 16</inkml:trace>
  <inkml:trace contextRef="#ctx0" brushRef="#br0" timeOffset="10510.5479">21391 8969 264 0,'3'-5'99'0,"6"2"-54"0,3-10-53 15,-3 11 18-15,9-4-9 16,0 6-1-16,0-5-2 15,0 5 1-15,-1-3 1 16,-2-2-51-16,0 0-20 0,0-3-27 16</inkml:trace>
  <inkml:trace contextRef="#ctx0" brushRef="#br0" timeOffset="10855.907">21609 8784 192 0,'-3'8'74'0,"9"-3"-40"0,0 11-38 0,-3-5 15 16,0 5 3-16,-3 8 3 15,0 2-2-15,0 0-1 16,0 4-8-16,-3-1-4 0,0-3-1 16,0-2-1-16,3-6 2 15,0-4-1-15,0-9-1 16,6-8-2-1,3-5-1-15,5-2 2 16,-2-1-2-16,0 3 1 16,0 0 0-16,-3 3-2 15,0 5 5-15,0 5 3 16,-3 3-1-16,0 3 0 16,0 2 1-16,0 0 0 0,-3-2-18 15,3-3-7-15,-3-3-144 31,6-7 65-31</inkml:trace>
  <inkml:trace contextRef="#ctx0" brushRef="#br0" timeOffset="11201.5856">21844 8983 184 0,'0'2'71'0,"3"4"-38"0,-3-1-32 0,9-3 16 16,-3 4-5-1,3-4 3-15,0 1-4 0,5-3-1 16,1 0-6 0,0-3 2-16,-3 1 3 0,0-1-3 15,-3-2 2-15,-3 0-12 0,-3-1-4 16,-3-2-5-16,-3-5-2 16,-6 3 1-16,-9-1 3 15,3 11 7-15,0 0 2 16,0 8 4-16,4 0 1 15,2 0 3-15,3 2 3 16,3 4 5-16,3-1 3 16,3 3-9-16,3 0-2 0,9-1-4 15,2-1 1 1,1-4-15-16,6-4-7 0,-3-6-65 16,3-6-47-1,-6-2 49-15</inkml:trace>
  <inkml:trace contextRef="#ctx0" brushRef="#br0" timeOffset="11508.9492">22272 8943 168 0,'-5'0'66'0,"5"16"-36"0,3-3-29 0,-3-5 14 15,0 0 3-15,0 5 3 16,2 3-6-16,-2 0-4 16,9 0-6-16,-3 0-4 0,3-3 0 15,0-3-1-15,3 1 0 16,0-8-7-16,3-3 0 15,0-6-24-15,0-7-7 16,-3 3-46 0</inkml:trace>
  <inkml:trace contextRef="#ctx0" brushRef="#br0" timeOffset="11709.4796">22433 9030 168 0,'-9'11'66'0,"15"-3"-36"0,-3 0-24 0,0-3 15 0,3 0-2 16,3 1 1-16,3-1 0 15,-3-2 2-15,3-3-12 16,0-3-1-16,3-2 1 0,0-3 0 16,-4-3 2-16,-2 0-6 15,-9-2-4-15,-3 0-1 16,-3 0 1-16,-5 2-21 16,2 3-7-16,-3 0-18 15,0 3-7-15</inkml:trace>
  <inkml:trace contextRef="#ctx0" brushRef="#br0" timeOffset="12008.2815">22597 8964 144 0,'-21'19'55'0,"21"-14"-30"0,0 8-18 0,0-5 13 16,0 3 1-16,6 2 4 15,0 0-7-15,3-2-3 16,0-1-8-16,3-2 2 0,-3-5 3 16,6-3 0-16,-1-5 1 0,-2-3-1 15,-3-3 2 1,-3 0-5-16,-3-2-3 16,-6 0-1-16,-3-3-1 15,-3-2-2-15,0 2-2 16,1 3-13-16,-4 2-6 0,0 3-41 15,3 3-16-15,3-1-18 16</inkml:trace>
  <inkml:trace contextRef="#ctx0" brushRef="#br0" timeOffset="12294.5895">22734 8956 160 0,'0'21'63'0,"6"-10"-34"0,0 5-30 0,-3-6 15 15,-3 1 7-15,6 2 9 16,-3 0-2-16,-3-2 0 16,3 0-15-16,-3-3-6 15,3-3 0-15,-3-5 5 0,3-5 4 16,0-6-6-16,0-5-3 16,0 0-7-16,0-10 0 15,-3 5-2-15,11 2 0 16,-2 3 0-16,6 6-2 15,-3 2 0-15,0 2 3 16,0 9-2-16,0 0 1 16,0 5-16-16,0 0-8 15,-3-1-24-15,-3-1-11 16,5-4-29-16</inkml:trace>
  <inkml:trace contextRef="#ctx0" brushRef="#br0" timeOffset="12495.6269">22969 8723 156 0,'0'6'57'0,"3"15"-30"0,3 8-12 16,-3-13 18-16,-3 8-5 16,0 7-2-16,0 1-12 15,0 0-4-15,12 0-6 16,-6-6-3-16,3-2 0 0,3-6-34 15,0-4-15-15,5-9-45 16</inkml:trace>
  <inkml:trace contextRef="#ctx0" brushRef="#br0" timeOffset="12870.5798">23189 8866 200 0,'-27'3'77'0,"19"2"-42"0,-7 6-41 0,9-1 12 15,-3 9 5-15,0-1 7 16,-3 1-5-16,9-1 0 16,0 4-7-16,6-4-2 0,0-2 2 15,12-3 3-15,0-5 2 16,3-5-3-16,-1-9 0 0,-2-4-5 16,6-3-2-16,-6-9-3 15,-3-4-1 1,-9 0-1-16,-3-9 3 0,0-10-2 15,-9 3-1 1,-3 2-2-16,0 6-1 0,3 7 10 16,0 9 7-16,3 7-9 15,0 9-2-15,6 12 9 16,3 14 6-16,6 5-1 16,3 3 3-16,3 8-5 15,6-9-1-15,0 1-11 16,0-3-1-16,2-2-40 15,1-9-16-15</inkml:trace>
  <inkml:trace contextRef="#ctx0" brushRef="#br0" timeOffset="13397.1326">23433 8890 192 0,'0'-3'74'0,"3"-2"-40"0,-3-3-29 0,6 5 19 16,-3-4-6-16,-3-4 1 15,0 0-8-15,0-2-4 16,-3-5-4-16,-3 2-3 0,6-3 1 15,-3 9-17-15,-3 2-4 16,6 0-58 0,0 2-51-16,0 14 45 15</inkml:trace>
  <inkml:trace contextRef="#ctx0" brushRef="#br0" timeOffset="13661.4673">23606 8853 216 0,'-9'3'82'0,"0"2"-44"0,0 0-33 16,6-2 19-16,-3 2-9 15,0 0 0-15,0 1-14 16,6-1-3-16,0 6 1 16,0 2 0-16,12-3 3 0,-3 1-3 15,0 0 0-15,0 2 7 16,-6 0 6-16,-6 0 14 15,-6 3 8-15,-3 0-14 16,-6-3-6-16,-5 0-22 16,-4-5-7-16,6-2-90 15,3-6-71-15,0-3 60 16</inkml:trace>
  <inkml:trace contextRef="#ctx0" brushRef="#br0" timeOffset="14577.1707">21302 9567 160 0,'0'11'63'0,"3"13"-34"0,3 21-16 0,0-21 17 0,0 2-6 16,0 11 0-16,0 0-2 15,-3 3-2-15,0-3-10 16,-3-5-4-16,0-6 0 0,0-2-3 16,0-8 0-16,0-3 3 15,0-8 1-15,0-7 1 16,-3-9 2-16,0-5-7 15,0-13-4-15,-3-3-3 16,3-7 3-16,0-6-2 16,3-6-1-16,3 6 3 15,3 3 0-15,3 5 1 16,3 8 0-16,3 5 0 16,0 6 0-16,8 12 4 15,1 9 2-15,-3 10 6 16,-6 3 3-16,-6 8-6 15,-3 2-1-15,-15 1 0 0,-3-6 0 16,0 0-7-16,-3-5 0 16,-3-5-3-16,0-4-2 15,4-4-19-15,2-3-10 16,3-3-10-16,6-4-1 16,6-1-7-16,6-11-3 15,3-7-28 1</inkml:trace>
  <inkml:trace contextRef="#ctx0" brushRef="#br0" timeOffset="14850.8333">21576 9525 196 0,'3'8'74'0,"-3"3"-40"0,3 4-29 15,-3 4 17-15,3 2-3 16,0-2 3-16,3-1-1 16,0 3 2-16,0-2-13 15,6-3-1-15,0-3 1 0,2-2-4 16,-2-6 2-16,0-3-1 15,0-7 3-15,0 0-3 16,-3-11-2-16,-3-5-2 16,-6 0 0-16,0-1 0 15,-6 4 1-15,-6-1-11 16,-6 4-3-16,0 4-11 16,1 3-1-16,2 5-16 0,3 3-3 15,3 0-20-15,3 0-9 16,9 0-11-1</inkml:trace>
  <inkml:trace contextRef="#ctx0" brushRef="#br0" timeOffset="15269.5864">21781 9557 184 0,'-3'8'68'0,"6"2"-36"0,6 33-31 0,-3-25 14 16,0 9 1-16,3 12 2 15,-3-2 2-15,0 3 0 16,0 2-11-16,-3-2 1 0,0-6 1 16,0-7-4-16,0-6-2 0,-3-5-2 15,0-5 0 1,0-6-7-16,-3-10-1 0,-3-11-9 16,-3-6-2-16,0-12 7 15,0-3 2-15,0-3 5 16,3-13 3-16,3 6-2 15,6 2 0-15,3 5 5 16,9 6 5-16,0 5 1 16,6 2 4-16,3 11-3 15,-1 11-1-15,-5 8 7 16,-3 7 4-16,-3 11-5 16,-6 3 1-16,-15 3-6 0,-3-4-1 15,0-1-4 1,-3-4-1-16,1 1-21 0,-1-6-9 15,0-2-23-15,3-9-9 16,3-2-32 0,9-8-44-16,3-10 42 15</inkml:trace>
  <inkml:trace contextRef="#ctx0" brushRef="#br0" timeOffset="15586.3256">22034 9517 220 0,'-6'11'85'0,"9"5"-46"0,0 18-43 0,0-13 15 0,0 0 12 16,3 0 7-16,0-2-7 16,0-1-3-16,0-4-9 15,9-6-7-15,0-3-3 16,0-5 0-16,-3-3-8 16,0-10 0-16,-3-8-6 15,-4 0 1-15,1 2 1 16,-3 6 2-16,0 2 6 15,-3 3 3-15,3 6 1 16,0 10-1-16,0 10 1 16,3 1-1-16,3-1 0 15,3 1 0-15,3-3 0 16,0-3 2-16,3 0-1 16,0-5-1-16,-1-3-32 15,1-5-14-15,6-8-56 16</inkml:trace>
  <inkml:trace contextRef="#ctx0" brushRef="#br0" timeOffset="15786.858">22359 9290 196 0,'-3'0'74'0,"6"7"-40"0,3-1-40 15,3 10 45-15,0 7-2 16,-3 9-14-16,0 8-5 15,2 5-12-15,-2 2-4 0,3 1 1 0,-3-6-9 16,6-7-3 0,-3-6-42-16,3-8-18 15,3-10-29-15</inkml:trace>
  <inkml:trace contextRef="#ctx0" brushRef="#br0" timeOffset="16123.7703">22659 9496 228 0,'-20'0'88'0,"14"5"-48"0,-6 6-49 16,3-3 14-16,-6 5 10 15,6 16 10-15,-3-5-4 16,3 0-2-16,3-1-11 16,9-1-5-16,0-6 0 0,6-3-2 15,3-5-1-15,0-6-4 16,3-4 0-16,-3-4-9 0,6-15-4 15,-7 0 4-15,-2 0 5 16,-3 2 5 0,-3 4 4-16,-3 1 2 0,0 6 1 15,0 3 2-15,0 2 1 16,3 6 3-16,-3 2 1 16,9 9-3-16,0 4-3 15,0 1-2-15,3-4-3 16,0-1 1-16,3-4-1 15,3-2-31-15,0-5-14 16,2-3-68-16</inkml:trace>
  <inkml:trace contextRef="#ctx0" brushRef="#br0" timeOffset="16330.3745">22865 9268 244 0,'-15'-10'90'0,"15"12"-48"0,0 4-49 15,0-1 14-15,0 6 8 16,0 2 7-16,6 11 1 16,-3 5 0-16,3 8-12 15,-3 2-7-15,0 4 0 0,3-1-1 16,-3-2 1-16,3-6-35 16,-3-7-17-16,3-9-77 15</inkml:trace>
  <inkml:trace contextRef="#ctx0" brushRef="#br0" timeOffset="16521.437">22728 9438 296 0,'6'-3'112'0,"6"3"-60"0,6 0-58 0,-6 0 19 16,8 0-10-16,4 3 0 15,3-1-21-15,0 1-8 16,-3-3-49-16,5 0-19 16,1 0-2-16,-6 0 1 15</inkml:trace>
  <inkml:trace contextRef="#ctx0" brushRef="#br0" timeOffset="16644.4822">23076 9438 268 0,'-6'10'101'15,"3"1"-54"-15,0 10-53 0,3-8 17 0,0 3-7 16,0 0 0-16,0 5-5 15,0 8-1-15,3-18-76 16,0 7-35-16,6-15 17 16,0-14 13-16</inkml:trace>
  <inkml:trace contextRef="#ctx0" brushRef="#br0" timeOffset="16723.9727">23052 9340 272 0,'-20'2'104'0,"20"-2"-56"0,11-5-63 0,-5 8 13 16</inkml:trace>
  <inkml:trace contextRef="#ctx0" brushRef="#br0" timeOffset="16994.8558">23064 9358 356 0,'9'14'-56'15,"0"-1"-7"-15,6 3-2 16,-3 0 41-16,-3 2 20 16,-3 3 40-16,-3 3 20 15,0 0-7-15,0 10-2 16,3-2-11-16,0-6-5 15,3-7-17-15,5-3 2 0,1-6 2 16,6-12-6-16,0-9 1 16,3-2-6-16,-6-3 1 15,-9-2-3-15,0-4 2 16,-18-1-2-16,0 1 0 16,-6 4-6-16,-3 2-1 0,-3 5-21 15,3 4-8-15,3 1-24 16,3 4-10-16,6-1-40 15,6 0-21 1,6 1 65-16</inkml:trace>
  <inkml:trace contextRef="#ctx0" brushRef="#br0" timeOffset="17266.5521">23335 9472 228 0,'21'24'88'0,"-12"-8"-48"0,3 5-29 16,-6-10 23-16,-3 7-9 15,3-5 0-15,-3 3-10 0,0-3-4 16,-3-2-6-16,0-11-4 15,3-5 2-15,0-6-7 0,0-5 1 16,5-5-10-16,4-5-2 16,6 4 1-16,0 4 3 15,-3 2 9-15,6 5 3 16,0 9 14-16,-3 10 7 16,-1 8-2-16,-2 5 0 15,-6 11-9-15,0-1-4 16,0-2-4-16,-3-7-3 15,0-4-10-15,0-5-4 16,0-5-55-16,3-2-24 16,0-17-25-1</inkml:trace>
  <inkml:trace contextRef="#ctx0" brushRef="#br0" timeOffset="20864.7821">23862 9694 200 0,'-3'0'77'0,"3"8"-42"0,-6-5-30 0,6-3 17 16,-3 3-12-16,-6-3-1 16,6 0-5-16,-3 0-1 15,3-3-1-15,0 0-2 0,3 1 1 16,0 2-1-16,0 0 2 16,6 0-1-16,-6 0 2 15,0 2 0-15,6 1 3 16,-6-3 8-16,0 3 3 15,-6-1-4-15,3-2 0 16,-3 0-8-16,-6-2-3 0,9-1-4 16,-3-2 1-16,3-1-4 15,0-2-1-15,3 3 0 16,3 0 4-16,0 2-1 16,3 3-1-16,-3 0 3 15,-3 0 2-15,0 0-22 16,0 0-11-16</inkml:trace>
  <inkml:trace contextRef="#ctx0" brushRef="#br0" timeOffset="21259.3624">23832 9208 168 0,'-6'-8'66'0,"9"13"-36"16,0-5-18-16,-3 0 21 0,0 10 3 15,0 6 5-15,0 8-9 16,0 8-4-16,0 2-16 16,0 1-1-16,-3-1 2 0,0-2-7 15,3-3-3-15,-3-5-16 16,3-6-6-16,0-5-59 15,3-7-26-15,0-6 1 16</inkml:trace>
  <inkml:trace contextRef="#ctx0" brushRef="#br0" timeOffset="24907.2616">24115 9104 132 0,'0'-8'52'0,"0"3"-28"0,0 0-2 15,0 5 23-15,6-3-5 16,-6 1-1-16,3 2-5 16,0 0-1-16,0 0-18 15,-3 0 2-15,0 0 3 0,6 5-5 16,0 5 2-16,6 1-8 15,0 10-3-15,8 6-3 16,-2 7 0-16,0 6 0 16,-3 5 1-16,3 5-5 15,-6 3 1-15,6 8 0 0,-9-3 2 16,-3-5 1-16,-1 0 3 16,-5-6-1-16,-5-2 2 15,2-5-2-15,-6-6 0 16,0-2-3-16,-3-3-2 15,0-2 1-15,-9-6-1 16,3-3-31-16,0-2-12 16,-3-2-57-16,10-4-26 15,-4-5 19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4:28.2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11325 7509 148 0,'3'-5'55'0,"0"2"-30"0,0-2-7 0,0 2 18 15,0 0 4-15,-3-2 3 16,0 0-8-16,-3-1-4 15,-3-7-17-15,0 3 2 0,-3-1 2 16,-3 3-8-16,-9 3-1 16,-3 8-5-16,-3 7-3 15,-2 9-3-15,-4 10-1 16,-6 10-1-16,1 14 3 16,2 13-5-16,6 11 2 0,6 0 0 15,9-3-1 1,12 3-1-16,15-3 1 15,6 0-8-15,9-3-2 16,9-5-45-16,5-15-18 0</inkml:trace>
  <inkml:trace contextRef="#ctx0" brushRef="#br0" timeOffset="1.1106">11703 7895 140 0,'6'-8'52'0,"-6"8"-28"0,3 0-15 0,-3 0 14 16</inkml:trace>
  <inkml:trace contextRef="#ctx0" brushRef="#br0" timeOffset="2.1112">11712 7879 308 0,'0'-5'41'0,"0"0"-20"16,-3-1 3-16,0-2 2 16,0 6 1-16,-6-1 2 0,-6 3-12 15,0 0-3-15,0 5-6 16,-3 6-3 0,0 0 0-16,-2 5-1 0,-1 2-9 15,3 3-4-15,-3 3 0 16,6 0 3-16,3 0 1 15,12-1 0-15,3 1-1 16,3 0 1-16,6 0-2 16,3-3 0-16,9-2-10 0,3-6-3 15,-1-3-28-15,1-4-11 16,0-6-44 0</inkml:trace>
  <inkml:trace contextRef="#ctx0" brushRef="#br0" timeOffset="3.1112">11988 7649 228 0,'-3'3'85'0,"1"-1"-46"0,2 9-41 0,-3-3 17 16,3 8-11-16,-3 8-2 16,3 7-1-16,-3 9-1 0,3 2 0 15,0 3 0-15,3-2 0 0,3-6-16 16,-1-6-6-16,1-1-71 16,3-4-35-1,0-7 61-15</inkml:trace>
  <inkml:trace contextRef="#ctx0" brushRef="#br0" timeOffset="4.1112">12221 8038 96 0,'-3'40'35'0,"3"-27"-18"0,3 8-16 0,0-10 11 16,3 2-2-16,3 0 4 15,2-2 2-15,4-3 2 16,6-3-1-16,3-8-1 16,0-2-4-16,-3-6 0 15,-4-4-7-15,-2-4 1 16,-3-5 4-16,-6 0-2 0,-6 1 1 16,-9-1-1-16,-6 0 0 15,-2 3 2-15,-4 5 1 16,-3 5-12-16,0 6-6 15,0 5-30-15,3 5-12 0,7 1-34 32</inkml:trace>
  <inkml:trace contextRef="#ctx0" brushRef="#br0" timeOffset="5.1112">12608 7903 160 0,'-9'0'63'0,"-6"3"-34"0,6-6-16 0,6 6 17 16,-3-1-13-16,0-2-4 15,0 3-11-15,0 0-3 16,3 2 0-16,-3 0-2 0,6 1 1 16,6 2 0-16,6-1-2 15,0 4 3-15,3 0 2 16,0 4 0-16,0 4 2 15,-1 0 0-15,1-4 1 16,-3-1 9-16,-6-1 3 0,-3-3 6 16,-6 1 3-1,-3 0-9-15,-3-1-4 16,-6-2-10-16,-5-3-1 0,-1-2-19 16,0-3-8-16,0 0-13 15,6 0-3-15,3 0-20 16</inkml:trace>
  <inkml:trace contextRef="#ctx0" brushRef="#br0" timeOffset="6.1112">12861 7993 64 0,'9'-3'24'0,"-4"3"-12"0,4 0-3 0,-3 0 11 16,0-2 9-16,0-1 6 16,0-2-7-16,0 2-4 15,0-2-3-15,0-3-1 16,0 0-11-16,-3 0-1 0,0 0-1 16,-3-2-1-16,0 2-1 15,-3 0-3-15,0 0 1 16,-3-3 7-16,-3 6 5 15,0 2-3-15,0 1 1 16,0 2-4-16,-6 2 0 0,-2 4-5 16,2 1-1-16,0 4-3 15,3 0-3 1,3 2-1-16,0 3 0 0,3 2 3 16,3 6 0-1,3-3-2-15,6-2 0 0,6-3-16 16,0 0-7-16,3-3-23 15,0-3-8-15,0-4-21 16</inkml:trace>
  <inkml:trace contextRef="#ctx0" brushRef="#br0" timeOffset="7.1112">13096 8012 84 0,'3'31'33'0,"0"-9"-18"0,0-7-16 0,0-9 9 15,-3 2 8-15,0 0 7 16,0-1 14-16,0-1 7 16,0-1-10-16,0-5-3 15,0 0-9-15,0-3-4 16,0-2-10-16,3-3-1 0,3-5 3 15,3-6 3-15,2 1 2 16,1-1-2-16,3 1 2 16,0 2-8-16,6 3-4 15,0 0-11-15,0 2-3 16,-4 0-38-16,1 3-18 0,6 1-38 16</inkml:trace>
  <inkml:trace contextRef="#ctx0" brushRef="#br0" timeOffset="8.1112">13703 7691 196 0,'-12'-2'74'0,"12"-1"-40"0,3 1-40 16,-3 2 38-16,0 0-16 15,0 0-2-15,6 5-4 16,0 5-6-16,0 12-1 0,0 9 1 15,3 6-2-15,-3 6-2 16,0-1 1-16,0 0 1 16,0-5-3-16,0 0-2 15,-3-5-27-15,0 0-12 16,-1 0-54 0,1-6-23-16,-3-5 62 0</inkml:trace>
  <inkml:trace contextRef="#ctx0" brushRef="#br0" timeOffset="9.1112">13536 8006 232 0,'-6'0'88'0,"9"0"-48"0,-3-2-36 15,0 2 19-15,6 0-2 16,3-3 2-16,6 0-10 15,3-2-3-15,3 0-6 0,0-3-5 0,8 0 0 16,1-3-10 0,-3 3-5-16,3 0-34 15,-1 1-15-15,-2-1-35 16,12 5-18-16,-3 0 60 16</inkml:trace>
  <inkml:trace contextRef="#ctx0" brushRef="#br0" timeOffset="10.1112">14036 7953 108 0,'-18'16'41'0,"10"-3"-22"0,-4 22-18 0,9-17 8 15,0 1 1-15,0 2 1 16,3-2 12-16,6-1 5 16,3-2 3-16,5-5 1 0,4-9-17 15,3-4 0-15,-3-6 1 0,3-8-4 16,-3-5 1-1,-9-3 1-15,-3 0 3 0,-6-2-3 16,-6-1 0-16,-9-2-6 16,-6-3-3-16,-6 6-9 15,-6 7-5-15,4 11-28 16,2 8-14-16,3 6-59 16</inkml:trace>
  <inkml:trace contextRef="#ctx0" brushRef="#br0" timeOffset="11.1112">14530 7940 152 0,'-5'3'57'0,"5"-1"-30"0,-3 1-5 16,3 0 20-16,0-3-9 15,0 0-4-15,0 0-11 16,0 0-1-16,3-3-10 15,-1-2-6-15,4 0-4 0,3-3-1 16,0 0 3-16,0-8 4 0,0 3 3 16,6 2-7-16,-3 3-1 15,3 3 0-15,0-1 3 16,0 9 0 0,-1 5 2-16,4 0-4 0,0 3 0 15,3-1 1-15,-3 1 0 16,6-3 0-16,2 0 0 15,-2-3 0-15,0-2 2 16,0-3-8-16,0-3-3 16,-6-2-50-16,-1-3-22 15,-2-8-9-15</inkml:trace>
  <inkml:trace contextRef="#ctx0" brushRef="#br0" timeOffset="12.1112">15123 7631 140 0,'3'0'52'0,"-3"0"-28"0,0 0-19 16,0 0 13-16,0 0 3 15,0 5 4-15,0 3 0 0,-6 5 0 16,-6 3-14-16,0 5-2 0,0 0-2 16,3 3-3-16,0 0-3 15,0 2 2-15,3-2 2 16,0-3 7-16,3-2 2 15,3-3 1-15,3-3 4 16,6-2-2-16,9-6-1 16,0-3-4-16,6 1 0 15,0-6-5-15,2 1-2 16,1 2-7-16,3-3-3 0,-3 1-18 16,0-6-5-16,-4 0-35 15,-2 0-14-15,0-6-28 31</inkml:trace>
  <inkml:trace contextRef="#ctx0" brushRef="#br0" timeOffset="13.1112">15400 7609 260 0,'-3'16'96'0,"3"-10"-52"0,0 4-38 0,0 1 20 16,-3 10-8 0,0 5 0-16,0 19-10 15,0-2-5-15,0 2-2 16,3 0-1-16,0 0 2 0,3-6-3 16,3-2 0-16,-3-5-6 0,0-5 0 15,0-4-30 1,0-4-13-16,0-6-29 15,-3-2-51-15,3-6 33 16</inkml:trace>
  <inkml:trace contextRef="#ctx0" brushRef="#br0" timeOffset="14.1112">16046 7766 240 0,'-3'5'90'0,"-3"3"-48"0,-15 5-42 0,9 0 16 15,-6 11-7-15,-3 0 0 16,-3 2-10-16,1 1-4 16,-1-3 3-16,3 2-13 0,-3 0-5 15,3-4-18-15,-3-9-8 16,7-3-40 0,2-2-20-16,0-5 54 15</inkml:trace>
  <inkml:trace contextRef="#ctx0" brushRef="#br0" timeOffset="15.1112">15662 7829 200 0,'0'-5'74'0,"3"5"-40"0,2-8-16 0,-2 8 25 0,3 5-7 16,9 0-1-16,3 9-13 16,3 1-6-1,3 4-9-15,6 2-5 0,-1 0 1 0,1 6-4 16,3-3-2-16,3-1-29 15,-4-1-12-15,-2-4-65 16,0-2-43 0,-6-3 64-16</inkml:trace>
  <inkml:trace contextRef="#ctx0" brushRef="#br0" timeOffset="16.1112">16227 7355 236 0,'15'-2'90'0,"-9"2"-48"0,6 0-31 0,-3 2 21 0,6 9-15 16,5 8-4-16,4 10-4 15,9 13-1-15,0 14-4 16,-3 15 2-16,-1 11 0 0,-8 13 4 16,-6-5 4-16,-9-2-2 15,-12-1 3-15,-9-8-10 16,-6-13-3-16,-5-7-42 15,-1-12-18-15,-3-7-67 16,-3 0-39 0,-2-17 77-16</inkml:trace>
  <inkml:trace contextRef="#ctx0" brushRef="#br0" timeOffset="17.1112">19841 12732 104 0,'0'-37'41'0,"3"34"-22"16,-3-2-9-16,0 5 12 0,0 0 3 16,0 0 4-16,0 0 5 15,0 2 1 1,-9 20 0-16,-3 4 4 0,0 3-18 16,-6 0-7-16,0 0-8 0,0 0-5 15,0-5 2-15,1 0 2 16,2-3 0-16,3-5 0 15,3 0-8-15,6-3 0 16,3 0 1-16,3 1 1 16,6 2-2-1,0-1 0-15,3 1 4 0,0 3 1 16,-1-6 0-16,1 0-2 16,9-2-13-16,3-3-6 15,-3-3-63 1,3 0-64-16,-4-7 41 15</inkml:trace>
  <inkml:trace contextRef="#ctx0" brushRef="#br0" timeOffset="18.1112">19736 12996 160 0,'-11'-5'60'0,"11"2"-32"0,0 1-15 0,0 2 17 15,0 0-11-15,6-3-3 16,-1 0-1-16,4-2 3 16,12-8-10-16,6 0 4 0,6-1 2 15,5 1 6-15,7 3 2 16,9-1-7-16,-1 1-4 15,-2-1-4-15,5 0-2 16,-5 3-1-16,-3-2 2 16,-4 2 3-16,-2-3 5 15,-3 3-6-15,-4 0-2 0,-8 0-1 16,-3 3 1-16,-6 0 3 16,-6-6-6-1,0 3-4 1,-6 0-47-16,0 3-20 15</inkml:trace>
  <inkml:trace contextRef="#ctx0" brushRef="#br0" timeOffset="19.1112">21043 12390 124 0,'9'-13'46'0,"-6"8"-24"0,0-3 1 0,0 5 18 16,-3-2-2-16,0 2 0 16,0-2-7-16,-3 2 0 15,0-2-18-15,-6 3-1 0,-6 4-2 16,0 3-2 0,-2 3 2-16,-4 3-8 0,0 2-2 15,0 3-6-15,3 5 1 16,6 3 2-16,3-3 1 15,6-2-4-15,6-1 1 16,6 3 0-16,6 3 2 16,9 0 1-16,0 0 1 15,-3-3 0-15,-1 0 0 16,-2 8 0-16,-6-5 0 16,-6 0 15-16,-3-3 7 0,-6-2 3 15,-6 2 0-15,-6-5-8 16,-3-3-2-16,-2 0-7 15,2-2-3-15,0-3-7 16,3-3-1-16,0-2-26 16,3-1-10-16,6-2-24 15,3-2-9-15,0 2-32 16,12-8-24 0,9-3 54-16</inkml:trace>
  <inkml:trace contextRef="#ctx0" brushRef="#br0" timeOffset="20.1112">21153 12576 172 0,'-6'-6'66'0,"6"6"-36"0,-3 0-33 0,3 0 13 16,0 0-1-16,0 0 2 16,0 6 1-16,0 2 0 15,0 5-6-15,0 3-6 0,3 0-1 16,0 2 1-16,6 6 0 15,3 0-3-15,0-6 2 16,3-2 1-16,0-5 2 16,0-11 3-16,0-3 2 15,-1-5-1-15,1-5 1 16,-3-3-2-16,0-5 0 16,0 0-1-16,-3 0 0 15,-3 2-2-15,-3 3 1 0,0 3 4 16,-3 2 4-16,0 3-11 15,0 3-2-15,0 5-4 16,0 5-1-16,0 6 1 16,3 5 2-16,3 2 4 15,3 6 2-15,0 5 0 16,3-2-2-16,0-3 3 16,-1-3 0-16,4-5-26 15,6-1-11-15,3-7-63 16</inkml:trace>
  <inkml:trace contextRef="#ctx0" brushRef="#br0" timeOffset="21.1112">21594 12256 84 0,'3'-22'33'0,"0"20"-18"0,0-6-5 15,0 8 14-15,0-3 0 0,-3 3 3 16,0 0-9-16,0 0 0 16,3 3-9-1,0 7-3-15,0 12-3 0,0 7 15 16,0 10 8-16,-3 4 2 0,3-1 1 15,0 0-12-15,0-2-3 16,2-3-8-16,1-5-2 16,0-6 2-16,-3 3 3 15,0-5-6-15,0-11-2 16,0 3-34-16,-3-16-13 16,0 0-63-1</inkml:trace>
  <inkml:trace contextRef="#ctx0" brushRef="#br0" timeOffset="22.1112">21659 12221 184 0,'0'-5'71'0,"12"5"-38"0,-15 0-28 16,9 0 17-16,0-3-8 15,3 1 2-15,6-4-5 16,3-2-1-16,6 0-6 16,-1 0-5-16,1 0 0 0,9 1-1 15,-3 1 0-15,-3 1 4 16,-4 2 1-16,-5 3-4 0,-3 3 1 16,3 2-2-16,-6 6-2 15,-6 7-2-15,0 14-1 16,-6 5 10-16,0 5 5 15,-3 9-1-15,0-6 1 16,0 0-5-16,0-3-2 16,0-2 2-16,3-3 0 15,0 0-1-15,0-8 1 16,0-5-53-16,0-6-23 16</inkml:trace>
  <inkml:trace contextRef="#ctx0" brushRef="#br0" timeOffset="23.1112">21796 12451 264 0,'0'-5'101'0,"12"5"-54"0,9-8-53 16,-9 5 17-16,12 1 10 15,2-4 9-15,4 1-13 16,3 0-5-16,-3 0-7 15,5 2-13-15,-2 0-2 0,-3 1-70 16,-3-1-31-16,-3-2 1 16</inkml:trace>
  <inkml:trace contextRef="#ctx0" brushRef="#br0" timeOffset="24.1112">22526 12293 80 0,'0'18'30'0,"0"-13"-16"0,5 11-17 0,-5-5 6 16,3 5 3-16,-3 2 4 16,0 1 12-16,0 5 6 0,0-1-6 15,-3-4 0-15,-2-3-7 16,5-3-1-16,0-2-8 16,0-3 3-16,0-3 1 0,0-13 19 15,0-3-11 1,5-2-5-16,-2-5-7 15,6-1-3-15,0 0-6 16,3 1-2-16,0 2 4 16,0-5 2-16,0 2 1 15,0 6-2-15,0 3 1 16,0 2 1-16,0 10-1 16,-1 4 2-16,1 2-2 15,-6 2 2-15,3 3 0 0,-3 1 1 16,-3-1-2-16,0 0-2 15,0 0 1-15,0 3-1 16,0-3-27-16,0-2-9 16</inkml:trace>
  <inkml:trace contextRef="#ctx0" brushRef="#br0" timeOffset="25.1112">22790 12285 192 0,'-20'0'74'0,"20"2"-40"0,0 25-44 16,0-17 9-16,0 4-2 15,0-1 1-15,0 3 2 16,3 0 2-16,3-3-1 16,2 0 2-16,4 3 0 0,6-3-1 15,-6-5 1-15,6-5 2 16,-3-3 2-16,-3-3-3 15,0-5-1-15,0-3-1 16,-3-2 1-16,-4-3 0 16,-2 1 3-16,-3 1 1 15,0 4 3-15,0 2-5 16,0 2-1-16,0 4-7 0,0 2 0 16,0 5 1-1,0 6 3-15,3-1-2 16,3 1 0-16,0 2-1 15,0 0 0-15,0-2 2 16,0-3 2-16,-3 0-34 0,6-3-13 16,-3-2-42-1</inkml:trace>
  <inkml:trace contextRef="#ctx0" brushRef="#br0" timeOffset="26.1112">23020 12258 152 0,'0'16'57'0,"3"-11"-30"0,0 19-34 0,0-13 10 0,0-1 10 15,-3 4 8-15,0-1 1 16,0 0-1-16,0 0-11 16,0-2-4-16,0-3 0 0,0 0-3 15,0-3 0-15,0-5 1 16,0 0 2-16,0-3-3 15,0-2-2-15,8-6-5 16,-2-7 0-16,0-9 0 16,6 4 2-16,-6-1 1 15,3 8 3-15,-6 3-3 16,9 2 0-16,-3 6-1 16,0 5-2-16,0 8 5 15,0 8 1-15,0 0 2 0,-3 5 2 16,-3-3-1-16,0-2 2 15,0-3-2-15,-3-2 0 16,0-3-1 0,0-3 2-16,0-2-3 0,0-3 0 15,8-5-3-15,-2-11-3 16,3-8-5-16,-3 0-2 16,6-2 5-16,-3 7 4 15,0 6-3-15,0 2 1 16,3 6-1-16,-3 8-1 15,0 12 4-15,3 4 0 16,-3-1 1-16,-6 4 0 16,6-4 2-16,-4-2 1 0,-2 0-6 15,0-5-2-15,0-4-31 16,0-4-14-16,-3-3-32 16</inkml:trace>
  <inkml:trace contextRef="#ctx0" brushRef="#br0" timeOffset="27.1112">23335 11999 160 0,'6'5'60'0,"-3"6"-32"0,0 13-35 16,0-11 8-16,0 5 9 15,0 6 5-15,-3 5 8 16,6 3 3-16,-3 5-13 0,-3-5-6 0,3 0-2 15,-3-6-1-15,0-5 0 16,0 0 2-16,0-10 3 16,0-3-2-16,0-3-2 15,0-5-13-15,3-10-5 16,3-9-3-16,3-2 0 16,3 5 4-16,-3 3 5 15,8 2 2-15,-5 6 0 16,9 2 4-16,-6 11 2 15,-3 8 15-15,-3 0 9 16,-3 5 3-16,-9-5 1 16,-6 2-12-16,-3-2-5 0,-6-2-5 15,-3-1-2-15,0-5-8 16,1-3 0 0,2-2-34-16,-3-3-16 0,6-3-54 15</inkml:trace>
  <inkml:trace contextRef="#ctx0" brushRef="#br0" timeOffset="28.1112">23585 12232 196 0,'3'2'74'0,"6"1"-40"0,3 0-38 16,-6-1 15-16,3 1-8 0,-3-3 0 15,9 0 12-15,-6 0 5 16,-3-3-10-16,5-2 1 0,-2 0 0 15,6-3-6 1,-9-3-1-16,-6 1-2 16,0-4 1-16,-6 1-7 0,-9 3-1 15,4 2-1-15,-7 5 2 16,-3 6-1-16,6 2 1 16,-3 5 0-16,0 1 0 15,9 2 5-15,3 8 1 16,0 6 0-16,6-1-2 15,6-2 1-15,3 0-1 16,-3-5 2-16,9-4 1 16,0-4-10-16,0 0-5 0,6-6-21 15,0-5-8-15,2-3-21 16,-2-5-33 0,0-2 25-16</inkml:trace>
  <inkml:trace contextRef="#ctx0" brushRef="#br0" timeOffset="29.1112">23779 12211 132 0,'-9'-6'49'0,"12"6"-26"0,-3 3-27 16,0 2 8-16,0 0-2 16,3 3 3-16,-3 6 11 15,3 2 5-15,-3 2-11 16,3-2 3-16,-3-3 1 0,0 3-3 16,0-5-1-16,6-3-4 15,-6-3 1-15,0 0 7 0,0-5 5 16,0 0-5-16,0-5-1 15,0-8-3-15,0-3 1 16,0-5-4 0,0 2 1-16,3 3-3 15,-3 0 0-15,8 3-8 16,-5 0 0-16,6 2 1 0,3 3 1 16,-3 0-10-1,0 3-5-15,3-3-23 0,9 3-8 16,3 0-30-1,-3-3-31-15,-1 2 39 16</inkml:trace>
  <inkml:trace contextRef="#ctx0" brushRef="#br0" timeOffset="30.1112">24005 12099 192 0,'-9'0'71'0,"3"3"-38"0,-3 2-32 0,3-2 14 0,-6 0-10 15,3-1-1-15,3 4-4 16,6-1-3-16,0 3 2 15,6 2-2-15,3 1 1 0,0 2 2 16,0 0 2-16,3 1 8 16,-3 4 3-16,-6-2 9 15,3-3 4-15,-6 6-3 16,-6-3 0-16,3 0-10 16,-6-6-5-16,-6 1-25 15,-3-3-9-15,-3-3-86 16,1 3-45-1,2-3 73-15</inkml:trace>
  <inkml:trace contextRef="#ctx0" brushRef="#br0" timeOffset="31.1112">20990 13327 132 0,'0'-3'49'0,"0"6"-26"0,0 2-20 16,0 1 10-16,3-1 0 15,0 6 3-15,0 4 4 16,0 1 2-16,2-2-11 15,-5 1 0-15,6 1 2 0,-6 0-5 16,0-3 0-16,0-2 0 16,0-3 2-16,6-3 4 15,-3-5 1-15,3-2 3 16,-3-6-8-16,0-3-1 16,0-5-7-1,3-2-2-15,0-1-2 0,0 1 0 16,3 2 4-16,0 0 1 15,0 3-4-15,3 2-1 16,0 3-2-16,0 5 0 16,-1 3 3-16,4 6 0 15,3-1 1-15,-6 8 2 16,-3 3 1-16,-3 0 3 16,0-3-3-16,-3 3-2 0,0-3-5 15,0-2 0 1,0-1-62-1,0-2-118 1,12-5 85 0</inkml:trace>
  <inkml:trace contextRef="#ctx0" brushRef="#br0" timeOffset="32.1112">21353 13309 184 0,'-6'0'68'0,"6"2"-36"0,0 6-42 15,0 0 11-15,0 0 1 16,0 5 4-16,0 3 3 16,3-3 5-16,3 3-8 15,3-3-1-15,3 1 1 0,2-4-1 0,10-2 0 16,-3-3 8-16,0-5 3 16,0 0 1-16,-3-2 0 15,-4-6-3-15,-5 0-1 16,-3-3 4-16,-6-2 1 15,-3-3-5-15,-9 0-3 16,-8 3-5-16,-1 3-4 16,0-1-14-16,3 3-4 15,3 0-29-15,0 0-10 16,6 0-24 0,3 0-41-16,6 0 33 15</inkml:trace>
  <inkml:trace contextRef="#ctx0" brushRef="#br0" timeOffset="33.1112">21597 13002 212 0,'-3'-8'82'0,"0"8"-44"0,3 0-49 16,0 2 11-16,0 4-3 16,-3 4 1-16,3 3 6 15,0 6 5-15,0 7-5 16,3 9 0-16,0 2 0 0,3 0-2 15,0 0 1-15,-3-3-2 16,3-2 2-16,-3-3-20 16,0-5-6-16,0-5-67 15</inkml:trace>
  <inkml:trace contextRef="#ctx0" brushRef="#br0" timeOffset="34.1112">21448 13234 248 0,'-6'-15'93'0,"9"20"-50"0,18-13-55 0,-12 5 13 15,6-2-7-15,3-3 4 16,5-3 1-16,7 1 3 16,3-1-1-16,3 3-14 0,2 0-6 15,1 1-78-15</inkml:trace>
  <inkml:trace contextRef="#ctx0" brushRef="#br0" timeOffset="35.1112">22281 12853 200 0,'-11'-5'77'0,"5"5"-42"0,-9 0-32 15,9 3 15-15,-3 2-11 16,-3 3-4-16,0 0 0 0,-3 8 0 16,-6 5-1-16,3 5-2 0,4 6 1 15,2 3-1 1,9 10 0-16,3 0 0 0,0-3 2 15,3-2 1-15,3-6 1 16,0-2 0-16,-1-6 0 16,1 1-11-16,-3-14-3 15,0-3-28-15,0-2-11 16,-9-2-36 0</inkml:trace>
  <inkml:trace contextRef="#ctx0" brushRef="#br0" timeOffset="36.1112">21966 13205 220 0,'-3'-2'85'0,"3"2"-46"0,3-11-48 0,0 8 14 15,3 6-5-15,0-6 0 16,6 1 2-16,0-1 3 0,5 1-2 16,7 2-4-16,3-3-2 0,0 3-5 15,0-3 0-15,-1-5-38 16,-2 3-17-16,-3 0-14 15</inkml:trace>
  <inkml:trace contextRef="#ctx0" brushRef="#br0" timeOffset="37.1112">22302 13129 160 0,'0'2'60'0,"3"1"-32"0,-3 2-20 16,3 6 18-16,0 5-9 0,0 0-2 16,0-1-2-16,0 4-1 15,0-1-6-15,-3-2-4 0,6 0-1 16,-6-3-1-16,6 1 2 15,-6-6-52-15,0 0-21 16,-3-3-10 0</inkml:trace>
  <inkml:trace contextRef="#ctx0" brushRef="#br0" timeOffset="38.1112">22249 13086 220 0,'-9'-8'85'0,"12"8"-46"0,3-2-81 0,-3 2-3 0,3 0-24 16,0 0-6 0,2 0 25-16,1 2 13 0</inkml:trace>
  <inkml:trace contextRef="#ctx0" brushRef="#br0" timeOffset="39.1112">22451 13150 176 0,'0'16'66'0,"3"2"-36"0,0 1-37 15,-3-11 10-15,0 5 1 16,0-3 2-16,0 1 13 16,0 0 5-16,0-3-12 15,0-3 0-15,0 0-1 0,0-5-4 0,0 0-2 16,0-2-7-16,0-4-1 16,0-4-4-16,3-9 0 15,3-5-1 1,0 6 0-16,-3 2 5 15,6 3 1-15,-3 5 2 0,3 2 0 16,0 4 0-16,0 7 0 16,0 0 6-16,5 9 6 15,1-1-4-15,-3 0-2 16,-3 3-3-16,0 0 0 16,0-6-15-16,0-2-5 15,0-2-24-15,0-1-9 16,3-5-31-16</inkml:trace>
  <inkml:trace contextRef="#ctx0" brushRef="#br0" timeOffset="40.1112">22743 13084 200 0,'-9'-6'77'0,"3"6"-42"0,-3 3-37 0,6 0 14 0,-3 2-11 15,-3 3 0-15,-3 2-3 16,0 6 0-16,3 8 2 15,3-3 0-15,0 0 0 0,3 1-3 16,3-1 0-16,3-5 4 16,3-3 1-16,3-2 2 15,3-6 0-15,0-5-2 16,0-3 1-16,0-2-7 16,-3-3-1-16,0-8-1 15,-6-5 4-15,-3-3 1 0,0 6 1 16,0 2 0-16,0 2 2 15,-3 7-3-15,3 1 0 16,0 4-1-16,0 2 0 16,3 8-3-16,3 7 1 15,-3 1 2-15,6 0 1 16,0 0 1-16,3 0 2 16,2-3-3-16,1-2 0 15,-3-1-23-15,-3-7-10 16,6-3-39-1</inkml:trace>
  <inkml:trace contextRef="#ctx0" brushRef="#br0" timeOffset="41.1112">22889 12875 148 0,'-3'-8'55'0,"6"13"-30"0,0 0-34 15,0 1 9-15,0 2 20 16,0 5 13-16,3 3-1 16,-1 2-1-16,1 6-17 15,0 5-4-15,0 0 0 0,0 6-4 16,0 2 2-16,0-3-5 16,-3-5 0-16,6 0-8 15,-3-8-2-15,9-2-102 16,-3-9 11-1</inkml:trace>
  <inkml:trace contextRef="#ctx0" brushRef="#br0" timeOffset="42.1112">23073 13060 236 0,'-6'-3'88'0,"6"6"-48"0,3 5-49 0,-3-3 12 0,0 3-4 16,0 3 2-1,0-1 4-15,0 3 4 16,0 1-4-16,0 4-3 0,3-2 1 16,0-3-40-16,-3-2-14 15,3-1-43-15</inkml:trace>
  <inkml:trace contextRef="#ctx0" brushRef="#br0" timeOffset="43.1112">22996 12994 272 0,'-24'-11'101'0,"24"11"-54"0,3-3-53 16,-3 3 17-16,0 0-3 16,0 0 5-16,3 0-12 15,0 0-2 1,9-5-24-16,9 3-102 15,2-1-28-15,-2-10 71 16</inkml:trace>
  <inkml:trace contextRef="#ctx0" brushRef="#br0" timeOffset="44.1112">23168 12983 204 0,'-3'0'77'0,"3"0"-42"0,0 0-30 15,0 0 19 1,0 0 0-16,6 0 5 16,0 0-9-16,6 0-4 15,0 0-9-15,6-3-3 0,6 1 2 16,-3-3-5-16,0 2-1 0,-4 0-2 16,-2 1 0-16,-6 4-3 15,0 1 1-15,-3 2-7 16,-6 3-3-16,-6 3 5 15,-3 5 5-15,-12-1 3 16,6 4 3-16,-2-1-3 16,-1 1-2-16,9 2 2 15,-3-2 2-15,9 2-2 16,-3-5 0-16,6 0 1 0,9-6 0 16,9-2 0-1,0-3 0-15,-3-2 2 16,5-6 1-16,-2 6-10 15,-6-8-3-15,3-1-22 16,-3 1-9-16</inkml:trace>
  <inkml:trace contextRef="#ctx0" brushRef="#br0" timeOffset="45.1112">23142 13084 184 0,'-3'-3'71'0,"6"3"-38"0,6 0-41 0,-6 3 12 15,8-3 7-15,-2 0 5 16,0 0-4-16,12 0 1 16,6 0-8-16,-3 0-3 0,3-3-1 0,-4 0-15 15,-2 1-3-15,3-1-73 16</inkml:trace>
  <inkml:trace contextRef="#ctx0" brushRef="#br0" timeOffset="46.1112">23549 13033 176 0,'3'3'68'0,"3"0"-36"0,6 2-26 0,-3-2 17 16,0-3-3-16,6 0 0 15,-3 0-4-15,3-3-2 16,0-2-8 0,-3-1-2-16,2-2 2 0,-5 1-3 0,0-1 0 15,-9-14-3 1,-3 4-12-16,-6 2-4 15,-2 3-1-15,-4 5 0 16,-6 3 7-16,6 10 6 16,-3 5 1-16,-3 1 1 15,3 2 11-15,3 0 5 0,1 3 5 16,8 3 3-16,6-1-8 16,3 1-3-16,0-1-6 15,11 4-2-15,7-1-1 16,3 3-2-16,9-6-28 15,6-7-14-15,-1-11-44 16,1-8-38 0,-3-3 45-16</inkml:trace>
  <inkml:trace contextRef="#ctx0" brushRef="#br0" timeOffset="47.1112">23930 12975 168 0,'-17'-21'63'0,"8"18"-34"0,-3 1-23 0,9 2 15 16,-6 0-7-16,-3 5 0 15,-3 0-8 1,0 3-4-16,-6 3-1 16,6 2-4-16,1 3 0 0,2 2 2 0,12 4 0 15,6-4 3-15,0 3 1 16,5-2 1-16,1-6 2 16,6-8-1-16,-6-2 2 15,6-6 5-15,0-5 4 16,-3-5-2-16,3-3 2 15,-4-2-3-15,-8-14 0 16,-3 0-5-16,-9-5-3 0,1-2-2 16,-7-14 0-1,0 5-7-15,-3 8 1 16,9 3 1-16,-3 11 3 0,3 7-5 16,3 6 1-16,-3 8-4 15,6 5 0-15,9 24 1 16,0 7 2-16,9 9 6 15,3 5 4-15,-4 0-3 16,1-3 0-16,0 1-3 16,0-6-1-16,-3 0-54 15,3 2-25-15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4:52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10694 5950 152 0,'3'-13'57'15,"0"8"-30"-15,0-3-1 0,0 5 25 0,-3 1-5 16,3-1-2-16,-3 3-8 15,0 0-2-15,0 5-19 16,0 9-7-16,0 4-3 0,0 11 8 16,0 6 3-16,0 2-5 15,0-3-2-15,0 3-5 16,0-2-1-16,0-4 1 16,0-4 0-16,0-3-5 15,0-6-1-15,0-2-6 0,0-3-2 16,6-2-28-16,-6-3-13 15,0-3-20 1,-3-2-6-16</inkml:trace>
  <inkml:trace contextRef="#ctx0" brushRef="#br0" timeOffset="262.8971">10566 6107 212 0,'-24'-3'82'0,"42"-2"-44"0,-12 5-27 0,-6 0 21 0,0 0-2 16,6 0 2-16,3 0-9 16,2-6-3-16,4 6-12 15,3 0-7-15,6 3-2 0,3-8 1 16,0 10 2-16,-1-2-14 15,1-1-7-15,3 1-32 16,-3 0-13-16,-6-1-48 16</inkml:trace>
  <inkml:trace contextRef="#ctx0" brushRef="#br0" timeOffset="502.186">10973 6115 184 0,'12'7'71'0,"-21"4"-38"0,15 2-21 0,-3-5 21 16,0 3-13-16,0 2-1 15,0-2-11-15,0 4-3 16,3 1-3-16,-6 3-2 0,0-6 1 15,0 0-54-15,6-2-24 16,-9 0-14 0</inkml:trace>
  <inkml:trace contextRef="#ctx0" brushRef="#br0" timeOffset="673.1546">10959 5990 240 0,'-3'-2'90'0,"6"2"-48"0,0-3-49 16,3 3 9-1,-1 3-6-15,1-1-47 16,6 1-18-16,0-1-16 16,-3 1-5-16</inkml:trace>
  <inkml:trace contextRef="#ctx0" brushRef="#br0" timeOffset="1261.3418">11084 6117 180 0,'-3'11'68'0,"6"2"-36"0,0-2-31 0,-3-6 16 16,3 5 0-16,-3 1 2 16,0 0-6-16,0-3 0 15,0-1-8-15,3 1-3 0,-3-2 1 16,3-1-2-16,-3-5-1 15,0 3 1-15,0-3 1 16,2 0 1-16,1-3 1 16,0-2-2-16,3-3-2 15,0-3-4-15,0-2 0 16,0 2 0-16,3-2-1 16,6 3 1-16,-3 2 3 0,0 0-2 15,0 2 1-15,0 4 2 16,0 2 2-16,-3 0 3 15,-1 5 4-15,1 3 2 16,-3 3 1-16,0-1-2 16,-3 1-1-16,0-1-5 15,0-2-3-15,0 0 2 16,-3-3 0-16,0 1-1 16,0-6 1-16,0 0-2 15,0 0 2-15,3-3-4 16,3-2-2-16,0-3-1 15,0-3 3-15,3 3 0 0,0 0 1 16,0 3-3-16,0 0 2 16,0 0 1-16,0 2 2 15,3 3-1-15,-1 3-1 16,1-1 3-16,3 4 2 16,-3-1 0-16,0 3 0 15,-3 0-6-15,0 0 1 16,-3 0 0-16,6-1 0 15,-3 1-22-15,0-2-10 16,0 4-33-16,-1-7-13 16,1-3-10-1</inkml:trace>
  <inkml:trace contextRef="#ctx0" brushRef="#br0" timeOffset="1651.146">11587 6138 216 0,'-9'6'82'0,"15"-1"-44"0,-3 3-44 16,0-3 12-16,3 0 0 15,-3 1 4-15,2-4 1 16,7 1 3-16,-3 0-7 16,6-3-2-16,0 0 1 0,-3-3-1 15,0 0 2-15,0-2-9 16,-3-3 0-16,0-2 2 15,-3-6 2-15,-3 0-7 0,-3-3-2 16,-3 3-3-16,0 1 1 16,-9 4 3-16,-6 3 1 15,0 8 5 1,0 8 4-16,0 3 1 0,0 2 2 16,4 3-2-1,5 0 2-15,3 2 2 0,3 1 5 16,6-1-6-16,6-2 0 15,11 2-2-15,4-4-1 16,6-4-10-16,3-2-4 16,2-8-68-1,10-5-73-15,-3-8 36 0</inkml:trace>
  <inkml:trace contextRef="#ctx0" brushRef="#br0" timeOffset="2629.7088">12417 6054 152 0,'0'2'57'0,"0"1"-30"0,3 21-18 16,0-11 14-16,0 6 6 0,0 4 7 15,0 6-6-15,-3 6-1 16,3 2-16-16,0 3-6 0,0-3 0 16,0-3-2-16,0-2 0 15,0-14-1-15,-3-2 2 16,0-5 1-16,3-3 1 15,-3-8 0-15,0-6 0 16,0-7-4-16,-3-5-3 16,0-9-5-16,0-7 0 15,0 2 0-15,3-2 2 16,0-1-4-16,3-2 2 16,3 5 2-16,3 1 1 15,0 2 1-15,0 5 0 0,0 5-3 16,8 6 2-16,4 5-1 15,-3 5 0 1,-3 19 4-16,-3 0 1 16,0 5 7-16,-6-2 4 0,-3 2 1 15,-6-2 4-15,-9-4-9 16,0 1-3-16,0-2-4 16,-3-7 0-16,0 1-9 15,3-2-1-15,-3-6-18 16,4-3-7-16,2 0-14 15,3-2-4-15,3-8-48 16,6 0-35 0,0-3 57-16</inkml:trace>
  <inkml:trace contextRef="#ctx0" brushRef="#br0" timeOffset="2929.4047">12637 6122 212 0,'0'6'82'0,"6"7"-44"0,0 3-42 0,-3-8 13 15,0 2 6-15,0 1 5 16,0-3 3-16,0 0 1 16,0-3-13-16,0 0-2 0,-3-5-2 15,0 0-1-15,0 0-1 16,0-2-1-16,0-1 0 16,0-2-2-16,3-6-2 15,3 1 1-15,0-4-1 16,3 4-3-16,3-9 0 0,0 6 2 15,0 0 0-15,-3 2-2 16,-1 3 2-16,4 3 1 16,0 8 0-1,-3-1-18-15,6 1-5 0,-3 2-33 16,0 1-14-16,0-1-27 16</inkml:trace>
  <inkml:trace contextRef="#ctx0" brushRef="#br0" timeOffset="3244.6805">12914 6128 188 0,'-6'-3'71'0,"6"8"-38"0,0 1-30 15,0-4 15-15,-3 4-3 0,0 2 1 16,0 0 3-16,0 2 2 16,0 3-11-16,3 3-6 0,3 0-2 15,3 0-2-15,3-5 0 16,3-1 8-16,0-7 7 15,6-9 2-15,-3-1-1 16,3-4-6-16,-1-2-4 16,-2-1-1-16,-6 1 1 15,-3 0 1-15,-6-3 3 16,-3-5-7-16,-6 2-2 16,-3-2-1-16,1 5 0 15,-1 3-20-15,0 8-7 16,0 2-21-16,3 1-8 15,3 10-100 1,3-1 45 0</inkml:trace>
  <inkml:trace contextRef="#ctx0" brushRef="#br0" timeOffset="3753.0204">13152 6085 200 0,'-9'16'77'0,"9"-32"-42"0,-3 24-39 16,0-2 15-16,0-4 7 15,-3 4 8-15,-2 2-11 16,-1-1-3-16,0 4-8 16,-3 0-3-16,0 2 2 0,6 0-2 0,0 0-1 15,6-2-2-15,3-3 1 16,3 0 3-16,3-3 3 15,3-5 0-15,0-5 0 16,0-3-10-16,-1 0-2 16,1 0 10-16,-3-3 5 15,-3 1 1-15,-3-3 2 16,0-3-2-16,-3 0 0 16,0 5-5-16,0 3-7 15,3 3-3 1,3 8-2-16,0 7 2 0,3 6 2 15,0 5-1-15,6 11 4 16,3-6 2-16,-3 1 11 16,-4-1 4-16,-8 1 4 15,-6-3 0-15,-5-3-5 16,-4 0 1-16,-3-5-9 16,-3-3-4-16,-3-5-7 15,-3-3 0-15,-3-5-16 16,-2-2-4-16,5-1-21 15,0-2-7-15,3-3-14 16,6-3-6-16,6-7-14 16</inkml:trace>
  <inkml:trace contextRef="#ctx0" brushRef="#br0" timeOffset="4098.8713">13304 6059 200 0,'3'0'77'0,"0"16"-42"0,9 0-39 0,-6-8 15 16,0 0 5-16,0 5 7 15,0 0 12-15,-3 0 6 16,0 1-22-16,0-4-4 0,0 1-1 16,0-1-6-16,0-4-2 15,-3-1-1-15,0-5-1 0,0 0 0 16,0-3 0-1,-3-5-2-15,0 0 1 0,0-5-4 16,3 0 0 0,0 2 1-16,3 1 0 0,3-6-3 15,0 3 0-15,0-3-1 16,2 8 0-16,1 2-8 16,0 1-3-16,6 3-21 15,6 2-9-15,-3 0-18 16,0 0-8-16,-3 7-20 15</inkml:trace>
  <inkml:trace contextRef="#ctx0" brushRef="#br0" timeOffset="4445.2347">13551 6133 216 0,'0'11'82'0,"3"-9"-44"0,3 9-33 0,-3-6 17 16,3 0-3-16,3 1 3 15,3-1-10-15,0-2-2 16,3-1-6-16,0-2-3 0,2-2 0 15,1-4 1-15,0 1 3 16,-3-3-2-16,0-2-2 16,-12 2 2-16,0-8 2 15,-9 3-2-15,0-6-2 16,-6 6 0-16,0 2-1 16,-6 9-5-16,0 9 1 15,-2 4 2-15,2 0 1 16,3 2-2-16,0 0 2 15,3 0 3-15,3 3 1 0,3 0 3 16,3 5 1-16,3 3-3 16,6-5-1-16,3-4-1 15,6-1-2-15,3-4-19 16,0-2-8-16,14-8-35 16,-2-2-12-16,-3-9-24 15</inkml:trace>
  <inkml:trace contextRef="#ctx0" brushRef="#br0" timeOffset="4804.3627">13890 6117 228 0,'-2'-5'85'0,"4"0"-46"0,-2 2-46 16,0 3 16-16,0 0 14 0,-2 0 12 15,-1 0-5-15,-3 3 0 16,-3-3-17-16,0 5-3 0,-3-2-3 15,3 2-1-15,0 3-1 16,3-3-6-16,0 3-1 16,3 3-4-16,3-1 1 15,9-2 3-15,0 3 1 16,3-1 1-16,0 1 0 16,3 2 2-16,-3 0 1 15,-1-2 5-15,-5-3 5 16,-6-3 4-16,-3 0 4 15,-3-2-9-15,1-3-2 16,-4-3-6-16,-3-2-3 16,0 0-16-16,0 0-5 0,3-1-17 15,0 4-4-15,3-4-22 16,3 1-10-16,6-3-38 16</inkml:trace>
  <inkml:trace contextRef="#ctx0" brushRef="#br0" timeOffset="5120.0221">14078 6104 296 0,'-12'0'112'0,"9"-19"-60"0,-3 11-61 16,3 14 18-16,-3 2-5 16,-3 0 5-16,0 0 4 0,0 0 4 15,4-1-9-15,2 1-9 0,3 3-4 16,3 0-1-1,2-1 2-15,1 1 2 0,0-1 3 16,0 1 6-16,0-3 4 16,-3 0 2-16,-3-3 3 15,-6 6-1-15,-3-3 4 16,0 0-11-16,-2-3-4 16,-4-8-6-16,-6 1 1 15,3 2-15-15,3-3-6 16,3 3-11-16,0-3-5 15,3 1-23-15,15-4-91 32</inkml:trace>
  <inkml:trace contextRef="#ctx0" brushRef="#br0" timeOffset="5338.9352">14176 6122 272 0,'-3'0'104'0,"9"6"-56"0,12 10-58 16,-12-8 14-16,-3 0 17 16,0 2 10-16,0 1-13 15,0-1-5-15,0 1-8 16,0 2-4-16,0-2 0 0,-3-1-32 16,0-2-14-16,0-8-57 15,0-2-53-15,0-4 53 16</inkml:trace>
  <inkml:trace contextRef="#ctx0" brushRef="#br0" timeOffset="5420.1508">14149 6017 296 0,'-20'-6'112'0,"23"9"-60"0,0-6-65 0,-3 3 17 15</inkml:trace>
  <inkml:trace contextRef="#ctx0" brushRef="#br0" timeOffset="5500.0387">14144 6014 444 0,'8'3'-7'0,"7"-1"4"15,0 6-61-15,-3-2-26 16,0-1-12-16</inkml:trace>
  <inkml:trace contextRef="#ctx0" brushRef="#br0" timeOffset="5839.8638">14322 6160 232 0,'-3'18'88'16,"6"-7"-48"-16,-3 2-42 0,3-8 14 0,-3 0 3 15,0 1 2-15,0-1-2 16,0-5 1-16,0 0-9 16,0 3-4-16,0-6 4 15,0-2 1-15,3-3-5 16,0-5-1-16,3-3-1 16,0 0-1-16,6-5-3 15,3-3 0-15,0 5-3 0,-1 11 1 16,-2 3 5-16,3 10 2 15,-3 1 8-15,3 4 6 16,-3 1 5-16,0 2 2 16,-3 3-12-16,0-3-4 15,-3 0-7-15,0-2-1 16,0 0-4-16,0-4 1 16,2-1-69-1,4-1-15-15,6-5-9 16,9-5-3-1</inkml:trace>
  <inkml:trace contextRef="#ctx0" brushRef="#br0" timeOffset="6276.1209">14792 6091 280 0,'-9'-3'107'0,"6"3"-58"0,-2 0-57 0,2 0 16 0,0 0 5 15,-3 0 6-15,-3 3 2 16,-3-1-1-16,0 4-10 15,0 2-2-15,3 2-1 0,0-2-6 16,-3 5-2-16,9 1-3 16,0-1 0-16,3 0 3 15,6-5 0-15,3 0-2 16,3-5 0-16,0-3-5 16,0-3-2-16,0 0 0 15,-3-2 1-15,0 0 8 16,-3-3 2-16,-3 0 1 0,3 0 1 15,-4-3-2-15,1 3 2 16,0 0-4-16,-3 3 0 16,0 2-4-16,0 3-1 15,6 8 0 1,6 6 2-16,3 2 2 0,-3 7 1 16,0 6 5-16,-3 3 5 15,-3 0 15-15,-3-3 7 16,-6 0 8-16,-12 0 3 15,-9-5-20-15,-6 0-10 16,-11-3-13-16,-4-5-4 16,-3-11-47-16,7-2-18 0,-13-6-92 31</inkml:trace>
  <inkml:trace contextRef="#ctx0" brushRef="#br0" timeOffset="8348.1492">10584 6572 140 0,'-18'3'52'0,"3"0"-28"0,6-3-17 0,3 2 13 16,0 3 7-16,0-2 8 16,3 0-1-16,0-3 2 15,0 2-20-15,3 1 6 0,0-3 2 16,6 3-8 0,6-3-4-16,3 0-3 15,3 2 1-15,3 1 4 16,-1-3-2-16,7 0 3 15,6 3-8-15,-3-3-2 16,2 2-1-16,4-2 2 16,0 0-1-16,0 3 0 15,5-3 3-15,1 3 5 16,0-1-5-16,-4 1 0 16,-2-3 0-16,6 5 0 0,-4-2 0 15,1-1 0-15,3 4-4 16,2-4-3-16,4-2 0 15,3 3 1-15,-1 0-3 16,-2-1 0-16,2-2 3 16,-2 0 1-16,0 3-1 15,-1 0 1-15,1-3-2 16,3 2 2-16,-1-2-4 16,1 3 0-16,-4 0 1 15,1-3 0-15,0 0 0 16,-4 0 2-16,1-3-1 15,3 3 2-15,-4 0-2 0,7 0-1 16,-1-3 1-16,-2 3-1 16,-3 0 0-1,5 0 2-15,-8 0-3 0,9-2 0 16,-10-1 1-16,16 3 0 16,-16 0 0-16,22 0 0 15,-4-3 0-15,1 1 2 16,0-1-1-16,-4 0-1 15,-11 3-2-15,11-2 1 16,4 2 1-16,-1-3 2 16,-2 0-1-16,-1 1 2 15,1-3-2-15,-6 2-1 0,2 0 1 16,1 1-1-16,2 2-3 16,1-3 2-16,-1 3 1 15,-2-3 0-15,3 1 0 16,-4 2 0-16,4 0 0 15,-1 0 0-15,4 0 0 16,2-3 0-16,1 3 2 16,-4 0 1-16,1 0-4 15,-4 0-1-15,4 0 1 16,-4 0 2-16,7-3 0 16,-3 1-1-16,-1-1 1 15,-2 3-1-15,-4 0 0 16,-5-3 0-16,-1 3-3 15,10-2 2-15,0 2 1 16,-7 0 2-16,-2-3-1 16,-4 3 2-16,-2-3-2 15,-6 1-1-15,-3 2-2 0,-4 0 1 16,-2 0 1-16,0 0 2 16,-9 0-1-16,0 2-1 15,-3 1-2-15,-4-3 1 16,-2 0 3-16,-3 0 3 15,0-3-4-15,0 1-1 16,-3-1 0-16,0 1 0 16,0-1-5-16,-3 0-1 15,3 1-11-15,-3-4-1 16,3 4-7-16,0-19-10 16,-3 2 10-1,0 3 13-15,0 3 7 16,0 0 2-16,0 2 2 0,-3 0 1 15,0 1 0-15,-9-1 2 16,3 1 1-16,-9-1 5 16,1 3 3-16,-1 0 0 15,0 0 3-15,0 3-1 16,0 0 0-16,0-1-3 16,6 1 1-16,0 0-6 15,4 2-1-15,-1 1-2 16,3-1-2-16,3 3-2 15,0 0 1-15,3-3 1 16,-3 3 2-16,3 0-3 16,0 0 0-16,0 0-1 0,0 0-2 15,0 0 3 1,6 3 0-16,3 2 1 0,0 1 0 16,2 1-5-16,1 4-1 15,3 0 3-15,3 2 3 16,3 0 1-16,3 0 2 15,0 6-2-15,-4-3-1 16,1 5-2-16,-3-3 1 16,0-2 1-16,-3-2 2 15,-3-4-1-15,-3 1 2 16,-3-6 2-16,-3 3 4 16,0-3-2-16,-3 3 1 15,-3 3-1-15,-3-1 3 0,-3 4 1 16,-3-1 1-16,0 0-4 15,-6 6-3-15,-6-1-2 16,3-2 0-16,4-3-2 16,5-2 2-16,0-1-4 15,3-2 0-15,3-2-1 16,0-4-2-16,3 1-15 16,0-1-5-16,3-2-23 15,-3 3-8-15,0 0-26 16,3-3-11-16</inkml:trace>
  <inkml:trace contextRef="#ctx0" brushRef="#br0" timeOffset="16350.966">10003 7975 92 0,'0'-8'35'0,"0"5"-18"0,0-2 0 0,0 2 16 16,3-2 3-16,0-1 2 15,0 1-3-15,0 0-1 16,0 0-19-16,0 2 11 0,-3 3 4 16,6 3-4-16,-3 7-3 15,0 9-5-15,0 7 1 16,-3 16 1-16,0 11 2 16,-3 8-3-16,0 3-2 15,0-3-3-15,0-6 1 16,0-5-2-16,0 1 0 15,3-4-7-15,0-4-2 16,0-6-4-16,0-6-1 16,0-4 3-16,0-6 1 0,0-2-4 15,0-6 1-15,0-3-7 16,-3-2-3-16,0-2-8 16,0-4-3-16,0-2-11 15,0 0-5-15,-3-2-24 16,0-4-9-16,0-2-53 15</inkml:trace>
  <inkml:trace contextRef="#ctx0" brushRef="#br0" timeOffset="16502.1118">9819 8493 156 0,'-18'-5'57'0,"18"5"-30"0,3 0-14 0,-3 0 17 15</inkml:trace>
  <inkml:trace contextRef="#ctx0" brushRef="#br0" timeOffset="16805.6189">9813 8493 322 0,'9'5'29'16,"2"3"-15"-16,4 6 7 0,6 7 5 15,3 3-3-15,0 2-1 16,0-2-4-16,-1 0 1 0,-2-6-4 15,0-5 1-15,-3-2-5 16,-3-3 1 0,0 0-1-16,-3-5 3 0,0-3-5 15,-1-8-1-15,4-6 0 16,0-7 0-16,0-8-2 16,3 0-1-16,-3 3-6 15,0-4 1-15,-3 4 2 16,0 2 1-16,-4 3-1 15,-2 5-2-15,0 3-2 16,-3 2 1-16,0 3-10 16,-3 0-3-16,3 0-28 15,0 1-11-15,0 1-54 16,0 1-23-16,-3-3 24 16</inkml:trace>
  <inkml:trace contextRef="#ctx0" brushRef="#br0" timeOffset="19065.3813">18087 15341 216 0,'-3'-6'82'0,"3"6"-44"0,3 8-40 0,-3-3 14 16,0 17 14-16,0 7 9 15,0 5 0-15,0 19 2 0,0 3-21 16,0-3-5-16,0 5 0 0,0-3-5 16,0-4 2-16,3-9-5 15,0-5-2-15,0-8 0 16,0-5 1-1,0-6-3-15,0 1 0 0,-3-11 3 16,0 2 1-16,0-7-4 16,0-3-1-16,0 0-21 15,-3-8-10-15,0-10-12 16,-3-6-2-16,-6 0-21 16,4 0-7-16,-7-2-13 15</inkml:trace>
  <inkml:trace contextRef="#ctx0" brushRef="#br0" timeOffset="19656.0124">17968 15298 128 0,'3'-13'49'0,"-3"8"-26"0,6-3-14 0,-3 5 14 16,0-2-2-16,6 0 2 15,0-1-2-15,-3 4 2 0,3-1-13 16,-6 0 1-16,6 3 2 0,-9-2 4 16,0 2 4-16,0 5-5 15,-9 8 1-15,-6 6-1 16,0 5-1-16,-3 5-1 15,1 0-1-15,2-5-5 16,3-1-3-16,0-4 0 16,3-3-1-16,3-6-2 15,3 1 1-15,0-6-4 16,3-5-2-16,6 0 2 16,6-8 2-16,0-8 2 15,3-2 1-15,5-3-2 16,1-3-2-16,0-3 1 15,0 4-1-15,-6 1 0 16,0 4 0-16,-3 2 4 16,-3 3 5-16,-1 2-3 0,1 3 2 15,0 6-3-15,0 2 0 16,3 8 3-16,0 7 5 16,0 4-1-16,0 2 3 15,3 8-8-15,0 0-2 16,-3-2-1-16,5-3 0 15,4-6-5-15,-6 1 1 16,3-6-11-16,-3-3-5 16,0-2-39-16,3-5-16 15,-6-3-76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5:40.0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21332 10430 200 0,'-27'-8'74'0,"21"5"-40"0,3 1-29 15,3 2 17-15,0 0-6 0,0-3 1 16,0 0-14-16,6 1-6 15,6-4 1-15,6 1-2 0,6 0 2 16,8 2 2-16,4 6 0 16,3 5-3-16,3 2 2 15,-4 4 1-15,-2 4 2 16,-3 11-3-16,-4-2 0 16,-5 2 1-16,-3 0 2 15,-6 8 1-15,-6 0 1 16,-6 5-2-16,-3 6 1 15,-3 5-2-15,-3 8 2 16,-3 2-2-16,3 3-1 16,3-2-2-16,0-3 1 0,3-3 1 15,0-3 0-15,3 1 0 16,3-6 0-16,3-5 0 16,6-2 2-16,3-6-23 15,3 0-11-15,-1-8-65 16</inkml:trace>
  <inkml:trace contextRef="#ctx0" brushRef="#br0" timeOffset="537.3704">22014 11483 152 0,'-3'-3'57'0,"0"6"-30"0,-6-3-12 0,6 0 18 16,-6 0-3-16,-6 3 0 0,-6-3-6 16,-6 5-3-1,-3 3-11-15,1 2 0 0,-4 9 1 0,3 5-4 16,3 2-2-16,1 6-5 15,2 8 0-15,9 5-5 16,3 8 1-16,6 5 2 16,3 8 1-16,3 5 1 15,3 3 0-15,0 8 6 16,-3-2 6-16,0-3 3 16,-3-1 0-16,-9-7 6 15,-9-3 1-15,-14-8-11 16,-13 1-4-16,-9-12-10 15,1-7-2-15,-7-11-51 0,4-16-23 16,8-21-47 0</inkml:trace>
  <inkml:trace contextRef="#ctx0" brushRef="#br0" timeOffset="7237.3012">22856 10922 168 0,'-6'11'66'0,"3"-1"-36"0,0 9-22 0,3-11 18 16,0 5 0-16,0 3 4 15,0 5-1-15,0 3 0 16,3-3-16-16,0 3-3 0,-3-6-3 16,6-2-1-16,-6-3-1 15,0 1-3-15,0-4 1 16,0-2 2-16,0-3 2 16,0-5 3-16,0 0 1 0,0-2-8 15,0-6-3 1,0-3-1-16,3-5 2 0,0 0-2 15,3-2-2-15,3 2 2 16,0-2 0-16,0-4-2 16,-3 4 2-16,5 5-1 15,1 2 0-15,0 8 0 16,0 6 0-16,-3 5 2 16,6 3 0-16,-6 4 0 15,3 1 2-15,-6-2 5 16,-6 4 6-1,3-2-7-15,-3-3-1 0,6-2-1 16,-12-6-2-16,12-5 1 16,0-3-2-16,3-7-1 15,0-6-4-15,-1-3-2 16,1-4 0-16,0 1 2 16,3 1-1-16,0 5 4 15,0 16 0-15,3 3 3 16,0 5-3-16,-6 5-2 15,3 3 6-15,-3 3 3 16,-3 2-3-16,-1-3-2 16,1 1 0-16,-3-3-1 15,0-3-18-15,0-3-5 16,0-2-29-16,6-8-11 0,-3-5-42 31,9-5-25-31,3-4 62 0</inkml:trace>
  <inkml:trace contextRef="#ctx0" brushRef="#br0" timeOffset="7550.7124">23344 10986 200 0,'-9'-3'77'0,"6"8"-42"0,-3 0-34 16,6 3 14-16,0 3 3 16,-3 5 6-16,0 5 0 15,0 3 1-15,3-3-14 16,3 0-4-16,3-2-3 0,3-1 0 15,6-2 0-15,0-5 2 16,-3-6 3-16,12-2 0 16,-7-6 2-16,1-10-6 15,0-1-3-15,-6-4 1 0,-9-1 2 16,-9-2-4-16,-3 0-1 16,-3-5-2-1,-3-1-2-15,-5 11-8 0,5 0-5 16,0 6-13-16,-6 5-4 15,9 2-15-15,3 6-70 32,9-9-7-32,9 1 61 15</inkml:trace>
  <inkml:trace contextRef="#ctx0" brushRef="#br0" timeOffset="7851.5479">23538 11020 196 0,'-3'13'74'0,"6"3"-40"0,2 3-33 16,-2-9 14-16,3 6 5 16,-3 3 5-16,0-1-2 15,-3-2-2-15,6-3-11 16,-3-2-4-16,0-3 0 0,0-3-1 16,-3-2 0-16,0-3-1 15,0-6 2-15,-3-7-5 16,3-3-3-16,0-2-2 15,3-1 3-15,3 1-2 16,0 2 1-16,3 3 0 16,3-1 0-16,0 6 0 15,0 0 0-15,6 6-22 16,0-1-10-16,5 0-17 0,-2 1-9 16,0-1-27-1</inkml:trace>
  <inkml:trace contextRef="#ctx0" brushRef="#br0" timeOffset="8213.4797">23838 11017 200 0,'-6'0'77'0,"6"0"-42"0,0 3-34 0,0-3 16 15,6 3 0-15,-3 2 2 16,6 0 3-16,-6 0 1 16,6-2-12-16,6 2-4 0,-3-2-1 0,0 0-1 15,0-6 0-15,2 3-3 16,-2-3-2-16,-3-2 1 15,-3 0-1-15,3-3 2 16,-9-5 1 0,0-1 1-16,-9-1-5 15,0 1 1-15,-6 6-7 16,-2 6-3-16,2 10 3 16,-6 0 4-16,3 2 2 15,0 6 3-15,3 0-1 16,0 5 2-16,6 3 4 15,9 0 6-15,0-3 2 16,9 0 0-16,3-2-5 16,6-4-2-16,9-1-6 15,-3-4-2-15,6-4-29 0,-1-4-13 16,4-7-88 0</inkml:trace>
  <inkml:trace contextRef="#ctx0" brushRef="#br0" timeOffset="14445.0792">22645 11602 152 0,'0'0'57'16,"0"3"-30"-16,0-3-32 0,3 8 51 16,0 0-18-16,2-3-8 15,4 0-7-15,0-2-9 16,3-1-1-16,0-2 3 0,0-5-3 16,0 0-2-16,3-6 0 15,-3 1 1-15,-3-1 1 16,-3 0 1-16,-3 1 0 15,-3-1 0-15,-3 3 0 16,-3 0 0-16,-3 0-2 16,3 3-2-16,-9 3 1 0,3 2-1 15,-3 2 0 1,3 3 2-16,0 9 1 16,0 4 3-16,3 1 1 0,4-1 1 15,2 1 0-15,0-1 2 16,6 1-7-16,2-1-2 15,7-2-1-15,6-3 0 16,3-5-9-16,3-2-4 16,9-6-40-16,-4-6-15 15,1-2-29 1</inkml:trace>
  <inkml:trace contextRef="#ctx0" brushRef="#br0" timeOffset="14876.2573">22987 11512 172 0,'-9'-3'66'0,"3"6"-36"0,-6 2-22 16,3 1 18-16,3 2-6 15,-9 2-2-15,6 9-6 16,-5-1-2-16,-1 3-6 15,3 3-1-15,3 0 1 0,6-3 0 16,6-2 0-16,3-3-5 16,3-6 1-16,6-2 4 15,-1-5 2-15,1-6-7 16,6-2-4-16,-3-3 0 16,-6-3 1-16,9 1-1 15,-9-6 4-15,0-5 0 16,-6 2 1-16,2 3 0 0,-8 6 6 15,-3 2 2 1,-2 2-2-16,5 12 1 16,0 4 0-16,0 1 3 15,0 2-5-15,8 0-3 16,-2 1-1-16,0-1-1 0,6 0-11 16,0-2-5-1,3-3-36-15,-3-3-16 16,9-5-25-1</inkml:trace>
  <inkml:trace contextRef="#ctx0" brushRef="#br0" timeOffset="15239.4395">23255 11544 164 0,'-21'-8'63'0,"21"8"-34"0,0 0-21 15,0 0 18-15,-3 0 0 16,-3 2 2-16,3 4-2 16,-6-1-1-16,0 6-14 15,0-1-9-15,-3 3-2 0,9-2-2 16,0 0 0-16,6-1 0 0,0 1-2 16,12-1 3-16,3 1 0 15,0 0-2 1,3-1 2-16,-3 1 1 0,-6-1 2 15,-4 1 16-15,-2-1 9 16,-15 1-8-16,-5-3-3 16,2 0-12-16,-6-5-2 15,-3-3-9-15,6-3-3 16,-3 0-27-16,6-2-12 16,3-3-36-1,9-3-47-15,3 1 40 16</inkml:trace>
  <inkml:trace contextRef="#ctx0" brushRef="#br0" timeOffset="15431.0579">23415 11560 220 0,'-8'5'82'0,"16"3"-44"0,-2 10-33 15,-6-7 19-15,0 2-4 16,0 3 3-16,0 0-13 15,0 0-6-15,0 0-2 16,3-3-16-16,0-2-3 0,-3-4-57 16,0-4-64-1,6-3 33-15</inkml:trace>
  <inkml:trace contextRef="#ctx0" brushRef="#br0" timeOffset="15580.1848">23383 11446 248 0,'-9'-5'93'0,"9"2"-50"0,0 3-70 0,3 0 5 15,3 0-21-15,-3-8-6 16,9 3-31-16,-3-9-11 16</inkml:trace>
  <inkml:trace contextRef="#ctx0" brushRef="#br0" timeOffset="15791.4286">23579 11274 220 0,'-3'5'82'0,"0"3"-44"0,6 8-47 15,-3-5 12-15,0 10 13 16,0 11 11-16,0 5 2 16,-3 0 1-16,0 5-17 15,0-2-6-15,3-3-2 0,0-6-3 16,0-1-2-16,0-7-19 15,0-4-8-15,0-3-37 16,3-6-14-16,3-10-19 16</inkml:trace>
  <inkml:trace contextRef="#ctx0" brushRef="#br0" timeOffset="15973.4896">23669 11520 228 0,'0'0'85'0,"5"3"-46"0,1 5-43 0,-6-1 15 16,9 7 9-16,0 2 7 16,0 2-7-16,0 1-4 15,3-3-9-15,0-1-7 0,0 1-1 16,3-3-19-16,-3-5-9 16,0-2-27-16,-1-6-12 15</inkml:trace>
  <inkml:trace contextRef="#ctx0" brushRef="#br0" timeOffset="16137.092">23883 11552 228 0,'0'2'85'15,"-6"4"-46"-15,0 17-28 0,3-7 21 0,-3 6 5 16,-6 7 7-16,-6 8-15 16,-3 5-5-16,1-2-14 15,2-3-9-15,-3-6-3 0,9-1-50 16,0-12-20-16,0-5-61 15</inkml:trace>
  <inkml:trace contextRef="#ctx0" brushRef="#br0" timeOffset="17069.9331">22496 12263 100 0,'0'-13'38'0,"3"11"-20"0,-3-1 5 0,0 3 21 15,0 0-9-15,-3 0 0 16,-3 0-7-16,-3 3-3 16,0 2-13-16,-3 5-3 0,-6 9 1 0,-3 2-6 15,3 6-2-15,4-6-1 16,-1 3-1-16,9-1 0 16,6 4 0-16,6-11 0 15,9 0 0-15,-1-8-3 16,1-8 0-16,3-3-5 15,0-8-2-15,0-2-6 16,-3-3-1-16,-3-2 8 16,-3-1 2-16,-3-2 9 15,-3 0 4-15,0 5 5 16,-3 3 6-16,0-1 4 16,0 14 4-16,3 14-13 15,0 2-7-15,-3 2-1 16,11 3-3-16,-2-2-1 15,0 5-2-15,3-6 1 16,-3-2-28-16,6 3-10 16,-6-12-43-1,3-9-41-15,0-6 42 16</inkml:trace>
  <inkml:trace contextRef="#ctx0" brushRef="#br0" timeOffset="17415.2306">22668 12274 208 0,'-12'19'77'0,"12"4"-42"0,0-1-34 0,3-12 14 0,0 6 5 15,0 0 5-15,3 0-9 16,0 2-2-16,6-2-8 16,0-3-6-16,3-2-1 0,3-11-8 15,-3-3-4-15,6-2-7 16,-4-8 0-16,-5-3 0 15,6-3 0-15,-9-2 11 16,0-3 7-16,-3 3 6 16,0 5 3-16,-3 0 8 15,-3 9 2-15,0 1-6 16,0 6-2-16,6 11-3 16,-3 5-1-16,3 0 1 15,0 2 1-15,0-2-6 0,-3 0 0 16,9-3-8-1,-3-2 0-15,-1-3-35 16,1-3-12-16,0-8-38 16</inkml:trace>
  <inkml:trace contextRef="#ctx0" brushRef="#br0" timeOffset="17645.5058">23029 12052 224 0,'-3'2'85'0,"6"1"-46"0,-3 16-39 0,3-6 16 15,5 8 4-15,-11 5 7 0,3 14-5 16,0 2-1-16,0-2-12 16,0 0-5-16,6-6-3 15,-3 1-17-15,0-6-6 0,-6-5-38 16,0-9-16-16</inkml:trace>
  <inkml:trace contextRef="#ctx0" brushRef="#br0" timeOffset="17843.4839">22895 12245 252 0,'-15'5'96'0,"15"-5"-52"0,0-2-54 0,9-1 16 15,0 0 0 1,2-2 6-16,4 0-6 16,12-1-1-16,0 1-3 0,-3 2-15 0,6 1-4 15,-1 2-46-15,-2 0-19 16,-3 0-7 0</inkml:trace>
  <inkml:trace contextRef="#ctx0" brushRef="#br0" timeOffset="18104.4139">23210 12240 160 0,'-9'8'60'0,"6"10"-32"0,-6-5-17 0,3 1 18 0,6 4-2 16,-3 1 2-1,0-1-8-15,0 1-2 16,3-1-11-16,3 3-5 0,3-2 0 0,3-6 4 16,3-8 4-16,3-2-4 15,6-6 1-15,-6-5-5 16,3-5-2-16,-6-3 0 15,-4 0 1-15,-5-5 1 16,-14-3 1-16,2 3 0 16,-6 0 0-16,0 5-7 15,0 6-2-15,0 2-23 16,3 2-8-16,3 4-31 16,-3 7-12-16,12-2-7 15</inkml:trace>
  <inkml:trace contextRef="#ctx0" brushRef="#br0" timeOffset="18613.8487">23362 12282 188 0,'-6'8'71'0,"6"13"-38"0,12-2-34 0,-9-9 15 15,0 3 12-15,0 3 10 16,-3 0-5-16,6-3-3 15,-6 1-16-15,0-4-8 0,0-2 0 16,0 0-1-16,0-8 1 16,0 0-7-16,0 0 0 15,0-5-10-15,3-6-4 0,-3-5-2 16,6-7-1-16,-3-1 6 16,3 3 4-16,0-1 3 15,5 6 5-15,4 3 1 16,-3 5 1-16,0 11 13 15,6 10 6-15,-6 3 2 16,0 0 2-16,-6 0-9 16,-3 2-1-16,6-2-3 15,-6-5 1-15,-3-3-6 16,3 0-1-16,-3-3-7 16,3-8 0-16,0-2-1 15,6-3 2-15,-1-5-10 16,4-6-2-16,3-2 2 15,0 5 3-15,6 3 5 0,-3 10 4 16,-6 9 5 0,6 4 2-16,-4 1 1 0,-5 2 0 15,6 3-4-15,-9 0-3 16,3-3-22-16,-3-2-11 16,6-3-50-1,0-6-58-15,9-4 41 16</inkml:trace>
  <inkml:trace contextRef="#ctx0" brushRef="#br0" timeOffset="18990.359">23910 12240 236 0,'-33'2'90'0,"27"1"-48"0,-12 2-40 0,15 3 17 0,-9 5-4 15,0 3 4-15,-6 5-2 16,1 1-1-16,8 1-8 15,3-1-7-15,6 1-2 0,6-1-1 16,3-7 0-16,2-1 0 16,4-9 0-16,0-5-7 15,0-5-4-15,0-6-11 16,3-2-5-16,-6-3 16 16,0 0 8-16,-3-5 3 15,0-3 1-15,-4 6 7 16,-2 2 4-16,0 2 3 15,-3 22 7 1,6 3-9-16,3 5-1 16,-3 2 0-16,3 1-3 15,-3-1-2-15,3 4-2 0,-3-4-3 16,9-5-17-16,-3-7-9 16,3-6-46-16,3-8-18 15,-7-6-3 1</inkml:trace>
  <inkml:trace contextRef="#ctx0" brushRef="#br0" timeOffset="19178.9057">24097 11978 244 0,'-3'5'93'0,"6"0"-50"0,3 11-52 0,-3 3 14 0,3 4 12 15,-3 12 11-15,6 2-5 16,-6 13-1-16,0-5-13 15,0-2-5-15,0-6-3 0,-3 0-28 16,0-3-11-16</inkml:trace>
  <inkml:trace contextRef="#ctx0" brushRef="#br0" timeOffset="19417.1854">23975 12213 220 0,'6'-2'82'0,"6"-4"-44"0,6 4-25 0,-6-1 22 16,6 0-14-16,5 1-4 15,10-1-8-15,-3 0-1 16,0 1-5-16,-1-1-17 0,1 0-8 15,-9 1-58 1,6-1-62-16,-12 0 35 16</inkml:trace>
  <inkml:trace contextRef="#ctx0" brushRef="#br0" timeOffset="19757.9094">24338 12279 236 0,'9'3'90'0,"12"13"-48"0,9 0-45 0,-21-19 19 0,0 8-1 16,0-7 3-16,-3-4-7 16,8-4-4-16,-5-1-4 15,-3 1-3-15,3-1 1 0,0 1 1 16,-6-4 1-16,-6 1-4 16,-6 2-1-16,0 1-4 15,-3 2 1-15,-8 3 3 16,-4 2 3-16,0 8 2 15,0 3 1-15,3 3 0 16,3 5 2-16,1 8 3 16,5-1 5-16,12-2-4 0,0 6 2 15,12-6-9-15,2-2-2 16,10-6-8-16,-3-3-3 16,9-4-21-16,0-4-10 15,2-2-25-15,-2-5-8 16,0-3-18-1</inkml:trace>
  <inkml:trace contextRef="#ctx0" brushRef="#br0" timeOffset="20113.945">24684 12258 228 0,'0'-21'88'0,"0"16"-48"0,-21-3-20 0,12 5 27 16,-3 3-14-16,0 3-1 16,-6 2-15-16,-3 3-5 0,0 13-7 15,7 3-6-15,-1 2 0 0,6-2-4 16,3 0 1-16,6-3 4 15,6 3 2-15,3-5 0 16,6-12-2-16,-1-1 1 16,7-6-1-16,0-8 0 15,0-5 0-15,-6-11-5 16,-3-5 1-16,-3-3 2 16,-6-10 1-16,-6 2 1 15,-3-2 2-15,-3-1-3 16,3 9 0-16,0 10 1 15,-3 6 0-15,9 4 4 16,0 14 2-16,6 11 0 16,3 13-1-16,-3 10-1 15,9 8 0-15,0 3-2 0,-1 0 1 16,1 0-4-16,0 0 0 16,-3-5-26-16,0-6-11 15,0-7-102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6:27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19882 6316 64 0,'-6'0'24'0,"3"5"-12"0,3 11-16 0,0 2 4 16,0 9 2-16,0 26 1 15,0 18 3-15,0 24 3 16,3 40 2-16,0 29 3 16,0 27-1-16,3 36 2 15,-3 17 7-15,-3 18 4 16,0 5-1-16,0-10 0 16,0-17-14-16,0-17-4 15,3-20-5-15,0-17 3 0,0-22 4 16,-3-22-5-16,3-9 0 0,0-19-4 15,0-14-1-15,0-7-21 16,0-9-8-16,-3-15-38 16</inkml:trace>
  <inkml:trace contextRef="#ctx0" brushRef="#br0" timeOffset="1">19733 6128 28 0,'-8'16'11'0,"5"7"-6"0,-9 22 5 15,6-23 9-15,-6 17-6 16,-3 6-2-16,0 13 5 15,3-10 1-15,0-6 0 16,3-5 2-16,3-10-4 16,0-6-1-16,3-8-2 15,3-7 2-15,3-17-7 16,9-13-4-16,3-15-2 16,6-9-1-16,0-10 2 0,0-3-1 15,-3 3-1-15,-4 7 1 16,1 12 1-16,-3 10 1 0,3 7 3 15,0 12-8-15,0 18-3 16,0 10 7-16,3 11 3 16,2 6-2-16,4 10 0 15,3 5 1-15,3 6 0 16,0-6-2-16,-1-3 1 16,4-4-22-16,3-3-7 15,-6-1-42 1</inkml:trace>
  <inkml:trace contextRef="#ctx0" brushRef="#br0" timeOffset="2">20588 6469 124 0,'-6'0'49'0,"9"3"-26"0,0 10-23 16,0-2 10-16,3 4 2 15,-3 7 3-15,0 4-2 16,0 6 2-16,0 0-8 16,0-6 2-16,0 0 4 0,0-2-5 15,-3-5 0-15,0-3 0 16,0-3 0-16,0-3 0 16,0-4 2-16,0-6-1 15,0-3 0-15,0-7-8 0,-3-6-2 16,3-8-9-1,0 0-2-15,3-5 5 16,2 0 3-16,1 0 1 16,3 5 1-16,0 5 0 15,3 9 0-15,-3 10 2 0,3 8 2 16,3 5 3-16,-3 3 2 16,0 2 1-16,-6 4 2 15,-6 1-1-15,0-4 0 16,0-3-5-16,6-3-1 15,0-16-1 1,5-7 1-16,1-6-2 16,0-3-1-16,0 1-2 15,0-3 1 1,-3 5-1-16,3 13 0 16,0 6 4-16,0 5 1 15,-3 2 1-15,0 4-2 16,0-4-2-16,-1 6-10 15,1-3-6 1,3-2-30-16,0-11-12 0,6-3-28 16</inkml:trace>
  <inkml:trace contextRef="#ctx0" brushRef="#br0" timeOffset="3">21094 6496 136 0,'-12'42'52'0,"9"-24"-28"0,3 9-19 16,3-14 13-16,0 3 3 0,3 0 4 15,3 0-9 1,3-3-4-16,3-2-7 0,2-9 5 0,7-2 5 16,-3-5 4-16,-3-3 1 15,-3-3-9-15,-3-2-2 16,-6-3 1-16,-3-5 1 15,-9-5-1-15,-6 2-1 16,-3 3-10-16,-3 2-1 16,0 6-13-16,3 2-6 15,-3 3-30-15,6 3-13 16,4 0-30 0</inkml:trace>
  <inkml:trace contextRef="#ctx0" brushRef="#br0" timeOffset="4">21260 6451 140 0,'3'21'52'0,"3"21"-28"0,-3-8-13 16,0-18 15-16,0 0 3 16,0-3 2-16,-3 1-14 15,3-1-5-15,-3-3-8 16,3-2-1-16,-3-2 1 0,0-6 11 15,0 0 7-15,0-6-9 16,0-4-2-16,3-14-9 0,0-5-4 16,3 2-4-16,0 4 1 15,3 1-4 1,3 4-1-16,0 2-2 0,3 5 0 16,0 6 2-16,5 5 1 15,7 3 6-15,-3-1 1 16,0 4 2-16,-3-1 0 15,0-2 0-15,-4-1 0 16,-2-2 2-16,0 0 1 16,-3-5-1-16,0 0-2 15,-3-3 3-15,-3-3 2 16,-6-2 0-16,0 0 0 0,-6 0-6 16,-3 2-1-16,0 6 1 15,-3 7 0-15,-6 9-2 16,0 7 2-16,1 12-1 15,2-1-2-15,6 0 7 16,6-3 3-16,9-2-6 16,3-3 1-16,6 0-1 15,5-7 0-15,4-9-40 16,12-5-18-16,0-5-28 16</inkml:trace>
  <inkml:trace contextRef="#ctx0" brushRef="#br0" timeOffset="5">22204 6493 168 0,'0'18'66'0,"9"-15"-36"0,6 0-29 0,-6-1 16 16,3 6-2-16,3-2 0 15,-1-9-3-15,4 0 0 0,0-5-7 16,3 0 1-16,-3-2 4 0,0-3-4 16,-6-1 2-16,-3-2-1 15,-1-2 1-15,-5-1-2 16,-3 4-1-16,-5-1-3 16,-7 5-2-16,-3 3 5 15,-3 3 4-15,-6 5-3 16,0 5-1-16,0 6-2 15,1 5 0-15,2 2-4 16,6 11 0-16,3 0 1 16,6 0 0-16,6-2-3 15,6-1 2-15,9 1 1 16,9-3 2-16,8-6-8 16,4-2-3-16,3-5-26 0,0-9-12 15,2-7-38 1,-2-6-33-16,3-4 44 15</inkml:trace>
  <inkml:trace contextRef="#ctx0" brushRef="#br0" timeOffset="6">22671 6342 188 0,'-20'-11'71'0,"11"14"-38"0,-6 0-19 0,9 2 22 16,-3 0-11-16,-9 3-3 15,0 6-12-15,0 7-6 16,0 10-3-16,4 4-1 0,2 2 0 0,6 0 2 15,6 0 3-15,3-5 0 16,6-6 2-16,2-2-2 16,4-5 0-16,0-12-1 15,0-9 2-15,6-9-1 16,-6-7 0-16,0-17-6 16,-6-2-1-16,-3-8-4 15,-6-2 1-15,-3-12-4 16,-3 1-1-16,0 0 5 15,-6-3 2-15,3 11 0 16,3 8 2-16,0 10 1 16,0 8 2-16,3 8-1 15,0 8-1-15,6 19-2 16,0 7-1-16,3 9 4 0,0 10 3 16,0 2 1-16,3 6 0 15,3 0-3-15,3 6 1 16,-1-4-2-16,4-4 2 15,0-9-20-15,-3-5-8 16,-3-8-47 0,3-10-62-16,0-16 30 15</inkml:trace>
  <inkml:trace contextRef="#ctx0" brushRef="#br0" timeOffset="7">22796 6337 200 0,'-20'18'77'0,"20"1"-42"0,3 10-37 0,2-13 14 0,1 5 9 16,3 5 9-16,0-2-10 16,3-3-1-16,-3-2-11 15,9-3-3-15,-3-3 1 0,0-8 1 16,0-5 3-16,-6-10-3 16,5-6-2-16,-5-5-7 15,-3-6-3-15,-6-2-1 16,6 3 4-16,-6 2-1 15,-6 5-1-15,6 6 5 16,-3 3 1-16,0 7-3 16,3 8-1-16,0 8 1 15,0 3 0-15,3 8 1 16,0 3 0-16,6-1 0 16,3-2 2-16,3-3-14 0,6-2-5 15,0-6-24-15,3-8-9 16,2-5-27-1,-2-18-35-15,3-1 37 16</inkml:trace>
  <inkml:trace contextRef="#ctx0" brushRef="#br0" timeOffset="8">23213 6353 192 0,'-12'-22'71'0,"3"17"-38"0,-3 0-12 0,6 5 25 16,-6 0-13-16,-2 5-4 0,-1 6-16 15,0 7-6-15,0 3-5 16,-6 3-6-16,12 11 0 0,0-4 0 15,6 1 2-15,6-3-1 16,6-5 1-16,6-5-16 16,6-6-5-16,3-5-33 15,8-8-14-15,4-6-21 16</inkml:trace>
  <inkml:trace contextRef="#ctx0" brushRef="#br0" timeOffset="9">23362 6345 236 0,'-27'-11'90'0,"18"11"-48"0,-15 8-40 0,12-3 17 16,-2 6-8-1,2 2-1-15,-3 6-4 16,0 2-1-16,6 11-3 0,6-3 1 16,3-3 2-16,3-2-2 0,6-3-2 15,3-5 0-15,3-3-1 16,0-5-3-16,2-8 2 15,-5-2-4-15,6-12 1 16,-6-7 0-16,-3-3 2 16,-3-2-1-16,-6-3-1 15,0 2 3-15,0 6 2 16,0 5 0-16,0 3-1 16,0 13-8-1,6 8 2-15,0 5 2 16,3 8 3-16,-3 3 1 15,9 0 0-15,-3-3 2 16,-1-2-1-16,1-3-1 0,9-6-21 16,-3-5-9-16,0-23-71 15,3-6-31 1,3-2 65-16</inkml:trace>
  <inkml:trace contextRef="#ctx0" brushRef="#br0" timeOffset="10">23558 5982 244 0,'-15'11'90'0,"18"7"-48"0,3 35-49 15,-3-29 16-15,0 13 14 16,-3 3 12-16,0 7-5 16,0 6 0-16,6 0-17 15,-3 5-10-15,0-7-3 0,0-6-11 0,3-8-3 16,-6-5-44-16,9-9-17 15,-3-9-43 1</inkml:trace>
  <inkml:trace contextRef="#ctx0" brushRef="#br0" timeOffset="11">23401 6281 304 0,'-15'-5'115'0,"24"5"-62"0,0-3-64 0,-6 3 18 0,8-2-7 16,4 2 0-16,0-3-3 15,3 0 0-15,3-2 2 16,12 5-33-16,-1-5-12 0,-5-1-26 16,9 1-9-16,0 3-4 15</inkml:trace>
  <inkml:trace contextRef="#ctx0" brushRef="#br0" timeOffset="12">23832 6313 192 0,'0'21'74'0,"0"-2"-40"0,-6 10-16 16,3-16 25-16,0 3-20 15,0 0-5-15,-3 8-9 16,6-3-4-16,0-3-2 0,0-2-38 16,0-3-14-16</inkml:trace>
  <inkml:trace contextRef="#ctx0" brushRef="#br0" timeOffset="13">23817 6210 276 0,'-18'-3'104'0,"21"6"-56"0,6-6-60 0,-9 3 15 15,0 0-10-15,9 3 2 16,0-1-13-16,3-2-3 0,0 3 11 15,6 0-11-15,-6-1 0 0,9 9 6 16,-12 2 6-16,2 3 6 16,-5 0 2-16,-3 5 3 15,-3 6 1-15,0 7 5 16,0 6 3 0,9-3-4-16,0 0 1 0,0-6-7 15,3-7-1-15,0-5 4 16,9-6 2-16,-3-5 6 15,0-8 3-15,-4-8 0 16,-5-10 1-16,3-4-4 16,-12-1-2-16,-6-4-6 15,-3 1-1-15,-5 2-6 16,-1 3 0-16,-3 2-17 16,-3 3-4-16,3 6-56 15</inkml:trace>
  <inkml:trace contextRef="#ctx0" brushRef="#br0" timeOffset="14">24157 6316 160 0,'20'13'60'0,"-20"11"-32"0,18 7-20 0,-12-15 16 16,0 0-3-16,0 0-1 15,-3 3 3-15,-3-1 0 0,0-7-12 16,6-3-2-16,-6-8 1 15,3-6-4-15,0-4-1 16,6-11-7-16,0-9-1 0,3-1-8 16,6-1-1-16,6 3 2 15,2 8 4-15,-2 13 1 16,3 8 0-16,0 8 12 16,0 15 8-16,-4 9-4 15,1 11-1-15,-6-1-1 16,-3 0-1-16,-6-7-48 15,3-12-21-15,-3-7-42 16</inkml:trace>
  <inkml:trace contextRef="#ctx0" brushRef="#br0" timeOffset="15">20332 7059 124 0,'0'-13'49'0,"0"13"-26"0,0-3-1 16,0 3 20-16,0 0-18 15,0 0-6-15,0 8-11 16,3 8-5-16,0 13-1 0,0 11 3 0,-3 7 5 16,0 12 1-16,0-4 2 15,0-7 2-15,0-11 2 16,0-5-9-16,0-9-2 16,0-7-1-16,0-2 0 15,0-9 0-15,0-5 2 16,0-13-8-16,0-9-3 15,3-4 3-15,0 0 0 16,3-1-3-16,0 6-1 16,8 2-2-16,1 6 2 15,3 8 2-15,3 8-1 16,0 4 4-16,-3 4 0 0,-3 2 9 16,-3 3 5-1,-7 8 7-15,-5-3 4 16,-5 3-10-16,-7-3-3 15,-6-2-12-15,-3-4-1 0,3-4-31 16,0-3-11-16,0 0-37 16,3-5-49-1,1-3 39-15</inkml:trace>
  <inkml:trace contextRef="#ctx0" brushRef="#br0" timeOffset="16">20519 7342 128 0,'6'8'49'0,"3"11"-26"0,9-6-9 0,-12-8 15 16,3 6-3-1,-3-3-1-15,3-3-5 0,0 0-2 16,3-2-10-16,0-6-3 0,-1-2-1 16,1 0-2-16,-3-6 1 15,-3 1 2-15,0-1 4 16,-3 0-4-16,-3 1-1 15,-3-3-4-15,-3 2-1 16,-6 6-6-16,-3 2 0 0,-5 6 1 16,-1 5 1-1,3 7 0-15,0 7 1 16,0-1 5-16,6 3 3 16,3-3 3-16,6 0 1 15,3-5-2-15,6 0 1 0,6 0-4 16,6-6-2-16,3 1 0 15,3-6-1-15,0 0-9 16,5-5-2-16,1-2-43 16,0-4-16-16,-3-4-14 15</inkml:trace>
  <inkml:trace contextRef="#ctx0" brushRef="#br0" timeOffset="17">20844 7300 176 0,'-12'0'68'0,"6"3"-36"0,-3 2-22 0,6 0 20 16,0 3-14-16,-3 3-3 16,3 12-4-16,0 1-1 15,0 0-4-15,3-3-3 0,6 3 2 16,3-3-4-16,3-2 0 15,3-3-1-15,0-3-2 16,0-5-19-16,2 0-8 0,1-8-39 31,3-6-40-31,6-2 37 16</inkml:trace>
  <inkml:trace contextRef="#ctx0" brushRef="#br0" timeOffset="18">21034 7377 148 0,'-30'18'57'0,"28"-13"-30"0,-10 14-34 16,9-11 10-16,0 0 14 16,0 0 9-16,3 2-2 15,6 1 0-15,3-1-13 16,2 1 2-16,1 0 1 0,0-3-3 16,3 0-1-16,-3-3 2 15,3-3 3-15,-3-4 0 16,-3-3 1-16,0-1 0 15,-3-4 3-15,-3-1-5 0,-6-5 2 16,-3-5-9-16,-3 3-2 16,-6-1-3-16,0 3-2 15,-3 3-6-15,3 2-1 16,3 3-28-16,0 3-9 16,4 2-20-16,5 1-7 15,6-1-26 1</inkml:trace>
  <inkml:trace contextRef="#ctx0" brushRef="#br0" timeOffset="19">21121 7318 160 0,'0'6'60'0,"6"-4"-32"0,-4 9-28 0,1-6 13 15,0 8 0-15,0 3 2 16,0 3 3-16,0-1 3 0,0-2-11 15,0 0 1-15,-3-3 2 0,0-2-7 16,0-3-1-16,0-3-3 16,0-5-2-16,3-3 1 15,3-4 1-15,-3-15-14 16,0 1-5-16,6 0 2 16,6 3 1-16,-3 2 9 15,0 2 2-15,-3 6 0 16,0 3 0-16,3 5-1 15,0 5 3-15,-1 1 9 16,-2 7 4-16,-3 3 10 16,0 0 4-16,-3-3-3 0,0-2-2 15,0-3-11-15,0-3-4 16,0-3-4 0,3-17-4-16,3-1-3 15,3 0 2-15,0 0 2 16,3 3-2-16,0 5 2 15,-3 2-1-15,-1 6-2 16,1 6 3-16,0 4 2 16,-3 6 2-16,0 0 1 15,-3 0-2-15,0-3 1 16,0 0-4-16,-3-2 0 16,0-3-37-16,6-8-93 15</inkml:trace>
  <inkml:trace contextRef="#ctx0" brushRef="#br0" timeOffset="20">21600 7300 192 0,'-3'8'71'0,"6"0"-38"0,0 5-39 15,0-5 14-15,0 5 4 16,0 6 7-16,-3-1-12 15,0 1-4-15,0-3-2 16,0 2-6-16,0-5 1 0,0-2-88 16</inkml:trace>
  <inkml:trace contextRef="#ctx0" brushRef="#br0" timeOffset="21">21549 7199 264 0,'-12'-8'99'0,"15"8"-54"0,-3-2-53 0,0 2 16 0,0 0-15 15,3 0-3 1,3 2-38-16,0 1-17 16,3 0-28-16,3-3-12 15</inkml:trace>
  <inkml:trace contextRef="#ctx0" brushRef="#br0" timeOffset="22">21752 7332 156 0,'0'26'57'0,"0"14"-30"0,0-8-14 15,0-22 19-15,0 1-1 16,0-1 2-16,0-2-16 16,0-3-5-16,0-5-8 15,0 0 6-15,0 0 3 0,0-5-6 16,0-8-4-16,3-8-11 15,0-3-5-15,3 0 0 16,2 0 0-16,4 3 5 16,0 3 5-16,0 4 0 0,3 7 1 15,0 7 0-15,-6 5-2 16,9 5 5-16,-6 6 1 16,2 5 6-16,-2-2 3 15,-3 2-4-15,0-2-2 16,0-3-2-16,6-3-31 15,-3-3-14 1,0-4-55 0</inkml:trace>
  <inkml:trace contextRef="#ctx0" brushRef="#br0" timeOffset="23">22136 7239 184 0,'-21'0'71'0,"6"3"-38"0,0 5-39 0,9 2 14 16,-3 3-3-16,0 3 2 16,0 5 10-16,0 6 6 0,0-3-12 15,3 2-1-15,3-2-3 0,3-5 3 16,3-1 4-16,3-5-6 16,0-5 0-16,3-3-4 15,0-5-1-15,0-5-6 16,3-3 0-16,-3-10-10 15,-3-3-4-15,0-1 0 16,0 4 2-16,-3 2 0 0,0 3 0 16,0 2 5-1,0 6 4-15,-3 5 1 16,9 13 1-16,0 14 7 0,2 4 3 16,4 9 23-16,-3 0 11 15,-3-3 4-15,-3 0 1 16,-6 0-10-16,-6-3-2 15,-18 1-14-15,-5-6-6 16,-7-5-24-16,-9-11-7 16,4-8-74-16,-4-10-29 15,3-6 0 1</inkml:trace>
  <inkml:trace contextRef="#ctx0" brushRef="#br0" timeOffset="24">22573 7207 136 0,'0'-5'52'0,"3"5"-28"0,-3 3-22 0,0-3 27 16,9 10-4-16,0 6 3 15,-3 3 0 1,0 4-15-16,0-4 8 0,-3-1 5 15,0 1-5-15,0-3-2 16,-3-3-9-16,0-2-4 0,0-3-1 16,0-3 1-16,0 0-3 15,0-10-4 1,0-3-2-16,0-5-12 16,0-3-2-16,3 0 8 15,0 0 5-15,3 3 0 16,0 0 1-16,0 5-1 15,2 2 3-15,1 6 0 16,3 6 1-16,0 4 2 16,-3 4 3-16,0-1 7 15,-3 0 2-15,-3 3-1 0,0-3 2 16,-3-8-6-16,3 3-3 16,-3-8-6-16,3 0-2 15,3-5-2-15,6-3 3 16,-3-5-11-16,9-6-2 15,-1-2 7-15,-2 3 3 16,3 4 1-16,-6 6 0 16,6 6-1-16,-3 4 3 15,-3 6 4-15,-6 6 6 16,6 2-1-16,-6 2 1 16,-3 1-3-16,3 2 1 15,-1-5-4-15,1-3-2 0,0-3-31 16,0-4-15-16,3-9-46 15,3-8-45 1,6-4 45-16</inkml:trace>
  <inkml:trace contextRef="#ctx0" brushRef="#br0" timeOffset="25">23061 7289 188 0,'-9'16'71'0,"9"-3"-38"0,0 3-23 16,0-3 20-16,0 9 4 15,6-4 4-15,0 1-12 16,3-3-3-16,0-3-13 16,9-5 0-16,-3-3 1 0,3-2 5 0,0-11 2 15,-4-5-1-15,1-1 2 16,-6-2-6 0,-3-2-3-16,-6-3-1 15,-6 0-1-15,-3-1-7 0,-6 4 0 16,-2 2-21-16,2 3-9 15,-6 2-32-15,3 1-13 16,-3 4-58 0</inkml:trace>
  <inkml:trace contextRef="#ctx0" brushRef="#br0" timeOffset="26">23249 7228 180 0,'3'16'68'15,"9"0"-36"-15,-3 8-29 0,0-11 15 0,-6 0 13 16,2 3 7-16,-2 0-4 16,-3 3-3-1,-3-3-11 1,-2-8-11-16,5-3-6 0,0-3 0 0,-3-7 2 16,-3 0 2-16,6-6-10 15,-3-2-5-15,6-3-10 16,3-2-1-16,2 2 1 15,4 3 3-15,0 2 4 16,0 6 5-16,9 2 1 16,-3 3 3-16,0 3 1 15,6-1 1-15,-4 1 0 0,7 0 2 16,-6-3-1-16,0-3 2 16,0-2-2-1,-3-1 2-15,-4-2 0 16,-5-2 3-16,0 2-1 0,-6 0 0 15,-6 0-14 1,-6 0-4-16,-3 0-1 0,-8 3 3 16,-1 5 5-16,3 5 1 15,3 6 0-15,0 2 4 16,6 3 4-16,3 5 6 16,0-2 4-16,6 4 4 15,12 4-5-15,3-3-2 16,0-3-5-16,3-8-2 15,9-2-32-15,-1-3-15 16,4-14-62-16</inkml:trace>
  <inkml:trace contextRef="#ctx0" brushRef="#br0" timeOffset="27">24082 7152 264 0,'-18'-3'101'0,"9"3"-54"0,-2 5-42 15,2 3 22-15,3 0-15 16,-9 3-2-16,3 2-11 0,-6 6-1 15,-3 4 0-15,6 4 1 0,0 2 3 16,12 3 1-16,0-6 1 16,6-2 0-16,6-3 2 15,3-5-3-15,0-5-2 16,3-6-7-16,3-16-4 16,0-5-12-16,-3-2-6 0,-3-3-1 15,-3-3 3-15,-4 3 18 16,-5 2 10-1,-3 3 8-15,-2 3 7 16,-1 0-9-16,0 5-4 0,3 5-1 16,0 3 0-16,0 6-1 15,3 7-2-15,3 0 5 16,3 3 4 0,0 0-5-16,3 2 0 0,2-2-2 15,1 5 1-15,0-5-11 16,3-10-4-16,0-1-56 15,6-5-23-15,0-13-2 16</inkml:trace>
  <inkml:trace contextRef="#ctx0" brushRef="#br0" timeOffset="28">24234 7202 104 0,'0'13'38'0,"3"6"-20"0,-3 10 7 15,0-16 22-15,6 3-3 16,-6 5-1-16,0-2-18 0,0-1-5 16,0 1-12-16,0-6-1 0,0-3 0 15,0-2-1-15,0-16 7 16,3-2 2 0,0-6-12-16,0-5-4 15,0-3-2-15,0 0 1 16,6 3-1-16,3 0 1 15,-3 8 2-15,3 2 0 16,2 3 0-16,1 5 0 16,0 6 2-16,0 5 1 0,-6 3-1 15,3 2 1 1,-3 3-2-16,3-3-1 0,-3 0-8 16,0-2-3-16,3-3-25 15,5-3-11-15,1-5-47 16,6-3-26-1,-3-5 56-15</inkml:trace>
  <inkml:trace contextRef="#ctx0" brushRef="#br0" timeOffset="29">24681 7197 172 0,'-3'-16'66'0,"-3"8"-36"0,-12 0-7 16,6 8 26-16,3-3-18 16,-6 9-5-16,-3-1-21 15,0 3-7-15,-3 2 0 16,7 6 0-16,-1 5 2 0,3 3 0 0,9 3 0 15,3-1 2-15,3 3 1 16,9-5 1-16,3-5 2 16,-1-11 3-16,4-11 5 15,3-2 1-15,0-9 0 16,0-7-3-16,-9-5-2 16,3-6-4-16,-12-8 1 15,-3-2-6-15,-9-8-1 16,0-6-9-16,-6 3-2 15,-3 6-1-15,6 7 2 16,0 11 1-16,3 8 3 0,3 7-3 16,3 14-1-16,3 14 0 15,3 17 4-15,3 6 7 16,-3 8 5-16,9-2-1 16,3-1 0-16,0 0-1 15,6-5 0-15,-3-5-38 16,8-5-16-16</inkml:trace>
  <inkml:trace contextRef="#ctx0" brushRef="#br0" timeOffset="30">20242 8086 148 0,'3'0'55'0,"0"5"-30"0,-3 6-16 16,3-4 16-16,0 9 1 15,0 6 2-15,6-1-2 16,-3 8-1-16,0 0-14 0,0-3-2 0,-3-2-2 15,0-3-3 1,0-5-1-16,-3-3 1 0,0-5 0 16,0-2 0-16,-3-6 0 15,0-3-2-15,0-8-2 16,0-4-6-16,0-7-1 16,9-1-4-16,-3-1 0 15,6 0 1-15,0 3 1 16,0 2 3-16,0 1 4 15,0 5-1-15,0 5 1 16,3 5 0-16,0 8-2 16,-1 8 9-16,-5 3 4 15,0 6 4-15,-3-7 5 16,-3 4-1-16,0-3-1 0,-3-3-6 16,3-5-4-16,0-8-3 15,0 0-3-15,0-5-2 16,3-6-1-16,3-7 2 15,6-6 0-15,0 0-4 16,3 3 1-16,0 5 0 16,0 5-1-16,0 6-1 15,-1 5-1-15,1 8 6 16,0 8 5-16,-3 2 0 16,0 4 1-16,-3-1-3 15,0-3-2-15,0 1-6 16,0-3-1-16,-3-8-37 15,3-6-15-15,0-7-41 16</inkml:trace>
  <inkml:trace contextRef="#ctx0" brushRef="#br0" timeOffset="31">20692 8112 152 0,'-6'3'57'0,"3"2"-30"0,-3 6-23 0,6-3 13 16,0 5 1-16,-3 5 1 15,0 9 3-15,3 5 3 16,3-3-13-16,3-3 6 0,3-2 5 16,6-6-3-16,3-4-2 15,0-6-2-15,-1-8 0 16,4-8-2-16,-3-8-1 16,-3-3-1-16,-3-2 0 15,-6 0 0-15,-6-3 2 0,-6 0-5 16,-3 3-3-1,-6-3-3-15,-3 8 0 0,0 3-13 16,1 3-6-16,2 4-40 16,3 4-16-1,3 2-60-15</inkml:trace>
  <inkml:trace contextRef="#ctx0" brushRef="#br0" timeOffset="32">20957 8086 156 0,'-3'-6'57'0,"6"9"-30"0,0 0-29 0,-3-3 11 15,3 8 5-15,6 5 3 16,0 8 3-16,-3 5 2 16,0 6-12-16,3-3 3 0,-4 0 1 15,1-5-3-15,-3-3 1 16,0-5-5-16,-3-2 1 16,0-4-5-16,-3-2 0 15,0-3 5-15,0-2 5 16,0-3-1-16,0-8 1 15,1-8-5-15,-1 0 0 16,0-2-5-16,3-6 0 0,3 0-1 16,0-2-2-1,5-1-2-15,4 1-1 16,0 5 2-16,3 5 0 16,0 2-2-16,0 7 0 15,0 4-5-15,-3 3 0 0,0 5-42 16,-1 3-19-16,7 3-38 15</inkml:trace>
  <inkml:trace contextRef="#ctx0" brushRef="#br0" timeOffset="33">21308 8104 160 0,'-9'3'63'0,"9"-1"-34"0,0 4-10 0,0-6 23 16,3 5-14-16,3 0-6 15,0 3-7-15,3 0-2 16,6 0-7-16,0 0 0 0,3-3 1 15,-1 1 1-15,1-6 0 16,0 0 0-16,0-3 2 16,-3-2-3-16,0-3-2 15,-3-3 0-15,-3 1 1 0,-3-1-3 16,-3 0 0-16,0-2 1 16,-9 3 0-16,-6-4-11 15,-3 7-3-15,0 1 0 16,-6 4 4-16,-3 7-2 15,0 5 3-15,-2 6 3 16,2 5 1-16,3 6-2 16,3-1 2-16,3 14 5 15,6-6 5-15,6-2-1 16,6 0 1-16,6-6-3 16,9-2 1-16,6-3-2 15,3-7 2-15,8-6-13 16,1-3-5-16,0-8-44 15,0-5-16-15,2-5-41 16</inkml:trace>
  <inkml:trace contextRef="#ctx0" brushRef="#br0" timeOffset="34">22073 8046 104 0,'3'3'41'0,"0"7"-22"0,0 3 2 16,6-5 19-16,-3 8-6 15,0 3-2-15,-3 5-3 16,-3-1 1-16,-3 1-16 15,0 0-1-15,0-5-2 0,0-1-4 16,0-2-2-16,0-8 2 0,0-3 0 16,0-13 3-1,0-2-10-15,0-6-2 16,3-5-4-16,3-3-1 16,6 0 4-16,6 5 1 15,0 4-1-15,0 1 0 16,2 4 2-16,1 2 0 15,0 3 3-15,3 7 1 16,-3 6 3-16,0 8 1 16,-3 5 3-16,-6 0 4 15,-4 3-8-15,4 0-1 0,-3 0-3 16,-3-3 1-16,0-5-31 16,0-3-11-16,0-5-172 31,0-24 112-31</inkml:trace>
  <inkml:trace contextRef="#ctx0" brushRef="#br0" timeOffset="35">22409 8125 216 0,'-3'3'82'0,"6"2"-44"0,6 3-47 16,-3-2 12-16,0-1 11 15,0 0 8-15,3 0 0 16,0 1 1-16,0-1-12 15,3 0 0-15,0-10 0 0,0 2-2 0,-3-2 0 16,3-3-5 0,-1 0-1-16,-2 0 1 0,-3-2 0 15,-9-1-2-15,0 0-2 16,-6 1-10-16,-2 5-4 16,-1 2-2-16,-3 3 2 15,-3 5 3-15,6 6 5 16,-3 2 5-16,6 3 3 15,0 2 11-15,3 6 3 16,6-5-5-16,0 2-2 16,9 3-5-16,0-3-3 15,0-3-3-15,6-2 1 0,0-5-28 16,6-3-13-16,3-13-71 16,11-11-36-1,-5-3 73-15</inkml:trace>
  <inkml:trace contextRef="#ctx0" brushRef="#br0" timeOffset="36">22776 8041 192 0,'-15'-6'71'0,"9"6"-38"0,-6 0-19 16,6 3 22-16,-9 0-11 0,-3 5-5 15,0 2-9 1,-6 3-5-16,1 6-3 15,2 5 4-15,6 2 3 0,9 1 8 16,3 7 3-16,9-2-10 0,3-6-4 16,9-2-3-16,3-5 0 15,2-6-13-15,1-3-4 16,3-4-21-16,0-9-5 16,0-5-31-16,-4-10-10 15,-2-1-9 1</inkml:trace>
  <inkml:trace contextRef="#ctx0" brushRef="#br0" timeOffset="37">22856 8109 160 0,'-6'-2'63'0,"6"2"-34"0,0 0-23 0,0 0 17 0,6 2-5 16,0 4 1-16,0-1-4 16,3 0 1-1,3 1-9-15,0-1 11 0,5 0 5 16,-5-2-5-16,9-3 0 0,0 0-5 15,-3-3 0-15,0-2-7 16,-3 0-2-16,-6-3 2 16,2 0 1-16,-8 0-3 15,-6 0-1-15,-8-3-12 16,-7 3-4-16,-3 3-7 16,0 5-1-16,0 3 3 15,0 2 3-15,0 3 7 16,1 5 2-16,5 3 4 15,3 3 3-15,0 2 11 16,12 3 4-16,0-1-1 0,12 4 1 16,0-1-9-16,6-2-2 15,-1-5-3-15,10-3 1 16,3-3-35-16,0-5-13 16,3-6-71-1</inkml:trace>
  <inkml:trace contextRef="#ctx0" brushRef="#br0" timeOffset="38">23243 8078 196 0,'-3'-6'74'0,"-3"-4"-40"0,6 5-9 16,-3 7 27-16,-3 1-6 15,-3 0 0-15,-3-1-24 0,0 3-8 16,0 1-9-16,0-1-6 0,4 3 0 16,2 0-4-16,3 2 1 15,6 4 2-15,3 2 1 16,2-1-2 0,4 4 2-16,0 2-1 15,-3 0 0-15,0-2 4 0,-3 2 3 16,-6 0 4-16,-3-2 5 15,-6-3-8-15,-3-3-3 16,-3-3-2-16,0-2-1 16,1-2-36-16,-1-4-15 15,3 1-170 1,12-27 95-16</inkml:trace>
  <inkml:trace contextRef="#ctx0" brushRef="#br0" timeOffset="39">23371 8078 228 0,'-9'-3'88'0,"9"3"-48"0,0 0-34 15,-6 0 22-15,3 3-4 16,-3-1 3-16,-6 4-11 16,-3 2-4-16,0 2-7 15,3 1-6-15,4-1-2 0,-1 4-1 16,9-1 3-16,0 3-5 15,9 2 2-15,-1-2 2 16,1-3 3-16,-6 8 4 0,6-2 2 16,-6-3 3-16,-3-3 1 15,-6 3 1-15,-3-3 0 16,-3-2-6-16,-2-3-2 16,5-3-13-16,-3-2-4 15,0-3-36-15,3-8-15 16,0-8-44-1,15 0-33-15,9-3 60 16</inkml:trace>
  <inkml:trace contextRef="#ctx0" brushRef="#br0" timeOffset="40">23570 8043 200 0,'-6'-2'74'0,"0"2"-40"0,3 0-13 0,0 0 25 0,-3 2-15 15,-5 6-5-15,-7 0-18 16,-3 3-5-16,3 7-2 16,3 6 1-16,0 3 3 0,3 2-2 15,12 5 0-15,0-7 5 16,0-4 3-16,15-1 0 16,-9-9 1-16,9 0-4 15,-3-13 0-15,0-8-1 16,0-3 1-16,3-2-4 15,-9-5-3-15,3-3 0 16,-1-3-1-16,-5 0-5 0,-3 0-1 16,0 3 3-1,0 8 3-15,0 5 1 0,0 2-1 16,0 4-4 0,0 2-2-16,0 5 3 0,0 6 3 15,6 2 5-15,-3 3 2 16,12 0-6-16,-3 2-2 15,3-2 2-15,0-3 1 16,0-2-22-16,0-3-9 16,0-3-54-16,11-2-22 0,-2-6-2 31</inkml:trace>
  <inkml:trace contextRef="#ctx0" brushRef="#br0" timeOffset="41">23776 8072 188 0,'0'3'71'0,"6"2"-38"0,-6 6-21 15,0-3 19-15,6 5 1 16,-3 3 6-16,-3 3-4 16,0 2 0-16,0 0-19 15,5 0-5-15,-5-2 1 0,0-6-7 16,0-3 0-16,0 1 0 15,0-6 0-15,0 1 0 16,0-9 2 0,0-2-1-16,0-6-5 15,-5-2-2-15,5-3 3 16,0 0 1-16,0 0 0 16,0 0-2-16,5-2-2 15,1 5-1-15,0-1 2 0,3 4 0 16,0-1-2-16,3 3 2 15,0 0-1-15,0 3-2 16,0 2-24-16,3 3-11 16,0 3-35-16,3 2-14 0,-1 1-17 15</inkml:trace>
  <inkml:trace contextRef="#ctx0" brushRef="#br0" timeOffset="42">24011 8080 152 0,'-6'0'57'0,"12"3"-30"0,-3 5-14 16,3-3 19-16,0 6 10 16,0 2 7-16,-3 3-9 15,6 2-2-15,-1 1-21 16,1 2-8-16,-6 0-2 0,6-5-2 15,-3 0 0-15,0-5-10 16,0-3-4-16,0 0-44 16,0-3-20-16,-3-3-44 15</inkml:trace>
  <inkml:trace contextRef="#ctx0" brushRef="#br0" timeOffset="43">24258 8057 164 0,'-6'13'63'0,"3"-3"-34"0,-9 9-14 0,9-3 20 16,-9 8 9-16,-3 23 8 16,-6 1-6-16,1 7-3 0,-4-2-24 15,-3 0-3-15,6 0 1 0,0-5-9 16,3-6-4-16,-2 0-30 15,5 1-10 1,0-4-101-16</inkml:trace>
  <inkml:trace contextRef="#ctx0" brushRef="#br0" timeOffset="44">20305 8977 80 0,'0'-10'30'0,"15"-3"-16"0,-6-14 1 0,-6 19 15 16,0 0 4-16,0 3 4 16,0 2-15-16,0 3-1 15,0 16-6 1,-3 13-10-16,0 19-3 0,0 13 0 16,0 5-2-16,0 3-1 15,0-6 5-15,0-2 1 0,0-8-2 16,3-8-1-1,0-8-3-15,0 0-1 0,3-19-67 16,-1-4-54 0,4-14 41-16</inkml:trace>
  <inkml:trace contextRef="#ctx0" brushRef="#br0" timeOffset="45">20234 9252 232 0,'-9'-2'88'0,"12"-1"-48"0,3 1-47 16,-3-1 16-16,2 3-4 0,1-3 4 15,6 3-9-15,6-2-4 16,3-1 2-16,6 0-24 0,3 1-10 16,5-9-58-1,4 8-25-15,0-7 62 16</inkml:trace>
  <inkml:trace contextRef="#ctx0" brushRef="#br0" timeOffset="46">20519 9385 180 0,'-18'39'68'0,"21"-25"-36"0,0 4-29 0,0-10 15 16,6 0 2-16,3 0 4 0,6-3-1 15,0-5-2-15,3-5-11 16,3-6 0-16,-1-4 1 0,1-7-4 15,-3-1 1-15,-6-1-1 16,-9 0 1-16,-6 0 0 16,-6 0 2-16,-3 6-5 15,-3-1-3-15,-3 6-15 16,3 2-6-16,0 4-48 16,3 4-18-16,4 6-19 15</inkml:trace>
  <inkml:trace contextRef="#ctx0" brushRef="#br0" timeOffset="47">21115 8879 208 0,'-18'6'79'15,"15"4"-42"-15,3 27-48 0,3-18 11 16,-3 15-3-16,0 19 1 16,0 5 13-16,0-5 7 15,0 3-9-15,0-9 2 0,0-4 2 16,3-9-7-16,-3-7-1 0,0-6-1 15,0-5 0-15,0-3 0 16,0-5 2-16,0-5-8 16,0-9-3-16,0-7-4 15,-3-3 0-15,3-2-2 16,3-1 2-16,3-2 5 16,6 2 2-16,2 6-1 15,4 8 0-15,9 5 6 16,-6 5 5-16,-3 3 7 15,-3 8 3-15,-3 5 4 0,-6 0 3 16,-3 0-9-16,-3 1-4 16,-6-1-7-16,-6-3-2 15,0-2-19 1,-3-3-9-16,-3-5-34 16,0-2-14-16,0-9-28 15</inkml:trace>
  <inkml:trace contextRef="#ctx0" brushRef="#br0" timeOffset="48">21281 9287 144 0,'15'3'55'0,"-6"-6"-30"0,6 8-7 0,-6 0 18 0,6 1-9 16,0-4-3 0,6 1-3-16,-4-3 1 15,7-3-12-15,-3 1-1 0,0-4 1 0,-3-1 0 16,-3-1 2-16,-3 2-2 15,-7-7-1 1,-5-5-5-16,-8 4-7 16,-10-4-1-16,0 10 0 15,-3 11-1-15,0 2 1 16,0 8 0-16,3 3 3 16,4 2 0-16,5 6 12 15,3 3 5-15,6-3-2 16,9-1 0-16,3-2-6 15,11-2-3-15,4-6-7 16,3-5-1-16,3-5-63 16,8-19-28-16,-5-5-21 15</inkml:trace>
  <inkml:trace contextRef="#ctx0" brushRef="#br0" timeOffset="49">21969 9279 172 0,'-6'5'66'0,"9"-7"-36"0,3 4-33 0,0 4 13 16,0-1 4-16,3 3 3 15,3-3-4-15,2 0-3 16,1 1-5-16,3-6-2 0,0 2 3 15,3-4-1-15,-3-1 2 16,-3-2-2-16,-3-1 2 16,-3-2-2-16,-4-2 2 15,1-1-4-15,-6 3 0 16,-6-2-1-16,-5-1-2 16,-4 3 3-16,0 6 2 15,-3 4-2-15,-3 4-2 16,3 4 0-16,0 6 1 15,3 0-1-15,4 5 2 0,2 0 0 16,6-2 3-16,3-1-3 16,6 1 0-16,3-3-3 15,5-3-1-15,7 0 1 16,6-2 0-16,0-3-7 16,0-6-3-16,-1-2-19 15,-2-2-8-15,0-4-54 16,-3-4-34-1,-6-11 54-15</inkml:trace>
  <inkml:trace contextRef="#ctx0" brushRef="#br0" timeOffset="50">22240 9247 184 0,'-6'3'71'0,"9"-1"-38"0,3 6-41 0,-3 0 12 16,0 3 13-16,0 0 11 15,0 7-3-15,0 6-2 16,-3-6-13-16,3 1-2 0,-3-3 2 16,0-6-6-16,0 1-2 15,0-3-1-15,0-3 1 16,0-5-1-16,3-5-1 0,0-11-4 16,0 0-2-1,-1-2-8-15,4 2-2 0,0-3 7 16,0 9 4-16,0-1 2 15,6 6 1-15,0 2 0 16,6 8 0-16,-6 3 2 16,0 6 2-16,-3 1 3 15,-6-1 4-15,-3-1 0 16,0-3 0-16,0-2-1 16,9-2-7-1,-3-9 0-15,3-8-6 16,-1-4-1-16,4-4-6 15,3 1 0-15,-3-1 4 16,3 8 4-16,0-2 3 16,-3 8 1-16,6 8 0 15,-3 5 2-15,-1 2 10 0,-5 6 7 16,0 5-4-16,-3-2 0 16,0-3-9-16,-3-1-4 15,0-4-6-15,0 0 0 16,0-3-38-16,9-14-89 31</inkml:trace>
  <inkml:trace contextRef="#ctx0" brushRef="#br0" timeOffset="51">22677 9305 180 0,'-6'16'68'0,"9"11"-36"0,0 15-40 0,3-23 12 15,-3 7 11-15,-3 1 10 0,0 7 2 16,0 3 4-16,0-3-17 16,0-7-6-16,0-3-1 0,0-6-2 15,0-5 0-15,0-2-8 16,0-6-2-16,0-10-1 16,-3-11 2-16,-3-2-1 15,6-6 1-15,-3-5 0 16,0-6 3-16,0-4 2 15,0-1 2-15,3 3-4 16,0 2-1-16,3 4 1 16,3 4 2-16,3 3-2 15,6-2 0-15,0 5 1 0,9 13 2 16,0 3-1-16,-6 7-1 16,2 6 12-16,-5 3 4 15,-6 5 7-15,-9-3 3 16,-9 5-9-1,0 4-5-15,-3-4-14 0,-2-2-6 16,-4-6-25-16,0-2-9 16,-3-8-33-16,6-8-15 15,3-2 1 1</inkml:trace>
  <inkml:trace contextRef="#ctx0" brushRef="#br0" timeOffset="52">22886 8927 160 0,'-6'13'63'0,"12"3"-34"0,-3 5-30 15,0-5 15-15,-3 11 7 16,0 15 9-16,-3 11-4 16,0-3-3-16,3 3-13 15,0-5-2-15,0-6-1 0,3-5-3 16,3-8-3-16,0-5-20 15,5-8-10-15,1-8-47 16,3-6-47 0,6-7 38-16</inkml:trace>
  <inkml:trace contextRef="#ctx0" brushRef="#br0" timeOffset="53">23073 9290 200 0,'-9'7'74'0,"-3"7"-40"0,18-1-42 0,-3 0 12 15,0 6 7-15,0-1 7 16,0 1 2-16,3-1 0 16,0-2-10-16,3-3-4 0,3-2 0 15,3-3 8-15,0-3 3 16,0-5 0-16,-1-2 2 16,1-6-4-16,-3-6-1 15,-3-4-6-15,-3-1-3 16,-6 3-11-16,-6-2-4 15,-3-1-19-15,-3 1-9 16,0 2-18-16,-2 5-7 16,-4 6-37-16</inkml:trace>
  <inkml:trace contextRef="#ctx0" brushRef="#br0" timeOffset="54">23130 9229 148 0,'12'-3'57'0,"-3"6"-30"0,8 5-10 15,-8-3 20-15,3 3-10 16,3 2-3-16,6 4-10 16,0 2-4-16,-3 2-5 15,-6-2-2-15,5-3 1 0,-5-2-2 16,0-3-2-16,-3-3-8 16,6-8-5-16,-3-5-26 15,0-2-13-15,-3-3-34 16</inkml:trace>
  <inkml:trace contextRef="#ctx0" brushRef="#br0" timeOffset="55">23424 9239 180 0,'-9'21'68'0,"9"11"-36"0,-8 26-22 0,8-34 17 16,-3 8 9-16,-3 5 7 16,-6 3-17-16,9 2-7 15,-3 0-11-15,3-7-10 0,0-9-4 16,3-5-30-16,6-10-78 31,3-11-27-31,0-21 52 0</inkml:trace>
  <inkml:trace contextRef="#ctx0" brushRef="#br0" timeOffset="56">23677 9258 204 0,'-11'-8'77'0,"5"8"-42"0,3-8-32 15,-3 5 17-15,0 3 10 16,-9 6 6-16,6-1-22 16,-6 8-7-16,3 3-5 15,-3 8-5-15,6 5 2 0,-3-3 3 16,9 1 3-16,0-3-2 0,3-6 0 16,3-2-1-1,0-5 1-15,3-6-2 16,0-5-1-16,3-5-2 0,-3-1-1 15,-3 1-1-15,6 0 0 16,-3 2 0-16,0 0 3 16,0 3-2-16,0 6-1 15,0 2 3-15,-3 0 0 16,6 0 1-16,-3-3 2 16,0-3-28-16,3-4-11 15,5-3-68 1,7-9-32-16,0-7 69 15</inkml:trace>
  <inkml:trace contextRef="#ctx0" brushRef="#br0" timeOffset="57">23770 8927 152 0,'0'13'57'0,"6"11"-30"0,0 18-27 16,-6-15 13-16,6 18 19 15,-6 5 12-15,0-2-7 16,-6-1-4-16,6-4-19 16,-3-6-9-16,-6-5-1 0,9-9-3 15,0-4-1-15,0-6-10 16,3-5-4-16,0-8-15 16,3-13-7-16,3-3-7 15,2-3-3-15,-2 1 20 16,9 5 12-16,-6 5 16 15,6 5 9-15,0 8 15 16,-3 3 8-16,-3 11 15 0,-3-1 9 16,-3-2-3-16,-12 0 0 15,-3 0-27-15,-3 0-9 16,-3-6-21-16,-3-2-6 16,0-2-32-16,-6-6-14 15,-2-3-43 1,5-8-53-16,12-10 42 0</inkml:trace>
  <inkml:trace contextRef="#ctx0" brushRef="#br0" timeOffset="58">23999 8956 200 0,'0'16'74'0,"6"0"-40"0,-6 16-24 0,6-11 17 0,-3 21 20 15,-3 6 10-15,0-3-19 16,0 5-10-16,0-2-16 16,6-6-8-16,-3-5-1 0,3-5-24 15,0-8-11-15,0-9-34 16,3-4-16-16,-4-6-31 16</inkml:trace>
  <inkml:trace contextRef="#ctx0" brushRef="#br0" timeOffset="59">24207 9271 260 0,'0'8'99'0,"6"-8"-54"0,6 11-55 0,-9-6 14 15,6 3 1-15,-3-3 4 16,3 0 9-16,-3-2 6 16,9-3-13-16,-3 3-4 0,0-6-2 15,-1 0-3-15,10-5-2 16,-6-5 3-16,-3 0 2 15,-9 0-9-15,-3-8-2 16,-3-3-8-16,-6 3-2 16,-9 5 2-16,3 13 3 15,-14 11 5-15,-1 8 3 0,3 8 2 16,3 2 1 0,3 9 17-16,4-1 11 0,8 0-1 15,9 1 1-15,9-4-11 16,8-4-3-16,7-6-10 15,6-8-3-15,12-10-45 16,8-8-20-16,-5-14-74 16</inkml:trace>
  <inkml:trace contextRef="#ctx0" brushRef="#br0" timeOffset="60">20433 10221 116 0,'-6'-5'46'0,"3"5"-24"0,-9-3-13 0,6 6 16 16,-6 7-1-16,0 6 1 0,-11 0-3 15,-4 2-2-15,3 12-10 16,0 4-6-16,3 8-3 0,3 1-1 15,10-4 0-15,5-2 2 16,6-8 1-16,5-7 1 16,4-4 0-16,3-5-2 15,0-5-2-15,3-8 3 16,-3-2 0-16,0-4 1 16,-3-7 0-16,0-5-2 15,-4-1-2-15,1-2 1 16,-6 0-1-16,-3-3 0 15,0 5 0-15,-3 6 2 0,0 3 3 16,3 4-2-16,-6 6-2 16,6 8 0-1,0 3-1-15,0 2-5 16,6 11 1-16,0-6 2 16,0 1 3-16,3-1 0 0,0-2-1 15,0-5-28-15,0-3-11 16,0-3-43-1,0-8-26-15,0-10 48 16</inkml:trace>
  <inkml:trace contextRef="#ctx0" brushRef="#br0" timeOffset="61">20490 10313 132 0,'0'11'52'0,"5"2"-28"0,1 14-24 0,-6-14 13 15,0 5 0-15,0 1 4 16,0 5-5-16,0 0 1 16,0-1-8-16,-3-7-3 0,3-2-1 0,0-4 5 15,0-2 6-15,0-21 7 16,3-6-8 0,3-4-3-16,3-9-8 15,3 5 0-15,3 3 0 16,0 6 2-16,3 5-3 15,0 5 0-15,3 8 1 16,-4 8 0-16,1 5 0 16,-3 5 0-16,0 1 0 15,-6 7 2-15,0 1-3 16,-3-3-2-16,3-3-42 0,0-5-18 16</inkml:trace>
  <inkml:trace contextRef="#ctx0" brushRef="#br0" timeOffset="62">20853 10348 112 0,'-18'-3'44'0,"9"9"-24"0,-3 1-10 0,6 1 14 16,0 3-13-16,0 5-4 15,-3 8-2-15,3 5 1 0,0 0-3 16,6-3 0-16,3-2 1 15,0-5-5-15,3-6 1 16,3-3 6-16,3-4 4 16,0-9 1-16,3-13 3 0,0-5-7 15,-3-3-2-15,0-7-14 16,-4-7-4 0,-5-7-23-16,-3 3-7 0,-6-3 7 15,-2 3 17 1,-4-8 23-16,-3 7 19 15,3 9 10-15,-3 7-3 16,3 9-3-16,0 10-20 16,6 11-6-16,3 12-2 15,3 9 0-15,3 16 3 0,3 8 1 0,3 4 3 16,0 12 1-16,3-8 1 16,3-6-4-1,3-5-1-15,0-11 1 0,-1-5 0 16,4-10-88-1</inkml:trace>
  <inkml:trace contextRef="#ctx0" brushRef="#br0" timeOffset="63">21371 10287 72 0,'0'-19'30'0,"-3"19"-16"0,0-2 3 0,3 2 16 0,-3 0-4 16,-3 0-2-16,-3 0 0 15,-3 2 2-15,0 9-11 16,-3-3-3-16,3 3-9 16,-3-3-4-16,3-1 1 0,3 1-4 15,9 0-2-15,3 3-1 16,3 0 3-16,3 2-2 16,3 0 1-16,0 3 4 15,0-3 1-15,0 0 1 16,-3 1 0-16,-9 1 24 15,-3 9-4 1,-3-5-1-16,-3-6-10 0,-3-2-6 16,-3-4-4-16,0-1-3 15,3-1-4-15,-5-8-24 16,11-2-7 0,3-5-27-16,9-4-10 15,3 1-6 1</inkml:trace>
  <inkml:trace contextRef="#ctx0" brushRef="#br0" timeOffset="64">21454 10335 140 0,'-3'5'55'0,"3"3"-30"0,0 13-27 16,0-8 11-16,3 6 9 15,0 5 6-15,3 5-1 16,3 0-2-16,3-8-11 15,3-3-6-15,-1-2-3 0,1-5 1 16,0-6 3-16,0-7-7 16,0-9 0-16,-3-8-24 15,6-2-11-15,-9-2 6 16,-3-4 6-16,-3 6 14 16,-3 2 7-16,0 6 25 15,0 3 11-15,0 2-10 16,0 5-4-16,3 8-11 15,-3 3-3-15,3 5 4 16,6 1 3-16,2 4-6 0,1 6-1 16,0 0-4-16,0-6-1 15,0-2-26-15,3-5-9 16,3-3-46 0</inkml:trace>
  <inkml:trace contextRef="#ctx0" brushRef="#br0" timeOffset="65">21862 10284 236 0,'-15'-16'90'0,"12"19"-48"0,-6 13-42 0,6-11 16 0,0 1-14 16,-3 2-2-16,0 2-4 15,3 3 0 1,3 3 3-16,3 3 0 0,3-1 1 15,0 1 0-15,3 5 0 0,-3 2 0 16,-3 1 0-16,3-6 6 16,-6-3 4-16,-6-2 6 15,3-3 2-15,-3-2-7 16,-3-3-4-16,-3-3-11 16,0-2-3-16,0-3-20 15,0-3-10-15,3 0-12 16,3-18-47-1,4 3-11 1,7-3 38-16</inkml:trace>
  <inkml:trace contextRef="#ctx0" brushRef="#br0" timeOffset="66">22058 10115 156 0,'-3'8'57'0,"6"0"-30"0,0 10-12 0,0-7 20 16,-3 10-4-16,3 8 2 15,-3 6-15-15,0 4-3 16,0 1-9-16,0 8-4 0,0-6-1 16,3-5-4-16,-3-3 2 0,0-7-28 15,0-3-10-15</inkml:trace>
  <inkml:trace contextRef="#ctx0" brushRef="#br0" timeOffset="67">21969 10340 236 0,'-12'-11'90'0,"12"9"-48"0,3 2-47 16,0-3 15-16,3 0 0 0,3 1 4 15,0-1-10 1,3 3-4-16,3-3 0 16,2-2-34-16,13 8-14 0,-3-3-53 15</inkml:trace>
  <inkml:trace contextRef="#ctx0" brushRef="#br0" timeOffset="68">22261 10290 124 0,'-12'16'49'0,"6"-14"-26"0,-6 3-12 0,6 1 15 16,0 2-6-16,-3 2-1 16,0 9-9-16,0 2-2 15,3 8-4-15,3 5 2 0,0-2 0 16,3-8 2-16,0-3 0 0,6-5 2 16,0-3 4-16,3-5-4 15,0-2 0 1,0-4-4-16,3-4 1 15,-3-6-2-15,0-8 2 16,-3-3-13-16,0 1-5 0,-3-1-2 16,0 1 0-16,-3 4 8 15,0 1 4-15,0 5 2 16,0 0-1-16,0 3 3 16,0 2 0-16,0 3 3 15,0 6 3-15,3 2 9 16,-1 2 3-16,7 9-4 0,-3 5 0 15,0-3-10 1,0-3-4-16,3-2 0 16,3-3 0-16,0-2-17 15,3-6-5-15,-3-2-46 0,0-6-18 16,3-7-14 0</inkml:trace>
  <inkml:trace contextRef="#ctx0" brushRef="#br0" timeOffset="69">22442 10316 216 0,'-3'3'82'0,"9"-1"-44"0,-3 9-27 0,0-3 23 16,0 5 0-16,0 3 1 16,0 3-12-16,-3-1-6 15,3 3-10-15,-3 3-5 0,0 0 1 16,0-6-7-16,3-2-1 15,-3-3-53-15,3-2-24 16,0-3-38-16</inkml:trace>
  <inkml:trace contextRef="#ctx0" brushRef="#br0" timeOffset="70">22517 10385 160 0,'0'-3'60'0,"3"6"-32"0,3 2-33 16,-6 0 12-16,5 3 16 16,-2 3 12-16,0 0-7 0,0 4-4 15,-3 1-13-15,0 6-5 16,0-7-2-16,0-4-2 0,0 0 1 16,3-4-4-16,-3-1 0 15,6-9-15-15,0-7-6 16,0-4 2-16,0-2 1 15,3-5 7-15,0 3 5 16,0 2 2-16,0 3 3 16,0 2 21-16,0 3 9 15,-3 5-7-15,6 9-4 16,-3 4-4-16,-1 4 1 16,1 12-1-16,-3 1 2 0,0-4-4 15,0-2 1 1,-3-2-7-16,0-6-1 15,-3-2-40-15,0-3-17 16</inkml:trace>
  <inkml:trace contextRef="#ctx0" brushRef="#br0" timeOffset="71">22424 10157 260 0,'-21'-8'99'0,"18"8"-54"0,6 0-61 16,0-2 12-16,6-1-23 0,0 0-8 15,6-2-63-15,6 0-26 16</inkml:trace>
  <inkml:trace contextRef="#ctx0" brushRef="#br0" timeOffset="72">23317 10282 156 0,'-3'-19'57'0,"6"3"-30"0,-3 3-12 16,0 10 20-16,-6-2-2 15,-3 3 1-15,-3-1-6 16,-2 3 0-16,-7 10-16 16,0 6-7-16,0 5-3 0,3 3-5 15,3 5 2-15,3 1-1 16,6-4 0-16,9 0 0 15,6-2 0-15,6-5 2 16,9-6 0-16,3 0-25 16,3-13-10-16,-1-5-48 15,-2 0-46-15,3-3 43 16</inkml:trace>
  <inkml:trace contextRef="#ctx0" brushRef="#br0" timeOffset="73">23427 10313 192 0,'-6'3'74'0,"9"-3"-40"0,0 3-27 0,3-1 18 15,-3 1-7-15,9 2 2 16,3 1-5-16,0-4-1 0,-6-2-8 16,6 0-6-16,3-2-3 15,-9-1 6-15,5-2 5 0,-2-1-11 16,-3-4-4-16,-3 2 7 15,-3 0 4-15,-6-5-4 16,-3 2-1 0,-3 3-5-16,-8 8-1 0,-1 3 1 15,-6 5 4-15,6 2 1 16,-3 1 3-16,12 2-1 16,-3 3-1-16,3 0 5 15,6 2 4-15,0 1-3 16,6-1-1-16,9-2-2 15,6-2-3-15,3-4-10 16,0-2-6-16,3-3-47 16,-6-5-19-16,8-5-7 15</inkml:trace>
  <inkml:trace contextRef="#ctx0" brushRef="#br0" timeOffset="74">23639 10321 148 0,'0'3'57'0,"0"5"-30"0,0 5-14 0,0-5 19 16,0 0-3-16,0 3 3 15,6-1-14-15,-3-2-3 16,0 0-9-16,0 0-4 0,0-3 1 16,-3 1-2-16,0-6-1 15,0 0 1-15,3-6-4 16,-3 1 2-1,6-3 1-15,-3-2 0 0,-1-1 0 16,1 0 2-16,0 3-1 16,0 1-1-16,6-7-2 15,3 1-1-15,3 2 2 16,0 4 0-16,3-1-6 16,-6 5 0-16,6 0-21 15,-6 6-9-15,-1-6-32 16,4 9-35-1,-3-1 33-15</inkml:trace>
  <inkml:trace contextRef="#ctx0" brushRef="#br0" timeOffset="75">23904 10067 136 0,'0'11'52'0,"0"-6"-28"0,0 6-17 0,6-3 15 16,-3 8 7-16,6 7 6 16,-4 7-9-16,1 4-6 15,-6 3-11-15,12 3 3 0,-12-1 3 16,6 1-7 0,-6 0-4-16,3-6-3 0,6-7-1 15,-9-4-25-15,6-7-67 31,-12-16-37-31,6-10 39 0</inkml:trace>
  <inkml:trace contextRef="#ctx0" brushRef="#br0" timeOffset="76">23841 10179 196 0,'-3'-3'74'0,"6"0"-40"0,6 6-22 15,-6 0 19-15,6-3-14 16,0 0-2-16,9 2-9 16,6 1-4-16,-4-1-1 15,10 1-30-15,3 0-10 0,-3-3-60 16</inkml:trace>
  <inkml:trace contextRef="#ctx0" brushRef="#br0" timeOffset="77">24183 10194 192 0,'-32'0'74'0,"26"3"-40"0,-6 8-35 0,6 2 15 15,-6 5-6-15,3 4 3 16,-3 1-2-16,3 4 2 16,0-1-6-16,6-2-1 0,3 0 0 15,6-6 0-15,0-2 2 16,9-5 1-16,0-6 1 0,6-5-11 15,0-8-3-15,-3-2-4 16,-1-4 1-16,-5-1 7 16,-3-1 3-16,-6-5 5 15,-3-3 1-15,0 3 8 16,-3 2 2-16,-3 6-2 16,6 2 1-16,-3 3-9 15,0 11 0 1,3 7 0-16,3 1 5 15,0 2 3-15,-3 3-2 16,9 3 2-16,-3-1-8 16,0 1-4-16,0-3-2 15,3-3 1-15,0-3-19 16,-3-2-8-16,3-2-51 16,3-4-21-16,-3-4-14 15</inkml:trace>
  <inkml:trace contextRef="#ctx0" brushRef="#br0" timeOffset="78">24419 10224 268 0,'-21'2'101'0,"21"17"-54"0,0-25-55 0,0 12 16 16,0 4 20-16,0 3 14 16,0 1-4-16,6 4 0 15,-3 1-21-15,-3 2-6 0,3 0 0 16,-3-2-9-16,6-1-1 15,-3-2-6-15,3-5-1 16,-3-3-48-16,0-3-21 16,5 0-72-1</inkml:trace>
  <inkml:trace contextRef="#ctx0" brushRef="#br0" timeOffset="79">24431 10218 236 0,'0'-5'90'0,"0"8"-48"0,0-3-49 16,0 0 14-16,0 0-10 15,0 0 0-15,5 2-29 16,-2 1-80-16,6 7-9 16</inkml:trace>
  <inkml:trace contextRef="#ctx0" brushRef="#br0" timeOffset="80">24553 10213 212 0,'-3'5'82'0,"6"-2"-44"0,0 15-38 0,-1-4 16 15,1-1 15-15,-3 0 10 16,6 3-2-16,-6 0 0 16,0 2-22-16,0-2-1 0,0-3-2 15,0-2-7-15,0 0-2 0,0-3-3 16,0-3-2-16,0-5 1 15,0 0-1-15,3-3-16 16,-3-5-4 0,9-5 1-16,-6-5 1 0,12-9 11 15,-3 3 6-15,0 0-4 16,6 3 0-16,-3 5 2 16,0 6 1-16,-3 2 6 15,-1 3 2-15,1 5 4 16,-3 10 4-16,0 6 1 15,3 3 0-15,-3-1-3 16,-3 1-2-16,0 2-4 16,-6-3-1-16,6 1-6 15,-6-3 1-15,0-6-22 16,0 1-10-16,0-6-55 16,0 0-23-16,-6-7-5 15</inkml:trace>
  <inkml:trace contextRef="#ctx0" brushRef="#br0" timeOffset="81">24350 9983 304 0,'-3'-6'112'0,"24"6"-60"0,-9-2-69 0,-3 2 14 15,3 0-75-15,-3-3-28 16,12-2 5-16,-4 0 5 16</inkml:trace>
  <inkml:trace contextRef="#ctx0" brushRef="#br0" timeOffset="82">20427 11224 140 0,'0'-6'55'0,"0"1"-30"16,-3 2-10-16,3 3 18 0,-3-2-1 16,-3-4 3-16,0 6-6 15,-3 0-1-15,-3 3-15 16,-9 2 1-16,1 3 2 0,-1 3-8 16,0 2-2-16,3 3-6 15,6 0-1-15,6 0-8 16,6 0-2-16,9 2-1 15,6 6 2-15,0-3 6 0,3 0 4 16,0-2-1 0,-3-3 0-16,-1-3 10 15,-5 0 3-15,-3 0 14 0,-6 1 9 16,-3-4-15-16,-3-2-6 16,-8 0-6-16,-4-3-1 15,0-2-11-15,0-3-2 16,3-3-13-1,0-2-5-15,3-3-25 0,6-5-9 16,6-14-31-16,9-2-40 16,12 0 41-16</inkml:trace>
  <inkml:trace contextRef="#ctx0" brushRef="#br0" timeOffset="83">20576 10996 160 0,'-6'-8'60'0,"6"11"-32"0,3-3-24 0,-3 2 13 0</inkml:trace>
  <inkml:trace contextRef="#ctx0" brushRef="#br0" timeOffset="84">20576 11020 315 0,'3'26'32'0,"3"9"-15"16,-3 4 5-16,3 6 4 0,-3 0-12 16,3 6-5-16,-3-4-5 15,0-4-1-15,0-4-11 16,0-7-2-16,-3-5-35 0,3-9-13 15,-3-2-45 1</inkml:trace>
  <inkml:trace contextRef="#ctx0" brushRef="#br0" timeOffset="85">20454 11292 232 0,'0'-8'88'0,"9"3"-48"0,6-5-38 0,-6 4 17 16,8 1-10-16,1 0-3 16,6-1-3-16,0 4-3 15,3 2 1-15,-3 0-52 0,5 2-20 16,7 4-25 0</inkml:trace>
  <inkml:trace contextRef="#ctx0" brushRef="#br0" timeOffset="86">20859 11237 172 0,'-12'-3'66'0,"6"3"-36"0,0 3-22 16,3 0 18-16,-3 2-9 16,0 3 1-16,-6 5-13 15,0 3-3-15,3 8-2 16,3 7 2-16,-6-1 1 0,9-1 3 15,3-6 1-15,6-1-3 16,0-7-3-16,0-1 0 0,3-6 1 16,0-6 1-16,3-4 3 15,0-12-5-15,0-4-3 16,-3-3 1-16,-3 0 2 16,-3-3-2-16,0 5 0 15,-3 1 1-15,-3 4 2 16,0 4 3-16,0 2 4 15,0 5 2-15,3 3 1 16,-3 6-6-16,3 2-4 16,0 2 5-16,3 14 3 15,0-3-5-15,3 3-3 16,0-6-1-16,0 1-1 16,0-6-14-16,2-2-5 15,1-3-34-15,0-6-16 16,-3-2-30-1</inkml:trace>
  <inkml:trace contextRef="#ctx0" brushRef="#br0" timeOffset="87">20972 11277 152 0,'-15'7'57'0,"18"1"-30"0,15 8-27 15,-12-5 10-15,-3-1 20 16,0 6 12-16,0 6-12 15,-3-4-7-15,0 1-14 16,0-6-4-16,0-5-1 0,0-3 0 16,0 0 0-16,0-5-2 15,9-16-6 1,-1-2 0-16,1-6-3 16,3 3 2-16,-3 0 3 0,3 2 3 15,0 6 4-15,0 2 2 16,0 6-3-16,0 5-3 15,3 5 0-15,-3 3 1 16,-4 6-1-16,1 4 2 16,0 6-2-16,0-3 2 15,-3 0-20-15,-3-5-6 16,9-5-158 0,0-6 79-16</inkml:trace>
  <inkml:trace contextRef="#ctx0" brushRef="#br0" timeOffset="88">21451 11205 120 0,'-6'-8'46'0,"6"-5"-24"0,-21 5 3 15,15 11 22-15,-3-1-10 16,-3 4-3-16,0-1-20 15,-2 5-9-15,-1 6-3 16,0 6-2-16,3 1 0 0,3 6-5 16,0 6 1-16,6-6 2 15,0-5 1-15,6-3 1 16,0-5 0-16,3-6 2 0,3-4 1 16,0-12 5-16,0-7 5 15,3-3-1-15,-3-5 1 16,0 0-7-16,0-6-4 15,-1 1 3-15,-2-14 4 16,0 3-14-16,-3-2-3 16,0-1 1-16,-3 0 1 15,0 1 4-15,-3 7 3 0,0 8-2 16,3 5-2-16,0 19-5 31,3 8 2-31,0 8 1 16,6 8 9-16,0 8 5 15,0 2 4-15,3 1 3 0,0 2-9 16,0-3-2-16,0-2-3 16,0 0-2-16,2-9-32 15,1-4-14-15,0-11-61 16</inkml:trace>
  <inkml:trace contextRef="#ctx0" brushRef="#br0" timeOffset="89">21728 11144 192 0,'-12'16'71'0,"6"-13"-38"0,0-1-39 15,-12 9 34-15,3 5-12 16,-3 2-2-16,3 4-2 16,1 1-7-16,2-1 1 0,3 4 1 15,3-5-1-15,3-2-1 16,6 5-6-16,3-9 1 15,0-7 2-15,6-8 1 16,3-10-1-16,-1-3 1 16,1-3-2-16,-3-3 2 15,-3-2-4-15,0 0 0 16,-3-3 5-16,-3-2 2 16,-3 2 2-16,0 5 0 15,0 6-2-15,0 2-1 0,0 11-3 31,0 8-4-31,3 3 1 0,0 2 1 16,3 3 0-16,0 3 0 16,0 2 2-16,3-3-3 15,0 1 0-15,3 2-6 16,-1-3 0-16,1 4-54 16,0-14-24-16,0-3-15 15</inkml:trace>
  <inkml:trace contextRef="#ctx0" brushRef="#br0" timeOffset="90">21880 11250 116 0,'17'27'44'0,"-25"-12"-24"0,13 7 7 15,-2-14 23-15,0 2-13 0,0-2-6 16,0 5-16-16,-3-2-7 15,0-3-5-15,0-8 2 0,0 0 4 16,0-3-3-16,0-2-1 16,0-3 0-16,0-5-1 15,-6-3-2-15,3-3-2 16,6 1 1-16,0-1-1 16,6 1-3-16,0-1 2 15,3 6 1-15,3 0 0 16,-3 5-20-16,3-3-7 15,0 9-70 1,3-1-33-16,-1 0 64 0</inkml:trace>
  <inkml:trace contextRef="#ctx0" brushRef="#br0" timeOffset="91">22204 11120 156 0,'-9'0'57'0,"6"0"-30"0,-6 3-14 16,6-3 17-16,-9 3-13 15,-6 10-4-15,4 3-13 16,-4 2-2-16,3 4 0 16,0 4-1-16,3 3-1 0,3 3 5 0,6 2 1 15,3-2 2-15,3-6 2 16,3-2-1-16,6-11 2 16,6-2 2-1,-3-14 5-15,0-2-4 16,-1-13 2-16,-2-6-7 0,-3 0-1 15,0-2-2-15,-3-6 1 16,-6-5-4-16,-3-3 0 16,0 0-4-16,-6-5 1 15,0 0 2-15,3 8 1 16,0 8-4-16,4 8 1 16,-1 5 0-16,8 27 2 15,1 7 3 1,0 6 0-16,0 13 2 15,3 0 9-15,0 0 4 16,0 0-5-16,0-2-2 16,0-4-5-16,3-4-1 0,0-1-32 15,0-4-15-15,3-7-62 16</inkml:trace>
  <inkml:trace contextRef="#ctx0" brushRef="#br0" timeOffset="92">22472 11120 212 0,'-9'-7'79'0,"6"12"-42"0,0-8-30 16,0 6 18-16,0-1-2 16,-3 4 3-16,-3 4-14 0,-6 4-7 15,3-1-3-15,6 0-5 0,6 0 0 16,3 3-1-16,3 0 0 15,3 0 3-15,0 0 0 16,0 0 1-16,0-1 2 16,-3-1 3-16,-6-1 4 15,-3 0 5-15,-3-2 3 16,-9 2-9-16,-6-8-2 16,1-2-33-16,-4-3-12 15,3-3-84 1</inkml:trace>
  <inkml:trace contextRef="#ctx0" brushRef="#br0" timeOffset="93">22963 11181 212 0,'-12'-2'79'0,"6"12"-42"0,3-4-43 16,0-6 20-16,0 7-7 15,-3 1 3-15,6 6 3 16,-3 2-7-16,3-1 1 0,3 4 0 16,3 5-1-16,3-8 1 15,-3 2-2-15,12-5 0 16,3-2 1-16,-3-11 1 16,0-5-1-16,-1-3 1 15,-2-3 0-15,-3-2 3 16,-6-3-1-16,-3 0 0 15,-6-8-3-15,-15 6 1 16,-3-6-4-16,1 8-2 16,-1 0-20-16,3 6-8 0,3-1-180 31,12 3 77-31</inkml:trace>
  <inkml:trace contextRef="#ctx0" brushRef="#br0" timeOffset="94">23264 10866 228 0,'-3'-15'88'0,"-9"7"-48"0,3 0-9 15,3 5 29-15,3 0-24 16,-6 3-7-16,0 3-23 16,0 8-6-16,-3 5-1 15,3 18-2-15,0 11-1 0,6 3 3 0,0 2 0 16,6 0-4-16,0 0 1 15,3-2 2-15,3 0 1 16,-3-1-6-16,0-10 0 16,-3-8-41-16,3-7-18 15</inkml:trace>
  <inkml:trace contextRef="#ctx0" brushRef="#br0" timeOffset="95">22960 11142 228 0,'-3'0'85'0,"9"-3"-46"0,6 3-43 0,0-3 13 15,9 3-3-15,3-2 3 0,8-1-4 16,4 0-1-16,9 3-2 16,-1 0-15-16,1-2-6 0,-3-1-83 15</inkml:trace>
  <inkml:trace contextRef="#ctx0" brushRef="#br0" timeOffset="96">23802 10864 200 0,'-3'8'77'0,"3"0"-42"0,0 10-41 0,0 3 14 15,0 8 17-15,0 1 11 16,-3 4 6-16,-2 6 2 16,5-1-24-16,-9 1-5 0,6 0-1 15,-3-3-10-15,6-5-2 16,0-6-2-16,0-2 2 15,0-3-43-15,3-5-17 0,3-11-70 16,3-5-33 0,-1-5 82-16</inkml:trace>
  <inkml:trace contextRef="#ctx0" brushRef="#br0" timeOffset="97">23901 11150 192 0,'-9'13'71'0,"15"-8"-38"0,-3 3-19 16,0 3 20-16,-3 2 3 16,0 3 2-16,0 2-15 15,0 1-6-15,6-1-11 16,-3-2-7-16,-3-3-1 0,0-2-34 16,0-3-17-16,0-3-66 15</inkml:trace>
  <inkml:trace contextRef="#ctx0" brushRef="#br0" timeOffset="98">23877 11068 236 0,'-6'-6'88'0,"6"6"-48"0,6 0-51 0,-6 0 13 15,0 0-20-15,6 3-5 16,0-3-59-16,-3 3-37 15,15 2 53 1</inkml:trace>
  <inkml:trace contextRef="#ctx0" brushRef="#br0" timeOffset="99">24014 11115 168 0,'0'8'66'0,"9"13"-36"0,-3 8-13 15,0-18 20-15,0 5-2 16,0 2 4-16,-1 1-10 15,4 2-3-15,0-2-15 16,-3-4-2-16,0-1 1 0,-3-1-4 16,6-5 2-16,-3-3-1 15,0-2 3-15,3-6 1 0,3-2 3 16,-3-6-5 0,3-5-3-16,-3 0-6 15,-3 1-2-15,-3-4-10 0,3 3-5 16,-3-2-11-16,-1-1-5 15,-2 6-46-15,9 2-19 16,-3 6-4 0</inkml:trace>
  <inkml:trace contextRef="#ctx0" brushRef="#br0" timeOffset="100">24267 11197 220 0,'0'19'85'0,"0"-11"-46"0,0 8-41 0,0-6 14 15,0 3 0-15,0 1 3 16,0 1-8-16,-3 1-4 16,3 0-2-16,0 0-17 0,0-3-4 15</inkml:trace>
  <inkml:trace contextRef="#ctx0" brushRef="#br0" timeOffset="101">24243 11086 272 0,'-6'-3'104'0,"6"9"-56"0,0-9-58 16,0 3 14-16,0 0-43 16,6 3-14-16,0-1-50 15,3 4-22-15</inkml:trace>
  <inkml:trace contextRef="#ctx0" brushRef="#br0" timeOffset="102">24389 11258 172 0,'6'24'66'0,"9"-14"-36"0,-6 4-18 0,-3-6 21 16,-3-3-10-16,0 0-4 15,-3 0-4-15,0-5-2 16,0 0-7-16,0 0 9 0,0 0 7 15,0-5-11-15,0-3-4 16,5-2-13-16,-2-6-4 0,3 0-2 16,3-8 2-16,3 0 1 15,3 0 3 1,3 6 4-16,0 5 1 16,-3 2 1-16,0 6 2 0,-1 7 12 15,1 6 6-15,-3 3-2 16,0 2 0-16,-3 3-4 15,-6 0-1-15,6 0-7 16,-3 0-2-16,-3 0-7 16,0-3 0-16,-3-3-41 15,15-2-110 1</inkml:trace>
  <inkml:trace contextRef="#ctx0" brushRef="#br0" timeOffset="103">24832 11107 208 0,'-26'-8'79'0,"26"16"-42"0,-3-8-34 0,0 3 17 16,-3 0-10-16,-3 2-1 16,3 8 1-16,-3 3 4 15,0 2-8-15,0 4 3 0,0-1 4 16,9 0-9-16,0-3-2 15,0 1-2-15,9-3 0 16,-6-6 0-16,6-2 0 16,6-5-3-16,0-3 2 15,3-5 1-15,-1-3 2 16,-5-3 1-16,0 1 1 16,-3-1 4-16,-9-5 3 15,0 3-6-15,0 0-1 16,0-3-4-16,0 3-1 0,0 10-8 15,3 0-2-15,6 11-1 16,-3 3 2-16,0 5 4 16,3 8 3-16,3 10 19 15,3 8 12-15,-3 3 17 16,-4 8 9-16,-5 0-9 16,-3-5-5-16,-3-1-11 15,-14-2-4-15,-13-2-14 16,-9-1-7-16,-5-8-13 15,-7-7-5-15,0-9-81 0,1-12-34 16,-19-9-32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49:49.0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23630 3725 152 0,'9'-2'57'0,"3"-1"-30"0,-3 0-7 0,-3 3 21 15,-3-2 6-15,-1-1 4 16,-2-7-5-16,-2-1-4 0,-7 0-23 16,-6-5 4-16,-9-5 1 0,-12 3-1 15,-11-3-2 1,-13-1-7-16,-5 4-4 0,-13 2-5 15,-2 3-4-15,-1 5 0 16,-11 3 1 0,0 2-1-16,-9 8 2 0,-4 8-4 15,-8 9 0-15,-6 9-1 16,-3 9 0-16,-3 5 2 16,6 16 2-16,9 0-3 15,9 2 0-15,9 1-1 16,11 7-2-16,7 14 0 15,8 0 3-15,16 2-2 16,8 11 1-16,15 16 2 16,18 2 2-16,12 6-3 15,18 15-2-15,15 1-3 0,20-9 1 16,22 1-4-16,14-11-1 16,18-8-2-16,21-18 2 15,9-14 4-15,18-15 1 16,9-14 3-16,11-21 1 15,7-18-2-15,5-19 0 16,1-16 8-16,-10-21 4 16,-2-5 0-16,-18-6 2 15,-10-7 11-15,-23-1 6 16,-12-15 3-16,-14-3 1 16,-16-3 0-16,-15-7 2 15,-20-14-12-15,-21-13-3 16,-18-11-9-16,-24-13-4 15,-18-2-6-15,-27 2-2 0,-23 0-2 16,-12 16 0-16,-12 16-2 16,-12 18-1-16,-7 19 6 15,1 11 2-15,6 15-17 16,0 13-9-16,3 20-20 16,6 4-10-16,9 11-25 15,11 3-12-15,4 10-61 16</inkml:trace>
  <inkml:trace contextRef="#ctx0" brushRef="#br0" timeOffset="1092.0361">21975 2778 144 0,'0'-3'55'0,"3"3"-30"0,0 0-7 15,-3 0 18-15,0 0 2 16,0 0 4-16,0 3 1 16,0 0 3-16,0 2-25 15,0 0 8-15,0-2 4 0,0 0 0 16,0-3 1-16,0-3-13 16,3 0-5-16,0-7-7 15,3-1-1-15,0 1-10 0,6-4 0 16,-1-7 0-16,1 5 3 15,0 0-2-15,-3 3 0 16,3 0-1-16,-3 8 0 16,0-1 0-16,3 12 0 15,0-4 0-15,0 12 0 16,3-4 0-16,2 1-2 16,4 2 5-16,0 0 1 15,3-2 2-15,0-1 2 16,-6-2-1-16,2-2 2 15,-2-4-2-15,-3-2 2 16,0-2-4-16,-3-4 0 16,-3 1-10-16,-3-3-5 0,-6 0-21 15,-3-5-6-15,0 0-33 16,0 2-12-16,-3 8-54 16</inkml:trace>
  <inkml:trace contextRef="#ctx0" brushRef="#br0" timeOffset="1451.9613">22103 3027 176 0,'-21'-5'66'0,"21"5"-36"0,3-6-24 0,-3 4 15 16,3-4 0-16,-3-2 4 15,0-10-7-15,6 2-3 16,0 0-8-16,3 3-3 0,0 5 2 16,0-3-3-16,-3 9-2 15,0-4 2-15,0 6 0 16,2 6 10-16,1 2 3 16,0 10-3-16,3-5 0 15,0 1 5-15,3-4 3 16,3-2-4-16,3-3-2 15,-3-2-9-15,-1-3-2 0,-2-8 0 16,0 0 0-16,0-5-18 16,0 2-5-16,-6-2-35 15,3 0-13-15,-3 0-60 16</inkml:trace>
  <inkml:trace contextRef="#ctx0" brushRef="#br0" timeOffset="1979.4704">22784 2598 184 0,'0'-13'71'0,"0"8"-38"0,-5-1-8 0,5 4 25 15,-6-1-8-15,-6 0 1 16,-6 6-14-16,-9 2-5 16,3 6-14-16,-6 5-4 0,1 0 0 15,2 2-3-15,6 1 0 16,6-1-3-16,9-2-3 16,12 5-1-16,0 3 3 15,18 5 0-15,3 6 1 16,8 7 0-16,-2 0 0 15,-3-2 2-15,-6-3 3 0,-3-3 2 16,-12 1 1-16,-1-6 2 16,-11-5 1-16,-5-3-1 15,-7-5-1-15,-6-3-3 16,-6-5 1-16,6-16-6 16,3-3-1-16,3-2-5 15,7-5 1-15,2-19-7 16,9 0-1-16,11-14 5 15,7 4 3-15,3 4 3 16,3 1 1-16,-6 5 0 16,3 3 0-16,-4 2-5 15,1 5 1-15,-3 4-27 16,-6 1-11-16,6 4-34 16,-6 5-13-16,6 5-18 15</inkml:trace>
  <inkml:trace contextRef="#ctx0" brushRef="#br0" timeOffset="2291.9667">23076 2577 220 0,'-3'3'82'0,"0"13"-44"0,0-1-20 0,0-1 23 16,-9 9-4-16,9 4 1 16,-6 13-8-16,-2 7-4 15,8 9-14-15,6-3 1 0,0-6 1 16,8-4-1-16,4-9 2 15,9-7-2-15,3-9 0 16,3-10-1-16,-1-13 0 16,-2-11-2-16,0-19-1 0,-15-7-5 15,-3-3-1 1,-9-2-3-16,-9-1-3 0,-9 0-5 16,-6 11 0-16,-3 5-3 15,-5 3 2-15,2 8-11 16,0 8-2-16,3 5-21 15,7 8-10-15,5 0-21 16,6 0-6-16,18 3-34 16</inkml:trace>
  <inkml:trace contextRef="#ctx0" brushRef="#br0" timeOffset="2773.1103">23341 2500 248 0,'-9'-2'93'0,"9"4"-50"0,-6-2-26 0,3 0 27 15,-3 11-12-15,0-3-1 16,0 2-12-16,0 4-4 16,3-1-8-16,0 0 2 0,3 0 1 15,3 1-5-15,3-9-1 16,-3 3-2-16,9-8 1 15,-3 0-4-15,0 0 0 16,6-8 1-16,-9 3 0 16,6-6 0-16,-6 0 2 0,-3-7 1 15,-3 5 3 1,0-1-5-16,0 4-1 0,0 2-2 16,6-3 0-16,-3 11-3 15,3 0 1-15,0 11 2 16,3-3 1-16,-1 5-4 15,-2 6-1-15,0 2 5 16,-6 5 2-16,0 3 5 16,-3 8 1-16,-8 11-1 15,-4 0 1-15,-6 5-2 16,6-1 0-16,-3-1-3 16,0-9-2-16,3 0-8 15,3-7-3-15,-2-3-18 16,5-9-7-16,18-9-78 15,5-12-24 1</inkml:trace>
  <inkml:trace contextRef="#ctx0" brushRef="#br0" timeOffset="3029.6484">23526 2958 268 0,'-9'42'101'0,"9"-36"-54"0,0 10-42 0,0-9 22 15,0 4 7-15,3-6 6 16,3 3-10-16,3 0-6 16,2-2-13-16,7-6-1 0,-3-6 1 15,9-2 0-15,-6-10 1 0,-3-3 0 16,-6-1 0-16,-9 1 5 16,-9 0 1-16,-9 3-5 15,-3 2 0-15,-3 2-19 16,-6 7-8-16,4 4-62 15,2 3-27-15,9 10-66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50:06.4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18588 10139 208 0,'2'-8'79'0,"-2"5"-42"0,-5-2-30 0,2 5 20 16,-6-11-16-16,-9 1-4 15,-12-3-4-15,-9-1 0 16,-11-2-2-16,-16 3 6 0,-17 3 5 15,-9 4-2-15,-19 4 0 16,-14 10-6-16,-11 10-1 16,-7 9 1-16,-6 4 2 15,3 6-3-15,6 8 0 16,6 11 1-16,18 13 0 16,18 2-2-16,12 6 1 15,23 5-2-15,24 3 2 0,27 7-9 16,33-10-1-16,36-5-1 15,41-6 2-15,45-15 4 16,33-14 3-16,26-26 0 16,24-21 2-16,9-24 4 15,-6-24 4-15,-23-11 7 16,-25-10 3-16,-29-5 18 16,-33-3 10-16,-35-3-9 15,-40 1-1-15,-35-1-18 16,-30 6-7-16,-32 4-12 15,-36 15-3-15,-16 12-3 16,-17 14 0-16,-6 15-15 16,-6 19-7-16,9 8-29 0,6 5-12 15,21 6-64 1,21-3-59-16,20-8 71 16</inkml:trace>
  <inkml:trace contextRef="#ctx0" brushRef="#br0" timeOffset="857.8446">19004 9760 216 0,'-6'0'82'0,"6"6"-44"0,-6 4-44 16,3 1 14-16,-6 10 2 15,-5 6 3-15,-4 7 5 16,0 3 1-16,-3 5-10 16,3-2-5-16,3 0-1 0,3-9 2 15,3-4 4-15,3-3 5 16,3-8 3-16,6-3-3 16,6-5 0-16,6 0-4 15,6-3 1-15,0-2-6 0,6-3-3 16,2 2-4-1,1-2-1-15,0 0 2 0,-3-2 0 16,0-1-26-16,-1 0-11 16,-2 1-45-16,-3-4-20 15</inkml:trace>
  <inkml:trace contextRef="#ctx0" brushRef="#br0" timeOffset="1193.4834">18939 10112 224 0,'-33'-18'85'0,"48"21"-46"0,-9-19-39 16,-3 8 18-16,6-3 3 16,3-5 5-16,8-5 3 15,16-11 2-15,15 1-16 16,8-9-5-16,19-5-2 0,17-3-4 15,18-13-1-15,9 3 1 16,12 0 0-16,-3 5 9 16,-6 11 3-16,-12-1-1 15,-12 9-1-15,-11 2-8 16,-16 8-2-16,-11 6-2 0,-7 2-2 16,-11 5 3-1,-9 1 2-15,-10-1-24 16,-8 3-12-16,-3 3-50 0,-3 0-21 15</inkml:trace>
  <inkml:trace contextRef="#ctx0" brushRef="#br0" timeOffset="5361.9322">20856 9022 200 0,'-3'-2'74'16,"6"2"-40"-16,-3 0-24 0,0 0 20 0,3 5-9 15,0 6-2-15,0 4 6 16,3 12 4-16,-1 15-15 16,-2 1 5-16,0 9 2 0,0 1-5 15,-3 0-1-15,3-2-9 16,0-6-2-16,0-8-4 15,0-8-1-15,0-8 3 16,-3-5 3-16,0-3-22 16,-3-8-8-16,0-5-37 0,0-5-12 15,3-3-46 1</inkml:trace>
  <inkml:trace contextRef="#ctx0" brushRef="#br0" timeOffset="8421.9461">21106 9432 212 0,'-3'-2'79'0,"3"2"-42"0,3-3-19 16,-3 3 25-16,0 0-13 16,0 0-3-16,0 0-13 15,0 0-4-15,3 3-6 0,-3-3 2 16,3 2 0-16,-3-2 0 0,0 0 1 15,0 0-4-15,0 0-2 16,0 0 0-16,0 0 1 16,0 0-1-16,0 0 2 15,3 0-4-15,0 0 0 16,-3 0-1-16,0 0 0 16,0 0 0-16,0 6-2 15,0-1 5-15,0 0 1 16,0 1 6-16,0-1 3 15,0-2-4-15,-3-1-2 16,0-2-2-16,0 0 0 16,0-2-2-16,0-4-1 15,0 1 1-15,0 0 1 16,3-1-3-16,0 1-2 0,3 0-1 16,0 2 3-16,3 0-2 15,0 3-1-15,0 0 3 16,-3 3 0-16,-3-3 3 15,0 0 1-15,0 0 5 16,0 3 3-16,-3-1-6 16,-3-2-1-16,0 0 0 15,0-2 0-15,0-1-9 16,0 0-2-16,3 1-29 16,0-6-12-16,3-5-39 15,9-1-15-15,0 1-1 16</inkml:trace>
  <inkml:trace contextRef="#ctx0" brushRef="#br0" timeOffset="9159.2931">21397 9025 48 0,'6'-5'19'0,"-3"5"-10"0,0 0-11 16,-3 0 6-16,0 0 25 16,0 0 16-16,0 0 5 15,3 0 3-15,-3-3-12 16,0 0-3-16,0 1-4 15,0-1-1-15,-3-2-18 0,0-1 4 0,-3 4 2 16,-3-1 2-16,-2 1 1 16,-4-1-7-16,-3 6 0 15,0 2-10-15,0 5-4 16,-3 6-2-16,3 3-1 16,6 2-3-1,4 8 0-15,5 0-1 0,3-2 3 16,3-6 0-16,5-3 1 15,4-4 0-15,6-6 0 16,3-6 0-16,0-7 2 16,0-8-3-16,-3-3 0 15,2 0-1-15,-5 3-2 0,-3-1 5 16,-3 1 1-16,-6 0 0 16,0 5 1-16,0-3-4 15,-3 6 0 1,0 5-4-16,0 8 1 0,0 13 4 15,0 8 2-15,3 6 6 16,0 4 5-16,0 1 2 16,3-5 0-16,0-4-7 15,-3 1-3-15,0-6-3 16,3-2 1-16,0-5-18 16,0-6-4-16,0-2-68 15,0-6-28-15</inkml:trace>
  <inkml:trace contextRef="#ctx0" brushRef="#br0" timeOffset="10766.5359">21832 8961 212 0,'0'-2'82'0,"3"2"-44"0,0 2-38 0,0 1 18 16,3 8 3-16,0 10 7 16,-3 11-9-16,0 15-3 15,0 6-9-15,0 0 4 0,-3-5 4 16,3-9-3-16,0-7 1 16,0-5-6-16,-3-6 1 15,0-8-3-15,0-2 0 16,0-4-3-16,0-12 1 0,0-3-7 15,0-5-1 1,0-5-9-16,3-4-2 0,3 6 4 16,5-2 5-16,4 2 2 15,3 5 0-15,3 9 1 16,-3 2 3-16,0 8 4 16,0 2 3-16,-3 4 11 15,-4 1 4-15,-5 4 0 16,-6 0-1-16,-6-1-4 15,-3-2-2-15,-2-3-6 16,-7-2-3-16,-3-3-18 16,-3-3-6-16,-3-2-15 15,6-3-7-15,4 0-13 0,2-6-3 16,6-7-56 0,6 0-24-16,3-3 69 15</inkml:trace>
  <inkml:trace contextRef="#ctx0" brushRef="#br0" timeOffset="10923.9418">22085 9218 192 0,'6'8'74'0,"6"8"-40"0,-3 2-33 0,-6-7 14 16,0 2 1-16,-3 6 4 0,0-1-8 16,-6-2-4-16,3 0-5 15,0-3-18-15,-3-2-7 0,3-1-77 16</inkml:trace>
  <inkml:trace contextRef="#ctx0" brushRef="#br0" timeOffset="11051.5385">22052 9062 248 0,'-6'-8'93'0,"6"5"-50"0,3-5-107 16,3 3-11-16,0 0-14 15,0 0-1-15</inkml:trace>
  <inkml:trace contextRef="#ctx0" brushRef="#br0" timeOffset="11188.7076">22228 9062 192 0,'3'45'74'0,"0"-11"-40"0,-3 22-38 0,0-35 13 16,0 3-5-16,-3 5 2 15,0 0-5-15,0-2-1 16,0-6-44-16,0-3-18 16</inkml:trace>
  <inkml:trace contextRef="#ctx0" brushRef="#br0" timeOffset="11463.7344">22338 8932 192 0,'0'3'71'0,"3"16"-38"0,0 4-19 16,0-7 20-16,0 8 0 16,-3 10 5-16,0 11-20 15,0-2-6-15,0-6-8 16,0 5-2-16,0-8 1 0,0-2-18 15,0-5-7-15,-3-6-54 16,9-8-70 0</inkml:trace>
  <inkml:trace contextRef="#ctx0" brushRef="#br0" timeOffset="11607.8192">22451 9290 240 0,'-6'15'90'0,"6"1"-48"0,0 11-49 0,0-19 16 16,0 2-8-16,0 1-1 16,0-1-21-16,0-2-9 15,0-2-67-15,3 2-28 16</inkml:trace>
  <inkml:trace contextRef="#ctx0" brushRef="#br0" timeOffset="11775.9562">22472 9062 228 0,'0'-5'85'0,"3"5"-46"0,3 0-54 16,-3 2 10-16,0 1-31 16,3 2-11-16,0 1-34 15,0 2-13-15</inkml:trace>
  <inkml:trace contextRef="#ctx0" brushRef="#br0" timeOffset="12007.0293">22499 9340 184 0,'-6'37'71'0,"6"-21"-38"0,3-3-32 0,0-8 16 15,3 1 0-15,0-4 2 16,6-2-4-16,5-2 1 16,1-12-9-16,-3-2 5 0,-3-2 1 15,-3-1-9-15,-3-2-1 16,-3 0-1-16,-9 0 1 15,-6-3 1-15,-3-2 0 16,-3 4-5-16,3 7-1 16,1 4-24-16,-1 8-7 15,3 11-44 1,3 0-48-16,9 0 33 16</inkml:trace>
  <inkml:trace contextRef="#ctx0" brushRef="#br0" timeOffset="12296.3162">22659 9260 176 0,'3'16'66'0,"0"-5"-36"0,3-1-35 16,-3-4 10-16,0-1 3 15,-3 0 7-15,0-2 4 16,0 0 3-16,0-1-12 16,0-2 1-16,0-2 0 0,0-4-9 15,9-4 0-15,0-3-4 16,3-9-2-16,3 4-2 15,3 5 1-15,0 7 3 16,0 4 1-16,2 7 18 16,-2 6 9-16,-3 2 0 15,3 5-1-15,-6-2-7 16,-3 5-1-16,0-5-10 0,-6 0-2 16,6-3-12-16,-3-2-5 15,0-3-45-15,0-6-18 16,2 1-38-1</inkml:trace>
  <inkml:trace contextRef="#ctx0" brushRef="#br0" timeOffset="12695.4873">23311 8940 280 0,'0'0'104'0,"3"11"-56"0,0 7-47 15,0-4 21-15,-3 9 8 16,0 7 8-16,-3 7-18 0,0 0-6 16,3-3-9-16,0 0-4 0,0-4 2 15,-3-7-26 1,3-4-12-16,0-3-119 15,-9-8 20 1</inkml:trace>
  <inkml:trace contextRef="#ctx0" brushRef="#br0" timeOffset="12860.9896">23139 9088 316 0,'15'-5'121'0,"8"0"-66"0,13 2-42 0,-18 3 28 0,6 0-14 15,11 0-3-15,1 0-14 16,6-2-6-16,-6-1-3 16,-4 0-45-16,-2 1-18 0,-3 2-95 15</inkml:trace>
  <inkml:trace contextRef="#ctx0" brushRef="#br0" timeOffset="15721.093">20629 9819 128 0,'0'-21'49'0,"3"21"-26"0,3-8-18 16,0 5 13-16,-3-2 10 15,-3-3 4-15,3 2-1 16,-3 1 1-16,-3 0-18 16,-6 5 7-16,-3 5 6 0,-8 8-6 15,-7 14-2-15,-6 13-5 16,-3 15-1-16,4 11-3 16,5 14 1-16,6 2 3 15,12-3 1-15,12 6-8 16,15-9-2-16,12-9-3 15,11-12-2-15,7-10-21 16,12-16-11-16,-1-10-50 16,-2-6-22-16,-4-10-6 15</inkml:trace>
  <inkml:trace contextRef="#ctx0" brushRef="#br0" timeOffset="17962.2015">20680 10221 168 0,'0'8'66'0,"-3"-8"-36"0,0 2-35 15,3 6 91-15,-3-8-25 16,0 0-14-16,3 0-14 16,-3 0-21-16,0-2 1 0,3-1 3 15,0-2-13-15,3-3-3 16,0 0-1-16,0-3 0 15,3 3-2-15,0 3 2 0,0 5-1 16,0 0 0-16,6 5 0 16,3 1 0-16,0 7 0 15,-1 0 0-15,4 0 2 16,0 1 2 0,3-9-1-16,3-2-1 0,-3-9 3 15,0 1 0-15,-4-3-10 16,-2-3-3-16,-3 1-37 15,3 2-14-15,-9 3-46 16,-3 2-37 0,-6 0 58-16</inkml:trace>
  <inkml:trace contextRef="#ctx0" brushRef="#br0" timeOffset="18446.664">21174 9893 184 0,'-3'-3'71'0,"21"6"-38"0,-24-3-25 16,12 5 18-16,0 0 2 16,0 3 3-16,3 6-5 15,0 1-2-15,0 4-13 16,0 2-4-16,0 6-3 0,-3-1 0 16,-1-5 0-16,1-2-2 0,0-3-2 15,0-3-21 1,-3-3-11-16,0-2-50 15,0 0-62-15,3-5 39 16</inkml:trace>
  <inkml:trace contextRef="#ctx0" brushRef="#br0" timeOffset="18673.5882">21508 9948 220 0,'-9'8'85'0,"3"0"-46"0,-12 5-32 0,9-5 20 0,-3 8 6 16,-3 11 4-16,-3 2-13 15,0-3-6-15,0-2-11 16,4 0-7-16,2-6-3 0,3-4-12 16,3-4-5-16,0 1-51 15,3-3-23-15,3-3-12 16</inkml:trace>
  <inkml:trace contextRef="#ctx0" brushRef="#br0" timeOffset="18937.9902">21454 10149 212 0,'-6'8'79'0,"9"-5"-42"0,-3 8-37 0,-3-3 18 15,-3 2-6-15,3 6 1 16,0 5-7-16,0-2-4 16,0-3-1-16,3-3-1 0,0-3 0 15,9-4 2 1,3-9-1-16,3-8 2 16,3 1-7-16,0-1-1 15,-1-2-16-15,1 2-6 0,0 6-17 16,-3 0-5-1,-3 2-29-15</inkml:trace>
  <inkml:trace contextRef="#ctx0" brushRef="#br0" timeOffset="19142.2371">21609 10128 232 0,'-3'3'88'0,"3"7"-48"0,0 6-25 0,0-5 26 0,0 10-15 16,3 6-3-16,-3-1-11 15,3 0-3-15,0-2-5 16,0-3-5-16,0-2 0 0,0-3-43 16,9-3-20-16,-4-2-59 15</inkml:trace>
  <inkml:trace contextRef="#ctx0" brushRef="#br0" timeOffset="19594.89">21999 10144 212 0,'-3'3'79'0,"3"-3"-42"0,-6 8-32 15,3-3 17-15,0 3-8 16,0 3 2-16,0 7-7 15,3 6-1-15,3-3-4 16,3 0-3-16,0-2 0 0,6-3 3 16,0-6 5-16,2-2-3 15,7-5-1-15,3-11 0 16,-3-8 1-16,-6-3-5 16,-3 1-1-16,-9 2 0 15,-9-5 0-15,-3 2-3 16,-3 1 2-16,0-1 1 15,-3 6 2-15,0 0-12 0,3-3-3 16,0 11-32-16,6 2-10 16,3 3-47-1</inkml:trace>
  <inkml:trace contextRef="#ctx0" brushRef="#br0" timeOffset="19854.4468">22255 9829 248 0,'-21'-8'93'0,"12"8"-50"0,-6 0-33 0,9 3 25 15,-3 0-10-15,0 7-2 0,-3 3-13 16,3 11-6-16,0 5-3 16,9 16 1-16,0-2 3 0,3 7-2 15,0-10 0-15,3 7-3 16,0-4-1-16,-3-9-4 15,3-5-1-15,-3-5-30 16,0-6-12-16,0-2-32 16,-3-5-15-16</inkml:trace>
  <inkml:trace contextRef="#ctx0" brushRef="#br0" timeOffset="20025.7789">22043 10131 272 0,'0'-3'104'0,"9"1"-56"0,3-1-52 0,0 3 21 16,6 3-11-16,3-3-1 15,6 0-20-15,-1 0-10 16,4 0-58-16,6 0-23 16,2 2 16-16,-2-2 13 15</inkml:trace>
  <inkml:trace contextRef="#ctx0" brushRef="#br0" timeOffset="20479.8784">22597 10030 220 0,'12'22'82'0,"-12"4"-44"0,-12-7-29 15,15-6 22-15,0 3-10 16,0-1 0-16,3 1-10 16,0-2-4-16,0-1-4 15,-3 5-3-15,9-4 1 0,-3-12-8 16,-1-2-3-16,1-5-16 16,0 0-7-16,0-3-9 15,0 0-3-15,-3 0 24 16,0 3 11-16,-3-1 19 15,-3 4 9-15,0 2-3 0,3 5 0 16,0 3-3-16,3 0 0 16,3 0 2-16,3-3 4 15,-3 0 1-15,9-2 1 16,-1 0 0-16,-2-6 0 16,3-5-7-16,-6 0 0 15,3-3-6-15,-9-2 1 16,3 0-5-16,-6 0 0 15,-6-6-3-15,-6-2-3 16,0 3-31-16,-3 2-13 16,3 5-49-1,0 8-47-15,9 1 47 16</inkml:trace>
  <inkml:trace contextRef="#ctx0" brushRef="#br0" timeOffset="20736.3127">22912 10126 184 0,'-11'13'71'0,"17"-5"-38"0,-4 8-25 16,1-11 16-16,3 3-1 15,0 0 3-15,0-3-10 16,9-5-2-16,-3 0-8 16,6-5 3-16,3 0 1 0,-6-3 1 15,0-3 1-15,-9 0-2 16,-6-7-1-16,-6-3-1 15,-6 0 0-15,-6 2-9 0,0 3-1 16,0 3-31 0,0 2-11-16,0 6-34 0,-5 2-14 15,8 9 5 1</inkml:trace>
  <inkml:trace contextRef="#ctx0" brushRef="#br0" timeOffset="21051.0543">23097 10118 184 0,'6'10'68'0,"0"-2"-36"0,0 0-31 0,-3-3 16 0,-3 1 0 16,0-1 4-16,0 0-9 16,0-5-4-16,0 3-5 15,-3 0 2-15,0-3 1 0,0-3 4 16,-3-2 4-16,6-3-4 15,0-3 0-15,0-7-9 16,9-4-2-16,0 1 0 16,0 3 0-16,3 5-2 15,0-1 2-15,5 6 1 16,-5 3 2-16,3 2-6 16,0 9 1-16,-3 2-8 15,-3 2-3-15,3 3-34 16,-6-5-16-16,-9 0-27 15</inkml:trace>
  <inkml:trace contextRef="#ctx0" brushRef="#br0" timeOffset="21268.9878">23285 9763 200 0,'17'0'74'0,"-14"5"-40"0,6 3-22 0,-3 3 19 15,0 7-1-15,-6 6 2 16,6 11-17-16,-3 4-7 16,-3 4-5-16,0-4-3 0,0 1 3 15,6-8-7-15,0-6-1 16,0-2-53-16,-3-5-24 16,9-9-20-16</inkml:trace>
  <inkml:trace contextRef="#ctx0" brushRef="#br0" timeOffset="21679.1501">23558 10028 200 0,'-3'-24'77'0,"3"19"-42"0,0-1-32 15,0 6 15-15,-3 0 8 16,-11 0 6-16,-1 6-16 16,-3 4-7-16,0 9-6 15,3-1-7-15,0 1-2 0,9 2 5 16,0-3 2-16,6-2-2 15,0 0-1-15,9-3 3 16,6-5 1-16,0-2 0 16,0-6 1-16,3-6 2 0,-6-4 2 15,5-9-6-15,-5-5 0 16,-6-2-1-16,-3-3 2 16,-6-6-1-16,-3-4 2 15,3-4-2-15,-14 4-1 16,8 4 12-16,-12 6 4 15,12 8-4-15,-3 5 1 16,12 11-17 0,12 16 11-16,-3 10 6 15,3 8 0-15,-3 5 1 0,8 6-6 16,-5 2 0-16,6-5-5 16,-6 0-2-16,3-8-7 15,-3-7-4-15,-3-4-45 16,-3-5-19-16,3-5-57 15</inkml:trace>
  <inkml:trace contextRef="#ctx0" brushRef="#br0" timeOffset="21882.5121">23776 9946 184 0,'3'-16'68'0,"0"5"-36"0,3-2-26 0,-6 8 17 15,0-3-3 1,-6-3 0-16,0-7-6 0,-3 4-1 16,-6 1-8-16,0 3-7 0,0 2-2 15,3 2-25-15,0 4-10 16</inkml:trace>
  <inkml:trace contextRef="#ctx0" brushRef="#br0" timeOffset="22146.2465">23877 9927 200 0,'0'0'77'0,"3"0"-42"0,-6 0-15 0,3 0 27 0,-3 3-16 15,0 2-3 1,-6 0-16-16,6 3-5 0,-3 0-5 15,0 0-4-15,0 3-1 0,6 2-1 16,0 0 3-16,6 6 6 16,-3-3 5-16,-3 0 10 15,-3-1 7-15,-3 1-8 16,-3 0-3-16,3 0-9 16,-9-3-3-16,-5-2-51 15,-1 2-22-15</inkml:trace>
  <inkml:trace contextRef="#ctx0" brushRef="#br0" timeOffset="23046.4566">21612 10821 184 0,'-3'19'71'0,"9"2"-38"0,0 24-28 0,6-13 17 16,-4 2 1-16,-2 1 6 0,0 7-5 15,3-2-2-15,-6-9-12 16,3-4-6-16,0-6-3 0,-6-8 3 15,3-5 0 1,-6-18 3-16,0-4-9 16,-6-4-3-16,0-6 3 15,-3-10 2-15,4-6 1 16,2-2-1-16,6 2-2 16,3-2 1-16,11-1 1 15,4-2 2-15,3 19-1 16,3 5 2-16,0 13 0 15,0 5 1-15,-4 6 0 16,-5 5 2-16,-6 5 3 16,-6 5 2-16,-6 1-5 15,-6 5-2-15,-3 5-7 0,0-16-2 16,1-2-27 0,-4 7-11-16,0-5-11 0,3-13-3 15,9-10-28 1,3-6-21-16,6 0 47 15</inkml:trace>
  <inkml:trace contextRef="#ctx0" brushRef="#br0" timeOffset="23321.0944">21897 10790 192 0,'-3'16'74'0,"-8"-3"-40"0,8 5-24 0,9-10 20 15,-1 3 4-15,7 2 4 16,0 0-3-16,3 1 1 0,6-4-20 15,-3-5-7-15,3-5-2 0,0-2-2 16,2-4 2-16,-5-4-4 16,-3-3 0-16,-3-3-1 15,-3 0 1-15,-12 0 0 16,-3-5 1-16,-6 2-7 16,-3 3-2-16,-3 6-12 15,1-1-1-15,-4 3-22 16,3 8-9-16,3 3-40 15,6 2-54 1,9-7 39-16</inkml:trace>
  <inkml:trace contextRef="#ctx0" brushRef="#br0" timeOffset="23707.6448">22162 10795 220 0,'0'21'85'0,"6"3"-46"0,3 10-43 0,-3-5 15 15,0 6 12-15,0-1 9 16,-3-2-5-16,0 5-1 16,0 0-15-16,-3-5-4 0,0-8-3 15,0-6 0-15,0-5 2 16,0-18-5 0,-3-3-5-16,-3-8-1 15,0-5-10-15,-6-21-3 0,0-3 7 16,3 0 5-16,3 3 5 15,12-6 3 1,3 0-3-16,3 9 0 0,3 7 5 16,3 8 2-16,3 8 6 15,0 14 3-15,-3 9 3 16,-4 4 3-16,-2 5-5 16,-6 2 1-16,-6 4-8 15,-6-1-3-15,-6 5-6 16,0-5 0-16,1-5-22 15,-4-3-10-15,3-2-35 16,0-3-15-16</inkml:trace>
  <inkml:trace contextRef="#ctx0" brushRef="#br0" timeOffset="24054.2872">22406 10763 244 0,'0'8'90'0,"3"8"-48"0,6 11-47 0,-3-14 15 16,0 3 11-16,0 5 9 16,3-3-4-16,0-4-3 15,3-4-13-15,-3-5-6 0,6-5-3 16,3-5-1-16,-3-3 0 16,2-5-5-16,-2-3-1 15,-3-2-6-15,-6-9-3 16,3-7 9-16,-3 7 5 0,-6 9 1 15,6 2 3 1,0 3-4-16,-3 23 2 16,3 3 4-16,0 6 0 15,0 2 2-15,0 0-2 16,9 0 2-16,-4-5-6 16,1 0-1-16,0-5-22 15,3-3-8-15,-3-3-34 16,0-8-13-16,-3-5-24 15</inkml:trace>
  <inkml:trace contextRef="#ctx0" brushRef="#br0" timeOffset="24256.9263">22713 10488 228 0,'0'-16'88'0,"6"35"-48"0,3 10-31 0,0-19 19 16,-3 6-1-16,0 3 3 15,0 13-16-15,0 5-6 16,0 0-5-16,-3 0-5 0,3-6 1 16,2-1-21-16,7-7-10 15,-3-4-31-15,3-9-12 16,0-4-22 0</inkml:trace>
  <inkml:trace contextRef="#ctx0" brushRef="#br0" timeOffset="24607.3306">22975 10673 256 0,'-12'-5'96'0,"6"10"-52"0,-9 3-38 15,9 3 20-15,-3 5-10 16,0 0 1-16,0 2-4 16,1 3 2-16,5 0-8 15,3-2-2-15,0-3-1 0,3-3-5 16,5-2 1-16,1-6 0 15,3-5 0-15,0-3-9 16,-3-5-4-16,9-2-4 16,-6-1 0-16,-3-7 9 15,-9 2 4-15,0 5 6 16,0 1 3-16,0 2 2 16,0 2 1-16,6 14-2 15,0 3-1-15,3-1 1 16,3 4-5-16,-3-1-1 15,5 0 0 1,1 0 2-16,0-2-14 0,0-3-5 16,3-3-26-16,-3-5-11 15,0-8-57 1</inkml:trace>
  <inkml:trace contextRef="#ctx0" brushRef="#br0" timeOffset="24825.614">23183 10422 252 0,'-9'-3'96'0,"12"6"-52"0,0 2-49 0,0 1 15 0,-3 1 11 15,9 20 11-15,-3 5-1 16,0 2 2-16,0 14-19 16,0-1-8-16,0 1-2 0,-3-3-3 15,6-5-1-15,3-9-13 16,-6-7-6-16,-3-5-43 15,3-6-20-15,-15-8-39 16</inkml:trace>
  <inkml:trace contextRef="#ctx0" brushRef="#br0" timeOffset="25161.892">22987 10655 288 0,'-6'2'110'0,"6"-2"-60"0,6 0-58 0,3 0 16 16,-3 3 18-16,12-3 12 16,-1-3-7-16,4 3-4 15,3-2-15-15,9-1-10 0,3-2-2 16,-4 0-9-16,4-1-4 16,-6 4-26-16,-3-1-13 15,-10 0-12-15,1 1-6 16,-6 2 12-16,-3 2 8 15,0 1 30-15,-3 2 16 16,0 3 29-16,-3 3 12 0,9 5 3 16,-3 7 3-16,-3 1-7 15,-3 0 1 1,6 0-17-16,-3-3-6 0,-3-2-12 16,0-4-1-16,-3-1-80 15,0-9-35-15,-3-5 9 16</inkml:trace>
  <inkml:trace contextRef="#ctx0" brushRef="#br0" timeOffset="25584.2796">23365 10565 316 0,'-3'-5'118'0,"6"2"-64"0,3 0-65 0,-3 3 18 16,0 0-9-16,6 3 0 15,0-3-5-15,0 3-3 16,0 2 6-16,-1 0-36 0,7 3-15 16,3 0 14-16,0 0 11 15,-6 0 18-15,0 2 10 16,-6 1 8-16,-6 8 5 16,-3 7 16-16,0 0 7 15,0 1-4-15,3-3-3 16,6 0-13-16,3-6-6 15,3-2-3-15,-3-3-1 16,5-2 2-16,1-6 1 16,0-5 1-16,0-5 0 15,0-3-2-15,-9-3 1 16,3-7-2-16,-9-6 2 0,-9 0-4 16,0 3 0-16,-6 2 1 15,-12 4 0-15,4 1-9 16,-4 4-4-16,12 4-26 15,0 1-12-15,6 2-29 16,3 1-10-16</inkml:trace>
  <inkml:trace contextRef="#ctx0" brushRef="#br0" timeOffset="25884.526">23651 10649 248 0,'15'11'93'0,"-10"16"-50"0,4 7-39 0,0-23 19 16,0-1-4-16,0 1 3 15,-6-1-8-15,3 1-1 16,-3-3-7-16,0-3-2 0,-3-5 0 16,3 0-2-16,-3-3 1 15,3-10-4-15,0-5 0 16,6-3-10-16,0-3-3 16,3-3-2-16,6 6 0 15,-1 3 6-15,-2 4 4 16,6 6 10-16,-3 8 7 15,3 8 10-15,-3 3 5 16,-6 7 3-16,-3 6 5 16,-6 0-15-16,6-3-3 0,-7-2-17 15,-4-3-4-15,2-3-42 16,8-5-131 0</inkml:trace>
  <inkml:trace contextRef="#ctx0" brushRef="#br0" timeOffset="26079.289">24136 10737 280 0,'0'18'104'0,"0"-15"-56"0,6 0-58 16,-6-3 16-16,0 0 3 15,0 0 3-15,0 0-8 0,0 0-1 16,0 0-3-16,0 0-16 0,0 0-6 15,0-8-84 1,-6-11-4 0</inkml:trace>
  <inkml:trace contextRef="#ctx0" brushRef="#br0" timeOffset="26320.4483">24130 10216 184 0,'3'-3'71'0,"0"6"-38"0,3 2-8 0,-3 5 25 0,-3 12 3 15,0 1 6 1,-3 7-24-16,-3 1-11 0,6-2-14 16,-3 11-7-16,0-8-2 0,3-6-1 15,0-2 2-15,-3-5-45 16,3-4-18-16,0-1-78 15,-3-6-33 1,0-3 90-16</inkml:trace>
  <inkml:trace contextRef="#ctx0" brushRef="#br0" timeOffset="26938.2999">24243 9999 260 0,'-6'-6'96'0,"6"6"-52"0,6 0-38 16,-6 0 20-16,3 3-3 15,3 2 1-15,6 14-2 0,3 2-2 16,11 5-10-16,4 6 0 0,-6 18 1 15,3 3 9-15,-6 6 5 16,-3 9-2-16,-7-4 0 16,-8-6-3-16,-3 11-1 15,-8-11-4 1,-7-2 1-16,-6-6-11 0,-6-8-3 16,-3-2-15-16,6 0-5 15,-11-6-21-15,8 3-8 16,3-8-10-16,3 3-5 15,0-11-57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2:43:15.7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22365 13368 148 0,'-21'4'57'0,"21"-4"-30"0,0-4-27 0,4 4 10 0,1-4 5 15,-1 0 2-15,4 1 11 16,-8-1 7-16,0 4-18 16,0 0 6-16,5 0 1 0,-5 0-8 15,0 0-2-15,13 0-4 16,-9 0 1-16,5 0-2 16,-1 0 0-16,9 0 1 15,1 4 4-15,-1-1-2 16,22 1 3-16,8 0-6 15,9 0-1-15,22 0-2 16,8 0-1-16,22 3 3 16,12-3 3-16,18 0-4 15,0-4-2-15,9-4 2 0,-5 0 0 16,-13 0-3-16,-13 1-3 16,-21-1-7-16,-13 0-4 15,-17-4-34-15,-14 4-14 16</inkml:trace>
  <inkml:trace contextRef="#ctx0" brushRef="#br0" timeOffset="1053.2509">3359 14352 236 0,'-17'0'88'0,"4"-3"-48"0,-5 3-49 0,14 0 12 16,-5 0-9-16,1 0 1 15,4 0 9-15,4-4 5 16,0 0-4-16,4 0 10 0,4 0 5 16,-3 0-6-16,8 4-3 15,4 0-2-15,0 4 1 16,13 0-1-16,0 4 0 15,5-1-1-15,12 5 0 16,-4-1 0-16,18-3 2 16,3 4-1-16,1-1 0 15,13-3-5-15,16-1-3 0,5 1 2 16,9 0 0-16,-4-8 3 16,-1 3 3-16,5 1-2 15,8-4 1-15,-4 4-1 16,9-4 1-16,-9 0 0 15,-9 0 0-15,14 4-4 16,-1 0-3-16,-4 3 0 16,4-7 1-16,-4 0 3 15,0 0 2-15,13 0 1 16,0 0 2-16,5-3-1 16,-5-1 0-16,-1-4-3 15,6 0-1-15,-14 1-6 16,-13-5-1-16,-8 1-15 15,-4-1-4-15,-22 1-31 16,13-1-12-16,-9-11-43 0,26-19-18 16,-13-8 21-1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56:48.6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9744 5673 124 0,'-3'-6'49'0,"6"4"-26"0,-3 2-12 0,0 0 15 16,0 0-8-16,0 0 0 16,0-3-7-16,0 3 1 15,0 0-7-15,0 0 4 0,0-3 1 16,0 3 1-16,3 0 1 16,-3 0-2-16,3 0 1 15,0 0-2-15,3 0 2 16,0 0 0-16,3 0 3 15,0 0-5-15,9 3-1 16,0-3-2-16,2 0-1 0,4-5-1 16,3 5 0-1,3 0-5-15,0 2 1 0,2-2 4 16,4 0 5-16,-3 0-5 16,2 0-2-16,1 0-4 15,6 0 1-15,0 3 1 16,2-3 2-16,4 0-3 15,-1-8 0-15,4 0 1 16,0 0 2-16,-1 3-3 16,4 0 0-16,2-3 1 15,-5 0 2-15,0 8-1 16,-4 0 2-16,-2 2-2 16,2 4-1-16,-2-1 1 15,3 3-1-15,-7-3-3 0,-2 1 2 16,9-1 3-16,-4 0 3 15,1-2-4-15,0-1-3 16,-1 1 1-16,1 0 2 16,3-3 0-16,-4 2 2 15,-2 1-4-15,-3 0-2 16,2-1 2-16,4 4 2 16,-3-1 0-16,-1-2 2 15,4-1-4-15,6 1 0 16,-4-1 1-16,-2-2 2 15,-4 0-1-15,1 0-1 0,3 3 1 16,-1-3-1-16,-2 3-3 16,0-3 2-16,-4 2 1 15,1-2 2-15,-3 0-3 16,9 0 0-16,-4 0 1 16,-2 3 0-16,0-3 0 15,-4 0 2-15,13 3-1 16,-3-3-1-16,-1 0 1 15,-2 0 1-15,0 0-3 16,2 0 0-16,1 0 1 16,-3 0 0-16,-1 2-3 15,-2 1 2-15,6 0 1 16,2-1 2-16,-2 1-1 16,2-3-1-16,1 0-2 15,0 0 1-15,2 0 1 0,-2 0 2 16,-3 0-1-16,5 0-1 15,1 0 1-15,-1-3-1 16,1 3 0-16,-3-2 0 16,2 2 0-16,1-3 0 15,5 3 0-15,-2 0 2 16,-3 0-3-16,-1-3 0 16,1 6 1-16,-4 0 2 15,1-1-3-15,-3-2-2 16,-4 3 4-16,10-3 1 15,-9-3-3-15,-4 3-1 16,-2 3 3-16,0-6 1 0,-4 3 0 16,10 0-2-16,-3 0 5 15,-3 0 1-15,-1 3-2 16,-2-3-1-16,0 0-1 16,-3 3 1-16,8-3-4 15,-2 0 0-15,0 0 1 16,-1 0 0-16,1 0 0 15,12 0 0-15,-1 0 0 16,1-3 0-16,0 0 2 16,-4 1 1-16,-2-4 1 15,0 4 2-15,-1-1-1 16,1 3 0-16,0-3-6 16,11 3 1-16,-5 0 0 15,2 0 2-15,-2-2-1 16,3 2-1-16,-1 0-2 0,-5-3 1 15,0 0 3 1,-4 3 1-16,4 0-4 0,5 0 1 16,-2 0-2-16,-3 0 0 15,-1 0 2-15,-2 0 0 16,6-2 0-16,-1-1 2 16,-2 1-1-16,-3-1-1 15,-4 3 1-15,10 3-1 16,-3-3-3-16,-1 0 2 15,1 0 1-15,0 0 2 16,8 0-1-16,-5-3-1 16,2 3 1-16,-5 0 1 0,9 0-1 15,-1 0-1-15,1-3 3 16,-1 1 0-16,7-4-1 16,-4 1-2-16,-2 0 1 15,-3-8-1-15,8-6 0 16,-2 3 0-16,-1 3 2 15,1 0 1-15,-1-1-4 16,7 1-1-16,-10 0 1 16,-2-3 2-16,-9-2 6 15,-1-1 4-15,-8-2 2 16,-3-3 5-16,-6-5 1 16,-3-5 1-16,-7 4-11 15,-2-1-5-15,-3-17-3 0,-3 8-1 16,0 3-3-16,-6 0 2 15,-12 0-6-15,-12 3 0 16,-2-1-2-16,-7 1 3 16,-9 2 2-16,-2 3 2 15,-4 0 1 1,-3 8 1-16,-8 0 0 0,-7 2 0 16,1 6-3-16,-4 2 0 15,4 4 2-15,-4 4 0 16,4 8-2-16,-9 8 2 15,5 17-1-15,7 7-2 16,-4 13 3-16,12 16 2 16,10 0-5-16,8 0 1 0,12 3-1 15,12-8-1-15,6-3 6 16,21-5 1-16,6 8 2 16,9-13 2-16,21-4 1 15,14-9 3-15,15-11-5 16,16-11-1-16,11-5-35 15,0-5-14-15,3-14-60 16,-12-16-24-16,-14-4 14 16</inkml:trace>
  <inkml:trace contextRef="#ctx0" brushRef="#br0" timeOffset="17447.5194">5357 13309 172 0,'0'0'66'0,"3"0"-36"0,-3 2-33 0,0-2 13 16,0 0-5-16,0 0 2 16,3 0-2-16,0 0 0 15,3 0-3-15,0 3 5 0,-1-3 5 16,1 2-4-16,0-2 0 15,3 0-2-15,3 0 1 0,0 0-2 16,3-2 0-16,3-1-1 16,3 1 0-16,0-1-2 15,-4 0-2-15,-2 1 3 16,0-1 2 0,-3 3-2-16,0 0 0 0,0 0-1 15,0-3 1-15,0 3 0 16,0 0 3-16,-3 0-1 15,2 0 0-15,-2-2 1 16,0 2 1-16,0-3-3 16,0 0-1-16,6 1 1 15,3 2-2 1,0 0 1-16,-3-3-4 16,3 3 0-16,-1 0 1 15,1 0 2-15,3 0 1 16,3 0 3-16,0-3-3 0,8 1-2 15,-5-1 0-15,0 1 1 16,3 2-3-16,-3 0 0 16,-1-3 3-16,1 3 1 15,0 0-1-15,0 0 1 16,0 0-2-16,-1 3-1 16,-2-1 1-16,3 1-1 15,-3-3-3-15,2 2 2 16,-2 1 1-16,6 0 2 15,3 2-1-15,0-2-1 0,-1-1 1 16,-2 1-1-16,0 0 0 16,0-1 0-16,2 1 0 15,4 0 2 1,3-3-1-16,-4 0-1 0,4 0-2 16,-3 0 1-16,9-3 1 15,-4 0 2-15,4 1-1 16,-3-1-1-16,2 0 1 15,1 1-1-15,-1-1 0 16,-2 0 2-16,0 1-3 16,-1-1 0-16,10 0 3 15,-6 1 1-15,-4-1-1 16,1 3-2-16,0 0 1 16,5 0-1-16,-2 0-3 15,0 0 2-15,-1 0 1 0,-2 0 0 16,0-2 0-16,5 2 2 15,-2 0-1-15,-3 0-1 16,2 2 1-16,1-2-1 16,0 0 0-16,-1 0 2 15,1 3-1-15,0-3 2 16,20 0 0-16,-8-3 1 16,-4 1-2-16,-5-1 1 15,5 0 0-15,1 1 3 16,-3 2-3-16,-1 0-2 15,-2 0 0-15,5-3 1 16,1 0 1-16,-4 3 1 0,1-2-2 16,3-1-2-16,2 0 1 15,4-2-1-15,-1 0-3 16,7-3 2-16,-4 3 1 16,-2-11 2-16,-1 5 1 15,1-5 3-15,-4 6-1 16,4-1 0-16,-6 0-3 15,8 4-2-15,-5-4 3 16,-7 0 2-16,1-5-2 16,5 1 0-16,-2-4-3 15,-3 1-1-15,-4-1 5 16,-2-5 5-16,-9-2-3 16,-1 2 2-16,4 0-3 15,-6 0 2-15,-7 1-4 0,-2-1 0 16,-3 0-1-16,-3-5-2 15,0-3 1-15,-9 0 1 16,-3 6 3-16,0 2 2 16,-6-2-3-16,-3 2-1 15,-3 0 1-15,0 0 0 16,-3-10-2-16,-12 5-2 16,-6 0 1-16,0 5-1 15,-5 3-3-15,-4-1 0 16,-6 1 2-16,-2 3 0 15,-4 2-2-15,0 3 2 16,-5-1-4-16,-7-2-1 16,1 3 0-16,-1 3 2 15,-11 2 2-15,2-3 3 0,4 6 0 16,-10 2-1-16,7 1 1 16,0-1-1-16,-10 3-3 15,7 5 0-15,-1 0-1 16,-5 9 0-16,2-4-4 15,1 4-2-15,-6-1 9 16,5 3 5-16,4 0-4 16,2-1-1-16,-2 1-3 15,2 5 0-15,7-2 3 16,-7 7 2-16,10-2 0 16,2-3-1-16,7 1-2 15,-4-1-1-15,1 0 2 0,8 0 0 16,3 0-6-16,4 8 0 15,8 8 1-15,3-2 1 16,3 2-4-16,6-3 1 16,7 14-1-16,2-8 3 15,6-1-1-15,3-2 2 16,9 0 1-16,2-2 2 16,7 2 1-16,3 2 1 15,15-4 0-15,0-6 2 16,5-3-1-16,-5 1-1 15,9-9 3-15,2-2 0 0,4-3 1 16,5-5 2-16,13 0-1 16,-4-5 0-16,10-3-3 15,2 0 1-15,1-3 0 16,11-2 1-16,3 0 0 16,-3-1 0-16,4 1-2 15,-1 0 1-15,3-3-2 16,-3 3 2-16,7-1 0 15,-4 1 3-15,3 0-3 16,6 2-2-16,-11 0-3 16,5 3 1-16,-3 0 3 15,6-2 1-15,-5 2-1 16,-10 0-2-16,0 2 7 16,-2 1 3-16,-7 0-3 15,6-3-2-15,-8 0-2 16,-7 0-3-16,13 0 3 15,-7 0 0-15,0 0-4 0,7-3-1 16,-4 3 1-16,-2-3 0 16,5 3 3-16,-3 0 1 15,1 0 1-15,5-2 0 16,-6 2-2-16,1 0-2 16,2 0 1-16,-2-3 1 15,2 3-6-15,6-5 1 16,-8 0 3-16,5 5 4 15,-3 0-3-15,-2 0-1 16,5 0 2-16,-6-3 1 16,-5 3-4-16,8 3-1 0,-2-3 1 15,2 5 0-15,3-5 1 16,-2-5 0-16,2 5 2 16,-3 0 3-16,1 0-2 15,-1 0 0-15,-2-3 1 16,-4 0 0-16,0 3-2 15,7-5-2-15,-7 8-2 16,-2 2 1-16,5-5 1 16,-6 0 2-16,-2 3-1 15,8 2 2-15,1-5 0 16,-4 3 3-16,9-3-3 16,1-3-2-16,5 6-3 15,-3-6 1-15,-2 3 1 16,-1-5 2-16,-8 2-3 0,-7 0 0 15,6 6 1 1,-8-3 0-16,-4 3-3 0,-2-3 0 16,-4 8-7-16,1-8-4 15,-6 2-12-15,-4-2-4 16,-5 3-2-16,0-1 0 16,-1-2-20-16,7 0-6 15,-3-2-60 1</inkml:trace>
  <inkml:trace contextRef="#ctx0" brushRef="#br0" timeOffset="20463.8361">2690 14116 152 0,'-15'2'57'0,"12"-4"-30"0,0 4-27 0,3-2 10 15,0 0-6-15,-6 0-1 16,6 0 1-16,0-2 0 15,0-6 6-15,0 0 6 16,0 2-4-16,6 1 5 16,3 2-5-1,3 9-3-15,0-9 0 16,8 0-1-16,13 1 0 16,0-1 0-16,3 6 0 15,11-6-2-15,4 0 1 16,8 1-2-16,13 2 0 0,5 0 1 15,7-3 3-15,-1 1 0 16,9-6 0 0,6 0-5-16,1 0-1 0,-1 0-1 15,0 3 1-15,9-1 7 16,-12 1 3-16,4 0 2 16,-10 2 4-16,-3 0-5 15,-2 1 0-15,-4-1-4 16,-3 0 1-16,-5 1 0 15,-4-1 1-15,-2 3-2 16,-7 0-1-16,-8 0-5 16,-6 0-3-16,-10 0 4 15,-2 0 1-15,0 0-5 16,-9 0-2-16,-4 0-9 0,-2 0-2 16,3-3-17-16,-3 1-7 15,0-3-32-15,0-9-14 16,-3-23-42-1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1:01:11.7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3202 16132 116 0,'-6'0'44'0,"6"0"-24"0,-3 0 1 15,3 0 17-15,0 0-3 16,-3 0 2-16,3 0-12 16,0-3-6-16,0 3-10 15,0-3 7-15,0 3 6 0,0 0-5 16,0-2 1-16,0-4-7 15,0 6 1-15,3 0-5 16,0-2-2-16,3 2 2 16,0 0 0-16,0 0 1 15,5-3 0-15,4 0 0 0,3 3 0 16,0 0-4-16,3 0-1 16,3 0-1-16,0 0 1 15,5 0-2-15,1 0 2 16,0 0-2-16,3-5 2 15,2 5 0-15,4-2 1 16,0 2 0-16,2 0 0 16,-2 0-5-16,0 0 1 15,-1 0 4-15,1 0 2 16,-3 0-5-16,0 0 0 16,-1-3-1-16,1 0 2 0,3 1-1 15,-4-1 2 1,1 3-2-16,3-3 2 15,-3 1 0-15,-1-1 1 0,-2 3 0 16,-3 0 0-16,-3 0 0 16,2 0 0-16,1 0 0 15,-3 0 0-15,0 0-5 16,-1-3 1-16,4 3 0 16,0-2 0-16,0 2 0 15,0 0 2-15,-4 0-3 16,4-3 0-16,-3 3 1 15,0 0 2-15,-1 0-3 16,4 0-2-16,-6 0 2 16,0 0 2-16,3 0 0 15,-1 3 2-15,1-3-2 16,0 0-1-16,0 0 3 0,0 0 0 16,-1 0-4-1,1 0-1-15,0 0 1 0,-3 0 0 16,3 0 1-16,-1 0 0 15,1 0 0-15,3 0 0 16,0 2 0-16,-1-2 0 16,1 0 0-16,0 0 2 15,-3 0-3-15,0 0 0 16,-1-2 1-16,1-4 2 16,0 1-1-16,0-5-1 15,-1-1 1-15,-2 6 1 16,-3-3-1-16,3-5 2 15,-3-1 7-15,0 4 5 0,-7-1-7 16,7-15-4-16,-3-1 1 16,-3 1 1-16,-3-3-2 15,-3 0-3-15,0-3 2 16,-3 3 0-16,-3 0-1 16,0-6-2-16,-3 3 3 15,-3 1 2-15,-3-1-2 16,0 3 0-16,-6-3-1 15,-3 3 1-15,0-5-4 16,0 2 0-16,-3 0 5 16,1 3 2-16,-4 0-5 15,-3 2-2-15,-3 1 2 16,3 2 3-16,1 3-1 0,-1 0 0 16,-6 2 1-1,3 1 0-15,-6 2-5 0,1-3 1 16,-4 4 2-16,0-1 1 15,1 0-4-15,-4 5 1 16,-3 1 0-16,0-1 2 16,4 3-3-16,-4 0 0 15,0 3 1-15,1 0 0 16,-1-3 0-16,0 2 0 16,1 1-3-16,2 0 2 15,-6 2 1-15,1 3 0 16,2 0 0-16,3 3 0 15,4-1 0-15,-7 4 2 0,3-1-1 16,1 0-1-16,-1 1-2 16,0-1-1-16,6 0 2 15,1 0 0-15,-1 3-2 16,0-2 2-16,1-1 1 16,2 6 2-16,3-9-3 15,3 9 0-15,0-1 1 16,1 1 0-16,-4-3 0 15,0 0 0-15,0 0 0 16,0 0 2-16,-2 0-1 16,5-3 2-16,-6 3-4 15,6 2 0-15,3 1-1 16,1 0 0-16,-1 2 2 0,0 0 0 16,-3 3-3-16,3 0 2 15,0 0 1-15,4 0 0 16,-4-3-3-1,3 5 2-15,6 6 1 0,-3-5 2 16,3-1-1-16,3 3-1 16,0 0-4-16,0 3-2 15,0 3 3-15,0-1 3 16,4-2-1-16,2-3 0 16,0 0 1-16,0 1 0 15,0-1 0-15,3 3 0 16,0-1-3-16,3-4 2 15,0 5 1-15,3-3 0 0,-1 3-3 16,1 2 2-16,3-2 1 16,3-3 0-1,0 0-3-15,3-2 2 0,3-3 1 16,0-3 2-16,3 0-1 16,-1 3-1-16,1-3-2 15,0-2 1-15,0 5 1 16,3-3 2-16,0-3-1 15,2 1-1-15,1-3 1 16,3 5-1-16,3-2-3 16,-4-3 2-16,-2 0 1 15,3 0 0-15,3-3 0 16,5 0 0-16,1 0 0 0,-3-2 0 16,3 0-3-16,-1-1 2 15,4 6 1-15,-3-5 0 16,2 0 0-16,-5-3 2 15,0 5-3-15,2-2-2 16,4-1 2-16,0 1 2 16,-4-3-2-16,1 5 0 15,0 0 1-15,0-2 0 16,2 2 2-16,1-2 3 16,-3-3-4-16,-4 0-1 15,1 0 0-15,3-3 0 16,2-2 0-16,1 5 0 15,-3 0 0-15,2 0 0 0,1 0 0 16,0 5 0 0,-1-2 0-16,1-3 2 0,-3-3-3 15,-1-2 0-15,1 5 1 16,3-5 2-16,0 2-1 16,-4-2-1-16,7 2 1 15,-6 1-1-15,-1 2 0 16,-2-3 0-16,0-2 2 15,-1 5 1-15,-2 0-1 16,0 0-2-16,0-3 1 16,2 0 1-16,1 1-1 15,0-4 2-15,-3 6-2 16,-4-2-1-16,4 2 3 16,-3 0 0-16,0 0-4 15,-1 0-1-15,1 0 3 16,0 0 1-16,3 0-3 15,-4 0 1-15,4 0 0 0,6 0 0 16,0 0 0-16,-1 0 2 16,-2 0-1-16,3 0-1 15,-7 0 1-15,1 0 1 16,0 0-1-16,0 0-1 16,2 0 1-16,-2 0-1 15,0 0 0-15,0 0 2 16,2-3-3-16,4 3 0 15,0 0 1-15,-1 0 0 16,-2 0 0-16,0 0 0 0,0 3 0 16,-1-1 2-16,1-2-3 15,3 6 0-15,-7-4 1 16,1-2 0-16,0 0 0 16,6 3 2-16,-1-3-1 15,1 3-1-15,-3-3-2 16,2 0 1-16,1 5 1 15,3 0 2-15,-1-2-3 16,1-3 0-16,0 0 1 16,2 0 0-16,7 0 0 15,0 0 0-15,-1 0 0 16,1 5 0-16,2 0 0 16,-2-2 0-16,-3 5 0 15,-4-5 2-15,4-1-1 16,5 1-1-16,-2 0-2 0,0 2 1 15,-1 0 1-15,1 1 2 16,2-1-1-16,-5-3-1 16,3-2 1-16,2 0-1 15,4 0 0-15,2 0 0 16,-2 0 0-16,-1 3 0 16,-2-3 0-16,0 0 2 15,-7 0-3-15,1 0 0 16,-4 0-4-16,-2-3 1 15,-6 1-16-15,-9 2-6 16,-4-3-31-16,-5 6-12 16,-3 2-31-16,0 32-15 0,9-8-4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8T00:58:28.8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13801 14920 160 0,'0'3'63'0,"3"-1"-34"0,-3 3-21 0,0 3 16 16,3-2-6-16,0-1 2 16</inkml:trace>
  <inkml:trace contextRef="#ctx0" brushRef="#br0" timeOffset="1122.946">13819 14967 351 0,'9'11'23'0,"3"-3"0"0,0-3-5 16,3 3-1-16,0-2-5 15,2-1 0-15,4-3-3 16,6 4 0-16,3-4-8 16,3 4 0-16,2-1-1 15,-2 0 2-15,6-2-3 16,-1 0-2-16,1 2 8 16,3-5 4-16,-4-3 0 15,4 1 2-15,9-1-4 16,-1 0-2-16,-2 1-2 15,-3-1 0-15,-1 0-2 16,4 3 2-16,-6 0-2 16,-1 0-1-16,1 0 1 15,3-2-1-15,5-1 2 0,7 0 1 16,-7 1-4-16,4-6 1 16,2 5 4-16,1-2 2 15,-6 2-5-15,5 1 0 16,7-1 1-16,-1 0 1 15,-5 3-4-15,2-2 1 16,1 2 0-16,-4-3 0 16,1 3 0-16,8-5 0 15,4-1 0-15,-7 6 2 16,4 0-1-16,-1 0-1 16,-5 0 1-16,2 0-1 15,4 0-3-15,2 0 2 0,-5 3 1 16,-1 0 2-16,-2 2-1 15,-1 0 2-15,-8 1-2 16,0-1-1-16,5-2 1 16,4-1-1-16,-4 3 0 15,-2-2 2-15,-4 0-1 16,4 2 2-16,-3 0-2 16,-4-2-1-16,4 0-4 15,2-1 0-15,4 1 2 16,-3 0 3-16,2 2 2 15,-5 0 1-15,-4-2-5 16,1 5 1-16,-6-6 0 16,2 1 0-16,7 0-3 0,2-3 2 15,1 2 3-15,0 1 1 16,2-3 3 0,-2 3 3-16,-4-3-6 0,1 2-2 15,8-2-1-15,4 0 0 16,-4 0-3-16,-2 3 2 15,3 0 1-15,-1-1 2 16,-2-2 1-16,5 0 1 16,22 0-2-16,-10 3-2 15,-6-3-2-15,-2 2 1 16,-4-2 3-16,-5 0 1 16,-3-2-4-16,-1 2-1 0,7-3 1 15,2 1 0-15,-2 2 3 16,2 0 1-16,1 0-4 15,-7 0 1-15,7 0 2 16,5 0 1-16,-2 0-1 16,-4 5-2-16,1-3-2 15,-1 4-1-15,-5-6 4 16,-1 2 1-16,10 1-3 16,2 2-1-16,-2 1 1 15,-1-1 0-15,1-5 1 16,-7 0 2-16,4-3-3 15,5 6-2-15,4-3 2 16,-7 5 0-16,-5-5 1 16,2 6 2-16,-2-9-1 15,-1 3 2-15,4-3-2 0,2 3 2 16,-5 0-4-16,-4 0 0 16,-5-2 3-16,-3 2 1 15,-10-3-4-15,-2 0 1 16,-9-2 0-16,-6 2 0 15,-1 1-22-15,1-1-8 16,0-2-23-16,0 2-8 16,0 3-15-16,6 3-4 15,-4-1-17 1</inkml:trace>
  <inkml:trace contextRef="#ctx0" brushRef="#br0" timeOffset="2309.5777">6526 16031 160 0,'0'-3'60'0,"0"6"-32"0,3 0-28 0,-3-3 13 0</inkml:trace>
  <inkml:trace contextRef="#ctx0" brushRef="#br0" timeOffset="3012.4525">6541 16044 304 0,'12'3'36'0,"3"5"-2"0,6-3-13 16,3-2-3-16,3 0-5 16,5-1 0-16,4 1-3 15,3-1-1-15,-1-2-3 16,7 3 1-16,0 0 0 15,5-1 1-15,1-2 0 16,11 0 0-16,1 3 0 16,-4 0 0-16,1-3 0 15,3 0 0-15,-1 0-2 16,1 0-1-16,5 0-3 0,3 0 1 16,-2 0 0-16,-1 2 1 15,4-2-5-15,-1 0 1 16,4 0 2-16,2 0 1 15,-3 0-1-15,1 3 1 16,-1-3 0-16,-2 0 3 16,8 0-3-16,0 0 0 15,-5 0-1-15,5 0-2 16,-2 0 3-16,2-3 0 16,6 1 1-16,-5-1 0 15,-1 0 0-15,3 1 2 16,4-1-3-16,5 3 0 15,-3 0-1-15,21-3-2 0,-8 1 1 16,-7 2-1-16,3 0 0 16,-6 0 0-16,-2 0 0 15,-1 0 0-15,-6 0 2 16,10 0 1-16,-4 2-4 16,-6-2 1-16,1 0 0 15,2 0 2-15,3-2-1 16,3 2-1-16,-8-3 3 15,-4 3 0-15,4 0 1 16,-4 0 0-16,6 0-5 16,-2 3 1-16,-1-1 0 15,0-2 2-15,1 0-1 0,5 0-1 16,3 0 5 0,-6 0 1-16,-8-2 2 15,-1 2 2-15,-2-3-3 0,2 3 1 16,3 0-3-16,-8 0 0 15,-4-2-3-15,-5 2 1 16,-4-3-11-16,-5 0-2 16,-6 1-22-16,-7-1-9 15,-8 3-60-15,-9 5-25 16,-18-13-11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3-07T22:49:44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3117 13376 176 0,'0'-8'66'0,"5"4"-36"0,-1-7-35 15,9 11 10-15,0-4-1 16,0 0 2-16,4 0 20 16,-8 0 7-1,-1 1-5-15,5-9-4 0,5 1-8 0,-6 3-2 16,14 0-6-1,-4 1-3-15,12-9-2 0,14 9-3 16,-5-1-2-16,4 0 1 16,1 4 1-16,-1 1 0 15,5-1 8-15,4 0 7 16,4 0-1-16,-4 0 0 16,4 0-6-16,14 4 0 15,3 0-7-15,5-3-1 16,-4-5 2-16,12 0 1 15,-21 5-4-15,13-1-1 16,-17 4 7-16,-1 0 6 16,14 4 4-16,-18-4 3 0,0 0-8 15,1 0-1-15,-5 0-5 16,4 0-1-16,0 0-3 16,-4-4-1-16,0 4 1 15,0 0 2-15,0 0 1 16,-8 0 1-16,4 0-2 15,4 4 1-15,-5-4-2 16,-3 3 2-16,-1-3-2 16,0 4-1-16,5-4-2 15,4 0 1-15,0 0 1 16,5 0 2-16,3 0 1 16,-4 0 3-16,14 4-1 15,-14 0 2-15,9 0-2 16,-13 3 0-16,17 1-6 15,-4 0 1-15,4-5 2 0,-4 1 1 16,-4 0-4-16,0 0 1 16,-1 0-2-16,1 0 0 15,-5-1 4-15,1 5 1 16,8 4-4-16,4-5 1 16,-13 1-2-16,5 0 0 15,-1-5 2-15,1 1 0 16,0 0 0-16,-5 0 0 15,5 0 2-15,-5-4 1 16,18 4-1-16,-14-4-2 16,5 0-2-16,4 0-1 0,-12 0 4 15,8-4 1-15,0 4 0 16,-5 0-2-16,1-8 1 16,-1 4-1-16,14-3 0 15,-5 7 0-15,-4 0 0 16,4 0 0-16,9-8 0 15,-4 4 0-15,-1 0 0 16,-3 0 0-16,29 1 0 16,-4-1 2-16,-4 0-1 15,-9 0-1-15,5 4-2 16,-5 0 1-16,-4 0 3 16,8-4 1-16,9 0-4 15,5-11 1-15,-1 4-2 0,1 7 0 16,-5 0 2-1,8-4 0-15,5 4 2 0,-4-3 1 16,-4-1-1-16,3 4-2 16,-8 1-2-16,0-5 1 15,9 0 1-15,9 1 2 16,-10-1-1-16,1 4-1 16,-5 0 1-16,1 0-1 15,-40 1 2-15,49-1 3 16,-1 0 0-16,-5 4 2 15,-3 0 0-15,-5-4 1 16,9 4-4-16,-5-4-1 16,0 0-1-16,-4 1-2 0,5-1 3 15,-1 0 0-15,-8 0-1 16,4 0-2-16,-4 4 1 16,0-4 1-16,-5 1-3 15,1-1 0-15,-9 4 1 16,4 0 2-16,-17-4-1 15,13 4-1-15,-9-4-2 16,-13 4 1-16,-4 0-6 16,-4 0 0-16,-9-4-21 15,-4 4-9-15,0 0-21 16,-1 0-8-16,18-7-51 16,13-1-58-16,-4-57 58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5DE4D-F971-4E35-90FF-59862FBCBC10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C38FD-9B02-4B29-B827-59FF9739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2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cku.ca/MeadProject/NYT/NYT_1910_02_20.html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Yellow_Peril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1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Video:  0:17 – 2:19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3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Current</a:t>
            </a:r>
            <a:r>
              <a:rPr lang="en-US" baseline="0" dirty="0" smtClean="0"/>
              <a:t> world population in 2018 is ~ 7.6 billion – nearly half the world is on the Internet!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Over half of those supposedly on the internet are using Facebook monthly!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4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Whatever your beliefs, you can find information that confirm these beliefs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9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that have been “common sense” in the US among various large groups of people:</a:t>
            </a:r>
          </a:p>
          <a:p>
            <a:pPr lvl="1"/>
            <a:r>
              <a:rPr lang="en-US" dirty="0" smtClean="0"/>
              <a:t>Women should not vote</a:t>
            </a:r>
          </a:p>
          <a:p>
            <a:pPr lvl="1"/>
            <a:r>
              <a:rPr lang="en-US" dirty="0" smtClean="0"/>
              <a:t>Women should not work outside the home</a:t>
            </a:r>
          </a:p>
          <a:p>
            <a:pPr lvl="2"/>
            <a:r>
              <a:rPr lang="en" dirty="0" smtClean="0">
                <a:sym typeface="Calibri"/>
                <a:hlinkClick r:id="rId3"/>
              </a:rPr>
              <a:t>https://www.brocku.ca/MeadProject/NYT/NYT_1910_02_20.html</a:t>
            </a:r>
            <a:r>
              <a:rPr lang="en" dirty="0" smtClean="0">
                <a:sym typeface="Calibri"/>
              </a:rPr>
              <a:t> </a:t>
            </a:r>
          </a:p>
          <a:p>
            <a:pPr lvl="1"/>
            <a:r>
              <a:rPr lang="en" dirty="0" smtClean="0">
                <a:sym typeface="Calibri"/>
              </a:rPr>
              <a:t>The white race is superior</a:t>
            </a:r>
          </a:p>
          <a:p>
            <a:pPr lvl="2"/>
            <a:r>
              <a:rPr lang="en-US" dirty="0" smtClean="0">
                <a:hlinkClick r:id="rId4"/>
              </a:rPr>
              <a:t>https://en.wikipedia.org/wiki/Yellow_Peril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People of various races should be physically segregated</a:t>
            </a:r>
          </a:p>
          <a:p>
            <a:pPr lvl="1"/>
            <a:r>
              <a:rPr lang="en-US" dirty="0" smtClean="0"/>
              <a:t>People of different races should not get married</a:t>
            </a:r>
          </a:p>
          <a:p>
            <a:pPr lvl="1"/>
            <a:r>
              <a:rPr lang="en-US" dirty="0" smtClean="0"/>
              <a:t>Homosexuality is a mental disorder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73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Certain industries are suffering much more, and a college degree is now becoming necessary for ALL jobs. What does this mean for us? And how about those soaring tuition rates?  Student loans</a:t>
            </a:r>
            <a:r>
              <a:rPr lang="en" baseline="0" dirty="0" smtClean="0"/>
              <a:t> and debt?  Debt forgiveness programs?</a:t>
            </a:r>
            <a:endParaRPr lang="e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2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C38FD-9B02-4B29-B827-59FF9739C4C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3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5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02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403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3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B8D16C8-AC55-4BDD-9B87-67ABDEFDBB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Winter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3288" y="-2231"/>
            <a:ext cx="145745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L25:  Social Implications</a:t>
            </a:r>
          </a:p>
        </p:txBody>
      </p:sp>
    </p:spTree>
    <p:extLst>
      <p:ext uri="{BB962C8B-B14F-4D97-AF65-F5344CB8AC3E}">
        <p14:creationId xmlns:p14="http://schemas.microsoft.com/office/powerpoint/2010/main" val="113158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hyperlink" Target="https://venturebeat.com/2018/03/04/ai-is-coming-after-highly-skilled-jobs-and-its-meeting-resistance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emf"/><Relationship Id="rId4" Type="http://schemas.openxmlformats.org/officeDocument/2006/relationships/customXml" Target="../ink/ink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eli_pariser_beware_online_filter_bubbl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hyperlink" Target="http://smapp.nyu.edu/papers/SocialMediaReduces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hyperlink" Target="http://repository.upenn.edu/cgi/viewcontent.cgi?article=1124&amp;context=asc_paper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hyperlink" Target="https://newbloommag.net/2015/07/06/taiwans-textbook-controversy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uw.iasystem.org/survey/188768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hyperlink" Target="http://www.newyorker.com/magazine/2010/10/04/small-change-malcolm-glad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hyperlink" Target="http://www.newyorker.com/magazine/2010/10/04/small-change-malcolm-gladwel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customXml" Target="../ink/ink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dit.com/r/berkeley/comments/3pjz3w/what_39k_facebook_attendees_looks_like_alexander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customXml" Target="../ink/ink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eb.missouri.edu/~segerti/capstone/Slacktivism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bes.com/sites/omribenshahar/2016/11/17/the-non-voters-who-decided-the-election-trump-won-because-of-lower-democratic-turnout/" TargetMode="External"/><Relationship Id="rId2" Type="http://schemas.openxmlformats.org/officeDocument/2006/relationships/hyperlink" Target="https://twibbon.com/support/h-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hyperlink" Target="https://www.nytimes.com/2014/03/20/opinion/after-the-protes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times.com/2014/03/20/opinion/after-the-protests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customXml" Target="../ink/ink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CMS9xnBRkc" TargetMode="External"/><Relationship Id="rId6" Type="http://schemas.openxmlformats.org/officeDocument/2006/relationships/customXml" Target="../ink/ink1.xml"/><Relationship Id="rId5" Type="http://schemas.openxmlformats.org/officeDocument/2006/relationships/image" Target="../media/image3.jpeg"/><Relationship Id="rId4" Type="http://schemas.openxmlformats.org/officeDocument/2006/relationships/hyperlink" Target="https://www.youtube.com/watch?v=3CMS9xnBRkc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s.stanford.edu/people/eroberts/CSCapacity/CSCapacity-HistoryToday.html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customXml" Target="../ink/ink1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visualcapitalist.com/visualizing-jobs-lost-autom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customXml" Target="../ink/ink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shingtonpost.com/wp-srv/special/business/unemployment-where-are-the-jobs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emf"/><Relationship Id="rId4" Type="http://schemas.openxmlformats.org/officeDocument/2006/relationships/customXml" Target="../ink/ink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sections/money/2015/02/05/382664837/map-the-most-common-job-in-every-state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www.visualcapitalist.com/visualizing-jobs-lost-automatio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Pq-S557XQU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Pq-S557XQU" TargetMode="Externa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emf"/><Relationship Id="rId5" Type="http://schemas.openxmlformats.org/officeDocument/2006/relationships/customXml" Target="../ink/ink23.xml"/><Relationship Id="rId4" Type="http://schemas.openxmlformats.org/officeDocument/2006/relationships/hyperlink" Target="http://www.theatlantic.com/business/archive/2011/10/why-workers-are-losing-the-war-against-machines/247278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livestats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://www.pewinternet.org/2014/08/06/future-of-job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ww.theatlantic.com/magazine/archive/2015/07/world-without-work/395294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D/Statistics/Documents/statistics/2014/ITU_Key_2005-2014_ICT_data.xl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3.xml"/><Relationship Id="rId4" Type="http://schemas.openxmlformats.org/officeDocument/2006/relationships/hyperlink" Target="https://commons.wikimedia.org/wiki/File:Internet_users_per_100_inhabitants_ITU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64810/number-of-monthly-active-facebook-users-worldwid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Social Implications of Computing</a:t>
            </a:r>
            <a:br>
              <a:rPr lang="en-US" dirty="0" smtClean="0"/>
            </a:br>
            <a:r>
              <a:rPr lang="en-US" sz="2000" b="0" dirty="0" smtClean="0"/>
              <a:t>CSE 120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109728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</a:t>
            </a:r>
            <a:r>
              <a:rPr lang="en-US" sz="2000" dirty="0" smtClean="0"/>
              <a:t>	Cheng Ni, 	Eugene </a:t>
            </a:r>
            <a:r>
              <a:rPr lang="en-US" sz="2000" dirty="0"/>
              <a:t>Oh,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	Sam Wolfson, 	Sophie Tian,	Teagan </a:t>
            </a:r>
            <a:r>
              <a:rPr lang="en-US" sz="2000" dirty="0" err="1" smtClean="0"/>
              <a:t>Horkan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5760" y="3108961"/>
            <a:ext cx="8412480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AI is coming after highly skilled jobs, and it’s meeting resistance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automated technologies first emerged, there was a gap between the laborers they replaced and the decision-makers who implemented them. But as AI has matured, it has begun to climb the corporate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ranks.  Now… startups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offering AI services that can replace entire professions with lower prices and more precise results.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Those with the most power to adopt automation are also those with the most to lose by adopting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it…  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indicative of a larger problem with automation. Processes that save time on menial tasks will be successful; those that position themselves 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versions of professionals with the power to make decisions will likely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venturebeat.com/2018/03/04/ai-is-coming-after-</a:t>
            </a:r>
            <a:b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highly-skilled-jobs-and-its-meeting-resistance/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venturebeat.com/wp-content/uploads/2016/07/RobotTyping-e1520213069769.jpg?fit=578%2C346&amp;strip=al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9" r="21518"/>
          <a:stretch/>
        </p:blipFill>
        <p:spPr bwMode="auto">
          <a:xfrm>
            <a:off x="7600869" y="5212080"/>
            <a:ext cx="154313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Abundance of Info:  Climate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10</a:t>
            </a:fld>
            <a:endParaRPr lang="en-US"/>
          </a:p>
        </p:txBody>
      </p:sp>
      <p:pic>
        <p:nvPicPr>
          <p:cNvPr id="5" name="Shape 26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1645920"/>
            <a:ext cx="7315200" cy="2229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26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b="5872"/>
          <a:stretch/>
        </p:blipFill>
        <p:spPr>
          <a:xfrm>
            <a:off x="914400" y="4389120"/>
            <a:ext cx="7315200" cy="148575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958680" y="1743120"/>
              <a:ext cx="5384880" cy="33397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2200" y="1732320"/>
                <a:ext cx="5402520" cy="335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49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Bubbles (Eli </a:t>
            </a:r>
            <a:r>
              <a:rPr lang="en-US" dirty="0" err="1" smtClean="0"/>
              <a:t>Pariser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Eli Pariser warns that technology tends towards exposure to information that confirms preexisting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beliefs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www.ted.com/talks/eli_pariser_beware_online_filter_bubbles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r>
              <a:rPr lang="en-US" dirty="0" smtClean="0"/>
              <a:t>People (myself included) tend to look to people who they think have the right answers</a:t>
            </a:r>
          </a:p>
          <a:p>
            <a:pPr lvl="1"/>
            <a:r>
              <a:rPr lang="en-US" dirty="0" smtClean="0"/>
              <a:t>Often people who </a:t>
            </a:r>
            <a:r>
              <a:rPr lang="en-US" i="1" dirty="0" smtClean="0"/>
              <a:t>act</a:t>
            </a:r>
            <a:r>
              <a:rPr lang="en-US" dirty="0" smtClean="0"/>
              <a:t> and </a:t>
            </a:r>
            <a:r>
              <a:rPr lang="en-US" i="1" dirty="0" smtClean="0"/>
              <a:t>look</a:t>
            </a:r>
            <a:r>
              <a:rPr lang="en-US" dirty="0" smtClean="0"/>
              <a:t> like me or </a:t>
            </a:r>
            <a:r>
              <a:rPr lang="en-US" i="1" dirty="0" smtClean="0"/>
              <a:t>share similar opinions</a:t>
            </a:r>
          </a:p>
          <a:p>
            <a:pPr lvl="1"/>
            <a:r>
              <a:rPr lang="en-US" dirty="0" smtClean="0"/>
              <a:t>This is a </a:t>
            </a:r>
            <a:r>
              <a:rPr lang="en-US" dirty="0" smtClean="0">
                <a:solidFill>
                  <a:srgbClr val="FF0000"/>
                </a:solidFill>
              </a:rPr>
              <a:t>bias</a:t>
            </a:r>
            <a:r>
              <a:rPr lang="en-US" dirty="0" smtClean="0"/>
              <a:t> (natural filter bubble)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2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/>
              <a:t>Pablo Barberá </a:t>
            </a:r>
            <a:r>
              <a:rPr lang="en" dirty="0" smtClean="0"/>
              <a:t>argues that technology has the opposite effect</a:t>
            </a:r>
          </a:p>
          <a:p>
            <a:pPr lvl="1"/>
            <a:r>
              <a:rPr lang="en" dirty="0" smtClean="0"/>
              <a:t>“</a:t>
            </a:r>
            <a:r>
              <a:rPr lang="en" i="1" dirty="0"/>
              <a:t>How Social Media Reduces Mass Political Polarization. Evidence from Germany, Spain, and the U.S</a:t>
            </a:r>
            <a:r>
              <a:rPr lang="en" i="1" dirty="0" smtClean="0"/>
              <a:t>.</a:t>
            </a:r>
            <a:r>
              <a:rPr lang="en" dirty="0" smtClean="0"/>
              <a:t>”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smapp.nyu.edu/papers/SocialMediaReduces.pdf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" dirty="0"/>
              <a:t>Citizens are now exposed not only to their close friends’ opinions, but also to political content shared by their co-workers, childhood friends, distant relatives, and other people with whom they form weak </a:t>
            </a:r>
            <a:r>
              <a:rPr lang="en" dirty="0" smtClean="0"/>
              <a:t>ties.”</a:t>
            </a:r>
          </a:p>
          <a:p>
            <a:pPr lvl="1"/>
            <a:r>
              <a:rPr lang="en" dirty="0" smtClean="0"/>
              <a:t>“</a:t>
            </a:r>
            <a:r>
              <a:rPr lang="en" dirty="0"/>
              <a:t>Weak social ties tend to be more ideologically heterogeneous than strong social </a:t>
            </a:r>
            <a:r>
              <a:rPr lang="en" dirty="0" smtClean="0"/>
              <a:t>ties.”</a:t>
            </a:r>
            <a:endParaRPr lang="en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148400" y="5421600"/>
              <a:ext cx="2141280" cy="435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9760" y="5409000"/>
                <a:ext cx="2155320" cy="4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362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Polarization and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Diana </a:t>
            </a:r>
            <a:r>
              <a:rPr lang="en-US" dirty="0" err="1" smtClean="0"/>
              <a:t>Mutz</a:t>
            </a:r>
            <a:r>
              <a:rPr lang="en-US" dirty="0" smtClean="0"/>
              <a:t>:  “</a:t>
            </a:r>
            <a:r>
              <a:rPr lang="en-US" i="1" dirty="0" smtClean="0"/>
              <a:t>Cross-cutting Social Networks: Testing Democratic Theory in Practice</a:t>
            </a:r>
            <a:r>
              <a:rPr lang="en-US" dirty="0" smtClean="0"/>
              <a:t>”</a:t>
            </a:r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repository.upenn.edu/cgi/viewcontent.cgi?article=1124&amp;context=asc_papers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" dirty="0"/>
              <a:t>Exposure to conflicting political viewpoints is widely assumed to benefit the citizens of a democratic </a:t>
            </a:r>
            <a:r>
              <a:rPr lang="en" dirty="0" smtClean="0"/>
              <a:t>polity.”</a:t>
            </a:r>
          </a:p>
          <a:p>
            <a:pPr lvl="1"/>
            <a:r>
              <a:rPr lang="en" dirty="0" smtClean="0"/>
              <a:t>“...</a:t>
            </a:r>
            <a:r>
              <a:rPr lang="en" dirty="0"/>
              <a:t>Utilizing a laboratory experiment manipulating exposure to dissonant and consonant political views, I further substantiate the causal role of cross-cutting exposure in fostering political </a:t>
            </a:r>
            <a:r>
              <a:rPr lang="en" dirty="0" smtClean="0"/>
              <a:t>tolerance.”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49360" y="5371200"/>
              <a:ext cx="5308920" cy="422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43600" y="5366520"/>
                <a:ext cx="5319720" cy="43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472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Politics of Facebook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There’s an interesting fad of unfriending people on social media sites like Facebook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past presidential election, in particular, has made many people post their personal political beliefs on Facebook</a:t>
            </a:r>
          </a:p>
          <a:p>
            <a:pPr lvl="1"/>
            <a:r>
              <a:rPr lang="en-US" dirty="0" smtClean="0"/>
              <a:t>Friendships have been ruined as a result!</a:t>
            </a:r>
          </a:p>
          <a:p>
            <a:pPr lvl="2"/>
            <a:r>
              <a:rPr lang="en-US" dirty="0" smtClean="0"/>
              <a:t>This results in a </a:t>
            </a:r>
            <a:r>
              <a:rPr lang="en-US" i="1" dirty="0" smtClean="0"/>
              <a:t>tighter filter bubble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39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Politics of Facebook Friends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Entire academic studies have been made on this topic</a:t>
            </a:r>
          </a:p>
          <a:p>
            <a:endParaRPr lang="en-US" dirty="0"/>
          </a:p>
          <a:p>
            <a:r>
              <a:rPr lang="en" dirty="0" smtClean="0"/>
              <a:t>Andrea </a:t>
            </a:r>
            <a:r>
              <a:rPr lang="en" dirty="0"/>
              <a:t>Peterson explains</a:t>
            </a:r>
            <a:r>
              <a:rPr lang="en" dirty="0" smtClean="0"/>
              <a:t>:</a:t>
            </a:r>
          </a:p>
          <a:p>
            <a:pPr lvl="1"/>
            <a:r>
              <a:rPr lang="en" dirty="0" smtClean="0"/>
              <a:t>“ </a:t>
            </a:r>
            <a:r>
              <a:rPr lang="en" dirty="0"/>
              <a:t>... our online </a:t>
            </a:r>
            <a:r>
              <a:rPr lang="en" dirty="0" smtClean="0"/>
              <a:t>interactions about </a:t>
            </a:r>
            <a:br>
              <a:rPr lang="en" dirty="0" smtClean="0"/>
            </a:br>
            <a:r>
              <a:rPr lang="en" dirty="0" smtClean="0"/>
              <a:t>politics </a:t>
            </a:r>
            <a:r>
              <a:rPr lang="en" dirty="0"/>
              <a:t>don't </a:t>
            </a:r>
            <a:r>
              <a:rPr lang="en" dirty="0" smtClean="0"/>
              <a:t>necessarily </a:t>
            </a:r>
            <a:br>
              <a:rPr lang="en" dirty="0" smtClean="0"/>
            </a:br>
            <a:r>
              <a:rPr lang="en" dirty="0" smtClean="0"/>
              <a:t>represent </a:t>
            </a:r>
            <a:r>
              <a:rPr lang="en" dirty="0"/>
              <a:t>an entirely </a:t>
            </a:r>
            <a:r>
              <a:rPr lang="en" dirty="0" smtClean="0"/>
              <a:t>new pattern </a:t>
            </a:r>
            <a:br>
              <a:rPr lang="en" dirty="0" smtClean="0"/>
            </a:br>
            <a:r>
              <a:rPr lang="en" dirty="0" smtClean="0"/>
              <a:t>of </a:t>
            </a:r>
            <a:r>
              <a:rPr lang="en" dirty="0"/>
              <a:t>interactions </a:t>
            </a:r>
            <a:r>
              <a:rPr lang="en" dirty="0" smtClean="0"/>
              <a:t>– but rather </a:t>
            </a:r>
            <a:r>
              <a:rPr lang="en" dirty="0"/>
              <a:t>an 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dirty="0" smtClean="0"/>
              <a:t>extension </a:t>
            </a:r>
            <a:r>
              <a:rPr lang="en" dirty="0"/>
              <a:t>of </a:t>
            </a:r>
            <a:r>
              <a:rPr lang="en" dirty="0" smtClean="0"/>
              <a:t>existing dynamics </a:t>
            </a:r>
            <a:br>
              <a:rPr lang="en" dirty="0" smtClean="0"/>
            </a:br>
            <a:r>
              <a:rPr lang="en" dirty="0" smtClean="0"/>
              <a:t>into </a:t>
            </a:r>
            <a:r>
              <a:rPr lang="en" dirty="0"/>
              <a:t>the digital realm.”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15</a:t>
            </a:fld>
            <a:endParaRPr lang="en-US"/>
          </a:p>
        </p:txBody>
      </p:sp>
      <p:pic>
        <p:nvPicPr>
          <p:cNvPr id="5" name="Shape 304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413475" y="1945005"/>
            <a:ext cx="3627204" cy="4389120"/>
          </a:xfrm>
          <a:prstGeom prst="rect">
            <a:avLst/>
          </a:prstGeom>
          <a:noFill/>
          <a:ln w="12700">
            <a:solidFill>
              <a:srgbClr val="4B2A85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22120" y="4684320"/>
              <a:ext cx="3934440" cy="131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360" y="4680720"/>
                <a:ext cx="3943800" cy="13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4079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find that social media relationships have made you more politically aware and/or changed your own beliefs?</a:t>
            </a:r>
            <a:endParaRPr lang="en-US" dirty="0"/>
          </a:p>
          <a:p>
            <a:pPr lvl="1"/>
            <a:r>
              <a:rPr lang="en-US" dirty="0"/>
              <a:t>Vote at </a:t>
            </a:r>
            <a:r>
              <a:rPr lang="en-US" dirty="0">
                <a:hlinkClick r:id="rId2"/>
              </a:rPr>
              <a:t>http://PollEv.com/justinh</a:t>
            </a:r>
            <a:endParaRPr lang="en-US" dirty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FF9900"/>
                </a:solidFill>
              </a:rPr>
              <a:t>Yes, social media has opened my mind to a variety of different opinions</a:t>
            </a:r>
            <a:endParaRPr lang="en-US" sz="2400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00B050"/>
                </a:solidFill>
              </a:rPr>
              <a:t>No, I ignore or don’t see dissenting opinions on social media</a:t>
            </a:r>
            <a:endParaRPr lang="en-US" sz="2400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FF3399"/>
                </a:solidFill>
              </a:rPr>
              <a:t>No, I tend to dismiss dissenting opinions on social media as bogus</a:t>
            </a:r>
            <a:endParaRPr lang="en-US" sz="2400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sz="2400" b="1" dirty="0" smtClean="0">
                <a:solidFill>
                  <a:srgbClr val="00B0F0"/>
                </a:solidFill>
              </a:rPr>
              <a:t>I don’t use social media enough for it to affect my opinions</a:t>
            </a:r>
            <a:endParaRPr lang="en-US" sz="2400" b="1" baseline="-2500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726280" y="3965760"/>
              <a:ext cx="1875600" cy="2751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18360" y="3958920"/>
                <a:ext cx="1888200" cy="27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790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Think:  Politics and Media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How We Act:  Social Movements</a:t>
            </a:r>
          </a:p>
          <a:p>
            <a:r>
              <a:rPr lang="en-US" dirty="0" smtClean="0"/>
              <a:t>How We Work:  Job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7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Individuals</a:t>
            </a:r>
            <a:r>
              <a:rPr lang="en-US" dirty="0" smtClean="0"/>
              <a:t> are empowered by their ability to access information and communicate</a:t>
            </a:r>
          </a:p>
          <a:p>
            <a:pPr lvl="1"/>
            <a:r>
              <a:rPr lang="en-US" dirty="0" smtClean="0"/>
              <a:t>The Internet provides unprecedented access to both data and opinions</a:t>
            </a:r>
          </a:p>
          <a:p>
            <a:pPr lvl="1"/>
            <a:r>
              <a:rPr lang="en-US" dirty="0" smtClean="0"/>
              <a:t>In China, Virtual Private Networks (VPNs) are a popular way for citizens to access news that is otherwise censored</a:t>
            </a:r>
          </a:p>
          <a:p>
            <a:pPr lvl="2"/>
            <a:endParaRPr lang="en-US" dirty="0"/>
          </a:p>
          <a:p>
            <a:r>
              <a:rPr lang="en-US" dirty="0" smtClean="0"/>
              <a:t>Governments often try to control information to help control public opinion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multiple Taiwanese </a:t>
            </a:r>
            <a:r>
              <a:rPr lang="en-US" dirty="0"/>
              <a:t>textbook rewrites:  </a:t>
            </a:r>
            <a:r>
              <a:rPr lang="en-US" dirty="0">
                <a:hlinkClick r:id="rId2"/>
              </a:rPr>
              <a:t>https://newbloommag.net/2015/07/06/taiwans-textbook-controversy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809360" y="3798720"/>
              <a:ext cx="6263640" cy="5868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3960" y="3788640"/>
                <a:ext cx="6276240" cy="6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482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Empowerment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Groups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are empowered by the ability to coordinate and attract assistance</a:t>
            </a:r>
          </a:p>
          <a:p>
            <a:pPr lvl="1"/>
            <a:r>
              <a:rPr lang="en-US" dirty="0" smtClean="0"/>
              <a:t>Can attempt to bring people to a cause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create a Facebook protest event)</a:t>
            </a:r>
          </a:p>
          <a:p>
            <a:pPr lvl="1"/>
            <a:r>
              <a:rPr lang="en-US" dirty="0" smtClean="0"/>
              <a:t>Information transmission creates collective identity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i.e.</a:t>
            </a:r>
            <a:r>
              <a:rPr lang="en-US" dirty="0" smtClean="0"/>
              <a:t> it’s not just me that’s mad; my friends are mad, too)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Assignments:</a:t>
            </a:r>
          </a:p>
          <a:p>
            <a:pPr lvl="1"/>
            <a:r>
              <a:rPr lang="en-US" dirty="0"/>
              <a:t>CS in Your Future done in section tomorrow (3/8)</a:t>
            </a:r>
          </a:p>
          <a:p>
            <a:pPr lvl="1"/>
            <a:r>
              <a:rPr lang="en-US" dirty="0" smtClean="0"/>
              <a:t>Project Code, README, and Video due Friday (3/9)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Final Exam – Tuesday 3/13, 3 pm in MGH 241</a:t>
            </a:r>
          </a:p>
          <a:p>
            <a:pPr lvl="1"/>
            <a:r>
              <a:rPr lang="en-US" dirty="0" smtClean="0"/>
              <a:t>Scheduled slot is 2:30-4:20, but exam will be 60 minutes</a:t>
            </a:r>
          </a:p>
          <a:p>
            <a:pPr lvl="1"/>
            <a:r>
              <a:rPr lang="en-US" dirty="0" smtClean="0"/>
              <a:t>Nearly identical to midterm – big ideas &amp; programming</a:t>
            </a:r>
          </a:p>
          <a:p>
            <a:pPr lvl="1"/>
            <a:r>
              <a:rPr lang="en-US" dirty="0" smtClean="0"/>
              <a:t>10% of course grade</a:t>
            </a:r>
          </a:p>
          <a:p>
            <a:pPr lvl="1"/>
            <a:r>
              <a:rPr lang="en-US" dirty="0" smtClean="0"/>
              <a:t>TWO sheets of notes (letter, double-sided, hand-written)</a:t>
            </a:r>
          </a:p>
          <a:p>
            <a:pPr lvl="2"/>
            <a:endParaRPr lang="en-US" dirty="0"/>
          </a:p>
          <a:p>
            <a:r>
              <a:rPr lang="en-US" dirty="0"/>
              <a:t>Course </a:t>
            </a:r>
            <a:r>
              <a:rPr lang="en-US" dirty="0" smtClean="0"/>
              <a:t>Evaluation: 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uw.iasystem.org/survey/188768</a:t>
            </a:r>
            <a:r>
              <a:rPr lang="en-US" sz="2400" dirty="0" smtClean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0961B-239C-4B23-9F28-0B3499D310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 (Malcolm Gladwell)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www.newyorker.com/magazine/2010/10/04/small-change-malcolm-gladwell</a:t>
            </a:r>
            <a:r>
              <a:rPr lang="en-US" dirty="0" smtClean="0"/>
              <a:t> 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“The world, we are told, is in the midst of a revolution. The new tools of social media have reinvented social activism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</a:p>
          <a:p>
            <a:pPr lvl="2"/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“Activism that challenges the status quo, that attacks deeply rooted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problems”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is physically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dangerous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Research from the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60’s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suggests that people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engage in such activism usually have very strong social ties with the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movement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902120" y="4665240"/>
              <a:ext cx="2214000" cy="4377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5280" y="4654080"/>
                <a:ext cx="2225880" cy="46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50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Change (Malcolm Gladwell)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http://www.newyorker.com/magazine/2010/10/04/small-change-malcolm-gladwell</a:t>
            </a:r>
            <a:r>
              <a:rPr lang="en-US" dirty="0"/>
              <a:t> 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“The platforms of social media are built around weak ties. Twitter is a way of following (or being followed by) people you may never have met. Facebook is a tool for efficiently managing your acquaintances, for keeping up with the people you would not otherwise be able to stay in touch with.”</a:t>
            </a:r>
          </a:p>
          <a:p>
            <a:pPr lvl="1"/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“Social networks are effective at increasing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participation – by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lessening the level of motivation that participation requires.”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297240" y="2678040"/>
              <a:ext cx="4669200" cy="2748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90760" y="2672640"/>
                <a:ext cx="4686120" cy="275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861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Fall 2015, UC Berkeley Mathematics Lecturer Alexander Coward publicly announced his contract was not being renewed after the 2015-2016 academic year</a:t>
            </a:r>
          </a:p>
          <a:p>
            <a:pPr lvl="1"/>
            <a:r>
              <a:rPr lang="en-US" dirty="0" smtClean="0"/>
              <a:t>Announcement came with harsh critique of math dept.</a:t>
            </a:r>
          </a:p>
          <a:p>
            <a:pPr lvl="1"/>
            <a:r>
              <a:rPr lang="en-US" dirty="0" smtClean="0"/>
              <a:t>Feverish discussion of story on Facebook, Reddit, school newspaper, etc.</a:t>
            </a:r>
            <a:endParaRPr lang="en-US" dirty="0"/>
          </a:p>
          <a:p>
            <a:pPr lvl="1"/>
            <a:r>
              <a:rPr lang="en-US" dirty="0" smtClean="0"/>
              <a:t>A protest event was created on Facebook, timed to coincide with an administrative review of Coward’s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22</a:t>
            </a:fld>
            <a:endParaRPr lang="en-US"/>
          </a:p>
        </p:txBody>
      </p:sp>
      <p:pic>
        <p:nvPicPr>
          <p:cNvPr id="5" name="Shape 348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62091" y="5320699"/>
            <a:ext cx="3474720" cy="1354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1714" y="5562823"/>
            <a:ext cx="2513700" cy="639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964760" y="5450760"/>
              <a:ext cx="1006920" cy="961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53600" y="5439240"/>
                <a:ext cx="1031760" cy="9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93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23</a:t>
            </a:fld>
            <a:endParaRPr lang="en-US"/>
          </a:p>
        </p:txBody>
      </p:sp>
      <p:pic>
        <p:nvPicPr>
          <p:cNvPr id="5" name="Shape 35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5920" y="1828800"/>
            <a:ext cx="5852160" cy="2269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58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4572000"/>
            <a:ext cx="1828800" cy="424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 Alexander Coward Protest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Slacktivism</a:t>
            </a:r>
            <a:r>
              <a:rPr lang="en-US" dirty="0" smtClean="0"/>
              <a:t>:  Actions performed via the Internet in support of a political or social cause but regarded as requiring little time or involvement</a:t>
            </a:r>
          </a:p>
          <a:p>
            <a:pPr lvl="1"/>
            <a:r>
              <a:rPr lang="en-US" i="1" dirty="0" smtClean="0"/>
              <a:t>e.g.</a:t>
            </a:r>
            <a:r>
              <a:rPr lang="en-US" dirty="0" smtClean="0"/>
              <a:t> signing an online petition, joining a campaign group on a social media website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24</a:t>
            </a:fld>
            <a:endParaRPr lang="en-US"/>
          </a:p>
        </p:txBody>
      </p:sp>
      <p:pic>
        <p:nvPicPr>
          <p:cNvPr id="6" name="Shape 367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71600"/>
            <a:ext cx="8229600" cy="22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57200" y="3657600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Photo from </a:t>
            </a:r>
            <a:r>
              <a:rPr lang="en-US" dirty="0" smtClean="0">
                <a:latin typeface="Calibri" pitchFamily="34" charset="0"/>
                <a:hlinkClick r:id="rId3"/>
              </a:rPr>
              <a:t>Reddit</a:t>
            </a:r>
            <a:r>
              <a:rPr lang="en-US" dirty="0" smtClean="0">
                <a:latin typeface="Calibri" pitchFamily="34" charset="0"/>
              </a:rPr>
              <a:t>:  “What 3.9K </a:t>
            </a:r>
            <a:r>
              <a:rPr lang="en-US" dirty="0" err="1" smtClean="0">
                <a:latin typeface="Calibri" pitchFamily="34" charset="0"/>
              </a:rPr>
              <a:t>facebook</a:t>
            </a:r>
            <a:r>
              <a:rPr lang="en-US" dirty="0" smtClean="0">
                <a:latin typeface="Calibri" pitchFamily="34" charset="0"/>
              </a:rPr>
              <a:t> attendees looks like”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2253240" y="4695840"/>
              <a:ext cx="5481360" cy="895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6040" y="4689720"/>
                <a:ext cx="5496120" cy="91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12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“Support” 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Facebook has had a variety of</a:t>
            </a:r>
            <a:br>
              <a:rPr lang="en-US" dirty="0" smtClean="0"/>
            </a:br>
            <a:r>
              <a:rPr lang="en-US" dirty="0" smtClean="0"/>
              <a:t>“support” photos in recent years</a:t>
            </a:r>
          </a:p>
          <a:p>
            <a:pPr lvl="1"/>
            <a:r>
              <a:rPr lang="en-US" dirty="0" smtClean="0"/>
              <a:t>Lots of controversy about why certain</a:t>
            </a:r>
            <a:br>
              <a:rPr lang="en-US" dirty="0" smtClean="0"/>
            </a:br>
            <a:r>
              <a:rPr lang="en-US" dirty="0" smtClean="0"/>
              <a:t>events receive more attention than</a:t>
            </a:r>
            <a:br>
              <a:rPr lang="en-US" dirty="0" smtClean="0"/>
            </a:br>
            <a:r>
              <a:rPr lang="en-US" dirty="0" smtClean="0"/>
              <a:t>others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Paris bombings (Nov. 13, 2015) vs. Lebanese bombing day earlier</a:t>
            </a:r>
          </a:p>
          <a:p>
            <a:pPr lvl="2"/>
            <a:endParaRPr lang="en-US" dirty="0"/>
          </a:p>
          <a:p>
            <a:r>
              <a:rPr lang="en" dirty="0" smtClean="0">
                <a:sym typeface="Arial"/>
              </a:rPr>
              <a:t>“Our </a:t>
            </a:r>
            <a:r>
              <a:rPr lang="en" dirty="0">
                <a:sym typeface="Arial"/>
              </a:rPr>
              <a:t>research shows that if people are able to declare support for a charity publicly in social media, it can actually make them less likely to donate to the cause later </a:t>
            </a:r>
            <a:r>
              <a:rPr lang="en" dirty="0" smtClean="0">
                <a:sym typeface="Arial"/>
              </a:rPr>
              <a:t>on.”</a:t>
            </a:r>
          </a:p>
          <a:p>
            <a:pPr lvl="1"/>
            <a:r>
              <a:rPr lang="en-US" dirty="0">
                <a:hlinkClick r:id="rId2"/>
              </a:rPr>
              <a:t>http://web.missouri.edu/~</a:t>
            </a:r>
            <a:r>
              <a:rPr lang="en-US" dirty="0" smtClean="0">
                <a:hlinkClick r:id="rId2"/>
              </a:rPr>
              <a:t>segerti/capstone/Slacktivism.pdf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25</a:t>
            </a:fld>
            <a:endParaRPr lang="en-US"/>
          </a:p>
        </p:txBody>
      </p:sp>
      <p:pic>
        <p:nvPicPr>
          <p:cNvPr id="5" name="Shape 3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0" y="1355793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486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Hillary Clinton Presidential Campaign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create “Personal Hillary Logo” for profile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twibbon.com/support/h-92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Does this mean you are more likely to go out and vote?</a:t>
            </a:r>
          </a:p>
          <a:p>
            <a:pPr lvl="2"/>
            <a:r>
              <a:rPr lang="en-US" dirty="0">
                <a:hlinkClick r:id="rId3"/>
              </a:rPr>
              <a:t>https://www.forbes.com/sites/omribenshahar/2016/11/17/the-non-voters-who-decided-the-election-trump-won-because-of-lower-democratic-turnout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	</a:t>
            </a:r>
          </a:p>
          <a:p>
            <a:pPr lvl="2"/>
            <a:endParaRPr lang="en-US" dirty="0" smtClean="0"/>
          </a:p>
          <a:p>
            <a:r>
              <a:rPr lang="en-US" u="sng" dirty="0" smtClean="0"/>
              <a:t>Filter bubble</a:t>
            </a:r>
            <a:r>
              <a:rPr lang="en-US" dirty="0" smtClean="0"/>
              <a:t>:  bias in media and social media realms led many to predict/assume a victory for Hillary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20498"/>
            <a:ext cx="4572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7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Despite usefulness as an organizing tool, social media might not necessarily lead to successful high-risk political actions</a:t>
            </a:r>
          </a:p>
          <a:p>
            <a:pPr lvl="1"/>
            <a:r>
              <a:rPr lang="en-US" dirty="0" smtClean="0"/>
              <a:t>Gladwell:  “Weak ties seldom lead to high-risk activism.”</a:t>
            </a:r>
          </a:p>
          <a:p>
            <a:pPr lvl="1"/>
            <a:r>
              <a:rPr lang="en-US" dirty="0" err="1"/>
              <a:t>Tufekci</a:t>
            </a:r>
            <a:r>
              <a:rPr lang="en-US" dirty="0"/>
              <a:t>:  </a:t>
            </a:r>
            <a:r>
              <a:rPr lang="en" dirty="0">
                <a:sym typeface="Calibri"/>
              </a:rPr>
              <a:t>“Digital tools make it much easier to build up movements quickly… before the Internet, the tedious work of organizing that was required to circumvent censorship or to organize a protest also helped build infrastructure for decision making and strategies for sustaining momentum</a:t>
            </a:r>
            <a:r>
              <a:rPr lang="en" dirty="0" smtClean="0">
                <a:sym typeface="Calibri"/>
              </a:rPr>
              <a:t>.”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www.nytimes.com/2014/03/20/opinion/after-the-protests.html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720480" y="2253240"/>
              <a:ext cx="1069200" cy="99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12200" y="2244240"/>
                <a:ext cx="1086120" cy="11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58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and the Bad of Social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However, social media can change society more subtly through establishing new social norms</a:t>
            </a:r>
          </a:p>
          <a:p>
            <a:pPr lvl="1"/>
            <a:r>
              <a:rPr lang="en-US" dirty="0" err="1" smtClean="0"/>
              <a:t>Tufekci</a:t>
            </a:r>
            <a:r>
              <a:rPr lang="en-US" dirty="0"/>
              <a:t>:  </a:t>
            </a:r>
            <a:r>
              <a:rPr lang="en" dirty="0" smtClean="0">
                <a:sym typeface="Calibri"/>
              </a:rPr>
              <a:t>“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Those ‘likes’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on Facebook, derided as slacktivism or clicktivism, can have long-term consequences by defining which sentiments are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‘normal’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‘obvious’ 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— perhaps among the most important levers of change</a:t>
            </a:r>
            <a:r>
              <a:rPr lang="en" dirty="0" smtClean="0">
                <a:latin typeface="Calibri"/>
                <a:ea typeface="Calibri"/>
                <a:cs typeface="Calibri"/>
                <a:sym typeface="Calibri"/>
              </a:rPr>
              <a:t>.”</a:t>
            </a:r>
            <a:endParaRPr lang="en" dirty="0" smtClean="0">
              <a:sym typeface="Calibri"/>
            </a:endParaRPr>
          </a:p>
          <a:p>
            <a:pPr lvl="2"/>
            <a:r>
              <a:rPr lang="en-US" dirty="0" smtClean="0">
                <a:hlinkClick r:id="rId3"/>
              </a:rPr>
              <a:t>https://www.nytimes.com/2014/03/20/opinion/after-the-protests.html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908960" y="2225880"/>
              <a:ext cx="2440440" cy="5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05720" y="2219040"/>
                <a:ext cx="2446920" cy="6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930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We Think:  Politics and Media</a:t>
            </a:r>
          </a:p>
          <a:p>
            <a:r>
              <a:rPr lang="en-US" dirty="0" smtClean="0"/>
              <a:t>How We Act:  Social Movements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How We Work:  Job Implications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Impact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Computers have completely resurfaced society as we know it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How does this affect the way we </a:t>
            </a:r>
            <a:r>
              <a:rPr lang="en-US" i="1" dirty="0" smtClean="0">
                <a:solidFill>
                  <a:srgbClr val="FF0000"/>
                </a:solidFill>
              </a:rPr>
              <a:t>think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act</a:t>
            </a:r>
            <a:r>
              <a:rPr lang="en-US" dirty="0" smtClean="0">
                <a:solidFill>
                  <a:srgbClr val="FF0000"/>
                </a:solidFill>
              </a:rPr>
              <a:t>, and </a:t>
            </a:r>
            <a:r>
              <a:rPr lang="en-US" i="1" dirty="0" smtClean="0">
                <a:solidFill>
                  <a:srgbClr val="FF0000"/>
                </a:solidFill>
              </a:rPr>
              <a:t>work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pPr lvl="2"/>
            <a:endParaRPr lang="en-US" dirty="0"/>
          </a:p>
          <a:p>
            <a:r>
              <a:rPr lang="en-US" dirty="0" smtClean="0"/>
              <a:t>Ellen introduces kids to the technology of yesterday</a:t>
            </a:r>
          </a:p>
          <a:p>
            <a:pPr lvl="1"/>
            <a:r>
              <a:rPr lang="en" u="sng" dirty="0">
                <a:solidFill>
                  <a:schemeClr val="hlink"/>
                </a:solidFill>
                <a:hlinkClick r:id="rId4"/>
              </a:rPr>
              <a:t>https://</a:t>
            </a:r>
            <a:r>
              <a:rPr lang="en" u="sng" dirty="0" smtClean="0">
                <a:solidFill>
                  <a:schemeClr val="hlink"/>
                </a:solidFill>
                <a:hlinkClick r:id="rId4"/>
              </a:rPr>
              <a:t>www.youtube.com/watch?v=3CMS9xnBRkc</a:t>
            </a:r>
            <a:r>
              <a:rPr lang="en" u="sng" dirty="0" smtClean="0">
                <a:solidFill>
                  <a:schemeClr val="hlink"/>
                </a:solidFill>
              </a:rPr>
              <a:t> </a:t>
            </a:r>
            <a:endParaRPr lang="en" u="sng" dirty="0">
              <a:solidFill>
                <a:schemeClr val="hlink"/>
              </a:solidFill>
              <a:hlinkClick r:id="rId4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</a:t>
            </a:fld>
            <a:endParaRPr lang="en-US"/>
          </a:p>
        </p:txBody>
      </p:sp>
      <p:pic>
        <p:nvPicPr>
          <p:cNvPr id="4" name="3CMS9xnBRk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130552" y="4069080"/>
            <a:ext cx="4876800" cy="2743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6649560" y="3808080"/>
              <a:ext cx="3600" cy="14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43440" y="3801240"/>
                <a:ext cx="1440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046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was your primary motivation to take CSE120?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endParaRPr lang="en-US" dirty="0" smtClean="0"/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People told me it was cool</a:t>
            </a:r>
            <a:endParaRPr lang="en-US" b="1" baseline="-25000" dirty="0">
              <a:solidFill>
                <a:srgbClr val="FF00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I thought it seemed interesting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Potentially interested in a CS career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Potentially interested in a career for which programming might be useful, but not necessarily CS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996633"/>
                </a:solidFill>
              </a:rPr>
              <a:t>Other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597400" y="2774520"/>
              <a:ext cx="5466960" cy="32475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88760" y="2765880"/>
                <a:ext cx="5481000" cy="326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885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CS Job Growth</a:t>
            </a:r>
            <a:endParaRPr lang="en-US" dirty="0"/>
          </a:p>
        </p:txBody>
      </p:sp>
      <p:pic>
        <p:nvPicPr>
          <p:cNvPr id="4" name="Shape 430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tretch/>
        </p:blipFill>
        <p:spPr>
          <a:xfrm>
            <a:off x="396875" y="1814410"/>
            <a:ext cx="8366125" cy="40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85216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Source:  </a:t>
            </a:r>
            <a:r>
              <a:rPr lang="en-US" sz="1600" dirty="0">
                <a:latin typeface="Calibri" pitchFamily="34" charset="0"/>
                <a:hlinkClick r:id="rId3"/>
              </a:rPr>
              <a:t>http://</a:t>
            </a:r>
            <a:r>
              <a:rPr lang="en-US" sz="1600" dirty="0" smtClean="0">
                <a:latin typeface="Calibri" pitchFamily="34" charset="0"/>
                <a:hlinkClick r:id="rId3"/>
              </a:rPr>
              <a:t>cs.stanford.edu/people/eroberts/CSCapacity/CSCapacity-HistoryToday.html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2491920" y="3850200"/>
              <a:ext cx="4213440" cy="15998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81840" y="3840120"/>
                <a:ext cx="4233600" cy="162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59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Rapid CS Student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CSE142 (here at UW) has seen a 2-fold enrollment increase since 2008</a:t>
            </a:r>
          </a:p>
          <a:p>
            <a:pPr lvl="1"/>
            <a:r>
              <a:rPr lang="en-US" dirty="0" smtClean="0"/>
              <a:t>This is actually significantly slower than most other major American universities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0423627"/>
              </p:ext>
            </p:extLst>
          </p:nvPr>
        </p:nvGraphicFramePr>
        <p:xfrm>
          <a:off x="1828800" y="3108960"/>
          <a:ext cx="5486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3954600" y="2647080"/>
              <a:ext cx="4690800" cy="22071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45600" y="2639520"/>
                <a:ext cx="4706640" cy="222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67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Composition of U.S. Job Market over the Last 150+ Years</a:t>
            </a:r>
          </a:p>
          <a:p>
            <a:pPr lvl="1"/>
            <a:r>
              <a:rPr lang="en-US" sz="2000" dirty="0">
                <a:hlinkClick r:id="rId2"/>
              </a:rPr>
              <a:t>http://www.visualcapitalist.com/visualizing-jobs-lost-automation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33</a:t>
            </a:fld>
            <a:endParaRPr lang="en-US"/>
          </a:p>
        </p:txBody>
      </p:sp>
      <p:pic>
        <p:nvPicPr>
          <p:cNvPr id="1026" name="Picture 2" descr="Jobs as a Per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" y="2377440"/>
            <a:ext cx="5852160" cy="429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3528360" y="2129760"/>
              <a:ext cx="3070440" cy="361224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2600" y="2120760"/>
                <a:ext cx="3083040" cy="363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381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pic>
        <p:nvPicPr>
          <p:cNvPr id="5" name="Shape 452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914400" y="1371600"/>
            <a:ext cx="7315200" cy="44024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5852160"/>
            <a:ext cx="82296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  <a:sym typeface="Consolas"/>
                <a:hlinkClick r:id="rId3"/>
              </a:rPr>
              <a:t>http://www.washingtonpost.com/wp-srv/special/business/unemployment-where-are-the-jobs</a:t>
            </a:r>
            <a:r>
              <a:rPr lang="en" dirty="0" smtClean="0">
                <a:latin typeface="Calibri" panose="020F0502020204030204" pitchFamily="34" charset="0"/>
                <a:cs typeface="Calibri" panose="020F0502020204030204" pitchFamily="34" charset="0"/>
                <a:sym typeface="Consolas"/>
                <a:hlinkClick r:id="rId3"/>
              </a:rPr>
              <a:t>/ </a:t>
            </a:r>
            <a:endParaRPr lang="en" dirty="0">
              <a:latin typeface="Calibri" panose="020F0502020204030204" pitchFamily="34" charset="0"/>
              <a:cs typeface="Calibri" panose="020F0502020204030204" pitchFamily="34" charset="0"/>
              <a:sym typeface="Consolas"/>
              <a:hlinkClick r:id="rId3"/>
            </a:endParaRPr>
          </a:p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" name="Ink 7"/>
              <p14:cNvContentPartPr/>
              <p14:nvPr/>
            </p14:nvContentPartPr>
            <p14:xfrm>
              <a:off x="7664400" y="3740400"/>
              <a:ext cx="1251000" cy="836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658280" y="3732840"/>
                <a:ext cx="1263960" cy="85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5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the Labor Pool Changing?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5" y="1188720"/>
            <a:ext cx="6718504" cy="49720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8353" y="6126480"/>
            <a:ext cx="8344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  <a:hlinkClick r:id="rId3"/>
              </a:rPr>
              <a:t>http://</a:t>
            </a:r>
            <a:r>
              <a:rPr lang="en-US" dirty="0" smtClean="0">
                <a:latin typeface="Calibri" pitchFamily="34" charset="0"/>
                <a:hlinkClick r:id="rId3"/>
              </a:rPr>
              <a:t>www.npr.org/sections/money/2015/02/05/382664837/map-the-most-common-job-in-every-state</a:t>
            </a:r>
            <a:r>
              <a:rPr lang="en-US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4317" y="4069976"/>
            <a:ext cx="215601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Estimated 3.5 million truck drivers in the US today</a:t>
            </a:r>
          </a:p>
        </p:txBody>
      </p:sp>
    </p:spTree>
    <p:extLst>
      <p:ext uri="{BB962C8B-B14F-4D97-AF65-F5344CB8AC3E}">
        <p14:creationId xmlns:p14="http://schemas.microsoft.com/office/powerpoint/2010/main" val="17249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Visualizing the Jobs Lost to Automation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62349"/>
          </a:xfrm>
        </p:spPr>
        <p:txBody>
          <a:bodyPr/>
          <a:lstStyle/>
          <a:p>
            <a:r>
              <a:rPr lang="en-US" sz="2000" dirty="0">
                <a:hlinkClick r:id="rId2"/>
              </a:rPr>
              <a:t>http://www.visualcapitalist.com/visualizing-jobs-lost-automation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36</a:t>
            </a:fld>
            <a:endParaRPr lang="en-US"/>
          </a:p>
        </p:txBody>
      </p:sp>
      <p:pic>
        <p:nvPicPr>
          <p:cNvPr id="2050" name="Picture 2" descr="Jobs Lost to Autom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37360"/>
            <a:ext cx="7315200" cy="504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12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Humans Need Not Apply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dirty="0" smtClean="0"/>
              <a:t>More thoughts on your reading this week?</a:t>
            </a:r>
            <a:endParaRPr lang="en" dirty="0">
              <a:hlinkClick r:id="rId3"/>
            </a:endParaRPr>
          </a:p>
          <a:p>
            <a:pPr lvl="1"/>
            <a:r>
              <a:rPr lang="en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://www.youtube.com/watch?v=7Pq-S557XQU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37</a:t>
            </a:fld>
            <a:endParaRPr lang="en-US"/>
          </a:p>
        </p:txBody>
      </p:sp>
      <p:pic>
        <p:nvPicPr>
          <p:cNvPr id="4" name="7Pq-S557XQ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371600" y="2786062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4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 and Output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7018" y="1362075"/>
            <a:ext cx="3931920" cy="4972050"/>
          </a:xfrm>
        </p:spPr>
        <p:txBody>
          <a:bodyPr/>
          <a:lstStyle/>
          <a:p>
            <a:r>
              <a:rPr lang="en-US" sz="2400" dirty="0" smtClean="0"/>
              <a:t>Each worker generates ~4 times as much output as they did in 1947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Productivity and total employment historically tracked each other in the US</a:t>
            </a:r>
          </a:p>
          <a:p>
            <a:pPr lvl="1"/>
            <a:r>
              <a:rPr lang="en-US" sz="2000" dirty="0" smtClean="0"/>
              <a:t>Number of total jobs has stagnated since 2000 (140-150 million)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38</a:t>
            </a:fld>
            <a:endParaRPr lang="en-US"/>
          </a:p>
        </p:txBody>
      </p:sp>
      <p:pic>
        <p:nvPicPr>
          <p:cNvPr id="7" name="Shape 478"/>
          <p:cNvPicPr preferRelativeResize="0">
            <a:picLocks noGrp="1" noChangeAspect="1"/>
          </p:cNvPicPr>
          <p:nvPr>
            <p:ph idx="1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4191000" y="2058573"/>
            <a:ext cx="4572000" cy="3579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121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 and Wages</a:t>
            </a:r>
            <a:endParaRPr lang="en-US" dirty="0"/>
          </a:p>
        </p:txBody>
      </p:sp>
      <p:pic>
        <p:nvPicPr>
          <p:cNvPr id="5" name="Shape 486"/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l="2680" t="2447" r="5925"/>
          <a:stretch/>
        </p:blipFill>
        <p:spPr>
          <a:xfrm>
            <a:off x="2011680" y="1371599"/>
            <a:ext cx="5120640" cy="43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39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76072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“Why Workers Are Losing the War Against Machines”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hlinkClick r:id="rId4"/>
              </a:rPr>
              <a:t>http</a:t>
            </a:r>
            <a:r>
              <a:rPr lang="en-US" sz="1600" dirty="0">
                <a:latin typeface="Calibri" pitchFamily="34" charset="0"/>
                <a:hlinkClick r:id="rId4"/>
              </a:rPr>
              <a:t>://www.theatlantic.com/business/archive/2011/10/why-workers-are-losing-the-war-against-machines/247278</a:t>
            </a:r>
            <a:r>
              <a:rPr lang="en-US" sz="1600" dirty="0" smtClean="0">
                <a:latin typeface="Calibri" pitchFamily="34" charset="0"/>
                <a:hlinkClick r:id="rId4"/>
              </a:rPr>
              <a:t>/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7061040" y="2153520"/>
              <a:ext cx="1919520" cy="208656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55640" y="2147760"/>
                <a:ext cx="1936080" cy="210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61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from</a:t>
            </a:r>
            <a:r>
              <a:rPr lang="en-US" dirty="0"/>
              <a:t> </a:t>
            </a:r>
            <a:r>
              <a:rPr lang="en" dirty="0">
                <a:sym typeface="Quattrocento Sans"/>
                <a:hlinkClick r:id="rId3"/>
              </a:rPr>
              <a:t>http://www.internetlivestats.com</a:t>
            </a:r>
            <a:r>
              <a:rPr lang="en" dirty="0" smtClean="0">
                <a:sym typeface="Quattrocento Sans"/>
                <a:hlinkClick r:id="rId3"/>
              </a:rPr>
              <a:t>/</a:t>
            </a:r>
          </a:p>
          <a:p>
            <a:pPr lvl="1"/>
            <a:r>
              <a:rPr lang="en" dirty="0" smtClean="0">
                <a:sym typeface="Quattrocento Sans"/>
              </a:rPr>
              <a:t>Accessed May 30, 2017</a:t>
            </a:r>
            <a:endParaRPr lang="en" dirty="0">
              <a:sym typeface="Quattrocento Sans"/>
              <a:hlinkClick r:id="rId3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77440"/>
            <a:ext cx="6400800" cy="437732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7161840" y="2776680"/>
              <a:ext cx="1588320" cy="814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54280" y="2770200"/>
                <a:ext cx="1605960" cy="82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23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Future of Labor?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Some opinions of experts:</a:t>
            </a:r>
          </a:p>
          <a:p>
            <a:pPr lvl="1"/>
            <a:r>
              <a:rPr lang="en-US" sz="2000" dirty="0">
                <a:hlinkClick r:id="rId2"/>
              </a:rPr>
              <a:t>http://www.pewinternet.org/2014/08/06/future-of-jobs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smtClean="0"/>
              <a:t>No need to panic; new jobs will arise</a:t>
            </a:r>
          </a:p>
          <a:p>
            <a:pPr lvl="1"/>
            <a:r>
              <a:rPr lang="en-US" sz="2000" dirty="0" smtClean="0"/>
              <a:t>We’ll move to more artisanal, small-scale modes of productions</a:t>
            </a:r>
          </a:p>
          <a:p>
            <a:pPr lvl="1"/>
            <a:r>
              <a:rPr lang="en" sz="2000" dirty="0">
                <a:sym typeface="Calibri"/>
              </a:rPr>
              <a:t>We’ll need to reconfigure society to provide a decent standard of living for the less </a:t>
            </a:r>
            <a:r>
              <a:rPr lang="en" sz="2000" dirty="0" smtClean="0">
                <a:sym typeface="Calibri"/>
              </a:rPr>
              <a:t>educated (</a:t>
            </a:r>
            <a:r>
              <a:rPr lang="en" sz="2000" i="1" dirty="0" smtClean="0">
                <a:sym typeface="Calibri"/>
              </a:rPr>
              <a:t>e.g. </a:t>
            </a:r>
            <a:r>
              <a:rPr lang="en" sz="2000" dirty="0" smtClean="0">
                <a:sym typeface="Calibri"/>
              </a:rPr>
              <a:t>guaranteed basic income)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40</a:t>
            </a:fld>
            <a:endParaRPr lang="en-US"/>
          </a:p>
        </p:txBody>
      </p:sp>
      <p:pic>
        <p:nvPicPr>
          <p:cNvPr id="4" name="Shape 49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t="8970"/>
          <a:stretch/>
        </p:blipFill>
        <p:spPr>
          <a:xfrm>
            <a:off x="2293937" y="3609788"/>
            <a:ext cx="4572000" cy="3248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Paradox of Leisure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it mean when you have a world when you don’t have to work?</a:t>
            </a:r>
          </a:p>
          <a:p>
            <a:pPr lvl="1"/>
            <a:r>
              <a:rPr lang="en-US" dirty="0">
                <a:hlinkClick r:id="rId2"/>
              </a:rPr>
              <a:t>https://www.theatlantic.com/magazine/archive/2015/07/world-without-work/395294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41</a:t>
            </a:fld>
            <a:endParaRPr lang="en-US"/>
          </a:p>
        </p:txBody>
      </p:sp>
      <p:pic>
        <p:nvPicPr>
          <p:cNvPr id="4" name="Shape 502"/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400" y="3291840"/>
            <a:ext cx="7315200" cy="3043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76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to our ancient small-group hunter-gatherer ancestors, are people’s lives better with all of today’s social and technological innovations?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Computing affects the way we form opinions</a:t>
            </a:r>
          </a:p>
          <a:p>
            <a:pPr lvl="1"/>
            <a:r>
              <a:rPr lang="en-US" sz="2000" dirty="0" smtClean="0"/>
              <a:t>How we decide to use the Internet shapes our opinions</a:t>
            </a:r>
          </a:p>
          <a:p>
            <a:pPr lvl="1"/>
            <a:r>
              <a:rPr lang="en-US" sz="2000" dirty="0" err="1" smtClean="0"/>
              <a:t>Pariser</a:t>
            </a:r>
            <a:r>
              <a:rPr lang="en-US" sz="2000" dirty="0" smtClean="0"/>
              <a:t>:  People will use the Internet to reinforce their preexisting beliefs (filter bubble)</a:t>
            </a:r>
          </a:p>
          <a:p>
            <a:pPr lvl="1"/>
            <a:r>
              <a:rPr lang="en-US" sz="2000" dirty="0" err="1" smtClean="0"/>
              <a:t>Tufecki</a:t>
            </a:r>
            <a:r>
              <a:rPr lang="en-US" sz="2000" dirty="0" smtClean="0"/>
              <a:t>:  Social networks help establish what’s “normal”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Computing affects social movements</a:t>
            </a:r>
          </a:p>
          <a:p>
            <a:pPr lvl="1"/>
            <a:r>
              <a:rPr lang="en-US" sz="2000" dirty="0" smtClean="0"/>
              <a:t>Useful as a tool for coordinating actions and attracting support</a:t>
            </a:r>
          </a:p>
          <a:p>
            <a:pPr lvl="1"/>
            <a:r>
              <a:rPr lang="en-US" sz="2000" dirty="0" smtClean="0"/>
              <a:t>Gladwell:  Does not lead to direct action that challenges the status quo</a:t>
            </a:r>
          </a:p>
          <a:p>
            <a:pPr lvl="1"/>
            <a:r>
              <a:rPr lang="en-US" sz="2000" dirty="0" smtClean="0"/>
              <a:t>Gladwell/</a:t>
            </a:r>
            <a:r>
              <a:rPr lang="en-US" sz="2000" dirty="0" err="1" smtClean="0"/>
              <a:t>Tufecki</a:t>
            </a:r>
            <a:r>
              <a:rPr lang="en-US" sz="2000" dirty="0" smtClean="0"/>
              <a:t>:  Can prevent movements from properly organizing</a:t>
            </a:r>
          </a:p>
          <a:p>
            <a:pPr lvl="2"/>
            <a:endParaRPr lang="en-US" sz="1800" dirty="0"/>
          </a:p>
          <a:p>
            <a:r>
              <a:rPr lang="en-US" sz="2400" dirty="0" smtClean="0"/>
              <a:t>Computing affects jobs</a:t>
            </a:r>
          </a:p>
          <a:p>
            <a:pPr lvl="1"/>
            <a:r>
              <a:rPr lang="en-US" sz="2000" dirty="0" smtClean="0"/>
              <a:t>Millions of jobs (domestic and abroad) may be automated away soon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1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Users</a:t>
            </a:r>
            <a:endParaRPr lang="en-US" dirty="0"/>
          </a:p>
        </p:txBody>
      </p:sp>
      <p:pic>
        <p:nvPicPr>
          <p:cNvPr id="4" name="Shape 229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396875" y="1280160"/>
            <a:ext cx="8366125" cy="45623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669280"/>
            <a:ext cx="8229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Graph of "Internet users per 100 inhabitants 1997 to 2014" based on data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from “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Individuals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using the Internet 2005 to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2014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 (XLS)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itchFamily="34" charset="0"/>
                <a:cs typeface="Calibri" panose="020F0502020204030204" pitchFamily="34" charset="0"/>
                <a:hlinkClick r:id="rId4"/>
              </a:rPr>
              <a:t>https://commons.wikimedia.org/wiki/File:Internet_users_per_100_inhabitants_ITU.svg</a:t>
            </a:r>
            <a:r>
              <a:rPr lang="en-US" sz="1600" dirty="0" smtClean="0">
                <a:latin typeface="Calibri" pitchFamily="34" charset="0"/>
                <a:cs typeface="Calibri" panose="020F0502020204030204" pitchFamily="34" charset="0"/>
              </a:rPr>
              <a:t>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7752240" y="899280"/>
              <a:ext cx="1081800" cy="11862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41440" y="889560"/>
                <a:ext cx="1106280" cy="12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5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 Users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Monthly active Facebook users worldwide (in millions)</a:t>
            </a:r>
          </a:p>
          <a:p>
            <a:pPr lvl="1"/>
            <a:r>
              <a:rPr lang="en-US" sz="2000" dirty="0">
                <a:hlinkClick r:id="rId3"/>
              </a:rPr>
              <a:t>https://www.statista.com/statistics/264810/number-of-monthly-active-facebook-users-worldwide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 lvl="1"/>
            <a:r>
              <a:rPr lang="en-US" sz="2000" dirty="0" smtClean="0"/>
              <a:t>Accessed May 30,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25853"/>
            <a:ext cx="5486400" cy="38380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6010920" y="3215520"/>
              <a:ext cx="2787480" cy="812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02280" y="3210480"/>
                <a:ext cx="2808000" cy="82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056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4B2A85"/>
                </a:solidFill>
              </a:rPr>
              <a:t>How We Think:  Politics and Media</a:t>
            </a:r>
          </a:p>
          <a:p>
            <a:r>
              <a:rPr lang="en-US" dirty="0" smtClean="0"/>
              <a:t>How We Act:  Social Movements</a:t>
            </a:r>
          </a:p>
          <a:p>
            <a:r>
              <a:rPr lang="en-US" dirty="0" smtClean="0"/>
              <a:t>How We Work:  Job Implications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0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News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 you get your news (and opinions on the news) from?</a:t>
            </a:r>
          </a:p>
          <a:p>
            <a:pPr lvl="1"/>
            <a:r>
              <a:rPr lang="en-US" dirty="0" smtClean="0"/>
              <a:t>Twitter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USA Today (media website)</a:t>
            </a:r>
          </a:p>
          <a:p>
            <a:pPr lvl="1"/>
            <a:r>
              <a:rPr lang="en-US" dirty="0" smtClean="0"/>
              <a:t>Snapchat</a:t>
            </a:r>
          </a:p>
          <a:p>
            <a:pPr lvl="1"/>
            <a:r>
              <a:rPr lang="en-US" dirty="0" err="1" smtClean="0"/>
              <a:t>Youtube</a:t>
            </a:r>
            <a:endParaRPr lang="en-US" dirty="0" smtClean="0"/>
          </a:p>
          <a:p>
            <a:pPr lvl="1"/>
            <a:r>
              <a:rPr lang="en-US" dirty="0" smtClean="0"/>
              <a:t>Reddit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5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Internet Forms Our Opinions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an enormous amount of information available to us creates a </a:t>
            </a:r>
            <a:r>
              <a:rPr lang="en-US" i="1" dirty="0" smtClean="0"/>
              <a:t>poverty of attention</a:t>
            </a:r>
            <a:endParaRPr lang="en-US" dirty="0" smtClean="0"/>
          </a:p>
          <a:p>
            <a:pPr lvl="1"/>
            <a:r>
              <a:rPr lang="en-US" dirty="0" smtClean="0"/>
              <a:t>Compounded by the massive new problem of </a:t>
            </a:r>
            <a:r>
              <a:rPr lang="en-US" i="1" dirty="0" smtClean="0"/>
              <a:t>fake news</a:t>
            </a:r>
          </a:p>
          <a:p>
            <a:pPr lvl="2"/>
            <a:endParaRPr lang="en-US" dirty="0"/>
          </a:p>
          <a:p>
            <a:r>
              <a:rPr lang="en-US" dirty="0" smtClean="0"/>
              <a:t>How should we allocate our attention now that we have so many options to choose from?</a:t>
            </a:r>
          </a:p>
          <a:p>
            <a:pPr lvl="1"/>
            <a:r>
              <a:rPr lang="en" dirty="0" smtClean="0"/>
              <a:t>Not </a:t>
            </a:r>
            <a:r>
              <a:rPr lang="en" dirty="0"/>
              <a:t>only do we have the ability to choose what to read and pay attention to, but we also have the ability to choose </a:t>
            </a:r>
            <a:r>
              <a:rPr lang="en" i="1" dirty="0"/>
              <a:t>what we believe 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D16C8-AC55-4BDD-9B87-67ABDEFDBBCF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82960" y="4807080"/>
              <a:ext cx="7490880" cy="399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00" y="4798080"/>
                <a:ext cx="7507440" cy="42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8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Wi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Wi18" id="{54888B74-6887-4019-804C-18D5A686B961}" vid="{05D1087E-29C2-4F73-A640-E40FC9EF90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UWTheme-120-Wi18</Template>
  <TotalTime>5704</TotalTime>
  <Words>1965</Words>
  <Application>Microsoft Office PowerPoint</Application>
  <PresentationFormat>On-screen Show (4:3)</PresentationFormat>
  <Paragraphs>289</Paragraphs>
  <Slides>43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Arial Narrow</vt:lpstr>
      <vt:lpstr>Calibri</vt:lpstr>
      <vt:lpstr>Consolas</vt:lpstr>
      <vt:lpstr>Quattrocento Sans</vt:lpstr>
      <vt:lpstr>Roboto Regular</vt:lpstr>
      <vt:lpstr>Times New Roman</vt:lpstr>
      <vt:lpstr>Wingdings</vt:lpstr>
      <vt:lpstr>UWTheme-120-Wi18</vt:lpstr>
      <vt:lpstr>Social Implications of Computing CSE 120 Winter 2018</vt:lpstr>
      <vt:lpstr>Administrivia</vt:lpstr>
      <vt:lpstr>Societal Impact of Computers</vt:lpstr>
      <vt:lpstr>Internet Users</vt:lpstr>
      <vt:lpstr>Internet Users</vt:lpstr>
      <vt:lpstr>Facebook Users</vt:lpstr>
      <vt:lpstr>Outline</vt:lpstr>
      <vt:lpstr>Audience News Consumption</vt:lpstr>
      <vt:lpstr>The Internet Forms Our Opinions</vt:lpstr>
      <vt:lpstr>Abundance of Info:  Climate Change</vt:lpstr>
      <vt:lpstr>Filter Bubbles (Eli Pariser)</vt:lpstr>
      <vt:lpstr>Polarization and Technology</vt:lpstr>
      <vt:lpstr>Polarization and Technology</vt:lpstr>
      <vt:lpstr>The Politics of Facebook Friends</vt:lpstr>
      <vt:lpstr>The Politics of Facebook Friends</vt:lpstr>
      <vt:lpstr>Peer Instruction Question</vt:lpstr>
      <vt:lpstr>Outline</vt:lpstr>
      <vt:lpstr>Individual Empowerment</vt:lpstr>
      <vt:lpstr>Group Empowerment</vt:lpstr>
      <vt:lpstr>Small Change (Malcolm Gladwell)</vt:lpstr>
      <vt:lpstr>Small Change (Malcolm Gladwell)</vt:lpstr>
      <vt:lpstr>Example:  Alexander Coward Protest</vt:lpstr>
      <vt:lpstr>Example:  Alexander Coward Protest</vt:lpstr>
      <vt:lpstr>Example:  Alexander Coward Protest</vt:lpstr>
      <vt:lpstr>Facebook “Support” Photos</vt:lpstr>
      <vt:lpstr>Hillary Clinton Presidential Campaign</vt:lpstr>
      <vt:lpstr>The Good and the Bad of Social Media</vt:lpstr>
      <vt:lpstr>The Good and the Bad of Social Media</vt:lpstr>
      <vt:lpstr>Outline</vt:lpstr>
      <vt:lpstr>Peer Instruction Question</vt:lpstr>
      <vt:lpstr>Rapid CS Job Growth</vt:lpstr>
      <vt:lpstr>Rapid CS Student Population Growth</vt:lpstr>
      <vt:lpstr>How is the Labor Pool Changing?</vt:lpstr>
      <vt:lpstr>How is the Labor Pool Changing?</vt:lpstr>
      <vt:lpstr>How is the Labor Pool Changing?</vt:lpstr>
      <vt:lpstr>Visualizing the Jobs Lost to Automation</vt:lpstr>
      <vt:lpstr>Humans Need Not Apply</vt:lpstr>
      <vt:lpstr>Labor and Output</vt:lpstr>
      <vt:lpstr>Education and Wages</vt:lpstr>
      <vt:lpstr>What is the Future of Labor?</vt:lpstr>
      <vt:lpstr>The Paradox of Leisure</vt:lpstr>
      <vt:lpstr>Discussion Question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Distribution CSE 120 Spring 2017</dc:title>
  <dc:creator>Justin Hsia</dc:creator>
  <cp:lastModifiedBy>Justin Hsia</cp:lastModifiedBy>
  <cp:revision>56</cp:revision>
  <cp:lastPrinted>2017-05-31T17:19:05Z</cp:lastPrinted>
  <dcterms:created xsi:type="dcterms:W3CDTF">2017-05-29T22:35:31Z</dcterms:created>
  <dcterms:modified xsi:type="dcterms:W3CDTF">2018-03-08T01:06:47Z</dcterms:modified>
</cp:coreProperties>
</file>