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3.xml" ContentType="application/vnd.openxmlformats-officedocument.presentationml.notesSlide+xml"/>
  <Override PartName="/ppt/ink/ink8.xml" ContentType="application/inkml+xml"/>
  <Override PartName="/ppt/notesSlides/notesSlide4.xml" ContentType="application/vnd.openxmlformats-officedocument.presentationml.notesSlide+xml"/>
  <Override PartName="/ppt/ink/ink9.xml" ContentType="application/inkml+xml"/>
  <Override PartName="/ppt/notesSlides/notesSlide5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notesSlides/notesSlide6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9"/>
  </p:notesMasterIdLst>
  <p:handoutMasterIdLst>
    <p:handoutMasterId r:id="rId30"/>
  </p:handoutMasterIdLst>
  <p:sldIdLst>
    <p:sldId id="286" r:id="rId2"/>
    <p:sldId id="287" r:id="rId3"/>
    <p:sldId id="258" r:id="rId4"/>
    <p:sldId id="259" r:id="rId5"/>
    <p:sldId id="265" r:id="rId6"/>
    <p:sldId id="268" r:id="rId7"/>
    <p:sldId id="263" r:id="rId8"/>
    <p:sldId id="269" r:id="rId9"/>
    <p:sldId id="266" r:id="rId10"/>
    <p:sldId id="260" r:id="rId11"/>
    <p:sldId id="261" r:id="rId12"/>
    <p:sldId id="262" r:id="rId13"/>
    <p:sldId id="288" r:id="rId14"/>
    <p:sldId id="271" r:id="rId15"/>
    <p:sldId id="273" r:id="rId16"/>
    <p:sldId id="274" r:id="rId17"/>
    <p:sldId id="275" r:id="rId18"/>
    <p:sldId id="276" r:id="rId19"/>
    <p:sldId id="267" r:id="rId20"/>
    <p:sldId id="277" r:id="rId21"/>
    <p:sldId id="278" r:id="rId22"/>
    <p:sldId id="282" r:id="rId23"/>
    <p:sldId id="280" r:id="rId24"/>
    <p:sldId id="281" r:id="rId25"/>
    <p:sldId id="279" r:id="rId26"/>
    <p:sldId id="284" r:id="rId27"/>
    <p:sldId id="285" r:id="rId28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  <a:srgbClr val="33997E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84078" autoAdjust="0"/>
  </p:normalViewPr>
  <p:slideViewPr>
    <p:cSldViewPr snapToGrid="0">
      <p:cViewPr varScale="1">
        <p:scale>
          <a:sx n="79" d="100"/>
          <a:sy n="79" d="100"/>
        </p:scale>
        <p:origin x="9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ABCB4C6-AA6E-45EC-8C14-522EEF4B8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3656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T" name="resolution" value="1" units="1/dev"/>
        </inkml:channelProperties>
      </inkml:inkSource>
      <inkml:timestamp xml:id="ts0" timeString="2018-02-26T22:34:18.4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5371 7224 0,'-4'-34'0,"4"34"0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42:52.0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20210 3908 148 0,'-6'-5'55'0,"6"-1"-30"0,-3 4-12 0,3 2 17 15,0-3-4-15,0 0 2 16,-3 1-10-16,3-6 0 16,0 0-11-16,3-3 2 0,3 1 2 15,3-1-6-15,0 1-3 16,6-1-4-16,2 3-1 15,1 3 2-15,-3 2 0 16,0 3 1-16,-3 3 2 16,-3 7-3-16,-6 9 0 15,-3-1-4-15,-3 1 1 16,-3-3 2-16,0-3 1 16,0-2-2-16,3-4 2 0,9 1-4 15,0 0 1-15,3 0 0 16,6 3 2-16,6 5-1 15,2 5-1-15,-2-3 3 16,-3 4 2-16,-3 1 9 16,-9-1 3-16,-6 1 7 15,-9 1 4-15,-9-3-8 16,-6 1-2-16,-8-7-8 16,-4-1-4-16,0-4-48 15,-6-2-21-15,-2-3-46 16</inkml:trace>
  <inkml:trace contextRef="#ctx0" brushRef="#br0" timeOffset="969.678">20799 4006 96 0,'-6'0'35'0,"6"16"-18"0,0-8-16 0,0-8 8 16,0 0 12-16,0 5 22 15,0 8-5 1,0-2-7-16,0 2-1 15,0 3-18-15,0 0-5 0,0 0-2 16,0-1-3-16,0-1-2 16,0-4 1-16,0-2-1 15,0-3-38-15,0-2-14 16,0-3-34 0</inkml:trace>
  <inkml:trace contextRef="#ctx0" brushRef="#br0" timeOffset="1158.667">20808 3908 180 0,'-6'-8'68'0,"6"3"-36"0,0 5-37 16,0 0 10-16,0 0-8 15,0 0 0-15,0 0-1 16,6 0 0-16,0 2-55 15,0 4-22-15,0 2 24 16,0-3 15-16</inkml:trace>
  <inkml:trace contextRef="#ctx0" brushRef="#br0" timeOffset="1651.2309">20957 3977 132 0,'0'-3'49'0,"0"3"-26"0,0-3-5 16,0 3 20-16,0 0-6 15,0 0 1-15,-3 3-12 16,0 2-3-16,0 1-10 16,0-4-5-16,0 1 0 0,0 2-2 15,3 1-1-15,6 1-4 16,0 7 0-16,6-1 0 15,3 3 2-15,0 0 3 16,-4 2 2-16,-2 1 10 16,-3-1 6-16,-6 1 5 15,-3-3 5-15,-3-3-11 0,-2-3-5 16,-4-2-6-16,-3-5 0 16,0-3-9-16,0 0-3 15,3-3-19-15,3-2-10 16,3 0-24-16,6-1-11 15,6-1-34 1</inkml:trace>
  <inkml:trace contextRef="#ctx0" brushRef="#br0" timeOffset="2226.4127">21460 3979 144 0,'-3'-2'55'0,"0"4"-30"0,-9-7-14 16,9 5 18-16,-3 3-4 16,0-1 3-16,-3 4-10 15,-3-1-3-15,-3 11-8 16,1 2-5-16,-1 6 1 0,0 0 0 0,6 2 3 16,3-2-1-1,3 0 0-15,6-5-3 0,3-4-2 16,3-4 1-16,3-3 1 15,0-5-1-15,0-6 2 16,-1-2-4-16,-2-6-2 16,3-2 2-16,-3 0 2 15,0-3-2-15,-3 3 0 16,0-1 5-16,0 4 2 16,-3 2 2-16,0 2 0 15,0 4 0-15,0 7 0 16,3 6-2-16,0 2-1 15,0 3-3-15,0 2 1 16,3-2-2-16,0-3-1 16,-1 1-4-16,1-6 0 15,0-3-31-15,-3-5-12 0,0-3-44 16,0-2-38 0,0-6 51-16</inkml:trace>
  <inkml:trace contextRef="#ctx0" brushRef="#br0" timeOffset="2444.701">21561 3786 180 0,'-9'-2'68'0,"12"4"-36"0,-3 1-37 16,3 18 34-16,-3-2 4 16,3 7-1-16,0 6-2 15,-3 5-16-15,0 0-7 0,3 3 0 16,0-3-4-16,3 2-2 15,0-7-3-15,0-6-1 16,0-4-40-16,0-7-17 16,0-7-44-1</inkml:trace>
  <inkml:trace contextRef="#ctx0" brushRef="#br0" timeOffset="2871.2944">21734 4003 156 0,'-6'0'60'0,"6"19"-32"0,-3 7-22 0,3-18 15 16,0 5 4-16,0 3 7 0,0 3-11 15,3 2-2-15,3 0-11 16,0-2-5-16,3-4-2 0,0-1 1 16,2-4 1-16,1-2 1 15,0-5 0-15,0-3-9 16,0-5-4-16,-3-3 0 15,-3-3 0-15,0 0 3 16,-3 1 4-16,0-1 1 16,0 6 3-16,-3 0-1 15,6 2-1-15,-6 3-2 16,3 5 1-16,3 1 1 16,0 2 2-16,6-3 1 15,2 0 3-15,1-2 3 0,0-3 2 16,-3-3 1-1,0-2 0-15,-3-3 5 0,-3 0 1 16,-3-3-3-16,-3 1 1 16,-3-3-9-16,0-1-4 15,-6 1-9-15,3 3-1 16,-3 2-26-16,3 0-8 16,3 2-39-1,0 4-55-15,9-6 31 16</inkml:trace>
  <inkml:trace contextRef="#ctx0" brushRef="#br0" timeOffset="3289.0781">22106 3998 180 0,'-18'5'68'0,"15"-5"-36"0,-3 3-22 0,6-3 24 15,-6 13-13-15,-3 0-6 16,0 6-5-16,0-1-6 15,0 3-3-15,3 3 2 0,3 0 0 16,0-3 1-16,3-2 0 16,3-1 0-16,3-7-7 15,0 2 0-15,0-8-12 16,0-5-3-16,0-2-7 16,0-4-1-16,0-1 0 15,-3-7 4-15,0 1 7 0,-3-3 7 16,0 0 5-16,0 0 2 15,0 3 16-15,0 3 25 32,0 2-1-32,0 5-15 0,3 0-7 15,6 6-2-15,0 5 2 16,3 3-5-16,0 2-2 16,0 0-5-16,0 0-4 15,-1-2 2-15,1-1 0 16,0-4-26-16,0-1-11 15,0-5-47 1,-3-3-49-16,0-2 37 16</inkml:trace>
  <inkml:trace contextRef="#ctx0" brushRef="#br0" timeOffset="3487.464">22267 3990 200 0,'0'-3'74'0,"0"3"-40"0,3 6-35 16,-3-6 15-16,2 10 14 15,4 3 9-15,0 3-12 16,0 3-4-16,3-1-13 16,0 1-3-16,0-1 1 0,3 1-3 15,0-3-2-15,3-3-9 16,-3-2-3-16,3-4-54 16,0-4-21-16,-1-6-17 15</inkml:trace>
  <inkml:trace contextRef="#ctx0" brushRef="#br0" timeOffset="3679.8935">22481 4019 184 0,'-12'19'68'0,"6"2"-36"0,-6 5-13 0,6-10 23 16,-3 8 1-16,-6 5 2 15,0 13-19-15,1-2-7 16,-4-3-12-16,12-3-7 0,-3-7-1 15,3-3-10-15,0-6-5 16,3-2-39-16,6-5-16 0,3-6-38 16</inkml:trace>
  <inkml:trace contextRef="#ctx0" brushRef="#br0" timeOffset="4194.7089">22701 3990 184 0,'-3'0'68'0,"0"3"-36"0,0-1-13 0,0-2 23 16,0 3-6-16,-6 0 2 15,3 4-16-15,-3 1-5 16,3 0-15 0,1 3-1-16,2 2-6 0,0-2 0 15,3-1 1-15,3 1 2 16,2-1-1-16,4 4-1 16,0 2 5-16,-3-1 1 0,6 1 15 15,-9 0 6-15,-3 0 11 16,-6-3 5-16,-6 6-16 15,0-3-6 1,-11-6-12-16,-1-2-4 0,3-2-39 16,3-4-14-16</inkml:trace>
  <inkml:trace contextRef="#ctx0" brushRef="#br0" timeOffset="9877.4081">23341 3940 192 0,'-21'-6'71'0,"0"6"-38"0,-5 3-21 16,17 0 21-16,-6 5-8 15,-3 2 0-15,-3 9-14 0,0 5-7 16,3-1-2-16,7 6-5 0,2-2 0 15,6-1 4 1,6-2 3-16,6-5 1 0,2-6 0 16,1-5-3-16,9-6-2 15,-3-4-6-15,3-6-4 16,0-3-5-16,-3-2-4 16,-4-5 11-16,-5-4 4 15,3 1 3-15,-3 3 1 16,-3-1 2-16,-3 9 3 15,3 2 11-15,-3 2 7 16,0 4-8-16,0 10-3 0,3 5-1 16,0 5 0-16,0 1-3 15,3 2-3-15,0 0-2 16,6 0 0-16,-3-2-7 16,2-6 1-16,7-5-45 15,0-3-18-15,-3-7-49 16</inkml:trace>
  <inkml:trace contextRef="#ctx0" brushRef="#br0" timeOffset="10113.0334">23609 3723 264 0,'-6'2'101'0,"9"9"-54"0,0 15-46 15,-3 1 19-15,0 7 6 0,0 6 9 16,0 10-15-16,0 3-3 16,0 0-11-16,0-3-4 0,0-2-1 15,6 2-6-15,-3-13-1 16,0-5-52-16,-3-11-22 16</inkml:trace>
  <inkml:trace contextRef="#ctx0" brushRef="#br0" timeOffset="10273.1138">23445 3940 296 0,'0'-8'110'0,"18"8"-60"0,6-6-58 16,-9 6 16-16,3-2-6 15,0-1 1-15,2 0-6 16,10 3-2-16,3 0-122 15,3 0-51-15</inkml:trace>
  <inkml:trace contextRef="#ctx0" brushRef="#br0" timeOffset="10620.4556">24148 3847 228 0,'-3'56'85'0,"3"-38"-46"0,-3 17-28 0,3-17 23 16,-6 9-16-16,6 2-4 0,0 2-12 15,0-2-1-15,0-2-1 16,0-3-22-16,0-6-8 0,-3-5-58 16,0-2-49-1,-3-8 47-15</inkml:trace>
  <inkml:trace contextRef="#ctx0" brushRef="#br0" timeOffset="10786.9815">24014 4001 228 0,'-3'-3'88'0,"3"3"-48"0,3 3-47 16,-3-3 14-16,6 2 1 15,6-2 5-15,6 0-6 16,2 0-4-16,4 0-2 15,3 0-19-15,0 0-8 0,-3-2-74 16</inkml:trace>
  <inkml:trace contextRef="#ctx0" brushRef="#br0" timeOffset="11216.7757">24308 3884 132 0,'-8'13'52'0,"8"3"-28"0,0 13 3 0,0-18 23 0,-3 7-11 15,0 6-5 1,-3-3-15-16,6 1-7 0,-3 1-7 16,-3-4-4-16,6-3 2 0,-3-3-2 15,0-2-1-15,-3-3 1 16,6-3 1-16,0-3-1 15,0-2-1-15,0-2-4 16,6-3 0-16,0-3-3 16,3 0 0-16,0-6 4 15,2-1 1-15,7-1 2 16,0 0 0-16,3 0 0 16,-6 8 0-16,6 3 6 15,-6 2 4-15,-3 8 6 16,-1 6 2-16,-2 5 4 15,-3-3 1-15,-3 0-12 0,0 3-4 16,-3-3-5-16,6 1 1 16,-3-4-24-16,-3-2-11 15,9-3-65 1,-6-2-60-16,6-3 49 16</inkml:trace>
  <inkml:trace contextRef="#ctx0" brushRef="#br0" timeOffset="11587.3758">24609 4038 220 0,'3'0'82'0,"12"2"-44"16,-9 1-36-16,0-3 30 16,6 8-6-16,0-8-11 15,-3 0-4-15,8 0-7 16,-5-8-1-16,0 0 3 0,-3 0-5 15,0 0-1-15,-6 0-5 16,-3-2 1-16,0 2-5 16,-6 0-1-16,-3-3 0 15,-6 6 4-15,-5-1 3 16,-1 6 2-16,0 3 3 16,0 2 1-16,3 3 3 15,-3 6 3-15,0 4 9 16,13 1 6-16,2 2 0 15,6-3 1-15,6 3-10 16,2-2-2-16,13-3-5 0,6-3 0 16,6-2-14-16,-3-6-5 15,11-2-77-15,1-3-33 16,3-3-1 0</inkml:trace>
  <inkml:trace contextRef="#ctx0" brushRef="#br0" timeOffset="12732.545">20862 4413 120 0,'3'-2'46'0,"0"-1"-24"0,3 0-4 0,-4 1 18 0,1-1-1 16,-3 0 2-16,0-2 2 15,-3 0 2-15,-2 0-22 16,-4-1 0-16,-3 4 0 0,0 2-5 16,-6 0 0-16,-3 2-8 15,0 6-2-15,3 5-7 16,4 11 0-16,2-3 1 15,3 16 3-15,6 6-2 16,3-6-2-16,6 0 2 16,3 5 2-16,2-5-2 15,1-5 0-15,-3-6-19 0,0-4-9 16,-3-7-40 0,-3-4-16-16,-6-6-13 15</inkml:trace>
  <inkml:trace contextRef="#ctx0" brushRef="#br0" timeOffset="12918.6109">20609 4609 240 0,'-12'-3'90'0,"15"3"-48"0,-3 0-34 0,3 0 21 16,3-2-9-16,3-1-1 0,2 0-14 15,4 1-2-15,9-1-3 16,6 3-3-16,0-2 0 0,2-1-49 15,1 3-20-15,-6 0-37 16</inkml:trace>
  <inkml:trace contextRef="#ctx0" brushRef="#br0" timeOffset="13271.4654">20918 4649 176 0,'-9'16'66'0,"9"-6"-36"0,3 3-22 0,0-2 18 16,0 8-11-16,0-4-1 16,3 1-6-16,-3-2-3 15,0-4-2-15,0-2-3 0,-3 0 3 16,0-3 13-16,0-5 7 15,0 3-5-15,0-3 0 16,-3-3-7-16,3-7 1 16,0-6-3-16,0 0 0 15,3 3-8-15,3-3 0 16,6 0-3-16,0 0 0 16,6 3 2-16,0 0 0 15,-1 2-9-15,-2 3-4 16,0 5-35-16,0 1-16 15,0 2-44 1</inkml:trace>
  <inkml:trace contextRef="#ctx0" brushRef="#br0" timeOffset="13410.8495">21189 4673 148 0,'-27'0'57'0,"24"2"-30"0,-3 1-18 16,3-1 16-16,0 6-5 16,0 0-2-16</inkml:trace>
  <inkml:trace contextRef="#ctx0" brushRef="#br0" timeOffset="13634.2689">21141 4723 318 0,'0'18'6'0,"6"1"-3"0,6-1 2 0,3-2 4 16,6-3-1-16,0-5 3 15,3-2-2-15,-1-6 0 16,-2-3-1-16,0-2 2 15,-3-8-3-15,-6-9 1 16,-3 4-1-16,-6-1 1 16,-3 1-4-16,-6 2-1 15,-3 0 1-15,-3 3 0 16,0 2-5-16,-6 3-1 16,3 3-19-16,-5 5-7 15,2 0-27-15,3 3-10 16,6 2-26-1</inkml:trace>
  <inkml:trace contextRef="#ctx0" brushRef="#br0" timeOffset="13996.7126">21406 4699 176 0,'6'29'66'0,"-3"-26"-36"0,-3 23-22 15,3-18 18-15,-3 0-13 16,0 0-2-16,0-3-7 16,0 1-3-16,0-6 0 15,0 0 1-15,3-3 3 0,6-21 0 16,6 3-3 0,0 0-1-1,0 0 0-15,0 2 1 0,3 6 1 16,-4 2 3-16,1 6 1 15,0 5 1-15,0 5 2 16,0 3-1-16,-3 13 0 16,3 1 1-16,-3-1 1 15,0-3-8-15,-4-2-1 16,-2-3-9-16,0-2 0 16,0-3-43-16,6-3-85 31</inkml:trace>
  <inkml:trace contextRef="#ctx0" brushRef="#br0" timeOffset="14224.6194">21784 4440 228 0,'-3'2'88'0,"0"1"-48"0,3 0-47 15,0 15 14 1,0 6 8-16,0 8 1 15,0-1 1-15,3 9-9 16,0 3-5-16,3-4-2 0,0-4-1 16,0-4 2-16,0-4-12 15,0-9-3-15,-3-2-60 16,-3-3-64 0,-3-7 32-16</inkml:trace>
  <inkml:trace contextRef="#ctx0" brushRef="#br0" timeOffset="14403.7127">21630 4609 296 0,'-3'0'110'0,"17"0"-60"0,-5-5-58 0,0 5 18 16,3-3-5-16,3-2 4 15,6 0-6-15,3-1-2 16,3 4-1-16,5-1-36 0,4 3-13 15,-3 0-72 1</inkml:trace>
  <inkml:trace contextRef="#ctx0" brushRef="#br0" timeOffset="14848.9995">22258 4620 204 0,'-12'5'77'0,"9"0"-42"0,-6 6-34 0,6-6 16 16,0 3-5-16,0 11 3 16,0 4-6-16,3 1-3 15,3-3-3-15,3-2-3 0,3-3 3 16,3-3 4-16,0-2 6 16,2-6-7-16,4-5-3 15,0-3 4-15,0-5 5 16,-3-5-2-16,-3-5 0 15,-9-1-4-15,-9-2-1 16,-3 0-3-16,-3-1 1 0,-3 1-7 16,0 3 1-1,0 5-12-15,3 2-3 0,1 3-42 16,2 3-15-16,6 2-26 16</inkml:trace>
  <inkml:trace contextRef="#ctx0" brushRef="#br0" timeOffset="15127.1323">22552 4434 216 0,'-26'-8'82'0,"26"6"-44"0,-12-1-14 0,6 3 27 15,0 0-24-15,0 3-7 16,0-1-15-16,-3 12-6 15,3 4 0-15,0 3-2 0,3 9 1 16,3-1 0-16,0 0 0 16,3 5 4-16,3 3 1 15,0-5-4-15,-3-3 1 16,0-3-24-16,0-4-10 16,-3-4-59-1,-3-5-52-15,0-5 52 16</inkml:trace>
  <inkml:trace contextRef="#ctx0" brushRef="#br0" timeOffset="15288.7642">22356 4601 256 0,'-3'-3'96'0,"6"3"-52"0,0-2-51 0,12 2 38 15,3 0-11-15,5 0-10 16,4 0-5-16,3 2-4 15,6 1-37-15,-1 0-13 0,-2-3-65 16</inkml:trace>
  <inkml:trace contextRef="#ctx0" brushRef="#br0" timeOffset="15585.6991">23079 4464 204 0,'-9'29'77'0,"9"2"-42"0,0 1-30 0,0-16 17 16,0 3-8-16,-6 7 2 15,6 8-9-15,3 1-2 16,0-6-3-16,0-5-15 0,0-3-4 16,0-3-48-16,0-4-58 15,-9-6 27-15</inkml:trace>
  <inkml:trace contextRef="#ctx0" brushRef="#br0" timeOffset="15771.3868">22901 4633 272 0,'-6'0'104'0,"6"3"-56"0,6-3-56 15,-6 0 18-15,6 0 0 16,2 0 5-16,4 0-5 16,9-3-3-16,6 0-4 15,0 1-14-15,3-1-2 0,2 0-38 16,-5-2-14-16,-3-3-44 15</inkml:trace>
  <inkml:trace contextRef="#ctx0" brushRef="#br0" timeOffset="16136.7729">23195 4434 144 0,'0'6'55'0,"0"15"-30"0,3 13-3 0,0-18 20 15,0 0 2-15,-3 5 3 16,0 3-17-16,0 2-8 0,0 14-13 16,0-8-6-16,0-6-2 0,0-2-1 15,0-5 2-15,0-6-1 16,0-2 2 0,0-4-2-16,0-1-1 0,0-6 1 15,0-8-1-15,6-11-18 16,0 1-8-16,3-1 11 15,12 3 6-15,-3 3 10 16,-6 5 5-16,5 3 3 16,-5 5 2-16,3 3 6 15,-3 7 3-15,-3 6-10 16,0 0-3-16,-3 0-7 16,0 0-3-16,0-3-27 15,0-3-12-15,-3 1-45 16,6-6-51-16,-3-2 43 15</inkml:trace>
  <inkml:trace contextRef="#ctx0" brushRef="#br0" timeOffset="16454.2329">23538 4667 212 0,'0'3'82'0,"5"0"-44"0,4-1-40 0,-3 1 17 15,0-1-5-15,0 1 4 16,3-3-7-16,0 0-4 15,0 0-2-15,0-3-1 0,0 1 2 16,0-1-1-16,-3-2 2 16,-6-3-4-16,0 0 0 15,-3 0-4-15,-6 0-1 16,-3 0 3-16,0 0 1 0,-9 3 13 16,3 2 5-16,-2 3-4 15,2 3 1-15,0 2 1 16,6 3 1-16,3 3 0 15,9 5 4-15,9 0-9 16,6 7-1-16,3-1-12 16,5-4-3-16,4-2-54 15,6-5-25-15,9-6-34 16</inkml:trace>
  <inkml:trace contextRef="#ctx0" brushRef="#br0" timeOffset="17099.3079">24130 4614 172 0,'-6'-8'66'0,"3"3"-36"0,-6 0-13 16,3 2 22-16,3 1-2 15,-6-1 2-15,0 0-12 16,0 3-5-16,-3 3-12 16,3 2-9-16,1 3-3 0,-4 5 1 15,6 1 0-15,0 7 1 16,3-3 2-16,3 6-3 15,3-3 0-15,3-2 1 16,0-6 2-16,6-2-3 16,-4-3 0-16,1-14 1 0,-3 1 0 15,0-8-7-15,0-3 0 16,-3 0 5-16,3 0 6 16,-6 0 2-16,0 3 4 15,0 2 4-15,0 3 3 16,0 3-5-16,3 3 1 15,-3 2-6-15,3 7 1 16,3 1-5-16,-3 8-2 16,6 0 0-16,6 5 1 15,-3-2-12-15,3-3-3 16,0-3-32-16,-1-5-12 0,-2 0-73 16</inkml:trace>
  <inkml:trace contextRef="#ctx0" brushRef="#br0" timeOffset="17415.3049">24249 4606 172 0,'-3'3'66'0,"3"2"-36"0,6 3-29 16,-3 0 14-16,0 0 7 16,3 3 8-16,-3 5 2 15,3 2 3-15,0 1-19 16,0-6 0-16,-3 0 0 0,-3 0 1 15,0-5-1-15,0-2 5 16,0-6 3-16,0 0 1 0,0 0 0 16,0-14 5-1,0-2-16-15,6 1-5 16,-3-4-11-16,5 1-1 16,1-1-4-16,-6 3 2 15,9 0-24-15,-3 3-8 16,6 2-23-16,-3 4-8 15,3 1-146 1,3 4 97 0</inkml:trace>
  <inkml:trace contextRef="#ctx0" brushRef="#br0" timeOffset="17686.3587">24469 4625 172 0,'0'16'66'0,"0"-3"-36"0,9 3-13 15,-6-3 22-15,3 6-2 16,-3-3 2-16,-3-1-12 15,6-4-7-15,-6 0-11 16,0-3-6-16,0-3 0 0,0 0 7 16,0-5 5-16,0 3-3 15,-6-14 7 1,6-10-4 0,-3 2-6-16,3 1-9 15,0-1-3-15,3 1-6 16,6 2-1-16,0 3-15 15,0 2-6-15,3 3-17 16,0 3-5-16,0 0-34 16,5 2-40-16,4 0 41 15</inkml:trace>
  <inkml:trace contextRef="#ctx0" brushRef="#br0" timeOffset="18060.1584">24722 4593 200 0,'-9'-2'77'0,"9"2"-42"0,-9 0-19 0,9 0 24 16,0 2-6-16,-6 3 1 16,-8 1-18-16,2 4-5 15,0 1-8-15,0 2-1 0,3 8 1 0,3 8 0 16,6-7 2-16,9-4-1 16,0-2 0-1,0 0-3-15,3-6 1 0,0-2-7 16,-4-2 1-16,4-6-4 15,3-3 0-15,-6-15 6 16,-3-1 5 0,0 3 2-16,-3 0-2 15,3 6-1-15,-3-1 1 16,0 6 0-16,-3-1 0 16,9 6 0-16,-3 3 2 15,-3 5 3-15,6 8-4 16,-6 0-3-16,15 0-1 15,-7-3-1-15,-2-2-20 16,3-1-62 0,6-2-7-16,-6-5-30 15</inkml:trace>
  <inkml:trace contextRef="#ctx0" brushRef="#br0" timeOffset="18278.8409">24916 4583 240 0,'0'2'90'0,"6"4"-48"0,-3 1-20 0,-3 1 26 15,9 3-10-15,-6 2-2 0,5 8-16 16,4 6-7 0,3-1-8-16,-3-2-2 0,0-3 1 15,0-2-18-15,-3-3-7 16,9-3-30-16,3-3-10 0,-4-7-69 15</inkml:trace>
  <inkml:trace contextRef="#ctx0" brushRef="#br0" timeOffset="18480.2017">25190 4553 252 0,'-12'6'93'0,"12"4"-50"0,-9 6-33 0,0-3 23 15,-3 9 10-15,-9 17 9 16,-9 4-15-16,-2 4-5 16,-1 6-18-16,-3-3-4 0,6-2 0 15,-2-3-8-15,5-3-1 16,6-2-39-16,0 0-14 16,9-6-80-1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44:13.7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4279 10962 116 0,'0'-19'44'0,"3"6"-24"0,-3 0 7 16,0 13 21-16,0 0 3 15,-3 0 4-15,0 0-17 16,-3 8-8-16,-6 8-17 16,-6 2-2-16,-5 6 2 0,-4 2-5 15,0 9 0-15,3 4-2 16,3 4 1-16,7 2-6 15,8-3-1-15,9 8-2 16,11-7 0-16,10-4-7 16,6-7-4-16,0-3-18 0,9-8-5 15,2-5-30-15,-2-8-12 16,-6-8-14 0</inkml:trace>
  <inkml:trace contextRef="#ctx0" brushRef="#br0" timeOffset="701.3597">4398 10978 148 0,'-15'-24'57'0,"27"21"-30"0,-18 6-10 15,12-3 22-15,-6 0-13 0,3 10-3 16,0 6-4-16,0 3-3 16,0 7-8-16,0 11 10 0,0-2 8 15,-3-1-1-15,0-2 3 16,0-3-12-16,0-3-2 15,0-2-8-15,0-5-4 16,0-6 1-16,0-3 0 16,0-2 1-16,0-2 2 15,0-6-5-15,0-3-1 16,3-5-9-16,0-2-4 16,0-4 0-16,3 1 0 15,0-3 8-15,3 3 2 16,3 5 0-16,0-3 2 15,3 9 3-15,-1 2 1 0,1 5 7 16,0 0 6 0,-3 6 3-16,-3 0 1 0,0 2 0 15,-6 0 2-15,-3 3-8 16,-3-3-1-16,-6 0-5 16,-3-2 0-16,-3 0-18 15,0-4-8-15,1-1-13 16,-1-4-4-16,3-2-8 15,3-2 0-15,3-4-30 16,0-1-13-16,6-4-16 16</inkml:trace>
  <inkml:trace contextRef="#ctx0" brushRef="#br0" timeOffset="1126.0242">4657 11202 200 0,'0'3'74'0,"-18"2"-40"0,33 1-29 0,-9-4 19 16,-3 4-2-16,3-1 4 16,0 0-3-16,0 1-2 15,3-1-11-15,0 0-6 0,3-2-1 16,3-1 0-16,0-2 1 16,2-2 0-16,-2-1 0 0,-3-2-2 15,3 0-2-15,-3-1 3 16,-6-2 0-16,-3 3 1 15,0-6 0 1,-9 3-2-16,-3 1 1 0,0 1-7 16,-3 1 1-16,-3 2-1 15,-3 3-1-15,1 3 4 16,-7 5 0-16,0 0 1 16,3 2 0-16,3 1-3 15,3 0 2-15,6 2 1 16,3 0 0-16,9 3 0 15,9 0 0-15,6-3 0 16,0 0 2-16,0-2-3 16,3-3-2-16,6-3-25 15,2-5-11-15,-2 0-27 0,0-3-10 16,0-5-13 0</inkml:trace>
  <inkml:trace contextRef="#ctx0" brushRef="#br0" timeOffset="1648.8724">5029 11168 200 0,'-9'-3'74'0,"6"3"-40"0,-3 11-22 0,3-11 19 16,-3-3 1-16,-2 9 4 16,-4-1-16-16,0 0-4 15,0 3-10-15,-3 3-4 0,3 2 1 16,0 0 4-16,3 3 6 0,3 0-9 15,3 0-5-15,3 0-2 16,3-3 2-16,6-2-2 16,3-4 1-16,3-1 0 15,0-6 0-15,3-3-3 16,-3-2 1-16,-3-3 0 16,-1-3-1-16,-2 1 4 15,3-4 2-15,-9 1 0 16,-3 3 2-16,0-1-2 15,0 1 2-15,0 2-4 16,-3 2 0-16,0 1 7 16,3 2 4-16,0 3-10 0,3 6-4 15,0 4 6 1,6 6 3-16,0 3 6 0,6 2 6 16,-6 3 2-16,-6-3 3 15,-3 3-1-15,-6-3-1 16,-3 3-6-16,0-6-4 15,-3-2-3-15,-3-3 0 16,-3-2-6-16,-2-3-1 16,2-6-20-16,0-2-7 15,3 0-6-15,0-2-2 16,3-1-23-16,6-21-59 16,6-2 15-1,6-1 7 1</inkml:trace>
  <inkml:trace contextRef="#ctx0" brushRef="#br0" timeOffset="1879.006">5202 11150 244 0,'3'10'93'15,"0"-7"-50"-15,0-1-37 0,-3-2 46 16,3 8-1-16,0 3-13 15,0 0-5-15,0 2-20 16,0 0-10-16,0 0-3 0,0-2-5 16,0-1-1-16,-3-2-33 15,0 0-13-15,0-2-40 0,0-6-15 16,-3-3 4 0</inkml:trace>
  <inkml:trace contextRef="#ctx0" brushRef="#br0" timeOffset="2024.7188">5202 11078 236 0,'-3'0'90'0,"6"-3"-48"0,0 3-58 0,-3 0 12 16,6 3-54-16,0 0-21 15,0-3 0-15,0 2 2 0</inkml:trace>
  <inkml:trace contextRef="#ctx0" brushRef="#br0" timeOffset="2444.2522">5309 11189 220 0,'-12'19'85'0,"24"-11"-46"0,-6 2-26 16,-3-4 24-16,-3 2-4 15,0-1 1-15,0-1-19 16,3-1-7-16,-3 0-5 15,0-5 0-15,0 0 0 0,0 0 1 16,0 0 0-16,0 0-2 16,3 0 1-16,0-2-2 15,0-4-1-15,0-2-4 0,3-2 0 16,3-1 2-16,0-2 1 16,0 2 1-16,0 4 0 15,-1-1 8-15,1 2 5 16,0 4 0-16,0 4 2 15,0 1 3-15,0 2 3 16,3 1 0 0,-3 1-1-16,-3 1-8 0,0 6-3 15,0-4-5-15,-3 3-1 16,0-2-1-16,0 0-2 16,0-1-19-16,-3-2-10 15,0-3-18-15,0 1-6 16,0-6-5-16,0 0-2 15,3-3-17-15,6-2-6 0,0-6-2 16</inkml:trace>
  <inkml:trace contextRef="#ctx0" brushRef="#br0" timeOffset="2852.2384">5595 11165 220 0,'0'0'85'0,"3"0"-46"16,-3 3-28-16,3 2 23 0,0 1 2 15,0-1 5-15,0 3-7 16,-3 0-3-16,0 2-17 16,0 1-2-16,0 0 1 0,0-3-5 15,0-1-2-15,0-1-3 16,0-1 0-16,0-2-2 16,0-3-1-16,0 0 1 15,0 0-1-15,0-6-5 16,3 1 1-16,0-3-3 0,3 0 0 15,0-2-1-15,2 2 2 16,1 0 2-16,0 2-1 16,0 1 4-16,3 5 2 15,3 5 4-15,-3 1 4 16,3 2-2-16,-3 2 1 16,-3 4-3-16,0-1 2 15,-3-3-2-15,0 1 0 16,-3-1-19-16,-1-2-5 15,1-2-15-15,-6-1-7 16,3-5-21-16,-2 0-9 16,7-3-28-1,1-5-28-15,3-2 51 0</inkml:trace>
  <inkml:trace contextRef="#ctx0" brushRef="#br0" timeOffset="3050.0189">5863 11131 236 0,'0'-3'90'0,"0"3"-48"0,3 16-29 16,-3-10 44 0,0 4-13-16,0 3-13 15,3 1-9-15,-3-1-13 16,3 0-6-16,-3 0-2 0,3 1-8 0,-3-4 0 16,3 1-28-1,-3-3-12-15,0 0-37 0,0-6-15 16,0-2 0-1</inkml:trace>
  <inkml:trace contextRef="#ctx0" brushRef="#br0" timeOffset="3225.3681">5857 11078 296 0,'-9'-3'110'0,"9"3"-60"0,3-2-52 0,-3 2 20 0,0 0-16 15,3 2 0 1,-3-2-29-16,0 0-11 0,6 3-76 16,0 0-33-16,0-3 67 15,0 0 33-15</inkml:trace>
  <inkml:trace contextRef="#ctx0" brushRef="#br0" timeOffset="3631.1054">5976 11157 216 0,'-6'27'82'0,"-6"-16"-44"0,21-4-36 16,-6-1 17-16,0 2 12 15,0 0 7-15,0 0-11 16,0 0-5-16,0-1-13 16,-3-1-6-16,0-1 0 0,0-5-2 15,0 0 2-15,0 0 2 0,0 0 2 16,3-3-6-16,-3-2 0 15,6-3-3-15,0 0 0 16,0-2 2-16,3 2 0 16,-1-3-3-16,1 3 0 15,0 3-1-15,3 0 0 16,0 2 5-16,0 0 1 16,-3 6 4-16,3 2 3 15,-3 1 7-15,0 1 2 16,0 1-5-16,-3 3 0 15,0 0-8-15,-3-1-3 16,0 1-8-16,-1-1-1 16,1 1-19-16,0-3-8 0,6-3-55 31,15-8-102-15,0-2 64-16</inkml:trace>
  <inkml:trace contextRef="#ctx0" brushRef="#br0" timeOffset="4125.298">6366 11142 264 0,'-9'13'101'0,"6"-13"-54"0,-3 0-37 15,3-5 23-15,-3 2-7 16,-3 11 2-16,0 0-14 16,-3 2-5-16,0 1-6 0,0 2-3 15,3 0 1-15,1 3-1 0,2 0 2 16,3-3-3-16,3 1-2 15,3-1 2-15,3-3 0 16,-1-2-2 0,4-2 0-16,3-6-1 0,0-3 3 15,0-2-7-15,0-3 1 16,-3-3-2-16,0 1 3 16,0-4 2-16,-3 4-1 15,0-6-1-15,0 3 1 16,0 2 3-16,-3 3 3 15,0 3 0-15,3 0-1 16,-6 5 3-16,5 5 0 16,7 3 5-16,3 5 3 0,0 6 0 15,-3 4 3-15,0 1 8 16,-3 8 6-16,-3-6 0 16,-3 6 3-16,-9 0-4 15,-6-6-2-15,-3-2-9 16,-3-3-3-16,-3-5-5 15,-2-3-3-15,-1-5-18 16,0-2-8-16,-3-4-23 16,-6-4-10-16,7-4-22 15,2-2-10-15,0-5-44 16,6-19-28 0,3 3 73-16</inkml:trace>
  <inkml:trace contextRef="#ctx0" brushRef="#br0" timeOffset="4428.4897">6607 10806 240 0,'6'-3'90'0,"15"8"-48"0,5 6-34 0,-14-3 21 16,3 8 7-16,3 10 5 16,0 14 0-16,3 2 2 0,-3 3-24 15,-6 3-4-15,-7-6-1 0,1-8-2 16,-14 9 3-16,-7-4-8 16,-15 4-4-16,-6-1-38 15,0-5-14-15,-8-2-24 16,-7-9-9-1,4-2-53-15</inkml:trace>
  <inkml:trace contextRef="#ctx0" brushRef="#br0" timeOffset="5551.4517">4312 12377 176 0,'-3'-8'68'0,"0"8"-36"0,-3-5-13 0,3 5 21 16,-3 3-11-16,-6-1-5 15,-3 6-5-15,-9 3-2 16,-2 5-9-16,-4 10-3 0,-3 6 1 16,3 8-3-16,7 2 0 15,5 8-6-15,12-2 0 16,9-3-1-16,9-3-1 16,11 0 4-16,7-10 0 15,3-3-13-15,0-5-5 16,2-5-39-16,1-14-17 0,0-5-19 15</inkml:trace>
  <inkml:trace contextRef="#ctx0" brushRef="#br0" timeOffset="6227.8309">4321 12658 152 0,'-3'0'57'0,"3"2"-30"0,0 1-16 0,0-3 18 16,3 5 0-16,0 1 3 15,0 1-2-15,0 7-1 16,0 4-16-16,0 1-1 0,-3-3 1 15,3 2-3-15,-3-5 0 16,0-2-6-16,0-3-3 16,0 0 2-16,0-3 2 15,0-5 0-15,0 0 0 16,0-3-10-16,0-2-2 16,0-8-1-16,0-6 2 15,6-2-1-15,0 5 0 16,3 3 1-16,-1 0 4 0,1 5-1 15,0 3-1-15,0 2 0 16,0 3 3-16,0 11 6 16,0 5 5-16,0-1-1 15,-3 1 2-15,0 3-6 16,-3-6-1-16,0-2 0 16,0-3 0-16,0-1-2 15,-3-1 1-15,3-1-4 16,3-5 2-1,0-5 2-15,3-8-4 0,3-1-1 16,-1-2 1 0,1 1 2-16,0 4-2 0,0 8-2 15,0 3 2-15,3 8 0 16,0-2 9-16,-3 7 7 16,3-3-3-16,-3 1-2 15,-1 2-5-15,-5-2-4 16,0-1 0-16,3 1 1 15,-3-6-28-15,-3 1-9 16,3-1-25-16,0-5-10 16,0-3-33-1,3-2-21-15,0-3 62 16</inkml:trace>
  <inkml:trace contextRef="#ctx0" brushRef="#br0" timeOffset="6383.0481">4755 12689 232 0,'0'3'88'15,"6"10"-48"-15,-6-2-38 0,3-6 17 0,-3 8-4 16,3 3 4-16,0 3-9 16,0-3-3-16,0 0-4 15,-3-3-3-15,0 0 1 0,0-2-34 16,3-3-15-16,-3-8-62 16</inkml:trace>
  <inkml:trace contextRef="#ctx0" brushRef="#br0" timeOffset="6541.9785">4764 12589 248 0,'-12'-8'93'0,"12"8"-50"0,3 0-48 0,-3 0 17 16,6 0-14-16,0 0 0 16,6 3-9-16,0 2-3 15,6 0-58-15,0 0-28 16,6 1 21-16,2 2 12 15</inkml:trace>
  <inkml:trace contextRef="#ctx0" brushRef="#br0" timeOffset="6976.8911">5101 12652 192 0,'-21'-2'74'0,"9"-1"-40"0,3 0-29 0,6 3 17 0,-3-2 3 15,-6 2 5-15,0 0-14 16,-3 5-7-16,-2 3-5 15,-1 0-4-15,0 10 1 0,3 6-6 16,3 0 1-16,3-3 0 16,3 0-1-16,6-2 4 15,3-3 0-15,6-3-2 16,3-5 2-16,3-3 1 16,0-5 0-16,0-2 0 15,-3-6 2-15,-1-8-3 16,1-8 0-16,-3-2 3 15,3-1 3-15,-9-2-2 16,0 0-2-16,-3 2 0 16,0-2 1-16,0 3 5 0,0-1 6 15,0 12 2-15,0 4 0 16,0 3-5-16,0 3-2 16,0 5-6-16,0 8-2 15,0 5 0-15,3 8 2 16,0 3-1-16,3 8-1 15,3 5 1-15,3-6 1 16,3 1-19-16,0-5-8 16,2-1-29-16,4-13-13 15,0-2-38 1</inkml:trace>
  <inkml:trace contextRef="#ctx0" brushRef="#br0" timeOffset="7412.6653">5342 12639 228 0,'-15'-8'85'0,"9"8"-46"16,-9 3-37-16,6 2 19 0,-3 3-13 16,0 0-4-16,-3 8-1 15,1 8 2-15,2 0-2 16,3-1-2-16,3 4 0 0,3-6-4 16,6-3 2-16,3-2 1 15,6-5 0-15,3-6 4 16,2-7 5-16,-2-4-10 15,3-4-3-15,-3-9-1 16,0-5 3-16,-3-2 1 16,-3 2 3-16,0-2-6 0,-3-3 1 15,-3 2 1 1,-3 3 1-16,-3-10 1 0,0 5 2 16,0 5 1-16,-3 3 3 15,0 5 8-15,3 5 3 16,0 3-11-16,0 22-7 15,3 2-3 1,0 5 6-16,0 5 4 16,3 1-1-16,3 7 2 15,0 3-4-15,3-3-2 16,0-4-3-16,0-4-1 16,-1-2-34-16,4-8-15 15,0-6-26-15,0-4-45 16,3-6 31-1</inkml:trace>
  <inkml:trace contextRef="#ctx0" brushRef="#br0" timeOffset="7632.8232">5580 12478 228 0,'-3'-11'85'0,"6"22"-46"0,0-6-46 15,-3 6 55 1,-3 2-9-16,3 8-7 15,0 5-7-15,0 6-15 16,0 0-6-16,0 5-1 0,0-3-2 16,3-2-1-16,3-5-17 15,0-1-6-15,3-7-40 16,-3-4-14-16</inkml:trace>
  <inkml:trace contextRef="#ctx0" brushRef="#br0" timeOffset="8012.7451">5708 12652 212 0,'-6'0'79'0,"9"3"-42"0,12-3-43 0,-9 3 14 16,0-1 6-16,3 1 8 16,0 2 4-16,0 1 2 15,-1-1-15-15,4 0-6 0,0-2 0 0,0-1 0 16,0-2 1-16,0 0 0 15,0-2 2 1,-3-1-3-16,0-2-2 16,-3-3 0-16,-6 0-1 0,-3-3 0 15,-3 1 2-15,-3 2-10 16,0 0-2-16,-3 3-4 16,-6 2 1-16,-3 6 7 15,-2 2 3-15,2 3-4 16,3 2 0-16,0 9 1 15,3 2 1-15,6 3 1 16,3 0 2-16,6 0-3 16,6 2 0-16,6-5 1 0,6-2 0 15,0-3-11 1,6-3-3-16,2-5-31 0,4-6-10 16,6-2-56-1</inkml:trace>
  <inkml:trace contextRef="#ctx0" brushRef="#br0" timeOffset="8278.2313">6101 12409 200 0,'6'3'74'0,"6"5"-40"0,3 10-20 0,-4-5 20 16,4 8 14-16,0 9 7 0,-3 4-3 16,-3 8 1-16,-3 6-30 15,-9-3-4-15,-6-3-2 0,-6-2-5 16,-6 2-2-16,-5-10-38 16,-10 0-17-16,0-3-48 15,0-3-20-15</inkml:trace>
  <inkml:trace contextRef="#ctx0" brushRef="#br0" timeOffset="9396.8179">4464 13787 184 0,'-15'-5'71'0,"6"0"-38"0,-6 8-23 0,6 2 17 15,-12 5 4-15,-3 6 6 16,-5 5-11-16,-4 9-4 15,0 7-12-15,3 10 0 0,4 6 1 16,5 0-4-16,9-3-2 16,9 1-2-16,9-9 0 15,12-2-2-15,9-3 2 0,8-6-11 16,7-4-4-16,3-6-25 16,-1-5-11-1,-2-8-72-15</inkml:trace>
  <inkml:trace contextRef="#ctx0" brushRef="#br0" timeOffset="9906.7024">4535 14155 176 0,'-9'0'68'0,"6"3"-36"0,0 0-15 0,3-3 22 15,0 5-11-15,3 0-1 16,0 0-10-16,3 1-2 16,3 2-9-16,3 0-2 0,0-3 2 15,3 0-1-15,3-2 2 16,-3-3-4-16,2-3 0 15,1-2-1-15,-6-3 1 16,-3-3-7-16,0 1 1 16,-6-1 1-16,-6-2 3 15,-6-6-5-15,-6 1-1 16,-3 2-1-16,-2 5 4 0,-4 9-1 16,0 10 1-16,-3 5 2 15,3 0 2-15,3 6 1 16,4 2 1-16,5 0 2 15,3 0 1-15,6-2 1 16,6-1 0-16,6-2-4 16,9 0-3-16,5-3 0 15,1 0 1-15,3-5-6 16,0-2-1-16,0-4-34 16,-1-2-11-16,1 0-65 15,-3-5-31-15,-3-6 76 16</inkml:trace>
  <inkml:trace contextRef="#ctx0" brushRef="#br0" timeOffset="10249.6176">4830 14155 200 0,'-6'6'77'0,"6"1"-42"0,3 7-41 0,-3-6 14 16,0 2 8-16,0 1 7 15,0 2 2-15,0-2 2 16,0-1-15-16,0-2-5 0,0-3-2 15,0 1-3-15,0-4 1 16,0-2 2-16,0 0 4 16,3-2-4-16,0-6-1 0,3-3 0 15,0-2 0 1,0 0-2-16,0-1 1 16,3 4-2-16,-1-1-1 0,4 3-4 15,3 6 0-15,0 2 0 16,3 5 2-16,-3 6 1 15,0-1 1-15,-3 6 0 16,0 0 0-16,-3-3 0 16,-1 0 2-16,-2 1-6 15,0-4-1-15,0-2-42 16,3 0-19-16,3-3-43 16</inkml:trace>
  <inkml:trace contextRef="#ctx0" brushRef="#br0" timeOffset="10700.9347">5285 14195 236 0,'-6'-8'90'0,"-6"3"-48"0,0-1-36 0,10 4 20 16,-7-1-1-16,-3 3 4 16,0 0-15-16,-3 5-8 15,-3 3-4-15,-3 3-5 0,3-1 0 16,0 9-1-16,7-3 0 15,5 0 0-15,3 0 3 16,9 0-2-16,3-3 1 16,5 0 2-16,4-5 2 15,0-5-3-15,0-6 0 16,3-2 1-16,-3-3 2 16,0-8-3-16,-4-3-2 15,-2-2 2-15,-6-3 2 16,-6-7 2-16,-3-6 1 15,-3-3-5-15,-3 5-1 0,0 4-2 16,1 7 3-16,2 5 2 16,0 6 2-16,3 5-6 15,0 8 0-15,3 11-1 16,3 5 2-16,3 10 1 16,3 6 3-16,-1 5-1 15,4 0 2-15,0-5-2 16,0-3 2-16,0-3-13 15,3-5-3-15,0-5-49 0,0-2-22 16,3-4-16 0</inkml:trace>
  <inkml:trace contextRef="#ctx0" brushRef="#br0" timeOffset="10950.9621">5503 13862 212 0,'5'0'82'0,"7"2"-44"0,12 6-31 0,-12 3 18 16,3 10 15-16,0 11 12 0,0 7-5 16,0 9-1-16,-9 0-26 15,-6-6-1-15,-9 0 2 0,-12 3-6 16,-24 0 0-16,-11 5-42 15,-13 1-19-15,4 2-123 16</inkml:trace>
  <inkml:trace contextRef="#ctx0" brushRef="#br0" timeOffset="12625.0463">4279 15251 152 0,'-3'-11'57'0,"0"8"-30"0,0 1-7 16,3 2 21-16,-6 0-7 15,-3 2 0-15,-8 6-2 16,-7 3 0-16,-3 10-17 15,0 16-5-15,0 3 1 0,4 13-7 16,8 5 0-16,9 5-2 16,12 1-2-16,11 7-2 15,16-7 1-15,9-3-41 16,14-11-17-16,1 0-58 16</inkml:trace>
  <inkml:trace contextRef="#ctx0" brushRef="#br0" timeOffset="14094.7036">4285 15544 184 0,'-3'16'68'0,"3"-5"-36"0,0 15-33 0,0-10 12 15,3 0 4-15,0-3 4 16,0 6-5-16,0-3-1 16,0-3-7-16,0-3-6 0,0 1-1 15,0-3 3-15,-3-3 3 16,0-5 0-16,3-2 2 16,0-4-2-16,-3-2 0 15,0-8-3-15,0-5-2 16,0 0-2-16,3 0 1 15,0 8 3-15,3-3 1 0,6 0 3 16,-3 3 1 0,6 2-6-16,-1 3-2 15,1 6 4-15,3 2 3 0,-3 5 1 16,0 8 1-16,0 6 2 16,-3-1 4-16,-3 1-8 15,0-1-3-15,0 1-5 16,-4-3 1-16,1-3 1 15,0-3 0-15,0 1-31 16,0-6-14-16,0-2-43 16,0-6-48-1,0-2 43-15</inkml:trace>
  <inkml:trace contextRef="#ctx0" brushRef="#br0" timeOffset="14410.2345">4633 15550 212 0,'-17'2'82'0,"14"6"-44"0,-12-3-36 0,18 6 17 16,-6 8-1-16,0-1 1 15,9-2-6-15,0 2-3 16,6 1-5-16,-1-3-4 0,10-3 2 16,-3-2 0-16,0-6 1 15,0-2 4-15,-3-6 3 0,0-5-4 16,-4 0-2-1,-2-5 2-15,-3-6 0 16,-3-2-3-16,-6 5-3 0,-6-2 2 16,1-1 0-16,-7 6-6 15,0 0-2 1,-3 2-9-16,-3 3-4 0,0 0-23 16,3 3-9-16,6 0-16 15,12-1-50 1</inkml:trace>
  <inkml:trace contextRef="#ctx0" brushRef="#br0" timeOffset="14642.5901">4833 15319 252 0,'-3'-2'93'0,"3"2"-50"0,3 2-48 0,3 1 15 15,0 2 7-15,-6 11 8 16,0 11-1-16,3 2-2 15,3 5-12-15,-3 6-4 16,0 2-2-16,0-2-2 0,3-6 1 16,-1-2-9-16,1-3-3 15,-3-5-33-15,3-3-12 16,-3-5-41 0,0-5-46-16,0-9 49 15</inkml:trace>
  <inkml:trace contextRef="#ctx0" brushRef="#br0" timeOffset="14835.6719">4744 15531 232 0,'-12'-5'88'0,"12"10"-48"16,3-5-45-16,-3 0 15 0,6 0 5 16,2 0 5-16,1-3-4 15,9 1 1-15,6-1-10 16,3 3-4-16,3-3 0 0,2 3-7 15,1 0 1-15,0 0-37 16,3 0-15-16,-7 0-54 16</inkml:trace>
  <inkml:trace contextRef="#ctx0" brushRef="#br0" timeOffset="15213.0654">5255 15536 168 0,'0'0'66'0,"0"3"-36"0,0 0-15 0,0-3 38 15,0 13-10-15,6 5-1 16,0 1-5-16,0-3-20 16,-9 0-8-16,9 0-4 0,-3-3-3 15,0 0-2-15,0-2-2 16,0-1-1-16,-3-2-20 15,0-3-10-15,0 1-41 16,-9-9-67 0</inkml:trace>
  <inkml:trace contextRef="#ctx0" brushRef="#br0" timeOffset="15368.925">5238 15438 236 0,'-6'-7'88'0,"9"7"-48"0,0 2-53 0,-3-2 12 16,0 0-3-16,0 0 4 15,3 0-15-15,3 5-6 16,2 1-70-16,1-4-29 16</inkml:trace>
  <inkml:trace contextRef="#ctx0" brushRef="#br0" timeOffset="15701.3261">5369 15573 208 0,'-3'29'79'0,"6"-23"-42"0,0 15-37 15,0-10 16-15,-3-4 0 16,0 1 4-16,0 0-6 16,0-2-3-16,0-6-6 15,0 0-4-15,0 0 2 0,0 0 0 16,0 0 1-16,3-3 0 15,0-8 0-15,-1-7-11 16,1-1-3-16,3 1 3 16,0 2 1-16,3 0 4 15,0 6 1-15,3 2 7 16,3 2 4-16,3 6-3 16,-3 6 1-16,6 7 1 15,-4-3 5-15,1 6-6 16,-6 0 0-16,0-3-4 0,-3-2-1 15,-3 2-34 1,0 0-17-16,0-2-72 16</inkml:trace>
  <inkml:trace contextRef="#ctx0" brushRef="#br0" timeOffset="16376.8364">5958 15539 152 0,'-18'-11'57'0,"15"9"-30"0,-6-1-12 0,6 3 20 16,-3 3-8-16,-3-3-1 16,-3 5-15-16,1 3-7 15,-1 8-2-15,0 5-2 0,3 0 0 16,3 0 0 0,3 1 0-16,6-4 0 0,6-2 2 15,3-3-3-15,3-2 0 16,-1-3-4-16,4-6 1 15,-3-4-11-15,-3-1-6 16,-3-2 12-16,-3-3 6 16,0 0 9-16,-9-13 9 15,-3 2-1-15,3 3 3 16,0 3 4-16,0 5-5 16,0 0-1-16,0 11-5 15,3 10-14 1,3 0 1-1,6 1 4-15,6 1-1 16,-3 1 3-16,3 0-4 16,-3 0-2-16,-1-5-18 15,1-1-7-15,0-2-71 16,0-8-39 0,0 0 67-16</inkml:trace>
  <inkml:trace contextRef="#ctx0" brushRef="#br0" timeOffset="16753.7839">6101 15581 108 0,'0'3'44'0,"0"15"-24"0,0-4 1 0,3-4 19 16,0 1-6-16,0-1 0 15,0 1-13-15,0 0-5 16,0-1-9-16,0-2-3 0,-3-3 0 15,0 1 2-15,0-6 1 16,0 0 10-16,0 0 6 16,0 0-6-16,0-3-2 0,0 0-2 15,-3-2-1 1,3-5-2-16,0-1 1 0,0 0-2 16,3-7 0-1,3 2-8-15,-3 3-2 16,11 0-5-1,-2 2 1 1,-3 3-6-16,0 0-1 0,-3 3-26 16,0 2-11-16,6 3-64 15,-9-2-32 1,9-1 71-16</inkml:trace>
  <inkml:trace contextRef="#ctx0" brushRef="#br0" timeOffset="17675.9657">6806 15510 184 0,'3'3'71'0,"0"4"-38"0,0 1-19 0,0-5 20 16,3 8-11-1,0 2 0-15,0 8-14 0,6-2-3 16,6-4-4-16,0 1-4 0,-3-2 1 16,-1-4-8-16,1-2-2 15,0-3-29-15,0 1-12 16,0-6-39-1</inkml:trace>
  <inkml:trace contextRef="#ctx0" brushRef="#br0" timeOffset="17862.0752">7041 15542 188 0,'-6'-11'71'0,"9"11"-38"0,-9 5-34 0,6 1 15 0,-2 2 10 16,-7 7 7-16,0 7 3 15,-6 1 5 1,-3 7-22-16,-6 1-1 0,3-2 1 0,3 6-11 15,1 4-4-15,2-7 1 16,3-3 0-16,3-5-19 16,0-5-7-16,3-6-39 15,3-3-17-15</inkml:trace>
  <inkml:trace contextRef="#ctx0" brushRef="#br0" timeOffset="18191.2795">7178 15232 228 0,'0'0'88'0,"3"3"-48"0,6 5-49 0,0 2 14 15,3 9 30-15,3 18 16 16,0 2 10-16,0 6 3 16,-3 8-35-16,-6-2-6 0,-6 2-3 0,-6-3-8 15,-9-3 1 1,-9 12-30-16,-12-12-11 0,-2 4-57 15,-1-9-22-15,3-10-38 16</inkml:trace>
  <inkml:trace contextRef="#ctx0" brushRef="#br0" timeOffset="23432.3441">6300 15544 72 0,'0'0'30'0,"0"0"-16"0,3 0 8 15,-3 0 17-15,0 0 0 16,0 0 8 0,3 24-18-16,0-5-15 15,3-1-3-15,-3-2 2 0,0 0-5 16,0-3 0-16,0 0-4 16,-3-2-1-16,0-3-1 15,0-3-2-15,0-2 9 16,0-3 4-16,0 0-4 15,0-5-1-15,-3-1 0 16,0-7 0-16,3-6-4 16,0 1-1-16,0-1 1 15,3 1 0-15,3 2-2 0,3 0-2 16,0 0 1-16,3 3-1 16,0 5-3-16,3-2 2 15,5 4-1-15,-2 4-2 16,0 2-24-16,0 0-9 15,-3 2-69 1</inkml:trace>
  <inkml:trace contextRef="#ctx0" brushRef="#br0" timeOffset="24061.0736">6619 15568 96 0,'6'-8'35'0,"-6"11"-18"0,15-11-7 0,-9 5 12 15,-3 1 7-15,-1-4 5 16,1 4-1-16,-6-9 2 16,-2 11-4-16,-1-3 1 15,-3 1-18-15,0 2-1 0,-3 2 0 16,-3 6-12-16,0 8-2 15,0 5 0-15,3 1 0 16,3 1-4-16,3-1 1 16,3-1 6-16,6-3 4 15,3-5-8-15,3-2-3 16,0-6 7-16,3-2 3 16,-3-6 0-16,0-2 2 0,6-3-4 15,-3-5 0-15,0-8-1 16,0 2 1-16,-6 1 0 15,-1 2 1-15,-2 5 2 16,0 1 1-16,-3 4-1 16,0 1-1-16,0 5-1 15,0 8 0-15,0 5-2 16,9 3-2-16,0 0 1 16,0-3-1-16,3 6-3 15,0-3 2-15,3-3-15 16,3-3-6-16,0-2-97 15,-3-5-50-15,2 0 82 16</inkml:trace>
  <inkml:trace contextRef="#ctx0" brushRef="#br0" timeOffset="26883.2501">4303 16677 212 0,'-3'-3'82'0,"0"6"-44"0,-6-1-27 0,3 6 23 16,-6-2-5-16,-9 15 1 15,-5 5-13-15,-4 9-3 16,-3 7-8-16,-3 11 0 0,7 5 1 15,8 13-8-15,9-4-1 16,12 4 0-16,12-7 1 16,15-12-10-16,8-4-3 15,4-11-22-15,3 3-7 16,2-16-45 0,1-8-48-16,-3-6 48 15</inkml:trace>
  <inkml:trace contextRef="#ctx0" brushRef="#br0" timeOffset="27470.9561">4407 17142 168 0,'-6'0'66'0,"6"3"-36"0,3 0-31 0,0-1 12 16,3-2 4-16,3 6 2 16,3-6-2-16,6 0-1 15,0 0-8-15,3 0 0 0,-1-6 1 16,-2-7-1-16,0 5-1 16,-3-5-1-16,-3 0 0 15,-9-1-2-15,-3 4 1 16,-3-3-2-16,-6 5 2 15,-6 0 4-15,-3 2 6 0,-3 1-3 16,1 10 2 0,-1 3-5-16,-6 6-2 0,6 4-5 15,3 3 0-15,9 8 4 16,6 1 2-16,6-1 0 16,3 0 1-16,6-3-4 15,9-2-2-15,6-3 0 16,3 0 1-16,5-10-6 15,-2-3 1-15,-3-8-28 16,0-3-9-16,-1-7-40 16,-2-4-53-1,-3-12 33-15</inkml:trace>
  <inkml:trace contextRef="#ctx0" brushRef="#br0" timeOffset="27700.3431">4752 16875 208 0,'-6'-5'77'0,"12"5"-42"0,-6 5-32 0,3 0 15 15,0 1 2-15,0 10 4 16,3 2 1-16,0 3 0 16,0 11-14-16,0 8-2 0,3-3-2 15,0 2-6-15,0 1 0 16,0-5-6-16,0-6-1 15,-3-6-33-15,0-4-11 16,-6-6-63-16</inkml:trace>
  <inkml:trace contextRef="#ctx0" brushRef="#br0" timeOffset="28100.0398">5035 17007 164 0,'0'-2'63'0,"0"2"-34"0,-3 2-14 16,3-2 18-16,-3 3 1 16,-3 0 5-16,-3 5-11 15,-3-3-4-15,-2 8-14 0,-1 0 0 16,0 1 3-16,3-4-9 15,3-2-2-15,3 5-2 0,3-2 0 16,9 0-3 0,6-1 0-16,3-2-1 0,3 16 3 15,0-3 2-15,-1 0 4 16,-5-2 0-16,0-1 2 16,-9-5 0-16,-6 1 3 15,-3-1-3-15,-6 0-2 16,-3-5 0-16,-2-3-1 15,-1-5-9-15,0 0-4 16,3 0-22-16,6-2-10 16,3-4-31-16,6-1-15 15,9-12-8-15</inkml:trace>
  <inkml:trace contextRef="#ctx0" brushRef="#br0" timeOffset="28224.2285">5223 17108 244 0,'-3'3'90'0,"6"-3"-48"0,-3 8-51 15,0-8 14-15,3 5 6 16,3-5 5-16</inkml:trace>
  <inkml:trace contextRef="#ctx0" brushRef="#br0" timeOffset="28508.5196">5253 17129 435 0,'11'-5'17'0,"1"5"-8"0,0-5-6 0,0-3-1 16,-3 5-1-16,-3-8-1 15,0 6 3-15,-3-3 0 16,-3 0-4-16,-3-2-1 16,-6 2-2-16,-6 2 0 15,-3 6 3-15,0-2 2 16,-2 2 0-16,-1 2 2 16,-6 9-4-16,6 2 0 15,0 0 3-15,3 3 3 16,7 3 0-16,5 7 2 15,9 3-4-15,5-2-2 16,7-3 0-16,6-1 1 16,6-4-1-16,3-3 2 15,0-6-7-15,-1-2 1 0,1-2-39 16,0-6-16-16,0-6-64 16</inkml:trace>
  <inkml:trace contextRef="#ctx0" brushRef="#br0" timeOffset="29018.6765">5461 16640 224 0,'3'-6'85'0,"0"6"-46"0,6 0-46 0,0 6 16 0,6 7 5 16,5 13 8-16,4 14 15 15,0 10 7-15,-3 6-23 16,-3 7 1-16,-6 4 0 0,-6-4-10 16,-6 1-4-16,-6-9 1 15,-12 3 4-15,-9-5-18 16,-6-8-6-16,-2-5-63 16,-1-3-27-16,-12-5-32 15</inkml:trace>
  <inkml:trace contextRef="#ctx0" brushRef="#br0" timeOffset="40772.3722">23671 6805 140 0,'15'-10'52'0,"0"4"-28"0,3 1-8 15,-6 2 18-15,-3 1-1 16,0-1 3-16,-6-2 4 15,6-3 2-15,-9 0-22 0,-3 0 8 16,-9 3 3-16,-3-9-1 16,0 4 0-16,-6 2-9 15,-3 3 0-15,-2-1-3 16,-10 12-2-16,3 4-6 0,-5 3-2 16,5-2-6-16,-3 15-2 15,3 6-2-15,4 5 0 16,8 3 4-16,9-3 1 15,6 3-6-15,9-3-2 16,3 0-1-16,18-3 4 16,2-2 1-16,4-8 1 15,6-6-7-15,0-10-3 16,-1-11-23-16,1-2-11 0,3-5-19 16,-4-4-8-16,-2-2-59 15</inkml:trace>
  <inkml:trace contextRef="#ctx0" brushRef="#br0" timeOffset="41268.4812">24091 6604 204 0,'0'-5'77'0,"0"7"-42"0,0-4-19 0,0 2 22 16,0 0 0-16,0 5 2 16,-6 3-3-16,3 8 2 15,-6 16-21-15,-9 7 5 0,4 14 1 0,-7 13 5 16,-6 0 2-16,-3 3-8 15,9-8-3-15,1-5-15 16,2-9-2-16,3-7-3 16,3-8 2-16,3-6-25 15,3-5-10-15,-3-7-23 16,9-1-7-16,-3-11-64 16,3-4-63-1,0-14 67-15</inkml:trace>
  <inkml:trace contextRef="#ctx0" brushRef="#br0" timeOffset="41677.3511">24207 6792 220 0,'0'0'85'0,"0"5"-46"0,6 8-35 0,-6-5 19 0,0 6 18 16,0 4 11-16,0 14-12 16,0 2-6-16,0 6-19 15,-6 2-1-15,6 1 2 0,0-6-10 16,0-3-6-16,0-2-3 16,6-6 2-16,-3-5-22 15,-3-5-9-15,0-3-28 16,0-2-12-16,0-11-57 15</inkml:trace>
  <inkml:trace contextRef="#ctx0" brushRef="#br0" timeOffset="42138.098">24186 6792 156 0,'-11'-5'57'0,"11"2"-30"0,0 0-3 0,0 3 22 15,0-2-6-15,-3-1 2 16,3 0-15-16,3 1-7 0,-1-1-3 15,7-5-9-15,9 0 1 16,3 3 2-16,0 0 5 16,0 2 2-16,17 8-9 15,-8 3-3-15,0 8-2 16,0 5 2-16,-6 8 8 16,5 14 3-1,-8-1 7-15,-9-2 2 0,-3-3-2 16,-9 5-3-16,-3-5 0 15,-6-3 1-15,-15-4-12 16,-5-4-3-16,-1-5-3 16,-6-2 2-16,3-3-21 15,1-6-7-15,-4-2-22 16,6-3-10-16,9 1-46 16,0-4-21-16</inkml:trace>
  <inkml:trace contextRef="#ctx0" brushRef="#br0" timeOffset="43521.0792">23198 8546 144 0,'0'5'55'0,"3"-2"-30"0,-3 0 1 16,0-3 23-16,0 0-2 16,0 0-1-16,0 0-8 15,0 0-1-15,0 0-21 16,3 0 4-16,-3-3 1 0,6-2-5 16,-3-14-1-16,3-2-12 15,0-3-1-15,3-8 0 0,3-10 1 16,3-6-6-1,0-4 0-15,-1-4-1 16,1 0 2-16,3 4 1 0,-6 7 1 16,-3 10 0-16,0 6 2 15,0 5 1-15,-3 11 1 16,0 5-5-16,-3 8-1 16,6 11 3-16,0 10 1 15,0 8 6-15,0 8 5 16,5 5-3-16,-5 9 2 15,9-6-5-15,-3-3-2 0,-6-5-2 16,0-5-3 0,3-9-8-16,-6 4-3 0,-3-6-21 15,9-5-6 1,-9-11-41-16,-3-5-14 16,-18-8-57-1</inkml:trace>
  <inkml:trace contextRef="#ctx0" brushRef="#br0" timeOffset="43706.2697">23270 8281 296 0,'-9'0'110'0,"0"-10"-60"0,18 15-50 0,-6-2 23 16,3-1-15-16,6-2-4 15,2-2-3-15,7-3 1 16,-3-1-1-16,9 1-3 0,9 0 1 15,-7-1-41-15,1 4-19 16,0-1-62 0</inkml:trace>
  <inkml:trace contextRef="#ctx0" brushRef="#br0" timeOffset="44045.1249">23910 7887 192 0,'-6'-5'71'0,"6"8"-38"0,0-3-6 15,0 2 29-15,0 9-16 16,-6 5-3-16,-9 10-6 16,0 11 0-16,-12 13-17 15,-6 9 7-15,1 7 3 0,2-3-4 16,3-2 1-16,3-5-12 16,3-9-5-16,7-7-28 15,2-8-9-15,3-6-32 16,0-5-13-16,9-5-61 15</inkml:trace>
  <inkml:trace contextRef="#ctx0" brushRef="#br0" timeOffset="47619.9641">24195 8107 124 0,'12'-5'49'0,"-12"2"-26"0,6 0-7 16,-3 3 16-16,-3-2 5 15,0-1 2-15,0 0-8 16,-3-2-2-16,-3 0-16 15,-6-1 10-15,-6 1 4 0,4 0-3 16,-7 2-2-16,-6 9-4 0,-3-1-1 16,9 5-7-16,-11 4-4 15,2 7-6-15,0 5 0 16,6 6 2-16,3 8 3 16,7-3 0-16,5 0 0 15,9-3-1-15,15 1 0 16,5-6-5-16,10-3-1 15,6-5-2-15,11-7 0 16,1-4-17-16,0-10-9 16,-10-3-22-16,10-4-7 15,-3-4-42 1,-7-5-39-16,-2 0 52 16</inkml:trace>
  <inkml:trace contextRef="#ctx0" brushRef="#br0" timeOffset="47981.6046">24600 7890 212 0,'-9'5'79'0,"9"6"-42"0,-12 13-23 0,3-9 22 15,0 15 0 1,-11 12 0-16,-4 8-4 0,-3 14 0 16,-6 4-18-16,1-4 1 15,2-3-1-15,0-8-7 0,3-6-2 16,3-4-12-16,4-9-3 15,2-5-15-15,6-8-6 16,3-5-28-16,3-8-13 16,3-5-43-1,9-6-24-15,0-2 72 16</inkml:trace>
  <inkml:trace contextRef="#ctx0" brushRef="#br0" timeOffset="48314.6292">24713 8117 200 0,'0'0'77'0,"0"3"-42"0,0 5-15 16,0 0 24-16,0 8-7 16,6 10 1-16,-6 11-11 15,-6 6-2-15,6 2-14 0,-3 0-2 0,-3-6 1 16,3-2-6 0,0-2-2-16,3-6-1 0,-6-5-1 15,6-6-38 1,0-5-14-16,0-5-38 0,6-2-14 15,-3-9 7 1</inkml:trace>
  <inkml:trace contextRef="#ctx0" brushRef="#br0" timeOffset="48758.4038">24698 8115 192 0,'-9'-11'71'0,"4"6"-38"0,5 0-14 15,0 2 21-15,0 0 2 16,0 1 2-16,0-1-16 16,5 0-6-16,-2 3-13 15,-3-2-6-15,9 2-2 0,-6 0-1 16,6 0 2-16,0-3 1 15,0 3 1-15,3-3-2 16,0 1-2-16,6 2-2 16,3 2-1-16,8 1 2 15,4 2 0-15,6 3-2 0,0 11 2 16,2 7 1 0,1 9 2-16,0 12 10 15,-13 4 4-15,-8-1 10 0,-12-5 4 16,-9-3 6-16,-9 1 2 15,-15-4-16-15,-8-4-5 16,-7-6-9-16,-9-3 0 16,-2-7-14-16,8-6-3 15,-9-5-36-15,10-6-15 16,2-4-55-16,6-1-24 16,7 1 7-1</inkml:trace>
  <inkml:trace contextRef="#ctx0" brushRef="#br0" timeOffset="107698.1167">18052 7392 72 0,'-6'0'27'0,"-3"0"-14"16,12 0 2-16,-3 0 13 0,-3-5 0 15,0 0 18 1,3 5-7-16,0 3-10 16,0-3-5-16,0-3-14 15,0 8 2-15,0-5 2 0,0 0-3 16,3 3-1-16,3-3 11 15,3-3-9 1,6 3-4-16,2-2-2 16,7 2-2-16,3-3 0 15,3 0 2-15,0 3-1 16,-1 0 0-16,4-2-1 0,0-1 0 16,3 0-2-16,-1 1-2 15,4-1 3-15,3 0 0 16,2 1 1-16,1-1 0 15,-3 0-5-15,-1 3-1 16,-5-2 3-16,3-1 1 16,-4 0 0-16,1 1-2 15,3-1 1-15,-6 1 1 16,-1-1-1-16,1 0-1 16,3 3 1-16,0 0-1 15,-1 0 0-15,1-2 0 16,-3 2 2-16,-7 0 1 0,4 0-4 15,-3 0 1 1,3 0 2-16,-3 0 1 0,2 0-4 16,-2-3 1-16,0 0 0 15,0 3 2-15,0-2-1 16,2-1-1-16,4 0 1 16,3 3-1-16,-1-2 0 15,-2-1 0-15,-3 3 0 16,0 0 2-16,5 0-1 15,-14 0-1-15,-3 0-2 16,6 0 1-16,-3 0 1 16,3 0 0-16,-4 0 0 15,7 0 2-15,-3 0-1 16,9 0 2-16,-6 0-4 16,2 0 0-16,-5 0 1 15,0 0 2-15,-3 0-1 0,-3-3-1 16,-3 1-15-16,-4-1-5 15,-2 1-61-15,3-1-24 16,-3 0 1 0</inkml:trace>
  <inkml:trace contextRef="#ctx0" brushRef="#br0" timeOffset="108765.6104">17962 6752 76 0,'6'-16'30'0,"-6"3"-16"0,3-5 5 0,0 15 16 0,0-2-2 16,0 2 1-16,0 3-17 15,-3 0-8-15,6 8 3 16,-3 2 4-16,-3 12-8 16,-3 15 2-16,-3 21 3 0,-3 13-3 15,0-2 0-15,0 8 2 16,4 0 3-16,2-1-6 15,3-4-1-15,3-9-4 16,0-10-1-16,-1-8-1 16,1-8 1-16,0-10 0 15,-3-6 3-15,0-5-19 16,0-8-8-16,-3-6-38 16,-2-4-17-16,2-6-11 15</inkml:trace>
  <inkml:trace contextRef="#ctx0" brushRef="#br0" timeOffset="109561.3861">17948 6710 120 0,'-9'-5'46'0,"12"5"-24"0,6-8-15 0,-4 5 13 0,4 0-1 15,9-2 3-15,3 0-8 16,15-1-3-16,8 1-6 16,10-3-4-16,9 0 0 0,8-2-1 15,18-1 2-15,12 1-1 16,13-1-1-1,2 0 1-15,9 1-1 0,0 2 2 16,-3 0 1-16,3-3-4 16,-12 6 1-16,-6 2 0 15,-38-2 2-15,-10 0-3 16,15-3-2-16,-14 0 2 16,5 0 2-16,-8 3 0 15,-3-1-1-15,-10 4 3 0,1-1 2 16,-6 0 2-16,-4 1 3 15,-5 2 4-15,-6 0 1 16,-3 0-6-16,0 0-3 16,-4 0-6-16,-2 2 0 15,-3 1-2-15,0 0 0 16,0-1 0-16,-3 6 0 16,0 0 2-16,0 11 2 15,0-3-1-15,-3 7-1 16,0-1 3-16,-6 20 2 15,0-5 2-15,-3 24 3 16,0-6-1-16,0 4 0 0,0-9 1 16,0 5 1-1,0-7-3-15,0 2 0 16,0-7-3-16,0-6 2 0,0-5-2 16,3-3 0-16,0-6 1 15,0-4 1-15,0-1-1 16,-3-4 1-16,0-4-6 15,-3-2-1-15,0-2 0 16,-3-4 0-16,0 1 0 16,-9-1 2-16,3 1-1 15,-17 0-1-15,5-1 7 16,-12-2 3-16,6 0-8 16,-11 3 0-16,-16 0-2 15,7-1 2-15,5 1-28 16,9 2-11-16,7 1-209 15,11 15 131 1</inkml:trace>
  <inkml:trace contextRef="#ctx0" brushRef="#br0" timeOffset="110553.2453">17891 7898 128 0,'9'-16'49'0,"-3"11"-26"0,6-1-18 0,-6 6 11 15,0 3-7-15,3 2-1 16,0 11 2-16,-1 8 1 16,1 5-5-16,-3 19 5 0,-3 18 2 15,0 11-4-15,0 2-3 16,-3-8-1-16,0-2 1 16,3-5-1-16,0-9 0 15,3-10-1-15,0-10 0 16,3-12-33-16,6-7-15 15,-3-10-40-15</inkml:trace>
  <inkml:trace contextRef="#ctx0" brushRef="#br0" timeOffset="111376.452">17959 7877 124 0,'0'-14'49'0,"6"4"-26"0,3 5-25 0,3 5 11 16,6-8 0-16,15 2 5 16,6 1-2-16,11 0 3 15,7 2-8-15,8 0 0 0,16 1 3 16,11-1-6-16,12 3-2 15,12-2-4-15,6 2 1 16,9 5 3-16,3-5 1 16,3 8-4-16,-6-3 1 15,3 0-2-15,-51-2 0 16,-8 0 2-16,5-1 0 16,-12 1 6-16,7-3 4 0,-13 0 3 15,7 0 5-15,-13 0-10 16,1 0-4-16,-9 0-3 15,-4 0 1-15,-5 0 1 16,-6 0 3-16,-7 0 8 16,-2 3 5-16,-3-3-3 15,-3 2 1-15,-3-2-8 16,0 3-3-16,-3-3-6 16,-3 5 0-16,-1 0 0 15,1 3 2-15,-3 0-6 16,-6 13 1-16,0-5 1 15,-9 21 3-15,1-5 0 16,-7 32 2-16,3-11-2 0,0 18 2 16,0-8 4-16,3 12 4 15,3-12 2-15,0 6 3 16,3-11-7-16,0-5-1 16,0-8 0-16,0-3 0 15,0-7-2-15,0-9 1 16,0-2-4-16,-3-8 0 15,0-3 1-15,-9-5 2 16,4 0-3-16,-7-5-2 16,0-1-3-16,-12-7-1 15,3 2-1-15,-26-5 3 16,8 3-2-16,-32-3 1 16,-75-5 2-16,-9 2 0 0,-26 6 2 15,-1 0 3-15,-23 5 15 16,17 0 10-16,1 2-1 15,20 4 3-15,15-1-18 16,21 0-8-16,12 1-4 16,15 4 0-16,24 1-17 15,18-3-6-15,14-3-39 16,15 3-14-16,21 0-84 16</inkml:trace>
  <inkml:trace contextRef="#ctx0" brushRef="#br0" timeOffset="129556.7768">7235 7292 196 0,'-6'-8'74'0,"9"5"-40"0,0 1-33 0,-3 2 16 16,0 0-7-16,6 2 2 15,0 4-1-15,0 4 1 16,0 6-6-16,3 13 3 0,-3 8 3 16,0 8-2-16,-3-2 0 15,0 2 0-15,-1 2 4 16,-2 1-6-16,0-6-2 16,3-5 1-16,0-8 0 15,0-2 1-15,-3-9 2 16,0-2-1-16,0-5 0 0,0-3 8 15,0-6 4-15,0-2-5 16,-3-8-1-16,3-5-14 16,0-5-3-16,3-4-1 15,3-1-2-15,3 4 1 16,3 1 3-16,3 2-5 16,6 2 2-16,0 4-3 15,3 5 2-15,-1 2 3 16,4 6 1-16,-6 5 1 15,-3 2 0-15,-3 3 0 16,-3 6 2-16,-6-1 8 16,-9 6 3-16,-3-3 0 15,-9 1 2-15,-3-4-8 0,-3-5-2 16,0-2-8-16,-3-3 0 16,4-8-17-16,-1 0-6 15,0-3-18-15,3-2-5 16,3-3-34-16,6-3-11 15,6 1-6 1</inkml:trace>
  <inkml:trace contextRef="#ctx0" brushRef="#br0" timeOffset="130023.5393">7601 7636 188 0,'-3'0'71'0,"6"0"-38"0,0 3-28 16,-3-3 17-16,3 5 5 15,3 0 6-15,3 0-11 16,3 1-3-16,3-1-11 16,3 0-3-16,2-2 1 0,1-3-1 15,0 0 2-15,0-3-4 16,-3-2 0-16,-3 0 1 15,-1-1 0-15,-5 1 0 16,-6 2 0-16,-3-2-2 16,-3 3 1-16,-3-1-2 15,-8 0-1-15,-1 1 1 16,-3-1-1-16,-3 3 0 0,0 3 2 16,0 2-3-16,0 3-2 15,4 2-3-15,2 4 1 16,3 2 3-16,3-1 3 15,3 7-2-15,3-4 0 16,6-2-1-16,6 0 0 16,6 0 4-16,6-3 1 15,2-2-4-15,1-4-1 16,6-4-32-16,0 0-13 16,5-9-69-1,-2 1-32-15,-6-5 77 16</inkml:trace>
  <inkml:trace contextRef="#ctx0" brushRef="#br0" timeOffset="130355.1839">8065 7617 264 0,'-12'-18'99'0,"9"18"-54"0,1 0-44 16,2 0 39-1,-6 5-7-15,-3-2-10 16,-3-1-6-16,3 4-10 15,0-1-5-15,3 0 1 0,3 3-7 16,3 0 1-16,6 3 1 16,3 5 1-16,0 0-2 15,3 2 2-15,0 6 5 16,-1-6 2-16,-2-2 2 0,-6 0 2 16,-3-3 6-16,-3 1 2 15,-6-4-3-15,-2 1 1 16,-7-6-9-16,-3-2-4 15,3-1-20-15,-3-4-6 16,3-4-13-16,3 1-5 16,6-3-25-16,4-5-10 15,8-3-43 1</inkml:trace>
  <inkml:trace contextRef="#ctx0" brushRef="#br0" timeOffset="130571.3569">8193 7451 232 0,'3'-8'88'0,"0"10"-48"0,0-2-49 15,-3 0 12-15,3 6 9 16,3 2 6-16,0 5 7 16,0 8 2-16,-3 5-14 15,0 4-1-15,0 7-1 0,-3 0-4 16,0 0 1-16,0-3-7 15,0 0-1-15,-3-2-16 16,0-5-6-16,0-6-84 16</inkml:trace>
  <inkml:trace contextRef="#ctx0" brushRef="#br0" timeOffset="130798.691">8083 7599 252 0,'-3'-3'96'0,"12"1"-52"0,3-1-34 16,-3-2 25-1,6 2-6-15,3-2 3 16,6-1-16-16,-1 1-4 16,7 2-8-16,0-2-3 0,3 3 0 15,-7-1-28-15,1 0-9 16,3 3-103-16</inkml:trace>
  <inkml:trace contextRef="#ctx0" brushRef="#br0" timeOffset="131266.7101">9006 7599 212 0,'-9'-3'79'0,"3"3"-42"0,-6 0-21 0,6 3 24 15,-9 2-14-15,-3 0-5 16,-2 3-12-16,-4 3-6 15,0 5-2-15,0 2-4 0,0 4 0 0,7 1 2 16,5 9 2-16,6 0-2 16,9-6 0-16,3 1-15 15,8-3-4-15,4-6-43 16,6-5-17-16,9-2-11 16</inkml:trace>
  <inkml:trace contextRef="#ctx0" brushRef="#br0" timeOffset="131645.2408">9119 7668 220 0,'-12'-11'85'0,"9"8"-46"0,-3 1-30 16,3 2 19-16,-6 2-16 0,-3 4-7 16,1 2-1-16,-4 5 1 15,0 3-2-15,3 2-4 0,3 3-2 16,3 3 2-16,3 3 0 15,3-3 1-15,6-3 0 16,6-5 0-16,3-3 0 16,0-5-3-16,2-11 0 15,-2-8-5-15,0-2-2 16,0 0 2-16,-3-3 3 16,-6 0 7-16,0-2 4 15,-3 2 8 1,-3 0 5-16,0 3 0 0,0 5 0 15,0 3-4-15,0-1-1 0,0 6-8 16,3 8-4 0,0 0-1-16,0 3-1 0,3-1-3 15,0 1 2-15,3-1-1 16,3 4 0-16,-1-4-38 16,1-2-18-16,0-2-61 15</inkml:trace>
  <inkml:trace contextRef="#ctx0" brushRef="#br0" timeOffset="132021.55">9414 7604 212 0,'-3'-3'82'0,"3"1"-44"0,0 2-9 0,0 0 30 16,0 5-10-16,-6 0-4 15,-6-2-23-15,0 2-9 16,0 1-8-16,-6 2-4 0,6 2 2 16,3 1-4-16,3-1 0 15,3 1 1-15,3 2 0 16,3 0-5-16,6 1 1 16,3 1 2-16,3-1 3 15,0-1 0-15,-3 0 2 16,-3 0 2-16,-3 1 2 15,-3-1 1-15,-3 3 0 16,-6-3 0-16,-6-2 2 0,-3-4-10 16,-3-1-2-16,3-4-21 15,3-2-8-15,1 0-28 16,2-5-87 0,6 0-21-1,6-8 66-15</inkml:trace>
  <inkml:trace contextRef="#ctx0" brushRef="#br0" timeOffset="132443.1453">9545 7723 244 0,'6'3'90'0,"3"-1"-48"0,0 1-36 16,-4 0 22-16,4-1-6 0,0 1 1 15,3-3-8 1,3 0-4-16,0-3-6 0,0 1-4 0,-3-1 0 15,0 0 1-15,0-2 1 16,0-5-1-16,-4 2 1 16,1 0-4-16,-3-3 0 15,-6 1 1-15,0-1 2 16,-3 0-6-16,-3 1 1 16,0 2-10-16,-8 3-4 15,-4 5 9-15,0 0 4 16,-3 2 3-16,0 4 1 15,0 1 0-15,1 7 0 16,2 2 0-16,3 2 0 16,3 3 11-16,6 3 5 0,6 0 0 15,6 2 3 1,6-2-4-16,3-3-1 0,3-5-6 16,5-3 0-16,4-2-5 15,-3-6 0-15,0-2-21 16,-3-3-8-16,-1-8-49 15,-2 0-21-15,0-10-25 16</inkml:trace>
  <inkml:trace contextRef="#ctx0" brushRef="#br0" timeOffset="132673.363">9938 7646 392 0,'-6'-2'145'0,"6"2"-78"0,3 0-47 0,-3 0 35 16,0 0-17-16,0 0-4 15,0 0-23-15,0 0-6 16,0 0-4-16,0 0-12 0,0 0-3 16,6 2-35-16,-3 4-13 15,3-1-41-15,-3 3-17 16,-1 0-24-1</inkml:trace>
  <inkml:trace contextRef="#ctx0" brushRef="#br0" timeOffset="132979.7576">9955 7840 284 0,'-5'2'107'0,"8"-2"-58"0,-3 0-44 15,0 0 24-15,0 0 6 16,0 0 8-16,0 0-14 15,0 0-5 1,2-2-16-16,4-1-8 0,0 0 0 16,0 1-1-16,3 2-2 15,-3 2 2-15,0-2-1 16,-3 3-2-16,0 0 9 16,-3-1 6-16,0-2 1 15,-3 3 1-15,-3 0-5 0,0-3-3 16,0 0-5-16,0-6 0 15,0 1-20-15,0 0-7 16,0-1-28-16,4 1-12 16,-1-3-56-1,3 0-52-15,0-2 64 16</inkml:trace>
  <inkml:trace contextRef="#ctx0" brushRef="#br0" timeOffset="133182.8701">9935 7660 212 0,'3'-3'79'0,"3"0"-42"0,0 1-1 0,-6 2 32 0,0 0-5 16,0 0-3-16,0 0-25 16,0 0-11-16,0 0-14 15,0 0-18-15,0 0-5 0,0 0-32 16,0 0-10-16,0 0-98 15</inkml:trace>
  <inkml:trace contextRef="#ctx0" brushRef="#br0" timeOffset="136254.4914">10470 7424 168 0,'3'-24'63'0,"0"22"-34"0,0 2-12 0,-3 0 20 0,0 0-4 16,0 0 14-1,0 16-13-15,-3 10-18 16,-6 16 6-16,-5 3 1 0,-4 8 2 16,-3 3 0-16,3 2-3 15,-3-5-2-15,6-8-8 16,3-5-3-16,3-6-5 15,1-7-3-15,2-6 0 16,6-8 1 0,3-8 1-16,3-10-1 15,2-11 1-15,4-10-2 16,0-6 2-16,3-5-4 16,3-3-2-16,0-10-3 0,-3-3-1 15,0-5 1-15,-3 0 4 16,-1 5-4-16,4 2 2 15,-3 6 0-15,-3 8 2 16,0 8 1-16,-3 8 3 16,0 5-3-16,0 6-2 15,3 7 2-15,0 14 2 16,3 15 0-16,0 6 2 16,0 7 0-16,2 6 3 15,-2 3-3-15,3 2 0 16,0-2 1-16,0-3 0 15,-3-3-2-15,6 6 1 16,0-11 0-16,-7-8 1 16,-2-5-13-16,-3-6-7 0,0-4-31 15,-3-4-12-15,-9-5-16 16,0-5-4-16,-3-8-32 16</inkml:trace>
  <inkml:trace contextRef="#ctx0" brushRef="#br0" timeOffset="136473.6454">10390 7673 312 0,'-12'0'115'0,"15"0"-62"0,0 0-60 0,3 0 21 16,6 0 2-16,6 0 5 15,15 0-5-15,5 3 1 16,4-1-10-1,6 1-6-15,2 0-4 0,-2-1-1 0,-7 1 3 16,-2 2-88-16,-9 0-39 16</inkml:trace>
  <inkml:trace contextRef="#ctx0" brushRef="#br0" timeOffset="138118.9768">7155 8573 200 0,'-3'0'77'0,"3"0"-42"0,0 2-37 0,0 3 14 0,3 1 0 16,0 4 5-16,-3 6 2 16,2 21 3-16,-2-2-12 15,0-1 1-15,0 0 2 0,0-2 2 16,-2 3 0-16,-1-1-3 16,0-5 0-16,3-5-7 15,0-6-1-15,-6-4-2 16,6-1-2-16,0-3 1 15,0-2-1-15,0-2 0 16,0-1 2-16,0-5-1 16,0 0 2-16,0-8-7 15,3-10 1 1,3 2-1 0,-1-3-1-16,1-2 1 15,3 2 3-15,3 1-2 0,0 2 1 16,3 3 2-1,0 2 0-15,3 6-3 16,6 5 0-16,2 3 4 16,-2 7 3-16,-3 9 5 0,0 2 5 15,-6 3 1-15,-6-1 3 16,-6 1 3-16,-9 0 2 16,-6-3-10-16,-3-2-3 15,-3-3-4-15,-3-3-1 16,-3-5-8-16,1-3 0 15,-1-5-15-15,3 0-5 16,3-3-10-16,0 1-5 16,3-3-21-16,6-1-10 15,15-10-122 1,6-7 95-16</inkml:trace>
  <inkml:trace contextRef="#ctx0" brushRef="#br0" timeOffset="138567.8821">7473 8869 172 0,'0'0'66'0,"0"2"-36"0,3 4-15 0,0-1 20 15,3 0 1-15,0 1 2 16,3-1-14-16,6 3-6 15,3 0-11-15,-1-8-1 0,-2-3 4 16,0 1-4-16,0-1 2 16,0-2-3-16,-3-1 2 15,0-2-2-15,-3 3 2 16,-3-3-4-16,-6 0 0 16,-3 0-1-16,0 3 1 15,-3 0 0-15,-6-1 1 16,0 4-5-16,-9 2-1 15,0 2-2-15,3 6 3 16,-2 3-2-16,5 2-1 16,0 3 3-16,3 3 0 15,3-1 1-15,3 1 0 16,3-1 0-16,6 1 0 0,6-4 0 16,6-1 2-16,6-4-1 15,2 1-1-15,4-3-6 16,0-3-4-16,0-2-27 15,0-3-14-15,5-3-55 16</inkml:trace>
  <inkml:trace contextRef="#ctx0" brushRef="#br0" timeOffset="138956.3939">7958 8850 236 0,'0'-2'90'0,"6"2"-48"0,-9 0-9 0,3 0 31 15,-3 0-18-15,-3 2-6 16,-3 1-15-16,-3 0-3 16,-2 2-13-16,-1 3-5 0,-3-3-3 15,3 3-6-15,3-3-1 16,9 6-2-16,3 0 2 15,6 2-1-15,3 0 0 16,3 0 4-16,0 3 1 16,0-3-1-16,0 1 2 15,-4-1 5-15,-2-3 5 0,-6 1-3 16,-3 0 2 0,-3-4-1-16,-5-1 1 15,-4-4-7-15,-9-2 0 16,0-2-12-16,3-1-5 0,3-2-17 15,3 0-6-15,1-1-23 16,8-2-9-16,3-8-50 16</inkml:trace>
  <inkml:trace contextRef="#ctx0" brushRef="#br0" timeOffset="139204.6141">8119 8620 220 0,'0'0'85'0,"0"0"-46"0,3 3-43 0,-3-3 13 16,3 8 10-16,0 5 10 15,-3 13 5-15,0 4 1 16,0 4-18-16,0 0-4 0,0 11-1 16,0-5-10-16,0-3 0 15,0-3-2-15,0-2 2 16,0-3-19-16,0-5-6 15,0-5-34-15,0-6-14 16,0-5-42 0</inkml:trace>
  <inkml:trace contextRef="#ctx0" brushRef="#br0" timeOffset="139411.5666">8050 8787 264 0,'-2'0'101'0,"7"-3"-54"0,1 1-44 16,0 2 21-16,3 0-3 15,6 0 4-15,3 0-11 16,6 0-5-16,6-8-6 16,2 2-18-16,1 1-7 0,-3 5-51 15,-3 0-20-15,-7 0-16 16</inkml:trace>
  <inkml:trace contextRef="#ctx0" brushRef="#br0" timeOffset="139800.0879">8812 8797 232 0,'0'-8'88'0,"-5"11"-48"0,-4-3-14 0,3 0 29 0,-3 3-25 15,-9 2-6-15,-3 3-20 16,0 3-7-16,0 4 1 16,3-1 2-16,4 12 5 0,2-2-4 15,6 2-3-15,3-2-2 16,6 0 3-16,3 0-9 16,9-6-3-16,5-2-20 15,4-5-6-15,0-6-55 16,3-5-48-1,0-5 48-15</inkml:trace>
  <inkml:trace contextRef="#ctx0" brushRef="#br0" timeOffset="140205.1208">8991 8842 268 0,'-18'-2'101'0,"15"2"-54"0,-12 2-53 0,9 1 19 16,-6 2 3-16,-2 6 5 15,-1-1-5-15,0 6 1 16,0 3-10-16,3 2-4 0,3 0 0 16,3 0-4-16,6-2 0 15,3-3-1-15,3-3 0 16,0-2-3-16,6-3 1 16,0-3-3-16,3-5 0 0,0-3-1 15,-3-2 2-15,-4-3 4 16,1 0 3-16,-3-8 6 15,-3-2 6-15,-3 2-1 16,0 3 1-16,0 2-3 16,0 3-1-16,0 3-5 15,0 5-1-15,3 10 1 16,0 1 0-16,0-1-5 16,3 4 1-16,0-1-2 15,3-3 0-15,0 1-16 16,3 0-8-16,0-3-30 15,0-3-13-15,3-2-47 16,0-6-23 0,5-2 71-16</inkml:trace>
  <inkml:trace contextRef="#ctx0" brushRef="#br0" timeOffset="140541.6092">9298 8824 240 0,'0'-3'90'0,"-3"3"-48"0,3 0-14 0,0 3 30 16,-6 0-19-16,-3 2-7 16,-3 3-13-16,-9 0-2 15,0 2-10-15,3 1-4 0,3 5-2 16,4-3-6-16,8 5-1 16,9-2 0-1,5 3 2-15,4-1 2 0,0 1-1 16,0-3 1-16,-3-3 4 15,0 0 3-15,-6-2 9 16,-3-3 3-16,-6 0-2 16,-6-3-1-16,-9-2-11 15,-3-3-1-15,0 0-26 16,4-3-12-16,-1 0-17 16,3-2-4-16,6 0-43 15,6-3-55 1,9 0 43-16</inkml:trace>
  <inkml:trace contextRef="#ctx0" brushRef="#br0" timeOffset="140862.3242">9470 8954 248 0,'12'13'93'0,"0"-13"-50"0,3 0-46 0,-6 0 16 15,3-6 2-15,0 4 4 16,6-3-7-16,5-3-2 15,-2 0-6-15,-3-3-1 0,-3 0 1 16,-6 4 4-16,-3-4 5 16,-9 0-3-16,-9 1 0 15,-3-1-2-15,0 3 0 16,-3 6-2-16,-2 2-1 16,-4 5-8-16,3 5 0 15,3 12 10-15,3-1 4 16,3 3 4-16,6 2 1 0,6 1-4 15,9-1 0-15,6-2-7 16,12-3-1-16,9-5-7 16,8-6 0-16,7-2-34 15,5-13-13-15,4-5-105 16</inkml:trace>
  <inkml:trace contextRef="#ctx0" brushRef="#br0" timeOffset="142447.8411">9869 8832 140 0,'12'-3'55'0,"-9"6"-30"0,-3-1-7 0,0-2 18 16,0 0-3-16,0 0 3 15,0 0-7-15,0 0-3 16,0 3-14-16,-6 0-3 0,0-1-2 16,0 1-1-16,0-3-1 15,-3 3-6-15,3-3 1 16,6 0 0-16,0 0 0 16,0 0-7-16,0 0 0 15,6 0 1-15,0 2 3 16,0-2 6-16,0 0 3 15,0 3 6-15,-6-3 3 16,0 0 7-16,0 0 4 16,0 3-8-16,0-3 0 0,-3 0-9 15,0 2-1-15,0-2-4 16,0 0-3-16,0 0-3 16,0 0 1-16,0 0-17 15,3 0-5-15,0 0-22 16,0 0-9-16,0 0-161 31,0 0 104-31</inkml:trace>
  <inkml:trace contextRef="#ctx0" brushRef="#br0" timeOffset="142911.2505">9908 9051 64 0,'0'0'24'0,"0"0"-12"0,0 0 1 0,0 0 14 0,0 0-4 15,0 0 1 1,0 0 7-16,0 0 2 15,0 0 7-15,0 0 4 16,0 6-23-16,0-4 10 0,0 1 4 16,0-3-8-16,0 3-1 0,0-3-13 15,0 0-5-15,0 0-8 16,0 0 0-16,0 0-2 16,0 0-2-16,0 0 3 15,3 2 0-15,3 1 1 16,-3 2 2-16,-3-5 5 15,0 6 4-15,-3-1 2 16,0-3 3-16,0 1-7 16,-3-3-1-16,0 0-2 15,0 0-1-15,0-3-1 16,-3 1 0-16,3-1-13 16,0 1-4-16,0-1-34 0,3 0-12 15,3 1-79 1</inkml:trace>
  <inkml:trace contextRef="#ctx0" brushRef="#br0" timeOffset="143549.9748">10363 8604 228 0,'0'0'85'0,"0"3"-46"0,0 2-19 0,0 0 24 15,3 6-5-15,-3 13 2 16,0 10-12-16,0 3-5 15,0 3-14-15,0 5 7 0,0-5 3 16,0-3-6-16,0-3-3 16,0-5-6-16,0-2-2 15,0-6-19-15,0-5-7 0,0-3-15 16,0-2-4-16,0-4-1 16,0-1 1-16,0-6-34 15,0 0-14-15,3-6-5 16</inkml:trace>
  <inkml:trace contextRef="#ctx0" brushRef="#br0" timeOffset="144187.8457">10363 8649 192 0,'-6'-2'74'0,"6"-1"-40"0,-3 0-9 0,3 3 25 16,0-2-3-16,-3-1-1 16,0-5-10-16,3 3-5 15,0-1-17-15,0 1-2 0,0-3 1 16,3 0-9-16,3 0-5 15,3 0-2-15,6 1-1 16,3-1 0-16,0 2 0 16,6 4 3-16,2 2 0 15,-2 5 5-15,0 3 2 16,-3 5 2-16,-3 3 2 16,-6 0 1-16,-3 0 1 0,-6 2 0 15,-9 1 0-15,-9 5-6 16,-3-3-4-16,0-3-4 15,-3-5-1-15,-3 1-5 16,4-4-2-16,-1-2 2 16,6 0 3-16,3-3-11 15,0-2-1-15,6 0-12 16,3-1-4-16,3-2 13 16,9 3 7-16,6 2 8 15,12 1 3-15,5 2 2 0,4 2 0 16,0 3 22-16,-3 6 12 15,-4 2 5-15,1 0 4 16,-6 0-9-16,-12 1-3 16,-6-1-2-16,-6 0 1 15,-6 0-7-15,-6-2-4 16,-12-4-11-16,-6-1-3 16,1-6-12-16,-1-3-3 15,0-2-37-15,0-3-16 16,6-3-50-16,7-2-18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47:59.2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20204 6382 148 0,'0'-6'57'0,"-3"9"-30"16,3 0-12-16,-3-1 20 0,3 6-17 16,0 8-7-16,-3 16-5 15,3 10-2-15,0 9-2 16,0 4-2-16,6-2 3 0,3 0 0 15,0-8 1-15,9-8 0 16,5-5 2-16,1-11-1 16,0-11 2-16,0-7-2 15,0-11 2-15,2-8-11 16,-5-18-2-16,-3 0-8 16,-3-6-4-16,-3-13-4 15,-3 5 1-15,-3 6 14 0,0 5 8 16,-3 8 10-16,-3 5 5 15,0 8 14-15,0 6 6 16,3 4-15-16,0 12-7 16,0 15-4-16,3 5-2 15,0 6 2-15,-1 0 1 16,1 7-5-16,3-4-2 16,3-3-2-16,3-3-2 15,0-6-15-15,0-4-5 16,3-6-52-16,0-5-22 15,-1-3-1 1</inkml:trace>
  <inkml:trace contextRef="#ctx0" brushRef="#br0" timeOffset="375.7061">20865 6580 196 0,'-6'-5'74'0,"6"2"-40"0,-3 3-22 15,0 0 21-15,0 0-8 16,-3 3 0-16,0 2-5 16,-3 0-1-16,0 3-10 15,-3 0-8-15,0 0-1 0,3 0-2 16,3 0 0-16,3 0 2 15,9 3 0-15,0 5-3 0,3 2 2 16,3-2-1-16,0 0 0 16,-3 0 4-16,0-3 3 15,-3 0-2-15,-3 0-2 16,-6-2 2-16,-3 0 0 16,-3-3-4-16,0-1 1 15,-3-4-22-15,-6-3-10 16,3 0-26-16,3-3-11 15,12-2-23 1</inkml:trace>
  <inkml:trace contextRef="#ctx0" brushRef="#br0" timeOffset="811.1471">21073 6609 200 0,'-12'-5'77'0,"9"5"-42"0,-3 3-28 16,3-1 20-16,-9 4-5 15,-3 2-1-15,0-1-11 16,4 4-6-16,-1 5-3 16,3 5-1-16,3-2 0 0,3-1 0 15,3-2 0-15,6-3-3 16,6-5 0-16,3-3-14 0,-1-2-6 15,-2-3-2-15,0-3 3 16,-3-4 10-16,0-7 6 16,-3 4 7-16,0-4 2 15,-3 4 14-15,0-1 6 16,-3 3 0-16,0 0 0 16,0 3-1-16,3 3 1 15,-3 2-7-15,3 5-1 16,0 8-3-16,0 3 0 15,3 0-6-15,0 0-2 16,0-3-2-16,3 0-2 16,-3-2-13-16,0-3-4 15,2-3-48-15,1-2-21 0,0-3-23 32</inkml:trace>
  <inkml:trace contextRef="#ctx0" brushRef="#br0" timeOffset="1013.3477">21287 6599 220 0,'0'0'82'0,"0"-3"-44"0,0 8-22 15,0-5 22-15,0 6-18 16,3 4-3-16,-3 1-7 16,3 7 1-16,-3 4-6 15,3-4-5-15,0 1-3 0,0-4-5 16,0-1 0-16,3-4-47 15,0-2-20-15,0-3-31 16</inkml:trace>
  <inkml:trace contextRef="#ctx0" brushRef="#br0" timeOffset="1157.8641">21353 6572 200 0,'-6'-5'77'0,"3"2"-42"0,0 3-54 0,3 0 7 16,0 3-7-16,0-3 1 16,0 5-54-16,3 1-22 15</inkml:trace>
  <inkml:trace contextRef="#ctx0" brushRef="#br0" timeOffset="1545.5407">21510 6641 212 0,'0'13'79'0,"3"-2"-42"0,-3 13-26 16,0-16 23-16,0 0-16 16,3 2-4-16,0-2-7 15,0 0-2-15,0-3-6 16,0-7 1-16,-3-1 0 15,3-10-3-15,0-3-2 16,3-3-4 0,0 1 0-16,3 2 3 15,0 3 3-15,3 0 4 0,0 5 2 16,3 5 3-16,0 6 1 16,0 2 5-16,-7 5 3 15,4 1-2-15,-3 13 0 16,0-3-5-16,-3-2 0 15,0-4-12-15,0-1-4 16,0-4-32-16,0-2-11 16,0-3-45-1,3-2-36-15,0-11 52 0</inkml:trace>
  <inkml:trace contextRef="#ctx0" brushRef="#br0" timeOffset="1826.4661">22064 6342 232 0,'0'3'88'0,"0"2"-48"0,0 14-31 16,0-6 19-16,0 5-12 15,0 17-2-15,3 2-8 0,0 0-2 16,0-3-2-16,0 3-2 0,0-8 3 16,-3 0-4-16,3-10-2 15,0-3-56-15,-3-3-22 16</inkml:trace>
  <inkml:trace contextRef="#ctx0" brushRef="#br0" timeOffset="2419.8698">22055 6345 184 0,'-6'-11'68'0,"6"8"-36"0,-3-2-11 16,3 3 22-16,0-1-12 16,3-5-6-16,3 0-10 15,0-5-5-15,3 0-5 16,3-1-6-16,6 4 0 0,0 2 3 15,0 3 1-15,-1 2-1 16,-2 8 1-16,0 3 2 0,-6 5 2 16,-3 3 1-1,-6 3 2-15,-3-1 1 16,-3 6 1-16,-6-3-6 16,-6 0-4-16,1-2-4 0,2-6 1 15,3-2-1-15,3-1-2 16,3 4-8-16,3-9-5 15,9 0 2-15,9 6 4 16,0-3 6-16,2 0 3 16,4 7 2-16,0 1 0 15,-3 0 4-15,-3 0 5 16,-3 3 8-16,-6-4 7 16,-6 1-4-16,-3 0 0 15,-6-3-9-15,0 3-2 16,-3-2-10-16,-6-4-4 15,-6-5-11-15,3-5-4 0,1 0-23 16,2-2-10-16,6-1-10 16,3 1-1-16,3-4-29 15</inkml:trace>
  <inkml:trace contextRef="#ctx0" brushRef="#br0" timeOffset="2778.0087">22398 6503 192 0,'-3'3'71'0,"-9"16"-38"0,3-11-36 0,9 0 13 16,-3-1 13-16,-3 4 7 16,0 2-9-16,0 3-4 15,3 0-10-15,6 0 2 0,3 5 3 16,6 0 3-16,0-2 3 15,3-3-8-15,2-11-1 16,1-8-1-16,3-2 0 16,-3 0-7-16,-3-3 0 15,-3-3-1-15,-3-2 2 16,-3-3-1-16,-6 0-1 16,-6 0 1-16,-3-5 1 15,-3-3-3-15,-3 6 0 16,-6 2-10-16,-6 11-5 0,9 2-30 15,1 0-10-15,11-7-112 32,3 2 56-32</inkml:trace>
  <inkml:trace contextRef="#ctx0" brushRef="#br0" timeOffset="3026.5226">22648 6197 236 0,'0'0'88'0,"0"0"-48"0,0 5-31 0,3 0 22 16,-1 14-6-16,1 4 0 15,3 7-2-15,0 7-3 16,0 8-10-16,-3 0-2 16,6-3-1-16,-3-5-3 0,0-3-3 15,0-5-3-15,0-5-1 16,0-5-34-16,0-3-12 15,-3-6-25-15,6-2-6 16,-3-5-19 0</inkml:trace>
  <inkml:trace contextRef="#ctx0" brushRef="#br0" timeOffset="3267.789">22907 6212 284 0,'0'-5'107'16,"0"8"-58"-16,2-3-55 0,-2 5 17 0,0 6 6 16,0 5 8-16,0 5 1 15,0 5-1-15,0 6-13 16,0 2-5-16,3 6-3 0,-3-3 0 16,3-3 0-16,0-4-5 15,0-4-1-15,-3-7-30 16,0-4-12-16,0-4-50 15,0 0-20-15</inkml:trace>
  <inkml:trace contextRef="#ctx0" brushRef="#br0" timeOffset="3430.278">22773 6411 304 0,'3'0'112'0,"5"-3"-60"0,22 1-47 0,-15-1 22 16,6 0-13-16,3 1-3 16,9-1-35-16,2-2-16 15,1-1-97-15,-3 1-43 16</inkml:trace>
  <inkml:trace contextRef="#ctx0" brushRef="#br0" timeOffset="4130.361">21067 7019 160 0,'0'-5'60'0,"9"5"-32"0,-6 5-13 16,0 1 20-16,3-1-4 15,0 3 2-15,3 3-17 16,3 2-4-16,0 0-8 16,-1 5 6-16,-2-2 5 0,9 3 6 15,0-3-9 1,-9-6-4-16,-3-4-3 15,0-1-1-15,-3-5 9 16,0-8 6-16,0 0-6 16,0-5-2-16,-3-6-6 15,3 1-4-15,0-1 2 16,3-5 2-16,0 3 0 16,0-3 0-16,0 6-6 0,0 2 1 15,2 3-18-15,1 2-5 16,0 3-42-16,3 11-15 15,3 8-41 1</inkml:trace>
  <inkml:trace contextRef="#ctx0" brushRef="#br0" timeOffset="4221.5252">21475 6993 220 0,'-15'-5'82'0,"15"-11"-44"0,0 24-29 0,0-11 22 15</inkml:trace>
  <inkml:trace contextRef="#ctx0" brushRef="#br0" timeOffset="4448.6435">21451 6980 434 0,'-9'8'31'0,"0"-3"-15"16,0 0-10-16,0 3-5 0,6-3-6 15,0 1 1-15,3-1 0 16,9 0 2-16,6 3 1 16,0 3 1-16,0-1 0 15,-3 1 2-15,-3 0 10 16,-3 4 7-16,-6-1 5 15,-6-1 5-15,-3-2-6 16,-3 2-4-16,-3-3-14 16,0-7-2-16,0-3-16 15,0 0-7-15,3-5-33 16,4-1-16-16,8-2-63 16</inkml:trace>
  <inkml:trace contextRef="#ctx0" brushRef="#br0" timeOffset="4601.875">21719 7144 332 0,'-15'16'123'0,"12"-16"-66"0,-12 0-84 0,12 0 10 16,0 0-70-16,3 0-75 15,3-14 37 1</inkml:trace>
  <inkml:trace contextRef="#ctx0" brushRef="#br0" timeOffset="5585.9448">20144 7440 184 0,'-3'-5'68'0,"6"10"-36"0,-3 3-44 0,3 0 10 15,3 8 9-15,3 5 9 0,0 13 10 16,3 3 7-16,-3 3-18 16,0 0 7-16,-3 0 5 0,-6 2-6 15,0-8-2-15,-6-2-5 16,-3-6 1-16,-9-2-6 15,-6-8-3-15,-6-3-1 16,1-7 1-16,-4-4-12 16,3 1-5-16,3-11-15 15,4-5-6-15,-1 0-16 16,12-1-5-16,6 1-43 16,6 0-28-1,6 2 56-15</inkml:trace>
  <inkml:trace contextRef="#ctx0" brushRef="#br0" timeOffset="5975.4289">20284 7684 200 0,'-21'0'77'0,"21"2"-42"0,0 3-41 0,0 1 14 16,0 4-3-16,0 9 4 15,3 5 7-15,6 5 4 16,0 0-10-16,6 0-1 0,0-5-2 16,0-3-6-16,3-5 0 0,0-6 1 15,2-4 3-15,-2-6 0 16,0-14 0-16,-3-4-10 16,-3-1-4-16,-3-2 2 15,-3 0 4-15,-3 3 2 16,-3-1 3-16,0 3 1 15,0 6 3-15,0 2 1 16,0 2 1-16,0 6-7 16,0 6 0-16,3 2-1 15,0 2 2-15,3 6-3 16,0-3-2-16,5 3-9 16,1 0-3-16,3-5-38 15,0-3-16-15,3-3-21 16</inkml:trace>
  <inkml:trace contextRef="#ctx0" brushRef="#br0" timeOffset="6307.1346">20665 7686 244 0,'-15'3'90'0,"6"-1"-48"0,-3 4-27 0,6-1 24 15,-2 0-15-15,-1 3-1 16,3 3-13-16,3-6-4 0,3 3-4 16,3-3-6-16,6 3-2 15,3-2 3-15,5 2 1 16,-2-1-1-16,6 7 2 0,-3-4 3 16,-12 9 5-1,-6-1 4-15,-3 1-4 16,-6-3-2-16,-3-3-2 15,-3-2 0-15,-3-4-20 16,0-1-6-16,4-4-21 16,-1-2-8-16,3-2-5 15,9-4-3-15,3-1-26 16</inkml:trace>
  <inkml:trace contextRef="#ctx0" brushRef="#br0" timeOffset="6539.0176">20844 7480 220 0,'-3'0'85'0,"3"2"-46"0,0 6-37 0,0 0 17 15,0 6-1-15,3 12 1 16,0 3-6-16,0 5-3 15,0 4-5-15,-3-4-4 0,3 3 0 16,-3 5-1-16,3-10 0 16,0-5-22-16,-3-9-8 0,0-5-71 15</inkml:trace>
  <inkml:trace contextRef="#ctx0" brushRef="#br0" timeOffset="6776.4891">20734 7657 280 0,'-21'-5'104'0,"21"5"-56"16,18 2-43-16,-12-2 22 0,0 0-15 16,5 0-2-16,1 0-6 15,3-2-3-15,3-1 0 16,3 0-1-16,0 1 0 0,-3-3-33 0,-1-1-13 15,-2 1-26-15,0 2-9 16,3-7-12 0</inkml:trace>
  <inkml:trace contextRef="#ctx0" brushRef="#br0" timeOffset="6985.4687">21064 7644 248 0,'-6'0'93'0,"3"5"-50"0,0 0-57 0,3 1 14 16,0 4 9-16,0 4 11 15,0 4-4-15,0 3-1 16,3-2-8-16,-3 2-7 0,3 3-1 0,-3-6-17 16,3-2-8-16,-3-5-50 15,0-1-61 1,0-2 35-16</inkml:trace>
  <inkml:trace contextRef="#ctx0" brushRef="#br0" timeOffset="7146.2149">21034 7549 220 0,'-3'2'85'0,"0"-2"-46"0,6 0-50 0,-3 0 13 16,0 0-15-16,3 3-2 15,3 0-41-15,0-1-15 16,0 1 3-16,0-1 3 16</inkml:trace>
  <inkml:trace contextRef="#ctx0" brushRef="#br0" timeOffset="7445.3701">21138 7723 160 0,'0'24'60'0,"3"-11"-32"0,-3 6-11 0,3-6 20 16,-3 3-8-16,0 0-2 15,0-6-11-15,0-2-3 16,0 0-7-16,3-3-4 0,0-15 3 16,0-3 1-16,3-1-5 15,0-1-2-15,6-4-3 16,6 1 0-16,-3-1 7 16,0 6 5-16,3 2-11 15,-1 1-2-15,1 7 11 16,0 8 5-16,0 6-3 15,-3-1-2-15,0 1-3 16,-3 0-3-16,0 4-2 16,0-1 1-16,5-4-63 15,4-2-29 1,0-5-39 0,0-11 48-16</inkml:trace>
  <inkml:trace contextRef="#ctx0" brushRef="#br0" timeOffset="7613.6568">21903 7477 184 0,'0'-5'68'0,"3"5"-36"0,-3-3-11 0,0 3 25 16</inkml:trace>
  <inkml:trace contextRef="#ctx0" brushRef="#br0" timeOffset="7810.0653">21897 7467 432 0,'-11'0'52'15,"-4"2"-27"-15,0 3-11 0,-3 6-7 0,0 2-6 16,0 11-2-16,3 8 4 16,3 0 5-1,3 2-4-15,7 0 0 0,4-2-2 16,7 3-2-16,3-1 1 15,6-5 1-15,6-5-14 16,3-8-5-16,0-6-29 16,-1-10-12-16,-2 0-19 15,0-8-5-15,-6-5-10 16</inkml:trace>
  <inkml:trace contextRef="#ctx0" brushRef="#br0" timeOffset="8092.2227">21906 7684 252 0,'-38'2'96'0,"35"1"-52"0,3-3-38 0,0 0 20 16,0 0-14-16,0 0-4 15,0 0-8-15,12 0 0 16,5 0 0-16,1 0 0 16,0 0 0-16,3 0 0 0,-6 2 0 15,0 4 0-15,-6-1 2 16,0 6 12-16,-3 4 6 15,-3-1 5-15,-3-1 4 16,0 3-13-16,0-3-4 16,0 0-10-16,3-2-2 15,3-3-27-15,-1-3-11 16,1-2-21-16,3-9-6 16,0 1-31-16,9-3-38 15,0 0 49-15</inkml:trace>
  <inkml:trace contextRef="#ctx0" brushRef="#br0" timeOffset="8467.7807">22258 7654 236 0,'-9'-2'88'0,"6"2"-48"0,-3 0-29 16,3 2 23-16,-3 1-7 16,-3 2 1-16,-3 3-13 15,0 6-4-15,-3-1-7 16,3 3-5-16,3 2 0 0,3-2 1 15,3 3 2-15,6-4-3 16,3-1 0-16,0-4-4 0,3-10-1 16,0-2-8-1,0-1-2-15,0-2 4 16,-3-3 5-16,0-3 2 0,0 1 0 16,0-1 6-16,-3 3 3 15,0 0-1-15,0 3 0 16,0 2 5-16,-3 3 3 15,0 0-6-15,6 8-1 16,0 0-2-16,3 3-2 16,0-1 3-16,-1 6 0 15,4 5-4-15,3-5-1 16,0-3-21-16,9-13-56 16,-3-2-5-1,-3-9-17-15</inkml:trace>
  <inkml:trace contextRef="#ctx0" brushRef="#br0" timeOffset="8685.699">22457 7448 276 0,'-9'-3'104'0,"9"6"-56"0,0-3-49 16,0 3 20-16,0 5-7 15,-3 7 1-15,3 12-1 16,0 7 2-16,0 3-7 15,0 3-2-15,0-3 1 0,0 0-3 16,3 3 0-16,0-11-12 0,0-3-7 16,0-4-49-16,0-7-20 15,-3-1-33 1</inkml:trace>
  <inkml:trace contextRef="#ctx0" brushRef="#br0" timeOffset="8880.7516">22293 7601 288 0,'-6'-5'107'0,"12"5"-58"0,-3 3-46 0,0-3 23 16,3 0-13-16,9-8 0 16,9 3-9-16,0-1-5 0,0 4 0 15,2-4-18-15,-2 1-7 0,-3 2-35 16,6-4-86 15</inkml:trace>
  <inkml:trace contextRef="#ctx0" brushRef="#br0" timeOffset="9121.9962">22645 7416 220 0,'-3'19'85'0,"3"-9"-46"0,-3 4-15 15,3-4 29-15,0 6-7 16,0 16-2-16,0 2-21 16,0 3-6-16,0 3-11 0,0-3-2 0,3 0 0 15,-3 5 0-15,3-10 0 16,-3-8-18-16,3-3-5 16,-3-5-46-16,3-3-18 15,-1-5-122 1,7-26 97-1</inkml:trace>
  <inkml:trace contextRef="#ctx0" brushRef="#br0" timeOffset="9284.6111">22779 7668 236 0,'-3'5'90'0,"3"3"-48"0,0 8-27 0,0-6 24 16,0 4-19-16,0-1-3 0,0 0-13 15,0-2-3-15,0-1-1 16,0-2-47-16,0-5-101 16</inkml:trace>
  <inkml:trace contextRef="#ctx0" brushRef="#br0" timeOffset="9441.8029">22755 7546 312 0,'-6'0'115'0,"6"0"-62"0,0-3-62 0,0 3 18 16,0 0-14-1,6 3 1-15,0-3-36 0,6 3-13 16,-6-3-66 0,11 2-26-16</inkml:trace>
  <inkml:trace contextRef="#ctx0" brushRef="#br0" timeOffset="9789.941">22924 7631 220 0,'6'21'85'0,"-6"-11"-46"0,9 4-28 0,-6-6 23 16,0 2-3-16,0 1 2 16,-3-1-16-16,3 3-5 15,-3-5-8-15,0 0-1 0,0-2 1 0,0-1-2 16,0-5 1-1,0 0-4-15,0 0-2 0,0-3-3 16,6-2 1-16,-3-6 1 16,0-2 2-16,3-3-1 15,0 3-1-15,6-3 3 16,3 3 0-16,3 2 1 16,-6 1 2-16,5 7 3 15,1 3 4-15,-3 5 11 16,3 3 5-16,-3 3 0 15,-3 5 2-15,-6 2-11 16,6 4-4-16,-3-7-7 16,-3 1-2-16,2 11-74 15,4-3-58 1</inkml:trace>
  <inkml:trace contextRef="#ctx0" brushRef="#br0" timeOffset="15642.9798">6878 17391 156 0,'-12'-3'57'0,"12"3"-30"0,0 0-23 0,0 0 13 15</inkml:trace>
  <inkml:trace contextRef="#ctx0" brushRef="#br0" timeOffset="15988.0894">6869 17402 287 0,'3'16'28'16,"6"15"-15"-16,-3 14 2 0,3 8-1 0,0 0-3 15,-4 0 1 1,1-8-5-16,0-5-2 0,-3-3 0 15,0-11-1-15,0-5 2 16,0-7 1-16,-3-4 5 16,0-10 5-16,0-5-14 15,0-8-3-15,0-6-8 16,0-7-2-16,6 4-2 16,0-1 2-16,3 2 6 15,3 13 4-15,6-3-1 16,3 11-2-16,3 8 2 15,-1 3 2-15,-2 2 6 16,-3 0 4-16,-6 8 0 16,-3 3 1-16,-9-6-4 15,-6 4-3-15,-3-9 0 16,-9 0 1-16,-3 0-10 16,0-5-2-16,-5-2-26 15,-1-6-9-15,9 0-30 0,3-8-12 16,3-6 0-1</inkml:trace>
  <inkml:trace contextRef="#ctx0" brushRef="#br0" timeOffset="16381.0181">7131 17724 172 0,'9'6'66'0,"-6"-6"-36"0,0 8-35 16,-3-8 10-16,6 5 1 15,0 3 6-15,2-3 5 16,4 3 2-16,3-8-10 16,3 5-1-16,0-5-1 0,0-5-1 15,3-3-1-15,-3 3-6 16,-4-3 1-16,-2-5-2 16,-3 5-2-16,-3-3 0 15,-6 3 3-15,-6 3 0 16,-3 2 1-16,-6 1 4 15,-2 4 2-15,-4 1-2 16,0 10-1-16,3 0-1 16,3 1 1-16,3 9 0 15,3-1 1-15,6 1-2 16,6-1-2-16,6-1 1 0,6-3-1 16,6-4 2-16,6-1 3 15,5-3-15-15,1-7-8 16,0-3-40-16,-3-3-17 15,-6-7-5 1</inkml:trace>
  <inkml:trace contextRef="#ctx0" brushRef="#br0" timeOffset="16611.6572">7473 17457 168 0,'-6'6'66'0,"12"1"-36"0,-3 20-26 16,0-11 13-16,0 5 1 16,3 13 3-16,0 3-9 15,0 3-4-15,0-6-5 16,0 4 0-16,-3-4 0 0,6-8-19 16,-9 1-9-16,9-9-38 15,-3-4-46 1,-1-9 29-16</inkml:trace>
  <inkml:trace contextRef="#ctx0" brushRef="#br0" timeOffset="16844.286">7616 17391 200 0,'-3'-5'77'15,"3"5"-42"-15,0 2-41 0,0-2 18 16,0 16-2-1,3 11 14-15,0 5 8 16,0 18-17-16,0-3 1 0,3 1 0 16,0 2-8-16,3-2-4 15,0-11-3-15,0-3 1 16,-4-5-30-16,1-7-13 16,0-4-59-1,-3-5-38-15,-3-5 56 16</inkml:trace>
  <inkml:trace contextRef="#ctx0" brushRef="#br0" timeOffset="17062.8783">7402 17587 208 0,'-9'0'77'0,"6"0"-42"0,0 0-32 15,3 0 17-15,0 0-1 16,6 0 3-16,0 5-6 15,6-5-1-15,2 0-9 16,7 3-4-16,9-3-1 0,3 0-6 16,-1 0 1-16,4-3-47 15,-3-2-20-15,0 5-28 16</inkml:trace>
  <inkml:trace contextRef="#ctx0" brushRef="#br0" timeOffset="17414.632">7783 17682 212 0,'-15'3'79'0,"18"5"-42"0,0-3-45 0,3 3 12 15,0-3 7-15,8 1 5 16,1-1 3-16,0-3 3 16,-3-2-12-16,3 0-1 0,0-2-2 15,0-3-6-15,-3-1 0 16,0 1-1-16,-6-8 0 15,-1 2 0-15,-5 1 0 0,-2-4-3 16,-4 1 2-16,-3 8-4 16,-3-3-1-16,-9 8 5 15,0 5 2-15,0 3-2 16,0 5 1-16,4 6-2 16,-1-3 0-16,6 0 4 15,6-1 1-15,3-1-6 16,6 4 0-16,6 3 1 15,6-5 1-15,8-5-26 16,-5-1-11-16,3-10-113 31,-3-5 50-31</inkml:trace>
  <inkml:trace contextRef="#ctx0" brushRef="#br0" timeOffset="17671.3983">7946 17738 124 0,'3'10'49'0,"0"-7"-26"0,0 15-9 0,3-10 17 16,-3 8-6-16,3 0 0 16,-3 3-10-16,0-6-2 15,-3-5-7-15,3 2 3 0,-3-7 3 16,0-3 14-16,0 0 5 16,0-8-7-16,0-5-4 15,0-6-11-15,3 3-6 16,6 1-2-16,0-7-1 15,3 4-3-15,0-3 0 16,3 2-1-16,-1 6 0 16,4 5-63-16,6-3-28 15,0-2-9-15</inkml:trace>
  <inkml:trace contextRef="#ctx0" brushRef="#br0" timeOffset="18395.1871">8631 17682 144 0,'-9'-3'55'0,"6"3"-30"16,-9 3-21-16,6 0 15 0,-6 2-2 15,0 0-1-15,-9 3-4 16,-2 6-2-16,5 4-6 16,0 3-3-16,6 6 2 0,3-1-2 15,9-7 2-15,6 2 0 16,3-8 3-16,3-8-3 16,0 3-2-16,3-8-5 15,3-13 0-15,-4-3-11 16,4 3-6-16,-6-6 5 0,-3 6 4 15,-3 0 11-15,-3 0 8 16,0 2 14 0,-3 3 7-16,0 3 1 0,0 2 2 15,0 3-6 1,6 8-14-16,0 5-6 16,3 1-7-16,0 7-1 15,6-3-1-15,0-4 3 16,2-1-7-16,1 0 1 15,0-8-46-15,0 3-19 16</inkml:trace>
  <inkml:trace contextRef="#ctx0" brushRef="#br0" timeOffset="18609.2202">8795 17431 200 0,'-6'5'74'0,"6"3"-40"0,0 18-42 16,0-7 12-16,3 7 11 15,0 14 7-15,0 2-4 16,0-2 0-16,0 0-11 16,3 0-4-16,-1-1 0 0,1-12-33 15,3-1-12-15,-3-2-56 16</inkml:trace>
  <inkml:trace contextRef="#ctx0" brushRef="#br0" timeOffset="18801.8319">8667 17619 228 0,'0'-14'88'0,"6"14"-48"0,3-5-47 0,-1 5 14 15,7 0-7-15,6 0 2 16,0 0-3-16,3 0 0 0,0 0 1 16,5 0-25-16,1 0-8 0,-3-3-58 15</inkml:trace>
  <inkml:trace contextRef="#ctx0" brushRef="#br0" timeOffset="19187.309">9003 17455 204 0,'-9'-6'77'0,"9"6"-42"0,0 0-41 16,0 14 1-1,-3 7 0-15,0 5 19 16,0 11 11-16,0 8-12 16,0-5 2-16,0-6-1 0,0 11-10 15,0-8-1-15,3-8-1 16,0-5 1-16,0-3 1 15,0-7 0-15,0-4 2 0,0-10 3 16,3-10-4 0,0-4-1-16,3-4-11 0,0-3-5 15,3 2 6-15,0 3 2 16,0 3 10-16,3 2 4 16,0 4-5-16,0 7-3 15,0 7 5-15,-1-1 3 16,1 7-1-16,-3-5 0 15,0 10-5-15,-3 4-3 16,0-12-3-16,0 9 1 16,0-17-41-16,3 4-17 15,0 2-38 1,3-3-33-16,-3-10 55 16</inkml:trace>
  <inkml:trace contextRef="#ctx0" brushRef="#br0" timeOffset="19437.3672">9238 17457 220 0,'-3'0'82'0,"6"11"-44"0,-6 5-36 15,3-3 17-15,0 5 3 16,0 14 4-16,-3 8-12 15,0 5-3-15,3 0-7 0,3-5-1 16,0-1 1-16,3-7-11 16,-3-6-5-16,3-4-43 15,0-4-18-15,0-10-29 16</inkml:trace>
  <inkml:trace contextRef="#ctx0" brushRef="#br0" timeOffset="19801.1759">9342 17706 196 0,'0'3'74'0,"0"-6"-40"0,24 14-44 0,-12-11 11 0,3 7 6 16,0-1 7 0,0-6 8-16,0 0 4 0,2 0-13 15,1 0-8-15,0-6-1 0,-3-1-1 16,0 1 1-16,-3-2-7 15,-6-5-2-15,-3-5-3 16,-6 4 2-16,-6 6-1 16,-3-2 0-16,-3 10 8 15,-3 0 4-15,-3 13 0 16,-2-2 2-16,2 2-2 16,3 3 2-16,6 0 5 15,3-1 2-15,0 12 1 16,12-3 4-16,0-3-9 15,9-3-1-15,0 1-7 16,3-6-4-16,3-5-30 16,2 0-14-16,4-8-42 15,0-8-50-15,3-5 44 16</inkml:trace>
  <inkml:trace contextRef="#ctx0" brushRef="#br0" timeOffset="20005.3132">9679 17436 268 0,'-9'-5'101'0,"12"5"-54"0,-3 5-59 0,0 3 13 0,0 5 7 16,0 11 6 0,0 5 11-16,-3 13 5 0,3 3-16 15,3-2-8-15,3 2-4 0,0 0-5 16,3-11 0-16,-4-5-29 15,1-2-14-15,3-11-67 16</inkml:trace>
  <inkml:trace contextRef="#ctx0" brushRef="#br0" timeOffset="20568.1208">9560 17600 284 0,'-3'-3'107'0,"6"3"-58"0,3 0-53 0,0 0 21 16,5 0-7-16,7 3 4 15,3-3-7-15,3 0-4 16,0 0-2-16,3 5-10 0,-4-2-2 16,4 2-38-16,3-7-16 15,-6-1-12 1,-6 3-19-16,-4 5 39 15,-2-5 55-15,0 6 28 16,-3-1 19-16,-3 3 6 16,0 5-15-16,0-5-7 15,3-3-5-15,0 3-1 16,3-2-13-16,0 1 5 0,0-4 3 16,0 0-8-16,-1-3-3 0,1 0 0 15,0-8 0-15,-3-3-3 16,-3 9-3-16,0-9 2 15,-3-2 2-15,-3 5-2 16,-3 0 0-16,-3-3-1 16,-6 6-2-16,-3-3-2 15,0 8 1-15,1 0 1 16,-7 8 0-16,-3 5 0 16,0 6 2-16,3-1-1 15,3 6-1-15,4-3 3 16,2 0 0-16,6 6 7 15,3-1 6-15,3-2-6 16,9-3-3-16,6 3-4 16,2-8-3-16,4-3-15 15,3-7-7-15,3 1-42 0,0-4-19 16,2-3-27 0</inkml:trace>
  <inkml:trace contextRef="#ctx0" brushRef="#br0" timeOffset="20769.2497">10182 17677 356 0,'-9'-11'134'0,"9"17"-72"0,0-6-70 0,0 0 21 0,0 0-16 15,0 0 0 1,0 0-10-16,0 0-4 0,3 7 9 15,0-1-62-15,3 4-25 0,0 4-27 16</inkml:trace>
  <inkml:trace contextRef="#ctx0" brushRef="#br0" timeOffset="20866.9317">10185 17894 296 0,'-12'10'112'0,"12"-7"-60"0,0-3-67 15,0 0 16-15,3 0-47 16,3 0-14-16,3 0-49 15,0-3-21-15</inkml:trace>
  <inkml:trace contextRef="#ctx0" brushRef="#br0" timeOffset="23301.7389">10917 17672 132 0,'-3'0'52'16,"0"-19"-28"-16,0 16-11 0,0 3 19 0,0 3-7 16,-6 2 0-16,-3 3-1 15,0 3 0-15,-3-3-13 16,1 5 0-16,2-2 0 0,-3-3-11 15,9-1-2-15,0 4-1 16,3-8 1-16,6 7-1 16,3-2-1-16,3 5 3 15,3 1 0-15,0-1 1 16,-1 5 0-16,-2-4 13 16,-6-1 6-16,-3 0-5 15,-6 0-1-15,-3-5-3 16,1 3 1-16,-4-3-6 0,0-3-1 15,-3-2-2-15,3-3-2 16,-3 0-46 0,9 0-19-16,3-3-9 15,9-8-21 1</inkml:trace>
  <inkml:trace contextRef="#ctx0" brushRef="#br0" timeOffset="23779.4269">10991 17717 144 0,'-6'0'55'0,"6"5"-30"16,-12 3-32-16,12 0 8 0,6 5 11 16,0 11 8-16,3 2 13 15,3 9 4-15,-3 4-19 16,0 6-4-16,0 0 0 0,0-5-8 15,0 0-1-15,0-9-3 16,-3-4 1-16,0-9-2 16,-3-4 2-16,-3-1-4 15,0-8 0-15,-3-10-6 16,-3-1 0-16,0-7 1 16,-3-8 1-16,0-11 3 15,0 1 1-15,3-4-2 16,0-10 2-16,3 6-1 15,6-1 0-15,3 3 2 16,3 2 2-16,0 4 1 0,3 12 3 16,0 6-3-16,3 10-2 15,-3 6 13-15,-1 2 5 16,-5 8 2-16,-3 9-1 16,-3-7-8-16,-6 1-3 15,-3 3-5-15,-2-6-3 16,-7 0-9-16,-3 1-5 15,0-4-11-15,3-2-5 16,3-3-31-16,3-2-11 16,6-6-18-16</inkml:trace>
  <inkml:trace contextRef="#ctx0" brushRef="#br0" timeOffset="24141.8157">11197 17822 228 0,'0'19'85'0,"3"-6"-46"0,12-5-46 15,-9-3 14-15,-1 1 1 16,4-4 7-16,0-2-5 16,0 0-1-16,3-2-5 15,3-4-3-15,0-2 2 0,-3-5-9 0,0 0-1 16,-3 2 2-1,-6-2 2-15,-3 0 2 16,-6 5 3-16,-3 3-6 0,-3-1-1 16,0 6 8-16,-6 6 7 15,3-1 5-15,-3 8 0 16,3 0-3-16,10 6-2 16,-1-3-2-16,9 2 0 15,0-4-4-15,2 4-1 16,4-5-10-16,3-5-5 15,3-2-23-15,3-6-10 16,0 0-62 0</inkml:trace>
  <inkml:trace contextRef="#ctx0" brushRef="#br0" timeOffset="24488.1594">11396 17777 252 0,'-3'0'93'0,"6"6"-50"0,6 4-52 16,0-2 14-16,6 0-1 16,0 3 5-16,-3-9-1 15,3-2 1-15,-1 0-5 16,1 0-3-16,-3-8 0 0,0 0-6 16,-3-2 1-16,-3 5 0 15,-3-3-1-15,-3-6 1 16,-6 9 3-16,0-3-2 15,-9 0-1-15,-6 3 5 16,1 5 1-16,-1 5 4 16,3 3 3-16,3 0-4 15,3 5-1-15,3 6 0 0,6-1 2 16,3-4-8-16,6 4 0 16,6-5-22-16,12-5-9 15,0 6-21-15,-1-7-8 16,1-1-22-1</inkml:trace>
  <inkml:trace contextRef="#ctx0" brushRef="#br0" timeOffset="24875.3178">11703 17751 252 0,'-12'-3'93'0,"9"6"-50"0,-15 2-46 15,9 3 16-15,-3 5-3 16,0 6 1-16,3-1-3 15,0 4 0-15,3 4-5 16,3-7-2-16,3 2 2 0,9-5-4 16,3-8-2-16,0-1 2 15,0-7 0-15,3-7-2 16,-3 1 2-16,0-7-12 16,-3-8-7-16,0-6 2 15,-3 1 0-15,0-6 6 16,-6-13 3-16,-6 6 0 15,0-6 3-15,-6 5 6 0,3 5 2 16,-6 6 17-16,9 8 8 16,0 8-8-16,3 8-1 15,0 10-10-15,9 16-3 16,0 16 3-16,0 3 3 16,6 10-6-16,3-8-1 15,6-2-9-15,-1 0-4 16,4-8-70-1,15-9-76-15,-3-7 38 16</inkml:trace>
  <inkml:trace contextRef="#ctx0" brushRef="#br0" timeOffset="25944.7737">12277 17711 104 0,'3'0'41'0,"-3"0"-22"0,0-2 8 0,-3 4 21 0,0-2-10 15,-6 6-2-15,-3 1-8 16,-2-1-3-16,-1 2-13 15,3 2-3-15,0-2 1 0,3-3-6 16,3 3-2-16,3-2-4 16,6-4 1-16,6 4 1 15,3 7 2-15,3 0-3 16,0 0-2-16,-4 1 8 16,-2-4 6-16,-3-2 6 15,-3 5 4-15,-3-5-5 16,-6 3-1-16,-3-3-7 15,-2-3 0-15,-4 0-7 16,3-5-1-16,0 0-11 16,0 0-5-16,3-2-17 15,3-1-6-15,3-2-19 16,3-3-8-16,3-3-27 16</inkml:trace>
  <inkml:trace contextRef="#ctx0" brushRef="#br0" timeOffset="26221.2229">12399 17502 192 0,'-6'0'74'0,"6"11"-40"0,-12 2-33 15,15 0 16-15,0 8 6 16,0 16 8-16,0 6-7 16,3 2-5-16,-3 0-10 15,3 0-4-15,3 0-1 0,0-11-13 16,0 0-4-16,0-10-29 16,-3-3-13-16,-3-2-46 15</inkml:trace>
  <inkml:trace contextRef="#ctx0" brushRef="#br0" timeOffset="26528.6993">12628 17743 216 0,'-14'0'82'0,"8"0"-44"0,-15 8-44 0,9 2 12 15,-6-2 16-15,-3 0 10 16,0 6 1-16,-5-4 1 16,2 3-19-16,3-5-5 0,6-2-2 15,12 2-13 1,6-3 0-16,6 8 2 0,6-5 2 16,9 5 1-16,2-2-3 15,4-3 0-15,0 5-14 16,-3-8-6-1,0 3-21-15,-4-2-10 0,-2-6-35 16,-3 0-31 0,0 0 48-16</inkml:trace>
  <inkml:trace contextRef="#ctx0" brushRef="#br0" timeOffset="26903.7022">12798 17769 248 0,'-15'-5'93'0,"12"5"-50"0,0 0-46 16,0 0 16-16,-3 5 4 0,-3 3 6 16,0 6 1-16,-2 1 3 15,-1 1-15 1,0 3-5-16,3-6 0 0,3 8-9 16,3-5 0-16,6-3-2 0,3-5 2 15,0 0-8-15,3-2-1 16,3-6 1-16,0 0 1 15,2-6-1-15,-2-2 1 16,-3 3 5-16,0 2 2 16,-3-2 4-16,0 0 1 15,0 5-4-15,0 0 1 16,3 8 0-16,0-3 2 16,0 6 1-16,0-3 3 15,0-1-5-15,0-1-3 16,2-1-13-16,-2-5-5 0,0 0-20 15,0-5-10-15,0-1-20 16,-3-1-41 0,3 1 29-16</inkml:trace>
  <inkml:trace contextRef="#ctx0" brushRef="#br0" timeOffset="27107.4186">12914 17476 260 0,'-3'-6'99'0,"6"12"-54"0,-3 2-57 0,3 2 13 16,0 9 7-16,3 10 6 16,0 13 5-16,-3 1 3 15,0 9-12-15,3-7-6 0,-3 0-2 16,3 0-13-16,-3-10-5 16,0-3-28-16,0-6-9 15,0-7-56 1</inkml:trace>
  <inkml:trace contextRef="#ctx0" brushRef="#br0" timeOffset="27592.7329">12858 17730 304 0,'0'-8'115'0,"9"-3"-62"0,-1 11-62 15,-2 0 18-15,3 0-9 16,3-2 0-16,3-1-3 16,0 0 0-16,6 3 2 15,3 0-20-15,0 3-6 0,-1 2-24 16,-2 1-10-16,0-1 17 16,-3-3 10-16,0 9 19 15,-3-3 9-15,-1 0 19 16,1-3 12-16,-3 3 0 15,0-3 3-15,3 3-10 16,0-8 0-16,0 0-9 16,3-2-1-16,-3-9-4 15,-1 3-1-15,-5 3-1 16,-3-8 1-16,-3 5-2 0,-6-5-1 16,-6 7 3-16,-3 6 2 15,-2 0 9-15,-4 0 3 16,0 6-8-16,0 7-5 15,3 0-1-15,3 5 0 16,3 4 5-16,3-1 3 16,6-3-6-16,3 1-3 15,6 2-6-15,3-8 0 16,0 3-14-16,6-5-5 16,6-6-26-16,-3-5-9 15,-1 0-37 1</inkml:trace>
  <inkml:trace contextRef="#ctx0" brushRef="#br0" timeOffset="27849.6169">13370 17814 192 0,'3'22'74'0,"-3"-17"-40"0,3 16-29 16,0-16 17-16,-3 3 1 15,0 3 6-15,3-3-3 16,-3-3 2-16,0 0-16 15,0-5 2-15,0-2 16 16,0-6-4-16,0 2-8 16,0-7-4-16,2-3-10 15,1-2-3-15,3 5-3 16,3-9-2-16,6 7-15 16,6-1-7-16,0 2-64 0,6 4-27 15,2 2 6 1</inkml:trace>
  <inkml:trace contextRef="#ctx0" brushRef="#br0" timeOffset="28360.3198">14066 17730 196 0,'-15'-6'74'0,"6"12"-40"0,-3-6-27 15,6 8 20-15,0-3-5 16,1 3-1-16,-1 2 2 16,0 12 0-16,3-1-12 0,0 3-4 15,6-3-3-15,6-3-5 16,5-4-1-16,4-1-2 0,3-3 0 15,3-7 0-15,0-6 3 16,0-7-2-16,-7 2 1 16,-8-11 2-16,-9 6 0 15,-3-5 4-15,-6 4 5 16,-5-4 4-16,-7 7 2 16,0 1-11-16,0 2-4 15,3 2-33-15,6 1-16 16,3-3-72-16</inkml:trace>
  <inkml:trace contextRef="#ctx0" brushRef="#br0" timeOffset="28886.6663">14298 17730 188 0,'0'0'71'0,"0"-6"-38"0,3 25-28 0,0-11 17 16,0 5-1-16,0 6 4 15,3-1-2-15,0 1 0 16,0-3-12-16,-3-3-2 0,0-3 1 15,-3-2 0-15,0 0 4 16,0-2 2-16,0-1-1 0,-3-10 1 16,0-1 0-16,0-2-6 15,3-5-2-15,3 0-6 16,3-6-4-16,6-2-2 16,3 3 3-16,3-1-2 15,5 3-1-15,4 6-17 16,0 2-9-16,-3 2-68 15,-3 6-73 1,3-7 48-16</inkml:trace>
  <inkml:trace contextRef="#ctx0" brushRef="#br0" timeOffset="29955.0728">15090 17425 144 0,'-3'3'55'0,"3"5"-30"0,0 13-25 0,3-2 13 0,3 12 2 15,0 9 3-15,-3 10 4 16,-3-7 1-16,6 2-12 16,-3-8 4-16,-3-8 5 0,3-3-9 15,-3-7-3-15,0-1 3 16,0-10 3-16,0-2-3 16,0-6-1-16,3-8-6 15,0-11-3-15,3-5-5 16,3 3 0-16,3 0-5 0,2-3-1 15,1 6 7 1,3 10 4-16,3 13 0 0,3 3-1 16,-3 5 9-16,-3 0 4 15,-7 11 7-15,-2-3 4 16,-3 3-1-16,-9-3 0 16,-6-7-6-16,-5-1 0 15,-4 0-8-15,-3-5-3 16,0-3-6-16,-6 3 0 15,0-8-16-15,4 0-4 16,2-2-8-16,3-4 0 16,3 1-16-16,6-8-7 15,6 0-8-15,6-1-1 16,6-2-2-16,6 3-26 16,0 3 26-16</inkml:trace>
  <inkml:trace contextRef="#ctx0" brushRef="#br0" timeOffset="30236.1152">15242 17730 200 0,'3'0'77'0,"-3"8"-42"0,0 10-30 16,3-10 17-16,0 5-8 15,6 6 2-15,0-1 4 16,3 1 2-16,-1-6-11 16,4-5 2-16,3 0 3 0,3-3-2 15,3-5 2-15,-3 0-5 0,0-5-1 16,-4-8 2-1,-5 0 3-15,-3-1-4 16,-6-4 1-16,-9 2-7 0,-6-3-1 16,-3 6-2-16,-2 5 1 15,-1-2-9-15,0 2-3 16,-3 2-13-16,3 4-6 16,3-3-25-16,6-1-9 15,0 4-29 1,9-4-43-16,12 1 41 15</inkml:trace>
  <inkml:trace contextRef="#ctx0" brushRef="#br0" timeOffset="30672.4744">15456 17431 200 0,'-3'-8'74'0,"6"8"-40"0,0 2-42 16,0 1 10-16,3 5 5 15,0 5 8-15,3 14 12 16,0 12 5-16,-3 1-16 16,0 5 0-16,0-5-2 0,0-8-7 15,-3 2-2-15,0-10-3 16,0-3 1-16,-3-3 0 16,0-10 5-1,0-8 3-15,3-2-6 16,0-9-1-16,3-2-7 15,2-8-2-15,4 2-1 0,3 3 2 16,0 0-1-16,3 9 1 16,3 7 0-16,-3 7 0 15,6 4 9-15,-10 8 4 16,-5-4 4-16,-6 12 3 16,-3-3-1-16,-3-3 4 15,-6-3-5-15,-3-4 0 16,-8-1-8-16,-1-5-2 15,0-3-13-15,0 0-4 16,3-5-25-16,3-5-10 16,6-8-57-1,9 5-55-15,6-5 53 0</inkml:trace>
  <inkml:trace contextRef="#ctx0" brushRef="#br0" timeOffset="31095.314">15956 17637 212 0,'-12'-5'82'0,"3"10"-44"0,-3-2-29 0,7-3 19 16,-4 10-1-16,0-2 1 15,0 0-11-15,0-2-3 16,3 4-8-16,3-2-6 0,6 0-3 16,3 0 2-16,6 3 0 15,0 2-2-15,0 0 2 16,-1 8 3-16,-2-2 3 15,-6-6 7-15,-3 5 2 16,-6-4 4-16,-6-1 1 16,-2-5-6-16,-4-3-3 15,-3 3-8-15,3-8-1 0,-3-3-30 16,6-7-10 0,3-3-32-16,3-9-12 15,12 4-29-15</inkml:trace>
  <inkml:trace contextRef="#ctx0" brushRef="#br0" timeOffset="31302.0766">16063 17428 248 0,'0'8'93'0,"3"19"-50"0,-3 23-46 0,3-29 19 16,-3 19 5-16,0-1 7 15,0 1-12-15,6 5-4 16,0-5-8-16,3-3-3 0,0-6 0 16,-3-1-52-1,3-7-23-15,0-7-44 16</inkml:trace>
  <inkml:trace contextRef="#ctx0" brushRef="#br0" timeOffset="31665.4028">16176 17775 288 0,'0'0'110'0,"15"2"-60"0,-6 4-61 0,0-6 18 0,0 5-9 16,3-2 0-16,0-1 4 16,0-2 1-16,3 0-1 15,0-5 1-15,0 0 2 0,-4-3-9 16,-2-3-4-16,0 3-1 15,-6-5 3-15,-3 5 5 16,-6-3 5-16,-3-4 1 16,-3 1 0-16,1 12 5 15,-4-1 4-15,0 6-3 16,-3 2-1-16,3 8-4 16,3 0 1-16,3 11 5 15,3-3 2-15,6 6-7 16,6-1-2-16,3-7-10 15,3 2-2-15,6-8-18 16,3-2-7-16,3-6-45 16,-1-2-18-16,4-3-12 15</inkml:trace>
  <inkml:trace contextRef="#ctx0" brushRef="#br0" timeOffset="32158.7207">16587 17724 204 0,'-3'0'77'0,"3"-2"-42"0,0-3-48 0,0 5 12 0,0 0 6 15,-3 0 6 1,-3 0 30-16,-3 0 15 16,-2 0-28-16,-7 5-2 0,-3-3-1 0,3 9-16 15,0-3-5-15,3 13-5 16,3-2-1-16,3 2 2 15,0-3 0-15,6 1-3 16,3-1 0-16,0-4 4 16,9-6 1-16,3-1 2 15,0-4 2-15,0-6-3 16,3-4-2-16,0-12-5 16,-3 3 0-16,0-8 2 15,-3-5 3-15,-3-8-2 16,-3-2 0-16,-6-6 5 15,-3 5 2-15,-3-5-2 16,0 5-3-16,-3 8 6 16,3 6 3-16,3 7-3 0,6 6-4 31,3 13-4-31,3 13-2 0,3 14-1 16,0 15 3-16,0 6 2 15,3-3-2-15,2 5 0 16,1-8-8-16,3-5-4 15,6-5-22-15,0-5-10 16,0-11-27-16,2-3-10 16,1-8-16-1</inkml:trace>
  <inkml:trace contextRef="#ctx0" brushRef="#br0" timeOffset="32549.1493">16831 17693 276 0,'-23'-8'104'15,"11"8"-56"-15,-6 5-54 0,12 0 17 0,-3 3-3 16,-3 6 3-16,3-1 2 16,0 0 5-16,0 8-10 15,6-2 0-15,3 2-1 0,3-3-3 16,6-4-1-16,3-4-1 16,0-7-2-16,3 2 1 15,0-10-1-15,0-3 0 16,-4-5 2-16,-2-6-3 15,0-7-2-15,-3-9 2 16,-6-4 2-16,-3-6 0 16,-3 0-1-16,-3 5 1 15,1 3-1-15,-1 10 13 16,3 9 6-16,0 2-12 0,3 5-5 16,0 11-7-16,3 14 0 15,3 9 3-15,3 12 3 16,0 10-2-16,3 0-2 15,-1 5-16-15,4-8-5 16,0-5-19-16,3-5-8 16,6-3-45-1,0-5-49-15,-3-8 50 16</inkml:trace>
  <inkml:trace contextRef="#ctx0" brushRef="#br0" timeOffset="32938.8201">17028 17761 192 0,'-3'3'71'0,"0"-3"-38"0,6 5-43 0,-3 3 9 0,3-2-2 15,0-1 1-15,3 0 17 16,0-2 10-16,0 2-13 16,6-5 9-16,-1 0 6 0,7-5-15 15,0 2-6-15,-3-2-4 16,0-6 0-16,-3 3 1 15,-3 3 3-15,-3-8-1 16,-3 5 2-16,-6 0 7 0,-6-3 3 16,-6 9 3-1,-3-3 2-15,3 10-6 16,-6-3 1-16,0 4-10 0,4 2-2 16,2 5-3-1,3 5 1-15,3 1-7 0,3-1 1 16,6 4 1-16,6-4 1 15,3-2-17-15,3 3-5 16,6-6-16-16,2-3-3 16,1-2-19-16,0-2-9 15,0-6-24 1,0-6-13-16,-3 6 57 16</inkml:trace>
  <inkml:trace contextRef="#ctx0" brushRef="#br0" timeOffset="33226.5726">17230 17854 184 0,'-3'-18'68'0,"3"18"-36"15,3 13-31-15,-3-13 20 16,6 5-8-16,0 3 8 16,0 5 4-16,0-2-13 15,0-3 6-15,0 5 3 0,-3-2-9 16,0-3-2-16,-3-1 3 16,0-1 3-16,-3-6 7 15,0 0 6-15,0-6-5 16,0-1 0-16,0-1-11 15,3-3-5-15,3-10-5 16,3 2-3-16,0 1-2 16,3-3 1-16,3 7-4 15,0-4 1-15,11 10-7 16,-2-3-3-16,0 9-32 0,0 2-15 16,-3 0-19-16,0 0-8 15,-3 2-12 1</inkml:trace>
  <inkml:trace contextRef="#ctx0" brushRef="#br0" timeOffset="33702.9548">17564 17449 184 0,'11'-5'68'15,"-11"5"-36"-15,0 0-4 0,0 0 25 0,0 0-21 16,0 0-7-16,0 0-9 16,0 5-3-16,0-5-7 15,0 0 11-15,0 6 9 0,0-6-5 16,0 0-2-16,0 0-9 15,0 0-4-15,9-6-3 16,3 6 0 0,3-5 0-16,3 5-1 15,0-3-2-15,3-2-6 16,-3 5-4-16,-1 5 3 16,-2-2 2-16,-3 2 3 0,-3 3 3 15,-6 5 6-15,-3 6 6 16,-6 5 2-16,-3 5 0 15,-3 3-3-15,0-1 0 16,1 1-7-16,-1-3-1 16,3-2-4-16,3-3-3 15,3-3-29-15,6-3-14 16,3 1-56-16,0-3-24 16,3-3 6-1</inkml:trace>
  <inkml:trace contextRef="#ctx0" brushRef="#br0" timeOffset="33795.9381">17689 17973 308 0,'-3'0'115'0,"6"5"-62"0</inkml:trace>
  <inkml:trace contextRef="#ctx0" brushRef="#br0" timeOffset="35168.6165">17450 17486 36 0,'0'-5'13'0,"0"5"-6"0,3-5-8 0,-3 5 2 15,6 0-1-15,0 0 0 16,-3-6 0-16,0 6 0 15,0-2 0-15,0-3 2 16,-3 5 10-16,0-6 15 16,0 4-2-16,0-9 2 15,0 3 0 1,0 3 3-16,0 2 4 0,0-2-6 16,0 0-2-16,0 5-8 15,0-3-1-15,0 0-10 16,0 3-2-16,3 6 3 15,-3 4 3-15,0-2-6 16,0 0-1-16,0-3 2 16,0 3 3-16,0-2 2 15,0 1 3-15,0-7-3 16,0 0-1-16,0 0 0 16,0 0 1-16,0 0-3 15,3-2-3-15,0-3-2 0,3 5 0 16,0-6-2-1,0-2-1-15,3 3-2 0,-3 5-1 16,3-3-16-16,3 3-7 16,-3 3-97-1</inkml:trace>
  <inkml:trace contextRef="#ctx0" brushRef="#br0" timeOffset="37991.1233">8211 17306 96 0,'-3'-2'35'0,"3"2"-18"0,0 0-13 0,0 0 8 15,0 0 1-15,3 2 3 16,3 4 6-16,3 2 6 16,6 5-11-16,0 11-4 15,0-8-8-15,-3-1-4 0,0 1 2 0,-4-2-2 16,1-1-1 0,-3 0-19-16,0-8-8 0,-3 3-43 15,0-8-20 1,3 0 44-1</inkml:trace>
  <inkml:trace contextRef="#ctx0" brushRef="#br0" timeOffset="38134.3667">8315 17330 180 0,'-3'-2'68'0,"6"4"-36"0,3 6-40 16,0-8 10-16,0 8-6 15,0 5 3-15,3 1 2 16,0 1 4-16,0-1-2 15,3-1-17-15,-3-3-8 0,3 1-51 16</inkml:trace>
  <inkml:trace contextRef="#ctx0" brushRef="#br0" timeOffset="38984.153">10173 17293 124 0,'-3'5'46'0,"0"3"-24"0,0 6-19 16,0-6 12-16,0 2-3 16,0 11 3-16,0-7-4 15,-3 1 1-15,3-1-7 0,0-4-5 0,0 1-1 16,3-3-23-16,0-3-10 16,0 3-22-1,0-8-18-15,3 0 30 16</inkml:trace>
  <inkml:trace contextRef="#ctx0" brushRef="#br0" timeOffset="39170.5533">10244 17330 144 0,'-3'0'55'0,"0"3"-30"0,0 2-32 0,3 0 10 0,-3 3 3 16,-3 6 6-16,0-1-2 15,0 0 2-15,0 0-7 16,1 1-7-16,-1-1-4 0,6 0-61 16,0 0-32-1,0-2 46-15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49:46.0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2175 14293 124 0,'-3'13'49'0,"-3"-8"-26"0,3 3-7 15,-3-2 16-15,-3 4 2 16,-6 6 5-16,-3 3-11 15,0 2-4-15,0 5-14 16,1 3-2-16,-1-2-1 0,3-3-6 0,6-6 0 16,0-2-1-16,-3-3 0 15,9-2-22-15,0-6-10 16,0 0-46 0,3-2-44-16,-6-6 40 15</inkml:trace>
  <inkml:trace contextRef="#ctx0" brushRef="#br0" timeOffset="231.2889">1975 14335 160 0,'-3'0'60'0,"6"3"-32"0,0-1-24 0,0 4 13 0,6 2 9 16,-3 2 9-16,9 6-6 15,-6 3-2-15,15-1-15 16,3 11-10-16,-1-2-2 0,1-3-2 16,0-1 0-16,-3-1-22 15,-3-7-10-15,-4 1-68 16</inkml:trace>
  <inkml:trace contextRef="#ctx0" brushRef="#br0" timeOffset="1394.3202">1868 15531 156 0,'-15'-3'57'0,"30"1"-30"0,-3-9-21 0,0 9 17 16,0-4-8-16,3 1 0 16,-6 0-9-16,6 2-4 15,2 3-1-15,-8 5-1 0,3 6 2 16,-3 7 1-16,-9-2 3 15,0 11 3-15,0-1 5 16,-9 1-6-16,0 2-2 16,0-3 3-16,-2-2 2 15,-1 0 0-15,3-6 3 16,0-4-5-16,6-4-3 16,-3 1 1-16,12-3 0 15,-3-3 5-15,3-2 5 0,6-3-7 16,0 0-3-16,-1-3-2 15,4 0-1-15,0 3 0 16,3 0 0-16,-6 0-2 16,6 0-2-16,-6 0 1 15,0 0-1-15,-3 0 0 16,-1 0-9 0,1 0-4-16,-6 0-35 15,-3 0-16-15</inkml:trace>
  <inkml:trace contextRef="#ctx0" brushRef="#br0" timeOffset="1638.853">2365 15629 188 0,'-15'11'71'0,"15"-9"-38"0,-6 3-23 0,-3 3 20 16,1 3-9-16,-4 2 0 15,-3 6-12-15,-3 2-5 16,0 0-3-16,3 3-6 0,0-3 1 0,3 3-36 16,3-3-15-1,1-5-38 1</inkml:trace>
  <inkml:trace contextRef="#ctx0" brushRef="#br0" timeOffset="1819.3326">2166 15658 216 0,'0'-3'82'0,"6"6"-44"0,-3 0-38 15,3 2 18-15,6 3-1 16,2 3 2-16,4 4-10 15,3 4-5-15,9 2-3 16,3 3-32-16,-4 2-14 0,-2 1-57 16</inkml:trace>
  <inkml:trace contextRef="#ctx0" brushRef="#br0" timeOffset="3031.7079">1847 17973 96 0,'0'-2'35'0,"15"2"-18"0,-18 0 0 0,3 0 16 0,0 0-4 16,0 2 0-16,0 9-7 16,0 2-2-16,0 13-11 15,-6 1-1-15,3 7 2 0,0-5-4 16,-3 6-1-16,3-9 0 16,3 6 1-16,-6-11 1 15,6-2 1-15,0-6 0 16,6 0 0-16,6-8 0 15,6-10 2-15,3 0-3 16,3-3-2-16,3 3-2 16,-7-3-3-16,1 0-4 15,-3 2 0-15,-3 1-5 16,3 3-23 0,-3-4-8-16,0 6-16 15,-15 0-39-15,3 6 21 16,-3-6 27-16,0 2 16 15</inkml:trace>
  <inkml:trace contextRef="#ctx0" brushRef="#br0" timeOffset="3288.0442">2020 18029 160 0,'-6'-6'63'0,"12"6"-34"0,-6 0-21 0,0 0 16 0,0 0-6 16,0 14 0 0,0-1-4-16,3 8 1 0,-3 11-8 15,0 7-2-15,0 1-1 0,0 3 0 16,0-9 0 0,0 6-2-16,3-3-2 0,0-8-2 15,0-5 1-15,6-3-37 16,-6-3-16-16,0-5-37 15</inkml:trace>
  <inkml:trace contextRef="#ctx0" brushRef="#br0" timeOffset="3501.9928">2294 18238 176 0,'-6'8'68'0,"-3"26"-36"0,-3-2-33 0,9-19 15 16,-9 0-10-16,3 6 0 15,-6 2-2-15,3-3 1 16,3 1-37-16,1-6-15 16,2 0-24-16,0 1-9 15</inkml:trace>
  <inkml:trace contextRef="#ctx0" brushRef="#br0" timeOffset="9768.3">2100 18193 96 0,'-3'0'35'0,"6"0"-18"0,-3 5-18 0,0-5 14 16,6 3-2-1,0-3-3-15,3 5 0 16,-6 3 1-16,6-3 2 15,3 16-3-15,6-7 0 0,-3 4-3 16,6 1 0 0,2 2-3-16,-2-3-4 0,0 1 1 0,-3-3 3 15,6 2 1-15,-3-5 1 16,-4 1 0-16,-2-1-2 16,0-2-2-16,-3-4-10 15,-3-1-6-15,0-4-50 16</inkml:trace>
  <inkml:trace contextRef="#ctx0" brushRef="#br0" timeOffset="15525.8094">9557 14393 160 0,'0'0'60'0,"3"3"-32"0,0 2-24 0,0 1 15 15,0 2 4-15,5 5 3 16,1 8-11-16,0 3-4 16,6 0-7-16,0-1-3 0,-3-1 0 15,0-1-1-15,0-5 2 0,-3-1-1 16,0 1-1-16,0-2-21 16,-3-4-9-16,-1-2-56 15,1-5-30 1,-3-6 56-16</inkml:trace>
  <inkml:trace contextRef="#ctx0" brushRef="#br0" timeOffset="15735.1102">9756 14446 168 0,'-6'8'66'0,"9"3"-36"0,-6 15-26 0,3-7 15 16,-3 2 13-16,0 5 7 15,-3 3-14-15,0 11-6 16,0-5-12-16,0-1-5 0,0-2-1 16,0-1-6-16,0-1 1 15,3-4-22-15,1-5-11 16,2-5-66 0</inkml:trace>
  <inkml:trace contextRef="#ctx0" brushRef="#br0" timeOffset="16885.7633">9265 15573 140 0,'-3'-2'52'0,"3"-1"-28"0,0 3-15 0,3 0 16 0,0-3-3 16,3-2 1-16,3 0-10 16,0-6-3-16,9 6-6 15,-4-3-3-15,10 8 0 16,-3 0-1-16,-3 5 0 15,-6 3 0-15,-6 21 2 16,-9-2 1 0,-9 2 3-16,-3 5-3 15,-3-5-2-15,3 3 0 16,0-5 1-16,4-6 3 16,2-3 2-16,3-4 3 15,0-6 1-15,3 2-1 16,6-7 1-16,3 5-2 15,9-11 0-15,5-2-3 16,1 2 1-16,6 0-6 16,-3 1-1-16,3-3 0 0,-4 5 2 15,1-3-3-15,-6 0-2 16,-3 1-34-16,0-1-15 16,-3 0-35-1,-3-2-35-15,3 0 47 16</inkml:trace>
  <inkml:trace contextRef="#ctx0" brushRef="#br0" timeOffset="17108.4569">9616 15690 208 0,'0'0'79'0,"-12"5"-42"0,21 0-39 0,-6 3 17 0,3 3 4 15,6 2 6-15,-3 0-9 16,0 1-4-16,3-1-7 16,0 5-4-16,0 4 0 0,-1-9-23 15,1 5-8-15,-3-10-29 16,3-8-61 0</inkml:trace>
  <inkml:trace contextRef="#ctx0" brushRef="#br0" timeOffset="17318.8417">9795 15719 216 0,'-6'0'82'0,"6"3"-44"0,-3 7-36 0,3-2 17 16,-3 3 7-16,-3 10 6 16,0 8 1-16,-3 3 0 15,-6 2-18-15,-3 3-9 0,-12 5-4 16,4-2-2-16,2-5 0 15,0-4-25-15,3-2-10 16,0-5-70 0,4-5-59-16,5-6 62 15</inkml:trace>
  <inkml:trace contextRef="#ctx0" brushRef="#br0" timeOffset="18250.0085">9232 17992 144 0,'3'-6'55'0,"-3"6"-30"0,0 0-14 0,0 0 18 15,3 6-2-15,-3-1 4 16,0 3-6-16,0 5-3 16,-3 11-12-16,-3-3-2 0,3 6-1 15,0-9-3-15,0 3-1 16,0-2 1-16,0-6 0 0,0 0 0 16,3-5 2-16,0 3-5 15,3-6-1 1,3-2 4-16,3-3 2 0,0 0-2 15,3 0-3-15,0-3 0 16,0-2-1-16,0 5-5 16,0-6 1-16,0 6-16 15,2-5-4-15,-2 5-17 16,0-2-6-16,-3-4-8 16,3 6-41-1,-6 0 15-15</inkml:trace>
  <inkml:trace contextRef="#ctx0" brushRef="#br0" timeOffset="18573.4529">9357 18002 108 0,'-18'0'41'0,"21"3"-22"0,-3-3-22 16,0 5 45-16,0 3-11 15,3 5-5-15,-3 11-4 16,6-3-13-16,-6 6 1 0,6-1 3 0,3 1-3 16,-6 10-3-1,0-5-6 1,0-11-1-16,0 5 2 0,0-13-17 15,0 1-6-15,-3-1-59 16,3-8-33 0,-9-10 49-16</inkml:trace>
  <inkml:trace contextRef="#ctx0" brushRef="#br0" timeOffset="19231.3993">8976 18161 100 0,'-3'0'38'0,"3"0"-20"0,0 0 5 15,0 0 18-15,0 0-6 16,0 0-3-16,0 0-12 16,0 0-2-16,3-5-11 15,0 2-4-15,0-2-2 0,0-1 1 16,0-7 1-1,0 5 1-15,0-5-5 16,3 8 1-16,0-3 0 16,0 3 0-16,0 5 2 15,0 10 3-15,3-2-4 0,0 0-1 16,0-3 2-16,0 3 3 16,-1 3 0-16,-2-3 0 15,0-3-3-15,0-2-2 16,-3 2 1-16,-3-5 1 15,0 0 1-15,0 0 1 16,0 0-11-16,0 0-3 16,3 0-17-16,-3 0-8 15,0 0-21 1,0 0-45-16,0-5 19 16</inkml:trace>
  <inkml:trace contextRef="#ctx0" brushRef="#br0" timeOffset="19603.907">9006 18285 88 0,'-6'0'35'0,"6"0"-18"0,-3 0-7 16,3 0 12-16,0 0 5 15,0 0 6-15,0 0-12 16,0 0 0 0,3-5-8-16,0-3-7 15,0-5-6-15,0 8-1 0,0-3 5 16,0 2 2-16,0 6-2 0,0 0-1 16,0 0 1-16,3 0 0 15,0 11 0-15,0-3 0 16,3 5-2-16,0-5 1 15,-1 3 0-15,1-6 1 16,0-2-2-16,0-3 1 16,6 0-11-16,-3-3-2 15,3-8-48 1,0 3-54-16,-3-5 25 16</inkml:trace>
  <inkml:trace contextRef="#ctx0" brushRef="#br0" timeOffset="21157.5802">9464 18169 148 0,'0'-3'57'0,"0"-2"-30"0,0 5-23 0,0 0 15 16,0 0 2-1,6 8 2-15,0-3 1 0,3 1 2 16,3-4-14-16,0 3 2 15,0 6 0-15,0-8-5 0,0 7-1 16,3-7-6-16,-3 8-4 16,-1-9 3-16,-2 3 1 15,0 3 0-15,-3-8-2 16,-3 11-32 0,-6-3-12-16,0-3-4 15,6 3-90 1,-3-13 55-1</inkml:trace>
  <inkml:trace contextRef="#ctx0" brushRef="#br0" timeOffset="21405.1838">9705 18129 200 0,'-3'0'77'0,"0"11"-42"0,-2-3-34 0,2 5 16 0,0 0 6 16,-9 14 8-16,-6-1-5 16,0 6-1-16,3 5-14 15,0-3-9-15,0 1-2 0,3-6 0 16,3 0 0-16,1 3 2 16,2-11 1-16,0-3-17 15,0 1-5-15,3-24-108 16,-3-9 16-1</inkml:trace>
  <inkml:trace contextRef="#ctx0" brushRef="#br0" timeOffset="30427.7475">12069 17555 92 0,'0'-3'35'0,"0"3"-18"0,0 0-16 16,0 0 11-16,0 0 3 15,0 0 12 1,9 0-4-16,-3 0 0 16,0-5 0-1,6 5-7-15,-1-5-1 0,1-3-7 16,0 3-3-16,0-3 4 15,3-3 2-15,0 1 0 0,0-1 1 16,3-2-4-16,0 5 0 16,-1-5-3-16,-2-1 0 15,0-4-6 1,3 5 1-16,-3-1 4 0,3 4 2 16,0-3-2-16,-3-1-3 15,2 1 0-15,-2 0 1 16,0 0 1-16,0 5 1 15,0-3 0-15,3-2 2 16,-3-3-1-16,6-8 2 0,2 8-4 16,-2-2 0-1,0-1-1-15,0 3 1 0,0-2-2 16,0-1-1-16,2 1 1 16,1-1-1-16,0-2 2 15,3 3 1-15,2 2-1 16,1-3-2-16,-3 1 1 15,0 2-1-15,0-3 2 16,-4 1 1-16,1-1-1 16,3 1 1-16,0-3-2 15,-3 2-1-15,-1-2 1 16,1 2-1-16,0-7 0 16,0 7 2-16,0-2-1 15,0 3-1-15,-1-1 1 16,4-2-1-16,0 0 0 15,0 2 2-15,-1 1-3 0,1-1 0 16,0-2 1-16,0 5 2 16,0 0-1-16,2-2-1 15,-2-3 1-15,0 0 1 16,0-1-1-16,3-1-1 16,-1 7-2-16,4-5 1 15,-3-3 3-15,0 0 1 16,5 0-4-16,-2 0 1 15,0 0 0-15,0-2 0 16,-4 5 0-16,7-3 2 16,-3-2-1-16,-1-1-1 0,1 6 1 15,0-3 1-15,3 3-3 16,-1-6 0-16,1 6-1 16,6-2 0-16,-6-1 4 15,-1 0 1-15,-2 0-1 16,0-5-2-16,2 0-2 15,-2 2 1-15,-3 4 1 16,0-1 2-16,-1 0-3 16,4-2 0-16,0 4 1 15,-3-1 0-15,8-4 0 16,1 3 2-16,-3 3-1 16,-3 0 2-16,-1 5-2 15,-2-5-1-15,3 0-2 16,0-3 1-16,-1 3 1 0,1 0 0 15,3-3 0-15,0-5 0 16,2-3 0 0,1 5 0-16,3 4 0 0,-4-4 0 15,4 1 0-15,-3-3 0 16,5 2 0-16,-5 1 0 16,0-1 0-16,2-2 0 15,4-3 0-15,0 3 0 16,2 0 0-16,1 0 0 15,0 3 2-15,-4-17 1 16,4 4-4-16,2 2-1 16,-2 0 1-16,3 2 0 15,-1 3 1-15,7-2 0 16,-4 2 0-16,-2 3 0 0,-3-3 0 16,2 1 2-16,-5-1-3 15,-1-5-2-15,4-6 4 16,0 6 3-16,-1 3-3 15,4 0-1-15,0-1-2 16,-1 4 0-16,4 4 2 16,-7-2 0-16,1-5 0 15,3 2 0-15,-1 0 0 16,10-2 0-16,-7 2 0 16,4-8 0-16,-7-2 0 15,4 2 0-15,-3 3 0 16,2 0 0-16,1 5 0 15,-4 3 2-15,16-5-3 16,-10 2 0-16,-2 0 1 0,-3 1 0 16,-1-1 0-16,-2-5 0 15,-1-3 0-15,1 0 0 16,3 6 0-16,2 0 0 16,-2-1 0-16,-1 4 0 15,1 1 0-15,0 1 0 16,-4-5 0-16,7 2 0 15,-4 0 0-15,1-2 0 16,0 0 0-16,-1-3 0 16,-2 2 0-16,3-2 0 15,-1 3 0-15,-2-3 0 0,2 2 0 16,1 4 0-16,3-1 0 16,-1 0 0-16,-2 0 0 15,-1 1 0-15,-5-1 0 16,9 3 2-16,-10-14-1 15,4 6 2-15,-1 0-4 16,1 3 0-16,3-1 1 16,-4 1 2-16,1 5-1 15,0-3 2-15,-4-5-2 16,1 5-1-16,-4 3 1 16,4 0 1-16,0 0-3 15,-1-5 0-15,4-1 1 16,-3 4 2-16,2-4-3 15,-5 3 0-15,3 1 1 16,-1-1 0-16,1 3 0 0,3-3 0 16,2-2 0-16,-2 2 2 15,2 3-3-15,-2-6 0 16,0 4 1-16,-4-9 2 16,7 0-3-16,-9 3 0 15,2-2 1-15,1 2 0 16,0 2 0-16,2 3 2 15,1 1-3-15,-4-1 0 16,1 0 1-16,-3 0 0 16,2 1 0-16,-2 2 2 15,0-11-3-15,-1 5 0 16,4 4 1-16,0-1 2 0,-4-2-3 16,4 4 0-16,0 4 1 15,-4 2 2-15,1 0-1 16,3 6-1-16,-4-9-2 15,4 1 1-15,-3-1 1 16,-1 1 2-16,1 2-1 16,-3-2-1-16,2-6 1 15,-2 0 1-15,0 1 1 16,-1-1 1-16,1-3 2 16,0 4 1-16,0-1-3 15,-1 3-1-15,7-3-1 16,0-2-2-16,2 2 1 15,1-3-1-15,-1 1-3 16,4-6 2-16,0-2-1 16,-7 2 0-16,1 1 2 0,3-4 2 15,2 6 1-15,7 0 1 16,-7-2-2-16,1 2-2 16,-1-3 1-16,4 3-1 15,-3-6-3-15,-1 1 2 16,4 2 3-16,-1 1 1 15,4-1 1-15,3-2 0 16,-10 5-5-16,13-3 1 16,-4 0 0-16,1 3 2 15,2 0-1-15,-2-5 2 16,2 0-4-16,-5 2 0 0,-4 0 1 16,4 1 2-16,-6-1-6 15,-1 5 1-15,4 1-28 16,-7-6-9-16,-2 6-70 15,6 0-60 1,-10-1 60-16</inkml:trace>
  <inkml:trace contextRef="#ctx0" brushRef="#br0" timeOffset="33700.7197">19540 12999 148 0,'-3'-5'57'0,"0"2"-30"0,0 0-27 0,0 3 10 16,0 0 7-16,-3 0 4 15,-6 0 0-15,-3 3 2 16,1 5-13-16,-7 3-6 0,-3 7 0 16,0 6-3-16,3 2 2 0,6 6-7 15,3-3 1-15,6 0 1 16,3-5 3-16,9-3 0 16,6-2 2-16,0-9 0 15,3-7 3-15,0-6-5 16,0-7-1-16,0-11 0 15,-3 2 2-15,0-2-3 16,-3 0 0-16,-4 0 5 16,-2 2 2-16,0 3 11 15,-3 6 4-15,0 2-5 16,0 5-1-16,0 6-14 16,-3 5-3-16,3 2 3 15,0 3 1-15,3 6 0 16,3 2-2-16,3 0 1 0,3 0-1 15,0-2-9-15,0-3-4 16,0-6-44-16,-3-2-20 16</inkml:trace>
  <inkml:trace contextRef="#ctx0" brushRef="#br0" timeOffset="34194.5919">19707 13018 140 0,'3'-6'52'0,"-3"6"-28"0,3 3-35 0,0 2 8 15,0 6 21-15,0 7 14 16,0 9-2-16,0 7 0 0,0 3-13 16,-3 5-3-16,2 1-8 15,4-6-4-15,-3-5-1 0,0-3-1 16,0-5 2-1,0-6-1-15,0-2 2 16,-3-5 2-16,0-4 2 0,-3-1-1 16,3-4 1-16,-3-4-6 15,0-6-1-15,-3-5 2 16,3-6 1-16,0-5-4 16,1-10 1-16,-1-1-2 15,3 1 0-15,3-6 4 16,2 6 3-16,4 0-2 0,3 2 0 15,6 5-1 1,3 6-2-16,-3 5-4 0,0 6 0 16,-3 4 0-16,-3 6 2 15,-4 6 5-15,-5 7 6 16,-3 3 6-16,-3 0 3 16,-8 2-7-1,-1 1-2-15,0-1-5 0,0 1-1 16,0-6-1-16,0-2-2 15,3-3-15-15,0-3-7 16,3 0-22-16,3-10-87 31</inkml:trace>
  <inkml:trace contextRef="#ctx0" brushRef="#br0" timeOffset="34674.3603">19939 13031 144 0,'-3'0'55'0,"3"5"-30"0,0 11-16 16,0-6 14-16,3 6 4 15,0 16 6-15,0 5-9 16,0 3-2-16,0 5-13 16,0-5-3-16,3-6 0 0,0-2-3 15,0-3-2-15,0-3 0 16,-3-5 1-16,0-5 1 0,-3-3 1 15,0-5 2-15,-3-5 3 16,0-6 2-16,-3-2 1 16,0-5-4-16,-3-12 0 15,3-7-7-15,0-2-3 16,3-12 1-16,0 4 2 16,6-1-2-16,3-3 0 15,6 6-1-15,3 3 0 16,-1 8 2-16,1 4 0 15,0 7-3-15,3 4 0 16,-3 6-1-16,3 5 0 16,-6 8 7-16,-6 2 3 15,-6 3 3-15,-3 3 2 16,-3 0-3-16,-6 0 0 16,0 0-3-16,-3-3 0 0,0-2-8 15,0-3 0-15,3-3-17 16,0-2-6-16,7-11-71 15,5-3-18 1</inkml:trace>
  <inkml:trace contextRef="#ctx0" brushRef="#br0" timeOffset="35007.8396">20150 13052 168 0,'3'10'63'0,"3"4"-34"0,0 4-21 15,-3-10 18-15,3 3 2 16,0-1 3-16,0 1-10 0,-3 0-5 16,0 2-9-16,0-3-5 15,0-2-1-15,-3 0 3 0,0-8 5 16,0 0 4-16,0 0 4 16,0-2-7-16,0-4-1 15,-3-2-5-15,3-2-3 16,0-3 2-16,0-3 2 15,3 0 0-15,0 0 2 16,3 0-6-16,0 0-1 16,0 3-2-16,0 2-2 15,0 3 0-15,0 3 3 16,-1 2-18-16,7 3-7 16,0 0-30-16,-3 3-15 15,3 0-31-15</inkml:trace>
  <inkml:trace contextRef="#ctx0" brushRef="#br0" timeOffset="35305.0755">20341 13062 192 0,'-6'3'71'0,"6"2"-38"0,-3 6-34 16,3-3 12-16,0 0-1 16,0 2 1-16,0 6-1 15,3 0-1-15,3 3-5 16,0-1-3-16,3-2 2 0,2-5 7 0,4-3 5 15,-3-3 4 1,0-5 3-16,0-5-8 16,-3-6-1-16,-3 0-3 0,-6-2-1 15,-3 0-1-15,-3-3 0 16,-3 0-4-16,-3 0-1 16,3 3-3-16,0 3-1 15,0 2-8-15,-2 2-4 16,5 1-26-16,3 2-13 15,3 1-14-15,6-1-7 16,8 0-11 0</inkml:trace>
  <inkml:trace contextRef="#ctx0" brushRef="#br0" timeOffset="35501.3064">20635 13004 220 0,'3'0'82'0,"3"0"-44"0,-9 3-44 16,3 0 12-16,-3 5 5 15,-3 2 7-15,-3 3 2 16,1 6 0-16,-4-1-10 16,-3-2-4-16,3 11 0 0,0-3-3 15,0-1-2-15,0-2-9 16,0-5-5-16,3-2-33 16,0-1-15-16,3-5-39 15</inkml:trace>
  <inkml:trace contextRef="#ctx0" brushRef="#br0" timeOffset="35715.004">20495 13025 192 0,'3'-2'74'0,"3"4"-40"0,0 1-35 0,0 0 15 16,0 2 3-16,3 3 4 15,3 3-6-15,0 2-4 16,3 0-6-16,0 3-4 0,0-3 2 15,-3 3 0-15,-1-3 1 16,1 3-20-16,0-5-7 16,-3-1-43-1,0-10-57-15,3-5 29 16</inkml:trace>
  <inkml:trace contextRef="#ctx0" brushRef="#br0" timeOffset="35874.4082">20743 13073 192 0,'-3'-5'71'0,"6"5"-38"0,-3 2-43 0,0-2 11 0,0 8 3 16,0 3 7-16,0 0 1 16,0-1 1-16,0 6-7 15,3 3-6-15,-1-4-1 0,1 4 1 16,0-6 0-16,-3-2-143 31,3-3 40-31</inkml:trace>
  <inkml:trace contextRef="#ctx0" brushRef="#br0" timeOffset="36045.3747">20731 12957 212 0,'-15'-14'79'0,"12"14"-42"0,18 0-48 0,-18 0 11 15,9 3-8-15,0 2 2 16,0 1-31-16,2-1-16 15,1 0-19-15,3 3-8 16</inkml:trace>
  <inkml:trace contextRef="#ctx0" brushRef="#br0" timeOffset="36611.8672">20838 13062 140 0,'3'22'52'0,"0"-6"-28"0,0 2-8 0,-3-10 16 0,3 5-4 16,0 6-2-16,-3-3-12 16,0-3-6-16,3 0-5 15,-3-2 0-15,0-3 0 0,0 0 10 16,0-8 3-16,0 0-1 16,0-11 1-16,0-2-11 15,3-1-3-15,-3-1-4 16,3-4 0-16,3 1 0 15,0-1-2-15,-1 3 0 0,4 3 3 16,0 2-5-16,0 3 2 16,0 6 2-1,3 4 1-15,0 6 5 0,-3 3 2 16,-3 0 2-16,0-1 0 16,-3 1-2-16,0 2 1 15,0 0-4-15,-3-2 0 16,0-3 1-16,0-3 0 15,0-5-2-15,0 0 1 16,3-8 2 0,6 0-4-16,3-2-1 15,-1-4-7-15,4 1-3 16,0 2 6-16,0 4 3 0,-3 1 2 16,0 6 2-16,0 3-2 15,0 5-1-15,-3 2 5 16,0 4 4-1,-3-1-5-15,0 3 0 0,-4 0-2 16,1-1 1-16,0-1-13 16,3-4-3-16,-3 1-36 15,3-6-13-15,3-2-19 16,6-3-33 0,3-3 37-16</inkml:trace>
  <inkml:trace contextRef="#ctx0" brushRef="#br0" timeOffset="36987.0712">21326 13062 212 0,'-3'-15'82'0,"3"9"-44"0,-6 1-29 16,3 5 19-16,-3 0-14 15,0 0-3-15,-3 5-7 0,-3 3-1 16,0 3-1-16,0 2 1 16,4 3 0-16,2 2-4 0,0 6-1 15,6-3-2-15,3 1 3 16,3-7 2-16,0-1 2 15,2-4 1-15,4-4 0 16,0-6-9-16,0-8-2 16,0-6 4-16,-3 1 1 15,-3-3 2-15,0 0 2 16,-3-2 1-16,0 2 3 16,0 3 1-16,-3 2 1 15,0 6-2-15,0 2-1 16,0 3-8-16,6 6-2 0,0 2 2 15,3 2 3 1,0 6 1-16,0 3-1 0,2-1 1 16,-2-2-1-16,3-6-25 15,0-2-10-15,3-5-26 16,0-8-10-16,3-3-11 16</inkml:trace>
  <inkml:trace contextRef="#ctx0" brushRef="#br0" timeOffset="37205.7107">21510 12819 208 0,'-8'-11'77'0,"11"14"-42"0,-3 0-48 16,0 2 12-16,0 6 10 0,0 5 11 16,0 7-4-16,0 4-1 15,0 5-8-15,3 5-3 0,-3 2 2 16,2 1-1-16,1 0 2 15,0-3-4-15,0-6-2 16,0-4-18-16,0-6-9 16,0-5-79-1</inkml:trace>
  <inkml:trace contextRef="#ctx0" brushRef="#br0" timeOffset="37428.4732">21409 12975 260 0,'-6'-5'99'0,"12"5"-54"0,0 0-50 0,0 0 15 0,6 0-6 16,6 0 0-16,0 0 0 15,6 0 0-15,-1 3-2 16,1-1-30-16,3 1-14 0,3 2-25 15,-3-2-52 1,-7-1 22-16</inkml:trace>
  <inkml:trace contextRef="#ctx0" brushRef="#br0" timeOffset="37783.0261">21704 13031 168 0,'-6'8'63'0,"6"-3"-34"0,3 3-27 0,0-3 12 15,0 0 2-15,3 1 4 16,3-1 1-16,3-2 2 15,3-1-13-15,0-2-3 0,-1 0-1 16,1-2-1-16,0-1 2 16,-3-2 0-16,-3-1 3 15,0-1-5-15,-3-1-1 16,-6 0 0-16,-3 0 0 16,-3 0-2-16,-6 3 1 15,-3-1-2-15,-3 6-1 16,0 3-2-16,1 2-1 15,-4 6 2-15,6 2 0 16,-3 3-2-16,9 0 0 0,3 5 2 16,6-3 2-16,3 6 0 15,6-3-1-15,3-2 3 16,6-3 0-16,6-3-1 16,-1-5-2-16,-2 0-19 15,6-8-10-15,-3-11-18 16,3-5-9-16,-7-2-33 15</inkml:trace>
  <inkml:trace contextRef="#ctx0" brushRef="#br0" timeOffset="37996.9493">21981 12787 180 0,'-3'-21'68'0,"0"16"-36"0,3-6-29 0,0 11 24 15,3 8-8 1,-3 8 2-16,3 5-1 15,0 8-11-15,0 3 3 0,3 5 2 16,-3 3-5-16,3 2-3 16,0-2-3-16,0 2 0 15,-1-2-2-15,1-6 2 16,0-5-35-16,0-7-13 16,-3-9-64-1</inkml:trace>
  <inkml:trace contextRef="#ctx0" brushRef="#br0" timeOffset="38189.7878">22094 12994 156 0,'15'5'57'0,"-12"3"-30"0,-3 8-12 16,3-6 18-16,3 1-5 15,0 2-2-15,3 0-14 16,0 1-5-16,-1-1-5 15,1-3 1-15,0 4 2 0,3-4-35 16,0-7-17-16,0-3-47 16</inkml:trace>
  <inkml:trace contextRef="#ctx0" brushRef="#br0" timeOffset="38353.0866">22320 13012 208 0,'-9'3'77'0,"3"7"-42"0,-6 17-39 0,6-9 13 15,-9 17 12-15,4 5 9 16,-7 2-11-16,3 3-3 16,0-3-10-16,-3-5-2 0,3-2 2 15,-3-6-63-15,1-3-28 16,2-5-17 0</inkml:trace>
  <inkml:trace contextRef="#ctx0" brushRef="#br0" timeOffset="39557.5854">19013 13711 112 0,'12'-8'44'0,"-9"10"-24"0,0-4 3 0,-3 2 21 15,0 0-2-15,0 0 0 16,-3 0-10-16,-3 0-5 0,-3 0-15 15,-6 2-1-15,-6 4 2 0,1 4-7 16,-1 6-3-16,0 5-2 16,3 1-1-16,6-1-3 15,6-3 2-15,6 1 1 16,3-3 0-16,9-3 0 16,3-5 0-16,3-3 0 15,0-5 2-15,0-3-10 16,-1 1-2-16,1-9 3 15,-3-2 3-15,-3-3 5 0,-6 0 4 16,0 0-2-16,-3 0 0 16,-3 3 3-16,0 3 3 15,-3 2 2-15,3 2 1 16,0 4-11-16,0 2-5 16,6 5 2-16,3 6 2 15,3 2 3-15,3 3 1 16,0 0-2-16,2-3 1 15,7-3-24-15,0 1-11 16,-3-3-87 0</inkml:trace>
  <inkml:trace contextRef="#ctx0" brushRef="#br0" timeOffset="40109.4879">19692 13705 148 0,'3'-5'57'0,"-3"0"-30"0,0 2-3 0,0 1 22 15,0 2 1-15,-3 0 4 16,0 0-26-16,-6 2-9 15,-3 3-11-15,0 1-4 0,0 2 0 16,3 0-1-16,3 0 0 16,3 2-5-16,3 1 1 15,9 2 2-15,3 3 1 0,0 0 1 16,0 0 0 0,-3-3-3-16,0 0 0 0,-6-2 6 15,-3-3 5-15,-3 0 9 16,-9-1 7-1,0-4-9-15,-3-3-3 0,-3 0-7 16,0-3-4-16,1 1-11 16,-1-3-4-16,6-1-24 15,3 1-10-15,6-8-85 16,6 2 25 0</inkml:trace>
  <inkml:trace contextRef="#ctx0" brushRef="#br0" timeOffset="40383.4078">19793 13528 184 0,'0'-8'71'0,"0"8"-38"0,0 3-32 0,3 0 16 15,0 2 0-15,3 3 2 16,-3 10 5-16,-3 9 2 15,3 4-13-15,3 1-3 0,0 8-3 16,-3-3-1-16,0-5-1 16,0-3-1-16,0-3 0 15,3-2-2-15,-3-3 1 16,0-5-18-16,-3-3-4 0,0-5-44 16,0-2-19-16</inkml:trace>
  <inkml:trace contextRef="#ctx0" brushRef="#br0" timeOffset="40581.6313">19698 13713 240 0,'-3'-5'90'0,"6"8"-48"0,0-3-49 15,6-3 33-15,6 0-10 16,2 1-10-1,7-1-5-15,3 3-2 16,-3 0-13-16,3 0-4 0,-4 3-47 16,-2-1-67-1,0 4 28-15</inkml:trace>
  <inkml:trace contextRef="#ctx0" brushRef="#br0" timeOffset="40907.3768">19966 13724 156 0,'-3'8'57'0,"3"0"-30"0,3 8-21 0,0-8 15 0,0 5 9 15,0 3 6 1,-3 0-11-16,0-3-4 16,0 0-12-16,0-2-6 0,0-3 0 0,0 0-2 15,0-3-1-15,0-3 18 16,0-2 10-16,0 0-8 15,0 0-3 1,-3-2-8-16,3-6-1 0,0-5-1 16,3-1 3-16,3 1-10 15,2 0-2-15,1 2-1 16,3 1 1-16,0 2-4 16,0 3 2-16,6-1-20 15,0 6-7-15,-3 0-28 16,0 3-13-16,-1-3-32 15</inkml:trace>
  <inkml:trace contextRef="#ctx0" brushRef="#br0" timeOffset="41309.8382">20213 13761 196 0,'-3'-5'74'0,"3"7"-40"0,0-7-22 0,0 5 21 15,-3 0-10-15,-3 3-1 16,-3 2-15-16,0 0-7 15,0 3 0-15,-3 3 3 0,0 2 3 16,9 0-5-16,-6 0 0 16,9 1-1-16,0-1 2 15,6 0 1-15,3-2 3 16,0-3-5-16,3-3-1 16,0-5-5-16,-3 0 1 0,0-3 0 15,0-2-1-15,-3-3 4 16,0-2 0-16,-3-1-2 15,0 0 2-15,-3 1 5 16,0-1 5-16,0 3-5 16,3 3-2-16,0 2-4 15,-3 3 1-15,3 6 1 16,-3-1 0-16,0 5 0 16,2 1 2-16,4 0-3 15,-3-3 0-15,6 0 1 16,-6-1 2-16,-3-1-30 15,12-1-94 1,6 0-22 0,0-2 68-16</inkml:trace>
  <inkml:trace contextRef="#ctx0" brushRef="#br0" timeOffset="41479.1066">20362 13811 204 0,'-6'19'77'0,"6"-3"-42"0,0-6-26 0,0-4 19 0,0-1-10 16,3 0 0 0,0 0-11-16,0 1-4 15,-1-1-2-15,7 0-39 0,-9-5-16 16,6 3-46-16</inkml:trace>
  <inkml:trace contextRef="#ctx0" brushRef="#br0" timeOffset="41640.1704">20344 13676 232 0,'-6'-5'88'0,"6"-13"-48"0,0 25-47 16,0-7 14-16,3 3-12 16,0 0-1-16,3-1-22 15,3 4-6-15,-1 4-54 16,7 1-22-16</inkml:trace>
  <inkml:trace contextRef="#ctx0" brushRef="#br0" timeOffset="42272.4991">20573 13748 140 0,'-3'-3'52'15,"-6"3"-28"-15,0 3-6 0,6-3 20 0,-3 2-8 16,-3 4 0-16,-3-1-13 16,-3 3-5-16,1 5-7 15,2 3-2-15,0 0 3 0,3 0-1 16,6-3 0-16,3 0-3 16,6-2-2-16,3-3-2 15,0-3 1-15,0-2-4 16,2-3 1-16,1-3-5 15,-3 0-1-15,-3-5 5 16,0 1 4-16,-3-4 2 16,0 3 2-16,-3 0-2 0,0 0 2 15,0 3-2-15,0 0-1 16,0 2-8-16,0 8-3 16,0 6 4-16,3 2 3 15,3 3 3-15,3 8 1 16,0 2 4-16,-3 3 2 15,0 6 11-15,-3-4 6 16,-3-1-1-16,-3-7-1 16,0-2 2-16,-6-2 2 15,0-6-13-15,-3-2-7 16,-6-9-3-16,-3-4 0 16,1-9-32-16,-4-10-14 0,3-3-36 15,3-2-14-15,-3 2 3 16</inkml:trace>
  <inkml:trace contextRef="#ctx0" brushRef="#br0" timeOffset="42723.4405">20618 13533 140 0,'3'14'55'0,"-1"-1"-30"0,4 16-16 16,-3-10 16-16,0 2 8 15,0 3 4-15,-3-1-15 0,3 6-5 16,-3-2-11-16,0-3-2 0,0 0 0 16,0-9-2-16,0-1-2 15,0-4 3-15,0-5 2 16,0 1 0-16,0-4 2 15,0-10-13 1,3-2-5-16,3-1-2 16,0-2-2-16,0 0 0 15,0 2 8-15,0 3 3 16,3 3 1-16,0 2 0 16,3 6 8-16,0 2 6 15,-3 1 4-15,3 7 0 0,-1 3-5 16,-2 0-2-16,0-3-4 15,-3 0-1-15,0 0-1 16,-3-2 1-16,0-3-22 16,0-3-9-16,0 0-30 15,3-2-11-15</inkml:trace>
  <inkml:trace contextRef="#ctx0" brushRef="#br0" timeOffset="42933.3223">20912 13515 200 0,'0'3'77'0,"0"5"-42"0,0 10-34 0,0-2 16 16,0 10 4-16,0 6 7 16,0 0-6-16,-3 2-3 15,3 3-11-15,0-5-5 0,0-3 0 16,0-2-4-16,0-6 0 15,3-3-45-15,-3-4-20 16,0-1-39 0</inkml:trace>
  <inkml:trace contextRef="#ctx0" brushRef="#br0" timeOffset="43114.0939">20814 13721 176 0,'15'-2'68'0,"3"2"-36"0,11 0-35 16,-14 0 13-1,9 0-3-15,6 0 1 0,0 0-40 16,-3-3-15-16,2 3-26 16,-2-3-9-16</inkml:trace>
  <inkml:trace contextRef="#ctx0" brushRef="#br0" timeOffset="43719.7109">21412 13491 152 0,'3'0'57'0,"0"5"-30"0,0 9-16 16,0-4 18-16,0 14 0 16,0 8 5-16,-3 5-7 0,0 3-2 15,0 7-14-15,0-7-7 0,0-3-2 16,0-3 0-16,0-2 3 15,0-6-4-15,0-4-3 16,0-6-21-16,6-3-8 16,6-5-50-1,0-3-49-15,0-5 44 16</inkml:trace>
  <inkml:trace contextRef="#ctx0" brushRef="#br0" timeOffset="43913.0663">21597 13787 180 0,'-3'16'68'0,"3"3"-36"0,0 5-33 0,0-14 15 0,0 1-8 15,0-1 2-15,0 1-12 16,0 0-2-16,-3-3-76 15,3-1-35-15</inkml:trace>
  <inkml:trace contextRef="#ctx0" brushRef="#br0" timeOffset="44088.722">21579 13679 240 0,'-3'-3'90'0,"6"6"-48"0,0-3-86 0,-3 0-2 16,0 0-26-16,6 5-9 15,0 1 25-15,0 1 12 16</inkml:trace>
  <inkml:trace contextRef="#ctx0" brushRef="#br0" timeOffset="44432.1971">21686 13801 172 0,'9'26'66'0,"-6"-7"-36"0,-3-3-35 0,0-11 12 0,0 0 7 15,3 0 6-15,-3 1-2 16,0-6 2-16,0 0-11 16,0 0-3-16,3 0 0 0,3-3-1 15,0 0 0-15,0-7-6 16,3-6 1-16,0-3-2 15,3 4 0-15,0 1 4 16,2 1 1-16,1 5-1 16,0 3-2-16,-3 2 7 15,0 6 5-15,0 2 5 16,0 11 2-16,0-3-8 16,-6 3-2-16,0 0-5 0,-3-3-1 15,-3 0-1-15,0 1-2 16,0-4-30-16,6 1-13 15,-1-3-150 1,10-3 85 0</inkml:trace>
  <inkml:trace contextRef="#ctx0" brushRef="#br0" timeOffset="44808.0275">22049 13793 228 0,'0'0'85'0,"3"0"-46"0,9 5-46 0,-9-2 20 16,9 5-3 0,0-3 8-16,3 0 3 15,0-2-10-15,0-1-4 0,-1-2-3 0,1-5-2 16,-3 0 1 0,0 0 0-16,-3-1 1 0,-3-2-13 15,-3 0-7-15,-3-2-11 16,-3-1-6-16,-3 1 7 15,-9-1 2-15,-9 1 12 16,4 2 5-16,-4 5 9 16,0 6 4-16,0 5 1 15,0 5 3-15,3 5 4 16,1 3 3-16,5 1 6 0,6 1 6 16,6 4-3-16,6-1 2 15,9-2-12-15,6-3-2 16,14-7-13-16,7-7-3 15,6-7-76-15,-4-2-35 16,10-1 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51:22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2466 10443 124 0,'0'0'46'0,"0"3"-24"0,0-1 1 0,0 4 18 16,0-1 1-16,0 8-1 15,-11 8-11-15,2 3-4 16,-15 3-15-16,3-1-4 0,-3 3-1 16,3 0-3-16,3-5-2 15,1-3-3-15,2-2 1 16,3-6-23-16,0-2-10 16,3-3-35-1,3-3-56-15,3-8 30 16</inkml:trace>
  <inkml:trace contextRef="#ctx0" brushRef="#br0" timeOffset="194.4714">2279 10462 216 0,'-3'-3'82'0,"0"3"-44"16,3 0-25-16,0 0 24 0,3 3-19 16,0 2-7-16,6 3 8 15,0 10 6-15,0 4-12 16,3 1 2-16,3 6 1 0,2 3-8 15,4-3-2-15,3 0-4 16,-3-2-2-16,-3-3-35 16,3 0-16-16,-7-1-82 15</inkml:trace>
  <inkml:trace contextRef="#ctx0" brushRef="#br0" timeOffset="956.9211">2175 11549 228 0,'-3'-5'85'0,"3"5"-46"0,6-6-39 0,0 4 18 16,6-1-10-16,5-2 0 15,-2 0 2-15,3 2 4 16,3 0-8-16,6 3-3 0,-3 6-2 16,-7 2 1-16,-2 7 1 15,-6 4 1-15,-9 2 0 16,-6 3 0-16,-3 2 2 15,-5 3-1-15,-1 1 2 16,-6-1-2-16,-6 8 2 16,6-6-2-16,3-4 2 15,3-3-2-15,4-3 0 0,2-8-3 16,3 0 1-16,3-5 0 16,12 0 1-16,-3-2 2 15,8-6 3-15,7 0-2 16,3 0-2-16,6-3-2 15,-3 0-3-15,-4 3-2 16,4 0 1-16,-12-2-19 16,0 2-7-16,-3 0-43 15,0 0-20-15,-3 0-22 16</inkml:trace>
  <inkml:trace contextRef="#ctx0" brushRef="#br0" timeOffset="1188.8956">2657 11710 212 0,'-9'6'82'0,"0"2"-44"0,0 8-38 0,3-6 16 15,-6 9 4-15,-3 4 7 16,-5 1-14-16,2 3-5 15,6-1-5-15,-6-5-16 0,6 1-4 16,0-4-31-16,3-5-14 16,-6 1-31-16</inkml:trace>
  <inkml:trace contextRef="#ctx0" brushRef="#br0" timeOffset="1367.1646">2460 11787 252 0,'6'0'93'0,"-6"3"-50"0,9-1-39 16,-3 4 21-16,3-1 1 16,9 6 5-16,3 7-15 15,3 9-4-15,3-4-8 16,2 1-1-16,4 0 1 0,9 3-38 16,2-4-16-16,-2-1-81 15</inkml:trace>
  <inkml:trace contextRef="#ctx0" brushRef="#br0" timeOffset="2492.55">2172 12933 156 0,'0'0'57'0,"0"2"-30"0,0 1-32 15,0 8 38-15,-6-1-2 16,3 4-9-16,3 1-5 0,-6 1-10 16,3 0-3-16,0-3 0 0,3 1 9 15,0-4 3-15,0-2-5 16,0 0-4-16,0-3-2 15,3-2 1-15,0 0 1 16,3-3 1-16,3-3-2 16,3 0-1-16,3 1-6 15,-1-1 1-15,1 0-9 16,0 1-2-16,0-1-34 16,0 0-15-16,6 3-42 15</inkml:trace>
  <inkml:trace contextRef="#ctx0" brushRef="#br0" timeOffset="2781.2867">2294 12896 132 0,'0'-3'49'0,"0"6"-26"0,0 2-27 15,3 6 60-15,0 2-12 16,0 0-12-16,0 3-6 16,-3 5-17-16,0 0 1 0,0 3 3 15,3 0-7-15,-3-3-3 16,0-2 0-16,6 2 0 16,-6 3-1-16,0-3-2 0,0 0-37 15,0-5-17 1,0 2-114-1,3-4 84-15</inkml:trace>
  <inkml:trace contextRef="#ctx0" brushRef="#br0" timeOffset="2988.076">2553 13105 168 0,'-3'0'63'0,"6"2"-34"0,-3 1-34 16,-6 5 36 0,-3 3-1-16,-3 5-6 0,3 2-4 15,-9 1-12-15,3 2-7 0,0 3-2 16,1-6-19-16,5-2-7 16,-6 0-68-1</inkml:trace>
  <inkml:trace contextRef="#ctx0" brushRef="#br0" timeOffset="3179.2919">2416 13174 216 0,'-6'-3'82'0,"3"6"-44"0,15 10-49 0,-6-8 13 0,3 3 0 15,3 3 4 1,2 2-3-16,7 0-2 0,0 0 0 15,3 1-1-15,-3-1 2 0,0-3-52 16,-1 4-67 0,1-6 19-16</inkml:trace>
  <inkml:trace contextRef="#ctx0" brushRef="#br0" timeOffset="4038.4066">2404 14168 184 0,'-9'-10'71'0,"0"10"-38"0,-12-5-17 15,12 5 22-15,-3 0-3 16,-5 0 2-16,-4 2-14 16,-3 4-6-16,6-1-10 15,-3 3-7-15,3 0-1 0,6-3 1 0,4 0 0 16,2 3-5-16,6 0 1 16,8 0 2-16,7 11 3 15,6-1-2-15,6-2 0 16,6 3 1-16,-6-1 2 15,-4 1-3-15,-5-1 0 16,-6 1 3-16,0-1 1 16,-12 1-1-16,-9-3 1 15,-3-3 0-15,-6-3 3 16,-3-2 1-16,1-2 3 16,-1-4-3-16,-6-4 1 0,9-1-7 15,3-2-3 1,6-3-2-16,6-3 3 0,9-5-5 15,9-2 2-15,6-3 0 16,3-3-1-16,3 3 6 16,-7-3 1-16,1 3 0 15,-3 2-2-15,-6 6 1 16,-3 0 1-16,-3-1-1 16,-3 6 2-16,-3 0-15 15,0 6-5-15,-3 4-26 16,0 1-13-16,0 5-54 15,3 8-27 1,6-3 70-16</inkml:trace>
  <inkml:trace contextRef="#ctx0" brushRef="#br0" timeOffset="4234.4697">2675 14330 220 0,'-12'2'82'0,"9"1"-44"0,-3 8-49 0,3-3 13 16,0 5 9-16,-9 3 7 16,-3 2-4-16,3 1-1 15,0 10-7-15,-5-3-8 0,5-4-4 16,3-4-48-16,-3-5-21 16,0-5-15-1</inkml:trace>
  <inkml:trace contextRef="#ctx0" brushRef="#br0" timeOffset="4401.2696">2472 14367 252 0,'0'0'96'16,"6"3"-52"-16,6 4-49 0,-3 1 17 0,9 0-3 16,0 3 5-16,6 2-8 15,3 0-1-15,5 6-93 16,7 5-41-16,6-3 34 15,-7-3 20-15</inkml:trace>
  <inkml:trace contextRef="#ctx0" brushRef="#br0" timeOffset="5120.8829">2193 15356 196 0,'0'-8'74'0,"0"6"-40"0,0-1-27 0,0 3 18 0,0 0-9 16,0 0 1-1,0 8-8-15,3 11-3 0,0 7-3 16,0 6 0-16,-3 5 2 0,0 3 0 16,0-1 2-16,0-2-4 15,0-2 0-15,3-4-3 16,-1-4-1-16,4-6-43 16,-6-5-18-16,3-5-40 15</inkml:trace>
  <inkml:trace contextRef="#ctx0" brushRef="#br0" timeOffset="5506.4191">2440 15396 172 0,'-3'-5'66'0,"3"5"-36"0,0-11-29 0,0 17 16 16,-3-1 0-16,0 8 4 15,-3 3 2-15,0 8 1 16,3 5-13-16,-3 8-4 0,3 3-3 16,3-3-2-16,9-3 1 15,-3-2 0-15,6-6 1 16,3-5-5-16,2-5 1 16,4-8 6-16,3-8 4 15,-3-5-3-15,-3-3 1 16,0-3-3-16,-9-4 0 15,-3-1-1-15,-9-6 2 16,-6 4 3-16,-6 5 5 0,-3-1-4 16,0 4 2-16,-3-1-9 15,3 6-2-15,3 0-6 16,1 5-1-16,2 2-30 16,3 9-14-16,3 5-34 15,3 0-56 1,6-3 35-16</inkml:trace>
  <inkml:trace contextRef="#ctx0" brushRef="#br0" timeOffset="5765.4188">2862 15571 220 0,'-9'2'85'0,"6"1"-46"0,0 2-46 16,-5 11 31-16,-7 0-5 15,-3 0-9-15,0 8-3 16,3 0-5-16,-3-1 3 0,3-1 1 16,0-4-35-16,4-5-18 15,-1 1-47 1,3-7-29-16,3-7 54 0</inkml:trace>
  <inkml:trace contextRef="#ctx0" brushRef="#br0" timeOffset="5931.5201">2642 15605 228 0,'-3'-3'88'0,"6"-10"-48"0,3 21-47 16,0-5 14-16,9 7 4 15,0 1 5-15,9 2-4 16,8 6 1-16,1 5-8 15,0-1-5-15,2-1-1 0,4-4-96 16,6 3-59 0,-6-18 63-16</inkml:trace>
  <inkml:trace contextRef="#ctx0" brushRef="#br0" timeOffset="12999.4651">8562 9784 172 0,'0'-2'66'0,"3"2"-36"0,-3-3-7 0,0 3 24 15</inkml:trace>
  <inkml:trace contextRef="#ctx0" brushRef="#br0" timeOffset="13388.0356">8562 9795 394 0,'-6'18'31'16,"-2"4"-17"-16,-1-1-1 0,-3 3 0 0,0-3 0 15,3-3 2-15,0-2-6 16,3-3-3-16,3-5-1 16,0 0-1-1,0-2 2-15,0-6 1 0,3-3-3 16,6-5-3-16,0-3-3 15,0-2 1-15,0-5-1 16,3-6 0-16,0 0 0 16,0 3 0-16,0 2 2 15,0 3 0-15,-1 3 0 16,-2 3 2-16,0-1-3 16,3 6 0-16,0 5 5 15,0 10 5-15,0 9 4 16,-3 7 4-16,0 9 2 0,0 7 1 15,-3 3-5 1,-3 0-1-16,0 3 0 0,3-9 2 16,0 6-9-16,0-8-4 15,0-5-2-15,0-5 1 16,0-6-6-16,0-3 1 16,-3-5-26-16,0-2-8 15,0 0-32-15,0-1-11 16,-3 1-29-1</inkml:trace>
  <inkml:trace contextRef="#ctx0" brushRef="#br0" timeOffset="13718.8145">8411 10430 212 0,'-9'-3'82'0,"9"6"-44"0,-3-6-18 16,3 3 24-16,0 0-11 15,0-2-4-15,3-1-15 16,3-2-4-16,9-1-6 16,5-2 2-16,4 0 3 0,6 1 4 15,3 1 2-15,5 1-2 16,7 0 0-16,-6 2-10 15,-4 3-1-15,-2 0 0 16,-6 0 1-16,-6 0-1 16,-3 0 1-16,-3-3-26 0,-4 1-10 15,1-1-73-15,-3 0-32 16</inkml:trace>
  <inkml:trace contextRef="#ctx0" brushRef="#br0" timeOffset="14739.1788">8387 11308 192 0,'-6'0'74'0,"3"0"-40"0,0-2-13 16,3 2 25-16,-3-3 0 0,3 0 3 15,-3-2-25 1,3-3-9-16,6-2-10 16,6-4-2-16,9-4 1 0,5-6 0 15,4 5 0-15,3 1 0 0,0 7 2 16,-4 9-8-16,4 7 0 16,-3 6 2-16,-3 10 4 15,-9 8 3-15,-6 13 3 16,-9 3-1-16,-6 3 2 15,-6 5-6-15,-9-3-3 16,-3-2 1-16,-3-1 2 16,-6-4 2-16,-5-4 1 15,5-4-4-15,3-9-1 16,3-5 8-16,3-2 2 0,7-6 2 16,2-2 4-16,3-3-9 15,3-3-1-15,6 0-3 16,9-2-1-16,12-3-1 15,5 0 0-15,10 0 0 16,6-3 0-16,8 3-2 16,-2 3-2-16,-3-1 1 15,-4 1-1-15,-5 0-11 16,0-3-5-16,-4 2-67 16,1 6-28-16,-12 8-53 15</inkml:trace>
  <inkml:trace contextRef="#ctx0" brushRef="#br0" timeOffset="15760.5864">8333 12480 132 0,'-9'-15'49'0,"3"17"-26"0,0 11-3 0,3-15 21 16,-5-1 6-16,-1 0 4 16,-3 1 6-16,3-1 1 15,0 1-31-15,3-1 4 0,0 0 3 16,3-2-14-16,6-3-6 0,9-3-11 15,3-4-2-15,3-4-1 16,5-2 0-16,4 2 0 16,6 1 0-16,0 10-3 15,-1 11 0 1,-2 4 2-16,-3 7 0 0,-6 2 1 16,-6 2 0-16,-9 9 2 15,-6-4 1-15,-6 1 3 16,-6 0 1-16,-6-3-1 15,0 0-1-15,0-5-6 16,3-3-1-16,3-2 1 0,3-3 2 16,4-3-7-1,5 1-1-15,8-1-1 0,10 3 2 16,9 2 4-16,9 4 1 16,0 7-2-16,8 5 2 15,-8 3 3-15,-6 3 1 16,-7-3 14-16,-8 0 6 15,-9 0 6-15,-9 3 2 16,-12-3-5-16,-11-5-4 16,-10 0-6-16,-12-3-2 15,-5-2-8-15,-1-6-4 16,1-5-4-16,5-3-1 16,6-2-25-16,10-3-9 0,5 0-56 15,21-6-137 1</inkml:trace>
  <inkml:trace contextRef="#ctx0" brushRef="#br0" timeOffset="16705.8656">8384 13637 236 0,'0'-22'88'0,"3"7"-48"0,-6 4-25 0,3 11 24 15,0 0-8-15,0 0 2 16,0 8-15-16,0 8-5 16,-6 5-8-16,-3 5 1 0,-3 14 0 15,-6 0 0-15,3-3 1 16,-3 0-2-16,4-3 0 15,-1 1 5-15,3-6 4 16,0-3-5-16,3 1-3 0,3-11-3 16,0 2-3-16,3-2 3 15,6-5 2-15,6-3 2 16,9-6 1-16,3-2-4 16,5-2-1-16,7-1 1 15,6-2 0-15,3-1-5 16,-1 1-1-16,-2 0 1 15,0-1 0-15,-7 1-10 16,4 2-3-16,-9 1-24 16,-3-1-10-16,-3 1-26 15,-7-1-9-15</inkml:trace>
  <inkml:trace contextRef="#ctx0" brushRef="#br0" timeOffset="17006.4251">8679 13576 244 0,'-6'-3'90'0,"6"3"-48"0,0 3-49 15,0 18 38-15,0 5 0 16,0 9 8-16,0 18 4 0,0 10-23 15,-3 14 4-15,0 0 0 16,0-9 3-16,0 4 3 16,3-9-7-16,0-4-2 0,0-9-10 15,0-5-4-15,0-8-7 16,0-11 0-16,0-4-29 16,0-7-13-16,0-4-42 15,3-3-19-15,-3-8-45 16</inkml:trace>
  <inkml:trace contextRef="#ctx0" brushRef="#br0" timeOffset="18088.7578">8217 14944 156 0,'0'-24'60'0,"3"21"-32"0,-3 1-13 0,0 2 18 0,0 0-1 15,0 0 1-15,0 0-10 16,3 2-1 0,6 22-2-16,-3 2 2 0,-3 4 3 15,-3-1 2-15,6 10-8 16,-9-4-1-16,0-6-5 15,3-3 0-15,0-2-5 16,0-3 0-16,0-2-3 16,0-3 2-16,0-3-2 15,0-5 0-15,6 0-3 16,0-6-2-16,6-2 3 16,3-2 0-16,3-3-1 15,2-3-2-15,4 2-2 16,12 1-1-16,3 2-1 15,2 3 0-15,4 8 3 0,-3 8 0 16,8 8 3-16,-8 10 1 16,-3 6 7-16,-10-3 6 15,-8 0 5-15,-9 5 2 16,-6-2 1-16,-12 3 2 16,-6-6-8-16,-9-3 0 15,-8-2-9-15,-4-3-3 16,-9-5-3-16,-3-11 0 15,4 0-15-15,-1-8-7 0,-2-10-21 16,-1-3-10 0,3-5-17-16,6 0-9 0,4-19-31 15,5 0-12-15,6 0 10 16</inkml:trace>
  <inkml:trace contextRef="#ctx0" brushRef="#br0" timeOffset="18357.7181">8110 14878 272 0,'-9'-8'101'0,"12"2"-54"0,3-2-46 0,3 6 19 15,3-4 9 1,9 1 8-16,14 0 5 0,10 2 2 15,12 1-24-15,2-4-3 0,7 1 0 16,2 0-11-16,1-3-4 16,-7 2 1-16,-8-1 0 15,-10-4-39-15,-2 0-15 16,-9 3-228 0,-15-13 113-1</inkml:trace>
  <inkml:trace contextRef="#ctx0" brushRef="#br0" timeOffset="35416.662">11488 8456 148 0,'-6'-3'55'0,"3"3"-30"0,-8 0-7 15,11 0 20-15,-3 3-12 16,0 5-5-16,3 3-10 16,-3 2-5-16,3 0-3 15,0 6-3-15,0 2 3 0,6 0-2 16,0 0-1-16,2-2-2 16,1-4 1-16,0-1 1 15,0-1 0-15,0-8-3 16,0-5 2-16,0-2 1 0,0-6 2 15,0-6-8-15,0 1-3 16,-3 0 2-16,0 0 2 16,0 2 3-16,-3 3 3 15,-3 3 0-15,3 2-1 16,-3 3 1-16,6 8 1 16,0 3 1-16,0 2 1 15,2 0-5-15,4-2 1 16,3-3 2-16,-3 0 1 15,3-3 3-15,0-10 3 16,0-1 2-16,0-2 3 16,3-2-1-16,-7-3 2 15,-2-1-2-15,-3 1 2 0,-6-3-4 16,-3-2 1-16,0-1-9 16,-3 3-2-16,0 3-3 15,1 3 0-15,-1 4-22 16,0 1-12-16,3 2-25 15,3 3-10-15,0 0-19 16</inkml:trace>
  <inkml:trace contextRef="#ctx0" brushRef="#br0" timeOffset="39226.1341">11926 8517 108 0,'-21'0'44'0,"18"-11"-24"0,0 6-24 15,-3 5 43-15,0 0-6 16,0 5-6-16,-3 1-6 16,0-1-13-16,1 3-5 0,-4 5 0 15,0 3-2-15,0 3 2 16,3-1 0-16,3 3 1 15,3-2-2-15,6-1-2 16,6-5 3-16,3-2 2 16,6-6 2-16,5-2 3 15,4-6-5-15,-3-7-1 16,0-3 0-16,-6-3 0 16,-3-3 6-16,-4 3 6 15,-5 0 3-15,-6-2 1 16,-3 2-5-16,-2 3-1 0,-10 2-6 15,-3 3 0-15,0 3-12 16,3 0-4-16,0 7-16 16,0 1-7-16,3 2-11 15,6 1-1-15,3-1-32 16,3-5-36 0,15 0 37-16</inkml:trace>
  <inkml:trace contextRef="#ctx0" brushRef="#br0" timeOffset="39569.0275">12009 8490 92 0,'0'0'35'0,"3"0"-18"0,0 3-11 0,-3-3 9 16,3 8 9-16,0 0 5 15,3 3-4-15,0 2-1 16,0 3-9-16,0 0-2 15,0-1-7-15,0-1-2 0,0-1 0 16,-3-3 2-16,-3-2 1 16,3-2 3-16,-3-6 4 15,0 0-4-15,-3-6 0 16,0-2-4-16,0-2-1 16,0-1-1-16,0 1 0 15,3-1-2-15,3-2-2 16,-3 5 1-16,6 0 1 0,3-3-3 15,0 4 0-15,3 1-4 16,0 6-1-16,-1 3-22 16,1 0-8-16,0-3-59 15</inkml:trace>
  <inkml:trace contextRef="#ctx0" brushRef="#br0" timeOffset="39891.6506">12241 8490 200 0,'-11'0'77'0,"5"11"-42"0,0-14-32 16,3 9 17-16,0-1-6 15,-3 0 2-15,0 1-7 0,3-1-1 16,0 0-4-16,3 0-5 0,3 3 0 16,3 0-1-16,3 0-2 15,3 3 3-15,0-1 0 16,-1 1 5-16,1 2 5 15,-3 0 8-15,-6-2 4 16,-3 2 3-16,-6-2 2 16,-3-3-8-16,-3-3-3 15,1 0-6-15,-1-5-4 16,-3-2-16-16,3-1-7 16,3-2-18-16,0-3-7 15,3-3-19-15,3-5-6 0,6 1-28 31</inkml:trace>
  <inkml:trace contextRef="#ctx0" brushRef="#br0" timeOffset="40100.974">12396 8236 212 0,'-3'6'82'0,"3"4"-44"0,3 27-31 16,-3-18 20-16,0 5-1 15,0 5 4-15,0 3-12 16,3-1-5-16,-3 4-8 16,0-1-4-16,0-2 2 0,0-3-9 15,0-3-1-15,0-4-29 16,0-7-12-16,0-1-65 16</inkml:trace>
  <inkml:trace contextRef="#ctx0" brushRef="#br0" timeOffset="40322.9328">12253 8435 256 0,'0'-3'96'0,"6"-2"-52"0,6 5-38 0,-3 0 20 15,3-3-5-15,3 1-1 16,9-1-8-16,3 0-3 0,-1 3-5 15,1 0-3-15,-3-2 0 16,-3 2-19-16,3-3-8 0,-4 0-79 16,10-2-60-1,-18-3 59-15</inkml:trace>
  <inkml:trace contextRef="#ctx0" brushRef="#br0" timeOffset="41494.0433">11724 8848 72 0,'0'2'27'0,"3"4"-14"0,0-1-7 0,-3-5 9 15,0 0 5-15,0 0 4 16,2 3 1-16,1-1 2 15,0-2-6-15,0 3-1 16,0-3 2-16,0 0 1 16,-3 0-12-16,3-3 4 0,-3 1 5 15,0-1 0-15,-3 0 3 16,0 1-7-16,-3-1-1 16,0 3-5-16,1 3-1 15,-7-1-5-15,0 4-3 16,0 1-3-16,-3 1 1 15,3 6-1-15,3-4 0 16,9 6-3 0,6 0 3-16,3-3 3 15,3 0-2-15,3-2-2 16,3-3-16-16,2-3-7 0,1 1-23 16,-3-6-8-16,0 0-39 15</inkml:trace>
  <inkml:trace contextRef="#ctx0" brushRef="#br0" timeOffset="41942.6458">11962 8834 160 0,'-3'-5'60'0,"0"5"-32"0,0-5-13 0,3 8 18 15,-3-3-3 1,-6 2 0-16,0 3-15 0,-3 3-4 15,0 0-7-15,0 3-5 0,0 2 0 16,0 0 1-16,3 3 2 16,4 0-3-16,2-3 0 15,3 1-1-15,3-4 0 16,2-2 2-16,10-3 0 16,0-2 2-16,0-3 3 15,-3-3-4-15,0-2-1 16,0 0-2-16,-3-6 0 15,0 1 2-15,-3-4 2 16,-3 1-1-16,-3 3-1 16,0 2 3-16,0 0 2 15,0 2 9-15,-3 4 5 0,3 2-9 16,-3 5-6-16,3 6-2 16,0 2 0-16,0 0 3 15,3 0 2-15,3 1-6 16,0-4 0-16,2 1-1 15,1-1 0-15,0-2-20 16,0-2-9-16,0-4-32 16,0-2-11-16,9-2-24 15</inkml:trace>
  <inkml:trace contextRef="#ctx0" brushRef="#br0" timeOffset="42332.5759">12161 8848 108 0,'0'-8'44'0,"0"5"-24"0,3 0 7 0,-3 3 23 16,0 0 5-16,0 0 1 16,-3 0-13-16,0 0-6 15,-3 3-21-15,-3 0-6 0,-3 2-2 16,-3 3-2-16,4 0 1 15,2-3-6-15,3 0-3 0,0 3-2 16,3 0 0 0,9-2 0-16,0 4 3 15,3 3-2-15,2-2-1 0,-2 0 5 16,0-1 1-16,-3-2 4 16,-3 0 3-16,0 0 11 15,-3 0 5-15,-3-3-11 16,-3 1-3-16,-6-4-9 15,1-2-4-15,-1 0-6 16,0-2-2-16,0-1-26 16,3 3-9-16,3-3-37 15,3 1-12-15</inkml:trace>
  <inkml:trace contextRef="#ctx0" brushRef="#br0" timeOffset="42768.4818">12253 8869 192 0,'3'2'71'0,"0"1"-38"0,3 2-21 0,-6-5 19 16,6 3-7-16,0 0 0 15,0-1-9-15,3 1-4 16,0 0-6-16,3-1 1 0,0-2 0 15,3 0-2-15,-3-2-1 16,0-1 1-16,-4-2 0 16,-2-1-2-16,0-2 1 15,-3 3-2-15,-3-3 2 16,-6 0-2-16,-3 3-1 16,-2 0-4-16,-1-1 0 0,-3 4-3 15,-6 2 0-15,0 2 4 16,0 6 1-1,0 3 2-15,4 7 0 0,2 4 0 16,6-4 2-16,3 3 3 16,3 1 4-16,6-1 0 15,9 0 2-15,3-3-6 16,5-2-1-16,4-5-2 16,6-3-2-16,-3-6-28 15,-3-2-11-15,-1-5-60 16,-2-3-51-1</inkml:trace>
  <inkml:trace contextRef="#ctx0" brushRef="#br0" timeOffset="43878.1297">11616 9290 160 0,'-3'5'60'0,"0"-5"-32"0,3 5-9 0,0-5 23 16,0 5-10-16,0-5-1 16,0 0-14-16,0 0-3 0,3-2-8 15,6-6-4-15,6-3-1 16,-3 1 1-16,0-1-3 15,0 3 0-15,-3 0 1 16,0 3 2-16,0-6-3 16,0 9-2-16,-3 2-1 15,3 2 0-15,-3 1 7 16,-1 5 5-16,-2 2-2 16,-3 4 2-16,0-1 1 15,-3 8 2-15,0 0-3 16,-2 0 0-16,-4-2-5 15,3-3 0-15,3-3 1 16,-3-2 0-16,3-3-5 16,0 0 1-16,0-3 0 15,0-3 2-15,3-2-1 0,0 0 2 16,0 0-4-16,0-2 0 16,3-1-1-16,0-5 0 15,0-5 0-15,3 0 0 16,0 0 2-16,6-3 0 15,-1 0 0-15,1-3 0 16,3 1-3-16,0 5 2 16,0-1-1-16,-3-4 0 15,0 5 2-15,0 2 0 16,0 8 2-16,-3 3-3 16,0 0 0-16,-4 3 3 15,-2 2 3-15,0 1 0 16,-3 7 2-16,0 0-2 15,-3 8 0-15,3 3-1 16,0-3 0-16,3-2-2 16,6-1 1-16,0-2-2 15,6 0-1-15,3-3 1 16,0 0-1-16,0-2 0 16,0-3 0-16,-1-8-36 15,1-3-15-15,6-18-78 16</inkml:trace>
  <inkml:trace contextRef="#ctx0" brushRef="#br0" timeOffset="46118.6494">11673 9959 88 0,'12'0'35'0,"-24"3"-18"0,6-3-20 15,12 0 52-15,-9 2-11 16,0-2 5-16,0 3 0 16,0-3-7-16,0 0-1 15,0 0-20-15,0 0 4 0,-3-3 17 16,6 1 5 0,0-1-12-1,0-2-14-15,0-1-5 16,3-2-4-16,3 0 1 15,3-2-4-15,3-1-2 0,3-2 0 16,6-3-1-16,5-2 0 16,1-1 0-1,0 3 0-15,0 0 0 0,3 6 0 16,-1 2 0-16,-2 3-3 16,0 2 0-16,-3 8 2 15,0 3 0-15,-4 3 1 16,1 7 0-16,-9 11 6 15,-6 8 6-15,-6 6 0 16,-6-1 3-16,-6 6-6 16,-6-3-1-16,-2 2-2 15,-4-4-1-15,-3-4-1 16,-3-2 0-16,0 0 0 16,1-2 2-16,-1-3-3 0,3-6-2 15,6-5 2-15,3-2 0 16,3-3-1-16,1-3-2 15,5-5 3 1,3 0 2-16,0-3-4 0,6 0-1 16,0-5 0-16,9 0 2 15,12 0-1-15,5-2 2 16,4-1 0-16,6 3 1 16,3 0 2-16,-1 3 1 15,-2 2-3-15,0 3-3 16,-4-3 2-16,-5 0 0 15,-3 3 1-15,-3-2 0 16,-6-1-2-16,0 0-2 16,-4-5 1-16,-2 3 1 15,-3-6-17-15,0-2-4 0,0 0-33 16,0-1-12-16,0 1-76 16,3 5-68-1,-12-13 79-15</inkml:trace>
  <inkml:trace contextRef="#ctx0" brushRef="#br0" timeOffset="47379.965">11688 11277 128 0,'-6'-3'49'0,"-6"6"-26"0,3-3-27 16,0 2 74 0,3-2-21-16,0 0-2 15,0 0-4-15,0 0-26 16,0 0 6-16,3-2 4 0,0-1-11 16,3-2-3-16,6-6-4 15,6 0-1-15,3-2-9 0,3-3-1 16,3-2 0-16,3 2 1 15,5 3 1-15,-2 5 2 16,-3 8-3-16,0 5-2 16,0 3-1-16,-4 5 3 15,-5 6 2-15,-6 5 2 16,-6-1 1-16,-6 1 2 16,-6 3 1-16,-6 2 1 15,-2-5-4-15,-1-3-3 16,0 0 2-16,3-5 2 15,3-6-4-15,3-2-1 16,3-2-5-16,3-1 1 16,9-5 0-16,6 3-1 15,9-1 1-15,9 1 0 0,5 2 3 16,4 8 0-16,3 1 1 16,-1 1 0-16,-5 7 8 15,-6 1 5-15,-6 1 5 16,-6 0 3-16,-9 0 0 15,-3 0-1-15,-15-1-2 16,-6-1-1-16,-9-4-9 16,-12-5-3-16,-6-2-5 15,-5-3-3-15,-1-5-5 16,-2-3 0-16,2 0-16 16,9-3-7-16,4 0-32 15,8 1-14-15,12-1-68 16</inkml:trace>
  <inkml:trace contextRef="#ctx0" brushRef="#br0" timeOffset="48261.154">11652 12279 184 0,'0'3'68'0,"0"0"-36"0,0-1-24 0,0-2 40 16,6 16-3-1,0 5-3-15,0 3-1 16,0 8-23-16,-3 2 3 0,-3 1 2 16,0-4-3-16,0 1 0 15,0-3-5-15,0-2-1 16,0-6-6-16,0-5 0 0,0-3-5 16,0-2 0-16,0-6 1 15,0 0 0-15,0-5-2 16,6 0-2-16,0-2-2 15,3-4 1-15,6-2-1 16,8 0 0-16,4 3 0 16,3 0-2-16,6 5 0 15,-1 5 3-15,-2 6 0 16,0 5 1-16,-3 5 0 16,-1 5 0-16,-2 1 0 15,-6 2 2-15,-6 2 3 16,-12 1 4-16,-9 3 7 15,-6-4 2-15,-6-2-3 0,-9 1 1 16,-5-4-7 0,-7-5-1-16,-6-2-6 15,-2-6-4-15,11-2-15 16,-15-6-4-16,1-5-20 0,5-5-7 16,3-3-20-1,1-8-8-15,5-8-5 0,6-3-3 16,9-4-13-1</inkml:trace>
  <inkml:trace contextRef="#ctx0" brushRef="#br0" timeOffset="48512.3711">11566 12271 256 0,'0'-2'96'0,"0"-11"-52"0,6 2-45 16,0 8 18-16,3 1 3 15,6-1 7-15,5 0 3 16,4 1 4-16,6 2-18 16,6 0 4-16,8 2 1 0,4 1-14 15,0-3-3-15,-4 0-3 16,1-5-1-16,-6-1-18 16,-1-4-5-16,-5-3-62 15,-3 2-26-15</inkml:trace>
  <inkml:trace contextRef="#ctx0" brushRef="#br0" timeOffset="49916.2229">11956 13811 132 0,'6'-18'49'0,"-3"10"-26"0,0 0-3 0,0 5 21 0,-3-2-2 16,0-3 1-16,0 0-7 15,-6 0 0-15,-3 0-19 16,-6 0 5-16,-6-2 4 0,-6 2-6 15,-6 2 1-15,1 4-11 16,-4 2-2-16,-6 5-5 16,1 6-1-16,2 7-1 15,6 3 0-15,3 6 0 16,7 5 0-16,8 5 2 16,9 0 0-16,6-3-3 15,9-2 2-15,9-6 1 16,8-7 2-16,4-9-1 15,6-7 2-15,0-6-7 16,-1-5-1-16,-2-7-12 16,3-4-1-16,-6 0 2 0,-4-4 5 15,-5-4 4 1,-6 3 2-16,-3 3 3 0,-3 0 3 16,0 5 6-16,-3 3 4 15,-3 5 5-15,0 0 4 16,-3 3-6-16,0 2-1 15,0 3-9-15,0 11-3 16,0 5 1-16,0 10 3 16,0 16 9-16,0 17 3 15,0 9 9-15,0-4 4 16,0-1-8-16,3 4-2 16,3-7-12-16,0-7-5 15,0-5-2-15,0-8-1 16,-1-14-22-16,1-5-8 0,0-8-42 15,0-7-17-15,0-6-57 32</inkml:trace>
  <inkml:trace contextRef="#ctx0" brushRef="#br0" timeOffset="50379.0276">11518 15005 156 0,'6'-38'57'0,"-3"33"-30"0,-3-13-10 16,3 12 20-16,0 4-6 15,-3-1-1-15</inkml:trace>
  <inkml:trace contextRef="#ctx0" brushRef="#br0" timeOffset="50561.6302">11536 14952 386 0,'3'26'27'0,"0"11"-2"0,-3 13 2 0,0 6 0 15,-3 5-1-15,0 2 1 16,0-4-11-16,3-7-4 16,0-4-7-16,0-8-4 15,0-6 0-15,0-7 1 16,0-4-23-16,0-12-11 15,0-6-25-15,0 1-10 16,3-12-24 0,0 1-47-16,3-8 37 15</inkml:trace>
  <inkml:trace contextRef="#ctx0" brushRef="#br0" timeOffset="51025.8298">11712 15015 200 0,'-6'-3'77'0,"6"3"-42"0,3 3-32 15,-3-3 15-15,0 0 4 16,6 3 4-16,6-3-10 15,2-8-2-15,7 0-8 16,3 0-4-16,3-5 1 0,3 5-4 16,-1 0 0-16,-2 0 1 15,-3 3 0-15,-6 7 2 0,-3 1 3 16,-3 0-4-16,0 4-1 16,-4 1 4-16,-2 6 2 15,-3-1 4-15,-3 5 1 16,0 6-1-16,-3 5 1 15,-3 3 3-15,1 8 3 16,-1 5-5-16,-3 5-2 16,-3 0 1-16,3-5 3 15,3 3-6-15,0-8-2 16,6-9-3-16,-3-7-3 16,0-5-10-16,3-1-4 15,-3-5-22-15,0-5-7 16,0-8-30-16,0-5-14 0,-3 0-22 31</inkml:trace>
  <inkml:trace contextRef="#ctx0" brushRef="#br0" timeOffset="51228.1526">11792 15290 264 0,'0'-2'99'0,"9"2"-54"0,6-3-44 16,-6 3 21-16,9 0 8 15,5 0 8-15,4 0-11 16,3 0-4-16,3 0-13 16,8-3-6-16,-5 1-3 0,0-4-4 0,-3 1 0 15,-7 0-42-15,-2-3-20 16</inkml:trace>
  <inkml:trace contextRef="#ctx0" brushRef="#br0" timeOffset="58824.869">14557 9909 180 0,'-3'-3'68'0,"6"3"-36"0,-3 0-24 0,0 0 16 16,3 5-3-16,0 3 2 0,0 8 4 15,0 3 6-15,0 15-18 16,0 3-4-16,0-3-3 0,0 1 0 16,-3 2 0-16,0 0-2 15,0-5 1-15,0-6-4 16,3-5-2-16,0-5-3 15,-3-3 1-15,3-2-34 16,0-3-15-16,12-19-73 16,0-2 17-1</inkml:trace>
  <inkml:trace contextRef="#ctx0" brushRef="#br0" timeOffset="59312.8963">14527 9893 124 0,'-11'-8'49'0,"11"5"-26"0,-3 1-14 0,3 2 16 15,0-3 12-15,0 3 7 16,0-3-12-16,0 1-7 15,0-1-14-15,3 3-5 0,3-3 0 16,5-2-3-16,4-3 0 0,15-2-1 16,3-4-2-16,3 1 1 15,5 0 1-15,4 0-1 16,-3-1-1-16,-1 4-2 16,-2 2 1-16,0 0 1 15,-7 3 0-15,-5 5 0 16,-3 0 2-16,-6 0-1 15,0 5-1-15,-3 3 5 16,-4 8 1-16,-5 8 6 16,0 2 5-16,-3 11 0 15,0 5-1-15,0 11 0 16,0 0 0-16,3 5-6 16,0-5-2-16,0-5-4 15,3-8-1-15,0-6-3 0,0-5-1 16,-3-5-10-1,0-8-3-15,-3-3-33 0,0-2-12 16,-3-6-24 0,-9-2-53-16,-6-1 32 15</inkml:trace>
  <inkml:trace contextRef="#ctx0" brushRef="#br0" timeOffset="59590.9873">14548 10382 236 0,'-12'0'90'0,"15"3"-48"0,0-3-45 0,3 0 16 0,3 0 4 16,6 3 4-16,12-3 0 15,9 0 2-15,8 0-13 16,7 0-1-16,2-3-2 0,1 0-3 15,3 1-1-15,-7-1-1 16,-5 0-2-16,-9 1-30 16,-7-1-15-16,-5 0-57 15,-6 1-48 1,-9-1 52-16</inkml:trace>
  <inkml:trace contextRef="#ctx0" brushRef="#br0" timeOffset="60377.1388">14715 9975 124 0,'0'2'46'0,"3"1"-24"0,-6-3-6 0,3 0 16 16,0 0 0-16,0 0 1 15,0 0-7-15,0 0-4 16,0 0-12-16,0 0 0 0,3 0 3 16,0-3-5-16,3 1-2 15,-3-3-1-15,3-3-1 16,-3 0-5-16,3 0-1 15,0 0 3-15,-3 0 1 16,0 0 0-16,0 0-2 16,0 3 1-16,0-1 1 15,0 1 1-15,0 2 1 16,-3 1-9-16,0 2-2 16,0 0-1-16,0 0 0 0,3 5 7 15,0 0 2-15,-1 6 5 16,4 2 1-16,0 3 3 15,3 0 1-15,0 5-3 16,-3 6 0-16,0-1-5 16,0-5-2-16,-3-2 2 15,3-1 0-15,-3-2-6 16,0-5 0-16,0-3-28 16,0 0-11-16,-3-1-43 15,0-1-47 1</inkml:trace>
  <inkml:trace contextRef="#ctx0" brushRef="#br0" timeOffset="60655.905">14754 10157 212 0,'-9'3'82'0,"12"-3"-44"0,-3 3-33 0,0-3 19 16,0 0-6-16,0 0-1 15,0 0-12-15,6 0-5 16,0 0 0-16,3-3 1 0,5 0 4 16,4 1 0-16,0-1 2 15,0 0-6-15,0 1-1 16,3-4 0-16,-3 4 0 0,-4-1-3 16,-2 1 2-16,-3 2-21 15,0 0-8-15,-3 2-71 16,0 1-38-1,-6-3 65-15</inkml:trace>
  <inkml:trace contextRef="#ctx0" brushRef="#br0" timeOffset="62981.6928">14712 9414 104 0,'0'-3'38'0,"0"3"-20"0,3 0-12 16,-3 0 11-16,0 0-3 15,0 0 0-15,3 0-4 0,0 0-1 16,0 0 6-16,-3 0 2 16,3 0-8-16,0-2 3 15,0-1 2-15,-3 0-3 0,3-2 1 16,0-3-7-16,3 0-1 15,0 0-4-15,0-2-1 16,0 2 1-16,0-3 2 16,-3 3-3-16,3 0 0 15,-1 3-1-15,-2 0 0 16,0 5 2-16,-3 0 2 16,3 2-1-16,0 6-1 15,0-2 3-15,-3 9 9 16,0 4 0-1,0-1-4-15,0 1 1 0,3-1-6 16,-3 1 0-16,3 0-3 16,-3-4-1-16,0 1-6 15,0-5-3-15,0-3-27 16,0-3-12-16,0 0-38 16</inkml:trace>
  <inkml:trace contextRef="#ctx0" brushRef="#br0" timeOffset="63242.0783">14757 9512 116 0,'-3'2'44'0,"3"-2"-24"0,3 3-6 0,-3-3 15 15,0 0-8-15,0 0 1 16,6 3-4-16,0-1-2 15,3 1-8-15,2-3-1 0,4 0 3 16,0 0-6-16,0 0 0 16,0 0-2-16,-3 0-2 15,3 0 1-15,-6 0 1 16,0 0-30-16,-3 0-11 16,-3 0-46-1</inkml:trace>
  <inkml:trace contextRef="#ctx0" brushRef="#br0" timeOffset="63994.9937">14795 9242 152 0,'-6'-3'57'0,"6"-2"-30"0,-6 0-14 0,3 5 17 15,-2 0-4-15,-1 0 2 16,-3 0-7-16,-3 0-3 16,0 2-10-16,-3 1 1 0,-3 2 2 0,0 3-4 15,0 0-2-15,1 5-5 16,2 1 0-16,0 7 0 16,3 3 0-16,3 2 0 15,6 8 2-15,3 3-6 16,6 1-1-16,9 4 4 15,3-5 2-15,5 0 1 16,1-5 1-16,3-6 0 16,3-7 1-16,-3-6-2 15,2-8 1-15,1-13 0 16,0-8 1-16,3-5 0 0,-7-8 2 16,-5-3-3-16,-3-5 0 15,-6 3 3-15,-6-3 3 16,-9 0-2-16,-6 2 1 15,-3 4-1-15,-3 2 3 16,0-8-3-16,-2 13-2 16,-4 0-5-16,-3 8 0 15,3 5 0-15,3 4 2 16,0 7-30-16,3-6-13 16,4 9-54-1,5 2-60-15,3 0 47 16</inkml:trace>
  <inkml:trace contextRef="#ctx0" brushRef="#br0" timeOffset="66760.1868">14096 11277 84 0,'-6'-19'33'0,"6"14"-18"0,3-6 2 0,0 9 14 15,0-4 3-15,-3 4 2 16,3-1-4-16,-3 0 0 16,0 3-18-16,6 6-10 0,0 9-6 15,0 12 7-15,0 10 6 16,-3 5 1-16,0 6 1 15,0-6-3-15,0-2 1 16,-3-3-6-16,0-3-3 16,-3-2 3-16,0-5 4 15,0-4-5-15,0-1-2 16,0-7-4-16,0-1-1 16,0-4-34-16,3-2-12 15,0-8-42-15,0 0-31 16,3-2 54-16</inkml:trace>
  <inkml:trace contextRef="#ctx0" brushRef="#br0" timeOffset="67389.5109">14117 11205 148 0,'-3'-5'57'0,"6"5"-30"0,3-3-25 0,0 3 12 16,0 0 2-16,5-2 2 16,7-1-5-16,6-2-3 15,6-1-5-15,6 1 1 0,11 2 0 16,13 1 2-16,8-4 0 15,7 4-2-15,11-4 1 16,12-1-4-16,6 4 0 16,7 0-3-16,5-2-1 15,3-3 1-15,-3 3 2 16,-3-1-1-16,-6 1-1 16,-6 0 1-16,-6 0 1 0,-17 2 10 15,-10 0 7 1,-8 1-10-16,-13 2-2 0,-5-3-5 15,-9 3 1-15,-6 0 0 16,-6 0 1-16,-4 0 0 16,-2 0 0-16,-3 3-2 15,0-1-2-15,-3 1 1 16,0 0-1-16,0 5-3 16,-3 2 2-16,0 3 1 15,0 8 2-15,-3 11 3 16,0 11 2-16,3 4-3 15,0 1-3-15,3-1 6 16,-4-2 5-16,1-2-6 16,0-9-3-16,0-2 0 15,0-8 2-15,0-3-2 0,0-5 0 16,0-3-19-16,-3-2-9 16,0-1-23-16,-6-2-9 15,0 0-98 1,-12-3 49-1</inkml:trace>
  <inkml:trace contextRef="#ctx0" brushRef="#br0" timeOffset="68067.7329">14114 11798 56 0,'6'0'22'0,"3"0"-12"0,3 0 8 0,-1 2 14 16,7 1 4-16,3 0 2 16,6-1-3-16,9 1-1 15,8-3-8-15,16 0-4 0,5 0-12 16,10 0 0-16,11-5 3 0,9-1-3 15,6 1 0-15,4 0-2 16,5 0 0-16,6-1-4 16,-3 4-3-16,-6 2 2 15,0-3 2-15,-3 0-2 16,-8-2-2-16,-10 0 2 16,-15 2 0-16,-11-2 3 15,-12 0 3-15,-7-1-4 16,-5 1-3-16,-6-3 1 15,-3 3 2-15,-7-3-9 16,-2 0-2-16,-3 0-30 16,-3 3-14-16,-6-1-60 15</inkml:trace>
  <inkml:trace contextRef="#ctx0" brushRef="#br0" timeOffset="68728.7591">15156 11128 112 0,'3'3'44'0,"-3"2"-24"0,2 11-4 0,1-5 18 16,0 5 6-16,0 13 5 15,-3 8-7-15,0 10-3 16,3 6-19-16,0-2 5 0,0-6 3 15,3-3-10-15,0-5-3 0,0-3-7 16,0-2-1 0,0-3 1-16,0-2 0 0,0-6-11 15,0-3-5-15,-3-4-49 16,3-4-20-16,-3-2-30 16</inkml:trace>
  <inkml:trace contextRef="#ctx0" brushRef="#br0" timeOffset="69581.6642">14569 11449 144 0,'0'2'55'0,"0"-2"-30"0,3 0-10 0,-3 0 20 15,0 0-10-15,0 0-5 16,3 0-14-16,3-8-3 16,-3 0-3-16,3 3 4 0,0-11 2 15,3 3 0 1,0-3-6-16,-3 3 0 15,0 0 0-15,0-1 2 0,0 1-1 16,3 3 2-16,-4-1-4 16,1 3 0-16,-3 3 1 15,0 2 2-15,-3 3-3 16,3 3 0-16,0 5 1 16,-3 5 2-16,0 5 1 15,0 6 3-15,0 5 3 16,0-2 2-16,3-3-3 15,0-1-3-15,0-1-5 16,3-1-2-16,0 0 3 16,0-5 1-16,0-3-20 15,-3 0-8-15,0-2-77 16</inkml:trace>
  <inkml:trace contextRef="#ctx0" brushRef="#br0" timeOffset="69841.6617">14560 11631 204 0,'-3'0'77'0,"3"0"-42"0,3 0-30 0,0 0 19 15,3 0 0-15,6 0 5 16,6-5-13-16,6 2-4 15,3 1-8-15,2-1-3 0,4 0 2 16,0 1-2-16,-3-1-1 0,-4-5 1 16,-2 8-1-1,-3 0-58-15,-3 0-23 0,0 3-23 16</inkml:trace>
  <inkml:trace contextRef="#ctx0" brushRef="#br0" timeOffset="70650.186">15572 11356 160 0,'-6'-3'60'0,"0"1"-32"0,3-4-11 16,3 4 22-16,0-1-13 15,6-2-3-15,-3-1-9 16,3-1-4-16,3-1-5 16,0 0-4-16,6 0 2 0,0 2 2 15,0 1 2-15,0 2-6 0,5 3 0 16,-5 6-1-16,0 2 0 15,-6 2 2-15,-6 6 3 16,-6 8 0-16,-3 0 0 16,-3 2-1-16,-6-2 2 15,-2 0-1-15,-4-3 2 16,3-2-4-16,0-4-2 16,3-4 0-16,3 0 1 15,3-3 1-15,3-1 1 16,0-1-2-16,3-1-2 15,3-2 5-15,9-1 4 16,3 4-1-16,6-6 3 16,3 0-4-16,6 0 1 0,5-3-3 15,-2 3 2-15,0 0-6 16,-3 0-1-16,-3 0 0 16,-4 0 2-16,-2 0-14 15,-3 0-5-15,-6 3-64 16,-6-3-86-1</inkml:trace>
  <inkml:trace contextRef="#ctx0" brushRef="#br0" timeOffset="72689.9899">14557 10832 104 0,'0'0'38'0,"0"0"-20"0,0 0-4 0,0 0 15 16,0 0-1-16,0 0 1 16,0 0-5-16,0 0-1 15,0 0-12-15,0 0-2 0,3-3 1 16,0 1-6-16,0-4 0 16,0 1-2-16,0 0 1 0,0 0-2 15,0-1-1-15,0 1 1 16,0 0-1-16,-3-1-3 15,0 4 2-15,0-1 1 16,0 0 0-16,0 3-7 16,0 0 0-16,3 6 1 15,0-1 3-15,-3 6 2 16,3 2 3-16,0 3 5 16,-3 2 4-16,3-2-2 15,0 5 0-15,0 6-5 16,-3-1-3-16,3-5 0 15,-3-5 1-15,0-2-10 16,6-4-61 0,-3-2-56-16,0 0 29 15</inkml:trace>
  <inkml:trace contextRef="#ctx0" brushRef="#br0" timeOffset="72934.7">14507 11046 184 0,'-3'0'71'0,"6"6"-38"0,0-9-28 0,0 3 19 15,3 0-13-15,2-3-1 16,4 1-4-16,3-1-1 16,9-2-3-16,0 2-2 0,0 0 3 0,0 1-2 15,-4-1 2-15,-2 1-2 16,-3 2-1-16,-3-3-28 15,-3 0-11-15,-3 3-52 16</inkml:trace>
  <inkml:trace contextRef="#ctx0" brushRef="#br0" timeOffset="73483.4111">14602 10710 104 0,'-6'-5'41'0,"3"5"-22"0,-6-16-7 0,6 14 16 15,-3-1-7-15,-3 3 0 16,-3 0-8-16,0 5-3 16,-3 0-5-16,1 6-4 0,-4 2 2 15,-3 1-2-15,3 4 2 0,-3 6-2 16,6 5 2-1,3 11-2-15,9-1-1 0,9 1 1 16,3-3-1-16,6-5 2 16,6-3 1-16,6-8 5 15,6-5 5-15,8-8-1 16,1-5 3-16,3-9 1 16,2-4-1-16,-5-17-3 15,-6 1-2-15,-10-1 7 16,-5 1 4-16,-9-3 4 15,-15 0 2-15,-6 2-8 16,-6 6-4-16,-3 2-11 0,-2 4-2 16,2 1-7-16,-3 4-1 15,3 2-24-15,6 3-8 16,12 5-185 0,9-6 99-1</inkml:trace>
  <inkml:trace contextRef="#ctx0" brushRef="#br0" timeOffset="74388.6916">15510 10787 156 0,'-3'-3'57'16,"3"3"-30"-16,0-2-14 0,6 2 19 0,-6-3-9 15,6 0-4-15,0 1-10 16,0-3-6-16,5-1-2 16,1-2-1-16,0 6 0 0,0 2 0 15,0 0 0-15,0 2 0 16,-3 1 2-16,-3 2-1 15,-3 3-1-15,-3 3 5 16,-3 2 1-16,-3 0 0 16,-6 0-1-16,-3 1-3 15,0-1-2-15,0-2 1 16,3-1-1-16,1-2 0 16,2 0 0-16,3-3 0 15,3 1 0-15,0-1 0 0,3-5 0 16,6 2 2-16,9 1 1 15,-1-3-1-15,1 0 1 16,3 0 4-16,0 0 4 16,0 0-2-16,0 0 0 15,-3 0-8-15,0 0 0 16,-7 0-1-16,1 0 2 16,-3 0-14-16,-3 0-5 15,0 0-42-15,-3 0-16 16</inkml:trace>
  <inkml:trace contextRef="#ctx0" brushRef="#br0" timeOffset="74849.7043">15644 10615 144 0,'-15'-8'55'0,"6"3"-30"0,-3 0-16 0,0 5 16 16,-3 0-10 0,-3 2-3-16,-3 4-5 0,-2 4 0 15,-1 3-4-15,0 14 3 0,0 2 0 16,3 8 2-16,7 5 0 15,5 9 0-15,9-1 2 16,6-5 1-16,8-3 3 16,7-7 4-16,9-6 1 15,6-8-2-15,2-11 2 16,13-10-1-16,-3-5-2 16,2-19-2-16,-5-2 1 15,-9-6 3-15,-7-8 3 16,-11 3 6-16,-12 0 4 15,-12-5-11-15,-9 5-2 0,-8 5-8 16,-4 3-4-16,0 5-10 16,-3 6-5-16,3 4-33 15,-2 7-15-15,5 4-74 16,3 6-66 0,6-6 68-16</inkml:trace>
  <inkml:trace contextRef="#ctx0" brushRef="#br0" timeOffset="77050.5038">14135 12433 100 0,'0'0'38'0,"0"5"-20"0,3-5-15 0,0 3 10 16,2 2 5-16,1 6 3 16,0 7 3-16,0 1 2 15,0 4-1-15,-3 9 0 16,0 5-14-16,-3 6 4 0,3-1 3 16,0-2-8-16,0-3-3 15,3 0-4-15,0-8 0 16,0-3-2-16,0-2 2 15,-3-5-2-15,0-4-1 16,-3-4-19-16,-6 0-58 31</inkml:trace>
  <inkml:trace contextRef="#ctx0" brushRef="#br0" timeOffset="77942.8608">14138 12496 76 0,'0'-2'30'0,"3"2"-16"0,11-3-3 0,-14 3 10 16,6-5-11-16,0 2-3 16,0-2-5-16,-3 2 7 15,9 0 4 1,0 1-2-16,-3 2 1 15,0-3 2-15,3 1 1 16,0 2-8-16,-3 0 2 0,0 0 4 16,2 0-1-16,1 0 1 15,0 0-3-15,0 0-1 16,12 0 3-16,0-3 3 16,3 0-6-16,2 1-1 0,4-1 0 15,9 0 0-15,2 3-4 16,4-2-1-16,0-1 5 15,8 0 3-15,-5 1-6 16,2-1-1-16,1 0 0 16,3 1 2-16,-1-1-1 15,4 3 2-15,-7-3-2 16,7 1 0-16,-4-1-1 16,1 1 2-16,-4-1-3 15,1-2-2-15,3 2-3 16,-1 0 1-16,-2 1 1 0,5-1 0 15,-5 0 0-15,2 1 2 16,-2-1 3-16,3 0 4 16,2 1-4-16,1 2-1 15,-1-3 0-15,4 3 0 16,-4-2 0-16,4-4 0 16,2 1 0-16,7 0 0 15,-4-1-2-15,3 4-2 16,-2-1 1-16,-7 0-1 15,-2-2 2-15,-3-5 1 16,5 4-1-16,-2 4-2 16,-4-1 1-16,1-5 1 15,-4 3-1-15,-2-1 2 0,-1 1-4 16,-2 2-2-16,-3-4 2 16,-1 7 2-16,4 0 0 15,-9 0 2-15,-7-3-2 16,-5 3-1-16,0 5-8 15,-6-7-5-15,-6-1-20 16,-3 8-74 0,-6 0-51-1,-6-5 39-15</inkml:trace>
  <inkml:trace contextRef="#ctx0" brushRef="#br0" timeOffset="79024.1096">14123 13044 72 0,'0'-3'27'0,"0"6"-14"0,0-3 9 0,0 0 17 16,0 0-5-16,0 0 0 16,3 0-8-16,0 0-2 15,3 0-13-15,5 3 4 0,7-3 3 16,0 2-4-16,3 1 2 16,3 0 2-16,3-3 1 15,8 0 1-15,4 0 0 16,-9 0-5-16,20-3 1 15,13 3-5-15,-1 0-1 16,7-3-6-16,2-2-1 16,4 0-1-16,2-1 1 15,6 1-2-15,-5 0 2 16,2 0-2-16,1-1-1 0,-4 4 3 16,3-4 2-16,-2 4-2 15,-7-1 0-15,4 0 1 16,-4 1 0-16,3-1-5 15,-2 0 1-15,2 1 2 16,-2-1 1-16,-1 3-4 16,-2-8 1-16,-1 3 2 15,-2 0 1-15,5 2-1 16,-3 0 1-16,-2 1-4 16,-4-1 0-16,1 0-1 15,-6 1 0-15,-4-1 4 16,-2 0 3-16,-4 1-2 15,7 2-2-15,0 0 0 16,-7-6-1-16,1 4 0 16,-1-1 0-16,1-2-3 0,-6 0 0 15,-1-1 4-15,-2 4 3 16,-3-1 1-16,-1-2 0 16,4 2-6-16,0 3 1 15,-3 0 2-15,-1 0 1 16,1 0-4-16,-3 0 1 15,2-3 0-15,1 1 0 16,-6 2 0-16,0-3 0 16,-3 3 0-16,-1-2 2 15,-2 2-1-15,-3-3-1 16,-3 3 1-16,-3 0 1 16,-3-3-10-16,-3 1-2 0,-1-1-15 15,-2-2-6-15,-3-1-17 16,-3-2-8-16,0-2-66 31</inkml:trace>
  <inkml:trace contextRef="#ctx0" brushRef="#br0" timeOffset="79883.0561">17281 12282 96 0,'0'-3'35'0,"0"3"-18"0,0 0-5 0,0 0 16 15,0 0-3-15,0 0 3 16,0 0-5-16,0 0-2 0,0 0-11 16,0 0-6-16,0 0-3 0,0 0-1 15,0 0 4 1,0 0 0-16,6 0-6 15,-3 0 3 1,0 0 4-16,0 0-1 16,0 0 1-16,3 0-1 15,-3 0 2 1,0 0 1-16,0 0-3 16,2 0-1-16,-2 0 1 15,9 0 2 1,-3 0-1-16,6 0 8 15,0 0-4 1,-3 0-1-16,0 0 0 16,0 0 0-16,0 0-9 15,3 0-1-15,-1 0 2 0,1 0 4 16,0 0 1-16,0 0 0 16,6 0 1-16,0-5 3 15,0 5-6-15,-1-5-2 16,1 2-1-16,-3 0 0 15,3 1 4-15,0-1 2 16,-3 1-2-16,0 2-3 16,-1 5 0-16,4-8 1 15,6 8 1-15,-6-2 1 16,0 0-2-16,-3-1-2 16,-1 1 1-16,4-3 1 0,0 0-1 15,-3 0-1-15,0 0 3 16,-3 0 2-1,0 0 0-15,-4 0 2 0,-2 0-4 16,3-5-2 0,-3 2 2-16,0 0-4 15,-3 1 0-15,0-1-1 16,9 1-4 0,-3-1-1-16,-3 0-25 15,0 1-18 1,0 7-82-1</inkml:trace>
  <inkml:trace contextRef="#ctx0" brushRef="#br0" timeOffset="80390.0528">18028 12277 156 0,'0'0'60'0,"0"0"-32"0,3 0-20 0,-3 0 16 15,0 0-14-15,0 10-6 16,0 1 6-16,0 5 3 16,0 0-6-16,-6 5-2 0,0 11 1 0,0 5-1 15,0 2 0-15,3 1 1 16,0 0 3-16,9 10 0 15,0-5 2-15,-3-5-4 16,0-6 1-16,0-5-5 16,0-5-2-16,0 0 2 15,0-8 0-15,-3-3-1 16,0-3-2-16,0-2 3 16,0 0 0-16,0-2-1 15,0-1-2-15,-6 0 5 16,0 0-3-1,-6-2 1-15,3 0-1 16,-3-1 1-16,0-2-2 16,-6 0 2-16,-8 0 7 15,-10-2 5-15,-3-1-1 16,-5 0 0-16,-4 1-6 0,0 2-3 16,4 0-5-16,-1 0 0 15,6 0-5-15,4 2-1 16,5 4-44-16,-3-4-16 15</inkml:trace>
  <inkml:trace contextRef="#ctx0" brushRef="#br0" timeOffset="82827.3437">15227 12459 132 0,'-3'-5'52'0,"3"2"-28"0,0 3-15 0,0 0 14 15,0 0 0-15,0 6 12 16,3 12-8 0,-3 11-15-16,0 14 9 0,-3 12 2 15,0 3-3-15,0 1 1 16,0-7-8-16,3-7 0 15,0-2-6-15,0-4-2 16,3-4-2-16,0-6-3 16,-3-8-37-16,6-2-15 15,0-3-64 1</inkml:trace>
  <inkml:trace contextRef="#ctx0" brushRef="#br0" timeOffset="83776.8818">17064 12390 140 0,'0'0'55'0,"2"3"-30"16,1 8-7-16,0-1 18 0,0 9-3 16,0 5 3-16,3 7-7 15,-6 12-3-15,0 2-14 16,6 5-8-16,-3 0 0 0,0-5-3 16,3 3-1-16,0-6-6 15,-3-5-1-15,0-8-59 16,9 0-25-16,-9-5-3 15</inkml:trace>
  <inkml:trace contextRef="#ctx0" brushRef="#br0" timeOffset="90964.6323">16162 12422 124 0,'-6'0'46'0,"9"0"-24"0,0 0-13 0,-3 0 14 15,0 0 0-15,0 3 1 16,0 2-5-16,0 3 1 16,0 8-11-16,0 2 3 0,0 4 2 15,0 7 4-15,0 5 1 16,0 6-4-16,0 5-1 16,0 0-6-16,0-3 0 15,0-2-5-15,3-8 0 16,-3-1-1-16,0-4-2 0,0-3 3 15,0-6 2-15,0-5-15 16,0-2-35 0,0-6-2-16,0 0-34 15,0-7-38 1,-3-3 38-16</inkml:trace>
  <inkml:trace contextRef="#ctx0" brushRef="#br0" timeOffset="98646.1196">14635 12726 120 0,'-3'0'46'0,"3"-13"-24"0,-6 21-6 0,6-10 18 15,0-1-5-15,0 0 0 16,3 1-12-16,-3-1-3 15,3 0-8-15,0-2-4 0,0-3 1 16,6 0-2-16,-1-2-1 16,-2-1 1-16,0-2 1 15,0 0-1-15,0 2-1 16,0 0 1-16,-3 3-1 16,0 0 0-16,0 3 0 15,0 0-3-15,0 2 2 16,-3 1-1-16,0 2 0 15,0 8 0-15,0 5-2 16,0 5 0-16,0 6 3 16,0 8 2-16,0 0 4 0,0-1-2 15,-3 4 0-15,3-9-1 16,0-2 1-16,3-3-2 16,0-2-1-16,0-3-8 15,0-3-5-15,-3-3-35 16,0-2-60-1,0 0 15-15</inkml:trace>
  <inkml:trace contextRef="#ctx0" brushRef="#br0" timeOffset="98856.6647">14569 12904 140 0,'-9'-3'55'0,"6"3"-30"0,3 0-21 0,0 0 13 16,0 0 1-16,3 3 1 15,3 2-2-15,3 0 2 16,6-5-10-16,6-2-1 0,6 2-1 16,2-3-3-16,1 0-3 15,6 1 2-15,-3-1 0 16,-4 3-26-16,-2 0-9 16,0 0-57-1</inkml:trace>
  <inkml:trace contextRef="#ctx0" brushRef="#br0" timeOffset="100094.2773">15590 12626 160 0,'-9'-5'60'0,"6"2"-32"0,3 0-17 15,0 3 18-15,0 0-8 16,0-2-2 0,12-4-9-16,3 1-6 15,3-3 0-15,6 3-1 0,5 0-4 16,-5 2-1-16,0 0-2 16,-3 3 3-16,-3 6 0 15,-3 2 3-15,-3 2-3 16,-7 3 0-16,-5 3 1 15,-5 8 0-15,-10 0 2 0,-3 2 1 16,-3 1-1-16,0-3-2 16,0-1 1-16,0-4 1 15,7-3-1-15,-1-3 2 16,6-2-4-16,0-1-2 16,3-2 4-16,6-3 1 15,6 1 8-15,3-4 4 16,6 1-7-16,5-3-2 15,1 0-1-15,0 0 0 16,3 0-2-16,0 3 1 16,-3-1-2-16,-4 1-1 15,1 2-28-15,-6 1-14 16</inkml:trace>
  <inkml:trace contextRef="#ctx0" brushRef="#br0" timeOffset="101197.04">16462 12568 124 0,'0'-6'49'0,"0"4"-26"0,0-1 4 0,0 3 21 16,0-3-10-16,0 1-2 0,0-1-17 16,0 1-4-1,6-4-9-15,3 1-4 0,3 0-1 0,0-1 1 16,3 1 1-16,3 0-4 15,0 2-1-15,2 3 1 16,1 3 0-16,-3 2-2 16,-3 3 2-16,-6 0 1 15,-6 3 2-15,-6-1-1 16,-3 3 2-16,-6 1-2 16,0-1 2-16,0-3-2 15,0 1-1-15,3-3 1 16,3-3 1-16,6 1-6 0,6-1 1 15,0 0 1-15,9 3 1 16,3 0-2-16,0 3 0 16,0 4 2-16,-3 4 0 15,-3-3 3-15,-3 2 1 16,-4-2 12-16,-5 3 5 16,-5-6 3-16,-7 3 1 15,-6-3-13-15,-3 0-4 16,-3 1-5-16,0-7 1 15,0-1-4-15,1-1 0 16,2-2-21-16,6-3-10 16,3 0-39-16,18 2-72 31</inkml:trace>
  <inkml:trace contextRef="#ctx0" brushRef="#br0" timeOffset="102007.7149">17459 12435 140 0,'3'-5'52'0,"0"8"-28"0,-6-1-13 16,3-2 18-16,0 3-11 15,0 0 11 1,-3 10-5-16,-3 0-13 15,0 3 5-15,1 0 3 0,-4 2-1 0,0 1-1 16,3-1-5-16,-3-2 0 16,3 0-7-16,0-3-1 15,3-2-2-15,0 0 1 16,3-3-2-16,-3-3-1 16,3 0 3-16,0-5 0 15,12 0 5 1,0-2-2-16,3-1-1 15,3 0-2-15,-1-2-3 16,7 0 1-16,-3-1 1 16,0 4-3-16,-3-1 0 15,0 0 1-15,-4 1 0 16,-2 2-14-16,0 0-5 0,-3 0-19 16,-3 0-6-1,0 0-21-15,0-3-9 16,-3 0-7-16</inkml:trace>
  <inkml:trace contextRef="#ctx0" brushRef="#br0" timeOffset="102239.2984">17632 12470 180 0,'-3'-19'68'0,"3"19"-36"0,-3 3-22 15,3-3 17-15,0 8-15 31,0 8-5-31,0 5-4 0,0 5 6 0,0 6 4 16,0 0-2 0,3 2-1-16,0 3-6 0,0-2-1 15,0-4 1-15,3-4 2 16,0-3-67-16,-3-6-28 16,3-5-5-1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53:43.0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11155 8324 72 0,'0'-3'27'0,"0"6"-14"0,0-6-11 16,0 3 9-16,0 0-9 15,0 0-1-15,0 0 5 16,0 0 4-16,9 3-1 0,0-1 4 31,9 1-3-31,0-8-3 0,2 0 1 16,7-6-1-16,3 0 1 15,9 1-7-15,5 2 0 16,4 0 1-16,3 0 1 16,2 0-1-16,4-3-4 0,2 3 1 15,10 1 1-15,-1-1 2 16,-2 2-1-16,2 4-1 16,1-4-2-16,-1 4-1 15,-2-1 2-15,2 0 2 16,-3 1 2-16,4-1 1 15,-7 1 0-15,-2-1 0 16,-3 0-5-16,-1 1-1 0,-8-1 1 16,-7 0 2-16,-2-2 0 15,-6 2-1-15,0 1 3 16,-7 2 0-16,-5-3-4 16,-3 3-1-16,-3 0 1 15,0 0 2-15,-3 0 0 16,-3 0-1-16,0 0 1 15,-3 0 1-15,-1 0-3 16,1 0-2-16,-3 0 2 16,0 0 2-16,0 3 0 15,0-1 2-15,3 1-4 16,-3 2 0-16,0-2 1 16,0 2 0-16,0 1 0 0,3 1 0 15,0 4 0-15,0 5 2 16,-3 8-3-16,0 5-2 15,-3 5 2-15,0 6 2 16,0 5-2-16,-3 5-2 16,0 8 2-16,0 9 2 15,0 1 2-15,3-2 1 16,0-2-5-16,0-3-1 16,0-6 1-16,0-2 2 15,0 5 0-15,0-5-1 16,0-5-2-16,0-6 1 0,0-5 1 15,0-2 0-15,0-6 0 16,0 5 0-16,0-5 0 16,0-5 2-16,0-3-1 15,0-2 2-15,0-1-2 16,0-2-1-16,0-2 1 16,0-4-1-16,0-2 2 15,0 0 1-15,0-3-4 16,-3 1 1-16,0-1 0 15,0 0 0-15,0-2 0 16,0-1 2-16,3 1 5 16,0 0 6-16,0-1-7 15,-3-2-1-15,0 3-3 16,0-3 1-16,0 0-2 0,0 0-1 16,0 0 3-16,-3 0 0 15,0 0-1-15,-5 0 1 16,-4 0-2-16,0 0 2 15,-3 3-4-15,-3-3-2 16,-3 2 2-16,-3 1 0 16,-2 0 3-16,-4 2 1 15,-6 0-4-15,-5 0-1 16,-1 1 1-16,-12-1 0 16,1 0 1-16,-4 1 2 15,-8-1-3-15,-1 0 0 16,-5-2 1-16,-9 0 0 0,-4-1 0 15,-2 1 0-15,0 2-3 16,-7-2 0 0,1-1-3-16,6 1 1 0,0 2-30 15,5-2-54 1,10 8 10-16</inkml:trace>
  <inkml:trace contextRef="#ctx0" brushRef="#br0" timeOffset="2203.6344">12884 9623 28 0,'-3'0'11'0,"6"16"-6"0,0-22-4 0,-3 6 5 16,0 8-1-16,0 3 2 16,0 0-4-16,0 2 0 0,0 3-1 15,0 2 1-15,0 1 0 16,0 2 3-16,0 3-1 16,0 2 2-16,0 6-4 15,0 5-2-15,0 11 2 16,0 2 0-16,0 5-1 15,0 6-2-15,-3 0 1 16,3 5-1-16,-3 8 0 16,0-2 2-16,0-6-3 15,3 0 0-15,0-2 5 16,0-1 5-16,3 1-3 16,-3 4-1-16,0 1-2 15,0-3-3-15,0 3 1 16,0-5 1-16,-3 2-1 0,3 3-1 15,0 5 1-15,0-3-1 16,-2-2 0 0,2 2 0-16,0-2 4 0,-3 0 2 15,0 2 0-15,0-2 1 16,0 0-4-16,3 0 0 16,-3-6-1-16,-3 1-2 15,6-1 1-15,0 6 1 16,0-8 1-16,0 0 1 15,0 0 0-15,-3 2 0 16,3-2-2-16,0 2-2 16,0 9 3-16,0-3 0 0,-6-1-4 15,3-1 1-15,0-1 0 16,0-3 2-16,0-5-1 16,-6 6 2-16,6-9-2 15,3-2-1-15,0 0 1 16,0 11-1-16,0-3-3 15,0-3 2-15,0-5 1 16,0 8 0-16,0-6 0 16,0-2 2-16,0 3-1 15,0 2-1-15,0-8-2 16,0 0 1-16,0-2 1 16,6 2 0-16,0 1 0 15,0 2 2-15,0 5-6 16,0 3 1-16,0-1 1 0,0-1 1 15,-3-4 1 1,0 6 0-16,0-5 0 0,0-1 0 16,-1-2 2-16,4 5 1 15,0 1-4-15,0-4 1 16,-3-5 2-16,3 1 3 16,-3 2 0-16,3-6 0 15,-3 1-6-15,3-1 1 16,-3 6 0-16,0 3 0 0,3 5 0 15,-3-6 0-15,3-2 0 16,0 3 0-16,0-3 2 16,3 0-3-16,-3 0-2 15,-3 2 4-15,0-10 3 0,0-3-3 16,0-5-1-16,-3-2 0 16,3-9 2-16,-3-7-3 15,0 2 0-15,0-8 3 16,3-2 1-16,6-3 1 15,-3-3-2 1,-1-2 1-16,-10-1 4 16,2 1-3-1,0 0 0-15,-3-3-2 16,0 0 1-16,0 0-2 16,0 0 2-16,-3 2-2 15,0 1-1-15,-3 8 1 16,-3-1-1-16,-3 1 2 0,-17-6 1 15,-1 8-1-15,0 3-2 16,-6-5 1-16,-5-3 1 16,-7 0 5-1,-2-1 4-15,-7 1-6 0,-8-2-1 16,-1-1 2-16,-5 3 3 16,-6 0-4-16,-19 2-3 15,7 4 1-15,-6-1 2 16,0 3-4-16,5-6-1 15,-5-7-38-15,15-8-16 16,17-9-24 0</inkml:trace>
  <inkml:trace contextRef="#ctx0" brushRef="#br0" timeOffset="3376.8803">11066 10856 56 0,'-3'-5'24'0,"6"7"-12"0,0-2-14 15,6 3 4-15,6 0 2 16,14-3 9-16,10 0 4 16,18-3-2-16,14 0-1 15,21-2-6-15,15 0 0 16,12 2-3-16,15-2 2 15,3-1-6-15,3 6-1 16,0-2 2-16,-3-1 1 16,-6 0-1-16,-15 3-2 15,-15-2-6-15,-5-1-4 16,-16 1-41-16,-15-1-16 16</inkml:trace>
  <inkml:trace contextRef="#ctx0" brushRef="#br0" timeOffset="4052.7323">11155 12020 72 0,'15'3'27'0,"21"-6"-14"0,5 0-2 0,-14 3 10 16,15 0 0-16,17 0 2 16,22-2-11-1,14-4-4-15,18 1-8 0,12 0-2 16,0-3-2-16,0 0 3 16,-3 0 0-16,-12 3 1 15,-15-1-27-15,-11 6-11 16,-13 0-10-16,-17 3-1 15</inkml:trace>
  <inkml:trace contextRef="#ctx0" brushRef="#br0" timeOffset="4714.508">11536 13428 104 0,'113'-8'38'0,"-53"5"-20"0,41-8-17 15,-51 9 11-15,28-1-8 16,17 1-2-16,6 2-1 15,6-3-1-15,-5 3 0 16,-13-3 0-16,-12 3-49 16</inkml:trace>
  <inkml:trace contextRef="#ctx0" brushRef="#br0" timeOffset="5451.5621">11221 14729 64 0,'-18'-2'27'0,"18"2"-14"0,0 0-18 0,0 0 13 16,12 8 3-16,-1 0 8 15,7-3 3 1,9 0 0-16,12 0-2 16,14 1-4-16,13-4-2 0,14-2 0 15,21 0 2-15,4 0-9 16,17-2-4-16,12-1 0 16,-6-5-4-16,3 0 0 15,-9-5 1-15,-3 10 2 0,-15-5-1 16,-15 3 2-16,-8 2-20 15,-10 9-8-15,-20-12-47 16</inkml:trace>
  <inkml:trace contextRef="#ctx0" brushRef="#br0" timeOffset="15045.3202">13685 8898 84 0,'-3'3'33'0,"3"12"-18"0,0-7-5 0,0-8 12 15,0 0 5-15,0 0 6 16,0 0-5-16,0 0-2 15,0 0-12-15,3-2-4 16,0-6-6-16,0 0-3 0,6-8 2 16,3-5-4-16,3-11 0 15,0-5 1-15,0-5 2 16,-1-3-3-16,1 0 0 16,-3-3-1-16,3 8 0 15,-3 6 2-15,-3 5 0 0,0 5-3 16,0 8 2-16,0 6-4 15,0 10 1-15,3 13 2 16,-1 8 1-16,1 8 1 16,0 3 2-16,-3 13 1 15,0 0 1-15,-3-5-2 16,0-3-2-16,3-8 3 16,-3-5 0-16,3-3-26 15,-3-5-11-15,0-6-43 16</inkml:trace>
  <inkml:trace contextRef="#ctx0" brushRef="#br0" timeOffset="15242.7892">13780 8771 200 0,'-20'-5'74'0,"17"5"-40"0,6-3-38 0,0 0 13 16,2-2-5-16,4-3 0 15,3 3-2-15,3 0 1 16,6-1-2-16,6 1-1 0,3 0 1 16,2-1-15-16,4 4-5 15,-3-4-67 1</inkml:trace>
  <inkml:trace contextRef="#ctx0" brushRef="#br0" timeOffset="15496.1869">14203 8446 128 0,'-18'0'49'0,"18"7"-26"0,3 12-27 16,0-8 10-16,3 2 15 15,-6 8 8-15,6 8-3 16,-3 8-3-16,-3 8-13 15,3 3-6-15,0-6-3 0,0-2 1 16,3-9 3-16,0-1-20 16,0-7-7-16,0-4-55 15,3-9-32-15,-3-2 50 16</inkml:trace>
  <inkml:trace contextRef="#ctx0" brushRef="#br0" timeOffset="16032.8985">14501 8644 140 0,'-15'-3'52'0,"12"3"-28"0,-3 0-13 0,3 3 18 0,-3 2-4 15,-3 3 0-15,0 0-9 16,0 8-3-16,-3 8-7 16,3 5-6-16,3-3-1 0,0-2-1 15,6 0 0-15,0-5 2 16,3-4 0-16,3-1 0 16,3-6 2-16,0-3-1 15,3-5-1-15,0-3 1 16,0-2-1-16,0-3 0 15,-3-3 0-15,0-7-3 16,-3-6 2-16,0 3 1 16,-3 5 0-16,0 3 0 15,-3 2 2-15,3 3-3 0,0 3 0 16,2 21-8 0,1 5 5-16,3 5 1 15,0 9 3-15,0-3 2 16,-3-3 8-16,-3 0 3 15,-6-3 2-15,-3 1 1 16,-6-3-6-16,-3-3-4 16,-2-3-3-16,-1-5 0 15,0-5-13-15,-3-5-6 16,-3-6-22-16,3-5-11 16,6 3-29-1,1-8-25-15,5-8 42 16</inkml:trace>
  <inkml:trace contextRef="#ctx0" brushRef="#br0" timeOffset="16362.2854">14676 8660 132 0,'-9'8'49'0,"9"0"-26"0,-15 5-18 16,13 0 11-16,-1 6 6 15,3 2 4-15,0 3-8 16,5-1-3-16,1 1-8 16,3-3-3-16,3-5 0 0,3-2 0 15,0-9 2-15,3-3 1 16,0-7 1-16,0-3 0 16,-3-5 2-16,-4 0-1 0,-5-8 0 15,-6-1-3-15,-6 1-1 16,-5 3-3-16,-4 2-2 15,-6 3 1-15,-3-1 1 16,0 7-14-16,3 1-7 16,3 6-43-16,4 3-18 15,5 7-2 1</inkml:trace>
  <inkml:trace contextRef="#ctx0" brushRef="#br0" timeOffset="16694.2442">14888 8742 156 0,'6'40'60'0,"-3"-30"-32"0,0 6-28 0,0-8 10 0,0 0 7 16,-3 0 6-16,0 0-10 15,0 0-4-15,0-3-6 16,0 0 2-16,0 1 1 0,0-6-2 15,0 0-1-15,0 0-1 16,0-3-2-16,-3-2 1 16,3-3-1-16,0-3 0 15,3 1 2-15,-1-1-1 16,4-5-1-16,3-2-2 16,3 2 1-16,3 2 1 0,0 4 0 15,0 2-16 1,0 0-6-16,0 3-58 15,3-1-33-15,2 6 49 16</inkml:trace>
  <inkml:trace contextRef="#ctx0" brushRef="#br0" timeOffset="16881.0446">15135 8729 164 0,'-3'8'63'0,"6"7"-34"0,0 7-32 0,0-12 13 0,0 1-3 16,0 2 3-16,0 0-7 16,0 0-2-16,0 1-43 15,0-4-19-15,2-2-5 16,1 0 0-16</inkml:trace>
  <inkml:trace contextRef="#ctx0" brushRef="#br0" timeOffset="17042.0743">15057 8549 216 0,'-9'-11'82'0,"9"11"-44"0,3 0-69 16,-3 0 2-16,3 0-37 0,6-3-13 15,6 1 22-15,3-1 13 16</inkml:trace>
  <inkml:trace contextRef="#ctx0" brushRef="#br0" timeOffset="17205.9372">15254 8464 148 0,'0'19'55'0,"15"-1"-30"0,-9 3-25 0,-3-5 10 15,0 5 2-15,-3 3 3 0,0 8-8 16,0 8-2-1,-3-3-3-15,0 0-6 0,0-3-2 16,0-5-70-16</inkml:trace>
  <inkml:trace contextRef="#ctx0" brushRef="#br0" timeOffset="17421.926">15170 8623 192 0,'3'-6'74'0,"3"4"-40"0,12-6-40 15,-9 5 14-15,6 1-7 16,0-1 2-16,6 0-2 16,0 1-1-16,-1-1 1 15,4 0-21-15,-3 1-9 0,0-1-49 16</inkml:trace>
  <inkml:trace contextRef="#ctx0" brushRef="#br0" timeOffset="17835.5718">15441 8493 112 0,'0'37'44'0,"3"-21"-24"0,0 16 5 0,-3-14 22 0,0 6-10 16,-3 13-3 0,0 0-16-16,0-2-4 0,0-4-8 15,0-2-4-15,0 1 1 0,0-7-2 16,0-4 2-16,0-3-2 16,0-3-1-16,3-13-21 15,3-3 2 1,0-2 2-16,3-6-3 15,0-2-2-15,3 0 9 16,0-8 5-16,3-3 6 16,0 6 1-16,3 4 3 15,0 9 3-15,0 0 7 16,0 10 2-16,-1 3 4 16,-2 5 1-16,-3 3-6 15,0 3 0-15,-3-1-8 0,0 1-3 16,0-1-1-16,-3-2 1 15,0-3-36-15,0 0-17 16</inkml:trace>
  <inkml:trace contextRef="#ctx0" brushRef="#br0" timeOffset="18344.948">15745 8792 160 0,'0'11'63'0,"3"-1"-34"0,-3 9-23 0,0-11 17 0,0 0 1 15,0 2 3-15,0 1-14 16,0-3-6-16,0 0-4 16,0-3-3-16,0 0 1 0,0-5-4 15,0 0 2-15,0 0-6 16,6-8-16-1,0-2-1-15,0-3-12 16,0-3-2-16,0-5 15 16,3 2 9-16,-1 6 9 15,1 2 5-15,0 11 10 16,3 5 5-16,-3 3 13 16,-3 3 6-16,0 0-8 15,-3 2-6-15,0-3-5 0,0 1-2 16,0-3-7-1,-3-3-2-15,3-2-2 0,0-3-2 16,3-3 1-16,3-2 1 16,3-6-3-16,3-2-2 15,0-8-3-15,5-3-1 16,7 6 1-16,-3 10 2 16,-3 2 2-16,0 12 3 15,-1 7 11-15,-2 3 7 16,-3 2-8-16,0 3-1 15,-3-2-4-15,-3-1 1 16,-3-2-44-16,3-2-17 16,-3-12-44-1</inkml:trace>
  <inkml:trace contextRef="#ctx0" brushRef="#br0" timeOffset="19245.0321">16873 8427 176 0,'0'-8'66'0,"0"8"-36"0,0 3-29 0,0-3 16 16,3 8-9-16,-3 13-2 0,3 5 5 16,-3 11 3-16,0 11-7 15,0 5-2-15,0 2-1 0,0-7-2 16,0 0-2-16,0-6 1 15,0-5-1-15,6-11-9 16,-6-4-4-16,3-12-24 16,-6-10-11-16,3-8-30 15</inkml:trace>
  <inkml:trace contextRef="#ctx0" brushRef="#br0" timeOffset="19448.8277">16787 8416 180 0,'-18'-10'68'0,"12"7"-36"0,-3 3-20 0,6 0 19 16,3 0-10-16,0 0-1 15,0 0-15-15,0 0-5 16,9 0 0-16,3 0-1 0,6 0 1 16,3 0 0-16,5 0 2 15,4 0-14-15,0 3-5 16,-3 2-42-1,-4 0-58-15,-5 3 24 16</inkml:trace>
  <inkml:trace contextRef="#ctx0" brushRef="#br0" timeOffset="19661.2285">16724 8853 148 0,'-15'5'55'0,"18"-2"-30"0,0 2-23 15,0-2 14-15,3-1-1 16,6-2 3-16,6 0-4 16,6 0 0-16,6 0-8 15,2 0-6-15,10 0-1 0,-6 3-8 16,5-3-2-16,-5 3-34 16,0-1-52-1,-3 1 13-15</inkml:trace>
  <inkml:trace contextRef="#ctx0" brushRef="#br0" timeOffset="19938.4415">17135 8422 176 0,'9'5'68'0,"-18"8"-36"0,15 30-33 0,-6-25 15 16,0 14-8-16,-3 10 2 15,0 8-1-15,0 1 1 16,3-6-4-16,6 0-3 0,0-8 2 0,-3-8-4 16,3-5 0-1,-3-6-17-15,3-15-56 16,3-3-33-1,0-8 34-15</inkml:trace>
  <inkml:trace contextRef="#ctx0" brushRef="#br0" timeOffset="20146.3085">17281 8406 192 0,'0'-5'74'0,"3"5"-40"0,0 2-44 16,0 3 11-16,3 3 6 15,-3 14 4-15,3 7 4 0,-3 8 4 16,0 5-11-16,0 8 0 0,0 1-1 16,-1-6-3-1,1-6-3-15,0-4-14 0,6-6-4 16,0-5-42 0,-3-6-58-16,6-5 24 15</inkml:trace>
  <inkml:trace contextRef="#ctx0" brushRef="#br0" timeOffset="20508.9836">17462 8686 172 0,'-9'29'66'0,"9"-5"-36"0,0 5-31 0,3-15 12 0,-3 4 10 15,3 1 6-15,0-4-7 16,3 1-4-16,3-2-9 15,0-4-5-15,0-2 1 0,3-5 0 16,3-6 1-16,0-5-9 16,3-5-4-16,-3 0-4 15,-7-8-2-15,1-6 5 16,-3 3 6-16,-6 6 5 16,0 2 4-16,0 5 2 15,0 3 1-15,0 11-7 16,0 8-2-16,3 4 4 15,0 4 5-15,3 2-2 16,0-2-1-16,0-1-5 16,3 3 0-16,0-2-2 0,3-6 0 15,3-2-31-15,0-9-13 16,0-4-45 0</inkml:trace>
  <inkml:trace contextRef="#ctx0" brushRef="#br0" timeOffset="20809.3211">17855 8660 248 0,'-9'-8'93'0,"-6"5"-50"0,7 3-37 0,2 3 20 16,0 0-10-16,-3 2-1 16,0 3-12-16,3 0-3 15,3 5-1-15,3 8-5 0,6 0 0 0,9 0 3 16,0 3 3-1,-1 0 1-15,-2-3-1 0,-3 0 1 16,0 1-1-16,-3-4 6 16,-6-2 4-16,-9-3-1 15,-6 0 2-15,-3-2-6 16,-2-6-1-16,-1-5-13 16,0-8-7-16,0-2-27 15,3-3-10-15,6-3-23 16,3-3-47-1,6-10 31-15</inkml:trace>
  <inkml:trace contextRef="#ctx0" brushRef="#br0" timeOffset="21031.1438">18007 8374 244 0,'-12'0'90'0,"12"3"-48"0,12 7-53 0,-6 1 13 15,-3 10 18-15,-3 8 11 16,-3 13-4-16,-6 9-1 16,6 4-15-16,0 1-4 0,3-3-3 15,6-8-2-15,-3 2 1 16,6-7-11-16,-6-8-4 16,0-6-43-16,0-5-16 15</inkml:trace>
  <inkml:trace contextRef="#ctx0" brushRef="#br0" timeOffset="21245.3386">17852 8604 248 0,'-6'-5'93'0,"9"5"-50"0,0 0-46 16,3 0 16-16,3-3-3 15,3 1 4-15,6-1-8 16,3 0-3-16,12 1-2 16,-1-1-15-16,4 0-3 0,-6 1-64 15,-3 2-59 1,-4 0 39-16</inkml:trace>
  <inkml:trace contextRef="#ctx0" brushRef="#br0" timeOffset="21543.103">18153 8755 140 0,'-3'27'52'0,"9"-14"-28"0,3 5-19 0,-6-7 11 16,3-1 15-16,0 4 9 16,-3-4-9-16,0 1-6 15,0-3-14-15,0 0-7 0,-3-3-1 16,0-5 7-16,0 0 3 0,0 0-2 15,-3-3 1-15,0 1-3 16,0-6 0-16,3-5-5 16,0-3-1-16,3-8-3 15,3-5-3-15,3 2-1 16,5 3 3-16,7 3-18 16,-3 5-4-16,3 3-27 15,-3 3-10-15,0 2-37 16</inkml:trace>
  <inkml:trace contextRef="#ctx0" brushRef="#br0" timeOffset="21932.0928">18462 8652 164 0,'-20'5'63'0,"14"-2"-34"0,-6 5-14 0,6-3 18 16,-3 8-7-16,0 6-3 15,-3 2-5-15,-3 5 1 16,3 4-10-16,3-1 3 0,3-3 2 15,3 1-10-15,3-4-1 16,0-4-1-16,6-6 3 16,3-2-4-16,3-9-1 15,0-7-7-15,0-6 0 16,6-2-2-16,-3-3 1 16,-3 0 7-16,-3 1 5 15,0-1-2-15,2-5 1 16,-2 5-1-16,0 5 1 0,0 11-2 15,0 8-3 1,0 5 1-16,0 6 3 16,3 2 3-16,0 3-2 15,0-6 0-15,3-2 1 16,0-3 0-16,2-2-7 16,1-3 0-16,0-8-30 15,6-11-13-15,0-5-45 16,-3-5-39-1,-4-3 51-15</inkml:trace>
  <inkml:trace contextRef="#ctx0" brushRef="#br0" timeOffset="22134.1234">18710 8393 228 0,'-12'-8'88'0,"15"10"-48"0,6 1-47 0,-6 2 14 15,0 6-3-15,2 15 5 16,-2 9-1-16,0 10 3 15,0 16-6-15,3-3-3 0,0 3 1 16,0-6-4-16,0-7 0 16,0-6-8-16,0-8-4 15,0-4-66 1,0-7-56-16,-3-7 43 16</inkml:trace>
  <inkml:trace contextRef="#ctx0" brushRef="#br0" timeOffset="22326.2887">18534 8631 256 0,'0'-3'96'0,"3"3"-52"0,9 0-47 16,-3 0 19-16,6 0-8 15,8-3 1-15,7 1-8 16,6 2 0-16,3 0-65 15,-4 0-29-15,1 0-6 16,6 0-1-16</inkml:trace>
  <inkml:trace contextRef="#ctx0" brushRef="#br0" timeOffset="22465.6322">19025 8771 296 0,'-12'29'110'0,"12"-16"-60"0,6 6-58 0,-3-9 16 16,0 1-8-16,0 0 0 15,0-1-11-15,0-2-120 16,0-3-41 0</inkml:trace>
  <inkml:trace contextRef="#ctx0" brushRef="#br0" timeOffset="22663.8377">18903 8490 348 0,'-9'-2'132'0,"15"2"-72"0,0 0-70 15,9 2-7 1,0 6-8-16,3 0-52 16,-1 0-20-16,4 0-15 15,0 3-5-15</inkml:trace>
  <inkml:trace contextRef="#ctx0" brushRef="#br0" timeOffset="22937.829">19126 8827 228 0,'-15'15'85'0,"15"1"-46"0,9 0-43 0,-3-11 15 16,0 1 5-1,6-1 7-15,3 0 1 0,3-2 1 16,3-3-14-16,3-8-2 0,-1 0-2 15,-2-5-3-15,-3-3-3 16,-6 0 2-16,-3-5 0 16,-6-6 3-16,-3 1 1 15,-9 2-6-15,-6 0 0 16,-12 3-3-16,-3 3 0 16,1 4-3-16,-4 7-1 15,3 4-24-15,6 3-10 16,7 3-32-16,8-1-12 15,6-2-9 1</inkml:trace>
  <inkml:trace contextRef="#ctx0" brushRef="#br0" timeOffset="23253.108">19367 8662 228 0,'21'14'88'0,"-3"-4"-48"0,-3 33-34 15,-9-28 22-15,3 1-13 16,0 0-1-16,-3-3-2 15,0 1 2-15,-3-4-7 16,0-2-2-16,-3-2-1 0,3-1-2 16,-3-5 1-16,6-5-2 15,2-6 2-15,4-13-4 16,3-5-2-16,6-3-7 16,3 6-2-16,6 2 7 0,-1 8 2 15,-2 8 3-15,0 8 0 16,3 11 8-1,3 13 5-15,-7 2-2 0,-5-2 1 16,3 2-7-16,-3-5-1 16,-6 1-11-16,0-6-5 15,-1-3-100 1,4-3-65-16,0-4 71 16</inkml:trace>
  <inkml:trace contextRef="#ctx0" brushRef="#br0" timeOffset="28374.9771">15590 12094 96 0,'-3'-3'35'0,"6"6"-18"0,-3-3-7 15,0 0 12-15,0 0-6 16,0 0 1-16,0 0-4 16,3 0 2-16,0 0-4 0,0-3-1 15,0 1-6-15,-3-1-3 0,3-2 0 16,0 0-4-16,0-3 2 15,0 0 1-15,0 2 0 16,0 1 0-16,0 0 0 16,0 0 0-16,0-1 2 15,0 4-3-15,0-1 0 16,-3 3-1-16,0 0-2 16,0 0-4-16,3 8-2 15,0 0 2-15,0 2 5 16,0 1 2-16,6 0 3 15,-6-1-1-15,0 3 2 16,0 1-2-16,0-1-1 16,-1 0 1-16,1-2-1 0,-3-1-42 31,0-2-41-31,0 0 21 0</inkml:trace>
  <inkml:trace contextRef="#ctx0" brushRef="#br0" timeOffset="28590.3083">15617 12226 112 0,'-3'-2'44'0,"0"2"-24"0,3 0-13 31,0 0 13-31,0 0 1 16,0 0 2-16,6 0-6 16,0 0-2-16,3-3-9 0,3 0-6 15,6 1-1-15,-1-1 1 16,4 1 2-16,-3-1-3 0,0 0 0 15,-3 1-23-15,-3-1-10 16,-3 0-37 0</inkml:trace>
  <inkml:trace contextRef="#ctx0" brushRef="#br0" timeOffset="29169.5979">15635 11988 60 0,'-6'-8'24'0,"3"6"-12"0,-6-1-1 15,6 3 10-15,-3-3-3 0,-6 3 2 16,0 0-9-16,-3 0-4 15,0 3-4-15,1 5 0 16,-1 5 0-16,-3 8 1 16,3 3-2-16,3 5 1 15,6 6 2-15,6-1 2 16,6 8 1-16,3-5 0 16,9-2-4-16,3-6 6 0,8-3 3 15,4-10 2-15,3-5 4 16,3-6-7-16,-4-7-2 15,1-14 1-15,-3-6 3 16,-7 1-6-16,-5-5 0 0,-9-1 0 16,-9 1 0-1,-6 2-4-15,-6 0-1 0,-6-2-1 16,-5 7 1-16,-1 1-7 16,3 5 1-16,0 2-39 15,3 3-14-15</inkml:trace>
  <inkml:trace contextRef="#ctx0" brushRef="#br0" timeOffset="30068.6785">16450 12012 120 0,'-3'-5'46'0,"3"5"-24"0,3-3-13 0,0 3 14 15,6-2-5-15,0-1 0 16,0 0-8-16,0 3-2 0,0 0-4 16,0 3-3-16,0 0 2 0,-3 2-2 15,-3 5-1-15,-3 4 3 16,-3-1 0-16,-9 3-4 16,-3 0 1-16,0-1 0 15,0 1 2-15,3-2 1 16,0-1 1-16,1-3-5 15,5-2 1-15,0 0-2 16,3-2 0-16,6-4 8 16,6-2 6-16,11 0-6 15,1-2-1-15,3-1-3 16,-3 0 1-16,0 1-4 16,-3 2 0-16,-1 0 1 15,-5 0 0-15,-3 2-27 0,0 1-11 16,-3 0-30-1,-3-3-25-15</inkml:trace>
  <inkml:trace contextRef="#ctx0" brushRef="#br0" timeOffset="30475.7783">16569 11957 72 0,'-12'-19'27'0,"7"14"-14"0,-7-3 0 0,9 2 14 16,-3 1-2-16,-6 0 0 0,0 2-7 15,-6 1-1-15,0 2-12 16,0 2-6-16,-5 6 1 16,2 5-1-16,0 6 3 0,0 10-1 15,3 3 2 1,6 5 2-16,6 0 2 0,9-3 3 15,9-2 4-15,6-3 3 16,12-5 4-16,6-6 0 16,5-10-1-16,7-10-4 15,-4-9-2-15,-5-5-11 16,-6-5-1-16,-6 0 11 16,-6-8 8-16,-10 0-6 15,-8 0-3-15,-9 2-5 16,-5 1-2-16,-4 5-6 0,-3 2-1 15,-6 6-30-15,3 2-14 16,3 6-45 0,0 10-48-16,7 1 48 15</inkml:trace>
  <inkml:trace contextRef="#ctx0" brushRef="#br0" timeOffset="31376.9028">17343 11943 116 0,'12'-2'44'0,"-27"2"-24"0,6-3-6 15,9 3 17-15,0 0-2 16,0-3 1-16,0 3-11 16,0-2-4-16,0-1-8 15,3 0-7-15,15-2-5 16,-3 2 2-16,3 1 0 16,-3 4 1-16,-3 1 2 15,-3 2 0-15,-3 3 0 16,-3 3 0-16,-6 2 0 15,0 0 2-15,-6 1-1 0,3-4-1 16,0 3-2-16,3-2 1 16,9 2-4-1,3 0 1-15,3 1 2 16,0-1 1-16,-1 0 3 16,-2-2 5-16,-3-1 4 15,-3 1 7-15,-3 0 3 16,-6-4-4-16,-3 1 0 15,-5 0-8-15,-7-2-3 16,0-1-8-16,0-2-1 16,0-3-19-16,3 0-6 15,3-3-27-15,4-2-12 16,2-1-14 0</inkml:trace>
  <inkml:trace contextRef="#ctx0" brushRef="#br0" timeOffset="31720.5392">17308 11822 76 0,'-21'-16'30'0,"12"32"-16"0,-12-3 1 15,12 3 13-15,-3-3-7 16,-6 5 1-16,0 6-7 15,4 8 1-15,5 8-7 16,6-1-3-16,6 4-3 16,6-4 8-16,8-4 8 0,13-9 5 0,12-2 3 15,5-8-6-15,1-11-2 16,3-10-7-16,-4-8-2 16,-5-6 2-16,-9-5 5 15,-9-5 6-15,-10-2 6 16,-8-4-12-16,-12-5-4 15,-5 1-13-15,-7 4-2 16,-3 6-35-16,0 8-16 16,0 11-76-1</inkml:trace>
  <inkml:trace contextRef="#ctx0" brushRef="#br0" timeOffset="33071.2459">14138 13989 108 0,'0'-8'44'0,"3"5"-24"0,0-2-10 15,-3 5 27 1,5-3-2-16,-5 3-12 16,0 0-6-16,0 5-10 15,0 6-3-15,0 15 2 0,6 9 6 16,-6 4 4-16,0 4-8 16,6 4-4-16,0-4-3 15,-3-1-1-15,9-5 0 16,-3-3 0-16,0-4-58 15,3-1-62 1,0-8 22-16</inkml:trace>
  <inkml:trace contextRef="#ctx0" brushRef="#br0" timeOffset="35684.3103">14215 13941 68 0,'-3'0'27'0,"9"0"-14"0,-3 3-18 0,-3-3 6 16,6 2 14-16,3 1 10 16,3-1 4-16,3 1 3 15,5-3-15-15,10 0-5 16,3 0-8-16,0 0-3 15,2 0 0-15,4 0-1 0,12 3 2 16,-1-1 5-16,1 1 4 16,8 0-2-16,-2-1 0 15,2 1-5-15,1 0-1 16,14 2 1-16,-5-2 0 16,8-3-5-16,-5 0-1 15,2 0 5-15,1 0 5 0,2 0 0 16,-3-3 3-16,7 0-4 15,-10-2-2-15,4 0-2 16,-1-1-3-16,3 1 1 16,-5 2 1-16,-1-2 1 15,-2 0 3-15,-4 0-3 16,1-1-2-16,-1 4 0 16,4-1-1-16,-7 0 0 15,7 3 0-15,-1-2-3 16,-8-1 2-16,-1 0 1 15,1 1 0-15,5-1 2 16,-2 3 1-16,-4 0-1 16,10-2-2-16,-7-1 1 15,-2 0-1-15,-1 1 0 16,1-1 2-16,-1 0-3 0,-2 3 0 16,-7-2 1-16,-2-1 0 15,3 3 0-15,-7 0 0 16,-2 0 0-16,0-3 2 15,-4 1-1-15,-2 2-1 16,3 0 1-16,2 0-1 16,-5 0 4-16,0 0 2 15,-3 0-2-15,-7 0-1 16,-2 0-1-16,-3 0 1 16,-3 0 0-16,-3 0 1 15,-3 0 0-15,-3 0 0 0,-3 0-2 16,0 0 1-1,-1 0 2-15,-5 0 2 0,3 0-1 16,-3 0 1-16,0 0-4 16,3 0-2-16,-3 0 0 15,0 0 1-15,3 0 5 16,0 0 4-16,-3 0-6 16,3 0-1-16,0 0 0 15,-3-3 0-15,3 3 0 16,-3 0 0-16,0-5-2 15,0 5-2-15,0-6 1 16,0 6-1-16,3-5-3 16,-3 5 2-16,0-5-1 15,0 5 0-15,3-3 2 16,-3 1 0-16,0-1 0 0,3 3 0 16,0-3 0-16,0 3 0 15,-3-2 2 1,9-6-3-16,-3 8 0 15,9 0-1-15,-3 0-2 16,0 0 3-16,6-3 0 16,2-5-2-16,7 8 0 15,9 0 2-15,6-3 0 16,5 1 1-16,13-3 2 16,2-1-1-16,7 4-1 15,8 2 1-15,7 0-1 16,8-3-3-16,0 0 2 15,12 3 1-15,0 0 2 0,7-2-3 16,-1 2 0-16,6 0-1 16,6 0-2-16,0 0 0 15,6 8 0-15,0-8 0 16,0-3 3-16,-3 11-2 16,3-3 1-16,3 0 0 15,3-2 0-15,3 0-3 16,-9-1 1-16,3 1 0 15,-6 0 2-15,3-1-6 16,-9 6 1-16,-3-2 3 16,-9-1 2-16,-3-2 2 15,-9-1 0-15,-8 3 0 16,-10-2 2-16,0 2-3 16,-8-2 0-16,-13 0-1 0,-5-3 0 15,-6 2 4-15,-7-2 1 16,-5 0-1-16,-3 0-2 15,0 0 1-15,-6 0-1 16,-7 0 0-16,-5 0 0 16,6 0 8-1,-6 0-8-15,-3 0-2 16,0 0 1-16,6-2 0 16,-3 2-2-16,3 0 2 15,-1 0 1-15,-2 0 2 0,-3 0-1 16,6 0-1-1,-3 0 1-15,0 0-1 16,-3 0 0-16,0 0 0 16,-3 0 0-16,0 0 2 0,0-3-1 15,0 0-1-15,-3 3 3 16,3-2 0-16,-6 2 1 16,3 0 0-16,-3 0-5 15,6 0-1-15,-6 0 3 16,3 0 1-16,-3 0-5 15,0 0 0-15,5 5-1 16,-2 0 2-16,0 6 1 16,-3 2 1-16,9 6-3 15,-3 4 2-15,0 20 3 16,3-1 3-16,0 0-2 0,6-2 0 16,-6 5-1-16,0-3 1 15,-3-4-4-15,0-7 0 16,0-4 1-16,0-3 2 15,-3-3-1-15,-3-3-1 16,-3-2 1-16,-3-3 1 16,-3-2 1-16,-9 0 1 15,0-1-2-15,-3-2 1 16,-6-3 0-16,-5 1 3 16,-13-4-3-16,-6 1-2 15,-5-3 2-15,-13 3 0 16,-2-1-4-16,-9-2 1 15,-7 0-2-15,-2 0 0 0,-18 0 2 16,3 0 2-16,-9-2-1 16,-15 2-1-16,3 0 3 15,-9-3 2-15,-18 3-4 16,12 0-3-16,-3-3 3 16,-9 3 1-16,12 0 2 15,-9-2 0-15,4 2-5 16,2-3 1-16,3 0 2 15,3 1 1-15,-3 2-4 16,3 0 1-16,3 0 0 16,-3 2 2-16,9 1-1 15,-3-3 2-15,3 3-4 16,-6-1-2-16,-3 1 2 16,9 0 2-16,6-1 0 0,0 1 2 15,-6-3-4-15,3 0 0 16,6 2 1-16,3 1 0 15,-6-3 0-15,6 0 2 16,-3 3-1-16,9-1-1 16,-6-2 1-16,6 0-1 15,5 0 0-15,4 3 0 16,0-3 2-16,-3 0 1 16,3 0-1-16,-3 0-2 15,8 0-4-15,-8-3 0 16,3 1 4-16,0 2 2 15,-1 0 0-15,-8-3 1 16,3 3-4-16,0 0 0 16,-3 3 1-16,-9-1 2 0,3 12-1 15,3-6-1-15,-6 0 1 16,-6-3-1-16,3 11 0 16,5-8 0-16,10-3-3 15,6 0 2-15,6-10-19 16,17 2-7-16,16-13-101 15</inkml:trace>
  <inkml:trace contextRef="#ctx0" brushRef="#br0" timeOffset="36648.2619">18147 13883 160 0,'3'0'63'0,"0"5"-34"0,3 8-10 0,-3 0 21 15,3 11-9 1,0 19-1-16,0 4-13 0,0 6-3 16,0-3-8-16,0 1-2 0,3-4 2 15,-4-2-21-15,1-5-7 16,6-6-82 0,3 1-42-16,0-11 67 15</inkml:trace>
  <inkml:trace contextRef="#ctx0" brushRef="#br0" timeOffset="37491.7122">16063 13928 160 0,'3'2'60'0,"-3"6"-32"0,6 13-20 0,0-5 18 15,0 13-4-15,0 8-1 16,-3 11-11-16,0 0-6 16,-3 5-3-16,3 0-12 0,0-6-3 15,3 1-77-15</inkml:trace>
  <inkml:trace contextRef="#ctx0" brushRef="#br0" timeOffset="38417.0526">20430 13787 180 0,'-6'-5'68'0,"6"10"-36"0,0 1-37 0,0 10 38 16,0 5 0-16,0 11-3 15,-3 13-3-15,0 13-15 16,0 0-8-16,3 3 0 0,3-3-1 16,3-8 1-16,3-2-38 15,3-6-16-15,6-7-57 16</inkml:trace>
  <inkml:trace contextRef="#ctx0" brushRef="#br0" timeOffset="39005.0084">19344 13872 184 0,'-6'-5'71'0,"6"7"-38"0,0 1-36 0,3 2 13 16,0 9 6-16,-3 12 7 15,8 16-3-15,-2 11-2 16,0 8-10-16,-3-3-5 0,6 1 0 16,0-6-15-16,0-6-7 15,6-7-81 1,6 0-38-16,0-14 68 16</inkml:trace>
  <inkml:trace contextRef="#ctx0" brushRef="#br0" timeOffset="39501.5075">21487 13877 200 0,'0'-2'74'0,"0"2"-40"16,0 5-40-16,3 0 14 0,-3 9 13 15,6 12 10-15,-3 14-11 16,0 10-6-16,0 6-8 16,2-4-3-16,1 4 1 0,0-6-38 15,3-5-16-15,3-8-52 16</inkml:trace>
  <inkml:trace contextRef="#ctx0" brushRef="#br0" timeOffset="40188.5468">17194 13944 236 0,'-5'-3'88'0,"2"6"-48"0,-3 7-45 0,3 1 17 16,0 10-7-16,3 16 0 15,0 5-1-15,0 11 0 16,6 5-2-16,3-2-19 0,5-6-9 0,10 0-77 15</inkml:trace>
  <inkml:trace contextRef="#ctx0" brushRef="#br0" timeOffset="40808.8333">15031 14010 192 0,'2'13'71'0,"7"13"-38"0,3 27-28 0,-6-26 19 16,3 12-11 0,-3 1-2-16,3 5-6 15,0 3-2-15,0-1-1 0,0 1-43 16,6-6-18-16,-3-10-27 15</inkml:trace>
  <inkml:trace contextRef="#ctx0" brushRef="#br0" timeOffset="41584.7505">14545 14195 144 0,'-3'0'55'16,"3"3"-30"-16,3-1-21 0,-3-2 13 0,0 0 3 16,0 0 4-16,3 0-3 15,0-2-3-15,0-1-8 16,3-5-6-16,0-5-3 15,0 2 0-15,0-7-1 16,-3 2 0-16,0 3 2 16,0-1-3-1,0 9 0-15,0 8-1 16,0 5-2-16,0 5 3 16,0 11 2-16,0-3 0 15,0 8 2-15,3-5-2 0,0 0 2 16,0-3-11-16,6 0-2 15,-3-3-37-15,-1-2-16 16,4-3-15 0</inkml:trace>
  <inkml:trace contextRef="#ctx0" brushRef="#br0" timeOffset="41785.1386">14569 14351 216 0,'-12'-3'82'0,"12"3"-44"0,0 0-44 0,0 0 14 16,6 0-5-16,3 0 3 16,3 0 3-16,9-2 5 15,6-1-8-15,2 0-3 0,7 1 0 0,3-1-9 16,0 0-3-16,2 3-46 16,1 0-21-16,0 3-10 15</inkml:trace>
  <inkml:trace contextRef="#ctx0" brushRef="#br0" timeOffset="42243.1815">15480 14168 176 0,'-15'0'68'0,"12"0"-36"0,-3-2-9 0,6-1 26 16,0 1-10-16,0-1-2 15,3-2-21-15,3-1-10 16,3-4-4-16,0 4-2 0,0 4 0 16,0 2-3-16,3 0 2 15,-6 5-1-15,-3 8 0 0,-3 1 0 16,-3 1-2-16,-3 7-2 16,0-1 1-16,-3-3 1 15,3-2 2-15,0-3-1 16,3-2 1-16,3-3 2 15,3-3 0-15,6 0 0 16,3-2 2-16,6-3-1 16,5 0 2-16,4-3-24 15,0 3-8-15,15 0-81 16</inkml:trace>
  <inkml:trace contextRef="#ctx0" brushRef="#br0" timeOffset="43146.9165">16471 14057 96 0,'-15'-2'35'0,"15"4"-18"0,0-12-5 0,-3 7 13 15,3 3 4-15,0 0 5 16,0 0-4-16,0 0 0 16,0-3-11-16,3-2-4 0,6 3-8 15,0-4-5-15,0 1-4 16,3 2 1-16,0 3-1 15,0 0-2-15,-3 3 3 16,0 5 0-16,-3 0 1 16,-3 5 2-16,-3 0-1 15,-3 3 2-15,0-3-7 16,0 3 1-16,3-3-12 16,0 1-6-16,6 2-2 15,3-3-1-15,2 3 14 16,4 0 5-16,-3 2 1 15,-3-2 3-15,-3 0 23 0,-6-3 10 16,-6 0 6-16,-6-2 4 16,-3-3-14-16,-8 0-5 15,-4-3-11-15,3-2-3 16,3-1-27-16,3-2-13 16</inkml:trace>
  <inkml:trace contextRef="#ctx0" brushRef="#br0" timeOffset="43686.289">17486 14026 152 0,'-3'2'57'0,"0"11"-30"0,-3 11-29 0,6-13 11 15,-3 5 0-15,-3 2 5 16,0 1 1-16,3-1 0 16,0-2-7-16,0 0-3 0,3-3 1 15,3-2 1-15,3-1 1 16,6-4 0-16,0-1 0 0,6-5-9 16,0 0-1-16,3 0-11 15,0 0-4-15,-1-3-20 16,1 1-9-16,-3-1-28 15</inkml:trace>
  <inkml:trace contextRef="#ctx0" brushRef="#br0" timeOffset="43882.1535">17632 14065 184 0,'-9'0'71'0,"9"3"-38"0,0 15-41 0,0-7 12 15,0 5 11-15,0 5 7 16,0 6-4-16,0 4 0 16,3-4-11-16,0-1-9 0,3-2-3 15,0-3-67 1,6-2-57-16,0-3 40 16</inkml:trace>
  <inkml:trace contextRef="#ctx0" brushRef="#br0" timeOffset="44466.4958">18513 14020 200 0,'-6'8'74'0,"6"13"-40"0,0 14-40 0,0-25 14 16,0 1-3-16,0-3 4 15,3 0 5-15,3 0 3 16,3 0-9-16,6 0-4 0,6-3-3 16,3 3-1-16,-1 0 2 15,-2 2-3-15,0 4-2 16,-3-1 4-16,-9 3 1 16,-3 0 11-16,-6-3 6 0,-6 0-4 15,-3-2 0-15,-6-3-14 16,-3-3-3-16,0 0-30 15,0-7-14-15,1-6-47 16,-4 0-36 0,-3-3 53-16</inkml:trace>
  <inkml:trace contextRef="#ctx0" brushRef="#br0" timeOffset="44607.7401">18525 14002 236 0,'12'-6'88'0,"12"4"-48"0,17-3-49 16,-20 2 14-16,12 0-23 0,6 1-8 16,2-1-68-1,13 0-28-15</inkml:trace>
  <inkml:trace contextRef="#ctx0" brushRef="#br0" timeOffset="45235.9343">19808 13944 148 0,'0'-6'57'0,"12"6"-30"0,-18 3-14 0,6-3 17 16,-3 5-9-16,0 6 1 15,-3 5-4-15,-6 5-2 16,-3 13-8-16,3 3-5 0,0 3-2 15,6 2-1-15,3-7 2 16,6-4-3-16,6-4-2 16,9-6-1-16,6-5 3 15,3-5 0-15,0-6 3 16,-1-3-1-16,-2-4-1 16,-6-9 3-16,-6 1 0 0,-6-1 12 15,-9 0 5 1,-6 1 3-16,-6 2 3 0,-9 0-14 15,0 3-5-15,4 2-28 16,-1 0-12-16,6 3-67 16,6 6-52-1,6-6 58-15</inkml:trace>
  <inkml:trace contextRef="#ctx0" brushRef="#br0" timeOffset="45742.1966">20823 14004 216 0,'-6'-2'82'0,"6"2"-44"0,6 0-51 0,0 0 12 0,3 0-3 16,3-3 2-16,6 0 2 15,-1 1 2-15,1-3-1 16,3 2-5-16,-3 0 0 0,-3 3 0 16,-3 0 2-16,-3 6 3 15,-9 4 2-15,-3 14 7 16,-3 5 6-16,-3 3-6 15,-3 2-3-15,0 3-4 16,3-5-3-16,0-6 1 16,3-2 1-16,3-5-36 15,0-3-15-15,6 0-39 16</inkml:trace>
  <inkml:trace contextRef="#ctx0" brushRef="#br0" timeOffset="45923.6718">20814 14216 252 0,'-3'-5'93'0,"12"5"-50"0,12 0-59 0,-6 0 12 16,5 0-3-16,13 0 3 15,3-3-15-15,6 0-4 0,5-2-71 16,10 0-28-16</inkml:trace>
  <inkml:trace contextRef="#ctx0" brushRef="#br0" timeOffset="46567.7331">22136 14018 188 0,'-15'-3'71'0,"12"-2"-38"0,0-1-39 16,-9 4 71-16,-3-1-14 0,-3 0-15 15,0 3-11-15,0 0-16 16,3 3-8-16,-2 0-4 16,8 5-5-16,0 5 0 0,6 5-9 15,3 9-4-15,6 5 6 16,6-1 4-16,3 4 2 16,-4-3 1-16,1-3 2 15,-3-3 2-15,-6-5 2 16,-3-2 3-16,-6-6 0 15,-3-2 2-15,-3-6-2 16,-2-5-1-16,-4-3 5 16,0-5 1-16,0-8 9 15,9 1 2-15,3-7-11 16,12 1-3-16,3 0-7 16,6 0 0-16,3-3 0 0,3 3-1 15,2-6-12-15,-2 6-4 16,3 0-75-1,0 3-43-15,-12 2 63 16</inkml:trace>
  <inkml:trace contextRef="#ctx0" brushRef="#br0" timeOffset="47850.7258">17519 13573 104 0,'0'5'41'0,"0"-2"-22"0,3 0-7 16,-3-3 16-16,0 0-1 15,0 0 4-15,0 0-8 0,3 0-2 16,0 0-12-1,3-3-1-15,0-2 2 0,3-3-8 0,-3-3-3 16,0 1 0-16,0-1 2 16,2 1 0-16,-5-1-1 15,-3 3 1-15,0 3-1 16,0 2-3-16,3 0 0 16,-3 3-1-16,0 6 3 15,0 4-2-15,6 4 1 16,0 7 0-16,-3 5 0 15,-3 1 2-15,6-1 0 16,0-2-9-16,0-3-4 16,0 0-70-1</inkml:trace>
  <inkml:trace contextRef="#ctx0" brushRef="#br0" timeOffset="48048.7241">17510 13772 200 0,'-3'-3'74'0,"6"3"-40"0,3-3-42 15,0 3 12-15,0-2 0 16,6-1 2-16,6 0 0 16,5 1-1-16,1-1-43 15,3-2-17-15,0 2-23 16,-3 0-9-16</inkml:trace>
  <inkml:trace contextRef="#ctx0" brushRef="#br0" timeOffset="48508.712">17596 13385 132 0,'-23'-29'49'0,"-4"40"-26"0,3-14-5 15,15 3 20-15,-3 0-17 16,0 8-4-16,-3 0-8 15,-6 8-1-15,1 10-5 16,2 9 3-16,6 15 3 0,9 6-5 16,9 2 0-16,9-5 2 15,9-3 1-15,11-10 1 16,4-11 0-16,9-5-4 16,2-9-3-16,4-9 4 15,-4-14 1-15,-2-8 0 16,-9-5-1-16,-13-11 5 15,-8-8 4-15,-12-5 4 0,-12 0 1 16,-9 6-8-16,-8 4-2 16,-4 6-7-16,-3 5-2 15,3 8-46-15,6 6-20 16,10 5-52 0</inkml:trace>
  <inkml:trace contextRef="#ctx0" brushRef="#br0" timeOffset="49542.4777">19674 13457 132 0,'-6'-6'49'0,"-6"6"-26"0,6-2-5 0,6 2 31 16,6-3-14-1,0 0-17-15,3 1-9 16,3-1-7-16,0 3-2 0,3 0 3 16,0 3-4-16,-4 2 0 15,-2 6 1-15,-3 5 0 16,-6 2 0-16,-3 3 0 16,-6 3 0-16,-2 3 2 15,-4-4-1-15,0-1 2 0,3-7 2 16,3-1 4-1,0-4 0-15,3-2 0 0,9-3-1 16,3-2 0-16,6-3-2 16,6-5-1-16,3 0-3 15,11-9-2-15,1 4-2 16,-6 2 1-16,0 0-17 16,-4 3-5-16,-5-1-35 15,-3 1-13-15,-6 2-12 16</inkml:trace>
  <inkml:trace contextRef="#ctx0" brushRef="#br0" timeOffset="49888.0214">19701 13301 132 0,'-30'-8'49'0,"12"8"-26"0,-9 2-12 0,18 1 15 16,-5 5-6-16,-7 2 1 16,0 12-1-16,-3 7 2 15,3 10-12-15,6 12-3 0,6 4-1 16,12-2 3-16,12-5 2 16,12-3-3-16,12-6-3 15,11-15 2-15,10-10 0 16,-1-9-3-16,1-8-3 15,-6-5 6-15,-10-13 3 0,-8-11-3 16,-9 1 1-16,-12-6-5 16,-12-1-2-16,-9 7-11 15,-3-1-6-15,-6 0-21 16,-6 8-6-16,-3 11-60 16</inkml:trace>
  <inkml:trace contextRef="#ctx0" brushRef="#br0" timeOffset="50915.9114">20820 13433 140 0,'-6'-3'52'0,"6"3"-28"0,-3-2-8 16,3 2 16-16,0 0-4 16,0 0 0-16,0 0-9 15,0 0-1-15,0-3-11 16,6 0-9-16,3 1-1 0,3-4 1 15,0 6 1-15,0 3-2 16,0 0 2-16,-1 2-1 16,-2 0 0-16,-3 3 2 15,-6 0 2-15,-3 3-1 16,3-3 2-16,0 0-4 16,3 0 0-16,3 2 1 0,3 1 0 15,0 2-3-15,0 0 0 16,0-2 4-16,-3-1 1 15,-3 6 0-15,-3 0-2 16,-6 3 5-16,-3-4 4 16,-6-1-3-16,-3-4-1 15,0-2-5-15,1-2 0 16,-4-12-18-16,3 1-5 16,3-6-31-16,3 1-13 15,3-1-8 1</inkml:trace>
  <inkml:trace contextRef="#ctx0" brushRef="#br0" timeOffset="51253.4256">20781 13340 144 0,'-30'0'55'0,"7"6"-30"0,-1-1-10 16,15 3 18-16,-3 2-7 15,-3 6-1-15,0 5-10 16,3 11-2-16,3 11-7 16,9 4-4-16,9-2-1 0,9-5-1 15,15-8 2-15,9-9 3 16,8-1 4-16,7-17 2 0,-4-8 1 16,-5-13 0-16,-6-5 0 15,-10-5 9 1,-11-3 6-16,-6-3 1 0,-12 0 1 15,-6-2-10-15,-12-1-1 16,-3 4-11-16,1 4-4 16,-4 6-33-16,3 2-15 15,3 9-96 1,6 7-50-16</inkml:trace>
  <inkml:trace contextRef="#ctx0" brushRef="#br0" timeOffset="51823.7047">21918 13457 108 0,'-3'-3'44'0,"15"3"-24"0,-15 0-6 0,3 0 17 16,0 0 3-16,0 3 4 15,-6 5-15-15,0 2-3 0,-3 3-12 16,-3 1-3-16,1 2 1 0,-1-3-1 15,0 0 2-15,3-2-6 16,3-3-3-16,0-1 3 16,6-1 1-16,3-1 0 15,3-2 1-15,3-3-2 16,6 2 2-16,6-2-2 16,2 0-1-16,1 0-4 15,3-2-2-15,-6-1-15 16,-3 0-6-16,-3 1-46 15,-4-1-39 1,-2 0 36-16</inkml:trace>
  <inkml:trace contextRef="#ctx0" brushRef="#br0" timeOffset="52023.6812">22040 13504 176 0,'-3'-2'66'0,"3"2"-36"0,0 5-37 0,0 0 8 15,0 3 11-15,-3 5 6 16,3 6-4-16,0-3-3 16,0 8-6-16,0-3-2 0,0-3 3 15,0 1-12-15,0-3-3 16,0-3-36-16,0 0-13 16,0-5-16-1</inkml:trace>
  <inkml:trace contextRef="#ctx0" brushRef="#br0" timeOffset="52349.7385">21918 13322 160 0,'-38'-11'60'0,"23"14"-32"0,-9 7-35 16,12-2 10-16,-6 11 10 15,-3 5 8-15,0 7-4 16,1 17 1-16,8 8-11 16,9-1 0-16,9 1 0 0,15-3-1 15,8-6-1-15,10-10-1 16,9-8 0-16,5-10 4 0,10-22 5 16,-7-7-3-16,-5-6 2 15,-9-13 8-15,-10-11 5 16,-14-5 2-16,-12 0 1 15,-9 5-15-15,-12 1-8 16,-6 2-34-16,-2 8-16 16,-4 7-87-1</inkml:trace>
  <inkml:trace contextRef="#ctx0" brushRef="#br0" timeOffset="55076.2535">13846 15311 124 0,'-3'0'49'0,"9"3"-26"0,-9 5-18 0,3 0 11 16,0 5-1-16,0 11 1 16,0 0-6-16,0 5-4 15,0-3-3-15,3 1-3 0,0-3 3 16,0 5-11-16,3 0-4 15,0-5-60 1</inkml:trace>
  <inkml:trace contextRef="#ctx0" brushRef="#br0" timeOffset="56927.9246">13816 15309 88 0,'3'-3'33'0,"3"3"-18"0,0 0-9 0,0 0 11 15,3 0 0-15,3 0-1 16,12-2-6-16,-1-1-2 16,4 0-4-16,3 1-1 15,3-1-1-15,5 0-4 0,4 1 1 16,3-1 1-16,-7 0 2 15,1 3-3-15,3 0 0 16,-1 0 1-16,1 0 2 16,0 0-3-16,-1 0 0 15,1 0 1-15,9 0 0 16,-4 0 0-16,-2 0 2 0,0-2 3 16,5-1 4-1,1 0-2-15,-1 1 1 0,1-1-5 16,6 0-2-16,-1 1 0 15,1-1-1-15,-4 1 0 16,7-1 2-16,-1-2-1 16,-2-1-1-16,-1 4 1 15,7-1-1-15,-4 0 0 16,-2 1 2-16,-3-1-3 16,5 0 0-16,-2 1 1 15,2-1 2-15,-2 3-1 16,8-3 2-16,-2-2 0 15,-4 5 1-15,7 0 0 16,-7 0 2-16,-2 0-8 16,-1 0 0-16,13 0 0 0,-7 0 3 15,1-2 0 1,2 2 2-16,1 0-4 0,-1 0-2 16,1-6 4-16,8 4 3 15,-2-1-3-15,2 0-1 16,4-2 0-16,-1 2 0 15,3 1 0-15,4 2 2 16,-1 0-3-16,0-3 0 16,-2-5-1-16,-1 8 0 15,9-5 2-15,-5 2 2 16,5-5-3-16,-6 3 0 16,-2 2 1-16,8 3 2 15,-6-2-3-15,4 2 0 16,17-6 1-16,-6 4 2 0,-6 2-1 15,1 0-1-15,-7 0 1 16,6-3 1-16,-3 0-3 16,1 3 0-16,-4 0 1 15,-3 0 0-15,7-5 0 16,-10 3 0-16,0-1 0 16,7 3 0-16,-7 0 0 15,1 0 2-15,2-3-6 16,-3 3 1-16,-2-2 5 15,5 2 4-15,-6 0-6 16,-5 0 1-16,8-3-3 0,-2 3 0 16,-4-3 2-16,9 6 0 15,-5-6 0-15,11 1 2 16,-9-4-3-16,1 4 0 16,5-1 1-16,-6 3 0 15,-2-3 2-15,5-2 1 16,-2 2-4-16,-1 1-1 15,6 2 3-15,-8 0 1 16,2-3 0-16,-3 1-2 16,1-1-2-16,-4 0 1 15,7 1 1-15,-4 2 2 16,0 0 1-16,4-3 1 16,-4 0-2-16,0 3 1 0,4 3-2 15,-7-3 2-15,-2-3 0 16,8 1 1-16,-8-1-5 15,5 3 1-15,-3-3 0 16,-2 1 2-16,2-1-3 16,-2-2 0-16,-7 2 1 15,1 3 2-15,-1-2-3 16,-2 2-2-16,-1-3 4 16,-5 3 3-16,2-3-3 15,1 1-1-15,-4 2 0 16,-2-3 0-16,-1 0-3 15,7 1 0-15,-6-1 4 16,-4 0 1-16,-2 1-3 16,2-1 1-16,1 0-2 0,-6 1 0 15,5 2 0 1,-8 0 0-16,5-11 2 0,1 11 0 16,-3 0 0-16,-4 3 2 15,7-1-1-15,6 1-1 16,-7 0 1-16,-2-3-1 15,-6 2-3-15,2 1 2 16,1 0 1-16,-3-1 2 16,-1-2-1-16,-5 3 2 15,3-3-4-15,-3 0 0 16,-10 0 1-16,7 0 0 16,0 3 0-16,6-3 2 15,-13 2-3-15,4-2-2 0,-6 0 2 16,-6 0 0-1,3-2 3-15,-6 2 1 0,6 0-1 16,-7 0-2-16,1 0 3 16,3 0 0-16,0-3-4 15,0 3-1-15,0 0 3 16,-6 3 1-16,3-1-3 16,-3 1 1-16,0 2 2 15,-6-2 3-15,3 0-2 16,-6 2-2-16,0 5 2 15,-6 1 2-15,6 7 0 16,-6 14 2-16,0 0-2 16,-3 5 0-16,9 5-1 15,-3 17 2-15,3-4 1 0,0-5 1 16,3-7-7-16,-3 7 0 16,6-5 1-16,-3-11 3 15,-3-7-7-15,0-6-3 16,-9-2-83-1</inkml:trace>
  <inkml:trace contextRef="#ctx0" brushRef="#br0" timeOffset="58047.2952">13828 15505 64 0,'-6'-8'24'0,"9"8"-12"0,-6 2-16 16,3-2 4-16,0 0 17 16,3 6 9-16,0 2-2 15,3 2 0-15,-3 3-7 16,0 6 0-16,0 2-8 15,0 0-3-15,0-2-3 16,0-1 0-16,0 1 2 0,0-3-2 16,-3-3-2-16,0-3 0 15,0 1 1-15,0 0-1 16,0-3-1-16,0-3-8 0,-3 5-3 16,3-7-36-1,0 8-36-15,-3-9 23 16</inkml:trace>
  <inkml:trace contextRef="#ctx0" brushRef="#br0" timeOffset="59330.4077">13816 15851 68 0,'0'0'27'0,"0"19"-14"16,0-27 9-16,0 8 22 15,3 0-17-15,3-3-14 16,0 3-6-16,0 0-5 16,6 0-2-16,0 0 1 15,3 8 1-15,5-8 1 0,1 0 1 16,3 0 0-16,0 8 0 16,3-11 0-16,2 9 4 15,7-9 3-15,9 6-4 16,-6-1-2-16,2 1-2 0,4-8 0 15,2-1-2 1,1 4 2-16,3-1-2 0,-4 0-1 16,10 1 1-16,-4 2-1 15,-2 0 2-15,0 0 1 16,2 0 3-16,-2-3 1 16,-1 3-3-16,1 0-3 15,6 0 0-15,-4 0 1 16,1 0-1-16,-1-3-1 15,7 3 1-15,-4 0-1 16,1 0 0-16,0-7 2 16,-1 7-3-16,4 0 0 15,-1 0-1-15,4 0 0 0,-1-11 2 16,-2 8 0-16,5 6 0 16,1-6 2-16,-1 6-1 15,1-3-1-15,-1 5 1 16,1-10-1-16,-4 2 0 15,4 1 0-15,8 2 0 16,-3-3 2-16,1 6-3 16,5-11 0-16,-2 8-1 15,-1-3 0-15,6 0 2 16,1 1 2-16,5-3-1 16,-3 2-1-16,4 0 1 15,8 3 1-15,-9 0-1 16,10-2-1-16,-7-1-2 0,-3 0-1 15,10 3 4-15,-4 0 1 16,0-2-3-16,0 2 1 16,-5 0-2-16,11 0-2 15,-9 0 5-15,30-3 1 16,-9 3 0-16,3 0 1 16,-8 0-4-16,5-3 0 15,-9 1 1-15,0-1 2 16,3 3-3-16,-8 0 0 15,5-3 1-15,-3 3 0 16,0 0 0-16,1 0 0 16,2-2 0-16,0-1 2 15,-3 3-3-15,6 0 0 0,-5 0 1 16,2-3 0-16,-6 1 0 16,3 2 0-16,3 0 2 15,1 0 3-15,-1-3-4 16,3 3-3-16,6 0 3 15,3-2 1-15,0-1 0 16,0 0-2-16,12 1 1 16,-2-4-1-16,-4 6 0 15,6 0 0-15,-6 0 0 16,0 0 0-16,3 0-3 16,0 0 2-16,-9 0 1 15,6 0 0-15,-6 0 0 16,6 0 0-16,-12 0 0 0,9-2 0 15,-8 2 0-15,-7-3 2 16,0 3-1-16,0-3-1 16,0-2-2-16,1 5-1 15,14-3-7-15,-15 1-4 16,6-6-3-16,0 5 0 16,6 1 7-16,-9 2 5 15,16-3 4-15,-7 3 1 16,9 3 0-16,-12-1 2 15,3-2-19-15,-3 0-8 16,0 0-38 0</inkml:trace>
  <inkml:trace contextRef="#ctx0" brushRef="#br0" timeOffset="63898.8731">19323 15211 108 0,'3'-3'44'0,"0"3"-24"0,0 3-6 0,-3-3 15 16,3 5-1-16,0 8 3 15,0 6-8-15,-3 7-2 16,0 19-12-16,0 3-3 0,0 5 0 16,0 0-1-16,3 0 0 15,0-8-3-15,5-6 1 16,1-7-33-16,-3 0-12 16,3-11-47-1</inkml:trace>
  <inkml:trace contextRef="#ctx0" brushRef="#br0" timeOffset="65136.3113">22168 15129 148 0,'-6'-3'57'0,"6"6"-30"0,0 0-27 0,0-3 17 15,0 18-4 1,0 1 6-16,0 10 3 15,3 5-11-15,0 14-2 0,0 2-2 16,0-2-3-16,0 2-1 0,0 0-6 16,0-5 0-1,3-8-39-15,0-5-14 0,3-6-23 16</inkml:trace>
  <inkml:trace contextRef="#ctx0" brushRef="#br0" timeOffset="67408.2136">16444 15248 136 0,'0'-8'52'0,"-14"8"-28"0,8 0-8 0,6 0 16 0</inkml:trace>
  <inkml:trace contextRef="#ctx0" brushRef="#br0" timeOffset="67526.2398">16430 15248 303 0,'5'18'29'0,"4"14"-15"16,0 11-3-16,0 9 0 0,-3 1-6 15,0 8-1-15,0 0-2 16,0-5 1-16,0-6-13 16,3 0-3-16,0-10-89 15</inkml:trace>
  <inkml:trace contextRef="#ctx0" brushRef="#br0" timeOffset="68989.1303">15212 15256 156 0,'-3'0'57'0,"3"5"-30"0,0 8-29 0,0 1 9 0,3 12 10 15,0 11 8-15,0 8-6 16,0 5-3-1,0 3-9-15,3 6-5 0,0-4 1 0,6-2 0 16,-3 0 1-16,0-11-64 16,12-7-62-1,2-12 32-15</inkml:trace>
  <inkml:trace contextRef="#ctx0" brushRef="#br0" timeOffset="69784.0358">17933 15219 136 0,'-3'-5'52'0,"3"5"-28"0,3 0-26 0,-3 0 13 16,3 18-5-16,3 9 13 16,0 12 4-16,-6 9-11 15,3 2-5-15,-3 0 0 0,3 1-2 16,-1-4 0-16,1-4-25 16,3-6-12-16,0-8-45 15</inkml:trace>
  <inkml:trace contextRef="#ctx0" brushRef="#br0" timeOffset="70510.6538">20799 15200 120 0,'-3'-2'46'0,"6"4"-24"0,-3 1-26 0,0 5 10 15,3 8 15-15,-3 10 8 0,0 19-3 16,0 3-3-16,-3-1-13 16,3 6-4-16,0-5-4 15,0-3-2-15,3-8 1 16,3-5-85-16</inkml:trace>
  <inkml:trace contextRef="#ctx0" brushRef="#br0" timeOffset="71241.0059">23579 15110 176 0,'0'-2'68'0,"6"4"-36"0,-3 9-37 0,3 5 12 16,0 2 7-16,-3 11 6 15,0 11-6-15,0 13-1 16,-3 0-7-16,6-5-6 0,0 7-1 0,0-7-34 16,-3-3-17-16,6-8-33 15</inkml:trace>
  <inkml:trace contextRef="#ctx0" brushRef="#br0" timeOffset="72004.2843">14507 15481 36 0,'0'-3'16'0,"3"0"-8"0,0 1-25 0,-3 2-4 0</inkml:trace>
  <inkml:trace contextRef="#ctx0" brushRef="#br0" timeOffset="72210.1287">14507 15351 152 0,'-3'-3'57'0,"6"6"-30"0,0 2-29 15,0 1 11-15,3 4 7 16,0 11 7-16,-1 9 1 16,1 7 3-16,0 0-15 15,-3 10-5-15,-3 6-2 0,3-3-1 16,0-2 2-16,3-3-8 15,0-3 0-15,0-12-95 16,6-4-46 0,9-13 70-16</inkml:trace>
  <inkml:trace contextRef="#ctx0" brushRef="#br0" timeOffset="72892.053">15906 15248 104 0,'-3'-8'38'0,"3"8"-20"0,-3-3-12 0,3 3 9 0,0 0-6 16,0 3-1-16,0 8 11 15,3 7 7-15,3 14 2 16,0 13 3-16,-3 8-17 16,2 2-4-16,1 1-2 0,0-1-4 15,0-4-1-15,0-9-12 16,6 0-7-16,6-2-75 16</inkml:trace>
  <inkml:trace contextRef="#ctx0" brushRef="#br0" timeOffset="73556.1622">17212 15253 140 0,'-3'0'55'0,"3"6"-30"0,3 12-27 0,0-2 11 16,3 10 11-16,3 14 7 15,-6 2-7-15,0 9-4 16,0-4-9-16,0 4-3 0,0-4 0 16,3-4-5-16,0-6 1 0,0 0-66 15,3 2-52 1</inkml:trace>
  <inkml:trace contextRef="#ctx0" brushRef="#br0" timeOffset="74161.6832">18665 15235 160 0,'0'-3'63'0,"3"6"-34"0,0 2-36 15,0 3 8-15,0 5 11 16,0 8 6-16,3 8 3 16,-3 8-1-16,0 3-10 15,-3 5-2-15,0-3-1 0,0-4-3 0,0-1-1 16,0-6-17 0,3-4-7-16,6-6-72 15</inkml:trace>
  <inkml:trace contextRef="#ctx0" brushRef="#br0" timeOffset="74784.9868">20147 15248 128 0,'3'-3'49'0,"-3"9"-26"0,0 4-25 0,3-2 9 0,0 8 14 16,0 10 9-16,-3 9-2 16,0 2-2-16,0 3-14 15,0 2-8-15,0-2 0 0,3-1-1 16,0-4 1-16,0-4-31 16,0-1-12-16,3-4-46 15</inkml:trace>
  <inkml:trace contextRef="#ctx0" brushRef="#br0" timeOffset="75543.0931">21430 15153 132 0,'0'-16'52'0,"0"29"-28"0,3-18-28 0,0 10 8 0,0 6 2 16,3 2 4-16,0 11 3 16,3 10 3-16,-6 14-9 15,-3 5-2-15,0 5 1 0,3-3-3 16,-3-4 0-16,6-4-14 16,0-7-6-16,3-6-55 15</inkml:trace>
  <inkml:trace contextRef="#ctx0" brushRef="#br0" timeOffset="76139.8703">22823 15134 152 0,'0'-8'57'0,"0"11"-30"0,3-3-29 0,0 5 9 15,6 3 8-15,-3 3 5 16,0 7 5-16,-6 11 2 15,6 11-14-15,-6 10-6 0,-6 3-2 16,6-3-3-16,0 3-2 16,-3-5 3-16,3-6 2 15,3-7-55-15,6-4-23 16,0-7-13 0</inkml:trace>
  <inkml:trace contextRef="#ctx0" brushRef="#br0" timeOffset="76700.947">24338 15121 160 0,'-3'0'63'0,"6"3"-34"0,-3 2-34 0,0 11 21 16,0 5 8-16,0 13 6 16,0 11 4-16,0 8-18 15,0 0-7-15,0 8-4 0,0 0-10 16,0 5-4-16,6-8-66 15,-3-5-58 1,-3-3 42-16</inkml:trace>
  <inkml:trace contextRef="#ctx0" brushRef="#br0" timeOffset="77932.8903">14045 15520 120 0,'0'0'46'0,"3"3"-24"0,-3-6-15 0,3 3 15 0,0-5-7 15,3 0 0-15,0-3-5 16,0 0 1-16,0 0-6 16,3-5-1-16,-3 0 0 0,0-3 2 15,0 3 1-15,0 2 3 16,-3 0 4-16,0 3-6 15,0 3-2-15,0 2-3 16,0 1-3-16,0 18-4 16,0 2 4-1,0 3 5-15,0 1-3 16,0-1-1-16,0 5 0 16,2 3-1-16,4-5 0 15,-3-3 2-15,0-5-32 16,6-3-14-16,-3-2-42 15</inkml:trace>
  <inkml:trace contextRef="#ctx0" brushRef="#br0" timeOffset="78135.9815">14030 15669 220 0,'-12'-3'82'0,"15"3"-44"0,0 0-47 0,3 0 14 15,3 0 4-15,3 0 5 16,6 0 0-16,6 0 2 16,9 0-9-16,2 0-2 0,4-3 1 15,3 1-43-15,2-6-17 16,1 2-48-16</inkml:trace>
  <inkml:trace contextRef="#ctx0" brushRef="#br0" timeOffset="78725.3979">14742 15542 176 0,'-9'-11'68'0,"12"11"-36"0,3-3-40 0,3-2 12 16,0-3-2-16,9 0 1 0,5 0 1 15,1 0 0-15,0 3-2 16,3 5-2-16,-6 3 3 0,-4 5 0 15,-5 2 1-15,-6 6-2 16,-9 5-2-16,-3 6 1 16,-3-3-1-16,-11-3 2 15,-1 0 1-15,0-3 10 16,3-2 6-16,6-2 5 16,0-4 5-16,6-2-11 15,0-3-3-15,15-2-9 16,9-3-4-1,9-3 1-15,9-2-4 16,-1 0 0-16,10 2-52 0,3 0-24 16,-1 3-27-1</inkml:trace>
  <inkml:trace contextRef="#ctx0" brushRef="#br0" timeOffset="79198.1722">15423 15457 124 0,'-9'0'46'0,"7"-5"-24"0,-4 5-6 0,3 0 16 16,0-6-4-16,0 4-2 16</inkml:trace>
  <inkml:trace contextRef="#ctx0" brushRef="#br0" timeOffset="79507.633">15394 15425 321 0,'6'-10'14'0,"3"-1"-5"16,5 0-9-16,1 4-2 0,3 1 1 16,3 4 2-16,3 4-2 15,-6 6-2-15,-3 3 4 16,-4 2 1-16,-2 0-3 15,-9 3 1 1,0 3 2-16,0-6-1 16,0 0-1-16,0-2 1 15,9 2-4 1,3 3 2-16,3-6 1 16,-3 6 0-16,0-3 2 15,-6 3 1-15,-6 0 16 16,-6-3 10-16,-6 1-4 15,-3-1 0-15,-6-3-8 16,-3-2-2-16,1-2-9 16,-1-4-2-16,3 1-2 15,6-3-2-15,9 0-48 0,6-3-22 16,12-5-51 0</inkml:trace>
  <inkml:trace contextRef="#ctx0" brushRef="#br0" timeOffset="80168.8988">16105 15325 148 0,'-3'8'57'0,"0"0"-30"0,-3 7-21 0,6-1 17 16,-3 4-5-16,-3 3-1 15,0-2-7-15,3-1-4 0,-3 1-3 16,3-1 0-16,0-4 0 0,0-4-1 15,3-2 1-15,0 3 2 16,3-6 2-16,3-5-3 16,6 0-1-16,0 0 1 15,3 0 0-15,6-3-2 16,3 1 1-16,-3-1-7 16,-4 0 1-16,1-2-32 15,-3 5-14-15,0 0-37 16</inkml:trace>
  <inkml:trace contextRef="#ctx0" brushRef="#br0" timeOffset="80386.8967">16242 15354 160 0,'-6'0'63'0,"6"2"-34"0,-12 22-27 0,12-8 12 15,-3 5 15-15,0 6 11 16,0-1-10-16,0 11-3 16,3 0-15-16,0-5-8 0,0 0 0 15,6-6-14-15,0-2-6 16,3-3-95 0</inkml:trace>
  <inkml:trace contextRef="#ctx0" brushRef="#br0" timeOffset="81008.8722">16715 15367 144 0,'-3'-3'55'0,"3"3"-30"0,3-2-23 0,-3 2 14 16,0 0 10-16,3 2 12 16,3 9-11-1,-3 7-14-15,0 1-2 0,0 0 0 0,-3-4-4 16,0 4-2-1,0-6-5-15,0-2 0 16,3-1 0-16,0-2 0 16,3-2 0-16,3 1 2 0,3-4-1 15,3-3-1-15,3 3 1 16,-1-1 1-16,4 1-1 16,0 2-1-1,-3 1 5-15,-3-4 1 16,-6 9 4-16,-3-1 1 0,-6 4 1 15,-6-1 2-15,-3 0-5 16,-6 0-3-16,-6-2-12 16,-3 0-4-16,1-1-35 15,-1 1-13-15,0-3-27 16,-3-3-37 0,3 0 44-16</inkml:trace>
  <inkml:trace contextRef="#ctx0" brushRef="#br0" timeOffset="81176.4631">16697 15378 216 0,'-3'-24'82'0,"6"21"-44"0,6 0-47 0,0 3 14 16,6 0-1-16,9 0 2 16,3 0-2-16,8 3-1 15,1 0-1-15,3-1-4 0,0-2 1 0,11 0-94 16</inkml:trace>
  <inkml:trace contextRef="#ctx0" brushRef="#br0" timeOffset="81869.0725">17647 15237 160 0,'-6'0'63'0,"3"3"-34"16,-9 2-27-16,6 3 14 0,-9 5 5 16,0 6 5-16,-2 2-6 15,-1 14 1-15,0 2-12 16,3 0-1-16,3 5-1 0,6 0-6 15,6-2 0-15,6-8 1 16,3-3 1-16,12-5-1 16,0-8 1-16,2-6-4 15,4-7 0-15,0-6-1 16,-3-5 0-16,-3-8 4 16,-6-2 3-16,-10 2 0 15,-5-3 2-15,-8 4 9 0,-7 1 5 16,-3 1 0-1,-6 5-1-15,0 0-10 0,0 6-6 16,4 2-23-16,5 0-8 16,3 7-57-16,6 1-22 15,6-5 5 1</inkml:trace>
  <inkml:trace contextRef="#ctx0" brushRef="#br0" timeOffset="82494.113">18123 15285 204 0,'-3'-3'77'0,"3"6"-42"0,6 0-43 0,0-1 12 16,3 1 2-16,6 2 4 15,3-2-1-15,12 0 2 0,2-1-6 16,1-2-3-16,0 0-1 16,-3 0-4-16,-1 0 2 15,-5 0 1-15,-3 3 2 0,-6 2-1 16,-9 3-1-16,-6 3 1 16,-3 12-1-16,-3 4 11 15,-3 5 5-15,-3-1-6 16,0 4-3-16,3-1-4 15,0-5 0-15,3 0-4 16,0-5 0-16,0-5-17 16,3-6-8-16,3 0-63 15,0 3-45 1,0-5 54-16</inkml:trace>
  <inkml:trace contextRef="#ctx0" brushRef="#br0" timeOffset="82665.1251">18189 15555 260 0,'-12'-11'96'0,"12"11"-52"0,9-2-49 0,0 2 15 15,3-3-11-15,11-5 1 16,7 5-2-16,3-5-2 16,9-2 3-16,5 2-27 0,4 0-10 15,-7 3-63 1</inkml:trace>
  <inkml:trace contextRef="#ctx0" brushRef="#br0" timeOffset="83366.9656">19114 15309 180 0,'-3'-11'68'0,"0"6"-36"0,-3 0-24 0,1 2 16 15,-4 0-1-15,-6-2 1 16,-3 2 4-16,-12 1 5 16,3 2-18-16,0 2-6 0,7 1-4 0,5 2-6 15,3 3-1-15,3 6-4 16,6 1 1-16,12 12 1 16,9-1 2-16,3 3 1 15,-1 1 3-15,1-1-1 16,-3-6 2-16,-9 9-4 15,-9-3 0 1,-6-5 3-16,-9-5-1 16,-6-4-1-16,-2-4 1 15,-1-3 1-15,0-8 1 16,3-5 1-16,6-6 0 16,6 1 2-16,6-4-3 15,9-4-2-15,12-3 0 16,6-11-1-16,6 0 0 15,2 0 2-15,-2 1-1 16,-3 2-1-16,-3 2-4 16,-6 3-2-16,-6 8-41 15,-6 1-17-15,-6 7-46 16</inkml:trace>
  <inkml:trace contextRef="#ctx0" brushRef="#br0" timeOffset="84071.202">19802 15311 148 0,'-3'-7'55'0,"6"1"-30"0,-6 1-12 0,3 2 17 15,-3 1 2-15,-3-4 4 16,-3 1-5-16,-3 0-1 15,-3-1-17-15,-3 4-6 0,-5 4 0 16,-1 6-9-16,0 6 0 16,3 4 0-16,3 11 1 15,6-2-2-15,6-3 2 16,6-3-1-16,12-5-2 0,3-1 0 16,3-7 0-16,3-2-8 15,3-6-5-15,-3-8 2 16,-4-3 4-16,-2 1 6 15,3-4 5-15,-9 4 14 16,-3 2 6-16,0 0 1 16,-3 3 2-16,0 2-11 15,-3 3-4-15,0 13-10 16,0 8-1-16,-3 8 3 16,3-2 4-16,0 5-3 15,3 2-3-15,0 0 1 16,9-7 0-16,-3-3-48 0,9-3-19 15,0-3-39 1</inkml:trace>
  <inkml:trace contextRef="#ctx0" brushRef="#br0" timeOffset="84659.1694">20257 15409 176 0,'-3'0'66'0,"3"0"-36"0,3 11-24 0,0-14 15 16,0 1-7-16,0-1 2 16,3-10-7-1,0 0-5-15,0-1-5 0,0 1 0 16,0 2 1-16,-3-2 0 15,0 8 0-15,0 0 2 16,-3 2-10-16,0 8-2 16,6 11 5-16,0 11 2 15,-6-1 3-15,6 3 2 16,-9 0-1-16,3-2-1 16,0 7-13-16,6-5-6 0,-9-2-65 15</inkml:trace>
  <inkml:trace contextRef="#ctx0" brushRef="#br0" timeOffset="84839.0352">20237 15600 208 0,'-9'-13'77'0,"9"13"-42"0,0 10-43 16,3-12 12-16,0 4-2 15,0 1 3-15,5-6 2 16,7-2 1-16,3 0-4 15,3-1-5-15,0 4 0 0,0-1-26 16,0-2-9-16,2-1-50 16</inkml:trace>
  <inkml:trace contextRef="#ctx0" brushRef="#br0" timeOffset="85107.6012">20484 15452 168 0,'-18'-6'63'0,"12"6"-34"0,-6 0-25 0,6 0 13 15,-3 8-10-15,0 0-2 16,0 5 8-16,3 1 6 16,3 10-10-16,6-1 0 0,6 1 1 15,6-3-4-15,3-5 2 16,9-8 4-16,-1-11 2 16,-2-2-3-16,0-5 1 0,-6-4-5 15,-3-4 1-15,-6-1-5 16,-3-10-2-16,-9 0-5 15,-3-3 0-15,-9 6-33 16,3-1-13-16,3 6-48 16,0 5-28-1,6 6 57-15</inkml:trace>
  <inkml:trace contextRef="#ctx0" brushRef="#br0" timeOffset="85559.3438">20996 15441 164 0,'-6'0'63'0,"0"3"-34"0,9-3-19 15,0-6 17-15,-3 6-7 16,3-5-1-16</inkml:trace>
  <inkml:trace contextRef="#ctx0" brushRef="#br0" timeOffset="85755.6588">20999 15415 348 0,'8'-16'8'0,"1"0"-5"0,0 3-7 0,-3-1 0 16,0 1 2-16,0 3 1 16,-3-1-2-16,0 3 0 15,-3 5-1-15,0 3 0 16,0 8-6-16,0 8-4 15,0 8 8-15,0 3 2 16,0 2 4-16,0 0 0 16,-3-3-5-16,0 3 1 15,3-2-47 1,0-9-51-16,0 9 24 0</inkml:trace>
  <inkml:trace contextRef="#ctx0" brushRef="#br0" timeOffset="85920.8419">20933 15565 208 0,'-6'-5'79'0,"6"10"-42"0,6-5-50 15,0 3 9-15,6-3 0 16,0 0 1-16,6 3 3 16,0-1 0-16,2-4 0 15,1-1-27-15,-3 0-11 0,0 1-36 16</inkml:trace>
  <inkml:trace contextRef="#ctx0" brushRef="#br0" timeOffset="86205.6274">21135 15444 220 0,'-3'-13'82'0,"0"2"-44"0,6 0-47 0,0 3 12 16,0-2-4-16,3-1 2 15,-3 1 4-15,0-1 2 16,0-2-3-16,3 2-3 0,-3 1 2 16,-3 2-4-16,3 2-2 15,0 1-3-15,-3 10-10 16,3 9 0 0,0 9 8-16,6 4 7 15,0 2-1-15,-3-2 1 0,0-1-8 16,0-5-2-16,-3 0-49 15,0 6-40 1,0-9 31-16</inkml:trace>
  <inkml:trace contextRef="#ctx0" brushRef="#br0" timeOffset="86368.3277">21159 15568 192 0,'3'-3'74'0,"3"9"-40"0,21-4-40 16,-12-2 14-16,3 0-9 16,3 0-2-16,2-2-62 15,4-4-27-15,-3 1 29 16,12 0 15-16</inkml:trace>
  <inkml:trace contextRef="#ctx0" brushRef="#br0" timeOffset="86910.6163">21561 15333 60 0,'0'-3'24'0,"0"3"-12"0,0 0 12 15,0 0 16-15,0 0-3 0,0 0-2 16,3-3-13 0,0-2-6-16,3-3-9 0,-3 0-5 15,3-2-1 1,0 2-1-16,-3-3 2 0,3 3-3 0,-3 0 0 15,0 3-1-15,-3 2 0 16,0 1 0-16,0 2-2 16,0 8-6-16,0 5-4 15,-3 5 8-15,0 6 5 16,0 8 1-16,0-3 0 16,3-5-6-16,0 0-4 15,0-3-54 1</inkml:trace>
  <inkml:trace contextRef="#ctx0" brushRef="#br0" timeOffset="87095.7497">21549 15528 192 0,'-3'3'71'0,"6"-6"-38"0,3 3-45 15,0 0 10-15,3 0-2 16,0 0 2-16,3 0 6 15,3 0 2-15,6-2-2 16,-4 2-5-16,1-3 0 0,0 3-78 16</inkml:trace>
  <inkml:trace contextRef="#ctx0" brushRef="#br0" timeOffset="87450.5926">21740 15298 192 0,'-3'-8'71'0,"6"6"-38"0,3-4-34 0,0 4 12 15,3 2-10-15,-1 0 0 16,1 2-1-16,0 4 0 0,0 2 0 15,-3 2 0-15,-6 3 0 0,-6 3-5 16,3 11 1 0,-6-3 2-16,0-6 1 0,0 1 5 15,1-4 5-15,2-1-3 16,3-4 2-16,6-2 1 16,6-3 2-16,5-2-3 15,7-3-3-15,12 0-11 16,3-3-6-16,2 1-76 15,-2-1-40 1,0-2 56-16</inkml:trace>
  <inkml:trace contextRef="#ctx0" brushRef="#br0" timeOffset="88040.3019">22302 15335 160 0,'0'0'63'0,"0"0"-34"0,0 0-25 16,3 0 13-16,0-2-2 16,0-4 1-16,-3 1-6 15,0 0-2-15,0-3-4 0,0 0-1 0,0 0 1 16,0 3-2-16,0-1 1 15,0 4-11-15,0 2-4 16,0 5 3-16,0 8 3 16,-3 11 4-16,0 8 1 15,0 0-2-15,3-1 2 16,0-4-4-16,0-1-1 16,0-5-127-1,0 8 50 1</inkml:trace>
  <inkml:trace contextRef="#ctx0" brushRef="#br0" timeOffset="88239.748">22231 15544 184 0,'0'0'68'0,"3"6"-36"0,0-6-40 16,3 0 10-16,3 0 3 15,3 2 6-15,2-2-5 16,10 3-3-16,-3-3-66 16,9-3-30-16,-9 3 27 15,3-2 16-15</inkml:trace>
  <inkml:trace contextRef="#ctx0" brushRef="#br0" timeOffset="88967.3805">22442 15301 72 0,'-3'-3'30'0,"3"1"-16"0,-3 2 8 15,3 0 15-15,0 0 0 16,0-3 1-16,-3 0-4 0,0 1-1 15,-3-1-18-15,6 0-2 0,0-2 0 16,0 0-5 0,6-1-2-16,0 1-6 0,3 0 0 15,3 2-2-15,0 1 0 16,0 2-3-16,0 2 1 16,-3 4 2-16,-3 1 3 15,-6 4 0-15,-3 2-1 16,0 1 3-16,0-1 2 15,0-3-7-15,0 6 0 16,3 3 0-16,3-1 1 16,3-2 1-16,3 0 0 15,6 0-3-15,-4 0 2 0,-2 0 5 16,-3-1 2-16,-6-1 9 16,-3-4 2-16,-6 1-6 15,0-1-2-15,-2-2-5 16,-1-5-3-16,0 2-9 15,3-5-3-15,-3-5-43 16,12 0-16-16,0 2-27 16</inkml:trace>
  <inkml:trace contextRef="#ctx0" brushRef="#br0" timeOffset="89535.8501">22945 15327 36 0,'0'0'13'0,"3"3"-6"0,0-3 20 16,-3 0 18-16,0 0 3 15,0-3 2-15,6 1-20 16,-3-4-7-16,3-2-12 16,-3-2-5-16,3-1-3 15,-3 1-5-15,9-1 1 0,-3 1 7 16,-6 2 4-16,6 2-1 15,-6 1 0-15,0 2-5 16,-3 3-3-16,3 11-3 16,-3 5-1-16,0 5 4 0,0 13 1 15,3-2 0 1,-3 0-2-16,-6-3-21 0,9-8-11 16,-9 6-55-1,9-9-21-15,-6-2 56 16</inkml:trace>
  <inkml:trace contextRef="#ctx0" brushRef="#br0" timeOffset="89709.5964">22930 15523 192 0,'-3'-3'74'0,"6"-2"-40"0,-3 5-46 0,6 5 7 0,0-5-2 15,3 0 2-15,6 0 5 16,6 0 2-16,0 0 0 15,3 0-10-15,-4 0-3 0,4 0-62 16</inkml:trace>
  <inkml:trace contextRef="#ctx0" brushRef="#br0" timeOffset="90021.0306">23162 15243 196 0,'-8'2'74'0,"8"4"-40"0,-3 7-42 0,0-3 12 0,0 6-2 15,-3 0 1 1,0 5 1-16,0 6 0 15,3-6-2-15,0-3-4 0,0-2 1 16,3-2 1-16,3-4 2 16,3-2-1-16,0-3-1 0,9-5-2 15,-1 0 1 1,1 0-28-16,6 0-10 0,3-8-38 16</inkml:trace>
  <inkml:trace contextRef="#ctx0" brushRef="#br0" timeOffset="90230.3109">23264 15274 196 0,'-18'-5'74'0,"18"5"-40"0,0 3-53 16,0 2 7-16,0 6 8 15,0 2 9-15,-3 8 11 16,3 5 5-16,-3 4-10 15,-3-1-4-15,6-3-3 0,0-2-7 0,0-6 0 16,0 1-65 0,0-3-51-16,9 0 39 15</inkml:trace>
  <inkml:trace contextRef="#ctx0" brushRef="#br0" timeOffset="90618.3083">23752 15314 180 0,'-15'3'68'0,"15"-3"-36"0,0 0-37 0,0 0 10 16</inkml:trace>
  <inkml:trace contextRef="#ctx0" brushRef="#br0" timeOffset="90815.0934">23746 15314 304 0,'6'-3'13'16,"3"-4"-5"-16,3-1-3 0,-3-3 0 15,0 0-2-15,-1 1 0 16,-5 2 5-16,6 0 5 16,-9 3-5-16,6-1-2 15,-3 4-3-15,-3 2 0 16,3 10-2-16,-3 6-1 16,0 5 1-16,3 11 1 0,0 0-3 15,0-3 0-15,-3 0-21 16,6-2-10-16,-3-4-68 15</inkml:trace>
  <inkml:trace contextRef="#ctx0" brushRef="#br0" timeOffset="91011.5738">23752 15523 212 0,'-15'-8'82'0,"15"13"-44"0,15-2-49 16,-6-3 13-16,3 0-4 16,3 0 3-16,-1 0-2 0,4-3 0 15,0-2-56-15,-3 5-25 16,9-2 11-16,-9 2 6 16</inkml:trace>
  <inkml:trace contextRef="#ctx0" brushRef="#br0" timeOffset="91352.9455">23996 15282 212 0,'-12'-5'82'0,"12"8"-44"0,0-3-40 0,0 2 14 0,0 6 5 15,0 3 6-15,0-1-3 16,-3 1-2-16,3 2-10 15,0 6-5-15,3 2-2 16,3-5-1-16,3-3 0 16,3 0 2-16,0-2-1 15,0-1 2-15,5-2-4 16,-5 6-2-16,0-4 2 16,-6 1 0-16,-3-1 3 15,-6 1 3-15,-6 0-2 16,-3-1-2-16,-2-2-5 15,-4-3 0-15,-6 1-31 16,3-6-12-16,0-3-29 16,3 0-45-16,3-2 32 15</inkml:trace>
  <inkml:trace contextRef="#ctx0" brushRef="#br0" timeOffset="91494.1377">23948 15288 232 0,'0'-8'88'0,"15"5"-48"0,-3-2-42 0,-6 5 14 16,6-3-6-16,6 0-1 16,6 1-6-16,2-1-1 15,7 1-103-15,0 2-44 16</inkml:trace>
  <inkml:trace contextRef="#ctx0" brushRef="#br0" timeOffset="92045.2993">24499 15348 156 0,'-12'0'57'0,"12"0"-30"0,-6 0-29 0,6 0 11 15,0-2-8-15,0-1-1 16,0-5 9-16,6 3 3 16,-3-6-5-16,-3 1-4 0,9-3 0 15,-3-1-2-15,0 1 2 0,0 3 0 16,-3-1 3-1,3 3 6-15,-3 3 4 0,0 2-8 16,-3 3-2-16,6 5-2 16,-3 9 2-16,-3 4-3 15,0 6 0-15,0 8-3 16,-3-1-1-16,-3 1-12 16,6-5-7-16,-3-4-73 15,0 1-31 1,-3-5 63-16</inkml:trace>
  <inkml:trace contextRef="#ctx0" brushRef="#br0" timeOffset="92230.0295">24439 15531 220 0,'-3'-3'85'0,"6"3"-46"0,12 0-48 0,-9-2 14 16,9 2-5-16,0-3 0 15,6 0 0-15,0-2 2 16,0 3-43-16,-4-1-19 16,10 0-23-16,-6 3-7 15</inkml:trace>
  <inkml:trace contextRef="#ctx0" brushRef="#br0" timeOffset="92598.8593">24764 15227 200 0,'-3'-3'74'0,"-3"3"-40"0,6 3-40 16,-12 5 36 0,3 5-4-16,-3 8-8 15,0 8-3-15,-6 6-9 16,10-4-4-16,-4 1 1 0,12 0-2 15,6-6-1-15,0-2 1 16,2-3-1-16,4-5-7 16,6-5 0-16,3-9-6 15,6-2 1-15,3-8-1 16,-7-2 3-16,-2-1 8 16,-9-7 3-16,-6 2 20 0,-18-3 11 15,-3 1 6-15,0 5 4 16,-5 5-21-16,-1 2-9 15,3 1-15-15,0 8-4 16,9 5-49-16,3 0-23 16,6 2-41-1</inkml:trace>
  <inkml:trace contextRef="#ctx0" brushRef="#br0" timeOffset="100664.3005">18885 14790 64 0,'3'0'24'0,"-3"0"-12"16,0 0 6-16,0 0 14 0,0 0-10 15,3-2-4-15,0-1-7 16,0 0-2-16,0 1-5 16,6-1-3-16,-3-5 0 15,0 0-1-15,0 0 0 16,-3-2 2-16,3-1 1 0,-3 3-4 16,0 0 1-16,0 3-2 15,0 2 0-15,-3 3 0 16,0 5 0-16,6 6 6 15,-6 0 2-15,0 5 2 0,0 2 2 16,0 3-3-16,0 3 1 16,0 0-7-16,0-3-1 15,6 3 2-15,-3 2 1 16,3-2-1-16,-4-5-2 16,1-6-28-16,0 0-11 15,-6-5-25 1</inkml:trace>
  <inkml:trace contextRef="#ctx0" brushRef="#br0" timeOffset="100863.447">18864 14962 124 0,'-6'-2'49'0,"6"4"-26"16,0-4-18-16,0 2 13 0,0 0-4 15,3 0 0-15,3 0-2 16,0 2 0-16,9 1-6 15,3-3 0-15,0 0 4 0,3 2-6 16,3-2-2-16,-1 0-15 16,-2 0-6-16,-3 0-59 15</inkml:trace>
  <inkml:trace contextRef="#ctx0" brushRef="#br0" timeOffset="101393.6848">18921 14616 108 0,'-24'-6'44'0,"18"6"-24"0,-6 3-10 16,6 2 12-16,-3 1-8 15,-3 1-1-15,-2 7-5 16,2 4 0-16,-6 6-5 16,0 8 5-16,6 10 4 0,3 14-4 15,9-1-2-15,6-2-3 16,9-5 0-16,6-9 0 16,6-4 1-16,5-6 0 15,7-16 2-15,3-13-1 16,2-8 2-16,4-13-4 0,-6-11 0 15,-7-2 1-15,-8-3 0 16,-9 0 4-16,-12-3 3 16,-9-2-4-16,-6 5-2 15,-6 2-7-15,-3 9-3 16,-3 2-38-16,4 6-16 16,2 7-28-1</inkml:trace>
  <inkml:trace contextRef="#ctx0" brushRef="#br0" timeOffset="105046.2043">21689 14769 100 0,'-18'0'38'0,"15"0"-20"0,0 3-21 15,-3-3 54 1,0 0-11-16,3 0-15 16,6 0-14-16,3 0-8 0,6-8 0 15,0 0-2 1,0 3-1-16,0-1 1 0,0 4-1 15,0-1 0-15,0 11 0 16,-3 0 0-16,-3 2 0 16,-6 1 2-16,-3 2 1 15,-3 0-4-15,-3 3-1 16,-3 0 3-16,0-3 3 16,-6 1 1-16,3-4 2 15,3-2-2-15,3 0 0 16,3-3-3-16,0 1-2 15,3-1-2-15,15-5-1 16,0 0 2-16,3 0 2 16,0 0 2-16,0 0-4 15,3 0-1-15,-3 0-2 16,0 0 3-16,-4 0-9 16,1 0-1-16,-3 0-18 15,0 0-9-15,-3 0-33 16</inkml:trace>
  <inkml:trace contextRef="#ctx0" brushRef="#br0" timeOffset="105482.888">21701 14608 92 0,'-27'-3'35'0,"6"6"-18"0,4 5-11 16,8-3 11 0,-3 5-3-16,-3 12 0 15,-3 4 0-15,3 6 2 16,0 8-5-16,3 7-1 15,3 6-6-15,3-3-3 0,6-5 2 16,9-2 4-16,6-6 4 0,12-11-6 16,6-5-1-16,5-10 2 15,10-6 1 1,15-10-1-16,-4-11-1 0,-2-18-1 16,-4-3 0-16,-8 0 0 15,-21 2 2-15,-9-5 12 16,-12 1 6-16,-9 2-6 15,-6 5 0-15,-15 0-13 16,-3 6-3-16,6 5-15 16,3 2-7-16,4 3-71 15</inkml:trace>
  <inkml:trace contextRef="#ctx0" brushRef="#br0" timeOffset="106536.2057">23008 14753 104 0,'-21'13'38'0,"21"-13"-20"15,-6 0-10-15,6 0 11 0,0 0-3 16,0 0 1-16</inkml:trace>
  <inkml:trace contextRef="#ctx0" brushRef="#br0" timeOffset="106859.5636">22993 14761 241 0,'9'-5'11'0,"3"0"-5"16,0-6-7-16,-1 0 0 0,1 3 1 15,0 3 0-15,0 8 0 16,-3-1 0-16,3 1-3 16,-6 8 2-1,-6 2 3-15,0 0-1 16,-3-2-1-16,0-1 5 15,0-2 1-15,3 0-5 0,3 0-2 16,0 0-3 0,3 0 0-16,6 3 5 0,-3 2 1 15,0 0-5-15,0 0-2 16,-3-2 10-16,-9 7 18 16,-3-2-1-1,-3 5-7-15,0-5-1 16,0-3-9-16,-6-5-1 15,0-10-7-15,6-6-2 16,-6 0-23-16,9-3-8 16,3-2-20-1,0 0-33-15,9-3 19 0</inkml:trace>
  <inkml:trace contextRef="#ctx0" brushRef="#br0" timeOffset="107206.6658">23079 14642 140 0,'-15'-5'55'0,"-6"7"-30"0,-8-2-18 15,17 3 13-15,6 2-6 16,-9 3 2-16,6 8-5 16,-3 5 1-16,0 8-7 15,3 8-3-15,0 8 1 0,9 6-4 16,12-1 0-16,6-8 1 15,9-5 0-15,3-10 4 0,5-9 5 16,7-10 1-16,6-10 2 16,-7-12-2-1,1-12-1-15,-6-6 1 0,-12-2 4 16,-10-3 1-16,-8-6 3 16,-12 4-1-16,-8-1-1 15,-4 6-8-15,0 5-3 16,-6 5-8-16,9 5 0 15,0 6-30-15,3 5-13 16,3 5-40 0</inkml:trace>
  <inkml:trace contextRef="#ctx0" brushRef="#br0" timeOffset="107700.3505">23832 14698 104 0,'0'-3'41'0,"0"16"-22"0,0-2-7 0,0-3 16 16,-3 0 4-16,0 0 3 15,0 0-11-15,0-1-4 16,0 1-11-16,-3 0-6 0,6-2 0 16,0-1-2-16,0 0 2 15,0-2 2-15,6 0 4 0,0-1-2 16,3 1-2-16,0-3-5 16,3 0 0-16,-3 0-7 15,6 0 0-15,0 0-21 16,-3 0-7-16,-3 0-103 31,11-3 57-31</inkml:trace>
  <inkml:trace contextRef="#ctx0" brushRef="#br0" timeOffset="107900.4111">23948 14727 172 0,'-3'-3'66'0,"3"3"-36"0,0 0-40 16,0 0 20-1,0 11 0-15,0 2-2 16,0 3 0-16,0 0-4 0,0 2-1 16,0 1 1-16,0-3-2 15,0-3-2-15,0 0-19 0,0-2-10 16,0-3-32 0,0-3-31-16,0-5 31 15</inkml:trace>
  <inkml:trace contextRef="#ctx0" brushRef="#br0" timeOffset="108225.5683">23892 14645 140 0,'-15'-21'52'0,"6"15"-28"0,-6-2-11 0,12 8 17 0,-6 0-13 16,-3 0-4-16,-6 8-6 15,-2 3-2-15,-1 15-3 16,0 6 1-16,3 8 0 0,12 2-1 15,3 14-2-15,12-11-2 16,12-3-1-16,6-5 4 16,5-11 3-16,10-7 5 15,6-11 5-15,-1-13-6 16,-2-14-2-16,-6-2 1 16,-7-8 2-16,-11-3 0 15,-3-5 2-15,-15-3-2 16,-3 1 2-16,-9 4-4 15,-3 3-2-15,-3 6-13 16,0 5-5-16,4 8-36 0,-1 5-13 16,6 5-32-1</inkml:trace>
  <inkml:trace contextRef="#ctx0" brushRef="#br0" timeOffset="108783.9615">24532 14682 148 0,'6'-3'57'0,"-3"6"-30"0,-3-3-10 16,0 0 33-1,6 8-15-15,-6 5-9 16,-6 0-4-16,6-2-13 16,-3-1-3-16,-3-2 0 0,6 0-5 15,-3 0-3-15,3-3 1 0,0 1 0 16,3-4 1 0,6 1 0-16,3 0-3 0,2-1 2 15,1 1 1-15,9 2 2 16,-3 1-6-16,-6 1-1 15,6 1 2-15,-12 3 3 16,3 0 3-16,-7-1 3 16,-5 1 1-16,-5-1 3 15,-1-2-7-15,-9-2-2 16,0-1-28-16,0-3-11 16,0-2-21-16,-3 0-6 0,0-2-14 15</inkml:trace>
  <inkml:trace contextRef="#ctx0" brushRef="#br0" timeOffset="109262.2719">24490 14737 172 0,'6'-18'66'0,"0"2"-36"0,9 8-37 16,-6 5 10-16,3 1 1 0,3-1 2 15,8 3-2 1,1 0-3-16,-3 0 0 15,6-5-10-15,-3 2-4 0,-4 0-37 16,-2-2-42 0,-6 0 26-16,0 0 104 31,-15-9-7-31,-6-2 2 16,-9 1-7-16,-2-7-4 15,-1 7-3-15,-3 1 0 16,-3 6-4-1,-3 11-1-15,6 2-8 0,-2 6-6 0,-4 10-1 16,-3 19 3-16,3 2 1 16,7 3-1-16,8 8 1 15,15 3 0-15,9-4 3 16,6-7 1-16,8-8 3 16,7-5 4-16,12-11 1 15,5-13 5-15,4-10 2 0,0-22 0 16,-1-8 1-16,-8-5 2 15,-12-8 4-15,-15-8 2 16,-18-2 3-16,-9-9-14 16,-6 9-4-16,-12 4-26 15,0 9-10-15,1 10-50 16,5 8-22-16,-3 9-38 16</inkml:trace>
  <inkml:trace contextRef="#ctx0" brushRef="#br0" timeOffset="114096.3364">3074 16447 132 0,'-12'0'49'0,"9"2"-26"0,-3-2-7 0,6-2 16 0,0 2-9 15,0-3-3-15,0-2-9 16,6-3-3-16,3 0-4 15,6-3-1-15,-1 3 1 0,4 3-2 16,0 2-2-16,0 3-2 16,-3 3 1-16,-3 10 1 15,-3-2 2-15,-6 5 1 16,-6 5 1-16,-3-3-2 16,0-2 1-16,-6 0-4 15,6-3 0-15,9 0-1 16,6-2-2-1,6 0 0-15,12-1 3 16,-1 1 2-16,1 2 0 16,-3 0-1-16,-6 0 3 15,-6 3 0-15,-6-2 14 0,-6 4 8 16,-12 1-1-16,-6-3-2 16,-3-3-8-16,-3 3-1 15,0-14-6-15,1 6 1 16,-1-5-12-16,3-3-4 15,6-5-10-15,6-3-3 16,6-3-51-16,6-2-20 16,9-3-2-1</inkml:trace>
  <inkml:trace contextRef="#ctx0" brushRef="#br0" timeOffset="114486.6123">3416 16462 240 0,'-18'-2'90'0,"21"-6"-48"0,-3 5-42 15,6 1 18-15,6-6-8 16,3-6 2-16,3 9-7 15,6-3-3-15,5 8-1 16,4 11-1-16,-3 13 0 0,-9 2-11 16,-7 8-3-16,-5 9-2 0,-6 2 0 15,-9 5 9-15,-2-2 6 16,-4-9 7-16,0-2 5 16,0-8 11-16,6-5 8 15,3-5-13-15,6-6-7 16,6-5-4-16,9-8 0 15,8 0-5-15,7 0-1 16,6-5-13-16,0 2-7 16,2 3-51-16,1 0-21 15,-12 3-6 1</inkml:trace>
  <inkml:trace contextRef="#ctx0" brushRef="#br0" timeOffset="115283.1983">3187 17285 104 0,'0'-8'41'0,"3"6"-22"0,-3-1 2 16,0 3 17-16,0 0-7 15,-3 0-1-15,-3 3-15 16,0 2-4-16,-9 6-7 15,3 2 4-15,-3 13 2 0,0 3-1 16,3 11 0-16,3-3-3 16,4 8 1-16,5 3-4 15,8-9 0-15,10-7-3 16,3 0-1-16,6-14 7 16,6-10 6-16,-1-2-2 15,-2-12 2-15,-6-7-5 0,-3 0-2 16,-9 0 0-16,-6-6 1 15,-9 3 1-15,-9-2 3 16,-6-1-1-16,-6 1 0 16,-3 4-5-16,1 6-3 15,-1 3-3-15,3 3-1 16,3-1-18-16,6 3-7 16,3 0-27-16,6 3-10 15,6-3-34 1</inkml:trace>
  <inkml:trace contextRef="#ctx0" brushRef="#br0" timeOffset="115552.9741">3550 17248 228 0,'-12'0'85'0,"9"11"-46"0,0 2-46 16,0-5 14-16,0 3-7 15,-3 2 0-15,0 3 4 16,3 7 5-16,0-1-5 16,0-9-2-16,3 0-1 0,3 0-1 15,6-5 2-15,3-2-1 0,9-6 2 16,0 5-2 0,3-5 2-16,8 0-18 0,1 0-4 15,-3-5-22-15,-3 5-7 16,-4-3-36-1</inkml:trace>
  <inkml:trace contextRef="#ctx0" brushRef="#br0" timeOffset="115751.2342">3785 17298 216 0,'-12'-5'82'0,"9"10"-44"0,0-2-38 0,3 2 16 0,0 6-3 16,-3 5 5-16,3 2-1 15,0 9 1-15,0-1-9 16,3 6-5-16,0 2-3 0,3-2-1 16,0 0 2-16,0-6-50 15,0 9-21-15,3-6-37 16</inkml:trace>
  <inkml:trace contextRef="#ctx0" brushRef="#br0" timeOffset="117221.3542">3520 17978 124 0,'-3'-5'49'0,"3"3"-26"16,0-4-20-16,0 6 10 0,0 0 9 15,0 0 6-15,0 0 1 16,0 0 0-16,0 0-16 15,0 0 1-15,0 0 2 0,0 0-2 16,-3 0 2-16,0 0-5 16,0 0-1-16,0 0 0 15,3-5 1-15,0 5-10 16,0 0-3-16,3 0-1 16,3 5 1-16,0-5 1 15,0 6 1-15,-3-4 0 0,-3-2 2 16,0 0 10-16,0 5 4 15,-3-5-5-15,-3 0-4 16,0 0 0 0,0-5 2-16,3 3-2 0,0-4 1 15,3-2-7-15,0-2-1 16,3 7 0-16,3-2 0 16,0 5-3-16,0 0 2 15,-6 0 1-15,0 0 2 16,0 0-1-16,0 0-1 0,0 5-15 15,0-2-5-15,0 2-54 16,3 3-22-16,3-3-12 16</inkml:trace>
  <inkml:trace contextRef="#ctx0" brushRef="#br0" timeOffset="117736.1211">3470 18240 92 0,'-3'-2'35'0,"0"2"-18"0,3 2 9 0,0-2 20 16,0 0-11-16,6 0-3 16,0 0-1-16,-1 6 3 15,1 2-19-15,0-3 1 0,0-5-2 16,0 5 1-16,0-2 1 16,-6-3-6-16,0 0-2 15,0 0 2-15,0 0 1 16,-3 5-5-16,0-13-4 15,0 3-1-15,0 0-1 16,3 5-3-16,0-3 0 16,3 3-1-16,3 0 3 15,0 0-2-15,3 3-1 0,0 2 0 16,0-5 3-16,0 5 2 16,-9 3 11-1,-6 0 4-15,3-3-5 16,-3 1-4-16,3-6-4 15,0 5-3-15,0-2-4 16,3-6-51 0,3-2-18-16,6 5-48 15</inkml:trace>
  <inkml:trace contextRef="#ctx0" brushRef="#br0" timeOffset="127348.1414">3520 17743 56 0,'0'5'22'0,"3"-5"-12"0,-3 0 3 15,0 0 14-15,0 0 5 16,0 0 3-16,0 0-6 16,0 0-3-16,0 3-6 15,-3-3 0-15,0 0-11 16,0 0 1-16,0 5 1 0,0-5 0 15,0 0 1-15,-3 0-2 16,6 5-1-16,0-5-10 16,0 0-1-16,0 0-2 15,0 0 2-15,0 0-1 16,6 0 1-16,-3 3 4 16,0-3 1-16,0 5-1 0,0 1-2 15,-3-6 5-15,0 2 4 16,0 4 1-16,-3-6 4 15,0 0-3-15,0 5 1 16,0-5-9-16,0 0-2 16,3 0-1-16,0 0 0 15,0-5-7-15,3 5 0 16,0 5 3-16,3-5 4 16,0 3 3-16,-3-1 1 15,-3-2 0-15,0 0 0 0,0 0 4 16,0 0 5-1,0 0-7-15,-3 0-3 0,0-2 2 16,0 2 1-16,0-3-5 16,0-2 0-16,3-3-3 15,0 2 0-15,3 1-3 16,0-3 1-16,0 8 2 16,0-5 3-16,0 5 0 15,0 0-1-15,0-3 1 16,-3 3 1-16,0-5-1 15,0 5-1-15,0 0-52 16,3 0-25-16,3-5-32 16</inkml:trace>
  <inkml:trace contextRef="#ctx0" brushRef="#br0" timeOffset="129922.5523">8461 16214 116 0,'0'-11'44'0,"-12"11"-24"0,6 0-4 16,6 0 16-16,-3 0-6 16,0 5-3-16,-3 1-5 15,-2 4-1-15,-4 6-9 16,-3 11 4-16,-3 2 3 0,3 2-1 15,-3 9 2-15,6-3-5 0,3 6-1 16,6-1-4-16,6 0-1 16,6-2-1-16,6-6 0 15,6-7 0 1,9-11 2-16,2-3-1 0,10-13 2 16,3-5-4-16,-7-9-2 15,4-7 2-15,-9 3 0 16,-12-4 1-16,-9 9 0 15,-6-5 17-15,-12 2 9 16,-15 0 2-16,-9 5 3 16,-6 9-4-16,-8-1-1 15,-1 3-13-15,3 3-5 0,4 2-7 16,5 0-2-16,6 1-32 16,9 2-15-16,15-3-31 15,6 3-11-15,9 0-58 16</inkml:trace>
  <inkml:trace contextRef="#ctx0" brushRef="#br0" timeOffset="130836.2097">8175 17084 160 0,'-8'0'60'0,"8"0"-32"0,3 0-35 0,-3 0 8 0,5 5 6 16,4-5 5-16,3 0 1 16,9-5 2-16,6 3-8 15,3-4-4-15,2-4-2 0,1 2-1 16,3 2 0-16,-6 4 0 15,-6-4 0-15,-4 1 0 16,-5 10 0-16,-3 3 11 16,-6 6 7-16,-3 4 8 15,-6 14 5-15,-6 8-6 16,-3-1-3-16,0 6-6 16,0-5-2-16,1 0-8 15,2-1-2-15,3-7-2 16,3 2-2-16,0-10-8 15,0-3-5-15,3-2-37 0,0-6-18 16,0-2-41 0</inkml:trace>
  <inkml:trace contextRef="#ctx0" brushRef="#br0" timeOffset="131051.4634">8241 17330 244 0,'-15'-10'90'0,"18"18"-48"0,0-8-47 0,6 2 15 16,6 1 11-16,3-3 9 0,9 0-4 15,8-3-3-15,4 1-13 16,6-6-4-16,2 8-2 0,-2-3-18 16,-6 0-7-16,-1 1-63 15,-2 2-25-15,-6 2 5 16</inkml:trace>
  <inkml:trace contextRef="#ctx0" brushRef="#br0" timeOffset="131671.9735">8384 17717 148 0,'0'-6'57'0,"3"12"-30"0,-3-6-10 15,0 0 22-15,0 0 2 16,0 0 3-16,0 0-9 16,0 5-4-16,-3-3-17 15,-3 4-4-15,0-6 0 0,0 0-4 16,3 0-1-16,0-6-5 16,3 6-2-1,3 0-2-15,0-7 3 16,3 7 0-16,0 0-2 15,0 0 2-15,-3 0 1 16,0 0 2-16,0 0 1 16,-3 0 3-16,0 0-3 0,-3 0-2 15,0-6-9-15,0 6-3 16,0 0-36-16,0 0-14 16,3 0-51-1,0 11-23-15,0-3 67 16</inkml:trace>
  <inkml:trace contextRef="#ctx0" brushRef="#br0" timeOffset="132127.1979">8345 17952 176 0,'0'0'66'0,"6"0"-36"0,-3 0-31 15,0 0 15-15,3 0-1 16,0 0 4-16,-3 0-3 16,3 0 2-16,-6-5-9 15,0 5 0-15,0-3 0 0,-3-2 5 16,0 5 3-16,0-6-4 16,0 6-1-16,0-2-9 0,3-3 0 15,3 5-3-15,0 0 0 16,-3 0 0-16,3 0-2 15,-3 0 3-15,6 0 2 16,-6 0 2-16,0 0 1 16,0 0-5-16,0 0 1 15,0 0-49-15,0 0-21 16,0 0-29-16</inkml:trace>
  <inkml:trace contextRef="#ctx0" brushRef="#br0" timeOffset="132608.7998">8354 18254 108 0,'0'0'44'0,"0"-3"-24"0,3 6-4 0,-3-3 16 16,6 0-6-16,-3-3-3 16,3 3-5-16,-6 0-1 15,6 3-9-15,-3-3 1 0,-3 0 4 16,0 0 4-16,0 5 2 15,0 0-4-15,-3 3 1 16,3-8-16 0,0-5 2-16,0 2 3 15,3-2-3-15,0 0-1 16,0 2-3-16,0-2 1 16,0 5 5-16,-3-6 5 15,0 6 1-15,0 0 4 0,-6-2 6 16,0-4-11-1,3 6-5-15,0 0-9 16,0-5-5-16,3 3-89 16,3-4-70-1,0-2 56-15</inkml:trace>
  <inkml:trace contextRef="#ctx0" brushRef="#br0" timeOffset="138211.8518">3984 16581 160 0,'-2'-2'63'0,"2"2"-34"0,0 2-19 0,0-2 17 16,0 6-2-16,0 2 0 16,0 5-10-16,0 0-2 15,0 8-7-15,0 3-4 0,2 3 1 16,1-4-4-16,0-1 0 15,0-7-30-15,0-4-14 16,0 0-50 0</inkml:trace>
  <inkml:trace contextRef="#ctx0" brushRef="#br0" timeOffset="138391.6081">3961 16412 232 0,'-9'-3'88'0,"12"3"-48"0,-3 0-56 16,0 0 12-16,0 0-12 15,0 3-3-15,3 5-18 16,0-3-9-16,3 1-26 16,3-6-12-16</inkml:trace>
  <inkml:trace contextRef="#ctx0" brushRef="#br0" timeOffset="138582.1622">4101 16372 204 0,'-3'3'77'0,"6"2"-42"0,-3 11-41 0,0-5 12 16,3 7 0-16,-3 9 4 16,0-1-5-16,0 3-1 15,3 0-2-15,0 6 1 16,-1-6 0-16,1-3-21 0,0 1-10 15,0-6-132 1,3-2 81 0</inkml:trace>
  <inkml:trace contextRef="#ctx0" brushRef="#br0" timeOffset="138768.0666">4029 16558 228 0,'-6'-11'85'0,"9"8"-46"16,6-5-46-16,-3 8 16 0,3-2-4 16,3-1 2-16,3 3-6 15,3 0 0-15,5 0-1 16,-2 3-29-16,0-1-13 0,0 6-51 16</inkml:trace>
  <inkml:trace contextRef="#ctx0" brushRef="#br0" timeOffset="139142.6568">4240 16671 200 0,'0'8'77'0,"9"0"-42"0,0-2-43 0,-3-1 10 16,3-2 8-16,0-1 7 16,3-2-6-16,3-2-1 15,0-1-6-15,0-5-12 0,0-3-2 16,-4 6-2-16,-2-3 2 15,-3-2 1-15,-6 2 1 16,-3 0 0-16,-6 0 0 16,1 2 7-16,-7 1 2 15,0 5 3-15,-3 5 0 16,0 3 0-16,0 3 0 16,3 2 0-16,3 0 0 0,3 1 0 15,4 2 2-15,2 2 1 16,3 1 3-16,6-4-5 15,2-4-1-15,7 2 4 16,0-2 3-16,3-9-11 16,0 4-4-16,3-6-20 15,-3 0-8-15,-4-6-25 16,-2 1-44 0</inkml:trace>
  <inkml:trace contextRef="#ctx0" brushRef="#br0" timeOffset="139601.7659">4407 16658 152 0,'-3'-2'57'0,"3"4"-30"0,0 1-25 15,0 2 14-15,3 3 5 16,0-3 7-16,0 6-11 0,0 2-4 16,0 3-8-1,0 5-2-15,0-8 1 0,-3-2-2 0,3 0-2 16,0-9-2-16,-3-2-1 15,3-2-9-15,3-9-3 16,0-2 1-16,0 0 1 16,0-6 3-16,0 3 4 15,0 0 3-15,0 3 2 16,3 0 5-16,-1 10 2 16,1 3 6-16,0 3 5 15,-3 7-3-15,0-2 0 0,-3 6-8 16,0-1-4-1,-3-3 1-15,0-2 0 16,0 0-1-16,0-2 1 16,3-12-2-16,0 4-1 0,3-4-4 15,0-2 0-15,3-2 2 16,0-3 1-16,6 7-2 16,0-2 2-16,-3 8-1 15,2 0 0-15,1 0 2 16,0 8 2-16,-3-2-1 15,-3-1-1-15,0 3-17 16,-3 2-9-16,0 4-48 16,3-12-35-1,0-2 43-15</inkml:trace>
  <inkml:trace contextRef="#ctx0" brushRef="#br0" timeOffset="139880.7919">4827 16600 220 0,'-6'-5'82'0,"-6"5"-44"0,0 0-25 0,9 0 22 15,-3 5-16-15,0 0-3 16,0 3-12-16,3 0-3 16,3 3-1-16,3 2-3 0,3 3 2 15,3 0 1-15,3 8 0 16,0-1-3-16,-3-2 2 0,0-2 5 15,-3 5 5-15,-3-8-1 16,-12 5 1-16,0-5-23 16,-3-3-8-16,3-5-84 15,0-3-50 1,0-5 66-16</inkml:trace>
  <inkml:trace contextRef="#ctx0" brushRef="#br0" timeOffset="140410.6189">4199 17449 192 0,'-3'0'74'0,"3"8"-40"0,-12 5-38 16,12 1 15-16,-3 2 1 16,3-1 4-16,0 4-8 15,0 2-4-15,0-2-10 16,6-1 3-16,0-5-87 16,3-5 1-1</inkml:trace>
  <inkml:trace contextRef="#ctx0" brushRef="#br0" timeOffset="140552.9106">4145 17351 200 0,'-15'-13'74'0,"18"13"-40"0,-3-5-57 0,0 5 5 15,3 0-12-15,3-3-1 16,0 1-34-16,6-1-13 0</inkml:trace>
  <inkml:trace contextRef="#ctx0" brushRef="#br0" timeOffset="140702.1109">4306 17298 180 0,'6'19'68'0,"-3"-3"-36"16,0 16-31-16,0-14 16 0,0 1-7 15,0 2 2-15,-3 0-9 16,3 5-2-16,0-7-41 15,0 2-15-15,-3-5-24 16,9-3-6-16</inkml:trace>
  <inkml:trace contextRef="#ctx0" brushRef="#br0" timeOffset="140882.263">4294 17441 264 0,'-3'-10'99'0,"9"7"-54"0,3-2-55 0,-3 0 14 16,3 2-10-16,6-2 1 15,0-1-39-15,2-2-18 16,1 3-32-16,3 0-14 16</inkml:trace>
  <inkml:trace contextRef="#ctx0" brushRef="#br0" timeOffset="141212.6399">4517 17470 192 0,'3'6'74'0,"3"-6"-40"0,3 8-33 0,-3-8 16 0,3 0-5 16,0-3 3-16,0-2-8 16,0-1-4-16,3 4-2 15,-3-9-12-15,-3 9-3 0,-3-4-2 16,-6 1 2-16,0-3 3 15,-3 3 2-15,-3 5 1 16,-6 0 2-16,0 0 8 16,0 5 4-16,-3 3 1 15,3 5 3-15,3-2-1 16,4 2 0-16,2 0 1 16,6 0 4-16,3 1-4 15,5-6 0-15,4 2-6 16,3-2-3-16,-3-3-20 15,3-5-10-15,3 0-36 16,0-5-44-16,0 0 31 16</inkml:trace>
  <inkml:trace contextRef="#ctx0" brushRef="#br0" timeOffset="141618.4043">4684 17470 184 0,'-3'6'68'0,"3"4"-36"0,0 1-40 0,0-6 12 16,0 3 2-16,0-3 4 0,0 6 1 16,0-8 1-16,-3 2-6 15,3-5-4-15,0 0 1 16,3 0-7-16,0-8-1 0,3-3-1 16,0-2 4-16,3 5-1 15,0-2 1-15,3 2 4 16,-3 2 3-16,0 4 0 15,-4-3 2-15,1 5 2 16,0 5 5-16,0-3-4 16,-3 4 0-16,0 2-6 15,0-6-3-15,-3-2 0 16,0 0 1-16,6-2-8 16,3-1-3-16,3-2 2 15,0 5 2-15,0-6 5 16,-3 6 2-16,0 0-3 15,0 6 1-15,-3 2 2 0,0-3 1 16,0 6-4-16,-4-4 1 16,1-1-29-16,3-4-10 15,0 6-52 1</inkml:trace>
  <inkml:trace contextRef="#ctx0" brushRef="#br0" timeOffset="141899.4302">5044 17388 220 0,'-3'-2'85'0,"3"2"-46"16,-6 2-28-16,3 1 21 0,0 5-11 16,-3-3-1-16,0 1-12 15,3 2-5-15,0-1-2 16,6-1-4-16,3 4 0 0,3-2 4 15,3 6 1-15,3-1-5 16,0 5 0-16,-3 1 5 16,-3-3 4-16,-3-3 1 15,-9 5 3-15,-6-4-3 16,-3-1-2-16,-6 11-40 16,-3-8-18-16,0 2-67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56:27.7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12039 17084 176 0,'3'-2'68'0,"-3"2"-36"0,3 2-11 0,-3 3 22 16,3 3-10-16,0 16-4 16,0 16-6-16,-3 8 0 15,0 10-13-15,0 8-3 0,-3 0-1 16,3-8-1-16,0 0 2 16,0-5-4-16,0-10 0 15,0-14-6-15,3-3-2 16,-3-7-34-16,0-9-13 15,0-10-45 1,0-18-42-16,-3-6 49 16</inkml:trace>
  <inkml:trace contextRef="#ctx0" brushRef="#br0" timeOffset="511.4898">12027 17039 208 0,'-15'-16'79'0,"15"11"-42"0,0-6-26 15,3 3 21-15,3 3-13 16,6-5-1-16,9-6-8 15,3 3-2-15,6 5-4 16,5 8-5-16,4 5-2 0,0 3 4 0,-1 5 1 16,-5 11 0-16,-9 2 1 15,-12 3 0-15,-12 3 3 16,-6 5-5-16,-9-2-3 16,-9-4 1-16,-3 1 2 15,1-5 4-15,-1-6 4 16,0 3-4-16,6-9-1 15,6 4 2-15,9-6 1 16,6 6-8-16,6-6-4 16,12 0 5-16,12 6 1 0,6 4 3 15,-1 9 2 1,1 0 1-16,-3 0 3 0,-3-6-3 16,-7 6-2-16,-5-6 0 15,-6-4-1-15,-3-4-2 16,-3 1 1-16,-3-6-37 15,0-5-17-15,0 2-188 32,3-12 127-32</inkml:trace>
  <inkml:trace contextRef="#ctx0" brushRef="#br0" timeOffset="888.7065">12709 16999 168 0,'-6'-13'66'0,"3"11"-36"0,-3-1-9 0,0 3 22 16,-3 0-4-16,-3 3 2 0,-3 5-21 15,-9 10-7-15,1 11-8 16,-1 14-6-16,3 12 0 0,3 11 1 16,9-2 0-1,6 7 0-15,12-5 0 0,6 0-3 16,6-7 0-16,6-14-16 15,2-6-5-15,4-7-30 16,0-5-13-16,9-14-26 16</inkml:trace>
  <inkml:trace contextRef="#ctx0" brushRef="#br0" timeOffset="1192.6157">12861 17222 216 0,'-6'0'82'0,"3"5"-44"0,3 3-33 0,0-3 19 15,0 14-9-15,0 2 0 16,-6 11-5-16,3 2-1 15,0 8-5-15,0-2-3 0,0-5 2 16,0-1-2-16,3-5-1 16,0-8-2-16,0 0-21 15,6-7-7-15,0-9-14 16,0-5-5-16,-3-5-39 31</inkml:trace>
  <inkml:trace contextRef="#ctx0" brushRef="#br0" timeOffset="1577.3966">12819 17285 164 0,'-3'-18'63'0,"18"12"-34"0,-9-2-19 16,-3 3 17-16,0 5-4 16,3-2 0-16,-3 2-1 15,3 0-2-15,3 7-10 16,2 7 0-16,4 7 1 0,3 8-2 15,3 0 2-15,0 13-2 16,0-5 0-16,0 1-5 16,-4-7-1-16,4-4-1 15,0-6 1-15,0-3-2 0,-3-4 2 16,0-4 7 0,-1-10 5-16,1-10-5 0,-3-9-1 15,-3-2-3-15,-3-11-1 16,-3-2-1-16,-3-3 0 15,-3-3-5-15,-3-5 1 16,-3 5 0-16,0 11 2 16,0 0-1-16,0 11-1 15,0 2-13-15,0 3-4 16,0 5-37-16,3 10-16 0,3 9-51 16,6-3-23-1,0-3 76-15</inkml:trace>
  <inkml:trace contextRef="#ctx0" brushRef="#br0" timeOffset="1817.3711">13310 17026 236 0,'-3'-5'90'0,"9"7"-48"0,6 9-42 15,-6-1 18-15,6 12 5 16,6 9 8-16,3 14-5 15,2 3-3-15,-2 2-13 16,-6-2 0-16,-3-3 3 0,-6 8-1 16,-9-8 3-16,-9 0-4 0,-9-6-1 15,-3 1-11-15,-8-8-1 16,-1-6-44-16,-3-7-17 16,3 2-80-1</inkml:trace>
  <inkml:trace contextRef="#ctx0" brushRef="#br0" timeOffset="2246.2161">13846 17277 196 0,'-6'0'74'0,"3"3"-40"0,0-3-5 16,3 0 28-16,0 0-16 16,3 0-4-16,3 5-19 0,3-5-6 15,0 0-8-15,9 0-1 16,-1-5 1-16,1 5-5 0,3 0 1 16,0-3-5-1,0 1 1-15,0 2-33 0,-3 0-16 16,-4 0-34-1,-2 0-55-15,-3 5 39 16</inkml:trace>
  <inkml:trace contextRef="#ctx0" brushRef="#br0" timeOffset="2408.7583">13828 17449 216 0,'-6'6'82'0,"9"-6"-44"0,3 0-33 16,0 0 17-16,3-6-8 15,9 6 2-15,6-5-11 16,2 2-3-16,10-2-2 16,0-6-5-16,-1 4-1 0,7-7-103 15</inkml:trace>
  <inkml:trace contextRef="#ctx0" brushRef="#br0" timeOffset="3259.4259">14435 17711 148 0,'-3'0'57'0,"3"6"-30"0,0-6-21 15,0 0 17-15</inkml:trace>
  <inkml:trace contextRef="#ctx0" brushRef="#br0" timeOffset="5015.9938">14441 17711 307 0,'9'-5'35'16,"0"-16"-18"-16,3 2-5 0,3-2-2 15,3-3-2-15,0-10 1 16,-1 2-1-16,1-2 0 15,6-11-4-15,0 0-1 16,0-13 1-16,-3 2 0 16,-1-8-2-16,-5 6-2 15,0 0 1-15,-6 5-1 16,-3 8 0-16,-3 0 0 16,-3 6 0-16,-3 12 0 15,-3 1 0-15,-6 10 2 0,-3 5-1 16,0 8 2-16,0 6-4 15,1 18 0 1,-4-2-1-16,3 13 0 0,0 7 2 16,3 14 0-16,6 11 2 15,3-3 3-15,6 2-4 16,6-5-1-16,3-5 2 16,3 0 1-16,3-13-4 15,0-3 1-15,2-11 2 16,-2-7 3-16,0-6-2 15,0-10 0-15,-3-3-1 16,0-8-2-16,3-6 1 16,-4-4 1-16,1-1-1 15,-3-7-1-15,0 7 1 16,0-2-1-16,-3 3 0 16,0 5 0-16,3-1 0 15,3 6 0-15,0 3-3 0,5-3 0 16,1 8 2-1,3-5 2-15,-3 5-2 0,-3-3 0 16,-3 1 3-16,0-1 1 16,-4 3-4-16,-2-5 1 15,-3 5 2-15,-3-6 3 16,-3-2 0-16,-6 6 0 16,-3-9-1-16,-2 6 0 15,-7-3-2-15,-3 5-2 0,0 1 1 16,0 2-1-16,0 5 0 15,-2 6 0-15,-1 4-3 16,0 7 0-16,6 7 2 16,3 2 2-16,6 9-2 15,3 2-2-15,9-5 2 16,3-2 0-16,6-3 1 16,3-6 0-16,6-5 0 15,9-10 2-15,-1-11-1 16,-2-5 2-16,0-1 0 15,-6-4 1-15,-3-6-2 16,-3-5 1-16,-1-6-2 16,-5 6-1-16,-3-3 1 15,-3 8-1-15,-3-7-3 16,0 9 2-16,-3-4 1 16,0 5 2-16,-3 5-1 0,0 2-1 15,0-7 1 1,-2 10 1-16,2-2-1 0,0 5-1 15,0-5 1-15,3 0-1 16,0 5 0-16,3-3 2 16,0-2-6-16,3 5-1 15,0-6 2-15,0 6 1 16,0-2 2-16,-3 2 2 16,0-6-1-16,0 6 2 15,0 0-2-15,0-5-1 16,0 5-2-16,0 0 1 0,0 0 1 15,0 0 2 1,0 0 1-16,0-3 1 0,3-2-7 16,0 5 0-16,0-5 1 15,0 5 1-15,2-3 1 16,1 1 0-16,0-1 0 16,3-2 0-16,0-1 0 15,6 4 2-15,3-4-3 16,6 6-2-16,3 6-1 15,-1-1 3-15,1-2 0 16,-3 5 3-16,-3-3-1 16,-3 0-1-16,-3-5 1 15,-4 5 1-15,-2-5-1 16,-3 0 2-16,-3-5 2 0,0 0 4 16,-3 2-6-16,0-7-4 15,-6 4 0-15,0-2 2 16,-3 3-2-16,1-3 0 15,-4 8 1-15,0 5 2 16,-3 3-6-16,0 6 1 16,0 4 1-16,0 3 1 15,3 3-2-15,3 8 2 16,6 2-1-16,3 1 0 16,6-4 2-16,6-4 0 15,6-9-3-15,3 1 2 16,0-11 3-16,3-8 1 15,-1 0-1-15,-2-8-2 16,0-5-2-16,-6-6 1 0,-3 1 1 16,-3-4 0-16,-3 4 0 15,-3-3 2-15,-3-3-1 16,0 3 2-16,-3 2-4 16,3 3 0-16,0 6 1 15,-3 5 0-15,3 2-3 16,3 21 0-1,3 12 2-15,6 9-5 16,2 14 2-16,1 3 2 16,0 5 1-16,-6 2 1 15,-3-5 2-15,-6-2-1 16,-6-6 2-16,-9-5 0 16,-3-11 1-16,-2-7 0 15,-4 2 2-15,-3-13-8 16,-3-6 0-16,3-7-9 0,4-3-1 15,2-8-6-15,6-5-2 16,6-6 2-16,6-2 3 16,6-3 7-16,12-7 4 15,6-9 7-15,8-16 3 16,10 1 6-16,3-6 5 16,-3 3-7-16,-1 0-3 15,-5 7-2-15,-6 4-1 16,-9 7 0-16,-4 6 0 15,-5 5-13-15,-3 7-4 16,0 9-45-16,-3 8-17 16,-3 5-29-16</inkml:trace>
  <inkml:trace contextRef="#ctx0" brushRef="#br0" timeOffset="5422.0162">15787 17547 212 0,'-15'-5'79'0,"3"5"-42"0,6-3-26 16,6 3 21-16,0-5-15 15,3 5-2-15,3-5-9 0,0 5-2 16,3-3-2-16,0 3-6 0,-1 8-2 16,-2 0 5-16,-6 10 5 15,-3 9-11-15,-5 5-2 16,-7-1 4-16,0 1 4 16,0-5 11-16,3-6 3 15,3 0 11-15,3-8 5 16,3 0-13-16,9-7-7 15,6-6-1-15,6 0-1 0,6-6-3 16,5-2-3 0,4 3-3-16,-3-3-1 0,0 3-47 15,-1-3-19-15,1 3-55 16</inkml:trace>
  <inkml:trace contextRef="#ctx0" brushRef="#br0" timeOffset="5930.5891">16266 16886 168 0,'-15'-11'66'0,"9"8"-36"0,-3 1-15 0,0 4 18 0,-3 1-3 16,-9 10 2-16,-2 9-5 15,-4 7 1-15,-9 16-16 16,3 18-7-16,7 6-3 0,5-3 0 15,12 5 1-15,9-4-1 16,15 1-2-16,8-12 1 16,10-3-1-16,3-8-20 15,0-13-9-15,2-6-38 16,1-5-15-16,-3-15-10 16</inkml:trace>
  <inkml:trace contextRef="#ctx0" brushRef="#br0" timeOffset="6212.1668">16403 17079 240 0,'-3'-3'90'0,"3"9"-48"0,0 9-45 0,0-1 16 15,-3 20-5-15,-3 8 2 16,0 6-7-16,0 2-4 16,0-2 0-16,0 2 2 0,0-8 2 0,3-10-4 15,3 0-1-15,0-11-35 16,0-5-12-16,3-8-27 31,-3-8-34-31,6 0 35 16</inkml:trace>
  <inkml:trace contextRef="#ctx0" brushRef="#br0" timeOffset="6515.6629">16406 17137 192 0,'0'-8'74'0,"3"3"-40"0,3 5-35 16,-3 0 15-16,3 5 5 16,2 3 6-16,10 11 6 15,0 12 4-15,0 4-19 16,3 4-3-16,0 6-1 0,3 0-7 15,-1 0-3-15,-2-10-1 0,0-3 1 16,0-6 5-16,3-8 6 16,2-10-3-16,1-8 2 15,0-8-1-15,-3-5 3 16,-3-5-5-16,-3-9-1 16,-4-4-4-16,-5-1-3 15,-3-16 0-15,-6 8 1 16,-3 3-6-16,-6 11 1 15,-2 0-32-15,-1 10-12 16,0 2-29-16,0 4-12 16,3 5-22-1</inkml:trace>
  <inkml:trace contextRef="#ctx0" brushRef="#br0" timeOffset="6756.6376">16873 16896 244 0,'9'-13'93'0,"6"18"-50"0,9 9-41 15,-12-1 19-15,5 0 9 16,1 19 8-16,3 13-5 16,0 8-2-16,0 8-17 15,-6-3-7-15,-9-5 0 0,-6-3-2 16,-9 8 0-16,-9 3-14 15,-15-5-4-15,-6 2-78 16,-2-3-34-16,-7-4 0 16</inkml:trace>
  <inkml:trace contextRef="#ctx0" brushRef="#br0" timeOffset="12146.7277">18549 16928 160 0,'0'21'63'0,"3"-2"-34"0,-3 10-12 16,0-5 20-16,-3 13-6 16,0 13-1-16,0 3-10 15,3 5-2-15,0-5-11 16,0-5-4-16,3-3-2 0,0-6-1 15,0-2 2-15,0-10-14 16,-3-6-5-16,3-3-42 0,0-4-16 16,3-1-15-1</inkml:trace>
  <inkml:trace contextRef="#ctx0" brushRef="#br0" timeOffset="12476.6865">18790 17320 192 0,'-12'0'74'0,"9"0"-40"0,0 13-40 0,0 0 12 15,-6 6 2-15,0 4 7 0,0 1 6 16,6 0 4 0,9 3-13-16,3-1-5 0,6 0-2 0,0-7-1 15,9-6 0-15,-3-5 4 16,8-8 3-16,1-8-4 15,-3-5-2-15,-6-6 2 16,-6 4 0-16,-6-15 3 16,-12 4 4-16,-9 0-4 15,-3-1 0-15,-3 1-2 16,-3 7 0-16,0 3-13 16,0 6-4-16,7 2-27 15,2 2-9-15,3 12-56 16,9-1-49-1,3-2 56-15</inkml:trace>
  <inkml:trace contextRef="#ctx0" brushRef="#br0" timeOffset="12958.1579">19123 17306 200 0,'-6'-5'74'0,"3"2"-40"0,0 3-40 0,0 0 14 15,0 0 2-15,-3 0 3 16,-2 3 2-16,-4 2 4 16,-3 3-11-16,0 16-4 0,3 3-1 15,3 4-4-15,3-2 0 16,3-5-1-16,3 3 0 16,6-9 2-16,3-2 2 15,3-11 1-15,0 1 1 0,3-12-5 16,0 1-1-16,-4-5 1 15,-2-1 0-15,0-8 1 16,-3-7 2-16,0 7-1 16,-3-2 2-16,0 5-4 15,0 1 0-15,0 7-4 16,6 2 1-16,6 17 0 16,0 5 2-16,3 8 5 15,0 7 6-15,-4 4 8 16,1 10 7-16,-9-6 2 15,-3 6 2-15,-3-5-2 0,-6-8 1 16,-6-6-6-16,-8-5-3 16,-4-7-8-16,-6-1-4 15,0-3-17-15,0-7-5 16,1-6-23 0,2-7-10-16,6 2-40 0,15-13-19 15,6-6 5 1</inkml:trace>
  <inkml:trace contextRef="#ctx0" brushRef="#br0" timeOffset="13347.2376">19522 17325 176 0,'-6'-5'68'0,"0"5"-36"0,-3 0-22 15,3 0 17-15,-3 0 4 16,-2 5 4-16,-7 3-13 16,-6-3-5-16,3 16-10 15,3-2-7-15,3 5-1 0,6-1-1 16,3 1-2-16,3-3 3 16,9-2 0-16,9-1 1 15,0-10 2-15,0 0-1 16,3-8 2-16,0-8-9 15,-3 0-3-15,-3-5 5 0,-4 0 3 16,1 2 11 0,-3-4 3-16,-3 4 5 0,0 3 1 31,3 8-8-31,3 5-8 0,0-2-3 16,3 8-2-16,3-3 0 15,3-3-31-15,6-3-13 16,-1 4-74-1</inkml:trace>
  <inkml:trace contextRef="#ctx0" brushRef="#br0" timeOffset="13798.3906">19698 17317 156 0,'-3'0'60'0,"3"3"-32"0,3-3-35 15,-3 0 10-15,3 10 19 16,0 3 10-16,3 9-1 15,0-4 2-15,-3-2-19 16,0 0 1-16,0-3-1 0,-3-5-7 16,3 0-2-16,-3-3 3 15,0 3 3-15,0-8 7 16,-3 0 3-16,3-2-6 16,0-4-2-16,-3-12-5 0,0 5-3 15,3-9 0-15,3-1-1 16,3 1 0-16,-1 4 0 15,4-1 0-15,0 6 0 16,3 3-11-16,0-1-5 16,3 11-32-16,0 0-11 15,6 0-23-15,-3 8-6 16,-1-3-8-16</inkml:trace>
  <inkml:trace contextRef="#ctx0" brushRef="#br0" timeOffset="13950.5341">19978 17325 252 0,'0'3'93'0,"0"2"-50"0,3 0-50 16,2 16 20 0,1-2-8-16,0-6-2 15,-3 6-2-15,3-4 0 16,-3-4 1-16,0 2 1 0,0 1-37 16,0-7-16-16,0-1-52 15</inkml:trace>
  <inkml:trace contextRef="#ctx0" brushRef="#br0" timeOffset="14101.4054">19912 17129 244 0,'-15'-18'93'0,"15"15"-50"0,0-8-59 0,3 11 12 15,0-2-43-15,3-4-16 16,3 1-23-16,0-3-7 15</inkml:trace>
  <inkml:trace contextRef="#ctx0" brushRef="#br0" timeOffset="14283.4624">20183 16939 252 0,'0'13'93'0,"3"-10"-50"0,6 20-55 0,-6-7 15 16,0 11-3-16,3 10 2 0,-3 10-3 15,0-2 1-15,-3 0 0 16,0 0-3-16,0-5 2 0,0 0-37 16,0-9-16-16,0 4-39 15</inkml:trace>
  <inkml:trace contextRef="#ctx0" brushRef="#br0" timeOffset="14478.7821">20031 17246 316 0,'-9'-14'118'0,"15"-2"-64"0,6 3-65 0,0 5 16 16,6 0-6-16,6 0 2 16,-1-2-5-16,4 5 1 15,0-3 1-15,3 0-39 0,3-3-17 16,-1 6-61-1</inkml:trace>
  <inkml:trace contextRef="#ctx0" brushRef="#br0" timeOffset="14864.3655">20484 16986 160 0,'-6'6'60'15,"6"1"-32"-15,-3 20-37 0,3-14 9 0,-3 14 15 16,-3 12 10-16,0 4 5 16,0-4 4-16,-3 4-18 15,3-1-9-15,0-8-3 0,0-2-1 16,0 0 1-16,3-11-5 16,0-8 1-16,0 1 4 15,3-4 5-15,0-10-5 16,6-10-2-16,3-6-15 15,3-3-4-15,3-5 7 16,0 3 4-16,3 8 14 16,2 2 6-16,-2 3 7 15,0 14 2-15,0 2-6 0,0 5 0 16,-6 13-6 0,3-2-1-16,-3-3-6 0,-4 6-1 15,-2-9-14-15,0 3-8 16,0-5-56-16,0-2-24 15</inkml:trace>
  <inkml:trace contextRef="#ctx0" brushRef="#br0" timeOffset="15540.9171">20692 17338 116 0,'3'-5'44'0,"0"10"-24"0,3-5 3 16,-6 0 21-16,0 0-11 16,0 0-4-16,3 5-5 15,0-2-1-15,-3 16-13 16,0-1 5-16,0-5 3 0,0 1-15 16,0-1-3-16,0-5-1 15,0 2 0-15,0-7 3 0,0 2 1 16,0-5-1-16,0 0 1 15,3 0-2-15,6-8 2 16,0-8-4-16,3-5 0 16,-1 5-1-16,1-2-2 15,0-6 0-15,0 11 3 16,-3 5 4-16,3 0 3 16,0 5-7-16,0 6-4 15,-3 0 11-15,-3 10 8 16,-3 0-1-16,0 6 1 0,0-1-8 15,0-10-2-15,-3 3-2 16,3-3-2-16,0-3 1 16,3-2 1-16,2-17-1 15,4 1 2-15,0 0-4 16,3 0 0-16,3-1-1 16,3 6-2-16,-3 3 3 15,-3 5 0-15,-1 5 1 16,-2 11 2-16,-3-2-1 15,0 4 2-15,-3 3-2 16,0-5-1-16,0 0-6 16,0-3-4-16,0-2-47 15,-3-3-22-15</inkml:trace>
  <inkml:trace contextRef="#ctx0" brushRef="#br0" timeOffset="15692.2672">21180 17346 240 0,'0'11'90'0,"15"5"-48"0,-9 15-51 0,-9-17 14 15,0-1-29-15,0 0-10 16,9 0-28-16,-3 0-14 16,0 1 10-16,0-4 4 15</inkml:trace>
  <inkml:trace contextRef="#ctx0" brushRef="#br0" timeOffset="15854.4886">21201 17235 280 0,'-24'-8'107'0,"24"-10"-58"0,3 12-57 0,6 4-48 15,9-4-8-15,-3 6-18 16,3 11-2-16,-1-11 25 15,4 8 10-15</inkml:trace>
  <inkml:trace contextRef="#ctx0" brushRef="#br0" timeOffset="16041.6537">21531 17275 236 0,'-21'5'88'0,"10"3"-48"0,-25 8-27 0,24-8 24 15,-3 8-17 1,0 7-6-16,0 4 0 0,3-1 1 15,6 1-8-15,9-3-4 0,12-3 0 16,15-8-15-16,9-2-5 16,20-11-112-1,10-6-54-15,14-20 93 16</inkml:trace>
  <inkml:trace contextRef="#ctx0" brushRef="#br0" timeOffset="28434.0806">11700 16777 52 0,'0'0'19'0,"3"0"-10"0,-3-18 9 0,3 18 14 15,0 0-12-15,0 5-3 16,0 3 0-16,6 5 1 16,-1 11 13-16,4 16 5 15,0 31-8-15,-3 27-4 16,-3 16-14-16,0 15 2 0,3-2 2 15,3-15 1-15,3-12 1 16,0-7-4-16,-3-17 0 0,3-4-5 16,-4-9-2-16,4-15-11 15,0-11-4-15,0-8-90 16,3-5-55 0,-3-8 65-16</inkml:trace>
  <inkml:trace contextRef="#ctx0" brushRef="#br0" timeOffset="29816.4821">11649 16701 92 0,'0'0'35'0,"0"2"-18"0,9 1-18 0,-3-3 9 15,6 10 8-15,18-2 5 16,17 0-3-16,16-2 0 15,20-6-2-15,27 0 0 16,24-6-8-16,33 4 1 0,17-4 4 16,28-2-5-16,23-2 0 15,15-3 2-15,24-1 1 0,12-4-1 16,5-1-1-16,13-2 1 16,5 3 4-1,-11 2-4-15,-6 3 2 0,-21 2 2 16,-12 3 1-16,-27 3-6 15,-12 2-3-15,-32 3 1 16,-13 0 2-16,-23 0-4 16,-15 0-1-16,-24 3 2 15,-24-3 1-15,-20 5-3 16,-16-2-1-16,-8-1 1 16,-18-2 0-16,-6 0-2 15,-9-2-2-15,-6-1 1 16,-6-2-1-16,-6 5-16 0,-3 0-6 15,0 0-18-15,0 0-7 16,0 0-13-16,3 0-2 16,3 0 4-1,0 0 6-15,0 0 29 16,3 0 35-16,0 0 18 16,6 0 12-16,0-3 4 15,0 0-13-15,3 1-8 16,0-4-14-16,3 6-7 15,0 6-3-15,2 2 1 0,1 18 1 16,3 14-4-16,-6 21 1 16,3 13 4-16,0 18 2 0,-3 30 2 15,3 2 0-15,-3 9-2 16,-1 4-1-16,1-10 1 16,-3-21 1-16,0-8 3 15,-3-11 1-15,0-10 1 16,-6-11 0-16,0-13-4 15,-3-16 0-15,-3-2-5 16,-6-12-2-16,-3-7 2 16,-8 3 0-16,-10-9-1 15,-18-2 1-15,-14 0-4 16,-22-2 0-16,-11 1 3 16,-24-1 1-16,-27 2-4 15,-29 2 1-15,-34-2 4 16,-50 5 5-16,-35 1 1 15,-37-1 2-15,-29 5 7 0,-24-4 2 16,3-1 3-16,3 0 0 16,9 0-13-16,27 1-7 15,38-9-5-15,37 8 0 16,37-5-45-16,31 3-20 16,50-3-81-1</inkml:trace>
  <inkml:trace contextRef="#ctx0" brushRef="#br0" timeOffset="30987.5195">21823 17500 160 0,'-6'0'60'0,"6"0"-32"15,3 2-33-15,-3-2 10 0,0 0 6 16,3 5 7-16,0 1 13 16,0-4 5-16,-3 4-18 15,-3-1 9-15,0-2 4 0,-3-3-14 16,0 5-5-16,0-5-7 16,-3 0-2-16,9-5-1 15,0 5 1-15,0-6-4 16,9 4 0-16,0-4-4 15,0 6 1-15,0 0 2 16,-3 6 1-16,0-4 5 0,-3 1 5 16,-3-3-1-1,0 0 3-15,0 0-4 16,0 0 1-16,-6-3-14 0,0-5-5 16,0 3-31-1,0-5-10-15,0-1-48 16,0-8-41-16,3-7 57 15</inkml:trace>
  <inkml:trace contextRef="#ctx0" brushRef="#br0" timeOffset="31196.2091">21891 16677 260 0,'-11'-6'96'0,"22"14"-52"16,-19 24-34-16,5-5 23 0,-3 18-7 16,-3 10-1-16,-3 9-13 15,0 12-5-15,0-10-5 16,3-5-4-16,6-10-1 0,0-1-69 16,6-8-31-16,0-23-17 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04-19T20:41:35.7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17317 6887 112 0,'-15'3'44'0,"9"-3"-24"0,-3 2-19 15,6-2 11-15,0 3 1 16,0-3 2-16,0 0-6 16,0 0-3-16,3 0-3 15,0 0-3-15,0 0 1 16,6 3-4-16,3-1 2 0,3 1-1 15,6 0-2-15,5 2 3 16,1 3 0-16,3 0 1 16,0-3 0-16,5 8 0 15,4 1 0-15,3-1 0 16,3 0 0-16,2 0 0 16,16 0 2-16,-1 1-3 0,7 2 0 15,-1-1 1-15,4 1 0 16,-1 5 0-16,15 3 2 15,-5 0-6-15,5 3-1 16,1 2 2-16,-1 0 3 16,6 10 1-16,-2 1-1 15,2 2 1-15,-9 1-1 16,4-3 6-16,2 4 4 16,-6 1 1-16,-2 3 1 0,2 2-2 15,-3 11-1-15,-2 0-3 16,5-3 1-16,-5 3-4 15,-4 0 0-15,9 2-1 16,-8 1 1-16,-1 7-2 16,1 1-1-16,20 15 1 15,-12-5 1-15,-8 0-1 16,2 0 2-16,-2 0-2 16,-4-2-1-16,-5 2 3 15,5-3 0-15,-8 0 1 16,-1 9 2-16,1-1-1 15,-1 0 2-15,-5-5-2 16,-1 3 0-16,1 5-3 16,5-3-2-16,-5 3 3 15,-3-8 0-15,-4 0-1 0,4 6 1 16,-1-6 2 0,-2 2 4-16,-3-2-4 0,-4 3-1 15,1 0-2-15,0 5 1 16,2-3-2-16,-5-5 2 15,-3-3-2-15,0-5-1 16,-7 3 1-16,4-8 1 16,-3-8 1-16,-3-8 1 15,-4-3-2-15,-2-5 1 16,-3-5-4-16,0-9 0 16,-3-2 1-16,-3-2 2 15,0-6-1-15,-3-2 2 0,0-3-2 16,-4-3-1-16,1-3 1 15,-3-2 1-15,-3-2-1 16,-3-4 2-16,0 1 0 16,-3-3 3-16,1 0-3 15,-4 0 0-15,-3-3-3 16,-6-2-3-16,-6 0-7 16,0-3-4-16,0-3 8 15,-2-2 2-15,-4-6 10 16,-6-4 6-16,-3-1-8 15,1-3-2-15,-1 3-2 16,0-2 2-16,4 2-3 0,5-5 0 16,-3 5 3-16,0 0 3 15,7 9 0 1,8 1 0-16,3 4-6 16,6 2-1-16,12 3-2 0,9 10 3 15,6 11-5-15,8 5 2 16,10 5 2-16,15 14 1 15,2-3 1-15,1-3 0 16,8 1 0-16,-5-6 0 16,0-8-3-16,-1-8 2 15,-5-5 1-15,5-8 2 16,-8-5-1-16,-3-8 2 0,-10-8-2 16,1-3-1-1,-12-5 3-15,-3-6 2 16,-7-12 0-16,-2-4 2 15,-3 1-4-15,0 0-2 0,0 2-3 16,-3 6 1-16,0 2-28 16,9 1-13-16,-3-4-69 15,12-18-30 1,0 6 70-16</inkml:trace>
  <inkml:trace contextRef="#ctx0" brushRef="#br0" timeOffset="2928.2681">21255 8181 192 0,'-3'-3'74'0,"3"3"-40"0,0-5-40 0,-6 5 82 16,0 0-15-1,-9 5-18-15,-3 1-24 16,0 2-9-16,0-1-3 0,-3 1-6 16,9 0-2-16,1 0-3 15,5 0 0-15,6 3 0 16,6-3 0-16,5 0 0 16,16 8 3-16,-3-1 0 15,0 1 1-15,0 0 0 16,-4-3 0-16,-2 1 8 0,-6-4 5 15,-6 1 11 1,-6 2 5-16,-3-2-9 0,-3-3-2 16,-6-1-12-1,-8 1-4-15,2-2-13 0,0-1-5 16,3-5-19-16,3 0-5 16,6-3-19-16,3-5-5 15,3-2-8-15,9-3 0 16,6-11-12-1</inkml:trace>
  <inkml:trace contextRef="#ctx0" brushRef="#br0" timeOffset="3168.3526">21472 7967 244 0,'-18'-6'90'0,"18"14"-48"0,3-2-42 16,-3-1 18-16,0 8 1 15,3 8 5-15,3 6-3 16,-6 4-3-16,6 6-10 16,-9 3-5-16,9 3-2 15,-9-4-1-15,9-4 2 0,-3-4-6 16,0-4-1-16,3-6-36 16,0-5-13-16,0-3-21 15,5-16-54 1</inkml:trace>
  <inkml:trace contextRef="#ctx0" brushRef="#br0" timeOffset="3468.4993">21585 8234 212 0,'-12'5'82'0,"15"14"-44"0,-12-6-42 16,9 0 13-16,0 0-1 0,-3 6 5 15,3-1-3-15,0 6 2 16,3-3-7-16,3-2 1 0,3 2 1 15,3-5-1-15,3-5 1 16,3-11 7-16,-1 0 3 16,-2-6 0-16,0-2 2 15,-3-2-4-15,-3-1-1 0,-6-2-2 16,-3 0 2-16,-6-6-5 16,-6 1-1-1,-3-4-6-15,0 7-2 16,1 1-16-16,-1 6-6 0,0 6-27 15,6-1-11 1,3 0-142 0,9-7 87-16</inkml:trace>
  <inkml:trace contextRef="#ctx0" brushRef="#br0" timeOffset="3980.626">21752 8199 172 0,'-3'0'66'0,"3"3"-36"0,0 0-26 16,0 2 13-16,0 3 5 0,0 8 4 15,0 10-6-15,0 1-1 16,3-1-11-16,0 1 1 0,0-4 4 16,3 4-5-16,-1 2-2 15,1-5-3-15,3-8 0 16,0-8 0-16,0-3 1 15,0-10 4-15,0-3 3 16,0-5-6-16,0-1-1 16,-3-4-7-16,-3-6 0 15,3 5 1-15,-3 4 3 16,-3-7 0-16,0 14-1 16,0 1-2-16,0 12-1 15,3 3 2-15,0 2 4 16,6 1 6-16,0-3-5 15,0 2 0-15,2 4 0 16,1-4 2-16,0-2-3 16,0-3 0-16,3 3-1 15,-3-8-2-15,0 0 1 16,-3-5 1-16,0 0 8 16,-3-3 3-16,0-3-6 15,-3 1-2-15,0-6-1 16,-3-5 0-16,0 0-11 15,-3 2-3-15,0 6-13 16,0 2-3-16,0 1-28 0,3 2-10 16,0 2-49-1</inkml:trace>
  <inkml:trace contextRef="#ctx0" brushRef="#br0" timeOffset="4369.6124">22127 8311 228 0,'0'21'88'0,"3"-21"-48"0,12 5-34 0,-10-2 20 15,-2-3-10-15,3 2 1 16,0-2-8-16,0 0-1 16,3 0-4-16,0-8-3 0,0 0 2 0,0 1 0 15,-3-7 3-15,0 1-3 16,-3 2 0-1,-3 1 1-15,-3-1 2 16,0 3-1-16,-3 0 2 0,-3 3-6 16,-6 2-3-1,3 3-4-15,-6 3-1 0,4 2 4 16,-4 17-1 0,6-4 2-16,3 3 0 15,3 0 0-15,3 1 2 16,0-1 0-16,12-3-3 0,6 3 2 15,0-2-1-15,0-11-2 16,2 3-19 0,4-9-10-16,0-4-38 15,0-6-17-15,-3 0 2 16</inkml:trace>
  <inkml:trace contextRef="#ctx0" brushRef="#br0" timeOffset="4657.4891">22290 8313 160 0,'-3'16'60'0,"6"-13"-32"0,0 5-15 0,0-3 17 16,0 3-2-16,0 0 3 15,0 0-15-15,0 2-4 16,-3-2-8-16,0 0-3 0,0 0 2 16,0-3 4-16,0-5 6 15,0 0-7-15,0 0-1 16,0 0 8-16,0-2 6 0,0-3-8 15,0-3-1-15,3 0-6 16,0 0-3-16,6-8-3 16,9 0 1-16,0-3-1 15,-3 4-2 1,6 1-24-16,-4 4-11 0,4 7-35 16,-3 0-16-16,0 1 1 15</inkml:trace>
  <inkml:trace contextRef="#ctx0" brushRef="#br0" timeOffset="5093.7766">22886 8234 188 0,'0'0'71'0,"-6"0"-38"0,6 0-23 0,0 0 20 15,0 0 2-15,0 0 5 16,-3 2-11-16,0 4-6 16,-9 4-11-16,-3 9-8 0,-3 5-2 15,9 0 3-15,-3-1 1 16,3 1-6-16,6 3 0 0,3-4 1 15,12-1 3-15,3-7 0 16,3-7 2-16,3-8 7 16,-3-2 3-16,3-6-6 15,-1-3-2 1,-5-2 1-16,-3-3 3 0,-9-2 2 16,3-6 1-16,-12 0-4 15,3 0 0-15,-6 6-5 16,-3 2-2-16,0 5-16 15,-5 3-7-15,-1 3-33 16,6 2-13-16</inkml:trace>
  <inkml:trace contextRef="#ctx0" brushRef="#br0" timeOffset="5420.6482">23002 8252 228 0,'18'22'85'0,"-12"-15"-46"0,0 23-41 0,2-17 17 16,-2-3 2-16,0 4 4 15,-6-1-4-15,6-3-2 16,-3 1-9-16,-3-3-4 0,0-3 1 16,0 1-2-16,-3-4 4 15,-3-2 1-15,6-2-5 16,-3-6-2-1,0-3-5-15,6 0 1 16,0-4 1-16,-3 1 2 0,9-4 3 16,-3 2 0-1,0 5 2-15,3 3-2 16,3 3-1-16,3 5-6 16,3 0-1-16,3-8-41 15,5 3-18-15,4-3-39 16</inkml:trace>
  <inkml:trace contextRef="#ctx0" brushRef="#br0" timeOffset="5843.4064">23356 8236 232 0,'-12'0'88'0,"3"0"-48"0,0 3-36 0,-3-3 21 16,-6 3-18-16,-2-1-6 15,8 9-4-15,-3 5 2 16,0 0 0-16,6 2-2 0,0 1 0 15,6-1 2-15,3-2 0 16,6-3 1-16,6 1 0 16,6-6 2-16,0-3 3 15,0-5-2-15,-1-5 0 16,-2-3 3-16,-6-3 3 16,6-7 2-16,-6-6 3 15,-3-3-5-15,-6-2-3 16,6-3-6-16,-6-2 0 0,-6-8-5 15,6 2-1-15,-3 3 3 16,0 8 1-16,0 5 10 16,0 6 5-1,3 4-6-15,-3 14-2 16,6 16-1-16,0 8-5 16,0 8 1-16,3 5 0 15,0 8 0-15,0 0 0 16,0-8 2-16,-3-3-8 15,6-7-1-15,0-4-42 16,0-7-20-16,0-5-45 16</inkml:trace>
  <inkml:trace contextRef="#ctx0" brushRef="#br0" timeOffset="6203.0773">23529 8258 244 0,'-3'18'93'0,"6"-15"-50"0,6 2-48 0,-4 6 15 16,1-3 3-16,3 0 6 16,0-3-1-16,3-8-1 15,3 1-9-15,0-6-1 0,0 0 3 16,0-3-2-16,-3 1 1 16,-3-1-1-16,0 0 0 15,-4-2-2-15,-5-3-1 16,-5 3-3-16,-4 0-2 15,-6 5-8-15,-3 3-5 16,-3 5-2-16,-6 8 1 16,3 2 8-16,-2 9 3 0,5 4 5 15,9 4 3-15,3-1-2 16,9-2 0-16,9-3-1 16,0 0-2-16,6-2-2 15,0-6-1-15,2-2-27 16,4-6-12-16,0-5-34 15,6-5-13-15,6-3 2 16</inkml:trace>
  <inkml:trace contextRef="#ctx0" brushRef="#br0" timeOffset="6475.2238">23731 8324 136 0,'-3'2'52'0,"6"6"-28"0,-3 3 0 15,9-6 22-15,-9 6-1 16,9-1 0-16,-9 1-16 0,3 0-5 15,3-1-14-15,-3-5-2 0,-3 1 2 16,0-1 3-16,0-2 4 16,0-3 0-16,0-3 1 15,-3-2-5-15,-3-6-3 16,6 1-5-16,6-4-2 16,-3-4-3-16,6-3-1 15,-3 2-1-15,0 3-2 16,8 3-4-16,-2 2 0 15,0 4-29-15,0 1-13 16,3 6-29-16,0-5-11 0,6 8-7 31</inkml:trace>
  <inkml:trace contextRef="#ctx0" brushRef="#br0" timeOffset="6874.924">24294 8168 192 0,'-6'0'71'0,"6"2"-38"0,-3 6-17 0,-3-2 22 16,3 2-16-1,-9 2-2-15,-6 9-1 0,-3 7 0 16,3 3-10-16,3-2-3 0,6-4 0 16,3 1-1-16,15-3 2 15,0-2 2-15,3-6 2 16,9-5 3-16,-3-5 4 16,3-3-4-16,-3-6 0 15,5-1-6-15,-2-7-3 16,-6-7-2-16,-3-5 0 15,-12-1-4-15,-3-2-2 16,-6 3-9-16,-6 2-3 16,3 5-19-16,-5 3-5 0,2 6-46 15,3 5-18-15,3 2 1 32</inkml:trace>
  <inkml:trace contextRef="#ctx0" brushRef="#br0" timeOffset="7159.8095">24591 7977 216 0,'0'-21'82'0,"0"5"-44"0,0-2-29 16,-3 10 22-16,-3-6-2 16,-6-4 3-16,0 10-17 15,-5 3-7-15,5 10-5 0,-6 6-7 0,6 10-2 16,-6 11-2-16,6 10 2 15,9 3 4-15,-3 0 1 16,6 10 3-16,6 1 1 16,-3-8-1-16,9-9 1 15,-6-4 0-15,-3-9 3 16,6-5-23-16,-6-5-10 16,-6-8-71-1,0-11-11 1</inkml:trace>
  <inkml:trace contextRef="#ctx0" brushRef="#br0" timeOffset="7299.797">24305 8162 240 0,'0'-5'90'0,"3"2"-48"0,18-2-36 15,-6 3 20 1,9-1-10-16,3 0 1 0,6-2-8 16,-1 0-3-16,16-1-3 15,-6 1-33-15,-10 0-13 0,4-6-73 16</inkml:trace>
  <inkml:trace contextRef="#ctx0" brushRef="#br0" timeOffset="8348.1657">21499 8864 128 0,'-9'-3'49'0,"-6"-2"-26"0,6 2-12 0,6 3 15 0,-6 0 8 16,-3 0 3-16,0 5-8 16,-3 3-5-16,-3 8-14 15,-2 5-4-15,-1 3 0 0,3 3-5 16,6 2-3-16,3-3 1 15,6-2 2-15,6-6 2 16,6-2 3-16,3-5 1 16,3-6 1-16,6-5-2 15,2-8 1-15,1-2 0 16,-3-4 3-16,-3-1-5 16,-3-4-3-16,-3 3-1 15,-6-2 1-15,0 2-1 16,-3 3-1-16,0 2-2 15,-3 6 1-15,0 5-4 16,3 10-1-16,2 11-2 0,1 6 2 16,3 7 6-16,0 6 4 15,-3 0 10 1,-3-9 5-16,-3-4 0 0,-3-1-2 16,-6-5-5-16,-6-2 0 15,-5-3-5-15,-1-6-2 16,0-2-13-16,-3-5-8 15,0-6-22-15,3-2-9 16,4-3-17-16,2-18-5 16,9-3-27-1</inkml:trace>
  <inkml:trace contextRef="#ctx0" brushRef="#br0" timeOffset="8650.0572">21606 8977 160 0,'6'27'63'0,"0"-17"-34"0,0 9-14 16,3-9 18-16,-4 1 4 15,1 0 4-15,-3-1-16 16,0-2-4-16,0-3-13 16,0 3-3-16,-3-2 1 0,0-6 1 15,0 0 1-15,0-3 0 16,-3-8 0-16,6 1-4 0,0-3-3 15,0-3-3-15,6 3 1 16,0-6-1-16,0 3 0 16,3 6-3-16,0 2 1 15,0 8-18-15,0 0-8 16,3 2-15-16,-1 1-7 16,1 2-47-1</inkml:trace>
  <inkml:trace contextRef="#ctx0" brushRef="#br0" timeOffset="8936.1715">21832 9014 212 0,'-12'6'79'0,"9"2"-42"0,0 5-41 0,3-5 15 16,0 2 3-16,3 4 5 0,3-1-7 15,3 8-2-15,6-8-6 16,6-2 2-16,2-9 3 0,1-2 6 15,-3-5 5-15,3-3-1 16,-6-2 0-16,-3-4-4 16,-3-4-1-16,-6 2-4 15,-6 0 1-15,-3-2-6 16,-6-1-1-16,-9 6-7 16,-6 2 0-16,0 3-21 15,3 0-9-15,3 11-30 16,4 0-10-16,2-1-40 15</inkml:trace>
  <inkml:trace contextRef="#ctx0" brushRef="#br0" timeOffset="9342.1904">22049 9009 176 0,'9'21'68'0,"-3"-5"-36"0,3 3-26 0,-6-11 17 15,6 2-5-15,0-2 1 16,6 3-10-16,-3-6-3 16,0 0-4-16,0-2 1 0,-1-3 0 15,1 0 1-15,-3-3 2 16,0-2-5-16,0-3-1 16,-3 0-2-16,0 3 0 0,0 2-3 15,0 3 1 1,0 5 2-16,0 3 1 0,0 0 5 15,3 0 5-15,0-2 4 16,0-4 2-16,-1-2 5 16,7-2 2-1,3-4 2-15,0-2 0 0,3-5-7 16,-6 0-2-16,-6 0-5 16,-3-1 1-16,-6 4-4 15,-3-1 1-15,-6 3-16 16,-3 0-7-16,3-5-34 15,0 3-14-15,0-9-53 16,3 1-39 0,3-1 65-16</inkml:trace>
  <inkml:trace contextRef="#ctx0" brushRef="#br0" timeOffset="9534.3864">22475 8692 240 0,'6'0'90'0,"-3"13"-48"0,0-5-49 15,3 8 27-15,0 5-1 16,-3 5 2-16,3 3-1 16,-3 8-10-16,0-2-2 0,0-3-1 15,0-1-6-15,0-2 0 16,0-2-21-16,-3-3-9 0,0-8-65 31,-3-3-59-31,0-5 51 0</inkml:trace>
  <inkml:trace contextRef="#ctx0" brushRef="#br0" timeOffset="9744.9257">22329 8898 316 0,'-21'-8'121'0,"24"5"-66"0,0 3-64 16,6 0 13-1,12-2-1-15,3-4-3 16,3 1 1-16,-1 2 0 0,1-2-1 0,0 3 0 15,9 2-22-15,-10-3-10 16,-2 0-15-16,-3 1-6 16,-6-1-134-1,0-5 102 1</inkml:trace>
  <inkml:trace contextRef="#ctx0" brushRef="#br0" timeOffset="10044.9628">22645 8774 112 0,'0'0'44'0,"3"2"-24"0,0 9-13 0,-1-1 13 16,1 4 7-16,0 4 6 16,3 14 5-16,-3 0 1 15,0 2-21-15,0 0 7 0,-3-4 3 16,0-4-7-16,3-5-1 16,-3-5-10-16,0-3-2 0,0-2-4 15,6-6-1-15,-3-5-6 16,3-2-2-16,0-6-3 15,3-6 0-15,3 4-2 16,3-1 1-16,-3 3 3 16,3 3 1-16,3 5 9 15,2 5 5-15,-5 6 0 16,0 2 2-16,-3 3-6 16,-3 2-3-16,0 1-37 15,0-8-106 1</inkml:trace>
  <inkml:trace contextRef="#ctx0" brushRef="#br0" timeOffset="11086.696">21796 9689 296 0,'-6'-3'112'0,"9"6"-60"0,0 0-58 0,-3-3 19 15,9 2-6-15,0-2 3 16,3 0-1-16,9 0 0 16,9-2-5-16,-1 2-5 0,1-3 0 0,3 0 3 15,-6 1 1 1,-1 2-17-16,4 2-7 15,-6 1-23-15,-3-3-8 0</inkml:trace>
  <inkml:trace contextRef="#ctx0" brushRef="#br0" timeOffset="11354.6224">21829 9824 224 0,'-9'-3'85'0,"9"6"-46"0,0 0-30 0,0-3 22 16,9 2-17 0,9 4 0-16,6-6-2 15,5 0-7-15,4 0-1 0,3 0 2 16,0 0-5-16,-1 0-1 15,-5 5-9-15,-3-5-4 16,-3 0-55-16,-3-3-23 16,-4-5-6-1</inkml:trace>
  <inkml:trace contextRef="#ctx0" brushRef="#br0" timeOffset="12073.419">22725 9567 156 0,'9'-5'60'0,"-6"0"-32"0,0-3-6 16,0 5 23-16,0-2-3 15,-3-3 0-15,-3-3-8 16,3 3-1-16,-9-5-19 16,-9 0 1-16,3 2 1 0,-3 6 1 15,-6 0-1-15,-2 5-8 16,2 5-5-16,3 6-5 15,3 5-1-15,6 15-3 16,3 12 1-16,3 2 1 16,0 8 2-16,3-3 1 15,0 0 3-15,3 0-1 16,0-5 2-16,0 3-11 0,0-16-2 16,0-3-17-16,0-11-6 15,0 3-20-15,-5-13-8 16,5-10-43-1,-6-11-23-15,0-3 61 16</inkml:trace>
  <inkml:trace contextRef="#ctx0" brushRef="#br0" timeOffset="12238.8084">22415 9784 232 0,'-6'-2'88'0,"9"-1"-48"0,-6 6-38 0,3-3 17 15,3 0-4-15,3 0 4 16,0-3-9-16,9 0-1 15,3 1-5-15,9-1-3 0,3 0 2 16,-1 1-22-16,4-1-7 0,0 0-22 16,-3-2-8-16,-4 3-38 15</inkml:trace>
  <inkml:trace contextRef="#ctx0" brushRef="#br0" timeOffset="12582.9564">22770 9723 200 0,'-12'6'77'0,"3"-1"-42"0,-3 3-30 15,3-3 19-15,0 3-13 16,-3 8-1-16,0 8-6 0,0 2-3 16,3 3 0-1,0 1 1-15,6-7 1 0,3-1-1 16,3-4 1-16,3-5 0 16,0-5 3-16,9-5-1 0,-3-6 0 15,0-5-6-15,0-5 1 16,3 0 0-16,-9 0 2 15,3-6-1-15,-3 3-1 16,-3 6 3 0,0-6 0-16,-3 5 1 15,0 1 2-15,3 15-8 16,0 0 4-16,0 6 0 16,5-1 0-16,-2 4 1 0,6 1-2 15,0 1 2 1,0 0-13-16,3-3-3 15,-3-2-38-15,3-8-17 0,0-6-28 16</inkml:trace>
  <inkml:trace contextRef="#ctx0" brushRef="#br0" timeOffset="12898.9933">23014 9721 256 0,'-24'-5'96'0,"21"5"-52"0,-3 0-36 16,0 5 21-16,-3 3-15 15,0 2-5-15,0-2-6 16,0 5-3-16,0-2 1 0,9 2-4 0,6 3 0 16,3 0-1-16,-3 0 0 15,12 0 3 1,0 0 2-16,-3-3 2 0,-9 0 3 15,0 0 12-15,-3 1 6 16,-12-4-10-16,0 1-3 16,-9-3-5-16,3-6-1 15,-3-2-30-15,0-2-10 16,3-4-23-16,-2-2-6 16,8-2-50-1</inkml:trace>
  <inkml:trace contextRef="#ctx0" brushRef="#br0" timeOffset="13151.327">23219 9446 244 0,'-3'-3'90'0,"3"6"-48"0,3 5-51 15,0 0 12-15,-3 7 13 16,3 7 9-16,-3 15 3 15,0 5 3-15,0 0-17 16,0 9 1-16,0-4-1 0,0-2-7 16,0-3-4-16,0-4-5 15,0-7 1-15,0-7-37 16,0-5-14-16,-3-6-75 16,0-8-38-1,-3-5 82-15</inkml:trace>
  <inkml:trace contextRef="#ctx0" brushRef="#br0" timeOffset="13331.3505">23091 9726 260 0,'0'0'96'0,"9"-5"-52"0,6-6-49 0,-3 9 17 15,3-4-9-15,5 1 0 16,13 0-12-16,-3 2-4 15,0-2-49-15,0 5-19 0,-1 0-10 16,-8 0 0-16</inkml:trace>
  <inkml:trace contextRef="#ctx0" brushRef="#br0" timeOffset="13645.3845">23415 9742 220 0,'-8'8'85'0,"19"0"-46"0,-8 0-32 15,0 0 18-15,0-3-4 16,12 6 2-16,-3-9-4 15,3-2 0-15,0 0-10 16,-3-2-3-16,0-4-2 0,6 1-5 16,-6-3-1-16,-1 0-4 15,-5 0-1-15,-3-2-3 16,-3-1 1-16,-6 3-8 16,-8 0-4-16,-4 3 2 0,-9 5 1 15,0 5 11 1,-3 6 3-16,9 2 6 0,4 5 3 15,5 4 9-15,3-1 3 16,6 0-4-16,6-2-3 16,6-1-5-16,3-2-4 15,5-6-7-15,4-2-4 16,9-5-27-16,-9-3-12 16,12-5-51-1</inkml:trace>
  <inkml:trace contextRef="#ctx0" brushRef="#br0" timeOffset="13901.4265">23606 9782 120 0,'-3'5'46'0,"6"27"-24"0,0-8 3 15,3-14 22 1,0 3-1-16,-3 3 0 0,3 0-17 16,0 0-7-16,-3-3-13 15,-3-2 3-15,6-3 3 0,-6-3 8 16,0-8 8-1,-6-5-10-15,6-5-9 16,0-5-6-16,0-6-6 16,9 0-2-16,9-2-2 15,5 2 0-15,4 3-2 16,-3 2-1-16,6 6-32 16,-9 5-13-16,5 5-78 15</inkml:trace>
  <inkml:trace contextRef="#ctx0" brushRef="#br0" timeOffset="14653.5014">22627 10380 228 0,'-6'-11'88'0,"3"6"-48"0,-15-3-25 0,6 5 24 16,0 3-15-16,-3 3-1 16,0 2-13-16,0 8-6 15,-2 6-3-15,2 5-4 0,0 5 0 16,6 0-1-16,3-3 3 15,3-5-5-15,6-2 2 16,3-3 2-16,9-6 3 0,-3-4 2 16,6-6 1-16,2-3-5 15,-2-10 1-15,-3-6-2 16,0 1-2-16,-6-1 5 16,0 3 1-16,-3 3 0 15,-3 0 1-15,0 5-2 16,0 3 2-16,0 2 2 15,-3 3 2-15,3 13-3 16,-3 14-3-16,6-3-3 16,0-6 1-16,0 1 1 15,0-3 0-15,-1-3-27 16,4-3-9-16,0-4-24 16,0-6-10-16,0-6-26 15</inkml:trace>
  <inkml:trace contextRef="#ctx0" brushRef="#br0" timeOffset="14879.4991">22725 10134 256 0,'-3'0'96'0,"3"-3"-52"0,3 6-54 0,-3-3 16 15,3 7 7-15,3 7 8 16,-3 10-6-16,0 10-3 15,-3 8-7-15,0 3 1 0,0 8 3 16,0-3-5-16,3-7-2 16,0-4-15-16,0-9-6 15,6-9-37-15,3-5-13 0,8-11-38 16</inkml:trace>
  <inkml:trace contextRef="#ctx0" brushRef="#br0" timeOffset="15358.0821">23029 10425 220 0,'-6'-3'82'0,"-15"0"-44"0,18-2-31 15,0 2 18-15,0 1 2 16,0-1 6-16,-6 0-7 16,6 3-3-16,-6 3-13 15,0 2-4-15,-3 6 0 0,0 7-5 16,3 6-1-16,0 0 2 15,3-3 3-15,3-2-2 0,3-1-2 16,6-4 0-16,3-4-1 16,-3-2-3-16,9-5 2 15,-9-6 1-15,12 0 2 16,-6-2-3-16,3-8-2 16,0-6-1-16,-9 3 0 15,-3 1 0-15,-3 1 0 16,-6 4-6-1,9 5-17 1,0 20 3 0,0 4 10-16,0 2 8 15,3 3 18-15,2 0 7 16,-2 5 6-16,-9 3 4 0,0-3-6 16,0-6-4-1,-5-1-5-15,-4-6 1 0,-3-3-8 16,3-3-2-16,-3-4-19 15,-3-6-7-15,-3-3-26 16,-3-13-9-16,7 0-20 16,8 0-5-16,3-5-18 15</inkml:trace>
  <inkml:trace contextRef="#ctx0" brushRef="#br0" timeOffset="15660.0909">23103 10430 192 0,'0'5'71'0,"0"0"-38"0,0 6-28 0,6 2 17 15,-3 8 5-15,0-2 8 16,3-3-5 0,3 0-1-16,3-3-16 0,0-2-1 0,2-6 1 15,1 0-1-15,3-8 3 16,0 1-6-16,-3-9-1 15,6-7-2-15,-9-3-1 16,-9-1-3-16,-9 1-2 16,-3-3 1-16,-6 6 1 15,-3 2-12-15,-3 3-3 16,-3 5-18-16,1 5-8 0,8 3-15 16,0 0-6-1,6 3-47-15</inkml:trace>
  <inkml:trace contextRef="#ctx0" brushRef="#br0" timeOffset="15972.7343">23305 10380 212 0,'0'8'82'0,"12"2"-44"0,3 3-38 15,-12-5 18-15,6 3 12 16,-3 5 8-16,0 5-6 15,-6 0-4-15,9-5-16 16,-6-3 3-16,0 0 5 0,0-5-7 0,-3 0-2 16,0-2-6-16,0-6-4 15,0 0 4-15,0-3 4 16,-3-5-7-16,3-5-1 16,3 0-3-16,0-1-2 15,3 1 0-15,3-3 3 16,3-2-2-16,5 4 1 15,-2 1-16-15,3 3-5 16,0 2-31-16,-3 2-10 16,0 1-62-1</inkml:trace>
  <inkml:trace contextRef="#ctx0" brushRef="#br0" timeOffset="16141.9773">23588 10401 272 0,'-9'8'101'0,"15"0"-54"0,-3 5-57 16,-3-5 16-16,6 8 5 16,-6 8 5-16,0-6-8 15,0-2-4-15,0 0-3 16,0-6-28-16,3 1-11 0,0-6-80 16</inkml:trace>
  <inkml:trace contextRef="#ctx0" brushRef="#br0" timeOffset="16291.9525">23564 10194 296 0,'-9'3'110'0,"9"-8"-60"0,3 7-74 0,-3-2 10 16,6 0-17-16,0-2-4 15,0-1-71-15,3-2-30 16</inkml:trace>
  <inkml:trace contextRef="#ctx0" brushRef="#br0" timeOffset="16471.5553">23799 10097 244 0,'3'5'90'16,"-3"8"-48"-16,6 6-45 0,-3-6 19 0,6 5 3 16,-3 14 8-1,-6 5-5-15,0 3-1 0,0-1-12 16,-3 4-5-16,3-1-1 0,0-5-9 15,0-5-3-15,0-3-37 16,-3-8-17-16,3-5-56 16</inkml:trace>
  <inkml:trace contextRef="#ctx0" brushRef="#br0" timeOffset="16663.7163">23594 10343 244 0,'0'-6'90'0,"9"4"-48"0,6-1-38 16,-6 3 21-16,3-3-12 15,9 1-2-15,8-1-4 0,4 0-2 16,-3 1-3-16,0-6-2 16,-1 3 1-16,1-1-30 0,-9 1-13 15</inkml:trace>
  <inkml:trace contextRef="#ctx0" brushRef="#br0" timeOffset="17055.5334">23981 10141 160 0,'0'0'60'0,"3"3"-32"0,-3 8-20 0,6-6 16 15,-3 6 5-15,-3 10 7 16,0 11-2-16,0 2 0 0,0 3-19 15,0-3 4-15,0 6 4 0,0 0-10 16,-3-6-2-16,3-5-7 16,0-5-1-16,0-8-1 15,0-3-2-15,0-5-2 16,0-3-1-16,6-18-1 16,3-3-6-1,0-2-2-15,9-1 7 16,-3 1 4-16,-1 4-3 15,1 4 1-15,0 5 7 16,-3 2 7-16,0 6 8 0,0 2 5 16,-3 3-3-16,3 0-3 15,-3 5-8-15,-3 0-4 16,-3 3-1 0,3-3-36-16,-3-2-14 15,-1-3-46-15,7-11-79 31</inkml:trace>
  <inkml:trace contextRef="#ctx0" brushRef="#br0" timeOffset="17610.8994">24279 10343 184 0,'6'-3'71'0,"-3"6"-38"0,-3-1-17 0,6 1 24 0,-3 5 8 16,5 2 5-16,-5 6-15 16,-3 8-6-16,0 3-18 15,0-1-2-15,0 0 1 0,0-4-3 16,0-4 0-16,0-5-6 16,0-2-3-16,0-3 0 15,0 0 1-15,0-3-8 16,0-5-3-16,0-3 0 15,6-7 3-15,-3-9-4 16,3-2 0-16,9-5-4 16,6-1 1-16,-3 6 7 15,-6 3 3-15,3 4 3 0,-3 6 0 16,0 6 13-16,-4 4 8 16,1 6 1-16,0 6 1 15,-3 4-6-15,0 3 0 16,-3 0-6-16,3-5 1 15,-3-2-5-15,0-4 1 16,-3-2-7-16,6-3-3 16,-3 1-4-16,6-20-5 15,3 1 1 1,3-3-4-16,0 0 2 16,5 3 1-16,10 0 2 15,-9 10 3-15,0 6 4 16,0 16 14-16,-6 2 9 0,-3 2-4 15,-1 4-2-15,-2-3-8 16,0 0-5-16,-6-6-56 16,12-10-145-1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59:18.81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5961 6440 192 0,'3'0'0'0,"6"0"38"15,-9 0 1-15,0 0 7 16,0 0-2-16,-3-3-17 0,0-2-6 16,-3 0-12-1,-3-1 0-15,-6-1 2 0,-3-4-2 0,-6 0 2 16,-2 1 0-16,-7-3 1 16,-3 2-2-16,-2-2-1 15,-10-1-3-15,0 4 1 16,-5 2 0-16,-4-3 3 15,1 3-7-15,-4-5-2 16,-2 3 1-16,-1 2 1 16,3 0-1-16,1 2-2 15,-4 4 1-15,7 4-1 16,-1 1-3-16,1 2 2 16,5 1-1-16,1 4-2 15,2 4 3-15,0 7 2 0,4 13-2 16,-4 0 0-16,-3 11-1 15,7 3-2-15,5 2 0 16,6-2 3-16,4 5-2 16,2 5-1-16,6 0 3 15,6 3 0-15,6 3 1 16,6-1 0-16,3-7-3 16,9 2 2-16,12 5 1 15,9 1 0-15,5-1 0 16,4 1 0-16,9-6-3 15,2-5 0-15,7-3 2 16,5-7 0-16,7-4 1 16,2-2 0-16,1-5 0 15,5-5 0-15,1-6 0 0,5-8 0 16,6-8 2-16,-2-5 1 16,2-5-1-16,-3-6-2 15,3-4 1-15,4-7-1 16,-4-1 4-16,0-7 2 15,-2-9 0-15,-1-1-1 16,-3 0-3-16,-2-2 1 16,-10 0 2-16,-8-1 4 15,-10 4 0-15,-5-12 2 16,-10-1-2-16,-8-12 0 16,-9-5-1-16,-12 0 0 15,-9-5-2-15,-9 3-1 16,-9-8-6-16,-12 4 1 0,-11 7 4 15,-13 7 5-15,-8 8-5 16,-7 11-2-16,-2 10-1 16,-10 5-1-16,1 6-11 15,9 8-5-15,2 0-17 16,7-1-4-16,8 7-59 16,12-1-28-16</inkml:trace>
  <inkml:trace contextRef="#ctx0" brushRef="#br0" timeOffset="9938.5756">17531 6789 92 0,'0'0'35'0,"0"0"-18"0,-3 0-11 0,3 0 11 16,0 0 0-16,0 0-1 16,0 3-4-16,-3 0 0 15,0-1-3-15,0 3 2 16,-3 1-6-16,0-1-3 0,0 0 1 15,0 3 0-15,0 0 1 16,0 0-2-16,0 3 1 16,0-1 0-16,-3 1 3 15,3 2-3-15,-3 0-2 16,-5 6 2-16,2-1 2 16,-3 1-2-16,3-1 0 15,0-2 3-15,0 0 1 16,0 0-3-16,3 0-1 0,0-3-3 15,0 3-1-15,0 3 1 16,1-1 0-16,-1-2 0 16,0 0 2-16,0-3-1 15,0 0-1-15,0 1 1 16,0 1-1-16,0 1 0 16,0 0 0-16,0 3 0 15,-3 2 0-15,3-3 0 16,0-2 2-16,3 0-1 15,1 3 2-15,-1 4-2 16,0-1-1-16,0-4-2 16,0 1-1-16,0-3 4 15,-3-1 1-15,3 1 0 16,0 0-2-16,0 0-2 16,-3 0 1-16,0 2 1 15,0-2 2-15,0-2-1 0,0 7-1 16,0-3 1-1,0 1-4-15,1-1 2 16,2 1 3-16,-3-1 3 16,0 1-4-16,0-1-1 15,0 3 2-15,-3-2 1 16,3-3-4-16,0 5 1 16,3 0 0-16,-3 0 0 15,0 1 0-15,-3-1 0 16,3 0 0-16,-2 0 2 15,-1 0-1-15,0 3-1 0,0 0 1 16,3-3 1 0,0 0-3-16,-3 0 0 0,0 1 1 15,0 1 0-15,0 1 0 16,0 0 2-16,3 0-3 16,-2 0 0-16,-1 7 1 15,3-2 2-15,0-2-3 16,0-1 0-16,0 1 3 15,0-3 1-15,0-1 1 16,0 4 0-16,-3 2-5 16,0-3-1-16,-3-2 3 15,4 0 1-15,-1 0-3 16,0-3 1-16,0 0 0 0,-3 6 0 16,3-4 2-16,0 1 1 15,0 3-1-15,0 2-2 16,0-3 1-16,1-2-1 15,-1 3 0-15,0 4 0 16,-6-4 0-16,3 2 0 16,-3 0 0-16,0-3 0 15,3-2 0-15,-2 0 2 16,5-3-1-16,-3 3 2 16,3-3-4-16,0 0 0 15,0 1 1-15,-3-4 0 16,3 9 0-16,0 4 2 15,-3-2-1-15,4-2 2 16,-1-1-4-16,0-2-2 0,0 0 4 16,-3 10 1-16,3-5 0 15,-3-5-2-15,0 0 1 16,3 0-1-16,0 0 0 16,1 0 0-16,-1-1-3 15,0 1 2-15,0 3 3 16,-3 4 3-16,0 1 0 15,3-3 0-15,0 0-6 16,0-5 1-16,-6 5 0 16,-2-8 0-16,2 11 0 15,0-5 2-15,3-4-1 16,0 1-1-16,0 3 1 16,0-1-1-16,-2 1 0 0,2-4 0 15,0 1 0 1,0 3 0-16,3 7 0 0,0-5 2 15,0 0-3-15,0-2 0 16,0-3 1-16,-3-1 2 16,4 9-1-16,-7 3-1 15,0-4 3-15,0 1 0 16,3 2-1-16,0 3-2 16,0 3 1-16,0 0-1 15,1-3 2-15,-4-3 1 16,3-2-4-16,-6-3 1 15,3 0 0-15,-3 3 2 16,3 2 1-16,1-5 1 16,2 1-2-16,0-4-2 15,0 0 3-15,-3-2 0 16,3 0-6-16,-3 0 0 16,3 5 1-16,1 3 3 0,-1-3 2 15,3-3 1-15,0 3-2 16,0-2-2-16,-3-1-4 15,-6-2 0-15,3 3 4 16,1 2 2-16,2-3 0 16,0-2 1-16,0 0-4 15,0-3 0-15,3 3-1 16,-3 0 0-16,0-3 2 16,3 0 2-16,-2 11 1 0,-4-6 1 15,0 3-2 1,0-2 1-16,3-3-4 0,0-1 0 15,0-1 1-15,0 7 0 16,1 0 0-16,2-3 2 16,-3-2-1-16,3 0-1 15,-3 0-2-15,3-1-1 16,0 1 2-16,0 0 0 16,0-3 1-16,0 6 2 15,3 4 1-15,-5-1 1 16,2-4-5-16,-9 0-1 15,6-4 3-15,3-1 1 16,0 3 0-16,0-3-2 0,3-3 1 16,-3 6-1-16,1 0-3 15,-1-3 2-15,0 3 1 16,0 0 2-16,0 0-3 16,3-1 0-16,-3 1 1 15,3-3 0-15,-6-2-3 16,0 2 2-16,0 3 1 15,1-3 2-15,2 0-1 16,0 3-1-16,0-3 1 16,0-2 1-16,0-1-1 15,3 9-1-15,-3 2 1 16,0-3-1-16,0-2 0 16,3 0 0-16,1-3 0 15,-1 0 2-15,0 0-1 0,0-2-1 16,0-1-2-16,0 1 1 15,0-3 1-15,3 0 2 16,-3 15-3 0,0-4-2-16,-3-6 2 15,3 3 2-15,0-6 2 16,-3 3-4-16,1-2 1 16,2 0 0-16,0-4 2 15,0 1-3-15,0 5 0 16,0 1-1-16,3-4 0 15,-3 1 2-15,3-1 2 16,0-2-1-16,0 3-1 16,0-1 1-16,-3 1 1 15,3-1-3-15,0 1-2 16,-3-1 2-16,4 1 2 0,-1 2 0 16,-3-3-1-16,3 4 1 15,-3-1-1-15,-6 3 0 16,3-3 0-16,-3 0 0 15,3 0 0-15,0 5-3 16,0 4 2-16,0-4 1 16,1-2 2-16,-1 0-1 15,0-1 2-15,0 1-4 16,0 0 0-16,0-3 1 16,0 0 2-16,3 6-3 15,0 5 0-15,0-6 1 0,0 1 2 16,0-1-3-16,1 0 0 15,-1-2 1-15,0 16 0 16,0-6 0-16,-3-5 0 16,0 1 0-16,-6-1 2 15,3 0-3-15,0-3 0 16,0 1 1-16,4-1 2 16,-1 3-1-16,0 0-1 15,-3 3-2-15,0 0 1 16,0 5 1-16,6-16 2 15,3-2-1-15,-12 7-1 16,3-5 1-16,-2 11-1 16,-16 26-3-16,0-10 2 0,3 2 1 15,1 3 2-15,2-3-1 16,15-13 2-16,0-5-4 16,-9 8 0-16,3-8 1 15,-6 7 2-15,4-7-3 16,-1 13-2-16,3-5-14 15,-3 5-4-15,3-6-38 16,0 6-16-16,3-5-16 16</inkml:trace>
  <inkml:trace contextRef="#ctx0" brushRef="#br0" timeOffset="12690.4075">4127 7599 200 0,'0'0'77'0,"9"0"-42"0,27-13-43 0,-21 7 12 16,3 1-6-16,6-3 0 16,-1 3 11-16,4-3 5 15,0 0-6-15,0 0-4 0,0 0-3 16,-1 3-4-16,-2-1 2 0,-3 4 3 15,-3 2 1-15,-3 2 7 16,0 6 4-16,-6 8 4 16,-4 3 1-16,-5 5 5 15,-2 5 2-15,-4 2-9 16,0 1-3-16,0-3-8 16,3 3-2-16,0-8-4 15,0-6-1-15,0-2-4 16,3-2 1-16,0-7-29 15,0-1-13-15,3-12-71 16,3-4 10 0</inkml:trace>
  <inkml:trace contextRef="#ctx0" brushRef="#br0" timeOffset="13092.3479">4410 7657 124 0,'-3'-3'46'0,"3"6"-24"0,-3-3-26 0,-9 5 52 16,-3 3-22-16,-2 6-4 15,-7 7-5-15,-9 10-10 16,-6 9 7-16,-5 8 5 0,-10 15 1 16,0 14 0-16,-5 16 1 15,-4 7 1-15,1 6-1 16,2-6 2-16,10-2-2 15,11-10-1-15,9-14-13 16,12-3-4-16,10-10-15 16,16-13-6-16,10-9-61 15,6-12-27-15,-3-19-6 16</inkml:trace>
  <inkml:trace contextRef="#ctx0" brushRef="#br0" timeOffset="14248.2026">4092 8877 148 0,'-9'-6'57'0,"6"6"-30"0,-6 0-18 16,3 3 14-16,-3 0 2 15,-3 5 2-15,-3 8-10 0,-3 2-3 16,3 6-8-16,-2 2-6 0,2 3-1 15,6 1 1-15,3 1 2 16,3-4-1-16,3 2 2 16,6-5 0-16,3-14 1 15,6-7 0-15,2-6 0 16,1-2-2-16,3-6 1 16,-3-2 2-16,-3-3 2 15,-3-5-3 1,-3 3-3-16,-3 2 2 0,-3 0 0 15,-3 3 3-15,0 2 3 16,-3 3 0-16,3 3 2 16,0 0-8-16,0 5-4 15,3 10-3-15,3 9 3 0,3 7-2 16,-1 11-1-16,1 8 7 16,0-8 3-16,-3 0 10 15,-3 3 5-15,-6-8 0 16,-3-3-1-16,-6-3-4 15,-5-5 0-15,-4 1-7 16,-3-7-1-16,0-1-9 16,0-6-1-16,0-3-13 15,1-5-6-15,2-3-24 16,3-2-8-16,6-8-26 16,3-3-10-16,12-5-5 15</inkml:trace>
  <inkml:trace contextRef="#ctx0" brushRef="#br0" timeOffset="14640.3509">4273 8993 156 0,'0'5'57'0,"3"6"-30"0,3 5-25 0,-3-8 14 15,0 2 7-15,0 1 6 0,0 0-4 16,0-1-3-16,0-2-12 16,0 0-6-16,-3 0-3 15,0-5 1-15,0-3 1 0,0 0 7 16,0 0 4-16,-3-3-7 16,0-5-2-16,0 0-3 15,0-2 1-15,0-1 0 16,0-2 1-16,0 0-2 15,3 2-2-15,3 0-2 16,3 1-1-16,3-1 2 16,0 1 0-16,6 2 1 15,0 0 0-15,3-5-16 16,-4 2-4-16,4 8-21 16,0 3-7-16,-3 0-20 15,0 0-34 1,-3 6 30-16</inkml:trace>
  <inkml:trace contextRef="#ctx0" brushRef="#br0" timeOffset="14969.1824">4505 8967 140 0,'-9'-3'52'0,"9"6"-28"0,-3-3-15 0,3 2 14 15,-2 4-7-15,-1 2-1 16,0 5 2-16,0 5 1 15,3 4-9-15,0-1-3 0,6 0 0 16,-1 3-1-16,4-6 2 16,3 3 0-16,3-10 3 15,0-6-1-15,0-10 2 0,0-3-4 16,-3-3 1-16,0-2-3 16,-3-3 2-16,-3-2-4 15,-9 2 0-15,-3 0 1 16,-3 0 0-16,-3 3-11 15,-3 2-3-15,0 3-6 16,0 3-1-16,0 2-21 16,3 3-8-16,3 0-31 15,3 0-29 1,6 0 43-16</inkml:trace>
  <inkml:trace contextRef="#ctx0" brushRef="#br0" timeOffset="15448.6353">4627 9028 140 0,'0'21'55'0,"3"-8"-30"0,6 11-21 0,0-11 13 15,-3 3-2-15,0 2 1 16,0-2-6-16,0 0-2 16,3-3-4-16,0-2-1 0,0-6 3 15,0 1-3-15,0-4 0 16,0-7-6-16,0-6 0 15,-3 6-4-15,-1-6 0 16,-2 1 4-16,0 2 1 16,0 3-1-16,0 2 0 15,-3 0-7-15,0 3-2 0,3 8 9 16,0 6 4-16,0-1-3 16,0 0 2-16,3 0 2 15,3-2 3-15,3-3 2 16,3-3 1-16,-3-2 4 15,3-22 9 1,0 1-4-16,-3-1 0 16,-1 1-1-16,-2-4-1 15,-3 1 1-15,-6-3-6 16,-3 3-4-16,0 5-8 16,0 1-1-16,-3 1 7 15,-2 4 5-15,2 2-13 16,0 2-7-16,0 4-12 0,3-1-6 15,0 3-11-15,0 0-2 16,3 0-24 0,6 3-26-16,0 2 32 15</inkml:trace>
  <inkml:trace contextRef="#ctx0" brushRef="#br0" timeOffset="15827.1373">5086 8951 132 0,'0'8'49'0,"0"-8"-26"15,0 0-3-15,0 0 19 0,-6 2-6 16,0 1 0-16,0 0-5 15,0 2 0-15,-3 0-16 16,3 1-5-16,0-1-2 0,0 3-3 16,3 2 1-16,3 1-7 15,6 2 1-15,0 3 1 16,6 0 3-16,0 3 2 16,0 2 1-16,-3-5 6 15,-6 5 4-15,-3-5 8 16,-3-1 4-16,-6-1-10 15,-3-4-4-15,-3-4-12 16,-6 2-5-16,0-3-44 0,1-3-19 16</inkml:trace>
  <inkml:trace contextRef="#ctx0" brushRef="#br0" timeOffset="17281.1051">5476 8983 120 0,'-3'0'46'0,"3"2"-24"0,3 4-15 0,-3-1 15 0,0 3 2 16,3 5 3-16,-3 6 1 15,0 10 0-15,0-6-15 16,0 1-1-16,0 5 3 16,0-2-4-16,0-6-5 15,0-5-2-15,0-3-2 16,0-2-2-16,0-6 9 16,0-5 4-16,0-8-9 15,0-3-4-15,0-7-3 16,0-1-1-16,3-2 0 15,0 0 0-15,0 3 3 16,0-1 2-16,6 1-2 16,-6 4-2-16,5 4-1 15,-2 2 3-15,6 5-2 16,0 3 1-16,0 5 2 0,-3 6 2 16,0 2 3-16,0 0 2 15,-3 9 3-15,-3-1 4 16,-3-3-6-16,0-2 0 15,3-5-2-15,-3-3 1 16,3 0-4-16,-3-3-2 16,0-5 0-16,6-16-4 15,3-5 0 1,0 0-3-16,0 0 1 16,-1 2 1-16,1 1 2 15,3 7-1-15,-3 3-1 0,6 5 3 16,-3 3 2-16,0 6 0 15,-3 2-1-15,0 2 3 16,-3 3 2-16,3 3-4 16,-6-3-1-16,3 9 0 15,0-4 0-15,0-5 0 16,-1-2 0-16,-2-3-25 16,3-3-10-16,0-7-13 15,0-4-4-15,0-7-15 16,3 0-30-1,0 0 33-15</inkml:trace>
  <inkml:trace contextRef="#ctx0" brushRef="#br0" timeOffset="17658.9212">5860 9001 152 0,'-3'0'57'0,"3"3"-30"0,-3 5-25 0,3 0 12 15,0 2 2-15,0 6 2 16,0 3-3-16,3 15 1 15,0-8-9-15,3-2 0 0,0-3 3 16,3-5-6-16,-1-2 0 16,1-6 2-16,0-3 3 15,0-10-2-15,6-3-2 16,-3-6-5-16,-3-2 0 16,0 1 2-16,-3-4 1 15,-3-2-4-15,-3 2-1 0,0 1 1 16,-3 5 2-16,3 2 0 15,0 3 2-15,0 11-7 16,0 7 3 0,0 4 0-16,6 9 1 15,-3 4 0-15,6-6-3 16,0 0 2-16,0-2 1 16,3-3 2-16,-1-3-34 15,1-3-16-15,3-4-39 16,0-6-25-1,3-3 56-15</inkml:trace>
  <inkml:trace contextRef="#ctx0" brushRef="#br0" timeOffset="17896.6298">6273 9017 184 0,'-11'-8'68'0,"5"5"-36"0,0 1-24 0,3 2 16 15,-6 0-8-15,-6 0 1 16,-3 5-8-16,3 3-1 15,0 5-4-15,3 3-7 0,0 3-1 16,4 2 0-16,2 8-1 16,3-5 4-16,3 0 0 15,3-6-2-15,8 1 2 16,7-6 1-16,0-3 2 16,3-4-14-16,3-6-5 15,-3-3-26-15,-1-15-13 16,1-4-19-16</inkml:trace>
  <inkml:trace contextRef="#ctx0" brushRef="#br0" timeOffset="18292.0335">6330 8731 140 0,'-6'0'55'0,"9"3"-30"0,0 0-29 16,0 15 19-1,0 3 3-15,0 14 6 16,0 4 5-16,0 6-15 16,0 0 3-16,-3 6 3 0,0-9-7 15,3 0 0-15,-3-2-5 16,3-11 0-16,0-8-1 16,-3-2 1-16,0-6-4 0,3-8-1 15,0-10-3-15,3-8-1 16,0-3-6-16,0-5 0 15,0-3-2-15,8 3 3 16,4-3 2-16,0 8-1 16,-3 5 4-16,0 9 0 15,0 4 1-15,0 6 2 16,0 6-1-16,-3 4 2 16,-4 1-2-16,1 2-1 15,-3-3 1-15,0-2-50 16,0-3-19-16,3-2-23 31</inkml:trace>
  <inkml:trace contextRef="#ctx0" brushRef="#br0" timeOffset="18631.7195">7158 8816 160 0,'-3'-16'63'0,"3"8"-34"0,-6-2-19 16,0-1 17-16,0-5 9 0,-6 3 7 16,-3 0-8-16,0 2-3 15,-3 6-18-15,3 2-7 0,-3 16-2 16,4 6-6-16,-1 7-1 15,-3 6 1-15,9 8 2 16,3 2 0-16,0 3-1 16,3-3 1-16,3 1-1 15,0-1 0-15,0-5 2 16,0-5-10-16,0-8-2 16,0-6-35-16,0-2-15 15,0-5-49 1</inkml:trace>
  <inkml:trace contextRef="#ctx0" brushRef="#br0" timeOffset="18857.7088">6812 8983 244 0,'-6'-3'93'0,"6"3"-50"0,0-3-48 15,0 3 15-15,6 0-6 16,3 0 2-16,0 0 6 15,15-2 2-15,0-1-7 16,3 0-6-16,2 3-2 0,-2 0 1 16,3 3 2-16,0-3-34 15,-1 3-13-15,-2-1-53 16,-3 1-33-16,-3 0 58 16</inkml:trace>
  <inkml:trace contextRef="#ctx0" brushRef="#br0" timeOffset="19261.73">7238 8946 184 0,'-6'-6'71'0,"6"6"-38"0,-3 0-30 0,0 6 17 16,0-6-1-16,-3 8 1 16,-3-1-9-16,-3 4-4 15,-3 5-4-15,0 2-5 0,-2 6 1 16,2-3 1-16,9 6 0 0,3-6 0 15,9 5-3 1,0-4 0 0,3-9 2-16,3-16 2 0,-1-2-2 15,1-3 0-15,0-3 1 16,0-2 0-16,0-3 0 16,-3-2 2-16,-3 2-1 15,0 3 2-15,-3-1 4 16,-3 4 4-16,0 2-2 15,0 3 0-15,0 5-8 16,0 0 0-16,3 8 1 16,0 2 1-16,3 3-1 15,0 3-2-15,0-2 1 16,0 7 1-16,3-13-19 16,-1 5-6-16,1-3-142 31,12-10 49-31</inkml:trace>
  <inkml:trace contextRef="#ctx0" brushRef="#br0" timeOffset="19608.0268">7512 8983 244 0,'-6'-3'90'0,"9"3"-48"0,-9 0-34 0,3 0 24 16,-3 3-3-16,-3-1 5 15,-3 1-14-15,0 2-6 0,0 0-9 16,0 3-6-16,6 0-2 0,0 3-3 16,6 0 1-16,3 2 1 15,6 0 2-15,0 0 1 16,3 0 1-16,0 6 0 16,-3-6 0-16,-3-2 2 15,-6 5 16 1,-3-3 6-16,-6-3-12 15,-3 1-4-15,0-11-5 16,-6 8 0-16,-2-11-13 16,-1 1-3-16,6-9-34 15,0 1-14-15,6-1-26 16,9 0-10-16,9-2 3 16</inkml:trace>
  <inkml:trace contextRef="#ctx0" brushRef="#br0" timeOffset="19855.8729">7675 8789 204 0,'-3'3'77'0,"6"0"-42"0,0 7-37 0,-3 1 14 15,0 5 18-15,0 13 12 16,0 0-10-16,0 3-4 15,0 2-16-15,0 1-8 0,3 2-2 0,0 2-2 16,0-2 2 0,0-8-8-16,-3-2-1 15,0-6-53-15,3-5-23 16,-3-3-29-16</inkml:trace>
  <inkml:trace contextRef="#ctx0" brushRef="#br0" timeOffset="20080.3688">7524 8993 228 0,'-3'-2'85'0,"0"-1"-46"0,9 0-41 0,3 3 17 16,-1-2 0-1,4 2 5-15,3-8-10 0,0 2-3 16,3 1-5-16,6 0-2 0,0-6 3 15,-1 3-24-15,4 0-8 16,6 6-39 0,-6-1-58-16,0 0 25 15</inkml:trace>
  <inkml:trace contextRef="#ctx0" brushRef="#br0" timeOffset="20707.1488">7869 9012 228 0,'-3'5'85'0,"6"0"-46"0,-3 1-39 0,3-4 16 16,0 1 2-16,3 0 3 16,3-1-8-16,0 1-3 0,0-3-6 15,0 0-3-15,-1-3 2 0,1-2 0 16,0 0 1-16,-3-1 0 16,-3 1 0-16,-3 0-2 15,-3-1 1-15,-3 1 0 16,-3 0 1-16,0 2-5 15,-2 1-1-15,-1 2 1 16,-6 5 2-16,3 3-2 16,-3 2 0-16,3 4-1 15,3 1 0-15,3 1 2 16,3 0 2-16,6 13-1 16,6-5 2-16,3-3-4 15,3-2-2-15,0-6-7 16,0 0-4-16,3-2-23 0,0-6-11 15,0-5-13-15,0 0-2 16,-4-8 16 0,1-5-5-16,0 0 19 15,-6 0 25-15,6-1 14 16,-6 1 25-16,3 2 11 16,-3 4-3-16,0 1 0 15,0 4-11-15,-3 2-5 16,-3 0-2-16,3 5-1 15,0 8-11-15,0 6 3 0,0-3 4 16,0-3-4-16,-3-3 1 0,0-2 5 16,0 0 6-16,0-8-2 15,0 3-1 1,0-11 8-16,6-11-16 16,0 1-8-1,3-1-5-15,-1 1-2 16,4-1 0-16,0 1 0 15,3 5-2-15,3 2 0 16,3 0 0-16,0 3-39 16,8 1-17-16,-2 1-68 15</inkml:trace>
  <inkml:trace contextRef="#ctx0" brushRef="#br0" timeOffset="21311.9876">8601 8707 172 0,'-6'19'66'0,"6"-14"-36"0,0 27-35 0,0-16 12 16,0 8 0-16,-3 13 6 16,0 2 4-16,0 4 2 15,0-4-10-15,0-2-3 0,3 1-2 16,0 1-5-16,0-4 1 15,3-9-86 1,0-7-4 0</inkml:trace>
  <inkml:trace contextRef="#ctx0" brushRef="#br0" timeOffset="21520.1381">8464 8980 240 0,'0'-3'90'16,"3"3"-48"-16,3-2-47 0,3 2 17 0,3 0 0 15,3 0 4-15,6-6-10 16,5 1-4-16,10 0-1 16,0-3-8-16,-3 0 0 0,-1 0-48 15,-2 0-18-15,-6 0-23 16</inkml:trace>
  <inkml:trace contextRef="#ctx0" brushRef="#br0" timeOffset="21920.1449">8789 8795 124 0,'0'5'49'0,"0"8"-26"0,-3 11-14 0,3-11 14 15,-3 14 13-15,0-1 9 16,0 6-17-16,0 0-6 16,-6-3-13-16,3-3-6 0,0-2 0 0,0-5-2 15,3-6-1 1,0-3 3-16,0 1 2 0,9-11-9 16,3-8 3-1,0 0-1-15,0-5 2 16,3 0 0-16,3-1-3 15,-3 4 2-15,-1 2-1 16,1 3-2-16,0 5 9 16,0 2 6-16,3 6 1 15,-3 5 1-15,-3 1-7 16,0-1-4-16,-3 0-1 16,0 0 1-16,-3-5-19 15,9 6-56 1,-1-4-10-16,4-10-3 15,0-3-1-15,0-2 44 16</inkml:trace>
  <inkml:trace contextRef="#ctx0" brushRef="#br0" timeOffset="22294.2432">9080 8998 208 0,'-9'-7'79'0,"3"7"-42"0,-5 0-28 0,5 0 22 15,-3 2-15-15,-3 3-3 16,0 3-2-16,3 3 3 15,-3 2-8-15,0 3 1 0,3 0 0 16,3 5-3-16,6 0-3 16,6 6 0-16,0-9-1 15,3-2 0-15,3-5 2 16,0-9-1-16,3-7-1 16,0-3-2-16,-3 0 1 0,-1-2 1 15,-2-1 0-15,0-2-3 16,-3-3 2-16,0 0 5 15,-3 6 2-15,0-1-2 16,-3 3-1-16,0 3-1 16,0 5-2-16,0 0 1 15,3 8 1-15,0 2-1 16,0 1 2-16,0 2-4 16,0-5 0-16,3 0-6 15,3 5-36 1,0-5-9-16,6-3-19 15,-3 1-49-15,0-12 23 16</inkml:trace>
  <inkml:trace contextRef="#ctx0" brushRef="#br0" timeOffset="22640.1963">9244 9017 160 0,'0'-8'63'0,"0"8"-34"0,0 0-14 0,0 0 18 15,3 3-14-15,-3 2-3 16,0 3 5-16,0 5 6 15,0 0-14-15,0 1 2 0,0-1-1 16,0 5-7-16,0-4-2 16,0-4 1-16,0-10 1 15,0 0-3-15,0 0-1 16,0 0 1-16,3-2 2 16,3-6-3-16,0-3 0 15,3-5-3-15,3 0-1 0,0 0 1 16,6 3 0-16,-4 5 0 15,4 3 0-15,3 5 4 16,-6 5 5-16,0 3 1 16,-3 5 2-16,0 1-4 15,-3-1-3-15,-3 0-2 16,0 6 0-16,-3-6-26 16,-1-3-10-16,1 1-56 15,3-6-22-15,0-2 6 16</inkml:trace>
  <inkml:trace contextRef="#ctx0" brushRef="#br0" timeOffset="24233.6426">4458 9446 208 0,'-3'0'79'0,"3"2"-42"0,3 1-37 0,0 2 16 0,-3 3 8 15,0 3 8-15,-3 5-9 16,-3-1 0-16,0 1-14 16,0 0-3-16,0 16 0 0,0-8-5 15,-3-3-1-15,0-5 0 16,3-3 2-16,0-2-3 16,3-1 0-16,6-2-4 15,3 0-1-15,0-3 5 16,6-2 2-16,3 0-2 15,3-3-1-15,3-3 3 16,-1 3 1-16,-2-3-5 16,3-2-2-16,-3 2-23 15,-3 3-6-15,3-2-27 16,-12-1-11-16,6-7-15 16</inkml:trace>
  <inkml:trace contextRef="#ctx0" brushRef="#br0" timeOffset="24482.0614">4571 9472 184 0,'-3'0'71'0,"3"11"-38"0,0 5-23 16,0-3 17-1,0 5 4-15,-3 19 6 16,0 3-7-16,-3 0-3 0,0 5-15 15,0-3-3-15,3-5-2 0,0-3-6 16,0-2 0 0,3-5-12-16,0-6-5 0,0-5-36 15,0-6-14-15,3-4-43 16</inkml:trace>
  <inkml:trace contextRef="#ctx0" brushRef="#br0" timeOffset="26740.4563">4770 9911 80 0,'-3'6'33'0,"3"-4"-18"0,3 1-9 0,-3-3 11 0,0 0 8 16,0 0 5-16,0 0-1 16,6 0 0-16,0-3-5 15,3-2-3-15,0 0-11 16,6-3-6-16,-3-6-1 0,0-7 0 15,0 0 1-15,0 0-2 16,-1-3-2-16,1 0 1 16,0-7 1-16,-3-4-3 15,0 1 0-15,-3 2 3 16,0 0 1-16,-3 6-4 16,0 2 1-16,-3 0 0 15,0 8 2-15,0 3 1 16,-3 5 3-16,0 3-3 15,0 2 0-15,-3 6-1 0,0 2 1 16,0 3-4-16,0 3 0 16,0 10 1-16,-6 8 0 15,6 0 2-15,1 0 3 16,2 3-7-16,3 2 0 16,0 3 0-16,3-5 3 15,-1-3-2-15,1-5 0 16,0-3 1-16,3-5 2 0,0-3-1 15,-3-2 2 1,0-3 0-16,0-3 1 0,0-2-2 16,-3-3-2-16,3-3 1 15,0-2-1-15,3-6-7 16,0 1 0-16,0-4 1 16,0-1 1-16,3 1 0 15,0 1 1-15,0 3 0 16,0-1 3-16,0 3 0 15,0-3 1-15,0 6 0 16,-1 0 2-16,1 0-3 16,3 2 0-16,0 3 1 15,0-3 0-15,3 3 0 16,-3 0 2-16,-3 0-1 16,-3 0-1-16,0 0 3 15,-9-2 0-15,0 2 1 16,0 0-2-16,-6 0-2 15,0 2-2-15,3-2-1 16,-3 3 2-16,0 2 0 16,0 0-2-16,0 9 2 15,0 4 1-15,3-2 0 16,0 3 2-16,3-3 1 16,3-1-4-16,0 1 1 15,3-3 0-15,3-2 0 16,3-3 2-16,3-3 1 15,6-5 1-15,0-5 0 0,-3-3-2 16,0 0-2-16,-3-2 3 16,-3-6 0-16,-1 0-1 15,-2 0-2-15,-3 0-2 16,-3 0-1-16,0 3 4 16,-3 0 1-16,-3 2-3 15,-2 3-1-15,2 0 3 16,0 3 1-16,0 2-3 15,3 3 1-15,0 3 0 16,0-3 0-16,9 0-3 16,0 0 2-16,0 0-1 15,3 0 0-15,2 0 2 16,4-3 0-16,0 1 0 16,0-1 0-16,3 0 0 15,3 1 0-15,-3-1 0 16,0 3 0-16,-4-3 0 15,-2 3 0-15,-3 0 6 0,-3 0 4 16,0 0 10-16,-3 0 5 16,-6-2-11-1,-6-1-10-15,0 6-3 16,0-1-3-16,0 4 0 16,0 2-3-16,1 2 1 15,-1 6 0-15,3 0 2 16,0 3-4-16,3-4 0 15,3 1 3-15,0-2 1 16,3-1 2-16,3-3 2 0,0-4-1 16,3-1-1-1,-1-5-2-15,4 0-1 0,0-3-1 16,0-5 0-16,-3-5 5 16,0 0 1-16,-3 0-3 15,0-1 1-15,-3 1-2 16,0 3 0-16,-3-1 2 15,0 3 0-15,0 3-3 16,3-1 0-16,-3 4-1 16,0 2 0-16,3 8 3 15,3 5 0-15,0 6 1 16,0 2 0-16,3 5 4 16,0 6 2-16,-3 0 0 15,-3 7-1-15,-3-2 8 16,-3 0 3-16,-3-10-7 15,0-3-5-15,-3-6-1 0,-3-2 0 16,-6-5-8-16,-3-6-2 16,0-5-5-16,0-3 0 15,7-2-3-15,2-6 2 16,6 1 2-16,3-6 5 16,6-3 1-16,9-2 0 15,2 0 6-15,4-5 3 16,3 2 8-16,0 0 2 15,0 0-1-15,-3-2 2 16,0 2-8-16,-4 3-4 16,-2 2 0-16,-3 3 0 0,-3 3-30 15,-3 0-14-15,0 2-32 16,0 3-50 0,3 3 31-16</inkml:trace>
  <inkml:trace contextRef="#ctx0" brushRef="#br0" timeOffset="27045.3674">5675 9520 172 0,'-3'-3'66'0,"6"6"-36"0,-3-1-15 0,0 4 20 15,0 2-4-15,0 2 2 16,0 17-8-16,-3-1-3 16,-3 6-12-16,0 2-4 0,0 1-2 15,0-4 0-15,0-2 0 16,0-2-5-16,1-6-1 16,2-2-15-16,0-6-6 15,0-3-28-15,3-2-10 16,0-5-19-1,3-6-25-15,3-7 37 16</inkml:trace>
  <inkml:trace contextRef="#ctx0" brushRef="#br0" timeOffset="27397.9617">5678 9536 148 0,'3'-6'55'0,"-3"1"-30"0,3 8-21 15,-3-3 15-15,6 5 11 16,-3 3 6-16,6 5-6 16,0 14-1-16,3 4-16 15,0 1 1-15,0-3 0 0,-3 3 1 16,-1-6 1-16,1 1-11 16,0-3-2-16,0-8-3 15,0-3 2-15,0-3 3 16,0-2 4-16,0-5 0 15,3-11 2-15,0-3-2 0,0-7 0 16,-3-1-5-16,0-10-1 16,-1-5-1-16,1-1 1 15,-3 4-4-15,0 2 0 16,0 5-1-16,-3 3 0 16,-3 5-11-16,0 0-7 15,-3 5-25-15,0 3-8 16,0 6-68-1</inkml:trace>
  <inkml:trace contextRef="#ctx0" brushRef="#br0" timeOffset="28616.4908">6529 9716 116 0,'-29'13'44'0,"20"3"-24"0,-15 2-17 16,12-5 12-16,3 6 2 15,0-1 4-15,3 4 4 16,3-4 2-16,3 1-14 15,6-4-3-15,6 1-3 0,0-5-3 16,3-3-3-16,-3-5-3 16,3-6-1-16,0-5-7 15,-1-3-4-15,-2 1-3 0,-3-3 0 16,0 2 9-16,-6-2 4 16,0 2 17-16,-3 6 6 15,0-3-1-15,-3 8 0 16,3 5-10-16,-3 3-5 15,3 5 2-15,3 1 4 16,0 1-5-16,3 1 0 16,3-2-4-16,0-1-1 15,6-5-15-15,-3-3-6 16,6-2-66 0,-1-3-32-16,1-3 59 15</inkml:trace>
  <inkml:trace contextRef="#ctx0" brushRef="#br0" timeOffset="29193.0908">6848 9734 140 0,'3'-5'55'0,"-3"7"-30"0,0-4-1 0,0 2 24 15,0 0-11-15,-3 2-1 16,0 1-8-16,-3 2-3 0,-6 1-13 16,0 2-1-16,0-1 0 15,3 1-6-15,0-2-3 16,6 4-8-1,6 4 3-15,6-1 1 0,3 0 2 16,0-2 0-16,0-1 0 16,-3 1 0-16,-3-3 2 15,-3 0 1-15,-3 0 7 16,-3-3 4-16,-6 0-5 16,-3-2-3-16,-3-3-3 15,0 0 0-15,0 0-11 16,1-3-2-16,2 3-22 15,3-3-9-15,6 1-36 16,3-1-15-16,9-5 1 16</inkml:trace>
  <inkml:trace contextRef="#ctx0" brushRef="#br0" timeOffset="29721.8237">7452 9493 152 0,'3'0'57'0,"-3"3"-30"0,0 7-14 0,3 1 17 16,-3 5 5-16,-3 21 5 16,0 0-6-16,-3 3-1 15,-3 2-18-15,3-5-2 0,-3 0 0 16,3-2-9-16,1-4-2 15,2-4-7-15,0-6 1 16,0-5-27-16,3-6-9 16,3-4-22-16,3-6-6 15,-1-6-21 1</inkml:trace>
  <inkml:trace contextRef="#ctx0" brushRef="#br0" timeOffset="30073.5114">7437 9538 160 0,'3'-2'63'0,"0"7"-34"0,-3 0-14 15,6 6 18-15,0 2-1 16,0 13 1-16,3 6-7 16,3 0-4-16,0 5-12 15,3-3-4-15,3-2-2 0,-4-3-5 16,1-5 1-16,0-3 0 15,-3-5 2-15,3-5-1 16,-3-3-1-16,0-6 7 16,0-4 3-16,0-4-1 15,0-10 2-15,-1-2-4 16,-2-6-2-16,0 0-2 0,-3-15 0 16,-3 4-2-1,0 1-1-15,-3 5 1 0,0 5-1 16,0 3 0-16,-3 5 0 15,3 3-27-15,-3 2-9 16,3 6-39-16,0 2-18 16,6 6-3-1</inkml:trace>
  <inkml:trace contextRef="#ctx0" brushRef="#br0" timeOffset="30407.8887">7905 9663 252 0,'-3'5'93'0,"9"-5"-50"0,0 0-44 15,0 3 18-15,-1-3-6 16,4 0 1-16,3-3 0 16,6 3 0-16,0-5-6 15,0-1-4-15,3 9-1 0,0-8-1 16,-4 2 2-16,1 0-1 16,-3 1 2-16,0-1-24 0,0-2-41 31,-3-1-1-31,0-4-43 15</inkml:trace>
  <inkml:trace contextRef="#ctx0" brushRef="#br0" timeOffset="30854.277">8178 9530 116 0,'-5'-2'44'0,"2"4"-24"0,0-2 5 16,3 0 22-16,-3 0 1 15,0 0 4-15,0 3-20 16,0 0-7-16,3-3-15 15,0 0-9-15,0 0-1 0,3 2-7 16,3 4 0-16,3-1 7 16,-1 3 5-16,4-3-7 15,0 0-3-15,0 3 7 16,0 0 3-16,-3 11 6 16,-3-3 6-16,-6-6 4 15,0 3 2 1,-3-2 1-16,-3 0-13 15,0-1-4-15,0-2-5 0,0-3 1 16,0 1-9-16,0-1-3 16,3 0-24-16,0-2-11 15,0 0-19-15,0-1-6 16,3-2-34 0</inkml:trace>
  <inkml:trace contextRef="#ctx0" brushRef="#br0" timeOffset="32082.9944">8509 9803 168 0,'-9'18'66'0,"9"-12"-36"0,-3-4-11 0,3-2 41 15,-6 6-14 1,3-6-9-16,0 0-7 16,0-3-6-1,0-8-14-15,3 1-8 0,0-6-2 16,6 0-5-16,0-3-1 16,0 1-6-16,3-11 0 15,0 2 1-15,0 4 2 16,0 4 6-16,0 3 1 15,-3 6-3-15,0 2 1 16,-1 2 2-16,1 4 3 16,0 2-2-16,6 8 0 15,0 8 1-15,0 5 2 16,3 0-1-16,0 0 2 0,3 3 0 16,-3-3 3-16,5-2-3 15,1-1-2-15,0-2 0 16,0-3 1-16,-3-5-1 15,0-3 2-15,0-2 0 16,-1-8 3-16,1-6-1 16,0-2 2-16,-3 0-2 15,-3-3 0-15,-3-3-3 16,0-4-2-16,-3-4 3 16,-3 6 0-16,0 0-1 15,-6 5-2-15,-3 3 1 0,0 2 1 16,0 3-6-1,-3 3 1-15,-3 5-4 16,-3 8 0-16,0 2 1 0,0 6 4 16,-5 0 1-16,2 0 1 15,-3 2-3-15,3 1 2 16,0 0 7-16,0 2 4 16,0 2 6-16,-2-1 4 15,-1-4-6-15,0 1-3 16,0-3-4-16,3-3-2 15,0-3-3-15,0-2 1 16,7-2-33-16,-4-4-12 16,3-2-197-1,6-21 105 1</inkml:trace>
  <inkml:trace contextRef="#ctx0" brushRef="#br1" timeOffset="38046.656">9301 6384 100 0,'6'-2'38'0,"0"2"-20"0,-1 0-8 0,-5 0 12 16,0 0 18-16,0 0 10 15,0 0 7-15,0 0 2 16,-2-3-32-16,-4 0 0 0,-6-2 1 15,-3-3-7-15,-6 0-2 16,-6 0-7-16,-3-2 0 16,-5 2-5-16,-4-5 1 15,-3 2-1-15,-5 3 1 16,-7-2-4 0,-8-1-1-16,-1 3-6 0,-2 5 0 15,-7 3 1-15,1 3 1 16,2 2-2-16,-8 3 2 15,8 0 1-15,1 3 2 16,2-1-1-16,4 4 2 16,2 4-4-16,1 1-2 0,-1 2 2 15,1 0 0-15,5 5 1 16,1 9 0-16,2-1-5 16,3 1 1-16,1 4 2 15,-1 1 3-15,7 0-2 16,2 5 0-16,3 0 1 15,3 2 0-15,4 6 0 16,5 3 0-16,3 2 0 16,3-3 2-16,6 1-3 15,3 2 0-15,6 0 1 16,3 3 0-16,6 0-3 16,6-5 2-16,3 2 1 15,12-5 0-15,3-6 0 0,5-4 2 16,10-4-1-16,9-1 2 15,5-7-4-15,-2-4-2 16,11-3 2-16,4-6 2 16,5-2 2-16,6-5 1 15,7-4-2-15,2-1-2 16,3-4 1-16,9-2-1 16,0-2 0-16,1-4 2 15,-4-1-1-15,3-4 2 16,-6 0 0-16,0-2 1 15,-8-5 0-15,-1 2 0 16,3-5-2-16,-5-6-2 16,-10-2 1-16,0 0 1 15,-8-3 1-15,-4-13 3 0,-5 0-5 16,-4-2-1-16,-8-1 0 16,0-8 2-16,-4 1-1 15,-5-3-1-15,-6-6-2 16,-6 6 1-16,-7 2 3 15,-5 3 3-15,-3 1-2 16,-9 1 0-16,-15 4 1 16,-6-4 2-16,-11 6 3 15,-10-10 5-15,-9 7-8 16,-11 3-3-16,14 11-2 16,-44-6 1-16,-24-2-12 15,3 7-6-15,14 6-18 0,1 11-6 16,6 5-56-1,14 10-23-15,-8-10-6 16</inkml:trace>
  <inkml:trace contextRef="#ctx0" brushRef="#br1" timeOffset="41853.3736">14539 15251 96 0,'-3'0'38'0,"3"2"-20"0,0-2-10 0,0 0 13 16,0 0 3-16,0 0 5 15,0 0-2-15,3 0-2 16,3 0-7-16,0 0-3 15,0-2-9-15,0-1 3 0,3 0 3 16,3-2 3-16,6 0 0 16,0-1-1-16,3 1-1 15,-1-3-5-15,1 0 0 16,3-2 1-16,6-4 2 16,0-1-1-16,-4 1-1 15,4-2-1-15,0 1 0 16,-3 4-4-16,2-2-1 0,1 0-3 15,-3 2-1-15,3 0 1 16,3-2 2-16,-1-5-1 16,-2 4-1-16,0 1 1 15,0-3 1-15,2 0-1 16,1 1 2-16,-3 1 0 16,-3 1 3-16,-1 0-3 15,4 2 0-15,0 1-1 16,0-1 1-16,-4 1-2 15,4-1 2-15,3 0 0 16,0 3 1-16,-3 0-2 16,2 1-2-16,-2-1 3 0,6 0 0 15,-1 0-1-15,-5 0-2 16,0 0 1-16,3 0-1 16,-1 0 0-16,1-3 0 15,-3 1 0-15,3-3 0 16,2 2 2-16,-2 0 1 15,0 1 1-15,0 2 0 16,-1 0-2-16,4-3-2 16,-3 1 1-16,0-1-1 15,-1 1 0-15,1-1 2 16,0 3-1-16,0-2 2 0,2-1-2 16,1 0-1-16,-3 1 1 15,2-6 1-15,1 3-1 16,-3-3-1-16,3 0 1 15,-4 3 1-15,1-1-1 16,-3 1 2-16,3 0 0 16,-1 0 1-16,1 2-2 15,0 1-2-15,0-1 5 16,-1 3 1-16,-2 0-2 16,0 0-3-16,0 0 0 15,-1 3 1-15,1-3-1 16,6 3 2-16,0-3-2 15,-1 0-1-15,1 0 1 16,3 3-1-16,-4-1-3 16,7 1 2-16,0 0 3 15,-3-1 1-15,-4 4-1 0,1-1-2 16,-3 1 3-16,2-1 2 16,7 0-2-16,-3-2-2 15,-1 2 2-15,1-2 0 16,0-3-1-16,-3 3 1 15,5 0-7-15,-2 2 1 16,-3-2 1-16,2-1 3 16,-2 1 0-16,3 0 2 15,-3-1-4-15,-4 4 0 16,4-4 1-16,0 1 0 16,-1 0 0-16,1 0 0 15,-3 2 0-15,6 3 2 0,-4-3-1 16,4 1-1-16,-3-1 1 15,5-2 1-15,4-1-1 16,-6 4-1-16,-1-4 1 16,4 4-1-16,0-1 0 15,-4-2 2-15,7 2-1 16,-3 1-1-16,-1-1-2 16,1-2 1-16,6 2 1 15,-7-2 0-15,-2 2 2 16,0-2 1-16,2 0-4 15,1-1-1-15,-3 1 1 16,3 0 2-16,2 5-2 16,-2-8 0-16,-3 5 1 0,5 0 2 15,-2 1-1-15,0-4 2 16,2-4-4-16,1-1 0 16,-1 3-1-16,4 0 0 15,0 3 2-15,2 0 0 16,-5 2 0-16,6-7 0 15,-4 2 0-15,1 0 0 16,-1 0 2-16,1 3 3 16,3-1-4-16,2 1-1 15,-2 2 0-15,-4-2 0 16,7 0-3-16,-3-1 2 16,-1 1 3-16,1 0 1 0,2 0-6 15,-8-1 0-15,3 4 1 16,-1-1 3-16,1 0 2 15,0-2 1-15,-1 0-5 16,1-1 1-16,-1 1 0 16,1 0 2-16,-3 0-1 15,2-1-1-15,1 4 1 16,-3-1-1-16,-1 0 0 16,4 1 0-16,0-4 0 15,-1 1 0-15,1 0 0 16,-1 0 0-16,-2 2-3 15,3-2 2-15,-1 2 1 16,-2 0 0-16,0 1 0 16,2 2 0-16,-2-3 0 15,0 0 2-15,-1 1-3 16,1-1-2-16,-4 3 2 0,7-3 2 16,-3 1-2-16,-4-1-2 15,4 0 4-15,0 1 1 16,-1 2-3-16,1-3 1 15,-3-5 2-15,-1 8 1 16,1-5-4-16,-3 0 1 16,5 2 0-16,-2 0 2 15,-3 1-1-15,2-1-1 16,1 3-2-16,0 0 1 0,-9-8 1 16,5 8 2-16,-5-8-1 15,-3 3 2 1,2 0-7-16,-2 2 1 0,-3 0 3 15,0 1 2-15,-3-1-3 16,-1 6 1-16,1-3 0 16,0 2 2-16,-3-2-1 15,0-2-1-15,6 2 1 16,-7 0-1-16,4 0-5 16,6-3 1-16,-9 0 4 15,6 3 4-15,-4 0-6 16,-2 0 0-16,0 0-2 15,0 0 2-15,-3 0-6 16,3 0 1-16,-1 0 1 16,-5-2 1-16,-3 2 0 0,-3 0 1 15,-3-3 5-15,-3 3 1 16,0-3-3-16,-3 3 1 16,0-2 0-16,0-1 0 15,-3 1-3-15,-3-4 2 16,-3 1-4-16,-6 0 1 15,-6-6 2-15,-5 0 1 16,-16 1 1-16,0-3 2 16,-2-3-3-16,2-8-2 15,-3 0 2-15,7 6 2 16,5 4-2-16,6 4 0 16,12 2 1-16,0 3 2 0,15 13-8 31,6 7 4-31,9 1 2 0,12 0 1 15,6 0-1-15,14 0 1 16,-2-3 1-16,0 0-1 16,-4 1-1-16,-5-1 1 15,-6 0-1-15,-6 6-3 16,-7-4 0-16,-8-1 4 16,-9 2 3-16,-6-3 3 15,-8 0 3-15,-1-2-3 16,-6-1-2-16,-3 1-2 15,-6-3 0-15,3 0-2 16,4-3-1-16,2 0-19 16,6 1-10-16,0 1-14 15,3 1-6-15,3 0-37 0,3 3-15 16,0-6-2 0</inkml:trace>
  <inkml:trace contextRef="#ctx0" brushRef="#br0" timeOffset="45987.0626">17641 6691 132 0,'0'-18'52'0,"0"18"-28"16,0 2-6-16,0-2 20 0,0 0-4 16,-3 0 3-16,0 8-8 15,-6 0-1-15,-6 3-15 16,-3-1-1-16,-2 6 1 0,-4 3 8 16,-9 5 5-16,-6 2-1 15,1 3 2-15,-7 0-9 16,3 6-3-16,1-3-6 15,5-9-4-15,3 1-2 16,3-5 0-16,7-6 2 16,2-3-4-16,9-4-3 15,6-4-2 1,6-2 0-16,3-2 3 16,6-9 0-16,9-7 1 15,5-1-5-15,10-5 1 16,6 1-3-16,-3-1 2 15,-1 3 3-15,-2-1 1 16,-3 6-2-16,-6 1 2 16,-4 4 1-16,-2 3 0 15,-3 0-3-15,-3 6 2 16,-3 4 3-16,-3 9 1 16,-3 7-1-16,-3 6-2 15,0 10 9-15,-3 6 6 16,-3 2 2-16,-3 1-1 0,3-3-4 15,0-1-2-15,0-2-6 16,3-2-1-16,0-6-1 16,3-5-2-16,0-6-17 15,0-2-6-15,3-3-31 16,-3-5-13-16,3-3-59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6T23:51:46.6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17888 17640 140 0,'-3'-8'52'0,"3"8"-28"0,3 0-24 0,-3 0 13 16</inkml:trace>
  <inkml:trace contextRef="#ctx0" brushRef="#br0" timeOffset="1">17897 17632 270 0,'6'0'28'0,"-6"0"-13"16,0 0 2-16,0 8 0 0,-6 5-3 0,-9 0 0 16,-3 11-8-16,-3-3-4 15,1 6 1-15,-1-1 2 16,0 1-4-16,0-4-1 15,0-1 2-15,6-4 3 16,3 1-2-16,0-6-2 16,7 0 0-16,2-5-1 15,6 5-3-15,2-2 2 16,7-3 1-16,3 5 0 0,0 0 0 16,3 6 0-1,6-1 0-15,-3-2 0 16,-3 11-7-16,-1-9-3 0,1 3-43 15,0-2-20-15,-3-1-17 16</inkml:trace>
  <inkml:trace contextRef="#ctx0" brushRef="#br0" timeOffset="2">17787 17867 208 0,'-24'-5'77'0,"21"5"-42"0,-3 0-37 0,6 0 17 15,0 0-2-15,0 0 4 16,6 0 2-16,6-8 3 15,12 3-12-15,8-3 1 0,10-5 0 16,9 5-9-16,5-6 0 16,10 9-2-16,2 0 2 15,-5 5-1-15,2-3-1 16,-2 1 1-16,-7-1 1 16,-5-2-6-16,-6 5 1 0,-7-6-34 15,-5 4-13-15,-6-4-41 16,-6 1-37-1,-6-3 50-15</inkml:trace>
  <inkml:trace contextRef="#ctx0" brushRef="#br0" timeOffset="3">18977 17547 124 0,'-6'21'46'0,"6"11"-24"0,0 26-8 0,0-31 15 0,-5 12-12 16,-1 6-4-16,3 8-6 16,0 6-2-16,3-1-3 15,0-5 1-15,0-8 0 0,6-6-12 16,0-7-4-16,-3-5-62 15</inkml:trace>
  <inkml:trace contextRef="#ctx0" brushRef="#br0" timeOffset="4">18781 17881 260 0,'-6'-14'99'0,"9"9"-54"0,3-3-44 0,0 8 19 16,6-8-16-16,0-2-4 16,6 7-3-16,5-2-1 15,7-1 3-15,3 4-2 0,3 4-1 16,-1 4-52-16,-2 2-23 16</inkml:trace>
  <inkml:trace contextRef="#ctx0" brushRef="#br0" timeOffset="5">19135 17894 228 0,'-12'-6'85'0,"6"6"-46"0,3 0-48 15,3 0 14-15,-3 3-10 16,0 5 1-16,0 5 2 16,0 14 1-16,3 5 1 15,3 7-3-15,3-4 2 0,3-4 1 16,6 1 0-16,6-11 4 15,0-8 2-15,-3-7 6 16,0-6 3-16,-1-8 0 16,-2-11 4-16,-3-2-7 15,-6-8-2-15,-9 0-5 16,-3-3-4-16,-3 0 0 0,-9 11 1 16,1-3-6-16,-1 3-1 15,3 16-38-15,3 0-14 16,0 5-48-1</inkml:trace>
  <inkml:trace contextRef="#ctx0" brushRef="#br0" timeOffset="6">19424 17907 132 0,'-3'-8'49'0,"3"3"-26"0,0 2-14 0,0 3 14 16,-6-3 11-16,0 3 6 0,-6 0-19 15,-3 3-9-15,0 5-8 16,0 5-6-16,4 8-1 0,-1 3 2 16,3 11 0-16,3-4 1 15,3 4 0-15,6-3 0 16,3-9 0-16,0-7 0 15,9-3 11 1,2-7 2-16,-2-12 5 16,0-9 2-16,-3-9-9 15,0-8-2-15,0-2-5 16,-3-6-3-16,-3-10-3 0,-3-3-1 16,-3 0-3-1,0-5 1-15,-3 10 5 16,0 8 2-16,3 11 4 15,-3 8 3-15,3 8-6 16,0 8-2-16,0 18-12 0,3 13-3 16,0 19 7-16,0-5 3 15,3 10 10-15,0-2 6 16,3-3-22-16,6-6-7 16,2 6-49-16,1-8-23 15,-3-7 3-15</inkml:trace>
  <inkml:trace contextRef="#ctx0" brushRef="#br0" timeOffset="7">19728 17828 236 0,'-24'-19'88'0,"18"24"-48"0,-6 9-49 15,3-9 14-15,-6 3-3 16,-3 5 1-16,0 6 3 15,0 2 1-15,4 5-3 16,-1 1-3-16,6 4 2 0,6 1-4 16,6-5 0-16,3-1 1 15,6-7 2-15,0-6-1 16,2-8-1-16,1-7-8 0,0-6-5 16,-3-6 2-16,-3-4 2 15,-3-3 5-15,-3 2 4 16,0-2 3-16,-3 2 1 15,3 6 2-15,-3 8 3 16,0 2-4-16,0 3-3 16,3 8-1-16,3 13 1 15,0 3-3-15,0-3 0 16,0 6 1-16,3-3 2 16,0-6-3-16,-1-2-2 15,1-5-40-15,0-3-19 16,0-8-28-16</inkml:trace>
  <inkml:trace contextRef="#ctx0" brushRef="#br0" timeOffset="8">19838 17841 200 0,'0'0'77'0,"3"8"-42"0,15 5-37 15,-13-2 14-15,1-3-4 16,3 5 2-16,0 5-5 15,0 1-1-15,0-3-2 16,3 2 1-16,0-5 0 0,0 1 1 16,-3-1 0-16,0-8-11 15,3 3-5-15,-3-8-34 16,-1-8-13-16,1 0-22 16</inkml:trace>
  <inkml:trace contextRef="#ctx0" brushRef="#br0" timeOffset="9">20052 17873 196 0,'-3'0'74'0,"3"2"-40"0,0 17-27 0,-3-6 18 16,-3 13-4-16,-3 1 2 15,-3 18-11-15,0-5-4 16,0 5-5-16,1 0 0 0,-1 0 0 16,3-11-10-16,3-2-3 15,3 2-90 1</inkml:trace>
  <inkml:trace contextRef="#ctx0" brushRef="#br0" timeOffset="10">20159 17926 176 0,'0'-6'68'0,"6"-2"-36"0,0-2-13 0,-3 2 23 15,0 0-8 1,0-11 0-16,-3 1-6 15,0-3-3-15,0-6-13 16,-3 1-8-16,0 2 0 0,0 11-3 0,0-8-1 16,3 13-21-16,0-3-11 15,0 22-174 1,3-3 84 0</inkml:trace>
  <inkml:trace contextRef="#ctx0" brushRef="#br0" timeOffset="11">20356 17836 120 0,'-6'0'46'0,"3"0"-24"0,-3 0-26 16,-9 5 100-1,0 3-34-15,0 2-28 16,3-2-20-16,3 0-12 15,0 3-5-15,6-3 0 0,3 5 2 16,9 6 2-16,3-1-5 16,0-2 1-16,0 2 7 15,-3 6 7-15,-3-8 8 16,-9 8 5-16,0-3-8 16,-12-8-2-16,0 6-30 0,-6-6-14 15,0 6-93 1</inkml:trace>
  <inkml:trace contextRef="#ctx0" brushRef="#br0" timeOffset="12">20906 17486 192 0,'3'-18'74'0,"-3"18"-40"0,0 0-44 0,3 2 9 16,0 9 2-16,-3 8 6 15,-3 20 3-15,0 9 2 16,-3 10-6-16,0 6-2 0,0-4 0 16,0 7 0-16,0 4 0 15,1-13-2-15,2-8 1 0,3-7-2 16,3-11 2 0,2-6-37-16,4-7-15 0,0-6-37 15</inkml:trace>
  <inkml:trace contextRef="#ctx0" brushRef="#br0" timeOffset="13">21061 17933 152 0,'-3'0'57'0,"3"0"-30"0,0 0-12 15,0 0 20-15,0 0-13 0,3 6-4 16,3 2-11-16,3-3-3 15,3 8-2-15,3-5-4 16,0-3 1-16,2 3 3 0,10-5 1 16,-6-3 1-16,-3-5 2 15,-3-1 1-15,-3-1 1 16,-3-4-2-16,-3-2-1 16,-3 5-3-16,-9 0 1 15,-9-3 0-15,-3 11 3 16,0 0-3-16,-3 0-2 15,-3 11 0-15,4-3-1 16,2 10 4-16,3-2 2 0,6 0 0 16,3 0-1-16,6 10-3 15,6-7-2-15,3 2 1 16,6-2-1 0,8-1-20-16,7-5-9 0,0 1-40 15,-3-7-58 1,0-1 27-16</inkml:trace>
  <inkml:trace contextRef="#ctx0" brushRef="#br0" timeOffset="14">21436 17907 148 0,'-18'-3'57'0,"12"3"-30"0,-6 0-5 15,6 3 23-15,-3-3-10 16,-2 5-2-16,-4 1-22 16,0 2-8-16,0 5-3 0,3 5-3 0,3-2 1 15,6 11 0-15,6-4 0 16,6 4 2-16,9-6 2 16,3 3 1-16,11-11 1 15,1 0-20-15,3-5-9 16,0-2-67-1,-7-12-36-15,7-7 57 16</inkml:trace>
  <inkml:trace contextRef="#ctx0" brushRef="#br0" timeOffset="15">21627 17592 168 0,'0'3'66'0,"-3"-1"-36"0,6 14-35 0,0 3 12 16,3 7 9-16,-6 6 7 16,0 16-9-16,-3 5-3 15,3 2-7-15,0-2-1 0,3 0 1 16,2-3-2-16,1-7 1 15,0-12 0-15,0 1 1 16,0-11-31-16,3-2-82 31</inkml:trace>
  <inkml:trace contextRef="#ctx0" brushRef="#br0" timeOffset="16">21522 17862 228 0,'-9'-13'85'0,"12"10"-46"0,0-2-26 16,3 5 24-16,0 0-12 15,6 0-5-15,0-5-14 16,3 2-3-16,6-2-3 16,3-1-3-16,2 12 0 0,1-1-23 15,3 3-10-15,-6 5-80 16</inkml:trace>
  <inkml:trace contextRef="#ctx0" brushRef="#br0" timeOffset="17">21781 17899 204 0,'-6'0'77'0,"6"3"-42"0,3 2-45 0,-3 6 9 15,3 4-2-15,0 4 1 16,0 13 4-16,3-1 1 15,-3-1-1-15,6-4-2 0,0-2 3 16,0-6 0-16,0-4 3 16,0-6 6-16,-3-8 4 15,6 0-2-15,0-19 2 16,6 3-11-16,-4-13-3 0,-2 3-9 16,-3-4-3-1,0 7 10-15,-3 4 4 0,0 6 7 16,-3 5 6-16,0 3-5 15,-3 5-2-15,3 10-5 16,0 6-4-16,0 3 0 16,3 7-1-16,3 1 0 15,0-1 0-15,0-7-16 16,0-1-4-16,0 1-50 16,-1-6-65-1,1-11 29-15</inkml:trace>
  <inkml:trace contextRef="#ctx0" brushRef="#br0" timeOffset="18">22079 17944 200 0,'-3'-5'74'0,"3"10"-40"0,6-2-44 0,-6 2 9 16,9 3 9 0,-3 5 8-16,0 3 8 0,0 0 5 15,0 10-15-15,-3-2-8 0,3-3-4 16,-3-2 0-16,-3-6 1 15,0-5 7-15,0-3 19 16,0-5-2 0,0 0-5-16,0-13-3 15,6-5-9-15,0-4-2 0,0-4-4 16,2-6-1 0,1 8 3-16,3-2 3 15,-3 5-2-15,0 2-2 16,0 3-5-16,0 6-2 0,3 7-24 15,0 3-7-15,-3 8-63 16,0 5-26-16,-3 1 13 16</inkml:trace>
  <inkml:trace contextRef="#ctx0" brushRef="#br0" timeOffset="19">22287 17992 232 0,'6'0'88'0,"3"5"-48"0,3 0-47 15,-6-2 14-15,6-3-5 16,6 5 3-16,0-5-2 16,0 0 0-16,-1 0-1 15,-2 0-2-15,0-5 3 0,0-3 2 0,-3 0 4 16,-3-3-2-16,-3-2 1 16,-6 0-3-16,0 5 0 15,-3-5-10-15,-6 2-4 16,0 3-9-16,-9 3-1 15,-3 5 10-15,1 5 5 16,-1 9 3-16,0-1 3 16,3 8 10-16,3-3 4 15,6 14 10-15,3 0 4 16,6-6-12-16,6 1-3 16,6-6-7-16,18 5 0 15,3-7-5-15,5-6 0 0,13-5-36 16,0-3-16-16,-1-5-76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6T23:52:07.3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15188 13020 160 0,'3'0'60'0,"-3"0"-32"0,3 0-22 15,0 3 15-15,3-3-2 16,3 2 1-16,0-2-9 16,6 0-2-16,0 0-5 15,0-2-3-15,0-1 0 0,-1-2 1 0,1 0 1 16,-3-3 1-16,0 2 0 15,-3 1-2-15,-3-3 1 16,-6 0 0-16,-3 0 1 16,-3 3-5-16,-9 0 1 15,-3 5 2-15,-2 2 1 16,-4 1-6-16,0 2 0 16,0 3 1-16,0 3 1 15,6 5 1-15,1 2 2 16,5 3 3-16,3 0 2 15,6 1 1-15,6-1 0 16,9-3-2-16,5-2 1 16,4-3-2-16,6-5 2 15,0-10-20-15,3-1-5 16,-1-2-49-16,4-3-66 16,-6-3 29-16</inkml:trace>
  <inkml:trace contextRef="#ctx0" brushRef="#br0" timeOffset="156.7323">15471 13076 220 0,'-3'0'82'0,"3"2"-44"0,3 1-47 15,-3-3 14-15,3 5-7 16,0 1-2-16,0-1 3 0,3 0 2 16,0 0 0-1,0-2-12-15,3 2-4 0,6-2-73 16</inkml:trace>
  <inkml:trace contextRef="#ctx0" brushRef="#br0" timeOffset="628.1335">15700 12978 188 0,'-6'-8'71'0,"6"0"-38"0,-6 11-23 0,3-3 17 15,0 2-11-15,-3 1-2 16,-2 2-8-16,-4 3-2 16,-3 5-2-16,6 3-2 0,0 0 1 0,3 0-4 15,3 0 2 1,6-3 1-16,3 0 0 0,0-5 0 16,3-2 0-16,0-4-7 15,3-2-3-15,-6-5-3 16,-1 0 0-16,1-3 11 15,-3 0 6-15,0 0-4 16,-3 0 1-16,0 3 1 16,0 2 1-16,3 0-6 15,0 6-2-15,3 5-1 16,3 5 2-16,0 8-1 16,3 11 1-16,3 2 11 0,-3 1 8 15,-3 2-2-15,-3 0 3 16,-3-5 2-16,-3-6 1 15,-6-2-4-15,-6-6 1 16,-6-2-5-16,-3-5-1 16,-3-6-11-16,-5 0-4 15,-4-2-22-15,3-8-7 16,3-6-21-16,3-2-7 16,10-3-27-1</inkml:trace>
  <inkml:trace contextRef="#ctx0" brushRef="#br0" timeOffset="786.2089">15840 13102 252 0,'6'0'93'0,"-6"3"-50"0,3-1-52 0,-3-2 14 16,0 0-5-16,0 0 2 0,0 0-14 15,0 0-5-15,0 0-86 16,0 0-36-16</inkml:trace>
  <inkml:trace contextRef="#ctx0" brushRef="#br0" timeOffset="1604.1458">16596 12991 128 0,'0'-8'49'0,"-3"8"-26"0,3-5-9 0,-3 5 15 16,0-3 3-16,-3 1 4 15,-3 2-18-15,-3 0-6 16,1 2-7-16,-10 6-6 0,3 5 0 16,0 6-1-16,6 2 0 15,3 0 0-15,3-2 0 16,6 2 2-16,9-3 2 15,3-4 1-15,3-4 1 16,3-7-7-16,0-6 0 16,2-5-6-16,-2-2-1 15,0-4 2-15,-3-1 5 0,-3 1 8 16,-3 4 7-16,-3 2 11 16,0 3 8-1,-3 2-18-15,-3 3-7 16,3 5-1-16,0 3 1 0,3 3-7 15,0-1-4-15,0 1 5 16,0-1 4-16,3 1-22 16,2 2-7-16,1-2-45 15,3-11-58 1,0-3 33-16</inkml:trace>
  <inkml:trace contextRef="#ctx0" brushRef="#br0" timeOffset="2053.335">16828 13002 156 0,'-3'2'57'0,"3"9"-30"0,0 10-34 0,0-8 8 16,0 6 4-16,3 7 4 16,0 6 2-16,0 5 1 15,0-3-6-15,0 1-4 0,0-3 1 16,0-1-2-16,0-4-1 15,0-6-8-15,-3-5-3 16,0-3 1-16,-3-2 1 16,-3-9 6-16,-3-7 1 15,-3-3 4-15,1-3 3 16,-1-4 9-16,3-4 3 0,0-7 0 16,3-6 2-16,3 3-6 15,3-3 0-15,6 3-6 16,6-3 1-16,6 3-5 15,-1 3 0-15,7 2-1 16,-3 5-2-16,0 6-2 16,-3 5-1-16,0 8 2 15,-7 5 0-15,-2 6 3 16,-3 5 3-16,-6 0 2 16,0 0 1-16,-6-3-2 15,-3 3-1-15,1-3-17 16,-1-2-6-16,0-4-40 0,3-1-15 15</inkml:trace>
  <inkml:trace contextRef="#ctx0" brushRef="#br0" timeOffset="2460.3773">17013 13115 144 0,'3'27'55'0,"-3"7"-30"0,0 6-18 0,-3-19 15 16,3 3 2-16,0 0 3 16,0-3-10-16,0-3-3 15,0 1-8-15,0-6-2 0,0-2 0 16,0-3 2-16,0-3 1 0,0-8 1 16,-3-2 2-1,0-6-7-15,-3-10-4 0,3-5-5 16,0-9 1-1,3 1 3-15,0-3 1 16,6 5 3-16,3 3 1 0,3 0 3 16,6 5 3-16,-3 3-2 15,2 5-2-15,-2 6-5 16,0 4 0-16,0 6 2 16,-3 6 3-16,-3 2 0 15,-6 2 0-15,-3 1 1 16,-6 2 3-16,0-2-11 15,-3-1-5-15,-3-2-24 16,0-3-7-16,3-2-47 16,0-6-42-16,3-2 45 15</inkml:trace>
  <inkml:trace contextRef="#ctx0" brushRef="#br0" timeOffset="2741.0549">17192 13033 148 0,'-3'8'55'0,"6"6"-30"0,-1 7-32 0,-2-11 10 16,0 1 3-16,0 2 4 15,0 3 12-15,-2-3 8 16,-1 3-15-16,0-3-2 0,0-2 1 16,0-3-6-16,0-16 0 15,0-3-2-15,3-2-12 16,0-3-4-16,3-2 3 15,3 2 1-15,0 0-1 16,-1 3 0-16,4 2-21 16,0 3-6-16,0 3-25 15,3 0-30 1,0 2 30-16</inkml:trace>
  <inkml:trace contextRef="#ctx0" brushRef="#br0" timeOffset="3047.4962">17346 13025 124 0,'-18'0'49'0,"15"3"-26"0,-3 2-29 0,6 1 6 15,-2 2 7-15,-4 2 8 16,3 3 3-16,0 1 4 16,3 2-10-16,3 10-2 15,3-2-6-15,-1-3 6 0,7 0 3 16,6-5 9-16,0-5 4 15,3-1-3-15,0-7 0 16,0-6-8-16,-6-7-2 16,-1-4-5-16,-5-2-3 15,0-2 0-15,-9-3 1 16,-3 0-5-16,-3 2-3 16,0 1-10-16,-3 4-5 15,1 4-16-15,-7 7-56 16,-3 0-39-1,18 3 31-15</inkml:trace>
  <inkml:trace contextRef="#ctx0" brushRef="#br0" timeOffset="3261.794">17712 13002 192 0,'3'-3'71'0,"0"6"-38"0,-3 5-39 0,0-3 12 15,0 5 5 1,-3 4 7-16,-3 2-5 16,-5-1-2-16,-1 4-6 0,0 10-2 15,0-5 1-15,0-3-20 0,-3-2-9 16,3-6-56 0,-3-5-37-16,3-6 47 15</inkml:trace>
  <inkml:trace contextRef="#ctx0" brushRef="#br0" timeOffset="3460.3789">17546 12996 200 0,'3'-5'74'0,"9"8"-40"0,-3-1-42 0,-4 1 10 16,4 2 8-16,0 1 7 0,3 2-2 15,0 2 0-15,3 3-9 16,3 1-4-16,0-1 1 0,0 0-11 15,-4-2-2-15,1-3-39 16,-3-3-16-16,6-3-17 16</inkml:trace>
  <inkml:trace contextRef="#ctx0" brushRef="#br0" timeOffset="3607.1645">17867 13031 240 0,'-6'0'90'0,"6"2"-48"0,0 9-56 15,0-3 14-15,0 5-4 16,0 0 2-16,0 1 2 16,0-1 2-16,0 3-1 15,0-3-31-15,0 3-13 0,0-3-46 16</inkml:trace>
  <inkml:trace contextRef="#ctx0" brushRef="#br0" timeOffset="3766.0514">17793 12917 212 0,'-3'-19'79'0,"12"22"-42"0,-3 0-74 0,-6-3-2 16,3 2-5-16,0 6 3 15,6 0-15-15,-1-2-5 0</inkml:trace>
  <inkml:trace contextRef="#ctx0" brushRef="#br0" timeOffset="4246.2141">17936 13036 152 0,'3'19'57'0,"0"-9"-30"0,-3 6-29 16,0-8 11-16,0 3 7 15,0-4 7-15,0 1-8 16,0-2-3-16,0-1-7 15,0-5-2-15,0 0 1 0,0-5-2 16,3-3-13-16,0-5-2 16,0-3-5-16,0 0 1 15,2 0 7-15,1 3 5 16,6 2 6-16,-3 3 2 16,0 3 7-16,3 5 4 15,0 5 4-15,-3 3 1 16,0 3-2-16,-3 2 2 15,0 0-4-15,0 0-1 16,-3-2-6-16,0-3-3 16,0 0-2-16,0-3 0 15,3-5-2-15,0-3 2 16,2-4-2-16,1-4-1 16,3-2-8-16,0 2-5 15,0 1 4-15,0 2 5 16,-3 5 1-16,0 3 1 0,0 5 2 15,-3 6 2-15,0-1-1 16,0 4 2-16,-3-4-2 16,3 1-1-16,-3-1-13 15,5 4-45 1,7-12-10-16,9-2-14 16</inkml:trace>
  <inkml:trace contextRef="#ctx0" brushRef="#br0" timeOffset="4592.4219">18385 12996 200 0,'-21'-10'77'0,"9"12"-42"0,0 1-45 0,9 0 11 15,-5 5-3-15,-7 2 3 16,3 1 11-16,0 2 4 16,3 3-7-16,3 0-3 0,3 0-2 15,6 2 0-15,3-2 0 16,3-3 0-16,3-5 2 15,0-8-12-15,3-2-5 16,-1-4 0-16,1-2 2 16,-6-2 5-16,0-1 2 15,-3 3 2-15,0 0 2 16,-3 6-1-16,0 2 2 16,0 5-2-16,0 3 2 15,0 2-2-15,0 6 2 16,3 3-2-16,0-1 2 15,0-4-2-15,0-4 2 16,-3 1-11-16,9-14-55 16,5-2-52-1,4-14 24-15</inkml:trace>
  <inkml:trace contextRef="#ctx0" brushRef="#br0" timeOffset="4810.4854">18546 12663 164 0,'-3'18'63'0,"6"27"-34"0,0 6-12 0,0-30 20 16,0 8-2-16,0 3 4 16,0 2-17-16,0 3-5 15,0 0-11 1,0 0-4-16,0-5 1 0,0 0-7 0,0-6-1 15,0 1-64-15,0-14-29 16</inkml:trace>
  <inkml:trace contextRef="#ctx0" brushRef="#br0" timeOffset="5237.2389">18424 12922 296 0,'-3'-16'112'0,"6"14"-60"0,21-1-61 0,-12 0 18 0,2 1-12 16,4-1 2-16,3 1 1 15,3-1 0-15,3 3 0 16,-1 0-18-16,-2 3-5 0,3 4-9 16,0 4 0-16,-3-3 12 15,-6 3 10-15,-4-4 6 16,1 1 3-16,-3 0-2 15,3 0 2-15,-3-2 3 16,0-1 3-16,3-2-2 16,-6-3 0-16,0-3-1 15,-6-2-2-15,-3-6 3 16,-3 0 2-16,-6 3-4 16,-6 1-1-16,-9-1 2 0,0 5 3 15,0 8 0 1,1 3 2-16,2 3 2 0,3-1 5 15,6 6 3-15,6 3 4 16,9 2-7-16,9 3-1 16,6-3-5-16,9-3 0 15,5-2-36-15,1-5-15 16,15-8-76 0</inkml:trace>
  <inkml:trace contextRef="#ctx0" brushRef="#br0" timeOffset="6213.1056">19248 12906 220 0,'-3'3'82'0,"9"-3"-44"0,-3 16-44 0,0-8 12 16,3 2 2-16,0 6 7 0,3 3 4 15,0 5 1-15,0-1-11 16,3 1-1-16,-3-3-1 0,3-5-1 16,0-2 1-16,-3-4 5 15,-1-5 4-15,1-5 1 16,0-5 1-16,-3-5-9 16,0-4-3-16,0-2-2 15,-3-2 2-15,0 2-5 16,-3-5-1-16,-3-3-2 15,6 6 0-15,0 2 0 16,0 2 0-16,0 4-14 16,0 2-6-16,3 0-20 15,3 5-9-15,3 1-10 16,3-1-4-16,3 3-23 16,-1 5-11-1,1-7 53-15,0 2 192 31,-6 0-49-31,-3-3-11 16,-3 3-44-16,-6 5-22 16,-6 1-10-16,-3 4-5 15,-3 1-2-15,-3 2-3 0,3 6 1 16,3 2-4-16,3 3 0 16,3-1 2-16,3-4 2 15,6-3 0-15,3-3-1 16,3-5-4-16,3-5 0 15,0-6 2-15,-3-5 1 16,0-3 1-16,-3-2 2 0,-3-3-1 16,-3 0 2-16,0 3-4 15,3 3 0-15,-3 2 3 16,-3 2 1-16,0 4-4 16,0 2-1-16,6 5-4 15,0 6 1-15,-1 2 3 16,1 3 3-16,3 2 0 15,3-2-1-15,0 0-17 16,0-5-6-16,0-4-35 16,3-4-13-16,3-6-16 15</inkml:trace>
  <inkml:trace contextRef="#ctx0" brushRef="#br0" timeOffset="6445.8956">19763 12652 236 0,'-12'-10'90'0,"12"10"-48"0,0 0-56 0,0 5 14 16,3 3-4-16,0 8 4 15,0 8 14-15,0 7 8 16,0 9-11-16,0 0 1 0,3 0-1 16,-3-1-6-16,0 1-1 15,3 0 0-15,0-6 0 16,-3-5-20-16,0-5-9 15,9-11-80 1,9-8 0 0</inkml:trace>
  <inkml:trace contextRef="#ctx0" brushRef="#br0" timeOffset="6784.0247">19894 12933 208 0,'-9'-3'79'0,"9"8"-42"0,0 11-48 16,0-10 13-16,0 2 7 15,0 2 8-15,3 3 3 16,0 3 3-16,3 3-13 16,0-1 3-16,3-2 1 0,0-3-5 15,3-2-3-15,0-3-1 16,3-8 1-16,0-3-10 16,-1-5-4-16,1-2-5 0,-3-6-2 15,-3 0 5 1,0-2 4-16,-3 2 10 0,0 2 5 15,-3 4 4-15,0 2 3 16,-3 8-7 0,3 3-7-16,0 4-4 15,3 4 1-15,0 0 0 16,3 2 1-16,-3 0 2 16,6 0-28-16,0 1-11 15,-1-7-59 1,7-1-44-16,0-6 56 15</inkml:trace>
  <inkml:trace contextRef="#ctx0" brushRef="#br0" timeOffset="7129.4141">20302 12941 256 0,'-3'-3'96'0,"3"6"-52"0,0 7-54 0,0-4 21 16,6-1-3-16,0-2 2 15,0-1 2-15,0 1-6 16,0 0-2-16,0-3 2 0,3 0-8 16,-3 0 0-16,0-8-2 15,0 2-1-15,-1-4-5 16,1-1-2-16,-6 1-6 16,-6-4-2-16,4 4 6 15,-4 2 4-15,-6 5 3 0,-6 3 5 16,0 5 1-1,0 6 1-15,0 2 4 16,0 3 5-16,3 3 6 0,4 4 3 16,5 1-3-16,3 3 1 15,6-3-7-15,6 2-3 16,11-5-25-16,7-5-13 16,9-5-80-1</inkml:trace>
  <inkml:trace contextRef="#ctx0" brushRef="#br0" timeOffset="7729.4947">20984 12869 212 0,'-18'-8'79'0,"12"8"-42"0,-3 0-32 0,6 3 17 15,-6 0-10-15,-3 2-2 16,-3 8 1-16,0 3 3 15,0 0-8-15,4 0-3 0,2 2 0 16,6 1-2-16,6 2-1 16,9 0 7-16,5-5 3 15,1-3-1-15,6-5 0 0,3-5-1 16,-3-6 0 0,-6 1-2-16,2-9 1 0,-5-2 0 15,-6-3 3-15,-6-5-3 16,-6 2 1-16,-6-2-12 15,-3 3-2-15,-3 4-15 16,4 4-6-16,-1 2-17 16,3 3-5-16,3 2-16 15,6 0-6-15,9 1-9 16</inkml:trace>
  <inkml:trace contextRef="#ctx0" brushRef="#br0" timeOffset="7973.7793">21293 12621 176 0,'9'-32'68'0,"-9"21"-36"0,-3-5-4 0,0 11 27 16,-3 0-6-16,-3 0-1 15,0-1-27-15,-3 4-10 16,-5-1-8-16,-1 3-5 0,3 8 1 16,-3 10-4-16,3 9-1 15,3 15 3-15,6 3 1 16,0 3-1-16,6 2 2 15,0-5 3-15,6-5 1 16,-3-6-23-16,0-5-12 16,0-2-32-16,0-9-14 15</inkml:trace>
  <inkml:trace contextRef="#ctx0" brushRef="#br0" timeOffset="8140.208">20954 12830 288 0,'-6'-8'110'0,"9"5"-60"16,6 3-61-16,3 0 18 0,3 0-7 15,8 0 0-15,10 0 0 16,3 0 0-16,6 0 0 16,5 0-16-16,1 3-6 0,5-1-95 15</inkml:trace>
  <inkml:trace contextRef="#ctx0" brushRef="#br0" timeOffset="8489.7438">21859 12631 140 0,'6'-10'52'0,"0"7"-28"0,3 0-11 0,-6 3 17 0,3 3 5 16,-1 2 3-16,-2 3-3 15,-3 5-1-15,0 19-19 16,-3 3-7-16,0 2-3 0,-2 5-3 15,-1-2 1-15,3-3 0 16,0-6 1-16,3 1-5 16,0-5-1-16,0-6-39 15,3-3-15-15,6-4-54 16</inkml:trace>
  <inkml:trace contextRef="#ctx0" brushRef="#br0" timeOffset="8740.9417">21999 12642 192 0,'-3'-16'74'0,"3"16"-40"0,3-3-33 0,-3 3 14 16,0 0-2-16,6 6 3 16,0 4 6-16,0 9 4 15,-4 10-14-15,4 5 2 0,-3 3 2 16,0 6-6-16,0-6-3 15,-3 0-4-15,0-3-3 16,0-2 1-16,0-6 1 16,0-2-25-16,0-5-10 15,0-6-65 1,0-5-48-16,0-8 54 16</inkml:trace>
  <inkml:trace contextRef="#ctx0" brushRef="#br0" timeOffset="9156.1727">21638 12711 216 0,'-20'-16'82'0,"17"13"-44"0,6 0-29 0,-3 3 22 16,0-2-8-16,0-1 1 16,0-2-2-16,3 0 1 15,3-3-13-15,3-3-3 0,2 0-1 16,1 1-3-16,6-3-2 16,3-1-3-16,3 4 1 15,3-1 1-15,-1 3 2 16,1 3-1-16,0 0-1 15,3 7 1-15,0 6-1 16,2 8 4-16,4 3 5 16,-3-1-1-16,-1-2 1 15,1 0-1-15,3-5 0 16,0-6-2-16,2-8-1 16,-2-7-6-16,-6-6 1 0,0-3-75 15,5-7-34-15,-8-14-22 16</inkml:trace>
  <inkml:trace contextRef="#ctx0" brushRef="#br0" timeOffset="10643.6273">16507 13795 168 0,'-3'-2'66'0,"3"-1"-36"16,-6 0-18-16,3 3 28 16,-15 3-15-16,-3 5-10 15,-8 8-7-15,2 0-5 16,0 2-5-16,6 6-1 0,3 0 4 15,6 0 1-15,6-3 0 16,9-3 1-16,6-2 2 16,6-5 2-16,0-8-6 15,0-6 0-15,3-5-19 16,6-5-8-16,-7-1 3 0,1-1 2 16,-6-4 13-1,-3 1 4-15,0-1 8 16,-6 6 2-16,0 0 11 0,-3 5 6 15,0 5-8-15,0 0-1 16,0 3-8-16,3 8-2 16,0 3-2-16,0 2-2 15,3 3 1-15,0 3-1 16,3-1-11-16,0-2-3 16,3-3-57-1,0 0-54-15,-1-7 36 16</inkml:trace>
  <inkml:trace contextRef="#ctx0" brushRef="#br0" timeOffset="11075.5947">16617 13872 184 0,'-6'0'68'0,"9"8"-36"0,-3 8-42 15,0-3 9-15,0 8 11 16,3 8 7-16,-3 6 8 15,0-1 2-15,0 1-14 16,0-4-6-16,0-2-2 0,0-2-1 16,0-11 2-16,0-3-1 15,0-5 2-15,0-8-4 16,0-5-2-16,0-6-7 16,-3-10-1-16,0-11 3 15,0 0 2-15,0-2 2 16,3 2 2-16,3 1-3 0,0 1 0 15,6 4-1 1,0 0 0-16,0 4 2 0,6 12-3 16,-3 7 0-1,0 3 4-15,-1 3 3 16,-2 5 5-16,0 2 5 16,-6 4-8-16,-3-1-1 15,-3 3 1-15,0-3 1 0,-3 3-6 16,0-3 0-16,0-2-14 15,1-4-5-15,2-1-30 16,0-4-14-16</inkml:trace>
  <inkml:trace contextRef="#ctx0" brushRef="#br0" timeOffset="11543.064">16802 13896 204 0,'0'0'77'0,"0"3"-42"0,0-1-48 16,0 4 12-16,0 4 3 16,-3 6 6-16,0 5 14 15,-3 6 6-15,0 4-14 16,-3 1 1-16,3-3 1 0,0-5-6 16,0-3-1-16,0-5-3 0,3 0-1 15,0-5-1-15,0-6 2 16,0-3-3-16,0-4 0 15,0-3-12-15,0-6-4 16,3-16 1-16,0 4 5 16,3-4-1-16,3 1 3 15,0-1 1-15,3 3 2 16,0 3-1-16,0 3 1 16,3 2 4-16,0 3 1 15,0 2-4-15,-1 3-1 16,1 3 1-16,0 5 0 0,0 5 3 15,-3 6 3 1,0 5 0-16,-3 2 2 16,-3 9 2-16,-3-1 2 0,0 1-1 15,-3-6 1-15,-3 0-4 16,0-5-2-16,0-6 0 16,0-2-1-16,-3-2-18 15,0-9-7-15,0-8-28 16,0-7-11-16,1-1-45 15</inkml:trace>
  <inkml:trace contextRef="#ctx0" brushRef="#br0" timeOffset="11941.0708">16950 13914 132 0,'0'0'49'0,"-3"0"-26"0,3 3-20 0,3 0 10 16,0 2 7-16,0 3 5 15,0 3-5-15,-3-1 1 16,3 1-12-16,0-3 1 0,-3 0 3 15,0-3-5-15,0 0-2 16,0 0 3-16,0-5 2 0,0 0 5 16,0 0 2-1,0-2-5-15,0-3 0 0,3-3-8 16,0-3-1-16,3 0-2 16,0 3 1-16,0 1-4 15,3-1-2-15,0 2-31 16,0 1-15-16,0 2-52 15,0 1-32 1,0 2 59-16</inkml:trace>
  <inkml:trace contextRef="#ctx0" brushRef="#br0" timeOffset="12189.1302">17096 13920 200 0,'-21'0'74'0,"18"2"-40"0,6 4-44 0,-3-1 11 16,0 3 1-16,0 2 4 15,3 4 10-15,3-4 5 16,6 1-11-16,0-3 3 0,3 0 1 16,0-3-5-16,0-2-3 15,3-6 1-15,0 0 2 16,-4-5-4-16,-2 1-1 16,0-4 0-16,-6 0 2 15,-6-2-8-15,-3 3 0 16,-6-1-18-16,0 3-6 15,0 3-23-15,-5-1-6 16,-1 6-35 0</inkml:trace>
  <inkml:trace contextRef="#ctx0" brushRef="#br0" timeOffset="12404.4073">17442 13851 220 0,'-12'8'82'0,"12"0"-44"0,-9 2-47 16,3-2 12-16,-6 3 2 15,0 2 6-15,-3 3-3 16,3 0 0-16,-3-3-4 16,3 0-7-16,0 1-1 0,1-4-49 15,-1-5-21-15,0 1-12 16</inkml:trace>
  <inkml:trace contextRef="#ctx0" brushRef="#br0" timeOffset="12592.5967">17293 13864 236 0,'6'0'90'0,"3"5"-48"0,2 1-40 0,-5-1 17 16,0 3-6-16,6 5 2 15,-3 0-6-15,6 3-3 0,-3 0-3 16,0 0-5-16,-3-3 1 16,0-2-45-16,0-3-20 0,0 0-39 15</inkml:trace>
  <inkml:trace contextRef="#ctx0" brushRef="#br0" timeOffset="12779.3363">17537 13907 264 0,'0'0'101'0,"0"2"-54"0,-3 3-59 16,3 1 13-16,0 2-7 15,0 2 4-15,0 1 1 16,0 2 1-16,0-2 0 16,3-1-11-16,-3-2-3 0,0-3-90 15,-3 3-40-15,0 0 73 16</inkml:trace>
  <inkml:trace contextRef="#ctx0" brushRef="#br0" timeOffset="12951.4224">17507 13790 228 0,'0'-5'88'0,"3"10"-48"0,-3-2-49 0,3-1 12 15,-3-2-15-15,3 3-5 16,3 0-51-16,0-1-22 16,0 6 21-16,6 0 13 15</inkml:trace>
  <inkml:trace contextRef="#ctx0" brushRef="#br0" timeOffset="13436.1668">17635 13899 180 0,'-3'8'68'0,"6"2"-36"0,0 3-37 15,-3-5 10-15,0 0-1 16,0 0 2-16,0 0 11 16,0-3 4-16,0 1-11 15,0-4-3-15,0-2-1 0,0 0-3 16,0-2 0-16,3-4-10 16,0-2-5-16,3-2-8 15,0-1 0-15,0-2 2 16,3 2 3-16,3-4 9 0,0 4 3 15,-1 6 0 1,1 2 2-16,0 3 14 0,0 3 6 16,0 2 2-16,-3 0-1 15,-3 3-2-15,0 3-1 16,-3-3-1-16,-3 0 0 16,0 0-11-16,0-3-2 15,0-2 1-15,0-3 2 16,0 0-7-16,3-3-4 15,6-2 0-15,6-1 1 16,0-2-5-16,-1 3 1 16,1 0 4-16,-3 2 2 0,0 3 2 15,-3 3 0 1,0 2 0-16,-3 3 2 0,-3 3 3 16,0-1 2-16,0 1-6 15,0-1 0-15,3-2-23 16,0-2-10-16,3-4-42 15,0-2-43 1,8-2 35-16</inkml:trace>
  <inkml:trace contextRef="#ctx0" brushRef="#br0" timeOffset="13764.7222">18084 13827 212 0,'-11'-3'82'0,"5"6"-44"0,-12 13-47 0,9-8 12 0,-3 3 9 15,0 4 8-15,0 4-3 0,3 2 1 16,3-2-11-16,3-1-4 0,3-2 0 16,0-3-4-1,9-5 0-15,0-3-4 0,6-5-1 16,-3-2-11-16,0-3-1 16,0-6 7-16,0 0 3 15,-3 1 6-15,-1-1 3 16,-2 3 0-16,0 0 2 15,-3 3-4-15,0 2 0 16,0 6 1-16,3 5 2 16,0 3 1-16,0 2 1 15,0 0-2-15,0 0 1 0,3-2-2 16,0-3-1 0,0-3-24-16,0-5-11 0,3-5-55 15</inkml:trace>
  <inkml:trace contextRef="#ctx0" brushRef="#br0" timeOffset="13981.9217">18311 13539 228 0,'0'2'88'0,"0"12"-48"0,-3 7-45 15,3 0 17-15,0 8 13 16,0 8 8-16,0 8-8 15,-3-3-4-15,0 1-12 16,0-1-6-16,6-5 0 0,0-2-7 0,0-9-1 16,0-5-51-16,-3-5-23 15</inkml:trace>
  <inkml:trace contextRef="#ctx0" brushRef="#br0" timeOffset="14177.3784">18186 13772 304 0,'0'-3'112'0,"6"0"-60"0,3 3-61 0,-3 0 18 0,2 0-12 16,4 3 0-16,6 0-9 15,0-1-5-15,0 1 9 16,0 0-47-16,3-3-17 0,-4 0-30 15</inkml:trace>
  <inkml:trace contextRef="#ctx0" brushRef="#br0" timeOffset="14440.3252">18436 13822 160 0,'0'16'60'0,"3"-6"-32"0,15 1-24 16,-13-8 18 0,10-1-10-16,0 1 4 15,3-3-1-15,0-5-8 16,0-1-4-16,-3-7-2 0,0 0 1 15,-3 0 3-15,-7-1-2 16,-2 1-2-16,-6 0-3 0,-2 2-1 16,-4 3-1-16,-3 6 3 15,-12 7 0-15,3 3 1 16,0 5 13-16,6 8 8 16,3 0 7-16,3 3 3 15,4 0-8-15,10 0-3 16,7-6-10-16,6-2-4 15,6-5-23-15,3-6-9 16,3-2-102 0</inkml:trace>
  <inkml:trace contextRef="#ctx0" brushRef="#br0" timeOffset="21601.393">20632 13854 192 0,'-9'10'71'0,"9"-2"-38"0,3 5-43 0,0 1 11 15,-3 9 6-15,0 17 4 16,0 2 11-16,0 1 6 15,0-1-15-15,0-5-5 0,3 0-1 16,0-5-2-16,0-8 0 16,0-6-1-16,0-5 0 15,0-5 6-15,0-2 4 16,-3-12-7-16,0-4-2 16,-3-6-1-16,0-8 0 15,0-10-2-15,0-6-2 16,0 0 3-16,0 1 2 0,0 4-2 15,3 4 0-15,0-1-1 16,6-3 1-16,3 6-4 16,6 3 0-16,6 7-1 15,3 6-2-15,-3 5 0 16,0 8 0-16,-4 8 3 16,-2 3 2-16,-6 2 2 15,-3 3 3-15,-6 0 3 16,-3 2 5-16,-6 1-8 15,-6-3-3-15,0-3-9 16,1-3-1-16,2-2-24 16,0-2-7-16,3-4-31 15,3-2-11-15,3-2-13 16</inkml:trace>
  <inkml:trace contextRef="#ctx0" brushRef="#br0" timeOffset="21995.6509">20915 13856 196 0,'-6'-18'74'0,"3"31"-40"0,-3-8-40 15,-3 1 18-15,-3-1-4 16,1 3 4-16,-4 2 3 16,3 4-8-16,-6 4 0 0,6 3 3 15,6-2-8-15,3 5-1 0,3-6-1 16,3-2 2-1,3-3 3-15,3-10 4 0,3-3 0 16,0-3 0-16,0-2-8 16,0-6-2-16,-4-2 0 15,1 0 0-15,-3-3 3 16,0 0 3-16,-3 3-7 16,0 2 0-16,-3 3 4 15,3 3 4-15,0 2-6 16,-3 3 1-16,3 6-1 15,3 4 2-15,0 4-1 16,0-1-1-16,0 3 1 16,0 2 1-16,0-2-10 15,6-3-4-15,-3-2-32 0,6-11-13 16,-3-3-42 0</inkml:trace>
  <inkml:trace contextRef="#ctx0" brushRef="#br0" timeOffset="22209.8605">21067 13642 236 0,'-9'-21'90'0,"9"21"-48"0,0 2-49 16,0 12 5-16,0 4 0 16,0 6 20-16,3 10 13 15,-3 3-15-15,0 6 0 0,3 2-1 16,0 2-6-16,3-2-3 15,-3-5-3-15,3-3-3 0,0-10-26 16,-3-6-12-16,0-5-85 31</inkml:trace>
  <inkml:trace contextRef="#ctx0" brushRef="#br0" timeOffset="22388.9644">20927 13814 244 0,'0'-21'90'0,"6"18"-48"0,6-2-51 16,0 2 14-16,6 3-5 15,3-2 2-15,-1 2-1 16,4 0-1-16,0 0 1 16,0 0-17-16,3-3-6 0,2 0-77 15</inkml:trace>
  <inkml:trace contextRef="#ctx0" brushRef="#br0" timeOffset="22729.0061">21219 13642 140 0,'0'16'52'0,"3"-8"-28"0,-3 13-19 0,0-8 11 15,0 6 15-15,3 12 7 16,-6 1-2-16,3 0-1 0,-3 2-20 15,3-2-9-15,0-3-2 0,0-5-5 16,0-6 0-16,0-2 10 16,6-10 5-1,3-6-4 1,0-8-25-16,0-6-10 0,2-7 1 16,1 0 1-16,0 0 11 15,0 2 5-15,-3 12 13 16,0 1 6-16,0 12 1 15,3 1 2-15,-3 7-4 16,0 2-1-16,0 2-6 16,-3 1-1-16,0-1-19 15,0-5-7-15</inkml:trace>
  <inkml:trace contextRef="#ctx0" brushRef="#br0" timeOffset="33337.1158">19085 13748 168 0,'-6'0'66'0,"3"0"-36"0,-6 5-35 0,6-2 10 15,-3 2-8-15,0 3 2 16,0 5 3-16,0-2 1 15,6 5-6-15,3-3 0 16,3 0 1-16,3-2 1 16,3-1 1-16,0 3 0 15,-3-2 0-15,-1 2 0 16,-2 1 8-16,-3-1 5 16,-6 0 2-16,-3 0 4 0,-2-2-7 15,-4-1-2-15,0-2-5 16,-3-2-2-16,3-4-12 15,0-2-7-15,3 0-35 32,0-2-57-32,6-6 20 0</inkml:trace>
  <inkml:trace contextRef="#ctx0" brushRef="#br0" timeOffset="33792.947">19159 13650 140 0,'-15'-21'55'0,"15"21"-30"0,3 0-29 16,0 10 1-16,0 1 0 16,3 5 10-16,0 2 7 15,0 3-6-15,3 6 4 0,-6 2 2 16,-3-3-5-16,0 1-3 15,0-3-3-15,0-3 0 16,0-3 0-16,-3-4 1 16,0-4 0-16,0-2 2 15,0-3-1-15,0-2 0 16,0-3-1-16,0-3 0 16,6-2-2-16,0-3-2 15,9 0-2-15,0 0 1 16,0-2 1-16,0 2 2 15,-1 0-3-15,4 3-2 16,-3 2-1-16,0 6 3 0,0 2 2 16,0 3 2-1,-3 2 1-15,-3 4 0 0,0-1-5 16,-3 3 1-16,-3 0 0 16,0-3 2-16,0 0-1 15,0-2-1-15,0-3-32 16,3-3-16-16,-3-5-34 15</inkml:trace>
  <inkml:trace contextRef="#ctx0" brushRef="#br0" timeOffset="34087.481">19403 13880 148 0,'-18'5'55'0,"18"6"-30"0,-6 7-25 0,6-7 13 15,0 2 2-15,0 3 5 16,3 0-4-16,6 3 1 16,0-9-10-16,0-2 0 0,3 0 0 15,0-3 3-15,3-5 1 16,0-5-3-16,0-3-3 16,-4-3 2-16,-2-2 0 15,-6-3-8-15,-3 0-1 16,-3 3-5-16,-3 3 2 0,-3-1-8 15,1 6-4 1,-1 2-18-16,0 1-7 16,3 2-40-1</inkml:trace>
  <inkml:trace contextRef="#ctx0" brushRef="#br0" timeOffset="34393.9428">19552 13938 116 0,'0'11'44'0,"3"-1"-24"0,0 4-19 16,-3-9 8-16,0 3-1 15,0-3 0-15,0 0 15 0,0 1 10 16,0-4-6-16,0-2-3 16,0 0-14-16,0-5-4 0,0-3 0 15,0-2-3-15,3-4-2 16,0 1-3-16,3 0 1 15,3 0 1-15,6-1 0 16,-4 4-3-16,4 2 2 16,-3 3-1-16,0 2 0 15,0 0 0-15,-3 3 0 16,0 3-18-16,0 2-7 16,-3 1-41-1,0-4-34-15,0 1 40 16</inkml:trace>
  <inkml:trace contextRef="#ctx0" brushRef="#br0" timeOffset="34638.2033">19707 13655 160 0,'-3'0'63'0,"3"5"-34"0,3 9-32 16,-3-1 11-16,0 3 7 15,0 5 7-15,0 8-2 16,0 3-2-16,0 2-10 16,0 3-3-16,0 0-1 0,0 0-2 15,0-2 1-15,0-6-4 16,0-5 0-16,0-6-39 16,0-5-18-16,3-10-28 15</inkml:trace>
  <inkml:trace contextRef="#ctx0" brushRef="#br0" timeOffset="34851.9484">19617 13846 252 0,'-12'-14'96'0,"24"14"-52"0,-6-2-54 0,0 2 16 15,6-6 3-15,3 4 3 16,3-3-3-16,0-1-1 15,3 1-4-15,-1 2-3 0,4 1 2 16,3-4-18-16,-6 4-4 0,-3 2-40 16,-6 0-14-16</inkml:trace>
  <inkml:trace contextRef="#ctx0" brushRef="#br0" timeOffset="35203.803">19787 13914 212 0,'-3'0'79'0,"9"0"-42"0,0 3-43 16,6 0 7-1,3-1-1-15,-3 1 9 16,0-3 4-16,0 0-6 0,-1-3-2 16,1 1 1-16,-3-4-1 0,0 1 0 15,0 0-3-15,-3 0-2 16,-3-1 3-16,-3 1 0 15,-3-6-6-15,0 3-2 16,-3 3-5-16,-6 5-1 16,0 3 3-16,-3-1 3 15,1 4 0-15,2 2 1 16,0 2 3-16,3 4 0 16,0 1 3-16,6 1 1 15,3 0-1-15,9 0-2 16,3-3 1-16,3 6-1 15,5-3-14-15,4-6-5 16,0-2-43-16,0-13-44 16,9-3 29-16</inkml:trace>
  <inkml:trace contextRef="#ctx0" brushRef="#br0" timeOffset="35473.7603">20106 13877 192 0,'-21'-10'71'0,"6"10"-38"0,3-3-19 16,6 3 22-16,0 0-18 15,-3 0-5-15,0 0-10 16,0 3-3-16,0-1 0 16,0 4-3-16,3 2 2 0,3 2-4 15,3 4-1-15,3 1 5 0,0 1 2 16,3 0-2 0,-3 0-1-16,-3 0 7 15,0 2 4-15,-3-2 7 16,-3-5 2-16,-3-3-9 15,1 0-3-15,-4-3-9 16,3-10 0-16,0-3-32 0,0-3-14 16,3 1-37-1,6-6-35-15,6-3 46 16</inkml:trace>
  <inkml:trace contextRef="#ctx0" brushRef="#br0" timeOffset="35703.2884">20213 13626 216 0,'-3'0'82'0,"3"16"-44"15,0 0-49-15,0-6 11 0,0 9 10 16,-3 2 10-16,0 11 5 16,0 0 3-16,-3 2-15 15,3 3-8-15,0 3-1 0,0-1-3 16,0-2 2-16,0-2-2 15,0-6-1-15,0-5-28 16,3-6-14-16,-3-5-69 16</inkml:trace>
  <inkml:trace contextRef="#ctx0" brushRef="#br0" timeOffset="35916.4485">20010 13840 228 0,'12'-16'85'0,"3"16"-46"0,15-2-39 0,-12-1 18 16,3 6-8-16,2-6 2 16,4 6-5-16,3-6 1 15,3-2-5-15,-4 0-48 0,4-3-20 16,0-6-35-1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6T23:54:16.4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11116 12666 184 0,'0'0'71'0,"0"0"-38"0,0 2-17 0,0-2 22 16,-3 0-11-16,-6 0-1 15,-2 3-11-15,-7 0-2 16,-6 2-7-16,-3 0-4 0,0 8-1 16,0 6-1-16,1-1 0 15,-1-2-3-15,9 0 2 16,3-5-1-16,3-1 0 16,3 1 0-16,3-3 0 15,3 2 0-15,6 1 0 16,3 0 0-16,3-1 0 15,3 1 2-15,0 5 0 16,0-3 0-16,0 3 0 16,0 0 0-16,6-3 2 15,-6-3-3-15,-4 1 0 16,7-3-41 0,-3 0-17-16,-3-3-8 15,0 0-17 1</inkml:trace>
  <inkml:trace contextRef="#ctx0" brushRef="#br0" timeOffset="419.2523">10923 12846 140 0,'-6'0'55'0,"3"-3"-30"0,3 3-5 0,0 0 19 15,0 0-13-15,0 0-2 16,0 0-10-16,6 0-4 16,3 0-5-16,3-3 3 0,6 3 2 15,5 0 1-15,4 0 3 16,6-2-3-16,9-1 1 15,2 0-7-15,7 1-3 16,-1-1 1-16,4-2 0 16,-3 2 1-16,-4 3 0 15,-5 0 0-15,-6 0 2 16,-7 3-3-16,-5-1-2 0,-6 1 2 16,-3-3 2-16,-3 3-2 15,-3-3 0-15,0 0-8 16,-3 0-4-16,-6 0-35 15,0 0-16-15,6 0-53 16</inkml:trace>
  <inkml:trace contextRef="#ctx0" brushRef="#br0" timeOffset="2497.9957">11941 12875 148 0,'-3'2'57'0,"3"-2"-30"0,0 11-25 16,0-6 12-16,0 3 6 15,0 3 5-15,0-1-11 16,0-2-3-16,0 3-7 16,0-3-3-16,3 0 2 0,-3 0 0 15,3-3 1-15,0 0-22 16,-3 0-8-16,0-2-29 16,0-3-43-16,0 0 21 15</inkml:trace>
  <inkml:trace contextRef="#ctx0" brushRef="#br0" timeOffset="2677.2588">11950 12758 172 0,'-6'-21'66'0,"6"21"-36"0,0 0-33 0,0 0 11 15,0 0-6-15,0 0-2 16,0 0-2-16,0 0-1 0,0 0 2 15,6 8-7-15,0-3 1 0,0 3-65 16</inkml:trace>
  <inkml:trace contextRef="#ctx0" brushRef="#br0" timeOffset="3062.3786">12039 12864 104 0,'0'13'38'0,"6"-2"-20"0,-3 2-10 16,0-5 13-16,0 0 1 16,-3 0 2-16,0 0-2 15,0 0 1-15,0-3-13 16,0 0-6-16,0 1 0 0,0-4-3 0,0-2-1 16,0-2 12-1,0-1-7-15,0 0 0 16,0-2-3-16,0-3 1 15,3-2-4-15,0-4-2 16,3-2 2-16,3 3 2 16,0 3-5-16,3-1 1 15,-3 6 3-15,-1-1 2 16,1 4-3-16,3 4 1 16,0 4-2-16,-3 2 0 15,0 5 4-15,0 0 3 16,-3 0 0-16,0 1 2 15,0-4-4-15,-3 1-2 0,0-1 0 16,0-2-1-16,0 0-11 16,3-2-5-16,0-1-54 15</inkml:trace>
  <inkml:trace contextRef="#ctx0" brushRef="#br0" timeOffset="3337.3102">12405 12840 152 0,'-12'-8'57'0,"9"14"-30"0,-9-6-32 16,6 2 12-16,-2 4 9 0,-1-1 7 16,0 3 2-16,0 2 0 15,0 4-14-15,3 1-7 0,3 1-2 16,3 0-5-16,0-3 2 15,3 1 1-15,3-4 2 16,9-2-14-16,0-3-7 16,-1 1-56-1,4-4-39-15,3-2 43 16</inkml:trace>
  <inkml:trace contextRef="#ctx0" brushRef="#br0" timeOffset="3616.4153">12515 12867 180 0,'-18'0'68'0,"13"5"-36"0,-4 6-42 0,9-3 11 0,-3 2 3 15,3 3 7-15,0-2 6 16,3-1 4-16,0 1-11 16,3-3-6-16,2 0-2 0,7 0 0 15,0-3 3-15,0-2 0 16,0-3 2-16,-3-5-4 15,0-3-2-15,-6-3-3 16,-3-2 1-16,-6 0-6 16,-9 2 0-16,-3 0 3 15,0 1 2-15,0 5-5 16,0-1-3-16,-6 4-30 0,10 2-11 16,2 0-27-1</inkml:trace>
  <inkml:trace contextRef="#ctx0" brushRef="#br0" timeOffset="3961.0995">12661 12877 164 0,'0'8'63'0,"3"-2"-34"0,0 12-30 0,-3-13 15 16,0 6-1-16,0-3 2 15,-3 0 0-15,0-3 4 0,0 0-11 16,3 1 0-16,0-4-1 15,0-2-3-15,0 0-3 16,3-5 0-16,0-6-1 0,3 1 2 16,3-1 1-16,3 1-4 15,0 2-1-15,3 0-2 16,0 5 3-16,-3 3-5 16,-1 3 2-16,4 5 2 15,-3 5 3-15,-3-2 0 16,0 2 2-16,-3-3 0 15,0 1 1-15,0 0-2 16,3-4-2-16,-3 1-10 16,0-2-6-16,3-4-56 15,0 1-49 1,6 0 40-16</inkml:trace>
  <inkml:trace contextRef="#ctx0" brushRef="#br0" timeOffset="4271.4428">13003 12851 236 0,'-17'-5'88'0,"17"7"-48"0,-6-4-45 0,6 4 17 15,-3 1-7-15,-3-3 2 16,0 2 2-16,0 4 2 16,3-1-5-16,3 0-8 0,0 3-2 15,3 0 0-15,3 3-1 16,0-3 1-16,-3 2 3 15,0 1 4-15,-3-3 3 16,0 0 4-16,-3 2 4 0,-3-2-6 16,0 0-2-1,-3-2-3-15,-3-1 0 0,0-3-4 16,0-2-2-16,3 0-23 16,0-2-10-16,0-1-25 15,6-2-12-15,6 0-12 16</inkml:trace>
  <inkml:trace contextRef="#ctx0" brushRef="#br0" timeOffset="4445.7483">13099 12853 196 0,'3'6'74'0,"0"4"-40"0,0 1-35 0,-3-6 12 15,0 6-3-15,0 2 2 16,0 0-5-16,0-2-3 15,0-1-1-15,0 1-8 0,0-3-3 16,0 0-76 0,3 0-39-16</inkml:trace>
  <inkml:trace contextRef="#ctx0" brushRef="#br0" timeOffset="4550.2948">13123 12790 260 0,'-12'-13'96'0,"12"15"-52"0,0-2-51 0</inkml:trace>
  <inkml:trace contextRef="#ctx0" brushRef="#br0" timeOffset="4620.4387">13117 12769 391 0,'0'0'-9'0,"6"5"5"16,-1 0-46-16,4 1-19 0,3 2-20 15</inkml:trace>
  <inkml:trace contextRef="#ctx0" brushRef="#br0" timeOffset="4913.3018">13298 12814 216 0,'-12'2'82'0,"3"-2"-44"0,3 6-33 16,3-4 17-16,0 4-10 16,0-4-2-16,0 4-3 0,0-1 0 15,3 0-4-15,0 3-4 0,3 3-2 16,6-1 2-16,0 4 2 15,0-1-2 1,3 0-2-16,-6-2 4 0,-3-1 3 16,-3-2 5-16,-6 0 2 15,-6 0-1-15,3-3-1 16,-3 1-5-16,0-4-3 16,1 1-5-16,-1-3 0 15,0 0-18-15,0 0-8 16,3 0-20-16,6-8-72 31</inkml:trace>
  <inkml:trace contextRef="#ctx0" brushRef="#br0" timeOffset="5147.172">13471 12605 220 0,'-3'-3'85'0,"15"6"-46"0,-6 2-50 0,-3 0 13 0,-3 6 9 16,-3 7 9-16,0 14 0 15,0 8 0-15,0 0-11 16,-3 2-3-16,0-5 0 0,0 0-3 0,0-3-2 16,0-2 0-16,3-5-1 15,0-6-44-15,0-5-20 16,0-6-43-1</inkml:trace>
  <inkml:trace contextRef="#ctx0" brushRef="#br0" timeOffset="5336.4126">13322 12827 260 0,'-9'0'99'0,"12"-3"-54"0,3 1-53 0,0 2 16 15,0 0-6-15,6-3 3 0,3 0-4 16,3-2-1 0,8 2 0-16,-2 3-25 0,3 0-8 0,3 0-73 15</inkml:trace>
  <inkml:trace contextRef="#ctx0" brushRef="#br0" timeOffset="5658.8646">13626 12875 244 0,'0'0'90'0,"6"5"-48"0,-1-5-49 16,-2 3 14-16,3-1 6 15,0-2 6-15,3 0-5 16,0-2-3-16,0-4-6 16,0 1-6-16,0 0 0 0,-3-3 1 15,-3 0 2-15,-3 0-1 0,-3 0-1 16,-3 3-2-16,-3-1-1 15,-6 4-1-15,-6 2 0 16,1 5-4-16,-1 6-2 16,3-1 7-16,3 3 6 15,3 3-1-15,3 3 1 16,6-3-1-16,3 0-2 16,6-3 1-16,3 0-1 15,3-2-22-15,6-3-8 16,0-3-56-1,5 0-45-15,4-2 46 16</inkml:trace>
  <inkml:trace contextRef="#ctx0" brushRef="#br0" timeOffset="6019.9032">13777 12864 152 0,'-6'3'57'0,"9"-1"-30"0,-6 4-34 15,6-1 10-15,-3 0 19 16,0 3 10-16,0 3 3 15,0-1 4-15,-3 1-21 16,0-3-4-16,-2 0-2 0,2-3-5 16,0 0-2-16,0-2 0 15,0 0 1-15,0-3-3 16,3-3-2-16,3 0 0 16,3-5-1-16,2-2-11 15,4-1-3-15,3 1 2 0,3 2 3 16,0 0 2-1,0 5 3-15,3 1 2 16,-3 4 1-16,-4 6 7 0,-2 5 4 16,-3-2-1-16,-3-1 2 15,-3-2-4-15,-3 0 1 16,0 0-5-16,0-2 0 16,0-1-28-16,0-5-10 15,0 0-27-15,15-16-60 31</inkml:trace>
  <inkml:trace contextRef="#ctx0" brushRef="#br0" timeOffset="6239.1384">14132 12531 240 0,'0'-3'90'0,"3"6"-48"0,0 2-56 0,0 0 14 0,0 8 9 16,-1 11 11-16,-2 5 3 15,0 14 4-15,0 2-15 16,0-3-7-16,-2 6-1 0,-1-9-1 16,0-2 1-16,-3-5-29 15,0-3-12-15,0-5-73 16,3-3-41 0,-3-5 67-16</inkml:trace>
  <inkml:trace contextRef="#ctx0" brushRef="#br0" timeOffset="6430.5906">13864 12750 284 0,'-6'-16'107'0,"12"16"-58"0,9 0-55 0,-1 0 17 16,4-5-3-16,6 2 5 15,9 1-7-15,6-1-3 16,-1 6-2-16,7 2-6 0,-3 6-1 15,-4-1-63-15,1 1-27 16,-9 2-13 0</inkml:trace>
  <inkml:trace contextRef="#ctx0" brushRef="#br0" timeOffset="6581.0414">14367 12949 308 0,'-21'8'115'0,"21"2"-62"15,-6 9-64-15,3-9 18 0,-6 6-12 16,-9 0-1-16,-6 3-50 16,-5-4-23-16,-10 9-32 15,0 5-12-15</inkml:trace>
  <inkml:trace contextRef="#ctx0" brushRef="#br0" timeOffset="7248.6108">14795 12814 228 0,'0'5'85'0,"0"-2"-46"0,6 5-39 0,-6-3 16 15,0 6-3-15,0 2 3 16,0 3-12-16,-3 0-4 16,3-3 0-16,0 0 3 0,0-2 6 15,-3-4-10-15,0 1-1 16,3-5-59-16,-3 2-24 16,3-5-10-16</inkml:trace>
  <inkml:trace contextRef="#ctx0" brushRef="#br0" timeOffset="7385.631">14757 12726 248 0,'-6'-34'93'0,"6"34"-50"0,3-3-74 16,-3 3 2-16,6 0-24 16,0 8-4-16,0-8-1 15,5 6 1-15,1-1 16 16,0 0 8-16</inkml:trace>
  <inkml:trace contextRef="#ctx0" brushRef="#br0" timeOffset="7688.3029">14908 12798 172 0,'3'13'66'0,"0"0"-36"0,-3 3-20 0,0-8 20 15,0 3-7 1,0-1 1-16,0 4 2 0,0-4 1 16,0-2-14-16,0 0 1 0,0-3 0 15,0 1-5-15,0-6-3 16,3-3-1-16,3-2-1 15,6-3-2-15,0-5-2 16,3-1-2-16,6-4 1 16,0 2 1-16,-3 5 0 15,-4 3-3-15,4 0 0 16,-3 6-1-16,-3 4 3 16,0 6 0-16,0 3 1 15,-3 0 0-15,-3-1 0 16,0 1-3-16,-3-1 2 15,0 1-6-15,0 2-40 16,0-5-12-16,3 0-52 16</inkml:trace>
  <inkml:trace contextRef="#ctx0" brushRef="#br0" timeOffset="8075.2484">15409 12758 220 0,'-6'-24'82'0,"3"24"-44"0,-3 0-33 0,3 0 19 16,-6 3-11-16,0 8-2 15,-3-1 0-15,-3 6 3 16,-3-3-8-16,3 3-5 0,0 3-4 16,6-3-1-16,4-1 3 15,5 1 0-15,0-2 1 16,5-4 2-16,4-2 3 15,0-8 0-15,3 0 2 16,0-5-6-16,0 0-3 16,0-1 1-16,0-2 2 15,-3 0 0-15,0 3-1 16,-3 2 1-16,0 3 1 16,-3 0-3-16,0 3-2 15,0 2 2-15,0 3 2 0,2 0 0 16,1 3-1-16,0-3 1 15,0 0 1-15,3-3-25 16,3-8-12-16,0 1-40 16,3-4-56-1,9 1 32-15</inkml:trace>
  <inkml:trace contextRef="#ctx0" brushRef="#br0" timeOffset="8292.2067">15638 12708 212 0,'-15'-16'79'0,"6"16"-42"0,-3 3-41 16,6 5 15-16,-3 0 1 16,-3 7 2-16,0 1 1 0,0 0 1 15,3 5-8-15,4-2-1 0,2-1 0 16,3 1-3-16,0 2-1 16,6 0-1-1,5-2-2-15,4-3-15 0,3-3-5 16,3-8-36-16,0-2-14 15,9-8-21 1</inkml:trace>
  <inkml:trace contextRef="#ctx0" brushRef="#br0" timeOffset="8509.3627">15816 12711 200 0,'-12'-24'74'0,"6"24"-40"0,1 0-31 0,2 0 20 16,-12 10-13-1,3 6 9-15,0 0 2 0,0 3-11 16,3 4 3-16,3-1 3 0,3-1-8 16,3 0-4-16,6 0-1 15,6 0 0-15,0-2-1 16,6-3 1-16,3-3-37 16,2-8-17-16,1-10-62 15</inkml:trace>
  <inkml:trace contextRef="#ctx0" brushRef="#br0" timeOffset="8871.7683">15929 12692 220 0,'-6'3'82'0,"6"15"-44"0,0 11-36 0,0-18 17 15,0 7 5-15,3-2 5 16,3 0-11-16,0 3-5 15,0-1-8-15,3 1-4 0,0-3 0 16,0-3 1-16,0-3 3 16,3-4-7-16,0-4-3 15,3-4-4-15,-3-4-2 16,0 1 1-16,-1-5 4 16,-2-1 3-16,0-2 4 15,-3 2 4-15,0 3 4 16,-3 3-2-16,0 2 1 15,0 9-5 1,0 4-2-16,0 1 2 0,0-1 0 16,0 4 1-16,0-1-5 15,3-3 1-15,0 1-35 16,0-3-17-16,0-3-59 16,3 0-29-1,0-10 69-15</inkml:trace>
  <inkml:trace contextRef="#ctx0" brushRef="#br0" timeOffset="9201.1942">16248 12806 204 0,'0'8'77'0,"3"-3"-42"0,-3 8-30 0,0-5 17 16,0 0 5-16,0 0 6 15,0 0-15-15,0-3-6 16,-3 1-7-16,3-1-4 0,0 0 2 15,0-2 0-15,0-3 3 16,-3 0-1-16,0-3 0 16,0-2 3-16,3-3 5 15,0 0-3-15,0-3 0 16,0 1-2-16,0-1 2 16,0 1-5-16,0-6-1 15,3 3-4-15,0 2-1 16,3-2-1-16,0-3-2 15,3 5-13-15,3 3-4 0,3 0-27 16,2 3-11-16,4 5-55 31,3 3-29-31,3-3 71 0</inkml:trace>
  <inkml:trace contextRef="#ctx0" brushRef="#br0" timeOffset="9576.9516">16519 12687 232 0,'-9'-6'88'0,"9"6"-48"0,-6 3-45 16,0-3 15-16,-3 3-4 16,0 7 3-16,-3 9-2 15,0 2-2-15,3 0-2 16,-3 3-3-16,7-3 1 0,2 0-1 16,3-2 0-16,3-1 0 0,2-7 0 15,4-3-5-15,3-3-1 16,0-5-4-16,0-2-1 15,-3-4 6-15,0-2 2 16,0-5 7-16,-3 0 2 16,0-8 0-16,0 2-1 15,-3 3-3-15,0 6 1 16,0 2-2 0,3 10-1-16,0 4 3 15,0 2 0-15,-1 2 1 16,4 3 0-16,-3-2 0 15,3 0-5-15,0-1 1 16,-3-2-11-16,3-3-3 0,-3-2-42 16,6-3-15-16,6-3-17 15</inkml:trace>
  <inkml:trace contextRef="#ctx0" brushRef="#br0" timeOffset="9788.9195">16742 12425 260 0,'-6'0'99'0,"9"5"-54"0,-3 3-57 0,0 3 13 15,0 5 7-15,0 7 8 16,0 9-1 0,0 5 2-16,-3 11-10 15,3-1-4-15,-3-4 0 0,3-4 0 0,0-2 1 16,0-2-29-16,0-9-10 15</inkml:trace>
  <inkml:trace contextRef="#ctx0" brushRef="#br0" timeOffset="10282.4183">16617 12613 336 0,'-3'-11'126'0,"6"11"-68"0,6-3-65 0,0 3 19 0,0-2-6 16,3-1 1-16,3 1-6 15,2-1 0-15,7 0-1 16,3 3-14-16,0 3-5 0,-3 0-28 16,2 2-12-16,1 3-9 15,-3 2-3-15,-3 4 21 16,-3-1 34-1,-6 5 33-15,0-2 19 16,-4 5 9-16,1-5-12 16,0-3-8-16,0-2-14 15,0-3-3-15,0-3-1 0,0 1-1 16,0-9 1-16,0-8-2 0,0 1 2 16,-3-1-4-16,0-2 0 15,-3 0-1-15,-3-1-2 16,-6 1-2-16,-3 5 1 15,0 3-6-15,-9 8 0 16,-3 5 1-16,3 10 1 16,3 6 11-16,4 2 9 15,2 1 3-15,3 2 2 16,6-5-7-16,6 2-3 16,3-2-3-16,5-3-2 15,7-2-10-15,3-6-2 16,6-5-40-16,3-3-17 15,-1-2-51 1</inkml:trace>
  <inkml:trace contextRef="#ctx0" brushRef="#br0" timeOffset="10456.5963">17287 12875 252 0,'-6'8'93'0,"6"-3"-50"0,3 19-52 16,-3-11 12-16,-3 0 2 15,-6 0 6-15,-3 1 8 16,-3-4 5-16,-3 1-12 16,-15-1-22-16,1 1-9 0,-10-3-103 15</inkml:trace>
  <inkml:trace contextRef="#ctx0" brushRef="#br0" timeOffset="11102.1694">16063 12652 148 0,'-6'0'57'0,"9"3"-30"0,-3 8-16 0,0-3 18 15,0 5 0-15,0 8 3 16,0 5-13-16,0 1-4 16,0 2-9-16,3-5-4 0,0 2 1 15,0-10-11-15,0 3-2 0,6-3-92 16</inkml:trace>
  <inkml:trace contextRef="#ctx0" brushRef="#br0" timeOffset="17219.9536">17578 12652 116 0,'3'-5'46'0,"0"5"-24"0,-3 0-8 0,6 0 17 0,-3 3-8 16,0 2-1-16,-3 6-4 16,0 4 0-16,0 7-9 15,3-1 1-15,-6 3 3 0,3-1-3 16,-3-4 2-16,0-1-5 15,-3-2 1-15,6-5-5 16,0 0 0-16,0-4 1 16,0-1 2-1,-6-1-1-15,3-2 2 16,-2-3 0-16,2-3-1 16,0-2 1-16,3-3-6 15,3-3-1-15,0-2-2 16,0-6-2-16,5-2 0 15,1 0 3-15,0 0 0 0,0 5 1 16,3 3-3 0,0 0 2-16,0 5-4 0,3 2-1 15,0 4 0-15,-3 4 4 16,0 9-1-16,-1 8-1 16,-2-1 9-16,0 1 6 15,-3 2-5-15,-3-3-3 16,0 1-2-16,-3-3 1 15,0 0-1-15,-3-3 2 16,0 3 0-16,0-8 1 16,0-3-20-16,3-2-9 15,0-3-34-15,0 0-14 0,0 0-15 32</inkml:trace>
  <inkml:trace contextRef="#ctx0" brushRef="#br0" timeOffset="17563.6744">17834 12748 132 0,'-8'-19'52'0,"5"19"-28"0,14 3-33 16,-14-3 9-16,0 8 9 16,-2 0 8-16,-1 2 1 15,-3 3 1-15,3 1-10 0,0 2-3 16,3 2-4-16,3-2 3 0,0 5 4 15,12-2-1 1,0-3 3-16,2-6-2 0,4-2 2 16,3-8-2-16,3-3 0 15,-3-2-8-15,-6-3-2 16,-3-2 4-16,-3-4 5 16,-4-2 5-16,-5 1 2 15,-2-7 0-15,-7 4 1 16,-3-1-11-16,0 9-5 15,0-1-20-15,-3 6-10 16,6 2-42 0,-3-2-58-16,9 10 32 15</inkml:trace>
  <inkml:trace contextRef="#ctx0" brushRef="#br0" timeOffset="17796.1507">18081 12502 132 0,'-2'13'52'0,"2"-8"-28"0,-3 3-11 16,3 0 17-16,0 8-2 16,0 8 3-16,-3 2-15 15,3 14-4-15,0-3-8 0,0-3-1 16,0-2 3-16,0-3-3 15,0-5 0-15,0-6-14 0,0-2-6 16,3-5-70 0</inkml:trace>
  <inkml:trace contextRef="#ctx0" brushRef="#br0" timeOffset="18019.5143">17945 12642 252 0,'6'-8'93'0,"5"5"-50"0,16-2-44 0,-12 2 20 16,6 1-18-16,3-4-4 0,0 4-2 16,2-1 3-16,1 3 1 15,-3 0-48-15,3 3-19 0,0 2-28 16</inkml:trace>
  <inkml:trace contextRef="#ctx0" brushRef="#br0" timeOffset="18599.8151">18388 12779 108 0,'-9'14'41'0,"9"1"-22"0,-3 7-5 0,3-12 15 15,-3 6 10-15,0 3 6 16,0 2-13-16,0 0-7 15,0-3-14-15,0 1-5 0,0 0-2 16,3-4-5-16,0-4 1 16,0-3 0-16,0 0 2 15,0-3-3-15,0-5 0 16,-3-2-8-16,0-4-2 0,3-2 4 16,-3-2 3-1,3-6 5-15,0-3 4 0,3 1-4 16,0-3-1-1,3-1 2-15,0-1 1 0,3-4-1 16,3 3 1-16,0-2 2 16,6-1 2-16,6 1-6 15,-1 7 0-15,1 6-1 16,0 5 0-16,-3 6 0 16,0 2 2-16,-3 16 1 15,-3-1 3-15,-7 4 10 16,-5 2 5-16,-6-2-5 15,-2-1-1-15,-4-2-7 0,-3-3 0 16,-12 0-10-16,3-5 0 16,-3-2-20-16,3-6-8 15,1 0-17-15,-1-3-9 16,6-2-42 0</inkml:trace>
  <inkml:trace contextRef="#ctx0" brushRef="#br0" timeOffset="18978.7212">18605 12734 160 0,'3'3'63'0,"0"0"-34"0,0 18-21 0,0-8 16 16,0-2 1-16,0 2 4 0,0 0-4 15,0 0-1-15,0-2-13 16,0-3-2-16,-3 0 1 0,0 0-6 16,0-3 0-16,0-5-2 15,0 0 1-15,0 0-2 16,0 0 2-16,0-3 0 16,0-2 1-16,3-3-2 15,0-2 1-15,3-1 0 16,0-5 3-16,0 0-3 15,0 3 0-15,0-3-1 16,0 0-2-16,6 8-8 16,-3 0-5-16,9 14-59 15,-4 2-8 1,1-3-45-16,-3 3 30 16</inkml:trace>
  <inkml:trace contextRef="#ctx0" brushRef="#br0" timeOffset="19307.4288">18805 12795 176 0,'-3'0'68'0,"3"3"-36"0,0 0-24 0,0-3 18 16,3 5-6-16,3-3-2 16,0 4-4-16,0-1 1 15,0-2-8-15,3-1-2 0,-1-2 1 16,1 0-3-16,0-2 0 16,-3-4 1-16,0 1 0 0,0 0-7 15,-3-3 0 1,-3-3 1-16,0 1 1 0,-3-9-6 15,-3 9-3-15,-3 2-3 16,0 5 0-16,-3 3 5 16,-2 8 4-16,2 0 1 15,-3 5-1-15,0-2 3 16,3 2 2-16,3 3 4 16,3-3 2-16,6 3-1 15,0 0 1-15,3 2-4 16,6-2 0-16,3-3-14 15,3-2-8-15,0-3-54 16,3 0-49-16,8-13 39 16</inkml:trace>
  <inkml:trace contextRef="#ctx0" brushRef="#br0" timeOffset="19545.5243">19073 12753 204 0,'-12'-24'77'0,"6"24"-42"0,0 0-59 0,3 0 7 16,-6 3 9-16,-3 5 9 16,-6 2 14-16,-3 1 6 15,1 5-11-15,2-6-1 0,3 6-2 16,6 3 3-16,3-1 1 16,3-2 1-16,12-3 0 0,6 3-6 15,3-3-4-15,-1-2-17 16,4-3-7-16,3-3-33 15,-3-10-13-15,-3-3-10 32</inkml:trace>
  <inkml:trace contextRef="#ctx0" brushRef="#br0" timeOffset="19717.13">19153 12756 116 0,'3'23'46'0,"0"-12"-24"0,-3 5-2 15,0-8 19-15,3 2-10 16,-3 4-2-16,0-1-16 0,0 5-4 16,0-2-5-16,0-3-4 0</inkml:trace>
  <inkml:trace contextRef="#ctx0" brushRef="#br0" timeOffset="19913.6796">19171 12634 264 0,'-12'-11'101'0,"21"11"-54"0,-12-2-59 0,9 2 15 0,-3 0-7 16,0 0 2-1,0 0-6-15,6 2-2 0,0 4-91 16,0 2-40-16,0-1 64 15,-1 7 35-15</inkml:trace>
  <inkml:trace contextRef="#ctx0" brushRef="#br0" timeOffset="20192.2613">19347 12734 276 0,'-6'-2'104'0,"3"2"-56"0,0 0-56 16,-3 8 24-1,-3 2-5-15,0 1-1 16,0-1 1-16,3 1-6 16,0 2-5-16,6 0-1 0,3 3-4 0,3 0 1 15,3 0 0-15,0 3 2 16,0-1 1-16,-3-5 1 16,-9 1 13-1,-3-1 2-15,-6-5 1 16,0-6-6-16,-3-2-2 15,3 0-22-15,-6-8-52 16,3-2-9 0,3 2-47-1</inkml:trace>
  <inkml:trace contextRef="#ctx0" brushRef="#br0" timeOffset="20518.904">19463 12822 268 0,'3'2'101'16,"6"-2"-54"-16,-1 3-57 0,-2-3 16 0,0 0 3 16,3 0 3-16,0 0 8 15,0-3 2-15,0 1-11 16,0-4-7-16,0 1 0 0,0 0-3 16,-3-8-1-16,0-6-8 15,-6 1-3-15,-3 2-5 16,-3 2-3-16,-6 4 4 15,-3 5 1-15,-3 2 6 16,-3 16 3-16,1 3 3 16,2 3 3-16,-3 2 17 15,6 0 9-15,9 0-1 0,6-2 2 16,6 2-7-16,6-3-3 16,9 3-8-16,5-5-4 15,7-8-39-15,6-2-15 16,3-12-95-1</inkml:trace>
  <inkml:trace contextRef="#ctx0" brushRef="#br0" timeOffset="22025.0494">7440 13803 148 0,'15'-5'57'0,"-9"5"-30"0,0 0-10 0,-3 0 20 0,-3 0 5 16,0 3 4-16,-6 5-18 16,-6 5-6-16,-9 0-14 15,-5 3 1-15,-7 2 2 0,-3 6-6 16,0 0-3-16,1 5-1 16,2-2-1-16,3-1 0 15,3-2 0-15,7-6 0 16,11 1 4-1,9-3 0-15,9 0 1 16,5-6-1-16,10 4-2 16,3-4-2-16,3-2 3 15,3 5 0-15,-1-2-6 16,-2-1 0-16,-6-2 1 0,-6-2 3 16,-3-1-24-1,-4-2-10-15,-2-1-40 0,0 1-17 16,-3 0-5-1</inkml:trace>
  <inkml:trace contextRef="#ctx0" brushRef="#br0" timeOffset="22428.7235">7146 14015 200 0,'-9'0'77'0,"0"3"-42"0,3-1-23 0,12-2 21 0,0 3-13 15,0-3-1 1,9 3-2-16,8 5 1 0,13-3-10 16,12 0 4-16,5 0 2 0,13-2-3 15,5-6 1-15,7 1-5 16,-1-1-2-16,0 0-2 15,-2-2 0-15,-4 0 2 16,-11 0 4-16,-7-1 7 16,-8 4 4-16,-6-1 1 15,-7 0 2-15,-8 1-4 16,-6-1 0-16,-3 0-8 16,-3 1-2-16,-6-1-5 0,-3 0-1 15,-3 1-8-15,-3-1-4 16,0 1-22-16,-3-1-10 15,0 0-47-15,0 3-18 16,-9 0-29 0</inkml:trace>
  <inkml:trace contextRef="#ctx0" brushRef="#br0" timeOffset="25693.3893">8521 13981 160 0,'-6'-3'63'0,"6"8"-34"0,-3 1-23 0,3-1 15 15,0 0 0-15,0 11 4 16,0 8 2-16,0 0 1 0,0-1-15 16,0-1-8-16,3-1-1 0,0 3-1 15,0-6 1-15,0-2-2 16,0-3 1-16,0-5-24 15,0 0-11-15,3-5-38 16,0-3-54 0,0-6 29-16</inkml:trace>
  <inkml:trace contextRef="#ctx0" brushRef="#br0" timeOffset="25870.2589">8542 13893 220 0,'-9'-2'85'0,"9"2"-46"0,0 2-48 0,0-2 12 15,0 6-15-15,0-1-3 16,3 0-52-16,3 0-20 16,0 1 20-16,2-1 13 15</inkml:trace>
  <inkml:trace contextRef="#ctx0" brushRef="#br0" timeOffset="26229.604">8610 14004 164 0,'-6'14'63'0,"6"9"-34"0,0 17-30 0,0-24 12 16,0 0 10-16,0 0 6 16,0 2-2-16,0-2-3 15,0-5-12-15,0-1-4 0,0-2 0 0,0-2-1 16,0-4 0-16,0-2-3 15,0-2 1 1,0-4-4-16,0-4 0 0,0-4-4 16,3-12 1-16,0 0 2 15,3 4 1-15,0 1 1 16,3 5 0-16,0 3 2 16,3 3 3-16,3 4-2 15,5 6-2-15,1 8 4 16,-3 8 4-16,0 3-3 15,-3-1-1-15,0 1-2 16,-3-1-3-16,-3 3 1 16,-3-5 1-16,0 0-8 0,-1-3-1 15,1-5-38-15,0-3-18 16,-3-5-38 0</inkml:trace>
  <inkml:trace contextRef="#ctx0" brushRef="#br0" timeOffset="26455.2856">9012 13973 176 0,'-6'-6'68'0,"3"9"-36"0,-3 0-24 0,3-1 18 16,-3 4-4-16,-3 2-1 15,-6 7-7-15,0 7-4 0,3 1-5 16,4 1-6-16,2 0-2 0,6 0-1 15,6 2 3-15,2-7 0 16,4-3 3-16,6-3-28 16,3-3-11-16,3-10-59 15</inkml:trace>
  <inkml:trace contextRef="#ctx0" brushRef="#br0" timeOffset="26766.2557">9110 14015 232 0,'-18'0'88'0,"9"3"-48"0,-3-1-47 0,9 9 14 16,-2-3-3-1,-1 8 2-15,3 0 4 16,3-1 4-16,3 1-8 16,3 0-1-16,5 0 1 0,4 0-5 0,9-5-1 15,0-4 4-15,0-1 5 16,0-6-3-16,-7-6-1 15,-2 1 0-15,-3-3-1 16,-9-2 2-16,-3-6 1 16,-9-3-3-16,-9 1-1 15,1 2-3-15,-1 3-1 16,3 2-12-16,0 3-7 16,3 3-36-16,3 0-16 15,3 2-17-15,6-2-19 16,12-1 45-16</inkml:trace>
  <inkml:trace contextRef="#ctx0" brushRef="#br0" timeOffset="27085.0502">9253 14002 160 0,'9'10'60'0,"-3"-2"-32"0,3 16-17 15,-6-11 18-15,0 3-4 16,0-3 0-16,0 1-5 16,-3-1 0-16,0-3-11 15,0-4-3-15,0-1 0 0,-3-2-1 16,3-6 2-16,-3-2-4 15,3-8 0-15,0-3-3 16,0-3-1-16,3 1-4 16,3-1-1-16,3 3 0 15,6 3 4-15,-1 2 1 16,4 6 1-16,0 5 0 0,-3 5 0 16,0 9 6-16,-3 4 4 15,0 3-3-15,-3-2 1 16,-3-1-5-16,0-2 0 15,-1-3-1-15,-2-2-2 16,0 0-19-16,0-6-8 16,0 0-24-16,-3-5-7 15,0 0-34 1</inkml:trace>
  <inkml:trace contextRef="#ctx0" brushRef="#br0" timeOffset="27458.5541">9676 13962 152 0,'0'-11'57'0,"3"9"-30"0,0-1-5 16,-3 3 23-16,0 0 8 15,-3 0 5-15,-6 0-23 16,-6 3-10-16,0 2-15 15,0 0-9-15,3 3-2 0,3 0-4 16,0 0 1-16,6 3 0 16,3 5-1-16,9 5 4 15,6 0 2-15,-3-2 0 16,0-4-1-16,-3-1 3 16,-6-1 0-16,-9 0 1 0,-6-2 2 15,-3-3-1-15,-3-3 0 16,0-2-6-16,-2-1-1 15,2-2-15-15,3-2-4 16,3-1-18-16,3 0-5 16,3 1-37-1,9-6-48-15,3-6 38 16</inkml:trace>
  <inkml:trace contextRef="#ctx0" brushRef="#br0" timeOffset="27640.3165">9762 13981 240 0,'3'0'90'0,"-3"2"-48"0,0 4-49 0,3-1 16 0,0 3 1 16,0 5 5-16,-3 0-1 15,0 6 2-15,0-3-9 16,0-1-4-16,0-1-2 0,0-1-17 16,0-2-4-16,3-4-41 15,0-1-15-15,3-6-18 16</inkml:trace>
  <inkml:trace contextRef="#ctx0" brushRef="#br0" timeOffset="27800.1945">9786 13885 232 0,'-3'-8'88'0,"6"8"-48"0,-3 0-49 0,0 0 12 16,0 0-13-16,6 3-4 15,6 2-30-15,3 1-13 16,-1-1-22-16,7-2-6 16</inkml:trace>
  <inkml:trace contextRef="#ctx0" brushRef="#br0" timeOffset="28088.768">9979 13914 208 0,'-9'3'77'0,"3"2"-42"0,-5 3-34 0,8-2 14 15,-3-1-8-15,0 3-2 0,0 2-2 16,3 1 0-16,3 0-2 16,6 7-1-16,3-2 3 15,0 8 0-15,2-3 3 0,1-5 3 16,-3 0 5-16,-3 0 1 16,-3-3 0-16,-3 0 4 15,-6-2 2-15,-3-6-9 16,-6 0-2-16,1-2-6 15,-1-3-3-15,-3 0-9 16,3-3-5-16,-3-2-26 16,3 0-13-16,9-3-30 15,6-6-46 1,9 1 33-16</inkml:trace>
  <inkml:trace contextRef="#ctx0" brushRef="#br0" timeOffset="28334.1086">10200 13735 192 0,'6'-11'71'0,"-4"16"-38"0,1 1-25 0,-3-1 16 16,0 3 3-16,0 2 6 15,0 14-9-15,-3 5-5 16,1 6-10-16,-1 4-4 0,0 9 1 15,0-3-5-15,0-3-3 16,3-5-2-16,-3-5 0 16,3-5-37-16,-3-6-15 0,3-5-54 15</inkml:trace>
  <inkml:trace contextRef="#ctx0" brushRef="#br0" timeOffset="28537.0833">10086 13944 324 0,'-3'-8'121'0,"6"8"-66"0,15-3-66 16,-12 3 18-16,3 0-9 16,3 0 0-16,9-3 0 0,-3 1 0 15,9 2 2-15,-1 0-33 0,1 0-15 16,-3 0-23-16,-3 0-6 15,-3 0-13 1</inkml:trace>
  <inkml:trace contextRef="#ctx0" brushRef="#br0" timeOffset="28841.1028">10369 13954 176 0,'-6'11'66'0,"6"-6"-36"0,0 3-22 0,3-3 18 16,0 1-4-16,3-1 1 15,0 0-1-15,3-2 1 16,3-3-13-16,0-3-3 0,0 0-3 15,0-2 4-15,-3-3 3 0,0 0-4 16,-4 0-2-16,-5 0 0 16,-2 0 1-16,-7 1-1 15,-3 1 2-15,-3 4-4 16,0 4 0-16,0 6-6 16,-3 3-2-16,3 2 2 15,3 6 1-15,3 4 4 16,4 1 1-16,5 0-4 15,2-3 1-15,4 0 0 16,3-2 0-16,0-6-16 16,3 0-4-16,0-5-28 15,3-2-11-15,0-6-46 16</inkml:trace>
  <inkml:trace contextRef="#ctx0" brushRef="#br0" timeOffset="29202.7212">10494 14004 168 0,'0'0'66'0,"0"3"-36"0,15 8-26 0,-15-1 15 16,0 9 6-16,6 2 7 15,-6-3-4-15,3 1-2 16,-6-3-14-16,6 0-3 0,-6-3-2 16,0-2-1-16,0-6 1 15,3 0 2-15,0-5 2 16,6-3-5-16,0-2-2 15,6-5-7-15,0-14-2 16,0 3-3-16,3-1 2 16,0 7 2-16,-1 1 2 15,4 6 1-15,-3 6 1 16,0 7 2-16,0 6 3 16,-6 4 2-16,6 4 3 0,-9 0-5 15,6-1-1-15,-12 3-4 16,3-8-1-16,-3 1-19 15,3-6-9-15,-3 0-25 16,8-6-11-16,1-4-25 16,6-6-19-1,0-6 47-15</inkml:trace>
  <inkml:trace contextRef="#ctx0" brushRef="#br0" timeOffset="29430.886">10893 13735 272 0,'3'-6'101'0,"-3"9"-54"0,3 2-50 0,0 0 16 16,0 3 6-16,-3 16 7 15,0 3-4-15,0 4-1 16,0 6-12-16,0 8-5 0,0 3-1 16,0-3-2-16,3-3-1 15,0-10-10-15,0-3-6 16,-3-5-19-16,0-3-7 15,-3-13-157 1,0-5 69 0</inkml:trace>
  <inkml:trace contextRef="#ctx0" brushRef="#br0" timeOffset="29622.9954">10688 13893 272 0,'6'-2'104'0,"-3"2"-56"16,20 0-47-16,-8 0 21 0,6 0-8 15,6-3 2-15,6 0-9 16,-1 1-4-16,10-1-2 16,-3-2-43-16,0-1-19 0,-10-9-62 15</inkml:trace>
  <inkml:trace contextRef="#ctx0" brushRef="#br0" timeOffset="30708.3923">11075 14179 160 0,'0'3'60'16,"0"5"-32"-16,-3 7-24 0,3-4 15 0,-3 2 4 15,-3 3 3-15,-6 3-9 16,-6-1-5-16,0 1-7 16,-3-1-19-16,-3-2-8 0,4-3-71 15</inkml:trace>
  <inkml:trace contextRef="#ctx0" brushRef="#br0" timeOffset="32682.49">11569 13965 184 0,'-6'-3'68'0,"-3"6"-36"0,-3 2-22 0,6 0 20 16,-3 1-12-16,-6 2 0 16,-3-1-8-16,3 1-2 15,4-2-4-15,2-1-5 0,18 14-2 16,2-4 2-16,4 1-2 15,0 3 1-15,0-3 0 16,0 2 0-16,-3 1 4 16,-6-1 1-16,0-2 7 15,-6-3 6-15,-3-2-4 16,-6-3-2-16,0-3-3 16,-9-2-2-16,-6-3-3 15,3-3-2-15,1 0-8 16,5 1-5-16,0-1-22 15,6-5-8-15,3 0-17 16,6-2-51 0,18-11 18-16</inkml:trace>
  <inkml:trace contextRef="#ctx0" brushRef="#br0" timeOffset="32914.9289">11747 13846 220 0,'-6'-14'85'0,"6"28"-46"0,-3-6-43 0,3-3 13 16,0 3 6-16,-3 8 7 15,0 5-5-15,3 5-2 16,0 14-8-16,0 0-3 0,0-1 2 16,3-2-3-16,0 3-2 15,0-5-9-15,0-4-3 16,0-4-25-16,0-9-9 0</inkml:trace>
  <inkml:trace contextRef="#ctx0" brushRef="#br0" timeOffset="33109.3005">11616 14044 264 0,'-3'-13'101'0,"21"8"-54"0,-6-1-57 16,-3 6 16-16,3-2-8 16,3-1 0-16,3 0-11 0,3 1-7 15,5 2-47 1,-2 0-21-16,-3-3 6 16,3 0 4-16</inkml:trace>
  <inkml:trace contextRef="#ctx0" brushRef="#br0" timeOffset="33247.8838">11905 14063 212 0,'-3'37'82'0,"3"-32"-44"0,3 16-40 0,-3-13 17 16,0 8-7-16,0-3 1 15,0 0-5-15,3-2-1 16,3 0-36-16,0-4-18 16,3-4-40-1</inkml:trace>
  <inkml:trace contextRef="#ctx0" brushRef="#br0" timeOffset="33537.0878">11855 13891 184 0,'0'-8'71'0,"3"5"-38"0,2 0-58 15,4 3 3-15,0 0 7 16,6-2 7-16,0 2 4 15,-3 0 0-15,0 2 3 16,0 4 0-16,-3 4 1 0,0 6 6 16,0 8 4-16,0 13 10 15,-4 5 5-15,-2 1-11 16,0-4-3-16,-3-4-5 0,0-1-1 16,3-5-3-16,0-8 1 15,0-5-20-15,0-2-6 16,-3-14-37-1,6-6-36-15,0-7 31 16</inkml:trace>
  <inkml:trace contextRef="#ctx0" brushRef="#br0" timeOffset="33758.2528">12063 13838 168 0,'-3'0'66'0,"9"0"-36"0,-3 16-40 0,-3-8 11 0,0 5 8 15,3 5 8 1,3 6 7-16,0 8 5 0,0 10-15 16,0-2-6-16,-3 0-1 0,6-6-4 15,-1 6-2-15,-2-11-5 16,0 0 0-16,0-11-51 16,3-4-21-16,3-14-7 15</inkml:trace>
  <inkml:trace contextRef="#ctx0" brushRef="#br0" timeOffset="34384.2579">12435 14108 200 0,'-6'8'74'0,"6"2"-40"0,-3 9-42 0,3-11 12 15,0 0-2-15,3-1 1 16,0 1-1-16,0-2 1 16,0-4-37-16,0 4-17 15,-3-6-25-15,6-3-10 16</inkml:trace>
  <inkml:trace contextRef="#ctx0" brushRef="#br0" timeOffset="34557.6195">12408 13994 212 0,'-3'-5'82'0,"3"7"-44"0,0-2-60 0,0 0 8 0,0 0-16 15,0 0-2-15,3 3-33 16,3-1-15-16,-3 1 35 16,3 0 17-16</inkml:trace>
  <inkml:trace contextRef="#ctx0" brushRef="#br0" timeOffset="34904.5182">12459 14060 124 0,'3'32'49'0,"0"-30"-26"0,0 14-18 0,0-8 13 15,0 0-1-15,0 3-1 16,-3-1 0-16,0-2 0 16,0-2-8-16,0-1-3 15,0 0 1-15,0 0-1 0,0-5 0 16,0-5 1-16,0 0 1 16,0 0-3-16,3-6-3 15,0-2-5-15,3-8-2 16,-1 2 3-16,10 3 1 15,-3 3 2-15,3 2 2 16,0 3 1-16,-3 6 1 16,0 2 0-16,0 13 0 15,-3 3 2-15,0 0 1 16,0 0-1-16,-3-1 1 0,-1 4-4 16,-2-6 0-16,0-2-3 15,0-1-3-15,0-2-34 16,0 0-12-16,0-2-40 15</inkml:trace>
  <inkml:trace contextRef="#ctx0" brushRef="#br0" timeOffset="35322.6029">12873 13994 212 0,'-9'-8'82'0,"3"5"-44"0,3 1-44 16,-12 2 25-16,0 2-11 16,0 4 1-16,0 1-1 15,0 9-4-15,0 6-5 0,0 1 0 16,4-2 1-16,5 1 0 16,3-4 0-16,3-2 2 15,6 0 1-15,0-5 1 16,2-4-5-16,4-4-1 15,0-6-4-15,6-2-1 16,-3-5 1-16,-3 2 4 16,-3-11 3-16,0 6 2 15,-3-3 1-15,0 3 2 0,-3 2-1 16,0 3 2-16,0 3-6 16,-3 5-1-16,0 8 2 15,3 2 3-15,-3 4-4 16,3 2-1-16,0-1 0 15,3 7 2-15,-1-6-12 16,4-3-3-16,0-3-36 16,0-2-13-16,6-5-25 15</inkml:trace>
  <inkml:trace contextRef="#ctx0" brushRef="#br0" timeOffset="35558.6923">13072 13965 220 0,'-15'-11'85'0,"-3"11"-46"0,6 0-35 0,3 3 21 16,-3 2-5-16,1 3 0 15,2 0-2-15,0 3-1 16,0 4-9-16,3 7-5 0,0-1-2 16,6 0-1-16,3 0 0 15,3 0-9-15,6-2-2 16,0-3-21-16,5-3-6 15,1-5-47 1,6-6-47-16,0-4 44 16</inkml:trace>
  <inkml:trace contextRef="#ctx0" brushRef="#br0" timeOffset="35780.5905">13176 13944 244 0,'-18'-6'93'0,"9"9"-50"0,-6 5-44 15,9-3 20-15,-2 6-4 16,-1-1 3-16,0 9 1 16,0 7 1-16,3-2-11 15,3 3-8-15,3-4-3 0,3 1 1 16,6 0 0-16,6-8-4 16,2-3 1-16,1-2-27 15,0-6-9-15,3-2-53 16,9-6-49-1,-6-2 49-15</inkml:trace>
  <inkml:trace contextRef="#ctx0" brushRef="#br0" timeOffset="36133.385">13280 13983 228 0,'-18'-2'85'0,"18"4"-46"0,-11 4-46 0,8-1 14 15,3 3 8-15,0 16 7 16,0-1 1-16,3 1-2 15,2 0-11-15,4 0-4 0,0 0-2 16,3-6-2-16,3-5-2 16,0-2-6-16,0-6-4 15,-3-5-10-15,0-5-2 0,0-3-5 16,0-3 2 0,-4-2 14-16,-2-8 6 0,-3-3 10 15,0 3 7 1,-3 3 3-16,0 2 0 0,0 5-1 15,0 3-1-15,0 3-7 16,0 5-4-16,3 13 3 16,0 0 1-16,0 3-5 15,3 0 0-15,0 3-1 16,6-4 2-16,-3-1-17 16,0 2-6-16,6-6-45 15,0-5-18-15,0-5-5 16</inkml:trace>
  <inkml:trace contextRef="#ctx0" brushRef="#br0" timeOffset="36435.6244">13551 14004 172 0,'-3'3'66'0,"6"5"-36"0,-3 18-37 0,0-7 10 15,0-1 17-15,3-2 10 16,-3 3 1-16,0-3 2 15,3 0-19-15,-3-6-6 0,0 1-1 16,0-3-4-16,0-3 0 16,0-5 12-16,0 0 5 15,0-5-2-15,0-3 0 0,0-3-6 16,0-7 0 0,3-3-1-16,3 2 1 15,0 3-9-15,3 0-1 0,3 3-7 16,0 2-1-16,3 1-22 15,0 2-6-15,2 3-34 16,7-1-14-16,0 4-25 16</inkml:trace>
  <inkml:trace contextRef="#ctx0" brushRef="#br0" timeOffset="36778.9732">13822 13983 244 0,'-15'0'90'0,"6"3"-48"0,-3 0-49 0,3-1 16 15,-5 3-6-15,-1 9 3 16,3 7 12-16,0 0 6 16,3 0-12-16,3 0-7 0,3-2-1 15,3-3-5-15,6 0 0 16,3-3-8-16,3-5-2 16,0-6-12-16,0-4-5 15,-4-1 4-15,4-5 1 16,0-18 20-1,-3 7 11 1,0 9-5-16,-3 2-1 16,0 2 4-16,0 12 6 15,0 2-2-15,3 5 0 16,0 0-2-16,0 3 0 0,0-3-4 16,-3 0-1-16,6-5-3 15,-1 0-1 1,-2-5-15-16,0-3-6 0,0-3-84 15</inkml:trace>
  <inkml:trace contextRef="#ctx0" brushRef="#br0" timeOffset="36997.0687">14021 13761 268 0,'-8'5'101'0,"5"1"-54"0,0 20-59 0,3-10 15 15,0 2 4-15,0 6 4 16,0 8 9 0,0 8 2-16,3 5-11 0,0-3-4 15,0 0-3-15,-1-5-9 0,4-8-4 16,-3-2-31-16,0-9-13 16,3-4-66-1</inkml:trace>
  <inkml:trace contextRef="#ctx0" brushRef="#br0" timeOffset="37693.8807">13896 13936 316 0,'-3'-8'118'0,"18"8"-64"0,-6 0-63 0,3 0 13 16,3-3-8-16,3 3 0 15,6 0 2-15,3 0 1 16,-1 0-19-16,1 0-9 0,9 3-25 16,-9-1-11-16,-4 1 13 15,-5 2 7-15,-3-2 31 16,-3 0 15-16,-3-1 22 16,0 1 8-16,-3-1-1 15,0-2 0-15,0 0-20 16,0 0-5-16,0 0-4 15,0 0 1-15,0 0-3 16,0 0 0-16,-3 0 1 16,-3 0 2-16,0 0 1 0,0 0 1 15,0 0-9-15,-3 0-4 16,0 0 0-16,0 0 3 16,-3 0 1-16,3 0 3 15,0 3-1-15,0 0-1 16,0-1 7-16,3 1 5 15,0-3 2-15,0 5 2 16,3-2 0-16,3 2 2 16,3 1-1-16,0-1 0 15,-1-2-1-15,4-1 2 16,0-2-1-16,0 0 0 16,-3-2-7-16,6-4-4 0,-3 1-1 15,-3 0 1-15,-9-3 1 16,-3 0 1-16,0 0-5 15,-3 0 1-15,-6 0 0 16,0 0 0-16,-3 3 0 16,-3 5 0-16,-5 5 2 15,-1 3 3-15,3 5 2 16,3 3 3-16,3 8 6 16,3 8 4-16,6-1-4 15,3 1 1-15,9 0-6 16,6 0 1-16,3-9-5 15,6-4 1-15,3-8-23 0,0-6-7 16,2-5-44-16,7-8-18 16,0-5-44-1</inkml:trace>
  <inkml:trace contextRef="#ctx0" brushRef="#br0" timeOffset="39745.4602">12378 13967 96 0,'15'0'35'0,"-18"0"-18"0,3 3-5 0,0-3 16 15,3 3-1-15,0-1 2 16,0 4-10-16,0-1-4 16,0-2-8-16,-3-3-1 0,0 5 1 15,0-5 1-15,0 0 2 16,0 0-1-16,0 0 2 15,0 0-2-15,0 0 0 16,0 0-3-16,0 0-1 16,0 0-6-16,0 0-1 0,0 0 1 15,0 0 0 1,0 0 1-16,0 0 0 0,0 0 0 16,0 0 0-16,0 0 4 15,0 0 5-15,0 0 1 16,0 0 4-16,0 0-5 15,0 0-1-15,-3 0-2 16,3-3-1 0,0 1-3-16,0-1 1 15,0 0 0-15,3 1-4 16,0-1-1-16,0 0 1 16,0 1 0-16,-3 2 1 0,0 0 0 15,0 0 4-15,0 0 5 16,0 0-1-16,-9-3 5 15,0 3-5 1,3-3-6-16,0 3-2 16,3 0-5-16,0 0 1 15,0-2-20-15,3-1-7 16,6 0-46 0,3 3-64-16,0-2 33 15</inkml:trace>
  <inkml:trace contextRef="#ctx0" brushRef="#br0" timeOffset="48310.9418">11084 15139 156 0,'0'3'57'0,"3"0"-30"0,0-1-16 16,-3-2 18-16,0 0-6 15,0 6 1-15,0-1 2 16,-3 0 1-16,-3 1-14 16,0-1 1-16,-3 0 2 0,-9 3-6 15,3 0-3-15,-3 0-4 16,0 3 0-16,-3-1-4 15,1 1 0-15,2-1 3 16,0 1 1-16,6-1-4 0,0 1-1 16,6-3 1-16,0 0 0 15,3 0-2-15,3 0 2 16,3 0 1-16,0 0 0 16,3 0 0-16,0 0 0 15,3-1-3-15,0 1 2 16,0 3 1-16,3 0 0 15,-3-3 2-15,0-1 1 16,5 4 1-16,1 0 0 16,0-3-5-16,0 0 1 0,0 2 0 15,3-5 0 1,-3 6 2-16,3-3 1 0,-3 0-1 16,-4 0-2-16,-2-3 1 15,0 0-1-15,-3-2-7 16,0 0 0-16,-6-3-19 15,0 0-6-15,0 0-25 16,0 0-11-16,0 0-22 16</inkml:trace>
  <inkml:trace contextRef="#ctx0" brushRef="#br0" timeOffset="48817.9869">11036 15269 104 0,'-9'-5'41'0,"-3"5"-22"0,3-3 2 0,9 3 37 16,-6 0-12 0,0 0-18-16,3 0-10 0,0 0-12 15,0 0 0-15,3 0 1 16,6 3-1-16,3-3 1 16,3 2 2-16,3 1 2 0,6 0-1 15,3-3-1-15,8 2-3 16,4-2-1-16,9 0-3 15,2 0-2-15,7 0 5 16,0 0 1-16,-1 3 0 16,-2-3 1-16,-1 0 2 15,-5-3 5-15,-6-2-6 16,-1 0 0-16,-5 0-2 16,-3-1 1-16,-3 1-4 15,-3 0-2-15,-7 2 0 16,-5 0 1-16,-3 1-3 0,0-1 0 15,-3 3-28-15,0 0-10 16,-3 3-71 0,3-1-51-16,-3-7 66 15</inkml:trace>
  <inkml:trace contextRef="#ctx0" brushRef="#br0" timeOffset="49900.2995">12012 15232 100 0,'-3'-3'38'0,"6"3"-20"0,0 0-10 0,-3 0 13 0,0 0 1 15,3 6 4-15,0 2-1 16,0 5 0-16,0 3-8 15,0 2 0-15,0 6-10 16,-3 3-2-16,0-4 1 0,0 1-1 16,0-3 0-16,0-5 1 15,0-3 1-15,0-5-1 16,0 3 1-16,0-3 5 16,0-3 4-16,0-5-4 15,0 0 1-15,0-5-8 16,0 0-3-16,0-9-1 15,0-1-1-15,0-4 0 16,0 0 0-16,3 1 0 16,0-1 0-16,0-2-3 15,3 8 2-15,6 0 1 0,-3 0 2 16,6 5-8 0,-3 5 4-16,0 3 0 15,-1 5 2-15,-2 3 0 16,-3 0 0-16,0 3 0 15,-3-1 0-15,-3-2 2 16,0 8-1-16,0-5 2 16,0-3-2-16,0 0 2 15,0-11 2 1,0 0-2-16,0-5-2 16,3-2-3-16,0-3-1 15,3-3 2-15,0 2 0 0,0 1-2 16,0 3 2-16,0 2 1 15,0 2 0-15,3 6-3 16,0 6 0-16,0 4 2 16,0 4 0-16,0-1-2 15,-3 3 2-15,-1 2 1 16,1 3 2-16,0-2-1 16,0-3 2-16,0-3-18 15,-3 0-6-15,0-5-34 16,0-3-15-16</inkml:trace>
  <inkml:trace contextRef="#ctx0" brushRef="#br0" timeOffset="50279.1909">12316 15280 208 0,'-6'-3'79'0,"6"3"-42"0,0 5-45 0,0 1 10 16,0 2-6-16,3 5 3 15,0 3 6-15,0 10 5 16,3-2-5-16,3-3-1 0,3-2 2 16,3-3-3-16,-1-3-2 15,4-3 0-15,0-2 1 16,-3-8-1-16,0-2 2 0,-3-4-4 16,-3-4 0-16,-3-6 1 15,0 0 0-15,-3-3 2 16,-3 1 3-16,0 2 0 15,-3 3 0 1,3 2 3-16,0 6 3 0,-3 2-9 16,3 6 0-16,0 2-4 15,0 6-2-15,3 2 3 16,0 6 0-16,3-1-2 16,0 1 2-16,2-3-15 15,7-3-4-15,-3-3-28 16,3-2-9-16,3-2-23 15</inkml:trace>
  <inkml:trace contextRef="#ctx0" brushRef="#br0" timeOffset="50531.3442">12688 15259 172 0,'-9'-8'66'0,"6"8"-36"0,-3 0-40 0,3 0 9 15,-3 2 11-15,0 4 7 16,-3 1 6-16,0 1 3 16,0 6-14-16,-2-1-7 0,2 3-1 15,6 2-5-15,3 6 0 16,3-3 1-16,3-2 2 16,5-1-1-16,7-4 2 15,3-4-11-15,3-5-4 16,3 1-30-16,3-12-10 15,2-2-28-15</inkml:trace>
  <inkml:trace contextRef="#ctx0" brushRef="#br0" timeOffset="50908.5904">12852 15084 144 0,'-3'-3'55'0,"3"3"-30"0,-3 8-32 15,3 0 10-15,3 5 10 16,0 6 6-16,-3 2 10 16,0 6 5-16,0 4-18 15,0 4-3-15,0 2-1 0,3-3-5 16,-3-2-2-16,0-6-2 16,0-2 0-16,0-5 0 15,0-6 1-15,0-3-2 0,3-4-2 16,-3-6-4-16,6-11-2 15,0 1-8-15,2-4-2 16,1 4 7-16,0-1 2 16,0 6 7-16,3 2 2 15,0 9 4-15,0 7 3 16,-3 0 0-16,0 3 2 16,0 0-4-16,-3 0-2 15,3-1-11-15,0-1-4 0,0-4-37 16,2-2-16-16,4-5-23 15</inkml:trace>
  <inkml:trace contextRef="#ctx0" brushRef="#br0" timeOffset="51506.5257">13224 15335 180 0,'0'11'68'0,"0"-1"-36"0,0 17-31 0,0-11 14 16,0 2-6-16,0-2 0 15,0-3-1-15,0 3 2 16,3-3-5-16,-3-5-3 0,0 0 1 15,0-2 0-15,0-6 1 16,0 0 0-16,0 0 0 16,0-6-5-16,0-2-1 15,0-7-10-15,0-9-5 16,3 3 6-16,6-1 6 16,0 1 2-16,2 5-1 15,1 3 3-15,0 5 0 16,3 8 3-16,-3 5 3 0,0 6 4 15,-6 8 2 1,-3 2-1-16,0 0 1 0,-3-3-4 16,0 1-2-16,0-3 0 15,0-6-1-15,0-2-2 16,0 0-2-16,0-2 1 16,9-12-8-1,0-2 0-15,3 0-6 16,0-7 1-16,-1 1 4 15,7-2 2-15,-3 9 4 16,3 9 3-16,-3 3 9 16,-3 3 3-16,-3 3-4 15,-3 2-3-15,0 0-3 16,0 1 0-16,0-4-7 16,0 3-1-16,-1-5-40 15,1-5-18-15,0-3-20 16</inkml:trace>
  <inkml:trace contextRef="#ctx0" brushRef="#br0" timeOffset="51792.8916">13584 15383 156 0,'-9'-16'60'0,"6"16"-32"0,0 3-33 16,0 15 10-16,0 1-1 15,0-1 9-15,3 1 6 16,0-1-9-16,3 1 3 0,3-3 1 0,3-3-3 15,3 0 1 1,3-5-1-16,0-3 1 0,0-5 2 16,-1-5 4-16,1-3-8 15,-6-2-3-15,-3-1-2 16,-3-8 1-16,-6 4-3 16,-6-7-2-16,-6 4-9 15,-3 2-5-15,-2 5-13 16,2 3-6-16,0 3-23 15,3 8-10-15,0-1-14 16</inkml:trace>
  <inkml:trace contextRef="#ctx0" brushRef="#br0" timeOffset="52288.1788">13709 15486 172 0,'12'21'66'0,"-9"-5"-36"0,-3-3-35 0,0-5 12 16,0-2 14-16,0-1 8 16,-3-2 1-16,0-3 2 15,0 0-18-15,0-3-1 0,0-2-2 16,3-3-6-16,0-3-3 16,0-7-8-16,6-12-4 15,0 4 1-15,3 2 0 16,0 8 6-16,0 3 1 15,0 2-20-15,-1 6-8 16,4 8 6-16,0 2 6 16,0 6 11-16,3-1 6 15,0 1 2-15,0-1-1 0,3-2 1 16,3-2 1-16,-1-4-1 16,-2-2 2-16,-3-2 4 15,0-9 6-15,-3-5-3 16,-6 0 0-16,-3 0-6 15,-3 3-1-15,-3 0 3 16,-6 2 1-16,-6 6-1 16,-3 2-1-16,0 6-8 15,0 10 0-15,4 6 5 16,2 2 4-16,3 0 3 16,3 0 2-16,6 6-5 15,6-6-4-15,9-2-8 0,5-1-1 16,4 1-59-1,9-17-67-15,0-4 29 16</inkml:trace>
  <inkml:trace contextRef="#ctx0" brushRef="#br0" timeOffset="52918.3713">14513 15264 184 0,'-24'-3'71'0,"12"6"-38"0,-6 5-34 0,12 0 12 16,-6 2-1-16,-6 6 1 15,0 5 6-15,4 3 1 16,2 3-9-16,3-1-3 0,3-2-2 16,3-6-2-16,3 4-2 15,0-7 3-15,6-4 0 16,0-3-1-16,6-5-2 16,0-6-4-16,-1-2-2 15,-2-3-2-15,0-8 2 16,0-5 4-16,-3 2 3 15,-3 3 2-15,0 3 1 16,0 2 11-16,-3 4 5 16,0 1-6-16,0 6-3 15,3 8-6-15,0 8-2 0,3 0-1 16,0-3-2-16,3 8 1 16,3-5 1-16,0 0-1 15,3-5 2-15,-1-3-31 16,1-3-13-16,3-2-26 15,6-3-8-15,0-6-9 16</inkml:trace>
  <inkml:trace contextRef="#ctx0" brushRef="#br0" timeOffset="53127.6188">14700 15269 240 0,'-21'-8'90'0,"3"11"-48"0,4 2-45 0,5 0 19 15,-3 6-1-15,0 2 3 16,0 3 2-16,0 5 2 16,3 3-12-16,3 0-6 0,6 0 0 15,3 0-5-15,3-9 0 16,6 7-23-16,6-9-10 16,3-5-31-16,2-6-11 15,4-2-20 1</inkml:trace>
  <inkml:trace contextRef="#ctx0" brushRef="#br0" timeOffset="53339.9338">14775 15298 240 0,'-15'-2'90'0,"6"7"-48"0,-6 3-51 16,9 0 12-16,-3 2-2 15,0 6 3-15,0 5 10 16,3 1 3-16,3-1-8 15,3 3-5-15,6-3-3 0,6 0-10 16,3-5-4-16,0-3-24 16,6-5-11-16,2-3-48 15,1-7-23 1,0-1 62-16</inkml:trace>
  <inkml:trace contextRef="#ctx0" brushRef="#br0" timeOffset="53697.3499">14855 15333 144 0,'-15'2'55'0,"15"-2"-30"0,0 13-25 0,0 1 10 15,0 4 11-15,0 3 9 16,0 3 1-16,0-3 2 16,6-2-18-16,0-1-9 0,0-2-2 15,6-2-1-15,0-1 1 16,0-8-18-16,2-5-7 15,1 0 1-15,-3-3 1 16,0-5-2-16,-3-5-1 0,0 3 9 16,-3-9 8-16,-3 3 20 15,-3 0 11 1,0 8-2-16,0 3-2 0,0 3-15 16,0 12 1-1,3 3 1-15,0 3-7 16,3-3-1-16,0 1 1 15,0-1 1-15,0 3-17 16,3-11-5-16,0 6-44 16,0-9-52-1,8-2 28-15</inkml:trace>
  <inkml:trace contextRef="#ctx0" brushRef="#br0" timeOffset="54012.194">15120 15420 144 0,'0'13'55'0,"3"-8"-30"0,0 3-27 0,0 6 9 16,0-6 19-16,0 2 12 15,0-2-4-15,0 3-2 16,0-3-18-16,-3-3 0 0,0-2 0 16,0-3-7-16,0 0-2 15,-3-3-3-15,0-2 1 16,0-1-4-16,0-4 0 15,0-4 1-15,-3-1 2 16,0-1 3-16,3 0 2 0,0 3-6 16,0-1-2-16,6 4 2 15,3 2 1 1,0 0-5-16,0 3-2 0,3-1-27 16,0 4-9-16,3-1-17 15,-1 0-4-15,1 1-17 16</inkml:trace>
  <inkml:trace contextRef="#ctx0" brushRef="#br0" timeOffset="54376.6575">15337 15322 192 0,'0'-3'74'0,"0"3"-40"0,-6 0-27 16,3 3 20-16,-3 0-14 16,-6 5-4-16,-3 2-4 15,1 11 1-15,-1 1-3 16,3-1 0-16,3 3 1 0,3-3-2 15,3 0 1-15,3-3-4 16,3-2 0-16,3-3 1 0,3-7 2 16,6-4-8-16,0-4-3 15,-4-4-2-15,1-7-1 16,-3 3 7-16,0-6 4 16,-3-5 0-16,0 2 0 15,-3 6 1-15,0 10 2 16,0 11 8-1,3 5 1 1,0 6-6-16,0-6-2 16,0 0-2-16,3 1-1 0,0-4-3 15,0 1 0-15,0-6-23 16,-1-5-10-16,-2 0-43 16,3-5-30-1,3-11 43-15</inkml:trace>
  <inkml:trace contextRef="#ctx0" brushRef="#br0" timeOffset="54578.9823">15477 15097 224 0,'0'3'85'0,"3"7"-46"0,0 17-46 16,0-11 16-16,-3 2 5 15,0 9 6-15,-3 7-6 16,-3 6-1-16,0 5-7 15,0 0-4-15,0-6-1 0,3-7-8 0,0-3-3 16,3-8-49-16,0-5-22 16,3-5-13-1</inkml:trace>
  <inkml:trace contextRef="#ctx0" brushRef="#br0" timeOffset="55062.7331">15331 15280 240 0,'-3'-3'90'0,"9"3"-48"0,3-3-45 0,-3 3 16 16,6 0-7-16,6 0 1 0,6 0-4 16,2 0 0-16,7 0-1 15,-3 3-21-15,-3 0-10 0,-1-1-29 16,-2 4-14-16,-6 2 1 15,-3 0 23 1,-3-1 46-16,0 1 37 16,-3 0 17-16,0 0-13 15,-3 0-6-15,3 3-17 16,0-6-5-16,-1-2-7 16,7-3 2-16,3-3 3 0,-3-2-3 15,0-3 2-15,-3-3-3 16,-3 6 0-16,-9-3-3 15,0-3-2-15,-9 1-4 0,0 2-2 16,-6 0 3 0,-3 3 1-16,-3 5-1 15,1 5 2-15,-7 6 5 16,3 4 2-16,6 15 13 0,3-1 7 16,9 0 2-16,6-3 1 15,9 1-5-15,9-6-3 16,6-3-9-16,9-2-5 15,-1-3-20-15,4-7-8 16,9-4-92 0,-1-7-57-16,7-8 67 15</inkml:trace>
  <inkml:trace contextRef="#ctx0" brushRef="#br0" timeOffset="58089.2648">12072 15851 160 0,'0'0'63'0,"0"0"-34"0,0 0-23 16,3 11 17-16,-3-1-8 0,6 1 2 15,-6 2-12-15,6 0-3 16,0 1-2-16,-9-1 0 0,9-3 2 15,-3 1-1-15,0-3-1 16,0-3-15-16,0 3-5 16,-3-8-63-1,-6 5-27-15,0-2 53 16</inkml:trace>
  <inkml:trace contextRef="#ctx0" brushRef="#br0" timeOffset="58246.7765">12072 15716 176 0,'-6'-13'66'0,"6"13"-36"0,0-3-40 0,0 3 11 0,0 0-10 16,0 0 1-16,3 6-5 16,0-1-2-16,6 0-49 15,-3 3-20-15</inkml:trace>
  <inkml:trace contextRef="#ctx0" brushRef="#br0" timeOffset="58609.8352">12203 15851 156 0,'-6'8'57'0,"9"16"-30"0,0-6-32 0,-3-10 12 15,0 3 7 1,0 0 8-16,0-6-2 0,0 5 0 15,0-2-11 1,0-2-3-16,0-6-2 0,0 0-2 0,0 0 1 16,0-3-4-16,3-5 0 15,0 5-4-15,0-7-1 16,3-6 0-16,3-5 2 16,0 0 2-16,2 2 1 15,1 6 1-15,0 2 0 16,0 1-3-16,6 10 0 15,-3 8 6-15,-3 5 3 16,3 0-1-16,-6 3 2 0,0 0-2 16,-4 2 0-16,1-4-6 15,0-1-1-15,0 0-28 16,0 0-10-16,0-5-44 16</inkml:trace>
  <inkml:trace contextRef="#ctx0" brushRef="#br0" timeOffset="58835.8269">12545 15788 152 0,'-21'-3'57'0,"15"3"-30"0,3 3-25 16,0 2 12-16,-6 3 2 15,3 3 2-15,-2 10 2 0,-1-3 2 16,0 6-12-16,3-3 1 0,3 0 0 15,3-2-6-15,6-1-3 16,3 6-12-16,3-11-6 16,8-5-39-1,4-5-60-15,3-3 19 16</inkml:trace>
  <inkml:trace contextRef="#ctx0" brushRef="#br0" timeOffset="59141.6389">12649 15896 176 0,'-15'0'66'0,"12"5"-36"0,-3 1-37 0,6-4 8 0,0 9 2 15,0 0 5-15,0-1 9 16,0-2 7-16,3 5-13 16,6-2-6-16,3 2-1 0,0-5-3 15,3-3-1-15,3-2 5 16,-3-6 1-16,0-2 2 15,-3-3 2-15,-3 0-3 16,-1-5-2-16,-5 2 0 16,-3 1 1-16,-6-6-3 15,-2 3 0-15,-4 2-10 16,0 3-5-16,0 3-23 16,0 8-8-16,3-1-45 15,3-2-26 1,3 3 56-16</inkml:trace>
  <inkml:trace contextRef="#ctx0" brushRef="#br0" timeOffset="59448.2944">12792 15923 116 0,'12'10'46'0,"-9"-7"-24"0,0 15-26 0,6-7 8 16,-9-3-2-16,0 0 1 15,0-3 18-15,0 0 11 16,0-2-5-16,0 0-3 15,-6-6-14-15,6 0-4 16,0-2-4-16,9-8-2 0,0 2 1 16,3-2-4-16,0-5 2 15,3 4 1-15,-1 1 0 16,-2 3-3-16,3 7 0 0,-3 6 2 16,0-1 2-16,-3 3 9 15,0 3 3-15,-3 6-2 16,-3-4-1-16,-3 3-6 15,3-2-3-15,0 0-11 16,-3-1-4-16,3-2-37 16,0-5-58-1,0 2 15-15</inkml:trace>
  <inkml:trace contextRef="#ctx0" brushRef="#br0" timeOffset="59749.125">13161 15793 184 0,'-6'-5'71'0,"0"7"-38"0,-3 4-43 0,3-1 11 16,-2 6 17-16,-1 7 9 16,0-2-6-16,0 0-2 15,3-6-13 1,6 4-4-16,6-1-2 0,3-3 0 15,3 4 0-15,-1-1 0 16,1-3 0-16,-3 1 0 0,-3 0 2 16,-6-1 3-1,-3-2 2-15,-6 0 1 0,-3-3-4 16,1-2-1-16,-1-3-3 16,-6 0-1-16,-3 0-28 15,3 0-10-15,3 0-30 16</inkml:trace>
  <inkml:trace contextRef="#ctx0" brushRef="#br0" timeOffset="59967.113">13206 15875 200 0,'0'16'77'0,"0"-8"-42"0,3 0-45 16,0 0 11-16,-3 0-3 15,0 2 3-15,0 1 0 16,0 2 2-16,3-2-2 16,-3 2-3-16,3-5 1 0,0 0-140 31,-3-3 53-31</inkml:trace>
  <inkml:trace contextRef="#ctx0" brushRef="#br0" timeOffset="60122.761">13230 15780 252 0,'-6'-11'93'0,"6"9"-50"0,3-4-72 0,-3 6 4 0,0 0-11 16,0 0-8 0,9 6 18-16,6-1-43 15,-1 0-18-15</inkml:trace>
  <inkml:trace contextRef="#ctx0" brushRef="#br0" timeOffset="60382.3711">13373 15830 212 0,'-9'16'79'0,"3"-13"-42"0,-6 15-41 16,9-10 13-16,-3 3-3 16,0-3 3-16,0 2-6 15,3 1-2-15,3-3-1 16,3 5 0-16,3 0 2 0,3 0-1 15,0-2-1-15,0 2 1 0,-3-5 1 16,-3 5 10 0,-6-2-2-16,-3-3 2 15,-3-6-3-15,0 1 0 16,-6-6-27-16,3 1-13 16,-3-3-31-16,0-1-13 15,9-2-7 1</inkml:trace>
  <inkml:trace contextRef="#ctx0" brushRef="#br0" timeOffset="60610.586">13536 15650 220 0,'-3'-3'85'0,"3"3"-46"0,0 8-46 15,0 0 14-15,-3 6-1 16,0 7 6-16,0 5 9 15,-6 14 7-15,1-3-15 16,2 0-3-16,3 0 1 0,0-3-9 16,0 1-1-16,9-1-30 15,0-7-13-15,-1-11-71 16,1-3-34 0,3-16 76-16</inkml:trace>
  <inkml:trace contextRef="#ctx0" brushRef="#br0" timeOffset="60793.9529">13384 15846 236 0,'3'-8'90'0,"-3"0"-48"0,9 0-53 0,-3 5 13 16,9 1-4-16,6-3 3 15,0 5-2-15,0-3 0 16,0 3 1-16,-1 0-29 0,1 3-13 15,-3-3-9 1,-3 10-2-16,-3-2 31 16</inkml:trace>
  <inkml:trace contextRef="#ctx0" brushRef="#br0" timeOffset="61055.911">13608 15851 220 0,'9'16'41'0,"0"-3"-12"16,0-2-14-16,-1-3-10 16,1-3 1-16,0 0 0 0,0-5 2 15,-3 0 0-15,0-10-4 16,0 2-1-1,-6-8-1 1,-3 3-2-16,-3 2-2 16,0 3-1-16,-3 3 2 15,-3 10 0-15,0 8-2 16,4 3 0-16,-1 0 6 16,0 3 3-16,3-3-1 15,3 5 2-15,3-5-4 16,3 7-2-16,3-1-3 15,3-6-1-15,0 2-34 16,-1-13-15-16,4-2-35 16</inkml:trace>
  <inkml:trace contextRef="#ctx0" brushRef="#br0" timeOffset="61398.0786">13771 15920 164 0,'-3'0'63'0,"6"8"-34"0,-3 8-34 0,0-6 10 16,0 1 6-16,0 5 5 16,-3-6 14-16,0 6 6 15,-2-2-19-15,-1-7-7 0,3-1-5 16,6 2-3-16,-3-11-2 16,3-2-2-16,3-1-1 0,-1-4-1 15,4-3 0-15,3-6-4 16,0-2-2-16,3 0 5 15,0 5 2-15,0 8 3 16,3 5 2-16,0 6 3 16,-1 5 2-16,1 0-1 15,-3 5 1-15,-3 6-4 16,-3 2 0-16,-3 3-1 16,0-6 1-16,0-2-22 15,0-3-7-15,0-5-132 31,3-18 59-31</inkml:trace>
  <inkml:trace contextRef="#ctx0" brushRef="#br0" timeOffset="61580.6447">14087 15682 228 0,'0'-5'88'0,"3"7"-48"0,0 4-49 0,0-1 12 16,0 5-2-16,0 9 3 15,-3 2 14-15,0 16 6 16,0-2-12-16,0 4-5 0,0-7-2 16,0 2-3-16,0-2-2 15,0 2-15-15,0-10-5 16,0-5-52-16</inkml:trace>
  <inkml:trace contextRef="#ctx0" brushRef="#br0" timeOffset="61807.3662">13953 15825 204 0,'9'-19'77'0,"-6"17"-42"0,6-1-41 16,0 3 14-16,3 0 10 15,6-3 9-15,2 1-8 16,4 2-1-16,6 0-10 15,3 0-7-15,2-3-4 0,1 0-91 16,-3-2-59 0,-6 0 60-16</inkml:trace>
  <inkml:trace contextRef="#ctx0" brushRef="#br0" timeOffset="62466.6804">14349 15671 128 0,'0'-2'49'0,"3"2"-26"0,-6 5-16 15,3-5 13-15,0 5 3 16,0 1 6-16,0-1-5 16,0 0 0-16,0 3-13 15,0 0-2-15,0 0 1 0,0 0-2 16,-3-3 3-16,3 0-4 16,0-2 1-16,0-3-5 0,0 0 0 15,0 0-3-15,9-3-1 16,6-2 1-16,0 0 2 15,-1 0-3-15,1-1 0 16,3 1-1-16,0 2 0 16,-3 1 0-16,0 2 0 15,-3 0 2-15,0 2 0 16,-3 4 2-16,-6 2 1 16,-3 2 3-16,-3-2 1 0,-6 5 5 15,0 3 5 1,-3 3 0-16,3 5-1 0,0-3-6 15,0-3-2-15,3-2-4 16,0-3-1 0,3 1-3-16,3-4-3 0,0-5-27 15,3 3-12-15,3-2-85 16</inkml:trace>
  <inkml:trace contextRef="#ctx0" brushRef="#br0" timeOffset="62634.8547">14429 16132 280 0,'0'0'107'0,"3"0"-58"0,0 0-84 0,0 0 5 16,3-3-22-16,0 0-6 15,3 1-28-15,0-6-12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6T23:56:35.5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5419 14597 160 0,'-12'-5'60'0,"6"5"-32"0,-6 2-15 16,6-2 19-16,-2 8-1 15,-7 0 4-15,-6 6-15 16,-3 7-6-16,0 5-9 16,0 1-4-16,4 4 0 0,5 1-4 15,6 0 2-15,9-6 1 16,6-2 2-16,6-8 1 16,5-5 1-16,1-3-5 0,3-8 1 15,0-6-2-15,0-2 0 16,0-5 0-1,-3-3 0-15,-4 0 4 0,-2-5 1 16,-3-3-1-16,-3 3-2 16,0 5 7-16,-3 3 5 15,-3 2 0-15,0 4 3 16,0 4-10-16,0 13-3 16,0 4-2-1,6-1 0-15,-3 3 0 16,3 0 0-16,0 0 0 15,0-3-25-15,0-3-8 16,0-2-25-16,0-2-11 16,6-6-23-1</inkml:trace>
  <inkml:trace contextRef="#ctx0" brushRef="#br0" timeOffset="355.537">5532 14653 184 0,'-3'2'68'0,"3"6"-36"0,0 0-40 16,0 3 12-16,3 5-2 16,-3-3 1-16,0 3 7 15,0 0 6-15,-6 2-8 16,3-2-2-16,0 0 0 0,0-6-1 16,0 1 0-16,0-6 3 15,3-2 3-15,0-6-2 0,6-5 0 16,0-2-5-16,6-3-1 15,0-1-3-15,0 1-1 16,0 0-1-16,3 5 0 16,0 5 0-16,0 6-2 15,-3 2 3 1,-1 1 2-16,1 1 4 0,-3 4 2 16,0 0-3-16,0 2-1 15,-3-3-3-15,0 1-1 16,0 0-32-16,3-3-15 15,0-3-47 1,6-5-21-16,3-3 56 16</inkml:trace>
  <inkml:trace contextRef="#ctx0" brushRef="#br0" timeOffset="764.8321">5904 14663 140 0,'-15'-2'55'0,"7"7"-30"0,-7 0-32 15,9 6 10-15,-3 5-5 16,-3-1-2-16,0 4 9 16,0 0 4-16,0 2-4 15,3 0 1-15,3 3 1 0,3-3-3 16,3-3-3-16,6-4 4 16,3-4 1-16,3-5 2 15,3-7 0-15,3-9-9 0,0-5-1 16,0-2-7-1,-4-14 1-15,-2 3 4 16,-6-3 4-16,-3-5 1 0,-3-10-1 16,-3 2-2-16,-3 2 1 15,-3 9 18-15,0 5 9 16,1 8 2-16,2 5 1 16,0 8-16-16,3 8-8 15,3 13-8-15,3 13-3 16,3 6 3-16,3 11 3 15,2-1 1-15,4-2-1 16,3-3 1-16,3-3-1 16,3-5-38-16,0-5-14 15,2-8-36-15</inkml:trace>
  <inkml:trace contextRef="#ctx0" brushRef="#br0" timeOffset="1006.5243">6384 14322 192 0,'-6'16'71'0,"3"8"-38"0,0 23-30 0,0-10 15 15,0 6 4 1,-3 4 4-16,0 1-14 0,0 2-5 15,3-5-4-15,0-3 0 0,3-5 0 16,0-5-34-16,0-8-14 16,3-8-55-1</inkml:trace>
  <inkml:trace contextRef="#ctx0" brushRef="#br0" timeOffset="1205.51">6154 14658 292 0,'3'-3'110'0,"12"-7"-60"0,9 4-61 0,-15 4 16 16,9-1-4-16,3 3 1 0,5 0-7 16,4 0-2-16,3 0 4 15,6 3-58-15,-1-1-24 0,4-4-17 16</inkml:trace>
  <inkml:trace contextRef="#ctx0" brushRef="#br0" timeOffset="1559.1706">6628 14613 188 0,'-30'3'71'0,"18"-1"-38"0,-6 6-39 16,9-3 14-16,-3 6 2 15,-9 5 3-15,1 5 0 16,-1 0 2-16,3 3-8 15,6 0-4-15,3 2 0 0,6-2-2 16,6-3-1-16,9-2 3 0,0-6 0 16,3-8-6-16,3-5-2 15,-3-5-5-15,2-6 1 16,-2 1 0-16,-3-3 1 16,-6-3 7-16,0-5 2 15,0 2 3-15,-3 3 2 16,0 3 3-16,-3 2 2 15,0 6 1-15,3 2 0 16,-3 11-6-16,3 3-2 16,0 2-2-16,0 0 1 15,0 3 0-15,3 0 1 0,3 0-11 16,0-3-5-16,3-2-41 16,0-3-15-1,5-6-20 1</inkml:trace>
  <inkml:trace contextRef="#ctx0" brushRef="#br0" timeOffset="1903.3091">6851 14602 176 0,'-6'-8'66'0,"6"11"-36"0,-3-3-15 0,0 5 18 16,0 1-3-16,-6-1 0 15,-3 3-6-15,0 0-3 16,0 2-11-16,3 6-6 0,4-2-1 16,2 4-4-16,3-2-2 15,5 0 2-15,7 0 0 16,0 0 1-16,0-1 0 16,0 4-3-16,-3-1 2 15,-3 1 3-15,-3-1 3 16,-6-2 2-16,-6 0 3 15,-6-5-3-15,-3-1 1 16,-3-4-3-16,1-4 2 16,-1-2-22-16,0-2-7 15,0-6-33-15,6-3-15 16,3-5-36 0</inkml:trace>
  <inkml:trace contextRef="#ctx0" brushRef="#br0" timeOffset="2167.7135">6943 14367 192 0,'3'5'71'0,"-3"8"-38"0,3 17-25 15,-3-9 16-15,0 10 1 16,0 9 2-16,0 5-10 0,0 0-5 15,0 0-7 1,-3 0-4-16,3-3 0 0,-3-5-1 0,3-2 2 16,0-6-23-16,0-5-8 15,0 0-147 1,0-9 69 0</inkml:trace>
  <inkml:trace contextRef="#ctx0" brushRef="#br0" timeOffset="2488.3813">7149 14637 108 0,'-3'-6'44'0,"3"6"-24"0,-3 0-10 15,3 3 14-15,-12 2 4 16,0-2 3-16,-3 5 1 15,-3 0 0-15,-3 0-17 16,0 0 0-16,4 2-1 0,2 1-7 16,0 0-4-16,3-1-5 15,6 1 1-15,3-1-1 16,3 1 0-16,6 2 4 16,3 0 1-16,6 1-1 15,-3-1-2-15,0 0 1 16,-1-2-1-16,4-3-16 15,-3-1-6-15,0-1-33 16,3-6-15-16,0-6-10 16</inkml:trace>
  <inkml:trace contextRef="#ctx0" brushRef="#br0" timeOffset="2773.1406">7390 14618 252 0,'-9'-8'93'0,"12"11"-50"0,-21 2-44 0,9-2 18 16,-6 5-1-16,-3 0 4 15,-3 2-4-15,1 6-1 16,2 3-9-16,3-3-6 0,6-1-1 0,3 1-1 16,6 3 0-1,6-1 0-15,0 1 0 0,0-1 4 16,0-2 3-16,-6 0 2 15,-3 0 3-15,-6-3-1 16,-6-2 2-16,-3-1-15 16,-12-2-7-16,-2-2-98 15,-4-6-75 1,3-6 65-16</inkml:trace>
  <inkml:trace contextRef="#ctx0" brushRef="#br0" timeOffset="9102.5813">8062 14311 108 0,'0'-2'41'0,"-3"2"-22"0,3 0-14 15,0 0 11-15,0 0-5 16,0 8 1-16,-3 7 6 0,0 9 3 16,-2 19-4-16,-1 2 0 15,-6 2-10-15,3-2 2 16,3 0 2-16,6 0-4 0,-3-10-2 16,3-4-2-16,-3-4-3 15,3-3 3-15,-3-6 0 16,6-2-21-16,-6-5-8 15,-3-3-60 1</inkml:trace>
  <inkml:trace contextRef="#ctx0" brushRef="#br0" timeOffset="9328.0171">7869 14568 188 0,'-9'-11'71'0,"12"-4"-38"0,3 4-28 0,0 11 19 0,0-3 2 16,3 1 7-16,0-1-9 15,6 0-5-15,-1-2-10 16,10 0-6-16,3-1-2 0,0 1-6 16,3 0-1-16,-1 0-44 15,1 2-18-15,-3 8-35 16</inkml:trace>
  <inkml:trace contextRef="#ctx0" brushRef="#br0" timeOffset="9741.6567">8241 14539 188 0,'-21'-13'71'0,"18"29"-38"0,-3-24-39 0,3 16 12 16,-3-1-4-16,-3 4 3 15,-3 2 7-15,-2 6 2 16,-1 2-7-16,0 8-4 0,3-5-2 16,3 0-1-16,3-6 0 15,3-2 0-15,3-3 0 16,6-2 0-16,3-6 2 16,3 0-3-16,3-5 0 15,0-7-8-15,-4 1-2 0,1-7 1 16,-3 0 4-1,0-3 5-15,-3 3 3 0,0-1 2 16,-3 4 0 0,0-1 2-16,-3 6 1 15,0 2 1-15,0 3 0 0,3 6-4 16,0 2-3-16,0 10 0 16,3-2 1-16,3 0-1 15,3 0 2-15,0 0-2 16,-3-3-1-16,3-3-2 15,-3-2-1-15,2-2-31 16,1-6-15-16,-3-3-37 16</inkml:trace>
  <inkml:trace contextRef="#ctx0" brushRef="#br0" timeOffset="9971.76">8369 14399 192 0,'-3'2'74'0,"6"6"-40"0,3 8-35 0,-3-5 12 16,-3 12 4-16,0 4 2 15,0 5-6-15,0 2-2 16,0 3-5-16,0 0-3 0,0-8 2 16,3-2-2-16,-3-3 2 15,3-6-18-15,-3-2-4 16,0-5-46-1,0-1-53-15,0-2 29 0</inkml:trace>
  <inkml:trace contextRef="#ctx0" brushRef="#br0" timeOffset="10268.5475">8545 14589 148 0,'-6'-3'57'0,"6"3"-30"0,-6 3-34 0,3 2 10 16,-9-2 10-16,-6 5 8 16,0-3 3-16,-3 1 1 15,0 2-14 1,7-1-4-16,-1-1-1 0,3 2-3 16,3-3-2-16,3 0 0 0,3 1 1 15,6 2 3-15,3-1 2 16,3 4-6-16,6 0 0 15,2 2-1-15,1-3 0 16,0 1-18-16,3-3-5 16,-3-3-42-1,0 1-44 1,0-4 29-16</inkml:trace>
  <inkml:trace contextRef="#ctx0" brushRef="#br0" timeOffset="10580.7456">8631 14666 140 0,'0'-3'52'0,"6"3"-28"0,0 3-26 16,0-3 9-16,0 0 3 16,0 3 6-16,3-3-2 15,3 0 2-15,-1-3-9 16,4 0-2-16,-3 1-1 0,-3-4-2 16,0 1-2-16,-3 0 1 15,-6-3 1-15,-6 0-10 16,-3 3-4-16,-3-1 1 15,-3 4 2-15,-3 2 9 16,-2 5 7-16,2 3 3 16,0 2 2-16,3 6 5 15,6 3 1-15,3-1 4 16,6-2 1-16,9 0-12 0,6 0-4 16,12-3-14-16,6-2-3 15,5-3-77 1,10-3-51-16,5-10 55 15</inkml:trace>
  <inkml:trace contextRef="#ctx0" brushRef="#br0" timeOffset="11407.4878">9137 14613 184 0,'0'8'71'0,"0"2"-38"0,3 12-36 0,-3-9 13 16,3 5 4-16,-3 4 5 16,3-4 2-16,-3-2-1 15,0 0-10-15,0-3-2 0,0-2-1 16,0-3-1-16,0 0 1 16,0-3-9-16,0-5-3 15,0-3 0-15,0-2 1 16,0-3-7-16,0-11-3 15,0 1 1-15,6-1 2 16,0-2 2-16,3 5 3 16,0 3 6-16,0 3 2 0,2 2-3 15,-2 5 1 1,0 3 0-16,0 5 0 0,0 8 4 16,-3-2 2-16,0 2 4 15,-3 0 1-15,0-2-1 16,-3 0 1-16,0-3-2 15,0-3 0-15,0-5-5 16,0 0-1-16,6-3 1 16,0-5 0-16,3-5-2 15,3 0-2-15,0 0 1 16,6-1 1-16,-4 4 1 16,4 5 1-16,3 2 0 15,-6 6 0-15,0 2 2 0,-3 11 3 16,-3-3 0-16,0 3 0 15,-3 0-5-15,-3 0-1 16,0-3-1-16,0 0-2 16,-3-2-13-16,3-3-6 15,-1-3-43-15,4-5-18 16,3 0-24 0</inkml:trace>
  <inkml:trace contextRef="#ctx0" brushRef="#br0" timeOffset="11810.4981">9631 14608 224 0,'-30'-6'85'0,"21"12"-46"0,-3-4-43 16,6 4 15-16,-2 2 3 16,-4 2 3-16,-3 6-4 15,3 0 0-15,0 5-8 16,3 0-3-16,3 0-1 0,6-2 1 15,6-1 1-15,3-2 3 16,6-5 1-16,0-6-8 16,6-5-1-16,2-5-9 15,1-3-1-15,-3-5 2 0,-3-6 1 16,-6-2 8 0,-3 2 5-16,-3 1-2 0,-3 2 1 15,0 3 1-15,-3 2 0 16,0 3 4-16,-3 11 3 15,-3 5-6 1,3 5-3-16,3 3 1 16,0 0-4-16,3 2-2 15,0 1 2-15,3-3 0 16,0-3-26-16,0-2-11 16,2-3-54-1,1-3-43-15,0-5 53 16</inkml:trace>
  <inkml:trace contextRef="#ctx0" brushRef="#br0" timeOffset="12171.4231">9759 14639 172 0,'-3'0'66'0,"3"0"-36"16,3 6-40-16,0-1 11 0,0 6 12 16,0 2 11-16,-3 3 10 15,0 0 4-15,0-1-20 16,0-1-4-16,0-1-2 0,0-5-7 15,0 0-1-15,0-3 0 16,0-2 0-16,0-6 2 16,3-2 3-16,3-8-6 15,0-3-4-15,0-3-5 16,6 1 1-16,3-1 1 16,-1 6 2-16,1 0 3 15,0 5 2-15,0 5-1 0,0 6 1 16,0 5 4-1,-3 10 4-15,-3 1-2 0,0-1 0 16,-3-2-5-16,0 0-1 16,0 0-3-16,-1-3-3 15,-2-2-31-15,0-6-15 16,3-2-46 0,0-3-46-16,0 0 49 15</inkml:trace>
  <inkml:trace contextRef="#ctx0" brushRef="#br0" timeOffset="12346.7547">10042 14629 236 0,'0'-3'88'0,"0"8"-48"0,6-2-45 0,-6-3 15 0,6 8 7 15,0 3 6-15,3 5-7 16,2-1-4-16,1 1-7 16,3 0-4-16,-3-3 0 0,3 1-6 15,-3-6-1-15,6-1-37 16,-3-1-14-16,0-12-50 15</inkml:trace>
  <inkml:trace contextRef="#ctx0" brushRef="#br0" timeOffset="12488.842">10265 14629 208 0,'0'-5'77'0,"-3"5"-42"0,3 13-32 0,-3-5 17 16,0 10 12-16,-3 9 7 15,-9 10 2-15,0 5-1 16,-5 14-21-16,-4-1-9 15,0-5-3-15,0-5-13 0,6-2-5 16,3-11-59-16,0-1-24 16</inkml:trace>
  <inkml:trace contextRef="#ctx0" brushRef="#br0" timeOffset="12977.0547">10682 14674 248 0,'-3'2'93'0,"6"6"-50"0,-6 11-50 0,3-9 16 16,0 1 3-16,0 2 4 16,0 1-5-16,-3-1-4 15,3 0-4-15,0 0-5 0,0 0 1 16,0-2-34-16,0-3-17 15,3-3-57 1</inkml:trace>
  <inkml:trace contextRef="#ctx0" brushRef="#br0" timeOffset="13151.4961">10682 14581 248 0,'-6'-10'93'0,"9"7"-50"0,3 0-68 0,-3 3 9 0,-3 0-9 16,0 0 0-16,6 3-4 15,6 2 1-15,-1 1-45 16,7-1-17-16</inkml:trace>
  <inkml:trace contextRef="#ctx0" brushRef="#br0" timeOffset="13496.5167">10831 14692 188 0,'0'27'71'0,"0"-11"-38"0,0 2-34 0,0-10 15 16,0 0 5-16,0 0 8 15,-3-3-8-15,3 1-3 16,0-1-9-16,0-2-1 0,0-3 1 16,0 0 1-16,0-3 2 15,0 0-5-15,3-2-1 16,3-6-2-16,-1-5-2 15,4 1-2-15,3-1 1 16,0 2-1-16,0 4 0 16,3 2 2-16,0 5 0 15,6 3-5-15,-6 6 1 16,2 4 4-16,-2 1 4 16,-3-1 1-16,-3 1 2 0,-3 2-4 15,0-2 0-15,-3-1-3 16,-6 1-1-16,6-3-21 15,0 0-8-15,0-3-40 16,0 0-15-16,3-2-2 16</inkml:trace>
  <inkml:trace contextRef="#ctx0" brushRef="#br0" timeOffset="13808.791">11241 14629 220 0,'-3'-3'85'0,"3"6"-46"0,-3-3-28 0,-3 2 21 16,0 1-6-16,-5 0 2 15,2 2-7-15,0 3-3 16,3-3-10-16,3 3-5 0,6 0 0 16,6 3-4-16,3-1 0 15,2 4 1-15,1-4 2 16,0 1-1-16,-3-1-1 15,-6 1 7-15,-6-1 3 16,-6 4 1-16,-6-1 1 16,-9 0-4-16,-2-2-3 0,-4-1-7 15,0-2-1 1,3-2-21-16,3-4-7 0,7-2-26 16,5-2-9-16,3-1-51 15</inkml:trace>
  <inkml:trace contextRef="#ctx0" brushRef="#br0" timeOffset="14067.4904">11414 14354 184 0,'3'-14'68'0,"0"14"-36"0,0 0-26 15,3 0 15-15,-6 6 0 0,0 4 4 16,0 11 7-16,0 11 2 16,0 13-18-16,-3 0-3 0,0 8-1 15,0-3-7-15,0-7-3 16,0-4-8-16,0-4-4 16,0-6-34-16,3-5-14 15,-3-6-54 1</inkml:trace>
  <inkml:trace contextRef="#ctx0" brushRef="#br0" timeOffset="14268.2038">11247 14594 248 0,'6'-5'93'16,"6"2"-50"-16,12-2-41 0,-9 5 17 0,9-2-6 15,8-4 0-15,1 4-10 16,3-1-3-16,0 0-109 16,-7-5-49-16,-2-2 69 15,-6-1 36-15</inkml:trace>
  <inkml:trace contextRef="#ctx0" brushRef="#br0" timeOffset="14859.3411">11557 14605 240 0,'0'0'90'0,"0"3"-48"0,3 5-45 16,0 2 16-16,0 6 2 16,0 3 2-16,3 4 3 15,-3 1 2-15,0 0-12 16,0-3-3-16,-3-2-1 0,3-3-3 15,-3-6 0-15,0-2 3 16,0-3 3-16,-3-5 7 16,0-2 2-16,0-6-7 0,0-3-2 15,0-7-3-15,3 2-1 16,6-3-8-16,0-2-2 16,9 3 2-16,2 4 1 15,1 1-9-15,0 5-3 16,0 3-22-16,3 2-7 15,-3 3-19-15,3 0-6 16,-7 0-24 0</inkml:trace>
  <inkml:trace contextRef="#ctx0" brushRef="#br0" timeOffset="15205.6237">11792 14645 208 0,'-3'0'79'0,"3"2"-42"0,0 4-41 0,0-1 13 0,0 6 4 15,0 4 3-15,3 1 1 16,0 0 0-16,3 0-9 16,3 0 1-16,0-3 4 0,0-2-5 15,0-3 0-15,0-6-4 16,3-2-3-16,5-5-5 16,-5 0-2-16,-6-11 5 15,3-3 0 1,-6 3 1-16,0 1 1 15,-3 1 1-15,3 4-1 16,-3 4 2-16,6 1-4 16,-3 8 0-16,3 2 1 0,0 8 2 15,0 3-1 1,0 0 2-16,0 0-2 0,0 2 2 16,3-2-11-16,0-2-2 15,2-4-39-15,4-5-16 16,0-5-39-1</inkml:trace>
  <inkml:trace contextRef="#ctx0" brushRef="#br0" timeOffset="15422.3046">12236 14624 220 0,'-15'-14'85'16,"6"17"-46"-16,-9-6-32 0,12 6 18 0,-9 0-18 15,-6 5-3-15,3-1-1 16,0 7 0-16,4 2-1 15,5-1 3-15,3 4 1 0,3-1 2 16,15 1 2-16,3-3-7 16,2-3-2-16,7-2-17 15,3-6-6-15,0-2-31 16,0-3-14-16,8-8-24 16</inkml:trace>
  <inkml:trace contextRef="#ctx0" brushRef="#br0" timeOffset="15631.2969">12384 14330 268 0,'-15'-11'101'0,"12"9"-54"0,3 2-55 0,0 0 16 16,6 5-13-16,0 5 1 16,-3 9 11-16,3 7 7 15,-3 17-7-15,0 2 1 0,0 2-1 16,0 4-6-16,-3-4-2 15,3-7-5-15,-3-6 1 16,0-5-35-16,0-5-15 16,0-3-54-1</inkml:trace>
  <inkml:trace contextRef="#ctx0" brushRef="#br0" timeOffset="15971.0777">12224 14576 288 0,'0'-5'107'0,"9"7"-58"0,5-2-59 16,-5 0 16-16,6 0-6 16,3-2 2-16,6-1-1 15,3 0-1-15,-3 1 1 16,-1-1-34-16,-2 0-15 0,0-5-38 15,-3 8-42 1,-3-5 42-16,-3 0 172 31,0 15-26-15,-4 4-2-16,-2 4-22 0,3 6-12 16,-3 2-7-16,-3 1 0 15,0-3-10 1,6 0-4-16,-3-3 0 0,-6-3-7 0,6-5 1 15,0-2-98 1</inkml:trace>
  <inkml:trace contextRef="#ctx0" brushRef="#br0" timeOffset="16171.6122">12578 14452 348 0,'-18'-6'129'0,"21"6"-70"0,12-2-73 16,-9 2 17-16,0 0-9 16,0 2 4-16,0 1-12 15,3 0-4-15,2 2 10 16,7 8-51-16,0-2-22 0,0-1-34 16</inkml:trace>
  <inkml:trace contextRef="#ctx0" brushRef="#br0" timeOffset="16425.2539">12745 14602 188 0,'-12'16'71'0,"6"-8"-38"0,-9 8-21 16,9-8 21-16,0 8-8 0,3 2-2 16,3 1-2-1,3-3-1-15,3 0-11 0,6-3 1 16,0-3 3-16,3-2-3 16,2-2 2-16,4-4-3 0,-3-4 0 15,0-1-3-15,-3-5 1 16,-3-5-4-16,-6-3 0 15,-3 0 1-15,-9-2 0 16,-6-1-9-16,-3-2-4 16,-3 2-9-16,0 6-1 15,3 5-19-15,0 0-8 16,6 3-30 0,4 5-57-16,5 0 30 15</inkml:trace>
  <inkml:trace contextRef="#ctx0" brushRef="#br0" timeOffset="16766.3073">12893 14621 208 0,'0'5'77'0,"6"0"-42"0,0 11-41 15,-3-8 12-15,0 6-2 16,0-1 5-16,0 3 10 16,-3-3 6-16,0 0-13 15,0-2 6-15,0-3 5 0,0-3-8 16,0-5-3-16,3-3-5 15,0 1 0-15,3-9-4 16,0-2-6 0,3-3-1-16,9 0 0 15,3 3-1-15,-1 0 1 16,1 5 0-16,0 2 0 16,0 6 0-16,0 6 7 15,-3 7 3-15,0 3 3 0,-4 0 5 16,1-1-6-16,-3 1 0 15,-3 0-4-15,-3 0-1 16,0-3-6-16,0-2 0 16,0-3-39-16,0-3-14 15,0 0-67 1</inkml:trace>
  <inkml:trace contextRef="#ctx0" brushRef="#br0" timeOffset="17069.4387">13471 14571 260 0,'0'-8'96'0,"0"5"-52"0,-3 3-51 16,-6-3 73 0,-3 3-17-16,0 3-18 15,0 0-11-15,3 5-14 16,0 2-8-16,6 3-2 0,3 3 0 15,6 3-1-15,3 2 1 16,9 3 3-16,-9-3 2 16,-3 0 2-16,-9-2 7 15,-3 2 6-15,-6-3 1 16,-9-2 1-16,-5-3-18 16,-7-2-7-16,0 0-61 15,-3-1-25-15,12-5-54 16</inkml:trace>
  <inkml:trace contextRef="#ctx0" brushRef="#br0" timeOffset="19052.7926">19674 7530 180 0,'-12'-18'68'0,"0"7"-36"0,6 3-22 16,6 5 20-16,0 1 4 15,0-1 4-15,0 3-14 16,6 5-6-16,0 9-11 0,0 9 4 15,0 12 2-15,-3 12-4 0,0 17-3 16,0 2-6-16,-3-5-2 16,0-3 3-16,0-8 3 15,0-7-1-15,0-9-2 16,3-7-33-16,0-6-14 16,0-8-45-1</inkml:trace>
  <inkml:trace contextRef="#ctx0" brushRef="#br0" timeOffset="19244.6255">19433 7795 280 0,'-15'-8'107'0,"15"8"-58"0,0-3-55 0,0 3 17 0,6 0-3 15,3-3 3-15,9 1-6 16,6-1-1-16,5 3-2 15,13 3-8-15,3 2-1 0,-4 0-61 16,7 6-24-16,3-3-16 16</inkml:trace>
  <inkml:trace contextRef="#ctx0" brushRef="#br0" timeOffset="19619.068">19894 7787 176 0,'-6'2'68'0,"6"4"-36"0,3 20-24 0,-3-7 16 16,3 2 8-16,0 3 4 16,0-1-7-16,0 1-5 15,0 5-14-15,0-5-6 0,0-5-1 16,0-3 0-16,0-3 3 15,-3-3 8-15,0-4 3 16,0-6 0-16,0-8 2 16,0-3-4-16,0-5-1 15,3 0-11-15,3-2-1 16,3-9-2-16,3-2 2 16,3 5-3-16,0 3-2 0,-1 5-1 15,1 3 3-15,0 3-16 16,0 4-3-16,6 6-34 15,-3 3-15-15,0 5-55 16,0 0-25 0,-4 0 78-16</inkml:trace>
  <inkml:trace contextRef="#ctx0" brushRef="#br0" timeOffset="20013.8986">20228 7858 208 0,'-6'-24'79'0,"0"38"-42"0,3-22-23 0,0 5 20 16,-3 3-8-16,-3 3-1 16,-3 7-14-16,-6 3-4 15,-3 9-5-15,0 1-2 0,4 7 1 16,2 4-4-16,6-5 0 16,6-3 6-16,9-2 5 15,6-5-4-15,0-6-2 16,2-5 1-16,1-5 2 15,3-3-4-15,-3-8-1 16,0-8-5-16,-3-3-1 16,-3-5 3-16,0 1 1 15,0-4-1-15,-3 6 2 16,-3-3 1-16,0 11 0 0,0 2 2 16,-3 11 1-1,2 8-4-15,1 6 1 16,0 4 0-16,0 3 0 15,0 3 0-15,0 0-11 16,6-3-3-16,0-2-46 16,0-6-18-16,6-3-22 15</inkml:trace>
  <inkml:trace contextRef="#ctx0" brushRef="#br0" timeOffset="20413.4304">20367 7932 172 0,'0'8'66'0,"6"3"-36"0,-3 2-7 16,-3-2 24-1,0-4-7-15,0 7 2 16,0-1-15-16,0 0-7 16,0 0-9-1,0-2-7-15,0-3-3 0,3-8 2 16,0-13-7-1,0-1-1 1,3 1-1-16,0-3 2 16,0-2 4-16,0 2 2 15,3 0-3-15,0-5 1 16,3 2 0-16,3 6 2 16,0 3 1-16,3 7 1 0,-1 3-2 15,1 8-2 1,0 2 1-16,-3 6-1 0,-6 3 0 15,0 5 2-15,-3-1 1 16,-3 1 1-16,-3-3-7 16,3-2 0-16,0-3-34 15,0-3-13-15,-3-5-63 16,3 0-36 0,3-3 69-16</inkml:trace>
  <inkml:trace contextRef="#ctx0" brushRef="#br0" timeOffset="20760.5896">20835 7863 260 0,'-3'-21'96'0,"3"19"-52"0,-3-1-21 0,0 6 29 16,-3-3-14-16,0 0-4 15,-6 2-18-15,-6 6-7 16,0 0-6-16,3 3-5 0,4-1-1 15,2 1-1-15,3 2 3 16,3 0-2-16,9 3 1 16,6 0-3-16,2 5 1 15,-2-2 2-15,0 2 3 16,-3-3 0-16,-3-2 2 16,-6 0 13-16,-9-3 7 15,-6-2-3-15,0-3 1 0,-2-3-12 16,-1-2-5-16,-3-3-19 15,6 0-5-15,0-3-34 16,6-2-15-16,3 0-46 16,6-3-57-1,6-5 55-15</inkml:trace>
  <inkml:trace contextRef="#ctx0" brushRef="#br0" timeOffset="20943.9553">20957 7900 280 0,'3'0'107'0,"0"6"-58"0,0 4-48 0,0-4 19 16,3 4-7-16,-3 3 2 15,3 1-8-15,0 4-4 16,-3-2-2-16,0-3-6 0,0 3-1 16,-3-3-70-16,0-5-91 31</inkml:trace>
  <inkml:trace contextRef="#ctx0" brushRef="#br0" timeOffset="21103.981">20927 7734 312 0,'-9'-13'118'0,"9"5"-64"0,3 2-63 0,-3 6 18 0,6 0-14 16,0 0 1-16,0 3-47 15,0 0-18-15,6 5-47 16,6-1-19-16</inkml:trace>
  <inkml:trace contextRef="#ctx0" brushRef="#br0" timeOffset="21420.7551">21272 7779 296 0,'-9'-6'110'0,"9"6"-60"0,-6 0-43 15,4 3 23-15,-7 0-7 16,-6 2-2-16,0 0-9 0,0 6-5 16,3 5-4-16,3 0-5 0,3 0-1 15,3 2-1-15,3 1 0 16,9 2 3-16,0 0 0 16,3 3 1-16,-6-3 0 15,-3 3 4-15,-9-6 5 16,-3 1 8-16,-3-3 4 15,-3-3-4-15,-3-3-2 16,0-4-9 0,1-4-4-16,2-2-17 0,3-5-5 15,0 0-32-15,3 0-14 16,6-9-38-16,6 1-17 16,6-5 18-1</inkml:trace>
  <inkml:trace contextRef="#ctx0" brushRef="#br0" timeOffset="21666.6081">21505 7496 252 0,'0'-8'93'0,"3"13"-50"0,-1 3-44 15,1 3 20-15,0 7 2 16,-3 9 7-16,0 7-9 15,3 6-1-15,-3 10-10 16,0 0-5-16,0-2-2 0,0-6-1 16,0-2 2-16,0-6-21 15,-3-7-7-15,3-1-97 16,-3-2-53-16,0-16 80 16</inkml:trace>
  <inkml:trace contextRef="#ctx0" brushRef="#br0" timeOffset="21864.5444">21388 7763 332 0,'0'-11'126'0,"9"6"-68"0,9 0-72 0,0 2 19 0,3 0-9 15,0 1-1 1,3 2-25-16,-1 0-10 0,1 2-73 15,3 1-31-15,6 2 59 16,-3 1 29 0</inkml:trace>
  <inkml:trace contextRef="#ctx0" brushRef="#br0" timeOffset="22112.9931">21695 7858 212 0,'-30'21'79'0,"9"-13"-42"0,7 8-12 15,11-5 27-15,-3 2-13 16,0 3-2-16,3 0-13 15,6 2-3-15,3 1-12 16,11-1 1-16,4-5 3 0,3-7-1 16,6-4 1-16,0-7-7 0,-1-3-2 15,-5-2 0-15,-3-6 2 16,-6-3-3-16,-6 1 0 16,-9-14-8-16,-6 3-2 15,-9 5-5-15,-3 3-3 16,-3 5-7-16,-2 3-1 15,-4 5-37-15,6 3-13 16</inkml:trace>
  <inkml:trace contextRef="#ctx0" brushRef="#br0" timeOffset="22409.5953">21909 7879 232 0,'3'8'88'0,"12"3"-48"0,-3 10-40 0,-3-10 18 0,-3 2 5 16,-3-3 8-16,0 4-7 16,0-4-2-16,-3-2-13 15,0 0-3-15,0-3 0 0,0-2-1 16,-3-3 0-16,0-3 1 16,3-2 3-16,0-6 0 15,0-2 0-15,0-5-1 16,0-6 0-16,3 0 0 15,3 0 2-15,3 3-7 16,3 5-2-16,0 3-3 16,3 2-2-16,-1 4-17 15,4 1-9-15,0 4-37 16,6-1-15-16,0 3-43 16</inkml:trace>
  <inkml:trace contextRef="#ctx0" brushRef="#br0" timeOffset="22681.6904">22296 7771 252 0,'-6'-3'93'0,"3"1"-50"0,-3-1-35 0,3 3 21 15,-3 0 2-15,-2 3 4 16,-4-1-19-16,3 3-9 16,3 3-5-16,3 16-5 0,3 0 0 15,6 0-1-15,3 2 3 16,3 9 0-16,-3-1 1 0,-1-5 6 15,-5-2 6-15,-12-4 11 16,1-1 6-16,-10-4 4 16,-9-2 5-16,-9-3-15 15,0-5-5 1,1-3-36-16,2-2-14 0,0 0-102 16,1-1-42-16,5-23 39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6T23:57:44.1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10182 10851 156 0,'-3'-11'57'0,"3"8"-30"0,0 1-7 0,0 4 19 15,-3 1 3-15,0 5 4 16,-6 5-12-16,-9 8-5 15,-3 14-17-15,-3 4 6 0,-2 6 4 16,-4 0-2-16,0 3-2 16,3-3-8-16,3-3-4 15,4-5-3-15,5-5 0 16,0 0-7-16,3-8 1 16,3-3-19-16,0-8-43 15,0-13-51 1,3-3 11-1,12-7 9 1</inkml:trace>
  <inkml:trace contextRef="#ctx0" brushRef="#br0" timeOffset="299.279">10289 10859 196 0,'-3'-3'74'0,"3"3"-40"0,-12 5-24 15,9 0 17-15,0 6 4 16,-6 13 4-16,-3 10-2 0,-6 6 0 16,-3 2-18-16,-11 3 4 0,-4 3 2 15,3-1-7-15,4-2-3 16,2-7-6-16,3-1-2 15,3-8-1-15,6-8 1 16,3-5-24-16,3-3-8 16,3-13-74-1,6-5-35 1</inkml:trace>
  <inkml:trace contextRef="#ctx0" brushRef="#br0" timeOffset="1223.9342">10533 11091 140 0,'3'-8'52'0,"0"6"-28"0,-6 4 0 0,3-2 39 15,-9 3-16 1,-3 0-9-16,-3 2-4 16,0 3-20-16,-3 5-8 0,4-2-2 15,2-1-5-15,3 1 0 16,6-3-4-16,6 0 1 16,6 0 0-16,3 0 2 15,2 2-4-15,10-2 2 16,-6 3 6-16,-3-1 4 15,-3 1 8-15,-3 0 5 0,-9 2 6 16,-6-3 4-16,-3-2-11 16,-3-2-3-16,-3-1-11 15,-3-5-3-15,-3 0-14 16,4-3-5-16,2-2-23 16,3 0-9-16,3-1-45 15,9-2-56 1,3-5 45-16</inkml:trace>
  <inkml:trace contextRef="#ctx0" brushRef="#br0" timeOffset="1485.0078">10694 10877 156 0,'0'3'60'0,"0"-1"-32"0,3 6-20 0,-3 0 18 16,3 13 9-16,-3 8 6 16,0 6-7-16,-3 5-3 15,0-1-17-15,0 1-4 0,0 0-3 16,3-1-3-16,0-2-3 16,0-5-9-16,0 0-5 15,-3-8-44-15,3-11-20 16,0-8-26-1</inkml:trace>
  <inkml:trace contextRef="#ctx0" brushRef="#br0" timeOffset="1693.3256">10589 11150 260 0,'0'-11'99'15,"6"19"-54"-15,3-19-37 0,-3 11 21 0,3-2-17 16,3-6-7-16,6 2-3 16,3 4-2-16,3-3 0 15,-3-1-29-15,-1 4-13 0,-2 2-29 16,0 0-13-16,-3 0-2 16</inkml:trace>
  <inkml:trace contextRef="#ctx0" brushRef="#br0" timeOffset="1989.9795">10834 11134 144 0,'-9'21'55'0,"6"-19"-30"0,0-2-5 0,3 3 19 16,-3 5-10-16,0 0-2 15,0 0-10-15,0 3 0 16,0 2-10-16,0 3 0 0,3 0 0 16,6-1-3-16,0 1-1 15,3-3 1-15,3-5 2 16,2-2 8-16,4-6 3 15,0-6-4-15,-3-2-3 16,-3-2-1-16,-3-1 1 16,-3-2 4-16,-3 0 1 15,-3 2-2-15,-3-2 0 0,-3-3-7 16,-3 8-4-16,-3-2-10 16,0 7-5-16,0 0-22 15,3 3-8-15,3 6-28 16,3-1-10-16,3-5-21 15</inkml:trace>
  <inkml:trace contextRef="#ctx0" brushRef="#br0" timeOffset="2694.0103">10997 11163 156 0,'0'0'57'0,"3"8"-30"0,9-3-21 0,-6 0 15 16,0 1 2-16,-3 2 3 15,0 2-5-15,3 1 0 16,-3-1-12-16,0 1 1 0,0-1 1 16,0-2-2-16,0 0 0 15,-3-2 1-15,0-1 1 16,0-5 3-16,0 0 4 16,0-3-6-16,0-5 1 15,0 0-6-15,0-2-2 16,0-1 2-16,0 1 0 15,3-1-1-15,0 3-1 16,3 0-3-16,0 0-2 0,3 0-2 16,0 3 1-16,0 2-4 15,2 3 1 1,1 0-20-16,0 0-9 0,3 0-16 16,3 6-7-16,0-9 3 15,-3 3 3-15,0 0 12 16,-4 0 11-1,-2 0 17-15,-3 0 31 16,0 3 14-16,0-1-2 16,-3 1 0-16,0 0-7 15,0-1-2-15,0 1-13 16,3 0 2-16,0-1 3 0,0 1-2 16,3-1 0-16,0 1-4 15,0-3 1-15,0 0-6 16,3 0-3-16,-3 0 1 0,0-3 2 15,-1 1-2-15,-2-6 0 16,0 3-1 0,-6-9 3-16,-3 1 1 15,-3 3-7-15,-2 2-4 16,-4 2-2-16,-3 4-1 16,0 2 5-16,0 0 1 15,-3 8-1-15,3 2 0 16,3 1 6-16,3-1 5 15,0 4 2-15,3-1 2 16,6 3-9-16,3 0-3 16,3-1-1-16,3 1 2 15,3-2-5-15,3-4 1 0,3-2-34 16,3-5-13-16,0-3-68 31</inkml:trace>
  <inkml:trace contextRef="#ctx0" brushRef="#br0" timeOffset="3038.8147">11539 11118 80 0,'0'-5'33'0,"0"10"-18"0,0-8 6 15,0 3 19-15,0 0 1 0,0 0 2 16,-3 8-21-1,0 0-12-15,0 0 1 0,0 0 2 16,-3-3-4-16,3 3-1 16,0-3-4-16,0 3-1 15,3-2-1-15,0 2-2 16,3 0 5-16,3 2 4 16,0 1 8-16,0 2 4 15,-3 0 7-15,-3 3 3 16,0 0 5-16,-3-3 2 15,-3 0-7-15,-6-2-4 16,0 0-22-16,-6-4-8 16,1-1-41-16,-1-6-19 15,3-3-88-15</inkml:trace>
  <inkml:trace contextRef="#ctx0" brushRef="#br0" timeOffset="4216.5886">12218 11120 160 0,'-9'0'63'0,"3"-2"-34"0,-3-1-10 0,6 6 23 16,-3-1-10-16,-3-2-3 16,-3 8-17-16,0 0-5 15,3 3-5-15,-3-6-4 16,6 6-1-16,3-1-1 0,9 1 3 16,3-3-5-16,3 2 2 15,3 1 0-15,3 2 2 16,-3 1 3-16,-3-1 2 15,-3 0 16-15,-9 0 8 16,-3 0-1-16,-6-2-1 16,-3-3-13-16,0-3-5 15,-9-2-5-15,0-3-2 16,3-3-13-16,4-2-6 16,-1 0-34-16,3-3-14 15,3 0-44 1</inkml:trace>
  <inkml:trace contextRef="#ctx0" brushRef="#br0" timeOffset="4480.7591">12343 10935 192 0,'-12'-18'71'0,"21"36"-38"0,-12-7-28 15,3-1 17-15,0 6-1 0,0 5 4 16,0 6-2 0,0 7-2-16,0 3-11 15,0 0-2-15,3 0-1 0,3 0-6 0,0-5 0 16,-3-5-12-16,0-4-3 16,0-7-48-16,-3-2-19 15,5-6-16 1</inkml:trace>
  <inkml:trace contextRef="#ctx0" brushRef="#br0" timeOffset="4667.0926">12253 11105 252 0,'0'0'93'0,"9"-3"-50"0,3 0-46 0,-6 3 19 0,3 0-12 15,6 0-2-15,6 0-1 16,0 3 1-16,2-3-1 16,1 0-45-16,0 0-19 0,0 0-38 15</inkml:trace>
  <inkml:trace contextRef="#ctx0" brushRef="#br0" timeOffset="5056.1591">12542 11115 192 0,'-24'5'74'0,"18"-2"-40"0,-3-3-29 0,6 5 19 16,-3-2-4 0,1 5 3-16,-4 3-4 0,0-1-2 15,0 3-9-15,0 3-1 0,0 5 0 16,3 1-3-16,6-1-1 16,0 0-1-16,6-3 1 15,3-4 0-15,0-4 3 16,0-4-1-16,3-6 0 15,2-6-6-15,4-4 1 16,-6-4-2-16,0 1-2 16,-6-3 5-16,-3-5 1 15,0 8-3-15,-6-6 10 16,0 6 6 0,0 3-8-16,0 7-1 15,0 3-9-15,0 3 0 16,3-1 1-16,0 11 1 0,6 1-2 15,0 2 2-15,3-1-1 16,0-1 0-16,0-4-29 16,0-2-12-16,3-5-27 15,0-3-8-15,-3-5-12 16</inkml:trace>
  <inkml:trace contextRef="#ctx0" brushRef="#br0" timeOffset="5347.1252">12661 11163 168 0,'0'0'63'0,"3"10"-34"0,-3 1-25 0,3-6 13 16,0 3 7-16,0 3 7 15,0 2-5-15,0 0-1 16,-3-2-14-16,0-1-2 0,0-2 1 16,0-2-4-16,0-1-1 15,0-2 6-15,0-3 3 16,-3-3-5-16,0-2-3 15,3-3-6-15,0-3 0 16,3 1 0-16,3-1 0 16,3-2-3-16,0 2 0 15,3 3-5-15,0 3-2 16,0 5-15-16,-1 0-6 16,4 3-17-16,-3-1-5 0,3 1-40 31</inkml:trace>
  <inkml:trace contextRef="#ctx0" brushRef="#br0" timeOffset="5584.6229">12929 10946 200 0,'-6'-3'77'0,"6"6"-42"0,-3 18-43 16,3-10 12-16,0 4 11 15,0 9 10-15,-3 8 0 16,0 0 0-16,0 0-13 16,0 2-5-16,3 0-1 0,0-2-3 15,0-5 0-15,3-4-6 0,0-7-2 16,-3-3-42-16,3-5-19 16,-3-8-37-1</inkml:trace>
  <inkml:trace contextRef="#ctx0" brushRef="#br0" timeOffset="5780.9387">12750 11107 272 0,'-5'0'101'0,"7"3"-54"0,4-3-50 0,0 3 16 15,0-3-3-15,6 5 4 16,6-3-4-16,9-2 2 0,0-2-7 15,-1-1-3-15,7 1 1 0,0-1-40 16,-3 0-16-16,0 3-71 16</inkml:trace>
  <inkml:trace contextRef="#ctx0" brushRef="#br0" timeOffset="6127.09">13373 10893 188 0,'0'3'71'0,"-3"4"-38"0,3 15-34 0,0-4 15 16,0 1 14-16,-3 7 12 15,0 3-10-15,0 3-5 16,-3-3-14-16,3 0-5 0,0-2-2 16,0-4-5-16,3-1-1 15,0-4-19-15,0-2-7 16,0-3-47-1,0-2-63-15,0-6 33 16</inkml:trace>
  <inkml:trace contextRef="#ctx0" brushRef="#br0" timeOffset="6308.1828">13200 11118 228 0,'3'0'88'0,"3"-3"-48"0,6 3-36 16,-3 3 19-16,6-1-15 16,-1 1-2-16,4-3-11 15,6 0-2-15,-3 0-58 0,0 0-26 16</inkml:trace>
  <inkml:trace contextRef="#ctx0" brushRef="#br0" timeOffset="6477.802">13489 11134 204 0,'-15'18'77'0,"15"-5"-42"0,12 3-32 0,-9-8 17 16,-6 3-8-16,0-1 1 16,3 1-10-16,0 0-2 15,0-1-1-15,0-2-38 0,-3-3-14 16,3 1-38-16</inkml:trace>
  <inkml:trace contextRef="#ctx0" brushRef="#br0" timeOffset="6649.3371">13447 11068 260 0,'-18'-6'96'0,"21"9"-52"16,0-6-51-16,-3 3 16 0,6 0-10 15,0 0-2-15,0 3-23 16,0 0-93 0,9-1-21-16</inkml:trace>
  <inkml:trace contextRef="#ctx0" brushRef="#br0" timeOffset="7187.9535">13569 11171 184 0,'-3'16'68'0,"6"-11"-36"0,0 5-24 0,0-4 18 16,-3 2 5-16,0 0 3 16,0 0-10-16,0 0-1 15,0-1-14-15,0-1-8 0,0-6-1 16,0 0 0-16,0 0 2 16,3 0-3-16,0-6-2 15,0 1-7-15,0-3-4 16,3 0-1-16,-3-5 1 15,3-3 6-15,0 0 2 0,0 3 1 16,0 2 1 0,3 4 0-16,-1 1 3 15,1 4 6-15,0 7 7 0,0 3 3 16,0 2 3-16,-3 1 1 16,0 0 3-16,-3 2-1 15,-3-3 2-15,0 1-9 16,0-3-3-16,0-3-6 15,0-2-2-15,0-3-1 16,0 0 1-16,3-3-2 16,0-2-1-16,0-3-8 15,6-11-5-15,3 6 0 16,3-3 0-16,0 3 8 0,0 5 2 16,-1 0 0-16,1 8 2 15,-3 6 10-15,0 1 5 16,-3 7 5-16,0-1 1 15,-3 3-7-15,0 0 0 16,-3 0-8-16,0-3-3 16,0-3-15-16,-3-2-6 15,3-2-37-15,3-6-13 16,0-6-62 0</inkml:trace>
  <inkml:trace contextRef="#ctx0" brushRef="#br0" timeOffset="7516.904">13983 11102 240 0,'-3'8'90'0,"6"-5"-48"0,3 15-40 0,-3-13 17 0,0 1 1 16,3 2 4-16,0-1-6 16,3-1-3-16,-1-4-8 15,1-2-3-15,0-2 0 0,0-4-2 16,-3-1-2-16,0 1-2 15,-3-2-1-15,-6 0-7 16,-3 0-4-16,-6 1-3 16,-3 4-3-16,-2 3 14 15,-1 3 5-15,-3 2 15 16,6 5 8-16,0 4-2 16,6-1-2-16,3 3-2 0,6 2 3 15,6 3-2-15,3-2 1 16,6-1-9-16,9-4-3 15,6-6-28-15,5-8-13 16,13-6-117 0</inkml:trace>
  <inkml:trace contextRef="#ctx0" brushRef="#br0" timeOffset="8183.2647">14551 11110 240 0,'3'10'90'0,"0"9"-48"16,0 2-31-16,0-13 21 0,-3 3-15 15,0-1-2-15,0 1-9 16,0-1-4-16,0 1-1 16,-3-3-8-16,0 0-3 0,0-3-36 15,0-2-15-15,0-3-46 16</inkml:trace>
  <inkml:trace contextRef="#ctx0" brushRef="#br0" timeOffset="8376.6181">14533 11038 260 0,'-3'-8'99'0,"6"11"-54"0,0-3-53 0,-3 0 18 16,0 0-9-16,0 0-1 15,6 0-26-15,0 3-12 16,0-1-65-16,0 1-26 15,0 2 65-15,0 1 31 16</inkml:trace>
  <inkml:trace contextRef="#ctx0" brushRef="#br0" timeOffset="8716.053">14611 11120 176 0,'0'3'66'0,"9"16"-36"0,-3-1-24 15,-3-10 17-15,0-3 1 16,-6 3 3-16,6-2-10 15,0-4-3-15,-3-2-8 16,0 0-2-16,0 0 2 0,0 0 10 16,0 0 5-16,3 0-9 15,0-5-2-15,0-3-8 16,5-5-2-16,1 2-5 16,0-2-1-16,0 2 3 15,3 1 3-15,0 2-1 16,0 5-2-16,0 3-1 15,0 3 3-15,0 7 6 16,0 1 5-16,-3 2 3 0,-1 3 3 16,-2 0-9-16,0 0-2 15,3-3-3-15,-3-2 1 16,0-1-9-16,0-2-3 16,0-5-42-16,0-3-18 15,9 0-49 1</inkml:trace>
  <inkml:trace contextRef="#ctx0" brushRef="#br0" timeOffset="9211.4415">15114 11086 124 0,'0'-3'49'0,"0"1"-26"0,3 2-9 16,-3 0 17-16,0 5 3 15,3 0 4-15,0 6-4 0,0 0 2 16,0 2-20-1,3 3 4-15,0-3 1 0,0 3-5 16,0-3-1-16,0 0-7 0,-1-2 0 16,1-3-3-16,-3-3 2 15,3 0 0-15,-3-2 3 16,3-3-1-16,-3-3 2 16,0 1-2-16,0-4 0 15,0-2-1-15,0 0 2 16,-3-5-5-16,0 0-1 15,3 0-2-15,0 0-2 16,0-3-2-16,0 5-1 16,0 1-14-16,3-1-4 15,0 3-16-15,0 0-6 16,0 0-15-16,6 3-4 0,6 2-26 16,-3 1-31-1,-1-1 42-15</inkml:trace>
  <inkml:trace contextRef="#ctx0" brushRef="#br0" timeOffset="9589.8221">15400 11065 232 0,'-3'-3'88'0,"0"3"-48"0,0 0-36 15,3 0 21-15,-3 0-7 16,-3 3-1-16,-3 2-9 16,0 0-3-16,-3 6-3 15,-6 2-2-15,3 3 1 0,0 3 1 16,3-3 3-16,4-1 2 15,2 1 3-15,6 0-3 16,3-3-2-16,0-5 2 0,5-2 0 16,1-4-6-16,0-2 0 15,3-5-3-15,-3 0 0 16,0-6 2-16,0 1 2 16,-3-4-3-16,-3 4 0 15,0-1 3-15,-3 3 1 16,0 3 1-16,0 2 0 15,0 1-5-15,6 12-3 16,0 1-1 0,0-1 3-16,3 1 3 15,0 0 0-15,0-1-1 16,-1-2-26-16,4-3-12 0,0-2-43 16,0-3-16-1,0 0 2-15</inkml:trace>
  <inkml:trace contextRef="#ctx0" brushRef="#br0" timeOffset="9939.9594">15462 11086 192 0,'-3'-3'74'0,"6"6"-40"0,-3 2-42 16,0-5 12-16,3 6 13 16,3 2 9-16,-3 7-5 15,3-1 1-15,-3-1-13 16,0 0 10-16,0-2 7 0,0-1-10 15,-3-2-3-15,0-2-6 16,0-1-2-16,0-3 1 0,0-2 1 16,0 0 8-1,0 0 2-15,0 0 0 0,0-2 0 16,0-1-12-16,0-5-5 16,3 3-3-16,0-8 6 15,3 5 5 1,0 0-6-16,0 0-1 15,-3 0-8-15,3 3 0 16,0-1-19-16,3 4-8 16,-1 2-18-16,1-3-5 15,3 0-29 1,0 1-47-16,0-1 35 16</inkml:trace>
  <inkml:trace contextRef="#ctx0" brushRef="#br0" timeOffset="10091.5203">15676 11113 256 0,'0'5'96'0,"3"0"-52"0,-3 6-47 16,3-3 19-16,0 0-6 16,0 2 4-16,-3 1-5 15,0-3-1-15,0 2-4 16,3-2-5-16,0-3-2 0,-3-2-27 16,0-3-12-16,0 0-74 15</inkml:trace>
  <inkml:trace contextRef="#ctx0" brushRef="#br0" timeOffset="10248.116">15665 10970 296 0,'-15'-14'110'0,"15"14"-60"0,0 3-58 16,6 2 13-16,-3 1-8 15,0-1-3-15,3 3-1 16,-1-3 4-16,1 3-39 0,9 0-16 15,6 0-50 1</inkml:trace>
  <inkml:trace contextRef="#ctx0" brushRef="#br0" timeOffset="10638.4013">15882 11044 228 0,'0'0'85'0,"0"0"-46"0,-3 2-24 0,3-2 26 0,-3 3-13 16,-3-3-4-16,-3 5-13 15,-3 1-5-15,0 4-4 16,0 3-4-16,0 3 1 0,6 3 1 16,0-3 0-16,3 0 0 15,3-3 0-15,3-3 2 16,0-2 3-16,3-2 4 16,3-4 2-16,0-2-3 15,0 0-3-15,0-5 0 16,0-6-1-16,-3-2-2 15,0 0 1-15,-3 0-2 16,-3-1-1-16,0 4 1 16,0 2-1-16,0 3-5 0,0 5-1 15,3 5-2 1,0 6 0-16,3-1 5 16,0 6 1-16,3-3-1 0,0 0 2 15,3 1 1 1,-4-4 0-16,4-2-20 0,3-3-9 15,3-5-38-15,0-2-15 16,3-3-21 0</inkml:trace>
  <inkml:trace contextRef="#ctx0" brushRef="#br0" timeOffset="11042.6818">16078 10853 212 0,'0'3'79'0,"3"5"-42"0,-3 10-34 15,0-2 15-15,3 11 8 16,-3 10 9-16,0 0-4 16,0 0 2-16,0-5-19 15,0-3 3-15,0-6 1 0,0-1-4 16,0-7 0-16,0-4-8 16,0-3-4-16,0 0 5 15,3-5 3-15,-3-3-14 16,6-6-4-16,6-2-6 15,3-5-1-15,3 3-6 16,3-4 1-16,-1 4 9 16,-2 4 5-16,0 9 7 15,-3 5 2-15,0 3 16 0,-6 2 8 16,-3 0 5-16,-6 0 4 16,-6 1-9-16,-3-1-4 15,-6-3-9-15,-3 1-4 16,0-6-3-16,0-2-2 15,1-6-23-15,-4-2-10 16,3-3-19-16,0-3-9 16,0-4-24-16,9-4-12 15,6-2-31 1</inkml:trace>
  <inkml:trace contextRef="#ctx0" brushRef="#br0" timeOffset="11291.5166">16299 10798 260 0,'0'2'96'0,"3"1"-52"0,2 8-47 15,-2-1 16-15,0 6 17 16,3 10 12-16,0 11-4 16,0 6 0-16,-3-6-21 15,3 0-4-15,-3-3-1 0,3-2-5 16,-3-5-2-16,0-6-18 15,3-3-8-15,0-5-28 16,0-2-11-16,0-3-72 16,0-8-43-1,-3-13 78-15</inkml:trace>
  <inkml:trace contextRef="#ctx0" brushRef="#br0" timeOffset="11626.5203">16406 11062 288 0,'0'3'107'0,"0"0"-58"0,6-1-59 0,-3 3 14 15,3 1 8-15,3-1 8 16,2 0 4-16,4 3 3 16,-3-2-15-16,3-1 2 0,0-5 2 15,0 3-6-15,0-6-3 16,0-2-2-16,-3-1-1 16,-7-2-5-16,1-2 1 15,-6-1-9-15,-3-2-4 16,-3 0 0-16,-2 5 0 15,-7 5 5-15,-6 3 3 0,0 8 0 16,0 3 4-16,3 5 4 16,-3 5 3-16,10 0 11 15,2 3 6-15,3-1-1 16,6 4 1-16,3-1-3 16,3-2-3-16,6-3-7 15,8-5-2-15,7-5-15 16,3-6-6-16,6-8-31 15,2-4-13-15,1-7-110 16</inkml:trace>
  <inkml:trace contextRef="#ctx0" brushRef="#br0" timeOffset="24343.0246">8774 12674 76 0,'0'0'30'0,"0"2"-16"0,0-2-3 0,0 0 12 16,0 0-3-1,0 0-2-15,0 0-6 0,0 0-2 16,0 0-4-16,3 3 1 16,-3 2-4-16,0 0-2 0,0 1 2 15,3 2 0-15,0 5 1 16,0 3 0-16,0-3 2 15,3 3-3-15,3 5-2 16,2-5 4-16,1 2 4 16,3-2-3-16,0-2 2 15,0-1-3-15,0-3 0 16,0-2-1-16,3-2 2 16,5-1-1-16,4-2 2 15,3-3-4-15,3 0 0 0,-3-3 1 16,-4 3 0-16,1 0-5 15,3-3-1-15,0 1 1 16,-1-1 2 0,1-2 0-16,3-1 2 15,-3 1 0-15,2 0 1 16,10-3-2-16,3 0 1 0,-1 0-2 16,1 0-1-16,0 0 1 15,-1 0 1-15,1 0-3 16,0 3 0-16,-4-3 1 15,4 0 2-15,3 3-1 16,2-1 2-16,-2 1-2 16,-1 0 2-16,4 2-2 15,0 1-1-15,-1-1 1 16,-2 3 1-16,-1 0-1 0,4 5 2 16,0 3-4-16,-1 0-2 15,-5 3 2-15,0 2 2 16,-1 0-2-16,-2 3 0 15,-3 0 1-15,-1-3 2 16,-2 3-1-16,-3 0-1 16,-3-6 3-16,-1 1 0 15,-2-3-1-15,0 0 1 16,-3 0 0-16,-4-3 3 16,-2 0-3-16,-3 1 0 15,-3-1-1-15,-3 0 1 16,0 1-4-16,-3-4 0 0,0 1 1 15,0 0 0-15,-6-3 2 16,0 0 1 0,0 0 1-16,3 2 2 0,-3-2 8 15,0 0 5-15,6 0-9 16,3-2-3-16,-3-1-5 16,0 0 1-16,0 1-2 15,0-1-1-15,-1 0-2 16,4 1 1-16,0-4 1 15,0 1 0-15,3 0-3 16,6-1 2-16,0-1 1 16,6-1 2-16,3-3-1 0,-1 0-1 15,7 1 1 1,3 2-1-16,5-3 0 0,1 3 0 16,0 0 0-1,-1 1 0-15,1 1 0 0,3 1 0 16,-1-3-3-16,-2 3 2 15,3-1-1-15,2 1 0 16,4 0 4-16,3 2 1 16,-7 1-4-16,1-1 1 15,2 0-2-15,-2 1-2 16,0 2 5-16,-1 0 1 16,7 2 0-16,-1 1-2 15,-2 2 1-15,-3 0-1 0,-4 1-3 16,1-1 2-16,0 0-1 15,-1-2 0-15,1 0 2 16,0-1 2-16,8 1-1 16,-2 0 2-16,-1 2-4 15,-2 3 0-15,0 0 1 16,-1 0 0-16,1-3 2 16,-4 0 1-16,1-2-4 15,3 0 1-15,2-3-2 16,-2 0 0-16,-3-3 4 15,-4 0 3-15,1-2-2 16,-3-6-2-16,-1-2 0 16,-2-8-1-16,-9-3 0 15,0-2 2-15,-7-3-3 16,-2 2 0-16,-9 3-17 0,-6 3-8 16,-3 5-63-1,-6 6-61-15,-3 2 48 16</inkml:trace>
  <inkml:trace contextRef="#ctx0" brushRef="#br0" timeOffset="25495.7237">9771 13052 104 0,'3'0'41'0,"0"3"-22"0,0 2-18 16,0 0 11-16,3 3 1 16,0 5 2-16,3 8-4 15,0 11-1-15,-3 0-6 16,0 2-1-16,-4 1-1 16,1-3 1-16,0-6 2 0,0 3-2 15,-3-5 0-15,0-6-47 16,-3-2-45-16</inkml:trace>
  <inkml:trace contextRef="#ctx0" brushRef="#br0" timeOffset="25699.1172">9688 13301 196 0,'-12'-8'74'0,"18"5"-40"0,3 0-42 0,-3 3 10 15,2-2 1-15,7-4 5 16,3-1-2-16,9-1-1 16,0 2-2-16,0 1-5 0,2 0 1 0,1-1-6 15,-3-4-3 1,-3-3-43-16,-3 5-53 16,-4 0 25-1</inkml:trace>
  <inkml:trace contextRef="#ctx0" brushRef="#br0" timeOffset="26116.9012">9961 13097 96 0,'-3'-5'35'0,"6"5"-18"0,0 0-22 16,-3 0 6-16,3 5 5 15,3 0 4-15,0 6 3 16,-3 5 5-16,0 10-4 0,0 1 2 15,-3 2-5-15,0 0-1 16,0-5-6-16,-3 2-3 16,0-5 0-16,0 0-1 0,3-7 2 15,0-4-1-15,0-2-1 16,0-11 25 0,3-2-10-16,0-3 0 15,3 0-10-15,0-2-4 16,3-1-1-16,0 1 0 15,3-1-5-15,3 3 1 16,3 3 2-16,0 2 3 16,-1 3-2-16,-2 5 0 15,0 3 3-15,0 0 1 16,0 0-4-16,-3 3 1 0,-3-1 2 16,0 4 3-16,-3-4-4 15,0 1-1-15,-3-3-33 16,3 0-15-16,-4-3-29 15</inkml:trace>
  <inkml:trace contextRef="#ctx0" brushRef="#br0" timeOffset="26318.767">10280 13264 148 0,'-15'-6'57'0,"18"9"-30"0,9 2-36 0,-9 1 9 16,0-1 0-1,0 3 2-15,0 0 2 0,0 2 2 16,3 1-3-16,0 5 0 0,0 0 1 16,-3 2-2-16,0-2-2 15,0-3-19-15,0-2-10 16</inkml:trace>
  <inkml:trace contextRef="#ctx0" brushRef="#br0" timeOffset="26491.3881">10253 13240 140 0,'-6'-11'52'0,"9"9"-28"0,0-9-28 0,0 8 8 0,0 1-4 16,0 2-5-1,6 2 1-15,0 1-42 16,0 5-17-16,-3-5 19 15,6 2 11-15</inkml:trace>
  <inkml:trace contextRef="#ctx0" brushRef="#br0" timeOffset="26850.9883">10402 13245 40 0,'-3'3'16'0,"3"-3"-8"0,0 0-3 0,0 0 6 16,0 0 16-16,0 0 9 16,0 0-3-16,0 2-2 15,-3 4-13-15,0-1-6 16,0 0-5-16,0 3 0 16,0 0-4-16,0-3-4 0,3 3-2 15,0 0 2-15,6 0 2 16,0 0 2-16,3 5 3 15,-3-2 3-15,0 0 2 16,0-4 3-16,-3 4 2 16,-3 0-3-16,-3-3 2 15,-3 0-6-15,-3-3-1 16,0 0-4-16,0 0-3 16,0 1-16-16,0-4-7 0,3 1-49 15,3 0-45 1,3-6 38-1</inkml:trace>
  <inkml:trace contextRef="#ctx0" brushRef="#br0" timeOffset="31176.7982">10848 13301 100 0,'0'0'38'0,"3"2"-20"0,0-2-12 0,-3 0 9 16,6 3 9-16,0 0 7 15,3-1-5-15,3 1-1 16,0-1-12-16,0-2-5 16,0 0-5-16,6-2 2 0,0-1 4 15,-4-2-5-15,1 0 0 16,0-1-2-16,-6-2 1 15,0 0-2-15,-6 1 2 16,-6-1-2-16,-6 2-1 16,-3 1 1-16,-3 2 1 0,-2 6-1 15,-4 2-1-15,-6 3 1 16,6 0-1 0,0 3 0-16,6-1 0 0,3 4 0 15,3 1 0-15,7 4 4 16,4-3 2-16,7-3 2 15,6 0 0-15,3-2-2 16,3-1-1-16,6-2-3 16,3-2 1-16,-4-4-48 15,-2-2-22-15,0 0-26 16</inkml:trace>
  <inkml:trace contextRef="#ctx0" brushRef="#br0" timeOffset="31391.5854">11253 13256 120 0,'-3'2'46'0,"3"1"-24"0,-3 5-13 0,0-3 14 16,-3 3 4-16,-6 5 4 15,-2 3-13-15,-1 3-3 16,0-1-9-16,-3 1-2 0,6-3 0 15,0-3-18-15,3-3-5 16,0-2-66 0</inkml:trace>
  <inkml:trace contextRef="#ctx0" brushRef="#br0" timeOffset="31594.101">11081 13285 200 0,'-6'0'77'0,"9"2"-42"0,0-2-43 16,3 6 12-16,0 2 11 16,2 2 10-16,4 3-11 15,0 1-2-15,6 2-8 16,3-1-1-16,0 1 1 0,0-2-16 16,-1-4-4-16,1 1-45 15,-3-3-60 1,0 0 22-16</inkml:trace>
  <inkml:trace contextRef="#ctx0" brushRef="#br0" timeOffset="32060.6658">11337 13327 128 0,'-3'0'49'0,"6"11"-26"0,0-1-27 16,0 9 45-16,0 2-4 15,0 3-7-15,-1 2-5 16,1 1-15-16,0-4-4 0,0-1 0 16,0-6-3-16,-3-3 0 0,0-3 1 15,0-2 0-15,0-2 0 16,0-6 0-16,-3-6-5 16,-3-2 1-16,1-5-2 15,-4-3 0-15,0-2 2 16,0-3 2-16,0-3-3 15,3-3 0-15,3 3 1 16,6 1 0-16,3-1-3 16,3 3 2-16,3 2 1 15,3 6 2-15,-1 5-1 16,4 3 2-16,0 5-4 16,0 5 0-16,-9 3 7 15,0 0 4-15,-9 5 8 16,-3 0 3-16,-6 3-8 15,-3-3-5-15,-6 1-3 0,-3-4-1 16,0 1-7-16,4-3-2 16,2-3-27-16,3 0-11 15,0-2-40 1,6-3-48-16,6 0 41 16</inkml:trace>
  <inkml:trace contextRef="#ctx0" brushRef="#br0" timeOffset="32393.0115">11509 13295 192 0,'-3'3'74'0,"6"-3"-40"0,0 5-46 0,0 1 10 0,3 1 15 16,-3 4 11 0,0 2 4-16,0-2 3 0,0 2-17 15,0-2-1-15,0-1 0 0,0-2-7 16,0 0-1-16,0-3-1 15,-3 1 2-15,0-6-1 16,0 0 0-16,0-3-1 16,0-5 0-16,0 0-2 15,-3-2-2-15,3-4 3 16,0 1 2-16,3 0-4 16,0 0-1-16,3 2-2 15,0 3-2-15,3 3-17 16,0 0-9-16,0 2-17 0,5 3-6 15,4-3-16 1,0 3-37 0,-3 0 26-16</inkml:trace>
  <inkml:trace contextRef="#ctx0" brushRef="#br0" timeOffset="32752.2684">11727 13311 168 0,'-3'8'63'0,"3"-5"-34"0,3 2-19 0,-3-5 17 16,5 5-7-16,1 1 1 15,0-1-6-15,3-2 1 16,0-3-9-16,3 2-2 0,0-2-1 16,0-2 0-16,0-1 0 0,-3 0-2 15,0-2 1 1,-3 0-2-16,-3-3 2 16,0 0-2-16,-6 0-1 15,-3 0-8-15,-3 0-5 0,-3 3-2 16,0 2-1-16,-3 8 6 15,0 1 6-15,0 2 1 16,-3 2-1-16,1 1 3 16,5 2 2-1,3 3 2-15,3-3 3 0,6 0 3 16,3 1 2-16,3-1-3 16,3-3-3-16,6 1-2 15,-1-3-3-15,4-3-10 16,3-2-4-16,0-3-53 15,3 0-55 1,3 0 30-16</inkml:trace>
  <inkml:trace contextRef="#ctx0" brushRef="#br0" timeOffset="33217.9564">12021 13272 132 0,'0'-6'49'15,"3"1"-26"-15,-3 5-5 0,0 0 20 0,0 0 1 16,0-3 1-16,0 1 1 16,-3 2 1-16,-3 0-23 15,0 2-6-15,-3 1-2 0,0 2-9 16,3 1-3-16,4 1-3 16,-1 1 0-16,6 3 3 15,2 2 0-15,4 3-2 16,0-3 0-16,0 1 2 15,0-1 0-15,-3-3 1 0,-3 4 0 16,-3-4 4 0,-6 1 2-16,-3-3 0 15,0-3-1-15,0 0-6 0,-6-2-1 16,1 0-28-16,-1-3-12 16,0 0-26-16,6-3-9 15,12-2-12 1</inkml:trace>
  <inkml:trace contextRef="#ctx0" brushRef="#br0" timeOffset="33512.0662">12155 13272 232 0,'0'-6'88'0,"0"9"-48"0,0-3-36 0,0 0 21 0,0 5-14 15,-3-2-3 1,0 2-8-16,3 3 0 0,0 0 0 15,0 3 0-15,3-1 2 0,0 6 3 16,0 0 2-16,0 0 1 16,-3-3 2-16,0 0 1 15,-3 0 3-15,0-2-5 16,-6 0-3-16,-6-6-1 16,3 0-1-16,1-2-13 15,-1-1-7-15,0-2-22 16,3-2-9-16,3-1-41 15,3-5-47 1,6 0 45-16</inkml:trace>
  <inkml:trace contextRef="#ctx0" brushRef="#br0" timeOffset="33691.1874">12256 13282 228 0,'0'0'85'0,"3"5"-46"0,3-2-46 0,-3 2 16 16,3 3 1-16,-3 3 3 15,0 5 2-15,0 0 1 16,0-1-8-16,-3-1-5 0,0-1 0 16,0-2-9-16,0-4-3 15,0 1-66 1,0-2-67-16</inkml:trace>
  <inkml:trace contextRef="#ctx0" brushRef="#br0" timeOffset="33848.6917">12262 13248 244 0,'-9'-6'90'0,"9"6"-48"0,3-5-53 0,-3 5 13 0,6 0-4 16,3 0 3-16,0 0-9 16,0 0-2-16,6 3-46 15,3-1-20-15,0 1-3 16,-3 2 0-16</inkml:trace>
  <inkml:trace contextRef="#ctx0" brushRef="#br0" timeOffset="34081.9696">12402 13311 152 0,'-9'21'57'0,"6"-7"-30"0,-9 7-18 0,15-13 14 15,-3 2 0-15,3-2 1 16,3 3-2 0,3-3-2-16,3-3-10 0,0-2 5 0,0-3 4 15,3-6-8-15,-3-2-1 16,0-2 0-16,-3-1 1 15,-3-2-3-15,-6 0 0 16,-3-3-5-16,-3 3-2 16,-3-1-7-16,-3 1-1 15,0 3-24-15,-3 2-9 16,3 2-26-16,6 1-8 16,3 3-12-1</inkml:trace>
  <inkml:trace contextRef="#ctx0" brushRef="#br0" timeOffset="34355.3418">12542 13250 148 0,'24'14'57'0,"-21"-6"-30"0,12 5-14 0,-15-8 17 0,6 3-11 15,-9 3-1-15,6-4-6 16,0-1 0 0,-6-1 2-16,0 0 3 0,0-5-3 15,0 0 0-15,9-5-4 16,0-3-1-16,0-5-5 15,3 0-3-15,3-1-3 16,2 4 1-16,4 2 1 16,3 5 0-16,0 6-5 0,0 8 1 15,3 4 6-15,-7 1 4 16,4 3 1-16,-6 2 1 16,0-3-2-16,-3-2-1 15,-3-2-85 1,0-1-77-16,0-8 40 15</inkml:trace>
  <inkml:trace contextRef="#ctx0" brushRef="#br0" timeOffset="37484.6796">13376 13208 104 0,'0'-3'41'0,"0"-13"-22"0,-3 6 0 0,3 7 16 16,-3 3-8-16,-3 0-3 15,-3 3-6-15,0 5-1 16,-9 2-9-16,-3 4-3 0,-3 2 1 16,6 2-1-16,4-2 2 15,2 0-6-15,6 0-3 16,6 0 1-16,6 2 0 16,9-2 3-16,2-5 1 15,7-6-26-15,0 3-11 16,0-11-52-1</inkml:trace>
  <inkml:trace contextRef="#ctx0" brushRef="#br0" timeOffset="39791.7703">13581 13227 116 0,'-6'-8'44'0,"3"5"-24"0,-3-16-4 0,3 17 18 0,0-1-9 16,-3 8-3-16,0 1-12 15,-6 2-6-15,0 5-3 16,-5 0-4-16,5 0 0 0,0 3 2 16,9 0 2-16,3-3 0 15,0 1 2-15,9-7-2 16,-3 1-1-16,3-2 7 15,-1-4 3-15,1-4-5 16,0-1-1-16,0-2-2 16,0-3-2-16,0 0 3 15,0 0 0-15,-3 0 1 16,0 3 0-16,-3-1-2 0,-3 4 1 16,0 2-4-16,0 0 0 15,3 5-1-15,0 3 0 16,0 3 2-1,0-3 2-15,3-1-1 0,0 1-1 16,0 0 1-16,0-2-1 16,0-1-20-16,0-2-9 15,0-3-58 1</inkml:trace>
  <inkml:trace contextRef="#ctx0" brushRef="#br0" timeOffset="40040.5136">13655 13015 104 0,'-3'3'38'0,"6"2"-20"0,-3 8-17 16,3-2 8-16,0 4 10 15,0 9 5-15,0 8-4 16,0 0-1-16,0 0-11 15,0-1-3-15,0 1-3 16,0 0-2-16,6-8 3 0,-3-3-13 16,0-3-3-16</inkml:trace>
  <inkml:trace contextRef="#ctx0" brushRef="#br0" timeOffset="40308.0585">13858 13216 144 0,'-6'-3'55'0,"3"-2"-30"0,-3 8-14 0,3-3 15 16,-3 2-8-16,-3 4-3 15,0 4-6-15,0 1-4 16,0-1-2-16,3 6-5 0,0-3 1 15,3 3 1-15,3 0 2 0,3-3-1 16,3 1-1-16,3-6 1 16,3 2 1-16,0-7-30 15,0-1-11-15,0-4-40 32</inkml:trace>
  <inkml:trace contextRef="#ctx0" brushRef="#br0" timeOffset="40667.5952">13893 13224 116 0,'-5'10'44'0,"5"4"-24"0,-3 7-8 0,3-11 13 16,3 1 2-16,-1 0 1 16,1-1-11-16,6 1-5 15,6-3-7-15,-3 0-2 0,0-3 3 16,0-2-5-16,0-3-3 15,0-6-10-15,-3-2-3 16,0 0 1-16,0-2 3 16,-3-1 11-16,-3 1 5 15,0-1-5-15,-1 1 1 16,-2 4 1-16,0 4 3 16,0-1-2-16,0 3-2 15,3 5 6-15,0 3 5 16,3 3-6-16,0-1-1 0,0 4-3 15,0-4-2-15,0-2 3 16,3 0 2-16,0 3-31 16,3-9-12-16,-6-4-43 15</inkml:trace>
  <inkml:trace contextRef="#ctx0" brushRef="#br0" timeOffset="40884.8148">14158 13041 172 0,'-14'-10'66'0,"14"12"-36"0,2 1-35 16,-2-3 12-16,3 8 5 15,-3 3 4-15,6 4 4 0,0 9 0 16,0 8-11-16,0 0-3 0,3-1-2 16,0 7 0-1,-3-9 0-15,0 0-2 0,3-5-2 16,0-3-37-16,0-5-17 15,0-3-37 1</inkml:trace>
  <inkml:trace contextRef="#ctx0" brushRef="#br0" timeOffset="41233.6302">14352 13232 184 0,'-9'-16'71'0,"9"13"-38"0,-6 3-28 0,3 3 19 16,-3 0-11-16,-3 5-2 15,0 2-2-15,-3 3 1 16,0 1-5-16,0 1 1 0,4 1 4 0,2 0-8 16,3 0-3-16,3-3 0 15,3-2 2-15,3-1 0 16,2-7-1-16,1-3-6 16,0-3-4-16,0-2 3 15,0-3 2-15,0-2 3 16,0-1 1-16,-3 0 1 15,0 1 0-15,-3 2 0 16,0 0 0-16,0 5-5 16,-3 3 1-16,9 8 4 15,0 0 0 1,3 0 0-16,0 3 1 16,-4-3-1-16,1 5 0 15,0-2 0-15,0-4-42 16,0-7-17-16,3-5-23 15</inkml:trace>
  <inkml:trace contextRef="#ctx0" brushRef="#br0" timeOffset="41451.8004">14527 13018 212 0,'-2'-11'79'0,"2"14"-42"0,0-1-43 0,0-2 14 16,0 8-3-16,0 3 2 0,0 7 8 15,0 9 4-15,0 7-9 16,0 3-3-16,0-2-3 0,2-4-2 16,1 1 1-16,0 0-4 15,0-8 0-15,0-3-41 16,0-5-17-16,0-3-38 16</inkml:trace>
  <inkml:trace contextRef="#ctx0" brushRef="#br0" timeOffset="41678.7878">14441 13150 208 0,'0'-19'79'0,"3"19"-42"0,3 0-30 0,-3 0 20 16,6 0-12-16,3 0-3 15,3 0-10-15,3 0-3 16,0 0 0-16,5 0-2 0,7 0-1 16,-3 0-41-16,-3 0-18 15,-3 0-28 1</inkml:trace>
  <inkml:trace contextRef="#ctx0" brushRef="#br0" timeOffset="42015.3981">14697 13187 124 0,'-9'18'49'0,"9"-12"-26"0,0 2-18 0,3 0 13 0,0-3 7 16,3 3 7-16,0 0-4 16,3 0-2-1,3 0-14-15,0-3-3 0,-3-2 1 0,3-1-4 16,0-2-1-16,2-2-2 16,-2-4 0-16,-3 1-7 15,0-3 1-15,-3 0 1 16,-9-5 3-16,-3 0-2 15,-3 2 0-15,-3 3 1 16,-2 5 2-16,-1 6-1 16,-3 2 2-16,3 1 0 15,-3 7 1-15,3-3 2 16,3 4 3-16,3-1-4 0,9 3-1 16,0 0-4-16,3 0-1 15,6 2-1-15,3-2 0 16,3-3-22-16,3-2-12 15,6-3-36 1,8-14-48-16,-2-2 35 16</inkml:trace>
  <inkml:trace contextRef="#ctx0" brushRef="#br0" timeOffset="42282.4659">15013 13197 184 0,'-9'-23'68'0,"6"7"-36"0,-3 5-29 0,3 16 17 0,-3-7 12 15,0-1 7 1,-3 3-14-16,-3 0-6 0,3 0-12 16,0 8-9-16,0 5-2 0,3 1-3 15,3-1 2-15,3 5-2 16,6 3 2-16,0-2 1 16,3 2 2-16,0 3 1 15,-3-6 3-15,-6 4 21 16,-3-4 9-16,-6 1-7 15,-3-3-4-15,-6-3-19 16,-5-3-8-16,-1 1-89 16,-6 0-80-1,6-14 48-15</inkml:trace>
  <inkml:trace contextRef="#ctx0" brushRef="#br0" timeOffset="47050.4122">15456 12935 132 0,'-3'0'49'0,"6"3"-26"0,-3 13-27 0,3-8 8 16,-3 8 9-16,0 8 6 15,0 2-1-15,0 6 0 16,0 5-10-16,0-3-3 0,0 1-1 15,0-4-2-15,0-1-2 16,3-9-8-16,-3-3-5 16,0-5-55-1,0 1-34-15,0-4 44 16</inkml:trace>
  <inkml:trace contextRef="#ctx0" brushRef="#br0" timeOffset="47287.784">15370 13113 176 0,'-9'-3'66'0,"12"3"-36"0,-3 0-11 16,0 0 23-16,0 0-6 15,6 3-1-15,3-3-19 16,3 0-8-16,6-3-5 15,-1 0-3-15,4 1 1 0,0 2-21 16,3 0-9-16,-3 0-58 16,-3 2-50-1,-1-2 45-15</inkml:trace>
  <inkml:trace contextRef="#ctx0" brushRef="#br0" timeOffset="47494.1302">15593 13094 140 0,'-3'-2'52'0,"3"2"-28"0,0 2-30 0,0 4 6 15,0 1 18-15,0 4 13 16,0 8-1-16,0 4 0 16,0 4-16-16,0-1-7 0,0 3-2 15,0-5-1-15,3-3 0 16,-3-2-18-16,0-6-5 15,0-2-75-15</inkml:trace>
  <inkml:trace contextRef="#ctx0" brushRef="#br0" timeOffset="47681.4048">15584 13023 232 0,'-6'-11'88'0,"6"11"-48"0,0 0-51 16,0 0 13-16,0 0-11 16,3 3 1-16,0 2-34 15,3 0-14-15,-3 3-24 16,3 0-8-16</inkml:trace>
  <inkml:trace contextRef="#ctx0" brushRef="#br0" timeOffset="48381.8509">15659 13121 108 0,'0'8'44'0,"0"0"-24"0,3 13-17 0,0-8 10 0,-3 3 7 16,0 2 7-16,0 4-3 15,3-7-2-15,-3 1-8 16,0-2-1-16,0-1-8 16,0-3-3-16,0-2 1 0,0-2 0 15,0-6 1-15,0 0-2 16,0-3 1-16,0-2-2 16,0-6-1-16,0-5-8 15,2-2-3-15,1-4 4 16,3-1 1-16,0 7 1 0,0 3 1 15,0 2-2-15,3 3 1 16,0 5 5-16,3 1 2 16,-3 15 0-16,0 0 1 15,-3 3 2-15,-6-3 2 16,0 3 1-16,0-5 0 16,0-1-2-16,-6-2 1 15,6-2-2-15,-3-4 0 16,0-2-3-16,6-2-2 15,0-6 1-15,6-6-1 0,0 1-5 16,3-5 1 0,-3 4 0-16,2 4-1 0,1 5 6 15,3 5 3 1,0 10-1-16,-3 1-2 0,0 2 4 16,-3 5 1-16,-3-2-2 15,0 0-1-15,0-3-1 16,-3 1-2-16,0-4-43 15,0-2-19-15,3 0-22 16</inkml:trace>
  <inkml:trace contextRef="#ctx0" brushRef="#br0" timeOffset="48726.318">16010 13179 188 0,'3'3'71'0,"9"7"-38"0,-3-2-34 0,-3-3 12 16,0 1 6-16,2-1 6 16,1-2-6-16,3 2 1 15,0-5-11-15,0-5-4 0,0-3 0 16,0 0 0-16,-3-3 1 16,-3 1-11-16,-3-1-5 15,-3 0-14-15,-3 1-4 16,-6 2 3-16,0 0 1 15,-3 5 12-15,-9 3 9 16,0 3 5-16,4 8 5 16,-1 4 7-16,6 4 2 15,0-1 6-15,6 4 2 16,3 1-3-16,6-1-1 0,9-1-8 16,3-5-4-16,8-3-23 15,4-3-9-15,3-4-73 16</inkml:trace>
  <inkml:trace contextRef="#ctx0" brushRef="#br0" timeOffset="49094.637">16507 12954 176 0,'-9'-13'66'0,"12"21"-36"0,-3-6-40 0,3 4 11 16,-3 2 10-16,3 5 7 16,-3 8-2-16,0 5-1 15,0 9-9-15,0 2-2 0,3 3 0 0,0-3-2 16,0 0-2-16,0-6-28 16,-3-4-11-16,3-1-47 31</inkml:trace>
  <inkml:trace contextRef="#ctx0" brushRef="#br0" timeOffset="49273.325">16406 13126 140 0,'6'-3'55'0,"3"3"-30"0,26 6-29 0,-23-6 10 16,3 2-7-16,3 1-2 15,6-3-14 1,0 0-6-16,5-3-32 0,1 1-13 16</inkml:trace>
  <inkml:trace contextRef="#ctx0" brushRef="#br0" timeOffset="49595.1706">16760 13097 184 0,'-9'0'71'0,"0"3"-38"0,-6 2-36 0,9 0 11 16,-6 3-4-16,-3 5 2 15,1 6-3-15,-1 2 0 16,3 0-1-16,3 0-2 0,3 0 3 16,3-5-2-16,3 0 2 15,6-5 0-15,6-6 3 0,0-2-10 16,0-6-4-16,-1-2-12 16,1-3-2-16,0-8 13 15,0 3 7-15,-3-8 0 16,-3 7 2-16,0 4-2 15,0 2 0-15,0 8 8 16,-3 8 4-16,0 5 1 16,0 6 3-16,3-4-7 15,0 1-2-15,0 0-3 16,3-3-2-16,-3-2 1 16,3-3-1-16,-1-3-55 15,1-2-54 1,0-6 25-16</inkml:trace>
  <inkml:trace contextRef="#ctx0" brushRef="#br0" timeOffset="49813.223">16909 12994 180 0,'0'16'68'0,"3"7"-36"0,-3 14-20 0,3-21 19 15,0 11-5-15,-3 2-1 16,0-3-13-16,0 3-5 16,0 1-5-16,0-4-2 0,0-5 1 15,0-5-43-15,-3 0-19 16,3-3-35 0</inkml:trace>
  <inkml:trace contextRef="#ctx0" brushRef="#br0" timeOffset="50087.6208">17031 13174 148 0,'-9'0'57'0,"6"2"-30"0,-6 11-34 16,3-5 8-16,-3-2 26 15,-6-1 14-15,-3 6-14 16,3-1-7-16,4-2-12 0,-1 0-6 15,3 0-1-15,3 0 1 16,3 0 1-16,6 0 5 0,6 0 3 16,6-3-9-1,-1 0-2-15,4-2-26 0,3-3-7 16,-3-3-57 0,0 1-30-16,3-1 55 15</inkml:trace>
  <inkml:trace contextRef="#ctx0" brushRef="#br0" timeOffset="50404.3698">17078 13237 168 0,'-3'0'66'0,"3"0"-36"0,3 5-31 0,6-2 12 15,0 0 12-15,0-1 8 0,3 4-5 16,0-4-3-16,3 1-13 16,0-3-2-16,0-3 2 0,0-2-6 15,-1-3 0 1,-2-3-2-16,3-7 1 0,-9 2 0 15,-3 3 3-15,-3 0-14 16,-6-1-5-16,-6 4 5 16,0 2 1-16,0 3 0 15,-5 5 2-15,-4 2 1 16,3 6 2-16,6 5 1 16,0 3 1-16,3 3 6 15,3-3 4-15,3 5-3 16,0-5-2-16,9 0-5 0,3-3 0 15,3-3-5-15,0-2-1 16,3-2-37-16,0-6-16 16,0-3-36-1</inkml:trace>
  <inkml:trace contextRef="#ctx0" brushRef="#br0" timeOffset="50706.2868">17290 13203 112 0,'0'21'44'0,"0"-16"-24"0,-3 8-8 0,3-5 16 16,0 0 1-16,-3 0 3 16,0 0-6-16,0-3-4 15,0 1-12-15,3-4-2 0,0 1-1 16,0-3 1-16,0 0 0 16,0-5 0-16,3-1 0 15,3-1-7-15,3-9-2 0,0 0-7 16,3-5 0-16,2 7 2 15,4 9 3-15,0 2 4 16,0 6 4-16,0 5 11 16,-3 8 5-16,0-3-3 15,-3 0 0-15,-4 3-10 16,-2-3-3-16,0-2-19 16,-3 0-7-16</inkml:trace>
  <inkml:trace contextRef="#ctx0" brushRef="#br0" timeOffset="53800.9129">17757 12893 120 0,'-3'0'46'0,"6"19"-24"0,-3 7-19 0,3-15 12 16,0 5 11-16,-3 5 8 16,0 8-9-16,0 0-5 15,0 8-11-15,3 0-4 0,0-5-1 16,0-6-2-16,-3-5 1 16,0-5-2-16,0 0 2 15,3-5 4-15,-3-3 4 16,0-8 2-16,3-3 3 15,6-2-9-15,0-16-2 16,0 2-12-16,6 1-3 16,-1 2 0-16,1 5 4 15,0 3 1-15,0 6 3 16,0 4-4-16,0 6 2 0,-3 5 6 16,0 1 4-16,0-1 8 15,-6 3 5-15,-6 2 0 16,-3-5 0-16,-3 1-6 15,-6-4 0-15,-3-4-13 16,-9-4-4-16,-3-4-20 16,3-1-8-16,1-2-16 15,2-3-8-15,3 2-38 16</inkml:trace>
  <inkml:trace contextRef="#ctx0" brushRef="#br0" timeOffset="54016.0685">17977 13107 220 0,'0'8'82'0,"0"0"-44"0,6 8-51 0,3 0 12 16,-3 0 1-16,-6 0 5 16,6 0 2-16,3 0 3 15,-3-1-5-15,0-4-1 0,3-3 0 16,0-3-18-16,0-2-5 15,0-3-62 1,0-3-41-16,0-2 49 16</inkml:trace>
  <inkml:trace contextRef="#ctx0" brushRef="#br0" timeOffset="54160.2674">18108 13195 192 0,'-6'21'74'0,"3"-8"-40"0,-6 11-22 0,6-11 19 0,-8 6-1 16,-7 5 2-16,3-1-15 15,0-1-8-15,0-1-5 16,0-3-6-16,6-2-1 0,3-3-78 16,3-2-72-1</inkml:trace>
  <inkml:trace contextRef="#ctx0" brushRef="#br0" timeOffset="55121.4854">18665 13062 184 0,'-9'-5'68'0,"3"8"-36"0,-6-1-26 16,6 1 17-16,-3 2-8 16,-3 3 0-16,0 0-9 15,3 0-2-15,1 0-2 16,2 0-4-16,3 0-1 0,3 0 2 0,0 5 0 15,6-2 1-15,0 5 2 16,-1 0-1-16,1-1-1 16,0-4 3-16,-9 5 7 15,-3-6 1 1,-2-2-6-16,-4-2 0 16,-6-4-8-16,-3-2 0 15,0 0-6-15,3-2-1 16,3-1-33-16,3 0-14 15,4 1-30 1</inkml:trace>
  <inkml:trace contextRef="#ctx0" brushRef="#br0" timeOffset="55511.5263">18721 13115 120 0,'0'0'46'0,"-8"0"-24"0,13 3-26 16,-7 0 10-16,-1-1 10 16,0 4 9-16,0-1 1 15,0 6-1-15,3 7-5 16,0-2 0-16,0 0-11 16,0 0 1-16,6 0 3 0,0-3 4 15,2-5 2-15,4 0-4 16,0-3-1-16,0-2-6 15,3-6-3-15,-3-2-2 0,3-1-3 16,-6-2 3-16,-3-2 2 16,-3-3 0-16,-3-1 0 15,-3 1-1-15,-3 3 2 16,0-1-1-16,-9 0 0 16,3 3-6-16,-3 1 1 15,3 1-20 1,3 1-9-16,3 2-10 0,6 3-133 31,9 0 54-15</inkml:trace>
  <inkml:trace contextRef="#ctx0" brushRef="#br0" timeOffset="56054.7076">18864 13121 124 0,'6'2'49'0,"-6"4"-26"0,6-1-18 15,-3 0 13-15,0 1 7 16,0 1 7-16,0 7-6 16,0-4-1-16,-3 1-14 15,0-1 2-15,0-2 1 0,0 0-7 16,0-2-4-16,0 2 0 16,0-6 0-16,0-2 1 15,0 0 2-15,-3 0-3 16,3 0 0-16,0-13-3 15,0 0-5-15,0-1 0 16,3 1-4 0,0 3-1-16,6-1 5 0,0 3 4 15,6 3-5-15,-3 2-1 16,0 6 4-16,0 5 3 16,-4 5 5-16,-2 3 4 15,0-3 2-15,-3 0 3 16,0-2-5-16,0 0-3 15,0-4-1-15,-3-1 1 16,0-6-3-16,0 0-2 16,6 0 0-16,0-3-1 0,3-7-3 15,3-9 2 1,0 6 1-16,3 2 0 16,-3 3-3-16,3 3 0 0,-3 2 2 15,-1 9 0-15,-2 4 7 16,0 1 4-16,-3 2-5 15,-3 3-1-15,0-6-2 16,0 1 1-16,-3-3-7 16,0 0-1-16,3-3-47 15,-3-5-20-15,9 3-29 16</inkml:trace>
  <inkml:trace contextRef="#ctx0" brushRef="#br0" timeOffset="56382.3781">19269 13168 176 0,'-3'-2'66'0,"9"4"-36"0,-6 1-37 0,0-3 8 16,3 8 4-16,3-3 4 15,0 0 7-15,0 1 2 16,0-4-9 0,0 1-1-16,3 0 2 0,0-6-4 0,-3-2-1 15,0-3 0-15,-3 0 1 16,0-3-5-16,-3 1-3 15,0-1 1-15,-3-2 2 16,-3 2-2-16,-3 3 0 16,-3 3 1-16,-3 2 0 15,0 6-3-15,-3 2 2 16,3 3 10-16,0 6 5 16,4 7 11-16,5 0 7 15,3 0-8-15,6-2-2 0,3 2-11 16,5-5-2-16,7-6-27 15,3-4-11-15,18-4-104 16</inkml:trace>
  <inkml:trace contextRef="#ctx0" brushRef="#br0" timeOffset="57058.9472">19725 12949 148 0,'-9'-6'55'0,"3"4"-30"0,-6 2-16 0,6 0 14 16,-6 2-2-16,-3 6-1 16,-3 0 1-16,-3 0 1 15,0 5-12-15,-2 3 5 0,5 6 3 16,6 1-6-16,6 1 1 15,6 3-6-15,6 4-2 16,6-2-2-16,3-5-3 16,11-3-21-16,-2-5-9 15,3-2-53 1,0-9-50-16,0-3 41 16</inkml:trace>
  <inkml:trace contextRef="#ctx0" brushRef="#br0" timeOffset="57355.905">19790 13134 188 0,'-15'-3'71'0,"9"3"-38"0,0 3-41 16,3 5 10-16,0 0 8 15,-3 5 7-15,3 3 3 16,0 0 3-16,0 2-13 16,6 1 1-16,3-3 2 0,3 0-3 15,3-1 0-15,6-4 0 16,3-6 4-16,0-2-6 15,-3-3 0-15,-1-5-2 16,-2-1-1-16,-3-2-1 0,-3-2 0 16,-6-6-2-16,-6-5 1 15,0 0-4 1,-9 5 0-16,-6 5-17 16,4 3-5-16,-4 0-22 0,6 3-7 15,3 5-49 1,0 3-27-16,3-1 65 15</inkml:trace>
  <inkml:trace contextRef="#ctx0" brushRef="#br0" timeOffset="57883.1676">19927 13131 160 0,'0'0'60'0,"3"3"-32"0,3 0-35 0,-3-1 8 0,0 6 2 15,0 3 3 1,3 2 14-16,-3 0 10 0,0 0-16 15,0-2 2-15,0 0-2 0,-3-1-5 16,0-5-1-16,0 1-2 16,0-6-1-16,0 0 1 15,0 0 3-15,0 0-6 16,3-3-2-16,3-7-3 16,0-9-2-16,2 6-2 15,1 0 1-15,3-1 1 16,0 4 2-16,-3 2-1 15,0 3-1-15,3 5 3 16,0 2 0-16,-3 6 3 16,0 5 3-16,-3 1 7 0,-3-1 2 15,0-3-5-15,-6 1-1 16,0 2-2 0,3-5-1-16,-3-3-1 0,3-2 0 15,0-3-2-15,0 0-2 16,6-11-8-1,3-4-3-15,0 1 1 16,-1 1 6-16,4 0 2 16,0 2-1-16,-3 6 2 15,0 2 3-15,0 6 1 16,0 2 1-16,0 6 2 16,-3 2-3-16,0 0-2 15,0-2 2-15,-3 2 2 16,3-2-4-16,0-1-3 15,-3-2-43-15,3 0-20 0,0-2-38 32</inkml:trace>
  <inkml:trace contextRef="#ctx0" brushRef="#br0" timeOffset="58334.0864">20362 13131 100 0,'-3'8'38'0,"6"16"-20"0,-6 16-6 16,3-24 16-16,-3 7 10 0,-6 1 7 16,3 3-16-1,0-1-4-15,0-2-15 0,0-3-4 0,3-2-2 16,0-3-2-16,3-6-2 16,-3-2 3-16,3-3 0 15,0-5-4-15,0 0 1 16,0-8-2-16,0-5 0 15,0-5 2-15,0-4 2 16,0-7-1-16,6-10-1 16,0 4 3-16,0 1 0 15,3 2 3-15,0 6 1 16,0 5-1-16,5 2-1 16,-2 3-6-16,3 6 1 15,0 4 0-15,0 6 0 16,-3 6 2-16,-3 1 3 15,-3 9 7-15,-3 0 4 16,-6 5 1-16,-6-2 1 0,-3-1-7 16,-3 1-2-16,0-1-12 15,3-4-5 1,-6-4-32-16,4-2-13 0,2-2-125 31,6-6 67-31</inkml:trace>
  <inkml:trace contextRef="#ctx0" brushRef="#br0" timeOffset="58671.742">20507 13097 200 0,'0'3'74'0,"0"2"-40"0,0 5-44 0,0-2 11 16,0 6 8-16,0 4 8 15,3-2 5-15,0 0 2 16,0-3-13-16,3-2-2 0,0 2 1 15,3-5-6-15,3-3 0 16,0-5 0-16,0-3 0 16,-3-2-2-16,0-8-2 15,0 5-2-15,-3-5-1 16,-3 0-3-16,0 2-1 16,0 3 4-16,-3 3 1 15,0 2-3-15,3 0 1 16,0 9 0-16,-1-1-1 0,4 6 6 15,0-1 3 1,3 1-3-16,0-1-1 16,0 1 0-16,0 0 0 0,-3-6-18 15,3-3-5-15,0-2-66 32</inkml:trace>
  <inkml:trace contextRef="#ctx0" brushRef="#br0" timeOffset="58894.4907">20716 12928 144 0,'-3'13'55'0,"6"-11"-30"0,-3 12-27 0,6-6 9 16,0 5 19-16,-6 5 12 16,6 6-6-16,-3 0-1 15,0 5-18-15,0 3-8 0,0-3-3 16,-1-3-2-16,1-2 2 15,-8-5-34-15,7-3-13 16,-7-1-51 0</inkml:trace>
  <inkml:trace contextRef="#ctx0" brushRef="#br0" timeOffset="59090.0697">20621 13070 264 0,'-6'-5'101'0,"3"5"-54"0,3 0-55 0,0 0 18 0,6 0 0 16,-1 0 3-16,7 0-4 15,3-3-3-15,6 3-3 16,6-2-14-16,3-1-2 0,-1 1-40 16,1 2-16-16,-3-3-35 15</inkml:trace>
  <inkml:trace contextRef="#ctx0" brushRef="#br0" timeOffset="59443.9062">20951 13049 164 0,'-6'0'63'0,"0"0"-34"0,-3 3-23 0,3 2 15 15,-3 3-13-15,-3 3-2 16,-3 2 7-16,3 5 6 16,1 6-10-16,2 0-2 0,3-3-3 15,3 0 0-15,3-5 0 16,3 3-5-16,3-9-1 15,0-4-8-15,3-4-4 16,-1-4-8-16,1-4-1 16,0-4 12-16,-3-9 8 15,0 3 9-15,-3 1 5 16,0-1-2-16,0 2 2 16,-3 4-2-16,0 2 0 15,0 3-5-15,0 2-3 16,0 3 4-16,3 5 1 15,0 9 4-15,0 1 1 0,0 1-1 16,3 0-1-16,0-3-5 16,0-2-1-16,0 2-10 15,3-8-3-15,6 1-44 16,3-6-19 0,-4-3-13-16</inkml:trace>
  <inkml:trace contextRef="#ctx0" brushRef="#br0" timeOffset="59660.4346">21109 12883 216 0,'-6'-3'82'0,"9"0"-44"0,-3 9-53 0,0 2 10 16,0 2 17-16,0 6 11 16,0 2 7-16,-3 9 2 15,0 2-17-15,0 3-7 0,0 0-1 16,0-1-4-16,0 1-2 15,0-5 2-15,0-1 2 16,0-5-62-16,3-2-25 16,-3-1-28-1</inkml:trace>
  <inkml:trace contextRef="#ctx0" brushRef="#br0" timeOffset="59856.2897">20960 13081 256 0,'-6'-8'96'0,"9"8"-52"16,0-3-49-16,-3 3 15 0,0 0-4 15,3 0 3-15,6 0-4 16,6 3-3-16,0 0-1 16,2-1-26-16,4-2-10 0,-3 0-51 15,3-2-46 1,-3-1 47-16</inkml:trace>
  <inkml:trace contextRef="#ctx0" brushRef="#br0" timeOffset="59983.3891">21252 13078 216 0,'-3'11'82'0,"3"0"-44"0,0 4-40 16,0-1 17-16,0-1-9 0,0 5-1 16,0-2 0-16,0 0-1 15,0-3-2-15,-3-2-17 16,6 0-7-16,-6-4-75 15</inkml:trace>
  <inkml:trace contextRef="#ctx0" brushRef="#br0" timeOffset="60153.1142">21252 13007 240 0,'0'-5'90'0,"5"5"-48"0,4 0-60 0,-3 0 9 0,3 0-24 16,3 2-6-16,0 1-45 16,3 0-21-1</inkml:trace>
  <inkml:trace contextRef="#ctx0" brushRef="#br0" timeOffset="60409.9826">21391 13084 204 0,'-11'13'77'0,"5"-5"-42"16,-9 8-39-16,12-8 13 0,-3 13-1 15,0-3 5-15,3-2 2 16,3 0 3-16,3-3-10 16,3 1 4-16,3-7 2 0,3-1-5 15,2-4-3-15,1-4-3 0,0-4-3 16,0-4 3 0,-6-9 0-16,-3 3-1 15,-9 1-2-15,-3-4 1 0,-3 1-1 16,-3 2-7-1,-3 2 0-15,0 4-15 0,4 2-3 16,-1 0-27-16,3 3-9 16</inkml:trace>
  <inkml:trace contextRef="#ctx0" brushRef="#br0" timeOffset="60720.396">21528 13094 184 0,'-3'13'71'0,"3"-5"-38"0,0 6-36 0,0-4 13 16,-3 3-5-16,0 3 2 0,0-2 11 16,0-4 6-16,0-2-12 15,1-3-2-15,-1 1-3 0,3-6-1 16,0-3-1-16,3-8-3 16,2-2 1-16,1 0-9 15,3-3-3-15,3 0-9 16,0 3-3-16,0 2 8 15,0 6 5-15,6 5 6 16,-3 5 3-16,0 9 4 16,-1 7 4-16,1 0 0 15,-3 0 2-15,-3-2-6 16,0-1-1-16,0-2-2 16,-3-3-2-16,0-2-52 15,3-3-23-15,0-3-11 16</inkml:trace>
  <inkml:trace contextRef="#ctx0" brushRef="#br0" timeOffset="60977.0334">21987 12896 88 0,'-6'-8'35'0,"3"8"-18"0,-6 3 0 0,0-1 14 16,-3 1 12-16,-6 7 8 0,0 9-18 16,-5 2-10-1,2 6-13-15,0 2-3 0,6 0 3 0,6 5 0 16,6 3 2-16,6-5-9 16,6 0-3-16,6-6-26 15,9-5-10-15,2 0-63 16</inkml:trace>
  <inkml:trace contextRef="#ctx0" brushRef="#br0" timeOffset="61221.9166">22204 12877 148 0,'0'0'57'0,"6"3"-30"0,3 10-34 0,-3-2 10 16,3 7 21-16,0 3 13 16,0 9 10-16,-3 1 4 15,-6 1-27-15,-6 8-10 0,-6-3-5 16,-3-3-5-16,-15-2-3 16,0-6-69-16,-2 1-31 15,2-11-3 1</inkml:trace>
  <inkml:trace contextRef="#ctx0" brushRef="#br0" timeOffset="62853.5791">9893 13787 52 0,'-3'0'22'0,"6"0"-12"0,-3-2-1 16,0 2 11-16,0 0 11 15,0 0 8-15,0-3-6 16,-3 3-2-16,0-2-9 16,-3-1-3-16,-3 0-11 15,-6 3 6-15,0 3 3 0,0 2-7 16,-2 8-3-16,-1 6-7 15,3-1 0-15,3 4 2 16,3-1 1-16,6 0-1 16,3-3-2-16,6-4 5 15,3-4 1-15,0-4-2 16,6-6-3-16,3-3-5 0,-3-5 0 16,-1 0-5-16,-2-3 1 15,0-4 4-15,-3 1 4 16,-3-4-1-16,-3 2-2 15,-3 5 8-15,0 3 4 16,0 8-4-16,0 3-1 16,0 8-4-16,0 2-1 15,0 0 1-15,0 0 2 16,3 3-1-16,3-3-1 16,0 1-6-16,0-6-4 15,3-3-38-15,0-2-17 16,-3-3-15-1</inkml:trace>
  <inkml:trace contextRef="#ctx0" brushRef="#br0" timeOffset="63168.4799">9961 13835 148 0,'-3'0'57'0,"6"13"-30"0,-3-5-27 16,3-2 10-16,0-1 5 15,0 3 4-15,0 0 6 16,-3 0 4-16,3-3-15 15,-3 0-1-15,0 1 0 0,0-6-5 16,0 0-2-16,3-3 1 16,0 0 0-16,3-2-1 15,0 0-1-15,0-6-3 0,0 0 1 16,3 4-4-16,0-7 0 16,0 4 1-16,3 7 0 15,6 3 0-15,-3 5 0 16,-1 3 2-16,-2 3 1 15,-3-1-4-15,-3 4 1 16,0-1 0-16,0 0 0 16,-3-2-38-16,0-1-14 15,0-2-51 1</inkml:trace>
  <inkml:trace contextRef="#ctx0" brushRef="#br0" timeOffset="63592.8067">10259 13885 156 0,'3'-13'57'0,"-3"10"-30"0,0-10-10 0,0 11 20 0,-3-1-8 16,-3 0-2-16,-3 3-11 15,-3 6-3-15,0-1-7 16,0 3-6-16,1 5-1 0,2 0 1 16,0 3 0-16,6 0 0 15,3 0 0-15,6-3 0 16,3-2 0-16,3-3 2 15,-1-8 1-15,7-6-4 16,-3-4 1-16,3-1 2 16,-3-2 1-16,-3-8-1 15,-3-6-2-15,-3 1 1 0,-6-1 1 16,0 1-1-16,-3 2-1 16,0-5 5-16,-3 5 1 15,0 3 2-15,3 5 0 16,0 3-4-16,6 21-3 15,0 2-3 1,3 4-1-16,0 4 2 16,0 11 0-16,3 0 3 15,-3 3-1-15,3-3 2 16,-1 0-2-16,4-2 2 16,0-3-57-16,3-8-23 15,0-3-28 1</inkml:trace>
  <inkml:trace contextRef="#ctx0" brushRef="#br0" timeOffset="63819.1418">10655 13864 192 0,'3'19'71'0,"-3"-11"-38"0,6 8-25 16,-3-9 16-16,0 4-12 16,0 2-4-16,0 0-5 15,-3-2-3-15,0 0 1 0,0-3-30 16,0-8-10-16,0 5-49 16</inkml:trace>
  <inkml:trace contextRef="#ctx0" brushRef="#br0" timeOffset="63976.7507">10625 13748 204 0,'-6'-6'77'0,"6"6"-42"0,6 6-56 0,-6-6 6 0,6 2-30 15,0 4-12-15,0 2-7 16,0 0-1-1</inkml:trace>
  <inkml:trace contextRef="#ctx0" brushRef="#br0" timeOffset="64133.7402">10753 13814 132 0,'-6'13'49'0,"9"-13"-26"0,-3 3-34 15,0-3 8-15,0 0-6 16,0 0 3-16,0 0-14 15,0 0-6-15,0 0-16 16,0 0-6-16</inkml:trace>
  <inkml:trace contextRef="#ctx0" brushRef="#br0" timeOffset="64427.7983">10771 13832 152 0,'12'-2'57'0,"-12"4"-30"0,0-2-10 0,0 0 22 16,0 0-2-16,-6 0 2 15,0 3-10-15,0 0-5 16,-6 5-14-16,0 0-6 16,3 0-6-16,0-1-1 15,6 1-1-15,0 3 3 16,9 0 0-16,6 2 1 16,3 0 2-16,0 0 3 15,0 0-2-15,-3 1-2 0,-3-1 6 16,0-2 5-1,-6-1 3-15,-6-2 0 16,-3 0-5-16,-6 0-4 0,-6 3-12 16,-3-6-6-16,0 0-45 15,4-2-20-15,2 7-40 16</inkml:trace>
  <inkml:trace contextRef="#ctx0" brushRef="#br0" timeOffset="65222.9369">11110 13899 148 0,'-3'0'57'0,"6"0"-30"0,-6 2-16 0,3-2 18 16,0 0-4-16,0 0 0 15,3 6-2-15,3-4 0 16,3 1-13-1,0-3-1-15,6 0 1 0,3 0-4 16,0-3 2-16,-3 1-1 0,0-4 1 16,-4 1-2-16,1 0 1 15,-6-9-4-15,0-1 0 16,-6-1-3-16,-3 2-3 16,-6 4-5-16,-6 2-2 15,-2 5-2-15,-1 3 2 16,-3 8 1-16,0 5 3 15,3 1 4-15,3-1 1 16,3 0 1-16,4 0 0 16,5 3 8-16,3 0 7 0,6-3-3 15,2 1 1-15,4-1-6 16,12-5 1-16,0-3-16 16,0 0-5-16,0-5-33 15,-1-2-13-15,-2-1-44 16</inkml:trace>
  <inkml:trace contextRef="#ctx0" brushRef="#br0" timeOffset="65558.0334">11346 13869 164 0,'0'0'63'0,"3"6"-34"0,2 2-23 0,1 0 15 16,0 2 2-16,3 3 6 15,0 1-12-15,0-1-2 16,-3 0-9-16,6 0-2 0,-3-2 0 16,0-3 0-16,6-5 9 15,-3-6 3 1,-3-2-5-16,0-3-4 16,-1-3-4-16,-2-2-3 15,0-3 5-15,-3-3 4 16,3 4-5-16,-3 1-2 15,3-2-4-15,-3 6-1 16,3-1-34 0,3 3-8-16,0 0-4 15,3 0-45 1,0 3-24-16,0 3 54 0</inkml:trace>
  <inkml:trace contextRef="#ctx0" brushRef="#br0" timeOffset="65928.0517">11694 13872 176 0,'-6'0'68'0,"-9"0"-36"0,3 0-26 16,3 0 15-16,0 3-5 16,-3-1 3-16,0 4-1 15,0 2-2-15,-2 5-8 16,2 3-5-16,0 2-2 0,3 1-1 16,3-1 0-16,3 1 0 0,3-3 2 15,3-6 1-15,3-2 1 16,0-5-2-16,3-3 1 15,0-5-9 1,0-3-1-16,2-3 2 0,1-2 0 16,-3 0 3-16,-3-1 3 15,0 1 0-15,-3 0-1 16,0 2 1-16,0 3-1 16,-3 3 0-16,3 2 0 15,-3 3 0-15,3 8 0 16,3 3 2-16,0 2 3 15,3 3-2-15,-3-3-2 16,3 6 0-16,0-3-1 0,0-3-9 16,3-2-2-16,2-11-34 15,-2-3-15-15,0-2-29 16</inkml:trace>
  <inkml:trace contextRef="#ctx0" brushRef="#br0" timeOffset="66176.4606">11804 13697 212 0,'-6'-5'82'0,"6"3"-44"0,0 2-38 16,0 0 16-16,0 2-3 0,0 3 3 16,0 6 2-1,3 2 1-15,0 11-10 0,3 5-3 0,-3 3-2 16,0 2 0-16,0 1 2 15,3-3-5-15,0 2-3 16,0-8-6-16,0-4 0 16,0-7-36-16,0-1-15 15</inkml:trace>
  <inkml:trace contextRef="#ctx0" brushRef="#br0" timeOffset="66515.4984">11956 13885 184 0,'-6'3'68'0,"9"0"-36"0,-6 5-37 0,6-3 10 0,-3 5 10 15,3 4 7-15,0-1 5 16,3 0 1-16,0 0-15 16,3 1-6-16,-1-4-2 0,1-2-1 15,0-3 2-15,0-5 3 16,0-2 2-16,0-6-12 15,-3-3-4-15,0-2 0 16,0-3 0-16,0 0-2 16,-3 3 0-16,0-3 8 15,-3 3 4-15,0 8-2 16,0 2-4 0,0 3-2-16,3 5 6 15,0 6 3-15,6 2-1 16,-3 0 0-16,6 1-3 15,0-1 1-15,-1 0-31 16,1-2-13-16,3-3-70 16</inkml:trace>
  <inkml:trace contextRef="#ctx0" brushRef="#br0" timeOffset="66888.9674">12334 13856 252 0,'-21'-21'96'0,"15"21"-52"0,-3 0-49 0,3 5 17 0,-3 1-5 16,-3 2 1 0,-3 2 2-16,3 3 1 15,1 3-5-15,2 0 0 0,3 3 4 16,3-1-6-16,3-2-2 0,6-3-1 16,3-2-1-16,0-3 2 15,2-6 1-15,4-2-8 16,-3-5-4-16,0-3-9 15,3-2-1-15,-3-1 8 16,0 0 5-16,-3 1 5 16,-3 2 1-16,0 0 0 15,-3 3 2-15,0 2-3 16,-3 3-2-16,9 5 2 16,-1 3 2-16,1 0-2 15,0 3 0-15,0-1 1 0,0 1 2 16,0-3-23-16,0-3-8 15,0-5-57 1,0-2-41-16,3-4 48 16</inkml:trace>
  <inkml:trace contextRef="#ctx0" brushRef="#br0" timeOffset="67094.4208">12518 13597 204 0,'-6'16'77'0,"6"5"-42"0,-3 5-34 0,3-12 16 0,0 7 4 16,0 3 5-16,-6 7-12 15,6 4-3 1,0-1-7-16,0-2-3 0,0-3 0 0,0-2-26 16,0-6-8-16,0-3-73 15</inkml:trace>
  <inkml:trace contextRef="#ctx0" brushRef="#br0" timeOffset="67318.214">12405 13803 316 0,'-15'-2'121'0,"15"2"-66"0,0-3-64 0,3 6 20 15,3-3-12-15,3 0 0 16,6-3 1-16,3 0 2 16,9-2-1-16,5 0-25 0,4 2-11 15,-6 1-37-15,0 2-17 16,-4 0-11 0</inkml:trace>
  <inkml:trace contextRef="#ctx0" brushRef="#br0" timeOffset="67611.7548">12691 13885 188 0,'-6'8'71'0,"6"-2"-38"0,3 2-25 0,0-3 18 0,3 0-4 16,0-2-1-16,3-1-7 15,3-2-4-15,0-2-5 16,-1-1-4-16,-2-2 0 16,3-3-1-16,0-5 0 0,-6 2-5 15,-6-5 1-15,-3 3-3 16,-3 0 0-16,-3 2 4 15,-3 3 1-15,-2 11-1 16,-1 2 0-16,0 6 4 16,3-1 1-16,3 4 2 15,0-1 2-15,6 3-1 16,3 0 2-16,6-3-4 16,3 0-2-16,6-2-20 15,3-4-8-15,8-1-32 16,1-4-59-16,0-2 21 15</inkml:trace>
  <inkml:trace contextRef="#ctx0" brushRef="#br0" timeOffset="67984.2621">12959 13899 256 0,'-6'-8'96'0,"0"5"-52"0,-3 0-40 0,3 6 19 16,-3 0-18-16,0 2-2 15,-3 3-2-15,3 2-1 16,-3 4 0-16,6 2-5 0,4 2 1 15,2-2 2-15,2 2 3 16,4-2-2-16,3-5-2 16,0-3 2-16,3-11 0 15,0-2-4-15,0-6 1 16,-3-5 0-16,0-2-1 16,-3-1 4-16,0-4 2 0,0-9 0 15,-3-3 2-15,-3 1 7 16,-3 0 3-16,-3-3 9 15,3 8 4-15,0-1-14 16,0 15-5-16,0-1-11 16,3 18-3-1,3 14 4-15,0 5-1 16,3 11 0-16,6 0 0 16,-3 2 3-16,6-2 0 15,-1 0 3-15,4-3-74 16,0-5-33-16,0-1-2 15</inkml:trace>
  <inkml:trace contextRef="#ctx0" brushRef="#br0" timeOffset="69083.6684">13667 13573 104 0,'-3'0'41'0,"6"0"-22"0,-3 0-16 0,0 0 12 16,0 0 8-16,0 0 8 15,0 0-1-15,0 0 0 16,0 3-11-16,0 7-4 16,-3 9-8-16,-3 5 6 0,-6 5 6 15,-2 10-1-15,-4 4 1 16,0-1-4-16,3-2 1 15,0-6-7-15,-3-2-1 0,3-3-4 16,3-5-1 0,3-6-3-16,1-4-1 15,2-4 1-15,0-2 0 0,3-3-22 16,0-2-8-16,3-6-100 16,0-4 23-1</inkml:trace>
  <inkml:trace contextRef="#ctx0" brushRef="#br0" timeOffset="69294.5746">13554 13872 80 0,'-6'0'33'0,"6"0"-18"0,0 0 9 0,0 0 19 0,0 0-1 16,0 0 0 0</inkml:trace>
  <inkml:trace contextRef="#ctx0" brushRef="#br0" timeOffset="69535.1714">13554 13864 313 0,'9'-5'17'0,"3"-8"-7"0,3 2-7 16,3 0-3-16,0 4-2 15,2 1 1-15,-2 4-12 16,-3 7-5-16,-3 3 12 16,-9 5 7-16,-3 0 21 15,-6 3 8-15,-3 0 0 16,-6 3 2-16,-6-1-12 16,1 1-2-16,-1-4-6 15,-3-1-2-15,9-4-6 16,-3-2-1-16,-3 0-8 15,9-3-2-15,4-2-31 16,2-3-13-16,3 0-135 31,12-3 75-31</inkml:trace>
  <inkml:trace contextRef="#ctx0" brushRef="#br0" timeOffset="70117.204">13777 13893 124 0,'3'3'49'0,"0"-3"-26"0,3 3-14 15,-3-1 16-15,3 1-5 16,0-3 0-16,3 0-9 16,3 0-2-16,0-3-5 15,0 1-3-15,-3-1 0 0,0-5-1 16,-3 3 0-16,0-3 2 0,-3 0 3 16,-3-8 9-1,0 5-3-15,-3 1-2 16,-3 2-2-16,-3 3-2 15,-3 2-3-15,0 3 1 16,0 5-4-16,-6 6 0 16,3 2-1-16,-6 0-2 15,7 0 5-15,2 3 1 16,3 0 2-16,6 0 0 16,9 0 0-16,3-3 2 15,3 0-5-15,2-5-1 16,4-2-33-16,3-4-13 15,6-2-45 1</inkml:trace>
  <inkml:trace contextRef="#ctx0" brushRef="#br0" timeOffset="70613.9337">14331 13684 132 0,'6'-13'52'0,"-3"16"-28"0,0-6-2 15,0 0 20-15,0-5-5 16,0 1-2-16</inkml:trace>
  <inkml:trace contextRef="#ctx0" brushRef="#br0" timeOffset="70837.5393">14355 13634 386 0,'-3'-13'29'0,"0"0"-2"0,-3 2-13 16,-3 3-4-16,-6 0-6 0,0 5-1 16,0 3-3-16,-5 8-1 15,-4 11-1-15,0 2-2 16,0 6 3-16,0 4 2 15,3 6-2-15,1-2 0 16,2-4 5-16,3-1 2 16,3-1-2-16,0-6-1 15,6-1 1-15,0-4 0 16,0-2-9-16,0-3-2 16,0-2-36-16,-3-3-16 15,0-3-61 1</inkml:trace>
  <inkml:trace contextRef="#ctx0" brushRef="#br0" timeOffset="71267.6663">13932 13772 176 0,'-3'2'68'0,"6"-2"-36"0,-3 0-26 0,0 0 37 16,12 3-3-1,3 0-12-15,6-3-4 16,6 0-14-16,2 0-4 0,10 0 0 16,3 0-3-16,-7 0-2 15,-2 0 0-15,-6 0 1 16,-6 0-12-16,-3 0-6 15,-6 0-53-15,-4 0-22 16</inkml:trace>
  <inkml:trace contextRef="#ctx0" brushRef="#br0" timeOffset="71964.7319">14313 13843 120 0,'-3'-5'46'0,"0"5"-24"0,-3-14-6 16,3 12 16-16,0-1 0 15,-3 1 1-15,-3 7-10 16,-2-3-3-16,-4 4-12 16,-6 4-3-16,3 1 1 0,3 0-3 15,3 2-2-15,3 0 2 16,3 3 2-16,3 0-4 16,15 0-1-16,0-3 2 15,6-3 1-15,0-4-1 16,3-6 1-16,-1-6-2 15,4-2-1-15,-3-2 3 16,-6-3 2-16,-9-3 9 16,-3-5 5-16,-3 2-3 0,-3 3 1 15,-3 0-8-15,-3 6-3 16,0-1-23-16,3 3-9 16,0 3-49-16,3 2-19 15,3 3-4 1</inkml:trace>
  <inkml:trace contextRef="#ctx0" brushRef="#br0" timeOffset="72375.2076">14501 13782 96 0,'0'-2'35'0,"0"2"-18"0,0 2 0 0,0-2 14 16,0 0 3-16,0 0 5 16,-3 5-9-16,0 11-1 15,-6 3-16-15,0 2 10 0,-9 3 6 16,-3 2-4-16,3-2-2 16,0 0-13-16,4-6-6 15,2 4-3-15,0-9 1 16,6-5-28-16,0-3-9 15,3-2-84 1</inkml:trace>
  <inkml:trace contextRef="#ctx0" brushRef="#br0" timeOffset="72849.831">14450 13907 104 0,'-3'2'38'0,"3"-2"-20"0,0 0 10 0,0 0 21 16,0 0-14-16,3 0-7 15,3-2-15-15,3-1-4 16,0-2-5-16,3-1-1 0,3-4 1 16,3 2-2-16,-1 0-2 15,4 3-2-15,3-1 1 16,-6 4-1-16,3 7-13 16,-6-5-2-1,-3 5-69-15</inkml:trace>
  <inkml:trace contextRef="#ctx0" brushRef="#br0" timeOffset="73446.1565">14694 13920 156 0,'-6'0'57'0,"9"0"-30"0,0 0-27 0,-3 0 10 16,6 0 2-16,3 0 5 15,3 2-5-15,0-2-2 16,3 0-5-16,6 0-6 0,2 0 0 16,1 0-1-16,-3-2 0 15,-6-1-22-15,-3 0-12 16,3 3-39 0</inkml:trace>
  <inkml:trace contextRef="#ctx0" brushRef="#br0" timeOffset="74081.1314">14846 13920 104 0,'0'-3'41'0,"3"3"-22"0,18 0-3 0,-15 0 16 15,0 0-2-15,0-3 2 16,0 1-7-16,0-1-1 15,0-2-13-15,-4 0 2 0,1-6 3 16,-3 0-2-16,0-4 0 16,-3 1 3-16,1 1 1 15,-4 2-1-15,-12 4 0 16,-6 1-9-16,3 1-3 0,-3 2-3 16,-3 11 1-16,-2 0-4 15,-7 8 0-15,3 3 1 16,3 2 2-16,4 3 1 15,2-3 3-15,6 0 1 16,9-3 1-16,6-2-2 16,6 3-1-16,9-9-1 15,6 1 0-15,6-8-9 16,2-3-4-16,4-3-26 16,3-2-12-16,3-1-82 15</inkml:trace>
  <inkml:trace contextRef="#ctx0" brushRef="#br0" timeOffset="84778.0374">15504 13602 92 0,'0'-18'35'0,"3"36"-18"0,-3-7-2 0,3-6 33 16,0 11-5-1,-3 5-8-15,0 3-6 0,0 16-17 16,-3-6-3-16,3 0 1 0,0 1-4 16,0-1-1-16,0-2-2 15,3-6 0-15,0-2-2 16,0-5-1-16,3-3-6 15,0-3-1-15,-3-5-37 16,0-3-15-16,-3-5-25 16</inkml:trace>
  <inkml:trace contextRef="#ctx0" brushRef="#br0" timeOffset="85002.032">15403 13827 200 0,'-6'-3'74'0,"9"3"-40"0,0 0-31 0,0 0 15 15,3 0 6-15,2 0 7 16,7-5-12-16,3 3-3 16,0-1-10-16,6 0-4 0,0 1-1 15,-1 2-26-15,-2 0-10 16,0-3-53-1,0 0-45-15,-3 1 48 16</inkml:trace>
  <inkml:trace contextRef="#ctx0" brushRef="#br0" timeOffset="85417.121">15673 13684 148 0,'0'0'57'0,"-3"6"-30"16,6 7-18-16,-3-3 14 0,0 6 0 15,0 8 3-15,0 3-10 16,0-4-2-16,0 4-8 16,0-3-2-16,0-1 2 0,0-4-3 15,0-3 0-15,0-3 1 16,0-2 0-16,0-3 0 15,0-3 0-15,0-5-2 0,0-3-2 16,0-5-6-16,0-2-1 16,3-1 1-16,0 1 1 15,3-1 3-15,0 3 3 16,0 3 0-16,0 2 2 16,3 6 0-16,0 2 3 15,0 6-1-15,0 2 0 16,0 0-1-16,-3 0 2 15,0 0-3-15,0 1-2 16,0-4-11-16,0-2-4 16,0-2-31-16,0-1-12 15,-3-5-33 1</inkml:trace>
  <inkml:trace contextRef="#ctx0" brushRef="#br0" timeOffset="85761.3966">15876 13888 184 0,'3'0'71'0,"0"0"-38"0,6 3-41 16,-3-1 10-16,3 1 8 15,0 0 5-15,2-1 1 16,1 1 1-16,-3-3-9 16,3 0-3-16,3-3-1 0,0 1-2 15,-3-4-2-15,-3 1 1 16,0 0-1-16,-9-1-7 15,-3-2 0-15,-6 1-4 16,-6 1 0-16,0 1 1 0,-6 8 4 16,0-1 5-16,1 4 3 15,-1 1 6-15,3 4 5 16,3 2-1-16,3 6 3 16,6-1-2-16,6 1 0 15,9-1-5-15,6-2 0 16,6 3-7-16,3-6-1 15,8-2-24-15,1-9-10 16,0-2-68 0</inkml:trace>
  <inkml:trace contextRef="#ctx0" brushRef="#br0" timeOffset="86453.7048">16569 13830 144 0,'0'-3'55'0,"-6"6"-30"0,0-3-3 0,6 0 20 0,-5 2-9 15,-4 4-2-15,-6-1-12 16,3 0-1-16,-3 1-11 16,3-1-4-16,6-2-2 0,3-1-1 15,6 3 0-15,6 1-3 16,0 2 2-16,3 0-1 16,0 2-2-16,0 3 3 15,0 1 0-15,-4-1 3 16,-5 0 3-16,-3 0 4 15,-5-2 5-15,-4 0-6 16,-3-4 0-16,-3-1-2 16,-3-4 1-16,0-2-4 15,3 0-2-15,0-2-9 0,3-1-3 16,1-2-29-16,5-3-12 16,3 0-55-1</inkml:trace>
  <inkml:trace contextRef="#ctx0" brushRef="#br0" timeOffset="86715.5061">16659 13695 184 0,'0'-8'68'0,"0"11"-36"0,3-6-35 0,3 6 13 15,0-1 4-15,-3 3 5 0,0 3 2 16,0 3 2-16,-1 5-13 15,1 10 1-15,0 1 2 0,0 2-9 16,-3 0-2-16,0 3-2 16,0-3 2-16,0-3-3 15,0-5 0-15,3 3-21 16,0-5-10-16,0-3-59 16,0-3-39-1,3-5 52-15</inkml:trace>
  <inkml:trace contextRef="#ctx0" brushRef="#br0" timeOffset="86894.656">16602 13893 220 0,'-6'-5'85'0,"6"5"-46"0,6 0-41 0,-6 0 17 15,6 0-2-15,6-3 4 16,3 3-9-16,0-2-2 15,3-1-4-15,-1 0-28 0,4 3-12 16,0 0-65 0</inkml:trace>
  <inkml:trace contextRef="#ctx0" brushRef="#br0" timeOffset="87232.6784">16808 13883 140 0,'-6'0'52'0,"9"2"-28"0,0 4-28 0,0-1 8 0,-1 6 18 16,1 2 12-16,0 0-2 15,-3 0-1-15,3-2-17 16,-3-1-4-16,0-2 0 0,0-2-6 16,0-1 0-16,0-5 2 15,0 0 3-15,0 0 0 16,0-3 0-16,0-2-3 15,0 0 1-15,0-3-2 16,0 0 0-16,0-3-6 16,3 3 1-16,3 0-5 15,3 0 1-15,6 0 2 0,0 3 1 16,3 0-4-16,-3 2-1 16,-3 1-15-16,3 2-4 15,-4 2-20-15,-2 1-9 16,0 0-33-1</inkml:trace>
  <inkml:trace contextRef="#ctx0" brushRef="#br0" timeOffset="87417.6043">17016 13920 188 0,'0'2'71'0,"-3"4"-38"0,3 4-34 0,0-2 12 0,0 0-3 16,0 3 0-16,0-1 0 15,0-2 0-15,0 0-4 16,0 5-9-16,0-7-2 0,-3 4-48 16,0-7-58-1,3 5 24-15</inkml:trace>
  <inkml:trace contextRef="#ctx0" brushRef="#br0" timeOffset="87608.6061">16992 13817 220 0,'-3'-19'82'0,"6"19"-44"0,0-3-40 0,-3 3 14 16,0 0-13-16,6 0-1 16,-3 3-2-16,3-3 2 15,-3 3 1-15,3 5-37 16,0 0-14-16,0-3-31 15</inkml:trace>
  <inkml:trace contextRef="#ctx0" brushRef="#br0" timeOffset="87955.3099">17075 13877 140 0,'-3'3'55'0,"3"5"-30"0,3 5-27 0,-3-5 11 0,6 3 9 15,-6 2 8-15,0 0 0 16,0 0-1-16,0-2-13 15,6-3-5-15,0 0-3 16,-3-3 0-16,0-2 0 0,-3-3 6 16,0 0 6-16,3-3-6 15,0-2-3-15,0-3-9 16,0-3-1-16,6 1-1 16,0-1 2-16,0 1-1 15,0-1-1-15,3 3 0 16,3 0 3-16,0 3 0 15,-1 2 1-15,1 6 0 16,3 2 2-16,-6 3 5 16,0 3 6-16,-3-1-3 15,-3 1 0-15,0-1-4 16,-3 1-1-16,0-3-3 16,0 0-2-16,0-3-32 0,0 0-16 15,3-2-27 1</inkml:trace>
  <inkml:trace contextRef="#ctx0" brushRef="#br0" timeOffset="88419.6228">17492 13885 188 0,'-3'-8'71'0,"0"6"-38"0,0-1-23 0,0 3 17 15,0 0-11-15,-3 0-2 0,-3 3-10 16,0 2-3-1,-5 3-1-15,2 3-3 0,-3 2 2 16,3 3 1-16,3 0 2 0,6-1-1 16,3-1 2-16,6-1 2 15,3-3 2-15,0-2 1 16,0-5 2-16,3-3-10 16,-3-5-2-16,-1-1-1 15,1-1 1-15,0-1 1 16,-3-3 3-16,-3 3-3 15,0 0-2-15,-3 0-9 16,0 3-3-16,0 0-1 16,3 5 0-16,0 5 6 15,3 5 6-15,0 4 1 16,3 7-1-16,-3 5 25 16,0 6 10-16,0 5 7 0,-3-2 2 15,-3-4-7 1,-6-2-3-16,-6-5-3 0,-9-3-2 15,-12-2-17-15,-2-6-6 16,-1-5-31-16,0-5-11 16,4-9-70-1,5-2-67-15,0-5 58 16</inkml:trace>
  <inkml:trace contextRef="#ctx0" brushRef="#br0" timeOffset="88862.222">17882 13904 212 0,'0'0'82'0,"0"3"-44"0,3 2-40 0,0 0 14 16,0 3 9-16,0 3 6 15,0 2-9-15,0 0-5 16,0 3-8-16,-3 2 1 0,0-2 0 16,0 3-11-1,-3-1-39-15,0-2-17 16,3 0-46-1</inkml:trace>
  <inkml:trace contextRef="#ctx0" brushRef="#br0" timeOffset="89048.8808">17882 13832 228 0,'0'-8'85'0,"0"-5"-46"0,9 3-41 15,-6 10 17-15,3 0-7 16,0 0 1-16,0 0-8 16,0 0-2-16,0 2 0 15,0-2-42-15,0 8-16 0,0 0-34 16</inkml:trace>
  <inkml:trace contextRef="#ctx0" brushRef="#br0" timeOffset="89398.9081">18090 13901 236 0,'-9'3'90'0,"4"0"-48"0,-4 2-36 0,6-3 22 0,-6 4-15 15,3-1-4-15,0 0-9 16,3 1-2-16,0-1 1 16,6 3-2-16,3 2 1 0,3 1 2 15,0 2 2-15,3 3 1 16,-4 0 1-16,-2 5 6 16,-3-5 4-16,-6-3 6 15,-3 0 2-15,-2-2-9 16,-7 0-3-16,0-3-26 15,3-3-11-15,0-2-100 16,6-3-52 0,-3 0 81-16</inkml:trace>
  <inkml:trace contextRef="#ctx0" brushRef="#br0" timeOffset="90222.0056">18492 13914 140 0,'12'6'55'0,"-12"4"-30"0,3 11-14 0,-3-7 15 15,0 17 1-15,0 4 3 16,-6 2-12-1,3-3-3-15,0 6-9 16,0-6-2-16,6-5 2 0,0-5 1 0,-3-5 3 16,0-3-7-16,-3-6-2 15,0-2-1-15,6 0 2 16,-6-3 1-16,0-2 3 16,0-11-5-1,3-5-1-15,0 0 0 16,-3-3 0-16,3-5 0 15,-3-3 0-15,3-5 0 16,0-8 2-16,0 2 1 16,0 4 1-16,6 1 0 15,3 1-2-15,0 6 1 0,3 1-2 16,3 1-1 0,6 5-6-16,0 6-1 0,-1 2 7 15,1 5 7 1,-3 8-3-16,0 3 0 0,-6 6 9 15,-3 1 3-15,-3 1 1 16,-6 6 2-16,-6-4-6 16,-6 6 0-16,-3-6-6 15,-3 1-2-15,0-6-11 16,0-2-4-16,4-3-15 16,-4-8-4-16,0 0-25 15,0-8-10-15,0-8-43 16</inkml:trace>
  <inkml:trace contextRef="#ctx0" brushRef="#br0" timeOffset="90580.9392">18686 13914 176 0,'3'0'68'0,"0"3"-36"0,12 2-37 0,-9 1 12 16,-1 2 14-16,4 5 10 15,0 3 2-15,-3 0 3 16,0 2-20-16,-6-2 0 0,3 0-2 16,-3 0-5-16,0-3-3 15,0 0-1-15,-3-5-1 0,3 0-2 16,-3-3 1-16,3-7 0 16,-3-4 3-16,3-7-3 15,-3 0-2 1,9-3 2-16,0 0-2 15,3 3 2-15,3 0-4 16,-3 0-2-16,3 2-1 16,3 3 3-16,-3 0-7 15,0 3-2-15,-3-1-19 16,2 4-8-16,-2-1-23 16,0 3-10-16</inkml:trace>
  <inkml:trace contextRef="#ctx0" brushRef="#br0" timeOffset="90765.6263">18957 13944 208 0,'9'2'77'0,"-6"-2"-42"0,-3 3-39 0,0-3 13 16,0 5 8-16,0 3 8 16,2 3-6-16,1-1-3 15,0 1-9-15,0 5-5 0,-3-3 1 16,3 5 0-1,0-2-30-15,-3-2-14 16,3-7-65 0</inkml:trace>
  <inkml:trace contextRef="#ctx0" brushRef="#br0" timeOffset="90928.0369">18971 13891 248 0,'-2'-6'93'0,"4"9"-50"0,-2-3-57 16,0 0 11-16,0 0-8 16,3 0-1-16,3 3-22 15,0-1-10-15,3 1-41 16,3 0-16-16</inkml:trace>
  <inkml:trace contextRef="#ctx0" brushRef="#br0" timeOffset="91271.0165">19097 13954 200 0,'0'13'74'0,"2"-2"-40"0,1 5-33 0,-3-8 16 16,0 0 2-16,3 2 3 15,-3-4-3-15,3 2-1 16,-3-8-10-16,0 0-1 0,6 0 3 16,0-3-6-16,0-2-2 15,0-3-4-15,0-3 1 16,3 0-4-16,0-2 1 15,3 0-3-15,3 0 2 16,0 2-2-16,-3 6 2 16,0 2 1-16,-1 3-1 15,1 6 1-15,0 4 3 16,-3 1 4-16,0 2 6 0,-3 3-1 16,0 0 1-16,-3 2-3 15,0-2 1-15,-3-3-11 16,3-2-2-16,0-3-28 15,0-3-10-15,0-2-110 32,6-9 50-32</inkml:trace>
  <inkml:trace contextRef="#ctx0" brushRef="#br0" timeOffset="91490.3985">19424 13750 156 0,'0'-2'57'0,"3"-1"-30"0,0 3-32 0,0 5 10 16,0 1 21-16,-3 2 12 16,0 8-3-16,3 2-3 15,-3 3-18-15,0 3-4 0,0 0 0 16,0 0-6-16,0-1 0 16,0-1-2-16,3-4 1 15,-3 6-29-15,0-6-11 16,3-4-70-1</inkml:trace>
  <inkml:trace contextRef="#ctx0" brushRef="#br0" timeOffset="91706.7919">19341 13880 296 0,'0'-3'110'0,"3"6"-60"0,0-3-56 16,5 0 17-16,4 3-7 15,0-3 0-15,3 0 2 16,3-3 1-16,3 0-3 16,6 3-5-16,-1-2-2 0,1 2-49 15,0-6-20-15</inkml:trace>
  <inkml:trace contextRef="#ctx0" brushRef="#br0" timeOffset="92126.2374">19674 13904 124 0,'3'8'49'0,"0"-3"-26"0,3 0-3 0,0-2 19 16,0 0-6-16,0-1-2 15,3-2-15-15,0 0-7 16,0-2-6-16,-4-1 0 0,4-2 2 0,-3-3-4 16,-3 0-1-16,-3 0-5 15,0 0 1-15,-6-3-3 16,0 3 0-16,-3 1 1 15,-2 1 2-15,-1 4 2 16,-6 7 1-16,0 0 3 16,0 0 1-16,3 3 7 15,0 3 4-15,3 2 4 16,3 0 1-16,4 3-8 16,5 3-2-16,3-3-10 15,5 5-1-15,7-3-18 16,6 4-4-16,3-9-34 15,3-8-15-15,14-2-9 16</inkml:trace>
  <inkml:trace contextRef="#ctx0" brushRef="#br0" timeOffset="92531.9788">20010 13885 280 0,'-9'-13'107'0,"0"10"-58"0,-5-2-59 0,8 5 14 16,-6 0-8-16,0 3 0 15,-3 2 5-15,-6 3 3 16,-3 5-1-16,3 6-4 0,4 2 0 16,5 0-1-16,3 3-2 15,12 2 3-15,0-2 2 0,6-3 2 16,3-7 3-16,2-4-3 16,4-10-2-16,0-10 2 15,0-4 0-15,-3-1-1 16,0-7-2-16,-3-1 3 15,-3-1 2-15,-3-11-2 16,-1 1 0-16,-5 2-3 16,-2 0-1-16,-1 3 3 15,0 8 1-15,0 3-4 16,0 4 1-16,0 6-7 16,3 8-3-16,0 11 3 15,3 13 4-15,6 2 0 16,2 6-1-16,4 5 5 15,0 5 1-15,9 3 0 16,0-2-2-16,0-4-68 16,-1-2-31-16,1-10-1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6T23:59:58.7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22758 3977 96 0,'-3'-6'35'0,"6"6"-18"0,0 0-2 15,-3 0 13-15,0 0-4 16,3 0 0-16,3 0-4 16,3 0-3-16,5-2-9 15,1-1-3-15,0 0-1 0,3 1 0 16,0 2 0-16,3 0 0 0,0 2 0 16,5 4 0-16,4-1 2 15,-6 3-5-15,6 5-3 16,-9 6 3-16,5-3 3 15,-5 5 3-15,-3-3 3 16,-3 3-1-16,-6 1 2 16,-3 1 3-16,-3 1 3 15,-3 5 0-15,-3 6-1 16,-3-3-4-16,0-1 0 16,-6-2-3-16,6 0 0 15,-9 3-5-15,6 5-1 16,-12-2-1-16,9 2 1 15,1 2 0-15,2-2 1 0,12 11-5 16,0-3 1-16,0-5-2 16,5-1 0-16,4 4 4 15,3-1 1-15,3-5-4 16,0-5 1-16,3-6-13 16,0-2-7-16,-1-3-40 15,1 0-16-15</inkml:trace>
  <inkml:trace contextRef="#ctx0" brushRef="#br0" timeOffset="448.8359">23317 5064 60 0,'-3'-3'24'0,"6"1"-12"0,0-1-8 0,-3 3 8 15,3 0 8-15,0-2 7 16,-3 2-3-16,0 0-2 16,0 0 5-16,6 0 5 15,-6 0 3-15,0 0 3 16,-6 0-21-16,0 0 2 0,-9 0-1 16,-5 2 1-16,2 3 1 15,-3 1-7-15,-3 2 0 0,0 2-6 16,3 1 1-1,4 15-7-15,2 1-3 16,0-1 1-16,6 3 2 0,3 0-2 16,3 14-2-16,3-1-1 15,3 3 0-15,3 0 3 16,0 16 2-16,0-3 0 16,-6 6-1-16,0-1 14 15,0-2 5-15,-3 0 10 16,-9-8 5-16,-6 10-1 15,-9-10 2-15,-6-5-19 16,-5-8-7-16,-1-3-26 16,-3-8-9-16,1-8-53 15,5-8-24-15,3-10-41 16</inkml:trace>
  <inkml:trace contextRef="#ctx0" brushRef="#br0" timeOffset="1669.8918">21999 6824 112 0,'-3'-8'44'0,"3"5"-24"0,-3 0-4 16,3 3 18-16,-3 0 2 15,0 0 18 1,-18 6-12-16,3 2-22 16,-6 5-5-16,3 5-2 0,1 6-3 15,2 5 2-15,0 0-3 16,9 0 2-16,3 1-8 16,6-4-4-16,6-5-5 15,9 0 1-15,6-7 1 16,5-4 2-16,4-5-28 15,3-7-9-15,0-3-34 16,-4-6-51-16,4-5 29 16</inkml:trace>
  <inkml:trace contextRef="#ctx0" brushRef="#br0" timeOffset="1966.1251">22100 6874 184 0,'-24'3'68'0,"21"2"-36"0,-3 3-22 0,3-3 17 15,0 8 0-15,0 6 1 16,0 5-13-16,3-1-6 0,3 1-6 16,3-3 0-16,6-2 2 15,3-3-7-15,0-3-3 16,3-5 11-16,3-5 6 16,-1-6-4-16,-2-2 0 0,0-6-2 15,-6-2 1 1,-3-11 0-16,-6 3 3 0,-6 0-5 15,-3 0-1-15,-3 2-2 16,0 1 1-16,-6 4-9 16,3 4-1-16,0 2-23 15,-2 8-67 1,11 0-50 0,8 0 34-16</inkml:trace>
  <inkml:trace contextRef="#ctx0" brushRef="#br0" timeOffset="2580.1474">22261 6879 184 0,'-6'5'68'0,"6"1"-36"0,3 4-26 0,0 4 15 15,0-4 6-15,0 9 8 16,2-1-9-16,-5 1-6 15,6-1-11-15,-3-2-8 0,0 0-2 16,0-5 1-16,-3-1 2 16,0-2 1-16,0-3 1 15,-3-5 0-15,0-5-2 16,0-3 1-16,-3-2-7 16,6-6 1-16,0-8-1 15,0 3 2-15,9 0-1 16,-3 2 1-16,3 3 0 15,0 6-2-15,3 2 5 16,0 5 1-16,6 6 4 16,-3 5 1-16,-3 7 3 15,3 1 4-15,-9 3-2 16,-1-1 1-16,-2 4-3 16,0-4 1-16,-3-5-8 15,0-2-4-15,3-3 2 16,-3-3 1-16,3-10-5 15,-3-6-13 1,6-2-8-16,-3-8 4 0,0 0 1 16,6-1 9-16,0 4 4 15,-3 2 4-15,3 6 1 16,0 2 7-16,0 2 4 16,0 6 6-16,0 6 2 15,3 4-1-15,0 9 0 16,-3 2-3-16,-1 3-1 15,-2-1-7-15,-3 1-4 16,3-5-1-16,0-3 1 16,-3 2-23-16,0-5-8 0,0-7-35 15,0-1-13-15</inkml:trace>
  <inkml:trace contextRef="#ctx0" brushRef="#br0" timeOffset="3047.7608">22627 7011 196 0,'-3'11'74'0,"6"-3"-40"0,-3 8-27 15,6-3 18-15,-3 6 2 16,-3 7 6-16,0 1-14 16,0 4-3-16,0 1-10 0,-3-3-2 0,3-2 0 15,-6-4 0 1,6-4 0-16,0-6-2 0,0-2 1 15,-3-3-11-15,0-6-4 16,0-4-3-16,-3-9 1 16,0-5 6-16,0-2 4 15,0-9 1-15,3-5-1 16,0-2 3 0,3 2 2-16,3 1 0 15,3-4-1-15,0-2 3 0,0 5 2 16,3 3 4-16,0 3 5 15,9 2-8-15,-4 6-3 16,4 7-5-16,0 8 1 16,0 6 10-16,-3 8 5 15,0 12 3-15,-9 4 1 16,3-1 2-16,-9 1 0 0,-3-1-7 16,-3-2 0-16,0-3-10 15,-3-2-2-15,-3-9-19 16,3-4-8-16,0-9-28 15,0-2-11-15,0-6-10 16,0 0-4-16,9-4-7 16</inkml:trace>
  <inkml:trace contextRef="#ctx0" brushRef="#br0" timeOffset="3422.2119">22817 6871 160 0,'3'3'63'0,"-3"0"-34"0,3 2-19 15,3 0 17-15,0 3 4 16,-3 5 4-16,0 3-6 0,0 5-1 16,0 6-15-16,0-3-1 0,6-1-1 15,0-1-6-15,0-1-3 16,3-5-1-16,0-6 1 16,5-5-1-16,-5-2 2 15,9-8-7-15,-6-3-1 16,-3-3-5-16,0-5 1 15,-3-10 3-15,-6 2 1 16,6 3 5-16,-6 5 2 16,0 6 2-16,-3 2 0 15,3 18 0-15,0 3 2 16,6 3 1 0,-4 0-3-16,4 0-1 15,-3 0-3-15,6-3-1 16,-3-2 1-16,0-6 0 0,3-2-38 15,-3-6-14-15,6-5-47 16,0-13-35 0,-3-11 56-16</inkml:trace>
  <inkml:trace contextRef="#ctx0" brushRef="#br0" timeOffset="3620.0686">23142 6599 252 0,'-9'-3'96'0,"9"6"-52"0,0 7-47 0,6-2 19 15,-6 11-3 1,3 5 4-16,0 10-3 0,0 8 2 16,0 6-9-1,0 7 0-15,-3-4 0 0,6-4-1 0,-4-7-1 16,1-3-10-16,0-8-4 16,0-5-59-16,0-16-93 31</inkml:trace>
  <inkml:trace contextRef="#ctx0" brushRef="#br0" timeOffset="3822.0222">23067 6826 328 0,'-9'0'123'15,"12"0"-66"-15,3-2-66 0,0-1 18 0,0 0-7 16,6 1 1-16,6-1-1 15,6 0 1-15,-3 1-2 16,14-1-42-16,-2 0-18 0,-3 3-34 16,0 0-52-1,-1 0 41-15</inkml:trace>
  <inkml:trace contextRef="#ctx0" brushRef="#br0" timeOffset="4157.9252">23427 6832 204 0,'-3'5'77'0,"-3"-3"-42"0,1 4-19 0,-1-1 22 15,3 3-5 1,-6 3 1-16,-3 4-19 16,0 7-9-16,-3 4-4 15,6 1 0-15,3-1 3 0,0-2-7 0,6-3 0 16,6-5 0-16,0-3 1 16,3-5-8-16,3-5-4 15,-3-6-4-15,0-5 0 16,3-2 2-16,-3-9 2 15,-3 0 8-15,-4-4 2 16,1 1 3-16,0 4 2 16,0 5 5-16,0 5 4 15,-3 3 2-15,6 5 3 16,3 7-3-16,0 9 2 16,3 5-8-16,0 1-4 15,0-1-2-15,0-3-1 0,-3 1-9 16,9-6-4-16,-6-5-40 15,2-5-17-15,4-9-35 16</inkml:trace>
  <inkml:trace contextRef="#ctx0" brushRef="#br0" timeOffset="4393.7249">23677 6591 272 0,'0'10'101'0,"3"12"-54"0,-3 17-48 0,0-20 20 16,6 10 0-16,-3 8 3 15,-3 3-9-15,6 12-5 16,-3-4-5-16,0-6-3 0,-3-5 3 16,0-5-24-16,0-8-8 15,6-8-213 1,-3-11 123-1</inkml:trace>
  <inkml:trace contextRef="#ctx0" brushRef="#br0" timeOffset="4586.9831">23546 6839 348 0,'-20'6'132'0,"20"-6"-72"16,3 0-66-16,-3 0 22 0,6 0-10 15,2 0-1-15,4-3-6 16,6 0 1-16,6-2 0 16,6 0-33-16,3-3-13 0,2 0-52 15,-2 0-20-15,0-2 13 16</inkml:trace>
  <inkml:trace contextRef="#ctx0" brushRef="#br0" timeOffset="4705.6034">23883 6816 252 0,'-3'23'93'0,"0"-7"-50"0,0 6-33 15,6-12 23-15,-3 11-14 16,3 0-1-16,-3-2-10 0,3-1-5 16,-3 1-2-1,0-6-28-15,6-2-11 0,-3-6-87 16</inkml:trace>
  <inkml:trace contextRef="#ctx0" brushRef="#br0" timeOffset="5102.6567">23877 6726 312 0,'-3'-8'115'0,"9"5"-62"0,-3 3-62 0,3 3 18 16,-3-1-20-16,3 1-5 0,6-3-28 15,2 0-11 1,1 5 29-16,0 1-14 0,-6-1-1 15,3 3 17-15,-6 2 10 0,-3 4 23 16,-3 4 11-16,0 9 15 16,0 2 6-16,0 5-5 15,0-2 1-15,0-3-12 16,9-3-6-16,0-4-2 16,3-6-1-16,3-3-2 15,0-8 1-15,2-5-8 16,1-5-4-16,-3-14-2 15,-3-2-1-15,-3 0-3 16,-9-3 2-16,0 0 1 16,-3 0 0-16,-9 3-3 0,-3 3 0 15,0 2-18-15,0 5-9 16,4 3-22-16,-1 6-9 16,3 2-45-1</inkml:trace>
  <inkml:trace contextRef="#ctx0" brushRef="#br0" timeOffset="5629.9558">24255 6771 200 0,'0'8'77'0,"3"2"-42"0,3 14-17 15,-6-11 23-15,3 6-4 16,-3 5 1-16,6 5-8 16,-6-3-2-16,0-2-15 15,0-6-1-15,0-2-1 0,0-2-2 0,0-4 2 16,0-2-4-16,0-8 1 16,0-3-5-16,0-2-2 15,0-11-7-15,3-5-1 16,0-5-10-16,3-3-2 15,3 2 5-15,5 3 6 16,4 8 3-16,0 6 0 16,-3 5 4-16,3 7 2 15,-6 9 2-15,0 2 1 16,-3 3 2-16,-3 10 3 16,-3-2-2-16,6-3-2 0,-6-5-5 15,2 0-2-15,-2-5-43 16,9-3-20-16</inkml:trace>
  <inkml:trace contextRef="#ctx0" brushRef="#br0" timeOffset="6017.0477">24633 6757 236 0,'-33'6'90'0,"24"-1"-48"0,-6 6-38 15,6-1 21-15,-2 9-7 16,-4 2 1-16,3 8 1 16,3 3 0-16,6 0-11 15,3-3-3-15,3-3 0 0,9-5-3 0,6-5 0 16,-7-5-3-16,16-11-3 16,-6-6-7-16,-3-4-4 15,-3-3 3-15,3-6 2 16,-9-5 7-16,0 0 6 15,-3 1-2-15,-6 1-1 16,0 7 0-16,0 4 1 16,0 8 3-16,0 9 4 15,0 7-4-15,5 5-3 16,-2 9-1-16,3-1-1 16,0-2 0-16,3 0 0 0,6-3-25 15,-3-5-10-15,0-5-20 16,0-6-6-1,9-8-40-15</inkml:trace>
  <inkml:trace contextRef="#ctx0" brushRef="#br0" timeOffset="6198.0643">24865 6435 272 0,'-15'2'104'0,"15"4"-56"0,0 4-56 16,6 22 29-1,0 8 2-15,-3 10-4 16,-3 8-4-16,6 0-8 16,-3 11-5-16,-3-3 1 0,9-13-35 15,0-5-13-15,3-11-86 16</inkml:trace>
  <inkml:trace contextRef="#ctx0" brushRef="#br0" timeOffset="7342.4966">22219 7506 140 0,'0'0'55'0,"0"0"-30"0,3 6-10 0,-3 1 20 16,3 9 3-16,0 8 4 15,-3 11-10-15,0 10-2 16,0 7-17-16,3 1 5 0,-3-5 5 16,3-8-6-16,0-6-2 15,0-7-6-15,0-6-4 16,0-8 2-16,0-2 0 16,-3-11-3-16,0-6-1 15,-3-10-8-15,-3-10-2 16,0-9-1-16,-3-4 2 15,3 2-1-15,0-3 2 16,3-2 1-16,6 5-1 16,6 2 1-16,3 6 3 0,6 3 2 15,2 5 2 1,4 5-4-16,3 10-1 0,-3 6 5 16,0 8 5-16,-6 6 9 15,-7 1 7-15,-5 1-2 16,-6 3 1-16,-6 2-6 15,-2 0-2-15,-10-2-12 16,-3-6-1-16,-3-2-18 16,0-6-6-16,0-3-25 15,4-4-9-15,5-3-35 16,6-3-15-16,9-14 2 16</inkml:trace>
  <inkml:trace contextRef="#ctx0" brushRef="#br0" timeOffset="7654.9416">22475 7530 224 0,'0'8'85'0,"0"0"-46"0,9 13-39 0,-3-10 18 16,0-1 10-16,0 3 9 16,0 1-2-16,-3 2 0 15,0-3-20-15,0-3-7 0,0 1-1 16,0-3-4-16,-3-3 0 15,0-5 3-15,0 0 1 0,0-2 1 16,0-6 0-16,-3-3-7 16,3-5-2-16,3-2-5 15,0-1-1-15,8 1 6 16,1-1 2-16,3 3-4 16,-3 6 0-16,6 2-23 15,0 2-8-15,3 1-23 16,-1 5-6-16,-2 0-24 15,0 0-41 1,-3 0 40-16</inkml:trace>
  <inkml:trace contextRef="#ctx0" brushRef="#br0" timeOffset="7911.7358">22761 7527 192 0,'-12'6'74'0,"9"-1"-40"0,-6 8-18 16,6-2 24-16,-3 2-10 15,3 0-2-15,0 0-5 0,3 3-3 16,3 0-10-16,6 0 2 0,3-3 2 15,3-2-3-15,3-6 1 16,2-5-5-16,4-5-2 16,-3-3-2-16,0-3 0 15,-6-4 2-15,-3-1 2 16,-6 0-1-16,-9 0-1 16,-6-3-6-16,-3 4 1 15,-6 1-11-15,0 4-5 16,0 2-32-16,3 0-11 15,3 3-43 1,3-1-46-16,4 1 48 16</inkml:trace>
  <inkml:trace contextRef="#ctx0" brushRef="#br0" timeOffset="8300.5943">22957 7279 244 0,'3'13'93'0,"6"5"-50"0,-3 14-33 16,0-8 23-16,-6 5-1 16,9 6 6-16,-3-1-15 15,-6-2-5-15,3-6-11 16,-3-2-3-16,-3-6 2 0,0-2-3 16,3-5 0-16,-3-3-3 15,3-3-1-15,6-5-6 0,0-8-3 16,9-5-5-1,0 0-4-15,-1 0 4 16,4 2 4-16,0 6 4 0,9 5 4 16,-3 5 2-16,-3 6 3 15,-4 2 19-15,-5 3 10 16,-6-1 5-16,-12 4 0 16,0 0-13-16,-9-4-6 15,-2 1-10-15,-1-5-5 16,-6-3-19-16,0-6-6 15,-3-2-24-15,4-5-8 16,2-3-35-16,3-8-15 16,9-10-6-1</inkml:trace>
  <inkml:trace contextRef="#ctx0" brushRef="#br0" timeOffset="8516.3009">23246 7213 260 0,'3'0'99'0,"3"5"-54"0,0 11-39 0,-3-3 22 0,0 13 3 16,0 11 5-16,-3 8-6 15,0 6-3-15,0-6-15 16,0-3-5-16,0 0-1 0,0-5-5 16,0-2-1-16,0-9-27 15,3-2-9-15,6-8-53 16,-1-5-20-16,4-6-9 15</inkml:trace>
  <inkml:trace contextRef="#ctx0" brushRef="#br0" timeOffset="8870.9735">23415 7586 284 0,'0'10'107'0,"6"-2"-58"0,6 0-48 0,-3-3 19 16,3 1 2-16,0-4 6 15,0 1-9-15,3-3-1 16,0 0-10-16,3-3-5 0,-6-2-2 16,5-6-1-16,-5 1 0 15,-3-3-5-15,-6-1 1 0,-6-1-7 16,-3 1-1-16,-6 1-4 16,0 5-3-16,-11 3 11 15,-4 7 4-15,3 6 0 16,0 8 1-1,3 3 6-15,7-1 5 0,2 3 11 16,3 3 8-16,3 3-1 16,12-1-1-16,3 1-11 15,5-4-4-15,7-7-11 16,0-5-4-16,9-6-24 16,0-7-9-16,-4-6-55 15,1-6-23-15,-3 1-3 16</inkml:trace>
  <inkml:trace contextRef="#ctx0" brushRef="#br0" timeOffset="9338.8187">23666 7538 204 0,'0'5'77'0,"3"3"-42"0,2 11-12 0,-2-9 24 16,0 1 2-16,3 2 3 15,-3 0-15-15,-3 3-5 16,0-3-19-16,0 1-6 0,0-4 0 15,0-2-2-15,0-2 0 16,0-6-8-16,0 0-2 16,9-3-5-16,-6-5 1 15,6-3-2-15,9-2 2 16,-6-3 3-16,6 0 1 16,-3 6 3-16,0 7 1 0,-1 3 5 15,-5 5 5 1,6 3 8-16,-9 6 4 15,3-1 1-15,-3-3-2 0,-3 1-8 16,-3-3-3-16,0-3-5 16,0-5-3-16,3-2-7 15,3-4-4-15,3-4-3 16,0-9 0-16,12-5-2 16,0 1 0-16,2-1 1 15,7 8 3-15,3 5 5 16,-3 9 3-16,5 12 22 15,-8 3 9-15,-9 6 0 0,3 5 0 16,-6 5-13-16,-3-3-6 16,-9-4-17-16,6-7-8 15,-7-1-75-15,7-12-125 32</inkml:trace>
  <inkml:trace contextRef="#ctx0" brushRef="#br0" timeOffset="10673.4491">23651 6453 220 0,'-6'3'85'0,"6"-1"-46"0,0-2-28 0,0 0 23 15,0 0-7-15,0 0-1 16,3 0-14-16,3-2-8 16,0-1-2-16,3-2 0 0,-1 0 3 0,4-3-2 15,9-3-2 1,-3-2 2-16,3 0 0 0,0-3-1 15,0 0-2-15,-1-5 3 16,10-8 2-16,3 5-2 16,-3-5-2-1,-1 0 2-15,1-6 0 0,0-2-1 16,0 0 1-16,-3-3 2 16,-4 1 2-16,1 2 1 15,0-3 2-15,0 0-3 16,-3-2 1-16,-4-3-5 15,1 3 0-15,-6-6-1 16,0 3-2-16,-3 0 7 16,0 0 3-16,-3 3-5 15,-3 2-1-15,-3 0-2 0,0 3-2 16,-6 3 5-16,-3-3 1 16,0 8 2-16,-6 0 0 15,-3-3-2-15,-5 0 1 16,-4 3 0-16,-3 5 1 15,-3 3-4-15,-5 3-3 16,8 4 2-16,-15-1 0 16,-2 1-1-16,2 4-2 15,0 2 5-15,1 2 1 16,-4 1-2-16,9 3-1 16,4-1-1-16,5 0 1 15,3 1-4-15,12-1 0 0,0 0-12 16,3 1-7-16,3-1-25 15,9-2-8 1,0-1-35-16,9 1-11 0,3 0-25 16</inkml:trace>
  <inkml:trace contextRef="#ctx0" brushRef="#br0" timeOffset="14682.5835">18561 8139 88 0,'0'-8'33'0,"9"2"-18"0,9-2-20 0,-7 6 4 16,4 2-3-16,9 2 3 16,6 6 4-16,3 8 3 0,2 5 2 15,1 9 0-15,3 4 0 16,-1 0 0-16,-5 1-2 16,-6-1-1-16,-6 8 3 15,-6 1 3-15,-3 4-4 16,-6 4 1-16,-9 12-1 15,-6 3 1-15,-6 0-4 16,-3 1 6-16,-3 1 5 0,0 6-3 16,-3 3 1-16,7 8-2 15,-4 0 3-15,-3-1-3 16,18 1 1-16,6 2-3 16,6-5 0-16,12 3-1 15,0-6 0-15,8-7-2 16,7-9 1-16,3 3-6 15,3-10-1-15,-1-8-16 16,1-4-6-16,3-9-42 16,-4-6-52-16,-8-3 26 15</inkml:trace>
  <inkml:trace contextRef="#ctx0" brushRef="#br0" timeOffset="15281.6987">19216 10216 96 0,'3'-8'38'0,"0"8"-20"0,-3 2-1 16,0-2 16-16,0 0 0 0,0 0 1 15,0 0-2 1,-6 0 0-16,-6 0-17 0,-3 0 2 16,-3 3 3-16,-6 2-5 0,-3 8 0 15,1 9-5-15,-7 4 1 16,-6 8-8-16,0 11-4 16,1 8 0-16,2 8 0 15,-3 8-2-15,1 5 2 16,14 3 1-16,3 5 0 15,18 5 0-15,3-2 0 16,6-6 0-16,6-2 0 16,0 0 0-16,0-3 0 15,-6-5 0-15,-3-6 2 16,-6 3 5-16,-6-5 6 16,0-16-3-16,-33 11 2 0,-3-4-7 15,-2 4-1-15,-10-8-7 16,4-9 0-16,5-7-83 15,3-13-36-15,-5-25 14 16</inkml:trace>
  <inkml:trace contextRef="#ctx0" brushRef="#br0" timeOffset="16575.6846">19754 9922 116 0,'-6'-5'44'0,"0"2"-24"0,-3 0-2 0,4 3 20 15,-7 0-1-15,-9 6 0 16,-3 4-7-16,0 6-4 16,0 3-14-16,1 10-5 0,-1 5-3 15,9 0-7-15,6 1 0 16,6 2 1-16,6-3 3 16,3-5 0-16,6-5-1 15,12-8 3-15,-4-8 0 16,1-8-4-16,0-3 1 15,-3-7-9-15,0-9-4 16,-3-2 2-16,-6-5 2 0,-3-1 5 16,-6 1 2-16,0 2 4 15,-3 3 3-15,0 5 9 16,3 3 3-16,0 2-2 16,0 6-1-16,0 5-6 15,3 10 0-15,3 6-3 16,0 8 2-16,2 0-4 15,1 5 0-15,3-3-1 16,-3 1-2-16,6-6-4 16,0 0-2-16,-3-8-39 15,3-2-15-15,-3-14-47 16</inkml:trace>
  <inkml:trace contextRef="#ctx0" brushRef="#br0" timeOffset="16861.3272">19900 9689 212 0,'0'0'79'0,"0"3"-42"0,3 10-30 0,0 0 18 0,0 11-7 15,0 10 2-15,0 11-5 16,0 8-1-16,3 3-8 16,0-3-6-16,0 2-1 0,0-7 1 15,0 0 2-15,-3-11-12 16,0-8-3-16,0-5-36 16,3-6-15-16</inkml:trace>
  <inkml:trace contextRef="#ctx0" brushRef="#br0" timeOffset="17354.824">20219 9917 164 0,'-12'-3'63'0,"9"3"-34"0,-6 5-16 0,6 1 17 15,-6 1-6-15,-3 7-2 16,-9 2-8-16,3 7-4 16,3 12-5-16,4-6-6 0,2 3 0 15,9-3-4-15,9-3 1 16,-1-5 4-16,4 1 2 16,3-9 4-16,0-8 1 15,3-5-1-15,-3-5-1 16,0-8-3-16,-3-1 1 0,0-4-2 15,-6-1 2 1,-3-2-2-16,0 3-1 16,-3-1-2-16,-3 3 1 0,3 6 3 15,0 2 1-15,0 2-4 16,0 6-1-16,5 14-4 16,7 9 1-16,6 7 1 15,-3 12 2-15,-3 0 12 16,-3 1 8-16,-3-1 2 15,-3-2 0-15,-6-3-8 16,-9 0-3-16,-3-3-5 16,-6-5-1-16,-3-8-12 15,-5 0-7-15,-7-13-31 16,3-13-15-16,3-3-31 16,7-13-30-16,5-3 49 15</inkml:trace>
  <inkml:trace contextRef="#ctx0" brushRef="#br0" timeOffset="17700.5457">20394 9922 168 0,'-9'8'66'0,"6"0"-36"0,-3 13-20 0,3-8 17 15,3 14-2-15,0 7 0 0,0-2-10 16,6 2-2-16,3 1-7 16,3-9-2-16,3-2 2 0,3-8 8 15,0-11 5-15,0-5-3 16,0-5 1-16,-7-11-8 16,1 0-1-16,-6-5 0 15,-6 0 2-15,-6-1-1 16,-6 1 0-16,-5 3-8 15,-1 5 0-15,-3 2-8 16,3 3 0-16,3 3-28 16,3 2-9-16,3 3-38 15,3 0-12-15,6-3 0 16</inkml:trace>
  <inkml:trace contextRef="#ctx0" brushRef="#br0" timeOffset="18045.1638">20573 9964 192 0,'0'11'74'0,"3"2"-40"0,6 6-29 0,-3-4 19 16,-3 1-2-16,0 3 4 16,0 2-5-16,0 0-3 15,0-2-10-15,-3-3-3 0,0-3-1 16,0-5 0-16,0 0 0 15,-3 0 4-15,3-3 3 16,-3-2-2-16,0-6 2 16,0-5-11-16,0-3-4 0,0-2-1 15,6-3 1-15,0-2 2 16,3-1 1-16,0 1-2 16,3 2 2-1,-1 3 1-15,1 2 0 0,0 0-3 16,0 3 0-16,3 1-25 15,-3 4-11-15,0 3-35 16,6 0-58 0,0-3 29-16</inkml:trace>
  <inkml:trace contextRef="#ctx0" brushRef="#br0" timeOffset="18216.2706">20814 9988 200 0,'-3'8'77'0,"6"0"-42"0,-3 21-30 0,0-16 19 16,0 3-9-16,0 3 0 16,0-1-12-16,0-2-1 15,0 0-2-15,0-6-31 0,0-2-12 16,3-2-51 0</inkml:trace>
  <inkml:trace contextRef="#ctx0" brushRef="#br0" timeOffset="18328.0938">20778 9782 324 0,'-24'-3'121'0,"24"3"-66"0,0-3-71 0,0 3 18 0</inkml:trace>
  <inkml:trace contextRef="#ctx0" brushRef="#br0" timeOffset="18394.1434">20763 9776 411 0,'9'0'-73'0,"3"-2"-42"15,6-6-12-15</inkml:trace>
  <inkml:trace contextRef="#ctx0" brushRef="#br0" timeOffset="18585.7318">21052 9660 228 0,'-3'34'88'0,"9"-7"-48"0,-6 12-25 0,0-20 26 15,0 10-20-15,-3 11-4 16,3 2-8-16,0 0-1 16,3 6-5-16,-3-3-13 0,0-8-5 15,0-5-42-15,0-6-17 16,0-7-33 0</inkml:trace>
  <inkml:trace contextRef="#ctx0" brushRef="#br0" timeOffset="18784.6753">20868 9909 256 0,'0'-6'96'0,"8"4"-52"0,7-4-45 16,-6 6 20-16,6 0-13 15,6 0-1-15,6 0-3 16,0 0 1-16,2 0-2 15,-2-2-38-15,-3-1-17 0,6 0-55 16</inkml:trace>
  <inkml:trace contextRef="#ctx0" brushRef="#br0" timeOffset="19201.3869">21216 9766 176 0,'-6'18'66'0,"6"6"-36"0,-3 16-29 0,-3-19 16 16,3 8 20-16,0 5 10 16,0 6-12-16,0 2-6 15,0-2-17-15,0 0-5 0,0-8-3 16,0-3-5-16,0-5 1 16,0-9 0-16,3 1 2 15,-3-5 1-15,3-6 3 16,0-5-3-16,0-5-2 15,0-11-9-15,3-3-5 16,6-4-2-16,6-6 1 16,0 2 1-16,0 3 3 15,0 6 4-15,0 5 3 0,-1 2 0 16,1 6 1-16,-3 5 8 16,0 8 4-16,0 5 1 15,0 5 1-15,0 4 0 16,-3 1 2-16,-3 1-5 15,-3 3-1-15,0-1-4 16,-3-5-1-16,0-2-14 16,0-6-6-16,0-2-42 15,6-22-87 1</inkml:trace>
  <inkml:trace contextRef="#ctx0" brushRef="#br0" timeOffset="19758.3438">21513 10038 208 0,'-3'14'77'0,"6"-14"-42"0,0 21-39 0,0-13 13 15,-3 5 21-15,0 5 15 16,0 4-8-16,0 1-3 16,0-1-20-16,-3-1-2 0,3-3-1 15,0-2-6-15,0-5-3 16,0-1-1-16,0-2-1 15,-3-3 0-15,3-5-7 16,0-2-3 0,3-11-1-1,0-6 3-15,3 3 3 16,3-2 0-16,0-1 1 0,3 3 0 16,0 3 3-1,3 0 0-15,3 8 1 0,0 2-3 16,-3 8 2-16,-4 6 10 15,1 2 5-15,-3 8 5 16,-3 3 3-16,0-3-3 16,-3-2-2-16,0-6-9 15,0-3-3-15,0 1-5 16,0-3-1-16,0-5-6 16,0-6-3-16,0-2-1 15,3-11-1-15,3-8-9 16,3 0-4-16,6 0 7 0,0-2 3 15,2 7 9-15,1 4 5 16,3 9 8 0,3 6 6-16,-3 8 13 0,-4 11 8 15,-2-1-3-15,-3 6-1 16,0-3-16-16,-3-2-7 16,-3-1-11-16,-3-2-5 15,-3-3-44-15,0-2-17 16,3-3-77-1</inkml:trace>
  <inkml:trace contextRef="#ctx0" brushRef="#br0" timeOffset="25280.3531">20894 13033 184 0,'-6'-13'71'0,"9"11"-38"0,6-4-43 0,0 6 11 16,3-2-8-16,12-1 2 15,3 3 1-15,3 5 2 16,2 6 1-16,7 5 1 0,0 5 0 16,-1 13-3-16,4 3 2 15,-6 6 1-15,-4 12 0 16,-8-2 4-16,-9 11 2 15,-6 15 4-15,-9 0 1 16,-6 14-1-16,-3 7-1 0,-9 17-3 16,-8 5 1-16,-1 5 5 15,-3 15 4-15,-3 7 1 16,-5 15 1-16,8 2 0 16,0-10 0-16,15 1-5 15,12-9-3-15,9-11-5 16,9-15-2-16,6 0-3 15,18-19-1-15,2-5-30 16,1-13-12-16</inkml:trace>
  <inkml:trace contextRef="#ctx0" brushRef="#br0" timeOffset="25957.0941">21368 15962 140 0,'-18'-8'52'0,"9"3"-28"0,-9 0-11 16,12 5 19-16,-3 0-5 15,-9 0-1-15,-6 2-10 16,1 6-5-16,-1 8-6 16,0 16-2-16,0 8 3 0,-3 15-3 0,7 25-2 15,2 23-3-15,3 29 1 16,6 27 1-16,3 13 2 16,3 8 14-16,3 2 7 15,3-7-7-15,-3-6-4 16,0-5-7-16,-9-16-2 15,-9-7 8-15,-12-20 2 16,-2-15-2-16,-7-3 1 0,-6-23-9 16,-2-14-4-16,-4-21-49 15,0-19-19-15,-8-26-49 16</inkml:trace>
  <inkml:trace contextRef="#ctx0" brushRef="#br0" timeOffset="26762.279">21630 15687 200 0,'0'0'77'0,"-3"3"-42"0,3 5-39 0,3 0 15 16,-3 5 5-16,0 3 5 16,3 8 6-16,2 7 4 15,1 1-17-15,0-3-6 0,-3 0-3 0,0-5-6 16,0-5 1-16,0-1-7 16,0-5 0-16,-3-5-30 15,0-2-13-15</inkml:trace>
  <inkml:trace contextRef="#ctx0" brushRef="#br0" timeOffset="26949.8072">21618 15555 224 0,'-6'-5'85'0,"6"10"-46"0,0-5-63 0,3 3 4 16,-3-3-3 0,3 2 0-16,0 3-19 0,0 6-8 15,9 0-9-15,-4-3-2 16</inkml:trace>
  <inkml:trace contextRef="#ctx0" brushRef="#br0" timeOffset="27545.5989">21731 15711 164 0,'0'11'63'0,"3"2"-34"0,0 5-27 0,0-4 12 16,0 4 6-16,0 9 5 0,-3-1-7 16,0-2-3-16,0-3-8 15,0-3-3-15,0-2 2 0,0-2-3 16,0-4 0-16,0-2 1 15,0-3 0-15,0-5 6 16,0-5 4-16,0 2-7 16,0-7-2-16,3-17-10 15,0 6-2-15,3-3 6 16,0-2 5-16,-1 5-4 16,4 0 0-16,0 2-2 15,0 6-2-15,6 2 0 16,-3 9 3-16,0 4 0 15,-3 6 3-15,3 3-1 16,0 7-1-16,-3 4 9 16,-3 1 4-16,0-7-6 15,-4-3-2-15,1-2-3 0,0-3-2 16,0-3 3-16,-3-5 0 16,3-5 1-16,6-8 0 15,0-6-7-15,3-2-2 16,3 0 2-16,-3 0 3 15,0 2-1-15,0 3-2 16,0 3-1-16,0 10 3 16,-1 3 0-16,1 8 3 15,-3 6 5-15,0 1 4 0,0 12-2 16,0-3 0-16,-3 0-5 16,0-1-1-16,-3-1-1 15,0-7-2-15,-3 4-24 16,9-6-11-16,-3-5-22 15,0 0-7-15,0-5-15 16,0-6-22 0,0-5 34-16</inkml:trace>
  <inkml:trace contextRef="#ctx0" brushRef="#br0" timeOffset="27982.2408">22183 15751 164 0,'-3'0'63'0,"6"0"-34"0,0 8-30 15,0-3 12-15,0 5 6 0,0 20 6 16,0-1 1-16,0 5 1 16,0 6-14-16,0 2-2 0,-3 0-2 15,3-5-3-15,0-5-3 16,-3-3 2-16,3-5 2 16,-3-8-2-16,0-3 0 15,0-5 8-15,-3-8 2 16,0-5-4-16,0-11-3 15,0-8-6-15,0-8-2 16,0-2 1-16,0-16 0 16,0-3-2-16,3 8 0 15,6 3-1-15,3 2 3 16,3 8 0-16,3 6 3 0,0 7-1 16,3 6 2-16,2 8 2 15,4 7 2-15,-3 9 8 16,-12 2 2-16,-3 8-4 15,-9 8 0-15,-3-2-6 16,0-6 1-16,-3 3-7 16,-3-6-3-16,0-4-15 15,0-7-6-15,-3-1-17 16,7-6-7-16,-4-11-17 16,3-10-7-16,0-3-17 15</inkml:trace>
  <inkml:trace contextRef="#ctx0" brushRef="#br0" timeOffset="28215.1014">22383 15420 200 0,'17'-16'74'0,"-8"29"-40"0,-3-18-27 0,-3 8 20 16,3 7-3-16,0 9 1 15,0 7-3-15,-3 11-2 16,3 11-10-16,-6 2-4 0,0 3 0 15,0 0-3-15,0-3 0 16,3-7-1-16,0-9 1 16,0-8-35-16,3-4-16 15,0-9-30 1,3-11-54-16,-3-12 31 16</inkml:trace>
  <inkml:trace contextRef="#ctx0" brushRef="#br0" timeOffset="28569.1222">22511 15690 248 0,'-6'0'93'0,"6"2"-50"0,0 4-57 16,3-1 14-16,0 3-2 15,3 3 3-15,0-1 14 16,5 3 5-16,4-5-10 16,-3 3-1-16,3-3-2 0,0-3-3 15,0-2-3-15,0-6 2 16,0-2 2-16,-3-3-2 15,-4-3-2-15,-2-2 0 16,0 5 1-16,-6-2-3 16,-3 2-2-16,-3 2 2 15,-2 4 0-15,-7 2-4 0,-6 5-1 16,0 8 0 0,3 3 4-16,3 8-1 0,3 2 1 15,3 1 4-15,6-1 1 16,3 1 1-1,9-3 0-15,6-9-2 0,6-1-2 16,3-1-6-16,6-8-4 16,2-5-63-16,10-10-26 15,3-12 4 1</inkml:trace>
  <inkml:trace contextRef="#ctx0" brushRef="#br0" timeOffset="29363.9924">22764 15666 152 0,'-3'-5'57'0,"6"5"-30"0,-3 2-29 0,0-2 11 16,3 6 11-16,0 4 7 15,3 9 4-15,-3 5 1 16,-3 5-17-16,5 8 0 0,-5-6 1 16,0 1-2-16,0-5 0 15,0-6-8-15,0-5-4 16,0-3 1-16,0-5 0 15,0-3 7-15,0-5 4 0,0-5-10 16,3-11-4 0,3-8-7-16,0-2-3 0,6-6 2 15,0 0 3-15,0 6 3 16,0-1 1-16,0 14-4 16,0 0-1-16,3 13 3 15,-3 5 3-15,-1 8 5 16,1 3 2-16,-6 11 3 15,-3-3 4-15,3 2-6 16,-3-5 0-16,-3-2-4 16,0-9-3-16,3-2 0 15,-3-3 1-15,0-5-1 0,6-7-1 16,-3-9-2 0,6-11 1-16,6 1-1 0,3-3-2 15,0 5 0-15,-3 5 3 16,-4 6-2-16,1 5-1 15,0 8 3-15,0 8 2 16,-3 5 2-16,0 6 1 16,-3 2-2-16,-3 5-2 15,0-7-4-15,-3 2-2 16,6-8-33-16,-3 1-11 16,0-6-35-1,3-6-44-15,0-10 38 16</inkml:trace>
  <inkml:trace contextRef="#ctx0" brushRef="#br0" timeOffset="29723.9947">23183 15716 232 0,'-3'3'88'0,"3"0"-48"0,3 2-51 16,6 0 11-16,-3 3-3 16,0 0 1-16,6-3 8 15,-3 3 4-15,6-2 10 16,0-4-11-16,3-4 1 15,-6-4 0-15,-1-2-6 16,-2 0-2-16,-3-2-1 16,-6-1-1-16,-6 1 2 15,-6 2 1-15,-5 0-8 16,5 2-2-16,-3 4 4 0,0 2 1 16,0 8-1-16,0 5 0 15,3 3 2 1,3 2 2-16,3 6 0 15,3 5-1-15,3-2 1 0,3-1-1 16,3 1 0-16,9-9 2 16,3-5-1-16,6 1 2 15,0-14-29-15,2 0-11 16,-2-14-33 0,-3-9-48-16,0-1 29 15</inkml:trace>
  <inkml:trace contextRef="#ctx0" brushRef="#br0" timeOffset="30054.9722">23392 15692 184 0,'-6'11'68'0,"6"2"-36"0,0 11-35 0,6-11 13 0,-3 3 4 16,0 8 3-16,-3 0 3 16,0-3 0-16,0-8-11 15,0 3 1-15,0-5 1 0,3-3-2 16,0-6 2-16,0-7-8 15,3-8-4-15,-1-6-3 16,1 1 0-16,6-6 3 16,6 0 0-16,-3 3 1 15,0 2 0-15,0 6-3 16,3 5 2-16,0 8 1 16,-1 11 2-16,-2 5 3 15,-3 7 4-15,-3 9-2 16,3 0 1-16,-6-6-7 0,-3-2-1 15,6-5-5 1,-3-6 1-16,0-2-42 0,0-6-17 16,-3-5-41-1</inkml:trace>
  <inkml:trace contextRef="#ctx0" brushRef="#br0" timeOffset="30280.253">23826 15322 268 0,'-9'0'101'0,"15"3"-54"0,-3 7-64 0,0 3 14 0,0 11-4 15,-3 11 3-15,6 10 18 16,-6 5 11-16,-6 8-13 16,6 0 1-16,-3 6 0 0,3-6-7 15,0-2-3-15,0-14-18 16,0-2-5-16,0-9-23 15,0-9-8-15,0-9-57 16</inkml:trace>
  <inkml:trace contextRef="#ctx0" brushRef="#br0" timeOffset="30482.0646">23648 15642 300 0,'-9'-8'112'0,"9"-2"-60"0,12-1-67 0,-6 8 13 16,8-2-5-16,4 2 4 16,9-2 4-16,-3 3 2 15,-3-1-1-15,6 3-2 0,-4 5 1 16,4-2-32-16,6 7-14 16,-3 1-68-1</inkml:trace>
  <inkml:trace contextRef="#ctx0" brushRef="#br0" timeOffset="30878.656">24112 15650 244 0,'-15'-8'93'0,"3"8"-50"0,3 0-48 16,3 5 15-16,-3-2-8 16,0 2-2-16,-2 3-2 15,-1 6 1-15,-6 4 1 16,3 6 0-16,3 5 2 0,3 5-3 15,3-4 0-15,6 1 1 16,3-7 0-16,3-5 0 16,0-6 0-16,9-5 0 15,0-6 2-15,3-4-1 16,0-17-1-16,-4 1 1 16,1-3 1-16,-3-6-1 15,-3 3-1-15,-3 0 7 0,-6 3 5 16,0 5-2-1,0 3 0-15,0 5 0 0,0 3 1 16,0 5-8-16,0 8-1 16,0 8-2-16,6 2 0 15,-3 6-3-15,6 5 2 16,3-2 1-16,0-4 2 16,3-1-23-16,-1-6-8 15,1-6-35-15,0-5-11 16,3-7-18-16</inkml:trace>
  <inkml:trace contextRef="#ctx0" brushRef="#br0" timeOffset="31105.4124">24335 15383 260 0,'-6'16'96'0,"6"8"-52"0,6 10-56 15,-6-13 13-15,3 14-7 16,-3 10 4-16,6 2 5 16,-3 6 6-16,0 3-5 15,0-1 2-15,0-7 1 0,6-6-3 16,-6-7-3-16,6-9-51 16,-12-10-85-1</inkml:trace>
  <inkml:trace contextRef="#ctx0" brushRef="#br0" timeOffset="31331.3217">24151 15655 316 0,'-3'-5'121'0,"18"2"-66"0,8-2-66 0,-8 5 18 15,0 0-12-15,6 0 1 16,0 0-3-16,6 0 2 0,5 0 3 16,-5 5-26-16,-3-2-10 15,3 0-47-15,-3-3-54 16,-4 2 38-16</inkml:trace>
  <inkml:trace contextRef="#ctx0" brushRef="#br0" timeOffset="31487.4553">24547 15695 236 0,'-6'13'90'0,"6"3"-48"0,6 11-49 16,-3-14 14-16,0 8-7 16,2 6 2-16,-2-4 3 15,-3-2 2-15,6 1-3 16,-3-6-16-16,-3-3-7 0,6-5-56 16,-6-8-53-16</inkml:trace>
  <inkml:trace contextRef="#ctx0" brushRef="#br0" timeOffset="31664.8756">24520 15452 324 0,'-18'-6'121'0,"18"6"-66"0,3 0-75 0,3 0 15 15,0 6-31-15,3-1-9 16,3 0 6-16,0 3 5 15,-1 0-13-15,4 3-7 16,-3-1-20-16,0 1-8 0</inkml:trace>
  <inkml:trace contextRef="#ctx0" brushRef="#br0" timeOffset="31961.5027">24684 15671 148 0,'-12'16'57'0,"12"0"-30"0,0 8-27 0,0-11 13 0,0 8 2 15,6 8 5-15,0-2-1 16,-1-1 0-16,4-2-10 16,-3-3-1-16,9-5 2 0,0-3-2 15,0-7 1-15,6-6 1 16,-6-6 4-16,6-7-4 16,-4-8 0-16,-5-3 0 15,-6 0 1-15,-12-5-5 0,-6 0-2 16,-5-3 0-16,-4 6 2 15,-3 7 3 1,-6 1 5-16,3 10-19 0,4 3-8 16,5 2-23-16,3 3-7 15,6 3-11-15,3 2-4 16,6-5-28 0</inkml:trace>
  <inkml:trace contextRef="#ctx0" brushRef="#br0" timeOffset="32293.7479">24880 15711 232 0,'0'11'88'0,"6"4"-48"0,3 9-49 0,-3-13 14 0,0 7-5 16,3 4 2-16,0 1 8 16,-3-7 3-16,-3-3-6 15,0-5 16-15,-3-2 6 0,0-17-1 16,5-5-15-1,-2 3-5-15,3-13-8 16,0-1-3-16,9-5-3 16,0 6 1-16,3-1 3 15,3 9 1-15,0 7 1 16,5 9 2-16,-2 10 5 16,-6 13 6-16,-6 5 6 15,0 9 3-15,-3-1-9 16,0-2-5-16,-6-1-5 0,6-4-3 15,0-9-50-15,3-4-21 16,2-6-69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39:34.8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2213 10610 180 0,'-17'-21'68'0,"14"18"-36"0,-3 0-29 16,6 3 15-16,0 3-9 16,-3 2-1-16,0 11 9 0,0 21 6 15,-3 21-12 1,-3 35 10-16,0 23 2 0,-3 27-9 0,3 3-3 16,6-9-7-16,3 6-1 15,6-24 1-15,3-8 2 16,0-21-16-16,3-13-6 15,0-21-41-15,-3-14-17 16</inkml:trace>
  <inkml:trace contextRef="#ctx0" brushRef="#br0" timeOffset="1831.3256">2127 10642 152 0,'-21'-16'57'0,"18"16"-30"0,3 0-25 0,0 0 14 15,0 0-17-15,9 0-5 16,0 2-3-16,3-2 3 16,9 0 3-16,9 3 0 0,14 0-1 15,10-3 0-15,17 0 3 16,7 0 0-16,17 0 1 16,6 0-3-16,12-3 2 15,18 0 1-15,-3 1 0 0,18-1 0 16,12 0 0-16,9 1 4 15,14-1 2-15,-5 0-5 16,11 1-2-16,4-1 0 16,2 3 0-16,4-2-2 15,-1 2 2-15,1-3-1 16,-4 3 0-16,-8 0-3 16,2-3 1-16,-5 3 6 15,2-2 6-15,-5-1-4 16,2 3 0-16,-2-3 0 15,-3 3 2-15,-4-2-3 16,-2 2-2-16,3 0 0 16,-1 2-1-16,-2-2-3 15,-3 3 2-15,2-3-1 16,1 0 0-16,-3 0 2 0,8-3 2 16,4 1-3-16,2-1 0 15,1 0-1-15,38-2 0 16,-17 0 0-16,-4-1-2 15,-5 1 0-15,-10 5 3 16,-8-10 4-16,2 7 6 16,-2 3-3-16,2-3-1 15,-11 1-2-15,9-6-3 16,5 10 1-16,-2 1-1 16,0 0 0-16,-4-3 0 15,7-8-3-15,-7 10 0 0,1-7 2 16,-6 0 0-16,2 10 3 15,-2-10 3-15,3 7-2 16,-13 1-2-16,10-8-3 16,6 7 1-16,-1-7 1 15,-2 13 0-15,2-3-3 16,4 3 2-16,3-2 1 16,-13-1 2-16,-5 0-3 15,-6 0-2-15,-15 1-1 16,-6-1 3-16,-6 0 0 15,-9 3 1-15,-9-2-3 16,-3-4 2-16,-12-2 1 16,-3 0 0-16,-11 0 0 15,-10 0 0-15,-8 0 6 0,-7 0 6 16,-5 0-2 0,-1 0 0-16,-5 3-11 0,-6 0-1 15,-7 2-2-15,-2 0 2 16,-6 3-1-16,-6 3 1 15,-4 10 0-15,-8 11 0 16,-6 10 4-16,-9 29 3 16,-5 9-2-16,-13 18-2 15,-3 5 0-15,0 18-1 16,3 1 4-16,6-11 2 16,7-10-5-16,5 2-2 15,3-13 4-15,6-11 3 0,3-5 1 16,5-15 3-16,4-12-5 15,-3-10-1-15,0-8 2 16,-3-7 1-16,-6-7-3 16,-6-4-1-16,-9-3-1 15,-9-3 1-15,-11-2-2 16,-25 0-1-16,-20-3-4 16,-25 2 0-16,-20 1 2 15,-20 0 1-15,-22-1-2 16,-12-2 2-16,-20 3-1 15,-10-3 0-15,-14 0 0 16,-6-3-2-16,-12 1 5 16,-6-4 1-16,6 1 0 15,-4 0-2-15,1-1-2 16,0 1 1-16,-3 0 1 0,3 2 0 16,-3-7 0-1,9 2 2-15,0 0-1 0,0-3-1 16,8-5 1-16,1 3-1 15,0-3-3-15,9 0 2 16,-1 0-1-16,4-2-2 16,-3 2 3-16,5-3 2 15,7-4 0-15,12-6-1 16,-4 5 1-16,1 0-1 16,2 8 0-16,4 0 2 15,-1 3-1-15,1 2-1 16,5-2-2-16,1 3 1 0,-7-1 3 15,4 0 1-15,14 1-4 16,-9 2 1-16,4 3 0 16,-7-3 0-16,7 2 0 15,2 1 2-15,-3 2-1 16,-2 3-1-16,-4 0-2 16,4 3 1-16,8 2 1 15,-14 1 0-15,-1 2 0 16,-3-1 0-16,-2 7 2 15,-3-1 1-15,8 0-4 16,-2 14-1-16,-7-6 1 16,1 8 0-16,5 0 3 15,-5-3 1-15,23 1-4 0,-3-6-1 16,10 0 1-16,20-2 0 16,3-6-8-16,18-2-2 15,15-3-69 1</inkml:trace>
  <inkml:trace contextRef="#ctx0" brushRef="#br0" timeOffset="3513.8193">17215 10798 200 0,'-3'-6'74'0,"3"9"-40"0,0 2-29 0,0-2 19 0,0 8-6 15,0 7 1-15,0 19 7 16,0 5 6-16,-3 6-17 15,0 2-2-15,0-2-1 0,0 0-5 16,0-3 1-16,0-6-3 16,1-7 2-16,-1-6-2 15,3-7 0-15,0-6 1 16,0-5 1-16,0-8-3 16,5-5-1-16,4-8-3 15,0-3-3-15,6-11-3 16,0 6-1-16,0 3 1 15,0 4 4-15,0 6-4 16,3 8 0-16,5 3 3 0,-2 5 1 16,-3 3 2-16,-3 4 0 15,-3 7 2-15,-3-1 3 16,-6 0 7-16,-9 0 4 16,-3-5-4-16,-3 0-2 15,-3-6 1-15,-6-2 0 16,0-2-12-16,1-6-6 15,-1-3-22-15,3-2-6 16,3-3-33-16,6-5-11 16,3-1-38-16</inkml:trace>
  <inkml:trace contextRef="#ctx0" brushRef="#br0" timeOffset="3874.1018">17462 11163 216 0,'-12'21'82'0,"9"-8"-44"0,1 11-25 16,2-11 22-16,0 6-3 15,2 2 1-15,1 0-16 16,3 3-5-16,3 0-8 16,3-3-3-16,3-11 0 0,3-4-8 15,3-12 0-15,-3-4-10 16,0-6-2-16,-4-5 1 15,-2 0 1-15,-6-1 14 16,0 4 6-16,-3 2 13 16,-3 3 5-16,0 2 0 0,3 6-1 15,-3 2-13-15,3 6-4 16,0 8-2-16,3 4-1 16,3 4 0-16,3-1 2 15,0-2-1-15,3 0 2 16,0-5-20-16,-1-3-6 15,1-6-48-15,6-7-21 16,3-5-12 0</inkml:trace>
  <inkml:trace contextRef="#ctx0" brushRef="#br0" timeOffset="4050.0808">17817 10811 264 0,'-6'3'99'0,"0"7"-54"0,3 17-50 15,3-6 15-15,0 13 7 16,0 11 6-16,0 5-7 16,0 1-4-16,3-1-7 15,0 0-2-15,0-5 1 0,6 0-29 16,-9-8-10-16,6-5-82 16</inkml:trace>
  <inkml:trace contextRef="#ctx0" brushRef="#br0" timeOffset="4243.2754">17706 11105 324 0,'3'-3'121'0,"12"-5"-66"0,12-3-66 0,-12 6 18 15,6 0-9-15,6 0 0 16,2 2-40-16,4-2-17 15,9 5-65-15,-1 0-26 16</inkml:trace>
  <inkml:trace contextRef="#ctx0" brushRef="#br0" timeOffset="9142.994">18355 10967 132 0,'-6'-26'49'0,"6"15"-26"0,0 0-14 0,3 11 16 15,-3 0-14-15,0 0 5 16,3 11 4 0,3 5-11-16,0 5 11 0,0 8 3 15,0 8 0-15,0 3 0 16,-6 5-6-16,0 2 0 15,0-2-8-15,0 6-3 16,-3-9 1-16,3-5 0 0,0-5 3 16,0-6 1-1,0-10-3-15,0-3 0 16,0-2-1-16,0-6 1 16,0-5-4-16,3-13-1 0,3-6-3 15,0-7-1-15,3 0-1 16,0-1 0-16,3 6 2 15,6 2 2-15,-3 4-3 16,-4 4-2-16,1 3 2 16,0 3 0-16,0 5-2 15,0 8 0-15,0 5 4 16,-3 3 1-16,0 0 4 16,-3 0 3-16,0 10-6 15,-3-5-4-15,0 0 2 16,0-5 3-16,0-3-10 0,0-5-5 15,0-2-33 1,3-12-13-16,2-7-26 16,1-3-51-16,3-5 31 15</inkml:trace>
  <inkml:trace contextRef="#ctx0" brushRef="#br0" timeOffset="9443.3246">18710 11242 192 0,'8'-2'74'0,"-16"4"-40"0,2 3-27 0,6 1 20 15,-3 2-12-15,0 5-3 16,3 3 6-16,0 8 5 16,0 7-12-16,3-2-1 0,3 1-3 15,5-9 1-15,4-3 0 0,0-5-2 16,6-5 1-16,0-8-2 16,3-10 2-16,-6-6-2 15,-4-3 0-15,-2 1-1 16,-6-6 2-16,-6 3-5 15,-3 0-1-15,-6 2 0 16,-5 3 2-16,-7 3 1 16,-6 5 1-16,3 3-7 15,3 0 0-15,3 2-21 16,4 3-9-16,2 0-23 16,6 0-10-16,6-3-37 15</inkml:trace>
  <inkml:trace contextRef="#ctx0" brushRef="#br0" timeOffset="9865.1156">18897 11250 212 0,'-3'19'79'0,"6"-1"-42"0,-3 9-34 0,3-17 15 15,0 6 0-15,0 5 3 16,6-2-7-16,0-3-1 15,3-3-7-15,0-3-4 0,0-4 1 16,2-9-7-16,1-8 1 16,0-2-8-16,0-3-1 15,0 1 7-15,-3 1 2 16,0 4 3-16,-3 2 0 16,0 5-3-16,0 3 2 0,0 5 5 15,-1 1 2-15,1 2 0 16,3 5 1-16,3 3-2 15,3-3 0 1,0-10 1-16,0-6 1 0,0-5 8 16,-4 0 2-16,-2-2-11 15,-3-4-3-15,0 4 2 16,-6-9 1-16,-6-2-2 16,0 2-3-16,-3 4-5 15,0 1-2-15,-3 4-22 16,1 2-6-16,-1 3-34 15,3 2-14-15</inkml:trace>
  <inkml:trace contextRef="#ctx0" brushRef="#br0" timeOffset="10391.7791">19787 11205 192 0,'-12'-8'74'0,"3"6"-40"0,0-1-20 0,6 3 22 16,-3 0-14-16,-3 3-2 0,1 2-12 15,-4 3-5-15,-3 5-2 16,-3 6-4-16,3 2 0 0,3 2-1 15,6 12 0-15,3-6 0 16,9-3 0-16,3-2 3 16,3-8 0-16,3-5 3 15,0-9 1-15,0-12 1 16,-1-6 0-16,1-8-2 16,-3 0 1-16,-3-5 0 15,-3-3 3-15,0-7-3 16,-3-4-2-16,-3-2 0 15,-3-7 1-15,0 1-1 0,0 9 2 16,0 8 7-16,0 7 5 16,0 9-3-16,0 2-2 15,3 10-8 1,-3 17-3-16,3 13 2 0,0 8 3 16,3 10 1-16,0 0 2 15,0 3 0-15,0 3 1 16,6-3-4-16,6-3-3 15,3 0-5-15,-3-7-2 16,3-9-39-16,-1-7-15 16,4-14-63-1</inkml:trace>
  <inkml:trace contextRef="#ctx0" brushRef="#br0" timeOffset="10691.434">19995 11221 252 0,'-14'5'93'0,"8"3"-50"0,-3 5-39 16,6-2 21-16,0 2 1 16,0 3 7-16,0 3-14 15,6 4-5-15,6 4-9 16,3-6-4-16,2 0 0 0,7-8-1 16,6-7 0-16,-3-9 2 15,0-7 1-15,-3-9-4 16,-7 3 1-16,-5-2 2 15,-6-4 3-15,-12 4 9 16,-5-1 5-16,-4 4-3 0,0 1-1 16,-3 4-18-1,3 2-8-15,3 3-34 0,3 2-14 16,3 3-62 0,6 5-51-16,6 0 66 15</inkml:trace>
  <inkml:trace contextRef="#ctx0" brushRef="#br0" timeOffset="10972.5641">20397 11202 212 0,'-3'0'82'0,"6"6"-44"0,0 2-18 15,0 0 27-15,3 2-7 16,3 6-1-16,3 3-22 16,0-1-8-16,3 6-6 15,0-3 0-15,0 3 0 0,-4-3-10 16,1-2-3-16,3-9-28 16,-3-2-13-16,0-3-37 15,3-7-54 1,-3-4 40-16</inkml:trace>
  <inkml:trace contextRef="#ctx0" brushRef="#br0" timeOffset="11179.0514">20647 11255 220 0,'-6'0'82'0,"6"3"-44"0,-3 5-40 0,3 0 17 16,-6 5 9-16,0 8 7 15,-2 8 12-15,-4 8 8 16,-3 3-27-16,0 8-4 0,0-6-3 15,3-2-9-15,0-3-2 16,3-5-11-16,3-6-2 16,0-5-27-16,3-5-13 15,3-8-48-15,9-5-20 16,3-6 10 0</inkml:trace>
  <inkml:trace contextRef="#ctx0" brushRef="#br0" timeOffset="11504.8511">20728 11277 232 0,'-24'-3'88'0,"24"6"-48"0,-3 4-36 16,3-1 19-16,-3 4 11 16,-3 4 11-16,3 4-11 15,0 9-5-15,3-1-16 16,6 0-6-16,0-4-1 0,12-4-3 15,0-5 0-15,2-2 3 16,4-6 3-16,0-5-2 16,0-5-2-16,-3-8-5 15,-3-6 0-15,-7-2 0 0,-2-3 0 16,-6-2 0-16,-6 2 0 16,-6 0-5-16,-2 3 1 15,-1 5-14-15,-6 3-3 16,-6 2-24-16,3 3-9 15,0 6-36-15,6-1-15 16</inkml:trace>
  <inkml:trace contextRef="#ctx0" brushRef="#br0" timeOffset="11800.5031">20874 11319 220 0,'11'26'85'0,"-2"1"-46"0,0 12-30 0,-3-25 19 0,0-1-10 15,3-2 0-15,0-1-5 16,0-2 2-16,3-5-8 16,0-3 0-16,3-6 3 15,0-7-8-15,-1-5-1 0,-2-6-6 16,0-5-1-16,-3 0 0 16,0 5 2-16,-3 5 2 15,0 6 3-15,-3 2 6 16,3 9 4-16,0 7 5 15,0 8 4-15,0 11 5 16,3 5 4-16,0 0-15 16,3 3-6-16,8-8-16 15,7-6-5-15,3-4-128 16,3-9-73-16,8-8 93 16</inkml:trace>
  <inkml:trace contextRef="#ctx0" brushRef="#br0" timeOffset="12498.7268">21546 10808 184 0,'-3'-2'68'0,"3"2"-36"0,0 2-26 0,0-2 15 0,0 6-9 16,3-1-2-16,-3 5-1 16,3 4 1-16,0-1-5 15,0 0-3-15,3 6 1 0,0 2-4 16,3-5-2-16,0 0-38 15,0-6-15-15,0-2-32 16</inkml:trace>
  <inkml:trace contextRef="#ctx0" brushRef="#br0" timeOffset="12659.793">21633 10869 228 0,'-3'3'88'0,"3"-1"-48"0,0 4-47 0,0-1 16 16,6 0-10-16,-1 1-2 16,4-1-1-16,3 5 3 15,0 12-95-15,0-7-42 16</inkml:trace>
  <inkml:trace contextRef="#ctx0" brushRef="#br0" timeOffset="13513.5128">21862 11195 184 0,'-3'-3'68'0,"6"-8"-36"0,-3 19-29 0,0-2 15 0,0 1 4 16,0 9 6-16,0 8 5 15,0 11 2-15,0 7-19 16,0 0-5-16,0 1-3 0,0-1 0 16,0-8 0-16,3-2-7 15,0-6 0-15,0-2-1 16,-3-5 2-16,0-6-1 15,0-2 2-15,0-19-9 16,-3-3 4 0,0-2 0-16,0-6-1 15,0-10 0-15,3-8 4 16,0-5 1-16,3 0 0 16,3-1-2-16,0 4-4 15,9-1 0-15,-1 5 2 0,4 9 1 16,-3 2 5-16,6 6 2 15,-3 4-5-15,-3 9 0 16,0 10 1-16,-3 6 3 16,-4 5 9-16,-2 2 3 15,-3 4 0-15,-3-1 0 16,-3-3-5-16,-3 1-2 16,-2-3-6-16,-4-3-1 15,-3-5-12-15,0 0-7 16,0-6-13-16,0-2-5 15,-3-2-20-15,6-4-5 16,3-1-33 0,9-4-40-16,9 0 46 0</inkml:trace>
  <inkml:trace contextRef="#ctx0" brushRef="#br0" timeOffset="13844.0784">22076 11171 216 0,'3'0'82'0,"0"8"-44"0,12 2-36 16,-9-4 17-16,0 1 12 16,0 7 7-16,3 4-8 15,-3 1-6-15,0-1-13 16,0 1-3-16,-1-3 2 0,-2 5-6 16,0-11 0-16,0 4-2 15,0-9 1-15,-3 3 0 16,0-8 1-16,0-3 2 0,0-2 1 15,0-6-6-15,3-2 0 16,0-3-3-16,3-2-2 16,0-1 0-16,0 3 0 15,3 3 3-15,0 3 0 16,0-1-6 0,0 0 0-16,0 6-32 0,3 2-12 15,0 1-36 1,0-1-59-16,-4 3 37 15</inkml:trace>
  <inkml:trace contextRef="#ctx0" brushRef="#br0" timeOffset="14113.3263">22323 11216 196 0,'-3'2'74'0,"0"1"-40"0,-3 5-22 0,3-3 19 0,0 6-1 16,0 2 4-16,0 0-7 15,0 3-4-15,3 0-13 16,3-3-2-16,3 6 2 0,3 5-4 15,6-14-1-15,3 3 2 16,0-15 0-16,0-4-1 16,-3 1-1-16,-4-3-1 15,1-2 0-15,-9-4-2 16,3-1-2-16,-12-4-2 16,3 0 1-16,-6 4-12 15,-5 1-5-15,2 4-19 16,0-1-6-16,0 3-42 15,3 3-59-15,3 5 34 16</inkml:trace>
  <inkml:trace contextRef="#ctx0" brushRef="#br0" timeOffset="14727.7954">22472 11250 192 0,'3'11'74'0,"3"-1"-40"0,3 3-20 0,-3-5 22 16,0 3 0-16,0 0 2 0,0-1-11 16,0-2-5-16,5-3-12 15,1-2-2-15,-3 0-1 0,3-3 5 16,0-3 5-16,-3-5-5 16,0-2-2-16,-3-4-3 15,0-2-2-15,0 1-10 16,-3-1-4-16,0 0-9 15,0-8-3-15,0 5-27 16,0 4-11 0,-3 1-18-16,6 6-7 0,0 0-3 15,0 8 1 1,0 8 52-16,2-2 52 16,1-1 27-16,0 0 2 15,6 1-1-15,-3-1-11 16,0 0-2-16,0-2-9 0,3-1-3 15,-9 1-12-15,6-3 1 16,-3 0 3-16,0-5-5 0,-1-3 0 16,-2-3 0-16,-3 1 2 15,-3-1-5-15,-3 1-3 16,-3 2-1-16,-2 0-1 16,2 2 0-16,-6 4 2 15,-3 2-3-15,-3 8-2 16,3 5 4-16,0 0 1 15,3 0 11-15,3 3 6 16,0 0 5-16,3 3 3 16,3-1-10-16,6 1-5 15,3-1-3-15,3 1 1 0,3-3-5 16,3 2-1-16,0-5-2 16,3-2-2-16,-6-3-13 15,6-8-6-15,2 0-34 16,-2-3-14-16,-3-2-51 15</inkml:trace>
  <inkml:trace contextRef="#ctx0" brushRef="#br0" timeOffset="15022.1251">23023 10800 252 0,'-3'0'96'0,"3"3"-52"0,-18 2-43 0,24 1 19 16,-12 4 4-16,0 6 5 15,0 0-13-15,-3 2-4 16,6 1-8-16,-3 2-5 0,3 0 0 15,0-5-12-15,0-3-7 16,0-2-47-16,3 0-18 16,0-6-23-1</inkml:trace>
  <inkml:trace contextRef="#ctx0" brushRef="#br0" timeOffset="15201.9265">23103 10835 220 0,'-6'0'82'0,"6"5"-44"0,-3 0-42 16,3 1 15-16,-3 2 7 16,-6 2 8-16,6 1-13 15,-6 5-5-15,3 5-5 16,0 0-7-16,0-5-2 0,6 0-66 16,9 0-68-1,0-3 30-15</inkml:trace>
  <inkml:trace contextRef="#ctx0" brushRef="#br0" timeOffset="15547.1518">23588 10903 216 0,'0'0'82'0,"0"6"-44"0,0-1-44 0,0 22 45 15,0 2-2-15,0 0-12 16,0 8-4-16,0 0-13 15,0 0-5-15,0 0 0 0,-3-3-4 16,-3-2 0-16,6-5-10 16,0-4-3-16,0-4-48 15,0-6-22-15</inkml:trace>
  <inkml:trace contextRef="#ctx0" brushRef="#br0" timeOffset="15759.9058">23407 11184 256 0,'-6'3'96'0,"9"-11"-52"0,0 2-58 0,5 6 14 16,1 0 2-16,12-8 6 16,3 8-6-16,3-5 0 15,6 0-2-15,2 0 6 0,-5-1 6 16,6 6-37-16,-6-5-15 15,-4 2-66 1,-5 1-29-16,-3-4 70 16</inkml:trace>
  <inkml:trace contextRef="#ctx0" brushRef="#br0" timeOffset="16186.4602">23767 10909 120 0,'0'2'46'0,"3"12"-24"0,-3 17-8 16,3-15 15-16,-3 5 17 15,-6 6 8-15,0 5-9 16,6 2-2-16,-3-2-24 16,-3 0-7-16,6-3-1 0,-6-3-5 15,0-5-1-15,6-2-2 16,-9-6-3-16,9-2 1 15,0-3 1-15,0-8-3 0,6-3-2 16,3-5-5 0,3-3 0-16,0-2-1 15,0-8 1-15,2 5 2 0,1 0 4 16,0 3 1 0,0 2 3-16,-3 3 8 0,3 3 3 15,0 8 5-15,0 5 1 16,0 2-2-16,-1 4 2 15,-2 1-6-15,-3 1 0 16,-3 0-4-16,0 0 0 16,-3 0-8-16,3-3 0 15,0-2-30-15,0-3-13 16,-3-3-47-16,6 0-20 16,-3-5-5-1</inkml:trace>
  <inkml:trace contextRef="#ctx0" brushRef="#br0" timeOffset="16388.2042">24082 11205 252 0,'-3'0'93'0,"6"3"-50"0,0 7-39 16,-3-2 21-16,0 3 12 16,0 2 10-16,0 3-21 15,0 0-9-15,6 0-11 16,-3-3-5-16,0-2 0 0,0-1-28 15,0-5-9-15,0-5-209 16,-3-5 109 0</inkml:trace>
  <inkml:trace contextRef="#ctx0" brushRef="#br0" timeOffset="16545.4336">24106 11086 276 0,'-9'-8'104'0,"9"11"-56"0,0-6-54 0,0 3 17 16,3-3-9-16,-3 3-2 16,6 0-19-16,0 3-8 15,-3 0-70-15,9-1-29 16,-3 4 47-16,9 2 24 16</inkml:trace>
  <inkml:trace contextRef="#ctx0" brushRef="#br0" timeOffset="16874.6048">24294 11136 268 0,'0'-2'101'0,"0"2"-54"0,-6 5-22 15,6-2 33-15,0 2-13 16,-9 0-2-16,-3-2-22 16,3 2-8-16,3 0-8 15,-9 3-6-15,6 0-2 0,9 0-3 16,-3 3-1-16,3-1-5 15,3 6 0-15,6 3 1 16,3-3 2-16,-6-3 8 16,-3 5 2-16,6-2 1 0,-9 5 1 15,6-2 11 1,-12 0 8-16,-3 4 0 0,-3-4-1 16,-6-3-11-16,6-6-4 15,3-2-9-15,-3-5-2 16,0 0-25-16,4-11-8 15,-1 0-35-15,6 0-16 16,3-8-52 0</inkml:trace>
  <inkml:trace contextRef="#ctx0" brushRef="#br0" timeOffset="17448.0626">24490 10829 244 0,'-3'0'93'0,"3"0"-50"0,0 6-39 0,0-4 19 16,0 1 0-16,0 0 3 16,0 2-9-16,0 0-3 15,0 1-8-15,0-1-6 0,-6 0-1 16,6-2 1-16,0-1 2 16,0 1 1-16,0-3 1 15,0 0-2-15,6 0 1 16,-3 0 0-16,3-5 1 15,0 2-5-15,3-2-1 16,0 0 1-16,9-1 0 16,-6 1 1-16,-1 2 0 15,7 1-3-15,-6 2 2 16,6 0-1-16,-6 2-2 16,0 1 5-16,3 2 1 15,-9 1 4-15,3 1 3 16,-3 1 7-16,-6 11 4 0,0-3 5 15,-6 8 2-15,6-6 1 16,-9 6 0-16,9-6-11 16,-6 4-5-16,-3 1-7 15,3-4-28 1,6-1-12-16,-3-2-57 16,3 3-26-16,0-3-31 15</inkml:trace>
  <inkml:trace contextRef="#ctx0" brushRef="#br0" timeOffset="17605.6268">24609 11332 356 0,'-9'8'134'0,"12"-5"-72"0,0-1-66 0,-3-2 26 16,3 0-12-16,-3 0 2 16,0 0-23-16,3 0-7 15,3-2-92-15,-3-1-43 16,9 0 30-16,3-2 16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8-02-27T01:41:46.8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7580 13388 144 0,'12'-8'55'0,"-15"-3"-30"0,-9 3-5 0,3 8 21 0,-3 6-11 15,-5 4-3-15,-7 4-9 16,-9 9-3-16,-6 17-9 16,-5 21 5-16,-1 13 2 0,3 3-6 15,13 7-2-15,11 6-5 16,18-5-1-16,15-3 1 15,14-16 0-15,10-8-31 16,9-7-12-16,11-14-62 16</inkml:trace>
  <inkml:trace contextRef="#ctx0" brushRef="#br0" timeOffset="1049.2693">7851 13592 124 0,'0'5'49'0,"3"13"-26"0,-6 25-7 0,3-22 18 15,0 13-5-15,0-2 0 16,-6 5-14-16,0 5-4 15,-3 1-7-15,6 2-3 0,-3 2 2 16,3-7 0-16,0-3 1 16,3-2-2-16,0-9 1 15,0-2-26-15,0-3-12 16,0-8-35 0,0-5-33-16,9-5 34 15</inkml:trace>
  <inkml:trace contextRef="#ctx0" brushRef="#br0" timeOffset="1408.4581">8033 13875 140 0,'-12'-6'52'0,"12"9"-28"0,-6 0-17 16,0-3 13-16,-3 2-6 15,-3 4 2-15,-3-1-9 0,3 0-2 16,-3 1-3-16,0-1-2 0,1 0 1 16,2 0-1-1,-3 1 2-15,6-1 3 0,0-2 2 16,6 2-3-16,0 0-1 16,6 1 5-16,3 1 5 15,3 1-3-15,3 3 2 16,3 2-5-16,2-2 1 15,1-1-5-15,3 4 0 16,-3-9-1 0,0 6 1-16,0-4-29 0,0-1-9 15,-4-1-58 1,4-2-29-16,-3-3 61 16</inkml:trace>
  <inkml:trace contextRef="#ctx0" brushRef="#br0" timeOffset="1815.9799">8137 13954 152 0,'0'0'57'0,"6"3"-30"0,3-1-18 16,-3-2 14-16,0 0-7 15,3 0 1-15,2 0-6 16,1 0-1-16,0-2-6 15,0-1-3-15,6-2 0 0,-3-3-4 16,0 0 2-16,-3 0 1 16,-3 0 2-16,-3 0 1 15,-3 0 1-15,-9 0-7 0,-3 3 0 16,-3 0-4-16,-3-1 2 16,0 4 1-16,-3 2-1 15,-3 0 1-15,0 2 3 16,4 4 2-16,-1 2 2 15,3 5 1-15,3 3 2 16,3 2 3-16,6 1 2 16,3-1-3-16,9 3-3 15,3 3-2-15,6-3 0 16,3-2-11-16,5-6-4 16,1-2-38-16,0-6-15 15,3-10-13 1</inkml:trace>
  <inkml:trace contextRef="#ctx0" brushRef="#br0" timeOffset="2234.4737">8384 13970 160 0,'-6'3'60'0,"9"-1"-32"0,0 4-15 16,0-4 17-16,3 4-2 15,0-1 1-15,3-3-12 0,3-2-5 16,2 0-7 0,1-2-4-16,3-3 0 0,-3-1-6 15,0-2-1-15,-3 0-2 0,0 0 0 16,-6-2 5-16,-3 2 1 16,-3 0-7-1,-3 0-2-15,-9 3 4 0,-3-1 3 16,-3 6 1-16,-3 3 1 15,-3 2 2-15,4 3 2 16,-1 3-1-16,3 2 2 16,3 0 2-16,3 3 4 15,3 3 0-15,6 2 2 16,6 0-4-16,6 3-2 16,6-3 0-16,0-2 1 15,9-6-5-15,0-3-3 16,-1 1-19-16,4-8-7 15,0-3-42 1,0-8-47-16,-4-8 36 0</inkml:trace>
  <inkml:trace contextRef="#ctx0" brushRef="#br0" timeOffset="2760.5863">8658 13904 132 0,'-6'3'52'0,"3"4"-28"0,0 7-8 16,3-4 16-16,-3 6 2 16,0 8 2-16,0 10-11 15,0 6-5-15,3 0-11 16,0-1-6-16,0 1 0 0,0-8-2 16,3-6-1-16,-3-2 1 0,3-3 1 15,-3-5 1-15,0-3 1 16,0-2 2-16,0-6 1 15,-3-5-3-15,-3-2-1 16,0-6-6-16,0-8-2 16,0-3 2-16,0-5 3 15,0-2 1-15,0-3-1 16,0-5-2-16,3 2 1 16,0 3-1-16,6 0 0 15,3-1 2-15,6 4 0 16,3 2 0-16,0 3 2 15,0 5-3-15,3 6 0 0,2 2-4 16,-2 8 1-16,0 5 4 16,-3 5 2-16,-3 6 8 15,-3 0 4-15,-3 8-3 16,-6-3 1-16,-3 3-1 16,-6-3 1-16,-3-2-6 15,0-1-4-15,0-2 1 16,0-5 0-16,-3-1-19 15,1-4-7-15,-1-4-19 16,3-2-6-16,0-2-37 16,6-1-39-1,3-2 43-15</inkml:trace>
  <inkml:trace contextRef="#ctx0" brushRef="#br0" timeOffset="2893.9368">8946 13909 212 0,'0'-5'79'0,"-9"2"-42"0,7 3-19 0,2 0 25 16</inkml:trace>
  <inkml:trace contextRef="#ctx0" brushRef="#br0" timeOffset="3119.4928">8926 13904 439 0,'-9'3'27'16,"0"2"-14"-16,3 0-11 0,3 0-3 0,0 1-4 15,3 2 1-15,0 2 0 16,6 3 2-16,3 1-1 16,0-1 1-16,-3 5 2 15,0 4 2-15,-3-1 8 16,-3-3 3-16,-3 1-2 16,-3-3 1-16,-6-3-5 15,0-3 1-15,0-2-3 16,0-2 0-16,0 2-32 15,3-8-14-15,0 0-50 16,12-11-70 0</inkml:trace>
  <inkml:trace contextRef="#ctx0" brushRef="#br0" timeOffset="3975.9516">9625 13854 192 0,'-3'-3'71'0,"-9"-5"-38"0,0 13-23 0,6-2 17 15,-3 0-4-15,-2-1-2 0,-1 1-7 16,-3 2-1-16,3 0-8 16,0 1-5-16,6-1-3 0,3 0-3 15,3 1 1 1,6 2 3-16,6 2 3 0,3 1 2 16,3 2 3-16,5 3-1 15,-5 0 2-15,-3 0 2 16,-3-3 5-16,-3 0 7 15,-12-2 11 1,-6 2-8-16,-3-3-10 16,0-2-7-16,-3 0-4 15,-2-2-3-15,-4-1-2 0,0-2-1 16,3 4-18 0,3 1-9-16,0-2-15 0,3-1-7 15,3 0-5-15,3-2 0 16,3-3-33-1,3-8-12-15,6 0 54 16</inkml:trace>
  <inkml:trace contextRef="#ctx0" brushRef="#br0" timeOffset="4499.8262">9711 13573 136 0,'0'-3'52'0,"3"6"-28"0,0 2-28 0,0 17 52 15,3 4-9-15,-3 6-2 16,-3 7-5-16,0-1-19 15,0-1-1-15,0 0 1 0,0 0-7 16,0-3-1-16,0-2-1 16,0-6 0-16,0-5-2 15,0-5 1-15,0-2-2 16,0-7 2-16,3-1 0 16,-3-6 3-16,3-3-10 15,0-5-4-15,3-5-1 16,0 0 0-16,0-1 3 0,3 1 4 15,-3 3 1-15,6 2 1 16,0 0 0-16,-3 3 0 16,3 5 4-16,-3 2 2 15,-1 6 4-15,-2 3 1 16,0 2-1-16,0 3-1 16,-3 0-5-16,0 0-3 15,0-1 0-15,0 1 1 16,0 3-6-16,0-3 1 15,0-3-28-15,3-5-11 16,3-11-61 0,0-5 3-16</inkml:trace>
  <inkml:trace contextRef="#ctx0" brushRef="#br0" timeOffset="4844.5194">10000 13891 164 0,'-6'-3'63'0,"6"6"-34"0,-3-1-36 16,3-2 10-16,0 6 10 16,0 2 6-16,0 2 2 15,0 3-1-15,0 3-10 16,3 3-6-16,3-1-1 0,0 3 0 16,3 3 3-16,3-3 6 15,6-7 2-15,3-4-1 0,-1-5 0 16,4-7-3-1,-3-9-1-15,0-2-5 0,-9-5-3 16,-3-1 2-16,-6-2 0 16,-6 0 3-16,-6-1 1 15,-9 4 3 1,0 2 4-16,-3 0-8 0,3 8-1 16,1 0-12-16,-1 3-5 15,3 2-27-15,3 3-10 16,3 0-17-16,6 3-4 15,3-3-13 1</inkml:trace>
  <inkml:trace contextRef="#ctx0" brushRef="#br0" timeOffset="5312.3473">10179 13920 156 0,'0'18'57'0,"0"-5"-30"0,6 9-23 15,-3-12 15-15,3 1 0 16,0 2 3-16,2 0-8 16,1-5-3-16,3 0-6 15,0 0-4-15,3-11 2 0,-3 1-2 16,0-3-1-16,0-1 1 16,-3-2-1-16,0-2 0 15,-3-1 0-15,0 3 0 16,0 3 2-16,-3 0-3 15,0 2 0-15,-1 3-4 0,-2 0 1 16,3 5 4-16,3 1 4 16,3 1-1-16,0 1 0 15,3 0 5-15,3-2 3 16,3-4-2-16,0 1 2 16,-3-3 5-16,0-3 2 15,-1-2-1-15,-2-3 0 16,-3-3-1-16,-3-2 3 15,-3 0-7-15,-3 0-2 16,-6 0-3-16,0-1 0 16,-3 4-6-16,0-1-3 15,0 3-19-15,1 3-7 16,-1 0-18-16,3 2-9 0,0 3-34 16,6 0-40-1,3 3 42-15</inkml:trace>
  <inkml:trace contextRef="#ctx0" brushRef="#br0" timeOffset="5529.2957">10604 13872 184 0,'0'0'68'0,"3"3"-36"0,-3 2-24 0,3 0 18 15,-3 3-2 1,3 3 1-16,0-1-6 0,-3 4 1 15,0 2-11-15,0-1-8 0,3-1-1 16,0-1-9-16,-3-3-2 16,0 4-40-16,0-4-17 15</inkml:trace>
  <inkml:trace contextRef="#ctx0" brushRef="#br0" timeOffset="5702.4817">10575 13785 220 0,'-9'-8'85'0,"12"5"-46"0,0 1-52 0,-3 2 9 0,6 0-11 16,0 2-4-16,-1-2-47 15,1 3-21-15,6 0 25 16,0-3 14-16</inkml:trace>
  <inkml:trace contextRef="#ctx0" brushRef="#br0" timeOffset="6091.0293">10738 13912 188 0,'0'21'71'0,"3"-8"-38"0,-3 6-30 15,6-11 17-15,-6 2-6 0,0 1 2 16,6-3-7-16,-6 0-1 15,3-3-4-15,-3 0-3 0,0-5 0 16,0 3 3-16,3-6 2 16,0-2-2-16,0-3-3 15,0-5-5-15,0-3-2 16,3 0-2-16,0 0 0 16,0 0 2-16,3 3 2 15,0 3 2-15,3 2 1 16,0 0 3-16,2 2 3 15,1 6 4-15,0 3 5 16,0 2-4-16,0 3 2 16,-3 5-5-16,-3 1-2 0,-3 2-2 15,3-1 0-15,-6 1-2 16,0-2-1-16,0 1-2 16,-3-1-1-1,3-1-31-15,0-5-15 0,6-3-107 31,8-2 59-31</inkml:trace>
  <inkml:trace contextRef="#ctx0" brushRef="#br0" timeOffset="6554.122">11218 13880 192 0,'-21'-11'71'0,"18"9"-38"0,-12-6-19 0,12 5 20 16,-3 3-8-16,-3 0-1 15,-3 3-10-15,-3 0-2 16,-3 4-7-16,3 4-6 0,-2 2-1 16,-1 6-1-1,3-1-2-15,6 3 3 0,3-2 2 16,6 2-2-16,3-2-2 16,3-1 2-16,3-7 2 15,3-3-2-15,3-8 0 16,0-6-1-16,-1-1-2 15,-2-4 0-15,3-2 3 16,-3-1 2-16,-3 1 2 16,-6-3-6-16,6 3 0 15,-3 0-1-15,0 2-1 16,-3 3 1-16,0 3 3 16,0 2-2-16,-3 3 1 0,9 11 0 15,-3 5-2-15,0 10 3 16,0 11 0-16,-1 6 7 15,-2 4 4-15,0 1 1 16,-3-8 3-16,-6-3 4 16,-8-6 1-16,-10-1-6 15,-12-7-3-15,-15-4-30 16,-11-3-11-16,-9-6-42 16,-1-2-19-16,10-5-4 15</inkml:trace>
  <inkml:trace contextRef="#ctx0" brushRef="#br0" timeOffset="9349.3725">11994 13536 188 0,'-11'-8'71'0,"8"6"-38"0,-6 4-32 0,6 1 14 0,-9 2-2 16,-3 6 5-16,-3 15-10 16,-3 6-2-16,0 2-4 15,0 14 1-15,7-3 2 0,5 5-2 16,6 0-2-16,9 3 4 16,9-2 4-16,11-6 1 15,7-11 2-15,3-8-4 16,5-10-3-16,1-13 0 15,0-14 1-15,-4-7 1 16,-2-9 1-16,-6 1 4 16,-6-6 3-16,-9-7-6 15,-9 1-1-15,-12 1 5 16,-6 3 3-16,-9-3-2 16,-9 3 0-16,-3 4-8 15,1 7-2-15,2 7-18 16,0 3-7-16,6 5-32 15,3 8-11-15,13 10-64 16</inkml:trace>
  <inkml:trace contextRef="#ctx0" brushRef="#br0" timeOffset="12397.8427">12682 13896 84 0,'0'3'33'0,"0"5"-18"0,0 7 0 16,0-4 13-16,0 2-4 15,0 3 0-15,0 5-7 16,3 6 0-16,0-6-6 15,0-3 1-15,-3-2-7 0,3-3-5 16,-3-2-3-16,0-3 4 0,0 0 1 16,0-3 2-16,0-2 0 15,0-3 0-15,0-8 0 16,-3 0-5-16,3-5-1 16,0 0 1-16,0-3 0 15,3 0-2-15,0 0 2 16,3 0 3-16,3 0 3 15,0 3-4-15,0 0-3 16,0 2 1-16,-1 6 0 16,1 2 1-16,3 8 0 15,0 3 0-15,-3 6 0 16,3 4 0-16,-6-2 2 16,-3 5-1-16,0-5-1 15,-3 0 3-15,0-3 0 0,3-5 1 16,-3 0 0-16,0-3 0 15,9-18 2 1,0-3-3 0,3-2-8-16,0-1-2 0,0-2 1 15,2 3 3-15,-2 4 0 16,0 1 1-16,0 5 4 16,0 3 3-16,-3 5-2 15,0 5-2-15,0 6 4 16,3-1 1-16,-9 4-2 15,3 4-1-15,-3 6-1 16,0-6-2-16,6 1-8 16,-3-3-31-16,-1-3-13 15</inkml:trace>
  <inkml:trace contextRef="#ctx0" brushRef="#br0" timeOffset="12586.3464">13123 13978 140 0,'-3'5'55'0,"6"3"-30"0,-3 5-29 0,0-5 10 16,0 6-5-16,0 4-1 15,0-2-8-15,0-3-5 0,0-2-46 16,-3-1-19-16</inkml:trace>
  <inkml:trace contextRef="#ctx0" brushRef="#br0" timeOffset="12756.5514">13090 13761 200 0,'-3'-5'74'0,"6"7"-40"0,-3-4-60 0,0 2 5 16,0 0-10-16,3 0-1 16,3 0-31-16,0 0-11 15</inkml:trace>
  <inkml:trace contextRef="#ctx0" brushRef="#br0" timeOffset="12963.0433">13206 13742 124 0,'-3'8'46'0,"6"3"-24"0,0 23-21 0,-3-15 8 16,0 5-1-16,0 2 2 15,0 1 1-15,0-1 3 16,0-2-7-16,0 2-4 0,3 6-2 16,0-5-8-16,0-6 0 15,0-5-50 1,0-6-33-16,3-2 36 0</inkml:trace>
  <inkml:trace contextRef="#ctx0" brushRef="#br0" timeOffset="13225.3373">13337 13729 156 0,'0'0'57'0,"3"3"-30"0,-3 2-34 16,0 0 8-16,0 6 13 0,0 8 8 15,0 4-3-15,-3 6 0 16,3 3-11-16,0 0-3 0,0 0-1 16,0 5-5-16,0-3 1 15,0-2-7-15,3-8-3 16,0-3-56-1,0-5-46-15,3-3 38 16</inkml:trace>
  <inkml:trace contextRef="#ctx0" brushRef="#br0" timeOffset="13396.2291">13450 13999 160 0,'-18'8'60'0,"18"3"-32"0,0 10-33 0,0-8 10 0,3 0-8 16,-3-2 0-16,0 2 2 16,0-2 0-16,9-1-65 15,-9 1-28-15</inkml:trace>
  <inkml:trace contextRef="#ctx0" brushRef="#br0" timeOffset="13566.5429">13512 13864 212 0,'-3'-21'79'0,"-8"34"-42"0,20-2-67 0,-12-9 0 16,8 1-29-16,1 2-9 15,0 1 13-15,3-1 5 16</inkml:trace>
  <inkml:trace contextRef="#ctx0" brushRef="#br0" timeOffset="14074.9189">13679 13893 168 0,'-3'-2'66'0,"0"2"-36"0,-3 0-22 0,3 2 18 16,-3 1-9-16,-3 0-2 15,0-1-11-15,1 4-2 16,-1-1-2-16,3 0-5 16,3 0 1-16,0 1-3 0,6 2 2 15,3 2 3-15,3 1 3 16,-1-1-2-16,1 4 0 15,0 4 5-15,-3-2 5 16,0-3 1-16,-9 6 13 16,-3-6-1-1,-3-2-8-15,-3-4-3 16,1 1-15-16,-4-10-5 16,3-1-18-16,0 0-6 15,3 1-114 1,3-9 44-16</inkml:trace>
  <inkml:trace contextRef="#ctx0" brushRef="#br0" timeOffset="14454.2792">13745 13989 132 0,'12'5'52'0,"-9"-5"-28"0,2 2-24 16,1 1 10-16,0 0 2 15,-3-1 3-15,3 1 3 16,0-3 1-16,3 0-10 16,0 0-5-16,3-3-3 0,-3-2-4 15,3 0 2-15,-6-3-4 16,0 0 1-16,-3 0 2 16,0 0 1-16,-3 0 1 15,-3 3 0-15,-3 0 2 0,-3 2 1 16,-3 0 3-16,0 3 3 15,-6 6-2-15,-3-1-2 16,4 3 4-16,2 0 4 16,6 0-3-16,0 2 0 15,9 6-6-15,6 3-1 16,3-1-1-16,3 1-2 16,2-3-15-16,4-6-5 15,0 1-47 1,9-3-50-16,-3-3 35 15</inkml:trace>
  <inkml:trace contextRef="#ctx0" brushRef="#br0" timeOffset="14687.1841">14057 13920 164 0,'-12'-6'63'0,"6"9"-34"0,-3 0-32 16,6 2 13-16,-3 0-1 15,-8 3 2-15,-1 5 3 16,-3 3 4-16,3 6-10 16,3 4-4-16,9-2-3 0,9 0 1 15,3-3 3-15,3 0-13 16,3-5-7-16,3-3-32 16,2 0-56-16,1-5 12 15</inkml:trace>
  <inkml:trace contextRef="#ctx0" brushRef="#br0" timeOffset="14977.8178">14152 13989 144 0,'-23'-3'55'0,"17"8"-30"0,0 0-27 0,3 1 11 15,-3 2 9-15,0 5 6 16,3 5-6-16,0 1 0 0,6-1-11 15,3 1 0-15,3-3 0 16,6-3-3-16,5-2-3 0,1-3 2 16,0-3 0-16,-3-8 1 15,0 1 0-15,-3-9-2 16,-6-2 1-16,-3-6-2 16,-6 1-1-16,-3 2-6 15,-9-3-1-15,0 1-15 16,-6 2-5-16,0 3-15 15,3 2-4-15,0 3-21 16</inkml:trace>
  <inkml:trace contextRef="#ctx0" brushRef="#br0" timeOffset="15322.7539">14316 14076 104 0,'-3'24'38'0,"3"-19"-20"0,-3 3-21 0,3-3 8 15,0-5 16-15,0 0 10 16,0 0-4-16,0 0-1 16,0-2-17-16,3-9-8 15,0-5-1-15,0-2-3 0,3-4 1 0,0 1-3 16,9 3 1-1,3 2 6-15,0 3 4 16,-3 2 1-16,-4 6 3 0,1 2-5 16,0 6-1-16,-3 5 2 15,0 0 1-15,0 2-3 16,-3 6-3-16,0 8-9 16,0-6-3-16,3 1-36 31,0-6-52-31,3 0 15 0</inkml:trace>
  <inkml:trace contextRef="#ctx0" brushRef="#br0" timeOffset="15774.1797">14655 13983 184 0,'-20'-13'71'0,"20"10"-38"0,-18 1-34 0,12 4 15 15,0 1-6-15,-3 2 1 16,0 3-5-16,0 0-3 15,0 8 0-15,0 5-4 0,6 0 0 16,0 1 2-16,6-4 2 16,3 1 0-16,0-6 2 15,3 0-4-15,3-2-2 16,0-6-3-16,3-5-1 16,0-3-5-16,-3-7 0 15,-1-6-10-15,-2-8 0 16,-3-5-7-16,-3-5-17 15,-3-6 10 1,0-3 25-16,-6 1 15 16,0 5 25-16,0 3 9 0,-2 7-11 15,-1 3-5-15,3 6-11 16,0 5-3-16,3 2 7 16,6 8-9-1,0 9 11-15,0 4 3 0,6 14-6 16,0 5-3-16,-1 3-6 15,1 2-2-15,0 3-1 16,0 3-2-16,3-5-4 16,0-4-2-16,0-4-41 15,0-6-19-15,3-5-13 16</inkml:trace>
  <inkml:trace contextRef="#ctx0" brushRef="#br0" timeOffset="16074.761">14956 13904 248 0,'-3'-11'93'0,"0"9"-50"0,-3 2-37 0,3 0 22 15,-3 0-15-15,0 2-4 16,-3 4-6-16,-5-1-3 16,2 3 1-16,3 2-4 0,3 4 2 15,6-1-4-15,6 3 1 16,3 8 0-16,0 5 2 0,2-3 1 15,-2-2 3-15,-3 0-1 16,-6-6-1-16,-3-2 3 16,-3 0 2-16,-8-5 0 15,-7-3 0 1,-3-3-6-16,3-5-1 0,6-3-26 16,0-2-11-16,0 0-55 15,3-3-42 1,7-3 51-16</inkml:trace>
  <inkml:trace contextRef="#ctx0" brushRef="#br0" timeOffset="16401.8981">15129 13443 216 0,'0'-2'82'0,"3"7"-44"0,9 3-47 0,-3 0 14 16,2 5-3-16,1 8 1 15,3 16 14-15,0 8 8 16,6 11-12-16,0 7 11 0,-3 1 5 15,-9-3-9-15,-6 8-3 0,-6-6-8 16,-6-2-4 0,-9-3-2-16,-9-5-3 0,-12-3-72 15,1-5-34-15,-1-10-10 16</inkml:trace>
  <inkml:trace contextRef="#ctx0" brushRef="#br0" timeOffset="25248.0031">10557 15198 152 0,'-15'0'57'0,"15"2"-30"0,0-2-21 15,0 0 15-15</inkml:trace>
  <inkml:trace contextRef="#ctx0" brushRef="#br0" timeOffset="25534.0596">10551 15200 312 0,'12'0'32'0,"6"0"-15"15,5 0-9-15,13 0-4 0,6-2 0 16,14-1 2-16,10 0-1 15,2 1 0-15,13-1-3 16,-4 0 1-16,6 1 0 16,-5 2 1-16,-1 0-2 0,-8 0 1 15,-10 0 7-15,-5 0 3 16,-7-3 5-16,-8 3 1 16,-6 0-6-16,-6-2-3 15,-7 2-1-15,-2-3-1 16,-6 3-4-16,-3-5-1 15,-3-1-1-15,-3 1 1 16,0 0-7-16,-6 2 1 16,0 0-26-16,3-2-10 15,0 2-29-15,0-2-12 16,6 0-23-16</inkml:trace>
  <inkml:trace contextRef="#ctx0" brushRef="#br0" timeOffset="25818.1658">11634 15039 236 0,'-15'-5'88'0,"15"5"-48"0,15 2-47 16,-9 4 14-16,6-1-10 16,0 3 2-16,6 2 3 15,6 1 1-15,5 2-1 16,-5 3-4-16,0 3-1 0,-3-4 2 15,-3 1 2-15,-6-2 4 16,-3-1 4-16,-9 0 13 16,-6-2 6-16,-9 2-12 0,-6 0-4 15,-3 0-8 1,0 1-1-16,-2-1-23 16,-1-3-9-16,9 1-52 15,6-3-62-15,3-3 35 16</inkml:trace>
  <inkml:trace contextRef="#ctx0" brushRef="#br0" timeOffset="27348.2382">12524 14817 148 0,'0'-3'57'0,"3"3"-30"0,-3 5-27 15,9 3 13-15,-3 3 2 16,0 7 3-16,0 19 4 16,-3 6 1-16,-3 2-12 15,0 5-4-15,0 3-1 0,0-5-3 16,3-3-2-16,0-3 0 16,3-2 1-16,0-9-1 15,0 1-1-15,0-13-39 16,0-4-16-16,0 4-33 15</inkml:trace>
  <inkml:trace contextRef="#ctx0" brushRef="#br0" timeOffset="27567.2633">12396 15124 252 0,'-9'-8'93'0,"15"10"-50"0,-3-2-50 0,0 0 14 0,6 0 1 16,3-2 5-16,6 2-6 15,9-3-4-15,5 3-2 16,4 0-1-16,0 0 0 0,0 3-33 16,-1-3-13-16,1 2-61 15</inkml:trace>
  <inkml:trace contextRef="#ctx0" brushRef="#br0" timeOffset="27933.986">12777 15126 160 0,'0'3'60'0,"0"2"-32"0,3 14-33 0,0-9 10 16,0 4 1-1,0-1 6-15,0 0 7 0,-3 0 3 16,6 0-11-16,-6 1-4 0,6-4-3 16,-6 1 0-16,3-3 2 15,0-3-3-15,-6-2 0 16,0-1 8-16,0-2 4 16,0-2 2-16,3-4-1 15,0-2-4-15,0 1 0 16,6-4-5-16,0 0-2 15,3 1-2-15,0-3-3 16,3-1-2-16,0 4 1 0,0-1 1 16,-3 3 0-1,-1 3-5-15,-2 0 1 0,0 2-22 16,0 3-11-16,0 0-13 16,0 5-5-16,0 1-32 15</inkml:trace>
  <inkml:trace contextRef="#ctx0" brushRef="#br0" timeOffset="28119.3017">12959 15198 148 0,'3'0'57'0,"0"-6"-30"0,0 12-23 16,0-1 13-16,6 0 1 16,0 3 3-16,5 0-7 15,-8 0-3-15,6 0-6 0,0 3-4 0,0-3 2 16,0-1-2-16,-3-1-1 15,0-4-35 1,3-2-14-16,0-2-30 16</inkml:trace>
  <inkml:trace contextRef="#ctx0" brushRef="#br0" timeOffset="28273.446">13182 15187 168 0,'-6'13'66'0,"3"-7"-36"0,-9 4-31 0,6 1 15 15,-3 7 10-15,-3 9 9 16,-2 12-8-16,-7 1-3 0,3-3-12 16,0 0-6-16,0-2-1 15,3-4-18-15,3-2-6 0,3-5-74 16</inkml:trace>
  <inkml:trace contextRef="#ctx0" brushRef="#br0" timeOffset="29261.055">13667 14904 168 0,'0'0'63'0,"3"5"-34"0,0 6-34 16,0 15 21 0,0 3 0-16,0 3 0 15,0 5 1-15,-3 3-9 16,0-8-3-16,0-1-1 0,0 1-5 15,0-3 1-15,3-2 0 16,0-3 2-16,3-6-23 0,-6-2-8 16,6-3-59-1</inkml:trace>
  <inkml:trace contextRef="#ctx0" brushRef="#br0" timeOffset="29630.2217">13828 15221 160 0,'-9'-2'63'0,"9"4"-34"0,0 4-38 0,0-1 9 0,0 3 0 16,0 3 4-16,0-1 10 16,0 3 3-16,3 1-8 15,0 2-1-15,3-3 2 0,0 0-4 16,3-2 2-16,3-6-1 15,3-3 3-15,0-2-1 16,2-5 0-16,1-5-3 16,-3-1-1-16,-3-2-6 15,-3 0-1-15,-3-1 3 16,-3 1 1-16,-9 3-3 16,-6-1-1-16,0 0 5 15,-3 3 3-15,-3 3-1 16,1 2 0-16,-1 1-3 15,0-1-2-15,3 3-2 16,3 0-1-16,3 0-20 0,3 0-10 16,3 0-58-1</inkml:trace>
  <inkml:trace contextRef="#ctx0" brushRef="#br0" timeOffset="30050.6613">14018 15206 148 0,'3'8'55'0,"0"2"-30"0,-3 3-23 0,0-5 14 16,0 0 5-16,0 3 5 0,0-1-8 15,0-2 0-15,0 0-11 16,0-2-6-16,0-1-2 0,0-5 3 15,0 0 3-15,0-3 0 16,3 1 0-16,0-4-8 16,-3-4 0-16,3-1-1 15,0 1-1-15,3-6-1 16,3 2-1-16,0-7 4 16,3 8 3-16,3 0 1 15,-3 5-1-15,0 3 1 16,3 7 1-16,0 9 1 15,2-1 1-15,-2 1 0 16,-3 2 2-16,0 0-3 0,-3 3 0 16,0-2-1-1,-3 1-2-15,0-1-2 0,0-4-1 16,-3-2-40-16,0-3-19 16,3 1-21-1</inkml:trace>
  <inkml:trace contextRef="#ctx0" brushRef="#br0" timeOffset="30532.7858">14394 15163 212 0,'-33'-8'79'0,"27"8"-42"0,-3 11-41 15,6-3 13-15,-3 0-1 16,-3 2 3-16,0 4 2 15,0 1 5-15,0 4-10 16,3 2-7-16,3-2-1 0,6-1 0 16,0-2 2-16,3 0-1 15,3-11-1-15,0 3 1 16,6-8 1-16,6-2-12 16,-3-6-6-16,-3 0 2 15,-4-3 0-15,-2 1 9 16,0-4 2-16,-3 4 3 15,-3-1 2-15,0 1-3 16,0 2-2-16,-3 2-1 0,3 1 0 16,-3 2 0-1,0 3 0-15,3 8 3 0,0 6 0 16,3 4 3-16,0 11 3 16,0 6 7-16,0-1 4 15,-3-2-4-15,-3-1 1 16,-3-4 3-16,0-6 2 15,-6 3-7-15,-9-3-2 16,-3-2-10-16,1-14-1 16,-4-5-31-16,3-3-11 15,0-5-26 1,0-5-48-16,3-3 26 0</inkml:trace>
  <inkml:trace contextRef="#ctx0" brushRef="#br0" timeOffset="30923.6599">14501 15227 184 0,'9'0'71'0,"3"2"-38"0,2 1-39 16,-5 0 12-16,0-1 5 15,3-2 5-15,3 0 0 16,3-2 3-16,0-1-10 15,0-2-5-15,-3-3-1 0,-1 0-2 16,-2-3-1-16,-6 1 1 16,-3-1-1-16,-3 3-3 0,-3 0 0 15,-6 3 4-15,-6 0 1 16,-2 2 0-16,-4 8-2 16,0 6 1-16,3 0 1 15,0 2 5 1,6 0 6-16,3 3-1 0,3 0 3 15,6 0-6-15,3-1-3 16,6 1-3-16,0-2-3 16,3-4-4-16,3 1 0 15,6-3-20-15,0-3-9 16,0-5-21-16,-4-3-8 16,-2 1-25-1</inkml:trace>
  <inkml:trace contextRef="#ctx0" brushRef="#br0" timeOffset="31191.6475">14742 15253 132 0,'-3'-8'49'0,"3"6"-26"16,0 2-7-16,0 0 18 0,0 0-18 16,0 0-6-16,3 5-1 15,-3 3 2-15,3 0-6 16,0 0 6-16,0 0 4 0,-3 0-3 16,3 0 1-16,-3-3 1 15,0-2 1-15,0-3 3 16,0 0 1-16,0-3-6 15,0-2-3-15,-3-3-5 16,3-3-2-16,3 0-1 0,0 1 1 16,3-3-4-1,-3 2 0-15,11 0-1 16,1-2-6-16,3 0 0 16,0 2-56-1,3 9-22-15,3-6-16 16</inkml:trace>
  <inkml:trace contextRef="#ctx0" brushRef="#br0" timeOffset="31823.5918">15397 15071 184 0,'-24'-6'68'0,"12"9"-36"0,-3 2-33 0,6 1 12 16,-9 4-1-16,-3 3 1 16,4 6 1-16,5 2 0 15,3 0-6-15,3 3 5 0,3 0 2 16,6-3-2-16,9-2 1 15,3-6-7-15,2-3-1 16,1-4-4-16,3-6-1 16,0-6-10-16,-3-2-3 15,0 1 2-15,-3-4 5 16,-4-2 4-16,-2-1 4 16,-3-1 0-16,-3-1 2 15,-3 3 4-15,0 2 6 16,-3 3-3-16,0 3 0 0,0 2-9 15,3 8 4 1,0 6 4-16,3 0-5 16,3-1 0-16,0 3-2 15,3 1-2-15,0-4 3 16,0 1 0-16,0-1-28 16,3-2-10-16,0-2-54 15,3-4-44 1,-3 1 48-16</inkml:trace>
  <inkml:trace contextRef="#ctx0" brushRef="#br0" timeOffset="32156.0573">15581 15137 176 0,'-3'-3'68'0,"9"3"-36"0,-3 8-44 0,-3-8 23 15,6 16 4 1,3 0 6-16,-3-3 3 15,0 0-13-15,0 1-4 0,-3-1-3 16,0-3 0-16,0-2 2 16,0-2-3-16,-3-1 0 15,0-2 8-15,-3-3 2 16,0-3-4-16,0-2-3 16,0-3 1-16,3-3 2 0,0-5-2 15,3 0-2 1,-3 0 0-16,3 3 1 0,3 0-1 15,0 2 0-15,0 1-6 16,6 2 1 0,-3 0-5-16,-1 3-1 0,1 2-37 15,6 0-16-15,0 3-52 16</inkml:trace>
  <inkml:trace contextRef="#ctx0" brushRef="#br0" timeOffset="32483.3766">15813 15174 160 0,'-3'0'63'0,"6"3"-34"0,3 12-34 0,0-9 12 15,-3-1-4-15,0 0 1 16,0 1 6-16,0-1 6 16,-3-5-8-16,0 0 7 0,0 0 4 15,0 0-6-15,0 0 0 16,0 0-3-16,0-3 1 15,0-5 0-15,0-5 1 16,0-3-2-16,0 3-1 16,0 0-5-16,3 2-1 15,0 1 1-15,0 2 0 16,0 0-5-16,3 2 1 16,0 1 2-16,3 2 1 15,0 1-6-15,3 2-2 16,0-3-25-16,0 3-8 15,-1 0-48 1,4 5-45-16,3 1 48 0</inkml:trace>
  <inkml:trace contextRef="#ctx0" brushRef="#br0" timeOffset="32903.8572">16123 15116 184 0,'-6'-6'68'0,"6"4"-36"0,-6-1-35 16,3 6 13-16,-3-1 2 16,0 4 4-16,-3-1-2 0,-6 0 0 15,0 6-8 1,1 5 3-16,-1 0 3 0,3-1-6 16,3 1-3-16,3 0 0 0,6-3 2 15,9 1-4 1,0-4-3-16,3-2-4 0,0-5 1 15,-1-6-10-15,4-2-6 16,-3 0 9-16,-3-3 4 16,3-11 6-16,-6 6 1 15,0-3 1-15,0 3 2 16,-3 2-1 0,0 3 2-16,0 3 2 0,0 0 4 15,3 2-2-15,0 8 1 16,0 3-1-16,0 3 1 0,6 2-4 15,-4 0-1-15,1 1 1 16,3-1 0-16,0-3-7 16,-3 1 0-16,0 0-30 15,0-4-11-15,0-1-50 32</inkml:trace>
  <inkml:trace contextRef="#ctx0" brushRef="#br0" timeOffset="33134.5652">16269 15105 196 0,'-3'-11'74'0,"9"9"-40"0,0 2-40 15,-6 0 14-15,3 2 2 16,0 4 5-16,0-1 4 0,3 3 3 16,0 5-12-16,2 3-1 0,4 0-2 15,3 0-1-15,0 0-1 16,3 0-3-16,0-1 1 15,6-1-11-15,-3-6-2 16,2 0-37-16,-5-6-14 16,0-2-35-1</inkml:trace>
  <inkml:trace contextRef="#ctx0" brushRef="#br0" timeOffset="33347.8312">16575 15139 112 0,'-6'-10'44'0,"9"2"-24"0,-6 8-17 0,3 3 12 0,-3-1-7 15,0 4 0 1,-3 4 11-16,1 6 5 0,-1 0-12 16,-3 5 13-16,-3 3 5 0,-3 2-2 15,0 6-2-15,0 5-12 16,0-3-6-16,3-2-5 16,3-5-3-16,-3-3-6 15,4-9-4-15,2 4-47 16,0-9-20-16,3-2-12 15</inkml:trace>
  <inkml:trace contextRef="#ctx0" brushRef="#br0" timeOffset="33774.9666">16834 15044 236 0,'-3'-2'88'0,"3"4"-48"0,-6-4-29 0,3 2 21 16,-3 2-11-16,-2-2 1 0,-4 3-11 16,0 0-2-16,0 2-5 15,3 3-7-15,6 2-3 16,3 4 3-16,9 4-1 16,3 6 2-16,3 0-3 15,0 2 1-15,-1 1 8 16,-2-4 5-16,-3 1-4 15,-6-3-3-15,-6-2 5 16,-9-1 3-16,-9 4-12 16,-8-7-5-16,-10 7-121 15,0-6-58 1,7-6 90-16</inkml:trace>
  <inkml:trace contextRef="#ctx0" brushRef="#br0" timeOffset="34809.7678">10503 15565 200 0,'-6'0'77'0,"6"0"-42"0,0 0-41 15,3 8 16-15,3 0 10 16,15 11 0 0,9 2-10-16,2 0 1 0,16 8 2 15,15 0-1-15,8 8 1 16,6 3-5 0,16 0 0-16,2-1-3 0,9-1 2 15,-6-9 0-15,-2 8 1 16,-4-6-2-16,-6-7 1 15,-8-5-2-15,-13 2 0 16,-8-8-3-16,-10-2 1 16,-8-3 0-16,-15 0 1 0,-3-3-5 15,-6-2 1-15,-7-3-24 16,-8 0-12-16,-3-8-19 16,0 0-8-16,-2-6-32 31</inkml:trace>
  <inkml:trace contextRef="#ctx0" brushRef="#br0" timeOffset="35086.0274">11932 15986 200 0,'0'-5'77'0,"3"7"-42"0,-6-4-34 15,3 2 16-15,0 0-7 0,0 0 0 16,6 5-6-16,3 3-3 15,0 5 0-15,3 8-1 0,0-2 0 16,-1 2 0-16,-2 0 2 16,-3 0 3-16,-6-2 4 15,-3-3 18-15,-6 5 7 16,-5-5-13-16,-10-5-7 16,0-1-11-16,-3-2-4 15,0-3-40-15,4 3-15 16</inkml:trace>
  <inkml:trace contextRef="#ctx0" brushRef="#br0" timeOffset="35749.6181">12426 15833 160 0,'-3'-21'60'0,"3"21"-32"0,3-3-17 16,-3 3 15-16,0 0-12 15,3 10-3-15,0 9-1 16,0 13 1-16,3 2-5 16,-3 11 0-16,0 11 4 0,0-6-6 15,0-2 0-15,-3 2-2 16,3-5-2-16,-3-3 1 15,0-10 1-15,0-8-43 16,0-6-19-16,3-5-30 16</inkml:trace>
  <inkml:trace contextRef="#ctx0" brushRef="#br0" timeOffset="35974.7573">12343 16063 228 0,'-15'-8'88'0,"15"5"-48"0,3-15-51 0,3 18 11 0,0-3 3 16,6 0 5-1,-1 3-1-15,4 0 1 0,3 0-5 16,0 0 0-16,3 3 1 0,6 0-2 16,2 5-2-16,1-3-13 15,-9 0-4 1,-3 6-33-16,0-3-13 15,-3 0-20-15</inkml:trace>
  <inkml:trace contextRef="#ctx0" brushRef="#br0" timeOffset="36374.9787">12646 16105 72 0,'0'0'27'0,"0"5"-14"0,0 1 9 0,0-4 15 16,3 9-2-16,0 0 0 15,3 2-12-15,0 3-3 16,0 0-12-16,0-3-3 16,-3 0-3-16,0-2 5 0,-3-3 3 15,0 2-1-15,0-7 0 16,0 5 3-16,0-6 3 15,-3-2-2-15,0 0 0 16,3-2-3-16,0-6-1 16,0-5-3-16,3-1 1 15,0 1 0-15,3 3 3 16,0-4-1-16,0 4 2 16,3-1-8-16,0 3-2 0,0 3-3 15,3 0-2-15,2 2-4 16,-2-2-2-16,0 5-28 15,3 0-11-15,0 0-38 16,0 5-39 0,0-2 47-16</inkml:trace>
  <inkml:trace contextRef="#ctx0" brushRef="#br0" timeOffset="36599.578">12899 16132 208 0,'-3'0'79'0,"3"0"-42"0,6 8-43 0,-3-3 12 15,3 5 0 1,3 4 4-16,-3 2-1 16,0-1 2-16,3 1-6 0,0 3-3 0,-3 2-1 15,0-2 1-15,0-6 1 16,0 0-4-16,-3 0 1 16,0-5-9-16,0-3-4 15,6-5-20-15,-9 0-6 16,6-5-26-1,-1-8-31-15,1-3 29 16</inkml:trace>
  <inkml:trace contextRef="#ctx0" brushRef="#br0" timeOffset="36775.1365">13078 16137 172 0,'0'-5'66'0,"0"5"-36"0,0 5-29 0,0 0 16 0,-3 6 0 15,-6 7 4-15,0 11 9 16,-9 8 3-16,0 6-17 15,-2 2-7-15,-1 0-4 0,0-3-3 16,3-2-2-16,3-3-10 16,3-5-4-16,3-6-57 15,3-5-67 1,3-8 32-16</inkml:trace>
  <inkml:trace contextRef="#ctx0" brushRef="#br0" timeOffset="37978.2675">13867 16097 132 0,'-3'-21'49'0,"0"18"-26"0,-6-2-16 16,6 0 15-16,-3 5 2 0,-3 3 5 15,-3 4-6-15,-9 1-4 16,-3 3-11 0,1 2-3-16,2 0-1 0,3 9-5 0,3-4 1 15,6 1 0-15,3 4 2 16,6-1-3-16,9-1 0 15,9 0 1-15,0-13 2 16,3-3 1-16,-1-7 3 16,-2-6-3-16,0-3 0 15,-3-5-1-15,-3-2-2 16,0-4-2-16,-3-4 1 16,-3-8-1-16,-6-1 0 15,-3 3 4-15,-3 1 1 16,0 2 1-16,-3 5 2 0,0 0-1 15,3 3 2-15,0 10 0 16,0 6 1-16,3 0-7 16,3 13-2-16,0 5 0 15,3 5 2-15,3 14 4 16,0 0 2-16,3 0-10 16,0-1-3-16,0-2 7 15,0 3 6-15,0-8-12 16,6 2-6-16,-1-4-34 15,4-7-14-15,0-12-35 16</inkml:trace>
  <inkml:trace contextRef="#ctx0" brushRef="#br0" timeOffset="38150.4746">14010 16126 212 0,'-6'6'79'0,"6"4"-42"0,0 6-43 0,0-3 12 15,0 1-6-15,3-1 0 16,0 5 0-16,0-4 0 16,2-1 0-16,1 0-18 0,0-2-5 15</inkml:trace>
  <inkml:trace contextRef="#ctx0" brushRef="#br0" timeOffset="38306.285">13980 15986 236 0,'-6'-8'90'0,"9"3"-48"0,3 5-58 0,0 0 12 0,3 0-28 16,3 0-6-16,2 0-12 16,4 5-4-16,0-2-8 15,18 2-1-15</inkml:trace>
  <inkml:trace contextRef="#ctx0" brushRef="#br0" timeOffset="38531.4389">14319 15849 204 0,'-15'-40'77'0,"6"35"-42"0,0-1-32 0,6 4 17 16,-3 2 3-16,-2 2 3 15,-1 1-11 1,-6 8-4-16,0 7-7 0,-3 3-1 0,3 3 3 15,3 2-5-15,6 14-3 16,6 0 1-16,0-3 0 16,3 0 1-16,6 0 2 15,-3-3-6-15,0-5 1 16,0 1-21-16,-3-7-7 16,0-4-44-1</inkml:trace>
  <inkml:trace contextRef="#ctx0" brushRef="#br0" timeOffset="38743.7441">14016 16116 260 0,'-12'-6'96'0,"12"6"-52"0,3-5-51 16,-3 5 14-16,6 0-5 16,2 0 3-16,7-8 2 15,3 3 3-15,12 0-5 16,3 2-7-16,-1 3-4 0,1 5-19 15,0 1-7-15,-3-1-43 16,2-2-51 0,4-1 33-16</inkml:trace>
  <inkml:trace contextRef="#ctx0" brushRef="#br0" timeOffset="38978.3409">14489 15936 200 0,'-15'-13'77'0,"9"13"-42"0,-6-3-30 0,9 3 19 16,-3 3-9-16,-3-3 0 16,0 8-12-16,0-3-1 15,-3 8-2-15,3 8 0 0,7 11 2 16,2 0-1-16,0 0-1 16,0-1 1-16,0 1 1 15,5-6-6-15,1 4 1 16,0-7-15-16,0-4-3 15</inkml:trace>
  <inkml:trace contextRef="#ctx0" brushRef="#br0" timeOffset="39157.4854">14301 16145 252 0,'-3'-5'93'0,"6"5"-50"0,6-3-52 15,-3-2 14-15,3 5-5 16,15-3 0-16,0-2-5 16,0-1-1-16,-1 6 3 15,1-2-34-15,0 2-15 0,-3 0-39 16</inkml:trace>
  <inkml:trace contextRef="#ctx0" brushRef="#br0" timeOffset="39462.5713">14572 16179 176 0,'6'6'66'0,"0"-1"-36"0,15 0-33 0,-6-2 13 16,-3-3-1-16,0 0 2 15,-1-3-1-15,1-2-1 16,-3 0-5-16,0-3-3 0,-3 0 2 16,-3-3-2-16,-3 6-1 15,-3-3-2-15,-9 0-1 16,-3 3 2-16,1-1 2 0,-1 4 2 15,0 2 1 1,3 2 0-16,0 4 0 0,3 2 0 16,3 2 2-16,3 3-3 15,3 1 0-15,0-1-3 16,6 0-1-16,6 0 1 16,3-2 2-16,0-3-21 15,0-3-9-15,-1-2-41 16,-2-3-41-1,0-3 37-15</inkml:trace>
  <inkml:trace contextRef="#ctx0" brushRef="#br0" timeOffset="39990.9407">14736 16155 152 0,'0'3'57'0,"6"5"-30"0,-3 3-32 0,0-3 12 15,0 0 5-15,0-1 7 16,-3 1 5-16,0 0 3 15,0-2-14-15,0-1-6 0,0-5 0 16,0 0 9-16,0 0 7 16,0 0 1-16,0-3 3 15,3-5-15-15,0-5-5 16,0 5-4-16,0-2-3 16,3-1-8-16,0 0-3 15,-1 3-10-15,1-2-4 16,6 10-15-1,6 0 19-15,-3 0 9 16,-3 0 8-16,0 8 3 16,3-3 3-16,-3 0 1 0,0 1-4 15,-1-4 1-15,1-2 2 16,0 0 1-16,0-2-1 16,-3-4 1-16,0 1-2 15,-3-3 2-15,-3 0-2 16,-3-2-1-16,-3 4-2 15,-3-7-1-15,-3 3-1 16,0 2 3-16,0 2 2 16,0 12 4-16,-6-1-4 15,4 0-3-15,-1 6 5 16,6-1 5-16,6 4-2 16,0 1-1-16,3 1-2 15,0 0-3-15,3 0 1 16,3 5-1-16,-1-5-11 15,1-3-5-15,3-2-32 0,0-14-11 16,0-2-19 0</inkml:trace>
  <inkml:trace contextRef="#ctx0" brushRef="#br0" timeOffset="40305.3496">15022 16145 140 0,'0'0'55'0,"3"5"-30"0,-3 0-32 0,3-2 10 0,-3 5 8 15,0 0 5-15,0 0 9 16,0 0 5-16,0 0-16 16,0-3-1-16,0 0-2 0,0-5-6 15,0 0-1-15,0 0 7 16,3-5 2-16,2 2-15 16,4-4-6-16,9-4-1 15,-3 0 0-15,0 3 3 16,0 3 4-16,0 2 3 15,-3 3 2-15,3 8-1 16,-1 3-2-16,-2 2 1 16,0 0 1-16,-3 1-1 15,0 2-1-15,0-3-10 16,-3-3-6-16,0-2-118 31,3-13 34-31</inkml:trace>
  <inkml:trace contextRef="#ctx0" brushRef="#br0" timeOffset="40516.6426">15382 15851 244 0,'-3'-2'90'0,"6"25"-48"0,0-1-47 0,0-12 15 15,0 9-4-15,-3 7 1 16,0 11 1-16,-3-2 2 15,0 7-5-15,3-2-5 0,0 2-1 16,0 3-15-16,0-8-6 16,3-8-29-16,-3-3-12 15,0-7-27-15</inkml:trace>
  <inkml:trace contextRef="#ctx0" brushRef="#br0" timeOffset="40732.8989">15185 16066 236 0,'0'0'90'0,"6"0"-48"0,9 0-49 16,-6 0 14-16,18-8-7 15,6-3 2-15,8 6-8 16,16-3-3-16,2 5-50 15,1-2-22-15,17-6 0 0,-5 1 3 16</inkml:trace>
  <inkml:trace contextRef="#ctx0" brushRef="#br0" timeOffset="41480.232">16138 16103 208 0,'-9'0'79'0,"9"0"-42"0,0-14-37 0,3 12 18 16,0-4-8-16,0-4 0 16,3-1-4-16,3-5-1 15,6 0-3-15,2 3-4 0,-2 3 1 16,-3-1-1-16,0 3 0 16,-3 5 2-16,-3 3 2 15,0 8 5-15,-3 8 4 16,-3 8 2-16,0 0 3 15,-3 0 4-15,-3 0 2 16,0-3-3-16,0-3-1 16,3-2-8-16,0-3-2 15,0-5-4-15,0-2-1 0,3-4 1 16,0-2 0-16,6-5-7 16,0-3-2-16,3-3-9 15,0-10-2-15,3-5 4 16,0-1 3-16,6 1 2 15,-1 5 3-15,1 0 2 16,-3 7 3-16,0 6 4 16,-3 3 2-16,-3 2 8 15,-3 9 4-15,0 4-3 16,0 17-1-16,-3-1 2 16,0 3 1-16,9 0-9 15,0 3-5-15,11-5-6 16,1-1 1-16,6-7-50 15,6-14-20-15,8-8-75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55950" y="914400"/>
            <a:ext cx="328930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520439"/>
            <a:ext cx="7680960" cy="288036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820A52A-9B0B-4BAB-84D5-CA79EA481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7500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5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Mathematical formal</a:t>
            </a:r>
            <a:r>
              <a:rPr lang="en-US" baseline="0" dirty="0" smtClean="0"/>
              <a:t> methods are</a:t>
            </a:r>
            <a:r>
              <a:rPr lang="en-US" dirty="0" smtClean="0"/>
              <a:t> needed to prove</a:t>
            </a:r>
            <a:r>
              <a:rPr lang="en-US" baseline="0" dirty="0" smtClean="0"/>
              <a:t> the GENERAL correctness of algorithm, like does it solve the problem, like does it actually finish.</a:t>
            </a:r>
          </a:p>
          <a:p>
            <a:r>
              <a:rPr lang="en-US" baseline="0" dirty="0" smtClean="0"/>
              <a:t>Empirical methods are used to test a concrete implementation of an algorithm on concrete data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6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14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19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Golden Gate Bridge</a:t>
            </a:r>
            <a:r>
              <a:rPr lang="en-US" baseline="0" dirty="0" smtClean="0"/>
              <a:t> bent by people celebrating its 50</a:t>
            </a:r>
            <a:r>
              <a:rPr lang="en-US" baseline="30000" dirty="0" smtClean="0"/>
              <a:t>th</a:t>
            </a:r>
            <a:r>
              <a:rPr lang="en-US" baseline="0" dirty="0" smtClean="0"/>
              <a:t> anniversary party.</a:t>
            </a:r>
          </a:p>
          <a:p>
            <a:r>
              <a:rPr lang="en-US" dirty="0" smtClean="0"/>
              <a:t>http://www.nytimes.com/1987/05/26/us/golden-gate-crowd-made-bridge-bend.html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37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to crank</a:t>
            </a:r>
            <a:r>
              <a:rPr lang="en-US" baseline="0" dirty="0" smtClean="0"/>
              <a:t> up to length/size 100,000,000, searching for 100,000,001.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0A52A-9B0B-4BAB-84D5-CA79EA481C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18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8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6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484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58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20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0701778A-C93F-4D9E-9466-A3C5D1620C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4284" y="-2231"/>
            <a:ext cx="16754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L21:  Algorithmic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 Complexity</a:t>
            </a:r>
            <a:endParaRPr lang="en-US" sz="900" b="0" i="0" dirty="0" smtClean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0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hyperlink" Target="https://techcrunch.com/2018/02/14/facebook-matchmaker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armstrong.edu/liang/animation/web/BinarySearch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ollev.com/justin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customXml" Target="../ink/ink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customXml" Target="../ink/ink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customXml" Target="../ink/ink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customXml" Target="../ink/ink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4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5" Type="http://schemas.openxmlformats.org/officeDocument/2006/relationships/image" Target="../media/image23.emf"/><Relationship Id="rId4" Type="http://schemas.openxmlformats.org/officeDocument/2006/relationships/customXml" Target="../ink/ink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emf"/><Relationship Id="rId4" Type="http://schemas.openxmlformats.org/officeDocument/2006/relationships/customXml" Target="../ink/ink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customXml" Target="../ink/ink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Algorithmic Complexity</a:t>
            </a:r>
            <a:br>
              <a:rPr lang="en-US" dirty="0" smtClean="0"/>
            </a:br>
            <a:r>
              <a:rPr lang="en-US" sz="2000" b="0" dirty="0" smtClean="0"/>
              <a:t>CSE 120 Winter 2018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Instructor: 	Teaching Assistants:</a:t>
            </a:r>
          </a:p>
          <a:p>
            <a:pPr algn="l"/>
            <a:r>
              <a:rPr lang="en-US" sz="2000" dirty="0" smtClean="0"/>
              <a:t>Justin Hsia	</a:t>
            </a:r>
            <a:r>
              <a:rPr lang="en-US" sz="2000" dirty="0" err="1" smtClean="0"/>
              <a:t>Anupam</a:t>
            </a:r>
            <a:r>
              <a:rPr lang="en-US" sz="2000" dirty="0" smtClean="0"/>
              <a:t> </a:t>
            </a:r>
            <a:r>
              <a:rPr lang="en-US" sz="2000" dirty="0"/>
              <a:t>Gupta, </a:t>
            </a:r>
            <a:r>
              <a:rPr lang="en-US" sz="2000" dirty="0" smtClean="0"/>
              <a:t>	Cheng Ni, 	Eugene </a:t>
            </a:r>
            <a:r>
              <a:rPr lang="en-US" sz="2000" dirty="0"/>
              <a:t>Oh,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	Sam Wolfson, 	Sophie Tian,	Teagan </a:t>
            </a:r>
            <a:r>
              <a:rPr lang="en-US" sz="2000" dirty="0" err="1" smtClean="0"/>
              <a:t>Horkan</a:t>
            </a:r>
            <a:endParaRPr lang="en-US" sz="2000" dirty="0" smtClean="0"/>
          </a:p>
          <a:p>
            <a:pPr algn="l"/>
            <a:endParaRPr lang="en-US" sz="1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65760" y="3108961"/>
            <a:ext cx="530034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600"/>
              </a:spcBef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Facebook should actually be Tinder too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idea behind Meetups is smart, but the execution is a mess. Because Meetups ambiguously shows multiple people at once, sends aggressive notifications to participate and encompasses all kinds of relationships, the results are meaningless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“Facebook’s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made it easier than ever to “feel connected,” endlessly scrolling through friends’ photos, while actually allowing us to isolate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ourselves.”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://techcrunch.com/2018/02/14/facebook-matchmaker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04" y="3126613"/>
            <a:ext cx="337387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1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Algorithm:  Searching A Sorted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/>
              <a:t>Input</a:t>
            </a:r>
            <a:r>
              <a:rPr lang="en-US" sz="2400" dirty="0"/>
              <a:t>:  	</a:t>
            </a:r>
            <a:r>
              <a:rPr lang="en-US" sz="2400" dirty="0" smtClean="0"/>
              <a:t>Numbers </a:t>
            </a:r>
            <a:r>
              <a:rPr lang="en-US" sz="2400" dirty="0"/>
              <a:t>in </a:t>
            </a:r>
            <a:r>
              <a:rPr lang="en-US" sz="2400" dirty="0" smtClean="0"/>
              <a:t>a sorted array, </a:t>
            </a:r>
            <a:r>
              <a:rPr lang="en-US" sz="2400" dirty="0"/>
              <a:t>desired number</a:t>
            </a:r>
          </a:p>
          <a:p>
            <a:r>
              <a:rPr lang="en-US" sz="2400" u="sng" dirty="0"/>
              <a:t>Output</a:t>
            </a:r>
            <a:r>
              <a:rPr lang="en-US" sz="2400" dirty="0"/>
              <a:t>:	</a:t>
            </a:r>
            <a:r>
              <a:rPr lang="en-US" sz="2400" dirty="0" smtClean="0"/>
              <a:t>If </a:t>
            </a:r>
            <a:r>
              <a:rPr lang="en-US" sz="2400" dirty="0"/>
              <a:t>desired number is in the array (</a:t>
            </a:r>
            <a:r>
              <a:rPr lang="en-US" sz="24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2400" dirty="0"/>
              <a:t>/</a:t>
            </a:r>
            <a:r>
              <a:rPr lang="en-US" sz="24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2400" dirty="0" smtClean="0"/>
              <a:t>)</a:t>
            </a:r>
          </a:p>
          <a:p>
            <a:pPr lvl="2"/>
            <a:endParaRPr lang="en-US" sz="1600" dirty="0"/>
          </a:p>
          <a:p>
            <a:r>
              <a:rPr lang="en-US" sz="2400" u="sng" dirty="0" smtClean="0"/>
              <a:t>Algorithm 1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en-US" sz="2000" dirty="0"/>
              <a:t>Check each index starting from </a:t>
            </a:r>
            <a:r>
              <a:rPr lang="en-US" sz="2000" dirty="0" smtClean="0"/>
              <a:t>0 </a:t>
            </a:r>
            <a:r>
              <a:rPr lang="en-US" sz="2000" dirty="0"/>
              <a:t>for desired number</a:t>
            </a:r>
          </a:p>
          <a:p>
            <a:pPr lvl="2"/>
            <a:r>
              <a:rPr lang="en-US" sz="1800" dirty="0"/>
              <a:t>If equal, </a:t>
            </a:r>
            <a:r>
              <a:rPr lang="en-US" sz="1800" dirty="0" smtClean="0"/>
              <a:t>then report </a:t>
            </a:r>
            <a:r>
              <a:rPr lang="en-US" sz="18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 lvl="2"/>
            <a:r>
              <a:rPr lang="en-US" sz="1800" dirty="0" smtClean="0"/>
              <a:t>If not equal, then move to next index</a:t>
            </a:r>
          </a:p>
          <a:p>
            <a:pPr lvl="2"/>
            <a:r>
              <a:rPr lang="en-US" sz="1800" dirty="0" smtClean="0"/>
              <a:t>If at end of array, then report </a:t>
            </a:r>
            <a:r>
              <a:rPr lang="en-US" sz="18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1"/>
            <a:r>
              <a:rPr lang="en-US" sz="2000" dirty="0" smtClean="0"/>
              <a:t>Called </a:t>
            </a:r>
            <a:r>
              <a:rPr lang="en-US" sz="2000" dirty="0" smtClean="0">
                <a:solidFill>
                  <a:srgbClr val="FF0000"/>
                </a:solidFill>
              </a:rPr>
              <a:t>Linear Search</a:t>
            </a:r>
            <a:r>
              <a:rPr lang="en-US" sz="2000" dirty="0" smtClean="0"/>
              <a:t> (also works for unsorted array)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776" y="4754880"/>
            <a:ext cx="587327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6633720" y="1425960"/>
              <a:ext cx="2440080" cy="5216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29040" y="1419120"/>
                <a:ext cx="2451240" cy="523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924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Algorithm:  Searching A Sorted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u="sng" dirty="0"/>
              <a:t>Input</a:t>
            </a:r>
            <a:r>
              <a:rPr lang="en-US" sz="2400" dirty="0"/>
              <a:t>:  	</a:t>
            </a:r>
            <a:r>
              <a:rPr lang="en-US" sz="2400" dirty="0" smtClean="0"/>
              <a:t>Numbers </a:t>
            </a:r>
            <a:r>
              <a:rPr lang="en-US" sz="2400" dirty="0"/>
              <a:t>in </a:t>
            </a:r>
            <a:r>
              <a:rPr lang="en-US" sz="2400" dirty="0" smtClean="0"/>
              <a:t>a sorted array, </a:t>
            </a:r>
            <a:r>
              <a:rPr lang="en-US" sz="2400" dirty="0"/>
              <a:t>desired number</a:t>
            </a:r>
          </a:p>
          <a:p>
            <a:r>
              <a:rPr lang="en-US" sz="2400" u="sng" dirty="0"/>
              <a:t>Output</a:t>
            </a:r>
            <a:r>
              <a:rPr lang="en-US" sz="2400" dirty="0"/>
              <a:t>:	</a:t>
            </a:r>
            <a:r>
              <a:rPr lang="en-US" sz="2400" dirty="0" smtClean="0"/>
              <a:t>If </a:t>
            </a:r>
            <a:r>
              <a:rPr lang="en-US" sz="2400" dirty="0"/>
              <a:t>desired number is in the </a:t>
            </a:r>
            <a:r>
              <a:rPr lang="en-US" sz="2400" dirty="0" smtClean="0"/>
              <a:t>array (</a:t>
            </a:r>
            <a:r>
              <a:rPr lang="en-US" sz="24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sz="2400" dirty="0" smtClean="0"/>
              <a:t>/</a:t>
            </a:r>
            <a:r>
              <a:rPr lang="en-US" sz="24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2400" dirty="0" smtClean="0"/>
              <a:t>)</a:t>
            </a:r>
          </a:p>
          <a:p>
            <a:pPr lvl="2"/>
            <a:endParaRPr lang="en-US" sz="1600" dirty="0"/>
          </a:p>
          <a:p>
            <a:r>
              <a:rPr lang="en-US" sz="2400" u="sng" dirty="0" smtClean="0"/>
              <a:t>Algorithm 2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en-US" sz="2000" dirty="0" smtClean="0"/>
              <a:t>Check “middle” index </a:t>
            </a:r>
            <a:r>
              <a:rPr lang="en-US" sz="2000" dirty="0"/>
              <a:t>for desired number</a:t>
            </a:r>
          </a:p>
          <a:p>
            <a:pPr lvl="2"/>
            <a:r>
              <a:rPr lang="en-US" sz="1800" dirty="0"/>
              <a:t>If equal, </a:t>
            </a:r>
            <a:r>
              <a:rPr lang="en-US" sz="1800" dirty="0" smtClean="0"/>
              <a:t>then report </a:t>
            </a:r>
            <a:r>
              <a:rPr lang="en-US" sz="1800" b="1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endParaRPr lang="en-US" sz="1800" dirty="0" smtClean="0"/>
          </a:p>
          <a:p>
            <a:pPr lvl="2"/>
            <a:r>
              <a:rPr lang="en-US" sz="1800" dirty="0" smtClean="0"/>
              <a:t>If less than desired number, check </a:t>
            </a:r>
            <a:r>
              <a:rPr lang="en-US" sz="1800" i="1" dirty="0" smtClean="0"/>
              <a:t>halfway</a:t>
            </a:r>
            <a:r>
              <a:rPr lang="en-US" sz="1800" dirty="0" smtClean="0"/>
              <a:t> forwards next</a:t>
            </a:r>
          </a:p>
          <a:p>
            <a:pPr lvl="2"/>
            <a:r>
              <a:rPr lang="en-US" sz="1800" dirty="0" smtClean="0"/>
              <a:t>If greater than desired number, check halfway backwards next</a:t>
            </a:r>
          </a:p>
          <a:p>
            <a:pPr lvl="1"/>
            <a:r>
              <a:rPr lang="en-US" sz="2000" dirty="0" smtClean="0"/>
              <a:t>If no halfway point left, then report </a:t>
            </a:r>
            <a:r>
              <a:rPr lang="en-US" sz="2000" b="1" dirty="0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endParaRPr lang="en-US" sz="2000" b="1" dirty="0">
              <a:solidFill>
                <a:srgbClr val="33997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000" dirty="0" smtClean="0"/>
              <a:t>Called </a:t>
            </a:r>
            <a:r>
              <a:rPr lang="en-US" sz="2000" dirty="0" smtClean="0">
                <a:solidFill>
                  <a:srgbClr val="FF0000"/>
                </a:solidFill>
              </a:rPr>
              <a:t>Binary Search</a:t>
            </a:r>
          </a:p>
          <a:p>
            <a:pPr lvl="2"/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www.cs.armstrong.edu/liang/animation/web/BinarySearch.html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7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average, which algorithm </a:t>
            </a:r>
            <a:r>
              <a:rPr lang="en-US" dirty="0" smtClean="0"/>
              <a:t>should take </a:t>
            </a:r>
            <a:r>
              <a:rPr lang="en-US" dirty="0" smtClean="0"/>
              <a:t>less time to complete a search?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3"/>
              </a:rPr>
              <a:t>http://PollEv.com/justinh</a:t>
            </a:r>
            <a:endParaRPr lang="en-US" dirty="0" smtClean="0"/>
          </a:p>
          <a:p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Algorithm 1 (Linear Search)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Algorithm 2 (Binary Search)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They’d take about the same amount of time</a:t>
            </a:r>
            <a:endParaRPr lang="en-US" b="1" baseline="-25000" dirty="0">
              <a:solidFill>
                <a:srgbClr val="FF3399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757080" y="3789000"/>
              <a:ext cx="8124120" cy="579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1320" y="3783240"/>
                <a:ext cx="8140320" cy="59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66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Linear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time Linear Search: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One issue:  our algorithm seems to be too fast to measure!</a:t>
            </a:r>
          </a:p>
          <a:p>
            <a:pPr lvl="1"/>
            <a:r>
              <a:rPr lang="en-US" dirty="0" smtClean="0"/>
              <a:t>How can we fix this?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4" y="1911338"/>
            <a:ext cx="801473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615400" y="4809960"/>
              <a:ext cx="3450600" cy="11595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07120" y="4803480"/>
                <a:ext cx="3467880" cy="116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791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Case Do We Care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were measuring close to the best case!</a:t>
            </a:r>
          </a:p>
          <a:p>
            <a:pPr lvl="1"/>
            <a:r>
              <a:rPr lang="en-US" dirty="0" smtClean="0"/>
              <a:t>Didn’t matter how long our array was</a:t>
            </a:r>
          </a:p>
          <a:p>
            <a:pPr lvl="2"/>
            <a:endParaRPr lang="en-US" dirty="0"/>
          </a:p>
          <a:p>
            <a:r>
              <a:rPr lang="en-US" dirty="0" smtClean="0"/>
              <a:t>Could measure average case instead</a:t>
            </a:r>
          </a:p>
          <a:p>
            <a:pPr lvl="1"/>
            <a:r>
              <a:rPr lang="en-US" dirty="0" smtClean="0"/>
              <a:t>Run many times on random numbers and average results</a:t>
            </a:r>
          </a:p>
          <a:p>
            <a:pPr lvl="2"/>
            <a:endParaRPr lang="en-US" dirty="0"/>
          </a:p>
          <a:p>
            <a:r>
              <a:rPr lang="en-US" dirty="0" smtClean="0"/>
              <a:t>Instead, we’ll do worst case analysis.  Why?</a:t>
            </a:r>
          </a:p>
          <a:p>
            <a:pPr lvl="1"/>
            <a:r>
              <a:rPr lang="en-US" dirty="0" smtClean="0"/>
              <a:t>Nice to know the most time we’d </a:t>
            </a:r>
            <a:br>
              <a:rPr lang="en-US" dirty="0" smtClean="0"/>
            </a:br>
            <a:r>
              <a:rPr lang="en-US" dirty="0" smtClean="0"/>
              <a:t>ever spend</a:t>
            </a:r>
          </a:p>
          <a:p>
            <a:pPr lvl="1"/>
            <a:r>
              <a:rPr lang="en-US" dirty="0" smtClean="0"/>
              <a:t>Worst case </a:t>
            </a:r>
            <a:r>
              <a:rPr lang="en-US" dirty="0" smtClean="0"/>
              <a:t>may happen </a:t>
            </a:r>
            <a:r>
              <a:rPr lang="en-US" dirty="0" smtClean="0"/>
              <a:t>often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An algorithm is often judged by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its worst case behavior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14</a:t>
            </a:fld>
            <a:endParaRPr lang="en-US"/>
          </a:p>
        </p:txBody>
      </p:sp>
      <p:pic>
        <p:nvPicPr>
          <p:cNvPr id="5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5035" y="4516253"/>
            <a:ext cx="3320849" cy="215854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7271280" y="1340280"/>
              <a:ext cx="1797480" cy="4964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63720" y="1333440"/>
                <a:ext cx="1810800" cy="51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5389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Worst Case?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with your neighbor (no voting):</a:t>
            </a:r>
          </a:p>
          <a:p>
            <a:pPr lvl="1"/>
            <a:r>
              <a:rPr lang="en-US" dirty="0" smtClean="0"/>
              <a:t>Assume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intArr.</a:t>
            </a:r>
            <a:r>
              <a:rPr lang="en-US" sz="2000" dirty="0" err="1" smtClean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dirty="0"/>
              <a:t> </a:t>
            </a:r>
            <a:r>
              <a:rPr lang="en-US" dirty="0" smtClean="0"/>
              <a:t>is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1000000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What is a worst case argument for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/>
              <a:t> for Linear Search?</a:t>
            </a:r>
          </a:p>
          <a:p>
            <a:pPr lvl="1"/>
            <a:r>
              <a:rPr lang="en-US" dirty="0" smtClean="0"/>
              <a:t>What is a worst case argument for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dirty="0" smtClean="0"/>
              <a:t> for Binary Search?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9900"/>
                </a:solidFill>
              </a:rPr>
              <a:t>1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</a:rPr>
              <a:t>500000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FF3399"/>
                </a:solidFill>
              </a:rPr>
              <a:t>1000000</a:t>
            </a:r>
            <a:endParaRPr lang="en-US" b="1" baseline="-25000" dirty="0">
              <a:solidFill>
                <a:srgbClr val="FF3399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00B0F0"/>
                </a:solidFill>
              </a:rPr>
              <a:t>1000001</a:t>
            </a:r>
            <a:endParaRPr lang="en-US" b="1" baseline="-25000" dirty="0">
              <a:solidFill>
                <a:srgbClr val="00B0F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 smtClean="0">
                <a:solidFill>
                  <a:srgbClr val="996633"/>
                </a:solidFill>
              </a:rPr>
              <a:t>Something else</a:t>
            </a:r>
            <a:endParaRPr lang="en-US" b="1" baseline="-25000" dirty="0">
              <a:solidFill>
                <a:srgbClr val="996633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730" y="3617041"/>
            <a:ext cx="587327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462320" y="2340360"/>
              <a:ext cx="7580520" cy="39340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3320" y="2332800"/>
                <a:ext cx="7600680" cy="394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283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array length 100,000,000 and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intArr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/>
              <a:t>; searching for 100,000,001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Let’s </a:t>
            </a:r>
            <a:r>
              <a:rPr lang="en-US" dirty="0" smtClean="0"/>
              <a:t>try running Linear Search on a worst case argument value</a:t>
            </a:r>
          </a:p>
          <a:p>
            <a:pPr lvl="1"/>
            <a:r>
              <a:rPr lang="en-US" dirty="0" smtClean="0"/>
              <a:t>Results</a:t>
            </a:r>
            <a:r>
              <a:rPr lang="en-US" smtClean="0"/>
              <a:t>:  </a:t>
            </a:r>
            <a:r>
              <a:rPr lang="en-US" smtClean="0"/>
              <a:t> 47, 47, 47, 31, 47 ms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Now let’s run Binary Search on a worst case argument value</a:t>
            </a:r>
          </a:p>
          <a:p>
            <a:pPr lvl="1"/>
            <a:r>
              <a:rPr lang="en-US" dirty="0" smtClean="0"/>
              <a:t>Results</a:t>
            </a:r>
            <a:r>
              <a:rPr lang="en-US" smtClean="0"/>
              <a:t>:  </a:t>
            </a:r>
            <a:r>
              <a:rPr lang="en-US" smtClean="0"/>
              <a:t> 0, 0, 0, 0 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 Intuition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it seem reasonable that the runtimes were inconsistent?</a:t>
            </a:r>
          </a:p>
          <a:p>
            <a:pPr lvl="2"/>
            <a:endParaRPr lang="en-US" dirty="0"/>
          </a:p>
          <a:p>
            <a:r>
              <a:rPr lang="en-US" dirty="0" smtClean="0"/>
              <a:t>Some reasons:</a:t>
            </a:r>
          </a:p>
          <a:p>
            <a:pPr lvl="1"/>
            <a:r>
              <a:rPr lang="en-US" dirty="0" smtClean="0"/>
              <a:t>Your computer isn’t just running Processing – there’s a lot of other stuff running (</a:t>
            </a:r>
            <a:r>
              <a:rPr lang="en-US" i="1" dirty="0" smtClean="0"/>
              <a:t>e.g.</a:t>
            </a:r>
            <a:r>
              <a:rPr lang="en-US" dirty="0" smtClean="0"/>
              <a:t> operating system, web browser)</a:t>
            </a:r>
          </a:p>
          <a:p>
            <a:pPr lvl="1"/>
            <a:r>
              <a:rPr lang="en-US" dirty="0" smtClean="0"/>
              <a:t>The computer hardware does lots of fancy stuff to avoid slowdown due to physical limitations</a:t>
            </a:r>
          </a:p>
          <a:p>
            <a:pPr lvl="2"/>
            <a:r>
              <a:rPr lang="en-US" dirty="0" smtClean="0"/>
              <a:t>These may not work as well each execution based on other stuff going on in your computer at the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Analysis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We’ve shown that Binary Search is seemingly much faster than Linear Search</a:t>
            </a:r>
          </a:p>
          <a:p>
            <a:pPr lvl="1"/>
            <a:r>
              <a:rPr lang="en-US" dirty="0" smtClean="0"/>
              <a:t>Similar to having two sprinters race each other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Limitations:</a:t>
            </a:r>
          </a:p>
          <a:p>
            <a:pPr lvl="1"/>
            <a:r>
              <a:rPr lang="en-US" dirty="0" smtClean="0"/>
              <a:t>Different computers may have different runtimes</a:t>
            </a:r>
          </a:p>
          <a:p>
            <a:pPr lvl="1"/>
            <a:r>
              <a:rPr lang="en-US" dirty="0" smtClean="0"/>
              <a:t>Same computer may have different runtime on same input</a:t>
            </a:r>
          </a:p>
          <a:p>
            <a:pPr lvl="1"/>
            <a:r>
              <a:rPr lang="en-US" dirty="0" smtClean="0"/>
              <a:t>Need to implement the algorithm in order to run it</a:t>
            </a:r>
          </a:p>
          <a:p>
            <a:pPr lvl="2"/>
            <a:endParaRPr lang="en-US" dirty="0"/>
          </a:p>
          <a:p>
            <a:r>
              <a:rPr lang="en-US" dirty="0" smtClean="0"/>
              <a:t>Goal: come up with a “universal algorithmic classifier”</a:t>
            </a:r>
          </a:p>
          <a:p>
            <a:pPr lvl="1"/>
            <a:r>
              <a:rPr lang="en-US" dirty="0" smtClean="0"/>
              <a:t>Analogous to coming up with a metric to compare </a:t>
            </a:r>
            <a:r>
              <a:rPr lang="en-US" smtClean="0"/>
              <a:t>all </a:t>
            </a:r>
            <a:r>
              <a:rPr lang="en-US" smtClean="0"/>
              <a:t>athletes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471760" y="2230920"/>
              <a:ext cx="5873400" cy="4304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65640" y="2223360"/>
                <a:ext cx="5887800" cy="431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07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 Analysis:  The Basics</a:t>
            </a:r>
          </a:p>
          <a:p>
            <a:r>
              <a:rPr lang="en-US" dirty="0" smtClean="0"/>
              <a:t>Comparing Algorithms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Orders of Growth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LCM Report Wrap-Up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http://www.livingcomputers.org/ui/Images/LogoLCM@2x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130271"/>
            <a:ext cx="8366125" cy="143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79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Characterizing Algorithms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method computer scientists use is roughly:</a:t>
                </a:r>
              </a:p>
              <a:p>
                <a:pPr lvl="2"/>
                <a:endParaRPr lang="en-US" dirty="0" smtClean="0"/>
              </a:p>
              <a:p>
                <a:pPr marL="820674" lvl="1" indent="-457200">
                  <a:buFont typeface="+mj-lt"/>
                  <a:buAutoNum type="arabicParenR"/>
                </a:pPr>
                <a:r>
                  <a:rPr lang="en-US" dirty="0" smtClean="0"/>
                  <a:t>Measure the algorithm’s runtime on many different input sizes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en-US" i="1" dirty="0" smtClean="0"/>
                  <a:t>e.g.</a:t>
                </a:r>
                <a:r>
                  <a:rPr lang="en-US" dirty="0" smtClean="0"/>
                  <a:t> arrays of length 100, 200, 400, 800, …)</a:t>
                </a:r>
              </a:p>
              <a:p>
                <a:pPr lvl="2"/>
                <a:r>
                  <a:rPr lang="en-US" dirty="0" smtClean="0"/>
                  <a:t>To avoid runtime issues, can also count number of “steps” involved</a:t>
                </a:r>
              </a:p>
              <a:p>
                <a:pPr lvl="2"/>
                <a:endParaRPr lang="en-US" dirty="0" smtClean="0"/>
              </a:p>
              <a:p>
                <a:pPr marL="820674" lvl="1" indent="-457200">
                  <a:buFont typeface="+mj-lt"/>
                  <a:buAutoNum type="arabicParenR"/>
                </a:pPr>
                <a:r>
                  <a:rPr lang="en-US" dirty="0" smtClean="0"/>
                  <a:t>Make a plot of the runtime as a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, which we’ll call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endParaRPr lang="en-US" dirty="0" smtClean="0"/>
              </a:p>
              <a:p>
                <a:pPr marL="820674" lvl="1" indent="-457200">
                  <a:buFont typeface="+mj-lt"/>
                  <a:buAutoNum type="arabicParenR"/>
                </a:pPr>
                <a:r>
                  <a:rPr lang="en-US" dirty="0" smtClean="0"/>
                  <a:t>Determine the general </a:t>
                </a:r>
                <a:r>
                  <a:rPr lang="en-US" i="1" dirty="0" smtClean="0"/>
                  <a:t>shape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Does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look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(linear),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(quadratic),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(cubic),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func>
                  </m:oMath>
                </a14:m>
                <a:r>
                  <a:rPr lang="en-US" dirty="0" smtClean="0"/>
                  <a:t> (logarithmic), etc.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8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Search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 the name implies, Linear Search is linear</a:t>
                </a:r>
              </a:p>
              <a:p>
                <a:pPr lvl="1"/>
                <a:r>
                  <a:rPr lang="en-US" dirty="0" smtClean="0"/>
                  <a:t>If you double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, then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should roughly double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21</a:t>
            </a:fld>
            <a:endParaRPr lang="en-US"/>
          </a:p>
        </p:txBody>
      </p:sp>
      <p:pic>
        <p:nvPicPr>
          <p:cNvPr id="5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6826" y="2980944"/>
            <a:ext cx="4926174" cy="36946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Shape 191"/>
              <p:cNvGraphicFramePr/>
              <p:nvPr>
                <p:extLst>
                  <p:ext uri="{D42A27DB-BD31-4B8C-83A1-F6EECF244321}">
                    <p14:modId xmlns:p14="http://schemas.microsoft.com/office/powerpoint/2010/main" val="2837761603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1.4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671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5.7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Shape 191"/>
              <p:cNvGraphicFramePr/>
              <p:nvPr>
                <p:extLst>
                  <p:ext uri="{D42A27DB-BD31-4B8C-83A1-F6EECF244321}">
                    <p14:modId xmlns:p14="http://schemas.microsoft.com/office/powerpoint/2010/main" val="2837761603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1.4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671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3.8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1000 items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5.7 sec</a:t>
                          </a:r>
                        </a:p>
                      </a:txBody>
                      <a:tcPr marL="91425" marR="91425" marT="91425" marB="91425"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659520" y="3361320"/>
              <a:ext cx="7873200" cy="33037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1960" y="3357720"/>
                <a:ext cx="7884360" cy="331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745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order of growth is Binary Search?</a:t>
            </a:r>
          </a:p>
          <a:p>
            <a:pPr lvl="1"/>
            <a:r>
              <a:rPr lang="en-US" dirty="0" smtClean="0"/>
              <a:t>Analyze using number of “steps” in worst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786127110"/>
                  </p:ext>
                </p:extLst>
              </p:nvPr>
            </p:nvGraphicFramePr>
            <p:xfrm>
              <a:off x="736970" y="2984408"/>
              <a:ext cx="3291840" cy="274302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82880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Indices</a:t>
                          </a:r>
                          <a:r>
                            <a:rPr lang="en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to Check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 items</a:t>
                          </a: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786127110"/>
                  </p:ext>
                </p:extLst>
              </p:nvPr>
            </p:nvGraphicFramePr>
            <p:xfrm>
              <a:off x="736970" y="2984408"/>
              <a:ext cx="3291840" cy="274302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82880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Indices</a:t>
                          </a:r>
                          <a:r>
                            <a:rPr lang="en" baseline="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to Check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 </a:t>
                          </a: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 smtClean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 items</a:t>
                          </a: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endParaRPr lang="en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Fallback>
      </mc:AlternateContent>
      <p:grpSp>
        <p:nvGrpSpPr>
          <p:cNvPr id="11" name="Group 10"/>
          <p:cNvGrpSpPr/>
          <p:nvPr/>
        </p:nvGrpSpPr>
        <p:grpSpPr>
          <a:xfrm>
            <a:off x="774360" y="2939400"/>
            <a:ext cx="8249400" cy="3664800"/>
            <a:chOff x="774360" y="2939400"/>
            <a:chExt cx="8249400" cy="3664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8" name="Ink 7"/>
                <p14:cNvContentPartPr/>
                <p14:nvPr/>
              </p14:nvContentPartPr>
              <p14:xfrm>
                <a:off x="774360" y="2964960"/>
                <a:ext cx="5727960" cy="271404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6440" y="2959560"/>
                  <a:ext cx="5742000" cy="27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9" name="Ink 8"/>
                <p14:cNvContentPartPr/>
                <p14:nvPr/>
              </p14:nvContentPartPr>
              <p14:xfrm>
                <a:off x="1099080" y="2939400"/>
                <a:ext cx="7924680" cy="3648600"/>
              </p14:xfrm>
            </p:contentPart>
          </mc:Choice>
          <mc:Fallback>
            <p:pic>
              <p:nvPicPr>
                <p:cNvPr id="9" name="Ink 8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92240" y="2933640"/>
                  <a:ext cx="7938360" cy="36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0" name="Ink 9"/>
                <p14:cNvContentPartPr/>
                <p14:nvPr/>
              </p14:nvContentPartPr>
              <p14:xfrm>
                <a:off x="4193640" y="5952960"/>
                <a:ext cx="3687480" cy="651240"/>
              </p14:xfrm>
            </p:contentPart>
          </mc:Choice>
          <mc:Fallback>
            <p:pic>
              <p:nvPicPr>
                <p:cNvPr id="10" name="Ink 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189320" y="5946120"/>
                  <a:ext cx="3699720" cy="664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8051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Growth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order of growth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dirty="0" smtClean="0"/>
                  <a:t> is its general shape:</a:t>
                </a:r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Constant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Logarithmic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Linear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Quadratic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Cubic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Exponential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Factorial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23</a:t>
            </a:fld>
            <a:endParaRPr lang="en-US"/>
          </a:p>
        </p:txBody>
      </p:sp>
      <p:pic>
        <p:nvPicPr>
          <p:cNvPr id="5" name="Shape 125"/>
          <p:cNvPicPr preferRelativeResize="0"/>
          <p:nvPr/>
        </p:nvPicPr>
        <p:blipFill rotWithShape="1">
          <a:blip r:embed="rId3">
            <a:alphaModFix/>
          </a:blip>
          <a:srcRect l="596" t="9432" r="778" b="2499"/>
          <a:stretch/>
        </p:blipFill>
        <p:spPr>
          <a:xfrm>
            <a:off x="4206240" y="2011680"/>
            <a:ext cx="4668890" cy="420260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6217920" y="2479320"/>
              <a:ext cx="2684520" cy="15825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12160" y="2475360"/>
                <a:ext cx="2698200" cy="159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823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Growth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order of growth</a:t>
                </a:r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dirty="0" smtClean="0"/>
                  <a:t> is its general shape:</a:t>
                </a:r>
              </a:p>
              <a:p>
                <a:pPr lvl="1">
                  <a:tabLst>
                    <a:tab pos="2289175" algn="l"/>
                  </a:tabLst>
                </a:pPr>
                <a:r>
                  <a:rPr lang="en-US" dirty="0" smtClean="0"/>
                  <a:t>Use </a:t>
                </a:r>
                <a:r>
                  <a:rPr lang="en-US" i="1" dirty="0" smtClean="0"/>
                  <a:t>dominant</a:t>
                </a:r>
                <a:r>
                  <a:rPr lang="en-US" dirty="0" smtClean="0"/>
                  <a:t> term</a:t>
                </a:r>
              </a:p>
              <a:p>
                <a:pPr lvl="1">
                  <a:tabLst>
                    <a:tab pos="2289175" algn="l"/>
                  </a:tabLst>
                </a:pPr>
                <a:r>
                  <a:rPr lang="en-US" i="1" dirty="0" smtClean="0"/>
                  <a:t>e.g.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10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+4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func>
                  </m:oMath>
                </a14:m>
                <a:r>
                  <a:rPr lang="en-US" b="0" dirty="0" smtClean="0"/>
                  <a:t/>
                </a:r>
                <a:br>
                  <a:rPr lang="en-US" b="0" dirty="0" smtClean="0"/>
                </a:br>
                <a:r>
                  <a:rPr lang="en-US" b="0" dirty="0" smtClean="0"/>
                  <a:t>        is quadratic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24</a:t>
            </a:fld>
            <a:endParaRPr lang="en-US"/>
          </a:p>
        </p:txBody>
      </p:sp>
      <p:pic>
        <p:nvPicPr>
          <p:cNvPr id="5" name="Shape 125"/>
          <p:cNvPicPr preferRelativeResize="0"/>
          <p:nvPr/>
        </p:nvPicPr>
        <p:blipFill rotWithShape="1">
          <a:blip r:embed="rId3">
            <a:alphaModFix/>
          </a:blip>
          <a:srcRect l="596" t="9432" r="778" b="2499"/>
          <a:stretch/>
        </p:blipFill>
        <p:spPr>
          <a:xfrm>
            <a:off x="4206240" y="2011680"/>
            <a:ext cx="4668890" cy="420260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340280" y="2248920"/>
              <a:ext cx="7020000" cy="32425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30920" y="2238840"/>
                <a:ext cx="7040160" cy="325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380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Instruction Question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 smtClean="0"/>
                  <a:t>Algorithm for:  do any pairs in array sum to zero?</a:t>
                </a:r>
              </a:p>
              <a:p>
                <a:r>
                  <a:rPr lang="en-US" sz="2400" dirty="0" smtClean="0"/>
                  <a:t>Which function does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sz="2400" dirty="0" smtClean="0"/>
                  <a:t> look like?</a:t>
                </a:r>
              </a:p>
              <a:p>
                <a:pPr lvl="1"/>
                <a:r>
                  <a:rPr lang="en-US" sz="2000" dirty="0" smtClean="0"/>
                  <a:t>Vote at </a:t>
                </a:r>
                <a:r>
                  <a:rPr lang="en-US" sz="2000" dirty="0" smtClean="0">
                    <a:hlinkClick r:id="rId2"/>
                  </a:rPr>
                  <a:t>http://PollEv.com/justinh</a:t>
                </a:r>
                <a:r>
                  <a:rPr lang="en-US" sz="2000" dirty="0" smtClean="0"/>
                  <a:t> </a:t>
                </a: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1" i="0" dirty="0" smtClean="0">
                        <a:solidFill>
                          <a:srgbClr val="FF9900"/>
                        </a:solidFill>
                        <a:latin typeface="Cambria Math" panose="02040503050406030204" pitchFamily="18" charset="0"/>
                      </a:rPr>
                      <m:t>𝐬𝐪𝐫𝐭</m:t>
                    </m:r>
                    <m:d>
                      <m:dPr>
                        <m:ctrlPr>
                          <a:rPr lang="en-US" sz="2400" b="1" i="1" dirty="0" smtClean="0">
                            <a:solidFill>
                              <a:srgbClr val="FF9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dirty="0" smtClean="0">
                            <a:solidFill>
                              <a:srgbClr val="FF99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</m:d>
                  </m:oMath>
                </a14:m>
                <a:endParaRPr lang="en-US" sz="2400" b="1" baseline="-25000" dirty="0">
                  <a:solidFill>
                    <a:srgbClr val="FF9900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𝐥𝐨𝐠</m:t>
                    </m:r>
                    <m:d>
                      <m:dPr>
                        <m:ctrlPr>
                          <a:rPr lang="en-US" sz="24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</m:d>
                  </m:oMath>
                </a14:m>
                <a:endParaRPr lang="en-US" sz="2400" b="1" baseline="-25000" dirty="0">
                  <a:solidFill>
                    <a:srgbClr val="00B050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1" i="0" dirty="0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endParaRPr lang="en-US" sz="2400" b="1" baseline="-25000" dirty="0">
                  <a:solidFill>
                    <a:srgbClr val="FF3399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US" sz="2400" b="1" i="0" dirty="0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baseline="-25000" dirty="0">
                  <a:solidFill>
                    <a:srgbClr val="00B0F0"/>
                  </a:solidFill>
                </a:endParaRPr>
              </a:p>
              <a:p>
                <a:pPr marL="914400" indent="-514350">
                  <a:spcBef>
                    <a:spcPts val="0"/>
                  </a:spcBef>
                  <a:buSzPct val="100000"/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 smtClean="0">
                            <a:solidFill>
                              <a:srgbClr val="99663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dirty="0" smtClean="0">
                            <a:solidFill>
                              <a:srgbClr val="996633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2400" b="1" i="0" dirty="0" smtClean="0">
                            <a:solidFill>
                              <a:srgbClr val="996633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46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25</a:t>
            </a:fld>
            <a:endParaRPr lang="en-US"/>
          </a:p>
        </p:txBody>
      </p:sp>
      <p:pic>
        <p:nvPicPr>
          <p:cNvPr id="5" name="Shape 99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4384" y="2978332"/>
            <a:ext cx="4928616" cy="369647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414599512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1.1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4.3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9.6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17.0 seconds</a:t>
                          </a: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Shape 102"/>
              <p:cNvGraphicFramePr/>
              <p:nvPr>
                <p:extLst>
                  <p:ext uri="{D42A27DB-BD31-4B8C-83A1-F6EECF244321}">
                    <p14:modId xmlns:p14="http://schemas.microsoft.com/office/powerpoint/2010/main" val="1414599512"/>
                  </p:ext>
                </p:extLst>
              </p:nvPr>
            </p:nvGraphicFramePr>
            <p:xfrm>
              <a:off x="640080" y="4389120"/>
              <a:ext cx="2926080" cy="2285850"/>
            </p:xfrm>
            <a:graphic>
              <a:graphicData uri="http://schemas.openxmlformats.org/drawingml/2006/table">
                <a:tbl>
                  <a:tblPr>
                    <a:noFill/>
                  </a:tblPr>
                  <a:tblGrid>
                    <a:gridCol w="1463040"/>
                    <a:gridCol w="1463040"/>
                  </a:tblGrid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(input size)</a:t>
                          </a:r>
                          <a:endParaRPr lang="en" dirty="0">
                            <a:solidFill>
                              <a:schemeClr val="bg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14:m xmlns:a14="http://schemas.microsoft.com/office/drawing/2010/main"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R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</m:t>
                              </m:r>
                              <m:r>
                                <a:rPr lang="en" i="0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(time)</a:t>
                          </a:r>
                        </a:p>
                      </a:txBody>
                      <a:tcPr marL="91425" marR="91425" marT="91425" marB="91425">
                        <a:solidFill>
                          <a:srgbClr val="4B2A85"/>
                        </a:solidFill>
                      </a:tcPr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1.1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4.3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9.6 seconds</a:t>
                          </a:r>
                        </a:p>
                      </a:txBody>
                      <a:tcPr marL="91425" marR="91425" marT="91425" marB="91425"/>
                    </a:tc>
                  </a:tr>
                  <a:tr h="381000"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400 items</a:t>
                          </a:r>
                        </a:p>
                      </a:txBody>
                      <a:tcPr marL="91425" marR="91425" marT="91425" marB="91425"/>
                    </a:tc>
                    <a:tc>
                      <a:txBody>
                        <a:bodyPr/>
                        <a:lstStyle/>
                        <a:p>
                          <a:pPr lvl="0" algn="ctr" rtl="0">
                            <a:spcBef>
                              <a:spcPts val="0"/>
                            </a:spcBef>
                            <a:buNone/>
                          </a:pPr>
                          <a:r>
                            <a:rPr lang="en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17.0 seconds</a:t>
                          </a:r>
                        </a:p>
                      </a:txBody>
                      <a:tcPr marL="91425" marR="91425" marT="91425" marB="91425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19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Reason Order of Growth Matters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Roughly speaking, we care about really big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in real world applications</a:t>
                </a:r>
              </a:p>
              <a:p>
                <a:pPr lvl="1"/>
                <a:r>
                  <a:rPr lang="en-US" i="1" dirty="0" smtClean="0"/>
                  <a:t>e.g.</a:t>
                </a:r>
                <a:r>
                  <a:rPr lang="en-US" dirty="0" smtClean="0"/>
                  <a:t> For Facebook,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 smtClean="0"/>
                  <a:t> (users) is ~ 1 billion</a:t>
                </a:r>
              </a:p>
              <a:p>
                <a:pPr lvl="2"/>
                <a:r>
                  <a:rPr lang="en-US" dirty="0" smtClean="0"/>
                  <a:t>Want to generate list of suggested friends?  Better be a fast algorithm as a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r>
                  <a:rPr lang="en-US" dirty="0" smtClean="0"/>
                  <a:t>Order of growth is just a rough rule of thumb</a:t>
                </a:r>
              </a:p>
              <a:p>
                <a:pPr lvl="1"/>
                <a:r>
                  <a:rPr lang="en-US" dirty="0" smtClean="0"/>
                  <a:t>There are limited cases where an algorithm with a worse order of growth can actually be faster</a:t>
                </a:r>
              </a:p>
              <a:p>
                <a:pPr lvl="1"/>
                <a:r>
                  <a:rPr lang="en-US" dirty="0" smtClean="0"/>
                  <a:t>In almost all cases, order of growth works very well as a representation of an algorithm’s speed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r="-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Growth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numbers below</a:t>
            </a:r>
            <a:r>
              <a:rPr lang="en" sz="2400" dirty="0"/>
              <a:t> are rough estimates for a “typical” algorithm on a “typical” </a:t>
            </a:r>
            <a:r>
              <a:rPr lang="en" sz="2400" dirty="0" smtClean="0"/>
              <a:t>computer – provides </a:t>
            </a:r>
            <a:r>
              <a:rPr lang="en" sz="2400" dirty="0"/>
              <a:t>a qualitative difference between the orders of growth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27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5232" y="2856828"/>
            <a:ext cx="8809549" cy="3270747"/>
            <a:chOff x="167224" y="3309054"/>
            <a:chExt cx="8809549" cy="3270747"/>
          </a:xfrm>
        </p:grpSpPr>
        <p:pic>
          <p:nvPicPr>
            <p:cNvPr id="5" name="Shape 151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67224" y="3768052"/>
              <a:ext cx="8809549" cy="2811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hape 153"/>
            <p:cNvSpPr txBox="1"/>
            <p:nvPr/>
          </p:nvSpPr>
          <p:spPr>
            <a:xfrm>
              <a:off x="1597872" y="3530662"/>
              <a:ext cx="71430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</a:t>
              </a:r>
            </a:p>
          </p:txBody>
        </p:sp>
        <p:sp>
          <p:nvSpPr>
            <p:cNvPr id="7" name="Shape 154"/>
            <p:cNvSpPr txBox="1"/>
            <p:nvPr/>
          </p:nvSpPr>
          <p:spPr>
            <a:xfrm>
              <a:off x="2247751" y="3309054"/>
              <a:ext cx="118872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Linearithmic</a:t>
              </a:r>
            </a:p>
          </p:txBody>
        </p:sp>
        <p:sp>
          <p:nvSpPr>
            <p:cNvPr id="8" name="Shape 155"/>
            <p:cNvSpPr txBox="1"/>
            <p:nvPr/>
          </p:nvSpPr>
          <p:spPr>
            <a:xfrm>
              <a:off x="3320895" y="3527637"/>
              <a:ext cx="1148999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Quadratic</a:t>
              </a:r>
            </a:p>
          </p:txBody>
        </p:sp>
        <p:sp>
          <p:nvSpPr>
            <p:cNvPr id="9" name="Shape 156"/>
            <p:cNvSpPr txBox="1"/>
            <p:nvPr/>
          </p:nvSpPr>
          <p:spPr>
            <a:xfrm>
              <a:off x="4635560" y="3526192"/>
              <a:ext cx="646799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Cubic</a:t>
              </a:r>
            </a:p>
          </p:txBody>
        </p:sp>
        <p:sp>
          <p:nvSpPr>
            <p:cNvPr id="10" name="Shape 157"/>
            <p:cNvSpPr txBox="1"/>
            <p:nvPr/>
          </p:nvSpPr>
          <p:spPr>
            <a:xfrm>
              <a:off x="5478616" y="3530663"/>
              <a:ext cx="130500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Exponential</a:t>
              </a:r>
            </a:p>
          </p:txBody>
        </p:sp>
        <p:sp>
          <p:nvSpPr>
            <p:cNvPr id="11" name="Shape 158"/>
            <p:cNvSpPr txBox="1"/>
            <p:nvPr/>
          </p:nvSpPr>
          <p:spPr>
            <a:xfrm>
              <a:off x="6736621" y="3530663"/>
              <a:ext cx="1305000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Exponential</a:t>
              </a:r>
            </a:p>
          </p:txBody>
        </p:sp>
        <p:sp>
          <p:nvSpPr>
            <p:cNvPr id="12" name="Shape 159"/>
            <p:cNvSpPr txBox="1"/>
            <p:nvPr/>
          </p:nvSpPr>
          <p:spPr>
            <a:xfrm>
              <a:off x="7993074" y="3534406"/>
              <a:ext cx="983699" cy="3767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45720" rIns="0" bIns="45720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solidFill>
                    <a:srgbClr val="4B2A8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Factorial</a:t>
              </a:r>
            </a:p>
          </p:txBody>
        </p:sp>
      </p:grpSp>
      <p:pic>
        <p:nvPicPr>
          <p:cNvPr id="14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0331" y="6127575"/>
            <a:ext cx="3779353" cy="495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2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/>
              <a:t>Innovation Exploration post </a:t>
            </a:r>
            <a:r>
              <a:rPr lang="en-US" dirty="0" smtClean="0"/>
              <a:t>(2/27)</a:t>
            </a:r>
            <a:endParaRPr lang="en-US" dirty="0"/>
          </a:p>
          <a:p>
            <a:pPr lvl="1"/>
            <a:r>
              <a:rPr lang="en-US" dirty="0" smtClean="0"/>
              <a:t>Project Update in lab on Thursday (3/1)</a:t>
            </a:r>
          </a:p>
          <a:p>
            <a:pPr lvl="1"/>
            <a:r>
              <a:rPr lang="en-US" dirty="0"/>
              <a:t>Innovation Exploration </a:t>
            </a:r>
            <a:r>
              <a:rPr lang="en-US" dirty="0" smtClean="0"/>
              <a:t>comments (3/2)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smtClean="0"/>
              <a:t>“Big Ideas” lecture:  Proofs and Computation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932120" y="2588400"/>
              <a:ext cx="1800" cy="12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2760" y="2579040"/>
                <a:ext cx="20520" cy="3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537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Algorithm Analysis:  The Basics</a:t>
            </a:r>
          </a:p>
          <a:p>
            <a:r>
              <a:rPr lang="en-US" dirty="0" smtClean="0"/>
              <a:t>Comparing Algorithms</a:t>
            </a:r>
          </a:p>
          <a:p>
            <a:r>
              <a:rPr lang="en-US" dirty="0" smtClean="0"/>
              <a:t>Orders of 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5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Correctness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algorithm is considered </a:t>
            </a:r>
            <a:r>
              <a:rPr lang="en-US" dirty="0" smtClean="0">
                <a:solidFill>
                  <a:srgbClr val="FF0000"/>
                </a:solidFill>
              </a:rPr>
              <a:t>correct</a:t>
            </a:r>
            <a:r>
              <a:rPr lang="en-US" dirty="0" smtClean="0"/>
              <a:t> if </a:t>
            </a:r>
            <a:r>
              <a:rPr lang="en-US" dirty="0"/>
              <a:t>for every input, it reports the correct output </a:t>
            </a:r>
            <a:r>
              <a:rPr lang="en-US" u="sng" dirty="0"/>
              <a:t>and</a:t>
            </a:r>
            <a:r>
              <a:rPr lang="en-US" dirty="0"/>
              <a:t> doesn’t run forever or cause an </a:t>
            </a:r>
            <a:r>
              <a:rPr lang="en-US" dirty="0" smtClean="0"/>
              <a:t>error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Incorrect algorithms may run forever, crash, or not return the correct answer</a:t>
            </a:r>
          </a:p>
          <a:p>
            <a:pPr lvl="1"/>
            <a:r>
              <a:rPr lang="en-US" dirty="0" smtClean="0"/>
              <a:t>But they could still be useful!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 an approximation algorithm</a:t>
            </a:r>
          </a:p>
          <a:p>
            <a:pPr lvl="2"/>
            <a:endParaRPr lang="en-US" dirty="0"/>
          </a:p>
          <a:p>
            <a:r>
              <a:rPr lang="en-US" dirty="0" smtClean="0"/>
              <a:t>Showing correctness</a:t>
            </a:r>
          </a:p>
          <a:p>
            <a:pPr lvl="1"/>
            <a:r>
              <a:rPr lang="en-US" dirty="0" smtClean="0"/>
              <a:t>Mathematical proofs for algorithms</a:t>
            </a:r>
          </a:p>
          <a:p>
            <a:pPr lvl="1"/>
            <a:r>
              <a:rPr lang="en-US" dirty="0" smtClean="0"/>
              <a:t>Empirical verification of implementations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447520" y="4512960"/>
            <a:ext cx="2680200" cy="2068200"/>
            <a:chOff x="5447520" y="4512960"/>
            <a:chExt cx="2680200" cy="2068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7" name="Ink 6"/>
                <p14:cNvContentPartPr/>
                <p14:nvPr/>
              </p14:nvContentPartPr>
              <p14:xfrm>
                <a:off x="6369120" y="6288480"/>
                <a:ext cx="1758600" cy="292680"/>
              </p14:xfrm>
            </p:contentPart>
          </mc:Choice>
          <mc:Fallback>
            <p:pic>
              <p:nvPicPr>
                <p:cNvPr id="7" name="Ink 6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61200" y="6282000"/>
                  <a:ext cx="1773000" cy="30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8" name="Ink 7"/>
                <p14:cNvContentPartPr/>
                <p14:nvPr/>
              </p14:nvContentPartPr>
              <p14:xfrm>
                <a:off x="5447520" y="4512960"/>
                <a:ext cx="2589120" cy="622440"/>
              </p14:xfrm>
            </p:contentPart>
          </mc:Choice>
          <mc:Fallback>
            <p:pic>
              <p:nvPicPr>
                <p:cNvPr id="8" name="Ink 7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39600" y="4503600"/>
                  <a:ext cx="2602800" cy="640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59760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commonly used criterion for analyzing algorithms is </a:t>
            </a:r>
            <a:r>
              <a:rPr lang="en-US" dirty="0" smtClean="0">
                <a:solidFill>
                  <a:srgbClr val="FF0000"/>
                </a:solidFill>
              </a:rPr>
              <a:t>computation time</a:t>
            </a:r>
          </a:p>
          <a:p>
            <a:pPr lvl="1"/>
            <a:r>
              <a:rPr lang="en-US" dirty="0" smtClean="0"/>
              <a:t>How long does the algorithm take to run and finish its task?</a:t>
            </a:r>
          </a:p>
          <a:p>
            <a:pPr lvl="1"/>
            <a:r>
              <a:rPr lang="en-US" dirty="0" smtClean="0"/>
              <a:t>Can be used to compare different algorithms for the same computational problem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How to measure this time?</a:t>
            </a:r>
          </a:p>
          <a:p>
            <a:pPr lvl="1"/>
            <a:r>
              <a:rPr lang="en-US" dirty="0" smtClean="0"/>
              <a:t>Counting in my head</a:t>
            </a:r>
          </a:p>
          <a:p>
            <a:pPr lvl="1"/>
            <a:r>
              <a:rPr lang="en-US" dirty="0" smtClean="0"/>
              <a:t>Stopwatch</a:t>
            </a:r>
          </a:p>
          <a:p>
            <a:pPr lvl="1"/>
            <a:r>
              <a:rPr lang="en-US" dirty="0" smtClean="0"/>
              <a:t>Within your program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2563920" y="4473000"/>
              <a:ext cx="4490280" cy="1334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57080" y="4465440"/>
                <a:ext cx="4503960" cy="135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45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 Computation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take time to complete their tasks</a:t>
            </a:r>
          </a:p>
          <a:p>
            <a:pPr lvl="1"/>
            <a:r>
              <a:rPr lang="en-US" dirty="0" smtClean="0"/>
              <a:t>Under the hood, it’s sort of like a bunch of buckets of water filling up – you have to wait for </a:t>
            </a:r>
            <a:r>
              <a:rPr lang="en" dirty="0"/>
              <a:t>water to reach the top of a bucket for a single computation to </a:t>
            </a:r>
            <a:r>
              <a:rPr lang="en" dirty="0" smtClean="0"/>
              <a:t>complete</a:t>
            </a:r>
          </a:p>
          <a:p>
            <a:pPr lvl="1"/>
            <a:r>
              <a:rPr lang="en" dirty="0" smtClean="0"/>
              <a:t>Buckets take about a billionth of a second to fill </a:t>
            </a:r>
            <a:br>
              <a:rPr lang="en" dirty="0" smtClean="0"/>
            </a:br>
            <a:r>
              <a:rPr lang="en" dirty="0" smtClean="0"/>
              <a:t>(~ 1 nanosecond)</a:t>
            </a:r>
          </a:p>
          <a:p>
            <a:pPr lvl="2"/>
            <a:r>
              <a:rPr lang="en" dirty="0" smtClean="0"/>
              <a:t>There are billions of them on a single chip!</a:t>
            </a:r>
          </a:p>
          <a:p>
            <a:pPr lvl="2"/>
            <a:endParaRPr lang="en" dirty="0" smtClean="0"/>
          </a:p>
          <a:p>
            <a:r>
              <a:rPr lang="en" dirty="0" smtClean="0"/>
              <a:t>A CPU can generally only execute one instruction at a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880280" y="2694600"/>
              <a:ext cx="6146640" cy="2734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72360" y="2686320"/>
                <a:ext cx="6160320" cy="275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40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in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function </a:t>
            </a:r>
            <a:r>
              <a:rPr lang="en-US" b="1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millis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returns the number of milliseconds since starting your program (as an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 start timing, call and store the value in a variable</a:t>
            </a:r>
          </a:p>
          <a:p>
            <a:pPr lvl="1"/>
            <a:r>
              <a:rPr lang="en-US" dirty="0" smtClean="0"/>
              <a:t>Call again after your computation and subtract the values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72" y="3657600"/>
            <a:ext cx="8014730" cy="1448635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3158640" y="3887280"/>
              <a:ext cx="4854600" cy="12603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53240" y="3880800"/>
                <a:ext cx="4868280" cy="127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200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 Analysis:  The Basics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Comparing Algorithms</a:t>
            </a:r>
          </a:p>
          <a:p>
            <a:r>
              <a:rPr lang="en-US" dirty="0" smtClean="0"/>
              <a:t>Orders of 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1778A-C93F-4D9E-9466-A3C5D1620C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8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8" id="{54888B74-6887-4019-804C-18D5A686B961}" vid="{05D1087E-29C2-4F73-A640-E40FC9EF90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UWTheme-120-Wi18</Template>
  <TotalTime>9998</TotalTime>
  <Words>1222</Words>
  <Application>Microsoft Office PowerPoint</Application>
  <PresentationFormat>On-screen Show (4:3)</PresentationFormat>
  <Paragraphs>262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Narrow</vt:lpstr>
      <vt:lpstr>Calibri</vt:lpstr>
      <vt:lpstr>Cambria Math</vt:lpstr>
      <vt:lpstr>Courier New</vt:lpstr>
      <vt:lpstr>Roboto Regular</vt:lpstr>
      <vt:lpstr>Times New Roman</vt:lpstr>
      <vt:lpstr>Wingdings</vt:lpstr>
      <vt:lpstr>UWTheme-120-Wi18</vt:lpstr>
      <vt:lpstr>Algorithmic Complexity CSE 120 Winter 2018</vt:lpstr>
      <vt:lpstr>LCM Report Wrap-Up</vt:lpstr>
      <vt:lpstr>Administrivia</vt:lpstr>
      <vt:lpstr>Outline</vt:lpstr>
      <vt:lpstr>Algorithm Correctness</vt:lpstr>
      <vt:lpstr>Algorithm Analysis</vt:lpstr>
      <vt:lpstr>Aside:  Computation Time</vt:lpstr>
      <vt:lpstr>Timing in Processing</vt:lpstr>
      <vt:lpstr>Outline</vt:lpstr>
      <vt:lpstr>Algorithm:  Searching A Sorted Array</vt:lpstr>
      <vt:lpstr>Algorithm:  Searching A Sorted Array</vt:lpstr>
      <vt:lpstr>Question</vt:lpstr>
      <vt:lpstr>Measuring Linear Search</vt:lpstr>
      <vt:lpstr>Which Case Do We Care About?</vt:lpstr>
      <vt:lpstr>What is the Worst Case?</vt:lpstr>
      <vt:lpstr>Timing Experiments</vt:lpstr>
      <vt:lpstr>Runtime Intuition</vt:lpstr>
      <vt:lpstr>Empirical Analysis Conclusion</vt:lpstr>
      <vt:lpstr>Outline</vt:lpstr>
      <vt:lpstr>Characterizing Algorithms</vt:lpstr>
      <vt:lpstr>Linear Search</vt:lpstr>
      <vt:lpstr>Binary Search</vt:lpstr>
      <vt:lpstr>Orders of Growth</vt:lpstr>
      <vt:lpstr>Orders of Growth</vt:lpstr>
      <vt:lpstr>Peer Instruction Question</vt:lpstr>
      <vt:lpstr>The Reason Order of Growth Matters</vt:lpstr>
      <vt:lpstr>Orders of Growth Comparison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Hsia</dc:creator>
  <cp:lastModifiedBy>Justin Hsia</cp:lastModifiedBy>
  <cp:revision>59</cp:revision>
  <cp:lastPrinted>2018-02-27T02:03:25Z</cp:lastPrinted>
  <dcterms:created xsi:type="dcterms:W3CDTF">2017-04-18T00:17:33Z</dcterms:created>
  <dcterms:modified xsi:type="dcterms:W3CDTF">2018-02-27T02:04:46Z</dcterms:modified>
</cp:coreProperties>
</file>