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6.xml" ContentType="application/inkml+xml"/>
  <Override PartName="/ppt/notesSlides/notesSlide8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notesSlides/notesSlide9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45"/>
  </p:notesMasterIdLst>
  <p:sldIdLst>
    <p:sldId id="304" r:id="rId2"/>
    <p:sldId id="258" r:id="rId3"/>
    <p:sldId id="305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309" r:id="rId15"/>
    <p:sldId id="276" r:id="rId16"/>
    <p:sldId id="277" r:id="rId17"/>
    <p:sldId id="278" r:id="rId18"/>
    <p:sldId id="279" r:id="rId19"/>
    <p:sldId id="280" r:id="rId20"/>
    <p:sldId id="260" r:id="rId21"/>
    <p:sldId id="281" r:id="rId22"/>
    <p:sldId id="282" r:id="rId23"/>
    <p:sldId id="283" r:id="rId24"/>
    <p:sldId id="284" r:id="rId25"/>
    <p:sldId id="285" r:id="rId26"/>
    <p:sldId id="261" r:id="rId27"/>
    <p:sldId id="286" r:id="rId28"/>
    <p:sldId id="288" r:id="rId29"/>
    <p:sldId id="289" r:id="rId30"/>
    <p:sldId id="290" r:id="rId31"/>
    <p:sldId id="293" r:id="rId32"/>
    <p:sldId id="303" r:id="rId33"/>
    <p:sldId id="296" r:id="rId34"/>
    <p:sldId id="306" r:id="rId35"/>
    <p:sldId id="298" r:id="rId36"/>
    <p:sldId id="299" r:id="rId37"/>
    <p:sldId id="300" r:id="rId38"/>
    <p:sldId id="301" r:id="rId39"/>
    <p:sldId id="302" r:id="rId40"/>
    <p:sldId id="262" r:id="rId41"/>
    <p:sldId id="295" r:id="rId42"/>
    <p:sldId id="291" r:id="rId43"/>
    <p:sldId id="292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7E"/>
    <a:srgbClr val="4B2A85"/>
    <a:srgbClr val="669900"/>
    <a:srgbClr val="E26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95186" autoAdjust="0"/>
  </p:normalViewPr>
  <p:slideViewPr>
    <p:cSldViewPr snapToGrid="0">
      <p:cViewPr varScale="1">
        <p:scale>
          <a:sx n="90" d="100"/>
          <a:sy n="90" d="100"/>
        </p:scale>
        <p:origin x="663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2:36:45.8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3423 14134 180 0,'-13'0'68'0,"5"0"-36"0,-5-4-18 0,9 4 22 0,-1 0-5 15,5 0 2-15,0 0-15 16,0 0-3-16,0 0-9 15,0 0 0-15,5 4 1 0,8 0-6 16,-1 0-2-16,14 3-3 16,13-3 3-16,4 0-2 15,18 0 1-15,-5-4 2 16,25 0 0-16,14 0 0 16,9 0 2-16,-1 0-3 15,0 0 0-15,1 0 1 16,8 0 2-16,-17 0 3 15,-9 0 2-15,-4 4 3 16,-22-4 1-16,-4 4-3 16,-4-4 0-16,-13 0 1 0,-14 0 2 15,-3 0-3-15,-5 0 0 16,-4 0-5-16,0 0 0 16,-4 0-10-16,4-4-3 15,-9 4-52-15,9 0-24 16,4-8-38-1</inkml:trace>
  <inkml:trace contextRef="#ctx0" brushRef="#br0" timeOffset="1066.5552">5979 14157 140 0,'-5'-8'55'0,"5"12"-30"0,5-4-10 16,-5 0 18-16,0 0-10 15,8 0 0-15,1 0-12 16,4 0-2-16,4 0-5 16,5 0-3-16,12 4 2 0,0-4 0 0,5 0 3 15,17 0-3-15,-4-4 0 16,17 0-1-16,17-3-2 15,-4 3 1-15,13-4 1 16,8 1-3-16,-4-1 0 16,5 0 3-16,3 4 3 15,1 1 0-15,0 3 0 16,0 0-3-16,-1 0 1 16,23 0 0-16,-1 0 1 15,0 3-5-15,0 1 1 16,-4-4 0-16,13 4 0 15,-8 4 0-15,3-1 0 16,-8 1 2-16,-9-4 3 0,9 4 0 16,0-5 2-16,5 1-4 15,-10 0-2-15,1-4 0 16,12 0-1-16,-3 0 0 16,3 0 0-16,-12 0 4 15,-9 0 2-15,-9 0 4 16,-8 0 1-16,-4 0-3 15,-5 0-3-15,17-4-2 16,-25 4 0-16,-1 0-2 16,1-4-1-16,0 1-41 15,16-9-18-15,10 1-56 16</inkml:trace>
  <inkml:trace contextRef="#ctx0" brushRef="#br0" timeOffset="1800.7153">12046 14096 116 0,'4'-4'46'0,"13"8"-24"0,0-4-15 0,-17 0 15 15,9 0 2-15,0 0 3 16,-1 4-10-16,1-4-5 15,4 3-7-15,8-3-2 0,5 0 3 16,4 0-3-16,13 0 0 16,13-3 1-16,18-1 0 15,12 4 2-15,9 0 1 16,12-4-1-16,10 0 1 16,8 4 0-16,4 0 1 15,5 0 0-15,-5 0 2 16,4 0 1-16,1 0 1 15,0 4-9-15,-1 0-1 0,-8 0-4 16,9-1-2-16,-1 1 5 16,9 4 1-16,-17 0 6 15,-4-5 5-15,8 1-3 16,1 0 2-16,3 4-5 16,1-4 1-16,-1-1-3 15,18-3 0-15,4 0-1 16,-4 0 0-16,-9-3 0 15,9-1 2-15,-13 0-1 16,-17 0 2-16,-18 0-4 16,-13-3-2-16,-12-1-58 15,-13 0-24-15</inkml:trace>
  <inkml:trace contextRef="#ctx0" brushRef="#br0" timeOffset="15103.9702">5979 14180 108 0,'-26'-4'44'0,"21"4"-24"0,-7 0-2 0,7 0 18 15,5 0-1-15,-13 0 2 16,5 4-9-16,-1 0-5 15,0 0-13-15,9 0 2 0,-8-1 4 16,3 1-2-16,5-4 2 0,0 0-5 16,5 4-1-16,8 0-2 15,4 0 2-15,9-4-1 16,8 0 0-16,1 0-3 16,8 4 1-16,9-1-2 15,4 5 0-15,0-8 1 16,8 4 1-16,22-4-1 15,5 0-1-15,-9 4-1 16,13-4 0-16,-1-4 0 16,-7 0 0-16,3 0-2 15,5 0 1-15,0 1 2 16,-18-1 2-16,-4 0-3 16,1 0-3-16,-1 0 0 15,4 0 1-15,-3-3-1 0,8 3-1 16,4-4 1-16,0 1-1 15,-8 3 0-15,-5 0 2 16,0 0-1-16,0 0 2 16,-4 0-4-16,-8 1-2 15,7 3 2-15,10 0 0 16,0 0 3-16,-5 3 1 16,4 1-4-16,5 0 1 15,0-4-2-15,-4 0 0 16,12 0 4-16,9 0 1 15,-8 0 1-15,-5 4 0 16,4-4-2-16,-3 0-2 16,-10-4 1-16,5 0 1 0,4 4-1 15,18-4-1-15,-1 4-2 16,-8 0 1-16,0-3 1 16,-13-1 0-16,-1 0 0 15,19 0 0-15,-1 4 0 16,-13 0 0-16,0 0 0 15,4 0 0-15,-8-4 2 16,-4 0 1-16,-5 1-4 16,13-1 1-16,-4 4-2 15,-13 0-2-15,-4 0 3 16,-22 0 2-16,-9 0 0 16,-8 0 2-16,-4 0 0 15,-9-4 1-15,0 0-5 16,-13 0 1-16,-18 4 0 15,-3-4 0-15,-18 1 0 0,-4 3 0 16,-9-4 0-16,-21 0 0 16,0 0-3-16,-44 0 0 15,-12 0 2-15,-17 4 0 16,-1-3 1-16,-21-1 0 16,4 8 0-16,1-4 2 15,-14 0-3-15,-8 3 0 16,-5 1 1-16,-4-4 2 15,-13 0-3-15,-4 0 0 16,0 0 1-16,0-4 0 16,21 4 0-16,22-3 0 0,22-5 0 15,4 4 0-15,-1 0-14 16,27 4-3-16,0 8-31 16,4 3-11-16,0 5-78 15</inkml:trace>
  <inkml:trace contextRef="#ctx0" brushRef="#br0" timeOffset="24739.7085">12571 10101 112 0,'0'0'44'0,"0"0"-24"0,0 0-13 0,0 0 15 16,0 0 2-16,0 0 5 16,0-4-9-16,0 4-2 15,-8-4-10-15,3 0 4 0,1 1 1 0,-5-1 0 16,1 0 0-16,-1-4-5 15,-4 1-3-15,0 3 4 16,-4-8 2-16,0 1-6 16,-5-1-1-16,-4 5-2 15,-4-5 1-15,-4 1 0 16,-5-5 3-16,-4 1-3 16,-4 0-2-16,-1-4-3 15,1 3 1-15,-1 1 5 16,-8 0 5-16,0-1-5 15,5 5 0-15,-1-8-2 16,5 3-2-16,-10 1 1 16,6-4-1-16,-1 7 0 15,5-3 2-15,-1 0-1 16,5 3 2-16,-4 5-2 0,-5 3-1 16,-4 4-2-16,-4 7-1 15,-1 13 2-15,1-1 0 16,0 4 1-16,-5 0 0 15,1 0-3-15,7 0 2 16,1 0 1-16,-4 0 0 16,4 3 0-16,-9 1 0 15,5-4 0-15,4 4 0 16,13 4 0-16,-9 7 0 16,9 8 0-16,4 4 0 15,5 15 0-15,8 4 0 16,5 0 2-16,3-4 1 15,10-8-1-15,-1-7 1 0,5-4-2 16,4 0 2-16,4 0 0 16,9 0 3-16,0-4-3 15,4 0 0-15,0-4-1 16,9-3-2-16,9 7 3 16,8 0 0-16,4-4 3 15,5 1 1-15,-5-1-3 16,9-3-3-16,5-1 2 15,3-3 0-15,-3-5 1 16,12-6 0-16,0-5 0 16,9 0 0-16,-4-3 0 15,-1-5 0-15,1-3-2 16,4-4 1-16,-9-7-2 0,-4-1 2 16,13-4-2-1,4 1 2-15,0-4-2 0,5-5 2 16,-5 1-2-16,4 0 2 15,-4 0-4-15,-4-12-2 16,9 5 2-16,-1-5 2 16,-21 4 2-16,0-4 1 15,0 1-2-15,-13-5-2 16,-9 5 1-16,1-1-1 16,-9-7 2-16,-5 3 1 15,-8 5-1-15,-9-5-2 16,-4-3 1-16,0-8 1 15,-4-8-1-15,-9-7 2 16,-9 0 2-16,-4-8 4 0,-4-4 0 16,-9 0 2-16,-4 16-6 15,0-1-3-15,4 5-6 16,-4 3-2-16,-5 4-11 16,5 8-3-16,-9 7-39 15,0 12-16-15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55:15.1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8789 5040 12 0,'-3'-10'8'0,"3"2"-4"0,0-3 10 16,3 6 12-16,0 0 3 15,-3-3 3-15,3-3 2 16,-3 3 4-16,3 0 3 16,0 0 4-16</inkml:trace>
  <inkml:trace contextRef="#ctx0" brushRef="#br0" timeOffset="1">8804 4961 315 0,'3'13'16'0,"2"8"-5"0,-2 11-5 0,0 16 1 15,0 2-4 1,0 0-2-16,-3 1 2 16,0-6 2-16,3-6-2 0,0-2 0 15,-3-5-3-15,3-8-3 16,-3-3-27-16,0-5-12 16,0-8-10-1,-3-6-43-15,-3-7 10 16</inkml:trace>
  <inkml:trace contextRef="#ctx0" brushRef="#br0" timeOffset="2">8637 5247 160 0,'-15'-8'60'0,"9"8"-32"0,3-3-20 0,3 3 16 16,3-3-8-16,0 1 1 15,3-6-1-15,6 0-1 16,6-5-7-16,9-1-5 0,2 4 0 15,4 2-2-15,0 0-1 0,5 0-24 16,-2 3-11-16,-3 0-57 16</inkml:trace>
  <inkml:trace contextRef="#ctx0" brushRef="#br0" timeOffset="3">9003 5255 92 0,'0'16'35'0,"3"-1"-18"0,0 7-9 0,0-7 13 16,0 4-3-16,0-3-1 15,0 0-5-15,0-3 0 16,-3-2-5-16,0-1 1 16,0-2-5-16,0 0 16 0,0-8 7 15,-3 0-5-15,0-5-1 16,0-3-10-16,3-8-2 16,0 0-4-16,0-3-3 15,3 4 2-15,3-4 2 16,0 6-4-16,0 0-1 0,3 2 0 15,0 3 0-15,2 3-14 16,1 2-3-16,3 1-20 16,9 2-9-16,0 0-35 15</inkml:trace>
  <inkml:trace contextRef="#ctx0" brushRef="#br0" timeOffset="4">9327 5226 140 0,'-14'-3'52'0,"11"3"-28"0,-9-3-13 16,9 3 18-16,-3 0-6 0,-3 3-1 15,-3 2-10-15,-3 6-5 16,0 2-4 0,0 6-3-16,0 4 1 0,3 4-1 0,7-3 0 15,2-1 0-15,6-1 0 16,2-4-3-16,4-2 0 15,3-5 2-15,0-6 0 16,0-5 1-16,0-5 0 16,0-6-5-16,0-10 1 15,0 2 2-15,-3 1 1 0,-3-3 1 16,0-1 0 0,-3 4 0-16,0 5 2 0,-3 2 10 15,2 3 7-15,1 3-4 16,0 2 0-1,-3 3-7-15,3 8 0 0,0 3-3 16,3 2 0-16,3 5-3 16,-3 1-2-16,0 0 1 15,9-1-1-15,-6-2-14 16,0-3-3-16,0-2-29 16,0-3-10-16,0 0-31 15</inkml:trace>
  <inkml:trace contextRef="#ctx0" brushRef="#br0" timeOffset="5">9494 5249 160 0,'-6'3'63'0,"6"2"-34"0,0 1-25 0,0-1 15 15,3 3 2-15,-3 2 2 16,0 1-10-16,3 5-5 15,0 2-5-15,0-2 0 0,0 0 0 16,0-3-10-16,0 1-5 16,0-4-36-16,0-2-16 15,0-3-14-15</inkml:trace>
  <inkml:trace contextRef="#ctx0" brushRef="#br0" timeOffset="6">9572 5239 96 0,'-3'2'38'0,"6"1"-20"0,-1 5-17 16,1 0 11-16,-3 3 9 16,3-1 9-16,-3 3-4 15,0 6-3-15,0 2-13 16,0-2-4-16,3-4-4 15,-3-1-2-15,0-4 3 0,0-2-2 16,0 0 2-16,0-3-13 16,0-5-3-16,3-13 1 15,6 0 0 1,-3-3 3-16,3-2 3 0,6 2 1 16,-3 0 3-16,0 3 1 15,0 2 7-15,0 8 4 16,3 3 6-16,-4 6 4 15,1 2-4-15,0 5-1 16,-3 5-3-16,-3 1 0 16,0-1-6-16,0 1-4 15,-3-3-1-15,0 2-1 16,0-5-18-16,0-2-5 16,0-3-24-1,0-3-50-15,0-7 12 16</inkml:trace>
  <inkml:trace contextRef="#ctx0" brushRef="#br0" timeOffset="7">9884 5268 160 0,'-3'0'63'0,"6"5"-34"0,0 0-30 0,0 1 15 0,-3 2 7 15,0 5 7-15,0 3-10 16,0 2-5-16,0 1-8 15,0-1-4-15,0-2 0 0,0 0-15 16,0 0-3-16,3-8-40 16</inkml:trace>
  <inkml:trace contextRef="#ctx0" brushRef="#br0" timeOffset="8">9854 5120 184 0,'-18'-6'71'0,"21"6"-38"0,-3-2-39 15,6 2 18-15,0-3-9 16,0 0-16-16,0 3-7 16,0 0-50-16,3-2-19 0,0-1 37 15,0 1 18 1</inkml:trace>
  <inkml:trace contextRef="#ctx0" brushRef="#br0" timeOffset="9">10003 5244 120 0,'3'21'46'0,"0"-8"-24"0,0 6-10 16,0-11 13-16,-3 0 4 15,0 5 5-15,0 0-19 16,0 1-8-16,0-1-5 15,0-3-2-15,0-2 2 0,0-2-1 16,0-1 2-16,0-5 2 16,0-3 2-16,0 1-6 0,0-6-2 15,0-6-5 1,0 1-1-16,3 0 4 0,0 0 1 16,0-3-1-16,3 5 2 15,6-2-1 1,-3 2-2-16,6 1 0 0,2 2 3 15,-2 3 6-15,0 5 7 16,3 2-2-16,-3 4 2 16,3 2-3-16,-3 5 0 15,-3 0-1-15,0 3 0 16,-4 0-2-16,-2 2-1 16,0-2-3-16,0-3 1 15,0 1-18-15,-3-4-6 0,3-2-21 16,0-3-6-16,6-2-19 15,3-8-23 1,3-8 31 0</inkml:trace>
  <inkml:trace contextRef="#ctx0" brushRef="#br0" timeOffset="10">10467 5236 160 0,'-8'-3'60'0,"2"3"-32"0,-3-2-13 15,3 4 18-15,-3 4-10 16,-3-1 0-16,0 6-14 16,0-1-5-16,0 3-3 15,3 3-1-15,3 3 0 0,3 2-5 0,0-2 1 16,3-4 2-16,3-4 1 16,3-3-2-16,3-3 2 15,0-2-4-15,3-6 1 16,0-7 0-16,0-1 2 15,-3 0-4-15,0-2 2 16,0 3 4-16,-3-4 2 16,-3 1 2-16,-1 3 0 15,-2-1-2-15,0 6-2 16,0-1 1-16,3 9-8 16,3 5 0-1,3 3 3-15,3 12 4 16,6 1 7-16,-3 8 4 0,-3 5 7 15,-3 0 6 1,0 0 2-16,-12-2 4 0,-6-4-5 16,-6-2-1-16,-9-2-7 15,-6-3-2-15,1-6-16 16,-10-7-6-16,0-9-33 16,1-4-11-16,-4-17-38 15,-3-7-53 1,-2-3 40-16</inkml:trace>
  <inkml:trace contextRef="#ctx0" brushRef="#br0" timeOffset="11">9545 4874 244 0,'-24'2'93'0,"18"4"-50"0,0-6-52 15,6 2 14-15,0 1-32 16,0-3-11-16,0 3-58 16,0-3-24-16</inkml:trace>
  <inkml:trace contextRef="#ctx0" brushRef="#br0" timeOffset="12">9077 5781 96 0,'-3'-2'35'0,"6"4"-18"0,0 1-20 15,3 5 39-15,0 2-8 16,3 1-4-16,0 2-3 16,0 3-8-16,3 3-3 15,0 4-5-15,3-1-4 0,-3-4 0 16,0-2 1-16,-1-3 1 15,1-2-1-15,-3-3-2 16,0-3-28-16,0-5-11 16,0-3-34-16</inkml:trace>
  <inkml:trace contextRef="#ctx0" brushRef="#br0" timeOffset="13">9295 5818 132 0,'-3'3'49'0,"3"-3"-26"0,0 10-20 16,0-4 10-16,0 2 5 16,-3 5 6-16,0 5-7 15,-3 9 1-15,-3-1-11 16,0 3 2-16,0 3 2 0,0-5-6 16,3-4-1-16,0-1-9 0,3-7-4 15,0-4-20 1,0-3-8-16,3-3-25 15,0-5-27 1,9-10 31-16</inkml:trace>
  <inkml:trace contextRef="#ctx0" brushRef="#br0" timeOffset="14">9426 5855 100 0,'-6'0'38'0,"6"3"-20"0,0 0-17 0,0 2 8 16,0 3 10-16,0 5 7 16,0 0-7-16,3 3-1 15,0 0-4-15,3 0-1 16,3 0-7-16,2-3-2 0,1-2 0 16,3-4 4-16,0-7 3 0,3-5-2 15,-3-5 0-15,0-4-1 16,-3-2 0-16,-3-2-4 15,-3 2-3-15,-6-2 2 16,-3-6 0-16,-6 5-1 16,-6 3 1-16,-3 0-11 15,3 6-2-15,0 2-17 16,0 3-8-16,3 2-30 16,3 0-33-1,3 3 32-15</inkml:trace>
  <inkml:trace contextRef="#ctx0" brushRef="#br0" timeOffset="15">9589 5768 116 0,'3'8'46'0,"0"21"-24"0,0-5-19 0,3-14 10 16,0 6-2-16,0 3 1 15,6 2 0-15,0-3 0 16,3-4-6-16,0-4-4 0,0-2-1 15,2-5 5-15,-2-6 4 16,0-5-1-16,0-5 2 16,-3 0-6-16,-3-3-1 15,0-3-2-15,-3 4 1 0,-3-1 2 16,0 5 2 0,-3 0 1-16,0 6 0 0,0 5-7 15,0 8 0-15,3 3-3 16,0 5-2-16,0-1 0 15,6 7 3-15,0-6 0 16,2-1 1-16,1-1-7 16,0-6-3-16,0-3-34 15,0-5-58 1,3-5 12-16</inkml:trace>
  <inkml:trace contextRef="#ctx0" brushRef="#br0" timeOffset="16">9973 5839 120 0,'0'19'46'0,"3"-9"-24"0,0 12-13 0,0-14 14 15,0 2-7 1,3 3 1-16,-3-2-6 0,0 0-1 16,0-4-6-16,0-1 4 0,-3-6 2 15,0 0-1-15,0-3 2 16,0-2-6-16,0-6-1 15,0-5 0-15,3-2 0 16,3-9-7-16,0 6 0 16,3 3-1-16,3-1-1 15,9 6 4-15,-1 2 0 16,-2 6-28-16,0 5-10 0,0 8-41 16</inkml:trace>
  <inkml:trace contextRef="#ctx0" brushRef="#br0" timeOffset="17">9381 6448 84 0,'-6'-8'33'0,"-12"5"-18"16,0 1-2-16,12 2 14 0,-6 2-2 16,1 4 0-16,-4-1-11 15,0 8-4-15,0 6-11 16,3 2-1-16,3 0 0 16,3 3-1-16,3-3 1 0,6-3 0 15,3 1 0-15,0-6 2 0,6-2 2 16,0-6 1-1,3-5 3-15,-3-8-1 16,3-2 0-16,-1-12-3 0,1-1 1 16,-3 1-2-16,-3 4-1 15,-6 2 9-15,0 5 4 16,0 4-4-16,0 1-3 16,-3 12-6-16,6 9 0 15,-6 4 0-15,3 2 2 16,3 0-1-16,0 0-1 15,0-2 1-15,0-1-1 16,3-2 0-16,0-8 0 16,0-2-29-16,-1-6-13 15,4-8-31 1</inkml:trace>
  <inkml:trace contextRef="#ctx0" brushRef="#br0" timeOffset="18">9533 6228 124 0,'-6'3'49'0,"9"-3"-26"0,0 13-29 16,-3-5 8-16,3 3 9 15,0 5 5-15,0 7 3 16,-3 9 1-16,0 8-3 16,0 2 2-16,0 0-10 15,0-2-5-15,3-5-3 0,0-4-1 16,3-2 2-16,0-5-25 15,0-5-10-15,0-9-45 16</inkml:trace>
  <inkml:trace contextRef="#ctx0" brushRef="#br0" timeOffset="19">9854 6416 124 0,'-15'-2'46'0,"12"2"-24"0,0 2-26 16,-5 3 45-16,-1 3-13 15,-3 3-11-15,0 13-7 0,0 0-7 16,0-1 0-16,3 1 2 0,3 0-2 16,3-3-2-1,6-5-3-15,0-3 1 16,3-2 3-16,3-6 1 15,0-5 3-15,3-2 1 0,3-6-3 16,-3-3-1-16,-4-8-1 16,-2-4-2-16,-3 4 1 15,-3 1-1-15,0 2 0 16,0 0 0-16,0 5 0 16,0 3 0-16,0 3-5 15,0 5 1-15,6 19 0 16,0 4-1-16,0 7 1 0,3-1 3 15,-3 8 0 1,0-3 3-16,-3-2 5 16,-3-3 4-16,0-3 5 0,-3-2 2 15,-6-3-3-15,-3-5 1 16,-6-3-7-16,-2-5-3 16,-1-8-10-16,0-2-3 15,0-9-27-15,-3 1-13 16,3-4-30-1,12-7-34-15,9 0 41 16</inkml:trace>
  <inkml:trace contextRef="#ctx0" brushRef="#br0" timeOffset="20">9935 6443 104 0,'-6'8'38'0,"6"-3"-20"0,0 5-19 0,0 1 7 0,0 10 9 16,0 0 7 0,0 1 4-16,6-1 4 0,3-3-10 15,2-2-4-15,4-3-9 16,3-2 4-16,3-6 2 0,3-5 0 16,0-2 2-16,-3-6 1 15,-4-3-1-15,-5-5-1 16,-6-5-1-16,-9 0-3 15,-6 2 1-15,-6 1-6 16,-2 2-1-16,-1 3-4 16,-3 2-3-16,0 3-23 0,3 0-7 15,3 3-37-15,3 2-13 16,9 1 0 0</inkml:trace>
  <inkml:trace contextRef="#ctx0" brushRef="#br0" timeOffset="21">10200 6435 88 0,'8'13'35'0,"1"-3"-18"0,0 14-7 0,-3-10 14 16,-3-1-2-16,0 3 1 15,0-3-6-15,0-3-2 0,0 1-3 16,-3-3 0-16,0-3-6 15,0-5 11-15,0 0 6 0,0 0-5 16,-3-5 0-16,0-6-7 16,0-7-1-16,0-1-9 15,3 1-2 1,3-1-3-16,0 3 0 0,3 1 0 16,0 1 3-16,3 4-2 15,3 2-1-15,-3 0 3 16,0 3 0-16,0 2-28 15,3 3-13-15,0 0-47 16</inkml:trace>
  <inkml:trace contextRef="#ctx0" brushRef="#br0" timeOffset="22">10435 6429 180 0,'-9'14'68'0,"9"-6"-36"0,3 5-33 0,-3-3 12 15,0 9-7-15,0-3-1 16,3 0-1-16,-3-3 1 16,3 0-46-16,0-2-18 15,0-6-10-15,-3-5-2 16</inkml:trace>
  <inkml:trace contextRef="#ctx0" brushRef="#br0" timeOffset="23">10381 6265 124 0,'-12'-2'49'0,"15"2"-26"15,6-16-56-15,-3 11-5 0,3-1-7 16,3-2 0-16</inkml:trace>
  <inkml:trace contextRef="#ctx0" brushRef="#br0" timeOffset="24">10592 6149 116 0,'3'13'44'0,"3"3"-24"0,-6 5-15 0,3-2 13 16,-3 5 1-1,0 5 1-15,0 5-7 0,0 6-3 16,-3 2-5-16,0-2-4 16,3-3 0-16,0-3-19 15,-3-5-5-15,3-5-46 16</inkml:trace>
  <inkml:trace contextRef="#ctx0" brushRef="#br0" timeOffset="25">10447 6376 144 0,'-6'-2'55'0,"12"-1"-30"0,8 1-27 0,-5-1 9 16,6 0-1-16,6-2 1 15,3 0-6-15,-3-1 0 16,3 1-1-16,-4-3-9 0,-2 5-2 16,0 1-54-16</inkml:trace>
  <inkml:trace contextRef="#ctx0" brushRef="#br0" timeOffset="26">10706 6218 108 0,'0'16'44'0,"14"15"-24"0,-5-2-13 15,-6-13 15-15,0 5 9 0,-3 9 8 16,-3-4-10 0,0 8-5-16,0-2-13 15,0-8-7-15,0-3-1 0,0-5-2 16,1-3-1-16,2-2 1 0,0-6 1 15,-3-5-12-15,8-13-6 16,1-3-2-16,0-5 0 16,6-3-1-16,0 0-1 15,0 0 7-15,0 3 5 16,3 5 7-16,0 3 3 16,0 5 8-16,0 6 6 15,-1 7 5-15,1 8 4 16,-3 3-2-16,-3 3-2 15,-3 4-7-15,-3 6-4 0,0-2-3 16,-3-6-2 0,0-2-6-16,0-4 1 0,0-4-44 15,0-3-18-15</inkml:trace>
  <inkml:trace contextRef="#ctx0" brushRef="#br0" timeOffset="27">11057 6379 184 0,'-3'8'71'0,"9"3"-38"0,-3 7-34 15,0-7 12-15,-3-1 12 16,0 6 8-16,0 3-5 16,-3-1-3-16,3-2-13 15,0-3-6-15,0-2-1 0,0-3-4 0,0-3 0 16,0-5-1-16,0 0 0 15,3-5-3-15,3-8 1 16,0-6-11-16,3-2-3 16,0 0 0-16,2 0 3 15,1 5 9-15,0 3 5 16,3 2 2-16,3 6-1 16,-3 5-2-16,0 5 1 15,-3 6 10-15,-3-1 3 16,-1 3 3-16,-2 3 1 15,-3-3-4-15,0 1 0 0,0-6-5 16,0 0-2-16,-3-3-2 16,0-5 0-16,6-8-4 31,3-5-4-31,3-6-2 0,3-2-10 16,6 0-3-16,3 0 5 15,2 5 6-15,4 3 6 16,-3 10 2-16,0 6 7 15,0 10 6-15,-4 5 11 16,-5 6 6-16,0 3-9 16,-6-1-2-16,-3 0-10 15,-3-2-3-15,0-5-30 16,-3-3-12-16,3-6-84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55:38.1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758 9491 72 0,'-3'8'27'0,"6"-1"-14"0,-3 1 9 16,0-2 15-16,0-6 7 0,0 0 5 15,0 0-4-15,0 0-1 16,0 0-13-16,0-3-7 16,0-2-13-16,0-3-1 0,0-5 1 15,0-3-4-15,0-13-2 16,0-6-2-16,6-12-3 16,-6-9 1-16,6-10 1 15,9-8-6-15,-6-8 1 16,6-6 3-16,2 6 2 15,-5 3 0-15,6 8 1 16,-6 2-4-16,6 11-2 16,-9 5 2-16,3 10 2 0,-3 4 0 15,3 7-1-15,-1 0-2 16,7 3 1-16,-9 8-1 16,3 8 0-16,-3 2-3 15,3 6-1-15,0 10-2 16,0 11 0-16,6 13-2 15,3 21 1-15,8 24 3 16,4 11 1-16,3 16 5 16,8 5 2-16,1-1-3 15,6-4-1-15,-7-14 1 16,-2-15 2-16,-6-12 2 16,-7-9 1-16,-8-12 0 0,0-9 0 15,-9-9 6-15,-3-8 4 16,-15-5-3-16,-9-8-1 15,-15-8-13-15,-8-13-5 16,-4-6-7-16,-15-4-2 16,-8-9 3-16,-15 0 1 15,-10 1 1-15,7 4 2 16,-6 6 6-16,-4 5 2 16,1 6 6-16,0 4 2 15,17 7 4-15,10 4 1 16,8 0-1-16,13 1 1 15,14-1-6-15,9 3-3 0,9 0-8 16,15-3-4-16,21-5 3 16,27-8 2-16,23 1 0 15,3-7 4-15,31-4 0 16,11-3 3-16,-6-3-1 16,3 0-1-1,6-2 1-15,-6 2-1 0,-24 6 0 16,-11 5 0-16,-10 7 0 15,-20 4 0-15,-13 4 4 16,-14 6 5-16,-12 16 6 16,-15 11 5-16,-18 13-10 15,-29 20-3-15,-28 22-3 16,1 6 2-16,-9-4 6 0,-4 1 2 16,7-3-7-16,8-8-4 15,7-2-18-15,17-12-7 16,10-4-33-16,5-14-13 15,21-10-41 1</inkml:trace>
  <inkml:trace contextRef="#ctx0" brushRef="#br0" timeOffset="1">3062 7628 112 0,'-3'-3'44'0,"3"3"-24"0,0 0-21 15,0 0 9-15,0 0-3 16,0 0 0-16,0 0-3 15,0 0-2-15,3 3 3 16,-3 5 2-16,0 2 2 16,0 9 3-16,0 5-5 0,0 8-1 15,0 10-2-15,0 6 1 0,0 4 2 16,0 1 0-16,0 8 2 16,3 3 0-16,0 10 3 15,3 3-5-15,-3-1-1 16,-3 1 2-16,0 2 1 15,0 6-3-15,0-3-1 16,-3 0 8-16,-3-11 2 16,3 1-6-16,0-3-2 15,0-3 1-15,3 5 3 16,0-5-6-16,0 6-2 16,0-9 1-16,-3 1 1 15,0-1 1-15,3 1 0 0,0-1-2 16,-3-2 1-16,0 3 2 15,0-6 2-15,0-8-1 16,0-5-1-16,3-5-3 16,0-6 1-16,0-7-11 15,0-3-2-15,3-6-37 16,0-7-14-16,6-9-31 16</inkml:trace>
  <inkml:trace contextRef="#ctx0" brushRef="#br0" timeOffset="2">3136 7543 44 0,'0'-8'19'0,"0"6"-10"0,3 2 2 0,-3 0 10 16,0 0-9-16,0 0-4 16,3 0-5-16,0 0 0 15,3 0 0-15,0 2 1 16,0 1-5-16,0 0 1 15,0-1 0-15,3 1 0 16,0 2 4-16,6 1 5 16,2 1-5-16,7 1 0 0,3 0-2 15,0 0-2-15,3 0-2 16,2 0 1 0,1 0 3-16,6-3 1 15,2 1-1-15,4-1-2 0,6-2 1 16,2-1 1-16,4 1-1 15,-1 2-1-15,1-2 3 16,3-1 0-16,2 1-1 16,3-3-2-16,-2 3 3 15,2-1 2-15,-2 1 0 16,0 0 0-16,5-1-1 16,-3 1 0-16,7 0-2 15,2-1-2-15,1 1 1 16,2 0-1-16,0-3 0 15,-2 0 0-15,2 2 0 0,-2 4 0 16,-1-1 2-16,1-3 1 16,2 1 1-16,6 0-5 15,1-1-1-15,2 1 5 0,-9 0 3 16,4-3-6 0,-1 0 1-16,3 0 1 0,-2 2 3 15,2 1 0-15,-3-3 0 16,4 0-3-16,2 0-2 15,0 3 1-15,-2-1-1 16,-1 4 2-16,3-4 1 16,1-2-1-16,2 3-2 15,0-1 1-15,-5-2-1 16,2 0 0-16,3 0 0 0,19-2 0 16,-10 2 2-1,-6 0 3-15,-3 0 4 0,4 0-6 16,-1-3-4-16,0 3 2 15,0 0 1-15,-2-2-3 16,-1-4 1-16,3 1 2 16,-2 0 1-16,-1 2-4 15,-3-2-1-15,3-1 1 16,1 1 2-16,-1 0 2 16,-6 2 1-16,-2 1-2 15,2-1 1-15,0 0-2 16,4 1 2-16,-4-1-2 15,3 3-1-15,1-3 1 16,2 1 1-16,6-1-3 16,-5 3 0-16,2 0 3 0,3-3 1 15,9-2-4-15,-5 2 1 16,-1 3 0-16,-3 0 2 16,6-2 1-16,0-1 1 15,-8 1-7-15,8-1 0 16,0 0 1-16,0 1 1 15,1-4 3-15,-1 1 1 16,-3 0 1-16,0-1 0 16,3 1-2-16,-2 2-2 15,-1-7 3-15,-6 10 0 0,3-8-1 16,7 5-2-16,-7 1 3 16,-3-1 0-1,3 8-1-15,-2-7-2 16,-1 4-2-16,-3 1 1 0,0-8 3 15,1 10 1-15,2-2-6 16,0-1 0-16,-5 1 3 16,2 0 2-16,3 4 0 15,-2-7-2-15,5 0 1 16,-6 0-1-16,6 6 0 16,4-1 2-16,-4-8-1 15,0 6-1-15,-9-6 1 16,7 6-1-16,-1-6 2 15,-3 1 3-15,3 2 0 16,1-3 0-16,-4 3-1 0,0 5 0 16,1-7-2-16,2-1-2 15,-3 0 3 1,0 3 2-16,4-2-4 16,-4 2-1-16,3 0 0 0,-5 0 2 15,2 0-3-15,-3-3-2 16,1-5 4-16,-1 6 1 15,-3-4 0-15,7 1-2 16,-4 2 3-16,6 9 2 16,0-9-2-16,1 3 0 15,-1-3-1-15,-3 9 1 16,4-12-2-16,-1 6-1 16,0 0 1-16,0-2-1 0,-5-1 0 15,2 3 0-15,-3 0 0 16,-2 3 2-16,-4-3 1 15,0 5 1-15,1 0 0 16,-1 1 2-16,3-4-5 16,-2 1-3-16,-1-3 3 15,-5 3 1-15,-1-3 0 16,0 2-2-16,4-2-2 16,-7 3 1-16,1-3 1 15,-1 8 0-15,-5-3 0 16,8-2 2-16,-6-6-1 15,4 0-1-15,-7 6 1 16,13 2-1-16,-7-7 0 0,7 4 0 16,-1-4 0-16,0 4 0 15,1-4 0-15,2 7 2 16,1-5-3 0,-1 3 0-16,3-6 1 0,-5 6 2 15,2-1-1-15,-3 1-1 16,4-3-2-16,-1 3-1 15,3-3 2-15,1 0 0 16,8 2 1-16,-6-2 0 16,-2 3 0-16,2-3 2 15,-3 0 1-15,-2 3 1 16,-4-1-5-16,4-2-1 16,-4 3 1-16,3-3 2 0,-2 2-2 15,5 1 0-15,-6-3 1 16,4 0 0-1,-1 0 0-15,1 0 2 0,-7 0-1 16,3 3 2-16,-5-3-4 16,5 0 0-16,-5 0 1 15,-1 0 0-15,-2 0-3 16,-4 0 2-16,3 2 1 16,1-2 0-16,-1 0 0 15,4 0 2-15,-4 0-3 16,-2 3 0-16,-7-3 3 15,10 0 1-15,-4 0-1 0,1 0-2 16,-4 3 1 0,4-3-1-16,-4 2-3 15,-2-2 2-15,5 3 1 16,-2-3 2-16,-1 0-3 0,-2 3-2 16,-1-3 2-1,1 0 0-15,-7 2 1 0,1-2 2 16,3 3-1-16,2-3-1 15,1 0 1-15,-1 3 1 16,-5-3-3-16,5 2 0 16,-2 1 1-16,-4-3 2 15,1 3-3-15,3-3 0 0,-4 0 1 16,4 0 2 0,-10 0-1-16,1-3 2 15,3 0-4-15,-4 3 0 16,-2-2-1-16,-7-1 0 15,4 3 4-15,0-3 3 0,-6 1-4 16,-4-1-3-16,1 0 1 16,-3-2 0-16,6 2 1 15,-10 1 2-15,1-1-1 16,-3-2 2-16,0 0-2 16,0-1-1-16,-4 4 1 15,-2-4-1-15,-3 4 0 16,3-4 2-16,-6 4-3 15,6-1 0-15,-6 0 1 16,5 3 0-16,-5-2 0 16,6 7 0-16,-3-2-3 15,-6 2 2-15,9 0-1 0,-6 1-2 16,-3-1 3 0,0 3 0-16,-6 2 1 0,3 6 2 15,-6 8-3-15,-6 5-2 16,0 14-1-16,-3 2 0 15,-6 2 3-15,3 6 2 16,3-3-2-16,-6 3 0 16,0 3 1-1,3 13 0-15,-8-1-3 0,2-4 2 16,3-1 1-16,-3-4 0 16,0-6 2-16,6-1 1 15,0-1-1-15,3 15-2 16,0-5 1-16,0-6-1 0,4 1-3 15,-4-6 2-15,3-2 1 16,0-3 2-16,0 2-3 16,-3 6 0-16,6 8 3 15,-3-5 1-15,0-6-4 16,0 5 1-16,-3-7 0 16,3-3 0-16,-3 0-3 15,0 0 0-15,0 5 2 16,0 3 0-16,6 0 3 15,-3-11 3-15,1 1-2 16,2 2 0-16,0-3-3 16,3-5-1-16,0 3 1 15,0 0 0-15,3 5 2 0,0 2 1 16,-3-2-1 0,0-3-2-16,0-4 1 0,-3 4-1 15,0 0 4-15,0-5 2 16,3-5-11-16,0-6-4 15,0-2-42-15,-6-5-19 16,6-3-30 0</inkml:trace>
  <inkml:trace contextRef="#ctx0" brushRef="#br0" timeOffset="3">3095 9962 100 0,'-15'-8'38'0,"12"8"-20"0,0-3-23 0,3 3 4 15,-6 0 2-15,3 0 1 0,3 0 2 16,0 0 2 0,0 0-1-16,0 0 2 0,0 0-2 15,3 3 2-15,9-1 2 16,3 1 5-16,5-3-4 16,7 3 0-16,6-3-4 15,0 2-1-15,11 1-3 16,4-3-2-16,2 0 3 0,10 0-2 15,3 0-1-15,5 3 1 16,3-3-1-16,1 0 2 16,2 0 3-16,10-3-2 15,2 3 0-15,0 0 1 16,-2 0 2-16,2 0-3 16,6 3 0-16,-3 2-1 15,1 0 1-15,-1 0 0 0,0 1 1 16,10-1-5-16,-7 3 1 15,0 2 0 1,-6-4 2-16,4-1 1 0,5 0 1 16,0 3 0-16,1-2 2 15,-1-1-1-15,6-2 0 16,-3 4-6-16,0 1 1 16,1-5 2-16,-1 5 1 15,3-8 1-15,0 8 0 16,6 3-2-16,-8-6 1 15,32 0-2-15,-9-5-1 0,-3 3 3 16,-9-1 0-16,6-2-1 16,-3 0-2-1,-9-2-2-15,0 2 1 0,1 0 1 16,2 0 2-16,-3 0 1 16,3 2 3-16,-6-2-5 15,9 0-1-15,-5-5 0 16,2 5 2-16,-3 3-1 15,12-6 2-15,-3-2-2 16,6 2 2-16,-6 3-4 16,9-8 0-16,-3 0 1 15,3 3 0-15,1-6 2 16,2 3 1-16,3 8-1 0,-9-5-2 16,6 0-2-1,-3 5-1-15,0 3 2 16,-6-6 0-16,9 0 3 0,-3 6 1 15,0-6-1-15,0 1-2 16,3-1 1-16,0 0-1 16,0-2 0-16,6 0 2 15,-3 2-1-15,-3-2-1 16,-3-6 1-16,3 6 1 16,0 2-3-16,0 1 0 15,-6-1 1-15,3 0 0 16,-3 1 0-16,0-1 2 0,3 0-1 15,0 1-1 1,-6-1 1-16,0-2-1 16,4 0 0-16,-7-1 0 0,0 1-3 15,0 0 2-15,6-1 3 16,-6 4 3-16,0 2-2 16,0-3-2-16,0 3 0 15,-3 0-1-15,4 3 0 16,2-3 0-16,-3 0 2 15,-3 0 1-15,-3 2-4 16,3 1 1-16,0-3 0 16,0 0 0-16,1 0 2 15,-4-3 3-15,-3 1-2 16,3-1-2-16,-3 0 2 16,-3 3 0-16,-2-2-4 0,5-1 1 15,0 3 2-15,-3 0 1 16,-2 0-1-16,-1 0 1 15,6 0-2-15,-3 0 2 16,0 0-2-16,-2-3-1 16,8 1 1-16,-6 2 1 15,0-3-3-15,6 1 0 16,-3-1 1-16,7 0 2 16,-4 3 1-16,3-2 1 15,-6-1-2-15,6 0-2 16,-3 1 1-16,-2-1 1 15,-1 0-1-15,3 1-1 16,0 2 1-16,-6 0-1 0,6 0 2 16,1 0 1-16,-1 2-4 15,-3 1 1-15,3 2-2 16,-3-2 0-16,3 2 2 16,-5 3 0-16,-4 0 0 15,0-3 0-15,-3 1 0 16,1 2 0-16,-4 0 0 15,-3 0 0-15,3-3 0 16,-5 0 0-16,2 0 0 16,-6 1 2-16,1-1-1 15,-1 0 2-15,0-5-2 16,4 3-1-16,-4 0-2 0,3 4 1 16,-2-4-1-16,2-3 0 15,3 3 4-15,1 2 3 16,-4 3-7-1,-3 0 0-15,4-3 0 16,-7 1 3-16,6-1 0 0,-8 8-1 16,-1-5 1-16,-3 0 1 15,1 0-1-15,-7 0-1 16,1-6 1-16,-1 6-1 16,-2-2-3-16,-4-1 0 15,7 0 2-15,-1 1 2 16,4-4 0-16,-1 1 2 15,0 2-2-15,1 0-1 0,2 1-2 16,7-1 1 0,-1 0 1-16,6 1 2 15,-2 2-3-15,2-3-2 16,12 0 2-16,1 3 2 0,-4 0 4 16,0 3 4-16,-9-1-4 15,7 1-1-15,-1-3-4 16,-6 5-1-16,-2-5 1 15,-7 0 2-15,-3-3-1 16,4 3-1-16,-4-3-15 16,-2-2-5-16,5-8-67 15,6-11-65 1,-8-11 43-16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39:02.6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2142 6445 64 0,'0'0'24'0,"0"0"-12"0,0 0 3 16,0 0 13-16,0 0 9 16,0 0 4-16,0 0-2 15,0 0 1-15,0 0-7 16,0 0-3-16,0 0-16 15,0 0 4-15,0 0 5 0,0 0-3 16,0 0 0-16,0 0 0 16,0-2 0-16,0-1-3 15,0-2 2-15,0-6-6 0,0-2 0 16,0-3-4-16,0-3 2 16,3-4-4-16,3-9 1 15,6-2-3-15,-3-1 0 16,12-10-6-16,-1 3 1 15,1 2 0-15,12 3 2 16,3 3-1-16,-1 5 2 16,1 5-4-16,6 5 0 15,-3 3 3-15,-7 3 1 16,-2 5 1-16,0 3 0 16,-9 0 0-16,-6 2 2 15,-1 0-3-15,-2 1 0 16,-3-1-1-16,0 3-2 15,-3 0-10-15,0-3-4 0,-3 1-11 16,3-1-4-16,-6 0-9 16,0 1-3-16,0-1-11 15,0 1-5-15</inkml:trace>
  <inkml:trace contextRef="#ctx0" brushRef="#br0" timeOffset="390.3286">2630 5771 200 0,'-12'-8'77'0,"12"10"-42"0,-6-2-17 0,6 0 25 16,0 0-11-16,0 0-3 15,0 0-17-15,6 6-5 16,3-1-5-16,0 3-4 0,6 0 1 16,3 5 1-16,3-2 2 15,8-4-3-15,-5-1 0 16,3-1 3-16,-6 0 1 16,-3 1-1-16,-6-1 1 15,-6 3 11-15,-9 2 6 16,-9 6-4-16,-3-2 1 0,-3 1-8 15,0-1-3-15,-3-1-6 16,3-3 0-16,4 1-11 16,5-3-5-16,-3-3-45 15,6 1-18-15,6-6-45 16</inkml:trace>
  <inkml:trace contextRef="#ctx0" brushRef="#br0" timeOffset="1653.9965">3074 5763 152 0,'-6'0'57'0,"6"-3"-30"0,0 8-32 0,0 1 12 15,0 9 11-15,6 1 9 16,-6 3-1-16,0-1-1 15,3 4-13-15,-3 1-3 0,3-4-2 0,0-1 1 16,-3-4 2 0,0-4 4-16,0-2 1 0,0-3 3 15,0-5 3-15,0-2-5 16,0-6 1-16,0-3-10 16,0-2-2-16,0 0-3 15,3 0-2-15,3-6 1 16,2 1-1-16,4 2-3 15,0 0 2-15,3 5-1 16,0 1 0-16,0 2-9 16,0 2-3-16,0 1-26 15,6 5-12-15,-1-3-32 16,-2 3-45 0,0 0 38-16</inkml:trace>
  <inkml:trace contextRef="#ctx0" brushRef="#br0" timeOffset="2028.2302">3327 5808 200 0,'-9'10'74'0,"9"-5"-40"0,3-2-42 0,0 0 10 15,3 2-3-15,3 0 2 16,0 1 9-16,-1-1 3 16,4 0-6-16,0-2-2 0,0 0-1 15,3-3 0-15,-3 0 0 16,3 0 2-16,-3-3 1 15,-3-5-1-15,-3 0 1 16,-3-5-4-16,-3 5 0 0,-6 0 1 16,-3 3 2-16,-3-1-3 15,-3 6 0-15,0 3-1 16,0 5-2 0,0 0-4-16,0 0-2 0,3 2 3 15,4 4 3-15,2 1-1 16,3 4 0-16,6 0 1 15,6-4 0-15,5 1 0 16,1-3 0-16,9-5 0 16,0-2 0-16,0-6-20 15,0-6-7-15,-1-2-52 16,4-5-44 0</inkml:trace>
  <inkml:trace contextRef="#ctx0" brushRef="#br0" timeOffset="2242.1073">3666 5572 228 0,'-6'3'85'0,"6"2"-46"0,-3 16-48 0,3-5 14 16,0 8 8-16,0 2 6 15,0 11-5-15,0-5-3 16,3 3-6-16,0-4-6 0,0 1 0 15,-3-3-4-15,0-2-1 16,0-6-48-16,0-5-21 16</inkml:trace>
  <inkml:trace contextRef="#ctx0" brushRef="#br0" timeOffset="2422.5386">3559 5784 264 0,'-6'-3'99'0,"12"6"-54"0,6-6-59 16,-3 1 11-16,3-1-1 15,2 0 1-15,4-2-6 16,9 0-2-16,0 2 6 16,0-2-40-16,-1 2-16 0,-5 3-24 15</inkml:trace>
  <inkml:trace contextRef="#ctx0" brushRef="#br0" timeOffset="2705.4857">3824 5763 148 0,'-6'13'57'0,"3"5"-30"0,-3 4-18 0,6-12 14 16,0 3 0-16,0 3 3 15,0 0-10 1,3 3-2-16,3-3-8 0,3-3 0 0,0-3 1 16,3-2-1-16,5-5 1 15,-5-6-9-15,3-2 0 16,-3-3-9-16,-3-3-3 15,0 1 8-15,-3 2 2 16,-6 0 6-16,0-3 3 16,0 6 4-16,0 2 5 0,0 3-8 15,0 3-3-15,3 5-5 16,0 5-1-16,0-2 2 16,3-1 2-16,0 1-18 15,0 0-6 1,3-3-34-16,0-3-54 15,2-5 20-15</inkml:trace>
  <inkml:trace contextRef="#ctx0" brushRef="#br0" timeOffset="2973.4339">4071 5829 160 0,'-3'13'63'0,"6"-5"-34"0,-3 3-25 0,3-6 13 16,-3 3 1-16,0 2 3 15,0-2-9-15,0 0-2 16,0-2-6-16,0-1-3 0,0-3 2 16,0-2 0-16,0 0 1 15,0 0 4-15,0-2 5 16,0-3-7-16,3-3-3 16,3 0 2-16,0-3 1 15,3 0-2-15,-3-4-3 16,2-1-3-16,4 2-1 15,0 4-36-15,3-3-16 16,3 2-41 0</inkml:trace>
  <inkml:trace contextRef="#ctx0" brushRef="#br0" timeOffset="3323.6393">4276 5810 204 0,'-6'24'77'0,"9"-16"-42"0,-3 3-43 15,0-3 12-15,0-1-4 16,0 4 2-16,-3 0 5 16,0-3 4-16,3 0-6 15,0-3-1-15,0-3 0 0,0 1-5 16,0-3-1-16,0-5-2 16,0-3 0-16,3 0 3 15,3-8 0-15,3 5-4 16,0 1 1-16,6-3 0 15,0 2 2-15,0 3 3 0,0 8 4 16,-1 5 4-16,-2 1 2 16,0 2 3-16,-3 2 2 15,0 1-7 1,-3 2-1-16,0 3-2 0,-3-5 1 16,0-4-22-16,0 1-7 15,0-2-53 1,3-4-54-16,6-4 36 15</inkml:trace>
  <inkml:trace contextRef="#ctx0" brushRef="#br0" timeOffset="3623.0742">4684 5765 244 0,'-9'-2'93'0,"12"2"-50"0,-6 0-46 0,0 2 16 0,-3 1-1 16,-6 2 5-16,-3 3-3 15,3 5 0-15,4-2-8 16,2 0-8-16,3-1-2 0,3 1 0 16,6-1-1-16,5 1 1 15,4 2 0-15,3 6 9 16,-6-3 4-16,-3-1 15 16,-6-1 8-16,-6-1 7 15,-9 0 3-15,-9-2-14 16,-8-1-4-16,-4-2-23 15,0-3-10-15,3-2-29 16,6-3-11-16,7-5-81 16,2-6-66-16,18 1 72 15</inkml:trace>
  <inkml:trace contextRef="#ctx0" brushRef="#br0" timeOffset="4268.2714">5214 5696 168 0,'3'3'66'0,"0"-8"-36"0,0 2-15 0,0 3 18 15,0-2 4-15,3-4 2 16,0-2-15-16,0-5-6 16,2-5-11-16,-2 2-3 0,0-3 2 15,3 1-1-15,-3 2 0 16,0 0-3-16,-3 3 1 16,0 2 0-16,0 6 1 0,0 2-5 15,-3 3-1 1,3 8 1-16,0 5 2 0,0 14 0 15,0 2 2-15,0 3 0 16,0-1 1-16,0 6-2 16,0-5-2-16,-3-3-4 15,0-2 0-15,0-6-31 16,0-3-12-16,0-4-40 16</inkml:trace>
  <inkml:trace contextRef="#ctx0" brushRef="#br0" timeOffset="4479.1791">5193 5927 244 0,'0'0'90'0,"3"2"-48"0,6-2-47 0,-3 0 15 15,3 0 5 1,6 0 5-16,3 0-2 0,2-2 2 16,7-1-11-16,6 0-3 0,0 3-2 15,-4 0-5-15,1 0 1 16,-3 0-38-16,-3 0-16 15,-3 0-61 1,2 0-31-16,-2-2 74 16</inkml:trace>
  <inkml:trace contextRef="#ctx0" brushRef="#br0" timeOffset="4863.2122">5830 5755 220 0,'-9'-3'82'0,"3"3"-44"0,0 0-40 16,3-3 17-16,0 3-9 15,-3 6 2-15,0-1-3 16,-3 8 0-16,-3 3-3 15,1-3-2-15,2 3 3 0,6 3-4 0,3-1 0 16,6 1 1 0,3 2 2-16,5-5 8 15,4-6 3-15,6-4 2 0,3-6 4 16,-3-6-5-16,-4-2 0 16,-5-2 0-16,-3-1 4 15,-6-7-1-15,-6-1 1 16,-6 1-9-16,-6-1-3 15,-3 1-22-15,1 2-7 16,-1 5-34-16,3 3-14 16,3 3-53-1</inkml:trace>
  <inkml:trace contextRef="#ctx0" brushRef="#br0" timeOffset="5150.2024">6026 5776 192 0,'6'16'71'0,"0"-3"-38"0,6 5-39 16,-9-10 12-16,-3 0 9 16,0 3 7-16,0-3 7 15,0 0 2-15,0-3-16 16,0 0-7-16,0-5-1 0,0 0 2 16,0-2 5-16,0-4-4 15,0-1 2-15,0-7-7 16,3-2-3-16,3-2-4 15,3 2 1-15,0 0-1 16,3 3-2-16,3 2 0 16,3 3 0-16,2 3-17 0,-2 2-7 15,3 3-29-15,0 3-14 16,6-3-24 0</inkml:trace>
  <inkml:trace contextRef="#ctx0" brushRef="#br0" timeOffset="5539.9697">6524 5540 212 0,'8'-10'82'0,"-2"5"-44"0,6-3-31 0,-3 5 18 0,3 0-4 15,6 1 2-15,0-1-13 16,0 3-6-16,0 5-2 16,-1 3-2-16,-5 5 0 15,-3 19 2-15,-6 3 1 0,-9 2-1 16,-6-3-2-16,-3 3 3 16,-2-5 2-16,-1-6 7 15,3-5 4-15,3-2-6 16,6-6-3-1,3-2 2-15,9-1 4 0,6-2 2 16,9-2 3-16,9-1-1 16,11 0-1-16,4 0-11 15,2-2-2-15,-2 2-3 16,-3 3 0-16,-6-2-27 16,-7-1-9-16,-2 0-116 15</inkml:trace>
  <inkml:trace contextRef="#ctx0" brushRef="#br0" timeOffset="6860.4213">13417 6054 212 0,'-6'-3'79'0,"3"-8"-42"0,3 4-19 15,0 7 23-15,-3 0-8 0,-3 0-2 16,-3 0-15-16,1 5-7 16,-1 0-6-16,3 6-5 0,3-1-1 15,3 1-1-15,6-1 0 16,6 4 0-16,8-1 0 15,4 3 0-15,0 0 3 16,-3 0 0-16,-3-1 3 16,-6 1 5-16,-6 0 6 15,-6 0 13-15,-6-5 5 16,-9-1-7-16,-3-2-1 16,-6-3-10-16,0-2-3 15,-6-3-5-15,7-5-4 16,-1-1-16-16,6 1-5 15,6 0-23-15,9-6-8 0,9-2-35 16,6-5-13-16,9-1-7 16</inkml:trace>
  <inkml:trace contextRef="#ctx0" brushRef="#br0" timeOffset="7087.749">13667 5855 180 0,'3'-5'68'0,"0"5"-36"0,0-3-13 16,-3 3 21-16,3 0-14 15,3 6-2-15,0 2-8 16,0 10-2-16,-3 14-8 16,0 10-2-16,0 3 0 0,-3 0-5 0,0-5 1 15,0 2 4-15,0-5 2 16,0-8-38-1,0-2-17-15,0-9-64 16</inkml:trace>
  <inkml:trace contextRef="#ctx0" brushRef="#br0" timeOffset="7276.4901">13542 6022 272 0,'-9'-8'104'0,"15"8"-56"0,6-5-60 0,-3 2 15 16,6 0-7-16,3-2-1 0,6 2-18 16,2 1-10-16,7 2-36 15,0 0-16-15,0 0 9 16,-1 0 6-16</inkml:trace>
  <inkml:trace contextRef="#ctx0" brushRef="#br0" timeOffset="7610.1905">13962 5993 216 0,'-6'0'82'0,"6"0"-44"0,-15 0-29 15,6 2 22-15,0 1-10 16,-3 2-2-16,-3 9-7 16,-2 7-2-16,-1 0-6 15,3 3-3-15,3 2 0 0,3 1 1 16,3-3 3-16,3-3 0 16,6-3 0-16,3-2-3 15,3-8-2-15,3-5-2 0,0-6-1 31,6-2-3-31,-4-6-1 0,-5 1 4 0,0-6 1 16,-3 2 4-16,-3 1 1 16,0 3 3-16,0-4 1 15,-3 9-1-15,0 0-1 16,3 10-10 0,0 6 3-16,0 2 2 15,3 3-1-15,0-3-2 16,0 6-3-16,3-4 1 0,0 1-26 15,0-5-11 1,0-3-41-16,3-6-48 16,0-7 39-16</inkml:trace>
  <inkml:trace contextRef="#ctx0" brushRef="#br0" timeOffset="7879.4252">14069 6109 216 0,'-6'-5'82'0,"9"8"-44"0,0 2-49 16,0 0 13-16,0 3 9 15,6 5 9-15,-3 3 6 16,0 0 4-16,0 3-16 16,0-1-6-16,0-2-1 0,0-3-4 15,-3-2-2-15,0-3 2 16,-3 0 2-16,3-16 9 16,0 0-8-1,0-5 0-15,3-1-6 16,-1 1-3-16,4 0 2 15,6 0 0-15,-3 2-2 16,6 3 0-16,-3 3-16 0,3 2-5 16,-3 3-23-16,3 0-10 15,-4 0-47 1</inkml:trace>
  <inkml:trace contextRef="#ctx0" brushRef="#br0" timeOffset="8093.7092">14423 5876 268 0,'-9'-5'101'0,"12"8"-54"0,-3 2-59 0,0 6 15 0,0 5 4 16,0 7 7 0,0 14-3-16,0 6-1 0,0 2-5 15,0 0-2-15,0-3 1 0,0-5-5 16,0-3 1-16,-3-4-53 15,0-4-24 1</inkml:trace>
  <inkml:trace contextRef="#ctx0" brushRef="#br0" timeOffset="8513.0618">14289 6075 252 0,'0'-16'96'0,"3"13"-52"0,6 3-54 0,-3 0 16 16,3-5-4-16,6 0 1 15,3-1-1-15,3 1-2 16,3 3 1-16,5-1-43 0,1 0-19 16,0 1-29-1,-3 2-18-15,-1 0 51 16,-2 0 231 15,-12 10-71-31,-3 6-18 16,-6-3-47-16,-3 0-21 0,0 1-13 15,0 2-3-15,0 2-1 16,6 3 0-16,0-2 0 16,0 7 2-16,3-5 3 0,0-2 2 15,-3-3 1-15,-3 0 7 16,-3-3 4-16,-3-5-5 15,-6-3-3-15,0-2-9 16,-3-3-3-16,-3-5-22 16,3-1-10-16,0-4-34 15,6-1-15-15,6 3-31 16</inkml:trace>
  <inkml:trace contextRef="#ctx0" brushRef="#br0" timeOffset="8918.1813">15236 6077 260 0,'-6'-18'96'0,"3"18"-52"0,-3-3-32 0,3 11 26 15,-6-8-18-15,-3 8-6 16,-6 5-8-16,-2 6-5 15,2 2 0-15,3 0-1 0,3 3 0 16,6-3 2-16,3-2 3 16,3-3 0-16,6-6 0 15,3-2-8-15,3-5-2 0,0-8-5 16,0-3 1-16,-1-3 5 16,-2 0 4-1,0-2 7-15,-3 5 6 16,0 3-1-16,0 2 3 0,-3 3-10 15,3 6-6-15,0 2 3 16,3 5 2-16,3 0 1 16,0 0 0-16,3 0-3 15,0 1-2-15,-4-4-15 16,4-2-5-16,0-2-47 16,0-9-19-16,3 0-35 15</inkml:trace>
  <inkml:trace contextRef="#ctx0" brushRef="#br0" timeOffset="9505.7978">15566 6054 260 0,'-26'0'99'0,"17"-14"-54"0,-6 9-31 15,9 10 26-15,-6-5-16 16,-3 8-1-16,3 3-15 0,0 0-6 16,3 2-1-16,6-3-8 0,9 4 0 15,6 4 1-15,3-2 3 16,3 0 2 0,0 5 3-16,-3-5 5 0,-6 0 4 15,-7 0 22-15,-4-3 11 16,-7-3-9-16,-12-2-3 15,-6-2-24-15,-3-6-9 16,3-6-29-16,1-2-13 16,-4 3-99-1,9-5-76-15,18-4 83 16</inkml:trace>
  <inkml:trace contextRef="#ctx0" brushRef="#br0" timeOffset="10161.8086">16135 5966 204 0,'-3'3'77'0,"6"-6"-42"0,3-2-30 15,-3 2 19-15,3-5 5 16,0-2 6-16,6-3-5 16,-4-1-1-16,4-4-16 15,0-6-3-15,-3 3 0 0,0 2 0 16,0 1 4-16,0 5-7 16,-3-1-2-16,0 4-3 15,0 5-2-15,-3 2-2 16,0 6-1-16,3 10 2 15,-3 3 2-15,0 7 4 16,0 15 4-16,0 4-2 16,-3 5-2-16,3 1-2 0,0-6 0 15,-3-2-13-15,3-3-6 16,0-5-35-16,0-6-15 16,-3 1-67-1</inkml:trace>
  <inkml:trace contextRef="#ctx0" brushRef="#br0" timeOffset="10376.5911">16126 6215 304 0,'-12'-3'115'0,"18"3"-62"0,-3 0-62 16,6 3 24-16,3-3-1 0,6 0 8 15,2 3 4-15,4-1-13 16,9 1-6-16,3 0-2 15,-1-3-8-15,4 2 0 0,-3 1-28 16,-3-3-11-16,2 0-56 16,-5-3-23-16,-3-2 15 15</inkml:trace>
  <inkml:trace contextRef="#ctx0" brushRef="#br0" timeOffset="10613.0262">16706 5906 280 0,'-18'-14'107'0,"15"12"-58"0,-8-4-55 0,8 6 17 16,-6 3-7-16,0 2 2 15,-6 9 1-15,0 7 1 16,-3 8-4-16,6 10 2 0,3 4 3 16,3-1-5-16,9 0-2 15,6-7 1 1,6-3 2-16,6-6 2 15,3-5 3-15,3-5-12 0,2-5-5 16,1-11-46-16,-3-8-17 16,-3-3-55-1</inkml:trace>
  <inkml:trace contextRef="#ctx0" brushRef="#br0" timeOffset="11365.0206">16623 5887 52 0,'-9'0'22'0,"6"3"-12"16,-3-1 8-16,3 4 12 15,-3 2 0-15,-3 5 2 0,0 5 8 16,0 9 5-16,0 7-11 16,1 3-5-16,2 3-17 15,6 2 3-15,3-5 3 0,8-2-2 16,10-6 3-16,6-3 1 15,6-10 0-15,9-8 0 16,2-8 0-16,4-8-5 16,-4-10-1-16,-5-6 5 0,-9-8 5 15,-6-5 9 1,-9-5 4-16,-12-3 0 0,-9 2 2 16,-9 6-8-16,-9 3-2 15,-9-1-18-15,0 9-7 16,1 2-21-16,-1 11-6 15,6 2-31-15,6 3-13 16,24 8-160 0,9-10 61-1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40:01.4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3065 9480 228 0,'-12'-5'85'0,"9"2"-46"0,-18 3-28 0,9 0 21 15,0 5-8-15,-6 3 0 0,-2 3-13 16,-1 5-7-1,0 5-2-15,-6 13-5 0,6-2 2 0,6-3-1 16,12-2-2-16,6-4-2 16,9-1 1-16,3-12 3 15,3-2 1-15,6-5-4 16,0-6-1-16,-4-5 0 16,-2-10 2-16,-3-6 4 15,0 0 4-15,-9 0-1 16,-3 0 0-16,0 1-1 15,-3 4 1-15,0 1-2 16,0 4-1-16,3 6-2 0,0 3 1 16,0 8-4-16,3 10-1 15,3 11-2 1,0 13 2-16,3 0 4 0,-3 0 3 16,-3 8 11-1,-6-3 4-15,-3 1 1 16,-6-4 0-16,-9-2-7 0,-3-5-2 15,0-5-4-15,-3-9-3 16,0-5-22-16,4-7-11 16,2-9-37-16,3-5-14 15,9-8-16 1</inkml:trace>
  <inkml:trace contextRef="#ctx0" brushRef="#br0" timeOffset="569.6067">3217 9549 160 0,'3'5'60'0,"11"3"-32"0,-5 3-24 0,-6-1 15 0,0 9 4 16,0-1 6-16,-3 1-1 16,-6-1 3-16,3-2-17 15,0 0-1-15,0-5-2 0,0-1 0 16,0-4 3-16,0-1 4 15,0-8 1-15,0-2-4 16,3-11-1-16,0-8-8 16,0 0-4-16,9 1-1 15,-3-1-1-15,0 3-3 16,6-1 2-16,0 4-10 0,3 5-3 16,0 2-26-16,3 3-9 15,0 3-6-15,-1 2-1 16,1-2-20-1,6 2-26-15,0 1 36 16,-6 2 183 15,-9 8-48-31,-3 2-11 16,-6 3-24-16,0 6-14 16,-3 2-8-16,9 3-3 15,0-6 4-15,6 1-8 16,-1-3 0-16,1-3 1 0,0-5 3 15,3-13 5-15,-3-1-4 16,0-7 2-16,-3 0-1 16,-3-3 3-16,-6 0-3 15,-3-2 1-15,-3 2-7 16,0 0-3-16,0 5-17 16,0 3-5-16,0 3-30 15,3 0-12-15,0 2-23 16,3 3-36-1,3 0 39-15</inkml:trace>
  <inkml:trace contextRef="#ctx0" brushRef="#br0" timeOffset="875.0908">3618 9514 156 0,'3'16'57'0,"-3"-2"-30"0,3 4-21 0,0 6 17 16,0-3-3-1,0 3 0-15,3-6-6 0,0-2-1 16,6-3-8-16,0-2-1 0,6-3 2 15,0-3 3-15,0-7 2 16,-1-4-1 0,-2-7-1-16,0-8 6 0,-3 0 2 15,-3 2 3-15,-3 6 2 16,0 2 1-16,-6 6-1 16,0 5-13-1,3 13-9-15,0 3-5 0,3 3-3 16,0 2 0-1,3-3 5-15,0 1 1 16,0 0-38-16,8-4-15 0,-2-4-63 31,9-11-34-31,0-3 76 0</inkml:trace>
  <inkml:trace contextRef="#ctx0" brushRef="#br0" timeOffset="1260.8085">3996 9528 208 0,'-14'10'77'0,"14"6"-42"0,0 19-48 16,0-14 9-16,0 8 22 16,0 3 11-16,0 10-2 15,0-2-1-15,0-1-15 16,0-2-4-16,0-5-3 0,2-6 0 16,1-4 0-16,-3-6 0 0,0-6 2 15,0-10 3 1,0-5 2-16,0-6-10 15,-3-15-5-15,1-9-1 0,-1 1 1 16,3-8 6-16,0-6 4 16,3 3 8-16,2 5 3 15,4 6 3-15,3 2 2 16,3 6-3-16,3 5-2 16,0 7-12-16,0 6-2 15,0 6-3-15,-3 4 2 16,-7 4-1-16,-5 2 2 15,-6 2-9-15,-3 11-1 16,-5 3-12-16,-1-3-5 0,0-2-25 16,0-6-9-16,0 0-31 15,3-5-53 1,6-5 34-16</inkml:trace>
  <inkml:trace contextRef="#ctx0" brushRef="#br0" timeOffset="1549.7478">4327 9475 292 0,'0'0'110'0,"3"5"-60"0,-9 0-47 15,3 1 21-15,-3 2-10 16,0-1 2-16,-3 1-9 0,3 0-4 16,3 3-2-16,3 0-6 15,3 7 1-15,3-5 0 0,0 6 2 16,3 2 1-16,-3-5 1 15,-3-3 4-15,0-2 2 16,-3-1 0 0,-9-2 1-16,-3 0-4 0,-3-5 0 15,-3-1-8-15,-6-2-4 16,7 0-26-16,2 0-10 16,3 0-41-1,21-15-64 1</inkml:trace>
  <inkml:trace contextRef="#ctx0" brushRef="#br0" timeOffset="1862.7002">4767 9485 236 0,'-15'0'90'0,"15"3"-48"0,-6 2-47 16,4 1 15-16,-1 1 9 15,-3 4 10-15,0 2-15 16,0 16-7-16,6-7-5 16,6-1-2-16,3-3 0 0,2-2-3 15,13-3 2-15,0-2 5 16,0-6 5-16,-3-10 4 16,-3-8 2-16,-4-1 7 15,-5-1 4-15,-6-1-1 16,-6-3 0-16,-6 1-14 15,-8-3-7-15,-1 2-22 0,0 3-11 16,3 3-45-16,3 2-19 16,9 1-36-1</inkml:trace>
  <inkml:trace contextRef="#ctx0" brushRef="#br0" timeOffset="2089.651">5125 9091 260 0,'-42'-8'99'0,"15"8"-54"0,-3 3-44 0,18-1 19 0,0 9-13 15,-2 5-4 1,-1 10-7-16,6 6-2 16,6 5 3-16,3 8 3 0,6-3 3 0,3 1-4 15,3-4 1-15,0-1-11 16,-4-7-5-16,-2-4-43 15,-3-6-19-15,-6-8-14 16</inkml:trace>
  <inkml:trace contextRef="#ctx0" brushRef="#br0" timeOffset="2239.6257">4770 9382 364 0,'-6'-8'137'0,"15"8"-74"0,18-16-78 0,-9 11 21 16,9 0-2-1,11-1 7-15,13 1-5 0,3 3-1 16,-1-4-3 0,10-2-65-16,-7 0-30 0,-5 0-50 15</inkml:trace>
  <inkml:trace contextRef="#ctx0" brushRef="#br0" timeOffset="2790.5701">5631 9157 148 0,'-9'-2'57'0,"6"-9"-30"0,0 19-34 15,3-8 10-15,-3 3 19 16,0-1 12-16,0-2 5 16,-3 3 4-16,3-3 26 15,0-5-37-15,0 2-7 16,3-2-8 0,6-1-13-16,3-2-1 0,6 0-5 15,2 1-2-15,7-1-2 16,0 2 1-16,0 6 5 15,-3 3 4-15,-3 2 5 0,-6 1 5 16,-7 15-6-16,-5 0 0 16,-8-3-4-16,-1 4-1 15,0-7-3-15,3 1-1 16,9 0-6-16,6 0-3 16,6 0 3-16,5 10 2 15,4-2 3-15,0 0 1 16,0-3 20-16,-6 0 10 15,-6 1 16-15,-7-4 7 16,-10 1-16-16,-7-1-7 16,-6-2-17-16,-12-3-5 0,0-2-12 15,0-3-2-15,1-3-31 16,2-2-13-16,6-3-23 16,6 0-8-16,9-3-73 15</inkml:trace>
  <inkml:trace contextRef="#ctx0" brushRef="#br0" timeOffset="6318.898">6604 9379 180 0,'-6'-2'68'0,"-3"2"-36"0,-3-11-33 0,6 17 15 16,-6 1-6-16,-3 4 3 15,-8 5-2-15,-1 5 2 16,3 6-6-16,3-1 1 0,6 6 1 16,6 2-1-16,9-2 1 15,6-11-2-15,3-8 2 16,3-5 0-16,0-13 1 16,0-3-4-16,0-5-1 15,-1-3-6-15,-2-3 0 16,0-4 3-16,-3 4 4 0,-3 3-3 15,-3 0-1 1,0 6 0-16,-3 2 2 16,0 0-1-16,3 13 2 15,0 6 0-15,0 5-4 16,3 2 1-16,0 6-2 16,6-3 0-16,3 6 0 15,0-9 0-15,-1-2-33 16,1-3-17-16,0-13-46 31</inkml:trace>
  <inkml:trace contextRef="#ctx0" brushRef="#br0" timeOffset="6862.1185">6750 9451 156 0,'0'11'57'0,"6"2"-30"0,0 11-16 0,-3-14 18 16,0 3-4-16,3-2 0 15,-3 0-7-15,-1-1-1 16,1-2-10-16,-3-3 7 0,0-5 3 16,3 0 2-16,-3-5 3 15,0-8-8-15,3-3-1 16,0-3-9-16,3 1-3 16,3 2-1-16,0-5 0 0,0 2-14 15,0-2-3 1,6 8-35-16,3 2-16 15,0 9-3 1,-3 2-6-16,-1 5 36 0,-2 0 45 16,0 3 22-1,0 0 9-15,-3 3 4 0,3-1-12 16,0 1-7-16,0-3-3 16,3 0 2-16,-3-3-11 15,-1-5 2-15,1 0 1 0,0-3-6 16,0-2-1-16,-3-3 0 15,-9 0 0-15,0 0-2 16,-6-2-2 0,-3 2 3-16,-3 3 0 15,-3 5 1-15,1 5-5 0,2 3-1 16,-3 5 3 0,9 3 1-16,3 0 6 15,6 0 3-15,3 2-6 0,9-2-1 16,0-3-2-16,8 8 1 15,1-7-15-15,0-4-7 16,0-10-45-16,0-2-21 16,-1-4-3-1</inkml:trace>
  <inkml:trace contextRef="#ctx0" brushRef="#br0" timeOffset="8032.0813">7604 9443 224 0,'-6'3'85'0,"6"-1"-46"0,3 4-48 0,-3 2 14 16,0 5-3-16,0 3 3 16,0-1 2-16,0 1 1 15,0-2-4-15,0 7-3 0,0 3 2 16,0-6-51-16</inkml:trace>
  <inkml:trace contextRef="#ctx0" brushRef="#br0" timeOffset="8180.9938">7577 9401 264 0,'-18'-22'99'0,"18"25"-54"0,3-3-53 0,6 0-79 15,0 0 4-15,0 0-4 16,3 0 3-16</inkml:trace>
  <inkml:trace contextRef="#ctx0" brushRef="#br0" timeOffset="8665.9058">7705 9483 200 0,'-9'13'77'0,"9"-3"-42"0,-3 6-41 16,3-8 14-16,0 0-3 15,0 3 4-15,0-1 7 16,-3-4 2-16,3-1-9 15,0-2-3-15,0-3-2 0,0 0-7 0,0-3 0 16,3-2-8-16,0-6-1 16,3-5-2-16,0 0-1 15,3 0 3-15,0 1 5 16,0 1 2-16,0 4 0 16,3 2 4-16,-3 3 2 15,0 5 6-15,0 5 4 16,5 3 0-16,-2 5 1 15,-3 0-4-15,-3 0 0 16,0 1-1-16,-3-1 1 16,0-2-4-16,-3-1-1 0,3-5 1 15,-3-5 0-15,6-2-2 16,0-6-2-16,3-5-4 16,0-3 0-1,3-3-3-15,0 3 0 0,3 3 1 16,-3 3 2-16,-1 4 10 15,1 6 6-15,0 6 1 16,0 1 0-16,0 7-3 16,-3-1-1-16,-3 0-5 15,0 0-1-15,0 1-6 16,-3-4 0-16,0 1-50 16,6 2-83-1</inkml:trace>
  <inkml:trace contextRef="#ctx0" brushRef="#br0" timeOffset="9051.6653">8116 9485 204 0,'-9'14'77'0,"9"1"-42"0,6 15-43 0,-3-1 12 16,-3 2 2-16,0 1 4 15,0-3 17-15,0 6 9 16,0-1-18-16,0-5-5 0,0-8-5 15,0-2 0-15,0-6 0 16,0-2-7-16,0-11 0 16,0-8-3-16,0-6-2 15,-3-7-4-15,0-3 0 16,0-15-3-16,3-4 2 0,0 1 7 16,3 0 6-16,3 5-2 15,3-3-1-15,3 3 4 16,0 5 4-16,3 8-3 15,-1 6-1-15,-2 5-5 16,3 10 0-16,-3 8 0 16,-3 3 0-16,-6 6 4 15,-6 1 5-15,-3 4-5 16,-3-1-2-16,-3 1-12 16,0-3-6-16,0-3-52 0,4-2-22 15</inkml:trace>
  <inkml:trace contextRef="#ctx0" brushRef="#br0" timeOffset="9339.1211">8283 9462 184 0,'-24'7'68'0,"24"1"-36"0,-3 6-40 0,0-6 12 16,0 2 18-16,3 3 10 15,6 1 3-15,3 4 2 0,3-5-20 16,0-5 1-16,2 3 0 16,1-6-2-16,0-7 3 15,-3-4 1-15,0 1 0 0,-3-3-9 16,-3-3-2-16,-3-4-1 16,-3-1 0-16,-3-3-9 15,-3 3-1-15,-3 3-27 16,-3 0-8-16,3 5-43 15,-6 5-87 17</inkml:trace>
  <inkml:trace contextRef="#ctx0" brushRef="#br0" timeOffset="9637.4718">8470 9464 200 0,'3'16'77'0,"-3"0"-42"0,12 2-28 15,-9-7 18-15,0 0-4 0,-6 2 2 16,0 5-2-16,0 1 2 16,0-3-13-16,0-3 1 15,3-2 2-15,0-11-3 0,-3-8 2 16,0 0-3-16,3-6 0 16,0-4-3-1,0-6-1-15,9 0-8 0,0 3 0 16,3 3-4-16,3 4 2 15,0 4-2-15,0 2 2 16,-1 5-6-16,4 3-1 16,-3 6-13-16,0-1-6 15,-3 0-33-15,0 0-13 0,-3 1-18 32</inkml:trace>
  <inkml:trace contextRef="#ctx0" brushRef="#br0" timeOffset="9854.82">8780 9128 268 0,'-6'-21'101'0,"6"21"-54"0,0 0-57 15,0 0 14-15,0 8-8 16,0 13 3-16,3 11 13 16,0 8 9-16,-3 7-10 15,0 6 3-15,0 0 0 0,0-3-7 16,0 6-2-1,0-11-3-15,0 0 1 0,0-11-29 16,0-5-9-16,0-5-93 16</inkml:trace>
  <inkml:trace contextRef="#ctx0" brushRef="#br0" timeOffset="10064.0399">8592 9393 328 0,'-9'-16'123'0,"15"16"-66"0,6-3-69 0,-3-5 20 15,3 3-6-15,6 2 1 16,6 3-4-16,5-2-1 16,4-1 1-16,3 3-38 0,9 5-15 15,-4 1-46 1,-2-1-48-16,-3-2 53 15</inkml:trace>
  <inkml:trace contextRef="#ctx0" brushRef="#br0" timeOffset="10361.316">9054 9403 220 0,'-15'16'82'0,"3"-13"-44"0,-9 7-18 15,12-2 24-15,-6 3-11 16,-3 2-2-16,0 6-7 16,4-1-1-16,2-2-12 15,3 5-7-15,6 6 0 0,3-9-1 16,12-10-1-1,0-8-2-15,2-5-6 16,1-3-1-16,0-3-2 16,0-2 3-16,-3-3 6 15,-3 3 4-15,-3 2 3 0,-3 6 1 16,0 2-2-16,-3 3 1 16,0 6-6-1,0 2-3-15,0 2 3 0,0 1 1 16,0 2-3-16,3 0-1 15,0 1-32-15,0-4-15 16,3-5-39-16,3-7-15 16,0-3 2-1</inkml:trace>
  <inkml:trace contextRef="#ctx0" brushRef="#br0" timeOffset="10450.6174">9167 9472 200 0,'0'8'77'0,"3"8"-42"0,0 5-12 0,-3-8 24 0,0 6-9 16,0 7-2-16</inkml:trace>
  <inkml:trace contextRef="#ctx0" brushRef="#br0" timeOffset="10689.0107">9173 9612 480 0,'0'14'11'0,"0"-4"-5"0,0-2 0 16,3-5 3-16,6-24-11 16,-1-6-14-1,4-5-5-15,3 1 3 16,3-1 6-16,0 8 7 0,0 6 5 15,3 10 10 1,2 5 3-16,-2 6 5 16,-3 7 1-16,0 3-2 0,-3 3 2 15,-3 3-6 1,-3-3-3-16,-3 5-5 0,0-3-2 16,0 4-34-1,-3-7-39-15,3-1-18 16,0-14-39-1</inkml:trace>
  <inkml:trace contextRef="#ctx0" brushRef="#br0" timeOffset="10931.3936">9702 8985 312 0,'-5'-2'118'0,"5"15"-64"0,0 16-63 0,0-8 20 0,-3 21 12 16,0 14 9-16,3 2-4 16,-3 3-4-16,3 0-14 15,0-3-4-15,0 3-2 16,0-8 0-16,0-11 2 16,0-5-16-16,0-10-8 0,0-6-57 15,0-8-24-15,-3-8-44 16</inkml:trace>
  <inkml:trace contextRef="#ctx0" brushRef="#br0" timeOffset="11127.994">9473 9379 356 0,'-15'-5'132'0,"18"5"-72"0,6-2-68 0,0-4 23 15,6-2 3-15,3 3 8 16,15-3-7-16,-1 0-3 15,4-2-9-15,3 4-7 0,-3-2-3 16,2 3-42-16,1 5-20 16,-3 3-80-1,-4-1-51-15,-5-2 84 16</inkml:trace>
  <inkml:trace contextRef="#ctx0" brushRef="#br0" timeOffset="11290.0466">10057 9501 304 0,'-24'11'115'0,"24"-3"-62"0,0 5-64 16,0-5 18-16,0 0-5 16,0 2 1-16,-3-4-1 15,0-1-2-15,0-2 1 16,3-1-30-16,0-2-10 0,0-2-27 16,0-6-11-16,-3-8-17 15</inkml:trace>
  <inkml:trace contextRef="#ctx0" brushRef="#br0" timeOffset="11503.525">10206 8789 328 0,'-3'-7'123'0,"6"12"-66"0,-3 13-71 0,0-2 19 16,-6 16 2-16,-3 8 7 15,-3 5-1-15,0 5 1 16,-3 3-8-16,-6-6-4 0,9-4 1 16,-3-9-48-1,3-5-22-15,0-2-74 0</inkml:trace>
  <inkml:trace contextRef="#ctx0" brushRef="#br0" timeOffset="12685.0513">4294 10602 216 0,'0'-3'82'0,"-3"3"-44"0,0 8-40 16,6 0 14-16,-3 5-8 15,0 6-3-15,3 7 8 16,0 1 6-16,3-1-7 16,0-2 2-16,3-5 3 0,6-4-7 0,0-4-1 15,0-6-1 1,2-5 2-16,1-8 1 0,0-2 1 16,-3-14-2-16,0 3-1 15,-3 2-3-15,-3 1 1 16,-3 5 2-1,0 2 2-15,-3 3-1 0,0 3 1 16,-3 5-6-16,6 2-1 16,-1 14 0-16,4 0 0 15,0 0 0-15,0 3 0 16,0-1-3-16,0 1 2 16,0-4-6-16,6-1 0 15,6-4-41-15,0-4-18 16,-1-6-48-1</inkml:trace>
  <inkml:trace contextRef="#ctx0" brushRef="#br0" timeOffset="13107.6641">4758 10620 184 0,'-6'-5'68'0,"3"2"-36"0,0 3-13 15,1 0 21-15,-4 3-9 16,-3 0-1-16,3 2-17 0,-3 0-6 15,6 3-4 1,0 0-9-16,3 0-4 0,3 5 1 16,6 3 0-16,0 0 1 0,3 0 2 15,-4-3 10-15,-2 0 5 16,-3 1 11-16,-3-1 7 16,-3 0-10-16,-3-2-2 0,-5-3-9 15,2 0-4-15,-3-3-1 16,0-2-1-1,3-3-25-15,3-3-10 16,3-2-31-16,6-1-13 0,3-2-18 16</inkml:trace>
  <inkml:trace contextRef="#ctx0" brushRef="#br0" timeOffset="13404.7877">4880 10710 184 0,'9'3'71'0,"0"0"-38"0,3 13-28 16,-6-11 17-16,3 0-8 15,3-2 0-15,0-1-2 0,0-2 2 16,0 0-7 0,0-8 0-16,0-5 0 0,-4 0 1 15,4 0 0-15,-6-3-11 16,-3 0-3-16,-3 3 1 16,-3 2 2-16,-6 3-3 0,-3 3 0 15,-2 5 0 1,-1 5 4-16,0 11 1 0,0 5 1 15,3 0 8-15,3 1 7 16,0 1-3-16,6 4-2 16,6-1-5-1,6 1-4-15,12-6 0 0,9 3-1 16,8-6-20-16,4-12-7 16,0-9-83-1</inkml:trace>
  <inkml:trace contextRef="#ctx0" brushRef="#br0" timeOffset="14384.1042">6223 10382 176 0,'-21'-2'68'0,"18"2"-36"0,3 0-26 0,0 0 15 16,0 0-11-16,0 0-1 16,0 0 1-16,0 0 1 15,0 0-5-15,0 2 7 0,0 1 6 16,-3 0 3-16,-6 2 13 16,0 3-11-16,0 0-3 15,0 0-1-15,3 0-10 16,0 0-3-16,1-1-2 15,2-1 1-15,0-1-5 16,0 6-1-16,3-1-2 16,0-2 0-16,3 5 0 15,3 1-2-15,2-1 3 16,7-3 0-16,0 1 1 0,0-6 2 16,3 1 1-1,3-12 1-15,-3 1-5 16,-3-8-1-16,-1 2 1 0,-2 1 2 15,-3-1 0 1,-3 0 2-16,-6 1-2 16,-3-6 2-16,-3 3 0 0,-3 2 1 15,-3 1-2-15,3 2-2 16,1 2 1-16,-4 1 1 16,6 2-1-16,3 1 2 15,0-1-7-15,3 0 1 16,3 1-1-16,6-1 2 15,6 1-4-15,2-1 2 16,1 3 4-16,0 3 2 0,0 2-3 16,-3 3 1-1,-3 2 0-15,-3 12 0 0,-6 7 2 16,-9 5 1-16,-6 3 3 16,-6 3 1-1,-3 2-1-15,3-5-1 16,-3 0-1-16,4-5 0 0,2-3-9 15,-3-5-4-15,3-3-26 16,12-5-10-16,12-3-19 16,0-5-7-16,3-5-35 15,6-9-19 1,-1 1 62-16</inkml:trace>
  <inkml:trace contextRef="#ctx0" brushRef="#br0" timeOffset="14621.8648">6419 10774 208 0,'-21'8'77'0,"19"0"-42"0,2 5-41 0,0-5 14 16,2 2 10-16,1 1 9 16,6 0 3-16,6-1 4 15,3-4-18 1,3-4 2-16,0-4 0 0,-3-4-2 0,0-2 3 16,-4-2 5-16,-2-1 5 15,-6 1 8-15,-6-1 7 16,-6 0-15-16,-3 1-5 15,-8-3-23-15,-7 7-10 16,3 4-21-16,0-6-8 16,6 0-49-16,0 2-18 15,0-7-43-15</inkml:trace>
  <inkml:trace contextRef="#ctx0" brushRef="#br0" timeOffset="18091.9521">6821 10422 156 0,'-12'-3'57'0,"6"3"-30"0,-3-5-12 16,6 2 18-16,-3 1 6 15,0-1 3-15,1-2-3 16,-1-1 1-16,0-1-22 15,3-1-4-15,6 0 0 0,6 0-13 0,8 0-4 16,10 0-4 0,6 3-1-16,-3 5 2 15,-6 5 2-15,-7 3 2 0,-5 5 3 16,-6 3-2-16,-12 2 0 16,0-2 3-16,-3 5 1 15,0 3-4 1,9-3 1-16,9-5-5 15,3 0 1-15,9 5 0 0,6 1 2 16,6-4-1 0,-7 1-1-16,-5 4 11 0,-3 4 8 15,-9-3 18-15,-9-6 9 16,-3 1-2-16,-12-3-1 16,-6-3-20-16,-8-5-7 15,-10 0-5-15,3-3-2 16,3-2-23-16,4-1-10 15,5-2-55-15,6 0-23 16</inkml:trace>
  <inkml:trace contextRef="#ctx0" brushRef="#br0" timeOffset="19966.9067">5988 11171 220 0,'-33'-16'85'0,"33"0"-46"0,3 13-41 0,3 3 17 15,6 6-11-15,9-1-2 16,14-8 7-16,22-2 4 16,20-3-6-16,30 0 11 0,13-2 8 15,2-1-10-15,0 3-1 16,-15 0-7-16,-15 3 0 16,-12 2-3-16,-8 0 0 0,-10 1-1 15,-11 2 0 1,-9-3-18-16,-10 3-7 15,-8 0-70-15,-6-2-27 16,3-4 16 0</inkml:trace>
  <inkml:trace contextRef="#ctx0" brushRef="#br0" timeOffset="23884.1862">13664 8165 140 0,'0'-3'52'0,"0"6"-28"16,3 5-24-16,0 3 13 0,0 4 8 16,3 20 7-16,0 5-1 15,3 7 1-15,0-2-16 16,0 0 0-16,-3 0-1 0,3-3-4 16,0-2 1-16,0-8-3 15,-3-6 2-15,0-5 0 16,-3-2 1-16,0-8 0 15,-3-3 0-15,0-6 0 16,-3-4 0-16,-3-9 0 16,0-8 0-16,-3 1-4 15,3-6-1-15,0-5-1 16,0-3-2-16,0-2-2 0,3-6 1 16,0-5 1-16,3 5 0 15,6 1-3-15,3 2 2 16,3 5 1-16,0 3 0 15,3 5-5-15,2 6 1 16,1 2 0-16,3 10 2 16,3 9-1-16,0 10-1 15,-3 1 5-15,-1 4 1 16,-5 3 6-16,-6 6 3 16,-3-1 5-16,-12-2 2 15,-3-3-3-15,-9-2 1 16,1-1-9-16,-4-7-4 0,-6-3-5 15,0-3-1 1,0-2-9-16,4-6-5 16,5 0-18-16,3-2-7 0,6-3-31 15,6 0-14-15,15-13-8 16</inkml:trace>
  <inkml:trace contextRef="#ctx0" brushRef="#br0" timeOffset="24084.8436">14051 8133 232 0,'-3'6'88'0,"6"2"-48"0,0 7-40 15,0-4 18-15,-3 8 3 16,0-4 7-16,0 12-9 0,-3-3-1 16,3-1-10-1,0-4-3-15,0 0-1 0,0-6-16 0,0-3-6 16,0-2-46-16,3-2-19 15,0-6-23 1</inkml:trace>
  <inkml:trace contextRef="#ctx0" brushRef="#br0" timeOffset="24219.1834">14042 8096 288 0,'-9'-8'110'0,"12"8"-60"0,3-2-72 0,-3 2 13 15,3-3-28-15,3 3-6 16,3 0-62-16,6 3-24 16</inkml:trace>
  <inkml:trace contextRef="#ctx0" brushRef="#br0" timeOffset="24577.9062">14233 8178 256 0,'-6'8'96'0,"12"0"-52"0,-3 3-51 0,0-6 16 15,3 0-4 1,0 1 2-16,3-4 1 16,0 1 2-16,2-3-5 15,1-3-1-15,0-2 0 0,6-3-2 16,-3-3-2-16,-3 1-4 0,-3-1 0 16,-9-2-3-16,-3 5 2 15,0 0-10 1,-3 3-3-16,-3 2 4 15,-6 6 6-15,-3 2 7 0,0 6 5 16,-2 2 3-16,-1 6 3 16,3 2 4-16,6 5 3 15,3 1 0-15,3-1 1 16,6-2-5-16,9 0-3 16,3-3-3-16,3-5 0 15,3-3-11-15,2-5-2 16,7-3-35-16,6-7-13 15,0-4-67 1</inkml:trace>
  <inkml:trace contextRef="#ctx0" brushRef="#br0" timeOffset="24818.5402">14575 8120 268 0,'-18'0'101'0,"9"5"-54"0,-9 3-50 15,10 0 16-15,-4 5 2 16,-3 3 4-16,3 6 0 16,0 1-2-16,3 6-9 15,6 1-3-15,3-4 1 16,6-2-3-16,6-3-2 0,6-5 0 16,3-3-1-16,-1-5-18 0,7-3-5 15,0-7-40-15,0-4-14 16,0-2-37-1</inkml:trace>
  <inkml:trace contextRef="#ctx0" brushRef="#br0" timeOffset="25177.743">14712 8221 212 0,'3'2'82'0,"0"4"-44"0,6-1-36 0,-3 0 19 16,3 0 4-16,3-2 7 15,6 0-13-15,-1-1-3 16,4-2-10-16,-3-2-2 0,3-4 2 16,0-2-3-16,-3-2 0 0,-6-1 1 15,-4 1 2-15,-5-1-3 16,-6 1 0-16,-2-1-10 16,-7 6-3-1,-15 2 3-15,3 3 3 16,-6 5-2-16,3 9 2 15,-2-1 4-15,5 0 4 0,3 6 5 16,9 2 5-16,6 0 1 16,3 0 0-16,9 0-5 15,6 3-4-15,3-3 1 16,3-2 0-16,9-3-12 16,-1-6-4-16,4-5-34 15,3-7-11-15,3-3-77 16</inkml:trace>
  <inkml:trace contextRef="#ctx0" brushRef="#br0" timeOffset="25461.6041">15135 8120 296 0,'-15'-8'112'0,"3"11"-60"0,3-3-56 0,3 2 18 15,0 1-2-15,-3 2 5 16,-3 1-5-16,0 2 1 15,3 2-8-15,0 3-7 0,6 6-2 16,3-3-3-16,6 8 2 16,3 5-2-16,0 0 2 0,0 0 9 15,3 0 7 1,0-3 4-16,-3-2 0 0,-3-3 10 16,-6-2 6-16,-6 0-7 31,-3-6-5-31,-9-5-21 0,-12 2-9 0,-2 1-44 15,-10-9-18-15,0 9-84 16</inkml:trace>
  <inkml:trace contextRef="#ctx0" brushRef="#br0" timeOffset="28869.8859">16507 7763 160 0,'3'-11'63'0,"0"9"-34"0,0-1-12 0,-3 3 22 16,0 0-11-16,3 8-4 16,0 10-9-16,-3 14-2 15,0 11-8-15,0 9-1 0,0 1 0 16,0 0-2-16,0-2 1 0,0-1-4 15,0-3 0 1,0-2-15-16,-3-10-4 0,0-9-30 16,3 1-10-16,-3-9-26 15</inkml:trace>
  <inkml:trace contextRef="#ctx0" brushRef="#br0" timeOffset="29082.5043">16397 8001 312 0,'-6'-3'115'0,"9"3"-62"0,3-2-57 0,-3 2 18 16,6 0-8 0,0-3-1-16,11 3-3 15,4-3-2-15,3 3-2 16,3-2-1-16,3 2-42 0,5-3-20 15,1 0-60 1</inkml:trace>
  <inkml:trace contextRef="#ctx0" brushRef="#br0" timeOffset="29500.1399">16781 8027 212 0,'-18'14'79'0,"9"-14"-42"0,-3 5-30 0,6-2 18 0,-3 7-7 16,-3 3 0-16,0 3-13 16,-3 3-2-16,10 2-3 15,2 0-3-15,6-2 2 16,2-1-4-16,4-5 1 0,3-2-3 16,3-6 0-16,0-5 1 15,3-5 4-15,-3-3-1 16,0-5-1-16,-3-6 5 15,0 3 3-15,-4-5 3 16,-2-3 1-16,0 3 4 16,-3 5 3-16,0 3-2 15,-3 11 2-15,0-1-8 16,0 16-9-16,0 6-1 16,0 2 1-1,3 3 1-15,0-1-2 0,0 9 2 16,3 0 1-16,3-8 0 15,0-3-16-15,6-5-6 16,-3-6-18-16,3-2-5 16,0-10-33-1,-1-12-33-15,1-4 41 16</inkml:trace>
  <inkml:trace contextRef="#ctx0" brushRef="#br0" timeOffset="29725.309">17001 7811 216 0,'-6'-11'82'0,"6"11"-44"0,-3 16-49 0,3-3 13 0,0 3 0 15,0 8 6-15,0 5 13 16,0 11 7-16,0 2-14 16,0 3-1-16,0 0-2 0,3 0-6 15,0 2-1-15,0-4-2 16,0-12-2-16,0-4-32 15,3-9-16-15,0-2-49 16,3-10-34 0,-3-14 56-16</inkml:trace>
  <inkml:trace contextRef="#ctx0" brushRef="#br0" timeOffset="29981.5508">17177 8109 200 0,'-18'0'77'0,"0"3"-42"0,-12 2-32 0,18 1 15 16,0 2 11-16,-3 0 8 16,1 0-10-16,-1-1-4 15,3-1-13-15,3-1-6 0,3-2-1 16,0-1-2-16,3 6 2 16,3-2-4-16,6-1 0 15,3 0-1-15,3 0 0 16,6 3 0-16,5 0 0 15,1-2-27-15,0-1-10 0,0 0-25 16,-3-5-8-16,0-2-16 16</inkml:trace>
  <inkml:trace contextRef="#ctx0" brushRef="#br0" timeOffset="30332.2674">17340 8133 252 0,'-21'0'93'0,"24"3"-50"0,18 0-55 0,-15-1 13 0,9 1-2 16,-3 0 5-16,0-1 7 16,0 1 3-16,0-3-7 15,0 0-4-15,0-3-2 0,-1 1 1 16,1-4 1-16,-3 1 1 0,-3-3 0 16,-3 0 0-1,-3 0 0-15,-3-2 2 0,-6 2 1 16,-9 5-3-16,-8 3-3 15,-1 0 0 1,0 5 1-16,0 3-6 0,4 3 1 16,2 2 1-16,3 3 3 15,3 2 6-15,6 4 4 16,6-4-6-16,9 11-1 16,6-5-2-16,18 0-2 15,2-6 1-15,1-2-1 16,6-5-44-16,3-6-20 15,5-15-56 1</inkml:trace>
  <inkml:trace contextRef="#ctx0" brushRef="#br0" timeOffset="31510.2421">18361 8131 52 0,'3'-8'22'0,"0"5"-12"0,0 3-3 0,-3 0 7 0,6 3 23 15,-3 2 11-15,3 8-7 16,-3 6-4-16,3 26-10 16,0 5-3-16,-3 11-13 15,-3-3-4-15,3-2-3 0,-3-6 9 16,3-8 6-16,-3-5-8 15,3-2-1-15,-3-9-4 16,0-10 12 0,0-11 1-16,0-7-5 15,0-12-1-15,0-4-13 16,0-14-4-16,-3-8-1 16,3 1 3-16,-3-6 3 15,6-3 2-15,0 3-6 16,12 6-2-16,6 1 2 15,-1 7 3-15,4 4 5 0,0 9 2 16,0 7-6 0,-3 9 0-16,0 4 5 0,-4 6 6 15,-2 3-2-15,-6 7 2 16,-6 6-1-16,-6-3 3 16,-3-2-1-16,-6-3 2 15,0-6-6-15,-2 1-1 16,-7-6-9-16,-3-2-4 15,3-3-15-15,3 0-5 16,6-3-16-16,3-8-6 16,9-7-24-16,12-1-7 15,3-2-12-15,3 0-10 16,3 0 45-16</inkml:trace>
  <inkml:trace contextRef="#ctx0" brushRef="#br0" timeOffset="31666.8166">18680 8107 232 0,'3'0'88'0,"0"2"-48"0,0 6-38 15,0-2 19-15,6 4-7 16,-3 6 0-16,0 3-6 16,-1 2 0-16,4 0-5 15,0 3-2-15,-3-3 0 0,0-5-8 16,3 0 0-16,0-6-50 16,0-4-19-16,-3-12-24 15</inkml:trace>
  <inkml:trace contextRef="#ctx0" brushRef="#br0" timeOffset="31812.187">18695 8088 288 0,'-21'-2'107'0,"24"2"-58"0,18-3-75 0,-15 3-11 16,11 0-7-1,4 3-22-15,-3-1-5 16,3 4-2-16,0-1 0 15</inkml:trace>
  <inkml:trace contextRef="#ctx0" brushRef="#br0" timeOffset="32112.4883">18894 8184 224 0,'0'13'85'0,"6"-5"-46"0,-6 0-39 0,9-6 18 16,0 4-6-16,6-4 1 0,-3-2 1 16,0 0 2-16,0-2-9 15,-1-4-4-15,1-2 0 16,0-2-2-16,-3-1 2 15,-3-2-4-15,-3 2-2 0,-3 1-1 16,-3 2 3-16,-3 3-7 16,-9 2-2-16,-6 6 3 15,1 5 2-15,-1 2 3 16,3 3 3-16,3 6 9 16,3 2 3-16,6 5-2 15,3 1-1-15,3-3-6 0,6-3-3 16,9 0-3-1,6-5 1-15,0-5-26 16,5-4-9-16,1-4-31 0,3-3-10 16,12-10-8-1</inkml:trace>
  <inkml:trace contextRef="#ctx0" brushRef="#br0" timeOffset="32335.8666">19242 8120 244 0,'-23'-5'90'0,"2"10"-48"0,-12 3-38 0,21-3 19 16,-3 3-2-16,0 5 2 16,0 3-1-16,1 3 1 0,2 5-13 15,6 7-6-15,6-1 0 0,6-1-3 16,3-6 2-16,5-1-4 16,13-4-2-1,0-5-12-15,0-2-2 16,0-6-23-16,-4-5-7 0,1-2-26 15,-6-6-9 1,-3-3-5-16</inkml:trace>
  <inkml:trace contextRef="#ctx0" brushRef="#br0" timeOffset="32668.5352">19317 8221 168 0,'-12'-6'66'0,"9"6"-36"0,3 3-24 16,0-3 15-16,0 0 0 15,6 3 2-15,0-1 5 16,0 1 3-16,9 0-17 15,2-1-4-15,1 1 1 0,0-1-7 16,0-2-2-16,-3-2 1 16,0-1 2-16,0-2 0 15,0-3 2-15,-3-3-4 0,-7 1 0 16,-2-1 1-16,-6-2 2 16,-2 2-1-1,-4 3 2-15,-9 3-6 0,-6 3-3 16,0 4 1-16,0 6 0 15,3 3 3-15,4 5 1 16,2 5 1-16,3-3 0 16,6 6-2-16,6 0 1 15,6 0-4-15,3-6-2 16,12 1-5-16,2-6-2 16,4-2-33-16,6-6-11 15,0-5-66-15</inkml:trace>
  <inkml:trace contextRef="#ctx0" brushRef="#br0" timeOffset="32952.3508">19710 8086 348 0,'-24'-8'132'0,"15"8"-72"0,-12 0-70 16,12 2 20-16,-3 4-6 15,3-1 5-15,0 0-10 16,3 6-1-16,6 5 1 15,15 5-7-15,3 0 1 0,0 13 1 16,0-4 3-16,-3-4 4 16,-3-2 4-16,-6-6 11 15,-6 1 5-15,-6-6 0 0,-15 0-1 16,-3-5-8 0,-3-2-3-16,-3-4-10 0,1-2-4 15,5-2-33-15,9-1-12 16,6 0-48-16,9-10-17 15,9-11-4 1</inkml:trace>
  <inkml:trace contextRef="#ctx0" brushRef="#br0" timeOffset="34079.877">20019 7885 184 0,'0'-8'68'0,"-3"-8"-36"0,0 5-18 0,0 9 20 0,0 2-8 15,-3 0-3-15,-3 0-2 16,1 7 1-16,-1 1-12 15,-3 3-1-15,0 0-2 0,3-1 1 16,0 3 2-16,3-2-5 16,6 2-3-16,0 0-1 15,6-2-1-15,3-3 0 16,0-3 0-16,3-2 2 16,-3-3 3-16,0-3-4 15,-1-2-3-15,-2 0 3 16,-3-3 1-16,-3 0 2 15,-3 0 0-15,-3 3 0 16,-2-1 0-16,-1 1 0 16,3 2 0-16,3 1-5 15,3-1 1-15,3 3-5 0,6 0-1 16,5 0 0 0,16-3 4-16,0 3-1 15,0 0-1-15,-3 6 3 0,-4 2 2 16,-5 0 6-16,-6 5 4 15,-6 3 13-15,-12 7 10 16,-15 4-7-16,-3 2-1 16,-5 3-13-16,-1 0-3 15,0-3-6-15,6-3-3 16,4 3-3-16,5-5-1 16,3-5-27-16,6-4-10 15,3-4-15-15,9 5-6 16,3-11 0-16,6-2 0 15,8-8 1-15,-2-1 0 16,6 1 35-16,-6 2 18 16,-3 1 42-16,-6-1 18 15,0 3 1-15,-7 8 5 16,1 8-26-16,0 0-8 16,0 0-2-16,3-1-11 15,3-1-4-15,0-1-1 16,3-5 0-16,3-3 5 15,3-2 5-15,-3-6 4 16,-4-2 2-16,-2 0 3 0,-3-9 3 16,-9-4 2-16,-3 2 3 15,-6 3-5-15,-3-1-3 16,-5 4-17-16,-1 2-7 16,-6 3-22-16,6-1-8 15,3 1-27-15,3 2-10 16,21 1-107-1,3-6 19 1</inkml:trace>
  <inkml:trace contextRef="#ctx0" brushRef="#br0" timeOffset="34798.3662">20481 7940 184 0,'-9'-5'71'0,"6"2"-38"0,-6 1-8 0,6-1 25 16,0 0-5-16,0 1 0 15,0-1-16-15,0 0-8 16,0-2-12-16,3 2-11 0,6-2-1 16,3 2-1-16,3-7-1 15,12 2 4-15,-1 0 0 16,1 8 1-16,0 5 0 15,-3 3 2-15,-6 0 3 16,-3 3 2-16,-6 5 1 0,-9-3 2 16,-3 3 1-16,-6-3-5 15,0 3-2-15,3-3-4 16,3 0-3-16,9 1-3 16,6-1-1-16,6 3-1 15,6 0 0-15,5 2 5 16,4 1 3-16,-3 2 1 15,-3-3-1-15,-6 1 18 16,-7-1 8-16,-5-4 20 16,-15-1 8-16,-8 3-24 15,-10-3-9-15,-12-8-19 0,-8-2-6 16,-1-3-31-16,6 0-15 16,6-3-67-16,1-2-29 15,-4-6 7 1</inkml:trace>
  <inkml:trace contextRef="#ctx0" brushRef="#br0" timeOffset="36034.3291">15790 7557 124 0,'-3'-6'49'0,"0"6"-26"0,3-2-14 0,-3 4 16 15,3-2-12-15,-3 6-2 16,6 4-9-16,-3 11-2 16,0 6 0-16,0 4 0 0,3 20 0 15,-3 7 0-15,0 16 0 16,-6 3 2-16,0 7 1 16,0 6 3-16,-6 14 1 15,0-7-3-15,3 4-1 16,0 2 1-16,-3 11 2 15,3-6-1-15,0 6 0 0,0-5 5 16,0 7 4-16,1 3-7 16,2 6-4-16,3 2-2 15,-6 0 1-15,3 0-1 16,3-3-1-16,0 6 5 16,3-1 4-1,0-2-3-15,0 5 2 0,0-2-5 16,-3 10-2-16,0 3 0 15,0 0 1 1,-3 5 1-16,-3 0 3 0,0 1-1 16,-3 1 0-16,-3 1-6 15,-3-3 1-15,0 1 2 16,-2 7 1-16,-1-6 1 16,0 7 2-16,0 1 1 15,0 22 1-15,3 5-2 0,4-5-1 16,2 3-3-16,6 5 1 15,6 10-2-15,6 24-1 16,6 9-2-16,5 20-1 16,4 19 4-16,0-8 3 15,-3 5-10-15,9-2-5 16,-3-14-28-16,-1-21-13 16,1-16-52-1</inkml:trace>
  <inkml:trace contextRef="#ctx0" brushRef="#br0" timeOffset="37162.3054">17965 7385 180 0,'0'0'68'0,"-3"0"-36"0,3 5-42 0,0 5 11 16,0 6-3-16,0 8 3 15,-3 18 2-15,0 14 3 16,1 21-3-16,-1 15-4 0,0 19 0 16,0 16 1-16,0 11 2 15,3 8-1-15,0 7-1 16,0-2 1-16,0 5-1 16,0-3 2-16,0-4 3 15,0 1 4-15,-3 1 5 16,0-3-2-16,0 1 3 15,-3-4-6-15,0 1-3 16,-3-1 1-16,3-7 0 0,0-3-1 16,-3-6 1-16,0-2 2 15,-6-2 2-15,3-4-3 16,-6 4-3-16,4 4 0 16,2-2 1-16,0 0-1 15,3-2 2-15,0 2-4 16,3 0 0-16,0 0 1 15,0 0 0-15,0 0 0 16,0 2 0-16,3 1 0 16,0 2 2-16,-3 3-1 15,0-3 2-15,0 3-2 16,3 0 2-16,0 0-4 16,3 29 0-16,0-5-3 0,3-5-1 15,3-1 5-15,3 6 2 16,3 5-2-1,9 21-3-15,6 11 0 16,2 15 1-16,4-2-1 16,3 8-1-16,3-10 1 0,-4-11-1 15,1-3-7-15,3-29-3 16,-1-5-21-16,-2-9-10 16,-3-20-88-1</inkml:trace>
  <inkml:trace contextRef="#ctx0" brushRef="#br0" timeOffset="38551.9152">13337 8871 76 0,'3'0'30'0,"-3"6"-16"0,3-4 1 15,3 1 15-15,0 0-7 16,3-1-4-16,3 1-6 15,5-3-3-15,7 3-2 0,3-3 2 16,9 0-5-16,5 0 8 16,13 2 4-16,6-2-7 15,11-2-1-15,9 2-5 0,13 0-1 16,11-3-1-16,12 0-2 16,6-2 3-16,9 2 0 15,6-2-1-15,12 0-2 16,8-3 1-16,16 0-1 15,0 0-3-15,8-3 2 16,10 4 3-16,-4-1 1 16,1 0 3-16,-1 2 1 15,-5 1-1-15,-4 0 1 16,4 2-4-16,6 0 0 0,2 3-3 16,1 0-1-16,8-2 3 15,-3-9 1-15,1 1-1 16,2-4-2-1,10 4 1-15,-10-1-1 0,1 3 0 16,2 0 0-16,3 6 0 16,-8 2 2-16,2 0 3 15,4 5 4-15,23 0-4 16,-18 1-1-16,-26-4-2 16,-16-10-2-16,-14 0-15 15,-18-5-5-15,-9-5-83 16</inkml:trace>
  <inkml:trace contextRef="#ctx0" brushRef="#br0" timeOffset="39979.6144">14260 9215 108 0,'0'3'44'0,"0"-6"-24"0,0 3-10 0,0 0 14 15,0 0-2-15,3 0 1 16,0-2-10-16,0-6-3 16,2 0-6-16,1-8-3 0,0 0 2 15,0 0-2-15,0 3 2 16,0 0-2-16,0 0-1 15,-3 2 1-15,3 0 1 16,-3 6-1-16,0 0-1 16,0 2 1-16,-3 3-1 15,3 8 4-15,0 11 2 16,0 7 2-16,0 3 2 16,-3 3-3-16,0 2 1 15,0-2-5-15,0 0-2 16,0-3 0-16,0-5 1 0,0-6-17 15,3-2-4-15,-3-3-62 16,3-2-35 0,-3-3 51-16</inkml:trace>
  <inkml:trace contextRef="#ctx0" brushRef="#br0" timeOffset="40196.0113">14248 9454 244 0,'-6'-6'90'0,"9"6"-48"0,6-2-51 16,0 2 12-16,2 0-4 16,4-3 0-16,12 3 7 0,0-3 6 15,3 1-6 1,2 2-3-16,-2 0 0 0,-3 0-2 16,0 0-1-16,-6 0-19 15,-4 2-8-15,-2-2-76 16,-3 3-35-16,-6 0 71 15</inkml:trace>
  <inkml:trace contextRef="#ctx0" brushRef="#br0" timeOffset="40788.9615">14263 9827 204 0,'-12'-6'77'0,"6"-2"-42"0,9 0-32 0,0 8 15 16,3-5-5-16,3 0 0 15,2-6-1-15,4 3 2 16,6-2-7-16,-3 4-4 0,6 4 0 16,-3 2-2-16,-6 8-1 15,-4 5-6-15,-5 6-4 16,-9 2-1-16,-11 3-1 16,-7 5 4-16,0-3 5 15,-3 1 2-15,-3-4 3 16,6-4 8-16,4-1 5 0,2-2 4 15,12 0 5 1,9-8-9-16,6-3-3 16,5 3-3-16,13-8-3 15,0 8-1-15,0-2-6 16,0-1 1-16,-4-3-35 16,1 6-17-1,-3-8-66-15</inkml:trace>
  <inkml:trace contextRef="#ctx0" brushRef="#br0" timeOffset="41570.6947">14230 10507 112 0,'0'-3'44'0,"-3"6"-24"0,0-3-2 0,3 0 20 16,0 0-12-16,0-6-3 15,6 1-9-15,0-3-4 16,3 0-5-16,3 0 1 0,2-2 0 15,1 4-7 1,0 6-1-16,-3 3 0 0,3 10 3 16,-3-2 2-16,-3 5 1 15,-9 0 0-15,-3 2 0 16,-3-2-2-16,0 0 1 16,-3-3-4-16,6-2 0 15,0-3-4-15,6 0-1 16,3-1-2-16,15 4 2 15,0 0 2-15,0 10 2 0,-1 0 3 16,-5 0 4-16,-6 0 24 16,-9 0 13-1,-9 3 3-15,-12-3 3 0,-5-2-12 16,-4-3-2-16,-9-8-17 16,3-3-8-16,4-5-14 15,2-3-7-15,6-2-58 16,9-3-26-16,3-8-37 15</inkml:trace>
  <inkml:trace contextRef="#ctx0" brushRef="#br0" timeOffset="42456.9153">14167 11120 108 0,'-12'-7'44'0,"12"9"-24"0,9 3 1 0,-9-5 19 16,0 8-10-16,-3 6-3 15,0-1-4-15,0 3 0 0,0 2-13 16,-3 3 1-16,1 3 0 0,-1-3-4 16,0-2-2-16,0-3-2 15,0-3 0-15,3-2-2 16,0-1-1-16,0-2 1 15,0-3-1-15,3 1 2 16,0-1 1-16,0-5-4 16,3 5-1-16,3-2 1 15,3-3 2-15,6 0 2 16,2 0 3-16,4 0-3 16,0 0 0-16,0 3-3 15,0-1-1-15,-3 1-8 16,-1 2-4-16,-2 0-29 15,0-5-10-15,-3 3-41 16</inkml:trace>
  <inkml:trace contextRef="#ctx0" brushRef="#br0" timeOffset="42682.8716">14376 11181 212 0,'-18'-10'79'0,"12"18"-42"0,9-6-43 0,-3 4 14 16,0 4 2-16,0 11 3 0,-3 16 16 16,0 11 6-16,0 5-18 15,0 5-1-15,3-8-1 16,0-5-8-16,3-2-4 0,0-6-9 16,0-5-1-16,6-6-63 15,6-5-26-15,-6-8-11 31</inkml:trace>
  <inkml:trace contextRef="#ctx0" brushRef="#br0" timeOffset="43511.0314">14170 12073 152 0,'-9'13'57'0,"9"-8"-30"0,0 6-27 0,0-3 13 15,-3 3 0-15,0 2 4 16,0 0 4-16,-3 0 4 16,4-2-13-16,-1-1-5 0,0-2-2 15,0-2-6-15,0-1 1 16,3-2 0-16,0-1 2 15,0-2-1-15,0 0 2 16,0 0-2-16,6 0-1 16,5 0 1-16,4 0-1 15,3 0 0-15,0 3 2 16,0 2-1-16,0 3-1 16,0 5 3-16,-3 1 0 0,-4 1 5 15,-2 4 5-15,-3-3-1 16,-6 2 3-16,-3-2-6 15,-6 0-1-15,-3 0-4 16,-5-3-3-16,-4-2-29 16,0-3-11-16,3-3-52 15,0 0-43 1,0-7 51-16</inkml:trace>
  <inkml:trace contextRef="#ctx0" brushRef="#br0" timeOffset="43709.1539">14075 12110 232 0,'-9'-8'88'0,"9"8"-48"0,0-3-36 0,0 3 19 16,6 0 2-16,9-2 5 16,3-1-3-16,9 0-2 15,8-2-13-15,4-3-8 0,9 3 0 16,-1-6-43-16,1 1-16 15,0 2-76 1</inkml:trace>
  <inkml:trace contextRef="#ctx0" brushRef="#br0" timeOffset="44574.8001">14197 12748 44 0,'18'-27'19'0,"-12"11"-10"0,0 6 20 0,-3 7 17 15,-3 3 14-15,0 0 8 16,-3 3-17-16,-6-1-8 16,-3 17-14-16,-3 2-6 15,-3 8-13 1,-3 0-2-16,1 8-1 0,2 0-3 0,6 6-1 16,6-1 1-16,9-2 2 15,9-6-1-15,6-5 0 16,8-2-3-16,7-9-2 15,0-7 3-15,3-9 0 16,-1-4 1-16,-8-6 0 16,-6-3 11-16,-12 1 5 15,-9-4 5-15,-12 1 2 16,-6 0-6-16,-12 2 0 16,1 3-12-16,-4 3-5 15,0 5-32-15,6 3-14 16,9 7-102-1,7 4-65-15,14 7 86 16</inkml:trace>
  <inkml:trace contextRef="#ctx0" brushRef="#br0" timeOffset="45237.4595">14027 13541 228 0,'-9'0'85'0,"9"3"-46"15,6-3-50-15,0 0 13 0,6 0 2 16,6 0 7-16,6-3-1 15,0-2 0-15,6 0-6 16,-1 0-5-16,-2-1-2 0,-3 4 2 0,-3-1 2 31,-3 3-2-31,-6 8 0 0,-7 8 1 16,-5 15 0-16,-5 12 6 0,-4 7 4 16,-3 3 6-1,-3-3 2-15,0 1-7 0,3-4-4 16,3-2-2-16,0 0-1 15,3-8-18-15,0-8-7 16,9-8-173 0</inkml:trace>
  <inkml:trace contextRef="#ctx0" brushRef="#br0" timeOffset="45416.7241">14051 13888 308 0,'-9'-5'115'0,"12"2"-62"0,9 0-62 16,-3 3 18-16,12-2-9 16,6-6 2-16,5 3 3 15,7-1 2-15,3 1-3 16,2 2-5-16,1 1 0 16,0-1-54-16,-4 0-23 0,-5 3-43 15</inkml:trace>
  <inkml:trace contextRef="#ctx0" brushRef="#br0" timeOffset="46090.3427">14304 14385 188 0,'-3'-18'71'0,"-3"7"-38"0,-3 1-17 16,6 4 24-16,-6 1 3 15,-8 0 6-15,-7 2-6 16,-6 1-4-16,-3 4-22 15,1 3-10-15,-1 6-5 0,3 2-7 16,9 3-1-16,6 5 0 0,6 6 2 16,12 5-3-1,9-1 2-15,9 4 1 0,3-1 2 16,0 3-1-16,-6 0 1 16,-4-5 4-16,-5-6 3 15,-9-2-4-15,-3-3-3 16,-5-5 1-16,-7-5 0 15,-6-6-2-15,-3-2 2 16,0-3 1-16,6-8 2 16,3-8 3-16,6 3 2 15,9-3-6-15,9-5-2 16,9-3-3-16,6-13 0 16,6 2 0-16,0 6 3 0,-4 3-7 15,-2 2-2-15,-3 3-16 16,-6 2-7-16,-3 6-39 15,-3 3-17-15,-6 2-8 32</inkml:trace>
  <inkml:trace contextRef="#ctx0" brushRef="#br0" timeOffset="46883.7169">14230 15274 152 0,'0'-13'57'0,"0"5"-30"0,-3-2-16 15,3 4 15-15,0 1 3 16,-6-6 5-16,-6-4 5 16,-3 1 3-16,-3 1-22 15,-3 3 6-15,-5 4 4 0,-4 9-18 16,-6 5-9-16,-3 5-5 16,4 6 1-16,5 4-5 15,3 4 0-15,9-3-2 0,6-3 2 16,9 5 2-16,12-7 2 15,6-6-1 1,6-8-1-16,6-5 3 0,6-5 0 16,-1-3-2-16,1-2 0 15,3-4 2-15,-9 4 2 16,-7 2 9-16,-2 3 3 16,-3 5 0-16,-3 10 0 15,-6 17-1-15,0 12 0 16,-3 9 7-16,-6 2 2 0,0 0-6 15,3-5-2 1,3-2-5-16,6-9-3 0,0-7-40 16,3-9-18-16,3-5-102 15,-3-7-46 1,-7-17 99-16</inkml:trace>
  <inkml:trace contextRef="#ctx0" brushRef="#br0" timeOffset="48717.1707">13765 16047 140 0,'-2'16'55'0,"2"-16"-30"0,0 3-29 0,0-3 8 0,0 0 11 16,0 0 10-16</inkml:trace>
  <inkml:trace contextRef="#ctx0" brushRef="#br0" timeOffset="48928.4722">13765 16055 307 0,'6'-13'24'0,"0"-3"-7"0,3-3-16 16,0-2-6-16,0-8 3 15,0 5 0-15,0 0 2 16,-3 3 0-16,0 5 0 15,0 6 0-15,0 10 0 16,-3 13 2-16,0 11 5 16,-3 5 4-16,-3 11 0 15,0 7 1-15,0-2-2 16,0 0 1-16,0 8-11 16,3-8-4-16,0 0-27 15,0-13-10-15,0-3-61 16</inkml:trace>
  <inkml:trace contextRef="#ctx0" brushRef="#br0" timeOffset="49112.8248">13700 16386 284 0,'-21'0'107'0,"21"-3"-58"0,3 3-57 15,12 0 2-15,3 0 0 16,6 0 3-16,0-3 4 15,2 3 0-15,7-2-5 0,6 2 0 16,-1-3-47-16,4 3-18 16,-3-3-29-1</inkml:trace>
  <inkml:trace contextRef="#ctx0" brushRef="#br0" timeOffset="49435.5458">14248 16087 200 0,'-15'-21'77'0,"6"18"-42"0,-15 0-34 16,12-5 14-16,0 16-8 15,0 0-2-15,0 5 0 16,1 6-1-16,2 7-2 16,0 3-2-16,6 14 1 0,6-4-4 15,9-4 0-15,8-6 4 16,10-8 1-16,3-8 8 15,6-7 4-15,2-22-1 0,-2-8 0 16,-3 0 1 0,-10-5 4-16,-5-3 10 0,-12 1 6 15,-9-9-2 17,-15 11 1-32,-5 0-15 0,-7 2-3 0,-3 1-27 0,-9 7-9 15,7 3-50-15,11 0-21 16,15 3-40-1</inkml:trace>
  <inkml:trace contextRef="#ctx0" brushRef="#br0" timeOffset="50215.7623">15531 15703 140 0,'-3'-3'55'0,"6"3"-30"0,-3 3-23 15,0-3 12-15,0 0-1 16,-3 5 3-16,0 3 2 16,0 3 1-16,0 2-10 15,3 11 1-15,0 5 3 0,-3 3-3 16,3 2 0-16,-3 1 0 0,3 7 1 15,0 11 1-15,0-8 2 16,0 5-9-16,-3 11-6 16,0-6 7-16,0-2 3 15,0 0 0-15,0-5 2 16,0-3-2-16,3 3 2 16,0-11-6-16,-3-3-1 15,3-5-2-15,-3-2 1 16,0-6-15-16,0-8-5 15,0 0-55-15,0-13-23 16</inkml:trace>
  <inkml:trace contextRef="#ctx0" brushRef="#br0" timeOffset="52394.5222">16605 9197 160 0,'-3'0'63'0,"0"8"-34"0,6-5-10 0,-3-3 21 16,0 0-11-16,0 0-2 0,6-8-18 15,0-6-6 1,3-2-2-16,0 1-1 0,3-4 0 0,-3 1 0 16,0 2 0-16,-3-3 0 15,0 3 0-15,0 3 0 16,-3 5 2-16,-1 0-1 16,1 3 2-16,-3 5 2 15,0 8 2-15,0 5 3 16,0 6 1-16,0 20-3 15,0-2 0-15,0 0-5 16,0 3 0-16,0-3 1 16,0-3 0-16,3-4-7 15,0-4 0-15,0-5-34 16,-3-2-16-16,0-6-58 16</inkml:trace>
  <inkml:trace contextRef="#ctx0" brushRef="#br0" timeOffset="52596.1704">16543 9435 256 0,'-6'-5'96'0,"6"5"-52"0,6 0-49 0,0 0 17 16,5 0 2-16,4-3 3 16,9 0-4-16,3 1-3 15,6-1-5-15,5 1-2 0,1-1 1 16,-3 0-16-16,0 1-4 0,-10-4-54 15,1 4-24-15,-6 2-6 16</inkml:trace>
  <inkml:trace contextRef="#ctx0" brushRef="#br0" timeOffset="53234.4618">16474 9848 204 0,'-21'-5'77'0,"18"-6"-42"0,3 6-23 0,0 5 21 0,9-6-13 16,3-2-1-16,6-2-11 15,6-3-5-15,6-3-2 16,2 5-1-16,1 3 0 0,0 3 0 16,-3 5 2-1,-4 5-1-15,-8 11-1 0,-9 5-8 16,-12 6-5-16,-3 4 2 31,-12 4 4-31,-2 2 6 0,-7 3 3 0,0-6 8 16,0 0 4-16,0-7 1 15,4-6 4-15,5-2 0 16,6-6 1-16,6-3-7 0,6-2-3 16,9-5-5-1,9 0-4-15,8-1-3 0,4-4 1 16,0-1-4-16,3 6-1 15,-4-1-26-15,-2 3-11 16,-3 1-71 0,-3-1-42-1,-9 0 71-15</inkml:trace>
  <inkml:trace contextRef="#ctx0" brushRef="#br0" timeOffset="53985.0002">16489 10427 144 0,'0'0'55'0,"0"3"-30"0,3 0-18 0,-3-3 15 15,0 0 7-15,0 7 4 16,0 1-6-16,0 0-2 15,0 8-14-15,-6 0 4 0,0-3 3 0,3 1-2 16,0-4 1-16,0-2-7 16,0 0-4-16,0-3-3 15,3-2-3 1,6-3-4-16,6-5 4 16,0-6 2-16,6 0-3 15,0-2-1-15,3 0-2 16,2 2 0-16,4-2-4 15,-3 0 0 1,0 5-5-16,-3 3-2 0,-4 2 11 16,-2 3 4-16,-6 3 5 15,-6 2 4-15,-6 8 5 16,-3 14 1-16,-3-3 0 16,-5 2 1-16,-1 0-4 15,3-2 0-15,0 0-5 0,3-3 1 16,3 0-7-16,3-5-1 15,3 0-18-15,0-3-5 16,9 1-51-16,0-4-19 16,6 3-16-1</inkml:trace>
  <inkml:trace contextRef="#ctx0" brushRef="#br0" timeOffset="54143.2313">16587 10909 296 0,'-9'0'110'0,"12"2"-60"0,0-2-58 0,-3 0 16 0,3 0-15 16,0 0-3-16,3 0-41 15,0-2-18-15,6-1-38 16,3-2-13-16</inkml:trace>
  <inkml:trace contextRef="#ctx0" brushRef="#br0" timeOffset="55411.7514">16382 11353 164 0,'-9'0'63'0,"9"0"-34"0,3 0-25 0,-3 0 13 16,3 0-8-16,0-2-1 15,3-4-2-15,0-2-1 16,3-2-3-16,3-3 1 0,5-3 0 15,1 0-4-15,-3 3 1 16,0-1-2-16,-3 4 0 16,0-1-3-16,-3 3 1 15,-3-2-7-15,0 4-1 0,0 4 5 16,-3-1 3-16,0 0 1 16,-3 3-1-16,3 6 11 15,-3 4 5 1,0 9 6-16,3 5 1 0,-3 13-4 15,0 2 1-15,0 1 0 16,0 2 2-16,0-2-8 16,0-5-3-16,0-6-4 15,0-3-3-15,3-5-15 16,-3-5-7-16,3-3-58 16,3-2-51-1</inkml:trace>
  <inkml:trace contextRef="#ctx0" brushRef="#br0" timeOffset="55644.931">16382 11671 232 0,'-15'0'88'0,"15"2"-48"0,0-2-49 0,0 0 12 16,0 0 2-16,6 0 4 15,6 0 7-15,3 0 2 16,9-2-9-16,11 2-1 0,-2 0 2 15,6 0-6-15,-4 0-2 16,1 0-1-16,-3 0-1 16,-3 0-25-16,-7 2-8 15,-5 1-56 1,0 0-49-16,-6 2 50 16</inkml:trace>
  <inkml:trace contextRef="#ctx0" brushRef="#br0" timeOffset="56433.815">16245 12216 220 0,'-3'-5'85'0,"6"-1"-46"0,9-10-48 16,0 8 12-16,6-2-4 15,5-1 0-15,1 3-2 0,3 3 0 16,3 5 2-16,0 8 2 0,-4 8 2 16,-5 16-4-1,-9 2-1-15,-9 6 1 0,-15 7 2 16,-3 1 6-16,-9-3 6 16,1-3 4-16,-4-2 2 15,3-8 3-15,3-6 3 16,6-5 2-16,3-5 1 15,6-5-13 1,6-6-6-16,9-2-11 0,9-3-1 16,6-3 1-16,12-2 3 15,0 2-2-15,5 0 0 16,1 3-8-16,-6 3-2 16,-4 0-16-16,-5-1-8 0,-6 1-30 15,-3 0-11-15,-3 2-22 16</inkml:trace>
  <inkml:trace contextRef="#ctx0" brushRef="#br0" timeOffset="57273.7726">16319 12827 176 0,'-3'3'68'0,"0"-1"-36"0,3 1-31 15,0 2 16-15,0 1-2 16,-3-1 0-16,0 3-3 15,0-3 0-15,3 3-7 16,0-3-3-16,0 1-1 0,0-4 1 16,0-2 1-16,0 0 5 15,0 0 3-15,0 0 0 0,3-2 1 16,3-1-11-16,0-2-3 16,3-3 1-16,3 0 0 15,3-3 3-15,6 3 1 16,3 0-4-16,0 0 1 15,2 0 0 1,-2 3 0-16,-3 2 0 0,-3 1 0 16,-3 2 2-16,-6 5 1 15,0 0-1-15,-6 6 1 16,-3 2 0-16,-6 3 3 16,0 3 1-16,-3 2 3 15,-6 0-1-15,-3 0 2 16,6 3-4-16,0-3 1 0,3 0-3 15,3-2 0-15,0-3-3 16,3 0 1-16,6-3-7 16,6 0-1-16,0-2-23 15,3-3-6-15,0-1-36 16,-3 1-15-16</inkml:trace>
  <inkml:trace contextRef="#ctx0" brushRef="#br0" timeOffset="57373.5364">16465 13295 268 0,'-18'6'101'0,"21"-1"-54"0,-3-5-50 0,0 0 19 15,0 0-12-15,0 0 0 16</inkml:trace>
  <inkml:trace contextRef="#ctx0" brushRef="#br0" timeOffset="57451.3001">16459 13306 430 0,'12'0'-43'0,"-3"-3"-17"0,3-5-46 16</inkml:trace>
  <inkml:trace contextRef="#ctx0" brushRef="#br0" timeOffset="58882.5423">16316 13690 140 0,'-6'2'55'0,"3"3"-30"0,0 1-14 0,3-4 18 15,-2 1-2-15,-1 0 2 16,3-1 1-16,0 1 4 16,0-3-19-16,0 0 5 0,0 0 3 15,0 0-3-15,5-3 0 16,1 1-11-16,3-6-5 0,3-5-3 15,3-9-1 1,0 4 0-16,-3 2 0 0,0 3 0 16,-3 2 0-16,0 3-5 15,-3 3 1-15,0 2 0 16,-3 6 2-16,0 15 1 16,-3 9 1-1,0 5-3-15,-3 10 2 0,0 0 1 16,0 9 0-16,0-1 0 15,0 5 0-15,0-4 2 16,3-6 1-16,0-6-4 16,3-7-1-16,-3-8-37 15,3-6-14-15,0-4-66 16</inkml:trace>
  <inkml:trace contextRef="#ctx0" brushRef="#br0" timeOffset="59094.7743">16275 14184 272 0,'-12'0'104'0,"15"3"-56"0,0-6-63 0,-3 3 13 16,6 3 11-16,3 0 8 16,6-1-2-16,8-2 0 15,7 6-9-15,6-1-4 0,3 0-1 16,2 0-8-16,-5 1 0 15,-9-1-28-15,-1-2-12 16,-2 2-68-16</inkml:trace>
  <inkml:trace contextRef="#ctx0" brushRef="#br0" timeOffset="59737.3085">16224 14629 228 0,'-15'-3'88'0,"15"1"-48"0,3-4-45 15,3 4 17-15,3-4-5 16,6 1 1-16,6-6-4 16,6 3-1-16,-1 6-1 15,4 2-2-15,3 5 1 0,-6 11-4 16,-3 0 2-16,-4 8 1 15,-8 0 0-15,-12 2-7 16,-9 0 0-16,-9 1 5 16,-2-1 6-16,-4-2 4 15,0-3 6-15,3-5 5 16,6-3 3-16,3-2-3 0,3 0 1 16,3-3-9-16,6-1-4 15,9-1-7-15,9-1 0 16,12 0 0-16,6 1 0 15,2-4-14-15,4 4-3 16,-3 4-46-16,2 11-21 16,-5 0-26-1</inkml:trace>
  <inkml:trace contextRef="#ctx0" brushRef="#br0" timeOffset="60484.6659">16287 15229 156 0,'-3'0'57'0,"3"0"-30"0,0 0-32 0,0 0 10 16,0 6 6-16,0 2 5 15,-3 2 5-15,0 1 2 0,0 2-12 16,0-2 7-16,0-1 4 0,0-2-9 16,0-3-2-16,3 1-1 15,0-6 4-15,0 0-4 16,3-3 0-16,6-2-4 16,6-6 1-16,2-2-6 15,7 0-1-15,3 0-2 16,6 2 0-16,0 3 2 15,-1 3 0-15,-2 2 0 16,-6 3 2-16,-3 3-1 16,-6 2 2-16,-6 3-2 15,-7 5-1-15,-4 6 5 16,-7 2 4-16,-3 5 1 16,-3 3 4-16,0-2-3 15,0-1 1-15,6-2-9 16,3-3-2-16,3-2-3 15,3-1-2-15,9-2-15 16,0-3-7-16,3-2-51 16,6-3-22-16,-3-3-7 15</inkml:trace>
  <inkml:trace contextRef="#ctx0" brushRef="#br0" timeOffset="60640.1548">16489 15740 328 0,'-27'5'123'0,"24"-5"-66"0,3 0-75 0,0 0 16 0,0 0-19 16,0 0-4-16,9 0-15 15,0-5-5-15,3 5-64 16,3-3-29 0</inkml:trace>
  <inkml:trace contextRef="#ctx0" brushRef="#br0" timeOffset="62291.7656">16385 16166 124 0,'-6'3'49'0,"6"-1"-26"0,0 1-16 0,0-3 13 16,0 0 7-16,0 0 8 15,0 0-14-15,3 0-4 16,0-3-11-16,3-2-6 0,0-3-1 15,0-5 1-15,0 5 2 16,0-11-3-16,3 1 0 16,-3-1 1-16,-1 4 0 15,4 1 0-15,-3 4 2 16,-3-1-1-16,0 1 2 16,-3 7 0-16,3 0 1 0,0 1-2 15,3 4-2 1,0 4 7-16,-3 7 5 0,0 5 0 15,-3 6 1-15,0 10-5 16,-3 1-3-16,6 13-2 16,0-6-3-16,0 0 3 15,3-5 0-15,0-2-10 16,0-6-5-16,0-8-41 16,0 3-17-16,0-3-22 15</inkml:trace>
  <inkml:trace contextRef="#ctx0" brushRef="#br0" timeOffset="62516.3914">16331 16571 264 0,'-12'-3'99'0,"15"3"-54"0,0 0-57 0,3 0 15 15,3 0 4-15,3-5 7 16,6 5 6-16,9-5 3 15,6-3-12-15,2 8-4 0,1-3-3 16,3 3-2-16,-7 0-2 16,-2 0-15-16,-3 3-7 15,-3-3-49-15,0 5-19 16,-4 0-13 0</inkml:trace>
  <inkml:trace contextRef="#ctx0" brushRef="#br0" timeOffset="65590.5691">19123 9057 140 0,'0'0'55'0,"0"2"-30"16,3 1-10-16,-3-3 18 0,0 0 4 15,0 0 2-15,0 0-15 16,0 0-4-16,0 0-12 16,0 0-7-16,0 0-2 0,0 0 10 15,3 0 5-15,3-3-6 16,0-5-4-16,0 0-3 0,0-2 1 16,3-1-3-16,-3 1 0 15,3-1 1-15,0 1 2 16,0-1-3-16,-3 3 0 15,0 3 1-15,-3-1 0 16,0 6-5-16,-3 0 1 16,3 8 0-16,3 6 2 15,-4 7 1-15,1 8 1 16,-3 8 4-16,0 5 2 16,0-2-5-16,0-6 0 15,0 1-1-15,0-4 0 16,0-4 0-16,0-6 2 15,0-2-43-15,3-6-17 16,-3 3-48 0</inkml:trace>
  <inkml:trace contextRef="#ctx0" brushRef="#br0" timeOffset="65807.9958">19114 9401 280 0,'-15'-3'104'0,"15"3"-56"0,3 0-56 15,-3 0 20 1,12 0-6-16,6-5 4 16,6 2 1-16,3 0-5 15,3 3-4-15,-1 0-1 0,1 3-1 16,0 2 2-16,-3-7-36 16,-6 7-15-16,-4 0-43 15,-2 1-48 1,0-1 48-16</inkml:trace>
  <inkml:trace contextRef="#ctx0" brushRef="#br0" timeOffset="66537.3449">19031 9805 216 0,'-6'-13'82'0,"9"11"-44"0,3-6-38 0,0 5 18 16,6 0-10-16,3-2-2 15,0 2-6-15,0 3-2 16,2 0 1-16,1 6-2 0,0 4 1 15,-9 9 2-15,-6 2 0 16,-6 3-3-16,-3 0 2 16,-6 2 1-16,-6 1 2 0,-3 2-1 15,1 2 2-15,2-2 9 16,0-5 4 0,6-8 4-16,0 0 0 0,6-8-3 15,3 0 2-15,3 0-8 16,6-5-2-16,9-1-3 15,6 1 1-15,6-3-4 16,8 0 0-16,1 2 1 16,0 1 0-16,-3 2-2 15,-4 1-2-15,1-1-19 16,-6-2-10-16,-6 2-38 16,-3-2-15-16,-12-1-28 15</inkml:trace>
  <inkml:trace contextRef="#ctx0" brushRef="#br0" timeOffset="67166.0158">19120 10536 164 0,'-15'-21'63'0,"7"23"-34"0,-4 17-21 0,6-11 18 16,-3 2-6 0,-3 6 0-16,0 3-2 0,-3 7-2 15,3 8-8-15,3 6 4 0,3 3 3 16,6-6-1-16,6-3 2 16,6 0-3-16,9-12 0 15,6-12-1-15,8-5 0 16,4-13-2-16,0-7 1 15,-3-12 0-15,-1-5 1 16,-5-2-2-16,-15 0 1 16,-6 4 11-16,-9 1 8 15,0 8-6-15,-15-5-5 16,-6-1-32-16,-6 11-14 16,1-2-62-16,-1 18-25 0,3 3-25 31</inkml:trace>
  <inkml:trace contextRef="#ctx0" brushRef="#br0" timeOffset="67916.7052">19055 11377 188 0,'-6'21'71'0,"3"-18"-38"0,0 0-39 16,3-3 64-1,0 0-16-15,0 0-6 16,0 0-8-16,3 0-16 16,3-6-3-16,3-7-2 0,3 0-6 0,0-3 0 15,0-5-3 1,-1 0 0-16,4-1-5 0,-3 7 0 16,0 1 3-16,-3 4 4 15,-3 2 3-15,-6 8 1 16,0 10-5-1,0 9-1-15,0 7 1 16,3 11 4-16,-3 0 3 16,0 3 0-16,-3 0-1 15,3 0-6-15,0-6 1 16,3-5-18-16,-6-3-8 16,0-4-41-16,0-4-20 0,0-2-14 15</inkml:trace>
  <inkml:trace contextRef="#ctx0" brushRef="#br0" timeOffset="68083.8118">19004 11700 320 0,'-9'0'121'0,"12"0"-66"0,3-3-64 16,0 3 20-16,6-2-4 16,6-1 4-16,6 0-4 15,11-2-2-15,4 2-2 16,0 3-5-16,6 3 1 0,-1 0-43 15,-5-1-18-15,-3 4-70 16</inkml:trace>
  <inkml:trace contextRef="#ctx0" brushRef="#br0" timeOffset="68773.8374">18924 12187 204 0,'-18'-3'77'0,"15"0"-42"0,3-2-37 0,9 2 17 16,6-2-7-16,0-3 3 15,3 0-6-15,2 0-1 16,1 3-2-16,3 5-2 0,-3 5 3 16,-3 9-4-16,-6 7-2 15,-9 13-14-15,-9 3-6 16,-6 0 16-16,-6 0 8 16,-12 3 23-16,0-3 11 15,1-8 16-15,2-5 8 16,6-6-12-16,6-4-4 0,6-4-20 15,6-2-6-15,9 0-13 16,15-3-5-16,9 1-3 16,8-4 3-16,10 1-16 15,3-3-3-15,-1 3-45 16,-5-1-18-16,6 4-56 16</inkml:trace>
  <inkml:trace contextRef="#ctx0" brushRef="#br0" timeOffset="69810.8122">19067 12846 164 0,'-12'-6'63'0,"6"4"-34"0,-6 2-16 15,6 0 19-15,0 5-7 16,-3 0-2-16,-6 6-11 16,-3 7-5-16,1 11-4 15,2 11 0-15,0 5 0 0,9 5 3 16,9-2 3-16,9-6 2 0,6-10 3 16,5-8 2-16,10-14-1 15,9-15-3 1,-1-8 0-16,-2-8-5 0,-6-6-2 15,-6 1 2-15,-9-1 2 16,-7-2 11-16,-8-2 5 16,-12-1 0-16,-8 0 0 15,-4 6-12-15,-3 2-3 16,0 5-13-16,0 3-3 16,4 6-35-16,5 4-13 15,3 9-76 1,6 16-59-16,3 12 74 15</inkml:trace>
  <inkml:trace contextRef="#ctx0" brushRef="#br0" timeOffset="70275.2425">18903 13764 176 0,'-3'-3'66'0,"6"6"-36"0,-3-3-24 15,0 0 17-15</inkml:trace>
  <inkml:trace contextRef="#ctx0" brushRef="#br0" timeOffset="70523.2169">18912 13758 338 0,'12'-8'25'0,"0"-2"-13"16,0-11-10-16,3-6-5 0,-1-2 2 16,-2 5 0-16,0 3 1 15,-3 5 0-15,-3 3 2 0,0 2 1 16,-3 6 7-16,0 2 4 16,-3 9-12-16,0 12-3 15,0 6 6 1,0 8 4-16,-3 8 0 15,0 2 2-15,0-2-4 0,0-1 1 16,3-2-5-16,3-5-2 16,0-5-16-16,0-6-7 15,0-3-66 1,0-2-63-16,-3-8 48 16</inkml:trace>
  <inkml:trace contextRef="#ctx0" brushRef="#br0" timeOffset="70696.3149">18852 14031 312 0,'-3'-3'115'0,"6"14"-62"0,9-16-64 15,-3 5 16-15,12-3 5 16,3 0 7-16,9 1-6 16,2-1-1-16,7 0-6 15,3 3-16-15,-1 0-5 0,-2-2-77 16,-6-1-33-1,-9-2 16-15</inkml:trace>
  <inkml:trace contextRef="#ctx0" brushRef="#br0" timeOffset="71461.6497">18823 14653 216 0,'3'-11'82'0,"6"8"-44"0,11-7-47 0,-11 7 12 15,9 1 4-15,3 2 5 16,0 2-3-16,-3 6-3 16,-3 3-3-16,-3 15 0 0,-10 6 2 15,-7 8-4-15,-10 7-1 16,-6 3 2-16,-6-2 3 15,3-6 4-15,-6-5 5 16,4-7 9-16,2-4 6 0,0-7 0 16,9-1 2-16,15-5 3 31,6-5-17-31,9-2-7 16,12-4-4-16,8-2-2 0,7 0-2 15,0 3-2 1,0-1-26-16,-4 1-10 15,7 2-46-15,-6 3-20 0,-7-2-19 16</inkml:trace>
  <inkml:trace contextRef="#ctx0" brushRef="#br0" timeOffset="72196.1114">18867 15351 180 0,'-12'-8'68'0,"6"8"-36"0,-2 3-26 0,5-1 17 16,-3 4-14-16,-3 4-2 15,0 6-5-15,0 3-2 16,-3 5 1-16,6 7 5 0,3 6 4 16,6 3-5-16,9 5-1 15,3-5 4-15,3-3 5 16,14-11 6-16,4-7 3 15,3-14 0-15,2-10-2 16,4-6-6 0,-3-13-4-16,-4-5-3 0,-8-3 0 15,-9-2 0-15,-6-6 3 16,-12-2-5-16,-12 2-1 16,-6 11-4-16,-6 3-1 15,-6 5-12-15,-5 7-7 0,-4 9-25 16,3 8-8-16,1 7-68 15</inkml:trace>
  <inkml:trace contextRef="#ctx0" brushRef="#br0" timeOffset="72721.2856">18817 16158 240 0,'-6'0'90'0,"6"0"-48"0,0 0-40 0,0 0 17 0,3-3-4 16,3 1 4-16,-3-6-7 16,3 3-2-16,0-6-5 15,0-2-2-15,2-6 1 0,1 3-2 16,-3 1-2-16,0-4 1 15,0 6-1-15,0 7 2 16,-3-1 3-16,0 1 0 16,-3 4 0-16,0 2-3 15,0 8 1-15,3 10-2 16,0 6 2-16,0 5-2 16,6 8-1-1,0 11 1-15,0-3-1 0,3-3-3 16,0 0 2-16,-3 1-30 15,0-9-14-15,-4 3-74 16,-7-5-40-16,-10 0 79 16</inkml:trace>
  <inkml:trace contextRef="#ctx0" brushRef="#br0" timeOffset="72925.01">18739 16626 356 0,'-18'-5'132'0,"18"5"-72"0,3-5-79 0,9 2 16 16,3-2-3-16,6 2 2 0,9-7 10 16,11 4 4-16,4-2-5 15,6 3-3-15,2 0-1 0,4 2-23 16,-7 3-10-16,-5 0-39 16,-6 3-15-1,-6 2-28 1</inkml:trace>
  <inkml:trace contextRef="#ctx0" brushRef="#br0" timeOffset="74945.8843">17156 9252 68 0,'-9'-10'27'0,"12"13"-14"0,0-1-22 0,-3-2 4 0,6 0-1 16,6-2 1-16,9 2 3 16,14 0 1-16,16-3 5 15,17 3 2-15,13-3-2 16,17-2-1-16,18 5-1 16,9 0 1-16,9 0-2 15,3 3-1 1,-9-3 1-16,-12 0-1 0,-18 2-29 15,-12 1-10-15</inkml:trace>
  <inkml:trace contextRef="#ctx0" brushRef="#br0" timeOffset="75175.2568">18400 9115 108 0,'12'-8'44'0,"3"11"-24"0,32-1-24 0,-23 4 8 16,12 4-4-16,3 11 0 16,2 3-3-16,-2 0 0 15,-6 0 2-15,-6-3 2 16,-7 0 0-16,-8-2 2 16,-15-1-15-16,-6 1-7 15,-8 2-23-15,-13-3-11 16</inkml:trace>
  <inkml:trace contextRef="#ctx0" brushRef="#br0" timeOffset="75694.993">16995 9930 56 0,'0'0'24'0,"6"0"-12"0,0 0-8 15,3 0 10-15,9-3-2 16,12 1 1 0,11-4-1-16,13 1 0 0,20 0-9 15,12-1-1-15,16 1-2 16,11 0 2-16,9 2-1 16,3 0 2-16,3 3-2 15,-6 3 2-15,-9 0-22 16,-12-1-7-16,-11 1-16 15,-16-3-6-15</inkml:trace>
  <inkml:trace contextRef="#ctx0" brushRef="#br0" timeOffset="75912.6687">18370 9845 104 0,'-6'-10'38'0,"9"18"-20"0,9-6-26 0,-3 1 7 16,15 2-3-16,3-2-1 15,8 2 1-15,4 0 3 16,0 3 2-16,-6 3 2 16,-7 2-1-16,-5 0-2 15,-6 1 1-15,-6-1 1 16,-12 3-14-16,-9 5-5 16,-9 8-20-16,-14 3-6 15</inkml:trace>
  <inkml:trace contextRef="#ctx0" brushRef="#br0" timeOffset="76387.0937">17022 11345 84 0,'3'0'33'0,"9"0"-18"0,20 0-20 0,-14 0 4 15,15-2 0-15,15-1 0 16,17 0 3-16,13-2 1 15,11-3-1-15,15 3 1 0,6 2-2 16,9-2-1 0,0 2 1-16,-3 3 1 0,-5 3-21 15,-13 0-7-15,-15-1-7 16,-11 4 0-16</inkml:trace>
  <inkml:trace contextRef="#ctx0" brushRef="#br0" timeOffset="76597.7187">18257 11274 136 0,'3'-11'52'0,"6"11"-28"0,15 3-33 0,-9 2 9 16,6 1-4-16,8-1-1 16,4 3 4-16,0 0 0 15,-3 2-2-15,-7 1 2 16,-5-1 1-16,-3 6 2 15,-9 6-3-15,-6 1 0 16,-6-2-50-16,-12 1-23 16</inkml:trace>
  <inkml:trace contextRef="#ctx0" brushRef="#br0" timeOffset="77136.3042">16751 12554 116 0,'-12'-13'44'0,"12"13"-24"0,0-2-26 0,0 2 8 15,6 0-31-15,9 0-10 16,9-3 10-16,11 0 9 16,13-5 10-16,15-7 6 15,8 1 12-15,12 4 4 16,13 2-5-16,8 0-4 15,3 5-2-15,3 1-1 0,0 4 2 16,-6-4 1-16,-8 2-1 16,-10-3-2-16,-15 3 1 15,-8-3 1-15,-18 1-25 16,-10-1-10-16</inkml:trace>
  <inkml:trace contextRef="#ctx0" brushRef="#br0" timeOffset="77364.3441">18022 12311 104 0,'24'-26'38'0,"-9"28"-20"0,20 1-23 0,-11 7 6 16,6 4-1-16,9-1 2 16,2 5-1-16,1 4 2 15,-6 4-4 1,-1 3 0-16,-8-2 1 0,-15-6 2 15,-6 0 3-15,-15 0 2 16,-9 0-25-16,-11 0-11 16,-13 1-14-1,-3-1-4-15</inkml:trace>
  <inkml:trace contextRef="#ctx0" brushRef="#br0" timeOffset="78038.5937">16965 13914 84 0,'-6'-2'33'0,"9"4"-18"0,6 1-18 0,-3 0 6 0,12-1 3 16,15-2 4-16,14-2-1 15,22-4 2-15,17 1-4 16,12-3-2-16,19 0-2 16,11 3 0-16,2 0-2 15,-2-1-1-15,-5 4 1 16,-10-1 1-16,-9 3-1 16,-15 0-1-16,-9 0-52 15,-11 0-23-15</inkml:trace>
  <inkml:trace contextRef="#ctx0" brushRef="#br0" timeOffset="78262.3728">18257 13782 148 0,'0'-10'55'0,"6"7"-30"0,21 11-32 0,-9-5 10 16,9 2-5-16,8-3 0 15,1 14-3-15,0 0 1 16,2 0 2-16,-5 0 1 0,-6 0 1 0,-6 0-3 16,-12 0 2-1,-9-1-4-15,-6 4-1 0,-6-3-48 32</inkml:trace>
  <inkml:trace contextRef="#ctx0" brushRef="#br0" timeOffset="78803.4268">16828 14814 64 0,'0'0'24'16,"6"3"-12"-16,6 2-14 0,-3 0 4 0,9 1 11 15,15-1 6-15,11 0-3 16,13-5 1-16,14 0-8 16,10 0-3-16,14-3-3 15,3-2-3-15,3 3 1 16,1 2-1-16,-7 0-3 16,-6-3 0-16,-8 0-14 15,-4 1-6-15,-9-1-21 16,-5 0-8-16</inkml:trace>
  <inkml:trace contextRef="#ctx0" brushRef="#br0" timeOffset="78913.0601">18114 14737 120 0,'-41'-16'46'0,"32"16"-24"0,0-2-26 0,9 2 10 16</inkml:trace>
  <inkml:trace contextRef="#ctx0" brushRef="#br0" timeOffset="79039.1061">18067 14727 191 0,'17'5'0'16,"7"3"1"-16,3 0-1 15,0 2 0-15,0 4 0 16,-7 2 0-16,-5-1 2 16,-6 1-1-16,-6 0-1 0,-9 0 1 15,-3-3 1-15,-5 1-21 16,-4-1-7-16,-3 13-22 16,3-2-10-16</inkml:trace>
  <inkml:trace contextRef="#ctx0" brushRef="#br0" timeOffset="79675.8402">17066 16351 16 0,'33'-2'8'0,"-15"-1"-4"0,15-2 15 16,-6-3 10-16,11 2-6 15,19 1-3-15,2-3-11 16,7 0-6-16,11-2-2 16,4 2 1-16,2 2-1 0,-6 4 2 15,1-3 0-15,-10 2 1 16,-2 0-5-16,-4 1 1 16,-2-1-7-16,-4 3-3 15,-5 0-27-15,-9 0-12 16</inkml:trace>
  <inkml:trace contextRef="#ctx0" brushRef="#br0" timeOffset="79915.6004">18052 16171 140 0,'-12'-18'52'0,"3"15"-28"0,15-2-26 15,-3 5 11-15,6 0-6 16,9 0 0-16,11 0-6 15,7 5-2-15,6 3 2 16,2 3 1-16,-2 2 2 0,-6 3 0 16,-6 2 0-16,-10 9 0 15,-11-1 0-15,-12-2 2 16,-9-3 1-16,-8-2-6 16,-4-1-2-16,-6-2-56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44:49.9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1053 15505 108 0,'-6'0'44'0,"9"2"-24"0,0 11-19 0,3-5 11 15,2 6 7-15,-5 7 6 16,6 8-5-16,0 5 1 16,0 6-6-16,3 2-1 15,-3 3-8-15,-6-2 0 0,6-4 4 16,0-4 0-16,-6-6 2 16,0-5-2-16,0-6 1 15,0-2 0-15,-3-5 1 0,3-6 0 16,-3-5 0-16,0-5-6 15,0-6-4-15,0-2-4 16,6-11 1 0,-3 0 1-16,9 0 0 0,-3 3-5 15,2 3 1 1,4 2 0-16,-6 5 2 0,6 3 1 16,3 6 1-16,0 2-3 15,3 5 2-15,-6 0 1 16,-1 8 0-16,-2 6 4 15,-3 5 2-15,-3-3-5 0,-3-3 0 16,0 1-3-16,-3-3 0 16,0-3-9-16,0-2-3 15,3-3-22-15,3-3-9 16,-3-5-14 0,3-3-41-16,6-5 21 15</inkml:trace>
  <inkml:trace contextRef="#ctx0" brushRef="#br0" timeOffset="1">1505 15782 112 0,'-12'3'44'0,"12"2"-24"0,0 3-17 0,0-2 12 0,0 12 0 16,0-2 3-16,3 8-8 15,6-3-3-15,0 3-4 16,3-3-3-16,0-3 1 15,6-4 3-15,5-6 2 16,4-3 2-16,-6-5 2 16,0-3-3-16,-3-5 1 0,-6 0 1 15,-3-2 5 1,-6-14-6-16,-6 3 0 0,-15 2-4 16,0 1-1-16,3-1-3 15,-6 6-1-15,0 0-10 16,6 2-3-16,4 3-31 15,2 3-10-15,6 5-18 16</inkml:trace>
  <inkml:trace contextRef="#ctx0" brushRef="#br0" timeOffset="2">1746 15777 112 0,'0'24'44'0,"0"5"-24"0,3 11-13 0,0-27 15 15,3 3-7-15,3 0 0 16,3 0-5-16,0-1 1 16,6-1-6-16,-1-4-7 0,7 1-2 15,0-9 2-15,-6-2 3 16,0-5 0-16,-3-3 2 15,0 0-4-15,-9-5 0 0,0 5 1 16,2 0 2-16,-5 3-1 16,3 0 2-16,-3 5-4 15,3 0-2-15,0 5-3 16,3-2-1-16,0-1 4 16,3 1 3-16,0-3 3 15,3 0 3-15,0-5 3 16,3-3 5-16,-1-6-2 15,-11-4 3-15,3-3 3 16,-9 0 3-16,-3 2-7 16,-6 1-3-16,0 2-6 15,1 2-4-15,2 4-27 16,-3 2-10-16,3 3-59 16</inkml:trace>
  <inkml:trace contextRef="#ctx0" brushRef="#br0" timeOffset="3">2648 15626 112 0,'-12'-16'44'15,"6"19"-24"-15,-6-3 1 0,12 8 17 0,-9 0-14 16,-3-3-5-16,-5 3-12 16,5 11-5-16,-6-1-1 15,3 6-4-15,6 0 2 0,3 2 1 16,3 3 2-16,3-2-3 16,9-6-2-16,6-2 4 15,0-6 3-15,0-5 3 16,2-16 1-16,1-3-2 15,-3-2-1-15,0-3-1 16,-3-2 0-16,-3-4-2 16,-3 1-2-16,0 0-2 15,-6 3 1-15,0 2 3 16,0-3 1-16,0 9-1 16,0 2 1-16,0-3-7 0,0 8-1 15,0 3-1-15,3 8 2 16,6 8 2-16,3 5 1 15,0 3 3-15,2 13 1 16,-5-2 1-16,0-1 0 16,-3-2 2-16,-6-3 1 15,-3-3 5-15,-6 3 3 16,-3 3-8-16,-8-8-2 16,-1-5-3-16,-9-1 1 15,3-13-15-15,3-5-5 16,-2-2-15-16,5-6-8 15,3-5-14-15,6-1-36 16,9 1 15-16</inkml:trace>
  <inkml:trace contextRef="#ctx0" brushRef="#br0" timeOffset="4">2821 15671 116 0,'-18'14'46'0,"18"-4"-24"0,-3 14-19 16,3-11 10-16,3 3 5 15,6 5 3-15,0 3-6 16,0 0-4-16,2-3-6 16,4-8 1-16,3 3 0 0,3-8 6 0,-3-11 3 15,3-7-4-15,-3-1 1 16,-3-2-3-16,-4-3 0 15,-5-2-1-15,-9-4 2 16,-6 1-3-16,-2 0 1 16,-4 3-3-16,-3-4 2 15,0 7-4-15,-3 1-2 16,3 4-7-16,-3 2-4 16,7-3-23-16,8 9-57 15,12-4-25 1,5 1 30-16</inkml:trace>
  <inkml:trace contextRef="#ctx0" brushRef="#br0" timeOffset="5">3008 15687 96 0,'0'16'35'0,"3"0"-18"0,12 2-13 15,-9-7 10-15,0 2 1 16,3 0 0-16,3 3-1 15,6 0 1-15,0-3-2 16,2-7 2-16,1-6-8 16,0 0 7-16,-3-8 5 0,0-3 3 0,-3-2 2 15,-9-3-2-15,-6-2-2 16,-3-1-2 0,-9 1 1-16,-6-1 1 15,-3-2 2-15,0-3-12 16,0 6-6-16,0 4-7 0,4 4-1 15,2-1-22-15,6 3-11 16,3 3-24-16,12 2-72 31</inkml:trace>
  <inkml:trace contextRef="#ctx0" brushRef="#br0" timeOffset="6">3413 15563 144 0,'-6'5'55'0,"3"-8"-30"0,-6 9-21 0,6 2 13 0,-3 0 1 16,-3 0 1-16,-3 2-8 15,0 3-4-15,-5 3-4 16,2 3-5-16,3 2-1 0,3 3-1 16,3 0 0-16,6 5 3 15,6-6 2-15,0 1-2 16,6-5 0-16,0-11 5 15,3-8 2-15,-1-6 4 16,1-7 1-16,-3-5-3 16,0-6-3-16,-3-5 2 15,-3-6 0-15,-3-2-3 16,-3-2-1-16,-3-6 1 0,-3-3 0 16,0 8-2-1,0 6-2-15,0 8 3 0,0 4 0 16,3 6-1-16,3 9-2 15,3 4-4-15,3 19-2 16,6 5-2-16,3 5 2 16,3 19 4-16,3 0 3 15,2-2 0-15,4-1 2 16,3-2-18-16,0 2-6 16,8 0-72-1</inkml:trace>
  <inkml:trace contextRef="#ctx0" brushRef="#br0" timeOffset="7">4023 15555 156 0,'-6'5'60'0,"6"0"-32"0,3 32-33 0,-3-23 10 16,3-1-1-16,0 8 2 15,3-2 0-15,0-1 1 16,0 1-4-16,0-3-4 0,0-1 0 15,0-1-23-15,0-6-10 16,3-6-33 0</inkml:trace>
  <inkml:trace contextRef="#ctx0" brushRef="#br0" timeOffset="8">4008 15431 100 0,'0'-22'38'0,"0"41"-20"0,3-27-34 16,0 13 1-16,3 3-24 15,3-3-8-15</inkml:trace>
  <inkml:trace contextRef="#ctx0" brushRef="#br0" timeOffset="9">4252 15497 176 0,'-6'0'66'0,"0"5"-36"0,-2 3-20 0,5-3 17 15,-9 3-11-15,3-3-4 16,-6-2-10-16,3 8-1 16,3 2-1-16,9 3-3 0,9 0 2 15,0-1 1-15,3 1 2 16,0 0 1-16,0 0 3 15,-3 0 6-15,-1-3 4 0,-5 3-2 16,-6-3 0-16,-5 3-6 16,-13-3 0-16,-3 3-58 15,-9 5-23 1,0 6-28 0</inkml:trace>
  <inkml:trace contextRef="#ctx0" brushRef="#br0" timeOffset="10">1627 16214 120 0,'-18'2'46'0,"33"6"-24"0,-9 5-26 0,0 11 8 16,-6 3 2-16,3 7 6 0,3 8 3 16,-6 1 0-16,6 2-7 15,0-6-3-15,3-1-3 16,-6-7-2-16,3-4 3 0,-3-6-11 15,0 0-4-15,3-8-38 16,-6-2-35 0,-9-3 29-16</inkml:trace>
  <inkml:trace contextRef="#ctx0" brushRef="#br0" timeOffset="11">1493 16507 148 0,'-9'-5'55'0,"9"5"-30"0,9-11-23 0,-6 9 14 16,9-3 3-16,3-1 5 15,6-2-14-15,6 0-8 16,2-2-2-16,1 7-1 0,0-7 3 16,-3 7-25-16,2-2-10 15,-8-1-36 1,0 6-23-16,-12-2 42 15</inkml:trace>
  <inkml:trace contextRef="#ctx0" brushRef="#br0" timeOffset="12">1776 16298 104 0,'-6'3'38'0,"9"16"-20"0,0 2-23 16,0-8 6-16,6 3 8 15,-9 5 5-15,3 0 5 16,0 14 1-16,0-9-11 16,0-2-3-16,0-3-4 15,3-3-2-15,-6-4 1 16,0-1 1-16,0-5 1 0,0-3 3 16,0-5 3-16,0-2-9 15,3-4-4-15,3-4-1 16,-3-6 3-16,8-3-1 15,1 6 1-15,12-3 2 16,-9 3 2-16,3 5 3 0,0 3 4 16,3 2 2-16,-9 3 1 15,5 8 0-15,-8 3 2 16,3 2-5-16,-3 0-3 16,3 6-1-16,-9-4-1 15,3 1-2-15,-6-2-2 16,6-7-26-16,-3 4-12 15,-3-8-32 1,0-3-26-16,0 0 37 16</inkml:trace>
  <inkml:trace contextRef="#ctx0" brushRef="#br0" timeOffset="13">2103 16452 148 0,'-3'0'57'0,"6"5"-30"0,0 3-34 0,3 0 8 0,3 3 2 15,-6 2 3-15,0 0 3 16,0 0 2-16,0 0-5 16,0 1-6-16,3-1-3 0,-6 0-25 15,3-8-9-15,0 6-25 16</inkml:trace>
  <inkml:trace contextRef="#ctx0" brushRef="#br0" timeOffset="14">2106 16364 108 0,'-3'-10'44'0,"6"7"-24"0,12 3-24 0,-15 0 8 16,3 0-7-16,3 0 0 15,0 0-29-15,0 3-12 16</inkml:trace>
  <inkml:trace contextRef="#ctx0" brushRef="#br0" timeOffset="15">2276 16412 132 0,'-6'0'52'0,"3"0"-28"0,-6 8-19 16,6-5 13-16,-3-1-4 15,0 9 0-15,-6-8-11 16,6 5-1 0,3 5-4-16,3 3-2 0,3-1 0 15,6 1 3-15,0 0 2 16,0-3 4-16,3 1 7 16,-9-1 2-16,3-2 1 15,-6-4 1-15,-3 7-6 16,-3-6-2-16,-9-3-26 0,3-5-13 15,0-3-55 1</inkml:trace>
  <inkml:trace contextRef="#ctx0" brushRef="#br0" timeOffset="16">2633 16417 96 0,'-15'6'38'0,"6"2"-20"0,0 8-23 0,6-3 4 16,-6 5 8-16,-2 1 5 15,8 5 1-15,6-1 2 16,3 1-10-16,2-3-3 16,7-2 2-16,3-6 2 15,6 0 6-15,0-7 3 16,12-6-4-16,-4-8-1 15,-2-3-6-15,-9-2 2 0,-3-6 3 16,-6 1-3-16,-9-3 2 16,-15 0-5-16,-3-1-2 15,-6 4 0-15,0 2-1 16,0 5-5-16,1 1 1 16,5 7-14-16,-3 1-3 15,6 2-31-15,0 2-36 16,6 1 27-16</inkml:trace>
  <inkml:trace contextRef="#ctx0" brushRef="#br0" timeOffset="17">2847 16460 124 0,'-8'10'46'0,"8"9"-24"0,2-6-26 16,1-5 10-16,3 5-5 0,0 0 2 16,0 6 2-16,3-3 2 15,3-6-3-15,0 4-1 16,0-6-1-16,3-3-2 16,-6-5 1-16,6 0-1 0,0-3 0 15,-4-2-5-15,-2-3 1 16,-9-3 2-16,0-2 1 15,-3-5 3-15,0 4 1 16,0-1-1-16,3-1-2 16,-5 5 1-16,5 1 1 15,0 4-3-15,5 4-2 16,1 17 4 0,9 1 1-1,-3 0 0-15,0-3-2 16,3 6-2-16,-3-6 1 15,3 0-10-15,3-2-5 0,-3-8-30 16,-4 2-23 0,1-10 27-16</inkml:trace>
  <inkml:trace contextRef="#ctx0" brushRef="#br0" timeOffset="18">3130 16177 128 0,'-6'-8'49'0,"6"8"-26"0,0 2-27 16,0 4 8-16,3 2 0 15,0 5 5-15,0 5 4 0,0 17 2 16,3-1-8-16,0 1-2 16,0 9-3-16,0-1-2 0,0-1 1 15,3-7-4-15,-9-1 2 16,3-5-26-1,0-5-53-15,0-3 0 16</inkml:trace>
  <inkml:trace contextRef="#ctx0" brushRef="#br0" timeOffset="19">3029 16407 160 0,'-12'0'60'0,"27"0"-32"0,-3-3-33 16,-6 6 10-16,6-3-3 15,9-3 1-15,2-2 1 16,10 5 2-16,6-3-30 16,-3 1-13-16,2 2-28 15,-2 0-11-15</inkml:trace>
  <inkml:trace contextRef="#ctx0" brushRef="#br0" timeOffset="20">3505 16407 76 0,'-6'-3'30'0,"-9"6"-16"0,-8-1-3 0,17 1 12 16,-3-3 3-16,0 11 2 16,-3 2-11-16,3 3-5 15,0 0-10-15,0 0-1 16,3 5-1-16,3-3-3 0,6 1 2 16,3-3-1-16,3-3 0 15,12-3-11-15,0-4-5 0,0-4-41 16</inkml:trace>
  <inkml:trace contextRef="#ctx0" brushRef="#br0" timeOffset="21">3577 16439 112 0,'-18'5'44'0,"12"-2"-24"0,-3 7-26 16,6 1 8-16,0 5 7 15,0-3 5-15,3 5 0 16,3-2 2-16,3 0-9 16,3-3-2-16,6 1-3 15,3-7 1-15,5 4 0 0,7-8 3 16,-3-6 3-16,-3-2 2 0,-3-3 3 16,-3-8-1-16,-7 3 0 15,-5-3 6-15,-6-3 2 16,-15 1-6-16,1-1-2 15,-4 3-5-15,-3 1-3 16,0-1-7-16,3 5-3 16,0 3-23-16,6 3-6 15,4-3-40 1,-4 8-40-16,9 0 36 16</inkml:trace>
  <inkml:trace contextRef="#ctx0" brushRef="#br0" timeOffset="22">3708 16404 140 0,'0'8'55'0,"18"5"-30"0,-7 9-29 16,-8-17 8 0,0 11 0-16,0-6 2 0,0 3 11 15,-3-2 6-15,0-3-12 16,0 3-8-16,0-9-3 0,0 6 0 15,0-8 2-15,0 0-3 16,0-2-2-16,0-6-7 16,0-3-2-16,3-2-4 15,3-3-3-15,0 0 6 0,3 0 3 16,0 3 6-16,0 0 4 16,0 2 7-16,3 11 4 15,0 0 5-15,0 5 4 16,-3 3-6-1,0 6-1-15,-1 4-5 0,-2-2 0 16,-3 0 1-16,0-3 5 16,-3-5-8-16,0 3-1 15,0-3-1-15,0-3 2 16,0-5-8-16,0-11-3 16,3 3 0-16,0-5 1 15,6 0-3-15,0-3 2 16,3 3 1-16,0 2 2 15,0 1 3-15,-3 7 2 16,0 3 5-16,0 3 3 0,0 2-4 16,0 8-2-16,-1 3-2 15,1-5-3-15,0 2-4 16,0 0-2-16,0-2-30 16,0-3-14-16,0-3-25 15,0-3-17 1,-3-7 45-16</inkml:trace>
  <inkml:trace contextRef="#ctx0" brushRef="#br0" timeOffset="23">4112 16417 140 0,'0'3'55'0,"3"0"-30"0,6-1-29 16,0-2 8-16,6 6 0 0,3-1 5 15,-3-5 6-15,3-5 3 16,-3-1-9-16,0 6-3 0,-1-5 0 15,1-3-3-15,-6 0-2 16,0-2 2-16,-6-1 0 16,-3 0-1-16,-6-2-2 15,-6 3-8-15,-6 2-5 16,-5 0 2-16,-4 10 2 16,3 4 7-16,0 2 6 15,3 2 2-15,4 3 2 16,5 1 0-16,3 4 2 15,6 3-1-15,6 6 0 0,6-6-5 16,11-3-1-16,7-2 1 16,0 0 0-16,0-3-9 15,0-2-2-15,-1-8-23 16,1 2-8-16,3-5-40 16</inkml:trace>
  <inkml:trace contextRef="#ctx0" brushRef="#br0" timeOffset="24">4553 16113 76 0,'0'0'30'0,"0"0"-16"0,0 3-1 0,0-3 11 16,3 2-4-16,0 6-1 15,0-2-7-15,0 4-2 16,-3 1-4-16,3-6 1 16,-3 6-4-16,0-3 0 0,0-3 3 15,0 0-1-15,0-5 2 16,-3 0 0-16,3 0 1 15,-3-2-2-15,3-4-1 16,-3 1 1-16,3-3 1 0,0 0-3 16,0 0-1-16,3 0-1 15,3-2-2-15,6 4 1 16,3-2-1-16,0-5-3 16,2 8 2-16,4 0 1 15,-3-1 2-15,0 4-1 16,0-1-1-16,-3 6 1 15,-3 2-1-15,-3 0 2 16,-1 1 3-16,-2-4 4 16,-6 9 2-16,0-1-1 15,-3 1 1-15,-2 2-4 16,-4 0-2-16,0 3-2 0,0 0 0 16,0 0-2-16,0 3-1 15,0 2 1-15,3 0 1 16,3-5-1-1,3 5-1-15,0-5-2 0,3 0 1 16,6-3-8-16,0-3-4 16,0-2-44-1,0-2-62-15,0-4 21 16</inkml:trace>
  <inkml:trace contextRef="#ctx0" brushRef="#br0" timeOffset="25">4702 16544 80 0,'0'0'33'0,"0"0"-18"0,0 3 2 15,0-3 14-15,0 0 3 0,0 0 5 16,0 0-11 0,-3 3-2-16,3-3-9 15,-3 0-2-15,0 0-9 16,0 0-2-16,0 0 0 0,0 0-2 15,3 0-2-15,0 0 1 0,0 0-1 16,0 0 0-16,0 0 2 16,0 0-1-16,0 0 2 15,0 0-2-15,0 0-1 16,-15 10-193 0,0-12 103-16</inkml:trace>
  <inkml:trace contextRef="#ctx0" brushRef="#br0" timeOffset="26">3618 16693 88 0,'3'0'33'0,"-3"0"-18"0,3 0-7 0,-3 0 13 16,0 0-3-16,0 8 1 16,0 2-1-16,0-2 5 15,0 11-6 1,0 2-9-16,0-3-1 0,0 9 3 16,-3-1-4-16,0 6 2 15,0 2 1-15,3-5 2 16,-3 1-5-16,3 1-4 15,0 1 1-15,0 0 0 16,0 7 1-16,0-4 0 0,0 5 0 16,0-3 0-1,3 2-2-15,0 1-2 16,0-6 1-16,0-2 1 16,3 0 1-16,0 2 1 0,0-2 0 15,3 0 0-15,3-6-5 16,6 6 1-16,0-6 0 15,-3 6 2-15,2-5-1 16,1-1 2-16,0 1-2 16,0-4 2-16,0-1-2 15,0-4 2-15,3-2-2 16,5 2 2-16,-5-4 0 16,0-1 1-16,3 5-2 15,3-10 1-15,2 6-2 16,4-4-1-16,9-2 3 15,-3 0 2-15,2-3-2 16,-2 3 0-16,3 3 1 0,-4-6 2 16,-5-2-1-16,-3 2 0 15,-3-2 1-15,-1-3 1 16,-2 2-1-16,-3-2-1 16,-3 0-1-16,-3 0 2 15,0 0-3-15,-3 3-2 16,-4-3 2-16,1 0 0 15,-3 0-4-15,0 0 1 16,-6 0-2-16,0 0-2 0,0 0-28 16,0 0-12-16,6 0-19 15,0 0-8-15,0 0-20 16</inkml:trace>
  <inkml:trace contextRef="#ctx0" brushRef="#br0" timeOffset="27">4517 17711 80 0,'-12'-2'33'0,"9"2"-18"0,-3 2-2 0,3-2 11 15,1 0 5-15,-1 0 2 16,0 0-3-16,0 6-3 15,3-6-9-15,0 0-5 16,3 7-6-16,0-1-4 0,2 2 2 0,4-3 2 16,3 8 2-1,0-5-1-15,3 5 1 0,3 1 0 16,6-1 1-16,0 5-7 16,-4-4 0-16,1-1 3 15,-3-3 2-15,-3-2 0 16,0 0 1-16,-3 3 0 15,-3-6 1-15,0-2 0 16,-3 2 2-16,-6-5 8 16,0 0 6-16,-3 3-7 15,-3-3-2-15,-6 0-2 16,-3 2-1-16,-6 1 0 16,0 2 2-16,-6 3-7 15,4 3-4-15,-1-3 0 16,3 5 0-16,0-5-4 15,6-3 1-15,0 3-22 16,6-3-10-16,1 3-35 0,5-5-15 16,3-3-36-1</inkml:trace>
  <inkml:trace contextRef="#ctx0" brushRef="#br0" timeOffset="28">7988 16703 80 0,'0'0'30'0,"12"0"-16"0,-9 0 3 15,-3 0 14-15,-3 0-8 0,3 0 0 16,-3 0-5-16,3 0 0 16,-3 0-7-16,3 0-2 15,0-2-5-15,6-1 2 0,-3-2 3 16,0-1-3-16,-3-2-1 16,0 3-2-16,3-3 0 15,-3-2 0-15,3-1 3 16,0 0-1-16,-3-2 2 15,3 5-4-15,-3-2 0 16,0-1 1-16,0 0 0 16,6 4-2-16,-6-7-2 15,3 4 3-15,0-4 2 0,-3 1 0 16,0 0 0-16,0 5-1 16,-3-3 0-1,3 1 4-15,-3 2 3 0,3 0-4 16,-6 0 1-16,0 0-5 15,0-2-2-15,0 2-5 16,0 0 0-16,0-3 6 16,0 6 6-16,0-3-2 15,0 5 2-15,-3-7-5 16,0 7-2-16,0-2 2 16,0-1 0-16,-3-2-1 15,1 3-2-15,-1 0 3 0,-3 5 2 16,3-3-2-16,-3 3-4 31,0 0 0-31,0 0 1 0,3 3 2 16,0-3-3-16,1 5-2 15,-4 0 2-15,6-2 2 16,0 2 0-16,0 3-1 16,0-2 1-16,0 4-1 15,0-2 0-15,0 0 0 16,0 3-3-16,0 2 2 0,0-2 1 15,3 2 0 1,0-3-3-16,0 1 2 16,1-1 1-16,-1 1 0 15,3-3 0-15,0 5 0 16,0 0 0-16,0 1 0 0,3-1 0 16,0 5 0-16,0 4 0 15,0-4 2-15,0 1-1 16,0-1-1-16,0 1-2 15,0-3 1-15,0 7-1 16,0-1 0-16,0-4 2 16,0 1 0-16,3-4 0 15,0 4 0-15,0-3 2 16,-3 0 1-16,0 0-4 16,0-1 1-16,0 1 2 15,0 3 1-15,0-6-6 16,0 0 0-16,0 1 3 0,0-1 2 15,0 0-3-15,0 0 1 16,0 6 0-16,0-3 0 16,0 0 0-16,0-1 0 15,0-1 0-15,0 4 0 16,0-5 0-16,-3 1 2 16,3-1-1-16,0 0-1 15,0 0-2-15,0 6-1 16,0-1 4-16,0-2 1 15,0 0 0-15,0 0-2 16,0-3-2-16,0 0 1 16,0 6 3-16,0-6 1 15,0 0-4-15,0 1-1 0,0 4 1 16,0-5 0-16,0 6 3 16,0-3 1-16,0-3-4 15,0 0 1-15,0 0 0 16,0 3 0-16,0 0-3 15,0-3 0-15,0 6 4 16,0 2 1-16,0-2 0 16,3-1-2-16,0 3 1 15,0-2 1-15,0 2-1 16,0-2-1-16,-1-1-2 16,1 3 1-16,3-5-1 15,0 0 0-15,0-3 0 16,0 0 0-16,3 1 2 15,3-1 0-15,0 0 0 0,0-2 0 16,3 2 0 0,-3-5 0-16,6 2 0 0,-1-2 2 15,-2-2-1-15,0-4-1 16,0-2 5-16,-3 0 1 16,3-8-2-16,-3 0-3 15,3-2 0-15,-3 2 1 16,-1-5-3-16,-2-6 0 15,3 6 1-15,-6 0 2 16,3-6-1-16,-3 3-1 16,0-2 1-16,-3-1 1 15,6-2-1-15,-3-3-1 16,0-2 1-16,-3 5-1 0,3-3 0 16,-3-3 0-16,3 9 2 15,-6-3 1-15,3 2-1 16,0-2-2-16,0 3-2 15,0-4-1-15,0 4 2 16,-3-3 0-16,0-3 1 16,0 5 2-16,3-2-1 15,-3-11-1-15,0 3 1 16,0 0-1-16,0-5-3 16,0 2 2-16,0-2 5 0,0-3 2 15,0-6-2 1,-3-2-3-16,3-5 2 0,-3-3 0 15,0 13-4-15,0-10 1 16,3 3 0-16,-3 2 0 16,6 8 0-16,-6 2 0 15,3 6-11-15,0 0-3 16,0-3-55-16,3-2-24 16,3-1-14-1</inkml:trace>
  <inkml:trace contextRef="#ctx0" brushRef="#br0" timeOffset="29">11423 16796 84 0,'15'-8'33'0,"-12"8"-18"0,-3 0-18 0,0 0 54 16,0 0-18-16,-3 2-2 16,3-2-2-16,-3 0-6 15,0 8 0-15,0-5-12 16,0 0-2-16,0-3-2 0,0 0 1 15,0 5 0-15,0-2 0 0,-3-1 0 16,0 1-4-16,0 5-1 16,-3-3-1-1,0 0-2-15,0 3 3 0,-3 0 2 16,1-2-2-16,-1 4 0 16,0-5-1-16,3-2-2 15,0 5 3 1,-3-3 2-16,3 9-2 0,0-1 0 15,-6 0 1-15,3-2 0 16,-3-1-2-16,1 1-2 16,2-3 1-16,0-3 1 15,0 6-1-15,3-3 2 16,0-1 0-16,0 4 1 0,-3 0-5 16,3-1-1-1,0-2 1-15,0 5 0 16,0-2 1-16,0-3 0 0,1 3 0 15,-1-4 2-15,0 1-1 16,-3 0-1-16,0-2 1 16,3 4 1-16,-3-7-3 15,0 5 0-15,3-3 1 16,0 0 0-16,-3 1 0 16,3 2 2-16,-2 10-3 15,2-2-2-15,-3-3 2 16,0-2 2-16,0-3 0 15,3 5 2-15,-3-2-4 16,3-4 0-16,-3 7 1 16,0-4 0-16,3 1 0 15,0-1 0-15,1-2-3 0,-1 6 2 16,0-1 3-16,0 5 1 16,-3-4-4-16,0-1-1 15,3 0 1-15,-3 0 2 16,0-2 0-16,3-1 2 15,0 1-4-15,3 2-2 16,-3 1 2-16,3-1 0 16,4 0-2-16,-1 0 2 15,3 6 1-15,5-6 0 16,1 0-3-16,0 0 2 16,6-5 1-16,0 3 0 15,0-3-3-15,0 2 2 0,0 1 3 16,0-6 1-16,0 3-1 15,0-2 1-15,0-6-2 16,-1 5 2-16,1-10-2 16,0 5-1-16,0-3-2 15,0 0 1-15,-3 1 1 16,0-4 2-16,0 6-1 16,0-2-1-16,6-1 1 15,-3 0 1-15,2-2-1 16,1 2 2-16,-3-2-4 15,0 0 0-15,0 0 1 16,-3-3 0-16,3 2 0 16,-3 4 0-16,0-4 0 15,0-2 2-15,0-2-3 0,3 2 0 16,-4 3 1-16,1-3 2 16,0 0-1-16,0-3-1 15,0 6 1-15,3-3-1 16,0 0 0-16,3-3 0 15,-3 4-3-15,0 1 2 16,0 4 1-16,-1-9 0 16,1-2-3-16,-3 7 2 15,3-1 3-15,-3-7 1 16,3 1-4-16,0 5 1 16,0-2 0-16,-3-4 2 0,0 1-1 15,3 5-1-15,-3-2-2 16,0 2 1-16,-1 0 1 15,1 0 2-15,0-3-3 16,0 6 0-16,0-3 1 16,3 0 2-16,0 3-1 15,-3-3 2-15,6-3-4 16,-3-2 0-16,0 0 1 16,0 5 0-16,-1-3 0 15,1 1 2-15,0-1-3 16,-3-2 0-16,0 5 1 15,3-3 0-15,-3-2 0 16,0 5 0-16,0-2-3 0,0-1 2 16,0 0 1-16,6 3 2 31,-4-2 1-31,4-3-4 16,0 5 1-16,-3-3 0 0,0 3 0 15,0-5 0 1,0 8 0-16,0-3-3 0,0-6 2 15,3 7 1-15,-4-7 2 16,1 1-1-16,0 3-1 16,0-4-2-16,-3 6 1 15,3-2 1-15,-3-1 0 16,0 1 0-16,0-4 2 0,0 1-1 16,0 5-1-16,0-2-2 15,2 2 1 1,1 0-1-16,3-3 0 15,-3-2 4-15,0 0 1 0,0-1-4 16,0 1 1-16,-3 0 0 16,3 2 0-16,-3 1 0 15,0-3 0-15,-1-1 0 16,1 1 2-16,0 0-1 16,0 0-1-16,0-3 1 15,0 0-1-15,0 0 0 16,0 0 2-16,3 3-1 15,-6 0 2-15,3 2 2 0,-6-2 2 16,3-3-3 0,0 0-1-16,-9 3 1 15,3 0 2-15,-3-1-3 16,3 1-2-16,-3 0 0 0,0 0 1 16,0 0-1-16,-3-3-1 15,0 5 1-15,0-2-1 16,0 5 0-16,-3 0 2 15,0 3-1-15,0-1 2 16,-3 4-2-16,0-1-1 16,0 3-2-16,-2 0 1 15,-4 5-1-15,0 1-2 16,0-1 0-16,0 6 3 16,0-1 0-16,-3-2 1 15,1 5 0-15,-1 6 2 16,-3-1-1-16,3 1-1 15,-3-3 1-15,-2 2-1 0,-4 1-3 16,3 5 2-16,-3-1 1 16,3 4 2-16,-5-1 1 15,-1 1 3-15,3 2-1 16,0-3 2-16,1 1-2 16,-1-6 0-16,3-2-6 15,0-4 1-15,3 1 0 16,4-2 2-16,2-4-10 15,3-5-4-15,3 3-71 16,6-2-30-16,-3-1 0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47:21.31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</inkml:brush>
    <inkml:context xml:id="ctx1">
      <inkml:inkSource xml:id="inkSrc226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18-02-16T23:52:42.486"/>
    </inkml:context>
  </inkml:definitions>
  <inkml:trace contextRef="#ctx0" brushRef="#br0">1139 7562 124 0,'0'-8'46'0,"0"13"-24"0,0-10 3 0,0 5 22 15,0 0-5-15,0 0 0 0,0 0-9 16,0 0-3-16,0 3-16 16,-6 4-2-16,-3 9-1 0,-6 8-4 15,-6 16 1-15,-8 15-3 16,-10 17 2-16,-3 5-4 16,3 2-2-16,7-5 2 15,-4 0 2-15,9-8 0 16,0-5 2-16,7-11-2 15,2-10 0-15,3-8-6 16,6-6 1-16,-3-5 2 16,6-5 3-16,3-2-4 15,-3-7-1-15,3-1 0 16,3-1 2-16,0-5-1 16,0-3-1-16,0 1-2 15,9-6 1-15,-6-3 1 16,6-10 0-16,0-5-3 0,0-3 0 15,3-6-3-15,6-2 1 16,-3 0 3-16,2-11 1 16,1 9-2-16,3-1 0 15,-6 0 2-15,6-10 0 16,6 5-2-16,-7-3 0 16,4 3-1-16,0 6 3 15,-3 4 0-15,0 6 3 16,-6 3-3-16,-1-1 0 15,-2 9 1-15,0 2 2 16,-3 3-3-16,0 5-2 16,0 3 2-16,3-1 0 15,-3 4-2-15,0 4 2 0,3 4-1 16,-3 4 0-16,3 9 0 16,-1 10 0-16,7 21 2 15,-6 6 0-15,6 10 2 16,3 10 1-16,0 12-1 15,0-6-2-15,2-5 5 16,1-3 1-16,3-8 0 16,0-8-1-16,-3-8-1 15,-4-7 0-15,-5-6-2 16,0-8 1-16,0-5 0 16,-3-6 3-16,-9-5-1 15,3-2 0-15,-3-3-3 0,0 0-2 16,-3 0 1-16,3-3 1 15,0 0-3-15,-3-5 0 16,0 3 1-16,0 0 2 16,0-1 1-16,-3 1 1 15,0-3-2-15,0 0-2 16,0 0 1-16,-6-3 1 16,-12 1 3-16,0-4 2 15,1 1 5-15,-10-3 5 16,0-3 0-16,-12 3 1 15,-5 1-3-15,-7-4 1 16,-5 6 0-16,-10-1 2 16,7 4-8-16,5-1-1 0,6 3-7 15,7 0-2-15,2 0-2 16,12 0 0-16,1 0-3 16,8 0-1-16,3 0-30 15,6 0-14-15,3 3-38 16,6-1-17-16</inkml:trace>
  <inkml:trace contextRef="#ctx0" brushRef="#br0" timeOffset="883.8633">776 8332 100 0,'-6'0'38'0,"6"0"-20"0,0 2-10 0,0-2 13 15,0 3 1-15,-3 2 2 16,0 3-2-16,-3 3-2 16,-3 5-2-16,-3 0 1 15,3 7-10-15,-3 4 6 0,0-3 4 16,0-1-6-16,3-1-2 15,1-4-4-15,-4-2-2 16,3 0-3-16,3-3-2 16,0-2 3-16,6-3 0 15,-6-3 1-15,3 0 2 0,3 1-3 16,0-4-2 0,0 1 0-16,0-3-1 15,0 0 0-15,0 0 0 16,0 0 0-16,0 0 0 0,0 0 0 15,9 2 0-15,-3 1-3 16,3-3 0-16,3 3-1 16,2-1 3-16,7 1 0 15,0-3 3-15,-9 3-3 16,6-3 0-16,-6 0 1 16,0 0 0-16,3 0 2 15,-9 0 3-15,3 0-4 16,-1-3-3-16,1 0-43 15,-6 1-20-15,6 2-33 16</inkml:trace>
  <inkml:trace contextRef="#ctx0" brushRef="#br1" timeOffset="6213.7918">725 9139 12 0,'12'-21'8'0,"-12"21"-4"0,0-6-7 16,-3 6 2-16,3 0 7 15,-6 0 6-15,3 0 5 0,3-2 2 16,-9 2 3-16,6 0 1 15,-3 0 5 1,3 0 5-16,3 0 4 0,-6 0 2 16,3 0-4-16,0 0-1 15,3 0-19-15,0 0 0 0,0 0 1 16,0 0-6-16,0 0-1 16,0 0-5-16,0 0-3 15,3 0-5-15,6 0 0 16,12 0 6-16,-3 0 4 15,6 0 1-15,15 0 3 16,11 0 1-16,1-3 1 16,2 0-4-16,4-2 0 15,-4-3 1-15,-2 3 2 16,-3 0 3-16,-7 2 4 16,-8 0-4-16,0 1 2 15,3-1-5-15,-7 3 1 0,-2 0-5 16,-3 0 1-16,-3 0-5 15,0 0 0-15,-10 3-1 16,1-1-2-16,-3-2 3 16,0 0 0-16,0 0-6 15,-9 0 0-15,0 0-23 16,0 0-11-16,0-2-38 16,3-1-14-16,-3-2-31 15</inkml:trace>
  <inkml:trace contextRef="#ctx0" brushRef="#br1" timeOffset="6781.8681">675 9123 108 0,'8'-3'41'0,"-8"6"-22"0,9-1-7 0,3 1 16 16,-3 8-10-1,3 7-2-15,0 3-1 16,6 3 3-16,-3 5-10 0,9 14 4 0,-4 2 4 16,7 5 1-16,9 8-1 15,-3 6 5-15,2 2 1 16,-2-5-11-16,-3-8-7 16,0-8 0-16,-9-6-1 15,-1-4 1-15,-8-6 2 16,0-8-1-16,-3-5 0 15,-3-3-3-15,0-5 1 16,0-3-35-16,-6-5-16 16,0-10-61-1</inkml:trace>
  <inkml:trace contextRef="#ctx0" brushRef="#br1" timeOffset="7206.0408">1469 9078 140 0,'0'0'52'0,"0"3"-28"0,0 2-8 0,0 0 16 16,-6 6-2-1,0 5 0-15,-8 13-4 0,-1 2-1 16,0 12-14-16,-6 7 7 0,-9 8 2 16,3 16-2-1,4 3 0-15,-4-3 1 0,3-2 0 16,-3-6-4-16,6-5-1 15,3-9-8-15,4-7-4 16,2-8-1-16,3-7 1 16,3-7-6-16,0-4-1 15,0-6-58 1,3-2-155 0,-3-14 78-16</inkml:trace>
  <inkml:trace contextRef="#ctx0" brushRef="#br2" timeOffset="12910.3302">895 10478 160 0,'0'0'60'0,"0"0"-32"0,3 2-22 0,0 6 17 16,3 0-1-16,-6 8 2 16,9 5-5-16,-6 3 1 15,0 13-11-15,3 3 1 0,-6 5 1 16,0 2-6-16,-6-2-3 16,6 5 3-16,-3-5 4 15,3-8-5-15,0-2-2 16,0-9-1-16,0-4-1 15,0-7-11-15,0-4-5 16,0 0-30-16,0-9-10 16,0-4-39-1</inkml:trace>
  <inkml:trace contextRef="#ctx0" brushRef="#br2" timeOffset="13210.04">1118 10419 176 0,'0'-2'68'0,"0"4"-36"0,3 6-35 16,-3-2 13-16,3 7 13 15,3 13 7-15,-3 6 2 16,3 8 3-16,0 5-19 15,-3 2-5-15,0 1-3 0,0 0-2 16,3-6-1-16,-3-2-3 0,3-3 1 16,-3-6 0-16,0-4 1 15,3-3-13-15,-6-11-4 16,0-5-36-16,-9-8-13 16,6-11-45-1</inkml:trace>
  <inkml:trace contextRef="#ctx0" brushRef="#br2" timeOffset="13515.0958">806 10660 208 0,'-21'0'79'0,"21"-3"-42"0,-6 1-30 15,6 2 20-15,0 0-7 16,0 0-2-16,6 2-4 15,6-2-1-15,8-2-7 16,10-1 7-16,9 0 6 16,11-2-8-16,1 0-1 0,-6 0-8 15,2-1-4-15,-8 1 3 16,3 0 1-16,-7 2 0 16,-5 0-2-16,-6 1 1 15,-3 2 1 1,-9 0-19-16,-3 0-8 0,-9 0-27 15,0 0-12-15,-6 2-43 16</inkml:trace>
  <inkml:trace contextRef="#ctx0" brushRef="#br2" timeOffset="13802.0733">776 10835 212 0,'-12'0'79'0,"15"0"-42"0,0-3-39 0,3 3 14 16,3-3 3-16,6 1 4 15,11-4 6-15,13-1 2 16,3-1-14-16,8 0 1 0,1 2 0 16,0-2-5-16,2 0-1 15,4 1-2-15,-7 1-1 16,-8 1-3-16,-6 2-2 0,-7 1 1 15,-5-1 1-15,-6 3-8 16,-3 0-1-16,-6 0-40 16,-6 3-107-1</inkml:trace>
  <inkml:trace contextRef="#ctx0" brushRef="#br3" timeOffset="19622.2811">1826 10824 132 0,'0'-3'49'0,"0"3"-26"0,0 0-20 16,0 0 10-16,0 0 9 0,0 0 8 15,0 6-6-15,0 2-5 16,0 5-10-16,0 11-6 0,0 7-2 16,3 4 1-16,0-3 3 15,3-3-4-15,6 0-1 16,6-5 2-16,-3-1 1 15,0-9-1-15,0-4-2 16,0-4 9-16,-3-6 4 16,0-6-2-16,-4-7 1 15,4-3-7-15,-6-8-1 16,0-5-2-16,0 0-2 16,0 0 1-16,0 5 1 0,-3 0 1 15,3 9 1 1,-6 1 2-16,0 4 1 0,3 4-6 15,-3 4-2-15,6 2 2 16,-6 5 3-16,6 6-1 16,0 12 0-16,3 7-1 15,-6-4-2-15,9 1 1 16,-3-1-1-16,0-2-3 16,-1-3 2-16,4-5-12 15,-3-6-7-15,0-2-31 16,0-5-13-16,3-8-30 15</inkml:trace>
  <inkml:trace contextRef="#ctx0" brushRef="#br3" timeOffset="19908.5415">2213 10562 192 0,'-6'-5'74'0,"12"5"-40"0,-6 5-29 0,0-2 19 15,3 5-4 1,3 5 3-16,-6 13-7 0,3 9 1 16,0 5-10-16,-3 5-2 0,3-3-1 15,0 8-2-15,0-2 1 16,3-6-2-16,-6-5-1 15,3-8-17-15,0-5-6 16,-3-5-49-16,0-6-62 16,-3-8 31-1</inkml:trace>
  <inkml:trace contextRef="#ctx0" brushRef="#br3" timeOffset="20119.0208">2151 10795 284 0,'-9'-3'107'0,"9"3"-58"0,3-2-64 16,-3 2 16-16,0 0 1 15,6 0 8-15,0 0-9 0,9 0-2 16,-3 0 0-16,6 0 0 0,2 2 3 16,7-2-30-1,6 0-13-15,0 3-34 16,-10 0-53-16,-5-3 33 15</inkml:trace>
  <inkml:trace contextRef="#ctx0" brushRef="#br3" timeOffset="20267.238">2428 10835 228 0,'-6'13'88'0,"6"0"-48"0,3 6-49 0,-3-6 14 15,3 8-3-15,0 0 1 16,0 0-4-16,0-2 1 0,0-1 0 15,3-2-16-15,-6-2-4 0,0-7-74 16</inkml:trace>
  <inkml:trace contextRef="#ctx0" brushRef="#br3" timeOffset="20452.5936">2416 10599 280 0,'-9'-2'107'0,"9"2"-58"0,0 2-62 0,0-2 17 0,0 0-22 0,0 0-5 15,9 3-37 1,-6-3-14-16,3 0-14 0,0-5-6 16</inkml:trace>
  <inkml:trace contextRef="#ctx0" brushRef="#br3" timeOffset="20639.7564">2538 10565 200 0,'-18'13'74'0,"24"6"-40"0,9 10-29 16,-9-8 17-16,-3 11-1 0,0 5 4 16,0 2-4-1,-3 6-3-15,3 3-10 0,0-6-5 0,-3-2-2 16,0-8-8-16,6-6-3 15,-6-5-45-15,0-5-21 16,0-8-23-16</inkml:trace>
  <inkml:trace contextRef="#ctx0" brushRef="#br3" timeOffset="21155.2046">2663 10848 184 0,'-6'18'68'0,"9"-2"-36"0,0 16-22 15,-3-11 20-15,0 0-12 16,0 1 0-16,6-1-10 15,-6-5-5-15,3-1-2 16,-3-1-26-16,0-4-10 0,0-2-59 16</inkml:trace>
  <inkml:trace contextRef="#ctx0" brushRef="#br3" timeOffset="21321.5145">2618 10761 212 0,'-9'-6'82'0,"9"6"-44"0,3-2-44 15,3-6-39-15,-3-5-4 16,3 2-30-16,3-2-7 16</inkml:trace>
  <inkml:trace contextRef="#ctx0" brushRef="#br3" timeOffset="21513.8211">2785 10557 200 0,'0'0'74'0,"3"3"-40"0,0 7-33 0,-3-2 16 0,3 5 0 15,-3 11 2-15,0 8-4 16,0 8 1-16,0 5-9 16,-6 13 0-16,0-5 0 0,3-3-8 15,0-2-1-15,0-9-18 16,0 1-6-16,3 0-47 15,-9-17-53 1,3-12 31-16</inkml:trace>
  <inkml:trace contextRef="#ctx0" brushRef="#br3" timeOffset="21723.7298">2708 10798 252 0,'-3'-6'93'0,"6"6"-50"0,0-2-46 0,-3 2 16 16,3 0-12-16,2 0-2 15,1 2-3-15,0-2 3 16,6 3 0-16,0 0-37 0,6-1-16 16,0-2-20-1,-3 3-31-15,0 0 35 16</inkml:trace>
  <inkml:trace contextRef="#ctx0" brushRef="#br3" timeOffset="21885.3209">2877 10848 184 0,'0'18'68'0,"0"-7"-36"0,6 5-18 0,-3-6 20 0,3 9-6 15,0 2 0-15,0-2-6 16,0-1-4-16,0-5-10 16,0 1-7-16,0-1-2 0,0-3 1 15,0-2 0-15,0 0-33 16,0-5-15-1,0-3-20-15,0-3-50 16,2-7 22-16</inkml:trace>
  <inkml:trace contextRef="#ctx0" brushRef="#br3" timeOffset="22069.8454">3050 10872 180 0,'-3'2'68'0,"3"1"-36"0,0 0-26 0,0 2 15 15,0 8 6-15,-6 8 8 16,0 6 8-16,-3 2 3 15,-3 5-24-15,0 9-4 0,0-4-3 16,0 1-11-16,1 0-1 16,2-3-8-16,0-5-1 15,0-1-44-15,0-4-16 16,3-9-60 0</inkml:trace>
  <inkml:trace contextRef="#ctx0" brushRef="#br3" timeOffset="23181.2449">3449 10872 140 0,'-18'-3'52'0,"21"3"-28"0,-6-3-8 16,3 3 18-16,-3 0-1 16,0 3 3-16,-3 0-9 15,0-1-2-15,0 4-14 16,0 2-9-16,0 5-2 0,0 5-2 15,0 9 0-15,3-1-5 16,6 1 0-16,3-1-2 16,3-2 1-16,6-8 2 15,0-3 4-15,3-5 1 16,-3-5 3-16,0-3 10 16,-4-6 7-16,1-2-1 15,-3-5-1-15,-3-8-7 0,-3-5-4 16,-3 2-1-16,-3 3 1 15,0-1-1 1,-6 4 0-16,-3 2-19 16,0 5-5-16,4 4-29 0,2 1-9 15,0 4-47 1</inkml:trace>
  <inkml:trace contextRef="#ctx0" brushRef="#br3" timeOffset="23465.8047">3636 10575 156 0,'-18'-10'57'0,"12"7"-30"0,-3 1-5 15,7 2 20-15,-4 2-18 16,-3 6-6-16,3 3-16 15,0 5-4 1,0 18 1-16,3 6 0 0,0 7 1 0,3 6-3 16,3 3 0-16,0-6 2 15,0-5 0-15,0-5-6 16,-3-9 0-16,0-7-48 16,0-5-55-1,-3-6 21-15</inkml:trace>
  <inkml:trace contextRef="#ctx0" brushRef="#br3" timeOffset="23633.2584">3425 10845 208 0,'6'-5'79'0,"12"0"-42"0,11-1-43 0,-17 6 14 15,6-2-9-15,3-1 0 16,3 0-6-16,9 1 0 15,2 2-81-15,-2-3-33 16</inkml:trace>
  <inkml:trace contextRef="#ctx0" brushRef="#br3" timeOffset="23974.4849">3931 10583 172 0,'-6'8'66'0,"6"3"-36"0,0 15-37 16,6-7 8-16,-6 13 4 16,0 5 6-16,-3 5-3 0,3 11 0 15,-6-5-4-15,6-1-3 0,0-7 0 16,-6-3-1 0,6-11 0-16,0-5-40 15,-6-2-59-15,0-11 9 16</inkml:trace>
  <inkml:trace contextRef="#ctx0" brushRef="#br3" timeOffset="24202.2549">3797 10859 220 0,'-6'-3'85'0,"9"3"-46"0,6-3-46 16,-3 3 16-1,3 0 1-15,3 0 3 0,6-2-6 16,8-1-2-16,-5 0-3 16,0 3-4-16,0-2 1 0,0-1-30 15,-3 0-12-15,-1-2-33 16,-2-3-35 0,-3 3 42-16</inkml:trace>
  <inkml:trace contextRef="#ctx0" brushRef="#br3" timeOffset="24605.6222">4035 10628 132 0,'-6'0'52'0,"9"3"-28"0,0 5-19 0,0-3 11 16,-3 8 6-16,0 9 4 15,0 1-3 1,0 9 0-16,0 3-12 0,-3 4-4 0,0 6-1 15,0-5 1-15,0 0 3 16,0-9-5-16,0-7-1 16,0-5-2-16,0-3-2 15,3-6 1-15,0-5-1 16,0-5-7-16,3-2-3 16,3-4-3-16,3-9 0 15,0-9 2-15,3 3 2 16,3 2 8-16,-3 1 2 0,6 2 5 15,-4 8 3-15,4 5 7 16,0 3 2-16,-3 5 2 16,-3 6 2-16,-3 13-10 15,-3-3-2-15,0 0-6 16,0 0-1-16,-3-2-6 16,0-3 0-16,-3 0-34 15,3-3-16-15,0-3-54 16</inkml:trace>
  <inkml:trace contextRef="#ctx0" brushRef="#br3" timeOffset="24802.3925">4294 10882 220 0,'-3'11'82'0,"3"-6"-44"0,3 3-49 0,0 3 13 16,0 10 5-16,-3-3 4 15,0 1 4-15,0-1 1 16,0 1-8-16,0-1-5 0,0-2-2 16,0-2-28-16,0-6-11 15</inkml:trace>
  <inkml:trace contextRef="#ctx0" brushRef="#br3" timeOffset="24980.8025">4291 10779 212 0,'-3'-3'79'0,"3"3"-42"0,3-2-43 16,-3 2 12-16,0 0-15 16,0 0-4-16,3 2-35 15,0 4-14-15,0-1-8 16,0 0-2-16</inkml:trace>
  <inkml:trace contextRef="#ctx0" brushRef="#br3" timeOffset="25338.0503">4446 10835 152 0,'0'-3'57'0,"3"3"-30"0,0 0-3 0,-3 0 24 15,0 0 2-15,0 3 3 16,-3 2-23-16,0 0-10 16,0 1-12-16,-3 2-6 0,0-1 1 15,3 1-4-15,0-2 0 16,0 2-4-16,3 5 1 16,3 0 0-16,3 8 2 0,3-2-1 15,0-3 1 1,0-3 2-16,0 0 0 0,-3 0 2 15,0 1 3 1,-6-1 4-16,-3-3 5 0,-3 1-6 16,-3 0 0-16,0-4-2 15,-6-1-1-15,-6-1-19 16,3-2-7-16,6-1-32 16,0-2-11-16,3 0-51 15</inkml:trace>
  <inkml:trace contextRef="#ctx0" brushRef="#br3" timeOffset="25923.2877">4785 10859 188 0,'0'7'71'0,"0"1"-38"16,0 8-21-16,0-3 19 0,0 14-3 15,0-3 3-15,0 0-24 16,0-1-8-16,0 1-1 16,0-3 7-16,0-5 4 0,0 0-4 15,0-5-3-15,0-3-1 16,0-3-1-16,0 0-7 16,0-7-9-1,0-6 4-15,0-3 5 16,0-2 5-16,3-3-1 15,0-13 0-15,6 2-1 16,0 4 3-16,3-1 0 16,0 5 3-16,0 1-1 0,0 4-1 15,-3 7 7-15,2 1 5 16,1 4 5-16,0 4 2 16,0 6-4-16,0 5 1 15,-3 14-7-15,-3-3-1 16,0 2-4-1,-3-2-1-15,0-3 1 0,0-2 0 16,-3-3-22-16,3-3-8 16,0-3-33-16,3-2-15 15,3-8-30 1</inkml:trace>
  <inkml:trace contextRef="#ctx0" brushRef="#br3" timeOffset="26253.9649">5151 10840 140 0,'-12'8'55'0,"9"0"-30"0,-6 8-29 15,7-3 8-15,-7 8 18 16,3 6 12-16,0-4-2 16,3 7-1-16,9-7-17 15,0 4-9-15,6-9-3 0,-1-2 6 16,4-3 5-16,0-5 5 15,0-8 3-15,3-5 0 16,-3-3-1-16,0-2-4 16,-3-6-2-16,-3-6-4 15,-9-1 1-15,-3-4-2 16,-6 3 0-16,0 3-5 0,-3-3-3 16,-6 6-5-16,3 5 0 15,-6 2-20-15,3 6-9 16,3 2-25-16,4 1-11 15,2 2-43 1</inkml:trace>
  <inkml:trace contextRef="#ctx0" brushRef="#br3" timeOffset="26749.311">5389 10840 204 0,'-3'3'77'0,"0"-1"-42"0,1 1-39 0,2-3 15 0,-3 3-2 16,-3 2 5-16,0 0-6 16,-3 3 0-16,-3 8-4 15,3 5-7-15,3 3-1 16,3-3 0-16,3-2 2 0,0-1-1 16,3-2-1-16,3-3 5 15,0-2 1-15,0-6 8 16,3-2 6-16,0-3 3 15,0-3 1-15,-1-5-7 16,1-10 0-16,0-3-4 16,-3-1 0-16,-3-1-5 0,-3-7-1 15,0 1-1 1,-3-5 1-16,-3-3-2 0,0 0-1 16,0 2 3-16,0 1 0 15,1 5 1 1,2-3 2-16,0 8 8 0,0 3 3 15,0 13-6-15,3 3-4 16,0 5-7-16,3 8-2 16,0 10 3-16,3 14 1 15,-1 5-5-15,1 3 0 16,0 0 1-16,3 2 3 16,0 0-5-16,0-5 1 15,3-8-28-15,-3-2-9 16,0-9-31-16,6-7-12 15,9-14-20 1</inkml:trace>
  <inkml:trace contextRef="#ctx0" brushRef="#br3" timeOffset="27140.3033">5625 10808 240 0,'-3'0'90'0,"3"3"-48"0,3 2-42 15,3 0 18-15,-3 1-1 16,2-1 2-16,4 3-2 15,0-3 0-15,0 1-9 16,0-4 4-16,6-2 1 0,-3-2-2 16,3-1 1-16,-3-2-1 15,0-1 1-15,-3-2-2 0,-3 0-1 16,0-2-8 0,-9-1-2-16,-6-2-7 0,-3 0 0 15,-3 2-7-15,-3 3-1 16,-3 8 2-16,0 3 3 15,-8 8-2-15,-4 7-2 16,3 6 6-16,3 8 5 16,6 5 5-16,6-6 2 15,7 4 1-15,5-6 2 16,17-5 3-16,7 0 5 16,9-3-6-16,3-8-2 15,6-5-6-15,-4-3-2 16,1-2-24-16,0-1-10 15,-4-4-63 1,-5-6-57-16,-6 0 53 0</inkml:trace>
  <inkml:trace contextRef="#ctx0" brushRef="#br3" timeOffset="34783.318">1847 9570 132 0,'-3'-3'52'0,"6"6"-28"0,-3-3-13 0,0 0 18 16,0 0-11-16,0 0 0 15,0 0-12-15,3 3-4 16,0 2-2-16,6 6 6 0,-3 7 4 16,-3 3-1-16,0 3 2 15,-3 0-2-15,0-3 0 16,0-2-1-16,0-4 0 16,3 4-2-16,-6-6-1 15,3-2-3-15,0-6-2 16,0-2 7-16,0-3 3 15,0 0-1-15,0-6 0 16,3 1-3-16,-6-3 1 16,6-2-6-16,0-6-1 15,0 0-2-15,3-5 0 0,0-1 0 16,3 4 0-16,0 2 0 16,0 5 0-16,-3 4 0 15,0 1 0 1,3 4 0-16,0 10-2 0,-1-1 5 15,1 4 1-15,-3 2 2 16,0 3 0-16,3 0-2 16,-9-5 1-16,3 2 0 15,0-5 1-15,0 0-2 16,-3-3-2-16,0-5 3 16,0 0 0-16,0-3-4 15,0-5 1-15,3 1-2 16,0-9 0-16,3-6 2 15,3 4 0-15,-3 2-3 16,3 3 0-16,3 2-1 16,3 3 3-16,-6 3 0 0,-1 5 1 15,4 5 0-15,-6 1 0 16,3 7 4-16,-3 3 5 16,3-3-3-16,-6 0-1 15,0 0-2-15,0-2 0 16,0 0-9-16,0-3-1 15,3-1-29-15,-6-1-14 16,3-4-27-16,0-2-43 16,6-2 34-1</inkml:trace>
  <inkml:trace contextRef="#ctx0" brushRef="#br3" timeOffset="35202.1048">2333 9528 176 0,'-18'-6'68'0,"18"6"-36"0,0 0-26 16,-6 0 17-16,3 3-5 15,-6 2 1-15,0 3-10 16,-6 3-3-16,6 7-4 16,-6 6-4-16,3-3 1 0,3 0-1 15,3 1 0-15,6-1 0 16,0-3 0-16,0-4 0 15,6-1 0-15,3-5 2 0,3 0 0 16,3-8 2-16,-6 0 1 16,12-6-1-16,-12-4-2 15,3-1 1-15,-3-13-1 16,-3 3 0 15,-3 3 0-31,-1 4 0 0,1 4 0 16,-6 5-5-16,6 7 1 15,3 14 0-15,-6 0 2 16,9 5 1-16,3 3 3 16,-6 2-3-16,3-4 0 15,0-1 1-15,0-3 0 0,0-4-29 16,0-7-10-16,0-1-45 16</inkml:trace>
  <inkml:trace contextRef="#ctx0" brushRef="#br3" timeOffset="35451.7103">2466 9350 132 0,'3'3'49'0,"0"-3"-26"0,0 24-16 0,0-11 15 16,0 6-2-16,-3 10 3 15,3 5-7 1,0 8 1-16,0 3-10 16,3-8-4-16,-6 3-2 0,3-5-1 15,0-6 2-15,0-6-17 0,0-7-6 16,-3-2-63 0</inkml:trace>
  <inkml:trace contextRef="#ctx0" brushRef="#br3" timeOffset="35796.9656">2648 9522 116 0,'-12'3'44'15,"6"2"-24"-15,-6 1-15 0,6-4 13 0,0 4 1 16,-3 4 3-16,-5-2-3 16,-1-3-2-1,3 6-9-15,3 0-10 0,-3-4-1 0,6 1 3 16,3 3 2-16,0 0 6 16,9-1 3-16,3 3 0 15,0-2 1-15,0 0-2 16,3-4-1-16,0 4-3 0,-1-3-1 15,-2-3-3-15,0 1-2 16,0-4-19-16,0 1-8 16,0-3-65-1</inkml:trace>
  <inkml:trace contextRef="#ctx0" brushRef="#br3" timeOffset="36209.6412">2728 9549 124 0,'6'8'46'0,"0"-3"-24"0,3 0-6 0,-3-2 16 16,0 2-2-16,6 1 0 0,3-1-11 15,0-2-4-15,-3-3-8 16,0 0-5-16,-3-3 1 0,-1-2 2 15,-2-3 4-15,0 0-4 16,-3-3-1 0,-3-2-2-16,-3 2 1 0,-6 3-2 15,-5 0-1-15,2 3-6 16,-6 5-4-16,0 3 1 16,3 5 3-16,-6 2-2 15,6 1 3-15,0 5 3 16,4 2 3-16,2 6 2 15,9 0 1-15,0-3 4 16,0 0 3-16,9-2-6 0,2-6-1 16,7 0 2-16,6-5 1 15,3-3-19-15,0-5-9 16,-1-5-77 0,4-3-36-16,-12-2 66 15</inkml:trace>
  <inkml:trace contextRef="#ctx0" brushRef="#br3" timeOffset="36660.1642">3303 9538 148 0,'-9'-5'55'0,"-9"5"-30"0,6-3-12 16,3 6 17-16,-3 0-13 16,0 2-2-16,-2 3-11 0,-1 10-5 15,0 4 0-15,3-1 0 0,3 0 1 16,3 0-3-16,3 0 0 16,3-2 2-16,6-1 0 15,6-2 1-15,-3-3 0 16,9-2 0-16,5-6 2 15,1-2-14-15,-3-3-7 16,0-5-17 0,-3-3-49-16,-3-6 4 15</inkml:trace>
  <inkml:trace contextRef="#ctx0" brushRef="#br3" timeOffset="37063.6559">3348 9409 116 0,'2'29'44'0,"1"-8"-24"0,0 19 1 16,0-22 17-16,0 14-3 16,-3 5 0-16,0 0-23 15,0-3-6-15,0-2-5 16,0-5-1-16,0-4 0 0,-3-9 4 15,3-7-22 1,0-1-7-16,0-6 3 16,3-8 5-16,0-5 3 15,3-6 2-15,0-10 2 16,3 5 1-16,0 3 8 0,6 2 5 16,0 6 13-16,0 5 7 15,0 6 3-15,0 7 3 16,-4 8-1-16,1 0 0 15,-3 3-14-15,-3 3-4 16,-3-1-7-16,0 1-1 16,-3-6-14-16,0 0-8 15,0-2-34-15,0-3-14 16,3-6-18 0</inkml:trace>
  <inkml:trace contextRef="#ctx0" brushRef="#br3" timeOffset="37350.9262">3606 9623 132 0,'-14'5'49'0,"11"19"-26"0,-3-5-25 16,6-9 11-16,0 1 16 16,0 5 8-16,0-3-5 15,6 0-4-15,6-2-14 16,-4-1 0-16,4-5 3 0,3 1 2 15,0-6 3-15,0-3-4 16,-3-2 0-16,3 0-2 16,-3-3 0-16,-9-3-2 0,-3 3-1 15,-6-2-3-15,-3-1 1 16,-6-5-20-16,0 3-8 16,3 2-27-16,-6 3-12 15,3 3-45 1</inkml:trace>
  <inkml:trace contextRef="#ctx0" brushRef="#br3" timeOffset="37544.6597">3797 9573 200 0,'-6'5'77'0,"6"6"-42"0,3 23-43 0,-3-21 10 15,0 3 1-15,0 0 3 0,0 0-1 16,3 0 0-16,-3-3-3 16,3-3-17-16,-3-2-5 0,3-2-65 15</inkml:trace>
  <inkml:trace contextRef="#ctx0" brushRef="#br3" timeOffset="37731.8041">3761 9491 236 0,'0'-3'90'0,"3"3"-48"0,0 3-51 0,-3-3 14 16,6 2-16-16,3 1-5 16,0 2-63-16,3 0-27 15,3-2 36 1,9-3 19-16</inkml:trace>
  <inkml:trace contextRef="#ctx0" brushRef="#br3" timeOffset="37905.7197">3967 9499 160 0,'-6'5'60'0,"3"0"-32"0,0 3-26 0,0 0 14 16,-3 3-4-16,-6 15 1 16,0-2 1-16,3 0 4 15,0 2-10-15,3 3-4 0,3-2-1 0,6-9 0 16,3 1 1-1,0 2-13-15,3-11-7 16,3-2-29-16,0-10-11 0,6-4-20 31</inkml:trace>
  <inkml:trace contextRef="#ctx0" brushRef="#br3" timeOffset="38265.0054">4023 9578 196 0,'-9'3'74'0,"12"-1"-40"0,3 4-35 16,-3-1 15-16,3 3 5 16,0 0 6-16,3 5-9 15,3-3-2-15,0-7-8 0,0-3 0 0,0 0 4 16,0-5-4 0,-1 0 2-16,1-1-5 0,-3-2 0 15,-3-2-8-15,0-1-2 16,-9 1-9-16,-3-1-3 15,-3 0-6 1,-6 1-1-16,-2 7 9 0,-4 6 5 16,0 5 5-16,3 5 3 15,3 8 2-15,3 0 3 16,3 3 11-16,3-3 7 16,3 0 5-16,6 3 5 15,3-5-11-15,6 2-3 0,6-5-7 16,0-3-3-16,6-2-22 15,3-9-9-15,-1-4-86 16</inkml:trace>
  <inkml:trace contextRef="#ctx0" brushRef="#br3" timeOffset="38954.6383">4422 9565 116 0,'0'16'46'0,"0"29"-24"0,0-16 1 0,0-13 21 0,0-1-9 16,3 4-2-16,0-3-24 15,0 0-7-15,0 2-3 16,0-5 2-16,3-7 4 0,0-4-9 15,3-2-2-15,0-2-10 16,0-6-3-16,0-3-3 16,-1 1 0-16,1-1 11 15,-3 0 5-15,0 1 3 16,0 2 1 0,-3 3 4-16,3 5 5 0,-3 0 6 15,3 5 10-15,0 6 8 16,0-1-10-16,3 1-4 15,0-3-6-15,3 0 0 16,0-3 3-16,0-3 3 16,0-4-7-16,-1-3-1 15,1-1-14-15,0-2-4 16,-3-2-31-16,0-6-12 16,-3-3-46-1</inkml:trace>
  <inkml:trace contextRef="#ctx0" brushRef="#br3" timeOffset="39122.5523">4741 9618 220 0,'-9'31'82'0,"12"-20"-44"0,3 5-44 16,-3-3 12-16,-3-2-6 15,0 2 0-15,0-3-11 16,0-2-3-16,0-2-77 15,2-6-32-15</inkml:trace>
  <inkml:trace contextRef="#ctx0" brushRef="#br3" timeOffset="39287.2199">4678 9480 188 0,'-9'-3'71'0,"12"1"-38"0,3-1-63 0,-3 3 2 16,3-3-37-16,3 1-11 16,0-3 31-16,6-1 15 15</inkml:trace>
  <inkml:trace contextRef="#ctx0" brushRef="#br3" timeOffset="39468.3992">4877 9329 192 0,'-5'11'74'0,"5"7"-40"0,2 14-38 0,-2-19 13 16,0 11 8-16,0 8 8 0,0 5-8 16,-2 11-2-16,2-3-9 15,0-6-4-15,0 4 1 0,0-9-15 16,0 0-5-16,0-7-167 31,5-22 86-31</inkml:trace>
  <inkml:trace contextRef="#ctx0" brushRef="#br3" timeOffset="39665.9103">4746 9570 132 0,'3'3'52'0,"3"-3"-28"0,3 2-17 15,-3-2 13-15,6 0 1 16,3-2 4-16,3 2-9 15,3-3-4-15,0 0-7 16,2-2-13-16,-2-3-2 0,-3-5-59 16,0 2-42-16,-3 1 44 15</inkml:trace>
  <inkml:trace contextRef="#ctx0" brushRef="#br3" timeOffset="39991.6053">5050 9427 160 0,'3'27'63'0,"0"4"-34"0,-3 14-10 0,0-10 21 0,0-4 2 15,-3 1 2 1,0 0-24-16,3-6-9 0,0 1-8 16,0-9 0-16,-3 1 0 0,3-6-8 15,0-8-2-15,0-5-14 16,9-2-4-16,3-9-5 15,3-5 1-15,3-7 3 16,0 4 3-16,-1 3 13 16,1 11 6-16,0 5 22 15,-3 5 11-15,0 6 5 16,-3 5 5-16,3-1-11 16,-9 7-4-16,0-4-14 15,-3 1-4-15,0-3-42 0,0-9-15 16,8-7-61-1</inkml:trace>
  <inkml:trace contextRef="#ctx0" brushRef="#br3" timeOffset="41345.3373">5678 9610 160 0,'0'0'63'0,"0"5"-34"0,0 13-27 0,3-10 14 16,0 6 10-16,0 2 5 16,-3 2 2-16,3 3 2 15,0-2-19-15,0 2-3 0,0-3-1 16,0-2-7-16,0-2-3 15,0-4-4-15,0 1-1 16,-3-3 4-16,6 0 6 16,-3-3-2-16,-3-5-2 15,0 3-2 1,-3-3 8-16,3 0 6 0,0-3-5 16,3 0-1-16,0-5-5 15,-3-2-3-15,3-1-3 16,0-2 1-16,0-3-1 15,3 0 0-15,0 0 0 16,0 0 0-16,0 3 2 16,0 5-3-1,-1-5 2-15,1 10-4 16,0 6 1-16,3 5 2 16,-3 5 3-16,0 0 2 15,0 3 1-15,0 3-2 16,0-3 1-16,-3-3 0 0,0-3 3 15,-3-2-3-15,0-2 0 16,0-6 3-16,0 0 1 16,3-6-3-16,0-2-3 15,0-2-3-15,3-3 1 16,3-1-4-16,0 1-1 16,0 3 0-16,3-1 4 15,-1 3-1-15,4 3 1 16,0 2 0-1,0 3-2-15,-3 5 9 0,0 3 6 16,-3 6 1-16,0 1 1 16,-3 1-7-16,-3-2-4 0,0-1 1 15,-3-3 0 1,3 1-17-16,-3-3-7 0,0-3-34 16,9-2-15-16,-3-6-54 15</inkml:trace>
  <inkml:trace contextRef="#ctx0" brushRef="#br3" timeOffset="41528.5645">6116 9689 256 0,'-3'5'96'0,"6"6"-52"0,0-3-54 16,0-3 16-16,0 6 5 15,0 2 7-15,-3 0-5 16,0 3 0-16,0-3-16 15,0 1 1-15,0-1-50 0,0-5-23 16,0-3-32 0</inkml:trace>
  <inkml:trace contextRef="#ctx0" brushRef="#br3" timeOffset="41705.2244">6071 9557 296 0,'-12'-3'112'0,"15"6"-60"0,0-3-58 0,-3 0 17 16,0 0-12-16,6 2-1 15,-3 1-6-15,3 0-2 16,0 2 5-16,3-2-62 0,0-1-24 16,3-2-11-1</inkml:trace>
  <inkml:trace contextRef="#ctx0" brushRef="#br3" timeOffset="42047.479">6226 9689 200 0,'-3'11'77'0,"3"2"-42"0,3 8-34 16,-3-10 14-16,0-1-2 15,0 6 5-15,0 0 1 16,0-3 3-16,0-2-12 16,0-3-3-16,0-8-3 0,0 0 2 15,0 0 3-15,0-6-4 16,0-2-1-16,3-2-2 0,0-6-2 15,0-3-4-15,0-4 0 16,3-6 0 0,0 5 2-16,3 5 1 15,2 3 1-15,1 6 4 0,3 2 2 16,3 10 0-16,0 9 1 16,0 5 9-16,0 5 5 15,-6 3 0-15,-3 2-1 16,-1-2-8-16,-2-3-5 15,-3 1-4-15,0-7 0 16,-3 1-18-16,0-5-4 16,0-3-51-16,0-3-19 15</inkml:trace>
  <inkml:trace contextRef="#ctx0" brushRef="#br3" timeOffset="42603.4778">5687 9962 168 0,'3'0'66'0,"6"0"-36"0,12 0-18 0,-9 0 21 16,3-3-2-16,8 0 4 16,13 1-6-16,6-1-3 15,8 3-14-15,7 0 1 0,0-3 1 0,-1 3 1 16,4 0 1-16,-4 0-4 15,-2 3 0-15,-10 0-1 16,-5 2 1-16,-6 0-4 16,-9-2-3-16,-1 0 0 15,-5-1-10 1,-9-2-24 0,-3-2-6-16,-3-1-38 15,0 0-13-15,-3 1-30 16</inkml:trace>
  <inkml:trace contextRef="#ctx0" brushRef="#br3" timeOffset="43428.9747">6774 9626 144 0,'0'-3'55'0,"0"6"-30"0,3-1-12 0,-3-2 19 16,0 8-3-16,0 3 3 15,0 2-9-15,2 8-4 16,1 8-11-16,0 0-3 0,3-2 1 16,3-3-5-16,0-1-3 15,3-4 3-15,0-3 3 0,0-6-1 16,0-4 0-16,3-6 3 15,0-3 1-15,0-2-6 16,-4-6-2-16,-2-2 2 16,0 0 1-16,-3-1 0 15,0 1-2-15,-3 0 3 16,0 0 0-16,-3 5-1 16,0 3-2-1,0-1 1-15,3 14 1 16,3 3 1-1,0 5-1-15,0 0 1 0,3-1-7 16,0 1 1-16,0 0 1 16,3-3 1-16,-3-2-32 15,-3-3-15-15,0-5-60 16</inkml:trace>
  <inkml:trace contextRef="#ctx0" brushRef="#br3" timeOffset="43670.6516">7125 9469 228 0,'-21'-2'88'0,"21"7"-48"0,0 3-49 0,0 0 12 16,0 5 2-16,0 11 6 0,3 13 8 15,-3-3 3 1,0 3-11-16,6 3-4 0,-3 0-3 0,0-6-5 15,0-7 1 1,0-3-24-16,-3-6-10 16,3-2-68-16,3-3-40 15,-9-5 67 1</inkml:trace>
  <inkml:trace contextRef="#ctx0" brushRef="#br3" timeOffset="43868.637">7006 9676 288 0,'-6'-8'110'0,"15"8"-60"0,-3-3-56 0,0 3 19 15,3 0-10 1,-1-5 0-16,7 5-3 16,3-5-1-16,0-1 1 15,0-4-42-15,0 2-17 0,0 0-32 16,-1 0-37-16,1 3 46 15</inkml:trace>
  <inkml:trace contextRef="#ctx0" brushRef="#br3" timeOffset="43983.9721">7262 9655 212 0,'6'29'79'0,"-3"-16"-42"0,3 6-32 0,-3-6 17 16,0 0-10-16,-3 8 1 16,0-2-8-16,0-1-3 15,0-2-1-15,0-3-21 0,0-2-9 0</inkml:trace>
  <inkml:trace contextRef="#ctx0" brushRef="#br3" timeOffset="44152.4424">7229 9514 240 0,'-9'-2'90'0,"9"2"-48"0,3 0-56 16,-3 0 11-16,0 0-17 15,3 0-2-15,3 0-44 16,0 0-19-16,3 0 17 16,3-3 12-16</inkml:trace>
  <inkml:trace contextRef="#ctx0" brushRef="#br3" timeOffset="47568.8907">7393 9440 148 0,'3'-5'57'0,"-3"5"-30"0,0-3-5 0,0 3 20 16,0 6-14-16,0-1-5 16,3 6-8-16,0 7 0 15,3 3-8-15,-1 8 0 0,1 11 0 0,-3-6-1 16,0 1 1-16,-3-3-4 15,3-6-2-15,0-2 0 16,-3-6-1-16,0-2-25 16,3-5-8-16,-3 5-58 15,0-16-41 1,0 0 53-16</inkml:trace>
  <inkml:trace contextRef="#ctx0" brushRef="#br3" timeOffset="47757.6683">7559 9668 220 0,'-3'5'82'0,"-9"0"-44"0,18 9-49 0,-9-6 13 16,6 2 2-16,0 6 5 16,-6 0 0-16,0 2 2 15,0-2-6-15,0-2-3 0,9 1-1 16,-9-7-72-1,0-8-62-15,1-5 37 16</inkml:trace>
  <inkml:trace contextRef="#ctx0" brushRef="#br3" timeOffset="47917.5946">7527 9469 240 0,'-3'-2'90'0,"0"4"-48"0,3-4-82 0,0 2 1 0,0 0-24 16,9 0-4-16,0-3 6 15,8 1 2-15</inkml:trace>
  <inkml:trace contextRef="#ctx0" brushRef="#br3" timeOffset="48091.4368">7699 9377 212 0,'-9'34'82'0,"9"-23"-44"0,0 7-36 0,0-2 19 16,0 5-2-16,0 11 3 16,0 5-6-16,0 3 1 15,0-6-10-15,0 1-6 0,3-6-2 16,0 3-17-16,0-6-5 16,0-8-42-16,-3-2-15 15</inkml:trace>
  <inkml:trace contextRef="#ctx0" brushRef="#br3" timeOffset="48298.5717">7625 9626 272 0,'-6'-3'101'0,"6"3"-54"0,3-3-53 15,0-2 19-15,3 0-10 16,3 2 0-16,3 0-3 15,3 1-1-15,-1-1 1 16,4 0-22-16,3 1-8 0,-3-1-38 16,6 1-16-16,-6-1 0 15</inkml:trace>
  <inkml:trace contextRef="#ctx0" brushRef="#br3" timeOffset="48443.9934">7863 9594 204 0,'0'18'77'0,"3"-12"-42"0,0 12-26 16,3-7 19-16,0-1-10 15,0 6-3-15,0 0-2 16,3 3-1-16,0-6-6 16,0 3-6-16,-1-6-1 0,1-2-10 0,-3-3-5 15,3 1-36 1,0-6-16-16,6-8-25 16</inkml:trace>
  <inkml:trace contextRef="#ctx0" brushRef="#br3" timeOffset="48616.8653">8062 9599 232 0,'-6'24'88'0,"3"8"-48"0,-11-1-31 0,5-15 22 15,-3 13 1-15,-3 6 5 16,-3 2-18-16,-3 3-6 16,3-3-8-16,3 0-13 0,1 2-4 15,-1-7-36-15,3 0-16 16,-6-8-55-1</inkml:trace>
  <inkml:trace contextRef="#ctx0" brushRef="#br3" timeOffset="49750.0367">1883 8205 96 0,'0'-6'35'0,"6"6"-18"0,-6-2 4 0,0 2 19 0</inkml:trace>
  <inkml:trace contextRef="#ctx0" brushRef="#br3" timeOffset="50278.3092">1889 8197 281 0,'0'5'44'0,"3"3"-22"16,0 3-12-16,6 4-4 0,-3 9 6 16,3 0 2-16,-6-3-3 15,0-2-1-15,0-3-4 16,-3-3 1-16,3-3-4 15,-3-2 0-15,0-2-1 16,0-1 1-16,0-5-2 16,0 0 2-16,0-5-4 15,0-3 0-15,0-5-1 16,-6-9-2-16,6 4-6 16,0-3-4-16,3 2 10 0,3 1 4 15,0 2-2-15,3 5 2 16,2 3-2-16,-2 8 0 15,-3 6 4-15,9 4 1 16,-6 9 5-16,3-1 3 16,-9 1-4-16,3-1-2 15,-6-2 0-15,3-3 1 16,0-2-1-16,-3-3 0 16,3-3-3-16,-3-5 1 15,3-3-2-15,0-4 2 16,3-7-4-16,0-7 0 15,3 0 1-15,0 0 0 0,3 5-3 16,2 3 2-16,-5 5-1 16,3 2-2-16,0 6 3 15,0 6 0-15,0-1 3 16,3 8 3-16,-6 3 0 16,-3 0 2-16,0 0 0 15,-3-3 1-15,3-2-15 16,-6-1-8-16,3-2-34 15,3 0-14-15,-1-3-31 16,4-5-31 0,3-2 49-16</inkml:trace>
  <inkml:trace contextRef="#ctx0" brushRef="#br3" timeOffset="50650.4379">2359 8157 192 0,'-21'-10'71'0,"7"10"-38"0,5 0-28 0,3 2 19 15,-3 6-11-15,3 3 0 16,-12 7-7-16,6 3-2 16,3 8-2-16,0 1-4 15,6-1-1-15,3-3-1 16,3-7 3-16,6-3 0 0,0-3 1 16,3-5 4-16,6-6 5 15,3-4-3-15,-6-6 2 16,-1-3-5-16,1-7 0 15,-3-1 1-15,-3 1 2 16,-3-1-3-16,-3 3 0 0,3 0-1 16,-6 3-2-16,0 3 1 15,0 4 1-15,0 4-6 16,3 7 1-16,0 3-1 16,0 5-1-16,0 8 6 15,6 0 1-15,-6-2-5 16,3-1-2-16,0-2-25 15,3-2-8-15,-3-7-24 16,0-1-46 0,2-9 24-16</inkml:trace>
  <inkml:trace contextRef="#ctx0" brushRef="#br3" timeOffset="50878.9866">2481 8027 172 0,'0'14'66'0,"0"-14"-36"0,0 5-37 0,3 3 10 16,0 5 14-16,0 8 9 15,3 6-2-15,-3 2 0 16,3 11-13-16,-3-3-4 0,0-3-3 16,-3-2 0-16,6-3 0 15,-6-3-5-15,0-7 1 16,0-3-40-16,0-3-18 15</inkml:trace>
  <inkml:trace contextRef="#ctx0" brushRef="#br3" timeOffset="51162.6972">2639 8221 124 0,'-12'-3'49'0,"9"0"-26"0,-3 3-36 15,6 3 6-15,-9 0 8 16,0-1 6-16,-5 4 22 16,-1 4 8-16,3 1-14 15,0-3-6-15,3 5-8 16,3-3-1-16,3 1-5 0,6 0 7 16,3 2 3-16,3 0-4 0,3-2-1 15,0 2-4-15,3-3-3 16,-1 1 0-16,4-3-1 15,-6-3-18-15,0 1-5 16,0-4-60 0,3-4-36-16,-3-1 53 15</inkml:trace>
  <inkml:trace contextRef="#ctx0" brushRef="#br3" timeOffset="51807.7225">2669 8250 192 0,'-6'2'71'0,"12"-2"-38"0,-3 19-39 0,0-14 14 16,3 0-1-16,0-2 6 15,6 8-1-15,-3-3 3 16,2-8-8-16,1 0-2 0,3-3 1 16,0 0 1-16,-3-5 3 15,3 0-1-15,-3-2 2 16,-9-1-8-16,6 1-4 15,-9-1 2-15,-6 1 1 16,-3-1-3-16,0 0-1 16,-3 3-4-16,0 6 1 15,-3 2 1-15,-3 5-1 16,6 0 4-16,-5 3 2 0,2 3-5 16,6 5 1-16,0 8 1 15,9-3 3-15,0 0 2 16,0-3 1-16,9 1-2 15,3-3-2-15,3-3 1 16,5-2 1-16,10-3-19 16,-3-3-6-16,0-5-63 15,0-5-42 1,-1-3 51-16</inkml:trace>
  <inkml:trace contextRef="#ctx0" brushRef="#br3" timeOffset="52249.5342">3362 8199 160 0,'-3'-5'63'0,"0"3"-34"16,0-1-12-16,0 3 22 0,-2-3-7 15,-4 3 1-15,-6 0-14 16,-6 3-4-16,0 2-9 15,3 3-6-15,0 3-1 0,0 5-4 16,7 7 1-16,2 1 0 16,3 0 2-16,6-3-4 15,6-2 2-15,6-3 0 16,8-1-1-16,4-4-5 16,3-3-4-16,0-3-12 15,0-5-6-15,2-5-19 16,1 0-44-1,-3-6 11-15</inkml:trace>
  <inkml:trace contextRef="#ctx0" brushRef="#br3" timeOffset="52646.6266">3422 7998 132 0,'0'8'49'0,"3"13"-26"0,0 17-18 0,-3-20 11 16,0 11 13-16,3 3 8 15,-3 13-8-15,0-3-5 0,0-5-13 16,-3-5-5-16,3-6 0 16,0-2-3-16,0-5-2 0,0-6 2 15,0-5 2-15,0-3-7 16,0-5 0-16,3-5-5 15,0-6 2-15,3 1-2 16,3-14 2-16,3 3 1 16,0 5 2-16,-1 5-1 15,1 3 1-15,0 8 8 16,0 11 4-16,0 2 6 16,0 3 2-16,-3 0-1 15,0 0 0-15,-3 0-12 16,0-3-2-16,-3-2-16 0,0-4-5 15,0 1-43-15,0-2-18 16,6-6-14 0</inkml:trace>
  <inkml:trace contextRef="#ctx0" brushRef="#br3" timeOffset="52946.3507">3663 8266 64 0,'-6'21'27'0,"6"0"-14"0,-3 3 0 0,3-16 11 16,0 5 5-16,3 0 2 0,0 0-8 15,6 1-3-15,0-4-1 16,6 1 0-16,3-6-10 16,0-5 3-16,-1-3 2 0,1-5-1 15,-3-2 0-15,-3-3-7 16,-3-9-2-16,-3-1 7 15,-3 2 2-15,-6-1-6 16,0 4-2-16,-6 2-12 16,0 3-5-1,-6 2-14-15,-3 6-6 0,0 0-60 16,4 2-28 0</inkml:trace>
  <inkml:trace contextRef="#ctx0" brushRef="#br3" timeOffset="53116.4095">3862 8305 192 0,'-5'27'71'0,"10"-11"-38"0,-2 5-39 0,-3-11 14 16,0 1-7-16,0 2-1 15,0-2-13-15,0-3-4 16,0 0-62-16,3-6-25 15</inkml:trace>
  <inkml:trace contextRef="#ctx0" brushRef="#br3" timeOffset="53263.4406">3836 8141 120 0,'-3'3'46'0,"6"2"-24"0,3 3-59 15,0-3-7-15,0 1 2 16,11-1 4-16</inkml:trace>
  <inkml:trace contextRef="#ctx0" brushRef="#br3" timeOffset="53463.7969">4014 8202 140 0,'-15'8'52'0,"9"0"-28"0,-3 3-24 0,7 2 10 15,-1 8 2-15,0 0 5 16,0 0 2-16,3-2 3 16,0-1-12-1,6 1-6-15,2-3 0 0,4-3-8 0,0-2 1 16,3-4-30 0,0-1-13-16,3-6-29 15</inkml:trace>
  <inkml:trace contextRef="#ctx0" brushRef="#br3" timeOffset="53802.1147">4142 8281 148 0,'-12'3'57'0,"27"0"-30"0,-3-1-32 0,-3 6 12 0,0-2 7 16,0-1 8-16,3 0 2 15,0-2 3-15,0-8-15 16,0-1-7-16,-4 1-1 0,1-6-1 15,0 1 1-15,-3-1-5 16,-3 1-1-16,0-4-4 16,-3 4-1-16,-3-1-10 15,-6 3-1-15,-3 3 7 16,-11 5 5-16,2 5 9 16,0 3 3-16,3 8 4 15,3 5 1-15,6 0 8 16,3 1 2-16,6-1-2 15,9 0 1-15,6-3-7 16,6-2 0-16,3-8-13 0,3 0-4 16,2-8-60-1,7-5-25-15,-3 0-6 16</inkml:trace>
  <inkml:trace contextRef="#ctx0" brushRef="#br3" timeOffset="54778.9656">4708 8162 128 0,'3'0'49'0,"0"0"-26"0,-6 0-5 15,3 0 18-15,0 0-16 16,0 6-3-16,0 4-5 16,0 4 2-16,0 7-7 15,3 8 2-15,0 0 4 0,0-3-1 16,3 1 3-16,0-3-8 15,3-6-4-15,-1-2 0 16,1-5 2-16,0-3 4 0,3-6 2 16,0-4-8-1,3-1-1-15,-9-2 0 0,3-3 3 16,0 0-2-16,-6-3 0 16,-3 3-1-16,0-5-2 15,0 2 1 1,0 3-6-16,0 8-1 15,0 6 3-15,6 4 1 16,0 1-3-16,0-1-1 16,0 1 7-16,3 0 4 15,-1-3 2-15,4-3 3 16,0-2 6-16,0-3 4 16,0-6-1-16,0 1 0 15,0-3-8-15,-3 0-4 16,-3-8-7-16,-3-2-2 0,0-1-32 15,-3 1-13-15,0 2-51 16,0 0-57 0,0 3 48-16</inkml:trace>
  <inkml:trace contextRef="#ctx0" brushRef="#br3" timeOffset="54951.3948">5032 8202 220 0,'0'8'85'0,"3"0"-46"0,0 5-46 15,0 0 14-15,0 11-7 16,-3-3 0-16,0 1 2 16,0-1 1-16,0-3-1 0,0-5-6 0,0-2-2 15,0-3-66 1,6-5-50-16,-3-6 37 16</inkml:trace>
  <inkml:trace contextRef="#ctx0" brushRef="#br3" timeOffset="55098.7562">5011 8115 252 0,'-6'-3'93'0,"9"3"-50"0,0 0-61 0,-3 0 11 16,0 0-22-16,3 3-7 16,0 2-49-16,0 0-20 0,9 1 48 15,6-4 23 1</inkml:trace>
  <inkml:trace contextRef="#ctx0" brushRef="#br3" timeOffset="55446.944">5172 8001 184 0,'-6'19'71'0,"9"7"-38"0,3 8-28 0,-6-10 17 15,0 5-6-15,0 16 1 16,-3-2-7-16,0-4-2 16,0-2-4-16,0-5-3 0,0-5 0 15,0-4-50-15,0-7-21 16,3-8-18 0</inkml:trace>
  <inkml:trace contextRef="#ctx0" brushRef="#br3" timeOffset="55636.2106">5056 8210 220 0,'18'-3'85'0,"3"1"-46"0,0-1-37 16,-12 0 19-16,2 1-13 15,4-1-2-15,0 1-4 16,0-1-2-16,0 0 1 15,3 1-32-15,-3-4-12 0,0-2-53 16</inkml:trace>
  <inkml:trace contextRef="#ctx0" brushRef="#br3" timeOffset="56009.8888">5333 7996 172 0,'-3'0'66'0,"3"8"-36"0,0 10-33 0,0-5 13 15,0 3 10-15,0 5 7 16,-3 6 6-16,0 2 3 16,0 5-20-16,-3 6-5 0,3-8-3 15,-3-6-2-15,3 1 1 16,-3-9-4-16,0-2 0 16,0-3-1-16,0-2-2 15,6-3-19-15,-3-5-8 16,3-3-4-16,6-6 1 0,3-7 6 15,0-5 2-15,3-1 2 16,0 6 0-16,0 2 13 16,0 6 8-16,0 10 25 15,0 8 13-15,-1 3 2 16,-2 3 0-16,0-1-18 16,-3 1-6-16,0-1-11 15,0-2-2-15,-3-5-20 16,0-3-9-16,0-3-69 15,6-5-55 1,6-3 55-16</inkml:trace>
  <inkml:trace contextRef="#ctx0" brushRef="#br3" timeOffset="57111.4106">5773 8199 188 0,'-3'3'71'0,"3"5"-38"0,0 5-28 0,0 3 19 0,3 8-2 16,-3 2 2-16,0 1 0 15,0-3 2-15,3-3-14 16,-3-3-5-16,0-2 0 0,0-3-4 16,0-2 0-16,0-3-1 15,0-3 1-15,0-5 4 16,0-2-7-1,0-4-3-15,0-2-5 16,0-2 0-16,0-3-3 16,0-9 2-16,0-4 0 15,3 2 3-15,0 6 2 16,3 2-1-16,0 5 4 16,3 6 0-16,0 2 5 0,0 11 2 15,3 5 4-15,-3 3 1 16,0 0-1-16,-3 3 1 15,-3-3-2-15,-3-1 2 16,0-4-4-16,0 0 1 16,0-6-3-16,0 0 0 15,0-5-6-15,3 0-1 16,3-5-2-16,3-3 0 16,2-11 0-16,1-2 0 15,0 0 0-15,3 5 0 16,0 3 3-16,0 2 0 15,0 6 3-15,0 2 3 16,3 6 4-16,-4 8 2 16,1 2-3-16,-3 0-3 15,-3 3 0-15,0-3 1 16,-3 0-5-16,0-2-1 0,-3-3-27 16,0 0-11-16,3-3-41 15,0 1-17-15,3-6-4 16</inkml:trace>
  <inkml:trace contextRef="#ctx0" brushRef="#br3" timeOffset="57496.9895">6229 8210 204 0,'-9'0'77'0,"-6"5"-42"0,6 1-30 0,3-1 19 15,-3 3-2-15,0 5 4 16,0 8-5-16,0 0-1 15,3 1-11-15,3 1-5 0,3-1-1 16,3-4-4-16,6-2-2 16,0-3 4-16,3-2 1 15,0-6 2-15,-3-2 0 16,0-6-5 0,3-2-1-16,-3-6-2 0,-3 1 3 15,0-9 0-15,-3-5 1 16,-3 3 0-16,0 5 2 15,0 3 1-15,0 2 1 16,0 3-2-16,0 3 1 0,0 10-2 16,0 9-1-16,3 2 1 15,3 2 1-15,0 1-3 16,0-1 0-16,-1 1-4 16,4-3-1-1,0-6-26-15,3 1-11 0,0-6-29 16,3-5-10-16,9-5 0 15</inkml:trace>
  <inkml:trace contextRef="#ctx0" brushRef="#br3" timeOffset="57680.4404">6544 8160 272 0,'-3'-6'104'0,"3"9"-56"0,-6 5-49 0,3-3 20 15,-3 9-7 1,1 4 1-16,-10 11-3 15,-3 3 1-15,0-3-6 0,0 0-5 0,3-5-1 16,0-3-12-16,3-2-5 16,0-6-41-16,1-3-16 15,5-2-35 1</inkml:trace>
  <inkml:trace contextRef="#ctx0" brushRef="#br3" timeOffset="57893.053">6333 8141 260 0,'3'3'96'0,"9"5"-52"0,6 8-40 15,-9-3 21-15,3 0 12 16,8 8 10 0,1 8-14-16,3 1-5 0,0 1-16 15,0-2-5-15,-3-2-3 0,-4-6-27 16,-5-5-9-16,0-3-24 15,-3-5-7-15,-3-3-71 16</inkml:trace>
  <inkml:trace contextRef="#ctx0" brushRef="#br3" timeOffset="58186.5175">5848 8559 244 0,'0'0'90'0,"9"3"-48"0,23-3-45 0,-8 0 19 16,12 0 8-16,9-3 9 15,5 3 3-15,10-2 0 16,8-1-19-16,7 0-8 0,-4 1-2 16,-2 2-9-16,-4 0-3 15,-8 0-33-15,-10 0-14 0,-2-3-87 32</inkml:trace>
  <inkml:trace contextRef="#ctx0" brushRef="#br3" timeOffset="59027.4934">7015 8234 168 0,'-3'2'66'0,"0"1"-36"0,6 0-26 15,-3 5 13-15,0 5-2 0,0 5 4 16,0 4-5-16,3 1 2 16,3 4-9-16,0-3-2 0,-1 0 1 15,4-3-3-15,0-5-2 16,3-3-3-16,3-5 1 16,0-8-4-16,-3-6 1 15,0-1-5-15,-3-4 1 16,0-2 4-16,0-1 2 15,-3 1 4-15,-3-8 1 16,-3-3 10-16,0 3 6 16,0 5-1-16,0 3 1 15,0 5-6-15,0 19-5 16,0 2-5 0,3 3-4-16,0 2 0 0,2 1 3 15,1-3 1 1,0 0-4-16,3 2-1 0,0-2-28 15,0-3-12-15,0-5-26 16,0-8-53 0,3-5 23-16</inkml:trace>
  <inkml:trace contextRef="#ctx0" brushRef="#br3" timeOffset="59271.5268">7327 8027 212 0,'-15'-18'82'0,"15"31"-44"0,3-5-38 0,-3-3 25 16,3 9-8-1,-3 4 3-15,6 9 0 16,-6 4-11-16,6 12-1 16,-3 2-1-16,3-3-3 0,-3-2-3 15,0-6 0-15,0-7-1 16,0-6-14-16,0-3-44 15,-3-5-7 1,6-5-38 0</inkml:trace>
  <inkml:trace contextRef="#ctx0" brushRef="#br3" timeOffset="59451.1175">7220 8231 280 0,'0'-2'104'0,"9"2"-56"0,3 2-56 16,-3-2 16-16,3 0-6 16,6 3 3-16,5-1-2 15,1-2-2-15,0 0 0 16,0 0-48-16,0-2-18 0,-4-1-44 16</inkml:trace>
  <inkml:trace contextRef="#ctx0" brushRef="#br3" timeOffset="59607.9049">7509 8231 228 0,'-6'11'88'0,"9"5"-48"0,0 0-38 0,0-3 17 16,0 5-10-16,0 3-1 15,0 1-2-15,0-1-1 16,0-3-3-16,3-2-4 0,-6-3 1 16,0-5-70-1,8-5-71-15,-8-3 33 16</inkml:trace>
  <inkml:trace contextRef="#ctx0" brushRef="#br3" timeOffset="59734.2903">7503 8139 184 0,'-3'-3'71'0,"6"3"-38"0,0-3-78 0,0 3-8 0</inkml:trace>
  <inkml:trace contextRef="#ctx0" brushRef="#br3" timeOffset="59913.3821">7658 8057 232 0,'0'10'88'0,"0"-7"-48"0,-3-1-42 16,3 4 17-16,-3 7 2 15,3 5 7-15,0 9-7 16,0 7 1-16,0 11-11 15,3-8 0-15,0 0 3 0,0-2-6 16,0-1-2-16,2-7-21 0,-2-6-8 16,6-13-123-1</inkml:trace>
  <inkml:trace contextRef="#ctx0" brushRef="#br3" timeOffset="60097.3773">7780 8319 260 0,'0'18'96'0,"12"-7"-52"0,-7 4-49 0,-2-4 17 15,-6 2-9-15,6 1-2 16,-6-1 0-16,3-3-1 16,-3-2 0-16,6 0-49 0,-3-8-19 15,9 0-32 1</inkml:trace>
  <inkml:trace contextRef="#ctx0" brushRef="#br3" timeOffset="60259.2392">7717 8123 260 0,'-6'-3'96'0,"6"3"-52"0,3 0-67 15,-3 0 8-15,0 0-18 16,6 0-3-16,0 0-33 15,3 0-15-15,6-5 24 16,9-1 12-16</inkml:trace>
  <inkml:trace contextRef="#ctx0" brushRef="#br3" timeOffset="60428.2555">7917 8043 220 0,'-3'3'85'0,"3"0"-46"0,3 10-46 0,-3-5 16 15,0 8 1-15,3 7 5 16,-3 9 8-16,2 13 6 15,-2-2-16-15,3-1-7 0,-3-2-2 16,0-1-3-16,0-7-1 16,0-3-28-16,0-5-14 15</inkml:trace>
  <inkml:trace contextRef="#ctx0" brushRef="#br3" timeOffset="60757.2892">7851 8287 288 0,'-6'0'107'0,"9"0"-58"0,3 0-59 15,0 0 14-15,0-3-3 16,3-2 1-16,0 0 0 16,3-1-2-16,0 4 1 15,0-4-26-15,-1 1-8 0,1 2-25 16,3-2-9-16,0 2 9 15,-3 3 27 1,-3 0 82 0,3 11 19-16,-3 10-20 15,0-2-11-15,0 2-18 0,0-3-3 16,-1 1-11 0,1-3-4-16,0-3 0 0,0-2 0 0,0-3 1 15,0-3-33-15,0-3-15 16,3-4-33-1,0-3-50-15,0-6 33 16</inkml:trace>
  <inkml:trace contextRef="#ctx0" brushRef="#br3" timeOffset="60895.067">8202 8236 208 0,'0'3'77'0,"0"2"-42"0,-3 17-28 0,0-7 20 16,-3 7-10-16,-3 7-2 15,-2 10 16-15,-4 4 9 0,0 2-21 16,0-3 1-16,3-2 1 0,0-1-21 15,3-7-6-15,3-3-42 16,3-8-19-16</inkml:trace>
  <inkml:trace contextRef="#ctx0" brushRef="#br0" timeOffset="68184.9113">18370 7572 160 0,'-3'0'63'0,"3"0"-34"0,-3 16-30 0,0-5 15 16,-3-1-4-16,-12 12 4 16,-5 9 6-16,-7 22 4 15,-9 16-12-15,-2 18 2 16,-13 19 0-16,-6 5 1 0,-2 0 4 15,-4-10 0-15,13-14 3 16,11-10-12-16,6-6-6 16,10-12-2-16,5-12-2 15,6-12 2-15,3-9 1 16,3-5-1-16,3-5-2 16,0-5 3-16,3-3 0 15,3-3-1-15,0-8 1 16,3-7-2-16,3-1 2 15,3-2-4-15,6-3 0 16,6-5 1-16,3-6 2 0,-1 1-1 16,4-14-1-16,-3-5 1 15,6 0-1-15,3-15 2 16,-4-1 1-16,7-3-1 16,0-7-2-16,-1-1-2 15,-2-4 1-15,3 1 1 16,6 1 0-16,-7 8-3 15,1 5 2-15,-6 6 1 16,-3 7 2-16,-4 6-1 16,-2 10 2-16,-3 8-2 15,3 3-1-15,-3 8 1 0,0 2-1 16,0 6 0-16,-1 2 2 16,1 11-1-16,6 8 2 15,3 11 0 1,3 7 3-16,5 19-3 0,7 13-2 15,3 6 0-15,8 12 1 16,1 17-3-16,-4 2 0 16,1 3 1-16,3-3 2 15,5 3 1-15,-2-6 1 16,-10-7 0-16,-2-16 0 16,-12-14-2-16,-4-7 1 15,-5-11 2-15,-6-11 2 16,-6-5-1-16,-3-8-1 15,0-5-1-15,-3-3 2 0,0-5-8 16,-6-8-3-16,0 0-19 16,-3-5-10-16,0-5-31 15,-3-6-13-15,-3-3-43 16</inkml:trace>
  <inkml:trace contextRef="#ctx0" brushRef="#br0" timeOffset="69280.941">17739 8586 152 0,'-3'0'57'0,"3"5"-30"0,-3 0-21 0,3 1 15 15,-3 2-2 1,0 5 3-16,-3 5-3 0,0 11 0 15,-3 3-10-15,-2 3 10 0,-1-4 4 16,0 6-5-16,0 3-3 16,3-6-2-16,-3-2 1 15,0-3-3-15,3-5-1 16,0-3-4-16,3-5 1 16,0 0-4-16,-3-3 0 15,6-2-1-15,0-3-2 16,-3 0 1-1,6-3 1-15,-2 0 1 16,-1 1-1-16,0-4-2 16,0 1-2-16,0 0 1 0,3-1-1 15,0 1 0 1,0-3 2-16,3 2 0 16,-3-2 0-1,6 3-3-15,2 2 0 16,1-2 2-16,0 0 0 15,0-1 3-15,3 1-1 16,6-3 2-16,6 3-4 16,9-3 0-16,8 0 1 15,10 0 2-15,8-3-1 16,4 0 2-16,8 1 0 16,16-1 1-16,-4-5 0 0,9 3 2 15,4 0-3 1,5-1-2-16,-3 1 2 0,0 0 2 15,-12-1 4-15,-2-2 2 16,-13 3 1-16,-2 0 2 16,-4 0 2-16,-8 2 2 15,-10 0-8-15,-8 3-1 16,-6 0-3-16,-6 0-1 16,-7 0-1-16,-2 0 0 15,-3 0-2-15,-6 0 1 16,0 3-4-1,-3-3-2-15,0 0-29 0,-6 0-14 16,3-3-56-16,-3-2-24 16,-3-22 0-1</inkml:trace>
  <inkml:trace contextRef="#ctx0" brushRef="#br1" timeOffset="84090.0501">19427 10181 132 0,'-3'0'49'0,"3"-5"-26"0,3 5-16 0,-3 0 15 0,6 0-2 16,3-3 3-16,3 3-4 15,9-2 0-15,11-1-10 16,13-2 6-16,8-1 2 0,10 1-5 16,5 0-2-16,13-1-5 15,5 1-2-15,-3 0 3 16,4 0 1-16,-4-1 5 16,-2 6 5-16,2-2-5 15,-3-4-2-15,-2 4-1 16,-10 2 1-16,-8-11 6 15,-10 3 2-15,-5-2-3 16,-9 4-1-16,-7 4-6 16,-2-1-3-16,-6-5-2 0,-6 8 0 15,-3-5-4-15,-3 0-2 16,-3-1-29 0,-3 1-14-16,0 2-75 15</inkml:trace>
  <inkml:trace contextRef="#ctx0" brushRef="#br1" timeOffset="84579.3387">20918 10115 132 0,'0'-8'52'0,"3"13"-28"0,-3-5-6 16,0 0 18-16,0 0-5 15,0 0-1-15,-3 3-14 0,0 5-5 16,-6 5-7-16,-6 16-1 16,-5 14 3-16,-13 20 1 15,-6 19 1-15,-3 11 0 0,-5 7 0 16,2 9 7-16,3-11 4 15,7-6-5-15,2-7-1 16,6-14-7-16,6-10-4 16,4-10-1-16,2-9 1 15,3-10-12-15,3-6-3 16,0-7-40-16,3-6-18 16,3-8-36-1</inkml:trace>
  <inkml:trace contextRef="#ctx0" brushRef="#br1" timeOffset="85240.2189">19457 10295 124 0,'-9'-21'46'0,"6"21"-24"0,3 0-2 0,0 0 19 16,0 0-2-16,0-8 3 15,0 8-13-15,0 0-7 16,0 0-11-16,0 0 0 0,0 0 0 16,-3-5-6-1,0-3-5-15,0 0-2 16,0 2-14-16,-6 1-5 16,3-3 1-16,-6 0 0 15,0-2-1-15,0-1 2 16,3 0 14-16,0 1 8 15,0 2 10-15,4 3 5 16,-1-3-4-16,3 5-2 0,0 3-8 16,3 3-1-16,3 7 3 15,8 4 2 1,7 15 2-16,9 5 2 0,9 8 4 16,17 17 3-1,7 4-3-15,11 9 0 0,4-6 3 16,5 2 1-16,9 1-3 15,-2 5-1-15,-4-5 0 16,-5-5 2-16,-10-1-3 16,-8-10 2-16,-13-8 1 15,-5-8 2-15,-9-5-10 16,-4-6-2-16,-8-5-9 0,-3-2-2 16,-6-3-31-16,0-3-14 15,-3-2-38-15,-3-1-17 16</inkml:trace>
  <inkml:trace contextRef="#ctx0" brushRef="#br1" timeOffset="88155.8159">15918 10157 104 0,'-12'0'38'0,"6"0"-20"0,0 0 3 0,6 0 17 16,0 0-5-16,0 0 0 15,0 0-18-15,3 0-9 16,6 6-4 0,6-4 6-16,5 1 5 0,13-6 5 0,12 1 1 15,5-4 1-15,19-2 0 16,5 0-9-16,10-2-2 16,-1-3 4-16,6-1 3 15,3 4 7-15,-5 2 3 16,-4 3-5-16,-2-1-2 15,-10 1-9-15,0 2-2 16,1 1 5-16,-7-1 3 16,-8-2-4-16,-10 2 1 15,-2 1-4-15,-12 2 0 16,-6 0-5-16,-7 0-1 16,-5 0-3-16,-3 0-3 0,-3 0 4 15,-3 0 3-15,0-3-17 16,0 0-8-16,-3 1-9 15,-6-4-5-15,3 1-33 16,-6 0-16-16,6 2-47 16</inkml:trace>
  <inkml:trace contextRef="#ctx0" brushRef="#br1" timeOffset="88574.4493">17254 10155 184 0,'-6'-14'68'0,"6"12"-36"0,0-1-29 0,0 3 15 16,0 3-7-16,-3 2 1 15,-6 11-5-15,-9 16-2 16,-6 15-2-16,-11 25 4 0,-10 18 3 0,-3 8 1 16,-2 10 3-16,-4 3 6 15,4-8 2-15,5-15-9 16,6-1-3-1,10-10-6-15,2-11-3 0,6 0 2 16,0-10 0-16,6-11-1 16,-3-11-2-16,4-10-17 15,2-3-9-15,0-2-24 16,3-9-8 0,0-5-43-16</inkml:trace>
  <inkml:trace contextRef="#ctx0" brushRef="#br1" timeOffset="89069.2189">15810 10316 132 0,'-9'-8'49'0,"6"6"-26"0,0-4-7 0,3 6 18 0,0-2-3 16,0-4-1-16,0 1-5 15,0 0-4 1,0 5-11-16,0-3-4 0,0 3 0 0,0 0-3 15,6 3-2-15,3 2 6 16,9 14 5-16,9 15 9 16,3 14 7-16,6 10-6 15,8 8-1-15,4 8-1 16,5 8 2-16,16 8-3 16,5 3-2-16,4-9-9 15,-1 4-3-15,-9-6-3 16,-2-3 1-16,-7-10-2 15,-8-11 2-15,-6-10-2 16,-7-9 2-16,-8-10-4 16,-6-7 0-16,-3-9-15 0,-3-5-6 15,-6-6-31-15,-3-2-14 16,-3-2-72 0</inkml:trace>
  <inkml:trace contextRef="#ctx0" brushRef="#br0" timeOffset="107415.737">15051 12372 64 0,'-3'-3'27'0,"3"3"-14"0,-3 6-13 0,0-1 5 0,-3 5 8 15,-5 20 6-15,-7 1 3 16,-6 14 4-16,-9 24-8 16,-6 10 0-16,-11 9 0 15,-1 4 3-15,1 6-11 16,2-5-1-16,3-3-2 0,7-16-1 16,5-8-1-16,6-10-3 15,3-11-2-15,6-8 1 16,4-6-1-16,2-7-3 15,3-5 2-15,3-6-21 16,3-2-10-16,3-6-15 16,3-8-35-1,9-5 16-15</inkml:trace>
  <inkml:trace contextRef="#ctx0" brushRef="#br0" timeOffset="107834.8983">15141 12340 96 0,'3'-10'38'0,"0"7"-20"0,0 3-15 16,-3 0 12-16,3 0-3 16,3 5 3-16,-1 3 5 15,1 8 4-15,3 8-3 16,0 8-1-16,0 10-11 16,3 14-1-16,0 20 2 0,-3 12-4 15,9 7-1-15,0 8-2 16,0-2 0-1,2-9-2-15,1-10 2 0,0-10 4 16,0-9 6-16,0-13-5 16,-3-7-2-16,-4-12-1 15,-5-7-1-15,0-5-5 16,-3-6 1-16,0-5-38 0,-6-8-14 16,6 0-40-1</inkml:trace>
  <inkml:trace contextRef="#ctx0" brushRef="#br0" timeOffset="108255.9346">15492 13541 96 0,'-6'0'35'0,"0"3"-18"0,-9 0-2 16,6-1 15-16,-6 1 6 16,-6 0 3-16,-5 2 9 15,-13-2 7-15,-12-1-29 16,-11-2 10-16,-10 0 4 0,-2 0-8 0,0 0-3 16,2 0-17-16,1 0-8 15,5 0-13-15,10 3-7 16,8-1-36-16,9 4-14 15</inkml:trace>
  <inkml:trace contextRef="#ctx0" brushRef="#br0" timeOffset="109335.6187">17459 12245 116 0,'6'0'44'0,"0"0"-24"0,-6 3-13 16,0-3 26 0,0 18-8-16,0 14-2 15,-6 18 1-15,-12 16-14 16,-11 40 3-16,-16 24 3 0,-9 34-4 15,-5 0-2-15,-4 5 1 16,10-15 3-16,11-30 3 16,6-21 2-16,10-18-10 15,5-14-3-15,6-15-9 16,3-14-2-16,3-10-38 16,3-11-16-16,6-10-45 15</inkml:trace>
  <inkml:trace contextRef="#ctx0" brushRef="#br0" timeOffset="109829.1314">17462 12216 168 0,'-9'-13'66'0,"9"10"-36"0,0 0-22 16,0 3 16-16,0 0-17 15,3 3-5-15,3 8 0 16,0 10 2-16,3 10-1 16,9 14 5-16,3 8 2 0,3 16-5 0,11 21-3 15,10 11-1-15,9 7-1 16,5 6 0-1,7-3 0-15,-7-10 13 0,1-14 6 16,-4-13-7 0,-2-8-4-16,-12-16-3 0,-10-10 1 15,-5-11-1-15,-9-5 0 16,-6-8 1-16,-3-8 1 16,-6-3-54-16,-3-5-25 15</inkml:trace>
  <inkml:trace contextRef="#ctx0" brushRef="#br0" timeOffset="110340.8376">18314 13568 112 0,'-3'0'44'0,"-3"2"-24"0,6-2-24 16,-12 0 71-16,-3 0-16 15,-9 3-8-15,-12 2-9 16,-11 14-20-16,-13-3 11 0,-20 2 5 15,-21 1 0-15,-3-1 2 16,-10 1-7-16,4-6-1 16,12-2-13-16,12-1-7 15,5-2-18-15,13 0-8 0,5 0-20 16,16-3-6-16,8 3-46 16,12 3-56-1,9-8 40-15</inkml:trace>
  <inkml:trace contextRef="#ctx0" brushRef="#br0" timeOffset="113660.6873">20013 12155 88 0,'-6'-13'35'0,"3"7"-18"0,0 1-7 15,3 3 14-15,0-1-4 16,-3 0 0 0,3 1-9-16,0 2-2 0,0 0-10 15,0 0-1-15,0 0 0 16,6 5 5-16,3 5 3 15,3 9 6-15,3 10 5 0,3 11 4 16,6 15 2-16,3 6-4 0,5 19-1 16,7 15-6-16,0 5 0 15,5 4 2-15,10 4 3 16,2-5-5-16,-8-10-2 16,-3-14-3-1,-4-15-2-15,-5-11-1 0,-3-8 0 16,-9-11-2-16,-3-8-2 15,-7-4-28-15,1-7-14 16,-6-7-49 0,0-8-46-16,-9-2 50 15</inkml:trace>
  <inkml:trace contextRef="#ctx0" brushRef="#br0" timeOffset="114185.9604">19448 13745 116 0,'-15'-8'46'0,"12"6"-24"0,-3-4-13 0,6 6 14 15,0-2 2-15,0-1 2 16,3-2-8-16,6-3-4 16,9-13-8-16,11-3 6 0,19 0 4 15,15-3-3-15,17-2 2 16,24-2-7-16,9 4-3 16,6 3-3-16,6 6-3 15,-3 2 7-15,-3 5 5 0,-14 3 3 16,-4 3 0-1,-12 2-7-15,-12 3-3 16,-8 0-3-16,-10 3 1 0,-8 0-9 16,-6-1-1-1,-10-2-64-15,-5 0-28 0</inkml:trace>
  <inkml:trace contextRef="#ctx0" brushRef="#br1" timeOffset="134963.5786">12965 14650 120 0,'-9'-3'46'0,"6"3"-24"0,3 3-10 0,0-3 16 16,0 0-3-16,6 0 3 15,6 0-7-15,3 0-1 16,2 0-11-16,16 0 1 0,12 0 3 15,5 3-3-15,13 2 2 16,5-2-3-16,19-1 0 16,2 4-3-16,6 1 1 15,-2-4 0-15,-4 5 1 0,0-3-2 16,-5 1-1 0,-16-1 1-16,-6-2 3 0,-8-1-2 15,-3 1-2-15,-7-1 4 16,-5 1 2-16,-6-3-6 15,-3 0-1 1,-7 0 0-16,-5 0 0 0,-3 0 0 16,-3 0 0-16,-3 0-2 15,-9 0-2-15,0-5-10 16,-3 2-4-16,0 1-31 16,-3-1-12-16,0 0-64 15</inkml:trace>
  <inkml:trace contextRef="#ctx0" brushRef="#br1" timeOffset="135549.0864">12905 14700 136 0,'-6'-18'52'0,"9"18"-28"0,-6 0-13 16,3 0 15-16,0 0-8 15,6 5-3-15,3 3-2 16,3 3-1-16,3 4-6 15,3 17 3-15,6 16 3 0,11 15-2 16,10 9 0-16,6 7 0 0,2 14 4 16,7 5-4-16,-1-3 0 15,4-10 0-15,-1-1 1 16,1-2-1-16,-7-10 1 16,-8-6-4-16,-3-11-2 15,-10-7-2-15,-5-11-3 16,-9-8 3-16,-3-8 2 15,-3-5 2-15,-6-5 1 16,-3-3-20-16,-3-3-9 16,-9-5-38-16,0-3-15 15,-3 1-32 1</inkml:trace>
  <inkml:trace contextRef="#ctx0" brushRef="#br1" timeOffset="136179.4562">14370 14756 104 0,'15'-3'38'0,"-15"3"-20"0,3 0-12 0,3 3 11 15,-3-3-5-15,-3 0 1 16,0 0-6-16,0 0 1 16,2 2 4-16,-2 1 2 0,-2 2-7 15,-1 1 7-15,-3 4 5 0,-3 6-1 16,-6 13-1-16,-6 16 4 15,-9 13 1-15,-3 6 0 16,-11 26 1 0,-13 13-9-16,4 0-1 0,-4-2 4 15,9-1 3-15,10-2-4 16,5-13-1-16,6-14-7 16,3-10 0-16,7-11-3 15,2-10 0-15,3-8-1 16,3-6 0-16,0-2-5 15,0-8-1-15,3-8-6 16,-3-3-2-16,3 1-31 16,0-6-10-16,0-6-51 15,3 4-51-15,0-6 52 16</inkml:trace>
  <inkml:trace contextRef="#ctx0" brushRef="#br3" timeOffset="145922.6666">14349 13753 84 0,'-3'3'33'0,"3"-1"-18"0,0 1-18 16,-3 8 34-16,-3 7-5 15,-3 3-5-15,-6 8-3 16,-3 11 2 0,-8 13 4-16,-1 3-12 0,-3-1 2 0,0-2 2 15,3-5-4-15,4-9-2 16,2-2-3-16,3-2 0 16,-3-6-4-16,9-5-2 15,0-6 0-15,3-2-1 16,3-5 0-16,0-1 2 15,0-2-8-15,1-3-3 16,-1 1-26-16,3-4-10 16,-3 1-28-16,3-3-22 15,0 3 42-15</inkml:trace>
  <inkml:trace contextRef="#ctx0" brushRef="#br3" timeOffset="146432.6547">13971 14213 84 0,'-3'-2'33'0,"3"2"-18"0,0 2-2 0,0-2 11 16,0 0-12-16,0 0-5 15,0 6-2-15,0 4 1 16,0 4 14-16,-3 4 7 15,0 9-5-15,-3 7-2 16,-3 8-12-16,-3 1-3 0,3-1-1 16,0-5-2-16,3-3-2 15,0-5 3-15,0-5 2 0,3-3 4 16,0-5 2-16,3-2-3 16,3-7-3-1,3-1 2-15,3-6 0 0,3-3-3 16,6-5-1-16,6-2-1 15,3-1 1-15,-1-8-4 16,1 6 0-16,0-3 1 16,3 3 2-16,-3 3-25 15,-4 2-12-15,1 5-62 16</inkml:trace>
  <inkml:trace contextRef="#ctx0" brushRef="#br3" timeOffset="147348.4171">15540 13809 132 0,'0'-16'52'0,"0"18"-28"16,2-4-17-16,-2 2 13 16,0 0-12-16,3 2-4 15,3 6 1-15,3 3 1 16,0 2-2-16,0 6 4 0,3 10 2 0,3 5-3 15,3 8 1 1,3 6-7-16,5 2-1 0,-2-2 6 16,0-8 6-16,3-3 0 15,0-6 1 1,-1 1-3-16,-2-3 1 0,0 0-8 16,-3-2-4-16,-6-3 2 15,0-3 1-15,-3-3 2 16,-3-2 0-16,-1-2-5 15,-2-7 1-15,-3 1 2 16,0-2 3-16,-3-6 0 16,0 0 0-16,0 0-3 0,0 0 1 15,0 0-18-15,0 0-6 16,0 0-19-16,0 0-5 16,-3 0-31-1,3 0-23-15,0 0 42 16</inkml:trace>
  <inkml:trace contextRef="#ctx0" brushRef="#br3" timeOffset="147685.9739">16049 14309 148 0,'-9'-6'57'0,"12"6"-30"0,-3 3-36 16,0 2 9-16,0 3 0 15,-6 3 4-15,3 7 14 16,0 6 8-16,3 8-13 16,3 2 0-16,0 1 0 0,3-4-7 15,-3 1-1-15,2-5-1 16,-2-4 0-16,-3-4 9 16,-3-8 19-1,-8-3-4-15,-7-6-11 16,-3-2-8-16,-6-2-6 15,-3-1-3-15,1-2-2 16,2 2 1 0,6 0-15-16,3 1-4 0,6 2-54 15,3 2-63-15,9-2 34 16</inkml:trace>
  <inkml:trace contextRef="#ctx0" brushRef="#br3" timeOffset="148669.6404">17215 13883 104 0,'3'-3'41'0,"-3"3"-22"0,0 0-5 16,0 0 17-16</inkml:trace>
  <inkml:trace contextRef="#ctx0" brushRef="#br3" timeOffset="148850.054">17212 13893 251 0,'-9'24'38'0,"-5"18"-20"16,-7 9-4-16,-6 7-1 0,-3 0-5 15,0 3 0-15,4-3-2 16,-1-5-1-16,3-3-1 16,3-2 2-16,6-8-3 15,0-9-2-15,3-4 0 16,1-6-1-16,2-5-25 0,0-3-10 16,0-2-26-1,0-3-47-15,3-3 24 16</inkml:trace>
  <inkml:trace contextRef="#ctx0" brushRef="#br3" timeOffset="149165.4065">16825 14298 180 0,'0'-18'68'0,"0"18"-36"15,3 5-42-15,0-5 9 0,3 3-5 16,0 2 2-16,3 3 13 15,0 5 8-15,0 11-8 16,0 8 6-16,0 10 3 0,-3 0-8 16,0 1-3-16,0-4-4 15,0-7 0-15,3 2-2 16,0-10 2-16,-1-5 4 16,4-9 15-1,3-4-4-15,3-9-8 16,0-2-4-16,6-6-11 15,3-5-2-15,-1-16-27 16,1 6-10-16,0 2-31 16,3 3-39-1,-3 2 35-15</inkml:trace>
  <inkml:trace contextRef="#ctx0" brushRef="#br3" timeOffset="149648.9121">17718 13867 148 0,'-3'-8'55'0,"3"8"-30"0,3 0-32 15,-3 0 10-15,6 3 3 16,0 4 6-16,3 7 14 15,3 10 5-15,3 7-15 16,3 14 4-16,0 8 3 0,3-3-6 16,2 1-2-16,1 2-8 15,-3-3-5-15,-3-2-1 16,0-6-1-16,-3-8 2 0,-3-5 1 16,-1-7 1-16,-5 1 0 15,0-4-18-15,0-6-7 16,-3 3-21-16,-3 0-6 15,0-6-13 1,0-2-34-16,-3 0 20 16</inkml:trace>
  <inkml:trace contextRef="#ctx0" brushRef="#br3" timeOffset="149973.9462">18061 14311 156 0,'-3'-2'57'0,"6"2"-30"0,0 2-32 16,-3-2 10-16,3 6-1 15,0 2 2-15,0 2 13 16,0 9 5-16,2 7-12 16,1 6-5-16,0 5-2 0,0-5-3 15,0-1 1-15,-3-4 2 16,0-3 2-16,-3-6 10 15,-3-2 4-15,-3-3 0 16,-6-5-1-16,-8-2-8 16,-4-4-5-16,-6-4-7 15,-3-4 0-15,1 1 0 16,-1 0 2-16,6-1-23 16,3-2-11-16,6 3-155 15,21 2 79 1</inkml:trace>
  <inkml:trace contextRef="#ctx0" brushRef="#br3" timeOffset="150897.1138">19808 13835 168 0,'-3'-3'66'0,"3"3"-36"0,0 11-31 0,-3-3 15 16,-3 10 10-16,-9 20 7 15,-9 20-8-15,-5 11-3 16,-4-1-11-16,-3 9-6 0,0-6 0 16,4 4-2-16,-1-12 2 15,6-7-2-15,6-11 2 16,6-8-2-16,3-8-1 15,4-8-26-15,2-5-10 16,0-3-26 0</inkml:trace>
  <inkml:trace contextRef="#ctx0" brushRef="#br3" timeOffset="151179.9501">19385 14301 132 0,'-3'-16'52'0,"3"11"-28"0,3 5-28 16,-3 0 8-16,0 5 4 16,0 0 5-16,6 8 11 15,-3 11 5-15,-6 13-15 16,0 16-1-16,0 0 0 0,3 5-7 16,0-10-1-16,3-3 1 15,3-11 1-15,0-5 8 16,3-7 2-16,3-7 5 0,6-4 1 15,6-8-10 1,2-6-3-16,4-8-11 16,3-2-1-16,3-5-22 15,-4-1-9-15,1-5-36 0,0-2-16 16</inkml:trace>
  <inkml:trace contextRef="#ctx0" brushRef="#br3" timeOffset="151685.8398">20126 13875 152 0,'0'-11'57'0,"0"9"-30"0,3-1-32 0,0 3 12 16,3 0 5-1,0 3 7-15,0 2 5 0,0 3 3 16,0 8-14-16,3 13 3 0,3 8 2 16,0 10-6-16,3 6 1 15,3-5-8-15,-1 2-1 16,1-2 0-16,3-1 0 16,3 1 2-16,3-6 3 15,0-5-4-15,-1-2-1 16,-5-1-2-16,-3-5-2 15,-3-5 1-15,-3-3 1 0,-3-5-3 16,-3-3 0 0,0-2-32-16,-3-3-13 15,0-3-34 1,-3-5-44-16,0 3 36 16</inkml:trace>
  <inkml:trace contextRef="#ctx0" brushRef="#br3" timeOffset="152032.638">20543 14340 204 0,'-3'-2'77'0,"6"4"-42"0,-3 6-45 15,3 0 11-15,-3 6-1 16,0 7 2-16,0 8 6 15,0 8 5-15,0 0-7 16,3 0 1-16,0-3 0 0,3-2-6 16,-3-3 0-16,0-5 1 15,-3-5 1-15,-3-4 14 0,-3-1 6 16,-6-4 0-16,-6-2-2 16,-6-3-7-16,-5 1-4 15,-1-9-5-15,0 3-2 16,-3-5-3-16,1-1-1 15,5 1-19-15,6 0-7 16,3 0-65 0,3 5-61-16,3-6 49 0</inkml:trace>
  <inkml:trace contextRef="#ctx0" brushRef="#br3" timeOffset="153539.1319">20100 11226 116 0,'0'-2'44'0,"0"2"-24"0,0 2-24 16,-3 9 19-16,-3 7-6 15,-3 9 5-15,-6 18 1 16,-6 8-2-16,-3 8 0 16,-3 2-7-16,4 3 0 0,2 6 1 15,0-9-6-15,3-5 0 16,3-7 1-16,3-4 1 15,3-10-1-15,0-2 1 16,-2-9 0-16,2-5 1 16,0 1-2-16,0-7-2 15,3-4-37 1</inkml:trace>
  <inkml:trace contextRef="#ctx0" brushRef="#br3" timeOffset="153897.7361">19772 11785 88 0,'3'-16'33'0,"0"10"-18"0,6 1-20 16,-6 5 6-16,0 0 8 15,0 3 5-15,0 5 3 16,3 2-1-16,-6 17-2 15,0 7 1-15,0 8-8 16,0-2-2-16,-3-3-3 16,3-5 1-16,0-3-2 0,9-3 13 0,-3-4 5 15,0-4-3-15,0-5 1 16,3-2 3-16,3-6 2 16,-1-5-9-16,4-2-5 15,3-4-5-15,0-4 0 16,0-6-2-1,0 3 2-15,-3-1-29 0,-3 1-11 16,-1 0-59 0</inkml:trace>
  <inkml:trace contextRef="#ctx0" brushRef="#br3" timeOffset="154523.9693">20743 10999 124 0,'0'-13'46'0,"3"-1"-24"0,-3 6-10 0,2 8 13 16,-2 0-11-16,6 0-3 16,0 11-7-16,3 0-1 15,3 7-1-15,3 6 3 0,6 8 4 16,3 2 1-16,3 14 4 15,2 5-1-15,1 7 2 0,0 1-4 16,3-3 1-16,-1-2-3 16,1-11 2-16,0-3-4 15,0-5-2-15,-4-2-2 16,1-6-3-16,-6-3 3 16,-3-5 0-16,-3-5-1 15,-6-2 1-15,-4-4 2 16,1-2 4-16,-3-3-11 15,-6-5-3-15,0 0-36 16,0 0-15-16,-3-2-44 16</inkml:trace>
  <inkml:trace contextRef="#ctx0" brushRef="#br3" timeOffset="154868.9554">21320 11538 160 0,'-6'-15'60'0,"6"12"-32"0,0 0-33 0,0 3 12 15,0 0-8-15,0 0 5 16,0 16 4 0,-3 5-4-16,0 6 5 0,0 7 3 15,0 6-2-15,3 2 0 16,0 6-9-16,0-6 0 15,0-5 1-15,-3-2 3 0,0-9 2 16,0-2 3-16,0-8 12 16,-6-6 6-16,-12-4-10 15,1-6-5-15,-4-3-6 16,-3-2 0 0,0-1-4-16,-3-2-2 0,4 3-9 15,-1 3-3-15,3 4-62 16,0 6-71-1,3 3 33-15</inkml:trace>
  <inkml:trace contextRef="#ctx0" brushRef="#br3" timeOffset="156837.0633">15995 11242 88 0,'0'0'35'0,"0"0"-18"0,-15 3-13 0,12 2 8 15,-6 3-1-15,-3 8 1 0,-6 10 0 16,-5 14 2-16,-4 2-3 16,-9 11 1-1,-3 0-3-15,1 0 0 0,-1 3-5 16,6-3-1-16,-2 2 3 0,-1-7-3 15,9-6 0 1,6-5-1-16,3-2 1 0,0-12-2 16,7-1 2-16,-1-7-2 15,3 1 2-15,0-2-4 16,0-4 0-16,3-2-30 16,0 0-14-16,-3-3-21 15</inkml:trace>
  <inkml:trace contextRef="#ctx0" brushRef="#br3" timeOffset="157167.8758">15557 11650 120 0,'-15'2'46'0,"13"1"-24"0,-13 7-26 0,9-2 10 15,0 8 1-15,-6 8 4 16,-3 18-2-16,-3 3 2 16,-3 3-6-16,3 5-1 15,1-5-2-15,2-6-2 0,3-8 1 16,3-5 3-16,3-5 2 0,3-8-2 16,3-3-3-16,6-5 8 15,6-5 4-15,6-6-6 16,11-2-2-1,10 0-1-15,3-3 0 16,2-5-5-16,7-3-1 0,3 2-37 16,-4 1-58-1,10 0 9-15</inkml:trace>
  <inkml:trace contextRef="#ctx0" brushRef="#br3" timeOffset="157680.4994">16947 11197 108 0,'0'-5'44'16,"6"8"-24"-16,-3-3-24 0,0 2 8 0,3 3 0 15,6 6 2-15,0 10 2 16,3 6 0-16,3 18-4 16,3 5-1-16,5 13 1 15,1-7 0-15,0 0-2 16,0-1-2-16,0 1 1 0,-1 2 1 15,1-8 1-15,-6-8-1 16,-3-4 1-16,3-7 2 16,-6-7 2-16,-1-3-6 0,-2-5 0 15</inkml:trace>
  <inkml:trace contextRef="#ctx0" brushRef="#br3" timeOffset="158014.2466">17391 11758 156 0,'-21'-18'60'0,"39"15"-32"0,-24 0-37 0,12 6 9 0,0 0-7 16,0-1 0-16,-3 6-1 16,0 5 2-16,3 11 4 15,3 8 1-15,0 5 3 0,0-3-3 16,2 1 0-16,1-3 1 15,-3-3 2-15,0-6 1 16,-3-4 1-16,0-3 17 16,-3-3 11-16,-3-5 6 15,-12-5 8 1,-12-6-16-16,-5 0-7 16,-4 1-6-16,0-6-12 15,0 2-2-15,4 1-5 16,5 0-2-16,3 10-44 0,6 0-20 15,6 1-34 1</inkml:trace>
  <inkml:trace contextRef="#ctx0" brushRef="#br3" timeOffset="158909.1724">17757 9284 108 0,'-6'-8'44'0,"3"14"-24"0,0-6-19 0,0 0 11 16,-3 5-4-16,-3 3 3 16,-3 16-2-1,-5 2 2-15,-7 8-4 16,-9 17 1-16,-3 15-5 0,1 3 0 0,2-6 1 16,-3-7-2-16,0-6 1 15,7-8-2-15,5-5 2 16,3-5 2-16,3-8 2 15,3-3-1-15,3-5 1 16,3-3-22-16,0-5-9 16,0-3-50-1</inkml:trace>
  <inkml:trace contextRef="#ctx0" brushRef="#br3" timeOffset="159212.0662">17325 9705 156 0,'-3'-11'57'0,"0"9"-30"0,3 2-34 16,0 0 2-1,-2 13-7-15,-4 3 5 16,-3 8 3-16,0 2 3 16,0-2 3-16,0 0 3 0,3 0 0 15,0-3 0-15,3-3-3 16,3 1-2-16,0-6 3 15,0-2 2-15,3-1 9 16,6-5 3-16,3-2-4 16,6-6 0-16,8-2-8 0,4 0-3 15,3 0-1-15,-3-3-1 16,2 2-38 0,7 1-60-16,0 2 9 15</inkml:trace>
  <inkml:trace contextRef="#ctx0" brushRef="#br3" timeOffset="159781.1613">19010 9353 116 0,'-12'-26'46'0,"12"23"-24"0,0-2-17 0,0 5 11 16,0 0-14-1,0 0-3-15,3 5 0 0,0 8 0 16,3 6 1-16,3 2 2 0,0 8 3 16,6 16-2-16,0 10-2 15,3 4 2-15,0-4 0 16,2-2 1-16,4-8 0 16,0-5 6-16,0-6 6 15,-3-2-4-15,-4-6-2 16,-2-4-1-16,-3-4-1 15,0-5-4-15,-6-2-1 16,0 0-28-16,-3-4-12 0,0-1-40 16</inkml:trace>
  <inkml:trace contextRef="#ctx0" brushRef="#br3" timeOffset="160065.8717">19317 9840 160 0,'-3'-16'60'0,"6"19"-32"0,-3-3-42 0,0 0 8 16,3 8-4-16,3 0 1 15,0 2 3-15,-3 6 2 16,6 5 2-16,-1 3 3 16,4 8 0-16,-6 2 2 15,3 0 0-15,-6-4 3 16,0-7 19-16,-3-4 8 15,-6-3-16-15,-3-8 4 0,-3-3 0 16,-5-8-9-16,-4 1-2 16,0-4-6-16,-3 4-3 15,-3-6-16-15,3 13-5 16,1 0-74 0</inkml:trace>
  <inkml:trace contextRef="#ctx0" brushRef="#br3" timeOffset="161191.9321">17004 9411 80 0,'0'0'33'0,"3"0"-18"0,-3-2-2 15,0 2 14-15,6 0-4 16,-3 0-1-16,3-3-10 16,0 0-5-16,0-2-4 15,3-3 0-15,0-3-2 16,0 1 2-16,2-1 2 0,-2-2-2 15,0 0-2-15,0 0 0 16,0-1-1-16,-3 1 0 16,0 3 0-16,0 2-3 15,-3 2 2-15,0 4-4 16,-3 2 1-16,3 2 0 0,0 9 2 16,-3 2-1-16,3 6-1 15,-3 2 0-15,0 3 3 16,0-1 0-16,0 4 1 15,0-1 0-15,0 1 2 16,0-3 1-16,0-3 3 16,0 3-3-16,0-3 0 15,0-3-39 1,0 4-46-16,-3-7 16 16</inkml:trace>
  <inkml:trace contextRef="#ctx0" brushRef="#br3" timeOffset="161419.4301">17010 9596 136 0,'-15'-13'52'0,"9"16"-28"0,6-3-24 16,0 0 13-16,0 0-5 15,6 3 3-15,3-3 7 16,3 0 3-16,6 0-10 16,6-3-7-16,2-2 0 0,7-1-5 15,3 4 0-15,0-1 3 16,-4 0 1-16,1 1 1 15,-6 2 0-15,-3 2-2 16,-7-2-2-16,-5 3-68 16,6 5-15-1</inkml:trace>
  <inkml:trace contextRef="#ctx0" brushRef="#br3" timeOffset="162301.0673">19278 9422 140 0,'0'-8'55'0,"9"8"-30"0,6-5-34 0,-6-1 9 0,6 6-2 16,3-5 1-16,2 5 1 15,1-3 0-15,0 6 0 16,-3 0 0-16,-3 2 0 15,-3 3-3-15,-9 2 2 0,-6 4 3 16,-6 2 1-16,-3 2-1 16,-9 1 1-16,-3-1-2 15,0 3-1-15,1 3 1 16,2-3 1-16,3-2-1 16,6-6-1-16,3-2 3 0,3-3 2 15,6-3-2-15,6-5-2 16,6 0 6-16,12-5 3 15,3-1-3 1,8 4 1-16,7-1-5 0,0 6-2 16,-4 7-7-16,1-2-1 15,0 5-65 1</inkml:trace>
  <inkml:trace contextRef="#ctx0" brushRef="#br3" timeOffset="163322.1816">15423 11258 116 0,'-3'5'46'0,"3"-5"-24"0,3 0-4 0,-3 0 20 16,0 0-12-16,0 0-3 15,3 0-11-15,3-2-3 16,0-1-5-16,0-2-5 0,3-3 0 16,0 0-1-16,0-3 0 15,0 3 2-15,0-5 2 0,0-3-1 16,-3 3-1-16,0 2 1 16,-3 3-1-16,0 3-3 15,0 10-2 1,-3 3 0-16,3 3 1 15,-3 2 2-15,0 3-1 16,3 5-1-16,0 3 3 16,0 0 0-16,0 2 1 15,0 6 2-15,0-5-39 16,-1-4-56 0,-2 1 6-16</inkml:trace>
  <inkml:trace contextRef="#ctx0" brushRef="#br3" timeOffset="163503.2607">15414 11496 180 0,'-14'-8'68'0,"14"8"-36"0,0 0-33 0,0 0 12 15,6 0-10-15,2 0-2 16,7-2 2-16,9-4 1 16,6 1 0-16,6 2-4 0,5 1 1 15,4 2 3-15,-3 0 3 16,5 2-26-16,-2-2-11 15,0 3-44 1</inkml:trace>
  <inkml:trace contextRef="#ctx0" brushRef="#br3" timeOffset="164268.936">17287 11258 160 0,'-15'-13'63'0,"15"10"-34"0,-3-2-25 16,6 5 13-16,3-3-10 16,3-2-4-16,6 0-2 15,8-3 1-15,4 2-1 16,0 4-1-16,0 2 3 0,-3 2-7 16,-4 4-1-16,-5 7 2 15,-6 5 3-15,-6 6 3 16,-9 5 3-16,-3 6-3 0,-11-1 0 15,-4 1-1 1,-3-6-2-16,0-3 1 16,3-5-1-16,6-5 4 0,4-3 5 15,5-2 4-15,3-3 2 16,9-3-4-16,9-2 1 16,5-3-7-16,13 0-1 15,6 0-2-15,3 0 1 16,2 0-11-16,4 2-2 15,0 4-85 1,-4-1-44-16,16-5 67 16</inkml:trace>
  <inkml:trace contextRef="#ctx0" brushRef="#br3" timeOffset="165018.647">19501 11319 28 0,'-3'0'13'0,"6"3"-6"0,0-3 3 15,-3 0 7-15,0 0 15 16,3-3 7-16,0 0-9 16,0-5-6-16,3 0-9 15,0-2-5-15,-3-1-5 16,3-2-2-16,-3 2-1 15,0 1-4-15,0-1 1 0,0 3 1 16,-3 0 0-16,3 3 0 0,-3 0 2 16,3 2-6-1,-3 3 1-15,0 5-1 0,3 6 2 16,-3 8 1-16,0 4 1 16,0 9 0-16,-3 5 0 15,0 0 2-15,0 0 1 16,-3-5 1-16,3-3 0 15,0-2-20-15,0-4-7 16,0-4-37 0</inkml:trace>
  <inkml:trace contextRef="#ctx0" brushRef="#br3" timeOffset="165214.0564">19394 11621 180 0,'-21'-19'68'0,"24"19"-36"0,0 3-37 15,6 2 7 1,6-2 4-16,6-3 10 16,6-3 4-16,8 0-9 15,4 1-7-15,0-4 0 0,5 1-3 16,-5 2 2-16,3 1-59 16,2-4-62-1,-14-1 23-15</inkml:trace>
  <inkml:trace contextRef="#ctx0" brushRef="#br3" timeOffset="165995.5134">21263 11200 160 0,'-6'-8'63'0,"6"-5"-34"0,3 5-23 0,0 5 15 16,3-5-11-16,6 3-3 15,3-3-4-15,3 3-3 16,3-1 1-16,0 4-1 0,-3 2 2 16,-1 5-1-16,-2 6-1 15,-3-4 1-15,-6 7-1 16,-6 2 0-16,-9 2 0 16,-6 3 0-16,-5 3 2 0,-4 0-1 15,0 2-1-15,3-2 1 16,3-5 1-1,3 2-1-15,3-5-1 0,3-6 3 16,7 1 2-16,2-1-2 16,5-10 0-16,7 0 1 15,12 0 2-15,6-2-1 16,6 2 0-16,-1 8-6 16,4-3-1-16,-3 0 3 15,-3 3 3-15,-1 0-30 16,-5 3-14-16,3-1-49 15</inkml:trace>
  <inkml:trace contextRef="#ctx0" brushRef="#br3" timeOffset="167063.0942">13867 13777 80 0,'-6'5'33'0,"6"0"-18"0,0 1-9 15,0-6 11-15,0 0 8 0,0 0 7 16,0 0-6-16,0 0-1 15,6-3-10 1,0-2-4-16,0-3-6 0,5-3-4 16,-2-2 2-16,3 0-4 0,-3-8 0 15,0-6-1-15,-3 3 0 16,0 9 2-16,-3 1 2 16,0 4-3-16,0 18-4 15,0 5 2 1,-3 3 0-16,0 5 1 0,0 0 2 15,0 6 0 1,0 4 0-16,-3-2 2 0,0-2-3 16,0-1 0-16,0-2-28 15,0-5-13-15</inkml:trace>
  <inkml:trace contextRef="#ctx0" brushRef="#br3" timeOffset="167233.5731">13795 13957 172 0,'-15'-3'66'0,"15"6"-36"0,0-1-37 16,0-2 8-16,6 3 0 15,3 0 3-15,6-1 8 16,3 1 4-16,9-3-8 16,8-3-2-16,7 1 0 0,6 2-10 0,5 2-2 15,4 4-79 1</inkml:trace>
  <inkml:trace contextRef="#ctx0" brushRef="#br3" timeOffset="168320.5886">15831 13742 176 0,'-6'-10'66'0,"9"7"-36"0,6-2-35 0,0 2 12 15,6-2-2-15,3 0 2 16,0-1-6-16,0 4-2 15,-1 2 0-15,1 5-2 16,0 6 1-16,-9 5 4 0,-3 10 1 0,-9 0-1 16,-3 4 1-1,-6-1-2-15,-6 0 2 0,-3 0-2 16,1-3 2-16,2-5 7 16,3-5 3-16,3-2 2 15,3-4 1-15,3-2 0 16,0-3 0-16,6 1-6 15,6-6-4-15,6 0-3 16,9-3-3-16,3 0 1 16,5 1 1-16,4 2-1 15,0 0 2-15,0 2-42 16,-1 1-16-16,10-3-47 16</inkml:trace>
  <inkml:trace contextRef="#ctx0" brushRef="#br3" timeOffset="168984.7737">16808 13872 116 0,'-6'0'46'0,"6"0"-24"0,-3 0-8 0,3 0 15 16,0 0-1-16,0 0 3 16,0 0-8-16,3 0-4 15,0-3-11-15,0 1-3 0,5-17-3 16,-2 1-2 0,0 2-4-16,0-3 0 15,0 4 0-15,-3 1-1 16,0 4 4-16,0 2 2 15,-3 2-7-15,0 4-3 16,0 2-2-16,0 8-1 16,0 8 7-16,-3 5 2 0,0 0 3 15,0 5 0-15,0 4 0 16,0-1 0 0,0 0 0-16,0-3 2 0,0 1-25 15,0 2-12-15,0-5-35 16</inkml:trace>
  <inkml:trace contextRef="#ctx0" brushRef="#br3" timeOffset="169182.2352">16730 14028 164 0,'-9'-2'63'0,"9"2"-34"0,0 2-32 16,0-2 11-16,0 0-6 0,6 3 1 15,0 0 9 1,6-1 7-16,3 1-10 15,6-1 2-15,3-2 0 0,5 3-4 0,4 0-2 16,0-3-9-16,-3-3-3 16,-4 0-51-1,7-2-57-15,-12-3 27 16</inkml:trace>
  <inkml:trace contextRef="#ctx0" brushRef="#br3" timeOffset="169961.3218">18079 13832 164 0,'-9'-2'63'0,"6"-14"-34"0,3 21-23 0,0-7 17 0,0-1-12 16,3-2-3-16,3 2-5 15,2-2-3-15,4-1 1 16,6 1-1-16,3 2 2 0,-3 1-1 15,0 2 2-15,0 2-4 16,-6 17 0 0,-6 2 1-16,-6 3 0 15,-9 2 0-15,-6 4 0 16,-3-1 0-16,0 8 2 16,0-8 3-16,0-5 2 15,3-3 3-15,3-8 6 16,1-2 4-16,5-1 1 15,3-2 2-15,0-3-9 16,9-7-5-16,8-6-6 16,13 2-2-16,6 1 0 15,6 5-1-15,2 0 0 16,4 0-25-16,3 5-8 16,-1 3-76-1</inkml:trace>
  <inkml:trace contextRef="#ctx0" brushRef="#br3" timeOffset="170664.4773">19361 13917 116 0,'-14'-3'44'0,"14"3"-24"0,0 0-24 0,0 0 41 16,5 0-9-16,1-2-9 15,0-1-6-15,0-2-8 16,3 0-2-16,-3-6 1 0,0 0-2 15,0-4 1-15,0-1-2 16,-3 0-1-16,-3 3 1 16,0 2-1-16,0 0-3 15,3 3 0 1,-3 3-1-16,3 3 0 16,-3 2 3-16,3 10-2 15,0 6-1-15,0 0-2 16,-3 2 1-16,3 4 5 15,-3 1 4-15,0 1-3 16,0 0-3-16,0-3-19 16,0 3-7-16,0 5-38 15</inkml:trace>
  <inkml:trace contextRef="#ctx0" brushRef="#br3" timeOffset="170880.9755">19317 14108 140 0,'-12'-3'55'0,"9"3"-30"0,0 0-27 0,3 0 9 16,0 0-1-16,0 0 3 16,0 0 9-16,6 3 6 15,3-3-13-15,9 0-1 0,0-8-3 0,5-3 1 16,7 0 0-16,6 1-4 16,0 2-3-16,-1 3-3 15,-2 2 1-15,-6 0-17 16,0 6-5-16,-4 2-62 15</inkml:trace>
  <inkml:trace contextRef="#ctx0" brushRef="#br3" timeOffset="171712.936">20466 13867 212 0,'-12'-11'79'0,"15"9"-42"0,6-12-43 0,0 6 12 16,3 0-9-1,2 1 2-15,4-1 1 0,0 2 0 16,3 1 0-16,0 2-3 0,-3 6 0 15,0 5-1-15,-7 5 3 16,-2 3 0-16,-9 5 3 16,-6 6-3-16,-5-1 0 15,-7-2 1-15,-3 0 0 16,-3 8 4-16,3-6 5 16,0-7 1-16,3-4 2 15,4-7 0-15,5-2 2 16,3-1-1-16,6-5 2 0,9-5-6 15,6-1-1 1,2 4-4-16,10-1-1 0,3 3-1 16,3 0 1-16,-1 0-2 15,1-3-1-15,-6 9-4 16,-3-4 0-16,-3 4-53 16,-1 4-22-16,-2 3-22 15</inkml:trace>
  <inkml:trace contextRef="#ctx0" brushRef="#br3" timeOffset="173300.5693">13349 15624 132 0,'0'-11'52'0,"0"16"-28"0,-3 1-8 0,0-1 16 0,-9 6-11 16,-6 12-2-16,-15 14-5 16,-5 16 1-16,-7 16-8 15,-6 0-4-15,-2 2-2 0,2 1-1 16,-2-3 0-16,5-14 0 15,6-5 2 1,7-10-17-16,2-8-6 0,6-11-37 16,3-8-45-1,6-2 23-15</inkml:trace>
  <inkml:trace contextRef="#ctx0" brushRef="#br3" timeOffset="173549.5955">12783 15965 132 0,'-12'18'52'0,"9"14"-28"0,-9 11-30 0,6-17 8 15,-5 14-2-15,-7 18 0 16,0 0 13-16,0 3 6 16,0-8-9-16,3 0-6 0,6-3-2 15,3-10-2-15,3-3 2 0,9-11 1 16,6-7 3-16,9-9-5 15,6-4-1-15,12-9-9 16,5-8-4-16,16 4-18 16,2-20-44-1,7 3 0-15</inkml:trace>
  <inkml:trace contextRef="#ctx0" brushRef="#br3" timeOffset="173999.0466">14149 15531 164 0,'-3'-8'63'0,"3"5"-34"0,3 3-34 0,3 8 38 16,3 8-9 0,6 8 0-16,3 13 0 0,3 19-14 15,3 10-6-15,0 5-2 0,5-2 0 16,1-5 1-16,-3-4-1 16,-3-7 1-16,-3-8-2 15,-4-8 2-15,-2-5-31 16,0 0-13-16,-3-8-56 15</inkml:trace>
  <inkml:trace contextRef="#ctx0" brushRef="#br3" timeOffset="174266.0872">14542 16018 180 0,'-12'-3'68'0,"15"3"-36"0,3 3-37 15,0 13-1-15,3 2 1 16,0 9 10-16,0 4 9 16,3 4-6-16,3 7 9 0,-3-2 3 15,3-3-6-15,-6-5-3 16,-3-3 2-16,-6-3 4 16,-6-7-9-16,-3-3-2 15,-9-3 0-15,-3-5 1 16,-3-3-10-16,-3 0-3 15,4-2-21-15,-1 0-8 16,-3-1-68-16</inkml:trace>
  <inkml:trace contextRef="#ctx0" brushRef="#br3" timeOffset="175017.687">12527 15719 160 0,'-3'0'60'0,"6"0"-32"0,9 0-22 15,-9 0 15-15,-3 0-5 16,3-3 3-16,6-2-6 16,0 0 0-16,0-3-8 15,0-3-3-15,0 1-1 0,3-6-1 16,0-3 0-16,-4 1-3 15,1-1 2-15,-3 3 1 16,0 3 2-16,0 5-1 0,-3 3-1 16,0 0-4-16,-3 18-2 15,0 3 3 1,0 7 3-16,0 9 5 16,0 5-2-16,0-2 0 15,3 4-1-15,0-4-2 16,0-4-10-16,0-4-4 15,0-9-48 1,0-2-50-16</inkml:trace>
  <inkml:trace contextRef="#ctx0" brushRef="#br3" timeOffset="175172.3464">12492 15901 200 0,'-15'-2'74'0,"15"4"-40"0,3 1-42 16,0 0 10-16,6-1 3 15,8 6 6-15,4-8-1 16,9 0 0-16,12 0-6 16,8 3-3-16,10-3 0 0,8 3-96 15</inkml:trace>
  <inkml:trace contextRef="#ctx0" brushRef="#br3" timeOffset="175977.8207">14423 15581 168 0,'-9'-18'63'0,"-3"15"-34"0,7 1-16 0,5-1 19 15,2 0-12-15,4-5-1 16,0 3-7-16,6-6-2 15,6-2-6-15,9 3-3 0,0-1 0 16,0 3-1-16,-1 5 0 16,1 9 0-16,-6 7 0 15,-6 11 0-15,-9 2 0 16,-9 3 2-16,-6 6 1 0,-6 2-4 16,-6 0 1-1,-3-5 2-15,1-1 1 0,2 1 3 16,3-8 3-1,3-11 11-15,3 3 5 16,6-3-9-16,3-13-2 16,6 0-6-16,12-2-3 0,12-1-2 15,6-5-3-15,5 8-2 16,4-3-1-16,-3 1-9 16,2-6-3-16,1 5-65 15,0 0-29-15,-7 6 7 16</inkml:trace>
  <inkml:trace contextRef="#ctx0" brushRef="#br3" timeOffset="181578.1408">18373 7792 104 0,'9'-5'41'0,"-12"5"-22"0,3 0 4 16,0 0 18-16,0 0-8 15,0 5-4-15,0 3-15 16,-3 3-6-16,0 4-5 16,-3 7 13-16,-3 7 6 0,0 2-2 15,-3-1 1-15,1-1-8 16,-1-3 0-16,0 1-4 16,0-4 0-16,3-1-5 15,0-4-1-15,3-2 3 16,3-6 1-16,0-2-1 15,0 0-1-15,3-2-1 0,0-6 0 16,6 2 2-16,3-4 1 16,3-1-3-16,3 0-1 15,6-2 1-15,2 0 0 16,4-1-5-16,0 1-1 16,-3 0 1-1,0 2 2-15,-1 1 0 0,-2-1 2 16,-3 0-4-16,0 1 0 15,-3 2 1-15,0 0 2 16,-3 0-8-16,-3 0-1 16,0 0-9-16,-4 0-5 15,-5 0-11-15,0 0-5 16,0 0-31-16,0 0-14 16,0 0-5-16</inkml:trace>
  <inkml:trace contextRef="#ctx0" brushRef="#br3" timeOffset="181940.7011">18555 7824 120 0,'-6'-19'46'0,"6"19"-24"0,0 0-4 0,0 0 18 16,0 0-9-16,0 3-1 16,0 2-11-16,0 11-4 15,0 8-6-15,0 10 12 0,0 6 8 16,0 13-2-16,0 10 1 16,0 6-2-16,0 3-2 15,3-6-6-15,0-13-1 16,3-8-6-16,0-8 1 15,0-6-3 1,0-7 2-16,0-5-4 0,-3-3 0 16,-1-3-6-16,-2-3 0 15,0-2-61-15,3-2-26 16,-3-6-32 0</inkml:trace>
  <inkml:trace contextRef="#ctx0" brushRef="#br3" timeOffset="183817.8358">16343 10292 112 0,'-3'-2'44'0,"3"2"-24"0,0 0-4 0,0 0 16 16,0 0 0-16,0 0 1 16,0 0-7-16,3 0-4 15,6-11-8-15,3-2-4 16,6 0-5-16,3-1-2 0,3 4-6 15,2 2 0-15,-5 3 1 16,0 5 3-16,-3 5-2 16,-3 5-2-16,-3 4 2 15,-6-1 2-15,-6 3 0 16,-6 0-1-16,-3 0 3 16,-6-1 0-16,0-1 1 15,0-1 2-15,0-3-5 16,3-2-1-16,3-2 0 15,3-4 2-15,3-2-3 16,6-2-2-16,9-1-1 16,6 3 3-16,3 3-2 0,6 2 1 15,0 3 0-15,-1 2-2 16,-2 4 3-16,-6 2 0 16,-3-3 5-1,-6 0 2-15,-6 8 15 0,-9-2 6 16,-9-3-9-16,-9-3-3 15,-6 0-5-15,-2-2-1 16,-1-6-5-16,0 0-1 16,3-2-1-16,4 0 1 15,11-3-40-15,9 2-14 16,9 3-70 0</inkml:trace>
  <inkml:trace contextRef="#ctx0" brushRef="#br3" timeOffset="185092.9199">20016 10313 148 0,'-3'0'55'0,"6"-2"-30"0,-3-1-7 15,0 3 18-15,3-2-7 16,0-1-2-16,3-5-13 16,6 3-4-16,3-9-6 15,6 4-1-15,3 2 1 0,-1-3-5 16,1 6 1-16,-3 0-2 0,-3 5 0 16,-3 5 2-16,-3 6 0 15,-3-1-3-15,-6 6 2 16,-6 3 1-16,-6 2 2 15,-6 0-1-15,-6 0 2 16,0-2-2-16,-3-1-1 16,1-2 1-16,2-3 1 15,3-2-1-15,3-3 2 16,3 0-4-16,3-3 0 16,3-2 1-16,3-1 0 15,3-2-3-15,6 3 2 16,6-3 3-16,9 0 1 15,6-3 1-15,2 1 0 16,7-1 0-16,0 0 2 16,-3 1-1-16,-4 2 0 15,-2 0-6-15,-3 0 1 0,-6 2-11 16,-3 1-3-16,-3 0-156 31,-3 20 55-15</inkml:trace>
  <inkml:trace contextRef="#ctx0" brushRef="#br3" timeOffset="187192.1823">14888 12671 140 0,'-3'0'55'0,"3"0"-30"0,0-3-14 0,0 3 18 16,3-2-11-16,3-1 0 16,3-2-12-16,2-3-4 15,4 0-2-15,0 3 2 16,0-1 1-16,0 4-6 0,0 4 0 16,-3 4-1-16,-3 4 2 0,-3 9 1 15,-6 7 3-15,-6 3-1 16,-3-2 2-16,-6 2 4 15,0-5 4-15,-3-3-4 16,3-3 1-16,-3 3 4 16,4-2 2-16,2-6-3 15,3-2 1-15,3-3-7 16,0 0-1-16,9-3 0 16,6-2-5-1,3-1 1-15,8-7 9 16,7 0 5-16,3 2-4 0,6 3-1 15,-4 0-5 1,1 0-1-16,-3 0-3 16,-6 5-1-16,-3 1-10 0,-4-1-5 15,-2 5-34-15,-3 1-13 16,-3 0-38 0</inkml:trace>
  <inkml:trace contextRef="#ctx0" brushRef="#br3" timeOffset="188047.527">13614 14830 144 0,'-6'3'55'0,"6"-1"-30"0,0-2-12 16,0 0 19-16,0 0-1 15,0 0 4-15,0 0-8 16,0 0-4-16,3-2-13 16,0-1-6-16,3-2-1 0,0-3-2 15,0 0-1-15,2-3 1 16,-2-2-1-16,0 0 2 15,0 2 3-15,-3-2-13 16,0 2 4-16,0 3 2 16,0 0 7-16,0 16-6 31,-3 0-8-31,3 0 6 16,0 3 4-16,0 5-3 0,0 2 2 15,0 1 2-15,-3 2 1 16,0 0-4-16,0 6-1 15,0 4 3-15,0-4 1 16,6-1-62 0,0-5-9-1,-3-5-44-15</inkml:trace>
  <inkml:trace contextRef="#ctx0" brushRef="#br3" timeOffset="188426.0529">13620 15036 124 0,'-15'-2'46'0,"9"4"-24"0,0 1-15 15,3-3 15-15,0 3-9 16,0-1-2-16,0 1-6 16,0 0-2-16,3-1-1 15,0 1-4-15,0 5-1 0,0-8-14 16,3 2-4-16,-3-2-9 16,3 3-13-1,-3-3 13-15,0 0 17 16,0 0 11-16,0 0 7 15,0 0 4-15,-3 3 13 16,0-3 6-16,0 2 12 0,0-2 5 16,0 0-7-16,0 0-3 15,3 0-13-15,0 0-6 16,0 0-9-16,6 0 2 0,6 3 3 16,6-3-2-16,9 0 2 15,5 3-3-15,4-3 0 16,3 0-5-16,-4 0-1 15,1 0 1-15,0 0 0 16,-3 0-2-16,-7 2 1 16,-2 1-31-16,-3 0-11 15,-3-3-66 1</inkml:trace>
  <inkml:trace contextRef="#ctx0" brushRef="#br3" timeOffset="199247.6453">17453 12668 96 0,'-3'-2'35'0,"6"4"-18"0,-6 1-5 15,3-3 13-15,0 0-7 16,0 3 0-16,0 2-7 15,0 5 1-15,-3 1-7 16,1 2 4-16,-1 0 1 0,0 1-5 0,0-1-1 16,0 3-2-1,0-6-2-15,3 1 1 0,-3-3 1 16,3-3-1-16,-3 0 2 16,3 1-2-16,-3-4 2 15,3-2 0-15,0 3 3 16,0-3-1-16,0 0 0 15,0 0 3-15,3-3 5 16,-3 1-5-16,0-1-2 16,3-2-3-16,-3 2 0 15,3-2-4-15,0 0 0 0,0-9-1 16,0 1 3 0,0-3 1-1,0 6-3-15,-1-1 1 0,1 1 0 16,0 2 2-16,0 0-1 15,-3 0-1-15,3 0 1 16,0 0 1-16,0 3 3 16,-3-1 4-16,0 4-6 15,3-1-2-15,0 0-3 16,-3 1 0-16,3 2-3 16,-3 0 1-1,0 0 2-15,0 0 1 0,0 0 1 16,0 5 0-16,0 0-3 15,3 3 2-15,0 5-1 16,-3 6 0-16,3-1 4 0,-3 6 1 16,0 3-1-16,3-1-2 15,0 1 1-15,0-1-1 16,3-2 2-16,-3-3 3 16,0-2 0-16,0-1 0 15,0-2-1-15,0 0 0 16,0-3-2-16,0 0-2 15,-3-2 7-15,0-3 5 16,3 0-4-16,-3-3 0 16,0 0-6-16,0 1-2 15,0-4 0-15,0-2 0 16,0 0 2-16,0 0 3 16,0 0-2-16,0 0 0 15,0 0-1-15,0 0-2 16,0 0-32-16,0 0-14 15,0 0-65-15</inkml:trace>
  <inkml:trace contextRef="#ctx0" brushRef="#br3" timeOffset="199608.6118">17427 13084 144 0,'-9'-8'55'0,"-9"10"-30"0,21 1-29 0,-6-3 10 15,-3 3 10-15,3-1 9 16,0-2 1-16,0 0 2 16,0 0-16-16,3 0-5 0,0 0 0 15,6 0 9 1,9-2 2 0,0-1-6-16,3 0-3 15,2 3-3-15,-2 0 1 16,6 0-2-16,-3 0 0 15,0 0 1-15,-3 0 1 16,-1 0-3-16,-2-2-1 16,0 2-1-16,-3 0-2 15,0 0 1-15,-3 0-1 0,-3 0 2 16,0 0 1 0,0 0-4-16,-3 0-1 0,0 0-43 15,0 0-18-15,3 5-47 16</inkml:trace>
  <inkml:trace contextRef="#ctx0" brushRef="#br3" timeOffset="203799.1843">19894 12441 80 0,'0'-3'33'0,"0"3"-18"0,0-3-2 0,0 3 14 15,0 0-6-15,0 3-2 16,0 2-7-16,-3 1-2 16,0 4-6-16,0 3-3 15,0 1 0-15,0-4 1 0,-3 1 3 16,0-3 0-16,3 0 0 15,0-3 3-15,1 0 5 16,-1 1-3-16,0-4 0 16,0 1 2-16,3 0-8 15,0-3-2-15,0 0 7 16,0 0 3 0,0-3-3-16,0 0-3 0,0 1-3 15,0-6 0-15,6 0-2 16,-6 0-1-16,3-5 1 15,-1 2-1-15,1 0 0 16,0 3 0-16,0 1 2 16,0-1 3-16,-3 0-4 15,3 2-1-15,0 1-2 16,0 2 0-16,0 1 0 16,-3-1-2-16,0 3 3 15,0 0 0-15,3 3-2 16,0 2 0-16,0 6 2 15,0-1 0-15,-3 1 3 16,0 2 1-16,0 0 5 0,-3 6 3 16,0 2-2-16,3 5 2 15,0 1-6-15,0-3-3 16,0 0 1-16,0-1 0 16,0 1-1-16,3-3 1 15,-3-5 0-15,3-3 1 16,-3-2-9-16,3-3-2 15,0-3 13-15,-3 3 7 16,3-16-44 0,-3 6-37-16,3-1-19 15</inkml:trace>
  <inkml:trace contextRef="#ctx0" brushRef="#br3" timeOffset="204082.2692">19760 12846 172 0,'-3'-3'66'0,"3"6"-36"0,3-3-15 16,-3 0 18-16,3 2-3 16,3-2 0-16,3 0-9 15,9 0-2-15,0-2-11 0,6-1-1 0,2 0 0 16,4 1-3-16,0 2-1 15,-3 0 1-15,-3 0 0 16,-7 0-2-16,-2 0-2 16,0 0-21-16,-3 0-11 15,-3 0-24-15,-3 2-7 16,-3 4-31 0</inkml:trace>
  <inkml:trace contextRef="#ctx0" brushRef="#br0" timeOffset="210507.303">19900 12129 48 0,'0'-3'19'0,"3"3"-10"0,0-3 9 0,-3 3 12 16,0 0 4-16,0 0 2 16,0 0-2-16,0 0-1 15,0 0-7-15,0 0-4 16,0 0-12-16,0 0-2 0,0 0-1 15,0 0-3-15,0 6-1 16,0-1-3-16,-3 3-1 16,0 2 1-16,0 4 2 15,0-1-1-15,-6 3-1 0,0 5 1 16,3 5 1-16,-5 1 3 16,-1-3 4-16,3 2-2 15,0-2-2-15,0-3 0 16,-3 0-1-16,0 3-2 15,3 0-2-15,0-3 1 16,0 0-1-16,0-2 0 16,0-3 2-16,0-1-1 15,0 1-1-15,1 0-2 16,2 0 1-16,0 0 1 16,-3 0 2-16,3-3 1 15,0 0 1-15,-3 0-2 16,0 3 1-16,-3 0 2 15,0 5 2-15,3 1-3 16,0-7-3-16,0 1 0 0,3 3 1 16,0-6-3-16,0 0-2 15,1 0 2-15,-1 1 2 16,0-4-5-16,-3 1-1 16,6-1 6-16,-3 1 6 15,0 5-5-15,0-3-1 16,0 3-1-16,0 0 2 15,0-3-3-15,0 0 0 16,0 1 5-16,0-1 2 16,0 0-5-16,0 0 0 15,3 1-1-15,-3-1 0 0,0 0 0 16,0 0 2-16,3 0-1 16,-3 1 2-16,4 4-4 15,-4 1-2-15,0 2 2 16,0-3 2-16,3 1-2 15,0-3 0-15,0 0 3 16,0 2 1-16,0-5-1 16,0 1-2-16,0-4-2 15,0 1-1-15,0-1 2 16,-3 4 2-16,0-1 0 16,0 3 2-16,0-3-2 15,0 3-1-15,-3-3 1 16,0 0-1-16,3 1 0 0,0-1 2 15,0 3-3 1,0-1 0-16,0 1-1 0,1 0 0 16,-1 0 2-16,3-3 2 15,0 1 1-15,0-4 1 16,0 1 4-16,0-3 5 16,0 0-7-16,0-3-1 15,0 0-3-15,0 0-2 16,3-2 1-16,-3 2 1 15,0 3 1 1,3 0-1-16,-3-2 1 16,3-1-4-16,-3 0 0 15,3 0-1-15,0-2 0 16,-3 0 2-16,3-3 0 0,0 0 0 16,0 0 0-16,0 0-3 15,0 0 2 1,0 0 1-16,3 8 0 0,3 0 0 15,0-3 0-15,0 0 0 16,6 1 0-16,0-4-3 16,5 3 2-16,1-2-1 15,3-8 0-15,3 0 2 16,3-9 0-16,2 1 0 16,10 2 0-16,0 1-7 15,3 2-3-15,-10 0-12 16,-2 3-6-16,-3-1-21 15,-6 4-6-15</inkml:trace>
  <inkml:trace contextRef="#ctx0" brushRef="#br2" timeOffset="219281.9088">12090 17007 204 0,'-18'-2'77'0,"18"2"-42"0,0 0-30 16,0 0 34 0,6 0-7-16,6 0-8 15,0 0-4-15,-1 0-12 16,7-6-3-16,3 6-1 0,3 0-2 16,3 0 1-16,-3 0-2 15,-1 0-1-15,-5 0 1 16,-3 0 1-16,-3 0-12 15,-3 0-6-15,-3 0-40 16,0 0-16-16</inkml:trace>
  <inkml:trace contextRef="#ctx0" brushRef="#br2" timeOffset="219697.7466">12483 16923 168 0,'-3'0'66'16,"0"2"-36"-16,0-4-24 0,3 2 15 0,0 0 0 15,0 0 2-15,3-3-12 16,3-2-4-16,0-8-5 16,-1-1-2-16,1 1 3 0,3 0 0 15,-3 0 1 1,-3-1-5-16,0 4 1 0,0 2 0 16,-3 0 2-16,0 3-6 15,0 5 1-15,0 10 1 16,0 4 3-16,0 7 6 15,3 2 4-15,-3 4-4 16,0 2 1-16,6 3-5 16,0 0 0-16,0-3-1 15,3-6-2-15,0-1-32 16,0-4-14-16,0 3-54 16</inkml:trace>
  <inkml:trace contextRef="#ctx0" brushRef="#br2" timeOffset="219909.8297">12432 17209 268 0,'-15'-14'101'0,"21"14"-54"0,-3 0-57 0,-3 0 14 16,6 0 10-16,6 0 8 15,3 0-3-15,6-2 0 0,11-4-11 16,1 1-3-16,6 2-1 0,-1 1-11 15,4-1-3-15,0 6-59 16,2-1-24-16,-2-2-21 16</inkml:trace>
  <inkml:trace contextRef="#ctx0" brushRef="#br2" timeOffset="220644.0756">14346 16822 200 0,'0'6'74'0,"-3"-9"-40"0,3 3-24 0,3 3 17 16,6-1-2-16,0-2 2 15,3 0-15-15,0 0-5 16,2 0-4-16,1-2-9 0,3-1-4 15,0 0-34-15,0-2-14 0,0 10-41 16</inkml:trace>
  <inkml:trace contextRef="#ctx0" brushRef="#br2" timeOffset="221060.4202">14611 16804 208 0,'-3'-3'77'0,"3"0"-42"0,3 3-37 0,-3-2 14 15,3-6-2 1,3-3 1-16,0-2 1 0,3-6 0 15,0 4-6-15,-1-4-6 16,1-2-3-16,0 0 2 0,-3 0 2 16,0 7 0-16,0 1 2 15,-3 0-2-15,0 8-1 16,0 2 1-16,-3 3-1 16,0 8 0-16,0 10 2 15,0 4 5-15,3 7 6 16,0 0-7-16,0 8-1 15,3-3-3-15,0-2-2 16,0 2 3-16,0-5 0 16,0 1-1-16,0-9 1 0,0-3-44 15,-3 1-17-15,-3-6-48 32</inkml:trace>
  <inkml:trace contextRef="#ctx0" brushRef="#br2" timeOffset="221305.5326">14593 17039 228 0,'-3'0'88'0,"6"0"-48"0,0 5-38 16,-3-5 17-16,6 0 12 16,9 0 7-16,3-5-6 15,5 5-4-15,4-5-16 0,6-3-8 16,0 5-2-16,-1-2 0 0,-2 0 1 15,0 5-1-15,-3-3 1 16,-3 0-15 0,-7 3-5-16,-2 0-51 0,-3 0-20 15</inkml:trace>
  <inkml:trace contextRef="#ctx0" brushRef="#br2" timeOffset="223252.5651">15852 14885 132 0,'-3'3'52'0,"6"0"-28"0,-3-3-11 0,0 0 17 0,0 0-4 16,0 0-1-16,0 0-5 15,3-3-2 1,3 0-10-16,0-2-1 0,0-3 0 0,0 0-3 15,0 0-1-15,0-2-1 16,0-1-2-16,0 1 1 16,0-1 1-16,-3 3-1 15,0 0-1-15,3 0 1 16,-4 3-1-16,1 0-3 16,0 2 2-16,0 0-4 15,-3 3 1-15,0 0-5 16,0 0 1-16,3 8 2 15,0 6 3-15,0 4 6 16,-3 3 6-16,0 8 1 16,0 8 4-16,0-2-7 0,0-4-2 15,0-1-3-15,3-4-2 16,0-2 3-16,0-3 0 16,0-5-8-16,0-3-2 15,-3-2-29-15,0-3-14 16,0-3-104-1,-3 8 74 1</inkml:trace>
  <inkml:trace contextRef="#ctx0" brushRef="#br2" timeOffset="223479.394">15801 15227 200 0,'-6'-3'77'0,"6"3"-42"0,0 0-34 15,0 0 16-15,3 0 4 16,3 0 5-16,6-3-8 16,6 1-3-16,3-1-8 15,3-5-3-15,3 8 2 0,5-2-3 16,-2 2-2-16,0-3-14 16,-6 6-6-16,-3 2-56 15,-7 5-64 1,-2 1 34-16</inkml:trace>
  <inkml:trace contextRef="#ctx0" brushRef="#br2" timeOffset="224213.1296">16802 14904 172 0,'-6'3'66'0,"6"-1"-36"0,3-2-18 0,-3 0 19 16,0 0 1-16,3 0 4 15,0-2-14-15,3-4-3 16,-1-2-11-16,1-2-3 0,0-1 1 16,0-2-3-16,0 0-2 15,0 0-3-15,0 2 1 16,-3 3 1-16,0 0 2 16,0 3-1-16,-3 0-1 0,0 2-6 15,0 3-4-15,0 0 6 16,3 5 3-16,0 6-3 15,0 5 1-15,0 2 1 16,0 9 1 0,3 4 1-16,0 1 2 0,0-3-1 15,-3-2-1-15,0-1-13 16,0-2-6-16,0 0-48 16,3-6-65-1,-6 3 28-15</inkml:trace>
  <inkml:trace contextRef="#ctx0" brushRef="#br2" timeOffset="224427.9421">16775 15177 212 0,'-12'-3'79'0,"12"3"-42"0,0 0-45 0,0 0 12 16,0 0 5-16,0 0 5 15,6 3 5-15,3-3 1 16,6 5-11-16,3-5 1 0,11 0 3 15,4 0-9-15,0 0-5 16,-1 2 1-16,-2-2 1 16,3 0-40-16,3 8-16 15,-4-8-49 1</inkml:trace>
  <inkml:trace contextRef="#ctx0" brushRef="#br2" timeOffset="225040.5166">17933 14880 184 0,'-3'0'68'0,"6"3"-36"0,-3-1-18 0,0-2 22 16,0 0 4-16,3 0 3 16,-3-2-12-16,0-1-4 15,6-2-16-15,0-3-2 0,0-3-2 16,-1-2-3-16,1 0-3 0,0 0-3 15,0-3 1 1,3 3 3 0,0 2-1-16,-3 3-1 15,0 0-4-15,3 11-7 16,-6 5 4-16,0 2 3 16,0 6 3-16,3 3 1 15,0 2 0-15,0 16-3 16,0-3 2-16,-3-2 1 15,0-3 2-15,0-2-17 16,0-4-4-16,0-1-59 16,0-1-27-16</inkml:trace>
  <inkml:trace contextRef="#ctx0" brushRef="#br2" timeOffset="225239.201">17921 15187 252 0,'-9'-3'96'0,"9"3"-52"0,6 0-58 0,-6 0 14 16,6 0 9-16,6 0 8 15,6 0 1-15,5-2 0 16,4 2-10-16,6 0-7 0,3 0-2 16,-1 0 1-16,7 0 0 0,-3-5-40 15,-4 7-15-15,-2 1-57 31</inkml:trace>
  <inkml:trace contextRef="#ctx0" brushRef="#br2" timeOffset="225912.354">19269 15007 156 0,'0'0'57'0,"3"0"-30"0,0-2-23 16,-3 2 29-1,6-11-7-15,3-5-6 16,0 3-2-16,0-3-11 15,0 0-4-15,0 0 0 0,3 0-2 16,-3 3-1-16,-1 3 5 16,-2 2 4-16,-9 0-3 15,9 2-1-15,-9 4-11 16,9 4-4-16,-9 6 9 16,0 6 7-16,3 4-2 15,0 11-2-15,-3 0 1 16,3 3 2-16,0-3-4 0,0 0-1 15,0 3 0-15,0-8 0 16,0 0-31-16,0-3-12 16,-3-3-53-1</inkml:trace>
  <inkml:trace contextRef="#ctx0" brushRef="#br2" timeOffset="226122.9654">19180 15264 256 0,'-27'-3'96'0,"39"6"-52"16,-6-3-51-16,6 2 9 16,3 1 7-16,6-3 4 15,5 0 2-15,10 0-7 16,3 0-3-16,2 0-1 0,1 0-5 16,0 3-1-16,-1-1-13 15,1 1-2-15,-6 2-23 16,3 1-7-16,-7-4-54 15</inkml:trace>
  <inkml:trace contextRef="#ctx0" brushRef="#br2" timeOffset="226591.3211">20403 15042 192 0,'-3'-3'74'0,"3"6"-40"0,3-3-31 0,-3 0 15 15,0 0 4-15,3 0 6 16</inkml:trace>
  <inkml:trace contextRef="#ctx0" brushRef="#br2" timeOffset="226826.102">20421 15026 401 0,'9'-21'12'0,"0"2"-6"0,3 0-3 0,0 1 2 16,-3-1-4-16,0 4-1 15,-3-1 0-15,0 5 2 16,-4 1 1-16,1 2 1 16,0 2-7-16,-3 6 0 15,0 6-1-15,0 4-1 16,0 11 6-16,0 11 3 15,0 0-1-15,0 0-2 0,0-3 0 16,0 10 1-16,0-4-1 16,0-6-1-16,0-3-13 15,0-4-6-15,0-4-43 16,0-2-20-16,-3 0-10 16</inkml:trace>
  <inkml:trace contextRef="#ctx0" brushRef="#br2" timeOffset="227008.7963">20299 15333 272 0,'3'-6'104'0,"18"1"-56"0,0 0-60 16,-6 2 15-16,11 0 8 15,1 1 7-15,9-1-4 16,0 3-3-16,2 0-6 15,-2 3-6-15,-3 2 0 0,-1-2-23 0,-2 2-10 16,-6 0-55 0</inkml:trace>
  <inkml:trace contextRef="#ctx0" brushRef="#br2" timeOffset="230047.1319">21034 12348 156 0,'-9'-5'60'0,"9"7"-32"0,-9 1-13 16,9-3 40 0,3 0-8-16,3 0-20 15,3 3-8-15,3-3-13 16,3 2-4-16,3 1-1 0,3 0-1 15,-3-1 2-15,2 1-1 16,7 0-1-16,-9-3-48 16,-3 0-20-16,0 2-34 15</inkml:trace>
  <inkml:trace contextRef="#ctx0" brushRef="#br2" timeOffset="230521.8113">21332 12290 176 0,'-3'0'68'0,"3"3"-36"0,0-3-24 0,0 0 16 0,0 0 8 15,0 0 7-15,0 0-6 16,0 0-2-16,0 0-17 16,0 0-7-16,3-8 0 15,0 0-4-15,0 0-2 16,0-5 2-16,3-1-2 16,0-2-1-16,0-2 1 15,0 2-1 1,0 0-3-16,0 3 2 0,-3 2 1 15,0 3 2-15,-1 3-6 16,1 2-1-16,-3 3-1 16,3 8 2-16,0 8 2 15,0 3 1-15,0 13 1 0,0-1 2 16,0 6-3-16,0 0 0 16,-3 0 3-16,0 0 1 15,3-5-1-15,0-3-2 16,0-2 1-16,-3-3 1 15,0-6-36-15,0-2-17 16,0 0-67 0</inkml:trace>
  <inkml:trace contextRef="#ctx0" brushRef="#br2" timeOffset="230746.872">21192 12644 228 0,'12'-5'85'0,"-6"3"-46"0,9-1-35 16,-6 0 21-16,6 1 1 15,8-4 5-15,10 1-11 16,3 0-2-16,3-1-10 16,-1 4-7-16,-2-1-2 0,-3 3 1 15,-7 0 0 1,-2 3-51-16,-6 2-20 0,-6 0-49 15</inkml:trace>
  <inkml:trace contextRef="#ctx0" brushRef="#br2" timeOffset="237276.8523">13450 15399 140 0,'-18'2'55'0,"21"-2"-30"0,9 0-14 15,-15 3 15-15</inkml:trace>
  <inkml:trace contextRef="#ctx0" brushRef="#br2" timeOffset="237443.8929">13450 15407 315 0,'6'0'37'0,"3"0"-18"0,0-6-7 0,0 4-2 15,3-1-6-15,2 0 0 16,1 1-4-16,3 2-3 15,0-3 2-15,0 3 2 16,0 0 2-16,-3 0 3 16,-3 0-12-16,-3-2-5 15,-4-1-35-15</inkml:trace>
  <inkml:trace contextRef="#ctx0" brushRef="#br2" timeOffset="237710.984">13724 15351 160 0,'0'0'60'0,"-6"0"-32"0,12 3-15 0,-6-3 17 16</inkml:trace>
  <inkml:trace contextRef="#ctx0" brushRef="#br2" timeOffset="237997.6739">13733 15348 317 0,'9'-7'12'16,"-3"-1"-7"-16,0-3-3 0,3-2 0 16,-4 0-1-16,1 2 2 15,0 0-2-15,0 3-1 16,0 3 1-16,-6 0-1 16,0 2 0-16,0 3 0 15,0 0 0-15,0 6 0 16,0 1 4-16,0 4 2 15,3 5 2-15,0 2 2 0,0 6-1 16,0 3 0 0,-3-1-5-16,3 1-1 0,0-4-1 15,0-1 1-15,0-1 0 16,0-5 1-16,0-3-7 16,-3 0 0-16,0-5-28 15,3-3-11-15,-3-2-28 16,0 0-41-1,0-3 26-15</inkml:trace>
  <inkml:trace contextRef="#ctx0" brushRef="#br2" timeOffset="238405.129">13709 15571 140 0,'-15'0'55'0,"15"0"-30"0,-3 13-16 15,3-16 14-15,0 9 4 0,0-6 19 16,0 0-12-1,3-3-17-15,0 0-13 0,0 1-4 16,0-1-2-16,0 0 0 16,-3 1-11-16,0-1-7 15,0 0-3-15,0 3 2 16,0 0-5-16,-3 0 2 16,3-2 11-16,0 2 4 15,0 0 9-15,0 0 2 16,0 0 13-16,0 0 5 15,0 0 1-15,6 0 2 0,6 0-7 16,0 2 1 0,3-2-1-16,2 3-1 15,4-3-3-15,0 3-2 0,3-3 2 16,0 0 3-16,0 0-8 16,-4 0-2-16,-2-3-1 15,-3 3 0-15,-3-3-2 16,0 1 1-16,-3-1-9 15,-3 1-1-15,0-1-38 16,-3 0-15-16,3 1-47 16</inkml:trace>
  <inkml:trace contextRef="#ctx0" brushRef="#br2" timeOffset="242831.9511">14804 13203 96 0,'0'-3'35'0,"0"6"-18"0,0-1-5 0,0-2 13 16,0 0-5-16,0 0 1 15,0 0-6-15,6 3 1 16,0-8-9-16,0 7 2 0,-3-7 4 16,0 0-7-16,0-3-3 15,0 0-2-15,6-5 3 16,0 2 0-16,-3 1-4 15,0-1 0-15,3 0 0 16,-3 1 0-16,0-1 0 16,0 1 2-16,0 2-1 15,-3 0-1-15,0 2 3 16,0 1 0-16,-1 2-6 16,-2 1-2-16,0-1-9 15,0 3-2-15,0 0 11 16,3 5 5-16,0 6 3 15,0 2 3-15,0 1-1 16,0 4 0-16,0 3-1 16,0 0 0-16,0-2-2 15,0-1-2-15,-3-2 3 16,0 3 2-16,0-6-4 16,0-2-1-16,0-1 2 15,0-2 1-15,0 0-4 0,0 0-1 16,0-3 1-16,0 1 2 15,0-1 0-15,0 0-1 16,0 0-4-16,0-5-2 16,0 0-4-16,0 0 1 15,0 0-6-15,0 0-3 16,0 0-12 0,0 0-48-16,0 0 0 15</inkml:trace>
  <inkml:trace contextRef="#ctx0" brushRef="#br2" timeOffset="243220.2779">14780 13409 108 0,'-2'-10'44'0,"-1"17"-24"0,3-9-13 15,0 2 15-15,0 0-7 16,0 0 0-16,3 0 2 0,2 0 1 16,7-3-9-1,6-5 1-15,0 0 1 0,6 3-2 0,6 0 0 16,2-3-1-16,1 0 2 15,3 3-5-15,-3-1-3 16,-4 4-1-16,-2-1-1 16,-3 0 0-16,-3 3 2 15,-6-2 1-15,-3-1 1 16,0 3-5-16,-4 0 1 16,-2-3-31-16,0 3-12 15,-6 0-44 1</inkml:trace>
  <inkml:trace contextRef="#ctx0" brushRef="#br2" timeOffset="246042.8755">15420 13695 36 0,'0'-3'13'0,"0"1"-6"0,0 2 3 0,0 0 7 16,0 0-1-16,0 0 3 16,0 0-4-16,0 0 1 15,0 0 0-15,0 0 2 0,0 0-10 16,0 0-4-16,0 0-1 16,0 0 2-16,0 0-4 15,0 0-3-15,3 2 1 16,0 1 0-16,3 2 1 15,0 0 0-15,0 1 0 16,0-1 0-16,0 0 2 16,0 1 1-16,0 2-1 15,0-1-2-15,-3 1 1 16,3-2 1-16,-3 2-1 16,0 0 2-16,0-3 0 0,3 8-1 15,3 3 1 1,-6 0 0-16,6-3-1 15,-3-2 1-15,0-1-2 16,3 1 2-16,-1-1-2 0,-2 1-1 16,3 0 1-16,-3-1 1 15,0 1 1 1,0-1 1-16,0 1-2 0,0-1 1 16,0 1-2-16,0 0 2 15,0-1 0-15,3 1 1 16,-3-1-5-16,0 4-1 15,0-4 3-15,0 1 1 16,0 5 4 0,6-3 3-1,-6 0-2-15,-1-2 1 0,1-1-5 16,0-2 0 0,0 3-3-1,0 2-1-15,0 0 3 0,0-2-1 16,3-1 2-1,0 1-2-15,0 0-1 0,0-3-2 16,0-1 1-16,0 1 1 16,-3 0 2-16,0-2 1 15,0 4 3-15,0-2-3 16,-3 0 0-16,0 5 1 16,-1-2 0-16,1-3-5 15,0 0-1-15,0 0 1 16,3-3 2-16,-3 0-2 15,3 1 0-15,-3 2 1 0,3-3 2 16,0 3-3-16,0-3 0 16,0 3 3-16,0-3 1 15,-3 3-1-15,3 0-2 16,-3 0 1-16,3 0-1 16,0 0 0-16,0 0 0 15,-3 0 0-15,3 0 0 16,-3 0 0-16,3 0 0 15,-3 0 0-15,3 0 2 16,-3-1-3-16,3 7-2 16,-1-4 2-16,1 1 2 15,0 2 2-15,-3-8 1 16,0 9-2-16,0-6 1 16,0 0-4-16,-3-3 0 0,0-5 7 15,0 0 4-15,0 5-3 16,0-5 1-16,0 0-7 15,0 0-1-15,0 0-13 16,0 0-7-16,0 3-42 16,0 2-53-1</inkml:trace>
  <inkml:trace contextRef="#ctx0" brushRef="#br2" timeOffset="250758.8679">17495 13298 124 0,'0'0'46'0,"-3"0"-24"0,3 3-13 0,0-3 14 16,0 0 2-16,0 0 2 15,0 0-8-15,0 0-1 16,0 0-11-16,3-3 5 0,-3 0 1 16,3 1-4-16,-3-4-1 15,3 1-4-15,0 0-3 16,0 0 0-16,0-6-1 15,3 3-3-15,-3-5 2 16,0 0 1-16,3-1 2 16,0 6-1-16,-6 0-1 15,3 3 1-15,0 0-1 16,0 2-3-16,-3 1 0 0,0 2-1 16,3 5 0-16,-3 3-6 15,3 0-2-15,0 2 9 16,3 6 4-16,0 3 0 15,-3-1-1-15,-3 3 1 16,3 3-1-16,0 0 0 16,-3 0 0-16,0-3 2 15,0-5 1-15,0 0-4 16,0-3 1-16,2-2 0 16,-2-1 0-16,0-2-9 15,0 0-2-15,3-3-16 16,-3 1-8-16,3-1-14 15,-3-5-36-15,0 0 17 16</inkml:trace>
  <inkml:trace contextRef="#ctx0" brushRef="#br2" timeOffset="251058.5375">17453 13547 124 0,'-6'0'49'0,"9"0"-26"0,-3 0-12 0,6 0 15 0,-6 0-3 15,6 0-2-15,0 0-7 16,6 0-1-16,3 0-8 16,3-3-1-16,3 0 0 0,3 1 4 15,-1-1 3-15,-2 3-6 16,0 0-3-16,0 0 1 15,-3 0 0-15,0 3-1 16,-3-3-2-16,-1 0-17 16,-2 2-6-16,0 1-35 15,3-3-48 1,9-3 23-16</inkml:trace>
  <inkml:trace contextRef="#ctx0" brushRef="#br2" timeOffset="252155.4693">19847 13081 96 0,'3'3'35'0,"-3"-3"-18"0,0 0-20 0,0 0 61 15,0 0-7 1,6 0-13-16,-1 0-21 15,-5 0-3-15,6 0 2 0,0-3-6 16,-3 3-1-16,0-3-7 16,0 1-2-16,0-1 2 15,0-2 1-15,0-1-1 16,0 1-2-16,0 0 1 16,0 0 1-16,-3-1-3 15,0 1 0-15,3 0 3 16,-3-1 1-16,0 4-6 15,0-1 0-15,3 1 1 16,-3-1 3-16,0 0-2 0,0 1-2 16,0 2-1-16,3 0 3 15,-3 0 0-15,0 0 3 16,0 0-3-16,0 0-2 16,0 2 2-16,0 4 0 15,0 1 1-15,0 7 2 16,0-1-1-16,0 3-1 15,0 0 1-15,0 5 1 16,0 5-1-16,0-5-1 16,0-2 1-16,0-3 1 15,0 0-1-15,0-3 2 16,0 3-2-16,0-6 2 16,0 1-4-16,0 0 0 15,0-3 1-15,0-1 0 16,0-1-11-16,0-1-5 15,0-2-8-15,0-3 0 0,0 0-16 16,0 0-6-16,0 0-23 16</inkml:trace>
  <inkml:trace contextRef="#ctx0" brushRef="#br2" timeOffset="252494.087">19778 13359 132 0,'-3'-5'49'0,"6"7"-26"0,-3 1-7 0,0-3 18 16,0 0-7-16,0 0-1 16,3 0-6-16,3 2-3 15,6-2-9-15,6-2-1 0,3 2 3 16,0-3-2-16,2 3 3 15,1-2-2-15,0 2 0 16,-3-3-5-16,0 3-1 16,-7-3 1-16,1 3 0 15,-6 0 0-15,0 0 0 16,-3 0-2-16,0 0 1 16,-6 0-15-16,0 0-7 15,0 0-52-15,0-2-21 0,-3-4 1 16</inkml:trace>
  <inkml:trace contextRef="#ctx0" brushRef="#br2" timeOffset="261401.4535">16427 10776 56 0,'0'0'24'0,"0"0"-12"0,3 0-1 15,-3 0 12-15,0 0-3 16,0 0 0-16,0 0-2 16,0 0-2-16,0 0-6 15,0 0-4-15,0 0 1 16,2-2 2-16,1-1-4 16,-3 3-5-16,6-2-1 0,0-1 3 15,-3 0 3-15,0-2 0 0,0 0 0 16,0-3-1-16,3 2 0 15,0-1-5-15,0-4 1 16,0 3 0-16,0 0 0 16,0 0 0-1,-3 3 0-15,0 0 0 0,0 2 0 16,0 0-3-16,-3 3 2 16,0 0 1-16,0 0 0 15,3 6 0-15,0 1 0 16,3 4-3-16,-3 0 2 15,3 2 1-15,-3 3 0 16,0 0 0-16,0 2 0 16,-3 3 0-16,0 0 2 15,0 1 1-15,0-4 3 0,0 1-8 16,0-3 0 0,0-3 2-16,0 0 4 0,0-2-1 15,0-3 0-15,0-3-1 16,0 3 1-16,0-8-2 15,0 8 2-15,0-8-24 16,3 5-11-16,0 0-38 16</inkml:trace>
  <inkml:trace contextRef="#ctx0" brushRef="#br2" timeOffset="261784.3654">16412 11052 88 0,'0'-3'35'0,"0"8"-18"0,0-5-13 0,0 0 8 15,3-2 1-15,3 2 5 16,3-3 1-16,8-2 1 16,4 2-3-16,3 0 0 0,3-2-7 15,3 0-2 1,-1 2-4-16,-2-2 2 0,0 2 0 0,-3 1 0 16,-3-6 1-16,-4 0-4 15,-2 2 0-15,-3 1-1 16,-3 0-2-16,-3 8 1 15,0-6-1-15,-3 0-27 16,0 1-11-16</inkml:trace>
  <inkml:trace contextRef="#ctx0" brushRef="#br2" timeOffset="265368.6969">19992 10769 64 0,'-6'0'24'0,"6"0"-12"0,0 0 3 0,0 0 13 16,0 0-4-16,0 0-2 15,0 0-6-15,0 0-2 0,0 0-4 16,0 0 1-16,0 0-6 16,0 0 1-16,0 0 4 0,3 0-4 15,3 0 2-15,0 0-3 16,0 0 2-16,0 0-2 16,3 2 0-16,0-2-3 15,3 0-2-15,6 0 5 16,-3 0 1-16,0 0-2 15,-3 0-3-15,-1 0 2 16,-2 0 0 0,-3 0-1-16,0 0-2 0,0 0 1 15,-3 0 1-15,-3 0-1 0,0 0-1 16,0 0-2-16,0 0-1 16,0 0-23-16,0 0-10 15,0 0-32 1,6 3-25-16,0-1 35 15</inkml:trace>
  <inkml:trace contextRef="#ctx0" brushRef="#br2" timeOffset="266311.997">20260 10718 104 0,'3'0'41'0,"-6"0"-22"0,3 0 2 0,0 0 17 0,0 0-3 15,0 6 0-15,0-6-16 16,9 0-4-16,-3 0-5 16,-6-3-6-16,0-2-2 15,6-1-1 1,0 1-1-16,-3 0-3 15,0-3 0-15,0 0 4 16,6 3 1-16,-3-3-3 16,0 2 1-16,0-2 0 15,-3 3 2-15,0 2-3 16,0 1 0-16,0-1 1 16,0 1 0-16,-3 2-3 15,0 0 0-15,0 0 2 0,0 5 0 16,3 8-6-16,-3 3 0 15,0 0 3-15,0 0 4 16,0 0 1-16,0-1 2 16,0 1-2-16,3 0-1 15,0-3 1-15,0 1 1 16,0-4 1-16,-3 1 3 16,0-3-3-16,0 0-2 15,0 0 0-15,0 0 1 16,3 0-1-16,-3-3 2 15,0 0-2-15,0 0-1 16,3-2-4-16,-3-3 0 0,0 0-16 16,0 0-6-1,0 0-23-15,3 3-46 16,0-1 14-16</inkml:trace>
  <inkml:trace contextRef="#ctx0" brushRef="#br2" timeOffset="266632.1175">20242 11009 112 0,'-5'-2'44'0,"5"-1"-24"0,0 6 5 0,0-3 22 16,0 0-14-16,5 0-4 15,-5 0-15-15,6-3-4 16,6 3-6-16,3-8-1 0,3 0 3 16,0 3-1-16,3-6 0 15,0 1-3-15,2 2 1 16,-5 2-2-16,0 1 2 16,-3 0 0-16,-3 2 1 15,-3 1-7-15,-3-1 0 16,0-2-32-16,-3 13-12 15,0-3-44 1</inkml:trace>
  <inkml:trace contextRef="#ctx0" brushRef="#br2" timeOffset="270396.0106">20579 10909 76 0,'-3'-3'30'0,"3"3"-16"0,0 0 1 0,0 0 13 0,0 0 0 15,0 0 1-15,0 0-5 16,0 3-1-16,3 2-12 15,0 0-4-15,3 6-5 16,0-3 3-16,3 2 1 0,0 4 0 16,2-1 1-16,1 3-2 0,3 0 2 15,0 0-2 1,3 2 2-16,0 1-4 0,0-1 0 16,0 1 1-16,-1-3 0 15,1-1 0-15,3 1 0 16,0 0 2-16,0 3 1 15,-3 2-3-15,0 3-1 16,-1-1-3-16,1 4-1 16,0-3 3-16,-3 0 1 15,0 5 1-15,-3-3 2 16,0 3 1-16,0-5 1 16,0-3-4-16,-1 0-1 15,1 1 1-15,0-4 2 16,0-2-3-16,0 0 0 0,0-3-1 15,-3 0-2 1,0 0 1-16,0 1 1 0,0-4 1 16,3 4 3-16,-4-4-1 15,1 3 2-15,0 1-4 16,6-1-2-16,-6 0 0 16,0 0-1-16,0 0 0 15,-3 1 0-15,0-1 0 16,0-2 0-16,0-1-3 15,-3-2 2-15,0 0 3 16,0-3 1-16,0 1-1 16,0-1-2-16,0 0 1 0,0-2-1 15,-3-3 0-15,3 5 2 16,0-2-3 0,-3-3 0-16,0 0-1 0,3 2 0 15,0-2 2-15,-3 0 0 16,6 0-11-16,-3-2-5 15,-1-1-56-15,1 0-25 16</inkml:trace>
  <inkml:trace contextRef="#ctx0" brushRef="#br2" timeOffset="286955.4305">18335 8662 104 0,'0'3'38'0,"0"0"-20"0,0-1-10 0,0-2 13 16,0 0-3-16,0 0 1 16,0 0 3-16,0 0 1 15,0 0-12-15,0 0 2 0,0 0 3 16,0 0-6-16,0 0-1 15,0 0-3-15,0 0 1 16,0 0 0-16,0 0 3 16,2 0-1-16,1-2 0 15,0-4-5-15,3-1-1 16,0-4-1-16,-3-2-2 16,3-1 1-16,0 4 1 15,-3-1-1-15,0 1-1 16,0 2-2-16,-3 3 1 0,3-1 1 15,0 4 2 1,0-1-1-16,-3 3-1 0,0 0-2 16,0 5 1-16,3 3 3 15,-3 5 3-15,3 3 0 16,-3 0 2-16,3 8 0 16,0 2 1-16,-3-2-4 15,0 0-1-15,0-3 1 16,0 0 0-16,0-2-2 15,0-1-2-15,0 1 1 16,0-3 1-16,0-3-1 0,0 0-1 16,0-2 1-16,0-3 1 15,0 0-1-15,0-3-1 16,0 0 1-16,0-2-1 16,-3 2 0-16,3-2 0 15,-3-3-3-15,3 0 0 16,0 0-3-16,0 0 1 15,0 0 1-15,0 0-1 16,-3 3-3-16,3-3 0 16,0 0-9-16,0 0-4 15,0 0-20-15,0 0-7 16,0 0-40-16,0 0-19 16,0-3 57-16</inkml:trace>
  <inkml:trace contextRef="#ctx0" brushRef="#br2" timeOffset="287454.3089">18227 8946 80 0,'-3'0'33'0,"0"13"-18"0,3-8 0 0,0-5 13 15,0 0 4-15,0 0 4 16,0 0-9-16,0 0-2 16,0 0-10-16,0 0-4 15,3 0-6-15,3 0 5 0,12-5 14 16,3 2 1-1,0 1-11-15,3-1-3 16,-1 0-3-16,7 1 2 16,0 2-1-16,-3 0 0 15,-3-3-3-15,-1 3-1 16,-2 0-1-16,-3 3 2 16,0-1-1-16,-3-4 0 15,-3 4-3-15,0 1 1 0,-3-6 2 16,-3 1-2-1,0-1 0-15,-4 3-1 16,1 3 1-16,-3-3-4 16,0 0 0-16,0 0-12 15,0 0-5-15,0 0-32 16,0 0-15-16</inkml:trace>
  <inkml:trace contextRef="#ctx0" brushRef="#br2" timeOffset="290032.6117">17828 9168 148 0,'-14'-29'57'0,"11"26"-30"0,3 0-25 0,0 3 12 15,0 0 6-15,0 0 7 16,0 0-5-16,0 0-3 15,-6 8-9-15,0 0-2 16,-3 8 2-16,0 3 1 16,-3 2-1-16,0 0-1 15,-3 3-1-15,-3 8 2 16,0-1-1-16,-2 1 0 16,-4 5 1-16,0 0 1 15,0 3-5-15,-3 5-2 16,4-5 0-16,-1 5 0 15,0-6 2-15,-3-4 1 16,-3-1-3-16,7-2-3 16,2-6 0-16,3-2 1 0,3-3-3 15,3-5 0-15,0 0 1 16,0-3 2-16,3 0-3 16,0 1 0-16,0-1 3 15,4 0 1-15,-1-2-4 16,0-3 1-16,3 0 0 15,0-3 2-15,0 0 1 16,0-2 1-16,0-1-5 16,3-2 1-16,0 0-2 15,0 0 0-15,0 0 4 16,0 0 1-16,0-2-4 16,3-1 1-16,0-2 0 0,3-6 0 15,3-2-3 1,5-6 0-16,7-7 2 0,9-16 0 15,3-9 1-15,6-1 2 16,-1-7-3 0,-2 6 0-16,0 6 1 0,-1-4 0 15,-2 9-3-15,-3 10 2 16,-3-2 1-16,-7 10 0 16,-2 3 0-16,-3 3 2 15,-3 2-1-15,3 2-1 16,-9 6-8-16,0 1-3 15,-3-1-16-15,-3 2-6 16,0 1-35-16</inkml:trace>
  <inkml:trace contextRef="#ctx1" brushRef="#br3">8801 19047 0,'71'0'0,"-71"0"0,0 0 0,0 0 0,68 0 0,-62 0 0,-3 0 0,-3 0 0,0 0 0,-29 0 0,5 0 0,-3 0 0,-9 0 0,1 0 0,-1 0 0,3 0 0,-6 0 0,10 0 0,14 0 0,9 0 15,3 0-15,0 0 16,-3-5 0,0 5-1,3 0-15,9 5 16,-6-5-16,3 0 16</inkml:trace>
  <inkml:trace contextRef="#ctx0" brushRef="#br3" timeOffset="322684.3177">1597 13428 80 0,'-3'-6'33'0,"9"6"-18"0,0 0 0 16,-6 0 13-16,0 0 0 15,0 0 1-15,0 0-12 16,0 3-3-16,0 5-4 16,0 8-1-16,0 10-5 15,0 9 2-15,0 4 0 0,0-2 0 16,0-2-1-16,9-6-3 15,-6-5-2-15,6-3 5 16,3-8 1-16,0-5 0 16,3-5 1-16,-6-6-2 15,6-5 2-15,-4-5-6 16,4-8-1-16,-6 2 0 0,3 1 2 16,-3 2-3-16,-6 3 0 15,6 5-1-15,-6 2 0 16,3 6-3-16,0 8 1 15,0 8 0-15,3 0 2 16,0 0 1-16,3 0 1 16,0-3 2-16,-1 0 3 15,4-5 4-15,6-5 5 16,-9-6-2-16,3-2 1 16,0-11-3-16,0-3-1 15,0 1-1-15,-12-3 2 0,3 0-3 16,-6-1-2-16,-3 1-2 15,0 3-3-15,-6 5-4 16,3 2 0 0,0 3-29-16,-3 5-11 15,0 6-21 1,9 2-52-16,6 3 24 0</inkml:trace>
  <inkml:trace contextRef="#ctx0" brushRef="#br3" timeOffset="322924.2781">2091 13459 148 0,'0'0'55'0,"0"3"-30"0,0 2-34 0,0 1 9 16,0 4 11-16,0 6 9 15,0 3-5-15,0 4-1 16,0 4-8-16,0-3-4 0,3-3-1 15,0-3 1-15,3-2 1 16,3-3-56 0</inkml:trace>
  <inkml:trace contextRef="#ctx0" brushRef="#br3" timeOffset="323145.4356">2074 13404 176 0,'-18'-11'66'0,"18"14"-36"0,0 0-35 16,0-3 10-16,0 0-19 15,9 5-3-15,-3 0-53 16,0 0-21-16,-1 3 44 16,10 0 24-16</inkml:trace>
  <inkml:trace contextRef="#ctx0" brushRef="#br3" timeOffset="323450.8012">2199 13496 124 0,'-6'14'46'0,"6"2"-24"0,0 7-24 0,0-7 9 15,0 8 8-15,-6-3 5 16,3-2-4-16,3-3-1 16,0-3-7-16,0-5 0 15,0 0-5-15,0-3-2 0,0 0 2 16,3-15 7-1,3-6-8-15,-6 0 0 16,3-3 0-16,0 1 3 16,3-3-4-16,2 2-3 15,1 3 1-15,0 3 2 16,3 3-2-16,-6 2 0 16,9 5 1-16,-6 3 0 15,6 5 2-15,-3 3 1 0,-3 3 1 16,0 2 0-1,0 3 0-15,-3 0 0 0,-1 2-2 16,1-2 1-16,-3 0-2 16,0-5-1-16,3-1-50 15,3-2-35 1,-6-3-22 0,3-2 53-16</inkml:trace>
  <inkml:trace contextRef="#ctx0" brushRef="#br3" timeOffset="323826.9377">2452 13486 156 0,'-3'-5'57'0,"3"5"-30"0,3 2-29 15,0 1 9-15,-3 2-1 0,0 3 1 16,3 5 12-16,-3 3 7 16,2 3-13-1,4 4-3-15,-6 1-2 0,0-3-2 0,3-5 1 16,-3 0-4-16,0-5-2 15,3-3 2-15,-3 0 2 16,0-8 2 0,3-8-3-16,0-5-1 15,3-3-1-15,0 0-2 16,0 0 1-16,0 3-1 16,3 2-3-16,0 6 0 15,3 2-1-15,3 6 3 16,-6 2 4-16,3 8 3 15,0 6 0-15,-1-1 1 16,1 1-6-16,-3-3-1 0,0 2 0 16,-3-5 2-16,0-2-10 15,0-3-4-15,-3 0-45 16,3-3-68 0</inkml:trace>
  <inkml:trace contextRef="#ctx0" brushRef="#br3" timeOffset="324024.5276">2734 13536 140 0,'0'5'55'0,"0"3"-30"0,3 6-21 0,-3-7 13 15,0 7 3-15,0 4 2 16,0-2-11-16,0 0-4 15,0 0-5-15,0 0-13 0,0-3-2 16,0 3-67 0</inkml:trace>
  <inkml:trace contextRef="#ctx0" brushRef="#br3" timeOffset="324222.2861">2702 13457 192 0,'-9'-11'71'0,"15"8"-38"0,-6 1-36 0,0 2 11 0,6 0-11 15,0 0 0-15,2 0-1 16,-2 2-1-16,3 1-73 16,6 0-35-16</inkml:trace>
  <inkml:trace contextRef="#ctx0" brushRef="#br3" timeOffset="324547.4364">2871 13592 144 0,'0'26'55'0,"0"-2"-30"0,0-3-29 16,0-13 10-16,0 0 1 0,0 3 6 16,0-4-1-16,0-1 1 15,0-4-7-15,0-2-2 0,0 0 2 16,0-2-5-16,3-6-1 15,0-8 0-15,3-5 0 16,-3 0-3-16,3 2 2 16,0 3-1-16,0 0 0 15,3 3 0-15,0 5-2 16,0 3 3-16,0 2 0 16,3 3 5-16,0 6 5 15,-1 1-1-15,1 7 1 16,0 4-3-16,-3 1-1 15,0-3-3-15,0 0-2 16,-3-3-2-16,0 0 1 16,0 0-28-16,0-5-10 0,0-3-38 15</inkml:trace>
  <inkml:trace contextRef="#ctx0" brushRef="#br3" timeOffset="325011.7477">3243 13507 140 0,'-18'-8'52'0,"15"11"-28"0,-5 2-28 16,5 0 10-16,-6 3 4 0,-3 3 3 16,0 2 0-1,0 6 2-15,3 7-8 0,3-2-4 0,3 0 0 16,6-6-2-16,3-2-1 15,3 0 3-15,3-8 2 16,0-3 2-16,3-5 3 16,0-5-7-16,2-11-4 15,-2 0 2-15,-3-2 1 16,-6 2-3-16,0 0 1 16,-3 0 2-16,-3 0 1 15,-3 3-1-15,3 2-2 16,-3 6-2-16,3 2-1 15,0 9-3-15,0 9 1 0,6 15 1 16,3 4-1-16,0 3 10 16,0 3 4-16,-3-6 9 15,-3 1 6-15,-6-4 0 16,-6-2 3-16,-3-2-13 16,-6-6-3-16,-6-2-7 15,-3-6-1-15,1-3-21 16,-1-4-8-16,3-4-29 15,3-4-12-15,-3-1-25 16</inkml:trace>
  <inkml:trace contextRef="#ctx0" brushRef="#br3" timeOffset="325371.3365">3752 13518 124 0,'-12'10'49'0,"1"3"-26"0,-7 3-14 0,15 0 16 15,0 5 1-15,3-2 4 16,3-1-5-16,6-2-1 15,5-3-13-15,4-5 7 0,6-5 2 16,0-3-4-16,0-8-1 0,0-8-5 16,-1 0 1-16,-5 0 0 15,-6-2 3-15,-12 2-7 16,-3 0-2-16,-6 0-5 16,-3 3-1-16,-5 3-15 15,-1 4-6-15,0 4-27 16,-3 4-11-16,3 4-45 15</inkml:trace>
  <inkml:trace contextRef="#ctx0" brushRef="#br3" timeOffset="325806.1283">3973 13483 144 0,'3'8'55'0,"0"3"-30"0,2 15-18 0,-2-10 13 16,-3 16 3-16,-3 5 6 15,1 0-5-15,-1 5 0 16,3-2-13-16,0-3 0 0,0-5 2 16,0-3-7-16,0-5-1 15,0-6 1-15,0-5 1 16,0-2-3-16,0-6-3 16,-3-7-18-16,0-4-6 15,0-15-5-15,0-3 0 16,0-2 9-16,3-3 6 15,3-16 6-15,3 5 2 16,3 3 5-16,5 5 2 16,4 6 2-16,3 5 0 0,0 7 0 15,3 6 2-15,3 6 6 16,-4 4 2 0,1 4 4-16,-6 4 3 15,-6 6-2-15,-6 0-2 16,-6 0 2-16,-6 0 2 0,-6 0-11 15,-6 2-3-15,-6-5-16 16,1-2-4-16,-1-3-23 16,0-5-9-16,6-3-14 15,-3-3-6-15,12-2-13 16</inkml:trace>
  <inkml:trace contextRef="#ctx0" brushRef="#br3" timeOffset="326021.4864">4327 13256 200 0,'0'0'77'0,"0"5"-42"0,0 8-45 0,3-2 11 16,-3 5 10-16,0 7 9 16,0 4 4-16,0 2 1 15,0 5-14-15,3 1-2 0,-3 2-2 16,3 0-3-16,0-3-3 15,3-5-18-15,0-5-9 16</inkml:trace>
  <inkml:trace contextRef="#ctx0" brushRef="#br3" timeOffset="326361.8104">4190 13523 244 0,'-18'-5'90'0,"30"5"-48"0,-3-3-53 16,-3 3 11-16,3 0 1 15,0 0 4-15,3-3 0 16,2 1 2-16,4-1-4 16,6 0-4-16,3-2-2 0,0 0-29 15,-3-1-14-15,-1 1-23 16,1 0-24-1,-3 2 34-15,-3 1 57 0,0-1 31 16,-3 3 19-16,-4 5 7 16,1 3-15-16,-3 5-6 15,-3 3-12-15,0 0-3 16,-3 0-11-16,0 3-5 0,0 4 0 16,0-1 0-16,0-7 1 15,0-1-62 1,0-4-65-16,-3-2 28 15</inkml:trace>
  <inkml:trace contextRef="#ctx0" brushRef="#br3" timeOffset="326537.7674">4550 13385 228 0,'-3'-5'88'0,"6"5"-48"0,3-11-49 16,0 14 12-16,0-6-7 15,6 6 0-15</inkml:trace>
  <inkml:trace contextRef="#ctx0" brushRef="#br3" timeOffset="326581.2456">4607 13385 275 0,'14'11'-82'0,"1"-1"6"15,0 4 7-15</inkml:trace>
  <inkml:trace contextRef="#ctx0" brushRef="#br3" timeOffset="326861.5232">4648 13563 140 0,'-18'21'52'0,"18"3"-28"0,9 5-17 16,0-19 15-16,-3-2 2 0,3 0 3 15,3-3-1-15,0-2 1 16,3-11-15-16,0-5-2 0,-3 0 0 16,0-3-2-16,-4-3 3 15,-5 1-4-15,-3-1-2 16,-3-2-2-16,-5 3-3 16,-4 2-8-16,-6 2-3 15,-3 6-18-15,0 3-7 16,0 3-30-1,3 2-45-15,9 2 23 16</inkml:trace>
  <inkml:trace contextRef="#ctx0" brushRef="#br3" timeOffset="327081.2608">4895 13438 160 0,'6'3'63'0,"0"5"-34"16,0 8-21-16,-3-6 18 0,0 3 0 15,-3 3 2-15,0 0-4 16,-3-3-1-16,0-2-12 16,3-3-4-16,0 0-1 0,0-3-1 15,0-5 2-15,0 0 2 16,6-5 5-16,3-6-8 16,6-2-1-16,3-3-8 15,3 0-2-15,2 0-3 16,4 6 2-16,-3 5 2 15,0 7-1-15,-3 9-1 0,0 5 1 16,-4 2 3-16,-2 6 1 16,-3 2-4-16,0-4-1 15,0-4-79 1,0 1-61-16,0-9 48 16</inkml:trace>
  <inkml:trace contextRef="#ctx0" brushRef="#br3" timeOffset="336120.9847">5681 13433 116 0,'3'-5'44'0,"-6"5"-24"0,6 0-4 0,-3 0 16 0,0 0-9 15,0 0 0-15,3 5-3 16,3 3 2-16,-3 5-12 16,0 6-1-16,-3-1-2 0,0 3-3 15,0-2-3-15,0 2 2 16,0 3-2 0,0-6 2-16,0-2-22 15,0-3-9-15,0-5-35 16,0-8-43-1,-3 6 27-15</inkml:trace>
  <inkml:trace contextRef="#ctx0" brushRef="#br3" timeOffset="336317.5769">5666 13340 204 0,'-3'-13'77'0,"9"10"-42"0,-6 1-43 0,0 2 10 16,3 0-6-16,-3 0 0 16,6 0-6-16,0 0-2 15,0 2-61-15,0 4-29 16,6-1 45-16,0-2 25 16</inkml:trace>
  <inkml:trace contextRef="#ctx0" brushRef="#br3" timeOffset="336906.2481">5928 13385 136 0,'0'-2'52'0,"0"4"-28"0,-6 12-17 0,3-12 15 16,-6 3-2-16,-3-2 0 16,-2 2-8-16,2 1-3 15,-3-1-5 1,3 3-5-16,3 0 0 0,3 0-1 0,3 0 0 15,9 2 2-15,3 1 2 16,6 2-3-16,3 0 0 16,-4 1 3-16,1-4 3 15,-3 1 2-15,-3-3 3 0,-3 0 4 16,-9 0 3-16,-3-3-7 16,-6-3-3-16,-3 1-2 15,-2 0-1-15,-1-1-9 16,0-2-4-16,3 0-15 15,0 3-7-15,3 0-35 16,3 5-41 0,9 0 28-16</inkml:trace>
  <inkml:trace contextRef="#ctx0" brushRef="#br3" timeOffset="337220.5737">6309 13237 144 0,'0'-3'55'0,"3"6"-30"0,0 2-27 0,0 3 11 16,0 3 3-16,0 5 4 0,0 8 3 16,0 2 1-16,0 3-11 15,0 3-8-15,0 0-1 0,0-1 0 16,3-1 0-16,-3 1-18 16,0 4-5-16,0-9-57 15</inkml:trace>
  <inkml:trace contextRef="#ctx0" brushRef="#br3" timeOffset="337667.1948">6265 13433 216 0,'-6'-8'82'0,"6"8"-44"0,3-3-40 0,0 3 17 15,2-2-7-15,4-4 1 16,6 1-5-16,6 0-3 16,3-3 0-16,6 5-1 0,-1-2 2 15,1 2-28-15,-3 1-11 16,-3-1-9-16,0 6-2 16,-6-1 7-1,-4 4 2-15,-5 4 23 16,-3 1 24-16,-6 2 12 15,0 5 0-15,0 1 1 16,0 2-1-16,3-2 2 16,3-1 5-16,3-5 6 15,3-2-18-15,12-6 1 0,0-5 0 0,-1-8-4 16,1-2 1-16,-3-3-2 16,-3-3 1-16,-6 0 13 15,-9-3 7-15,-6 3-9 16,-9-5-3-16,-6 5-9 15,0 3-5-15,-3 3-12 16,1 2-6-16,-1 5-41 16,0 8-15-16,6 6-51 15</inkml:trace>
  <inkml:trace contextRef="#ctx0" brushRef="#br3" timeOffset="338898.8885">7381 13113 200 0,'0'-6'74'0,"0"9"-40"0,0 5-42 15,3 3 10-15,-3 10 1 16,3 5 5-16,-3 11-2 16,-6 11-1-16,3-3-2 15,0 0 0-15,6 0 0 0,0 2-1 16,0 1-2-16,0-8-8 15,0-8-5-15,-3-6-46 16,0-7-50-16,3-9 26 16</inkml:trace>
  <inkml:trace contextRef="#ctx0" brushRef="#br3" timeOffset="339128.9572">7235 13428 256 0,'-3'-6'96'0,"9"4"-52"0,12-1-58 0,-6 0 14 16,11-2-4-16,4 2 4 15,3 1-1-15,0-1 0 16,3 1 1-16,2-6-33 0,1 2-15 0,-3 6-47 16,-4-5-17-1,-2 0 59-15</inkml:trace>
  <inkml:trace contextRef="#ctx0" brushRef="#br3" timeOffset="339409.9626">7643 13391 140 0,'-18'2'55'0,"9"1"-30"0,-15 13-14 16,12-11 15-16,0 3-10 15,0 3-4-15,0 2-7 16,1 3-2-16,5 0-1 16,0-1 1-16,6 1 0 0,0-2-1 15,12-4-2-15,2-5-4 16,1-5 0-16,0-2-5 15,0-4-1-15,0-1 0 16,-3-4 4-16,-3 0 9 0,0-2 6 16,-3 3 4-16,-3 2 3 15,0 2-1-15,0 1 4 16,0 5-13-16,0 3-6 16,-3 7 0-16,3 3 1 15,0 3-2-15,2 0 0 16,1 8 1-16,0 2 0 15,3-4-16-15,0-6-6 16,0-3-31 0,0-11-49-16,0-12 19 15</inkml:trace>
  <inkml:trace contextRef="#ctx0" brushRef="#br3" timeOffset="339638.8178">7800 13152 164 0,'-3'-18'63'0,"6"21"-34"0,0-1-34 16,3 14 10-1,3 5 6-15,-3 6 5 16,3 10 5-16,-3 2-11 16,0 1 1-16,-3 0 0 0,0 0-6 15,0-3-1-15,0-6-2 16,0 1 1-16,0-5-26 15,-3-9-10-15</inkml:trace>
  <inkml:trace contextRef="#ctx0" brushRef="#br3" timeOffset="339908.7015">8018 13430 192 0,'-3'-2'74'0,"-9"-1"-40"0,0 6-38 0,9-1 13 16,-6 1 4-16,0 0 6 16,-6-1-1-16,0 1-1 15,0 2-9-15,4 0-3 0,-1 1-1 16,3-1-9-16,3 0-2 16,3 3 2-16,6 0 2 0,3 3 4 15,6-3 2-15,3 0-1 16,5 0-2-16,4-3-4 15,0 0-2-15,-3-2-30 16,0-1-14-16,-3-2-40 16</inkml:trace>
  <inkml:trace contextRef="#ctx0" brushRef="#br3" timeOffset="340293.3939">8146 13443 192 0,'3'0'74'0,"3"0"-40"0,3 0-33 0,-3 0 14 16,2 0 3-1,1 3 3-15,6-3-2 0,6 0-1 16,-3 0-10-16,0 0-3 0,0-3-1 16,0 1 0-16,-4-1 0 15,-2-2-2-15,0-3 1 16,-3-3-2-16,-6 1 2 15,-3-1-9-15,-3 1-3 16,-3-1-9-16,-9 3-3 16,-5 3 6-16,-4 2 4 15,-3 11 4-15,0 3 5 16,3 2-1-16,3 0-1 16,1 3 7-16,5 3 3 15,6-1 1-15,3 1 1 0,9-1 2 16,6 1 4-1,6-3-6-15,8-3 0 0,10 3-4 16,3-11-1-16,0-5-28 16,2-3-12-16,7-7-66 15</inkml:trace>
  <inkml:trace contextRef="#ctx0" brushRef="#br3" timeOffset="344273.0074">2103 14134 88 0,'0'0'33'0,"0"3"-18"0,9-3 0 0,-9 0 15 16,0 0 1-16,0 0 4 16,3 0-17-16,3-3-6 15,-3-2-7-15,3-8-2 0,0-3 3 16,3 0-3-16,0-3-2 0,0 3-3 16,0 1 1-16,-3-1 1 15,0 2 0-15,3 4 0 16,-9-1 2-16,3 3-3 15,-3 3 0-15,0 5-1 16,0 0 0-16,0 8 4 16,3 5 1-16,0 6 3 15,0 7 1-15,-1 3-3 16,4 3-1-16,-6 0 1 16,0 5 0-16,0-8 0 15,0-3 0-15,3-2-5 16,3-5 1-16,-6-1 0 15,3-2 2-15,0 0-34 0,0-3-13 16</inkml:trace>
  <inkml:trace contextRef="#ctx0" brushRef="#br3" timeOffset="344574.7435">2121 14393 104 0,'-6'-2'38'0,"6"2"-20"0,-3 2-10 0,3-2 26 16,0 0-6-16,0 0 4 15,9 0 2-15,-3 0-19 16,9 0 1-16,6-2-2 15,9-1-5-15,-1 3-1 0,-2 0-2 16,6 0-1-16,0 0-3 16,-10 0 1-16,4 3-2 15,-12-3-1-15,0 2-21 16,0-2-9-16,-6 0-67 16</inkml:trace>
  <inkml:trace contextRef="#ctx0" brushRef="#br3" timeOffset="346658.9585">2856 14237 100 0,'3'21'38'0,"0"1"-20"0,0 7-12 0,3-11 9 15,-6 11-2-15,3 8 0 16,0 3-1-16,0 0 0 16,0-3-2-16,-3-5-1 0,3-6-5 15,-3-5 4-15,0-2 2 16,0-9 1-16,0-2 1 0,0-3 0 15,0-7 2-15,-3-6-7 16,0-5-4-16,0-9 0 16,-3-4 0-16,0-3-1 15,3-5 1-15,0-1-7 16,0 3 1-16,3 3 1 16,3-2 1-16,3 1-4 15,0 4 1-15,3 2 0 16,3 3 2-16,0 5 1 15,6 6 1-15,-9 4-3 16,6 6 2-16,3 8 1 16,-4 5 2-16,-2-2 3 15,-3 2 4-15,0 0-2 0,-3 3 1 16,-6-2 1-16,-3-1 5 16,-6 0-8-16,-3-2-1 15,0-3-5-15,-2-1-3 16,-4-4-14-16,0-3-4 15,0 0-7-15,-3-3-2 16,6 1-17 0,3-1-43-16,9 1 13 15</inkml:trace>
  <inkml:trace contextRef="#ctx0" brushRef="#br3" timeOffset="346912.3162">3106 14211 160 0,'-3'2'60'0,"6"6"-32"0,3 14-33 15,-3-12 10-15,0 1-1 16,3 2 5-16,-6 0-3 16,0 0-1-16,3 1-2 15,-3-1-3-15,0 0 3 0,0 0-35 16,0-2-13-16,3-1-22 15</inkml:trace>
  <inkml:trace contextRef="#ctx0" brushRef="#br3" timeOffset="347160.4124">3115 14158 188 0,'0'-8'71'0,"9"5"-38"0,0-2-45 0,-3 5 10 16,0 0-15-16,3 0-2 16,0 3-41-16,3 2-18 15,-6 3 30-15,0 0 13 16</inkml:trace>
  <inkml:trace contextRef="#ctx0" brushRef="#br3" timeOffset="347431.2315">3258 14266 164 0,'0'11'63'16,"6"-8"-34"-16,12-1-36 0,-9 1 10 0,0 0 8 15,3-1 7-15,0 1 2 16,0-3 0-16,2 0-10 16,1-3-4-16,-3-2-2 0,0-3-2 15,0 0-2-15,-3-3 1 16,-3 1 1-16,0-1-3 15,-6 1-2-15,-3-1-7 16,-3 3-2-16,-3 3 2 16,-3 2 1-16,-3 3 3 15,-6 5 2-15,-2 3 2 0,2 6 1 16,3 2 3 0,3-1 3-16,6 1 2 0,3 0 1 15,3 0-2-15,6 0 1 16,6 0-2-16,3-3 0 15,6 0-1-15,0-2 0 16,3-6-18-16,2-2-5 16,4-6-37-1,0-2-50-15,0 0 24 16</inkml:trace>
  <inkml:trace contextRef="#ctx0" brushRef="#br3" timeOffset="347652.8945">3574 14208 160 0,'-15'-8'60'0,"9"8"-32"0,-3 5-24 16,3-2 15-16,0 2-7 16,0 3 1-16,0 3-4 15,0 0 2-15,0 2-6 16,3 0 4-16,0 0 3 0,3 3-6 16,6-3-1-16,3 1-3 15,3-1 1-15,9-3-2 16,-3-2-1-16,3-2-17 15,-1-6-9-15,4-3-30 16,3-2-52 0,-3-1 22-16</inkml:trace>
  <inkml:trace contextRef="#ctx0" brushRef="#br3" timeOffset="348057.1906">3723 14266 184 0,'-18'3'68'0,"18"0"-36"0,3-1-35 0,0 4 11 15,0-4 5-15,3 1 3 16,3 0 6-16,2 2 3 16,4-3-13-16,3 1-2 0,0 0-3 15,0-3-1-15,6 0 1 16,0-6-4-16,-4-4-2 16,-5-1 0-16,0 3 1 15,-3-2-1-15,-6-1 2 16,0 1-11-16,-9 2-4 0,-6 0-10 15,-3 0-1-15,-3 5 7 16,-6 3 5-16,-2 5 4 16,-4 3 3-16,0 3-3 15,3 5 2 1,3-3 5-16,3 0 4 0,7 3 5 16,2 3 5-16,6-1-4 15,6 1 2-15,9 2 4 16,5-5 4-16,7-3-8 15,6-2-2-15,6-6-4 16,2-5-1-16,-2-5-28 16,0-1-9-16,-3-2-70 15,-7 3-38 1,-8 2 66-16</inkml:trace>
  <inkml:trace contextRef="#ctx0" brushRef="#br3" timeOffset="349062.7886">4190 14356 312 0,'-21'-5'118'0,"24"5"-64"0,-3 3-70 0,0-3 18 0,3 2-17 16,3 1-1-16,-6-3-40 15,3 3-15 1,6-1-35-16,-3 1-11 0</inkml:trace>
  <inkml:trace contextRef="#ctx0" brushRef="#br3" timeOffset="351017.7879">1478 12949 76 0,'-6'-8'30'0,"0"8"-16"0,-6-3 1 0,6 8 13 15,1-2-11-15,-10 2-2 16,-6 3-5-16,-9 13-1 16,-6 17-1-16,-2 22 0 15,-4 12-4-15,-9 23 4 0,1 21 4 16,8 6 0-16,6 10 3 16,21 14-4-16,21-22-1 15,18-5-4-15,12-7-1 0,26-4-3 16,13-7-2-1,11-17-17-15,15-4-6 16,18-14-60-16</inkml:trace>
  <inkml:trace contextRef="#ctx0" brushRef="#br3" timeOffset="351898.1431">8417 12846 164 0,'3'-19'63'0,"0"14"-34"0,0 2-34 16,0 3 12-16,5 5-6 15,7 6-1-15,9 7 7 16,9 9 5-16,9 13-6 16,5 20 1-16,4 25 3 0,-4 8 3 15,-2 31 2-15,-12 8-6 16,-9 9-1-16,-10-1-2 16,-11-11-1-16,-8-20-1 15,-13-11 2-15,-9-8 1 16,-9-8 3-16,-6 0-16 15,-2-13-8-15,-4-6-75 16,-2-5-49 0,8-10 58-16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54:20.8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16290 8954 72 0,'-15'-16'30'0,"12"13"-16"0,0 0-17 15</inkml:trace>
  <inkml:trace contextRef="#ctx0" brushRef="#br0" timeOffset="1">16269 8927 151 0,'6'3'18'0,"6"2"-10"16,5 3-5-16,7 5-1 16,12 8 3-16,9 11-2 15,11 8-2-15,1 15 0 16,5 6-1-16,4 3 0 0,5 10 2 16,4 0 1-16,-4 5 3 15,-2 3 8-15,-4 0 3 16,-2 0-2-16,-4-5-1 15,-2-6-8-15,2-4 3 16,-23-22 3-16,-6-8-2 0,2 10 0 16,-5-10-4-16,0 3 1 15,-6-8-2-15,0 2 2 16,-4-5-2-16,-2 3 2 16,0-3-4-16,0-2-2 15,-3-4 2-15,0-1 0 16,-3-4-1-16,0-2-2 15,0-3 1-15,-3 0-1 16,0-2-11-16,0-3-5 0,-3 0-14 16,3-3-6-16,-1 0-34 15,-2 1-26 1,0-1 37 0</inkml:trace>
  <inkml:trace contextRef="#ctx0" brushRef="#br0" timeOffset="1.0145">17581 10218 108 0,'-3'11'41'0,"3"-11"-22"0,15 37-25 16,-12-29 6-16,3 5 7 0,0 0 5 15,3 8 3-15,0-2 1 16,3 5-4-16,-3-3-2 15,3 5-4-15,-3-2-1 16,0 0-3-16,-3 0 7 0,-3-3 4 16,0-3 2-16,-6 1 4 15,0-3-5-15,-9-3 2 16,0-2-5-16,-9-3 1 16,3-3 2-16,-6-5 1 15,3 0-11-15,-2 0-1 16,2 0-3-16,-3 0 2 15,6 0-17-15,6-3-4 16,3 1-62 0,6-4-50-16,0 1 45 0</inkml:trace>
  <inkml:trace contextRef="#ctx0" brushRef="#br0" timeOffset="2.0145">17257 9030 116 0,'-3'-5'44'0,"3"5"-24"0,3 3-24 15,0 2 8-15,0 3 7 16,0 5 7-16,3 3 6 16,-3 5 5-16,0 8-6 15,0-5-4-15,0 0-11 16,0-6-1-16,-3 1 0 0,0-9-1 0,0 1-1 15,0-3-1-15,0 0 2 16,0-3 3 0,0-5 2-16,0-2-5 0,0-4-2 15,3-7-2-15,0-5-2 16,0-4-2-16,3 1 1 16,0-3 1-16,8 1 0 15,7-4 0-15,-3 6 0 16,-3 2 0-16,0 6 0 15,0 5-3-15,0 3 0 16,3 2 2-16,-4 9 0 16,1 2 3-16,-3 5 1 15,0 3 5-15,-3 5 3 0,-3 5-6 16,0-2-1 0,0 0 0-16,-3-3 0 15,0-5-13-15,0-3-7 16,0-2-22-16,0-1-11 15,0-4-14-15,0-1-37 16,3-8 24-16</inkml:trace>
  <inkml:trace contextRef="#ctx0" brushRef="#br0" timeOffset="3.0145">17662 9057 140 0,'-9'8'52'0,"6"0"-28"0,0 5-24 15,3-3 13-15,0 6 4 16,0 11 4-16,0-3-6 0,0-1-4 16,3 1-6-16,3-3-2 0,3-2 1 15,3-6 0-15,3-2 2 16,2-11 3-16,-2-3 2 16,3-5 1-16,0-3 2 15,-6-10-3-15,-9 0-1 16,-3-3-2-16,-6 1 2 15,-3-1-5-15,-6 5-1 16,-3 3-2-16,0 0-2 16,4 6-19-16,2 2-8 15,3 3-39 1,3-1-59-16,6-2 26 0</inkml:trace>
  <inkml:trace contextRef="#ctx0" brushRef="#br0" timeOffset="4.0145">17903 8729 200 0,'-9'0'77'0,"12"2"-42"0,-3 19-41 15,3-13 14-15,-3 11-1 16,0 7 4-16,0 11-4 16,0 3 1-16,3 2-5 15,-3 1-2-15,3 2 2 0,0-3-7 16,0 3-1-16,3-8-29 0,-3-5-10 15,-3-6-42 1</inkml:trace>
  <inkml:trace contextRef="#ctx0" brushRef="#br0" timeOffset="5.0145">17736 9004 228 0,'6'-8'85'0,"6"3"-46"0,18-6-43 0,-12 6 13 15,3-1-10-15,2 1 1 16,4 0-24-16,6 2-12 16,3 3-54-16,-1 8-24 15</inkml:trace>
  <inkml:trace contextRef="#ctx0" brushRef="#br0" timeOffset="6.0145">18415 9017 92 0,'-12'-8'35'0,"6"5"-18"0,-3 1 0 16,6 2 16-16,-6 2-4 15,0 4 0-15,-3 2-12 0,-6 5-5 16,-2 5-7-16,2 4-6 0,3 12 0 16,3-2-1-16,6-3 0 15,6-3 4-15,9-5 1 16,3 1-4-16,0-9 1 15,0 0 0-15,0-8 2 16,2-5 1-16,-2-5 3 16,0-6-3-16,-3-7-2 15,0-6 0-15,-3 0-1 16,-3 1 0-16,-3-1 2 16,0 3 1-16,0 5 3 15,0 0 3-15,0 8 5 16,0 5-6-16,0 9-2 0,0 4-3 15,3 9 0-15,0 2-4 16,0 3 0-16,3-6-1 16,0 3 0-16,0-2-16 15,0-6-8-15,0 0-17 16,6-10-55 0</inkml:trace>
  <inkml:trace contextRef="#ctx0" brushRef="#br0" timeOffset="7.0145">18528 9081 104 0,'3'21'41'0,"0"-8"-22"0,0 19-7 0,-3-14 13 16,0 1 0-16,0-1 2 16,0-2-15-16,0-3-7 15,0-2-3-15,0-3 2 0,0-3 2 16,3-5-5-16,0-3-2 15,3-26-18 1,0-2 4-16,0-1 0 16,3 3 9-16,3 2 3 15,-1 4 14-15,1 9 5 16,3 9 7-16,0 10 6 16,6 11-5-16,3 16 0 0,-3 0-11 15,-4 2-3-15,-2-2-6 16,0-3-1-16,0-11-43 15,0-2-20-15,0-10-34 16</inkml:trace>
  <inkml:trace contextRef="#ctx0" brushRef="#br0" timeOffset="8.0145">19433 9030 144 0,'-12'-2'55'0,"-6"2"-30"0,-12 5-14 16,21 0 15-16,-5 6-10 16,-4 5-4-16,-3 5-10 15,3 8-3-15,-3 3 0 16,9-3 2-16,3 0 4 0,6-5-4 16,3-1-1-16,6-4-2 15,3-6 0-15,3-2 4 16,3-11 1-16,0-5-1 15,3-3-2-15,-3-3 1 16,-3-8 1-16,-4-4-1 16,4 2 2-16,0 2 0 0,-3 3 1 15,0 6 0-15,-3 2 2 16,-3 2-1-16,3 25 6 16,0 2-1-1,0 0-8-15,3 0-1 16,0-2-1-16,0-3 2 15,3 0-23-15,2-6-8 16,1-5-37 0,3-5-41-16,6-2 32 15</inkml:trace>
  <inkml:trace contextRef="#ctx0" brushRef="#br0" timeOffset="9.0145">19641 9036 188 0,'-44'5'71'0,"38"3"-38"0,-12 5-39 0,12-5 14 16,0 5-9-16,0 11 0 0,0 2 5 15,3-2 5-15,6 0-5 16,3 3-4-16,3-6-3 0,18 0 2 16,-1-5 0-16,1-3-13 15,0-5-5-15,0-8-15 16,-3-5-3-16,2-3-27 15</inkml:trace>
  <inkml:trace contextRef="#ctx0" brushRef="#br0" timeOffset="10.0145">19826 8837 184 0,'-18'-5'71'0,"33"7"-38"0,-6 4-41 0,-6-1 12 16,0 6 2-1,-3 12 6-15,3 9-4 0,0 8 0 16,-3 2-4-16,3 8-1 0,0 3 3 16,3-10-5-16,-6-4-1 15,5-7-29-15,-5-3-10 16,6-8-45 0</inkml:trace>
  <inkml:trace contextRef="#ctx0" brushRef="#br0" timeOffset="11.0145">19707 9054 176 0,'-6'-3'66'0,"9"3"-36"0,9-5-35 16,-3 5 10-16,2-3-3 15,1 1 3-15,9-1-2 16,3 3-2-16,0-2-29 15,0-1-11-15,-1 3-32 0,1-3-10 16</inkml:trace>
  <inkml:trace contextRef="#ctx0" brushRef="#br0" timeOffset="12.0145">19986 9046 116 0,'-5'16'46'0,"2"0"-24"0,3 10-13 0,0-10 16 15,0 11-1-15,3-1 1 16,0 1-6-16,2-1-1 15,1-2-10-15,3-3-5 0,0-5 0 16,3-3 0-16,3-2 1 16,6-6-5-16,-3-8-1 15,0-5-4-15,-3-5 1 16,-1-11-2-16,-5-2 2 16,-3-1 1-16,-3 1-1 15,0 2 15-15,-3 6 5 16,0 2 6-16,0 5 2 15,0 6-10-15,0 5-5 16,0 5-5-16,0 6-3 0,6 7-2 16,0 1 1-16,0 5 1 15,3-3 0-15,3-3-16 16,0-2-4-16,3-8-28 16,3 3-11-16,-1-6-22 15</inkml:trace>
  <inkml:trace contextRef="#ctx0" brushRef="#br0" timeOffset="13.0145">20400 9081 212 0,'-15'-11'79'0,"9"11"-42"0,0 3-28 16,0-1 22-16,1 4-17 16,-1 4-2-16,-3 11-8 0,-6 3-3 15,9 5 0-15,0 0-6 16,3-2-1-16,6-3 0 0,3-6 4 15,0-2 1-15,3-3 1 16,0-5-7-16,3-5-3 16,2-6-1-16,1-5-1 15,-3-2 2-15,0-12 1 16,-6-4 6-16,0 0 1 16,-3 2 4-16,0 3 3 15,-3 5 0-15,0 5 0 16,3 6-3-16,-3 5 1 0,6 10-2 15,0 12-1-15,0-4 1 16,3 3 1-16,0 0-3 16,0-2 0-16,3-1-19 15,-1-4-7 1,4-4-26-16,0-4-44 16,0-9 16-16</inkml:trace>
  <inkml:trace contextRef="#ctx0" brushRef="#br0" timeOffset="14.0145">20621 8787 188 0,'-6'-5'71'0,"6"7"-38"0,3 6-41 0,0 3 12 16,-1 10 7-16,-2 13 7 16,3 9-5-16,-3 7-2 15,0 11-6 1,0-6-4-16,0 1 0 0,3-11-41 15,0-5-15-15,0-14-30 16</inkml:trace>
  <inkml:trace contextRef="#ctx0" brushRef="#br0" timeOffset="15.0145">18138 9882 96 0,'3'-8'35'0,"0"3"-18"0,-3-3-2 0,0 0 13 16,-3-2 2-16,-3-4 2 16,-3 4 0-16,-3-4 0 15,0 7-17-15,-11 1-2 0,-1 4 0 16,0 10-7-16,-3 2-1 16,3 6-5-16,3 3-1 15,4 4-4-15,5 4-1 16,9-1 3-16,6-2 1 15,6-5-1-15,8-6 0 16,1-5 4-16,0-3 1 16,6-8 0-16,-6-7 1 15,3-6-4-15,-3-5-2 16,-1-11-1-16,-5-5 3 16,-6-3 0-16,-3-10 1 0,-6 2 2 15,0 6 1-15,-3 8-1 16,0 5 1-16,3 5 9 15,0 8 4-15,0 5-3 16,0 9 0-16,3 7-13 16,3 16-4-16,3 8 4 15,0 6 4-15,3 4-2 16,0 1 1-16,0-3-8 16,0 0-2-16,0-5 4 0,3-3 1 15,0-5-36 1,0-8-14-16,-3-6-47 15</inkml:trace>
  <inkml:trace contextRef="#ctx0" brushRef="#br0" timeOffset="16.0145">18290 9845 184 0,'-12'5'71'0,"30"-2"-38"0,0 2-36 0,-12-2 11 16,3 0 2-16,-1-1 6 15,4-2-2-15,0 0 2 16,0 0-9-16,0-2 2 0,-3-4 4 0,0-2-3 16,-3-2 0-16,-3-1-2 15,-3-2 0-15,-3 5-2 16,-3-2 1 0,0 2 2-16,-6 2 2 15,0 4-8-15,0 2-1 16,-3 5-4-16,1 6 0 0,-1 2 0 15,6 0-2-15,3 3 3 16,6 0 0-16,6 2-4 16,3 3 1-16,3-2 0 15,5-3-1-15,1-3-18 16,6-5-8-16,3-5-22 16,3-6-6-16,2-5-26 15</inkml:trace>
  <inkml:trace contextRef="#ctx0" brushRef="#br0" timeOffset="17.0145">18692 9776 228 0,'-24'-2'88'0,"18"7"-48"0,-9-2-40 0,9-1 18 16,-6 6-8-16,-3 5 0 16,0 1-4-16,1-1-1 15,2 3-3-15,3 0-4 0,3 2-1 16,6 1-3-16,3-1-1 15,9-2-1-15,3-3 2 16,5-2-5-16,4-3-3 16,6-5-10-16,0-6-5 15,-4-5-17-15,1-5-51 16,-3-3 11 0</inkml:trace>
  <inkml:trace contextRef="#ctx0" brushRef="#br0" timeOffset="18.0145">18826 9520 140 0,'-6'5'52'0,"6"0"-28"0,0 9-26 15,3 4 9-15,0 9 17 0,3 7 11 16,-3 6-1 0,0 2 3-16,0-2-21 15,2-1-7-15,-2 1-2 0,3-3-4 16,0-5-2-16,0-6-25 15,0-5-11-15,-3-5-35 16,3-8-44-16,9-5 31 16</inkml:trace>
  <inkml:trace contextRef="#ctx0" brushRef="#br0" timeOffset="19.0145">19007 9858 212 0,'-3'6'79'0,"6"-1"-42"0,3 8-43 0,-3-5 12 16,0 5 7-16,0 3 6 16,-3 3-7-16,0-3-2 15,3 0-6-15,0-3-9 0,0 3-2 16,0-8-39-16,0-1-14 0,3-7-30 16</inkml:trace>
  <inkml:trace contextRef="#ctx0" brushRef="#br0" timeOffset="20.0145">19135 9898 140 0,'0'11'52'0,"3"2"-28"0,3 5-28 16,-3-7 10-16,0 0 15 15,-3-1 8-15,0 1-1 16,0-3 0-1,0-3-17-15,6 0-7 0,0-5-8 16,0-2-2-16,3-6 5 0,3-8 5 16,0-3-7-16,-3 1 1 15,3 2 0-15,-1 3 1 16,1 2 3-16,-3 3 3 16,0 5 2-16,3 6 1 15,-3 5 4-15,0 5 3 16,-3 3-8-16,0 0-2 15,-3 0-12-15,3 0-3 16,-3-3-33-16,0 0-14 16</inkml:trace>
  <inkml:trace contextRef="#ctx0" brushRef="#br0" timeOffset="21.0145">19445 9906 160 0,'3'3'60'0,"3"2"-32"0,6 0-24 16,-3-2 15-16,2 0-2 16,1-1 1-16,3 1-3 15,0-3-1-15,-3-3-8 16,0 1 0-16,0-4 1 0,-3 1 1 16,-3-3 2-16,-3 0-3 15,-3 0-2-15,-3-5-5 16,-6 2 0-16,-3-2 0 0,-3 8 0 15,0 2 0 1,0 8 0-16,0 3-5 16,0 6 1-16,4 1 2 0,5 4 1 15,3 0 9-15,3-1 5 16,6 1-2-16,3-4-1 16,5-1-2-16,4-4 0 15,0-4-7-15,0-4-2 16,0-4-16-16,-3-6-4 15,0-6-35-15,-6-4-17 16,-9-1-19 0</inkml:trace>
  <inkml:trace contextRef="#ctx0" brushRef="#br0" timeOffset="22.0145">19025 9668 184 0,'-15'-3'68'0,"18"6"-36"0,9-22-101 16,-3 25-17-16</inkml:trace>
  <inkml:trace contextRef="#ctx0" brushRef="#br0" timeOffset="23.0145">20079 9853 104 0,'-18'3'41'0,"18"-1"-22"0,0 4-5 0,0-1 15 16,0 0 1-16,0 1 2 15,0 1-11-15,3 4-5 16,0 0-9-16,0 2-1 0,3 0 4 16,-6 0-6-16,0 1-2 15,0-1 1-15,0-3 0 16,0-2-8-16,0-2-4 15,-3-6-44-15,0-3-59 16,6-5 21-16</inkml:trace>
  <inkml:trace contextRef="#ctx0" brushRef="#br0" timeOffset="24.0145">20040 9692 208 0,'-9'-8'77'0,"9"13"-42"0,0-2-43 16,0-3 10-16,0 0-6 16,3 5 3-16,3 0-24 0,0 1-9 15,3-1-44-15,6 0-17 16</inkml:trace>
  <inkml:trace contextRef="#ctx0" brushRef="#br0" timeOffset="25.0145">20189 9887 124 0,'-9'19'46'0,"6"-6"-24"0,6 6-28 0,0-11 8 15,-3 0 7-15,0 0 3 16,0 0 8-16,0-3 4 16,0-3-8-16,0-2-2 0,3-2-8 15,0-9-8-15,3-2-2 0,0-6 0 16,3-2-1-16,3-3-1 15,6 3 1-15,2 3 5 16,-2 5 2 0,0 2 2-16,0 11 0 0,0 5 0 15,0 9 2-15,5 4-1 16,-5 6 0-16,-3 2-1 16,-3 1 2-16,0-1-3 15,0 1 0-15,0 2-36 16,0-13-16-16,6-14-26 15</inkml:trace>
  <inkml:trace contextRef="#ctx0" brushRef="#br0" timeOffset="26.0145">20918 10136 168 0,'-9'13'63'0,"12"-13"-34"0,0 3-27 0,-3-3 12 16,0 0 6-16,3 0 7 15,3-5-5-15,0-3-3 0,0-16-11 16,0-5-7-16,3-8-2 15,3-5-4-15,-3-9-1 16,0 1-11-16,3-3-3 16,-1-2 3-16,-2 10 5 0,-3 8 9 15,0 7 4-15,0 9 9 16,-3 5 4-16,0 8-7 16,3 16-2-16,3 8-3 15,0 8 1-15,3 8 0 16,0 5 1-16,0 3 0 15,0 2 2-15,0-2-3 16,-4-1-2-16,1 1 0 16,-3-8-1-16,-3-3-18 15,0-8-8-15,-3-5-46 16,-3-3-40-16,-3-8 38 16</inkml:trace>
  <inkml:trace contextRef="#ctx0" brushRef="#br0" timeOffset="27.0145">20879 9882 196 0,'-8'-5'74'0,"11"5"-40"0,5 0-42 0,-2 0 12 15,6 0 0-15,3 0 2 16,12-3 2-16,3 1 0 16,2-1-4-16,1 0-3 0,6 3 0 15,0 0-6-15,-4-2-1 0,1-1-48 31,-3-5-56-31,-3-5 21 0</inkml:trace>
  <inkml:trace contextRef="#ctx0" brushRef="#br0" timeOffset="28.0145">21421 9583 192 0,'-3'3'74'0,"9"0"-40"0,0 15-40 16,-3-13 25-1,3 22-2-15,0 5-2 16,0 5 1-16,0 0-9 16,-3 2-2-16,0 4 1 0,-3-4-1 15,0-2 0-15,3-8-6 0,3-2 1 16,-6-6-38-16,3-5-14 16,-6-8-45-1</inkml:trace>
  <inkml:trace contextRef="#ctx0" brushRef="#br0" timeOffset="29.0145">21231 9684 244 0,'9'0'90'0,"-6"-6"-48"0,3 4-45 0,0 2 19 0,5-8-8 16,10-3 3-16,6 1-6 15,6 2-1-15,3 2-2 16,2 6-2-16,-2 0 3 0,-3 6-18 16,-4 2-6-1,1 2-39-15,-12 4-16 16,3 4-13-16</inkml:trace>
  <inkml:trace contextRef="#ctx0" brushRef="#br0" timeOffset="30.0145">21302 10083 192 0,'-12'19'74'0,"15"-17"-40"0,3-2-38 15,3 0 15-15,3 0-4 0,6-5 1 16,9 3-2 0,8-4 1-16,7-2-4 15,0 6-2-15,5-9 0 0,-2 3-23 0,-3 8-10 16,-1 8-55-1</inkml:trace>
  <inkml:trace contextRef="#ctx0" brushRef="#br0" timeOffset="31.0145">18662 10456 144 0,'3'3'55'0,"0"0"-30"0,0 2-18 0,0 3 13 16,0 8-4-16,0 2 3 15,-3 1-6-15,0-1 0 16,0 1-8-16,0-1-5 0,0-2-3 15,0-3 2-15,0 1 0 16,0-6-26-16,0-3-9 16,0-5-42-16</inkml:trace>
  <inkml:trace contextRef="#ctx0" brushRef="#br0" timeOffset="32.0145">18689 10327 192 0,'-9'-3'71'0,"9"3"-38"0,-3 0-41 15,3 0 12-15,0 0-11 16,0 0 0-16,0 5-24 16,3 1-9-16,0 2-28 15,6 0-10-15</inkml:trace>
  <inkml:trace contextRef="#ctx0" brushRef="#br0" timeOffset="33.0145">18835 10570 116 0,'-9'21'46'0,"6"-10"-24"0,3 7-24 0,3-10 9 16,-3 0 3-16,0-2 6 15,0-1 3-15,0-5 1 16,0 0-5-16,0 0 1 15,3-3-9-15,0-5-6 0,3-5-2 16,-1-3-1-16,1-8-2 0,3 1-2 16,0 1-1-16,0 4 1 15,3 5 2 1,3 2 2-16,0 6 1 0,0 5-2 16,0 8 0-16,0 8 4 15,-1 2 3 1,-2 3 3-16,0 0 1 0,-3 1-4 15,-3-1-1-15,0-3-1 16,0-2-2-16,0-5-6 16,-3-1-4-16,0-2-109 31,3-10 38-31</inkml:trace>
  <inkml:trace contextRef="#ctx0" brushRef="#br0" timeOffset="34.0145">19219 10234 124 0,'-3'0'49'0,"6"11"-26"0,-3-17-29 0,3 14 8 16,-1 3 9-16,1 7 5 16,0 14 3-16,0 8 3 15,0 10-8-15,-3 0-3 16,0 1-6-16,0-4-4 0,3-4 0 15,0-9-1-15,-3-5 0 0,3-5-18 16,0-6-8 0</inkml:trace>
  <inkml:trace contextRef="#ctx0" brushRef="#br0" timeOffset="35.0145">19082 10448 152 0,'0'-2'57'0,"6"2"-30"0,8-3-29 15,-5 0 11-15,6 1-2 16,6-1 1-16,3 1-4 16,3-1-3-16,2 0 0 15,4 1-1-15,3-1 2 0,-6 3-41 16,-6 3-51-1,-4-1 14-15</inkml:trace>
  <inkml:trace contextRef="#ctx0" brushRef="#br0" timeOffset="36.0145">19424 10546 104 0,'-3'29'41'0,"6"-21"-22"0,0 3-11 0,0-6 13 16,3 3-1-16,0 0 3 16,3-3-2-16,3 1 2 15,3-4-13-15,-1-4-1 0,1-1-2 16,0-2 1-16,0-1 0 15,-3-1-2-15,-6-4 1 16,0-5-4-16,-6-2-2 16,-6 2-3-16,-3 2-1 15,-3 4-1-15,-3 2 0 16,-3 16-2-16,3 0-1 16,-2 5-1-16,2 0 2 0,3 3 4 15,0 0 1-15,9 0-2 16,0 0 2-16,6-3 1 15,3 3 0-15,3-3-3 16,6-2 0-16,0-3-3 16,2-3 1-16,1-8-28 15,0-2-57 1,-3 0 6-16</inkml:trace>
  <inkml:trace contextRef="#ctx0" brushRef="#br0" timeOffset="37.0145">19605 10578 104 0,'0'0'38'0,"3"3"-20"0,0 5-26 16,3 0 7-16,0 2 8 0,0 1 4 16,3 2 9-16,-3 3 4 15,0-3-6-15,0-2-3 16,-3-3 5-16,-3-3 4 16,3 0-13-16,-3-5 10 0,0 0 5 15,0-2-5-15,0-6 0 16,0-3-12-16,0-2-3 15,3-6-6-15,3 1-1 16,3-3-1-16,0-1 0 16,3 1-16-16,0 5-8 15,0 3-24-15,-1 3-11 16,1 2-3-16,6 2-3 16,-9 9 35-16,6 10 40 15,3 0 20-15,0 1 5 16,-3-1 1-16,0 0-13 15,-1 0-3-15,1-2-4 16,0-3 1-16,3-3-8 16,-3-2 0-16,0-3 3 0,-3 0 0 15,0-3 2-15,-3-2-4 16,-4 0-3-16,-5-3 0 16,-2-6 1-16,-7-4-10 15,-3 2-2-15,0 3-4 16,-3 2-1-16,-3 11 3 15,-3 8 3-15,3 3-2 0,3 5 2 16,4-1 1-16,2 4-1 16,9 0 4-16,0 4 2 15,9 1 0-15,2-3 2 16,7-5-2-16,6-3-1 16,3-10-19-16,6 0-8 15,5-9-35 1,-2-2-19-16,0-2 38 15</inkml:trace>
  <inkml:trace contextRef="#ctx0" brushRef="#br0" timeOffset="38.0145">20242 10583 204 0,'-5'-8'77'0,"-1"8"-42"0,-6 0-19 0,6 3 24 16,-3 0-12-16,-3 2-1 16,0 3-21-16,-3 0-5 0,3 0-2 15,9 5-2-15,0 0-1 16,6 6 3-16,3-1 0 15,3 1-2-15,0-1 0 16,-3-2 4-16,-3 0 3 16,-3-3 1-16,-3 1 0 0,-3-4-1 15,-9-5 2-15,-3-2-3 16,0-6 0-16,-2-2-17 16,2-3-7-16,3-5-17 15,3-8-6-15,3 0-18 16,6-3-48-1,12-5 19-15</inkml:trace>
  <inkml:trace contextRef="#ctx0" brushRef="#br0" timeOffset="39.0145">20338 10282 188 0,'3'-16'71'0,"0"16"-38"0,-3 13-30 0,0-8 20 15,3 9-8 1,-3 12 1-16,0 8 0 15,0 17-9-15,0-1-2 0,0 6-1 16,0-6-5-16,0-8 1 16,3-5-7-16,0-5-3 15,3-6-67 1,0-7-55-16</inkml:trace>
  <inkml:trace contextRef="#ctx0" brushRef="#br0" timeOffset="40.0145">20165 10464 236 0,'0'3'90'0,"12"-3"-48"0,12 0-45 16,-3 0 16-16,5 0-5 16,13 0 0-16,9-3-4 15,5 3-1-15,1-2-1 16,-1-4-28-16,13-4-10 0,-4-3-68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13:33.7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17290 2425 104 0,'-26'-4'41'0,"21"4"-22"0,1-3-66 0,4 3-14 16</inkml:trace>
  <inkml:trace contextRef="#ctx0" brushRef="#br0" timeOffset="825.1084">17242 2402 132 0,'-13'0'52'0,"0"0"-28"0,-4 4-28 0,8 0 10 0,-3 0-5 15,-6 0-1-15,1-1 1 16,4 5-1-16,-4-4 0 16,4 0-3-16,4 0 0 0,1-4 4 15,3 0 3-15,1 3 8 16,4-3 2-16,-9 0-3 15,5 4-1-15,0 0-6 16,4-4-1-16,0 4-3 16,0 4-1-16,4-1 10 15,9 1 3-15,-9 0 1 16,9 3 2-16,9 1-2 16,-5-5 0-16,9 1-3 15,4 0 1-15,-4-1-4 16,13 1-2-16,-5-4 0 0,1-1-1 15,-5-3 0-15,-4 0 0 16,0 0-5-16,4-3 1 16,-13-1 2-16,5-4 3 15,12-3 4-15,5-5 2 16,-5-3-8-16,5 0-1 16,4 0-2-16,-4 0 0 15,4 0 4-15,-13-4 5 16,-4-8-3-16,-9 4-1 15,-4-3 2-15,0-1 2 16,-4 0-2-16,-5-11 1 16,-4-8-7-16,0 4-1 15,-4 0 2-15,-1 0 1 0,1 4-4 16,-5 4 1-16,1 4-2 16,-9 3 0-16,-5 4 2 15,5 4 2-15,-9 4-6 16,-17-4 1-16,8 0-4 15,1 4 2-15,-5 0-2 16,9 0 2-16,-9 3 3 16,9 1 1-16,-13 0-4 15,8 3 1-15,1 4 2 16,0 12 1-16,-5 4-2 16,0 0 2-16,0 7-1 15,0 0 0-15,5 4 0 16,-9 8 0-16,4 4 0 15,-4 7-2-15,4 12 0 16,9 11 0-16,4-3 3 0,5 3 2 16,12 0-2-16,0-3 0 15,18-5-1-15,13-3 0 16,12-4 2-16,13 0 2 16,18-8-1-16,4-11-1 15,4-8 1-15,-8-7 1 16,-9-8-17-16,0-8-4 15,-9-8-55 1,1-22-57-16,-31-12 36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15:10.7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9525 9266 172 0,'-4'0'66'0,"4"0"-36"0,0 0-31 0,4 0 12 15,4 0-5-15,-8-4-1 16,5 0 3-16,-1 0 5 16,5 4-7-16,-9-3 6 0,4-1 3 15,0-4-1-15,-4 0 2 16,0 1-3-16,-4-5 2 16,0 1-2-16,-5-8 0 0,0-8-1 15,1 4 0-15,-1 0-2 16,-4 0-1-16,-4 0-5 15,-4 0-3-15,-1-4 2 16,0 0 2-16,-3 1-2 16,-1 3 0-16,-9 0 1 15,1 3 0-15,-5-3-5 16,-4 0 1-16,0 4-2 16,-9-4-2-16,5 12 3 15,4-4 0-15,0 3-2 16,-5 1 2-16,9 3-1 15,-4 0 0-15,4 12 2 16,1 0 2-16,-14 7-3 16,9 1-2-16,-13 3 2 15,0 4 0-15,4 0 1 0,9 4 0 16,-4 0-3-16,8 4 2 16,4 0-1-16,5 15-2 15,-9 0-4-15,5 4 0 16,-5 0-1-16,9-4 1 15,4 1 5-15,5-9 1 16,3 4-1-16,1 4 0 16,4-7 2-16,5-4 2 15,-1-5 0-15,0-3 2 16,-3 4-4-16,-1 0 0 16,0 4-1-16,0-1 0 0,8 1 2 15,-8 7 0-15,9 12-3 16,4-8 2-16,0-4 1 15,0 1 2-15,4-1-1 16,1-4-1-16,3 9 1 16,-8-5 1-16,5 4-3 15,-1-4 0-15,0 1 1 16,-4 3 2-16,0 0-3 16,0 0 0-16,0-4 1 15,0 16 0-15,5 3 2 16,-1-11 1-16,5-4-4 15,4-3 1-15,4-1 0 16,4 0 2-16,1 1-1 16,-1-1 2-16,5 0-2 15,-4-3-1-15,-1 3-2 16,1 4 1-16,-1 0 1 0,5 0 0 16,-4 12 0-16,4-8 0 15,4 8 0-15,4 3 2 16,-8-3-1-16,4 7 2 15,0 8-4-15,-4-8 0 16,0 1 1-16,-9-1 0 16,-4 12 0-16,-8 3 2 15,-10 1-3-15,-3-8 0 16,-1 15 1-16,-8-4 2 16,0 5-1-16,4-9-1 0,-9 16 1 15,-4 0-1-15,9 0 0 16,-9-4 0-16,5 0 2 15,3 4 1-15,1-8-4 16,4 16-1-16,-4 0 1 16,8-12 2-16,1 0-2 15,3-8 0-15,1-11 1 16,4-8 2-16,0-7-1 16,4-4-1-16,1-8 1 15,-1-8 1-15,0-3 1 16,5 0 3-16,13-1-3 15,-5-3 0-15,17 8 1 16,-4-5 2-16,5-3 1 16,4-8 1-16,-1-3-4 15,1-5-3-15,26 1 0 16,-18-1-1-16,9-3-3 0,-8-1 2 16,-1-3 1-16,-4-4 2 15,5 0-1-15,3-4-1 16,-3-3 1-16,-5-5-1 15,0-7 0-15,-4-12 2 16,-5 5-1-16,1-5-1 16,-1 0-2-16,-4-3 1 15,5-1-4-15,8 1 1 16,0 3-3-16,4-7 2 16,5 7 1-16,17-11 2 0,-4 12-1 15,4 7 1 1,-5 7 0-16,1 5-2 0,-1 7 3 15,5 4 2-15,-8 0 0 16,-1 11 2-16,-8 1-2 16,12-4-1-16,5-5-2 15,0 13 1-15,-8-5 1 16,3-3 0-16,5-4 0 16,4-12 0-16,-4 0 0 15,-4-11 2-15,4 0-1 16,4-4-1-16,-8-4 1 15,-5 1 1-15,-4-1-3 16,-4-4 0-16,-5-7 1 16,-4-8 0-16,18 8 0 15,-10-1 0-15,5-3 0 0,-4 4 0 16,-5-1 0 0,-3-10 2-16,3-5-1 0,5 4-1 15,-14 12 1-15,-16-4 1 16,-5 4-1-16,-17-1-1 15,0 5 3-15,-13-12 2 16,5-4-2-16,-5 4 0 16,8-4-1-16,-3-11-2 15,8-4-4-15,0-4-2 16,0-4 3-16,13 0 1 16,-18-19-1-16,-3 8 0 15,-9 0-1-15,4 7 3 0,-17-18 2 16,4 14 4-1,-9 5 7-15,1-1 2 0,-5-11-3 16,4 4 1-16,10-1-5 16,-10 9-2-16,1-16-2 15,-1 8-3-15,1 7-2 16,-5-4 1-16,-8-3-1 16,-5 8 0-16,9 7 2 15,-9 4 2-15,9-8-1 16,-4 8-1-16,-1 0 1 15,-8 7-1-15,13 1-5 16,4-12 1-16,0-4 0 16,5 4 2-16,4 4 1 15,-9 0 1-15,5 7-3 16,-1 5 2-16,-21-5-4 0,0 1 1 16,-9-1-5-16,-8 5-1 15,-9-5 2-15,-4-3 3 16,-4 11-8-16,-9 16-4 15,-13 41-51-15,-31 20-22 16,-33-4-9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16T23:55:15.1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7604 5427 192 0,'-6'-11'74'0,"9"8"-40"0,3-12-35 0,-3 7 12 15,3 0-5-15,0-3 1 16,-3 0-2-16,-3-2 2 16,0 0-4-16,-3-3 0 0,-3-2 3 15,-12-17-5-15,-3-2-3 16,-3 0 1-16,1-3 0 16,-4-2 3-16,-9-3 1 15,-3 5 7-15,-5 3 6 16,-7 0-6-16,-5 0-1 15,-1 6-5-15,-3-1-3 0,-5-3 0 16,-3 6-1 0,-10 6 0-16,-2 7 0 0,-1 2-3 15,-5 6 2-15,3 3 1 16,-1 18 0-16,4-2 0 16,6 0 0-16,5 4 0 15,1 1 0-15,-1 3-3 16,4 2 0-16,-1 5-1 15,7 4 3-15,-4-1 0 16,7 5 1-16,2 8 0 16,6 9 0-16,1 2-3 15,-1 2 2-15,4 3-1 16,-1 3-2-16,0 5 3 0,1 14 2 16,5-1-2-1,-9 0 0-15,10-2-1 0,2 3 0 16,3 10 2-16,6 0 0 15,7-6-3-15,2-4 0 16,3-1 2-16,3 11 2 16,0 0-2-16,3 2 0 15,0-7-1-15,-3 5 0 16,3 11 2-16,0-3 0 16,3-6 0-16,3-5 0 15,6 1-3-15,3 4 0 16,6-4-3-16,3-6 1 15,3-11 3-15,6-2 1 0,0-3-2 16,2 3 2-16,4 0 1 16,3-1 2-16,3-1-1 15,2-9-1-15,10-3-2 16,-3 1 1-16,2-1 1 16,4 4 2-16,2 2-1 15,4-1-1-15,3-7-2 16,2 0-1-16,3-3-1 15,1-2 3-15,-1 0 2 16,4-1 4-16,-1-4-7 16,10 7 0-16,-4 0-2 15,-2-7-1-15,2-4 6 16,0-4 1-16,1-6-3 16,2 3-1-16,1-6 1 0,17 6 0 15,-6-8-2 1,6-9 0-16,1-7 2 0,-4-5 0 15,9-3 1-15,-3-13 2 16,-2-3-6-16,5-3 1 16,-3-4 3-16,0-9 2 15,-5-11 4-15,-7 1 1 16,3-3-1-16,-8 0 1 16,-10-8-9-16,3-2 0 15,-2-25-11-15,-1-4-2 0,-5-1 3 16,5-10 3-1,-14-6 5-15,-10 3 4 16,-8 3 3-16,-6 2 1 16,-12 6 2-16,-6-8 3 0,-9-3-4 15,-6-3-3-15,-6-2-4 16,-3-13 1-16,-12-1-1 16,-9 4 0-16,-3 4 6 15,-5-15 2-15,-7 5 4 16,-6 5 4-16,-2 0-4 15,-1-7 2-15,-5 7-3 16,-7 5 0-16,-5 11-3 16,-10-13-1-16,4 5-8 15,-6 11-2-15,-7 3-18 16,-2 10-5-16,-12-8-15 0,6 5-5 16,-12 6-27-1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2770B-9A80-4F94-AF1D-1ADAE2AECE07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DD9E2-653E-4B4A-BFFD-081A53927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41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588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r>
              <a:rPr lang="en-US" baseline="0" dirty="0" smtClean="0"/>
              <a:t>:  </a:t>
            </a:r>
            <a:r>
              <a:rPr lang="en-US" baseline="0" dirty="0" smtClean="0"/>
              <a:t>0:00 – </a:t>
            </a:r>
            <a:r>
              <a:rPr lang="en-US" baseline="0" dirty="0" smtClean="0"/>
              <a:t>2:32</a:t>
            </a:r>
          </a:p>
          <a:p>
            <a:r>
              <a:rPr lang="en-US" baseline="0" dirty="0" smtClean="0"/>
              <a:t>DeepMind bought by Google in January 2014.</a:t>
            </a:r>
          </a:p>
          <a:p>
            <a:r>
              <a:rPr lang="en-US" baseline="0" dirty="0" smtClean="0"/>
              <a:t>DeepMind developed </a:t>
            </a:r>
            <a:r>
              <a:rPr lang="en-US" baseline="0" dirty="0" err="1" smtClean="0"/>
              <a:t>AlphaGo</a:t>
            </a:r>
            <a:r>
              <a:rPr lang="en-US" baseline="0" dirty="0" smtClean="0"/>
              <a:t>, which made headlines in 2015-2016.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043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Heuristics for tree</a:t>
            </a:r>
            <a:r>
              <a:rPr lang="en-US" baseline="0" dirty="0" smtClean="0"/>
              <a:t> pruning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230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are these? C3PO,</a:t>
            </a:r>
            <a:r>
              <a:rPr lang="en-US" baseline="0" dirty="0" smtClean="0"/>
              <a:t> what does he do?  Essentially google translate, (but with anxiety!)</a:t>
            </a:r>
          </a:p>
          <a:p>
            <a:r>
              <a:rPr lang="en-US" baseline="0" dirty="0" smtClean="0"/>
              <a:t>Little guy? R2D2 – what does he do, yeah, not so sure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Things got darker: machines come back from the future – to kill us!</a:t>
            </a:r>
          </a:p>
          <a:p>
            <a:r>
              <a:rPr lang="en-US" baseline="0" dirty="0" smtClean="0"/>
              <a:t>90’s : software is scary</a:t>
            </a:r>
          </a:p>
          <a:p>
            <a:endParaRPr lang="en-US" baseline="0" dirty="0" smtClean="0"/>
          </a:p>
          <a:p>
            <a:r>
              <a:rPr lang="en-US" baseline="0" dirty="0" smtClean="0"/>
              <a:t>Basic fear about what technology might do ?</a:t>
            </a:r>
          </a:p>
          <a:p>
            <a:r>
              <a:rPr lang="en-US" baseline="0" dirty="0" smtClean="0"/>
              <a:t>What if we can’t even tell technology apart from ourselves?</a:t>
            </a:r>
          </a:p>
          <a:p>
            <a:r>
              <a:rPr lang="en-US" baseline="0" dirty="0" smtClean="0"/>
              <a:t>OR maybe it’ll look really different and snarky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36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Try </a:t>
            </a:r>
            <a:r>
              <a:rPr lang="en-US" baseline="0" dirty="0" smtClean="0"/>
              <a:t>to mimic humans!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Think like people is hard – cognitive science</a:t>
            </a:r>
          </a:p>
          <a:p>
            <a:r>
              <a:rPr lang="en-US" baseline="0" dirty="0" smtClean="0"/>
              <a:t>More practical to make robots that act like people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47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always best to mimic humans – typos,</a:t>
            </a:r>
            <a:r>
              <a:rPr lang="en-US" baseline="0" dirty="0" smtClean="0"/>
              <a:t> slow at mental math,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81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it</a:t>
            </a:r>
            <a:r>
              <a:rPr lang="en-US" baseline="0" dirty="0" smtClean="0"/>
              <a:t> decides and does is </a:t>
            </a:r>
            <a:r>
              <a:rPr lang="en-US" i="1" baseline="0" dirty="0" smtClean="0"/>
              <a:t>rational</a:t>
            </a:r>
            <a:r>
              <a:rPr lang="en-US" i="0" baseline="0" dirty="0" smtClean="0"/>
              <a:t> – it makes sense.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56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Percentage of</a:t>
            </a:r>
            <a:r>
              <a:rPr lang="en-US" baseline="0" dirty="0" smtClean="0"/>
              <a:t> times these exact pairs of words appeared compared to all pairs of words in the literature.</a:t>
            </a:r>
          </a:p>
          <a:p>
            <a:endParaRPr lang="en-US" dirty="0" smtClean="0"/>
          </a:p>
          <a:p>
            <a:r>
              <a:rPr lang="en-US" dirty="0" smtClean="0"/>
              <a:t>Formal logic – mathematical</a:t>
            </a:r>
            <a:r>
              <a:rPr lang="en-US" baseline="0" dirty="0" smtClean="0"/>
              <a:t> way of formulating reason and how people think</a:t>
            </a:r>
          </a:p>
          <a:p>
            <a:endParaRPr lang="en-US" baseline="0" dirty="0" smtClean="0"/>
          </a:p>
          <a:p>
            <a:r>
              <a:rPr lang="en-US" baseline="0" dirty="0" smtClean="0"/>
              <a:t>AI excitement followed the rise of early computers – if we can now get a computer to compute things, we can surely quickly get it to “intelligent machines.”</a:t>
            </a:r>
          </a:p>
          <a:p>
            <a:endParaRPr lang="en-US" baseline="0" dirty="0" smtClean="0"/>
          </a:p>
          <a:p>
            <a:r>
              <a:rPr lang="en-US" baseline="0" dirty="0" smtClean="0"/>
              <a:t>Knowledge Based Systems – taking all of the knowledge we have about the world and encoding that to create new rules based on inference.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96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</a:t>
            </a:r>
            <a:r>
              <a:rPr lang="en-US" baseline="0" dirty="0" smtClean="0"/>
              <a:t> to fix?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Better sensors (DNA test)</a:t>
            </a:r>
          </a:p>
          <a:p>
            <a:pPr marL="171450" indent="-171450">
              <a:buFontTx/>
              <a:buChar char="-"/>
            </a:pPr>
            <a:r>
              <a:rPr lang="en-US" i="1" baseline="0" dirty="0" smtClean="0"/>
              <a:t>Too specific</a:t>
            </a:r>
            <a:r>
              <a:rPr lang="en-US" i="0" baseline="0" dirty="0" smtClean="0"/>
              <a:t> – maybe only require a certain amount?</a:t>
            </a:r>
          </a:p>
          <a:p>
            <a:pPr marL="171450" indent="-171450">
              <a:buFontTx/>
              <a:buChar char="-"/>
            </a:pPr>
            <a:endParaRPr lang="en-US" i="0" baseline="0" dirty="0" smtClean="0"/>
          </a:p>
          <a:p>
            <a:pPr marL="0" indent="0">
              <a:buFontTx/>
              <a:buNone/>
            </a:pPr>
            <a:r>
              <a:rPr lang="en-US" i="0" baseline="0" dirty="0" smtClean="0"/>
              <a:t>Use </a:t>
            </a:r>
            <a:r>
              <a:rPr lang="en-US" i="1" baseline="0" dirty="0" smtClean="0"/>
              <a:t>probabilities</a:t>
            </a:r>
            <a:r>
              <a:rPr lang="en-US" i="0" baseline="0" dirty="0" smtClean="0"/>
              <a:t> instead of </a:t>
            </a:r>
            <a:r>
              <a:rPr lang="en-US" i="1" baseline="0" dirty="0" err="1" smtClean="0"/>
              <a:t>boolean</a:t>
            </a:r>
            <a:r>
              <a:rPr lang="en-US" i="0" baseline="0" dirty="0" smtClean="0"/>
              <a:t> (statistical approach).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86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3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Functions are connected to other</a:t>
            </a:r>
            <a:r>
              <a:rPr lang="en-US" baseline="0" dirty="0" smtClean="0"/>
              <a:t> functions using weights (sliders)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5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74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81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39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83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89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Winter 2018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07219" y="-2231"/>
            <a:ext cx="15295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L18:  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91537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Turing_test" TargetMode="Externa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ooks.google.com/ngrams" TargetMode="Externa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microsoft.com/office/2007/relationships/hdphoto" Target="../media/hdphoto1.wdp"/><Relationship Id="rId7" Type="http://schemas.openxmlformats.org/officeDocument/2006/relationships/customXml" Target="../ink/ink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ooks.google.com/ngrams" TargetMode="External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customXml" Target="../ink/ink7.xml"/><Relationship Id="rId4" Type="http://schemas.openxmlformats.org/officeDocument/2006/relationships/image" Target="../media/image2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euro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2.png"/><Relationship Id="rId7" Type="http://schemas.openxmlformats.org/officeDocument/2006/relationships/customXml" Target="../ink/ink10.xml"/><Relationship Id="rId2" Type="http://schemas.openxmlformats.org/officeDocument/2006/relationships/hyperlink" Target="https://en.wikipedia.org/wiki/Neur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customXml" Target="../ink/ink9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fGD2qveGdQ" TargetMode="External"/><Relationship Id="rId6" Type="http://schemas.openxmlformats.org/officeDocument/2006/relationships/image" Target="../media/image38.jpeg"/><Relationship Id="rId5" Type="http://schemas.openxmlformats.org/officeDocument/2006/relationships/hyperlink" Target="https://www.youtube.com/watch?v=cjpEIotvwFY" TargetMode="External"/><Relationship Id="rId4" Type="http://schemas.openxmlformats.org/officeDocument/2006/relationships/hyperlink" Target="https://www.youtube.com/watch?v=EfGD2qveGdQ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UyU3lKzoio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UyU3lKzoio" TargetMode="External"/><Relationship Id="rId5" Type="http://schemas.openxmlformats.org/officeDocument/2006/relationships/image" Target="../media/image43.jpeg"/><Relationship Id="rId4" Type="http://schemas.openxmlformats.org/officeDocument/2006/relationships/hyperlink" Target="http://www.bloomberg.com/features/2015-preschool-for-robots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lfdrivingcar/how/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lex.com/life/2016/03/microsoft-racist-ai" TargetMode="External"/><Relationship Id="rId2" Type="http://schemas.openxmlformats.org/officeDocument/2006/relationships/hyperlink" Target="https://techcrunch.com/2016/12/10/5-unexpected-sources-of-bias-in-artificial-intelligen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emf"/><Relationship Id="rId5" Type="http://schemas.openxmlformats.org/officeDocument/2006/relationships/customXml" Target="../ink/ink11.xml"/><Relationship Id="rId4" Type="http://schemas.openxmlformats.org/officeDocument/2006/relationships/hyperlink" Target="https://www.propublica.org/article/machine-bias-risk-assessments-in-criminal-sentencin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hyperlink" Target="http://futureoflife.org/2016/09/20/podcast-what-is-nuclear-risk/" TargetMode="External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lectrek.co/2016/09/25/tesla-model-s-crashes-into-gym-driver-claims-autonomous-acceleration-tesla-says-drivers-fault/" TargetMode="External"/><Relationship Id="rId5" Type="http://schemas.openxmlformats.org/officeDocument/2006/relationships/hyperlink" Target="http://ot.to/" TargetMode="External"/><Relationship Id="rId4" Type="http://schemas.openxmlformats.org/officeDocument/2006/relationships/image" Target="../media/image49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0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Artificial Intelligence</a:t>
            </a:r>
            <a:br>
              <a:rPr lang="en-US" dirty="0" smtClean="0"/>
            </a:br>
            <a:r>
              <a:rPr lang="en-US" sz="2000" b="0" dirty="0" smtClean="0"/>
              <a:t>CSE 120 Winter 2018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109728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/>
              <a:t>Instructor: 	Teaching Assistants:</a:t>
            </a:r>
          </a:p>
          <a:p>
            <a:pPr algn="l"/>
            <a:r>
              <a:rPr lang="en-US" sz="2000" dirty="0" smtClean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</a:t>
            </a:r>
            <a:r>
              <a:rPr lang="en-US" sz="2000" dirty="0"/>
              <a:t>Gupta, </a:t>
            </a:r>
            <a:r>
              <a:rPr lang="en-US" sz="2000" dirty="0" smtClean="0"/>
              <a:t>	Cheng Ni, 	Eugene </a:t>
            </a:r>
            <a:r>
              <a:rPr lang="en-US" sz="2000" dirty="0"/>
              <a:t>Oh,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	Sam Wolfson, 	Sophie Tian,	Teagan </a:t>
            </a:r>
            <a:r>
              <a:rPr lang="en-US" sz="2000" dirty="0" err="1" smtClean="0"/>
              <a:t>Horkan</a:t>
            </a:r>
            <a:endParaRPr lang="en-US" sz="2000" dirty="0" smtClean="0"/>
          </a:p>
          <a:p>
            <a:pPr algn="l"/>
            <a:endParaRPr lang="en-US" sz="1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65760" y="3108961"/>
            <a:ext cx="8412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Candy Grab Game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Grab a pack of “game pieces” (at least 10 per pair of students)</a:t>
            </a: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Play the following game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pieces on the table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turns taking either 1 or 2 pieces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 that takes the last piece(s) wins </a:t>
            </a:r>
            <a:r>
              <a:rPr lang="en-US" sz="2000" dirty="0" smtClean="0">
                <a:solidFill>
                  <a:srgbClr val="4B2A85"/>
                </a:solidFill>
                <a:sym typeface="Wingdings"/>
              </a:rPr>
              <a:t></a:t>
            </a:r>
            <a:endParaRPr lang="en-US" sz="2000" dirty="0" smtClean="0">
              <a:solidFill>
                <a:srgbClr val="4B2A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 humans learn to play this game?</a:t>
            </a: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would a computer learn to play this game?</a:t>
            </a:r>
          </a:p>
          <a:p>
            <a:pPr fontAlgn="base">
              <a:spcBef>
                <a:spcPts val="600"/>
              </a:spcBef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15280" y="558811"/>
            <a:ext cx="346456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Slide </a:t>
            </a:r>
            <a:r>
              <a:rPr lang="en-US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credits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Pieter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Abbeel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Dan Klein, Stuart Russell,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 Virtue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http://csillustrated.berkeley.edu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6120" y="6218099"/>
            <a:ext cx="5532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6513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2629566"/>
            <a:ext cx="4572000" cy="42284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Search &amp;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take an action… then what? … then what?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11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85216" y="1737360"/>
            <a:ext cx="7977549" cy="5029006"/>
            <a:chOff x="2039419" y="1676599"/>
            <a:chExt cx="7977549" cy="5029006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4200" y="1905204"/>
              <a:ext cx="6629400" cy="4800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1676599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7221" y="2485425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3330220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1354" y="4110148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10401" y="3657605"/>
              <a:ext cx="3006567" cy="278063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376920" y="5537880"/>
              <a:ext cx="3975840" cy="938520"/>
            </p14:xfrm>
          </p:contentPart>
        </mc:Choice>
        <mc:Fallback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2240" y="5530320"/>
                <a:ext cx="3989520" cy="953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55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 (Min-Max)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/>
              <p14:cNvContentPartPr/>
              <p14:nvPr/>
            </p14:nvContentPartPr>
            <p14:xfrm>
              <a:off x="227880" y="2719440"/>
              <a:ext cx="7546320" cy="413784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600" y="2711160"/>
                <a:ext cx="7559640" cy="415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38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 (Statistical)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613259"/>
              </p:ext>
            </p:extLst>
          </p:nvPr>
        </p:nvGraphicFramePr>
        <p:xfrm>
          <a:off x="1645920" y="3017520"/>
          <a:ext cx="5852160" cy="3200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08960"/>
                <a:gridCol w="1371600"/>
                <a:gridCol w="13716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Pieces Available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Take 1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Take</a:t>
                      </a:r>
                      <a:r>
                        <a:rPr lang="en-US" sz="2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68%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1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Sci-Fi AI?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4" descr="Artoo-c3p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" y="1828800"/>
            <a:ext cx="2557662" cy="38496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6" descr="t3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7520" y="1828800"/>
            <a:ext cx="2834716" cy="1645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8" descr="matrix-smith-dvd2"/>
          <p:cNvPicPr>
            <a:picLocks noChangeAspect="1" noChangeArrowheads="1"/>
          </p:cNvPicPr>
          <p:nvPr/>
        </p:nvPicPr>
        <p:blipFill rotWithShape="1">
          <a:blip r:embed="rId5" cstate="print"/>
          <a:srcRect t="9573" r="5531" b="10638"/>
          <a:stretch/>
        </p:blipFill>
        <p:spPr bwMode="auto">
          <a:xfrm>
            <a:off x="3017520" y="4032504"/>
            <a:ext cx="2854201" cy="16459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6" descr="DI-Walle-1-DI-to-L10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4"/>
          <a:stretch/>
        </p:blipFill>
        <p:spPr>
          <a:xfrm>
            <a:off x="6035040" y="1828800"/>
            <a:ext cx="2904388" cy="164592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 descr="2529063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28" y="4032504"/>
            <a:ext cx="2859600" cy="164592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24393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science of making machines that: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16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04800" y="2194560"/>
            <a:ext cx="4241007" cy="1520190"/>
            <a:chOff x="304800" y="2194560"/>
            <a:chExt cx="4241007" cy="1520190"/>
          </a:xfrm>
        </p:grpSpPr>
        <p:sp>
          <p:nvSpPr>
            <p:cNvPr id="4" name="TextBox 3"/>
            <p:cNvSpPr txBox="1"/>
            <p:nvPr/>
          </p:nvSpPr>
          <p:spPr>
            <a:xfrm>
              <a:off x="304800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like people</a:t>
              </a:r>
            </a:p>
          </p:txBody>
        </p:sp>
        <p:pic>
          <p:nvPicPr>
            <p:cNvPr id="13" name="Picture 12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" r="50693" b="50125"/>
            <a:stretch/>
          </p:blipFill>
          <p:spPr bwMode="auto">
            <a:xfrm>
              <a:off x="2542033" y="2194560"/>
              <a:ext cx="2003774" cy="1520190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304800" y="3714750"/>
            <a:ext cx="4250928" cy="1534071"/>
            <a:chOff x="304800" y="3714750"/>
            <a:chExt cx="4250928" cy="1534071"/>
          </a:xfrm>
        </p:grpSpPr>
        <p:sp>
          <p:nvSpPr>
            <p:cNvPr id="5" name="TextBox 4"/>
            <p:cNvSpPr txBox="1"/>
            <p:nvPr/>
          </p:nvSpPr>
          <p:spPr>
            <a:xfrm>
              <a:off x="304800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like people</a:t>
              </a:r>
            </a:p>
          </p:txBody>
        </p:sp>
        <p:pic>
          <p:nvPicPr>
            <p:cNvPr id="15" name="Picture 14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49669" r="50469"/>
            <a:stretch/>
          </p:blipFill>
          <p:spPr bwMode="auto">
            <a:xfrm>
              <a:off x="2542778" y="3714750"/>
              <a:ext cx="2012950" cy="153407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458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Turing Test for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4663440" cy="4972050"/>
          </a:xfrm>
        </p:spPr>
        <p:txBody>
          <a:bodyPr/>
          <a:lstStyle/>
          <a:p>
            <a:r>
              <a:rPr lang="en-US" dirty="0"/>
              <a:t>In 1950, Turing defined a test of whether a machine could “think</a:t>
            </a:r>
            <a:r>
              <a:rPr lang="en-US" dirty="0" smtClean="0"/>
              <a:t>”:</a:t>
            </a:r>
            <a:endParaRPr lang="en-US" dirty="0"/>
          </a:p>
          <a:p>
            <a:pPr lvl="1"/>
            <a:r>
              <a:rPr lang="en-US" dirty="0"/>
              <a:t>“A human judge engages in a natural language conversation with one human and one machine, each of which tries to appear human. If judge can’t tell, machine passes the Turing </a:t>
            </a:r>
            <a:r>
              <a:rPr lang="en-US" dirty="0" smtClean="0"/>
              <a:t>test.”</a:t>
            </a:r>
            <a:endParaRPr lang="en-US" dirty="0"/>
          </a:p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17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139905" y="1362075"/>
            <a:ext cx="3623095" cy="4547272"/>
            <a:chOff x="4934309" y="1576299"/>
            <a:chExt cx="3623095" cy="4547272"/>
          </a:xfrm>
        </p:grpSpPr>
        <p:pic>
          <p:nvPicPr>
            <p:cNvPr id="4" name="Content Placeholder 6"/>
            <p:cNvPicPr>
              <a:picLocks noChangeAspect="1"/>
            </p:cNvPicPr>
            <p:nvPr/>
          </p:nvPicPr>
          <p:blipFill rotWithShape="1">
            <a:blip r:embed="rId3"/>
            <a:srcRect l="158" r="-119"/>
            <a:stretch/>
          </p:blipFill>
          <p:spPr>
            <a:xfrm>
              <a:off x="4940060" y="1576299"/>
              <a:ext cx="3617344" cy="452596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/>
            <a:srcRect l="7713"/>
            <a:stretch/>
          </p:blipFill>
          <p:spPr>
            <a:xfrm>
              <a:off x="4934309" y="4777371"/>
              <a:ext cx="1599843" cy="13462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942648" y="5923185"/>
            <a:ext cx="402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http://en.wikipedia.org/wiki/Turing_test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en-US" dirty="0">
              <a:solidFill>
                <a:schemeClr val="tx1">
                  <a:lumMod val="7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2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science of making machines that: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18</a:t>
            </a:fld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4541393" y="3714648"/>
            <a:ext cx="4325240" cy="1534274"/>
            <a:chOff x="4541393" y="3714648"/>
            <a:chExt cx="4325240" cy="1534274"/>
          </a:xfrm>
        </p:grpSpPr>
        <p:sp>
          <p:nvSpPr>
            <p:cNvPr id="7" name="TextBox 6"/>
            <p:cNvSpPr txBox="1"/>
            <p:nvPr/>
          </p:nvSpPr>
          <p:spPr>
            <a:xfrm>
              <a:off x="6733033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rationally</a:t>
              </a:r>
            </a:p>
          </p:txBody>
        </p:sp>
        <p:pic>
          <p:nvPicPr>
            <p:cNvPr id="8" name="Picture 7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9140" t="49663"/>
            <a:stretch/>
          </p:blipFill>
          <p:spPr bwMode="auto">
            <a:xfrm>
              <a:off x="4541393" y="3714648"/>
              <a:ext cx="2066925" cy="1534274"/>
            </a:xfrm>
            <a:prstGeom prst="rect">
              <a:avLst/>
            </a:prstGeom>
            <a:noFill/>
          </p:spPr>
        </p:pic>
      </p:grpSp>
      <p:grpSp>
        <p:nvGrpSpPr>
          <p:cNvPr id="16" name="Group 15"/>
          <p:cNvGrpSpPr/>
          <p:nvPr/>
        </p:nvGrpSpPr>
        <p:grpSpPr>
          <a:xfrm>
            <a:off x="304800" y="2194560"/>
            <a:ext cx="4241007" cy="1520190"/>
            <a:chOff x="304800" y="2194560"/>
            <a:chExt cx="4241007" cy="1520190"/>
          </a:xfrm>
        </p:grpSpPr>
        <p:sp>
          <p:nvSpPr>
            <p:cNvPr id="4" name="TextBox 3"/>
            <p:cNvSpPr txBox="1"/>
            <p:nvPr/>
          </p:nvSpPr>
          <p:spPr>
            <a:xfrm>
              <a:off x="304800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like people</a:t>
              </a:r>
            </a:p>
          </p:txBody>
        </p:sp>
        <p:pic>
          <p:nvPicPr>
            <p:cNvPr id="13" name="Picture 12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" r="50693" b="50125"/>
            <a:stretch/>
          </p:blipFill>
          <p:spPr bwMode="auto">
            <a:xfrm>
              <a:off x="2542033" y="2194560"/>
              <a:ext cx="2003774" cy="1520190"/>
            </a:xfrm>
            <a:prstGeom prst="rect">
              <a:avLst/>
            </a:prstGeom>
            <a:noFill/>
          </p:spPr>
        </p:pic>
      </p:grpSp>
      <p:grpSp>
        <p:nvGrpSpPr>
          <p:cNvPr id="18" name="Group 17"/>
          <p:cNvGrpSpPr/>
          <p:nvPr/>
        </p:nvGrpSpPr>
        <p:grpSpPr>
          <a:xfrm>
            <a:off x="4544568" y="2194560"/>
            <a:ext cx="4322065" cy="1521867"/>
            <a:chOff x="4544568" y="2194560"/>
            <a:chExt cx="4322065" cy="1521867"/>
          </a:xfrm>
        </p:grpSpPr>
        <p:sp>
          <p:nvSpPr>
            <p:cNvPr id="6" name="TextBox 5"/>
            <p:cNvSpPr txBox="1"/>
            <p:nvPr/>
          </p:nvSpPr>
          <p:spPr>
            <a:xfrm>
              <a:off x="6733033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rationally</a:t>
              </a:r>
            </a:p>
          </p:txBody>
        </p:sp>
        <p:pic>
          <p:nvPicPr>
            <p:cNvPr id="14" name="Picture 13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9219" b="50070"/>
            <a:stretch/>
          </p:blipFill>
          <p:spPr bwMode="auto">
            <a:xfrm>
              <a:off x="4544568" y="2194560"/>
              <a:ext cx="2063750" cy="1521867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304800" y="3714750"/>
            <a:ext cx="4250928" cy="1534071"/>
            <a:chOff x="304800" y="3714750"/>
            <a:chExt cx="4250928" cy="1534071"/>
          </a:xfrm>
        </p:grpSpPr>
        <p:sp>
          <p:nvSpPr>
            <p:cNvPr id="5" name="TextBox 4"/>
            <p:cNvSpPr txBox="1"/>
            <p:nvPr/>
          </p:nvSpPr>
          <p:spPr>
            <a:xfrm>
              <a:off x="304800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like people</a:t>
              </a:r>
            </a:p>
          </p:txBody>
        </p:sp>
        <p:pic>
          <p:nvPicPr>
            <p:cNvPr id="15" name="Picture 14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49669" r="50469"/>
            <a:stretch/>
          </p:blipFill>
          <p:spPr bwMode="auto">
            <a:xfrm>
              <a:off x="2542778" y="3714750"/>
              <a:ext cx="2012950" cy="153407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37219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Definition by John McCarthy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4663440" cy="4972050"/>
          </a:xfrm>
        </p:spPr>
        <p:txBody>
          <a:bodyPr/>
          <a:lstStyle/>
          <a:p>
            <a:r>
              <a:rPr lang="en-US" dirty="0"/>
              <a:t>“Getting a computer to do things which, when done by people, are said to involve intelligence”</a:t>
            </a:r>
          </a:p>
          <a:p>
            <a:pPr lvl="1"/>
            <a:r>
              <a:rPr lang="en-US" dirty="0" smtClean="0"/>
              <a:t>Finesses </a:t>
            </a:r>
            <a:r>
              <a:rPr lang="en-US" dirty="0"/>
              <a:t>the idea of whether a computer has consciousness, whether they have rights, etc.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19</a:t>
            </a:fld>
            <a:endParaRPr lang="en-US"/>
          </a:p>
        </p:txBody>
      </p:sp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2"/>
          <a:srcRect l="-133" r="-139"/>
          <a:stretch/>
        </p:blipFill>
        <p:spPr>
          <a:xfrm>
            <a:off x="5141976" y="1362075"/>
            <a:ext cx="3621024" cy="499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Word Guessing due tonight (2/16)</a:t>
            </a:r>
          </a:p>
          <a:p>
            <a:pPr lvl="1"/>
            <a:r>
              <a:rPr lang="en-US" dirty="0" smtClean="0"/>
              <a:t>Birthday Visualization due Tuesday (2/20)</a:t>
            </a:r>
          </a:p>
          <a:p>
            <a:pPr lvl="1"/>
            <a:r>
              <a:rPr lang="en-US" dirty="0" smtClean="0"/>
              <a:t>Living Computers Report due Tuesday (2/20)</a:t>
            </a:r>
          </a:p>
          <a:p>
            <a:pPr lvl="1"/>
            <a:r>
              <a:rPr lang="en-US" dirty="0" smtClean="0"/>
              <a:t>Portfolio Update 2 due Wednesday (2/21)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Monday is Presidents Day!</a:t>
            </a:r>
          </a:p>
          <a:p>
            <a:pPr lvl="1"/>
            <a:r>
              <a:rPr lang="en-US" dirty="0" smtClean="0"/>
              <a:t>No lecture, no office hours</a:t>
            </a:r>
          </a:p>
          <a:p>
            <a:pPr lvl="2"/>
            <a:endParaRPr lang="en-US" dirty="0"/>
          </a:p>
          <a:p>
            <a:r>
              <a:rPr lang="en-US" dirty="0" smtClean="0"/>
              <a:t>Justin is out of town most of next week</a:t>
            </a:r>
          </a:p>
          <a:p>
            <a:pPr lvl="1"/>
            <a:r>
              <a:rPr lang="en-US" dirty="0" smtClean="0"/>
              <a:t>Only Tuesday office hours</a:t>
            </a:r>
          </a:p>
          <a:p>
            <a:pPr lvl="1"/>
            <a:r>
              <a:rPr lang="en-US" dirty="0" smtClean="0"/>
              <a:t>Guest lectures on Wed &amp; Fri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3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History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History of AI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 descr="Screen Shot 2015-03-04 at 3.57.07 AM.png"/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547"/>
          <a:stretch/>
        </p:blipFill>
        <p:spPr>
          <a:xfrm>
            <a:off x="91440" y="2808055"/>
            <a:ext cx="7539487" cy="32060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89520" y="4270017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artificial intelligence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7589520" y="5392827"/>
            <a:ext cx="146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formal logic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6237054"/>
            <a:ext cx="731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Google Books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Ngram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Viewer: 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https://books.google.com/ngrams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 rot="5400000">
            <a:off x="25847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/>
          <p:nvPr/>
        </p:nvSpPr>
        <p:spPr>
          <a:xfrm>
            <a:off x="1762524" y="1609335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Excitement!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1950-1970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45659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/>
          <p:nvPr/>
        </p:nvSpPr>
        <p:spPr>
          <a:xfrm>
            <a:off x="3765816" y="1609344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Knowledge Based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1970-1990</a:t>
            </a:r>
          </a:p>
        </p:txBody>
      </p:sp>
    </p:spTree>
    <p:extLst>
      <p:ext uri="{BB962C8B-B14F-4D97-AF65-F5344CB8AC3E}">
        <p14:creationId xmlns:p14="http://schemas.microsoft.com/office/powerpoint/2010/main" val="19485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formal representation of our knowledge of the world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2"/>
                </a:solidFill>
              </a:rPr>
              <a:t>knowledge base</a:t>
            </a:r>
            <a:r>
              <a:rPr lang="en-US" b="1" dirty="0"/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C0504D"/>
                </a:solidFill>
              </a:rPr>
              <a:t>perception</a:t>
            </a:r>
            <a:r>
              <a:rPr lang="en-US" dirty="0"/>
              <a:t> to infer new knowledge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54480" y="6400802"/>
            <a:ext cx="603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www.rabittooth.com/gallery/spock_in_2012_by_rabittooth.jpg 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280" y="3291840"/>
            <a:ext cx="2377440" cy="309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9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isDog</a:t>
            </a:r>
            <a:r>
              <a:rPr lang="en-US" dirty="0" smtClean="0"/>
              <a:t>(animal)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𝑏𝑎𝑟𝑘𝑠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𝑓𝑢𝑟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𝑓𝑜𝑢𝑟𝐿𝑒𝑔𝑠</m:t>
                    </m:r>
                    <m:r>
                      <a:rPr lang="en-US" i="1">
                        <a:latin typeface="Cambria Math" charset="0"/>
                      </a:rPr>
                      <m:t>⇔</m:t>
                    </m:r>
                    <m:r>
                      <a:rPr lang="en-US" i="1">
                        <a:latin typeface="Cambria Math" charset="0"/>
                      </a:rPr>
                      <m:t>𝑑𝑜𝑔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23</a:t>
            </a:fld>
            <a:endParaRPr lang="en-US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4754880" y="2947709"/>
            <a:ext cx="3149600" cy="254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Dog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Barks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Fur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four legs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4023360" cy="378565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sz="2000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isDog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animal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(!barks(A))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hasFur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hasFourLegs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true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4754880" y="2244420"/>
            <a:ext cx="347472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kern="0" dirty="0" smtClean="0"/>
              <a:t>What’s the problem?</a:t>
            </a:r>
          </a:p>
        </p:txBody>
      </p:sp>
    </p:spTree>
    <p:extLst>
      <p:ext uri="{BB962C8B-B14F-4D97-AF65-F5344CB8AC3E}">
        <p14:creationId xmlns:p14="http://schemas.microsoft.com/office/powerpoint/2010/main" val="23105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isDog</a:t>
            </a:r>
            <a:r>
              <a:rPr lang="en-US" dirty="0" smtClean="0"/>
              <a:t>(animal)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𝑏𝑎𝑟𝑘𝑠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𝑓𝑢𝑟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𝑓𝑜𝑢𝑟𝐿𝑒𝑔𝑠</m:t>
                    </m:r>
                    <m:r>
                      <a:rPr lang="en-US" i="1">
                        <a:latin typeface="Cambria Math" charset="0"/>
                      </a:rPr>
                      <m:t>⇔</m:t>
                    </m:r>
                    <m:r>
                      <a:rPr lang="en-US" i="1">
                        <a:latin typeface="Cambria Math" charset="0"/>
                      </a:rPr>
                      <m:t>𝑑𝑜𝑔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24</a:t>
            </a:fld>
            <a:endParaRPr lang="en-US"/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7482203" y="2947709"/>
            <a:ext cx="1230476" cy="5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  <a:noAutofit/>
          </a:bodyPr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itchFamily="34" charset="0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itchFamily="34" charset="0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3200" dirty="0" smtClean="0"/>
              <a:t>Sheila</a:t>
            </a:r>
            <a:endParaRPr lang="en-US" sz="3200" dirty="0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7795404" y="4624238"/>
            <a:ext cx="354141" cy="406400"/>
          </a:xfrm>
          <a:custGeom>
            <a:avLst/>
            <a:gdLst>
              <a:gd name="T0" fmla="*/ 0 w 409"/>
              <a:gd name="T1" fmla="*/ 2147483647 h 412"/>
              <a:gd name="T2" fmla="*/ 2147483647 w 409"/>
              <a:gd name="T3" fmla="*/ 2147483647 h 412"/>
              <a:gd name="T4" fmla="*/ 2147483647 w 409"/>
              <a:gd name="T5" fmla="*/ 2147483647 h 412"/>
              <a:gd name="T6" fmla="*/ 2147483647 w 409"/>
              <a:gd name="T7" fmla="*/ 2147483647 h 412"/>
              <a:gd name="T8" fmla="*/ 2147483647 w 409"/>
              <a:gd name="T9" fmla="*/ 2147483647 h 412"/>
              <a:gd name="T10" fmla="*/ 2147483647 w 409"/>
              <a:gd name="T11" fmla="*/ 2147483647 h 412"/>
              <a:gd name="T12" fmla="*/ 2147483647 w 409"/>
              <a:gd name="T13" fmla="*/ 2147483647 h 412"/>
              <a:gd name="T14" fmla="*/ 2147483647 w 409"/>
              <a:gd name="T15" fmla="*/ 2147483647 h 412"/>
              <a:gd name="T16" fmla="*/ 2147483647 w 409"/>
              <a:gd name="T17" fmla="*/ 2147483647 h 412"/>
              <a:gd name="T18" fmla="*/ 2147483647 w 409"/>
              <a:gd name="T19" fmla="*/ 0 h 412"/>
              <a:gd name="T20" fmla="*/ 2147483647 w 409"/>
              <a:gd name="T21" fmla="*/ 2147483647 h 412"/>
              <a:gd name="T22" fmla="*/ 2147483647 w 409"/>
              <a:gd name="T23" fmla="*/ 0 h 412"/>
              <a:gd name="T24" fmla="*/ 0 w 409"/>
              <a:gd name="T25" fmla="*/ 2147483647 h 4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9"/>
              <a:gd name="T40" fmla="*/ 0 h 412"/>
              <a:gd name="T41" fmla="*/ 409 w 409"/>
              <a:gd name="T42" fmla="*/ 412 h 4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9" h="412">
                <a:moveTo>
                  <a:pt x="0" y="59"/>
                </a:moveTo>
                <a:lnTo>
                  <a:pt x="160" y="220"/>
                </a:lnTo>
                <a:lnTo>
                  <a:pt x="16" y="364"/>
                </a:lnTo>
                <a:lnTo>
                  <a:pt x="64" y="412"/>
                </a:lnTo>
                <a:lnTo>
                  <a:pt x="208" y="268"/>
                </a:lnTo>
                <a:lnTo>
                  <a:pt x="352" y="412"/>
                </a:lnTo>
                <a:lnTo>
                  <a:pt x="400" y="364"/>
                </a:lnTo>
                <a:lnTo>
                  <a:pt x="256" y="220"/>
                </a:lnTo>
                <a:lnTo>
                  <a:pt x="409" y="59"/>
                </a:lnTo>
                <a:lnTo>
                  <a:pt x="355" y="0"/>
                </a:lnTo>
                <a:lnTo>
                  <a:pt x="208" y="172"/>
                </a:lnTo>
                <a:lnTo>
                  <a:pt x="54" y="0"/>
                </a:lnTo>
                <a:lnTo>
                  <a:pt x="0" y="59"/>
                </a:lnTo>
                <a:close/>
              </a:path>
            </a:pathLst>
          </a:cu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7" name="Freeform 4"/>
          <p:cNvSpPr>
            <a:spLocks/>
          </p:cNvSpPr>
          <p:nvPr/>
        </p:nvSpPr>
        <p:spPr bwMode="auto">
          <a:xfrm>
            <a:off x="7795406" y="3506638"/>
            <a:ext cx="495300" cy="406400"/>
          </a:xfrm>
          <a:custGeom>
            <a:avLst/>
            <a:gdLst>
              <a:gd name="T0" fmla="*/ 2147483647 w 248"/>
              <a:gd name="T1" fmla="*/ 2147483647 h 144"/>
              <a:gd name="T2" fmla="*/ 2147483647 w 248"/>
              <a:gd name="T3" fmla="*/ 0 h 144"/>
              <a:gd name="T4" fmla="*/ 2147483647 w 248"/>
              <a:gd name="T5" fmla="*/ 2147483647 h 144"/>
              <a:gd name="T6" fmla="*/ 0 w 248"/>
              <a:gd name="T7" fmla="*/ 2147483647 h 144"/>
              <a:gd name="T8" fmla="*/ 2147483647 w 24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"/>
              <a:gd name="T16" fmla="*/ 0 h 144"/>
              <a:gd name="T17" fmla="*/ 248 w 24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" h="144">
                <a:moveTo>
                  <a:pt x="77" y="144"/>
                </a:moveTo>
                <a:lnTo>
                  <a:pt x="248" y="0"/>
                </a:lnTo>
                <a:lnTo>
                  <a:pt x="86" y="94"/>
                </a:lnTo>
                <a:lnTo>
                  <a:pt x="0" y="51"/>
                </a:lnTo>
                <a:lnTo>
                  <a:pt x="77" y="144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795406" y="4014638"/>
            <a:ext cx="495300" cy="406400"/>
          </a:xfrm>
          <a:custGeom>
            <a:avLst/>
            <a:gdLst>
              <a:gd name="T0" fmla="*/ 2147483647 w 248"/>
              <a:gd name="T1" fmla="*/ 2147483647 h 144"/>
              <a:gd name="T2" fmla="*/ 2147483647 w 248"/>
              <a:gd name="T3" fmla="*/ 0 h 144"/>
              <a:gd name="T4" fmla="*/ 2147483647 w 248"/>
              <a:gd name="T5" fmla="*/ 2147483647 h 144"/>
              <a:gd name="T6" fmla="*/ 0 w 248"/>
              <a:gd name="T7" fmla="*/ 2147483647 h 144"/>
              <a:gd name="T8" fmla="*/ 2147483647 w 24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"/>
              <a:gd name="T16" fmla="*/ 0 h 144"/>
              <a:gd name="T17" fmla="*/ 248 w 24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" h="144">
                <a:moveTo>
                  <a:pt x="77" y="144"/>
                </a:moveTo>
                <a:lnTo>
                  <a:pt x="248" y="0"/>
                </a:lnTo>
                <a:lnTo>
                  <a:pt x="86" y="94"/>
                </a:lnTo>
                <a:lnTo>
                  <a:pt x="0" y="51"/>
                </a:lnTo>
                <a:lnTo>
                  <a:pt x="77" y="144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754880" y="2947709"/>
            <a:ext cx="3149600" cy="254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Dog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Barks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Fur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four legs</a:t>
            </a:r>
          </a:p>
        </p:txBody>
      </p:sp>
      <p:pic>
        <p:nvPicPr>
          <p:cNvPr id="1026" name="Picture 2" descr="https://upload.wikimedia.org/wikipedia/commons/a/a6/Three-legged-dog_sheila_32nd_day_past_amputati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r="5459"/>
          <a:stretch/>
        </p:blipFill>
        <p:spPr bwMode="auto">
          <a:xfrm>
            <a:off x="548640" y="2799423"/>
            <a:ext cx="4023360" cy="28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4"/>
          <p:cNvSpPr txBox="1">
            <a:spLocks/>
          </p:cNvSpPr>
          <p:nvPr/>
        </p:nvSpPr>
        <p:spPr bwMode="auto">
          <a:xfrm>
            <a:off x="4754880" y="2244420"/>
            <a:ext cx="347472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kern="0" dirty="0" smtClean="0"/>
              <a:t>What’s the problem?</a:t>
            </a:r>
          </a:p>
        </p:txBody>
      </p:sp>
    </p:spTree>
    <p:extLst>
      <p:ext uri="{BB962C8B-B14F-4D97-AF65-F5344CB8AC3E}">
        <p14:creationId xmlns:p14="http://schemas.microsoft.com/office/powerpoint/2010/main" val="244238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History of AI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3" descr="Screen Shot 2015-03-04 at 3.57.07 AM.png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547"/>
          <a:stretch/>
        </p:blipFill>
        <p:spPr>
          <a:xfrm>
            <a:off x="91440" y="2808055"/>
            <a:ext cx="7539487" cy="3206044"/>
          </a:xfrm>
          <a:prstGeom prst="rect">
            <a:avLst/>
          </a:prstGeom>
        </p:spPr>
      </p:pic>
      <p:pic>
        <p:nvPicPr>
          <p:cNvPr id="12" name="Picture 11" descr="Screen Shot 2015-03-04 at 3.57.26 AM.pn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605"/>
          <a:stretch/>
        </p:blipFill>
        <p:spPr>
          <a:xfrm>
            <a:off x="48493" y="2807208"/>
            <a:ext cx="7571232" cy="32484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89520" y="4270017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artificial intelligence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7589520" y="5392827"/>
            <a:ext cx="146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formal logic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6237054"/>
            <a:ext cx="731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Google Books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Ngram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Viewer: 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https://books.google.com/ngrams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 rot="5400000">
            <a:off x="25847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/>
          <p:nvPr/>
        </p:nvSpPr>
        <p:spPr>
          <a:xfrm>
            <a:off x="1762524" y="1609335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Excitement!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1950-1970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45659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/>
          <p:nvPr/>
        </p:nvSpPr>
        <p:spPr>
          <a:xfrm>
            <a:off x="3765816" y="1609344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Knowledge Based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1970-1990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89520" y="4831422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machine learning</a:t>
            </a:r>
          </a:p>
        </p:txBody>
      </p:sp>
      <p:sp>
        <p:nvSpPr>
          <p:cNvPr id="14" name="Left Brace 13"/>
          <p:cNvSpPr/>
          <p:nvPr/>
        </p:nvSpPr>
        <p:spPr>
          <a:xfrm rot="5400000">
            <a:off x="6645408" y="1675854"/>
            <a:ext cx="381000" cy="2177784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5" name="Rectangle 14"/>
          <p:cNvSpPr/>
          <p:nvPr/>
        </p:nvSpPr>
        <p:spPr>
          <a:xfrm>
            <a:off x="5823216" y="1609256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Statistical Approaches</a:t>
            </a:r>
          </a:p>
          <a:p>
            <a:pPr algn="ctr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1990-?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259566" y="5787264"/>
            <a:ext cx="731520" cy="455464"/>
            <a:chOff x="8046720" y="5792937"/>
            <a:chExt cx="731520" cy="455464"/>
          </a:xfrm>
        </p:grpSpPr>
        <p:sp>
          <p:nvSpPr>
            <p:cNvPr id="17" name="Rectangle 16"/>
            <p:cNvSpPr/>
            <p:nvPr/>
          </p:nvSpPr>
          <p:spPr>
            <a:xfrm>
              <a:off x="8046720" y="5848291"/>
              <a:ext cx="7315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2008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8412480" y="5792937"/>
              <a:ext cx="0" cy="15240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1" name="Ink 20"/>
              <p14:cNvContentPartPr/>
              <p14:nvPr/>
            </p14:nvContentPartPr>
            <p14:xfrm>
              <a:off x="5856840" y="3142440"/>
              <a:ext cx="1940760" cy="741240"/>
            </p14:xfrm>
          </p:contentPart>
        </mc:Choice>
        <mc:Fallback>
          <p:pic>
            <p:nvPicPr>
              <p:cNvPr id="21" name="Ink 2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52520" y="3136320"/>
                <a:ext cx="1950120" cy="75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333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Today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“Intelligent”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in pairs/groups:</a:t>
            </a:r>
          </a:p>
          <a:p>
            <a:pPr lvl="1"/>
            <a:r>
              <a:rPr lang="en-US" dirty="0" smtClean="0"/>
              <a:t>List at least four existing applications that seem intelligent</a:t>
            </a:r>
          </a:p>
          <a:p>
            <a:pPr lvl="2"/>
            <a:endParaRPr lang="en-US" dirty="0"/>
          </a:p>
          <a:p>
            <a:r>
              <a:rPr lang="en-US" dirty="0" smtClean="0"/>
              <a:t>Audience responses:</a:t>
            </a:r>
          </a:p>
          <a:p>
            <a:pPr lvl="1"/>
            <a:r>
              <a:rPr lang="en-US" dirty="0" smtClean="0"/>
              <a:t>Siri</a:t>
            </a:r>
          </a:p>
          <a:p>
            <a:pPr lvl="1"/>
            <a:r>
              <a:rPr lang="en-US" dirty="0" err="1" smtClean="0"/>
              <a:t>CleverBot</a:t>
            </a:r>
            <a:r>
              <a:rPr lang="en-US" dirty="0" smtClean="0"/>
              <a:t> – chat bots</a:t>
            </a:r>
          </a:p>
          <a:p>
            <a:pPr lvl="1"/>
            <a:r>
              <a:rPr lang="en-US" dirty="0" smtClean="0"/>
              <a:t>Watson – cancer research/diagnosis</a:t>
            </a:r>
          </a:p>
          <a:p>
            <a:pPr lvl="1"/>
            <a:r>
              <a:rPr lang="en-US" dirty="0" smtClean="0"/>
              <a:t>20 questions character guessing bot</a:t>
            </a:r>
          </a:p>
          <a:p>
            <a:pPr lvl="1"/>
            <a:r>
              <a:rPr lang="en-US" dirty="0" smtClean="0"/>
              <a:t>Web Genie</a:t>
            </a:r>
          </a:p>
          <a:p>
            <a:pPr lvl="1"/>
            <a:r>
              <a:rPr lang="en-US" dirty="0" smtClean="0"/>
              <a:t>Google Maps</a:t>
            </a:r>
          </a:p>
          <a:p>
            <a:pPr lvl="1"/>
            <a:r>
              <a:rPr lang="en-US" dirty="0" smtClean="0"/>
              <a:t>Facial recognition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92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Natural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Speech technologies (</a:t>
            </a:r>
            <a:r>
              <a:rPr lang="en-US" i="1" dirty="0" smtClean="0"/>
              <a:t>e.g.</a:t>
            </a:r>
            <a:r>
              <a:rPr lang="en-US" dirty="0" smtClean="0"/>
              <a:t> Siri)</a:t>
            </a:r>
          </a:p>
          <a:p>
            <a:pPr lvl="1"/>
            <a:r>
              <a:rPr lang="en-US" dirty="0" smtClean="0"/>
              <a:t>Automatic speech recognition (ASR)</a:t>
            </a:r>
          </a:p>
          <a:p>
            <a:pPr lvl="1"/>
            <a:r>
              <a:rPr lang="en-US" dirty="0" smtClean="0"/>
              <a:t>Text-to-speech synthesis (TTS)</a:t>
            </a:r>
          </a:p>
          <a:p>
            <a:pPr lvl="1"/>
            <a:r>
              <a:rPr lang="en-US" dirty="0" smtClean="0"/>
              <a:t>Dialog systems</a:t>
            </a:r>
          </a:p>
          <a:p>
            <a:pPr lvl="2"/>
            <a:endParaRPr lang="en-US" dirty="0"/>
          </a:p>
          <a:p>
            <a:r>
              <a:rPr lang="en-US" dirty="0" smtClean="0"/>
              <a:t>Language processing technologies</a:t>
            </a:r>
          </a:p>
          <a:p>
            <a:pPr lvl="1"/>
            <a:r>
              <a:rPr lang="en-US" dirty="0" smtClean="0"/>
              <a:t>Google translation</a:t>
            </a:r>
          </a:p>
          <a:p>
            <a:pPr lvl="1"/>
            <a:r>
              <a:rPr lang="en-US" dirty="0" smtClean="0"/>
              <a:t>Web search</a:t>
            </a:r>
          </a:p>
          <a:p>
            <a:pPr lvl="1"/>
            <a:r>
              <a:rPr lang="en-US" dirty="0" smtClean="0"/>
              <a:t>Spam filter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535265"/>
            <a:ext cx="2743200" cy="411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7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Probability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speech recognition of “artificial …”</a:t>
            </a:r>
          </a:p>
          <a:p>
            <a:pPr lvl="1"/>
            <a:r>
              <a:rPr lang="en-US" dirty="0" smtClean="0"/>
              <a:t>Find most probable next word given “artificial” and the audio for the second word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/>
              <p:cNvSpPr txBox="1">
                <a:spLocks/>
              </p:cNvSpPr>
              <p:nvPr/>
            </p:nvSpPr>
            <p:spPr bwMode="auto">
              <a:xfrm>
                <a:off x="4404995" y="356235"/>
                <a:ext cx="4572000" cy="9144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45720" tIns="0" rIns="4572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800" b="1" kern="0" dirty="0" smtClean="0">
                    <a:solidFill>
                      <a:srgbClr val="FF0000"/>
                    </a:solidFill>
                  </a:rPr>
                  <a:t>Notation: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1800" i="1" ker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1800" ker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limb</m:t>
                          </m:r>
                          <m:r>
                            <a:rPr lang="en-US" sz="1800" ker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1800" kern="0" dirty="0">
                  <a:solidFill>
                    <a:srgbClr val="FF0000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800" kern="0" dirty="0">
                    <a:solidFill>
                      <a:srgbClr val="FF0000"/>
                    </a:solidFill>
                  </a:rPr>
                  <a:t>“Probability of ‘limb’ given ‘artificial’ and audio</a:t>
                </a:r>
                <a:r>
                  <a:rPr lang="en-US" sz="1800" kern="0" dirty="0" smtClean="0">
                    <a:solidFill>
                      <a:srgbClr val="FF0000"/>
                    </a:solidFill>
                  </a:rPr>
                  <a:t>”</a:t>
                </a:r>
                <a:endParaRPr lang="en-US" sz="1800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4995" y="356235"/>
                <a:ext cx="4572000" cy="914400"/>
              </a:xfrm>
              <a:prstGeom prst="rect">
                <a:avLst/>
              </a:prstGeom>
              <a:blipFill rotWithShape="0">
                <a:blip r:embed="rId2"/>
                <a:stretch>
                  <a:fillRect l="-1859" t="-7843" r="-1726" b="-10458"/>
                </a:stretch>
              </a:blip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 txBox="1">
                <a:spLocks/>
              </p:cNvSpPr>
              <p:nvPr/>
            </p:nvSpPr>
            <p:spPr bwMode="auto">
              <a:xfrm>
                <a:off x="91440" y="3108960"/>
                <a:ext cx="3657600" cy="2743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kern="0" dirty="0" smtClean="0"/>
                  <a:t>Which second word gives the highest probability?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𝐥𝐢𝐦𝐛</m:t>
                          </m:r>
                          <m:r>
                            <a:rPr lang="en-US" sz="2000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𝐢𝐧𝐭𝐞𝐥𝐥𝐢𝐠𝐞𝐧𝐜𝐞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𝐟𝐥𝐚𝐯𝐨𝐫𝐢𝐧𝐠</m:t>
                          </m:r>
                          <m:r>
                            <a:rPr lang="en-US" sz="2000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 smtClea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 smtClean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440" y="3108960"/>
                <a:ext cx="3657600" cy="2743200"/>
              </a:xfrm>
              <a:prstGeom prst="rect">
                <a:avLst/>
              </a:prstGeom>
              <a:blipFill rotWithShape="0">
                <a:blip r:embed="rId3"/>
                <a:stretch>
                  <a:fillRect l="-1500" t="-1111" r="-1000" b="-111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4"/>
              <p:cNvSpPr txBox="1">
                <a:spLocks/>
              </p:cNvSpPr>
              <p:nvPr/>
            </p:nvSpPr>
            <p:spPr bwMode="auto">
              <a:xfrm>
                <a:off x="3108960" y="3108960"/>
                <a:ext cx="5943600" cy="3108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u="sng" kern="0" dirty="0" smtClean="0"/>
                  <a:t>Break down problem</a:t>
                </a:r>
                <a:endParaRPr lang="en-US" sz="500" u="sng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kern="0" dirty="0">
                    <a:solidFill>
                      <a:srgbClr val="00B0F0"/>
                    </a:solidFill>
                  </a:rPr>
                  <a:t>n-gram probability </a:t>
                </a:r>
                <a:r>
                  <a:rPr lang="en-US" sz="2000" kern="0" dirty="0"/>
                  <a:t>* </a:t>
                </a:r>
                <a:r>
                  <a:rPr lang="en-US" sz="2000" kern="0" dirty="0">
                    <a:solidFill>
                      <a:srgbClr val="4B2A85"/>
                    </a:solidFill>
                  </a:rPr>
                  <a:t>audio probability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600" kern="0" dirty="0" smtClean="0"/>
                  <a:t/>
                </a:r>
                <a:br>
                  <a:rPr lang="en-US" sz="1600" kern="0" dirty="0" smtClean="0"/>
                </a:br>
                <a:endParaRPr lang="en-US" sz="1600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𝐥𝐢𝐦𝐛</m:t>
                        </m:r>
                        <m:r>
                          <a:rPr lang="en-US" sz="2000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 </a:t>
                </a:r>
                <a:r>
                  <a:rPr lang="en-US" sz="2000" kern="0" dirty="0" smtClean="0"/>
                  <a:t>* </a:t>
                </a:r>
                <a:r>
                  <a:rPr lang="en-US" sz="2000" kern="0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𝐥𝐢𝐦𝐛</m:t>
                        </m:r>
                        <m:r>
                          <a:rPr lang="en-US" sz="2000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endParaRPr lang="en-US" sz="2000" kern="0" dirty="0">
                  <a:solidFill>
                    <a:srgbClr val="4B2A85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16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𝐢𝐧𝐭𝐞𝐥𝐥𝐢𝐠𝐞𝐧𝐜𝐞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</a:t>
                </a:r>
                <a:r>
                  <a:rPr lang="en-US" sz="2000" kern="0" dirty="0" smtClean="0"/>
                  <a:t>*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𝐢𝐧𝐭𝐞𝐥𝐥𝐢𝐠𝐞𝐧𝐜𝐞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4B2A85"/>
                    </a:solidFill>
                  </a:rPr>
                  <a:t> </a:t>
                </a:r>
                <a:endParaRPr lang="en-US" sz="20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18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𝐟𝐥𝐚𝐯𝐨𝐫𝐢𝐧𝐠</m:t>
                        </m:r>
                        <m:r>
                          <a:rPr lang="en-US" sz="2000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 </a:t>
                </a:r>
                <a:r>
                  <a:rPr lang="en-US" sz="2000" kern="0" dirty="0"/>
                  <a:t>* </a:t>
                </a:r>
                <a:r>
                  <a:rPr lang="en-US" sz="2000" kern="0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𝐟𝐥𝐚𝐯𝐨𝐫𝐢𝐧𝐠</m:t>
                        </m:r>
                        <m:r>
                          <a:rPr lang="en-US" sz="2000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4B2A85"/>
                    </a:solidFill>
                  </a:rPr>
                  <a:t> 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08960" y="3108960"/>
                <a:ext cx="5943600" cy="3108960"/>
              </a:xfrm>
              <a:prstGeom prst="rect">
                <a:avLst/>
              </a:prstGeom>
              <a:blipFill rotWithShape="0">
                <a:blip r:embed="rId4"/>
                <a:stretch>
                  <a:fillRect t="-980" b="-58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6082920" y="587520"/>
              <a:ext cx="344880" cy="33264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75000" y="579240"/>
                <a:ext cx="361800" cy="34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183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 Exploration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Mini-research project to let you explore a computing topic </a:t>
            </a:r>
            <a:r>
              <a:rPr lang="en-US" sz="2400" i="1" dirty="0" smtClean="0"/>
              <a:t>that is interesting to you</a:t>
            </a:r>
          </a:p>
          <a:p>
            <a:pPr lvl="1"/>
            <a:r>
              <a:rPr lang="en-US" sz="2000" dirty="0" smtClean="0"/>
              <a:t>Pick a recent and relevant topic</a:t>
            </a:r>
          </a:p>
          <a:p>
            <a:pPr lvl="1"/>
            <a:r>
              <a:rPr lang="en-US" sz="2000" dirty="0" smtClean="0"/>
              <a:t>Think of this as your “project” for the reading &amp; writing portion of this course</a:t>
            </a:r>
          </a:p>
          <a:p>
            <a:pPr lvl="2"/>
            <a:endParaRPr lang="en-US" sz="1800" dirty="0"/>
          </a:p>
          <a:p>
            <a:r>
              <a:rPr lang="en-US" sz="2400" b="1" dirty="0" smtClean="0"/>
              <a:t>Part 1:  </a:t>
            </a:r>
            <a:r>
              <a:rPr lang="en-US" sz="2400" dirty="0" smtClean="0"/>
              <a:t>Innovation Post (2/27)</a:t>
            </a:r>
          </a:p>
          <a:p>
            <a:pPr lvl="1"/>
            <a:r>
              <a:rPr lang="en-US" sz="2000" dirty="0" smtClean="0"/>
              <a:t>4+ paragraphs, 550-750 words – posted to Canvas discussion board</a:t>
            </a:r>
          </a:p>
          <a:p>
            <a:pPr lvl="1"/>
            <a:r>
              <a:rPr lang="en-US" sz="2000" dirty="0" smtClean="0"/>
              <a:t>Well-researched, insightful post, including 3+ citations</a:t>
            </a:r>
          </a:p>
          <a:p>
            <a:pPr lvl="1"/>
            <a:r>
              <a:rPr lang="en-US" sz="2000" i="1" dirty="0" smtClean="0"/>
              <a:t>Purpose</a:t>
            </a:r>
            <a:r>
              <a:rPr lang="en-US" sz="2000" dirty="0" smtClean="0"/>
              <a:t>, </a:t>
            </a:r>
            <a:r>
              <a:rPr lang="en-US" sz="2000" i="1" dirty="0" smtClean="0"/>
              <a:t>Effects and Impacts</a:t>
            </a:r>
            <a:r>
              <a:rPr lang="en-US" sz="2000" dirty="0" smtClean="0"/>
              <a:t>, </a:t>
            </a:r>
            <a:r>
              <a:rPr lang="en-US" sz="2000" i="1" dirty="0" smtClean="0"/>
              <a:t>Technical Aspects</a:t>
            </a:r>
          </a:p>
          <a:p>
            <a:pPr lvl="2"/>
            <a:endParaRPr lang="en-US" sz="1800" dirty="0"/>
          </a:p>
          <a:p>
            <a:r>
              <a:rPr lang="en-US" sz="2400" b="1" dirty="0" smtClean="0"/>
              <a:t>Part 2:  </a:t>
            </a:r>
            <a:r>
              <a:rPr lang="en-US" sz="2400" dirty="0" smtClean="0"/>
              <a:t>Respond to Posts (3/2)</a:t>
            </a:r>
          </a:p>
          <a:p>
            <a:pPr lvl="1"/>
            <a:r>
              <a:rPr lang="en-US" sz="2000" dirty="0" smtClean="0"/>
              <a:t>Comment on 3+ other students’ posts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216800" y="3499920"/>
              <a:ext cx="4767480" cy="16246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8160" y="3491280"/>
                <a:ext cx="4783680" cy="164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88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Vision (Perception)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1191712"/>
          </a:xfrm>
        </p:spPr>
        <p:txBody>
          <a:bodyPr/>
          <a:lstStyle/>
          <a:p>
            <a:r>
              <a:rPr lang="en-US" dirty="0" smtClean="0"/>
              <a:t>Tasks related to understanding</a:t>
            </a:r>
            <a:br>
              <a:rPr lang="en-US" dirty="0" smtClean="0"/>
            </a:br>
            <a:r>
              <a:rPr lang="en-US" dirty="0" smtClean="0"/>
              <a:t>images/camera input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31427"/>
          <a:stretch>
            <a:fillRect/>
          </a:stretch>
        </p:blipFill>
        <p:spPr>
          <a:xfrm>
            <a:off x="5065442" y="1913417"/>
            <a:ext cx="3243563" cy="164592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163092" y="3517295"/>
            <a:ext cx="3048262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Pedestrian Detection</a:t>
            </a:r>
            <a:endParaRPr lang="en-US" sz="2400" kern="0" dirty="0"/>
          </a:p>
        </p:txBody>
      </p:sp>
      <p:sp>
        <p:nvSpPr>
          <p:cNvPr id="6" name="Content Placeholder 2"/>
          <p:cNvSpPr txBox="1">
            <a:spLocks noChangeAspect="1"/>
          </p:cNvSpPr>
          <p:nvPr/>
        </p:nvSpPr>
        <p:spPr bwMode="auto">
          <a:xfrm>
            <a:off x="810251" y="5015536"/>
            <a:ext cx="3429000" cy="56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Segmentation</a:t>
            </a:r>
            <a:endParaRPr lang="en-US" sz="2400" kern="0" dirty="0"/>
          </a:p>
        </p:txBody>
      </p:sp>
      <p:sp>
        <p:nvSpPr>
          <p:cNvPr id="7" name="Content Placeholder 2"/>
          <p:cNvSpPr txBox="1">
            <a:spLocks noChangeAspect="1"/>
          </p:cNvSpPr>
          <p:nvPr/>
        </p:nvSpPr>
        <p:spPr bwMode="auto">
          <a:xfrm>
            <a:off x="4602780" y="5792711"/>
            <a:ext cx="4366887" cy="48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Alignment/Registration</a:t>
            </a:r>
            <a:endParaRPr lang="en-US" sz="2400" kern="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65063" y="2729536"/>
            <a:ext cx="3545202" cy="2286000"/>
            <a:chOff x="1498385" y="2514602"/>
            <a:chExt cx="3545202" cy="2286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8385" y="2514602"/>
              <a:ext cx="1759688" cy="2286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8073" y="2514602"/>
              <a:ext cx="1785514" cy="22860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t="-1" b="46832"/>
          <a:stretch/>
        </p:blipFill>
        <p:spPr>
          <a:xfrm>
            <a:off x="4764260" y="4206240"/>
            <a:ext cx="4043928" cy="16459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1919" y="5992465"/>
            <a:ext cx="7684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Long, </a:t>
            </a:r>
            <a:r>
              <a:rPr lang="en-US" sz="1600" dirty="0" err="1">
                <a:solidFill>
                  <a:schemeClr val="tx1"/>
                </a:solidFill>
              </a:rPr>
              <a:t>Shelhamer</a:t>
            </a:r>
            <a:r>
              <a:rPr lang="en-US" sz="1600" dirty="0">
                <a:solidFill>
                  <a:schemeClr val="tx1"/>
                </a:solidFill>
              </a:rPr>
              <a:t>, Darrell. </a:t>
            </a:r>
            <a:r>
              <a:rPr lang="en-US" sz="1600" dirty="0" err="1">
                <a:solidFill>
                  <a:schemeClr val="tx1"/>
                </a:solidFill>
              </a:rPr>
              <a:t>arXiv</a:t>
            </a:r>
            <a:r>
              <a:rPr lang="en-US" sz="1600" dirty="0">
                <a:solidFill>
                  <a:schemeClr val="tx1"/>
                </a:solidFill>
              </a:rPr>
              <a:t> preprint arXiv:1411.4038 (2014).</a:t>
            </a:r>
          </a:p>
          <a:p>
            <a:endParaRPr lang="en-US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https://</a:t>
            </a:r>
            <a:r>
              <a:rPr lang="en-US" sz="1600" dirty="0" err="1">
                <a:solidFill>
                  <a:schemeClr val="tx1"/>
                </a:solidFill>
              </a:rPr>
              <a:t>en.wikipedia.org</a:t>
            </a:r>
            <a:r>
              <a:rPr lang="en-US" sz="1600" dirty="0">
                <a:solidFill>
                  <a:schemeClr val="tx1"/>
                </a:solidFill>
              </a:rPr>
              <a:t>/wiki/</a:t>
            </a:r>
            <a:r>
              <a:rPr lang="en-US" sz="1600" dirty="0" err="1">
                <a:solidFill>
                  <a:schemeClr val="tx1"/>
                </a:solidFill>
              </a:rPr>
              <a:t>Medical_image_computing</a:t>
            </a:r>
            <a:r>
              <a:rPr lang="en-US" sz="1600" dirty="0">
                <a:solidFill>
                  <a:schemeClr val="tx1"/>
                </a:solidFill>
              </a:rPr>
              <a:t>#/media/</a:t>
            </a:r>
            <a:r>
              <a:rPr lang="en-US" sz="1600" dirty="0" err="1">
                <a:solidFill>
                  <a:schemeClr val="tx1"/>
                </a:solidFill>
              </a:rPr>
              <a:t>File:CT-PET.jpg</a:t>
            </a:r>
            <a:endParaRPr lang="en-US" sz="1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2878200" y="3146760"/>
              <a:ext cx="1331280" cy="1794240"/>
            </p14:xfrm>
          </p:contentPart>
        </mc:Choice>
        <mc:Fallback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69920" y="3137760"/>
                <a:ext cx="1348560" cy="18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48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Neural Networks</a:t>
            </a:r>
            <a:endParaRPr lang="en-US" dirty="0"/>
          </a:p>
        </p:txBody>
      </p:sp>
      <p:sp>
        <p:nvSpPr>
          <p:cNvPr id="17" name="Content Placeholder 4"/>
          <p:cNvSpPr>
            <a:spLocks noGrp="1"/>
          </p:cNvSpPr>
          <p:nvPr>
            <p:ph idx="1"/>
          </p:nvPr>
        </p:nvSpPr>
        <p:spPr>
          <a:xfrm>
            <a:off x="7726680" y="1546443"/>
            <a:ext cx="1097280" cy="830997"/>
          </a:xfr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Output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Signal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1" y="6408415"/>
            <a:ext cx="4754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https://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en.wikipedia.org/wiki/Neuron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3658" r="12998"/>
          <a:stretch/>
        </p:blipFill>
        <p:spPr>
          <a:xfrm>
            <a:off x="365760" y="2468880"/>
            <a:ext cx="1415845" cy="167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89520" y="2377440"/>
            <a:ext cx="1371600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DOG</a:t>
            </a:r>
          </a:p>
          <a:p>
            <a:pPr algn="ctr">
              <a:spcBef>
                <a:spcPts val="600"/>
              </a:spcBef>
            </a:pPr>
            <a:r>
              <a:rPr lang="en-US" sz="3600" b="1" dirty="0">
                <a:solidFill>
                  <a:srgbClr val="00B050"/>
                </a:solidFill>
                <a:latin typeface="CMU Serif Roman"/>
                <a:cs typeface="CMU Serif Roman"/>
              </a:rPr>
              <a:t>CAT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TREE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CAR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SKY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6217920" y="2560320"/>
            <a:ext cx="365932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217920" y="256032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217920" y="3200400"/>
            <a:ext cx="1077239" cy="211749"/>
          </a:xfrm>
          <a:prstGeom prst="rect">
            <a:avLst/>
          </a:prstGeom>
          <a:gradFill>
            <a:gsLst>
              <a:gs pos="0">
                <a:srgbClr val="00B050"/>
              </a:gs>
              <a:gs pos="85000">
                <a:srgbClr val="5BC450"/>
              </a:gs>
              <a:gs pos="90000">
                <a:srgbClr val="6CC850"/>
              </a:gs>
              <a:gs pos="100000">
                <a:srgbClr val="92D050"/>
              </a:gs>
            </a:gsLst>
          </a:gradFill>
          <a:ln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217922" y="320040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6217920" y="3840480"/>
            <a:ext cx="260057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217920" y="384048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217920" y="4480560"/>
            <a:ext cx="154183" cy="211750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6217920" y="5120640"/>
            <a:ext cx="58414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217920" y="4480561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6217920" y="512064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8" name="Content Placeholder 4"/>
          <p:cNvSpPr txBox="1">
            <a:spLocks/>
          </p:cNvSpPr>
          <p:nvPr/>
        </p:nvSpPr>
        <p:spPr bwMode="auto">
          <a:xfrm>
            <a:off x="616482" y="154533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sz="2400" kern="0" dirty="0" smtClean="0"/>
              <a:t>Input </a:t>
            </a:r>
            <a:br>
              <a:rPr lang="en-US" sz="2400" kern="0" dirty="0" smtClean="0"/>
            </a:br>
            <a:r>
              <a:rPr lang="en-US" sz="2400" kern="0" dirty="0" smtClean="0"/>
              <a:t>Signal</a:t>
            </a:r>
            <a:endParaRPr lang="en-US" sz="2400" kern="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24447" t="130" r="5951" b="5173"/>
          <a:stretch/>
        </p:blipFill>
        <p:spPr>
          <a:xfrm rot="16200000">
            <a:off x="2682124" y="1725323"/>
            <a:ext cx="2560320" cy="407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9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Neural Networks</a:t>
            </a:r>
            <a:endParaRPr lang="en-US" dirty="0"/>
          </a:p>
        </p:txBody>
      </p:sp>
      <p:sp>
        <p:nvSpPr>
          <p:cNvPr id="17" name="Content Placeholder 4"/>
          <p:cNvSpPr>
            <a:spLocks noGrp="1"/>
          </p:cNvSpPr>
          <p:nvPr>
            <p:ph idx="1"/>
          </p:nvPr>
        </p:nvSpPr>
        <p:spPr>
          <a:xfrm>
            <a:off x="7726680" y="1546443"/>
            <a:ext cx="1097280" cy="830997"/>
          </a:xfr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Output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Signal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1" y="6408415"/>
            <a:ext cx="4754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2"/>
              </a:rPr>
              <a:t>https://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2"/>
              </a:rPr>
              <a:t>en.wikipedia.org/wiki/Neuron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3658" r="12998"/>
          <a:stretch/>
        </p:blipFill>
        <p:spPr>
          <a:xfrm>
            <a:off x="365760" y="2468880"/>
            <a:ext cx="1415845" cy="167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89520" y="2377440"/>
            <a:ext cx="1371600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DOG</a:t>
            </a:r>
          </a:p>
          <a:p>
            <a:pPr algn="ctr">
              <a:spcBef>
                <a:spcPts val="600"/>
              </a:spcBef>
            </a:pPr>
            <a:r>
              <a:rPr lang="en-US" sz="3600" b="1" dirty="0">
                <a:solidFill>
                  <a:srgbClr val="00B050"/>
                </a:solidFill>
                <a:latin typeface="CMU Serif Roman"/>
                <a:cs typeface="CMU Serif Roman"/>
              </a:rPr>
              <a:t>CAT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TREE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CAR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SKY</a:t>
            </a:r>
          </a:p>
        </p:txBody>
      </p:sp>
      <p:sp>
        <p:nvSpPr>
          <p:cNvPr id="18" name="Content Placeholder 4"/>
          <p:cNvSpPr txBox="1">
            <a:spLocks/>
          </p:cNvSpPr>
          <p:nvPr/>
        </p:nvSpPr>
        <p:spPr bwMode="auto">
          <a:xfrm>
            <a:off x="616482" y="154533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sz="2400" kern="0" dirty="0" smtClean="0"/>
              <a:t>Input </a:t>
            </a:r>
            <a:br>
              <a:rPr lang="en-US" sz="2400" kern="0" dirty="0" smtClean="0"/>
            </a:br>
            <a:r>
              <a:rPr lang="en-US" sz="2400" kern="0" dirty="0" smtClean="0"/>
              <a:t>Signal</a:t>
            </a:r>
            <a:endParaRPr lang="en-US" sz="2400" kern="0" dirty="0"/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5584151" y="3840136"/>
            <a:ext cx="893826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7" name="Rounded Rectangle 26"/>
          <p:cNvSpPr/>
          <p:nvPr/>
        </p:nvSpPr>
        <p:spPr>
          <a:xfrm>
            <a:off x="4599977" y="48577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8" name="Rounded Rectangle 27"/>
          <p:cNvSpPr/>
          <p:nvPr/>
        </p:nvSpPr>
        <p:spPr>
          <a:xfrm>
            <a:off x="4693066" y="47815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217920" y="384048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9" name="Rounded Rectangle 28"/>
          <p:cNvSpPr/>
          <p:nvPr/>
        </p:nvSpPr>
        <p:spPr>
          <a:xfrm>
            <a:off x="4599977" y="51625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0" name="Rounded Rectangle 29"/>
          <p:cNvSpPr/>
          <p:nvPr/>
        </p:nvSpPr>
        <p:spPr>
          <a:xfrm>
            <a:off x="5074066" y="50863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1" name="Rounded Rectangle 30"/>
          <p:cNvSpPr/>
          <p:nvPr/>
        </p:nvSpPr>
        <p:spPr>
          <a:xfrm>
            <a:off x="4599977" y="54673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2" name="Rounded Rectangle 31"/>
          <p:cNvSpPr/>
          <p:nvPr/>
        </p:nvSpPr>
        <p:spPr>
          <a:xfrm>
            <a:off x="4769266" y="53911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3" name="Rounded Rectangle 32"/>
          <p:cNvSpPr/>
          <p:nvPr/>
        </p:nvSpPr>
        <p:spPr>
          <a:xfrm>
            <a:off x="2381327" y="51665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4" name="Rounded Rectangle 33"/>
          <p:cNvSpPr/>
          <p:nvPr/>
        </p:nvSpPr>
        <p:spPr>
          <a:xfrm>
            <a:off x="2457527" y="50903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5" name="Rounded Rectangle 34"/>
          <p:cNvSpPr/>
          <p:nvPr/>
        </p:nvSpPr>
        <p:spPr>
          <a:xfrm>
            <a:off x="2381327" y="54713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6" name="Rounded Rectangle 35"/>
          <p:cNvSpPr/>
          <p:nvPr/>
        </p:nvSpPr>
        <p:spPr>
          <a:xfrm>
            <a:off x="2838527" y="53951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7" name="Rounded Rectangle 36"/>
          <p:cNvSpPr/>
          <p:nvPr/>
        </p:nvSpPr>
        <p:spPr>
          <a:xfrm>
            <a:off x="2381327" y="57761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8" name="Rounded Rectangle 37"/>
          <p:cNvSpPr/>
          <p:nvPr/>
        </p:nvSpPr>
        <p:spPr>
          <a:xfrm>
            <a:off x="2533727" y="56999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9" name="Rounded Rectangle 38"/>
          <p:cNvSpPr/>
          <p:nvPr/>
        </p:nvSpPr>
        <p:spPr>
          <a:xfrm>
            <a:off x="2390471" y="60809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0" name="Rounded Rectangle 39"/>
          <p:cNvSpPr/>
          <p:nvPr/>
        </p:nvSpPr>
        <p:spPr>
          <a:xfrm>
            <a:off x="2695271" y="60047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1" name="Rounded Rectangle 40"/>
          <p:cNvSpPr/>
          <p:nvPr/>
        </p:nvSpPr>
        <p:spPr>
          <a:xfrm>
            <a:off x="3515434" y="51665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2" name="Rounded Rectangle 41"/>
          <p:cNvSpPr/>
          <p:nvPr/>
        </p:nvSpPr>
        <p:spPr>
          <a:xfrm>
            <a:off x="3972634" y="50903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3" name="Rounded Rectangle 42"/>
          <p:cNvSpPr/>
          <p:nvPr/>
        </p:nvSpPr>
        <p:spPr>
          <a:xfrm>
            <a:off x="3515434" y="54713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4" name="Rounded Rectangle 43"/>
          <p:cNvSpPr/>
          <p:nvPr/>
        </p:nvSpPr>
        <p:spPr>
          <a:xfrm>
            <a:off x="3972634" y="53951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5" name="Rounded Rectangle 44"/>
          <p:cNvSpPr/>
          <p:nvPr/>
        </p:nvSpPr>
        <p:spPr>
          <a:xfrm>
            <a:off x="3515434" y="57761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6" name="Rounded Rectangle 45"/>
          <p:cNvSpPr/>
          <p:nvPr/>
        </p:nvSpPr>
        <p:spPr>
          <a:xfrm>
            <a:off x="3820234" y="56999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6" name="Rectangle 55"/>
          <p:cNvSpPr>
            <a:spLocks noChangeAspect="1"/>
          </p:cNvSpPr>
          <p:nvPr/>
        </p:nvSpPr>
        <p:spPr>
          <a:xfrm>
            <a:off x="5690026" y="2561756"/>
            <a:ext cx="893826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6217920" y="3200400"/>
            <a:ext cx="1078992" cy="212093"/>
          </a:xfrm>
          <a:prstGeom prst="rect">
            <a:avLst/>
          </a:prstGeom>
          <a:gradFill>
            <a:gsLst>
              <a:gs pos="0">
                <a:srgbClr val="00B050"/>
              </a:gs>
              <a:gs pos="85000">
                <a:srgbClr val="5BC450"/>
              </a:gs>
              <a:gs pos="90000">
                <a:srgbClr val="6CC850"/>
              </a:gs>
              <a:gs pos="100000">
                <a:srgbClr val="92D050"/>
              </a:gs>
            </a:gsLst>
          </a:gradFill>
          <a:ln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9" name="Rectangle 58"/>
          <p:cNvSpPr>
            <a:spLocks noChangeAspect="1"/>
          </p:cNvSpPr>
          <p:nvPr/>
        </p:nvSpPr>
        <p:spPr>
          <a:xfrm>
            <a:off x="5478280" y="4481998"/>
            <a:ext cx="893823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60" name="Rectangle 59"/>
          <p:cNvSpPr>
            <a:spLocks noChangeAspect="1"/>
          </p:cNvSpPr>
          <p:nvPr/>
        </p:nvSpPr>
        <p:spPr>
          <a:xfrm>
            <a:off x="5624453" y="5122077"/>
            <a:ext cx="651881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61" name="Rectangle 60"/>
          <p:cNvSpPr/>
          <p:nvPr/>
        </p:nvSpPr>
        <p:spPr>
          <a:xfrm>
            <a:off x="4389120" y="2450248"/>
            <a:ext cx="1828800" cy="3200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" r="1074" b="3499"/>
          <a:stretch/>
        </p:blipFill>
        <p:spPr>
          <a:xfrm rot="5400000" flipH="1">
            <a:off x="2410023" y="1458212"/>
            <a:ext cx="3092619" cy="4078224"/>
          </a:xfrm>
          <a:prstGeom prst="rect">
            <a:avLst/>
          </a:prstGeom>
        </p:spPr>
      </p:pic>
      <p:sp>
        <p:nvSpPr>
          <p:cNvPr id="15" name="Rectangle 14"/>
          <p:cNvSpPr>
            <a:spLocks noChangeAspect="1"/>
          </p:cNvSpPr>
          <p:nvPr/>
        </p:nvSpPr>
        <p:spPr>
          <a:xfrm>
            <a:off x="6217920" y="512064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217920" y="4480561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217922" y="320040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217920" y="256032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7" name="Ink 46"/>
              <p14:cNvContentPartPr/>
              <p14:nvPr/>
            </p14:nvContentPartPr>
            <p14:xfrm>
              <a:off x="1848960" y="1699200"/>
              <a:ext cx="1323000" cy="1517760"/>
            </p14:xfrm>
          </p:contentPart>
        </mc:Choice>
        <mc:Fallback>
          <p:pic>
            <p:nvPicPr>
              <p:cNvPr id="47" name="Ink 4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1760" y="1691280"/>
                <a:ext cx="1336680" cy="153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8" name="Ink 47"/>
              <p14:cNvContentPartPr/>
              <p14:nvPr/>
            </p14:nvContentPartPr>
            <p14:xfrm>
              <a:off x="3100680" y="1754640"/>
              <a:ext cx="1063440" cy="697320"/>
            </p14:xfrm>
          </p:contentPart>
        </mc:Choice>
        <mc:Fallback>
          <p:pic>
            <p:nvPicPr>
              <p:cNvPr id="48" name="Ink 4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94560" y="1748160"/>
                <a:ext cx="1076040" cy="71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239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3663 2.22222E-6 C 0.0368 2.22222E-6 3.33333E-6 2.22222E-6 3.33333E-6 0.00023 L 3.33333E-6 2.22222E-6 Z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-3.33333E-6 0.00023 -0.01493 0.00116 -0.01475 0.00139 C -0.01458 0.00185 -3.33333E-6 -2.22222E-6 -3.33333E-6 0.00023 L -3.33333E-6 -2.22222E-6 Z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0573 0.00023 -0.0158 0.00162 -0.01215 0.00162 C -0.00833 0.00162 0.02066 3.33333E-6 0.02274 3.33333E-6 L 0 3.33333E-6 Z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1.66667E-6 0.00023 0.00851 0.00116 0.00851 0.00139 C 0.00885 0.00185 1.66667E-6 -1.11111E-6 1.66667E-6 0.00023 L 1.66667E-6 -1.11111E-6 Z " pathEditMode="relative" rAng="0" ptsTypes="AAAA">
                                      <p:cBhvr>
                                        <p:cTn id="1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-1.66667E-6 0.00023 0.00938 0.00116 0.00955 0.00139 C 0.00972 0.00185 -1.66667E-6 2.22222E-6 -1.66667E-6 0.00023 L -1.66667E-6 2.22222E-6 Z " pathEditMode="relative" rAng="0" ptsTypes="AAAA">
                                      <p:cBhvr>
                                        <p:cTn id="1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92 C -0.0059 -0.00046 -0.01232 0.00023 -0.01146 0.00047 C -0.01041 0.0007 0.00695 0.00047 0.00695 0.0007 L 0.00087 -0.00092 Z " pathEditMode="relative" rAng="0" ptsTypes="AAAA">
                                      <p:cBhvr>
                                        <p:cTn id="1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0608 3.33333E-6 L 5E-6 3.33333E-6 Z " pathEditMode="relative" rAng="0" ptsTypes="AAA">
                                      <p:cBhvr>
                                        <p:cTn id="1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46 L 0.0217 0.00046 L 0.0007 0.00046 Z 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93 L 0.00607 0.00255 L 0.00017 0.00093 Z " pathEditMode="relative" rAng="0" ptsTypes="AAA">
                                      <p:cBhvr>
                                        <p:cTn id="2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2.22222E-6 C -0.00486 0.00046 -0.00954 0.00116 -0.00816 0.00139 C -0.00659 0.00162 0.00851 0.00139 0.00851 0.00162 L -0.00034 2.22222E-6 Z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-0.00347 0.00046 -0.02813 0.00185 -0.02986 0.00185 C -0.03142 0.00185 -0.01424 0.00046 -0.00972 4.07407E-6 C -0.00521 -0.00024 0.0033 -0.00024 1.11111E-6 4.07407E-6 Z " pathEditMode="relative" rAng="0" ptsTypes="AAAA">
                                      <p:cBhvr>
                                        <p:cTn id="2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03837 1.11111E-6 L 3.05556E-6 1.11111E-6 Z " pathEditMode="relative" rAng="0" ptsTypes="AAA">
                                      <p:cBhvr>
                                        <p:cTn id="2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00868 -1.48148E-6 L 1.38889E-6 -1.48148E-6 Z " pathEditMode="relative" rAng="0" ptsTypes="AAA">
                                      <p:cBhvr>
                                        <p:cTn id="30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C 0.00469 1.48148E-6 0.04827 0.00116 0.0507 0.00139 C 0.05296 0.00162 0.01389 0.00139 0.01389 0.00162 C 0.00921 0.00139 0.025 0.00162 0.02275 0.00139 C 0.02032 0.00116 -0.00468 1.48148E-6 -4.44444E-6 1.48148E-6 Z " pathEditMode="relative" rAng="0" ptsTypes="AAAAA">
                                      <p:cBhvr>
                                        <p:cTn id="32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  <p:bldP spid="46" grpId="0" animBg="1"/>
      <p:bldP spid="56" grpId="0" animBg="1"/>
      <p:bldP spid="57" grpId="0" animBg="1"/>
      <p:bldP spid="6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Games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455996" y="1406854"/>
            <a:ext cx="6247883" cy="488249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7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Games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smtClean="0"/>
              <a:t>DeepMind </a:t>
            </a:r>
            <a:r>
              <a:rPr lang="en-US" dirty="0"/>
              <a:t>artificial intelligence @ </a:t>
            </a:r>
            <a:r>
              <a:rPr lang="en-US" dirty="0" smtClean="0"/>
              <a:t>FDOT14”</a:t>
            </a:r>
            <a:endParaRPr lang="en-US" dirty="0"/>
          </a:p>
          <a:p>
            <a:pPr lvl="1"/>
            <a:r>
              <a:rPr lang="en-US" dirty="0" smtClean="0"/>
              <a:t>First Day of Tomorrow technology conference (April 2014)</a:t>
            </a:r>
          </a:p>
          <a:p>
            <a:pPr lvl="1"/>
            <a:r>
              <a:rPr lang="en-US" sz="2000" dirty="0">
                <a:hlinkClick r:id="rId4"/>
              </a:rPr>
              <a:t>https://www.youtube.com/watch?v=EfGD2qveGdQ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Additional training footage:</a:t>
            </a:r>
            <a:endParaRPr lang="en-US" dirty="0"/>
          </a:p>
          <a:p>
            <a:pPr lvl="1"/>
            <a:r>
              <a:rPr lang="en-US" sz="2000" dirty="0" smtClean="0">
                <a:hlinkClick r:id="rId5"/>
              </a:rPr>
              <a:t>https://www.youtube.com/watch?v=cjpEIotvwFY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34</a:t>
            </a:fld>
            <a:endParaRPr lang="en-US"/>
          </a:p>
        </p:txBody>
      </p:sp>
      <p:pic>
        <p:nvPicPr>
          <p:cNvPr id="6" name="EfGD2qveGdQ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828800" y="2743200"/>
            <a:ext cx="5486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Search &amp;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take an action… then what? … then what?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35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85216" y="1737360"/>
            <a:ext cx="7977549" cy="5029006"/>
            <a:chOff x="2039419" y="1676599"/>
            <a:chExt cx="7977549" cy="5029006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4200" y="1905204"/>
              <a:ext cx="6629400" cy="4800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1676599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7221" y="2485425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3330220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1354" y="4110148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10401" y="3657605"/>
              <a:ext cx="3006567" cy="278063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88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Robotics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many, the coolest and</a:t>
            </a:r>
            <a:br>
              <a:rPr lang="en-US" sz="2400" dirty="0" smtClean="0"/>
            </a:br>
            <a:r>
              <a:rPr lang="en-US" sz="2400" dirty="0" smtClean="0"/>
              <a:t>scariest part of AI</a:t>
            </a:r>
          </a:p>
          <a:p>
            <a:r>
              <a:rPr lang="en-US" sz="2400" dirty="0" smtClean="0"/>
              <a:t>Combines fields of AI/CS</a:t>
            </a:r>
          </a:p>
          <a:p>
            <a:pPr lvl="1"/>
            <a:r>
              <a:rPr lang="en-US" sz="2000" dirty="0" smtClean="0"/>
              <a:t>Speech recognition</a:t>
            </a:r>
          </a:p>
          <a:p>
            <a:pPr lvl="1"/>
            <a:r>
              <a:rPr lang="en-US" sz="2000" dirty="0" smtClean="0"/>
              <a:t>Synthetic voice</a:t>
            </a:r>
          </a:p>
          <a:p>
            <a:pPr lvl="1"/>
            <a:r>
              <a:rPr lang="en-US" sz="2000" dirty="0" smtClean="0"/>
              <a:t>Machine vision</a:t>
            </a:r>
          </a:p>
          <a:p>
            <a:pPr lvl="1"/>
            <a:r>
              <a:rPr lang="en-US" sz="2000" dirty="0" smtClean="0"/>
              <a:t>Planning</a:t>
            </a:r>
          </a:p>
          <a:p>
            <a:pPr lvl="1"/>
            <a:r>
              <a:rPr lang="en-US" sz="2000" dirty="0" smtClean="0"/>
              <a:t>HCI</a:t>
            </a:r>
            <a:endParaRPr lang="en-US" sz="20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08" y="4779659"/>
            <a:ext cx="2210795" cy="1527193"/>
          </a:xfrm>
          <a:prstGeom prst="rect">
            <a:avLst/>
          </a:prstGeom>
        </p:spPr>
      </p:pic>
      <p:pic>
        <p:nvPicPr>
          <p:cNvPr id="5" name="Content Placeholder 7"/>
          <p:cNvPicPr>
            <a:picLocks noChangeAspect="1"/>
          </p:cNvPicPr>
          <p:nvPr/>
        </p:nvPicPr>
        <p:blipFill rotWithShape="1">
          <a:blip r:embed="rId3"/>
          <a:srcRect t="400" b="400"/>
          <a:stretch/>
        </p:blipFill>
        <p:spPr>
          <a:xfrm>
            <a:off x="5613552" y="3989542"/>
            <a:ext cx="3031460" cy="21945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69405" y="6170487"/>
            <a:ext cx="38150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TOPIO, the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ping-pong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playing robot</a:t>
            </a:r>
          </a:p>
        </p:txBody>
      </p:sp>
      <p:pic>
        <p:nvPicPr>
          <p:cNvPr id="7" name="Picture 6" descr="Screen shot 2011-04-13 at 1.29.00 A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584" y="4505325"/>
            <a:ext cx="2291937" cy="1828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09627" y="6339685"/>
            <a:ext cx="20116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Towel-folding!</a:t>
            </a:r>
          </a:p>
        </p:txBody>
      </p:sp>
      <p:sp>
        <p:nvSpPr>
          <p:cNvPr id="9" name="Rectangle 8"/>
          <p:cNvSpPr/>
          <p:nvPr/>
        </p:nvSpPr>
        <p:spPr>
          <a:xfrm>
            <a:off x="96345" y="6282601"/>
            <a:ext cx="256032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helicopter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rcRect l="9091" t="4545" r="9091" b="4545"/>
          <a:stretch>
            <a:fillRect/>
          </a:stretch>
        </p:blipFill>
        <p:spPr>
          <a:xfrm>
            <a:off x="6032286" y="667807"/>
            <a:ext cx="2410483" cy="2678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23442" y="3312733"/>
            <a:ext cx="20116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Surgical robots</a:t>
            </a:r>
          </a:p>
        </p:txBody>
      </p:sp>
    </p:spTree>
    <p:extLst>
      <p:ext uri="{BB962C8B-B14F-4D97-AF65-F5344CB8AC3E}">
        <p14:creationId xmlns:p14="http://schemas.microsoft.com/office/powerpoint/2010/main" val="26235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Robotics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Video:  </a:t>
            </a:r>
            <a:r>
              <a:rPr lang="en-US" dirty="0" smtClean="0"/>
              <a:t>Robot opening doors </a:t>
            </a:r>
            <a:r>
              <a:rPr lang="en-US" dirty="0"/>
              <a:t>– Boston Dynamics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www.youtube.com/watch?v=fUyU3lKzoio</a:t>
            </a: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Video:  Robot Preschool – UC Berkeley</a:t>
            </a:r>
          </a:p>
          <a:p>
            <a:pPr lvl="1"/>
            <a:r>
              <a:rPr lang="en-US" dirty="0">
                <a:hlinkClick r:id="rId4"/>
              </a:rPr>
              <a:t>http://www.bloomberg.com/features/2015-preschool-for-robots/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37</a:t>
            </a:fld>
            <a:endParaRPr lang="en-US"/>
          </a:p>
        </p:txBody>
      </p:sp>
      <p:pic>
        <p:nvPicPr>
          <p:cNvPr id="5" name="fUyU3lKzoio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11680" y="2377440"/>
            <a:ext cx="5120640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9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Driving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735" y="1362075"/>
            <a:ext cx="8218405" cy="497205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67588" y="6334125"/>
            <a:ext cx="5224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https://www.google.com/selfdrivingcar/how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218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Much, Much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88" indent="-457189">
              <a:buFont typeface="Wingdings" charset="2"/>
              <a:buChar char="§"/>
            </a:pPr>
            <a:r>
              <a:rPr lang="en-US" dirty="0"/>
              <a:t>Scheduling, </a:t>
            </a:r>
            <a:r>
              <a:rPr lang="en-US" i="1" dirty="0"/>
              <a:t>e.g.</a:t>
            </a:r>
            <a:r>
              <a:rPr lang="en-US" dirty="0"/>
              <a:t> airline routing, military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Route planning, </a:t>
            </a:r>
            <a:r>
              <a:rPr lang="en-US" i="1" dirty="0"/>
              <a:t>e.g.</a:t>
            </a:r>
            <a:r>
              <a:rPr lang="en-US" dirty="0"/>
              <a:t> Google maps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Medical diagnosis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Web search engines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Spam classifiers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Automated help desks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Fraud detection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Product recommendations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… Lots more!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39</a:t>
            </a:fld>
            <a:endParaRPr lang="en-US"/>
          </a:p>
        </p:txBody>
      </p:sp>
      <p:pic>
        <p:nvPicPr>
          <p:cNvPr id="4" name="Picture 2" descr="C:\Temp\ketrina\DecisionMaking-Spa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815" y="2400300"/>
            <a:ext cx="3242756" cy="2895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696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771120" y="1982160"/>
              <a:ext cx="5324040" cy="3384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0680" y="1973880"/>
                <a:ext cx="5346360" cy="35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7636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Tomorrow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Ethics and the singularity</a:t>
            </a:r>
            <a:endParaRPr lang="en-US" b="1" dirty="0">
              <a:solidFill>
                <a:srgbClr val="4B2A8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 a Training Set?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Just like humans, machines can only learn what they are taught (or can read about on their own)</a:t>
            </a:r>
          </a:p>
          <a:p>
            <a:pPr lvl="1"/>
            <a:r>
              <a:rPr lang="en-US" dirty="0" smtClean="0"/>
              <a:t>Biased training set = biased behavior</a:t>
            </a:r>
          </a:p>
          <a:p>
            <a:pPr lvl="1"/>
            <a:r>
              <a:rPr lang="en-US" dirty="0">
                <a:hlinkClick r:id="rId2"/>
              </a:rPr>
              <a:t>https://techcrunch.com/2016/12/10/5-unexpected-sources-of-bias-in-artificial-intelligence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pPr lvl="2"/>
            <a:endParaRPr lang="en-US" dirty="0"/>
          </a:p>
          <a:p>
            <a:r>
              <a:rPr lang="en-US" u="sng" dirty="0" smtClean="0"/>
              <a:t>Examples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In March 2016, Microsoft released AI Twitter bot </a:t>
            </a:r>
            <a:r>
              <a:rPr lang="en-US" dirty="0" err="1" smtClean="0"/>
              <a:t>Tay</a:t>
            </a:r>
            <a:endParaRPr lang="en-US" dirty="0" smtClean="0"/>
          </a:p>
          <a:p>
            <a:pPr lvl="2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www.complex.com/life/2016/03/microsoft-racist-ai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Software used to predict future criminals is biased against African Americans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www.propublica.org/article/machine-bias-risk-assessments-in-criminal-sentencing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/>
              <p14:cNvContentPartPr/>
              <p14:nvPr/>
            </p14:nvContentPartPr>
            <p14:xfrm>
              <a:off x="121680" y="2711880"/>
              <a:ext cx="8668440" cy="100908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760" y="2707560"/>
                <a:ext cx="8684640" cy="101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980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AI: What Should We Worry About?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AI Ethics:  Immediate concerns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42</a:t>
            </a:fld>
            <a:endParaRPr lang="en-US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396875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Jobs</a:t>
            </a: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3354641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Liability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615184"/>
            <a:ext cx="4894729" cy="2743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5964795" y="2513086"/>
            <a:ext cx="2646310" cy="306475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smtClean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302559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Weapons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2641281"/>
            <a:ext cx="2450431" cy="2743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0082" t="-602" r="7436" b="602"/>
          <a:stretch/>
        </p:blipFill>
        <p:spPr>
          <a:xfrm>
            <a:off x="6302559" y="2614239"/>
            <a:ext cx="2460522" cy="2743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096" y="5577840"/>
            <a:ext cx="123505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Images:</a:t>
            </a:r>
          </a:p>
          <a:p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http://ot.to/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https://electrek.co/2016/09/25/tesla-model-s-crashes-into-gym-driver-claims-autonomous-acceleration-tesla-says-drivers-fault/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http://futureoflife.org/2016/09/20/podcast-what-is-nuclear-risk/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AI: Superintelligence</a:t>
            </a:r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2197809" y="1358407"/>
            <a:ext cx="4724400" cy="548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  <a:cs typeface="Calibri" panose="020F0502020204030204" pitchFamily="34" charset="0"/>
              </a:rPr>
              <a:t>Singularity</a:t>
            </a:r>
            <a:endParaRPr lang="en-US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43</a:t>
            </a:fld>
            <a:endParaRPr lang="en-US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63040" y="1929650"/>
            <a:ext cx="6220418" cy="1110271"/>
            <a:chOff x="2435277" y="1964961"/>
            <a:chExt cx="7775523" cy="1387839"/>
          </a:xfrm>
        </p:grpSpPr>
        <p:sp>
          <p:nvSpPr>
            <p:cNvPr id="5" name="Chevron 4"/>
            <p:cNvSpPr/>
            <p:nvPr/>
          </p:nvSpPr>
          <p:spPr>
            <a:xfrm>
              <a:off x="2435277" y="1964961"/>
              <a:ext cx="3581400" cy="1371600"/>
            </a:xfrm>
            <a:prstGeom prst="chevron">
              <a:avLst>
                <a:gd name="adj" fmla="val 4890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Weak AI</a:t>
              </a:r>
            </a:p>
          </p:txBody>
        </p:sp>
        <p:sp>
          <p:nvSpPr>
            <p:cNvPr id="6" name="Chevron 5"/>
            <p:cNvSpPr/>
            <p:nvPr/>
          </p:nvSpPr>
          <p:spPr>
            <a:xfrm>
              <a:off x="6629400" y="1981200"/>
              <a:ext cx="3581400" cy="13716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Strong AI</a:t>
              </a:r>
            </a:p>
          </p:txBody>
        </p:sp>
        <p:sp>
          <p:nvSpPr>
            <p:cNvPr id="7" name="Chevron 6"/>
            <p:cNvSpPr/>
            <p:nvPr/>
          </p:nvSpPr>
          <p:spPr>
            <a:xfrm>
              <a:off x="5749978" y="1964961"/>
              <a:ext cx="1181100" cy="1371600"/>
            </a:xfrm>
            <a:prstGeom prst="chevron">
              <a:avLst>
                <a:gd name="adj" fmla="val 60153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" name="Content Placeholder 4"/>
          <p:cNvSpPr txBox="1">
            <a:spLocks/>
          </p:cNvSpPr>
          <p:nvPr/>
        </p:nvSpPr>
        <p:spPr>
          <a:xfrm>
            <a:off x="1463040" y="3461979"/>
            <a:ext cx="2834640" cy="1737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Narrow AI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Limited number of applications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1203" lvl="1" indent="-457189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4848818" y="3461979"/>
            <a:ext cx="2834640" cy="2560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Artificial General Intelligence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Recursive self-improvement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Beyond human control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1203" lvl="1" indent="-457189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001 – always choose 1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002 – always choose 2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029240" y="2658600"/>
              <a:ext cx="6453360" cy="332712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0600" y="2652480"/>
                <a:ext cx="6467760" cy="334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074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if(numPiecesAvailable%3 == 2) {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 else {</a:t>
            </a:r>
            <a:endParaRPr lang="en-US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8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What if we had:</a:t>
            </a:r>
          </a:p>
          <a:p>
            <a:pPr marL="363474" lvl="1" indent="0">
              <a:buNone/>
            </a:pPr>
            <a:r>
              <a:rPr lang="en-US" dirty="0" smtClean="0">
                <a:solidFill>
                  <a:srgbClr val="E2661A"/>
                </a:solidFill>
                <a:latin typeface="Courier New"/>
                <a:cs typeface="Courier New"/>
              </a:rPr>
              <a:t>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boolean</a:t>
            </a:r>
            <a:r>
              <a:rPr lang="en-US" dirty="0" smtClean="0">
                <a:solidFill>
                  <a:srgbClr val="E2661A"/>
                </a:solidFill>
                <a:latin typeface="Courier New"/>
                <a:cs typeface="Courier New"/>
              </a:rPr>
              <a:t> </a:t>
            </a:r>
            <a:r>
              <a:rPr lang="en-US" b="1" dirty="0" err="1" smtClean="0">
                <a:latin typeface="Courier New"/>
                <a:cs typeface="Courier New"/>
              </a:rPr>
              <a:t>willIWin</a:t>
            </a:r>
            <a:r>
              <a:rPr lang="en-US" dirty="0" smtClean="0">
                <a:latin typeface="Courier New"/>
                <a:cs typeface="Courier New"/>
              </a:rPr>
              <a:t>(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int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numPiecesAvailable</a:t>
            </a:r>
            <a:r>
              <a:rPr lang="en-US" dirty="0">
                <a:latin typeface="Courier New"/>
                <a:cs typeface="Courier New"/>
              </a:rPr>
              <a:t>, </a:t>
            </a:r>
            <a:r>
              <a:rPr lang="en-US" dirty="0" smtClean="0">
                <a:latin typeface="Courier New"/>
                <a:cs typeface="Courier New"/>
              </a:rPr>
              <a:t/>
            </a:r>
            <a:br>
              <a:rPr lang="en-US" dirty="0" smtClean="0">
                <a:latin typeface="Courier New"/>
                <a:cs typeface="Courier New"/>
              </a:rPr>
            </a:br>
            <a:r>
              <a:rPr lang="en-US" dirty="0" smtClean="0">
                <a:latin typeface="Courier New"/>
                <a:cs typeface="Courier New"/>
              </a:rPr>
              <a:t>                 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boolean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isMyTurn</a:t>
            </a:r>
            <a:r>
              <a:rPr lang="en-US" dirty="0" smtClean="0">
                <a:latin typeface="Courier New"/>
                <a:cs typeface="Courier New"/>
              </a:rPr>
              <a:t>,</a:t>
            </a:r>
            <a:br>
              <a:rPr lang="en-US" dirty="0" smtClean="0">
                <a:latin typeface="Courier New"/>
                <a:cs typeface="Courier New"/>
              </a:rPr>
            </a:br>
            <a:r>
              <a:rPr lang="en-US" dirty="0" smtClean="0">
                <a:latin typeface="Courier New"/>
                <a:cs typeface="Courier New"/>
              </a:rPr>
              <a:t>                 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int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>
                <a:latin typeface="Courier New"/>
                <a:cs typeface="Courier New"/>
              </a:rPr>
              <a:t>action)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7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Wi18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Wi18" id="{54888B74-6887-4019-804C-18D5A686B961}" vid="{05D1087E-29C2-4F73-A640-E40FC9EF9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UWTheme-120-Wi18</Template>
  <TotalTime>3327</TotalTime>
  <Words>1685</Words>
  <Application>Microsoft Office PowerPoint</Application>
  <PresentationFormat>On-screen Show (4:3)</PresentationFormat>
  <Paragraphs>480</Paragraphs>
  <Slides>43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Arial</vt:lpstr>
      <vt:lpstr>Arial Narrow</vt:lpstr>
      <vt:lpstr>Calibri</vt:lpstr>
      <vt:lpstr>Cambria Math</vt:lpstr>
      <vt:lpstr>CMU Serif Roman</vt:lpstr>
      <vt:lpstr>Courier New</vt:lpstr>
      <vt:lpstr>Roboto Regular</vt:lpstr>
      <vt:lpstr>Times New Roman</vt:lpstr>
      <vt:lpstr>Wingdings</vt:lpstr>
      <vt:lpstr>UWTheme-120-Wi18</vt:lpstr>
      <vt:lpstr>Artificial Intelligence CSE 120 Winter 2018</vt:lpstr>
      <vt:lpstr>Administrivia</vt:lpstr>
      <vt:lpstr>Innovation Exploration</vt:lpstr>
      <vt:lpstr>Candy Grab Game</vt:lpstr>
      <vt:lpstr>Candy Grab Game</vt:lpstr>
      <vt:lpstr>Candy Grab Game</vt:lpstr>
      <vt:lpstr>Candy Grab Game</vt:lpstr>
      <vt:lpstr>Candy Grab Game</vt:lpstr>
      <vt:lpstr>Candy Grab Game</vt:lpstr>
      <vt:lpstr>Candy Grab Game</vt:lpstr>
      <vt:lpstr>How:  Search &amp; Planning</vt:lpstr>
      <vt:lpstr>Candy Grab Game (Min-Max)</vt:lpstr>
      <vt:lpstr>Candy Grab Game (Statistical)</vt:lpstr>
      <vt:lpstr>Outline</vt:lpstr>
      <vt:lpstr>Sci-Fi AI?</vt:lpstr>
      <vt:lpstr>So What is AI?</vt:lpstr>
      <vt:lpstr>Turing Test for Intelligence</vt:lpstr>
      <vt:lpstr>So What is AI?</vt:lpstr>
      <vt:lpstr>AI Definition by John McCarthy</vt:lpstr>
      <vt:lpstr>Outline</vt:lpstr>
      <vt:lpstr>A Brief History of AI</vt:lpstr>
      <vt:lpstr>Logic</vt:lpstr>
      <vt:lpstr>isDog(animal)</vt:lpstr>
      <vt:lpstr>isDog(animal)</vt:lpstr>
      <vt:lpstr>A Brief History of AI</vt:lpstr>
      <vt:lpstr>Outline</vt:lpstr>
      <vt:lpstr>“Intelligent” Applications</vt:lpstr>
      <vt:lpstr>Applications:  Natural Language</vt:lpstr>
      <vt:lpstr>How:  Probability</vt:lpstr>
      <vt:lpstr>Applications:  Vision (Perception)</vt:lpstr>
      <vt:lpstr>How:  Neural Networks</vt:lpstr>
      <vt:lpstr>How:  Neural Networks</vt:lpstr>
      <vt:lpstr>Applications:  Games</vt:lpstr>
      <vt:lpstr>AI Games in the News</vt:lpstr>
      <vt:lpstr>How:  Search &amp; Planning</vt:lpstr>
      <vt:lpstr>Applications:  Robotics</vt:lpstr>
      <vt:lpstr>Applications:  Robotics</vt:lpstr>
      <vt:lpstr>Applications:  Driving</vt:lpstr>
      <vt:lpstr>Applications:  Much, Much More</vt:lpstr>
      <vt:lpstr>Outline</vt:lpstr>
      <vt:lpstr>What’s In a Training Set?</vt:lpstr>
      <vt:lpstr>AI: What Should We Worry About?</vt:lpstr>
      <vt:lpstr>AI: Superintelligence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Intelligence CSE 120 Spring 2017</dc:title>
  <dc:creator>Justin Hsia</dc:creator>
  <cp:lastModifiedBy>Justin Hsia</cp:lastModifiedBy>
  <cp:revision>64</cp:revision>
  <dcterms:created xsi:type="dcterms:W3CDTF">2017-05-17T22:09:13Z</dcterms:created>
  <dcterms:modified xsi:type="dcterms:W3CDTF">2018-02-16T23:56:03Z</dcterms:modified>
</cp:coreProperties>
</file>