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notesSlides/notesSlide3.xml" ContentType="application/vnd.openxmlformats-officedocument.presentationml.notesSlide+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8" r:id="rId1"/>
  </p:sldMasterIdLst>
  <p:notesMasterIdLst>
    <p:notesMasterId r:id="rId16"/>
  </p:notesMasterIdLst>
  <p:sldIdLst>
    <p:sldId id="282" r:id="rId2"/>
    <p:sldId id="258" r:id="rId3"/>
    <p:sldId id="281" r:id="rId4"/>
    <p:sldId id="280" r:id="rId5"/>
    <p:sldId id="275" r:id="rId6"/>
    <p:sldId id="276" r:id="rId7"/>
    <p:sldId id="265" r:id="rId8"/>
    <p:sldId id="285" r:id="rId9"/>
    <p:sldId id="283" r:id="rId10"/>
    <p:sldId id="284" r:id="rId11"/>
    <p:sldId id="277" r:id="rId12"/>
    <p:sldId id="270" r:id="rId13"/>
    <p:sldId id="273" r:id="rId14"/>
    <p:sldId id="272"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B2A85"/>
    <a:srgbClr val="E77F4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985" autoAdjust="0"/>
    <p:restoredTop sz="94660"/>
  </p:normalViewPr>
  <p:slideViewPr>
    <p:cSldViewPr snapToGrid="0">
      <p:cViewPr varScale="1">
        <p:scale>
          <a:sx n="86" d="100"/>
          <a:sy n="86" d="100"/>
        </p:scale>
        <p:origin x="42"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ink/ink1.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8-02-15T00:15:47.860"/>
    </inkml:context>
    <inkml:brush xml:id="br0">
      <inkml:brushProperty name="width" value="0.05292" units="cm"/>
      <inkml:brushProperty name="height" value="0.05292" units="cm"/>
      <inkml:brushProperty name="color" value="#FF0000"/>
    </inkml:brush>
  </inkml:definitions>
  <inkml:trace contextRef="#ctx0" brushRef="#br0">5211 12621 100 0,'-3'-6'38'0,"3"6"-20"0,-3 0 14 0,3 0 24 16,0 0 2-16,0 0 0 15,0 0-8-15,0 0-4 16,-3 0-25-16,3 0-4 0,-3 0-2 16,0-2-8-16,3 2-4 0,-3 0-2 15,3 0-1-15,0 0-5 16,3 5 1-16,3 0 0 16,-3 3 2-16,-3 0 3 15,0 0 4-15,-3 3 7 16,-6-1 4-16,0 3-2 15,-6-7 0-15,-9-4-2 16,4-2 0-16,2-2 0 16,3-6 2-16,3-3-12 15,6-2-3-15,9 0-2 16,6 0-2-16,3 5-3 16,3 5 0-16,-1 6 2 15,1 5 3-15,-3 2 2 0,0 3 3 16,-3 3 3-16,-3 5 4 15,-3-5 2-15,-6 0 3 16,-3-11-1 0,-3-2 0-16,0-6-7 0,-6-2-4 15,3-5-1-15,-2-6-1 16,8-3-9-16,9 1-2 16,3 2-1-16,2 8 0 15,1 3 2-15,0 5 1 16,0 5 6-16,0 5 3 15,-6 1 7-15,-3 0 4 16,0-3 2-16,-3-1 5 16,-3-1-6-16,-3-4 1 15,-3-4-6-15,3-6-2 0,1-3-5 16,11-5 0 0,0 1-7-16,5 1 0 0,1 4-2 15,0 2 3-15,-3 5-1 16,0 6 2-16,-3 2 3 15,-3 3 3-15,-3 0-13 16,0-3-5-16,0 1-128 16</inkml:trace>
  <inkml:trace contextRef="#ctx0" brushRef="#br0" timeOffset="1">3865 11875 192 0,'-3'-35'71'0,"-2"17"-38"0,-4 4-8 0,3 12 27 15,-6-1-11-15,-12 6-3 16,-9 18-22-16,-6 13-8 16,-2 14-5-16,5 0-5 0,12 7 1 15,18 6-1-15,24 5-2 16,24-5-24-16,20-11-9 16,10-13-85-1</inkml:trace>
  <inkml:trace contextRef="#ctx0" brushRef="#br0" timeOffset="2">4276 12078 260 0,'-3'-5'96'0,"0"5"-52"0,0 0-40 0,0 3 19 0,-6 2-9 16,-6 5 0-16,-5 9-6 15,-7 5-3-15,-3 2-2 16,0 11-3-16,4-2 3 0,2-4-40 15,6-7-14-15,6-3-70 16</inkml:trace>
  <inkml:trace contextRef="#ctx0" brushRef="#br0" timeOffset="3">4008 12136 288 0,'-6'-2'107'0,"15"7"-58"0,6 6-59 0,-3-3 14 15,6 2-3-15,3 3 3 16,3 1-1 0,2 2-2-16,1 7 0 0,3 1-45 15,-3-3-18-15,0 0-48 16</inkml:trace>
  <inkml:trace contextRef="#ctx0" brushRef="#br0" timeOffset="4">4351 12327 260 0,'-18'-3'99'0,"21"9"-54"0,-6 9-55 0,0-4 14 15,-3 2 1-15,-3 3 6 16,-3 0-1-16,-3 3 0 0,-3-6-6 16,0-3-14-16,1 1-5 0,-1-3-103 15</inkml:trace>
  <inkml:trace contextRef="#ctx0" brushRef="#br0" timeOffset="5">4565 12113 284 0,'9'10'107'0,"-6"6"-58"0,3 11-59 16,-3-14 14-16,3 3-3 15,0 5 1-15,-3 3 4 16,0-1 1-16,3-4-3 0,3-3-27 16,2-3-10-16,7-8-56 15,3-2-53-15,0-24 45 16</inkml:trace>
  <inkml:trace contextRef="#ctx0" brushRef="#br0" timeOffset="6">4758 12139 228 0,'-14'5'88'0,"8"9"-48"0,-9 15-49 0,9-8 14 16,-6 11-1-16,-6 5 2 16,-3 2-2-16,-3 4-1 15,3-6-1-15,4-3-2 0,2-2 3 16,3-6-68 0,9-4-68-16,3-7 33 15</inkml:trace>
  <inkml:trace contextRef="#ctx0" brushRef="#br0" timeOffset="7">4943 11808 232 0,'12'0'88'0,"9"22"-48"0,5 20-47 15,-14-18 14-15,0 10 15 16,-3 6 10-16,-6 13-12 15,-9 5-3-15,-12 8-11 16,-8 0-22-16,-19 11-6 0,-15-3-100 16</inkml:trace>
  <inkml:trace contextRef="#ctx0" brushRef="#br0" timeOffset="8">9271 12189 136 0,'-6'0'52'0,"6"8"-28"0,0 11-30 15,0-3 8-15,3 8 0 16,3-1 1-16,0 1 7 15,3 0 6-15,0-6-8 16,0-2 2-16,5-2 1 0,-2-4 7 16,0-2 3-16,3-5 3 15,3-3 0-15,-3-6-9 16,3-4-4-16,3-17-6 16,-1 4-4-16,4-4-14 15,0 6-4-15,3 2-48 16,3 4-60-1,-7 4 30-15</inkml:trace>
  <inkml:trace contextRef="#ctx0" brushRef="#br0" timeOffset="9">9399 12282 148 0,'-15'-3'55'0,"15"3"-30"0,0-18-5 16,0 13 19-16,6-3-8 15,0-6-1-15,3-2-11 16,0-5-1-16,6-3-11 16,5-13-4-16,4-5-2 0,9-19 12 15,9-2 8-15,2-3-1 16,13-8-2-16,-1 2-8 0,10-7-4 16,8-1-3-16,13 4-3 15,2 7 1-15,-6 11-1 16,7-6 0-16,-4 9 0 15,-9 2 0-15,-5 5 2 16,-10 0-1-16,4-2 2 16,-4 2-35-16,1 4-13 15,-4 1-82 1</inkml:trace>
  <inkml:trace contextRef="#ctx0" brushRef="#br0" timeOffset="10">9304 12692 112 0,'-6'-3'44'0,"3"3"-24"0,3 0-2 16,0 0 18-16,0 0-3 16,0 0 1-16,0 0-6 15,0 0-3-15,0-2-13 16,3-1-3-16,3 0 1 0,3 1-4 16,2-3 2-16,7-1-7 15,0 4-1-15,3-1 0 16,0 3 0-16,0 0 0 15,0 3 0-15,-1 2 0 16,1 0 0-16,-3 0-3 0,0 9 2 16,-3 4 1-16,-3 1 0 15,0-1 0-15,-3 3 2 16,-4-2-3-16,1-1 0 16,0 1 1-16,-3 5 2 15,-3 0 3-15,0-1 2 16,0-1-8-16,-3-1-4 15,0 3 3-15,0-1 0 16,-3 4 2-16,1-1 2 16,-1 3 1-16,0 6 1 15,0-3-2-15,0 2-2 16,0-2-4-16,0 2 0 16,0 6 2-16,0-3 3 0,3 0-2 15,0 0 0-15,0 0 1 16,3-3 2-16,3 3-3 15,3 3 0 1,0-3 3-16,3-2 1 0,0-4-1 16,3-2 1-16,5 3-2 15,4-3-1-15,0 0 1 16,-3-2-1-16,0-3-3 16,0-3 2-16,-3-5 3 15,-1 0 1-15,-2-3-1 16,0-3 1-16,-3-2-2 15,0 0-1-15,-3-2 1 16,0-1-1-16,-3-3 4 16,-3 4 2-16,0-1-2 0,-3 0-1 15,-3 1-1-15,0 2 1 16,-3-1-4-16,0 4 0 16,-3 0 1-16,-2-1 0 15,-1 6-3-15,-6 5 2 16,0 3 3-16,3 0 1 15,-3 2 1-15,3 1 0 16,1 10-5-16,-1-3 1 16,0 1 0-16,3-1 2 15,3 3-1-15,3 0-1 16,3 13 1-16,3 1-1 0,3-4 0 16,3 4 0-16,0 1 0 15,3-1 0-15,0-6 0 16,-3 0 0-16,3-3 0 15,-3 3 2-15,-3 0 1 16,0-3 1-16,-3-5-2 16,-6-2 1-16,-3-3 4 15,-3-3 4-15,-3 2-6 16,-5-4-1-16,-1-6-2 16,3-5 1-16,3-3-15 15,-3-8-5-15,6 3-18 0,3-8-5 16,6-5-25-1,6-6-9-15,3-10-14 16</inkml:trace>
  <inkml:trace contextRef="#ctx0" brushRef="#br0" timeOffset="11">9878 13645 108 0,'-3'-22'41'0,"3"22"-22"0,0 0-5 0,0 0 17 15,0 0-11 1,0 0-3-16</inkml:trace>
  <inkml:trace contextRef="#ctx0" brushRef="#br0" timeOffset="12">9875 13639 270 0,'3'19'19'0,"0"7"1"0,-3 14 7 0,0 2 5 16,0 3-4-16,-3 0 0 16,3 11-9-16,0-3-1 15,-6-8-5-15,6-6 0 16,0-4-5-16,0-6 0 15,0-5-3-15,0-3 0 16,0-5-1-16,0-6 0 16,0-2 2-16,0-10 1 15,3-6-1 1,0-3-8-16,3-10-1 16,0-6 1-16,0 4 1 15,3-1-4-15,0 0-1 16,0 3 3-16,0 2 3 0,3 1 1 15,-1 2-1-15,1 3-2 16,0 5 1-16,0 2-1 16,0 4-2-16,6 4 5 15,-3 6 1-15,3 8 2 16,-3 5 2-16,-4 6 6 16,1 2 4-16,-3 0-8 15,0-2-2-15,-3-1 0 0,0 1 1 16,-3-6-3-1,0-5-3-15,0-3-7 16,0-3-1-16,-3-2-28 16,3-2-12-16,-3-6-39 15,6-16-78 1</inkml:trace>
  <inkml:trace contextRef="#ctx0" brushRef="#br0" timeOffset="13">5288 15446 12 0,'0'0'8'0,"9"0"-4"0,-3-2 8 0,-3-9 10 15</inkml:trace>
  <inkml:trace contextRef="#ctx0" brushRef="#br0" timeOffset="14">5312 15417 133 0,'6'-10'45'16,"-3"2"-15"-16,0 0-11 15,0 3-11-15,-3 2 0 16,0 16-5-16,0 3 0 0,0 3 3 16,3-4 1-16,0 9-3 15,0-5-3-15,3-1 2 16,3 3 0-16,0 1 1 15,3-7 0-15,2-1-2 16,4-1 1-16,3-3 0 16,3 1 3-16,3-3-1 15,0-3 2-15,-1-2 0 16,4 5 3-16,3-8-3 16,3 3 1-16,-4-3-5 15,4 0 0-15,6-3-1 0,2 3-2 16,4-3 1-16,3-2 1 15,2 5-1-15,1 0-1 16,-1 0 1-16,7-3-1 16,2-2 0-16,7 5 0 15,-1 0 0-15,-2 0 2 16,-1 3-1-16,-2-1 2 16,2 1-4-16,1-3 0 15,-4 5 3-15,1 1 3 16,-1 1-4-16,-5 4-1 15,-1 2 0-15,-5 3 0 0,0 3 0 16,-4 2 0-16,1 3 0 16,-7 2 0-16,-5 3 0 15,-6 0 2-15,-6-5 1 16,-3 0 1-16,-7-3 2 16,1-2 3-16,-3-1-4 15,-3-2-1-15,0-5-2 16,-3 2-2-1,3-5 1-15,0 0-1 16,-3-3 0-16,0-2 0 16,-3-1 0-16,3-2 4 15,-3 0 5-15,0-2-7 16,3-4-1-16,0 1-1 16,3-3 2-16,-1 0 1 0,4-5 1 15,3 2-5 1,0-2-1-16,6-5 1 0,3-6 0 15,0 3-2-15,5-1 2 16,7 1 1-16,6-2 0 16,2 4-3-16,4 0 2 15,3 4 1-15,2-4 2 16,1 6-3-16,-1-3 0 16,4 5 1-16,-3 1 2 15,2 2-3-15,-2 3-2 16,-4 2 4-16,1 0 1 15,2 3 0-15,-2 0-2 16,0 0-6-16,-1 0-1 0,1 3 9 16,-4 0 6-1,4 2-1-15,0 3-2 0,-1 0-2 16,1-3-3-16,-3-2 1 16,-1-3 1-16,4 0 1 15,-4-3 3-15,-2 0-1 16,0 1 2-16,-4-1 0 15,-2-2 3-15,-6 0-5 16,-3-1-3-16,-4-2 1 16,-2-2 2-16,-6-9-24 15,-3 3-10-15,-6-2-49 16,0-3-22-16,-9-3 3 16</inkml:trace>
  <inkml:trace contextRef="#ctx0" brushRef="#br0" timeOffset="15">7053 16116 84 0,'-3'-6'33'0,"6"1"-18"0,0 5 0 0,-3 0 13 16,0 0 0-16,0 0 3 0,3 0-4 16,3 0 1-16,-3 8-5 15,3 3-2-15,0 5-11 16,0 2-2-16,3 3-1 0,-3 3-1 15,0 10 1-15,0-7-2 16,0-3 0-16,0-3 1 16,0-5 1-16,0-3 1 15,0-5 0-15,0 0-2 16,0-3-1-16,-1-10-1 16,1 5 2-16,3-13-3 15,0-1 0-15,0-1-1 16,0-1 1-16,0 2-4 15,0 4-2-15,-3-1-1 0,3 3 3 16,0 3-2 0,0 0 1-16,0 5 2 0,3 0 2 15,0 8-3-15,-1-3 0 16,4 6 1-16,0-1 0 16,0 1 0-16,0 2 0 15,0 0 0-15,0-5 0 16,0-3 2-16,-4 3 1 15,1-5 1-15,0 0 2 16,0-9 1-16,0-2 1 16,-3-5 2-16,0 0 1 0,0-6-5 15,3-2-4-15,0-3-1 16,-3 3 1-16,0 0-1 16,2 3-1-16,-2-1-2 15,0 6 1-15,-3 5-1 16,0-3-2-16,3-2-37 15,0 3-15-15,6 2-65 16</inkml:trace>
  <inkml:trace contextRef="#ctx0" brushRef="#br0" timeOffset="16">6768 11340 60 0,'3'-3'24'0,"0"3"-12"0,0-2-1 0,-1 2 12 16,1-3-1-16,0 0-1 16,-3 1 4-16,0-1 1 15,0 1-2-15,-3-1-1 16,-2 0-3-16,-4 1-1 16,0-1-10-16,-3 3-1 0,-6 3-1 15,3 2-3-15,-6 3-3 16,3 0-3-16,-3 5 1 0,4 11 1 15,2 0 2-15,0-6-6 16,6 1 1 0,3 2-1-16,6-5-1 0,3-3 4 15,3-2 2-15,0-4 0 16,15-4 2 0,-3-3 0-16,-1 0-4 15,-2-5 1-15,0 0 0 16,0-3 2-16,-3-6-1 15,0 1 2-15,-3-5-2 16,0 2-1-16,-3 2 1 16,-3 4 1-16,0-1-3 15,0 1 0-15,0 4-1 16,-3 4 0-16,3-1-3 0,-3 3 1 16,3 8 2-16,0 8 1 15,2 0-4-15,1 2 1 16,0 4 2-16,0 1 1 15,0 4 1-15,0 2 2 16,0-3-3-16,0-2 0 16,-3 0 1-16,-3-3 2 15,-3 0 1-15,-3-2 1 16,-6-3 4-16,0 0 5 16,-3-6-5-16,-2-2-2 0,2-3-1 15,-3-2-1 1,-3-3-7-16,0-3-2 0,3-2-12 15,3-3-3-15,1 0-12 16,2 0-3-16,6 0-43 16</inkml:trace>
  <inkml:trace contextRef="#ctx0" brushRef="#br0" timeOffset="17">6899 11353 104 0,'-3'-2'41'0,"-3"2"-22"0,9 2-27 16,0 6 5-16,-3 3 13 0,0 7 10 16,3-2-1-16,0 0 1 15,0 0-9-15,-1 2-2 16,4-2-5-16,-3 0-1 15,0-3-1 1,0-2 1-16,0-3 0 0,-6-3 1 0,0 1 0 16,0-4 4-16,0-2 3 15,0-5-6-15,0 0-1 16,3-6 2-16,0 0 1 16,0-7-1-16,6-3-1 0,0 0 1 15,3 2 1 1,0 3-3-16,0 3-1 15,3 0-1-15,0 2-2 16,0 6 1-16,3 0-1 0,0 2 0 16,0 0 2-16,-4 3-1 15,4 0-1-15,-3 0-17 16,3 0-6-16,-3 0-27 16</inkml:trace>
  <inkml:trace contextRef="#ctx0" brushRef="#br0" timeOffset="18">7169 11343 160 0,'-3'0'60'0,"3"2"-32"0,0 4-33 16,3-4 10-16,0 9 3 16,-3 7 5-16,3 1-6 0,0-1-2 15,0-2-3-15,0 0-2 0,0 0 3 16,0-3-4-16,-3 1-2 15,0-4-62 1,3-2-40-16,-3-3 40 16</inkml:trace>
  <inkml:trace contextRef="#ctx0" brushRef="#br0" timeOffset="19">7166 11284 172 0,'-3'-7'66'0,"6"7"-36"0,0 0-40 0,-3 0 11 0,6 0-8 16,0 0 0-16,3 2-18 15,3 1-7-15,3-3-27 16,3 0-13-16</inkml:trace>
  <inkml:trace contextRef="#ctx0" brushRef="#br0" timeOffset="20">7431 11340 52 0,'6'-3'19'0,"-6"3"-10"0,6-2 5 0,-6 2 12 16,0 0 10 0,0 0 5-16,0 0-4 0,0 0-2 15,0 0-14-15,-3 0-5 16,-3 0-9-16,0 0-3 0,-3 2 2 15,-5 1-3-15,-7 2-2 16,0 9 0 0,0 4 1-16,3 6-3 0,0-3-2 15,6-2-1-15,4 2 3 16,2-3 0-16,3 1 3 16,6-3-6-16,3-6 1 15,8 1 3-15,4-3 2 16,6-3 2-16,-3-5 0 15,-3-5 0-15,0-3 0 16,-1-3 0-16,1-2 2 16,-6 0-3-16,0-16 0 15,-3 0-1-15,0-3 1 16,-3-3-2-16,-3 6 2 16,-3 0-2-16,0 5-1 0,-3 1 3 15,0 4 2-15,0 3 2 16,0 3 3-16,-3 2-5 15,3 3-1-15,0 3-7 16,0 5 0-16,0 0 1 16,0 5 1-16,3 3-4 15,0 6-1-15,3 4 3 16,0 3 3-16,3 8 3 16,0 6 1-16,0-1-5 0,0 1 1 15,0-9 2-15,3 1 1 16,3-6-1-1,0-5-2-15,0-3-8 16,5-3-25 0,-2-4-4-16,0-4-28 15,-3-4-39-15,3-4 26 16</inkml:trace>
  <inkml:trace contextRef="#ctx0" brushRef="#br0" timeOffset="21">7922 11200 160 0,'6'-3'63'0,"-6"6"-34"0,-3-3-14 15,3 0 18-15,-3 5-7 16,-2 3-1-16,-4 3-5 16,-9 7-3-16,-6 6-9 15,0 16-7-15,-3-1-2 0,-2-2 10 16,5 0 3-16,0-5-5 16,3 0-4-16,6-6 0 15,0 3-13 1,3-7-6-16,4-4-16 15,2-10-7-15,0-3-10 0,3-15-58 32</inkml:trace>
  <inkml:trace contextRef="#ctx0" brushRef="#br0" timeOffset="22">7646 11237 132 0,'0'-19'52'0,"3"14"-28"0,0 0-8 0,0 5 18 15,0 0-3-15,0-3-1 16,3 3-12-16,-1 0-4 0,4 3-8 16,0 5 5-16,3 2 4 0,3 6-1 15,6 8 0 1,6 5-2-16,0 8 2 16,-1 0-9-16,-2 0-3 15,3-5 0-15,-6-3 3 0,0-5-11 16,-4 0-3-16,4-6-29 15,-6-2-13-15</inkml:trace>
  <inkml:trace contextRef="#ctx0" brushRef="#br0" timeOffset="23">6169 11144 136 0,'15'-18'52'0,"-12"12"-28"0,0 4-13 0,-3 2 15 15,3-3-6-15,3 1-1 16,0 4-9-16,0 1-2 0,6 7-4 16,-6-2 2-16,3 6 0 0,-3-4-2 15,0 1-1-15,0-3-1 16,0 2 1 0,0-2-2-16,-1 0-1 0,1 0-19 15,-3 0-10-15,0-3-36 16,0-2-36-1,-3-3 32-15</inkml:trace>
  <inkml:trace contextRef="#ctx0" brushRef="#br0" timeOffset="24">6297 11102 140 0,'0'-5'55'0,"3"2"-30"0,0 3-23 16,0 3 12-16,0-1-7 15,3 4 1-15,0-1 1 0,0 5 2 16,0 1-5-16,3 2-4 16,0 0 1-16,0-2-9 0,0 0-1 15,6-1-49 1,8 1-40 0,1-3 29-16</inkml:trace>
  <inkml:trace contextRef="#ctx0" brushRef="#br0" timeOffset="25">8202 11068 168 0,'-3'-3'66'0,"3"6"-36"0,0-3-29 16,0 2 14-16,-3 3-4 16,-3 3 3-16,0-2 4 15,-3 2 1-15,1-3-10 16,-1 8-3-16,-3-2 0 0,3 2-3 15,0 0 0-15,0-2-1 16,0-3-2-16,0 0 1 16,3 0-1-16,0-3-20 0,3 0-9 15,0 0-14-15,0-2-6 16,3-3-26 0</inkml:trace>
  <inkml:trace contextRef="#ctx0" brushRef="#br0" timeOffset="26">8345 11062 156 0,'-3'-2'57'0,"3"-1"-30"0,-3 11-27 0,0-3 10 15,-3 3 5-15,0 3 2 0,-6 5-2 16,-5-3 1-16,2 3-9 15,0 0-4-15,3-3 0 0,0 0-4 16,3-2 0 0,0-1-50-16,3 1-60 15</inkml:trace>
  <inkml:trace contextRef="#ctx0" brushRef="#br0" timeOffset="27">6339 12229 116 0,'3'-5'46'0,"0"2"-24"0,0 0-6 0,-3 3 16 0,0-2 2 15,0-1 5 1,0 1-11-16,-3-1-4 16,0 0-14-16,-3 1 0 0,-3-1 1 0,-3 0 9 15,0 3 5-15,-3 0-9 16,3 3-2-16,-2 0-8 16,-7 5-2-16,3-1-2 15,-6 4-2-15,3 8 1 16,3-1-1-16,1 6-3 15,-1 5 2-15,3 0-1 16,3 3-2-16,3-3 0 0,6 0 3 16,6-2-2-1,6-1 1-15,9-2 2 16,3-3 0-16,2-5 0 16,7-6 0-16,9-4 2 0,0-6 1 15,-1-6 3-15,1-2 1 16,-3-2 1-16,-4-3 2 15,-2-6 4-15,-6-2 1 16,-6-3-2-16,-3-2 2 16,-6-3 3-16,-6 0 3 15,-3-1-2-15,-9 4-2 16,-3-3-9-16,0 8-3 16,-3 2-5-16,3 6-3 15,0 2-14-15,0 3-4 16,3 3-22-16,0 2-10 0,6 3-14 15,3 3-4 1,15 0-47 0</inkml:trace>
  <inkml:trace contextRef="#ctx0" brushRef="#br0" timeOffset="28">8161 12242 144 0,'-3'6'55'0,"3"-4"-30"0,-3 4-16 0,3 1 16 16,0-1 1-16,0-1 4 15,3-2 1-15,-3-3 1 16,0 0-17-16,0 0 0 0,3-3 8 16,0 0-6-1,0-2-8-15,0 0-4 16,0-3-1-16,2 0 0 16,-2 0-5-16,3 0-1 15,-3 0 1-15,0 0 0 16,0 0 1-16,0 0 0 15,0 3-3-15,0 0 2 16,0 2 1-16,0 0 0 16,-3 3-3-16,0 0 0 15,0 0-1-15,3 3 0 16,0 2 5-16,0 3 3 16,-3 3-6-16,0 2 0 15,0 11 0-15,0 0 3 0,0 2 2 16,0 3 1-16,0-2-2 15,0-1 1-15,3-2-2 16,-3 0-1-16,3-3 1 16,-3-5 1-16,0-3-1 15,0-2 2-15,0-1-15 16,0-2-5-16,-3-2-29 16,0-1-10-16</inkml:trace>
  <inkml:trace contextRef="#ctx0" brushRef="#br0" timeOffset="29">8095 12544 168 0,'-9'3'63'0,"9"-3"-34"0,0 0-32 0,0 0 11 15,0 0 2-15,0 0 4 16,6 0 1-16,6 0 4 15,3 0-11-15,6 0 0 0,6 0 2 16,5-3 0-16,4 3 4 16,-3 0-3-16,0 0-1 15,-4 0-6-15,-2 0-1 16,-3 0-1-16,0 0 1 0,-6 0-2 16,-4 0 2-1,-5 0-81-15,0 3-30 16</inkml:trace>
  <inkml:trace contextRef="#ctx0" brushRef="#br0" timeOffset="30">4985 13179 132 0,'-3'-5'49'0,"3"-9"-26"16,-3 6-7-16,3 6 16 0,0 2-2 15,-3-3 2-15,0 3-9 16,0 0-4-16,0 0-11 15,-3 0 1-15,-3 8 2 0,0 0-6 16,-3 5-1-16,0 6-2 16,0 2 1-16,3 5-7 15,3 4 1-15,0-1-1 16,3-3-1-16,3-2 4 16,0 0 2-16,6-3 0 15,3-3 2-15,3-2-2 16,3-3 2-16,3-5 2 0,0-2 2 15,3-6 1-15,-3-3 2 16,2-5-1 0,1-2 2-16,-6-1 0 0,-3-2 3 15,0-3-3-15,-3-5 1 16,-6-3-3-16,-3-3 0 16,-3-2 1-16,-3 0 4 15,0 5-6-15,-3 1-2 16,-3 4-3-16,-3 6 0 15,-3 2-2-15,0 3 2 16,-2 3-9-16,-1 5-1 16,3 5-18-16,3 6-9 0,3-3-20 15,3 2-8-15,6 1-55 32</inkml:trace>
  <inkml:trace contextRef="#ctx0" brushRef="#br0" timeOffset="31">4848 14385 116 0,'9'6'44'0,"-21"-6"-24"0,6 2-2 0,12 1 20 15,-6-3-6-15,0 0-1 16,3 0-9-16,-3 0-1 16,3 0-12-16,3-3-1 0,0-2 2 15,0-3-6-15,-1-2-2 0,1-1-1 16,0 0 1 0,0 3 1-16,0-2 1 15,-3-1-5-15,0 3 1 16,0 3 0-16,0 0 0 0,-3 2-3 15,0 3 0-15,0 0-1 16,0 0 3-16,0 5 0 16,0 3 1-16,0 3 2 15,0 5 3-15,0 5 2 16,-3 3 1-16,0 5-2 16,0 5 1-16,0-2 0 15,3-3 3-15,0-2-5 16,0-4-1-16,0-1-2 15,0-7 1-15,0 1-2 0,0-5 2 16,0-3-4 0,0-3 0-16,0 0-30 0,0-5-12 15,0 0-33 1,-3 0-50-16,3-2 32 16</inkml:trace>
  <inkml:trace contextRef="#ctx0" brushRef="#br0" timeOffset="32">4785 14642 160 0,'-6'0'63'0,"6"3"-34"0,0-3-23 0,0 0 17 15,0 0-5-15,3 2 1 16</inkml:trace>
  <inkml:trace contextRef="#ctx0" brushRef="#br0" timeOffset="33">4794 14647 344 0,'15'3'14'0,"0"-3"-5"15,3 0-1-15,3 0-1 16,-1 0-3-16,4 0-1 15,-3 0-1-15,0 0 1 0,-3 0-4 16,-3 0-2-16,-3 0-53 16,-4 0-25-16,-2-3-10 15</inkml:trace>
  <inkml:trace contextRef="#ctx0" brushRef="#br0" timeOffset="34">2731 13557 88 0,'-3'-2'35'0,"3"2"-18"0,0-3 0 0,3 3 14 16,0-3-3-16,-3 1-2 0,3-1-3 15,-3 3-3-15,0 0-10 16,0 0-6-16,3 3-3 0,0 2-1 16,0 0 0-16,0 3 2 15,3 5 1-15,0 6-1 16,-3-1-2-16,3-2 1 16,0-2 1-16,0-4-1 15,0 1-1-15,0-3-4 16,3-3-2-16,0 3-44 15,0-8-54 1,-6 0 21-16</inkml:trace>
  <inkml:trace contextRef="#ctx0" brushRef="#br0" timeOffset="35">2841 13536 100 0,'0'-8'38'0,"0"6"-20"0,3-1-4 0,-3 3 17 15,0 0-13-15,0 0-2 16,3 5-4-16,3 3 0 16,-3 0-6-16,0 0-4 0,3 3 1 15,0 2 0-15,0 3 1 16,0 2-2-16,0-5 1 16,0 1-20-16,0-4-6 15,0 3-50 1</inkml:trace>
  <inkml:trace contextRef="#ctx0" brushRef="#br0" timeOffset="36">3139 13787 140 0,'-12'-5'52'0,"9"10"-28"0,-9-5-15 0,9 3 16 16,-3 0-12-16,-2 5-4 0,-1 5-6 16,-3 0-3-16,-3 3 1 15,-3 0-4-15,6 5 0 0,6 0 2 16,6 0 0-16,0-2 1 16,6-3 0-16,3-3 0 15,0-2 0-15,3-3 2 16,6-3 3-16,-3-5-2 15,-1-3 0-15,4-2-10 16,-9-3-5-16,3-3 8 16,-3-2 6-16,-3 0-2 15,-3 0-2-15,0 2-2 0,-3 1 3 16,0-4 2-16,0-4 2 16,-3 10 1-16,0 3 0 15,3 5-11 1,0 2 1-16,0 6 1 15,0 3 3-15,3 2 3 16,3 5 0-16,0 4 2 16,0-1 7-16,-3 11 3 15,0-1-2-15,0-2-1 16,-3-2-2-16,-3-3 0 16,0-6 0-16,-6-2 0 15,0 0-4-15,-3-5-1 16,-3-4-3-16,0-4-1 0,0-3-17 15,3-3-5 1,-2-2-27-16,-1-3-47 16,6 0 16-16</inkml:trace>
  <inkml:trace contextRef="#ctx0" brushRef="#br0" timeOffset="37">3297 13814 148 0,'0'13'57'0,"0"-8"-30"0,0 9-18 0,3-6 14 15,0 0-7-15,-3 2-1 16,3 1-7-1,0-1 0-15,0-2-5 0,0 0-2 0,0 0 2 16,0-3-2-16,-3 1 2 16,0-6 2-16,0 0 2 15,0 0-3-15,0 0-1 16,0-3 1-16,0-2 0 16,-3-1 0-16,3 1 0 15,-3-3 0-15,3 0 0 0,0 0 2 16,3-2 3-16,0 2-4 15,3-5-3 1,3 2-1-16,0 3-1 16,-1 3 0-16,4 2-3 15,-3 6 2-15,0-1-1 16,0 1-2-16,-3 5-26 16,0 0-12-16,-3-3-39 15,0 1-29 1,0-1 43-16</inkml:trace>
  <inkml:trace contextRef="#ctx0" brushRef="#br0" timeOffset="38">3464 13862 108 0,'0'0'41'0,"3"0"-22"0,-3 5-11 0,0-5 11 15,0 5-3 1,0 3 1-16,0 3-7 0,0-1-4 15,0 1-3-15,0-1-5 0,0 1 1 16,3 0-12-16,-3-4-5 16,0 1-45-1</inkml:trace>
  <inkml:trace contextRef="#ctx0" brushRef="#br0" timeOffset="39">3476 13772 144 0,'-3'-8'55'0,"3"10"-30"0,3-2-29 0,2 0 3 16,1 0-1-16,0 0-1 16,0 3-1-1,3 0-30-15,0-1-15 0,3 1 0 16,3 0 4-16</inkml:trace>
  <inkml:trace contextRef="#ctx0" brushRef="#br0" timeOffset="40">3752 13817 132 0,'0'-14'49'0,"0"17"-26"0,-6-6-14 0,6 3 16 15,-6 0-5-15,-3-2-2 16,-2 2-10-16,-1 5-5 15,0 0-2-15,-3 6-1 0,0-1 0 16,0 4-3-16,-6 2 2 16,6 2-1-16,1 1-2 15,2 2 5-15,3-3 1 16,6-2-3-16,3 0 1 16,6-3 0-16,3-2 0 15,0-3 0-15,2-6 0 0,1-2 2 16,0-5 1-16,3-3-4 15,0-5-1-15,3 0 3 16,-3-6 1 0,-3 1 0-16,-3-6-2 0,-3 0-2 15,-6-2-1-15,-3-4-3 16,0 1 1-16,0-2 3 16,-3 2 3-16,0-1-2 15,0 4 0-15,3 5 7 16,0 5 6-16,0 5-8 15,0 3-5-15,3 22-4 16,0 2 5-16,6 5 1 16,0 5 3-1,0 9 0-15,0-4-2 0,3 1 1 16,0 2 0 0,-1-2 1-16,1 0-2 15,0-6 1-15,0-2-2 16,0-3-1-16,0-2-30 0,-3-9-15 15,0 1-32 1</inkml:trace>
  <inkml:trace contextRef="#ctx0" brushRef="#br0" timeOffset="41">3821 13674 160 0,'0'0'60'0,"3"5"-32"0,3 6-26 0,-3-6 14 0,3 3 1 15,0 2 2-15,3 1-8 16,2 0-2-16,1-1-5 15,0 3-3-15,3 1 0 0,-3-1-1 16,0-3 2-16,-3 4-3 16,0-6-2-16,-3 2-36 15,3-7-14-15,-3-9-26 16</inkml:trace>
  <inkml:trace contextRef="#ctx0" brushRef="#br0" timeOffset="42">4133 13605 148 0,'3'-19'57'0,"0"35"-30"0,-3-5-18 0,0-11 14 16,0 5 0-16,0 8 1 16,-3 1-7-16,-3 1 0 15,-3 1-10-15,-2 3-2 0,-4-1 1 16,-3 1-5-16,0 2-1 15,3 3-2-15,0-3 0 16,3-5-33-16,0-3-17 16</inkml:trace>
  <inkml:trace contextRef="#ctx0" brushRef="#br0" timeOffset="43">3993 13769 128 0,'-3'0'49'0,"3"5"-26"0,3 3-16 16,-3 3 13-16,0 5 3 15,0-1 3-15,3 4-7 16,0 2-1-16,0 3-11 16,3 0-2-16,0 0-1 0,0-3 0 0,0-5 0 15,3 2-2-15,0-2 1 16,0-8-29-16,-3-5-9 15,0-3-51 1</inkml:trace>
  <inkml:trace contextRef="#ctx0" brushRef="#br0" timeOffset="44">4297 13496 104 0,'3'0'38'0,"-3"0"-20"0,0 3-6 0,0-3 13 16,-3 5-2-16,0 3-2 16,-3 6 0-16,0-1 1 15,0 5-12-15,-3 3 1 0,3 1 0 0,0-1-4 16,0-5-2 0,0 0 0-16,1-3-1 0,-1 0-5 15,3 0 1-15,0-2-40 16,0-6-15-16,0 0-26 15</inkml:trace>
  <inkml:trace contextRef="#ctx0" brushRef="#br0" timeOffset="45">4318 13547 140 0,'-3'5'55'0,"3"3"-30"0,-3 5-21 16,3 0 15-16,0 6 2 0,-3-1 4 16,0 1-13-1,0-1-5-15,0 1-4 0,0-1-3 0,3-4 1 16,0-4-81 0,0-2-41-16,0-8 56 15</inkml:trace>
  <inkml:trace contextRef="#ctx0" brushRef="#br0" timeOffset="46">5148 15460 88 0,'-3'-3'33'0,"6"8"-18"0,-3-7-7 0,0 2 13 16,0 0-1-16,0 5 0 16,3 0-6-16,-3 3-1 15,3 0-6-15,0 3 1 16,0-1-5-16,-3 6-2 0,0 3 2 16,0-1-2-16,0 1-1 15,0-1 1-15,0 1 1 16,0-1 1-16,0 1 1 15,-3-1-27-15,0 1-11 16,0 2-32 0</inkml:trace>
  <inkml:trace contextRef="#ctx0" brushRef="#br0" timeOffset="47">5163 16079 44 0,'-6'16'19'0,"6"-11"-10"0,-3 5 9 0,3-2 14 15,0 3-5-15,0 2-3 16,-3 3-12-16,3 5-5 16,0 0-2-16,0 9 1 15,0-4-1-15,0 0 0 16,0 1-6-16,0-1 1 15,0 1 0-15,3-3-3 0,-3-6 2 16,0 3-48 0</inkml:trace>
  <inkml:trace contextRef="#ctx0" brushRef="#br0" timeOffset="48">5139 16632 96 0,'-6'16'35'0,"6"-3"-18"0,-3 5-11 16,0-4 9-16,1 7-8 0,-1 3-4 16,0-3-2-16,-3 8-1 15,0-3 0 1,0 3 2-16,3 3-50 0,0 3-19 15,0-4 31 1,0 1 15-16</inkml:trace>
  <inkml:trace contextRef="#ctx0" brushRef="#br0" timeOffset="49">5080 17253 72 0,'0'14'27'0,"0"-4"-14"0,3 6 7 0,-3-5 16 15,0 2-15-15,0 3-6 16,0 8-12-16,0-3-2 16,0-3-19-16,0 1-5 15,0-3-29-15,0 2-11 16</inkml:trace>
  <inkml:trace contextRef="#ctx0" brushRef="#br0" timeOffset="50">5223 17717 160 0,'-9'5'63'0,"6"-3"-34"0,-9 17-12 0,6-11 22 0,-3 16 0 15,-3-3 1-15,-9 11-21 16,-3 2-9-16,4 3-7 15,2-5-3-15,0 2 3 0,3 1-4 16,3-6-2-16,0-8-20 16,3 0-8-16,0-8-24 15,0 1-10-15,1-9-18 16</inkml:trace>
  <inkml:trace contextRef="#ctx0" brushRef="#br0" timeOffset="51">5000 17735 184 0,'0'-5'68'0,"5"5"-36"0,4 0-29 0,-3 5 17 15,9 3 3-15,6 5 3 16,3 8-11-16,0 3-4 16,2 3-7-16,1-1-1 0,3 1 3 15,6-4-12-15,-1-7-5 16,4-3-75-1,-3-2-52-15,14-8 49 16</inkml:trace>
  <inkml:trace contextRef="#ctx0" brushRef="#br0" timeOffset="52">7158 15346 80 0,'0'-3'30'0,"0"3"-16"0,0 0-8 16,0 0 9-16,0 0 3 16,0 0 1-16,0 0 12 15,0 5 5-15,2 1-11 16,-2 4-4-16,0 9-10 0,0-1-5 16,3 4-3-16,-3 1 0 0,0-1 0 15,0 7-1-15,0-3 1 16,0 1 0-16,0-4 1 15,0-1-5-15,3-4-1 16,0-2-24-16,0-3-10 16,0 3-41-1,-3-3-25-15,3 3 50 0</inkml:trace>
  <inkml:trace contextRef="#ctx0" brushRef="#br0" timeOffset="53">7196 15983 68 0,'-6'6'27'0,"6"-1"-14"0,0 6 7 16,0-1 14-16,0 6-5 16,0 0-2-16,0 0-15 15,0 0-8-15,0 2-2 0,0 1 0 16,0-3-1 0,0 5-1-16,0-5 3 0,0 0-4 0,0-1 0 15,0 7-12-15,0 4-5 16,0-5-43-1</inkml:trace>
  <inkml:trace contextRef="#ctx0" brushRef="#br0" timeOffset="54">7196 16502 124 0,'-6'34'46'0,"3"-26"-24"0,0 3-26 0,3-3 10 16,-3 0-5-16,0 2-1 16,3 4 1-16,0-1 1 0,0 5-41 15,0-2-16-15,0 3 12 16,0 10 7-16</inkml:trace>
  <inkml:trace contextRef="#ctx0" brushRef="#br0" timeOffset="55">7163 16994 144 0,'-5'32'55'0,"5"-21"-30"0,0 4-23 16,0-4 14-16,0-3-10 0,2 5-1 15,-2-2-3-15,0 2-2 16,3 3 1-16,-3 10 1 0,0-7 3 16,3 2-20-16,-3-5-9 15,0-3-43 1</inkml:trace>
  <inkml:trace contextRef="#ctx0" brushRef="#br0" timeOffset="56">6732 17632 148 0,'0'-5'55'0,"0"10"-30"0,0-5-5 0,0 0 19 16,0 8-13-16,-3 5-2 15,0 6-8 1,-3 4 0-16,-6-1-9 15,-3 12 5-15,0 3 1 0,3-3-6 0,0-2-4 16,1-5-2-16,2-1 1 16,3-2-12-16,0-8-3 15,3-3-25-15,0-8-10 16,0 3-19 0,0-8-37-16,3-8 27 15</inkml:trace>
  <inkml:trace contextRef="#ctx0" brushRef="#br0" timeOffset="57">6613 17711 180 0,'-3'-2'68'0,"3"4"-36"0,0-4-29 0,0 2 17 0,3 2-1 16,0 4 3-16,6 7-6 15,0 0-1-15,-3 8-9 16,5 6-2-16,-2-4 2 0,0-1-3 15,0 1 0-15,-3-7-3 16,0 3-1-16,0-1-15 16,0-4-6-16,0-1-22 15,0 0-8-15,0-5-34 16</inkml:trace>
  <inkml:trace contextRef="#ctx0" brushRef="#br0" timeOffset="58">6842 17695 188 0,'-3'0'71'0,"3"3"-38"0,0 5-34 0,0-3 12 16,0 6 1-16,0-3 5 0,-3 10-7 15,3 9-1 1,-3-6-5-16,3 5-3 0,0 1 0 16,0-3-10-16,0-3-4 15,0-3-26-15,0-4-10 16</inkml:trace>
  <inkml:trace contextRef="#ctx0" brushRef="#br0" timeOffset="59">6785 17854 208 0,'-8'13'79'0,"8"-26"-42"0,0 21-39 16,2-11 17-16,1-2 0 16,3 5 3-16,0-5-9 15,3 5-3-15,0 0-4 16,9 5-2-16,-3-5 1 0,6 0-15 15,-3 0-5-15,-3 5-19 0,-1-2-6 16,-2-6-43 0</inkml:trace>
  <inkml:trace contextRef="#ctx0" brushRef="#br0" timeOffset="60">7015 17698 128 0,'-9'0'49'0,"9"0"-26"0,-6 13-18 0,6-7 11 0,0 7 8 16,0 0 7-16,0 8-10 16,6 6-4-16,-3-4-10 15,3 4-5-15,0-6-1 0,0-2-1 16,2 2 0-16,1-11 2 15,-3 4 3-15,6-9-9 16,0-5-2 0,-3-5-2-16,-3-1-2 15,0-2 1-15,0-2 5 16,0-1 4-16,0 1 1 16,0 4-1-16,0-2-2 15,-3 8 1-15,3 6 12 16,0 2-4-1,0-1-1-15,0-1-1 0,0 4-1 16,-1-7-2-16,1 2 1 16,0 1 0-16,0-6 3 15,0 0 6-15,0-6 4 16,0 1-4-16,0 0 1 16,-3-6-6-16,0-5 1 15,-3 0-3-15,0-2 0 16,0-1-3-16,0-2 1 15,-3 3-4-15,0-1 0 16,0 6-10-16,0 0-5 16,0 5-10-16,0 0-4 0,0 3-30 15,3-1-53 1,0 6 23-16</inkml:trace>
  <inkml:trace contextRef="#ctx0" brushRef="#br0" timeOffset="61">7458 17470 124 0,'0'0'46'0,"0"0"-24"0,0 6-8 0,0-1 15 0,0 3-1 16,-3 5 3-16,-3 6-2 15,0 2 0-15,-3 16-16 16,-3 3 5-16,-8-1 5 0,-1 9-3 16,3-6-2-16,0-2-10 15,3 0-3-15,0-1-3 16,3-7 1-16,3-5-4 16,3-6 0-16,1-8-19 15,2 0-7-15,0 0-17 16,0-7-5-16,3 2-14 15,0-8-42-15,3-3 19 16</inkml:trace>
  <inkml:trace contextRef="#ctx0" brushRef="#br0" timeOffset="62">7411 17783 160 0,'-9'0'63'0,"9"0"-34"0,-3 0-14 0,3-6 20 15,0 6-15-15,0-2-3 16,3-4-9-16,3-2-3 0,-1-2-2 16,4-3-3-16,0 5 1 0,0 2-1 15,3-1 0-15,-3 7 0 16,3-6 0-16,0 6 0 15,-3 6 0-15,-3 7 4 16,-3 0 5-16,-3 13-1 16,-3 1 3-16,-3-1-6 15,-3 6-1-15,0-5 2 16,0-1 1-16,0-2 3 16,0-3 4-16,3-8-2 15,0 0 3-15,3 1-6 16,0-6-3-16,3-3-1 0,3-5-1 15,3 0-2 1,6 0 1-16,0-3 0 16,3-2 1-16,6 0 0 15,-3-1 0-15,0 4-2 0,-4-4-2 16,1 6-8-16,-3 0-5 16,3 0-37-16,-3 0-15 15,0 0-55 1</inkml:trace>
  <inkml:trace contextRef="#ctx0" brushRef="#br0" timeOffset="63">9253 15269 136 0,'-6'-3'52'0,"6"6"-28"0,-3 2-22 0,0 1 12 16,0 2-3-16,0 2 3 15,0 6 4-15,0 3 3 16,0 7-11-16,0-2 3 0,0 2 1 15,0-2-7-15,3 5-2 16,0-2-1-16,0-3 0 16,0 2-5-16,3-5 1 15,0-2-2-15,-3-3-2 16,0-1-26-16,0-1-12 16,0-1-43-1</inkml:trace>
  <inkml:trace contextRef="#ctx0" brushRef="#br0" timeOffset="64">9259 15909 140 0,'-3'19'55'0,"6"-11"-30"0,-3 10-16 16,0-7 16-16,0 2-8 16,0 3-2-16,0-3-8 15,0 8-3-15,0-2-2 16,0 2-2-16,0 3 1 0,0 0-26 0,-3 0-8 16,0-6-43-1</inkml:trace>
  <inkml:trace contextRef="#ctx0" brushRef="#br0" timeOffset="65">9259 16394 160 0,'-3'10'60'0,"3"-5"-32"0,0 3-26 0,0-2 14 16,0-4-10-16,-3 12-1 15,0-6-3-15,3 2 1 16,-3 3-29-16,0 1-9 0,3-1-36 15,0 0-13-15</inkml:trace>
  <inkml:trace contextRef="#ctx0" brushRef="#br0" timeOffset="66">9247 16769 144 0,'-3'29'55'0,"3"-23"-30"0,0 7-18 15,0-5 13-15,3-3-12 16,-3 6-2-16,0-3-4 15,0 0-2-15,0-3 1 16,0 8-4-16,-3-2 2 0,0-1-138 31,6-4 72-31</inkml:trace>
  <inkml:trace contextRef="#ctx0" brushRef="#br0" timeOffset="67">9060 17431 156 0,'-3'0'60'0,"0"0"-32"0,-3 10-15 0,3-2 17 15,-3 6-4-15,-3 7 2 16,-3 2-7-16,0 4-1 15,0 7-11-15,0-2-5 0,0 0-1 16,-3 0-4-16,6-11 0 16,0 0-8-16,1-5-2 15,2-8-32-15,0 0-14 16,0-3-34 0</inkml:trace>
  <inkml:trace contextRef="#ctx0" brushRef="#br0" timeOffset="68">8926 17463 220 0,'-3'0'85'0,"3"0"-46"0,3 0-35 16,-3 0 21 0,6 7-12-16,-1 7-6 15,1 2-3-15,0-1-2 16,0 4-2-16,3 7 3 0,0 1-2 15,0-1 2-15,0-2-4 16,0-8 0-16,0 3-19 16,0-6-9-16,-3-5-32 15,0-3-11-15,0 0-8 16</inkml:trace>
  <inkml:trace contextRef="#ctx0" brushRef="#br0" timeOffset="69">9164 17404 184 0,'0'14'71'0,"0"-9"-38"0,3 3-30 0,-3 2 15 15,0 4-7-15,3 1 1 16,-3 12-7-16,0-3-3 15,3 2-1-15,-3 1-1 0,6-1 0 16,-6 1-29-16,6-9-13 16,-3-5-42-16</inkml:trace>
  <inkml:trace contextRef="#ctx0" brushRef="#br0" timeOffset="70">9071 17560 228 0,'-6'0'85'0,"9"0"-46"0,0 0-41 15,-3 0 17-15,6 0-5 16,3 0 2-16,3 0-6 16,0 0-4-16,9 0-1 15,-3 0-1-15,3 0 0 0,-3 0-7 16,-1 0-3-16,-2 0-38 15,-3 0-19-15,3-5-23 16</inkml:trace>
  <inkml:trace contextRef="#ctx0" brushRef="#br0" timeOffset="71">9313 17457 172 0,'-6'0'66'0,"9"6"-36"0,-3 7-29 0,0 0 14 16,3 0 1-16,0 6 2 15,-1-1-9-15,4 9-3 0,0-6-4 16,3 5-2-16,0-7 3 0,-3-6-2 16,0 0 2-16,3-5 0 15,0-2-1 1,0-6-4-16,-3-6-3 15,0-7 0-15,0-3-2 16,0 0 0-16,0 0 4 16,0 3 1-16,0 3-1 15,0 2 2-15,0 2 1 16,-1 6 0-16,4 0 2 16,0 6 1-16,3 7 1 15,0 0 2-15,0 0 1 16,0-2 1-16,0-8 0 15,0 2 2-15,0-5 6 0,0-5 4 16,2 2 1-16,1-8 2 16,-3-5-7-16,3-2-1 15,-3-6-12-15,-3-2-1 16,-3 4-2-16,0-1 0 16,-9-4-14-16,0 6-3 15,9 3-51-15,3-1-20 16</inkml:trace>
  <inkml:trace contextRef="#ctx0" brushRef="#br0" timeOffset="72">9393 12647 140 0,'-12'0'52'0,"12"0"-28"0,0 0-8 0,0 0 32 16,6 0-12 0,-6 0-15-16,6 0-10 15,0 0-8-15,3 0-3 0,0 0 1 16,3 0 3-16,5 0 2 16,7-3-2-16,3 1-3 15,0 2 2-15,0 0 0 16,-1 0-4-16,-2 0-1 15,0 2 1-15,0 1 2 16,-3 0-7-16,0-3-3 16,-4 0-35-16,1 0-16 15</inkml:trace>
  <inkml:trace contextRef="#ctx0" brushRef="#br0" timeOffset="73">9899 12631 192 0,'3'-2'71'0,"3"2"-38"0,3-3-30 16,0 3 15-16,3 0-7 16,3 0-1-16,5 0-4 15,1 0-1-15,3 0-3 16,6 3-4-16,0-1 1 0,2 1-28 0,1-3-13 15,6 3-44 1</inkml:trace>
  <inkml:trace contextRef="#ctx0" brushRef="#br0" timeOffset="74">10524 12623 192 0,'15'-2'74'0,"-9"4"-40"0,9-2-40 0,-6 0 12 15,3 0 5-15,2 0 7 16,4 0-7-16,3 0-1 16,6 0-6-16,0 0-3 0,2 0 0 15,1 0 1-15,0 0 1 16,0 0-8-16,-3 0-2 16,-1 0-91-16</inkml:trace>
  <inkml:trace contextRef="#ctx0" brushRef="#br0" timeOffset="75">9396 13888 204 0,'9'0'77'0,"-9"0"-42"0,3 0-34 0,-3 0 16 0,6 0-5 16,3 0 3-16,6 0-8 16,5-3-2-16,7 3-3 15,0 0-2-15,6 0 1 0,2 0-1 16,1 3 2-16,0-3-21 15,6 3-9-15,-1-3-70 16</inkml:trace>
  <inkml:trace contextRef="#ctx0" brushRef="#br0" timeOffset="76">10110 13885 212 0,'15'-5'79'0,"-6"5"-42"0,3 0-39 15,0 0 17-15,-3 0-9 0,3 0 2 16,3 0-7-16,5 0-3 16,4 0 1-16,3 3-16 15,0-1-3-15,6 1-72 16</inkml:trace>
  <inkml:trace contextRef="#ctx0" brushRef="#br0" timeOffset="77">10646 13912 192 0,'9'-3'71'0,"-3"3"-38"0,9-2-39 0,-9 2 16 16,18-3-6-1,-1 0-37-15,4 3-17 16,0 0-24-16,0 0-9 16</inkml:trace>
  <inkml:trace contextRef="#ctx0" brushRef="#br0" timeOffset="78">11093 12523 196 0,'8'-3'74'0,"-8"3"-40"0,12 0-38 0,-6 3 15 16,0-1-2-16,0 1 2 0,3 2-1 15,3 6 1-15,0 2-6 16,0 0-3-16,0 3-1 0,-3-3 1 16,0 1 1-16,0-1-1 15,-1-2-2-15,1-1 3 16,0-2 0-16,0-3-6 16,0-2 0-16,0 0-45 15,0-3-21-15,3-3-17 16</inkml:trace>
  <inkml:trace contextRef="#ctx0" brushRef="#br0" timeOffset="79">11414 12541 160 0,'0'0'63'0,"0"0"-34"0,-3 6-23 0,0-1 17 15,-3 8 3-15,-6 8 5 16,-9 6-11-16,-5 12-4 16,-1 4-9-16,0-1-3 0,-3 3 2 15,3-11-3-15,4-2 0 16,2-3-3-16,3-2-1 16,3-3-28-16,3-3-13 15,3 0-58 1</inkml:trace>
  <inkml:trace contextRef="#ctx0" brushRef="#br0" timeOffset="80">10956 13867 152 0,'0'-5'57'0,"0"5"-30"0,3 0-32 16,-3 0 65-16,0 0-18 15,6 0-17-15,-1 0-12 0,4 2-9 16,0 1-4-16,3 2 3 0,0 3-2 15,0 3 2-15,0 2-2 16,0 0 2-16,0 0-4 16,-3 1 0-16,0-1 3 15,0-3 3-15,0 1-2 16,-4-3-2-16,1-3-25 16,0-2-9-16,0-3-56 15,0 0-36 1,0-3 52-16</inkml:trace>
  <inkml:trace contextRef="#ctx0" brushRef="#br0" timeOffset="81">11244 13809 164 0,'-6'-16'63'0,"6"18"-34"0,-3 14-32 0,-3-10 13 15,0 4-1-15,-5 3 5 16,-1 3 1-16,-3 8 0 15,0 5-7-15,0 6 4 0,0 2 1 16,0 0-4-16,0 0-1 16,1-3-2-16,2-2-1 15,3-3-1-15,3-5 0 16,0-6-5-16,0 1 1 16,3-9-22-16,0-2-8 15,0-2-45 1,3-6-43-16,3 0 38 0</inkml:trace>
  <inkml:trace contextRef="#ctx0" brushRef="#br0" timeOffset="82">11411 13737 160 0,'0'3'60'0,"3"-1"-32"0,-3 6-28 15,3-2 13-15,0 4 0 0,-3 9 4 16,0-1-3-16,0 3 2 15,0 3-9-15,0 0-6 0,0 3-2 16,0-4 3-16,0 1 1 16,0-5-1-16,0 5 1 15,-3-6-40-15,0 6-71 32</inkml:trace>
  <inkml:trace contextRef="#ctx0" brushRef="#br0" timeOffset="83">11292 13912 212 0,'-9'-8'79'0,"9"8"-42"0,3-3-41 15,-3 3 15-15,6 0-2 16,0-2 2-16,6-1-1 16,3 3 1-16,3 0-6 15,2 0-3-15,7 0-1 0,0 0-1 16,-3 0 0-16,0 0-11 15,-4 0-5-15,-2 0-47 16,0 0-59 0,-3 0 25-16</inkml:trace>
  <inkml:trace contextRef="#ctx0" brushRef="#br0" timeOffset="84">11619 13684 124 0,'-6'0'49'0,"9"6"-26"0,-3-1-27 0,0 3 8 16,0 0 4-16,0 5 7 15,-3 8 10-15,3 6 5 16,-3-1-10-16,0 6-4 16,3 5-9-16,-3-3-3 0,3-2 0 15,0-3 0-15,0 0 0 16,0-5 0-16,0-5 0 0,0-6 4 15,3-3 5-15,-3-12 24 16,3-4-16 0,0-4-3-16,6-6-11 15,0-5-5-15,3 0-4 16,0 2-1-16,0 3-1 16,0 0 3-16,3 3-2 15,0 3 1-15,3 2 2 16,-4 5 2-16,1 3-3 15,0 3 0-15,-3 5-1 16,0 2 0-16,-3 6 4 16,-3 0 3-16,-3 0-4 15,-3 0-1-15,0 2 2 16,0-7 1-16,0 2-4 16,0-2 1-16,0-6-57 15,3-8-22 1,3-2-51-16,3-3 30 15</inkml:trace>
  <inkml:trace contextRef="#ctx0" brushRef="#br0" timeOffset="85">12045 13705 180 0,'-3'-10'68'0,"3"12"-36"0,0 1-37 0,0-3 25 15,-3 13 2 1,-3 6-6-16,-3 5-2 0,0 2-8 16,-3 1-2-16,0 2 2 15,4 0-1-15,-1 0 2 0,0-3-4 16,0-2 0-16,0-3 1 16,3 1 2-16,0-7-10 15,0-1-4-15,3-4-49 16,0-2-20-16</inkml:trace>
  <inkml:trace contextRef="#ctx0" brushRef="#br0" timeOffset="86">12105 13883 200 0,'-3'-11'77'0,"6"8"-42"0,-3 1-30 0,3-1 17 15,0-2 3-15,2 0 7 16,1-1-13-16,0-4-5 16,0 2-9-16,3 0-4 0,0 3 0 15,3-1-1-15,3 4 0 16,3-1-3-16,0 8 0 16,-3 6 2-16,-1-1 0 15,-2 1 1-15,-6 2 0 16,-9 3 0-16,-6 5 0 15,-2 0 2-15,-4 1 1 0,-3-1-1 16,3-3 1 0,-3 3 0-16,6-5 1 0,0 3-5 15,3-3 1 1,6-3 0-16,3-2 0 16,6-9 0-16,3 6 2 15,9-8 1-15,3 5-1 16,3-7 1-16,0 7-18 15,-7 0-6-15,-2 3-100 16</inkml:trace>
  <inkml:trace contextRef="#ctx0" brushRef="#br0" timeOffset="87">9467 15039 172 0,'-6'0'66'0,"6"0"-36"0,0 3-29 0,0-3 14 16,0 0 5-16,6 2 7 15,3-2-5-15,3 0-1 16,3 0-12-16,3 0-3 0,3-2-2 15,3 2-2-15,-1 0 1 0,1 0-2 16,3 0-1-16,-3 0-2 16,0-3 1-16,2 3-17 15,1-3-5-15,3 1-44 16,-3-1-56 0,0 3 29-16</inkml:trace>
  <inkml:trace contextRef="#ctx0" brushRef="#br0" timeOffset="88">10042 15020 200 0,'9'3'77'0,"-3"-6"-42"0,9 1-32 15,-4 4 15-15,1-4-9 16,3 2-3-16,0 0-3 16,3 0-3-16,6 0 1 15,3 0-15-15,-1 0-3 0,-2 0-62 16,9 0-40-16,0 0 47 15</inkml:trace>
  <inkml:trace contextRef="#ctx0" brushRef="#br0" timeOffset="89">10503 15039 236 0,'9'3'88'0,"-3"-1"-48"0,6 1-31 0,-3-3 19 16,3 0-14-16,3 0-5 16,0-3-4-16,2 1-1 15,4-1-2-15,0 0-8 0,3 3-1 16,3 0-13-16,-3 3-4 15,-1 0 10-15,-5-1 6 16,0 4 2-16,0-1 2 16,-3 3-4-16,3-3 0 0,-1 0-51 15,1 1-56 1,6-6 27-16</inkml:trace>
  <inkml:trace contextRef="#ctx0" brushRef="#br0" timeOffset="90">11063 15012 160 0,'0'-5'63'0,"0"8"-34"0,3-6-14 0,-3 3 20 15,0 0-6-15,3 3-2 16</inkml:trace>
  <inkml:trace contextRef="#ctx0" brushRef="#br0" timeOffset="91">11075 15020 381 0,'9'14'16'0,"0"2"-2"0,2 2-4 0,1-2-1 16,0 2-8-16,3-2 0 15,-3-2 3-15,3-1 2 16,0 0-5-16,-3-2-2 16,0-9-31-16,0 6-14 15,-1-3-51 1,1-5-39-16,0-10 59 0</inkml:trace>
  <inkml:trace contextRef="#ctx0" brushRef="#br0" timeOffset="92">11337 14991 168 0,'-12'16'66'0,"9"-8"-36"0,-9 5-31 15,6-2 12-15,-3 2 8 16,-3 8 5-16,-6 6-4 15,-3-1 1-15,0 1-12 16,4 2-5-16,-1 0-1 0,3 0-2 16,3-5-1-16,3-3 3 15,0-2 0-15,3-4-15 16,0 1-6-16,3-3-139 31,3-13 50-31</inkml:trace>
  <inkml:trace contextRef="#ctx0" brushRef="#br0" timeOffset="93">11506 14920 132 0,'0'3'49'0,"-3"18"-26"0,3 8-18 0,0-16 13 16,0 3 7-16,0 0 7 16,0 5-15-16,0 3-5 0,0 0-7 15,0-3-4-15,3 0 0 0,0-3-1 16,-3 1 2-16,3-3-61 16,-3-3-55-1,0-2 29-15</inkml:trace>
  <inkml:trace contextRef="#ctx0" brushRef="#br0" timeOffset="94">11363 15092 216 0,'3'0'82'0,"6"2"-44"0,3-2-38 16,-3 3 16-16,9 0-7 15,6-1 2-15,3-2-4 0,2 0-2 16,4 0-2-16,3-2-18 0,-3-4-5 16,-4 1-65-1,-2 3-44-15,-3-4 49 16</inkml:trace>
  <inkml:trace contextRef="#ctx0" brushRef="#br0" timeOffset="95">11771 14780 148 0,'0'-3'57'0,"0"6"-30"0,0 2-23 0,0 0 15 16,0 8-5-16,3 9 2 16,0 9 8-1,0 12 5-15,-3-1-15 16,3 0-4-16,0 1-2 0,0-4-2 0,0-7 1 16,0-5-2-16,0-6 2 15,0-5 0-15,-3-3 1 16,0-3-2-16,0-4 1 15,0-4-4-15,0-4 0 16,0-4-6-16,0-4-2 0,3-3-7 16,3-3-3-1,3 0 4-15,3 3 4 16,3 2 2-16,-1 0 3 0,4 6 3 16,0 0 2-16,0 5 3 15,0 3 1-15,0 2-1 16,0 3-1-16,-3 2 1 15,-4 4 3-15,1 1-4 16,0 1-3-16,-3 0 1 16,0 0 0-16,-3 0-4 15,0 0 1-15,-3-3-35 16,0 0-15-16,3-2-56 16</inkml:trace>
  <inkml:trace contextRef="#ctx0" brushRef="#br0" timeOffset="128">6488 10594 64 0,'3'-8'24'0,"3"0"-12"0,3 3 1 16,-6 2 14-16,3 0 2 16,0 1 3-16,-3-1 2 0,-1 1 2 15,-2 2 2-15,0 0 3 16,0 0-22-16,-2 5 7 0,-4 5 4 15,-6 4-5-15,-6 4 0 16,0 9-5-16,0-4-1 16,0 1-10-16,0 0-3 15,3 0-4-15,1 0-2 16,2-1-6-16,3-1-4 16,3-4-16-16,0-2-9 15,0-3-12-15,3-2-6 16,0-6-22-1</inkml:trace>
  <inkml:trace contextRef="#ctx0" brushRef="#br0" timeOffset="129">6330 10626 180 0,'-9'-8'68'0,"9"5"-36"0,0 0-22 15,0 3 20-15,0 0-7 16,0 0-1-16,3 6-8 16,3-1-4-16,3 3-5 15,0 8 9-15,3 2 6 0,0 1-6 16,0-1-3-16,2 1-9 16,1-1-1-16,3 1 1 0,0-1 1 15,-3-2-4 1,0-2 1-16,-3-1-27 15,0-3-9-15,-3-2-160 16,3-5 84 0</inkml:trace>
  <inkml:trace contextRef="#ctx0" brushRef="#br0" timeOffset="130">6604 10872 200 0,'-3'2'77'0,"6"-4"-42"0,0 2-28 16,-3 0 18-16,6 0-11 15,3 0-3-15,3 0-4 16,0 0-2-16,-1 0-3 16,4 0-4-16,0 0 1 0,0 0 3 15,0 2 1-15,0-2-26 16,0 0-11-16,0 0-65 16</inkml:trace>
  <inkml:trace contextRef="#ctx0" brushRef="#br0" timeOffset="131">6940 10676 200 0,'-3'-3'74'0,"6"1"-40"0,-3 7-40 0,0-2 14 15,0 2 6-15,0 3 6 0,0 2 1 16,3 1-1-16,-3 2-10 16,3 0-4-16,0 3 0 0,0 0-8 15,0 0 0-15,0-3 0 16,0 1 1-16,0-4-39 16,-3-2-15-16,3-3-44 15</inkml:trace>
  <inkml:trace contextRef="#ctx0" brushRef="#br0" timeOffset="132">6976 10570 216 0,'-9'-10'82'0,"9"10"-44"0,3 0-47 0,0 2 12 16,-3-2-24-16,6 3-9 15,0-1-55-15,0 1-22 16</inkml:trace>
  <inkml:trace contextRef="#ctx0" brushRef="#br0" timeOffset="133">7068 10710 160 0,'0'32'60'0,"0"-27"-32"0,0 3-22 0,3-2 15 15,-3-1-5-15,0-2 1 16,0-3-7-16,0 2-4 0,0-2-3 16,0 0 4-16,0 0 5 0,3-2 0 15,3-1 3-15,0-2-8 16,3-11-2-16,0-3-1 16,0 3 0-16,0 3-2 15,0 3 1-15,0 2-2 16,0 2 2-16,0 4-4 15,2 2 0-15,-2 8 3 16,0 0 1-16,0 2 1 16,-3 1 0-16,0-1-2 15,-3 4 1-15,3-4-11 16,0 3-4-16,0 1-21 0,0-4-8 16,3-2-34-1,0 0-39-15,3-5 36 16</inkml:trace>
  <inkml:trace contextRef="#ctx0" brushRef="#br0" timeOffset="134">7422 10700 160 0,'-3'-16'60'0,"0"11"-32"0,-2 5-6 0,2 0 20 16,0 2-11-16,0-2-6 15,-9 8-12-15,-3 5-8 16,3 1-6-16,0-1 0 15,3 3-1-15,3 2-2 16,3 1 3-16,9-1 0 16,3-2 1-16,3-3 0 0,0-2 0 15,0-6 2-15,0-2 1 16,0-6 1-16,-1-5 0 16,-2-2 2-16,0-3-1 15,-3-3 0-15,0-8 1 16,-3-3 1-16,-3-2-3 15,-3-2-1-15,0-7-1 16,0 1-2-16,-3 3 1 16,3 5 1-16,0 5 1 15,0 6 3-15,0 4-3 0,0 4 0 16,3 2-6-16,0 8 0 16,3 8 1-16,0 8 3 15,0 5 0-15,3 3 2 16,0 2-2-16,3 3 2 15,0 0-2-15,0-2-1 16,3-3-6-16,-3-3-1 16,6 0-39-16,-3-5-14 15,6-3-47 1</inkml:trace>
  <inkml:trace contextRef="#ctx0" brushRef="#br0" timeOffset="135">7613 10710 228 0,'-6'-2'85'0,"9"4"-46"0,0-2-50 0,-3 0 11 15,6 6-1-15,3-6 2 0,0 0 3 16,3 0 0-16,3 0-2 16,-1 0 1-16,-2-3 0 0,0-5 3 15,-3 3 1-15,0-3 5 16,-3 3 3-16,0-3-6 15,-6 0-1-15,0 0-2 16,-3 0 1-16,-3 0 0 16,-3 3 3-16,-3 2-1 15,0 0 2-15,0 3-8 0,1 6-2 16,-1 1-1 0,3 7 0-16,0 4 2 15,3-2 1-15,3 3-1 0,3-1 1 16,6 1-2-16,6-3 2 15,3-1-2-15,5-1-1 16,7-4-10-16,6-4-4 16,0-4-44-16,2-4-17 15,1-4-34 1</inkml:trace>
  <inkml:trace contextRef="#ctx0" brushRef="#br0" timeOffset="136">8062 10605 300 0,'-12'2'112'0,"10"3"-60"0,-4 3-56 16,0 0 18-1,-6 6 1-15,0 7 2 16,-3 0-4-16,0 0-3 0,0 0-5 16,3 0-10-16,0-2-2 0,3-3-24 15,3 0-7-15,0-3-31 16,4-5-13-16,2-3-23 15</inkml:trace>
  <inkml:trace contextRef="#ctx0" brushRef="#br0" timeOffset="137">7896 10607 228 0,'-9'3'85'0,"12"-1"-46"0,3 4-50 16,0-1 11-16,3 3 3 0,5 5 5 15,4 8 12-15,3 1 7 16,0-1-14-16,3 3-3 0,3 2-2 16,-1 0-4-16,1-2-1 15,0-3-63-15,3-7-27 16,2 2-16 0</inkml:trace>
  <inkml:trace contextRef="#ctx0" brushRef="#br0" timeOffset="138">2675 13036 112 0,'-3'-5'44'0,"3"2"-24"0,3 0 1 0,-3 3 19 0,0 0-15 16,0 0-6-16,6 3-11 15,0 0-4-15,6 2-2 16,-6 3 3-16,8 3 4 0,-5-1-1 16,3 3 3-16,0 1-6 15,-3-1-3-15,0-3 1 16,0 1 0-16,0 2-1 15,-3-2-2-15,0-3 1 16,3 0-1-16,3 2 0 16,-9-2 0-16,3 0-25 15,0 0-8-15,-1 0-54 16,-2-3-23 0,3 1 57-16</inkml:trace>
  <inkml:trace contextRef="#ctx0" brushRef="#br0" timeOffset="139">2946 13023 120 0,'-3'-8'46'0,"6"8"-24"0,-6 0-8 0,3 0 15 16,0 0-12-16,0 3-4 15,-3 4-6-15,0 4 0 0,0 5-4 16,-3 5 9-16,0 3 5 0,-9 8-1 16,3 2 1-1,-3 0-7-15,-3 1-2 16,3-3-2-16,4-3 1 0,-1-6-4 16,3-4 0-16,3-3 1 15,0-3 0-15,0-2-5 16,0-3 1-16,0 0-11 15,3-3-5-15,0 0-34 16,0 0-15-16,3 1-19 16</inkml:trace>
  <inkml:trace contextRef="#ctx0" brushRef="#br0" timeOffset="140">3014 13324 68 0,'-3'-5'27'0,"3"8"-14"0,0-3 7 0,0 0 29 16,-6 2-13 0,-3-2-9-16,3 0-5 15,0 0-4-15,-3 0 0 16,6 0-9-16,3 0 8 0,-5 0 3 16,2 0 1-16,3 0 2 0,0 0-11 15,0-2-4 1,3 2-3-16,5-3-1 0,7 0 2 15,0 1 1-15,3-1-3 16,-6 1-1-16,6-1 3 16,3 3 1-16,-6 0-6 15,-1-3-2-15,1 3 2 16,-3 0 3-16,0 0-1 16,-3 0-2-16,-3 0-3 15,0 0-1-15,-6 0-23 16,0 0-7-16,0 0-30 15,0 0-11-15,3 0-15 16</inkml:trace>
  <inkml:trace contextRef="#ctx0" brushRef="#br0" timeOffset="141">3309 13126 132 0,'-6'-5'49'0,"3"5"-26"0,6 2-16 0,-3-2 15 16,0 0 0-16,0 0 4 15,0 6-1-15,0-1 0 16,3 6-14-16,0 2 0 0,0 3 2 15,0-1-5-15,0 1-2 16,-3 3-3-16,0-6-3 0,3 0-8 16,0-2-3-16,0-3-40 15,-3 0-19-15,-3-6-15 16</inkml:trace>
  <inkml:trace contextRef="#ctx0" brushRef="#br0" timeOffset="142">3300 13041 192 0,'-6'-13'71'0,"6"10"-38"0,0-2-41 0,0 5 12 16,3 0-9-16,-3 0 1 16,0 0-9-16,6 0-2 15,0 3-58-15,0-1-27 16</inkml:trace>
  <inkml:trace contextRef="#ctx0" brushRef="#br0" timeOffset="143">3374 13118 84 0,'0'13'33'0,"0"6"-18"0,0 7-5 0,0-18 14 15,3 5 4-15,-3-2 6 16,0 0-15-16,0-1-5 0,0-5-7 15,0 1 0-15,0-6-4 16,3 2 3-16,-3-2 3 0,0 0 1 16,3-5 4-16,0-8-9 15,0-6-6-15,3 3-2 16,0 1-1-16,3-1 3 16,3 3 0-16,-3 2 3 15,6 3 3-15,-3 3-2 16,0 2-2-16,-4 3 2 15,1 3 0-15,0 2 1 16,0 6 0-16,-3-1-2 16,0 6-2-16,0-3 1 15,0 0 1-15,0 1-10 16,0-4-4-16,3 4-52 16,-6-7-51-16,6-1 34 15</inkml:trace>
  <inkml:trace contextRef="#ctx0" brushRef="#br0" timeOffset="144">3746 13097 140 0,'-3'-8'52'0,"-17"5"-28"0,-4 1-15 0,18 2 14 16,-3 0-7-16,0 2 1 0,0 1-12 15,0 2-6 1,-3 3 1-16,3 0-3 0,3 8 1 15,0 5 2-15,3 0 2 0,3-2-3 16,3-3 0 0,3-3 1-16,3 3 0 0,6-8 2 15,6-6 1-15,-3-2 5 16,0-5 5-16,-6-5-5 16,-1-6-2-16,-2 0-1 15,0-3-1-15,-3-2 0 16,-3-3 0-16,0 0-2 15,-3-2-2-15,0-3 1 16,0 0 1-16,0 2-1 16,0 4-1-16,0-1 3 15,0 8 0-15,0 3 1 0,0 5 0 16,0 2-5 0,0 6-1-16,0 14 1 15,3 1 0-15,0 4 5 0,0 2 2 16,3 0-2-16,-3 3-1 15,0 0 1-15,3-3 2 16,0 3-5-16,0-6-1 16,0 4-24-16,0-4-12 15,0-2-61 1</inkml:trace>
  <inkml:trace contextRef="#ctx0" brushRef="#br0" timeOffset="145">3919 13110 176 0,'0'0'66'0,"3"3"-36"0,0-1-29 0,3-2 14 0,0 0 9 16,3 0 8-16,0 0-11 16,0-2-2-16,0-4-11 15,0 1-5-15,-1-3 0 0,1 0-2 16,-3 3-1-16,-3-3 1 15,0 3-1-15,-3-1 2 16,-3 1 1-16,-3 0-4 16,0 2 1-16,-3 3 2 15,-2 3 1-15,-1 2-6 16,3 0-2-16,-3 3 2 16,0 0 3-16,3 3 5 0,3 0 4 15,6 4-2-15,0-1 1 16,3 4-3-16,3-2 2 15,0 0-4-15,3-3-2 16,0-2-3-16,3-3 1 16,3-3-10-16,-1-2-5 15,1 2-32-15,0-2-11 16,0-3-41 0</inkml:trace>
  <inkml:trace contextRef="#ctx0" brushRef="#br0" timeOffset="146">4288 13036 180 0,'-3'-5'68'0,"3"5"-36"0,-3 2-26 16,0 1 15-16,-3 2-7 15,-3 3 2-15,-3 3-7 16,-5 5-3-16,-4 5-3 15,0 5-3-15,0 1 1 0,3-3-1 16,3-3 0-16,3-3-9 16,0 1-2-16,4-9-21 0,2 1-6 15,0-6-27 1,3-2-29 0,3-6 32-16</inkml:trace>
  <inkml:trace contextRef="#ctx0" brushRef="#br0" timeOffset="147">4092 13062 172 0,'0'-2'66'0,"3"2"-36"0,3 2-31 0,0 4 12 15,-1 2 6-15,7 2 4 16,6 9-3-16,3 5 0 16,0 2-10-16,3-2-5 0,-3 2 0 15,-1 6 2-15,1-8 2 0,9-6-52 16,-9-2-24-1,-3-8-23 1</inkml:trace>
</inkml:ink>
</file>

<file path=ppt/ink/ink10.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7-05-17T19:56:45.488"/>
    </inkml:context>
    <inkml:brush xml:id="br0">
      <inkml:brushProperty name="width" value="0.05292" units="cm"/>
      <inkml:brushProperty name="height" value="0.05292" units="cm"/>
      <inkml:brushProperty name="color" value="#FF0000"/>
    </inkml:brush>
  </inkml:definitions>
  <inkml:traceGroup>
    <inkml:annotationXML>
      <emma:emma xmlns:emma="http://www.w3.org/2003/04/emma" version="1.0">
        <emma:interpretation id="{91B22FC3-3EA1-4F42-BE5C-BD834D20CB20}" emma:medium="tactile" emma:mode="ink">
          <msink:context xmlns:msink="http://schemas.microsoft.com/ink/2010/main" type="writingRegion" rotatedBoundingBox="17771,12176 20520,12169 20522,12835 17772,12842"/>
        </emma:interpretation>
      </emma:emma>
    </inkml:annotationXML>
    <inkml:traceGroup>
      <inkml:annotationXML>
        <emma:emma xmlns:emma="http://www.w3.org/2003/04/emma" version="1.0">
          <emma:interpretation id="{BE5DC06A-2C9B-42BD-9CC0-3215800E1DA1}" emma:medium="tactile" emma:mode="ink">
            <msink:context xmlns:msink="http://schemas.microsoft.com/ink/2010/main" type="paragraph" rotatedBoundingBox="17771,12176 20520,12169 20522,12835 17772,12842" alignmentLevel="1"/>
          </emma:interpretation>
        </emma:emma>
      </inkml:annotationXML>
      <inkml:traceGroup>
        <inkml:annotationXML>
          <emma:emma xmlns:emma="http://www.w3.org/2003/04/emma" version="1.0">
            <emma:interpretation id="{A8B607B9-592D-417C-8A2A-600704B946B4}" emma:medium="tactile" emma:mode="ink">
              <msink:context xmlns:msink="http://schemas.microsoft.com/ink/2010/main" type="line" rotatedBoundingBox="17771,12176 20520,12169 20522,12835 17772,12842"/>
            </emma:interpretation>
          </emma:emma>
        </inkml:annotationXML>
        <inkml:traceGroup>
          <inkml:annotationXML>
            <emma:emma xmlns:emma="http://www.w3.org/2003/04/emma" version="1.0">
              <emma:interpretation id="{42D73304-A956-46E7-A031-596A132FA66B}" emma:medium="tactile" emma:mode="ink">
                <msink:context xmlns:msink="http://schemas.microsoft.com/ink/2010/main" type="inkWord" rotatedBoundingBox="17771,12176 20520,12169 20522,12835 17772,12842"/>
              </emma:interpretation>
              <emma:one-of disjunction-type="recognition" id="oneOf0">
                <emma:interpretation id="interp0" emma:lang="en-US" emma:confidence="1">
                  <emma:literal>neighbors'</emma:literal>
                </emma:interpretation>
                <emma:interpretation id="interp1" emma:lang="en-US" emma:confidence="0.5">
                  <emma:literal>neighbors \</emma:literal>
                </emma:interpretation>
                <emma:interpretation id="interp2" emma:lang="en-US" emma:confidence="0">
                  <emma:literal>neighbor \</emma:literal>
                </emma:interpretation>
                <emma:interpretation id="interp3" emma:lang="en-US" emma:confidence="0">
                  <emma:literal>Neighbors \</emma:literal>
                </emma:interpretation>
                <emma:interpretation id="interp4" emma:lang="en-US" emma:confidence="0">
                  <emma:literal>Neighbor \</emma:literal>
                </emma:interpretation>
              </emma:one-of>
            </emma:emma>
          </inkml:annotationXML>
          <inkml:trace contextRef="#ctx0" brushRef="#br0">17775 12467 92 0,'-3'-21'35'0,"3"21"-18"0,0-3-5 16,3 3 16-16,-3 0-7 16,0 0-2-16,3 3-7 15,6 13-2-15,-3 0-6 16,0 0 4-16,6 2 4 0,-3 3-4 15,-1 0 0-15,-2 1-2 16,0-4-1-16,0-5-3 16,0-2 1-16,-3 0 2 15,0-6 2-15,-3-5 5 0,0-3 5 16,0-2-5-16,0-6-2 16,0-5-3-16,3 1-2 15,3-9-3 1,0 0-2-16,3 0 1 0,3 3 1 15,0 0-1-15,3 2 2 16,-3 6-4-16,0 5 0 16,2 5-1-16,1 3-2 15,-3 8 3-15,3 6 0 16,0 4 3-16,-3 1 3 16,-3-1-2-16,0 1-2 15,-3-1 0-15,0 1-1 16,-3-3 2-16,0-3 1 15,0-3-28-15,0-2-10 16,0-2-67-16</inkml:trace>
          <inkml:trace contextRef="#ctx0" brushRef="#br0" timeOffset="391.9019">18227 12523 160 0,'-3'0'60'0,"3"2"-32"0,3 1-37 16,-3-3 7-16,6 5 5 16,3-2 7-16,6 0 5 15,0 2 0-15,3 0-7 16,0-2-5-16,3-3 0 0,-4 0 2 16,1-3 2-16,-3 1-3 0,0-6-3 15,-6 0 2-15,-3-8 2 16,-6 5-2-16,-6-5 0 15,-3 6-6-15,-6-1-2 16,-9 6 2-16,-2 2 1 16,-4 11 2-16,3 3 2 15,3-1 1-15,3 1 3 16,6 2-3-16,7 3 0 16,5 0 3-16,6 0 1 15,11 2 1-15,7-2 0 16,3 0-4-16,3-5-1 15,0-3-1-15,-1-3 1 0,4-5-26 16,3-3-12 0,-3-2-59-16</inkml:trace>
          <inkml:trace contextRef="#ctx0" brushRef="#br0" timeOffset="556.7655">18582 12454 188 0,'-6'-3'71'0,"6"19"-38"0,0-5-41 15,0-6 10-15,0 6 5 16,0-1 5-16,0 3-3 16,3 3-1-16,0 3-4 15,3-1-3-15,-1 1 2 0,1-1-2 16,3-2 2-16,-3-5-95 16</inkml:trace>
          <inkml:trace contextRef="#ctx0" brushRef="#br0" timeOffset="730.8033">18617 12348 232 0,'-12'-16'88'0,"12"19"-48"0,0-6-51 0,0 3 11 16,0 0-6-16,9 3 2 15,0 2-14-15,3 3-5 16,9 3-65-16,6 2-28 15</inkml:trace>
          <inkml:trace contextRef="#ctx0" brushRef="#br0" timeOffset="1141.8342">18835 12483 180 0,'-12'-16'68'0,"9"14"-36"0,-9 2-26 16,6 0 15-16,-9 5-9 15,-3 8-2-15,-3-2-5 16,0 2-2-16,4 3-1 15,5 0-4-15,3 2 1 0,6 1 1 16,3-1 0-16,15-2 0 16,0-3 2-16,2-5 1 15,1-5 3-15,-3-6-3 16,-3-2-2-16,0-6 0 16,0 1-1-16,-3-3 2 15,-3-3 1-15,0 0-4 0,0-3-1 16,-3 6 1-16,0 0 0 15,0 5-4-15,2 16-6 16,1 5 4 0,3 8 3-16,0 3 3 15,0 8 1-15,-3 7 0 16,0-2 6 0,-6-2 4-16,-3-3 1 0,-6-1 3 15,-3-7-3-15,-3-5-1 16,1-6-4-16,-7-8-1 15,-6-7-21-15,3-4-9 16,3-12-36 0,3-14-60-16,7-5 23 15</inkml:trace>
          <inkml:trace contextRef="#ctx0" brushRef="#br0" timeOffset="1529.7911">19022 12173 140 0,'-3'0'52'0,"6"8"-28"0,0 11-24 16,-3-1 13-16,0 12 19 15,0 7 12-15,0 8-18 16,0 0-7-16,-3-6-12 16,3-2-3-16,0-2 2 0,0-4-1 15,3-7 2-15,0-5-2 0,0-3 2 16,0-6-2-16,3-7 0 15,0-6-1-15,3-5 0 16,3-10-7-16,3-6-2 16,5 3 6-16,-2 2 4 15,3 6-5-15,-3 8-1 16,-3 7-3-16,0 6 3 16,-3 6 2-16,-3 1 4 15,-3 4 0-15,0 2 0 16,-1-2-3-16,1-1 1 15,-3-2 0-15,3-3 1 16,-3-2-18-16,0-3-7 16,3-8-54-16,0-5-61 15,3-6 32 1</inkml:trace>
          <inkml:trace contextRef="#ctx0" brushRef="#br0" timeOffset="1908.9538">19344 12181 164 0,'-3'0'63'0,"3"8"-34"0,3 11-30 16,0-3 12-16,-3 13 15 15,0 5 7-15,0 14-10 16,0-6-3-16,0 1-12 16,0-6-3-16,3-3-1 15,-3-2 0-15,0-8 0 0,5-6 0 16,1-7 13-1,0-6-9-15,0-8-2 16,6-2-3-16,0-6-3 16,3-10-4-16,3 3-2 15,0 5 0-15,0 7 4 16,-1 9-1-16,-2 2-1 16,-3 3 0-16,-6 3 3 15,-6 2 4-15,-6 3 6 16,-6 2-5-16,-3 1 0 15,-5-3-2-15,-7 0 1 16,0-3-18-16,3-5-4 16,0 0-35-16,4-6-15 15,8-2-24 1</inkml:trace>
          <inkml:trace contextRef="#ctx0" brushRef="#br0" timeOffset="2193.9035">19632 12499 160 0,'-6'0'60'0,"-6"18"-32"0,3-2-33 16,7-8 10-16,-4 3 28 15,0 2 17-15,3 3-19 16,3 2-6-16,3 1-16 16,9-3-2-16,2 2 3 0,7-2 5 0,3-10 5 15,0-6-6 1,-3-6-1-16,-3-4-3 15,-4-4-1-15,-5-1-3 0,-9-4 1 16,-6-2-4-16,-5 0 0 16,-7-6-6-16,-6 6 0 15,0 5-23-15,0 3-8 16,3 2-32-16,6 3-10 16,7 3-28-1</inkml:trace>
          <inkml:trace contextRef="#ctx0" brushRef="#br0" timeOffset="2689.4957">19793 12517 176 0,'12'16'68'0,"6"-8"-36"0,-6 5-31 0,-3-5 14 0,-6 0-6 16,-3 3 0-16,0 0 1 16,0-4 1-16,0 1-5 15,-3 0-2-15,-6-5 4 16,3-3 0-16,0-3 3 15,0-5 3-15,3-2 5 16,3-9 3-16,6 1 0 16,0-6-2-16,0 0-8 15,6 3-5-15,0 0-9 16,2 5-1-16,1 5-4 16,6 3 2-16,3 3-21 15,3 2-8-15,8 3-12 16,1 0-1-16,-3 3 7 15,-3-3 5-15,-4 3 17 16,-5-1 9-16,-6-2 32 16,-6 0 15-16,-6 0 7 0,-6 0 3 15,-3 0-18-15,-3 0-5 16,0 3-15-16,0 0-4 16,3 7-9-16,12 4 0 15,3 1 1-15,0 7 1 16,0 1 1-16,0 1 2 15,-3 0 5-15,-3-3 6 16,-3-2-3-16,-3-3 0 16,-3-3-2-16,-6-5 0 15,-6-3-4-15,0-2-1 16,4-3-23-16,2-3-9 16,3-2-57-16,12-6-23 0</inkml:trace>
          <inkml:trace contextRef="#ctx0" brushRef="#br0" timeOffset="2977.4441">20463 12422 324 0,'-9'-8'123'0,"9"8"-66"0,0 0-69 0,0 0 18 16,0 0-14-1,0 0 0-15,6 6-42 0,0 1-19 16,0 15-42-16,0-1-16 16,0 0 59-16,0 0 30 15,-1-2 202 17,-2-1-82-32,0-5-26 15,0-2-87-15,0-3-82 16,12-3 14-1</inkml:trace>
        </inkml:traceGroup>
      </inkml:traceGroup>
    </inkml:traceGroup>
  </inkml:traceGroup>
</inkml:ink>
</file>

<file path=ppt/ink/ink11.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7-05-17T19:57:18.023"/>
    </inkml:context>
    <inkml:brush xml:id="br0">
      <inkml:brushProperty name="width" value="0.05292" units="cm"/>
      <inkml:brushProperty name="height" value="0.05292" units="cm"/>
      <inkml:brushProperty name="color" value="#FF0000"/>
    </inkml:brush>
  </inkml:definitions>
  <inkml:traceGroup>
    <inkml:annotationXML>
      <emma:emma xmlns:emma="http://www.w3.org/2003/04/emma" version="1.0">
        <emma:interpretation id="{8BB082FF-383C-44B5-AA0E-11D05911B654}" emma:medium="tactile" emma:mode="ink">
          <msink:context xmlns:msink="http://schemas.microsoft.com/ink/2010/main" type="writingRegion" rotatedBoundingBox="1198,12092 3958,12148 3943,12854 1183,12797"/>
        </emma:interpretation>
      </emma:emma>
    </inkml:annotationXML>
    <inkml:traceGroup>
      <inkml:annotationXML>
        <emma:emma xmlns:emma="http://www.w3.org/2003/04/emma" version="1.0">
          <emma:interpretation id="{82238AA3-783E-493E-B9EF-9BB5B7826478}" emma:medium="tactile" emma:mode="ink">
            <msink:context xmlns:msink="http://schemas.microsoft.com/ink/2010/main" type="paragraph" rotatedBoundingBox="1198,12092 3958,12148 3943,12854 1183,12797" alignmentLevel="1"/>
          </emma:interpretation>
        </emma:emma>
      </inkml:annotationXML>
      <inkml:traceGroup>
        <inkml:annotationXML>
          <emma:emma xmlns:emma="http://www.w3.org/2003/04/emma" version="1.0">
            <emma:interpretation id="{20AF5FDE-FB48-441F-83C4-94EDBC6BDEC3}" emma:medium="tactile" emma:mode="ink">
              <msink:context xmlns:msink="http://schemas.microsoft.com/ink/2010/main" type="line" rotatedBoundingBox="1198,12092 3958,12148 3943,12854 1183,12797"/>
            </emma:interpretation>
          </emma:emma>
        </inkml:annotationXML>
        <inkml:traceGroup>
          <inkml:annotationXML>
            <emma:emma xmlns:emma="http://www.w3.org/2003/04/emma" version="1.0">
              <emma:interpretation id="{D27BB0E4-3F77-4FB0-A8CD-88AB7AD48B1F}" emma:medium="tactile" emma:mode="ink">
                <msink:context xmlns:msink="http://schemas.microsoft.com/ink/2010/main" type="inkWord" rotatedBoundingBox="1198,12092 3958,12148 3943,12854 1183,12797"/>
              </emma:interpretation>
              <emma:one-of disjunction-type="recognition" id="oneOf0">
                <emma:interpretation id="interp0" emma:lang="en-US" emma:confidence="1">
                  <emma:literal>neighbors:</emma:literal>
                </emma:interpretation>
                <emma:interpretation id="interp1" emma:lang="en-US" emma:confidence="1">
                  <emma:literal>neighbors :</emma:literal>
                </emma:interpretation>
                <emma:interpretation id="interp2" emma:lang="en-US" emma:confidence="0">
                  <emma:literal>neighbor :</emma:literal>
                </emma:interpretation>
                <emma:interpretation id="interp3" emma:lang="en-US" emma:confidence="0">
                  <emma:literal>neighbor's :</emma:literal>
                </emma:interpretation>
                <emma:interpretation id="interp4" emma:lang="en-US" emma:confidence="0">
                  <emma:literal>Neighbors :</emma:literal>
                </emma:interpretation>
              </emma:one-of>
            </emma:emma>
          </inkml:annotationXML>
          <inkml:trace contextRef="#ctx0" brushRef="#br0">1192 12393 120 0,'0'-8'46'0,"9"8"-24"0,-12 0-10 15,3 0 13-15,0 3-13 16,6 2-5-16,0 3 2 16,-6 11 2-16,3 4-6 15,3 1-1-15,-6 0 2 0,3-3-1 16,0 0 0-16,3-5-3 16,-6-3 1-16,0-2 0 15,0-3 3-15,0-3 8 16,0-7 5-16,0-4-9 15,0-10-3-15,0-10-5 0,3 0-2 16,3-4-2-16,0 1 1 16,9-2 1-16,-3-4 2 15,9 9 1-15,0 5 3 32,5 13-8-32,-2 8 0 0,3 8 0 0,-6 7 3 15,0 7 0-15,-10 4-1 16,1 0 3-16,-3 1 0 15,-6-1-1-15,-3 1 1 16,-3-3-2-16,0-3-1 16,-6-5-41-16,12-6-18 15,3-2-32 1</inkml:trace>
          <inkml:trace contextRef="#ctx0" brushRef="#br0" timeOffset="357.3534">1594 12412 176 0,'6'2'66'0,"0"4"-36"0,12-1-33 15,-6-3 11-15,0-2 5 16,6 0 3-16,-6 0-3 16,6-2-3-16,2-1-5 15,-5-2-2-15,3 0 1 0,0-3 0 16,-9 0 0-16,3-3 0 15,-12 1 0-15,-6 2-5 16,-3 0-1-16,-6 5-2 16,-6 3 3-16,-6 5 0 15,4 6 1-15,2 2-3 0,3 3 0 16,6 5 2-16,0 3 2 16,9-3 4-16,9 0 2 15,3 1-3-15,6-7-3 16,3 1 2-16,3-5 2 15,5-3-2-15,-2-3 0 16,9-5-41-16,3-3-19 16,-7 1-35-1</inkml:trace>
          <inkml:trace contextRef="#ctx0" brushRef="#br0" timeOffset="525.0203">1975 12372 176 0,'-6'-3'66'0,"6"14"-36"0,0 2-33 15,0-5 13-15,0 5-1 16,0 6 5-16,0 2-6 16,0-3 0-16,0 4-4 15,3-4-5-15,0 1-2 0,0-3-34 16,0-3-15 0,6-5-24-16</inkml:trace>
          <inkml:trace contextRef="#ctx0" brushRef="#br0" timeOffset="681.8063">2014 12216 256 0,'-12'-21'96'0,"12"15"-52"0,0 4-54 0,0 2 14 16,0 0-8-16,9 0 3 16,-6 2-27-16,6 1-8 15,3 2-61-15,9 1-28 16</inkml:trace>
          <inkml:trace contextRef="#ctx0" brushRef="#br0" timeOffset="1085.2915">2154 12364 152 0,'-21'5'57'0,"3"3"-30"0,-12 8-32 0,22-3 10 0,-4 6 3 15,3 5 7-15,0-3-7 16,3 0-4-16,6-2-3 15,6-4 1-15,9-1 3 0,-3-4 0 16,5-5 2 0,-5-5-4-16,0-2 0 0,0-1 1 15,-3-7 0-15,0-9-2 16,-3 1 1-16,0 2-4 16,0 0 0-16,-6 0 1 15,0 3 2-15,3 5-3 16,3 2-2-16,-6 4-3 15,6 7 1-15,0 8 3 16,3 9 1-16,0 4-2 16,2 3 0-16,-8 3 6 15,3 8 5-15,-6 2 9 16,-9-5 4-16,-2 0 1 0,-7-5 1 16,-3-1-11-1,-9-9-2-15,9-7-11 0,-6-7-1 16,4-8-51-16,5-5-19 15,6-24-24 1</inkml:trace>
          <inkml:trace contextRef="#ctx0" brushRef="#br0" timeOffset="1454.3364">2347 12126 160 0,'0'0'60'0,"18"13"-32"0,-24 16-33 15,12-10 10-15,-6 12-1 16,-6 7 5-16,6-1 8 16,0 2 4-16,0 4-10 15,0-6-4-15,-3-8-1 0,3-3-1 16,-3-5 0-16,3-5-1 16,0-5 0-16,0-3 0 15,0-6 2-15,0-7-8 16,12-11-3-16,-3-5-11 15,12 0-4 1,-6 2 7-16,6 6 5 0,0 8 6 16,5 5 1-16,1 8 5 0,-3 5 2 15,-3 8 6-15,-3 0 3 16,-9 1-6-16,2-1-3 16,-2 0-3-16,-3-3 0 15,0-2 0-15,-3-5 1 16,3-3-31-16,0-6-14 15,0-7-48 1</inkml:trace>
          <inkml:trace contextRef="#ctx0" brushRef="#br0" timeOffset="1826.841">2699 12129 148 0,'0'-6'55'0,"0"9"-30"0,6 5-32 0,-3 0 10 0,3 5 1 15,-1 5 2-15,1 17 6 16,-3 2 5-16,-3 3-9 16,0 7-2-16,-3-4 0 0,0-6-3 15,0-3 0-15,3-8 1 16,-5-4 2-16,2-4 1 16,0-5 1-16,0-5 0 15,3-5 0-15,0-3-2 16,6-8-1-16,5-8-8 15,13 0-2-15,0 3 2 16,0 5 1-16,3 5-1 16,-4 9 2-16,4 4 7 0,-12 1 6 15,-3 2-2 1,-6 0 2-16,-9 3-1 0,-6 0 1 16,-9 3-6-16,-6-3-4 15,-2-1-10-15,2-1-3 16,0-4-40-16,6-2-19 15,3-5-19 1</inkml:trace>
          <inkml:trace contextRef="#ctx0" brushRef="#br0" timeOffset="2130.6503">3008 12459 188 0,'0'3'71'0,"0"10"-38"0,-3 0-43 16,-3-2 9-16,3 0 6 15,0-1 7 1,6 1 2-16,0 2 2 0,6 0-8 16,6 0 6-16,-6-2 3 0,9-3 2 15,9-5 1-15,-1-3-5 16,1-3 1-16,-6-2-7 16,3-3-1-16,-12 0 5 15,-6-6 1-15,-9 1-5 16,-12-8-1-16,-6 3-4 15,-6 2-3-15,-3 2-3 16,-2 4-1-16,2 2-16 16,3 3-5-16,6 2-32 15,9 0-14-15,9 1-38 16</inkml:trace>
          <inkml:trace contextRef="#ctx0" brushRef="#br0" timeOffset="2414.7643">3202 12430 176 0,'15'5'68'0,"5"9"-36"0,10 9-31 0,-21-12 14 16,3 2 1-16,-3-2 2 15,-3-1-1-15,0 1 0 16,-3 0-9-16,-3-3-1 0,0-1 3 16,-3-1-4-16,-6-6 6 15,-6-3-2 1,3-7 5-16,3-9 3 0,3 1-9 15,6-4-3-15,0 1-4 16,9 3 1-16,0 2-4 16,3 3 0-16,0 5-4 15,0 2-1-15,6 4-19 16,2 2-7-16,13 0-18 16,3 2-7-16,0 1-37 15</inkml:trace>
          <inkml:trace contextRef="#ctx0" brushRef="#br0" timeOffset="2675.1676">3636 12414 228 0,'-24'-5'88'0,"13"5"-48"0,-13 0-31 0,15 3 22 15,0-1-19 1,3-2-6-16,3 3-4 0,-3 2-2 16,12 3 0-1,0 5 0-15,9 6 0 0,3-1 2 0,-1-2 3 16,-2 0 2-16,-6-3 1 15,-3-2 4-15,-9 0 5 16,-9-4-7 0,-6 1-3-16,-2 0-4 0,-10-2-3 15,0-1 1-15,6-2 1 16,3-3-19-16,7 0-6 16,2 0-59-16,9-3-26 15,12 0 7 1</inkml:trace>
          <inkml:trace contextRef="#ctx0" brushRef="#br0" timeOffset="2804.4927">3877 12393 272 0,'3'-10'101'0,"0"12"-54"0,-3-2-70 16,0 0 8-16,0 5-36 15,-3 3-12-15,0 3-27 16,-3 2-11-16</inkml:trace>
          <inkml:trace contextRef="#ctx0" brushRef="#br0" timeOffset="2924.5838">3919 12615 264 0,'0'-2'101'0,"3"2"-54"0,-3 0-66 0,0 0 13 16,3-3-96-16,6 0-37 15,3 1 62-15,-9 2 30 16</inkml:trace>
        </inkml:traceGroup>
      </inkml:traceGroup>
    </inkml:traceGroup>
  </inkml:traceGroup>
</inkml:ink>
</file>

<file path=ppt/ink/ink12.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8-02-15T00:23:30.125"/>
    </inkml:context>
    <inkml:brush xml:id="br0">
      <inkml:brushProperty name="width" value="0.05292" units="cm"/>
      <inkml:brushProperty name="height" value="0.05292" units="cm"/>
      <inkml:brushProperty name="color" value="#FF0000"/>
    </inkml:brush>
  </inkml:definitions>
  <inkml:trace contextRef="#ctx0" brushRef="#br0">18332 14168 124 0,'-3'-15'46'0,"3"9"-24"0,-6 1 3 16,3 0 20-16,-6 2 0 16,-6 3 3-16,-3 0-16 15,-6 8-7-15,-6 0-14 16,-2 8-5-16,-10 10-2 0,-6 6-5 16,-5 10-1-16,-7 9 1 15,10 15 0-15,5 0-2 16,12 3 0-16,9-1-1 15,13 9 0-15,11 8 0 16,8-3 3-16,4-3-5 16,6-5 0-16,-3 3 3 15,-3 0 3-15,-9 0 1 0,-6-3 2 16,-12-6-2-16,-12-4-1 16,-8-6 5-16,-4-5 4 15,3-5 12-15,3-9 9 16,7-7-9-16,5-5-2 15,6-9-13-15,6 1-7 16,6-1-4-16,6 9-2 16,9 10 1-16,6 10 2 15,0 11-3-15,-6 24 0 16,-9 22 4-16,-12 9 1 16,-6 9 2-16,0 13 0 0,0-11 13 15,6-15 8-15,9-9-4 16,15-7-2-16,15-3-13 15,17-11-6-15,10 1-16 16,5-9-7-16,7-7-66 16,8-11-26-16,1-8 12 15</inkml:trace>
  <inkml:trace contextRef="#ctx0" brushRef="#br0" timeOffset="0.9587">16043 15555 56 0,'0'-5'22'0,"-3"-1"-12"0,6 6-8 16,-3 0 6-16,0 0 7 16,0 0 4-16,3-2 15 15,-3-1 8-15,0 0 0 16,0-2 1-16,-9 5-12 15,-3 0-4-15,-3 5-16 16,-3 1 4-16,-3 7 3 0,0 5-8 16,0-2-1-16,1 0-1 15,5-3 0-15,3-2-7 16,3 2-2-16,6-2-3 16,6-3 0-16,9 2 3 0,3 1 2 15,8 2 0-15,7 6 2 16,0-1-2-16,0 1-1 15,-3 10 5-15,-7-3 4 16,-8-2-3-16,-3-3 2 16,-9 0 4-16,-6-2 4 15,-9-6-4-15,-8-2-2 16,-4-3-1-16,-3-3-1 16,-3-2-4-16,4-3-3 15,-4 0-3-15,6 2-1 16,0 1-23-16,3 5-10 0,15 2-111 15,12-2 26 1</inkml:trace>
  <inkml:trace contextRef="#ctx0" brushRef="#br0" timeOffset="1.9587">16135 15621 180 0,'-6'-3'68'0,"3"6"-36"0,3 0-37 16,0 13 32-16,0 2-4 15,0 9 0-15,0 7 1 16,0 0-14-16,3 6 1 0,3-8 2 16,0 2-7-16,3-7-1 15,6-4-1-15,-1-9 2 16,1-1-3-16,3-5 0 16,0-6-3-16,-3-4-1 15,0-6-4-15,0-8-1 16,-3-8-2-16,-3 3 0 0,-1 2 7 15,-2 6 5 1,0 5-7-16,-3 3 1 0,3 10 2 16,0 11 4-16,3 3-1 15,0-3-2-15,3-1 8 16,0-1 6-16,12-6 2 16,0 2-1-16,2-7-2 15,-2-6 1-15,-3-7-2 16,-3-4 2-16,-3-4-6 15,-6-3-1-15,-3-3-2 16,-9-5-1-16,-3-3-6 16,-9 0 1-16,-6 3-2 15,3-3-2-15,0 9-11 0,3 4-5 16,1 3-25 0,5 11-8-16,6 2-35 15,9 3-53-15,14 0 35 16</inkml:trace>
  <inkml:trace contextRef="#ctx0" brushRef="#br0" timeOffset="2.9587">16733 15552 208 0,'-6'0'79'0,"3"0"-42"0,-3 0-39 16,3 3 14-1,-6 10-4-15,-9 6 0 0,1 2 0 16,-1 5 2-1,0 9-5-15,3 4-1 0,3 6 2 16,6-2-3-16,3-6-2 0,3-6 6 16,6-4 5-16,6-9 3 15,6-7 3-15,0-8-8 16,0-6-1-16,-1-18-5 16,-2 0-1-16,0-6-1 15,-3-2 1-15,0 0 0 16,-6 0 1-16,-3 2-2 15,-3 1 9 1,0 5 6-16,0 16-9 16,0 5-7-1,0 10-1-15,3 6 0 16,3 5 0-16,3 6 0 16,3 7 0-16,0-5 0 15,0-2 2-15,2-6-25 16,4-3-10-16,-3-5-29 0,6-5-12 15,-3-8-35 1</inkml:trace>
  <inkml:trace contextRef="#ctx0" brushRef="#br0" timeOffset="3.9587">16924 15737 232 0,'-18'16'88'0,"18"5"-48"0,0 43-42 0,0-38 14 15,0 6 7-15,3 13 7 0,-3 3-2 16,6-3-2-16,3-3-12 16,0-2-2-16,-4-11-1 0,4 0-3 15,-3-3-3-15,0-4 2 16,-3-17 2 0,-3-8 2-16,0-10-6 15,-3-8 0-15,-6-16 1 16,0-3 1-16,-2-5-1 15,-1-16-2-15,3 3 5 16,9 0 4-16,0 0 1 0,9 2 2 16,6 6-2-16,5 8 1 15,4 4-4 1,6 9-2-16,3 11 0 0,-1 10-1 16,-5 13 0-16,-3 8 2 15,-9 6 3-15,-6 10 2 16,-6 0-3-16,-9 6 0 15,-12 4-7-15,-3-7-1 16,-6-6-16-16,1-7-4 16,-4-6-28-16,-3 0-11 15,0-13-60 1,1-2-58-16,5-4 60 16</inkml:trace>
  <inkml:trace contextRef="#ctx0" brushRef="#br0" timeOffset="4.9587">16730 15563 116 0,'-6'-5'46'0,"6"-1"-24"0,0-2-4 16,0 8 20-16,0 0-8 15,0 0 0-15</inkml:trace>
  <inkml:trace contextRef="#ctx0" brushRef="#br0" timeOffset="5.9587">16730 15573 339 0,'6'27'22'0,"3"2"-5"0,0 8-10 15,3 3-5-15,0 2-15 16,0-5-6-16,0-5-83 15</inkml:trace>
</inkml:ink>
</file>

<file path=ppt/ink/ink13.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8-02-15T00:23:30.137"/>
    </inkml:context>
    <inkml:brush xml:id="br0">
      <inkml:brushProperty name="width" value="0.05292" units="cm"/>
      <inkml:brushProperty name="height" value="0.05292" units="cm"/>
      <inkml:brushProperty name="color" value="#FF0000"/>
    </inkml:brush>
    <inkml:brush xml:id="br1">
      <inkml:brushProperty name="width" value="0.05292" units="cm"/>
      <inkml:brushProperty name="height" value="0.05292" units="cm"/>
    </inkml:brush>
  </inkml:definitions>
  <inkml:trace contextRef="#ctx0" brushRef="#br0">3410 6342 120 0,'-3'-5'46'0,"6"5"-24"0,-6 0-10 0,3 0 16 16,-3 0-5-16,-3 0 1 16,-3 5-2-16,-3 0-2 15,0 6-10-15,-8 7 5 0,-10 22 2 16,-3 8-1-16,0 13 1 16,1 2-3-16,2 3 1 15,6 0-4-15,3 1-1 16,6-7-9-16,6-9 0 15,3-9-1-15,3-8 0 16,3-4-5-16,0-7 1 16,0-7-38-16,0-3-14 15,0-7-51 1</inkml:trace>
  <inkml:trace contextRef="#ctx0" brushRef="#br0" timeOffset="0.6412">2990 6816 204 0,'-18'0'77'0,"13"2"-42"0,2 9-43 16,3-1 12-16,0 6 7 16,3 16 5-16,-3 5 3 15,0 3 1-15,0 2-11 16,5-2-3-16,1-6-2 0,6-5 0 15,0-5 2-15,0-8-5 16,0-3-1-16,0-5 4 16,0-8 2-16,-3-8 2 15,6-2 0-15,-3-1 0 0,-1-2 0 16,4-6-7-16,3-2 0 16,0 3-1-16,-3-6 2 15,6-3-17-15,-3 6-6 16,2 0-76-1,-5 0-58-15,-15 0 58 16</inkml:trace>
  <inkml:trace contextRef="#ctx0" brushRef="#br0" timeOffset="1.6377">3654 5694 124 0,'-3'-11'46'0,"3"6"-24"0,-9 0-6 0,6 5 18 16,-3 0 4-16,-3 0 2 15,-3 5-14-15,-5 3-3 16,-1 8-13-16,-6 18-11 0,-3 1-2 16,6 4 1-16,3 4 1 15,12 4-4-15,12 1 1 16,3-6-36-16,9-10-13 15,3-8-35 1</inkml:trace>
  <inkml:trace contextRef="#ctx0" brushRef="#br0" timeOffset="2.6377">3815 5779 220 0,'-33'2'85'0,"21"3"-46"0,-3 14-48 15,6-8 14-15,0 2-3 16,-2 5 1-16,8 3 1 16,0 6 2-1,12-3-3-15,5-3 0 0,4-5 3 0,6-6-3 16,3-7-2-16,3-6 6 16,-4-5 3-16,-5-2 3 15,-6-3 3-15,-6-1-5 16,-9-12-1-16,-9 2-4 15,-3 0 1-15,-3 6-9 0,-5 2 0 16,2 3-29-16,3 5-11 16,0 8-61-1,9 8-37-15,0-8 63 16</inkml:trace>
  <inkml:trace contextRef="#ctx0" brushRef="#br0" timeOffset="3.6377">4017 5980 164 0,'-3'23'63'0,"3"-12"-34"0,-9 15-8 0,6-10 25 16,-3 0-20-16,-8 0-4 16,-4-5-13-16,0-1-6 0,-3-2-2 15,3-3-39-15,0-5-16 0,6-5-42 16</inkml:trace>
  <inkml:trace contextRef="#ctx0" brushRef="#br0" timeOffset="4.6377">4163 5871 152 0,'-39'19'57'0,"39"-6"-30"0,-3 8-32 15,3-10 12-15,0 2 5 0,3 3 7 16,6 5-1 0,6 0-1-16,3-5-9 0,3-8 1 15,3-8 4-15,0-5 2 0,-1-6 3 16,1-5-6-16,-6-2 1 16,-9-4-4-16,-6 1 2 15,-9-3-6-15,-9 1-1 16,-12-4-18-16,-5 9-5 15,-1 2-26-15,0 5-9 16,6 3-40 0</inkml:trace>
  <inkml:trace contextRef="#ctx0" brushRef="#br0" timeOffset="5.6377">4559 5699 212 0,'15'11'82'0,"-9"7"-44"0,15 11-33 15,-6-7 19-15,-4 7-4 16,-11 5 0-16,-8 3-6 16,-7 16-1-16,-9-8-8 15,-9 3-45-15,-18-3-18 0,-2-11-50 16</inkml:trace>
  <inkml:trace contextRef="#ctx0" brushRef="#br0" timeOffset="6.6377">11128 7837 116 0,'3'0'46'0,"0"-3"-24"0,-3 6 3 16,0-3 22-16,0 0-1 15,0 0 2-15,3 8-17 16,3 0-7-16,0 2-14 16,6 4-6-16,6 4-3 0,6 3-8 15,8 6 0-15,4 2 3 16,3-3 2-16,2-2-9 15,-5-3-5-15,-6-2 3 16,-9-1 5-16,-9-2 7 0,-18 3 5 16,-9-1 3-16,-12 1 1 15,-9-3 13-15,-8 2 6 16,-1-5-9-16,3-5-3 16,4 0-11-16,8-2-5 15,6-4-42-15,9-2-17 16,9-5-42-1,6-6-27-15,6 1 58 16</inkml:trace>
  <inkml:trace contextRef="#ctx0" brushRef="#br0" timeOffset="7.6377">11343 8072 176 0,'-9'0'66'0,"9"0"-36"0,-3 3-15 16,3 0 20-16,-3-1-6 16,-3 4 0-16,-3-1 1 15,-3 0 1-15,-3 1-16 16,-12-4 6-16,-3-2 3 0,-8-5 5 16,-13-3 2-16,-8-8 3 15,-4 0 4-15,-5-2-10 16,-4-9-2-16,7 1-11 15,-1-6-4-15,7 0-9 16,5 3-3-16,7 3 0 16,8 2 0-16,6 3-19 15,6 2-9-15,9 3-51 0,7 3-21 16,5-3-58 0</inkml:trace>
  <inkml:trace contextRef="#ctx0" brushRef="#br0" timeOffset="8.6377">9539 7131 96 0,'-6'-22'35'0,"6"17"-18"0,-6 0 13 0,3 5 23 0,-3 2 0 15,-6 4 4-15,-3 4-21 16,-3 9-9-16,-3 7-16 16,1 11-10-16,2 11-1 0,9 5 0 15,9-3 0-15,6-5-5 16,9-3 1-16,5-2-20 16,10-8-9-16,3-11-56 15,12-13-40 1,-7-5 52-16</inkml:trace>
  <inkml:trace contextRef="#ctx0" brushRef="#br0" timeOffset="9.6377">9726 7178 104 0,'-15'-2'38'16,"6"7"-20"-16,4 3-4 0,2-3 15 0,-3 8-10 15,-3 6-3-15,3 5-5 16,6 2-2-16,6 1-5 16,6-1-3-16,2-5 2 0,4-8 7 15,6-5 5-15,0-13-3 16,0-6 1-16,-3-7-4 15,-7-3 0-15,-5 0 3 16,-6-1 3-16,-9-4 3 16,-8 2 1-16,-10 3 3 15,-9 5 1-15,0 3-12 16,3 2-7-16,7 3-18 16,5 8-8-16,12 6-49 15,15-1-21-15,9-2-3 16</inkml:trace>
  <inkml:trace contextRef="#ctx0" brushRef="#br0" timeOffset="10.6377">9967 7303 144 0,'-6'15'55'0,"9"-1"-30"0,3 4-16 0,-3-5 16 16,-3 6 6-16,-3-1 5 0,-3 1-10 16,-5-1-6-1,-4 1-11-15,0-6-4 0,0-2-1 0,-3-3-16 16,0-6-4-16,3-4-54 16,0-6-57-1,6-11 34-15</inkml:trace>
  <inkml:trace contextRef="#ctx0" brushRef="#br0" timeOffset="11.6377">10170 7009 204 0,'0'8'77'0,"9"8"-42"0,-6 18-37 0,0-15 17 15,-3 2 2-15,0 5 4 16,0 3-10-16,0 0-7 15,0-2-2-15,3-6-5 16,3 0 2-16,3-10-67 16,2-11-67-16,1-6 34 15</inkml:trace>
  <inkml:trace contextRef="#ctx0" brushRef="#br0" timeOffset="12.6377">10461 6810 260 0,'15'14'99'0,"3"12"-54"0,3 16-46 0,-9-15 18 16,0 13 1-16,-3 2 3 0,-6 6-8 15,-9 4-3 1,-9 1-6-16,-12 13-47 0,-6 3-20 0,-23-16-60 16</inkml:trace>
  <inkml:trace contextRef="#ctx0" brushRef="#br0" timeOffset="13.6377">21049 7501 208 0,'-15'5'79'0,"15"6"-42"0,-3 23-45 0,6-15 10 0,-9 15-1 15,-3 8 1-15,0 9 8 16,3-1 4-16,4-8-7 15,2-2-4-15,5-8-2 0,7-6-1 16,0-7 0-16,3-6 4 16,6-8 2-16,3-5 0 15,0-5-1-15,2-8-6 16,4-6 1-16,-3-2-27 0,0 0-9 16,0-3-59-1</inkml:trace>
  <inkml:trace contextRef="#ctx0" brushRef="#br0" timeOffset="14.6377">21204 7858 280 0,'-36'16'107'0,"30"-16"-58"0,6-3-57 15,0-2 16-15,3-6-8 0,6-4 2 16,0-9 3-16,3-13 2 15,6-11-3-15,12-18-1 0,14-19 3 16,16-15-5-16,8-19-1 16,1-14-2-16,11 9 0 15,3 8 2-15,4 2 2 16,-10 11 1-16,-5 13 1 16,-10 10-2-16,-14 17-2 0,-10 10 1 15,-5 13-1-15,-9 11 0 16,-6 8 0-16,-3 5-31 15,-6 3-14-15,0 5-35 16,-1 0-56 0,1 3 33-1</inkml:trace>
  <inkml:trace contextRef="#ctx0" brushRef="#br0" timeOffset="15.6377">22517 5786 172 0,'-12'-2'66'0,"3"15"-36"0,-12 0-26 0,9-2 13 16,-12 10-10-16,-3 16-2 16,-2 19 3-16,5-1 3 0,6-2-6 15,12 0-3-15,15-5-1 0,12-6-1 16,6-5 0-16,5-8-7 15,7-5 0-15,-3-11-46 16</inkml:trace>
  <inkml:trace contextRef="#ctx0" brushRef="#br0" timeOffset="16.6377">22642 5908 232 0,'-15'3'88'0,"15"2"-48"0,6 14-49 0,-3-6 14 16,-3 8 17-16,3 8 10 15,0 3-12-15,3 2-6 16,2-2-8-16,1-3-7 0,3 0-2 16,3-5-58-16,3-5-24 15,-6-12-21 1</inkml:trace>
  <inkml:trace contextRef="#ctx0" brushRef="#br0" timeOffset="17.6377">22901 6202 228 0,'-3'10'88'0,"3"-2"-48"0,-3 11-27 16,0-11 22-16,-3 0 4 15,-9 5 3 1,-6 0-20-16,0 0-10 0,3 1-8 15,0-6-15-15,1-3-2 0,2-2-49 16,3-6-19-16,12-8-38 16</inkml:trace>
  <inkml:trace contextRef="#ctx0" brushRef="#br0" timeOffset="18.6377">23073 5871 228 0,'-9'8'85'0,"6"16"-46"0,0 18-46 0,3-15 16 16,-6 10 3-16,6 2 4 16,-3-2-7-16,3 0-5 15,0-2-3 1,3-6-17-16,3-5-6 0,3-11-82 16</inkml:trace>
  <inkml:trace contextRef="#ctx0" brushRef="#br0" timeOffset="19.6377">23299 5847 228 0,'18'-8'88'0,"-3"14"-48"0,9 10-47 0,-12-3 14 0,3 13-1 16,-3 9 6 0,-3 7 3-16,-6 6 3 0,-3-1-10 15,-12 1 0-15,-15-1-1 0</inkml:trace>
  <inkml:trace contextRef="#ctx0" brushRef="#br0" timeOffset="20.6377">9664 12417 84 0,'-3'-3'33'0,"-12"3"-18"15,24-2 4-15,-15 2 16 0,6 0-11 16,0 0-1-16,3 2-9 15,0 6-1-15,0 8-8 16,0 3 8-16,-3 2 6 0,0 3-4 16,-6 2 2-16,0 0-6 15,3-2 1-15,0-5-3 16,0-3 0-16,0-3-3 16,3-2-1-16,-3-6 5 15,0-3 4-15,-3-4-3 16,0-6 1-16,0-5-7 15,9-3-1-15,0 0-7 0,6-3 0 16,3-2 1-16,0 3 3 16,0-1-5-16,3 3 1 15,0 3 1-15,-1 2 3 16,1 4 0-16,0 1-1 16,0 4-2-16,3-1 1 15,-3 6 3-15,3 5 1 16,-3 7 1-16,-4 1 0 15,-5 3 0-15,-3-1 0 16,-3 3-2-16,0-2 1 16,0 0-7-16,0-4 1 15,-6-1-17-15,6-4-6 16,0-2-27-16,0-8-11 16,9 0-24-1,0-5-14-15,3-3 51 16</inkml:trace>
  <inkml:trace contextRef="#ctx0" brushRef="#br0" timeOffset="21.6377">9970 12496 140 0,'-3'-2'55'0,"3"2"-30"0,0 0-23 16,3 5 14-16,-3-5 3 16,6 5 5-16,0 1-1 15,3-1 0-15,0 0-12 16,6 0-4-16,6-2-1 0,0 0-1 15,0-1 2-15,-4-2-4 16,1 0-2-16,-3-2 2 16,0-4 0-16,-3 1-6 0,-3-5-2 15,-6-1-1-15,-6 0 4 16,-3 3-1-16,-12-2 1 16,-3 5 4-16,0 2 1 15,-2 3 1-15,-1 8 2 16,0 5-3-16,3 0 0 15,3 1 3-15,3-1 3 16,6 0 0-16,6 3 2 16,6 0-6-16,6 0-3 15,6-1-1-15,6-1 1 16,9-4-1-16,3-2-1 16,-1-2-21-16,-2-6-9 15,0-3-25-15,0-2-8 16,-1-1-21-1</inkml:trace>
  <inkml:trace contextRef="#ctx0" brushRef="#br0" timeOffset="22.6377">10334 12430 180 0,'-6'-3'68'0,"-3"9"-36"0,3-4-37 16,6 6 25-1,3 11-2-15,-6-1 4 16,3 4 2-16,-3 1-13 15,6 1-4-15,0 0-3 0,0-3-5 16,0-2-1-16,3-3-46 16,0-6-20-16,-1-5-23 15</inkml:trace>
  <inkml:trace contextRef="#ctx0" brushRef="#br0" timeOffset="23.6377">10336 12345 260 0,'-11'-7'99'0,"8"4"-54"0,-6-2-55 0,9 5 16 16,0 0-11-16,0 0 1 15,3 0-22-15,3 0-8 16,3 0-23-16,2 2-9 16,4 1-8-16,3-3-3 15</inkml:trace>
  <inkml:trace contextRef="#ctx0" brushRef="#br0" timeOffset="24.6377">10494 12361 192 0,'-9'0'71'0,"3"3"-38"0,-3 0-21 15,6-1 19-15,-3 4-16 16,-2 2-3-16,-4 5-8 16,0 8-3-16,3 3 0 15,0-3-4-15,3-3 0 0,6 1 2 16,3-3 2-16,3-3 0 15,3-5-1-15,0-3-2 16,0 1-1-16,-3-6 4 16,0 0 3-16,0-3 3 15,-1-8 1-15,-2-5-2 16,0 3-1-16,0 0-1 16,0 0 0-16,0 2-5 0,0 3-1 15,0 3-2-15,3 2 3 16,6 6-7-16,6 8 1 15,0 4 3-15,0 4 4 16,0 5 5-16,-4 2 4 16,-2 1 2-16,-3-1 3 15,-9 3 2-15,-3 3-1 16,-3-6-3-16,-11 1 0 16,-4-6-5-16,-3-5 1 15,-3-3-12-15,0-5-4 16,1-5-18-16,2-11-7 0,3-13-4 15,6-1-3 1,6-1-19-16,3-6-52 16,9-8 18-16</inkml:trace>
  <inkml:trace contextRef="#ctx0" brushRef="#br0" timeOffset="25.6377">10625 12142 200 0,'-3'-6'77'0,"6"6"-42"0,-3 3-43 16,3 2 10-16,-3 9 3 0,0 7 6 16,3 18 6-1,-3 6 2-15,0 6-10 0,0-4 1 0,0-4 3 16,0-6-5-16,0-3 0 16,0-5-2-16,0-5 1 15,0-5-4 1,0-6 0-16,3-3 1 15,0-7 0-15,0-6-7 16,3-5 0-16,6-5-6 0,0-8 1 16,6 3 2-16,3-1 1 15,-4 8 3-15,-2 3 1 16,0 11 3-16,0 8 3 16,0-1 4-16,-3 4 5 15,0 1-8-15,-3 4-3 16,-3-3-2-16,0 0 1 15,-3 0-10-15,0-3-2 0,0-3-30 16,-1-4-14-16,1-4-34 16,3-4-30-1,0-6 48-15</inkml:trace>
  <inkml:trace contextRef="#ctx0" brushRef="#br0" timeOffset="26.6377">11039 12073 184 0,'-3'0'68'0,"3"5"-36"0,0 11-31 16,-6 0 16-16,6 13 4 0,-6 19 7 16,3 2-9-16,0 3-3 15,0 0-9-15,0-11 2 0,3-5 3 16,0-5-2-16,0-6 0 15,0-4-4-15,0-7 3 16,3-4 2 0,-6-6-2-16,9-5 0 15,0-8-12-15,3-5-5 16,3-3-3-16,6 3-1 16,0 2 2-16,-1 6 4 15,7 3 1-15,0 9 3 16,-6 7 7-16,-3-1 7 15,-9 0-2-15,-3 3 2 0,-9 0-5 16,-3 0 1-16,-3-3-3 16,-3 0 2-16,-3-2-20 15,-6-3-8 1,1-3-16-16,-4-2-7 0,3-3-20 16,6-3-10-16,6-5-9 15</inkml:trace>
  <inkml:trace contextRef="#ctx0" brushRef="#br0" timeOffset="27.6377">11259 12435 160 0,'-9'19'63'0,"6"21"-34"0,-3-9-12 0,6-20 22 15,-3 5-7-15,3 0 1 16,0 2-14-16,3 1-4 15,6-3-9-15,3-3 0 16,6-3 1-16,3-4 8 0,3-4 4 16,2-4-3-16,-2-6 1 15,0-5-4-15,-12-1 2 16,-3-2-6-16,-9 1-1 16,-6-9-2-16,-3-3 1 15,-6 6-4-15,-3 3-2 16,-3-1-14-16,4 9-6 15,-1-1-32-15,3 3-13 0,3 3-17 16,6 2-7 0,6 0-1-1</inkml:trace>
  <inkml:trace contextRef="#ctx0" brushRef="#br0" timeOffset="28.6377">11485 12417 152 0,'9'13'57'0,"-3"-8"-30"0,3 6-3 16,-6 0 22-16,3 4-14 15,0 1-4-15,0 0-7 16,-3-3-2-16,0 1-10 16,0-1-1-16,-3-3-1 0,3 1-3 15,-3-3-1-15,0-3 1 16,0 1 0-16,0-6 0 16,0-3 2-16,0-2 1 15,3-3 1-15,0 0-4 16,0-5-3-16,3-3-3 15,0 2-1-15,0 1 4 0,3 0 1 16,0 0 4-16,6 2 1 16,2 1-1-16,1-1 1 15,0 3-6-15,0 0-1 16,0 3-20-16,-3 0-9 16,-3 2-32-16,2 3-11 15,-2 0-35 1</inkml:trace>
  <inkml:trace contextRef="#ctx0" brushRef="#br0" timeOffset="29.6377">11950 12427 220 0,'-3'0'85'0,"3"-2"-46"0,-3-1-46 16,-6 3 75-1,-3 0-11-15,-3 0-21 16,-3 3-13-16,-3-1-15 15,1 4-8-15,2 7-1 0,3-2-4 16,3 4 1-16,6 1-5 16,6 0-1-16,3 3 0 15,6-1 4-15,0 3 3 16,0-2 2-16,-3-3 5 16,0 0 2-16,-6-3 13 15,-3-2 7-15,-6-4-7 16,-9-1-1-16,-3-4-10 0,-6 1-3 15,-3-3-12-15,-2-3-5 16,8 1-25 0,3-1-9-16,3 0-29 0,6 1-12 15,9-1-25 1</inkml:trace>
  <inkml:trace contextRef="#ctx0" brushRef="#br0" timeOffset="30.6377">12152 12412 312 0,'-3'2'115'0,"3"-2"-62"0,0 3-51 15,0-3 25-15,0 0-20 16,0 5-4-16,0 0-48 15,0 3-21-15,3 6-63 16,0-1-28-16</inkml:trace>
  <inkml:trace contextRef="#ctx0" brushRef="#br0" timeOffset="31.6377">12069 12726 296 0,'-9'-2'112'0,"12"-11"-60"0,3 15-100 0,3-7-2 15,0-3-64-15,12-5-25 16</inkml:trace>
  <inkml:trace contextRef="#ctx0" brushRef="#br0" timeOffset="32.6377">12977 12121 124 0,'-3'-8'49'0,"3"8"-26"0,-6 0-14 0,3 2 16 16,-3 1-12-16,-6 5-2 0,-6 5-3 16,-9 8 0-1,-2 19-4-15,-4 8-3 0,3 4 2 0,9 1 0 16,9-2 3-16,9 2-3 15,6-3-2 1,9 8 2-16,9-8 2 0,0-7-24 16,6-6-12-16,-1-8-46 15</inkml:trace>
  <inkml:trace contextRef="#ctx0" brushRef="#br0" timeOffset="33.6377">13152 12369 140 0,'-24'-8'52'0,"13"16"-28"0,-4 6-24 15,9-4 13-15,-3 9 4 0,0 4 4 16,3 1-8-16,3 3-5 15,6 2-5-15,6 0 4 0,12-3 3 16,5-2 3-16,1-8 3 16,3-5-3-16,0-6 2 15,0-8-4-15,-4-5 1 16,-2-5 2-16,-9-3 1 16,-3-8-6-16,-6-5-3 15,-6-2 1-15,-6-4 2 0,-3 1 0 16,-3-1 0-1,-6 9-10-15,3 5-1 0,-2 10-16 16,-1 11-5-16,0 5-26 16,6 3-9-16,6 3-40 15,6 2-19 1,6 0 57-16</inkml:trace>
  <inkml:trace contextRef="#ctx0" brushRef="#br0" timeOffset="34.6377">13509 12610 96 0,'3'13'38'0,"-3"-2"-20"0,-3 2 1 0,3-5 18 15,-2 3-7-15,-10 4 0 16,-3 4-15-16,-3 0-6 15,-3-4-6-15,0 1-3 0,0-5 3 16,4-1-26-16,5-4-10 16,0-4-43-1</inkml:trace>
  <inkml:trace contextRef="#ctx0" brushRef="#br0" timeOffset="35.6377">13718 12412 124 0,'-15'2'49'0,"9"4"-26"0,-6 9-12 16,6-4 15-16,-3 5-8 15,0 0 0-15,3 5-7 16,3 3 1-16,9 2-7 15,6 1 10-15,3-4 5 0,6-4-2 16,6-6 2-16,3-5-2 16,-1-10-2-16,1-6-6 0,-3-6-2 15,-3-2 2-15,-7-2 4 16,-8-9-4 0,-9-2 2-16,-6 0-5 15,-8 0-2-15,-4 0-2 0,-6 0 0 16,0 13-11-16,0-2-4 15,0 2-27-15,4 10-13 16,5 1-25 0,3 2-52-16,6 3 33 15</inkml:trace>
  <inkml:trace contextRef="#ctx0" brushRef="#br0" timeOffset="36.6377">14048 12126 144 0,'6'-8'55'0,"3"8"-30"0,12 3-23 16,-9 2 14-16,3 5 7 15,0 12 6-15,3 7 4 16,2 13 5-16,1 6-21 16,-3 5 2-16,-6-3 1 0,-6 3-11 15,-6 0-2-15,-6-6-5 16,-6-2 1-16,-9 3-20 15,-9-6-6-15,-5 1-94 16</inkml:trace>
  <inkml:trace contextRef="#ctx0" brushRef="#br0" timeOffset="37.6377">12947 12885 104 0,'3'-10'41'0,"0"10"-22"0,-3-6 8 16,0 4 21-1,0-1-8-15,-3 3-1 0,-6 3-20 16,-9 2-9-16,-9 8-6 16,-5 6-4-16,-4 7 1 0,0 6-1 15,6 5 0-15,7 5-3 16,11 3 0-16,12 3 2 15,9-6 0-15,8-5 1 16,10 3 2-16,3-8-3 16,3-6-2-16,-3-5-27 15,8-7-10-15,-2-12-46 16</inkml:trace>
  <inkml:trace contextRef="#ctx0" brushRef="#br0" timeOffset="38.6377">13084 13039 140 0,'-3'-8'52'0,"3"8"-28"0,0 0-13 0,0 0 18 15,0 0-6-15,0 5-1 16,0 3 3-16,0 5 1 15,0 6-13-15,0 5-3 0,0 2 0 16,3 3-4-16,0-2-1 16,3-1-2-16,0 0-3 0,3-4-24 15,0-6-11 1,2-3-53-16,4-5-36 16,-3-6 49-1</inkml:trace>
  <inkml:trace contextRef="#ctx0" brushRef="#br0" timeOffset="39.6377">13364 13224 108 0,'6'-5'44'0,"0"5"-24"0,2 5-24 16,-5 0 8-16,3 3 13 0,-3 3 11 16,0-1 12-16,-3 6 8 15,-6 0-17-15,-5-3-6 16,-4 0-15-16,-6 1-6 0,-3-4-3 15,0 1-26 1,0-3-8-16,4-3-36 16,5-8-42-16,3-2 32 15</inkml:trace>
  <inkml:trace contextRef="#ctx0" brushRef="#br0" timeOffset="40.6377">13640 13018 164 0,'0'-3'63'0,"3"3"-34"0,0 3-30 15,0-1 15-15,0 6 10 16,-3 5 9-16,0 6-6 16,-3 2-1-1,0 8-15-15,0 3-7 0,0-3 0 0,0 0-3 16,3 0 2-16,3-8-13 15,3-2-6-15,0-6-44 16,0-5-21-16,0-5-5 16</inkml:trace>
  <inkml:trace contextRef="#ctx0" brushRef="#br0" timeOffset="41.6377">13858 12973 172 0,'9'-11'66'0,"3"8"-36"0,11 3-29 0,-11 3 16 16,0 0 6-16,3 2 6 16,3 11 9-16,6 13 3 15,0 8-21-15,-7 8-3 0,-2 0-2 16,-9 0-8-16,-6 0-2 16,-9-5-14-16,-11-6-4 15,-16 0-115 1</inkml:trace>
  <inkml:trace contextRef="#ctx0" brushRef="#br0" timeOffset="42.6377">12896 13642 108 0,'-3'-21'44'0,"-3"18"-24"0,-6 3-4 16,1 0 16-16,-7 3-11 16,-3 10-2-16,-6 3 0 15,-3 5 2-15,-2 8-11 16,-1 11-3-16,12 2-3 0,9 0-5 15,12 1-1-15,12 10-2 16,9-6 3-16,12-2-18 0,2-5-4 16,-2-6-24-1,0-7-43-15,-3-9 15 16</inkml:trace>
  <inkml:trace contextRef="#ctx0" brushRef="#br0" timeOffset="43.6377">13054 13764 180 0,'-24'-3'68'0,"18"8"-36"0,-15 11-35 0,16-3 11 15,-1 6 0-15,3 2 5 0,3 3-1 16,9 2 3-16,5 1-8 16,7-3 5-16,6-6 1 0,3-2 2 15,0-8 4-15,-1-5-9 16,-2-6-3-16,0-8 4 16,-12-2 5-16,-6-3-8 15,-12-5-2-15,-3-5 0 16,-6-1 1-16,-6 6-6 15,0 2 0-15,0 4-23 16,3 4-10-16,4 3-37 16,2 5-14-16,6 1-11 15</inkml:trace>
  <inkml:trace contextRef="#ctx0" brushRef="#br0" timeOffset="44.6377">13379 13891 132 0,'0'0'52'0,"0"8"-28"0,5 5-8 0,-2-5 18 15,-3 5 6-15,0 3 3 16,-3 2-10-16,-2 11-5 16,-4-2-16-16,-6-1-5 0,-3-2-1 15,-6-3-1-15,0-2 2 0,3-6-24 16,1-2-8-1,5-3-37-15,3-6-15 0,3-4-14 16</inkml:trace>
  <inkml:trace contextRef="#ctx0" brushRef="#br0" timeOffset="45.6377">13593 13785 144 0,'-9'-11'55'0,"9"6"-30"0,0 0 6 0,3 2 26 16,0 0-10-16,6 1-5 16,3-4-22-16,0 4-8 15,2-1-7 1,4 6-6-16,6 2 0 0,-6 6-4 0,-9 10-1 15,-12 0-4-15,-3 3 1 16,-6 0 0-16,-3-1 3 16,0 1 4-16,3-5 3 15,1-3 0-15,2-3 2 16,3-3 4-16,3 1 4 16,3 0 0-16,6-3 3 15,6-1-3-15,2 1-1 16,10 6-4-16,3-4-1 0,0-2-6 15,0-3 1-15,-1-2-40 16,-2-8-18-16,-3 0-58 16</inkml:trace>
  <inkml:trace contextRef="#ctx0" brushRef="#br0" timeOffset="46.6377">13992 13589 220 0,'0'-26'82'0,"3"26"-44"0,3 0-36 16,0 2 19-16,0 1-2 0,2 10 3 16,7 14-6-16,0 4 1 15,0 9-10 1,-3 5 7-16,-3 3 3 0,-6 2-5 0,-6 3 1 15,-9 5-8-15,0-5-1 16,-6-3-24-16,-14-2-9 16,-10-3-94-1,-15-6-52-15,-8-23 79 16</inkml:trace>
  <inkml:trace contextRef="#ctx0" brushRef="#br0" timeOffset="47.6377">17775 12467 92 0,'-3'-21'35'0,"3"21"-18"0,0-3-5 16,3 3 16-16,-3 0-7 16,0 0-2-16,3 3-7 15,6 13-2-15,-3 0-6 16,0 0 4-16,6 2 4 0,-3 3-4 15,-1 0 0-15,-2 1-2 16,0-4-1-16,0-5-3 16,0-2 1-16,-3 0 2 15,0-6 2-15,-3-5 5 0,0-3 5 16,0-2-5-16,0-6-2 16,0-5-3-16,3 1-2 15,3-9-3 1,0 0-2-16,3 0 1 0,3 3 1 15,0 0-1-15,3 2 2 16,-3 6-4-16,0 5 0 16,2 5-1-16,1 3-2 15,-3 8 3-15,3 6 0 16,0 4 3-16,-3 1 3 16,-3-1-2-16,0 1-2 15,-3-1 0-15,0 1-1 16,-3-3 2-16,0-3 1 15,0-3-28-15,0-2-10 16,0-2-67-16</inkml:trace>
  <inkml:trace contextRef="#ctx0" brushRef="#br0" timeOffset="48.6377">18227 12523 160 0,'-3'0'60'0,"3"2"-32"0,3 1-37 16,-3-3 7-16,6 5 5 16,3-2 7-16,6 0 5 15,0 2 0-15,3 0-7 16,0-2-5-16,3-3 0 0,-4 0 2 16,1-3 2-16,-3 1-3 0,0-6-3 15,-6 0 2-15,-3-8 2 16,-6 5-2-16,-6-5 0 15,-3 6-6-15,-6-1-2 16,-9 6 2-16,-2 2 1 16,-4 11 2-16,3 3 2 15,3-1 1-15,3 1 3 16,6 2-3-16,7 3 0 16,5 0 3-16,6 0 1 15,11 2 1-15,7-2 0 16,3 0-4-16,3-5-1 15,0-3-1-15,-1-3 1 0,4-5-26 16,3-3-12 0,-3-2-59-16</inkml:trace>
  <inkml:trace contextRef="#ctx0" brushRef="#br0" timeOffset="49.6377">18582 12454 188 0,'-6'-3'71'0,"6"19"-38"0,0-5-41 15,0-6 10-15,0 6 5 16,0-1 5-16,0 3-3 16,3 3-1-16,0 3-4 15,3-1-3-15,-1 1 2 0,1-1-2 16,3-2 2-16,-3-5-95 16</inkml:trace>
  <inkml:trace contextRef="#ctx0" brushRef="#br0" timeOffset="50.6377">18617 12348 232 0,'-12'-16'88'0,"12"19"-48"0,0-6-51 0,0 3 11 16,0 0-6-16,9 3 2 15,0 2-14-15,3 3-5 16,9 3-65-16,6 2-28 15</inkml:trace>
  <inkml:trace contextRef="#ctx0" brushRef="#br0" timeOffset="51.6377">18835 12483 180 0,'-12'-16'68'0,"9"14"-36"0,-9 2-26 16,6 0 15-16,-9 5-9 15,-3 8-2-15,-3-2-5 16,0 2-2-16,4 3-1 15,5 0-4-15,3 2 1 0,6 1 1 16,3-1 0-16,15-2 0 16,0-3 2-16,2-5 1 15,1-5 3-15,-3-6-3 16,-3-2-2-16,0-6 0 16,0 1-1-16,-3-3 2 15,-3-3 1-15,0 0-4 0,0-3-1 16,-3 6 1-16,0 0 0 15,0 5-4-15,2 16-6 16,1 5 4 0,3 8 3-16,0 3 3 15,0 8 1-15,-3 7 0 16,0-2 6 0,-6-2 4-16,-3-3 1 0,-6-1 3 15,-3-7-3-15,-3-5-1 16,1-6-4-16,-7-8-1 15,-6-7-21-15,3-4-9 16,3-12-36 0,3-14-60-16,7-5 23 15</inkml:trace>
  <inkml:trace contextRef="#ctx0" brushRef="#br0" timeOffset="52.6377">19022 12173 140 0,'-3'0'52'0,"6"8"-28"0,0 11-24 16,-3-1 13-16,0 12 19 15,0 7 12-15,0 8-18 16,0 0-7-16,-3-6-12 16,3-2-3-16,0-2 2 0,0-4-1 15,3-7 2-15,0-5-2 0,0-3 2 16,0-6-2-16,3-7 0 15,0-6-1-15,3-5 0 16,3-10-7-16,3-6-2 16,5 3 6-16,-2 2 4 15,3 6-5-15,-3 8-1 16,-3 7-3-16,0 6 3 16,-3 6 2-16,-3 1 4 15,-3 4 0-15,0 2 0 16,-1-2-3-16,1-1 1 15,-3-2 0-15,3-3 1 16,-3-2-18-16,0-3-7 16,3-8-54-16,0-5-61 15,3-6 32 1</inkml:trace>
  <inkml:trace contextRef="#ctx0" brushRef="#br0" timeOffset="53.6377">19344 12181 164 0,'-3'0'63'0,"3"8"-34"0,3 11-30 16,0-3 12-16,-3 13 15 15,0 5 7-15,0 14-10 16,0-6-3-16,0 1-12 16,0-6-3-16,3-3-1 15,-3-2 0-15,0-8 0 0,5-6 0 16,1-7 13-1,0-6-9-15,0-8-2 16,6-2-3-16,0-6-3 16,3-10-4-16,3 3-2 15,0 5 0-15,0 7 4 16,-1 9-1-16,-2 2-1 16,-3 3 0-16,-6 3 3 15,-6 2 4-15,-6 3 6 16,-6 2-5-16,-3 1 0 15,-5-3-2-15,-7 0 1 16,0-3-18-16,3-5-4 16,0 0-35-16,4-6-15 15,8-2-24 1</inkml:trace>
  <inkml:trace contextRef="#ctx0" brushRef="#br0" timeOffset="54.6377">19632 12499 160 0,'-6'0'60'0,"-6"18"-32"0,3-2-33 16,7-8 10-16,-4 3 28 15,0 2 17-15,3 3-19 16,3 2-6-16,3 1-16 16,9-3-2-16,2 2 3 0,7-2 5 0,3-10 5 15,0-6-6 1,-3-6-1-16,-3-4-3 15,-4-4-1-15,-5-1-3 0,-9-4 1 16,-6-2-4-16,-5 0 0 16,-7-6-6-16,-6 6 0 15,0 5-23-15,0 3-8 16,3 2-32-16,6 3-10 16,7 3-28-1</inkml:trace>
  <inkml:trace contextRef="#ctx0" brushRef="#br0" timeOffset="55.6377">19793 12517 176 0,'12'16'68'0,"6"-8"-36"0,-6 5-31 0,-3-5 14 0,-6 0-6 16,-3 3 0-16,0 0 1 16,0-4 1-16,0 1-5 15,-3 0-2-15,-6-5 4 16,3-3 0-16,0-3 3 15,0-5 3-15,3-2 5 16,3-9 3-16,6 1 0 16,0-6-2-16,0 0-8 15,6 3-5-15,0 0-9 16,2 5-1-16,1 5-4 16,6 3 2-16,3 3-21 15,3 2-8-15,8 3-12 16,1 0-1-16,-3 3 7 15,-3-3 5-15,-4 3 17 16,-5-1 9-16,-6-2 32 16,-6 0 15-16,-6 0 7 0,-6 0 3 15,-3 0-18-15,-3 0-5 16,0 3-15-16,0 0-4 16,3 7-9-16,12 4 0 15,3 1 1-15,0 7 1 16,0 1 1-16,0 1 2 15,-3 0 5-15,-3-3 6 16,-3-2-3-16,-3-3 0 16,-3-3-2-16,-6-5 0 15,-6-3-4-15,0-2-1 16,4-3-23-16,2-3-9 16,3-2-57-16,12-6-23 0</inkml:trace>
  <inkml:trace contextRef="#ctx0" brushRef="#br0" timeOffset="56.6377">20463 12422 324 0,'-9'-8'123'0,"9"8"-66"0,0 0-69 0,0 0 18 16,0 0-14-1,0 0 0-15,6 6-42 0,0 1-19 16,0 15-42-16,0-1-16 16,0 0 59-16,0 0 30 15,-1-2 202 17,-2-1-82-32,0-5-26 15,0-2-87-15,0-3-82 16,12-3 14-1</inkml:trace>
  <inkml:trace contextRef="#ctx0" brushRef="#br0" timeOffset="57.6377">21451 12115 104 0,'3'-10'38'0,"-3"7"-20"0,-15 0-1 0,12 3 14 16,-3 0-3-16,-3 0 0 15,-3 0-6-15,-3 3-4 16,-2 5-10-16,-4 5-7 0,0 8-2 16,-3 11 1-16,6 8 2 15,3 5-3-15,3 8 0 16,9 0 1-16,6-6 0 16,6 1-3-16,6-3 0 15,9-5-1-15,6-1 3 0,9-4-20 16,-1-12-8-1,1-4-47 1</inkml:trace>
  <inkml:trace contextRef="#ctx0" brushRef="#br0" timeOffset="58.6377">21698 12192 108 0,'-3'-5'44'0,"6"5"-24"0,-3 0-2 0,0 0 20 16,0 0-10-16,0 5-1 15,0 6-10-15,0 15 0 16,0 8-10-16,0 6 2 0,-6 10 2 16,3-5-4-16,3 0-2 15,3-5-2-15,0-6-3 16,0-4-2-16,3-7-1 16,0-4-31-16,0-3-15 15,0-6-39 1</inkml:trace>
  <inkml:trace contextRef="#ctx0" brushRef="#br0" timeOffset="59.6377">21963 12504 124 0,'3'11'49'0,"-3"-6"-26"0,3 8-12 15,-3-2 18-15,-3 2-6 16,-6 6 1-16,-12 2-11 16,3 0-5-16,0 3-5 15,1-3-7-15,2-5 0 0,0-11-25 16,0-5-8-16,3-3-36 16</inkml:trace>
  <inkml:trace contextRef="#ctx0" brushRef="#br0" timeOffset="60.6377">22073 12314 128 0,'-6'0'49'0,"9"0"-26"0,-3 5-23 0,0-5 10 0,0 5-6 15,0 3-1-15,0 5 1 16,0 6 0-16,0 2-2 16,0 11-2-16,0-3 3 15,3 0 0-15,6 0 1 0,0-2 2 16,6-6 3-16,0-5 2 16,3-6 3-16,2-4-1 15,4-9 0-15,0-5-5 16,-3-3 0-16,-3-10-1 15,-3-3 1-15,-4 1 0 16,-11-4 0-16,0 1-2 16,-8-3 1-16,-7-6 0 15,0 6 1-15,0 5-7 16,-3 3-2-16,-6 8-25 16,6 2-7-16,4 3-46 15,2 3-36-15,3 0 42 16</inkml:trace>
  <inkml:trace contextRef="#ctx0" brushRef="#br0" timeOffset="61.6377">22302 12123 132 0,'3'-8'49'0,"3"8"-26"0,3-2-25 0,3 2 11 16,6 2 9-16,0 6 8 0,0 5 0 15,2 11 2 1,-2 13-16-16,3 6 4 0,-9 2 4 0,-6 8-5 16,-6-6 0-1,-6-2-5-15,-6-3-1 0,-12-2-16 16,-5-3-8-16,-7 0-94 16</inkml:trace>
  <inkml:trace contextRef="#ctx0" brushRef="#br0" timeOffset="62.6377">21406 12861 68 0,'-3'-10'27'0,"6"5"-14"0,-3-1 2 16,0 6 13-16,-3-2 9 15,0-1 7-15,-3 3-20 16,-3 3-8-16,-2 2-10 16,-7 3-3-16,0 13-1 15,-6 5-2-15,-3 9 1 0,3 2-4 16,4 3 2-16,5 7-1 0,6 3-2 15,9-2 0-15,9-6 3 16,3 3-11-16,5-13-2 16,7-8-42-1,3-13-33-15,3-6 33 16</inkml:trace>
  <inkml:trace contextRef="#ctx0" brushRef="#br0" timeOffset="63.6377">21576 12967 160 0,'-24'-16'60'0,"6"27"-32"0,-6 2-35 15,10-2 8-15,-4 7-5 16,0 9 0-16,0 12 5 16,6 1 3-16,9 0-1 15,9-3-2-15,15-5 2 0,6-6 0 16,2-10 1-16,10-11 4 15,-3-7 5-15,0-14-7 16,-7-5-1-16,-5-6 1 16,-6-2 3-16,-9-3 0 15,-6 3 2-15,-9-5-6 16,-6-1-3-16,-3 6-4 16,0 8 1-16,0 3-10 15,1 7-5-15,2 16-36 16,3 3-49-16,3 5 20 15</inkml:trace>
  <inkml:trace contextRef="#ctx0" brushRef="#br0" timeOffset="64.6377">21877 13121 124 0,'3'5'49'0,"8"6"-26"0,-5 7-16 0,-9-5 13 15,0 3 7-15,-5 5 8 0,-4 3-14 16,-3-5-7 0,-3 2-8-16,0-3-3 0,0-4 1 15,3-4-27-15,0-5-11 16,4-2-52 0</inkml:trace>
  <inkml:trace contextRef="#ctx0" brushRef="#br0" timeOffset="65.6377">22103 12930 240 0,'-18'-13'90'0,"21"13"-48"0,-3 16-56 15,0-3 11-15,0 6-1 16,-3 7 1-16,0 6 5 15,0 2 1-15,0 6-1 16,0 0 1-16,3-3 0 0,0-6-6 0,0-2-2 16,3-5-38-16,0-8-16 15,9-11-19 1,-3-7-13-16,9-6 42 16</inkml:trace>
  <inkml:trace contextRef="#ctx0" brushRef="#br0" timeOffset="66.6377">22219 12967 148 0,'6'-26'55'0,"3"20"-30"0,9-17-21 0,-6 17 15 0,5 4-11 16,10 2-4-16,0 8 8 15,0 8 4-15,-3 7-8 16,-7 6 4-16,-2 6 4 0,-9 7-2 16,-6 1 0-16,-9-1-6 15,-11-2-3-15,-4-3-33 16,-6 2-16-16,-3-7-49 15</inkml:trace>
  <inkml:trace contextRef="#ctx0" brushRef="#br0" timeOffset="67.6377">21296 13512 116 0,'-3'-5'46'0,"0"5"-24"0,-3 0-17 0,3 3 11 16,-3 2-5-16,-14 6 1 16,-4 10-5-16,0 8-2 15,-3 8-2-15,-3 3-3 0,9 7 3 16,7-5-2-16,5 1-1 0,9-4 1 15,6-1 1-15,9-7-3 16,17-4 0 0,1-9-21-16,3-5-10 0,2-5-31 31</inkml:trace>
  <inkml:trace contextRef="#ctx0" brushRef="#br0" timeOffset="68.6377">21442 13626 140 0,'-15'0'52'0,"15"24"-28"0,-3-3-24 0,3-8 13 16,-3 6 6-1,0 7 6-15,0 6-9 0,0 0-4 16,0-1-7-16,3 1-6 0,0-3-2 16,3-5 4-16,0-3 1 15,0-5-25-15,6-3-11 16,0-5-43 0</inkml:trace>
  <inkml:trace contextRef="#ctx0" brushRef="#br0" timeOffset="69.6377">21734 13809 124 0,'6'18'49'0,"-3"-13"-26"0,-3 17-12 0,0-14 15 16,-3 2-6-16,0 3-1 15,-3 1-9-15,0 1-4 16,-6 1-3-16,3-2-9 0,-6-1-1 15,3-3-57 1,0 1-39-16,6-6 39 16</inkml:trace>
  <inkml:trace contextRef="#ctx0" brushRef="#br0" timeOffset="70.6377">21954 13719 132 0,'-9'-11'52'0,"9"8"-28"0,0-2-11 0,3 5 19 16,0-3-14-16,6-2-2 0,3 0-10 15,0 2-4-15,3-2-1 16,3 10-1-16,5 3 0 0,-5 5-3 16,-3 6 2-16,-12 13 1 15,-3-1 2-15,-6 1-1 0,-3 0 2 16,-6-3-2-16,0-2-1 16,3-4 7-16,-2-2 5 15,2-5 7-15,3-5 3 16,3-3-7-16,0-3-2 15,3-2-1-15,6-3 2 16,6-5-9-16,3-1-3 16,3-2-4-16,8 3-2 15,4 0-2-15,0-1 1 16,0 4 3-16,-3-1 1 16,-1 3-32-16,-2 3-13 15,-3-1-34 1,-3 4-35-16,0-4 42 0</inkml:trace>
  <inkml:trace contextRef="#ctx0" brushRef="#br0" timeOffset="71.6377">22368 13563 184 0,'0'-22'68'0,"15"20"-36"0,-3-4-35 16,-7 6 11-16,1 3-6 0,6 5-2 16,0 11 14-16,0 12 5 15,-3 9-9-15,0 5-3 16,-6 8-1-16,-3-3-3 16,-6 0 0-16,-12 1 1 0,-9 4 2 15,-11-2-25-15,-7-8-12 16</inkml:trace>
  <inkml:trace contextRef="#ctx0" brushRef="#br0" timeOffset="72.6377">21356 14171 144 0,'3'-8'55'0,"-6"6"-30"0,-3 2-7 0,3 2 20 0,-6 1-12 15,-3 5-5-15,-6 2-10 16,-9 11-5-16,-2 3-3 16,2 8 2-16,3 8 1 0,6 7-2 15,6 6-3-15,12 0 0 16,9-3 1-16,9-2-1 16,6-6-1-16,11-5-19 15,4-7-10-15,12-15-67 16</inkml:trace>
  <inkml:trace contextRef="#ctx0" brushRef="#br0" timeOffset="73.6377">21436 14346 236 0,'-21'-11'88'0,"18"8"-48"0,3 1-45 0,3 2 17 15,3-3-14-15,12 1 0 16,3-1-2-16,0 3 2 0,3 5 1 16,-7 6-2-16,-2 7 0 0,-6 9-1 15,-6 10 3 1,-9 2 0-16,-3-1 1 0,-6-7 0 15,-2-2 2-15,-1-5-1 16,6-3 2-16,3-7 9 16,0-4 7-16,3-2-1 15,3 0 1-15,9-3-8 16,3-2-2-16,6-3-7 16,3 0-2-16,5-3-7 15,1 1 0-15,3-1-21 16,3 0-9-16,-3 3-43 15,-1 0-47-15,1 0 36 16</inkml:trace>
  <inkml:trace contextRef="#ctx0" brushRef="#br0" timeOffset="74.6377">21874 14616 212 0,'0'2'79'0,"0"4"-42"0,0-1-43 0,-3 0 12 16,-3 3 9-16,-6 0 7 16,-6 0-4-16,-3 5 0 15,-3 3-11-15,3-8-4 0,-2 0-2 16,-1-3-17-16,3 0-4 16,6-10-63-16</inkml:trace>
  <inkml:trace contextRef="#ctx0" brushRef="#br0" timeOffset="75.6377">22064 14370 248 0,'6'-6'93'0,"-6"9"-50"0,6 2-57 15,-3 3 14-15,-3 8-4 16,0 5 4-16,0 14 12 15,-3-1 7-15,-3 0-10 0,0-2-5 0,3 0 0 16,0 0-5 0,3-9-2-16,3-4-53 0,0-3-23 15</inkml:trace>
  <inkml:trace contextRef="#ctx0" brushRef="#br0" timeOffset="76.6377">22329 14343 264 0,'12'-8'99'0,"6"11"-54"0,9 7-57 0,-15 1 15 16,-1 10 6-16,-2 11 6 16,-3 8 1-16,-6 5 3 15,-3 2-10-15,-9-2-1 0,-5-3-1 16,-13-2-21-16,-9 0-8 0,-12-3-62 15,4-3-25-15,-1-13 10 16</inkml:trace>
  <inkml:trace contextRef="#ctx0" brushRef="#br0" timeOffset="77.6377">1192 12393 120 0,'0'-8'46'0,"9"8"-24"0,-12 0-10 15,3 0 13-15,0 3-13 16,6 2-5-16,0 3 2 16,-6 11 2-16,3 4-6 15,3 1-1-15,-6 0 2 0,3-3-1 16,0 0 0-16,3-5-3 16,-6-3 1-16,0-2 0 15,0-3 3-15,0-3 8 16,0-7 5-16,0-4-9 15,0-10-3-15,0-10-5 0,3 0-2 16,3-4-2-16,0 1 1 16,9-2 1-16,-3-4 2 15,9 9 1-15,0 5 3 32,5 13-8-32,-2 8 0 0,3 8 0 0,-6 7 3 15,0 7 0-15,-10 4-1 16,1 0 3-16,-3 1 0 15,-6-1-1-15,-3 1 1 16,-3-3-2-16,0-3-1 16,-6-5-41-16,12-6-18 15,3-2-32 1</inkml:trace>
  <inkml:trace contextRef="#ctx0" brushRef="#br0" timeOffset="78.6377">1594 12412 176 0,'6'2'66'0,"0"4"-36"0,12-1-33 15,-6-3 11-15,0-2 5 16,6 0 3-16,-6 0-3 16,6-2-3-16,2-1-5 15,-5-2-2-15,3 0 1 0,0-3 0 16,-9 0 0-16,3-3 0 15,-12 1 0-15,-6 2-5 16,-3 0-1-16,-6 5-2 16,-6 3 3-16,-6 5 0 15,4 6 1-15,2 2-3 0,3 3 0 16,6 5 2-16,0 3 2 16,9-3 4-16,9 0 2 15,3 1-3-15,6-7-3 16,3 1 2-16,3-5 2 15,5-3-2-15,-2-3 0 16,9-5-41-16,3-3-19 16,-7 1-35-1</inkml:trace>
  <inkml:trace contextRef="#ctx0" brushRef="#br0" timeOffset="79.6377">1975 12372 176 0,'-6'-3'66'0,"6"14"-36"0,0 2-33 15,0-5 13-15,0 5-1 16,0 6 5-16,0 2-6 16,0-3 0-16,0 4-4 15,3-4-5-15,0 1-2 0,0-3-34 16,0-3-15 0,6-5-24-16</inkml:trace>
  <inkml:trace contextRef="#ctx0" brushRef="#br0" timeOffset="80.6377">2014 12216 256 0,'-12'-21'96'0,"12"15"-52"0,0 4-54 0,0 2 14 16,0 0-8-16,9 0 3 16,-6 2-27-16,6 1-8 15,3 2-61-15,9 1-28 16</inkml:trace>
  <inkml:trace contextRef="#ctx0" brushRef="#br0" timeOffset="81.6377">2154 12364 152 0,'-21'5'57'0,"3"3"-30"0,-12 8-32 0,22-3 10 0,-4 6 3 15,3 5 7-15,0-3-7 16,3 0-4-16,6-2-3 15,6-4 1-15,9-1 3 0,-3-4 0 16,5-5 2 0,-5-5-4-16,0-2 0 0,0-1 1 15,-3-7 0-15,0-9-2 16,-3 1 1-16,0 2-4 16,0 0 0-16,-6 0 1 15,0 3 2-15,3 5-3 16,3 2-2-16,-6 4-3 15,6 7 1-15,0 8 3 16,3 9 1-16,0 4-2 16,2 3 0-16,-8 3 6 15,3 8 5-15,-6 2 9 16,-9-5 4-16,-2 0 1 0,-7-5 1 16,-3-1-11-1,-9-9-2-15,9-7-11 0,-6-7-1 16,4-8-51-16,5-5-19 15,6-24-24 1</inkml:trace>
  <inkml:trace contextRef="#ctx0" brushRef="#br0" timeOffset="82.6377">2347 12126 160 0,'0'0'60'0,"18"13"-32"0,-24 16-33 15,12-10 10-15,-6 12-1 16,-6 7 5-16,6-1 8 16,0 2 4-16,0 4-10 15,0-6-4-15,-3-8-1 0,3-3-1 16,-3-5 0-16,3-5-1 16,0-5 0-16,0-3 0 15,0-6 2-15,0-7-8 16,12-11-3-16,-3-5-11 15,12 0-4 1,-6 2 7-16,6 6 5 0,0 8 6 16,5 5 1-16,1 8 5 0,-3 5 2 15,-3 8 6-15,-3 0 3 16,-9 1-6-16,2-1-3 16,-2 0-3-16,-3-3 0 15,0-2 0-15,-3-5 1 16,3-3-31-16,0-6-14 15,0-7-48 1</inkml:trace>
  <inkml:trace contextRef="#ctx0" brushRef="#br0" timeOffset="83.6377">2699 12129 148 0,'0'-6'55'0,"0"9"-30"0,6 5-32 0,-3 0 10 0,3 5 1 15,-1 5 2-15,1 17 6 16,-3 2 5-16,-3 3-9 16,0 7-2-16,-3-4 0 0,0-6-3 15,0-3 0-15,3-8 1 16,-5-4 2-16,2-4 1 16,0-5 1-16,0-5 0 15,3-5 0-15,0-3-2 16,6-8-1-16,5-8-8 15,13 0-2-15,0 3 2 16,0 5 1-16,3 5-1 16,-4 9 2-16,4 4 7 0,-12 1 6 15,-3 2-2 1,-6 0 2-16,-9 3-1 0,-6 0 1 16,-9 3-6-16,-6-3-4 15,-2-1-10-15,2-1-3 16,0-4-40-16,6-2-19 15,3-5-19 1</inkml:trace>
  <inkml:trace contextRef="#ctx0" brushRef="#br0" timeOffset="84.6377">3008 12459 188 0,'0'3'71'0,"0"10"-38"0,-3 0-43 16,-3-2 9-16,3 0 6 15,0-1 7 1,6 1 2-16,0 2 2 0,6 0-8 16,6 0 6-16,-6-2 3 0,9-3 2 15,9-5 1-15,-1-3-5 16,1-3 1-16,-6-2-7 16,3-3-1-16,-12 0 5 15,-6-6 1-15,-9 1-5 16,-12-8-1-16,-6 3-4 15,-6 2-3-15,-3 2-3 16,-2 4-1-16,2 2-16 16,3 3-5-16,6 2-32 15,9 0-14-15,9 1-38 16</inkml:trace>
  <inkml:trace contextRef="#ctx0" brushRef="#br0" timeOffset="85.6377">3202 12430 176 0,'15'5'68'0,"5"9"-36"0,10 9-31 0,-21-12 14 16,3 2 1-16,-3-2 2 15,-3-1-1-15,0 1 0 16,-3 0-9-16,-3-3-1 0,0-1 3 16,-3-1-4-16,-6-6 6 15,-6-3-2 1,3-7 5-16,3-9 3 0,3 1-9 15,6-4-3-15,0 1-4 16,9 3 1-16,0 2-4 16,3 3 0-16,0 5-4 15,0 2-1-15,6 4-19 16,2 2-7-16,13 0-18 16,3 2-7-16,0 1-37 15</inkml:trace>
  <inkml:trace contextRef="#ctx0" brushRef="#br0" timeOffset="86.6377">3636 12414 228 0,'-24'-5'88'0,"13"5"-48"0,-13 0-31 0,15 3 22 15,0-1-19 1,3-2-6-16,3 3-4 0,-3 2-2 16,12 3 0-1,0 5 0-15,9 6 0 0,3-1 2 0,-1-2 3 16,-2 0 2-16,-6-3 1 15,-3-2 4-15,-9 0 5 16,-9-4-7 0,-6 1-3-16,-2 0-4 0,-10-2-3 15,0-1 1-15,6-2 1 16,3-3-19-16,7 0-6 16,2 0-59-16,9-3-26 15,12 0 7 1</inkml:trace>
  <inkml:trace contextRef="#ctx0" brushRef="#br0" timeOffset="87.6377">3877 12393 272 0,'3'-10'101'0,"0"12"-54"0,-3-2-70 16,0 0 8-16,0 5-36 15,-3 3-12-15,0 3-27 16,-3 2-11-16</inkml:trace>
  <inkml:trace contextRef="#ctx0" brushRef="#br0" timeOffset="88.6377">3919 12615 264 0,'0'-2'101'0,"3"2"-54"0,-3 0-66 0,0 0 13 16,3-3-96-16,6 0-37 15,3 1 62-15,-9 2 30 16</inkml:trace>
  <inkml:trace contextRef="#ctx0" brushRef="#br0" timeOffset="89.6377">4931 12102 164 0,'6'-13'63'0,"-6"10"-34"0,-3 1-8 16,0 2 22-16,-3 0-10 16,-3 0-4-16,-3 2-13 15,-15 1-3-15,-5 7-7 16,-7 12-2-16,-6 7 2 16,4 18-5-16,8 6-3 0,9 5-2 15,12-7 3-15,18-4 0 16,9-2 1-16,9-5-9 0,12-6-4 15,-1-7-13-15,4-11-4 16,6-8-33 0,2-8-51-16,4-3 21 15</inkml:trace>
  <inkml:trace contextRef="#ctx0" brushRef="#br0" timeOffset="90.6377">5205 12192 176 0,'-27'-11'68'0,"15"11"-36"0,-6 8-42 0,6 0 11 0,-5 11 6 16,-1 10 7-16,3 3 8 15,6 5 4-15,6 0-13 16,12-3 3-16,9-2 2 16,8-3-4-16,10-8 0 0,3-5-2 15,0-8 2 1,-1-8-3-16,-5-11 1 0,-6-2-3 15,-9-5 2-15,-9-4-4 16,-9-12-2-16,-6 0-2 16,-9-1 0-16,-3 1-11 15,0 7-2-15,-3 9-24 16,3 5-10-16,3 7-35 16,4 4-12-16,5 4 4 31</inkml:trace>
  <inkml:trace contextRef="#ctx0" brushRef="#br0" timeOffset="91.6377">5464 12369 140 0,'12'11'55'0,"-3"-1"-30"0,0 6-21 0,-3-5 15 16,-3 10 11-16,0-2 6 16,-6-1-4-16,-6 1 1 15,-6-1-19-15,-6 1-4 0,-3-1 1 16,0-5-20-16,3-2-8 15,1-3-21-15,5-5-8 16,3-6-49 0</inkml:trace>
  <inkml:trace contextRef="#ctx0" brushRef="#br0" timeOffset="92.6377">5785 12160 220 0,'6'-5'82'0,"3"10"-44"0,6 11-47 16,-9-5 14-16,3 5 10 16,-3 13 10-16,0 0-4 15,-3 3 0-15,-3 2-12 16,0 0-5-16,0 1-1 0,-3-6-20 16,3-5-8-16,0-3-29 15,3-5-11-15,3-3-28 16</inkml:trace>
  <inkml:trace contextRef="#ctx0" brushRef="#br0" timeOffset="93.6377">6083 12049 220 0,'15'-24'85'0,"3"27"-46"0,14 13-48 0,-17-6 14 16,3 4 1-16,0 7 6 15,-3 11 0-15,0 18 3 16,-9 3-8-16,-6 5 0 0,-9 0 0 16,-9-8-17-16,-3-2-5 15,-6-3-35-15,-8-3-13 16,-16 3-27 0</inkml:trace>
  <inkml:trace contextRef="#ctx0" brushRef="#br0" timeOffset="94.6377">4866 12674 124 0,'-9'-6'49'0,"6"9"-26"0,-24 0-16 0,18 2 13 15,-6 5 5-15,-3 9 7 16,-6 7-8-16,-2 9-2 16,-1 2-13-16,12 0-5 0,3 5-1 15,9 3 0-15,9 3 1 16,9 2-2-16,9-5 1 16,8-3-11-16,4-7-2 15,0-9-28-15,3-10-13 16,-1-5-31-1</inkml:trace>
  <inkml:trace contextRef="#ctx0" brushRef="#br0" timeOffset="95.6377">5127 12801 208 0,'0'0'79'0,"0"15"-42"0,0 15-37 15,0-15 18-15,0 7 10 0,-5 1 9 16,2 4-17-16,0 5-8 16,3 2-8-16,0 0-10 0,3 3-1 15,0-2-32 1,2-3-12-16,4-6-36 16,3-7-34-16,0-9 44 15</inkml:trace>
  <inkml:trace contextRef="#ctx0" brushRef="#br0" timeOffset="96.6377">5461 13068 224 0,'3'5'85'0,"3"8"-46"0,-6 6-46 0,-3-9 16 16,-6 12-4-16,-9 1 2 0,-6 1-3 15,-3 0-1-15,-5 2-1 16,-1-4-24-16,3-6-7 0,0-6-24 15,4-5-6-15,5-2-13 16</inkml:trace>
  <inkml:trace contextRef="#ctx0" brushRef="#br0" timeOffset="97.6377">5681 12938 148 0,'-3'0'57'0,"0"3"-30"0,-6 2-14 0,6 3 19 16,0 3-7-16,-3 2 0 15,3 5-3-15,3 6-2 16,6 3-10-16,3-1-2 0,9 6-1 16,6-6 3-16,6-7 1 15,2-11-1-15,4-3 1 16,-3-10-2-16,-6-3 0 15,-6-5 1-15,-7-6 1 16,-8-2-3-16,-9-3-3 16,-12-2-7-16,-5-6-3 15,-4 3-16-15,-6 2-6 16,-3 6-37-16,4 5-16 16,2 6-20-1</inkml:trace>
  <inkml:trace contextRef="#ctx0" brushRef="#br0" timeOffset="98.6377">6095 12766 212 0,'21'3'79'0,"-3"7"-42"0,11 14-30 16,-14-8 18-16,0 11 9 15,3 2 6-15,0 8-15 16,-6 8-6-16,-6 5-12 15,-6 5-1-15,-3-2 1 0,-9 0-17 16,-12-2-5-16,-9-1-61 16,-11-5-26-16,-10-19-7 15</inkml:trace>
  <inkml:trace contextRef="#ctx0" brushRef="#br1" timeOffset="99.6377">24305 15055 108 0,'3'-11'44'0,"-3"11"-24"0,0 3-26 0,0-3 6 15,0 3 7-15,-3 2 5 16,-8 0-3-16,-4-2-1 0,-6-1-4 16,-3 1-1-16,-12 0-1 15,-8-1 1-15,-10 1-2 16,-5 0-1-16,-10-6 1 0,-5 0 1 15,-13 1 3-15,1-1-2 16,-9-2 0-16,8-3-3 16,-11 0-3-16,-6 0 2 15,3 0 2-15,3-3 0 16,-4-7-1-16,-8 5 1 16,0-1-1-16,-6 1 0 15,-6 3 2-15,-3-1-1 16,-3 0 2-16,0 1-2 0,-6 2-1 15,0 0-2-15,3-3-1 16,0 1 2-16,0 2 2 16,6 0 0-16,3 0-1 15,3 0 1-15,-9 5-1 16,6-2 0-16,-3 0 2 16,-6 2-3-16,0 1 0 15,0-4 1-15,-3 4 2 16,6-1-1-16,3 0-1 15,3-2-2-15,-33 0 1 16,21 2 1-16,4 0 0 0,-1-2 0 16,-3 3 0-16,3-1 0 15,-9 0 0 1,-12 1 0-16,3-1 2 0,3 0-3 16,-3 1 0-16,10-1 1 15,-4 0 0-15,-3 1 0 16,12-1 2-16,-3 0-3 15,0 3 0-15,-9 0 1 16,9 0 0-16,-6 0 0 16,3 0 0-16,-2 3 0 15,-1-3 2-15,0 3-1 16,-6-1-1-16,3-2 1 16,-3 3-1-16,6 0-3 15,4-3 2-15,-10 2 1 16,9 1 2-16,0 0-3 15,-6 2 0-15,3 0 1 16,0 0 2-16,-11 1-1 0,5 2 2 16,0-6-4-16,-6 4 0 15,0 2 3-15,-2-3 1 16,-10 3 1-16,12 0 0 16,0-3 0-16,-8 6 2 15,8-3-3-15,0-1-2 16,-6 1-3-16,4-2 1 15,2 2 1-15,-6 0 2 16,6-3-6-16,-3 8 1 16,-5-2 3-16,-1-1 2 15,-15 3 0-15,7 3-2 16,-4-2 1-16,-2-1 1 0,-1-5-1 16,3 0 2-1,4 0 2-15,-4-3 4 0,4 3-4 16,-4-3-3-16,0-5-4 15,-5 8 1-15,-4-8 3 16,-8 5 3-16,-1-2-4 16,-8 5-3-16,2 0 5 15,-8 2 3-15,12-4-6 16,-4-1 1-16,4 3-1 16,-1-3 2-16,4 1 1 15,5-4 1-15,-5 1-2 16,-7 0-2-16,1-3 1 15,-1 5 1-15,1-8 1 16,-3 8 1-16,-1-5-2 0,-2 8 1 16,5-10-2-1,-5 2 2-15,6-3-2 0,2-2 2 16,7 0 2-16,5-3 4 16,-2-3 0-16,5 0 0 15,0-2-5-15,-2 0-3 16,5-3-3-16,-11 0 1 15,2-5 3-15,-2-3 1 16,2 6 3-16,1-1 1 16,-1 6-1-16,4 0 1 0,-4 2-2 15,7 6 0-15,8 0-3 16,6 5 1-16,4 2-15 16,11 1-7-16,9 23-92 15</inkml:trace>
  <inkml:trace contextRef="#ctx0" brushRef="#br0" timeOffset="100.6377">1297 15751 176 0,'-12'31'68'0,"9"4"-36"0,3 12-18 0,0-28 22 15,0 2-7-15,0-2 0 16,3 2-12-16,3 3-5 16,0 2-7-16,-3-5-6 0,0-2 0 15,0-6-21-15,3 3-8 16,-6-6-34-16,0-2-11 15</inkml:trace>
  <inkml:trace contextRef="#ctx0" brushRef="#br0" timeOffset="101.6377">1219 15573 152 0,'-24'-2'57'0,"10"20"-30"0,-7 9-21 16,9-14 15-16,3 11 0 16,-9 13 4-16,6 21-4 0,6 11-3 15,6 5-10 1,15-3-1-16,9-7 0 0,15-14 3 0,5-10 4 15,16-14-2-15,2-15 3 16,4-19 1-16,-10-8-1 16,-2-16 4-16,-18-5 0 15,-10-18 7-15,-26-4 4 16,-9 4-12-16,-8 2-5 16,-16 3-26-16,-6 2-9 15,3 11-62-15,7 8-27 16,5 2-14-1</inkml:trace>
  <inkml:trace contextRef="#ctx0" brushRef="#br0" timeOffset="102.6377">2288 15878 172 0,'-6'-27'66'0,"3"11"-36"0,-6 3-11 16,3 10 23-16,-3 1-8 16,-3-3 0-16,-6 5-13 15,0 0-5-15,-5 18-9 16,-4 1-5-16,3 2-1 0,3 3-4 15,3-1 0-15,9 1-1 16,15 8 0-16,0-3 3 16,9-5 2-16,6-6 0 15,3-4 2-15,3-4-9 16,2-2-1-16,1-3-27 16,0-7-13-16,6-6-37 15,-1-8-37 1,-11 0 43-16</inkml:trace>
  <inkml:trace contextRef="#ctx0" brushRef="#br0" timeOffset="103.6377">2455 15830 156 0,'-3'16'57'0,"0"-11"-30"0,3 24-29 0,3-15 11 16,3 1 20-16,2 4 13 15,-5-1-15-15,3 1-7 0,0-3-12 16,-3 0-4-16,3 0 2 15,0-8-5-15,-6 2-1 0,3-7 4 16,-3-3 9 0,0-8-2-16,0 0-2 15,0-5 0-15,0-3-5 16,3-3-3 0,3 3-3-16,3-5-1 0,6-3-1 15,0 3 0-15,0 5-19 16,0 6-8-16,5 7-15 15,1 3-6-15,-6 0-30 16,3 8-16 0,0 0 45-16</inkml:trace>
  <inkml:trace contextRef="#ctx0" brushRef="#br0" timeOffset="104.6377">2711 15936 140 0,'0'5'55'0,"3"-2"-30"0,2 2-14 0,1-5 15 16,3 5-6-16,3-5 1 15,6 0-3-15,0-5-2 16,0 2-8-16,-3-2-3 0,0-3-1 16,-4-8 0-16,-2 3 0 15,-3-5-5-15,-3 2 1 16,-6-3-5-16,-6 6 1 16,-8 0 0-16,-1 7-1 15,0 4 4-15,-3 10 0 16,3 13 1-16,0 0 0 15,6 3-5-15,6 0 1 16,1 5 0-16,10-5 2 0,1 5 3 16,12-8 2-16,9-5-30 15,3-3-14-15,3-8-41 16</inkml:trace>
  <inkml:trace contextRef="#ctx0" brushRef="#br0" timeOffset="105.6377">3038 15806 260 0,'-30'-5'99'0,"15"10"-54"0,-6 14-53 15,13-6 18-15,-1 0-5 16,-3 8 2-16,3-2-3 16,0-1-1-16,6 1-1 15,3-1-2-15,6-2 1 0,3 0-4 16,0-8 0-16,6-3-3 15,-4-2 1-15,4-6-2 0,-3-2 0 16,0-3 6-16,0-2 2 16,-9 4 5-16,3 1 1 15,0 2-1-15,-3 3 1 16,3 3-4-16,0 2 0 16,0 3-1-16,3 3-2 15,6-1 1-15,-3-2-1 16,-1-2-22-1,7-4-8-15,-6-2-18 0,3 0-8 16,0-5-33 0</inkml:trace>
  <inkml:trace contextRef="#ctx0" brushRef="#br0" timeOffset="106.6377">3214 15531 232 0,'-3'-3'88'0,"3"3"-48"0,0 3-49 15,3 2 12-15,0 3 11 16,0 13 10-16,-1 3-1 16,1 8 1-16,0 8-13 15,0 13-4-15,3-3-1 0,0-2-3 16,0-9 0-16,-3 1-17 16,0-8-5-16,0-1-37 15,6-4-14-15,-9-9-35 16</inkml:trace>
  <inkml:trace contextRef="#ctx0" brushRef="#br0" timeOffset="107.6377">3080 15719 248 0,'-15'-8'93'0,"15"8"-50"0,0 0-41 0,0 0 19 15,9 0 13-15,-3-3 8 16,6 1-15-16,8-1-8 0,7 0-11 16,9 1-4-16,0-1 0 0,-1 3-18 15,1 0-7-15,-3 3-37 16,0-1-12-16,-7 4-54 16</inkml:trace>
  <inkml:trace contextRef="#ctx0" brushRef="#br0" timeOffset="108.6377">3434 15870 160 0,'-3'-19'63'0,"0"38"-34"0,6-11-30 16,-3-3 12-16,3 0 26 15,3 1 14-15,0 1-8 0,3-1-4 16,3-4-23-1,-1 6-8-15,4-5-1 0,3-3-2 16,3-3 0-16,0-7-1 0,-3-1 2 16,0-5-1-16,-4 0 2 15,-2 1-2-15,-6-1 0 16,-6 0-12-16,-3 0-3 16,-9 3-6-16,-2 2-1 15,-4 3 5-15,-3 6 3 16,-3 7 5-16,0 3 2 15,0 16 2-15,4 2 0 16,2 3 11-16,3 0 5 16,6 0 5-16,6 3 4 15,9 2-9-15,9-10-2 16,6 0-4-16,8-8 1 16,7-3-26-16,6-5-12 0,8-13-121 15</inkml:trace>
  <inkml:trace contextRef="#ctx0" brushRef="#br0" timeOffset="109.6377">4255 15790 184 0,'-6'-5'68'0,"9"8"-36"0,0-1-29 16,0 4 15-16,3 7 0 15,0 8 1-15,0 5-8 0,3 6-4 16,0 3-4 0,0-4 2-16,6 1 1 0,0-11 2 0,0 0 0 15,-3-5 0-15,-1-5 2 16,-2-3 4-16,-3-3 1 16,0-7-2-16,-3-6 0 15,0-3-5-15,0-2 0 16,0-8-5-16,0-1 0 15,0-15-1-15,3 6 1 16,0-1-4-16,3 3-2 16,0 5-5-16,0 3-2 15,0 5-31-15,3 5-10 16,0 6-47-16,5 2-39 16,-2 3 54-16</inkml:trace>
  <inkml:trace contextRef="#ctx0" brushRef="#br0" timeOffset="110.6377">4690 15782 208 0,'-15'-8'79'0,"9"8"-42"0,-12-2-34 15,6 2 17-15,0 2-1 16,-2 4 1-16,-4 2-11 16,0 10-5-16,0 9-3 15,0-1-4-15,6 3 2 0,6-2 1 16,6-1 0-16,6-5 0 15,3 0 2-15,3-7 3 16,0-9 2-16,3-2-3 16,-3-6-3-16,0-2 4 15,0-3 1-15,-1-3-2 16,-5-5-3-16,0 3-5 16,0-5 0-16,3-4 2 15,-6 12 1-15,3 2-2 0,-3 3 2 16,0 10-1-16,3 5 0 15,0 6 0 1,0 3-2-16,3-1 5 0,3 6 1 16,0-5 0-16,3-3-2 15,-3-1-21-15,-1-9-11 16,1 2-37 0,3-3-53-16,3-10 27 15</inkml:trace>
  <inkml:trace contextRef="#ctx0" brushRef="#br0" timeOffset="111.6377">4800 15856 160 0,'-3'-5'60'0,"15"26"-32"0,-3-5-33 15,-3-5 12-15,0-1 9 16,0 9 7-16,0-3-7 16,0 0-2-16,0 5-8 15,0-5-2-15,-3-6 0 0,0 4 0 16,0-7 2-16,-3-9 10 15,0-3-4 1,0-9 0-16,-3 4 0 16,3-6 0-16,0-11-4 15,3-4-3-15,2 9-5 0,4 1 0 16,0 3-2-16,3 5-2 16,3 2-15-1,3 6-5-15,3-3-43 16,-3 8-61-16,6 5 28 15</inkml:trace>
  <inkml:trace contextRef="#ctx0" brushRef="#br0" timeOffset="112.6377">5053 15923 208 0,'-6'8'77'0,"6"5"-42"0,0 0-37 0,0-5 14 16,0 5-8-16,0-5-3 15,3 8 0-15,0 3-59 16,3-6-25-16,6 0 6 15,0-2 8 1</inkml:trace>
  <inkml:trace contextRef="#ctx0" brushRef="#br0" timeOffset="113.6377">5044 15719 256 0,'-6'-11'96'0,"9"9"-52"0,3-4-60 15,0 6 12-15,3 0-34 16,6 0-11-16,6 3-42 16,3 2-20-16</inkml:trace>
  <inkml:trace contextRef="#ctx0" brushRef="#br0" timeOffset="114.6377">5247 15785 156 0,'-12'11'57'0,"3"-6"-30"0,-3 16-16 0,6-8 18 16,-3 3-11-16,-3 5-2 15,0 3-5-15,3 3 0 16,3 4-6-16,3-2-1 0,3-5 2 16,6-5 1-16,3-3 1 15,3-6-2-15,0-7 1 16,3-11-4-16,-3 3 0 16,0-9-1-16,0-7-2 15,-4 0 1-15,1-16-1 16,-3 3 0-16,3-1 0 15,-3 6 0-15,-3 8 2 0,-3 8-6 16,6 8-1-16,-3 5-3 16,3 26 0-16,0 3 5 15,0 0 3-15,3 3 1 16,0 0 2-16,3-3-9 16,0-11-1-1,0 1-36-15,2-11-16 0,-2-11-25 16</inkml:trace>
  <inkml:trace contextRef="#ctx0" brushRef="#br0" timeOffset="115.6377">5392 15621 172 0,'-3'-13'66'0,"3"26"-36"0,3-5-31 0,0 5 12 15,0 8 4-15,0 11 4 16,0 13-5-16,0 0-3 15,0-5-6-15,3-3-2 0,-3-8 3 16,0-5-1-16,0-6 2 16,-3-5-4-1,3-2 0-15,6-6 1 0,-3-7 0 16,3-9-5-16,3-7 1 16,6-6-7-16,3 5 0 15,2 3 1-15,1 14 3 16,0 10 0-16,0 5-1 15,-3 5 11-15,-6 4 8 16,-7 4 9-16,-5 3 6 16,-6-8-8-16,-5 3-2 0,-4-8-10 15,-6-3-2-15,-6-2-26 16,-3-3-13-16,0-3-37 16,1-8-17-16,5-7-15 15</inkml:trace>
  <inkml:trace contextRef="#ctx0" brushRef="#br0" timeOffset="116.6377">5678 15560 272 0,'3'-5'104'0,"-3"10"-56"0,3 6-60 0,0-1 13 16,0 6 11-16,0 8 9 15,0 13 5-15,-3 8 2 16,3 5-15-16,0-2-8 0,3 0-1 15,0-3-3-15,0-6-1 16,3-4-28-16,0-4-11 16,0-9-56-1,3-1-65-15,2-16 44 16</inkml:trace>
  <inkml:trace contextRef="#ctx0" brushRef="#br0" timeOffset="117.6377">5866 15944 248 0,'6'5'93'0,"6"0"-50"0,2 3-46 16,-5-5 19-16,3 0 3 16,0 2 6-16,0 0-11 15,0-2-3-15,3-6-7 16,-3-5-3-16,0 3 0 0,-3 0 1 16,-3-6 1-16,-3-2 1 15,-6-3 0-15,-6-3-7 16,-6 4 0-16,-3 4 1 15,-3 3 1-15,3 8 1 16,0 8 2-16,0 3-3 16,4 4 0-16,5 4 1 15,3-3 2-15,9 10-3 16,6 1 0-16,5-9 1 16,4 3 0-16,6-7-20 15,6-4-7-15,3-4-30 16,-1-9-12-16,4-5-31 15,3-5-15-15,-6-3 62 16,-4-3 246 15,-11-23-63-31,-9 13-16 16,-9 5-67-16,-6 8-32 16,0 8-12-16,0 6-4 15,0 7 1-15,6 8-5 0,3 6-1 16,3 2 3-16,3 3 3 15,-3 5 1-15,0-5-1 16,-6-3 1-16,-6 0-1 0,-3-3 2 16,-3-2 1-16,-3-5-54 15,-2-6-25-15</inkml:trace>
  <inkml:trace contextRef="#ctx0" brushRef="#br0" timeOffset="118.6377">6756 15491 196 0,'-12'-5'74'0,"9"5"-40"0,-3 16-42 16,6-3 10-16,0 16 14 0,-3 16 9 16,0 13-1-16,0 11-2 15,0-3-12 1,3 1-4-16,3-12 0 0,3-10-8 0,0 3 0 15,0-14-40-15,0-7-14 16,3-9-43 0</inkml:trace>
  <inkml:trace contextRef="#ctx0" brushRef="#br0" timeOffset="119.6377">6610 15830 272 0,'-12'-13'104'0,"12"8"-56"0,0 5-58 0,0 0 14 0,6 0 3 16,6-6 5-16,6-2-3 15,5-2-3-15,10-1-3 16,6 3-14-16,0 3-4 0,2 5-29 16,-5 3-11-16,-6 2 2 15,-6 5 4-15,-7 6 30 16,-5 11 15-16,-6-1 27 15,-3 11 10-15,-3-2 3 16,3-1 1-16,3-2-9 16,3-6-3-16,3-2-3 15,6-8 1-15,9-5-2 16,-1-6-1-16,-2-8-6 16,0-10-4-16,-6-8-3 15,-6 5-2-15,-6-5-3 16,-9-16 1-16,-12 5-4 15,-3 3-2-15,-3 5-7 16,0 5-4-16,1 6-21 0,-7 5-10 16,6 3-27-16,6 10-10 15,12 9-9 1</inkml:trace>
  <inkml:trace contextRef="#ctx0" brushRef="#br0" timeOffset="120.6377">7539 15772 244 0,'11'-11'90'0,"-22"11"-48"0,2 0-14 15,6 0 30-15,-3 3-19 16,0 0-7-16,-3 2-19 15,3 0-9-15,0 3-2 16,3 3-7-16,6 10 1 0,3 0-3 16,9 8 0-16,3-2 4 15,-4-4 1-15,-2 6 4 16,-3-2 3-16,-6-1 0 16,-6-7 0-16,-6-3-3 15,-3-3 1-15,1-5 0 0,-4-3 1 16,-3-10-13-16,3-3-7 15,3-5-44 1,0-3-19-16,9-5-49 16</inkml:trace>
  <inkml:trace contextRef="#ctx0" brushRef="#br0" timeOffset="121.6377">7780 15565 248 0,'-3'30'93'0,"6"-7"-50"0,-3 14-44 0,0-13 20 16,0 8 0-16,-3 10 3 0,0 9-9 15,3-6-5-15,0 0-5 16,0-3-11-16,0 0-3 16,3-13-60-16,3-2-26 0,8-1-5 15</inkml:trace>
  <inkml:trace contextRef="#ctx0" brushRef="#br0" timeOffset="122.6377">7664 15817 324 0,'-9'-8'121'0,"15"8"-66"0,5-5-69 0,-2 2 19 16,6 0-7-16,3-2 1 15,3 0-6-15,6-1-3 16,3 4 6-16,-7-1-32 16,1 6-12-16,-6 2 8 15,-6 8 8-15,-6 8 17 0,-6 3 6 16,-3 5 15-16,0 3 9 16,0 0-6-16,6 5 0 15,6-3-1 1,3-7 2-16,6-6 8 0,-1-8 6 15,7-2-4-15,0-9-2 16,-3-7-6-16,0-5 0 16,-6-4-5-16,-3-4 1 0,-6 2-5 15,-6-5-2 1,-6-11 0-16,-9 0 1 0,-3 6-14 16,3 2-5-16,0 5-33 15,0 4-13-15</inkml:trace>
  <inkml:trace contextRef="#ctx0" brushRef="#br0" timeOffset="123.6377">8119 15920 212 0,'9'24'79'0,"-3"-8"-42"0,0 10-41 16,-3-13 15-16,0 3 5 15,0 0 5-15,-3-3-3 16,0-2 2-16,0-3-11 0,0-3 3 0,0-2 4 15,0-14 12 1,0-2-9 0,0-6-1-16,3-4-12 15,0-17-7-15,3 6-4 0,3 2 0 16,2 5-13-16,1 6-3 16,3 5-29-16,6 6-10 15,3 4-9-15,0 4 0 16,0 7 36-16,-1 3 18 15,-2 5 20-15,0 6 9 16,3-3 20-16,0-3 11 16,-4 0-9-16,1-8-1 0,-3 3-7 15,0-5-3-15,0-6-18 16,0-7-6-16,-6-9 2 16,-3 1 3-16,-3-1-8 15,-6 1 0-15,-6 2-9 16,-3 3-3-16,-12 7 10 15,0 6 4-15,-3 19 3 16,-3 2 1-16,7 11 13 16,2 2 6-16,6 3 8 15,9 3 4-15,6-6-17 16,12-2-6-16,8-6-5 16,7-7-2-16,6-6-58 15,3-2-27-15,8-9-52 16</inkml:trace>
  <inkml:trace contextRef="#ctx0" brushRef="#br0" timeOffset="124.6377">9336 15801 124 0,'0'-11'49'0,"3"6"-26"0,-12 2-1 16,3 1 20-16,-2-1 0 15,-4 3 1-15,-6 5-17 16,-6 3-5-16,-3 8-13 16,0 11-7-16,4 2-2 0,5 0 1 0,6 3 0 15,9 7 0-15,15-4 0 16,9-11-5-16,5-1-1 16,1-7-24-16,6-5-8 15,3-11-29 1,-4-8-43-16,1-8 28 15</inkml:trace>
  <inkml:trace contextRef="#ctx0" brushRef="#br0" timeOffset="125.6377">9479 15772 212 0,'-15'-3'79'0,"12"11"-42"0,-3 3-41 0,6-3 13 0,3 13-3 15,3 0 3-15,3 5 0 16,6-2 0-16,6-3-5 15,6 1-1-15,6-4 3 0,-4-7-5 16,-2-3-1-16,0-8-7 16,-6-3 0-16,-3-5-6 15,-4 0 1-15,-5-10 6 16,-3-6 5-16,-3 3 8 16,-3 5 4-16,-3 2 5 15,0 7 2-15,0 1-7 16,0 14-4-16,3 8-7 15,3 3-2-15,0 4 1 16,6 1 2-16,0 3 0 16,3-1-1-16,3-5-28 0,3 3-11 15,6-8-65 1</inkml:trace>
  <inkml:trace contextRef="#ctx0" brushRef="#br0" timeOffset="126.6377">9896 15846 132 0,'-3'-3'49'0,"3"6"-26"0,3 2-18 0,0 8 11 16,3 1 10-16,0 2 6 0,0-1-16 16,0-1-7-16,0 4-6 15,-3-5 0-15,0-2 0 16,0-3 7-16,-3 0 4 0,0-8 10 15,0 0 5-15,0-3-2 16,0-7-2-16,0-1-9 16,0-10-5-16,0-6-9 15,3 6-1 1,3-3-8-16,2 3 0 0,4 3-32 16,0 10-12-16,3 3-23 15,3 2-28 1,-3 11 35-16,6 8 44 15,-3 0 26-15,-4 2 27 16,1 3 11-16,-3 0 1 16,0-2 1-16,-3-1-6 15,-3-2-2-15,0 0-20 16,-3-5 6-16,0-3 3 0,-3-8 1 0,0 0 2 16,6-6-11-16,-6 1-2 15,3-8-6-15,-3 0-3 16,3-11-5-16,0-3 0 15,3 6-16-15,0 3-4 16,3 4-25-16,3 4-9 16,0 2-3-16,-1 21 0 15,1-2 21-15,6 2 11 16,0 3 21-16,0-6 11 16,-3 4 21-16,0-6 9 15,-3 2-1-15,-1-7 1 16,1 2-10-16,0-10-4 15,0 2-11-15,-3-10-5 0,0-8-9 16,-3 2-1-16,-6 1-12 16,-3-1-3-16,-6 1 0 15,0 5 1-15,-6 7 14 16,-3 4 6-16,1 4 2 16,2 17 2-16,0 2-2 15,3 3 2-15,3 2 5 16,6-2 2-16,9 0-5 15,6 0-3-15,3-1-6 16,0 1-2-16,5-5-28 16,1-14-12-16,0 0-54 15</inkml:trace>
  <inkml:trace contextRef="#ctx0" brushRef="#br0" timeOffset="127.6377">10500 15875 172 0,'-3'19'66'0,"3"-12"-36"0,-3 7-40 0,3-6 11 16,-3 5 8-16,0 0 6 16,0 3-3-16,0 5-2 15,3-5-5-15,0-3-2 0,0-2 3 16,0-3 3-16,0-16 11 16,3-3-2-1,3-5-9-15,6-2-5 0,6-14-6 16,0 6 1-16,3 2-1 15,0 5 0-15,-1 14 4 16,-2 10 1 0,0 6 3-16,-3 5 1 0,6 0-1 15,-6 2-1-15,0 1-6 16,-3 4 1-16,-4-7-29 16,1-8-92-1</inkml:trace>
  <inkml:trace contextRef="#ctx0" brushRef="#br0" timeOffset="128.6377">10881 15486 280 0,'-9'0'107'0,"6"11"-58"0,0 12-57 0,3-4 18 15,0 13 4-15,-3 7 6 16,3 6-10-16,0 14-3 15,3-6-5 1,0-8-4-16,0 2 1 0,3-5-32 0,-3 1-13 16,0-6-78-1</inkml:trace>
  <inkml:trace contextRef="#ctx0" brushRef="#br0" timeOffset="129.6377">10646 15777 332 0,'-6'-10'123'0,"9"10"-66"0,9-6-66 15,-3 4 20-15,15-4-1 16,5 6 3-16,10-2-11 16,6 2-3-16,11 0 0 15,1 0-90-15,-3-3-41 0</inkml:trace>
  <inkml:trace contextRef="#ctx0" brushRef="#br0" timeOffset="130.6377">11566 15753 184 0,'-15'-13'71'0,"9"13"-38"0,-12 5-28 0,9 1 17 16,-15 2-1-16,1 2 2 16,-1 17-6-16,0 2-2 15,6 2-9-15,6 1-4 0,9 3 1 16,6 2-2-16,21-6 2 15,6-7 0-15,2-11 3 16,7-13 1-16,3-7 1 16,-6-7-2-16,-7 1-1 0,-5-8-3 15,-6-6-2 1,-9-4 3-16,-12 2 2 0,-9-1 0 16,-3 4 0-16,-3 5-3 15,0 2-2-15,1 3-24 16,2 6-9-16,3 5-43 15,3-1-16-15,6 6 2 16</inkml:trace>
  <inkml:trace contextRef="#ctx0" brushRef="#br0" timeOffset="131.6377">11741 15751 212 0,'-3'2'79'0,"6"19"-42"0,3 43-43 0,-3-38 12 16,0 6 9-16,0 13 7 15,-3 0 1-15,0-5 0 16,0-3-12-16,0-3-4 0,0-7-1 16,0-6-3-16,0-8-2 15,0 0 2-15,0-10 0 16,0-8-1-16,-3-6-2 16,3-15 1-16,0-9 1 15,0-4-3-15,3-20-2 16,6 4 2-16,3 5 2 15,3 7 9-15,0 11 3 16,0 9-4-16,9 9-1 16,-1 12-2-16,-2 4 1 15,-6 6-2-15,-3 14 0 16,-6-1-1-16,-9-3 0 16,-9 6-9-16,-3-5-4 0,0-4-13 15,-3-1-4-15,4-4-8 16,-1-7-4-16,3 5-10 15,3-8-5-15,6-3-7 16,9-5-26 0,6-8 24-16,12-5 66 15,-1 3 35-15,1 2 21 16,0 5 9-16,0 3-9 16,0 3-4-16,-4 2-18 15,-2 1-9-15,6-1-16 16,0 6-4-16,-6-11-2 0,0 5-1 15,-3-2 1-15,-4-3-4 0,-2 0-2 16,-3-3-9-16,-9 1-5 16,-6-1-7-16,-2 1 0 15,-4 2 13-15,-3 2 6 16,0 1 4-16,0 10 3 16,0 3-1-16,3 3 0 15,3 2 1-15,6 11 1 16,3 0-3-16,9 2-3 15,6 3 2-15,0-5 0 16,9-5-23-16,6-6-9 16,-3-3-26-16,0-2-10 15,-4-5-29 1</inkml:trace>
  <inkml:trace contextRef="#ctx0" brushRef="#br0" timeOffset="132.6377">12191 15904 172 0,'-6'3'66'0,"6"-1"-36"0,-3 4-31 15,3-1 15-15,-3 3-4 16,0 0 2-16,0-3-4 16,3 0 0-16,0-2-5 15,0 2 0-15,0-5 3 0,0-5 8 16,0 2 3-16,3-7-6 16,3-3-2-16,3-11-5 15,3 3-1-15,0 2 3 16,3 6 3-16,-1 5 5 15,1 5 3-15,6 17-9 16,3 4-4-16,-3 3-6 16,-3 0 1-16,-3 3-23 0,-1-8-10 15,-2 3-46 1,0-6-56-16,0-8 38 16</inkml:trace>
  <inkml:trace contextRef="#ctx0" brushRef="#br0" timeOffset="133.6377">12715 15378 248 0,'-9'-22'93'0,"9"25"-50"0,-3 18-52 16,3-2 14-16,-3 5 12 16,0 13 11-16,-3 5-10 15,0 8-2-15,0 0-10 16,3 14-4-16,3-6 1 0,0-5-44 15,0-8-17-15,3-8-59 16</inkml:trace>
  <inkml:trace contextRef="#ctx0" brushRef="#br0" timeOffset="134.6377">12503 15692 348 0,'-14'-10'129'0,"14"10"-70"0,5 0-73 15,1 0 17-15,9 0-6 16,3 0 3-16,3 0-4 0,3 0-1 16,6 3 2-16,2-1-45 0,13 3-20 15,-6 1-47 1,-4-1-31-16,-2 0 67 15</inkml:trace>
  <inkml:trace contextRef="#ctx0" brushRef="#br0" timeOffset="135.6377">12914 15759 248 0,'0'8'93'0,"0"-1"-50"0,0 9-37 0,0-2 22 16,0 4-15-16,3-2-2 0,0 5-7 16,0-2-1-16,0-3-80 15,3-1 41-15,-3-1-69 16</inkml:trace>
  <inkml:trace contextRef="#ctx0" brushRef="#br0" timeOffset="136.6377">12887 15539 228 0,'-9'-13'88'0,"15"2"-48"0,0 6-71 15,0 2 2-15,3 1-17 0,0-1-2 16</inkml:trace>
  <inkml:trace contextRef="#ctx0" brushRef="#br0" timeOffset="137.6377">13069 15494 216 0,'-3'11'82'0,"3"-3"-44"0,0 15-29 0,0 1 22 15,0 5-4-15,-3 6 4 16,-3 2-13-16,6 5-3 15,-6 0-9-15,6-5-6 0,-3-7-3 16,9 1-38-16,0-7-17 16,0-5-59-1</inkml:trace>
  <inkml:trace contextRef="#ctx0" brushRef="#br0" timeOffset="138.6377">13158 15724 236 0,'3'8'90'0,"6"5"-48"0,3 3-45 16,-3-8 19-16,6 0-3 15,3 0 2-15,3 0-4 16,-1-3 1-16,1-2-7 16,3-3-3-16,-6-3-1 0,-3-2-10 15,-3-6-2-15,-6-2 4 16,-6-3 1-16,-6 3 1 15,-6 0 4-15,-12 8 4 16,0 2 6-16,-6 8-1 16,7 8 1-16,2 3 6 15,6 16 4-15,6 0-3 0,9 0 1 16,9-3-8-16,12 2-1 16,8-7-22-16,10-8-8 15,15-3-115 1</inkml:trace>
  <inkml:trace contextRef="#ctx0" brushRef="#br0" timeOffset="139.6377">14149 15740 148 0,'-26'-16'55'0,"17"14"-30"0,-9-1-16 0,9 6 14 16,-6 2 0-16,0 8 1 15,0 0-9-15,0 22-2 16,-2-4-7-16,11 1 3 0,3-3 1 16,6-5-1-16,9-5 0 15,2-1-1-15,4-10 0 16,0 3-4-16,9-11-3 16,0-3 2-16,-6-5 2 15,-4-5-2-15,-2 0 0 16,-6-9-6-16,0 4-2 15,-9-1 2-15,0 4 1 16,0 1-1-16,0 4 2 0,-3 10 1 16,0 8 0-16,3 10 4 15,0 11 2-15,0 0 2 16,6 6 2-16,0 2 10 16,-9-5 5-16,0-3-2 15,-6-5 0-15,-3-3-8 16,-6-3-2-16,-2-5-3 15,-4-5 1-15,0-5-35 16,0-6-13-16,0-5-28 16,6-10-12-16,4-9-43 15</inkml:trace>
  <inkml:trace contextRef="#ctx0" brushRef="#br0" timeOffset="140.6377">14325 15687 236 0,'0'5'90'0,"3"11"-48"0,3 13-49 0,-6-15 14 15,3 7 6-15,0 8 8 16,-3-5 1-16,0 2 1 0,0-5-12 16,0-2-4-16,0-3-3 15,0-6 0-15,0-4 0 0,-3 2 9 16,3-11 3-16,0-2-1 15,0-11 1-15,0-8-7 16,0-3-1-16,3-4-4 16,6 7-1-16,0 0-6 15,6 0 0 1,0 11-30-16,2 0-13 0,4 2-20 16,3 6-10-16,0 2-7 15,-3 3-12 1,0 3 41-16,-4 2 66 15,-2 1 34-15,-3-1 22 16,-3 8 7-16,-3 0-19 16,0 8-9-16,0 6-27 15,0-3-12-15,3-3-4 0,0-3-5 16,3-2 0-16,-3-2-34 0,6-9-100 31</inkml:trace>
  <inkml:trace contextRef="#ctx0" brushRef="#br0" timeOffset="141.6377">14605 15624 292 0,'-27'-22'110'0,"24"25"-60"0,0-6-61 0,3 3 18 16,3-5-12-16,9 3-1 0,6 4-22 15,3 3-6-15,3 6-38 16,-1 0-14-16,1-1 3 15,6-2 5-15</inkml:trace>
  <inkml:trace contextRef="#ctx0" brushRef="#br0" timeOffset="142.6377">14891 15714 160 0,'0'0'63'0,"0"0"-34"0,-6 0-12 16,6 0 20-16,-6 0-10 16,-9-3-1-16,3 3-13 15,0 0-5-15,-3 3-5 16,0 2-5-16,-3 3-1 0,1 10 2 15,2 11 2-15,0 3 0 16,6 0-1-16,6 0-2 16,6-6 1-16,9-2 5 15,0-8 2-15,11-8 4 16,-2-6 1-16,0-7-5 16,0-13-4-16,-3-6 1 0,0-8 0 15,-6-10-1-15,-3-1-2 16,-4-12 1-16,-2 5-1 15,-3-17 0-15,0 9 2 16,0 8 8-16,0 13 5 16,0 10-3-16,0 12-2 15,0 23-8-15,3 15-1 16,0 20-1-16,6 4 2 16,6 9-3-16,3-1 0 15,3 6-19-15,12-10-7 0,-1-9-98 31</inkml:trace>
  <inkml:trace contextRef="#ctx0" brushRef="#br0" timeOffset="143.6377">15694 15677 188 0,'-18'-3'71'0,"10"6"-38"0,-10-1-21 16,12 4 19-16,-6 1-12 15,-3 7-1-15,0 4-1 16,-3 3-2-16,9 14-7 15,9-3-7-15,6 2-2 0,3-5-4 16,6-3-1-16,6-4-22 16,9-9-6-16,-1-5-69 15</inkml:trace>
  <inkml:trace contextRef="#ctx0" brushRef="#br0" timeOffset="144.6377">15697 15753 212 0,'-18'11'82'0,"15"5"-44"0,0 16-44 0,6-14 14 15,0 1 4-15,3-1 4 16,9 3-1-16,6-2-1 16,3-3-8-16,3-6 0 0,-1-2 1 15,1-8-1-15,-6-5 1 16,-3 2-2-16,-6-13 2 15,-6-7-2-15,-9-1 2 16,-9-3-2-16,-3 1 0 0,-6 2-3 16,-3 3-2-1,4 2-17-15,2 6-6 0,3 0-38 16,3 8-15 0,9-1-22-16</inkml:trace>
  <inkml:trace contextRef="#ctx0" brushRef="#br0" timeOffset="145.6377">15977 15695 200 0,'-27'8'77'0,"21"8"-42"0,-3 5-41 16,6-8 14-16,0 14 8 16,3 2 7-16,6 0-5 0,6-3-3 15,9 1-8-15,6-9-1 16,0 1 1-16,2-11 3 0,-2-3 4 15,-3-10-4-15,0 2 0 16,-6-13-2 0,-12-7 0-16,-6-4-4 0,-6-2-1 15,-3 0-8-15,-6 0-2 16,0 2-20-16,-6 11-8 16,3 1-37-16,3 4-14 15,7 6-4 1</inkml:trace>
  <inkml:trace contextRef="#ctx0" brushRef="#br0" timeOffset="146.6377">16251 15682 160 0,'-6'-5'60'0,"6"5"-32"0,0 0-11 0,0 0 20 15,0 0-2-15,0 5 4 16,0 5-6-16,0 9 0 16,0-3-19-16,3 10-6 0,-3 9-3 15,3-11-1-15,0-1 0 16,0-7 0-16,0-3 0 16,0-2-7-16,0-6-2 15,0-18 2 1,-3-3 5-16,0-2 4 15,3-3 0-15,0-1-1 16,3 1-6-16,0 3 1 16,3 2-5-16,2 3 1 15,4 2-29-15,3 6-11 16,6 2-12-16,6 3-6 0,0 3-13 16,-1-1-24-1,-2 1 33-15,-3 0 171 31,-9-3-26-15,-6-3 1-16,-6 0-29 16,-6 1-12-16,-3-1-13 15,-15 3-4-15,0 5-13 16,3 6-5-16,0 5-3 0,1 10-4 16,8 6 0-16,6 0-1 15,12-1 0-15,11-4 0 16,1-6 3-16,3-8-7 0,0-7 1 15,0-6-8 1,-4-3-1-16,1-21 7 0,-9-2 2 16,3-9 0-16,-9-2 2 15,-3-13 1-15,0-3-1 16,-3-2 10-16,-3-6 4 16,0 13 11-16,0 8 5 15,0 11-13-15,0 11-5 16,0 28-2-1,3 14 5-15,0 13 6 16,3 3-2-16,3 2 0 0,0 1-6 16,6 2-3-1,3 2-27-15,0-10-10 16,0-5-44-16,-1-8-18 0,1-6-11 31</inkml:trace>
  <inkml:trace contextRef="#ctx0" brushRef="#br0" timeOffset="147.6377">16778 15700 296 0,'-9'-5'110'0,"9"8"-60"0,0 7-63 15,0-2 17-15,0 3-2 16,0 2 4-16,3 6-6 16,0 2 1-16,0 5-1 15,3-2-42-15,0-5-17 0,0-4-54 16</inkml:trace>
  <inkml:trace contextRef="#ctx0" brushRef="#br0" timeOffset="148.6377">16781 15542 252 0,'-6'-6'93'0,"9"6"-50"0,3-5-61 0,0 5 9 16,3 5-2-16,0 1 6 15,2 2-7-15,7 13-4 0,-3 3 8 16,6 7 1-16,-6 4 5 16,-9-1 8-16,3 3 6 15,-9 0 9-15,-6-8 5 16,0-5-6-16,0-8-1 0,0-16-3 16,3-8 5-1,0-10-10 1,3 2-3-1,6-6-12-15,9 1-3 0,3 3 2 16,0 5 2-16,-1 5 6 16,1 5 6-16,-3 6-3 15,-3 5 2-15,0 5-5 16,0 3-2-16,0 5-11 16,6-5-6-16,0 5-43 15,5-5-16-15,4-8-30 16</inkml:trace>
  <inkml:trace contextRef="#ctx0" brushRef="#br0" timeOffset="149.6377">17337 15687 280 0,'-26'-16'107'0,"17"14"-58"0,-12 2-46 0,12 2 21 16,-3 4-8-16,-3 2 1 15,0 5-5-15,-3 5 0 16,6 3-7-16,4 14-3 0,5-3-1 15,3-3-4-15,5-6 0 16,4-1-3-16,3-6-1 16,6-6-14-16,-3-7-6 15,0-3 5-15,-3-11 3 0,0-10 11 16,-3-3 7-16,6-2 1 16,-4 2 3-16,1 3-7 15,-3 5 1-15,6 13 3 16,0 9 2-1,-3 4 4-15,0 6 1 16,0 8 1 0,3-3-7-16,-3-3-2 0,2-2-22 15,-2-5-10-15,3-3-52 16,-3-5-48 0,0-3 43-16</inkml:trace>
  <inkml:trace contextRef="#ctx0" brushRef="#br0" timeOffset="150.6377">17540 15351 272 0,'-6'-8'101'0,"9"11"-54"0,-3 5-57 0,3 2 14 16,0 12 17-16,6 7 10 16,-9 13-9-16,6 6-2 15,0 7-12-15,0-2-5 0,-1 11-2 16,1-9-23-16,-3-5-10 15,0-7-37-15,6-9-16 16,-6-7-24 0</inkml:trace>
  <inkml:trace contextRef="#ctx0" brushRef="#br0" timeOffset="151.6377">17317 15560 260 0,'-6'-8'96'0,"6"14"-52"0,6-6-47 16,2 2 19-16,4-2-6 15,9 5 4-15,3-5-7 16,6 3-4-16,5-3-2 16,7 0-39-16,-3 0-14 0,0 8-60 15</inkml:trace>
  <inkml:trace contextRef="#ctx0" brushRef="#br0" timeOffset="152.6377">17724 15724 264 0,'6'8'99'0,"6"0"-54"0,3 0-55 0,-3-5 16 16,6-1-2-16,3-2 2 16,-1-2-5-16,-2-4 0 15,0 1-1-15,-3-3-5 0,-3-2-1 16,-3-1-4-16,0 0-1 15,-6 1 6 1,-6-3 2-16,-6-1 0 0,-9 4 0 16,-6-1 6-16,-3 11 3 15,1 5 8-15,2 1 3 16,6 4 5-16,3 4 3 0,3 4-9 16,9 3-2-16,3 0-8 15,6 14-4-15,9-6-17 16,9-5-7-16,3 0-29 15,2-9-12-15,1-4-49 16</inkml:trace>
  <inkml:trace contextRef="#ctx0" brushRef="#br0" timeOffset="153.6377">18147 15653 264 0,'-9'-13'99'0,"9"-1"-54"0,-3 4-42 15,0 10 21-15,-3-3-3 16,-3 3 4-16,0 0-11 0,-6 3-5 16,3 7-6-16,4 4-5 0,5 1 1 15,3 7-4-15,3 1 1 16,3 9 2-16,-1 5 1 16,1-2 1-16,-3-4 2 15,-3-4 1-15,-6-3 3 16,-5-6-5-16,-13-2-3 15,-6-5-59-15,-9-9-26 16</inkml:trace>
  <inkml:trace contextRef="#ctx0" brushRef="#br0" timeOffset="154.6377">19293 15113 184 0,'-18'0'71'0,"6"3"-38"0,-9 5-32 0,6 2 16 16,-8 6 9-16,-10 8 5 0,-3 13-4 16,0 21-4-16,1 8-13 15,8 8-2-15,6 3-1 0,15 0-3 16,18 2-1-16,15-7-6 16,18-9-2-16,5-10-18 15,13-11-8-15,-7-13-38 16,4-7-63-1,-10-14 29-15</inkml:trace>
  <inkml:trace contextRef="#ctx0" brushRef="#br0" timeOffset="155.6377">19469 15584 140 0,'-12'-16'55'0,"9"19"-30"0,-6 13-10 16,6-8 18-16,-3 5-7 16,-3 3-1-16,0 7-8 15,3 4 0-15,6 2-10 16,3 3-4-16,6 2 0 0,9-5 0 16,6-8 3-16,2-15-1 15,-2-6 0-15,0-6-8 16,-3-4 0-16,-6-6 1 15,-12-3 1-15,-6-2-2 16,-6 5 2-16,-6-2 1 16,-3 2 2-16,0-2-8 15,0 4-1-15,6 4-23 0,4-1-10 16,2 3-50 0</inkml:trace>
  <inkml:trace contextRef="#ctx0" brushRef="#br0" timeOffset="156.6377">19686 15677 160 0,'-9'18'60'0,"6"14"-32"0,3 15-33 0,0-17 10 0,0 1 3 16,0 1 7-1,0-3 4-15,0-2 3 0,0-6-12 16,3-5-3-16,-3 2-3 15,3-7-9-15,-3-6-2 0,0-5 4 16,0-5 3-16,0-11-6 16,0-11-1-16,-3-12-1 15,3-6 2-15,0 0 2 16,3-3 2-16,6 3 5 16,3 8 3-16,0 8 4 15,3 8 4-15,2 8-4 16,4 10 2-16,-6 8-1 15,-3 6 1-15,-3 5 0 16,-9 5 0-16,-3 0-4 16,-3 0-3-16,-6-2-13 15,-3-3-8-15,-3-3-22 16,-2-3-9-16,-1-4-26 16,6-6-29-16,3-6 35 15</inkml:trace>
  <inkml:trace contextRef="#ctx0" brushRef="#br0" timeOffset="157.6377">19903 15650 192 0,'0'0'74'0,"6"5"-40"0,3 1-31 0,-3-4 17 16,0 1 3-16,3 0 3 0,0-3-13 15,0 0-6-15,3-3-4 16,-3 0 6-16,-1 1 4 15,-2-4-9-15,-6-7-1 16,-6 0-1-16,-2 5-3 16,-4 5-2-16,0 1 4 15,-3 7 1-15,3 3 0 16,0 3-2-16,3 4 3 16,3 4 0-16,3 2 1 15,3 3 2-15,3-3-8 16,6 3 0-16,3-3-18 15,3-5-6-15,3-5-25 16,0-11-10-16,5-3-31 16</inkml:trace>
  <inkml:trace contextRef="#ctx0" brushRef="#br0" timeOffset="158.6377">20073 15685 132 0,'-18'5'49'0,"15"3"-26"0,0 5-20 0,3-5 12 15,-3 0 4-15,0 0 3 16,0-3-11-16,0 3-4 16,0-5-5-16,3-1 1 0,0-7 4 15,3-6 1 1,3-2-6-16,6-3-1 16,9-2-1-16,-3 5 2 15,0 2 12-15,-1 6 8 16,1 2-2-16,-3 8 0 15,0 6 2-15,0 5 1 16,-3 5-12-16,-3 0-4 16,-3 6-10-16,3-1 0 15,0-2-54-15,5-8-24 0,10 2-23 16</inkml:trace>
  <inkml:trace contextRef="#ctx0" brushRef="#br0" timeOffset="159.6377">20796 15348 256 0,'-3'-2'96'0,"0"4"-52"0,0 4-51 16,-12 18 44-16,-6 10-16 16,-5 8-5-16,-4 3-5 15,-3 6-7-15,3-4-3 0,4-2 2 16,2 0-29-16,6 0-9 16,3-8-27-1,3-8-11-15</inkml:trace>
  <inkml:trace contextRef="#ctx0" brushRef="#br0" timeOffset="160.6377">20463 15359 240 0,'-3'3'90'0,"6"-1"-48"0,6 4-49 15,0 10 14-15,3 5 26 16,5 5 15-16,4 14-13 15,6 0-5-15,0 7-18 16,0 1-8-16,2-6-2 0,4 3-40 16,-3 0-14-16,-3-5-71 15,-4-11-44 1,-2-5 74-16</inkml:trace>
  <inkml:trace contextRef="#ctx0" brushRef="#br0" timeOffset="161.6377">20924 15774 212 0,'6'11'79'0,"-3"2"-42"0,-6 38-43 0,0-36 14 15,-6 1 2-15,-3 0 3 16,-6-3-53-16,1 6-21 16,-13-3-26-16,-3-11-7 15</inkml:trace>
  <inkml:trace contextRef="#ctx0" brushRef="#br0" timeOffset="162.6377">21451 15687 96 0,'-6'-10'35'0,"-6"7"-18"0,6 0 2 0,6 3 16 15,-3 0 0-15,0 0 2 16,-3 3-9-16,0 2-5 15,-3 8-13-15,0 6-11 0,3 5-2 16,4 10 3-16,2 1 2 0,5-4 2 16,10-4 0-1,9-6 6-15,3-8 4 0,0-5-1 16,0-8 2-16,-4-10-6 16,-2-9-1-16,-9-5-4 15,-3 3-3-15,-9-5 0 16,-6-4-1-16,-6 4-5 15,-9 2-1-15,-3 6-4 16,1-1 1-16,2 9-22 16,3 4-7-16,6 4-33 15,3 2-41 1,15 0 35-16</inkml:trace>
  <inkml:trace contextRef="#ctx0" brushRef="#br0" timeOffset="163.6377">21659 15685 160 0,'0'5'60'0,"3"11"-32"0,12 18-31 0,-9-10 11 16,0 13 5-16,0 0 6 15,-3 3 10-15,0-3 6 16,0 2-18-16,-3-4-1 0,0-9-1 16,0-2-8-16,0-5-2 15,0-6-3-15,0-3-2 16,-3-4-15-16,-3-12-5 15,0-9 1-15,0-7 1 16,-3-7 8-16,0-18 6 16,3-1 12-16,9 0 4 0,6 1 10 15,3 10 4 1,3 2-6-16,3 9-1 0,0 10-9 16,0 3-2-16,-1 5-2 15,-2 8 1-15,-3 8 0 16,-12 5 1-16,0 3-9 15,-6 5-1-15,-3 3-16 16,-3 2-5-16,1-5-19 16,2-5-6-16,0-13-54 15</inkml:trace>
  <inkml:trace contextRef="#ctx0" brushRef="#br0" timeOffset="164.6377">21897 15714 196 0,'18'8'74'0,"0"2"-40"0,3 3-33 16,-15-7 14-16,3-4 3 0,0 6 6 15,0-2-4-15,0-4 0 16,0-2-11-16,0-2-3 0,-4-4-2 16,1-2-7-16,-3-5-2 15,-3 5-3-15,-3-5 2 16,-3 2-1-16,-2 1 2 15,-4 2 3-15,-3 5 3 16,3 3-2-16,0 5 0 16,0 3 1-16,0 6 0 0,9-1 4 15,6 11 2-15,6-1-5 16,0 4 0 0,3-3-21-16,3 0-9 0,0-9-49 31,3-4-46-31,-1-6 40 0</inkml:trace>
  <inkml:trace contextRef="#ctx0" brushRef="#br0" timeOffset="165.6377">22159 15753 192 0,'-6'8'71'0,"-5"3"-38"0,5 2-39 16,9-8 12-16,-6 9-2 15,0-6 2-15</inkml:trace>
  <inkml:trace contextRef="#ctx0" brushRef="#br0" timeOffset="166.6377">22133 15838 325 0,'0'8'9'0,"0"-16"13"16,0-5-17-16,0 0-5 16,6-6 0-16,2-2-1 15,4 0 3-15,3 2 1 16,0 3 7-16,3 3 4 16,0 5-5-16,0 5-1 15,0 6-2-15,-7 5-1 16,4 5 1-16,-6 3 1 15,-3 0-21-15,0 5-10 16,0 6-50 0,3-6-62-16,9-5 32 15</inkml:trace>
  <inkml:trace contextRef="#ctx0" brushRef="#br0" timeOffset="167.6377">22368 15248 252 0,'0'-3'93'0,"3"6"-50"0,0 5-37 16,9 0 20-16,-3 8 1 15,2 5 6-15,7 11-16 16,0 2-7-16,0 0-6 15,-3-2-19-15,9-3-7 0,0-5-29 16,-4-5-12-16,-2-4-53 16</inkml:trace>
  <inkml:trace contextRef="#ctx0" brushRef="#br0" timeOffset="168.6377">22796 15341 272 0,'-17'-6'104'0,"8"17"-56"0,-12-1-67 0,9 9 11 0,-9 2-7 16,0 0 1-16,-3 0-38 15,-5 1-17-15,2-1-18 16,3-3-5-16</inkml:trace>
  <inkml:trace contextRef="#ctx0" brushRef="#br0" timeOffset="169.6377">22618 15544 260 0,'0'6'99'0,"6"20"-54"0,-3 6-50 15,3-19 17-15,-3 3 8 16,-3 5 7-16,0 3-11 16,3 0-7-16,0-3-5 15,0 5-21-15,3 6-9 0,2-8-52 16,1-3-25-16,0-5 3 15</inkml:trace>
  <inkml:trace contextRef="#ctx0" brushRef="#br0" timeOffset="170.6377">22981 15200 328 0,'0'-2'123'0,"21"7"-66"0,0 3-73 0,-12 0 18 0,2 8 0 15,7 13 8-15,3 16 5 16,0 5 3-16,3 8-10 15,-9-2 0-15,-9 2 2 0,-9 3-6 16,-9-3-2-16,-12 6-21 16,-21-6-10-16,-20-8-67 15,-10-8-29-15,-20-7 9 16</inkml:trace>
  <inkml:trace contextRef="#ctx0" brushRef="#br0" timeOffset="171.6377">1219 17145 148 0,'-6'0'57'0,"6"0"-30"0,0-3-3 16,0 3 22-16,0-5-14 16,6 2-6-16,-3-7-13 15,9 2-4-15,3-5-5 16,6-1-3-16,3 7 0 0,-3 1-6 0,-1 9 1 16,-2 7 2-16,-6 6 1 15,-3 13 3-15,-9 1 1 16,-3 7-4-16,-6 2 1 15,-12-2 4 1,3-2 5-16,1-9 10 0,2 1 6 16,0-6 0-16,9-5 2 15,-3-6-13-15,9-4-3 16,9-1-5-16,12-5-1 16,0 0-3-16,8-5-2 15,-2 5 1-15,3-3 1 16,-3 0-17-16,-4 1-4 15,-2-4-22-15,-3 6-9 16,0 0-26-16,-6 0-10 16</inkml:trace>
  <inkml:trace contextRef="#ctx0" brushRef="#br0" timeOffset="172.6377">1493 17037 64 0,'-18'-24'27'0,"12"16"-14"0,-15-3 2 16,10 3 15-16,-4-5 4 0,-3 0 1 15,-3 0-3-15,0-1 0 16,-9 4-1 0,1 2 1-16,-4 5-17 15,-6 6-9-15,-2 10-2 0,-4 6-1 16,0 18 1-16,7 23 2 0,14 17 1 15,15 3 1-15,18 7 2 16,12-2-5-16,14-14-1 16,22-13 4-16,14-21 3 15,10-21 2-15,2-16 5 16,0-26-4-16,-2-3 0 16,-16-22-4-16,-23-10 1 15,-18-7-4-15,-18 1 1 16,-27 4-47-16,-9-3-20 0,-18 13-77 15</inkml:trace>
  <inkml:trace contextRef="#ctx0" brushRef="#br0" timeOffset="173.6377">2252 17235 4 0,'0'0'0'0</inkml:trace>
  <inkml:trace contextRef="#ctx0" brushRef="#br0" timeOffset="174.6377">2222 17209 100 0,'0'-16'38'0,"0"16"-20"0,-9-3-1 15,9 3 16-15,-6-8-4 16,1 5 0-16,-4 1-10 16,-3 7-4-16,-6 8-8 15,-3 1-3-15,0-1 0 0,3 11-5 16,0-3-1-16,4 5-2 15,8 1 0-15,3-1 3 16,18 1 0-16,5-9 3 16,10 1 3-16,6-6-2 15,3-5-2-15,2-3-11 16,4-5-6-16,-9-8-61 16,-1-8-30-1,-5-5 48-15</inkml:trace>
  <inkml:trace contextRef="#ctx0" brushRef="#br0" timeOffset="175.6377">2437 16939 160 0,'-9'-11'60'0,"9"24"-32"0,0 6-37 0,3-11 9 16,0 10 2-16,0 17 6 15,0 10 5-15,3 0 2 16,-6 0-8-16,3-6-2 0,0 1 1 15,-3-8-1-15,3-1 0 16,-3-4-1-16,0-14 2 16,0 6-3-16,0-11 0 15,3-8 14 1,5-14-7-16,1-4-2 16,3 2-5-16,6-8-3 0,3 6 1 15,0 10-1-15,-6 2-3 16,6 12 0-16,-1-1 2 15,-2 3 0-15,0 3-2 16,-3 2 2-16,0 3-4 16,-6 7 1-16,0-1-60 15,-3-9-57 1,3 5 33-16</inkml:trace>
  <inkml:trace contextRef="#ctx0" brushRef="#br0" timeOffset="176.6377">2821 17304 156 0,'9'2'60'0,"-6"4"-32"0,3-1-26 0,-4-2 14 15,7-3-4-15,0 0 1 16,3 0-7-16,3 0-4 15,0-6-1-15,-3-2 1 0,-3 3 1 16,-3-3-4-16,-3 0 1 16,-3 0 0-16,-6-2 0 15,-6 4 0-15,-3-7 0 16,-9 0 8-16,3 8 7 16,1-3-5-16,2 13-1 0,0 0-5 15,3 3-3 1,3 0-3-16,6 5 1 0,3 3 3 15,6-2 1 1,9 1-4-16,6 4 1 0,9-1-9 16,-7-2-2-16,4-5-45 15,0-3-55 1,12-3 20-16</inkml:trace>
  <inkml:trace contextRef="#ctx0" brushRef="#br0" timeOffset="177.6377">3097 17293 188 0,'-8'-13'71'0,"2"10"-38"0,-9 1-25 0,12 2 18 16,-6 0-4-16,-6 2 1 16,0 1-12-16,0 5-7 15,0 2-2-15,3 4-7 0,6-1 1 16,3 0 0-16,9 8 2 16,6-7 1-16,3 1 1 15,6-7-14-15,3-2-3 16,6-6-37-16,-7-11-16 15,1-2-7 1</inkml:trace>
  <inkml:trace contextRef="#ctx0" brushRef="#br0" timeOffset="178.6377">3208 16978 148 0,'-12'-31'57'0,"9"12"-30"0,-3 14-21 0,6 10 17 0,0 0-12 16,0 3-3-16,3 6-1 15,0 12 2-15,0 6-4 16,0 13-1-16,0 5 0 0,0-8 0 16,0 3 2-16,0 0-1 15,0 0 0-15,0-10-23 16,0-9-10-16</inkml:trace>
  <inkml:trace contextRef="#ctx0" brushRef="#br0" timeOffset="179.6377">3404 17209 160 0,'-18'-19'60'0,"6"19"-32"0,-6 3-28 0,10 5 13 16,-7 0 8-16,-6-1 9 15,0-1-11-15,0 4-3 16,3-2-10-16,6 0-6 0,3-3-1 15,6 9 5-15,6-6 2 16,12 2 0-16,3-2-1 16,9 5-1-16,0-5 0 15,5-2-20-15,4-6-9 16,0 5-75 0</inkml:trace>
  <inkml:trace contextRef="#ctx0" brushRef="#br0" timeOffset="180.6377">3621 17235 136 0,'-3'-3'52'0,"3"3"-28"0,0 3-4 16,0-3 19-16,3 11-10 15,0-4-2-15,0 7-16 16,0-1-7-16,0 0-2 15,0 8-13-15,0 3-5 0,0-3-76 16</inkml:trace>
  <inkml:trace contextRef="#ctx0" brushRef="#br0" timeOffset="181.6377">3651 16952 288 0,'-15'-37'110'0,"15"32"-60"0,3-3-74 0,-3 8 10 16,6 0-33-16,6 5-9 15,9 0-44-15,3 6-16 16</inkml:trace>
  <inkml:trace contextRef="#ctx0" brushRef="#br0" timeOffset="182.6377">3984 16902 200 0,'-8'-14'77'0,"2"12"-42"0,-15-4-26 15,9 1 19-15,-3 5 8 16,-6-3 7-16,0 3-23 16,-2 3-9-16,2 10-7 15,-3 14-6-15,3 5 1 0,3 7 1 16,6 22 0-16,9-5 0 16,3-3 0-16,0 0-5 15,6-9-1-15,0 1-37 16,-3-10-14-16,3 2-55 15</inkml:trace>
  <inkml:trace contextRef="#ctx0" brushRef="#br0" timeOffset="183.6377">3657 17240 280 0,'-3'-10'107'0,"12"-6"-58"0,15 5-59 0,-6 3 16 16,8 0-17-16,7 3-3 15,9-3-57-15,6-2-23 16,5 2 2-16,10-3 4 16</inkml:trace>
  <inkml:trace contextRef="#ctx0" brushRef="#br0" timeOffset="184.6377">4374 17248 124 0,'-3'0'49'0,"6"5"-26"0,9 3-27 0,-6-2 10 16,0 7-5-16,0 0 2 15,0 14 4-15,-3-4 6 16,0-1-3-16,-3-1 2 16,0-5-7-16,0-3 6 0,0-3 4 15,0-4 6-15,0-6 2 0,0 0-8 16,0-6-2-1,3-15-7-15,0 0-4 0,3-5 1 16,3-1 2-16,3 1 4 16,0 2 5-16,3 11-8 15,2 7-3-15,1 6-5 16,-3 11-1-16,0 2 2 16,-3 8 0-16,-3 3 1 15,0 3 2-15,-3-6-3 16,0-3-2-16,-3-2-62 15,0 0-71 1,3-3 31-16</inkml:trace>
  <inkml:trace contextRef="#ctx0" brushRef="#br0" timeOffset="185.6377">4711 17314 236 0,'0'-2'90'0,"6"4"-48"0,3 4-49 0,-3-6 14 15,3 5-3-15,2-2 2 16,1-1-2-16,3-2-1 16,3-2-1-16,-3-6 1 0,0 5 0 15,-3-2-1-15,-6-3-2 16,-3-3 1-16,-15 3-10 16,-3-2-2-1,-3 2 8-15,-3 2 4 16,3 6 2-16,0 6 1 0,4 4-2 15,2 1-2 1,3 2 9-16,6 0 6 0,3 6-1 16,6-6 0-16,9 6-8 15,0-6-2-15,8 0-7 16,1-2-2-16,3-9-53 16,0 6-22-16,-3-10-23 15</inkml:trace>
  <inkml:trace contextRef="#ctx0" brushRef="#br0" timeOffset="186.6377">4991 17293 280 0,'-12'-2'107'0,"12"4"-58"0,-3 9-62 16,3-3 17-16,-3 0-8 0,0 10-1 16,3 3 4-16,0-7 2 15,3 4 0-15,3-5-49 0,0 1-20 16,0-1-34-1</inkml:trace>
  <inkml:trace contextRef="#ctx0" brushRef="#br0" timeOffset="187.6377">4988 17039 336 0,'-24'-16'126'0,"18"14"-68"0,0-1-70 0,6 3 20 0,0 0-26 15,0 0-8-15,3 8-59 16,6 5-27-16,3 6 7 16,0 5 5-1</inkml:trace>
  <inkml:trace contextRef="#ctx0" brushRef="#br0" timeOffset="188.6377">5119 17248 196 0,'-6'-8'74'0,"-6"16"-40"0,0-8-18 16,6 5 22-16,-3 3-18 15,-3 3-3-15,-3 2-11 16,3 3-4-16,0 8-1 0,6-3-4 15,3-2 2-15,3-1 1 16,6-5 2-16,3-5 1 0,3 3 1 16,6-8-2-16,0-3 1 15,-3-3-2-15,-3-8-1 16,0-2 1-16,-3 0 1 16,-4 0 1-16,1-1 1 15,0 1-5-15,0 5 1 16,-3-2-2-16,0 7 0 15,3 3-3-15,3 3-1 16,0 15-2-16,0 3 2 16,0 8 4-16,0 1 3 15,-3 7 0-15,-3-3 2 0,-6 6 2 16,-6-9 2-16,-6 4 1 16,-6-6 2-16,-3-8-5 15,-2 0-3-15,-1-10-8 16,0-6-4-16,0-5-25 15,6-18-12-15,4-6-58 16</inkml:trace>
  <inkml:trace contextRef="#ctx0" brushRef="#br0" timeOffset="189.6377">5220 16888 216 0,'3'-8'82'0,"-3"14"-44"0,6 7-47 0,0 0 12 16,0 8 4-16,0 14 5 16,0 7 1-16,-1 11 2 15,1 0-8-15,0-5-2 0,0-6 1 16,-3-2-3-16,0-9-2 16,3-7 0-16,0-5 1 15,-6-6 3-15,6-13 2 16,0 0-1-16,0-8-1 15,0-5-6-15,3-8 1 0,0-9 0 16,3 9 2-16,0 3-3 16,0 10 0-1,-1 13 3-15,1 6 1 0,0 5 1 16,-3-1 2 0,-3 4-3-16,-3 7 0 0,-3 1-1 15,0-1 1-15,-3-7-48 16,3-6-22-16,0 6-43 15</inkml:trace>
  <inkml:trace contextRef="#ctx0" brushRef="#br0" timeOffset="190.6377">5535 16973 236 0,'-3'-21'88'0,"3"21"-48"0,3 8-53 0,0 0 12 15,3-3-1-15,0 14 3 16,0 7 9-16,0 6 4 16,-3 10-7-16,0 0-4 0,-3 1 0 15,3-6 0-15,-3-5 1 16,3-11-2-16,-3 0 1 16,0-5 2-16,0-6 4 15,0-4-4-15,0-6-1 16,0-3-4-16,6-8-3 15,0-2-1-15,3-8 3 16,3-3-5-16,3 8 2 16,-1 6 2-16,1 7 3 15,3 6 2-15,-3 7 1 16,-3-2 2-16,-3 5 3 0,-9 6-6 16,-3-3-2-16,-3-3 1 15,-6 6 1-15,-3-6-4 16,0 0 1-16,-8 0-22 15,-1-2-8-15,0-8-31 16,3-3-12-16</inkml:trace>
  <inkml:trace contextRef="#ctx0" brushRef="#br0" timeOffset="191.6377">5762 17209 212 0,'-18'26'79'0,"18"-13"-42"0,-3 19-43 0,3-19 12 16,0 0 7-16,6 9 6 15,0-4-3-15,3 6-1 16,2-11-9-16,7-5 0 0,3 3 4 16,3-14 0-16,-3-5 2 15,-3-5-6-15,-4 0-2 16,-5-6 2-16,-6 3 1 15,-6-2-3-15,-8-14-1 16,-7 5-3-16,0 6-1 16,-3 3-15-16,-3 5-6 0,0 2-47 15,6 11-19 1,7 5-10-16</inkml:trace>
  <inkml:trace contextRef="#ctx0" brushRef="#br0" timeOffset="192.6377">5958 17248 208 0,'6'11'77'0,"6"2"-42"0,-3 8-41 15,-6-10 12-15,3 2-2 16,-6 3 2-16,3-3 2 16,3 6 2-16,-3-11-5 15,-3 5-3-15,3-8 1 0,-6 0 20 0,3-5 12 16,0-5 6-1,0-8 3-15,0 0-16 0,3-6-6 16,3 3-9-16,-1-2-1 16,4-6-9-16,3 3-4 15,0 7-3-15,0 9 0 16,3 3-22-16,3 2-10 16,9 2-72-1,2 9-73-15,1-9 54 16</inkml:trace>
  <inkml:trace contextRef="#ctx0" brushRef="#br0" timeOffset="193.6377">6580 17082 132 0,'3'-6'49'0,"3"6"-26"0,-9 0-3 16,3 3 19-1,0 2-17-15,-3 8-7 0,3 19-7 16,-3 0-3-16,3 2-3 15,0 1 1-15,6 2 0 0,0-3-1 16,9-5 1-16,3-8-2 16,0-7 2-16,2-14-4 15,1-6-2-15,0-7-5 16,-3 0 0-16,-3-3-5 0,0-10 1 16,-3-12 6-1,-6 7 3-15,-3 2 5 0,-3 0 3 16,-3 2 13-16,0 11 6 15,0 6-4-15,-3 4 1 16,0 9-14-16,3 8-5 16,3 18 1-16,3 2 0 15,3-1-1-15,3 9 1 16,2 4-4-16,4-14 0 16,6-3-48-16,9 1-21 15,0-9-23 1</inkml:trace>
  <inkml:trace contextRef="#ctx0" brushRef="#br0" timeOffset="194.6377">7146 17063 280 0,'-33'-11'104'0,"12"17"-56"0,-6 7-56 15,15-8 16-15,-3 3 0 16,-2 5 7-16,2 1-7 15,0-1-4-15,6 0-3 16,3 11-4-16,6-3 0 0,6 6-1 16,0-4 3-16,3-2 0 15,0 3 3-15,-6-8-1 16,-3 8 2-16,-3-8 0 0,-6 8 1 16,0-16-5-1,0 0-1-15,-6-3-19 16,0-10-7-16,3-3-27 0,3 0-10 15,3-11-34 1</inkml:trace>
  <inkml:trace contextRef="#ctx0" brushRef="#br0" timeOffset="195.6377">7259 17132 252 0,'0'5'96'0,"3"22"-52"0,0 18-54 0,-3-32 14 15,-3 5-3-15,0-5 1 0,0 6 0 16,0-3 1-16,3-3-2 16,0 0-25-16,3-2-9 0,0 2-69 15</inkml:trace>
  <inkml:trace contextRef="#ctx0" brushRef="#br0" timeOffset="196.6377">7256 17058 296 0,'-12'-14'110'0,"6"9"-60"0,3 0-94 15,3 5 1-15,3 0 4 0,0-3 10 16,3 3-12 0,6 0-5-16,6 6-13 15,5 1-6-15,1 7 44 0,-3 4 23 16,0 14 39-16,-3 2 17 15,-3-2-7-15,-3 0-6 16,-4-6-12-16,-2-5-4 16,0 3-16-16,-3-8 3 0,0-3 2 15,0-5-4-15,0-2 2 16,0-9-5-16,0 0 1 16,3-5-9-16,-3-5-2 15,6-5-3-15,0-9 0 16,3 1 2-16,3 7 0 15,6 3-3-15,-4 6 0 16,-2 2 4-16,-3 16 3 16,-3 8-1-16,0 0 0 0,-3 2-3 15,-3 1-3 1,3-4-31-16,-3 4-13 0,3-6-62 16</inkml:trace>
  <inkml:trace contextRef="#ctx0" brushRef="#br0" timeOffset="197.6377">7809 17150 260 0,'-47'-2'96'0,"35"18"-52"0,-6 21-49 0,9-24 15 16,-3 0-4-16,0 0 1 15,0 0-6-15,3 1 0 16,3 4-1-16,3-5 2 0,3-5 1 15,3 6-1 1,3-6-4-16,0-3-1 16,0 0 4-16,0-5 1 15,0 0-3-15,0 0-1 16,-3 0 1-16,0-5 0 16,0 5-2-16,0-3 0 15,-3 1-9-15,0-1-3 16,0-2 1-16,0 5 3 15,0 0 5-15,0 0 3 16,6 5 2-16,0 0 1 0,3 8 0 16,3 9 0-16,0-4 15 15,3 3 10-15,2 3-7 16,-14-3-2-16,-3 6-1 16,-6-6 1-1,-5-3-3-15,-1 1 0 0,-3-6-7 16,-3-5-4-16,0 3-6 15,0-9 0-15,0-2-33 16,3 0-13-16,4-8-61 16,5-5-37-1,6 0 67-15</inkml:trace>
  <inkml:trace contextRef="#ctx0" brushRef="#br0" timeOffset="198.6377">8110 17129 176 0,'-9'-5'66'0,"9"5"-36"0,3 0-18 0,0 0 19 15,3 0 4-15,3-3 5 16,0-2-10-1,-3 0-6-15,0 2-13 0,-3 0 4 0,-6 1 4 16,-3-4-6-16,-3 6-2 16,0-2-6-16,0-1-4 15,0 0-11-15,3 3-6 16,0-5-23-16,6 5-8 0,6 0-37 16,3 0-56-1,3 5 35-15</inkml:trace>
  <inkml:trace contextRef="#ctx0" brushRef="#br0" timeOffset="199.6377">8175 17333 180 0,'-23'0'68'0,"14"0"-36"0,3-3-24 16,6 3 18-16,0 0-11 0,3-2-1 15,3 2-8-15,3 0-2 16,0 0-2-16,-3 0 7 16,-1 0 4-16,-5 0 9 0,0 0 6 15,0 0-2-15,-2-3 2 16,-4-2-12-16,0 5-4 16,3-3-10-16,0 0-3 15,0 1-58-15,0-4-25 16,3 4-39-1</inkml:trace>
  <inkml:trace contextRef="#ctx0" brushRef="#br0" timeOffset="200.6377">9777 16915 80 0,'-12'0'33'0,"6"0"-18"0,-12 0 0 0,9 5 15 0,-6 0-1 15,-8 6 1-15,-1 2-6 16,0 3-3-16,0 5-11 15,3 6-4-15,9 4-4 16,6 4-2-16,12 2 1 0,12-5-1 16,6-11 2-16,3-3 1 15,3-10 3-15,-1-13-5 16,-2-6-1-16,0-4-5 16,-3-7-1-16,-3-1 3 15,-7-1 3-15,-2 0 1 16,-6 0 2-16,0-5 7 15,-6 5 5-15,-3 3 2 16,0 8 1-16,0 8-7 16,0 5-2-16,3 5-7 15,3 8-4-15,0 6-2 16,3 2 3-16,3 5 0 16,6 1 1-16,3-1-11 0,3-2-3 15,0-6-50 1,-1-4-56-16,7-14 27 15</inkml:trace>
  <inkml:trace contextRef="#ctx0" brushRef="#br0" timeOffset="201.6377">10063 16666 192 0,'-21'-8'71'0,"18"11"-38"0,-3 15-41 16,6 4 12-16,0 7 0 15,3 5 5-15,-3 6-3 16,3 5-1-16,0-6-2 16,3 6 0-16,-3-10 0 0,0-4 1 15,0-7 2-15,6-8 1 16,-3-8-1 0,0-8 1-16,2-8-2 15,1-5 0-15,3 0-3 16,3-8-2-16,3-3-4 15,6 8 0-15,-3 5 0 16,2 6-1-16,1 8 4 16,0 5 0-16,-3 0 1 15,-6 5 2-15,-3 5 3 16,-6-5 2-16,-3 9-3 16,-6-4-1-16,-9-5 1 15,-3 6 0-15,-6-8-2 0,-3-4 1 16,0-1-20-16,1-4-8 15,5-2-20-15,9-2-8 16,6-4-26 0</inkml:trace>
  <inkml:trace contextRef="#ctx0" brushRef="#br0" timeOffset="202.6377">10655 16857 208 0,'-9'-8'79'0,"6"8"-42"0,-6-6-26 16,3 12 21-16,-3-4 5 15,-6 1 4-15,-5 0-19 16,-1 2-8-16,3 3-9 16,3-3-6-16,6 6-2 0,6 5-1 15,6 2 3-15,12-2-2 16,3 3 1-16,3 4 2 15,-1-2 0-15,-5 3 0 16,-3-3 0-16,-6-2 2 16,-6-3 1-16,-6-6 1 15,-9-2 2-15,-5-8-5 16,-4 0-3-16,-3-5-17 16,0-3-7-16,6-5-20 0,6 5-9 15,6-3-52 1</inkml:trace>
  <inkml:trace contextRef="#ctx0" brushRef="#br0" timeOffset="203.6377">11134 16547 188 0,'-12'-5'71'0,"3"5"-38"0,-8 5-21 16,8-2 21-16,-12 10-4 15,-3 13 1-15,-6 17-4 16,-6 12-1-16,7 3-14 16,2 9 0-16,12 1 0 0,12-1-6 15,15-1-3-15,12-3-6 16,8-15 0-16,7-3-42 15,15-13-19-15,5-11-53 16</inkml:trace>
  <inkml:trace contextRef="#ctx0" brushRef="#br0" timeOffset="204.6377">11319 16952 88 0,'-15'-3'33'0,"9"3"-18"0,-3 0 9 16,6 0 19-16,-3 6-3 15,-3-1 1-15,-3 3-17 16,0 10-4-16,3 3-12 16,6 6-1-16,3-3 0 0,6 10-1 15,9-2 1-15,6-8 0 16,6-8 3-16,0-6-1 0,-1-10 0 16,-2-5-1-1,-3 0 0-15,-9-3-2 0,-6-6 1 16,-6-4-2-16,-6 2 0 15,-6-8-10-15,-3 6-4 16,-3 4-17-16,3 1-7 16,4 8-31-16,2-3-13 15,3 5-4 1</inkml:trace>
  <inkml:trace contextRef="#ctx0" brushRef="#br0" timeOffset="205.6377">11515 17005 112 0,'6'5'44'0,"0"11"-24"0,-3 16-6 16,0-11 15-16,0 11-1 16,0 7 3-16,-3 6-4 15,0-5-2-15,0-3-13 16,0-5-3-16,0-6 1 0,0-5-6 16,0-2 0-16,0-11 0 15,0 0 2-15,0-11 1 16,-3-7 1-16,0-4-4 15,0-12-1-15,0-14-6 16,-3-5-2-16,6 0 2 16,0-2 1-16,6 10 4 15,3-3 3-15,6 8-2 16,6 6 0-16,3 10-3 16,-4 5-1-16,-2 9 3 15,-3 4 3-15,-3 3-2 16,-6 9 0-16,-3 7 3 0,-9-3 1 15,-6 1-3-15,0-1-1 16,-3-4-8-16,0-6-2 16,1 2-20-16,2-7-8 15,3 2-28-15,3-10-13 16,9 0-3 0</inkml:trace>
  <inkml:trace contextRef="#ctx0" brushRef="#br0" timeOffset="206.6377">11816 16999 228 0,'9'6'85'0,"0"-1"-46"0,3-2-46 0,-6 2 16 0,0-2-6 15,2-3 3-15,1 0-1 16,0-3 2-16,0-2-4 16,-3 5-2-16,-3-6 0 0,-3-2-1 15,-6 1 0-15,-3-1 0 16,-3-8 0-16,-3 8 0 15,-2 0 0-15,-1 8 2 16,-3 3 3-16,3 2 4 16,3 3 5-16,0 5-4 15,6 3 2-15,3 5-5 16,6 0-2-16,9 6-2 16,6-9-3-16,6 9-6 0,0-1-4 15,3-7-41-15,3-1-18 16,-1-5-36-1</inkml:trace>
  <inkml:trace contextRef="#ctx0" brushRef="#br0" timeOffset="207.6377">11988 17018 192 0,'-3'0'71'0,"6"5"-38"0,0 6-39 0,0-6 12 16,-3 6 0-16,0-3 6 15,0 5-4-15,0 0 0 0,-3-2-4 16,0-3-1-16,3-3 1 0,-3-2 0 16,3-3 0-1,0 0 2-15,0-6 3 0,3-7-2 16,0-3 1-16,3-8-5 16,6 6-2-16,0-6 4 15,6 0 4-15,-3 11-1 16,3 0 1-1,0 8-1-15,0 10 0 0,-1 0-2 16,-2 3-1-16,-3 3-3 16,-3 4-2-16,-3-1-2 15,0 4 1-15,-3-2-39 16,0-5-18-16,3 2-52 16</inkml:trace>
  <inkml:trace contextRef="#ctx0" brushRef="#br0" timeOffset="208.6377">12599 16632 228 0,'-9'-3'88'0,"-3"8"-48"0,0 14-34 0,3-6 22 16,-6 14-4-16,-6 10 1 16,-6 8-3-16,-2 2-2 0,2-2-10 15,3 3-6-15,3-3-1 16,0-6-2-16,4-1 2 0,2-4-29 16,0-8-9-16,3-4-49 15,3-7-21-15,3-12 8 16</inkml:trace>
  <inkml:trace contextRef="#ctx0" brushRef="#br0" timeOffset="209.6377">12262 16751 256 0,'0'-45'96'0,"0"45"-52"0,3-3-51 16,-3 3 14-16,9 3 6 15,3 7 6-15,6 12 17 0,6 4 7 16,3 14-22-16,5-3-3 0,7 5-3 15,3 8-11-15,2-5-1 16,1-5-8-16,-6 8 1 16,-4-9-110-1,1-7-90-15</inkml:trace>
  <inkml:trace contextRef="#ctx0" brushRef="#br0" timeOffset="210.6377">12837 16915 260 0,'-21'5'96'0,"21"-2"-52"0,-3-6-43 15,3 3 19-15</inkml:trace>
  <inkml:trace contextRef="#ctx0" brushRef="#br0" timeOffset="211.6377">12822 16920 456 0,'12'0'23'0,"9"0"-11"15,2 0-10-15,10 0-5 0,6-5-29 16,3 5-14-16,-4 0-80 15</inkml:trace>
  <inkml:trace contextRef="#ctx0" brushRef="#br0" timeOffset="212.6377">13411 16902 164 0,'-3'-6'63'0,"6"-2"-34"15,-3 0-10-15,-3 8 23 0,0-5-10 16,-3 5-1-16,0-3-16 16,-3 1-4-16,-2 2-7 15,-1 5-7-15,-6 3-1 0,-3 8 4 16,3 0 4-16,0 5-3 15,12-2-3-15,6-1-2 16,9 3 0-16,6-5 5 16,0-3 1-16,3-5 2 0,0-2 0 15,0-9-5-15,2-5-1 16,-2 5 1-16,-3-10 2 16,-3 2 0-16,-3-10 2 15,-3 3 0 1,-9 5-1-16,0-1 1 15,0 6-9-15,9 3-3 16,0 5 5-16,0 13 1 16,6 6 0-16,0 2 2 15,-3 11-1-15,0 0 0 16,-4 10 8-16,-2-5 6 16,0-3-2-16,-9-5 0 0,-5-2-4 15,-4-6 1-15,-3-2-4 16,-3-12 0-16,0 1-14 15,0-8-6-15,-5 0-24 16,-1-15-9-16,3-9-20 16,3-3-40-1,12 1 27-15</inkml:trace>
  <inkml:trace contextRef="#ctx0" brushRef="#br0" timeOffset="213.6377">13593 16925 208 0,'6'16'79'0,"3"3"-42"0,0 2-41 0,-6-16 15 15,0 8 3-15,0-2 3 16,-3 0-6-16,0-1-2 16,0-2-5-16,0-3-3 0,0 1 0 15,0-6 1-15,0 0 1 16,0-3 10-16,-3-5 3 15,3-5-3-15,0 0 0 16,3-8-6-16,3 2 1 16,-1-2-5-16,4 2 0 15,0 1-6-15,6 5-2 16,3 7-12-16,0-2-3 16,0 6-23-16,0-1-8 15,0 6 7-15,-4-1 6 0,-2 6 20 16,0-2 10-16,-3 7 6 15,0 8 4 1,0-2 1-16,-3-1 3 0,3 1-1 16,-3-1 0-16,0-2-6 15,0-3-1-15,-3-2-54 16,0-3-34 0,0 0 37-16</inkml:trace>
  <inkml:trace contextRef="#ctx0" brushRef="#br0" timeOffset="214.6377">13834 16809 260 0,'-15'-19'96'0,"15"17"-52"0,0-1-49 0,0 1 17 16,3 2-11-16,0 0-1 16,3-6-11-16,3 12-5 15,3-1-45-15,6-3-18 16,5 12-8-16,1-4-2 15</inkml:trace>
  <inkml:trace contextRef="#ctx0" brushRef="#br0" timeOffset="215.6377">14096 16849 192 0,'-18'-6'71'0,"6"4"-38"0,-9 4-30 0,12-2 15 0,-3 8-9 15,-5 3-3 1,-4 2-3-16,0 14-3 0,3-4 1 15,3 1-4-15,9 0 0 0,9-3 4 16,6-5 1-16,3-3 0 16,6-5 1-16,3-8-2 15,0-5 2-15,-4-3-7 16,-2-5-1-16,-3-8 4 16,0-3 2-16,-3 0 1 15,-6-5-2-15,-3-16 5 16,0 0 4-16,-3 3 1 15,0 5 4-15,0 5 2 16,3 11 2-16,0 2-12 16,0 9-4-16,3 10-1 15,3 10-1-15,6 17 0 16,0 10 0-16,0-3 0 16,3 14 0-16,5-6-3 15,1 0 0-15,0-5-42 0,0-10-18 16,0-1-36-1</inkml:trace>
  <inkml:trace contextRef="#ctx0" brushRef="#br0" timeOffset="216.6377">14655 16576 220 0,'-17'0'85'0,"5"5"-46"0,-3 14-35 15,9-6 19-15,-9 6-13 16,-6 18-1-16,-3 0 1 16,1 2 4-16,-4 6-8 15,-3 3-5-15,6-11-4 0,3 3-34 16,3-14-12-16,1 1-55 16</inkml:trace>
  <inkml:trace contextRef="#ctx0" brushRef="#br0" timeOffset="217.6377">14274 16640 260 0,'0'-6'96'0,"6"6"-52"0,9 11-36 0,-6-3 21 16,9 5 2-16,6 14 6 15,3 7-20-15,2 3-7 16,4 3-7-16,0 7-7 0,0-2 0 15,2-5-62-15,-2-8-28 16,-3-1-32 0</inkml:trace>
  <inkml:trace contextRef="#ctx0" brushRef="#br0" timeOffset="218.6377">14923 16484 268 0,'-9'-22'101'0,"9"22"-54"0,3-2-59 15,0 4 13-15,3 6 4 16,6 6 9-16,6 4-3 16,3 9 2-16,6 7-8 15,2 11-3-15,1 8 1 0,-3-3-2 16,-3-2-1-16,-6 2 1 15,-9-2 1-15,-9 2 1 16,-18-5 1-16,-15-3-40 16,-18 14-17-16,-14-9-67 15</inkml:trace>
  <inkml:trace contextRef="#ctx0" brushRef="#br0" timeOffset="219.6377">9753 17912 104 0,'9'-18'38'0,"-6"-1"-20"0,0 6 1 16,0 13 16-16,-3-13-2 0,-3 5 3 16,-3 3-11-16,-6 5-6 15,-3 0-10 1,-18 13-4-16,1 0-1 0,-1 6 0 0,0 7 0 15,6 6-5-15,7 2 1 16,8-2-5-16,9 0 1 16,9-6 4-16,12-5 2 15,8-10 0-15,4-6 1 16,-3-15-2-16,3-4 2 16,-4-4-4-16,1-3 0 15,-3-1 1-15,-6-1 2 16,-3-9-1-16,-3 5 2 15,-9 1 4-15,0 13 6 0,-3 5-5 16,0 3 0-16,0 12-2 16,6 9-1-1,0 6-1 1,5-1-7-16,1-3 0 0,0 9-17 16,3-9-6-16,3 1-45 15,0-11-51 1,0-8 28-16</inkml:trace>
  <inkml:trace contextRef="#ctx0" brushRef="#br0" timeOffset="220.6377">10021 17587 184 0,'-12'0'68'0,"12"5"-36"0,0 16-40 0,3-2 12 15,0 2 0-15,3 11 2 16,0 13 0-16,0 2 1 15,0 4-4-15,3-4 0 0,0-2 3 16,-3 0-3-16,0-10 0 16,-3-12-1-1,0-1 3-15,0-12 1 16,-3-15-2-16,2 0-1 16,7-11-3-16,3-8-3 15,6-3-3-15,3 1 1 16,3 7 3-16,-3 6 1 15,2 11 1-15,1 2 0 0,-3 2 6 16,-3 11 6-16,-6 1 3 16,-3-1 0-16,-6 13-3 15,-9-7-2-15,-6 7-4 16,-6-2 1-16,-3-8-4 16,-9 3 0-16,-5-9-6 15,2-7-2-15,6-3-29 16,6-5-10-16,9-9-40 15,12 1-34 1,12-3 45-16</inkml:trace>
  <inkml:trace contextRef="#ctx0" brushRef="#br0" timeOffset="221.6377">10607 17796 236 0,'-6'-3'88'0,"6"3"-48"0,-6 3-36 0,3-3 19 15,-14 0-2-15,-4 10 2 16,-3 6-8-16,-3-2-4 16,3-1-6-16,6 0-6 0,7 0 0 15,8 0-4-15,6 1-1 16,8 2 3-16,7 5 1 16,6 0-3-16,-3 3 1 15,-3 2 4-15,-9 1 2 16,-3-6 4-16,-15-8 3 15,-6 0-2-15,-3 1-2 16,-3-9-2-16,-3-5 0 0,1-13-31 16,2-1-11-1,6-4-48-15,6-3-55 16,9 2 39-16</inkml:trace>
  <inkml:trace contextRef="#ctx0" brushRef="#br0" timeOffset="222.6377">11075 17568 268 0,'-15'-8'101'0,"9"8"-54"0,-6 8-48 16,-3-8 20-16,-6 11-4 0,-6 10 3 15,-2 6-10 1,-4 12-2-16,6 6-4 15,6 8-2-15,6 3 3 0,9-1-4 16,12 9-2-16,12-11-5 0,18-3 0 16,9-8-49-16,2-10-19 15,16-8-37 1</inkml:trace>
  <inkml:trace contextRef="#ctx0" brushRef="#br0" timeOffset="223.6377">11277 17926 176 0,'-18'-6'66'0,"9"6"-36"0,-15 6-18 16,13 1 19-16,-1 4-14 15,3 2-4-15,3 3-6 0,3 8-2 16,12 8-3 0,3-6 1-16,8 1 0 0,7-9-1 0,3-2-2 15,6-11 3-15,-1 1 2 16,-2-12-2-16,-9-7 0 16,-6 0-1-16,-15-6 1 15,-12-2-9-15,-6-3-3 16,-6-2-11-16,0 7-5 15,1-2-33 1</inkml:trace>
  <inkml:trace contextRef="#ctx0" brushRef="#br0" timeOffset="224.6377">11542 17947 160 0,'-3'0'60'0,"6"5"-32"0,0 8-24 16,0-5 13-16,3 16-2 0,0 10 1 16,-3 6 3-16,-3 10 0 15,0-5-10-15,0-5 3 0,0-6 2 16,0-7-7-16,0-3-4 15,0-11 0-15,-6-5 4 16,0-3 1 0,0-18-6-16,-3 0-1 0,0-14-3 15,3-10 0 1,6-8 0-16,6-2 0 0,6-4 6 16,3 12 2-16,6 9 4 15,3 7 1 1,-4 4-3-16,1 11 0 0,-3 8-3 15,-6 8 2-15,-3 5 0 16,-6 6 3-16,-6 13-10 16,-9-6-4-16,-3 1-12 15,-3-4-2-15,0-7-18 16,4-3-6-16,2 1-22 16,3-9-10-16</inkml:trace>
  <inkml:trace contextRef="#ctx0" brushRef="#br0" timeOffset="225.6377">11771 18023 220 0,'6'0'82'0,"3"6"-44"0,6-4-44 0,-6-2 14 16,0 0-3-16,0 0 2 16,6 0-1-16,-3 0 1 15,5-2-4-15,-2-4-6 0,-3 1-1 16,-3-3-3-16,-9 0 2 15,-9-2 3-15,0 4 3 16,-3-2 4-16,-3 3 2 16,-2 3-1-16,-1 2-1 15,3 2-1-15,3 9 0 16,0-3 4-16,6 2 5 16,3 6-7-16,6 11-1 15,6-4-8-15,3-1 0 16,15-4-32-16,0 1-14 0,-1-6-52 15</inkml:trace>
  <inkml:trace contextRef="#ctx0" brushRef="#br0" timeOffset="226.6377">12012 18023 228 0,'-9'0'88'0,"9"8"-48"0,-3 11-53 16,3-11 12-16,-3 5-3 0,0 0 2 15,0-2-1-15,0-3 2 16,0 2 1-16,1-7 0 0,2 2 2 16,0 1 3-1,0-6 2-15,0-11-3 0,2-2-3 16,4-6-3-16,0-2 1 16,3-5 3-16,3 7 1 15,0 1 12-15,3 4 5 16,3 1 7-16,0 11 6 15,-3 2-7-15,0 2-3 16,-1 9-11-16,1 2-5 16,-3 0-13-16,0 14-4 15,-3-6-50-15,0 3-21 0,0-6-40 16</inkml:trace>
  <inkml:trace contextRef="#ctx0" brushRef="#br0" timeOffset="227.6377">12277 17640 240 0,'-6'0'90'0,"9"18"-48"0,0-10-47 0,3-8 15 15,3 11 18-15,6-3 13 16,6 5-20-16,3 0-9 16,-1 6-8-16,1 2-1 0,-3-3 0 15,-3 9-26-15,0-3-11 16,-3-8-34-16,-3-3-74 15</inkml:trace>
  <inkml:trace contextRef="#ctx0" brushRef="#br0" timeOffset="228.6377">12733 17632 288 0,'-9'0'107'0,"6"0"-58"0,-6 21-57 16,3-10 16-16,-6 2-8 15,-3 3 0-15,-15 2 0 0,3 6 2 16,-2 2-1-16,2 1-18 0,3-1-9 16,0 1-44-1,0-6-19-15,7 3-3 16</inkml:trace>
  <inkml:trace contextRef="#ctx0" brushRef="#br0" timeOffset="229.6377">12465 17875 280 0,'0'-2'104'0,"3"4"-56"0,3 4-54 0,-3-1 19 16,3 3 14-16,-3 10 12 15,0 3-18-15,0 6-6 0,2 10-10 16,1-3-8-16,9-2-3 0,-3 3-50 16,9-12-23-16,0-2-52 15</inkml:trace>
  <inkml:trace contextRef="#ctx0" brushRef="#br0" timeOffset="230.6377">12884 18005 400 0,'-6'-5'148'0,"15"2"-80"0,6-2-84 0,-3 2 23 16,3-2-9-16,6-1 3 16,3 1-29-16,0-3-13 15,-1 3-76-15,1 5-32 16,-3 0 35-16,-3 0 19 15</inkml:trace>
  <inkml:trace contextRef="#ctx0" brushRef="#br0" timeOffset="231.6377">13551 17931 220 0,'-15'-11'85'0,"9"11"-46"0,-20-8-21 16,11 8 23-16,-3 0-19 15,-3 8-7-15,0-2-12 0,0 7-2 16,0 8-1 0,4 5-3-16,2 3 0 0,6 1-1 0,6-4 3 15,6-2-5-15,3-3 2 16,3-8-16-16,3 0-6 15,-1 1 2-15,1-14 1 16,-3 0 7-16,6 0 5 16,-12-8 8-1,9-13 7-15,-12-3-2 0,9 5-1 16,-9-2 0-16,6 8-1 16,0 0-3-16,0 7 2 15,-3-2 5-15,9 8 5 16,-3 6 1-16,0 15 4 0,0 0 6 15,-4-2 2 1,-2 7 4-16,-3-2 1 0,-5 5-10 16,-10 3-3-16,-6-1-6 15,-3-9 0-15,0 1-5 16,-9-9-2-16,1-1-31 16,-1-5-15-16,6-11-41 15,0-10-56 1,10-3 37-16</inkml:trace>
  <inkml:trace contextRef="#ctx0" brushRef="#br0" timeOffset="232.6377">13649 17992 160 0,'-6'0'63'0,"6"10"-34"0,3-2-10 0,0 0 21 16,0 5-3-16,0-2 3 16,3 5-18-16,0 2-8 15,0-4-8-15,-3-4-5 0,0-2 2 16,0 0 0 0,-3-3 1-16,0-5 6 0,0 0 4 15,-3 0-3-15,0-18 3 16,0-1-6-16,3-2-6 15,3 0-4-15,6-6 1 16,9 4 0 0,0 2-19-16,0 2-7 0,3 11-43 15,-1-3-20-15,-2 11-13 16</inkml:trace>
  <inkml:trace contextRef="#ctx0" brushRef="#br0" timeOffset="233.6377">13896 17992 200 0,'3'13'74'0,"-3"0"-40"0,18 14-35 16,-21-9 12-16,9-5-7 16,6 9-3-16,-3-7-36 15,0 1-16-15,0-3-27 0,3-2-12 16</inkml:trace>
  <inkml:trace contextRef="#ctx0" brushRef="#br0" timeOffset="234.6377">13968 17777 316 0,'-3'-8'118'0,"6"8"-64"0,0 0-72 0,0 6 14 16,3-4-24-16,3 4-5 15,3 12-38-15,0 3-17 16,5-2-2-16,4-1 0 15</inkml:trace>
  <inkml:trace contextRef="#ctx0" brushRef="#br0" timeOffset="235.6377">14334 17973 280 0,'-21'-8'107'0,"9"8"-58"0,-9-5-55 15,12 5 19-15,-8 5-6 16,-7-5 1-16,0 8-7 15,0 8 0-15,3 5-1 16,4 6-3-16,5-1 2 0,6 1-4 16,6-4 1-16,3-7-3 0,9 3 0 15,8-6-3 1,-2 0 1-16,3-13 3 16,-3 0 1-16,-3-8 3 15,-3-10 1-15,-3-1 9 0,-3-7 5 16,-3-1-4-1,-6-7-1-15,0-6 0 0,-3-2 2 16,0 2-3 0,0 1-2-16,3 7-5 0,0 5-2 15,3 9-2-15,3 10 5 16,3 8 1 0,3 18 4-16,3 9 1 15,-1 13-3-15,-2 5-1 16,0 2-1-16,0 3 1 15,0-2-29-15,3-11-11 16,3 3-62-16,0-8-54 16,-3-19 51-16</inkml:trace>
  <inkml:trace contextRef="#ctx0" brushRef="#br0" timeOffset="236.6377">14510 17724 260 0,'-3'0'96'0,"3"6"-52"0,3-6-34 15,3 5 25-15,0-2-1 0,5 7 1 16,4-2-12-1,6 13-4-15,6-2-11 0,0 7-7 0,0 1-2 16,-1-9-12-16,-2 6-7 16,-3-3-33-16,-3-2-14 15,6-6-64 1</inkml:trace>
  <inkml:trace contextRef="#ctx0" brushRef="#br0" timeOffset="237.6377">15045 17717 308 0,'-20'0'115'0,"11"0"-62"0,-9 7-66 16,9 4 15-16,-6-3-3 16,-3 13 5-16,-6 6-2 15,-2-4 1-15,-1 4-1 16,3-1-30-16,3 1-11 0,3-1-85 15</inkml:trace>
  <inkml:trace contextRef="#ctx0" brushRef="#br0" timeOffset="238.6377">14769 17873 312 0,'-6'-19'115'0,"6"32"-62"0,-3-5-66 0,3-2 15 15,0 1 14-15,0 7 14 16,0 4-13-16,0 9-4 16,3 12-8-16,3-2-4 0,0 3 0 15,-1-5-17-15,7-6-6 16,0-3-27-16,-3-5-11 16,0-8-48-1</inkml:trace>
  <inkml:trace contextRef="#ctx0" brushRef="#br0" timeOffset="239.6377">15191 17568 348 0,'-3'-2'129'0,"6"2"-70"0,0 2-75 0,0 4 18 0,3 2-4 16,3 10 6-16,9 14 13 16,3 0 9-16,0 13-13 15,-4-3 8-15,-2 0 3 0,-3 1-6 16,-6 2 0-16,-3 7-5 15,-9-7 0-15,-15 0-7 0,-8 3-2 16,-19-11-57-16,-12 16-24 16,-23-3-101-1</inkml:trace>
</inkml:ink>
</file>

<file path=ppt/ink/ink2.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8-02-15T00:16:24.140"/>
    </inkml:context>
    <inkml:brush xml:id="br0">
      <inkml:brushProperty name="width" value="0.05292" units="cm"/>
      <inkml:brushProperty name="height" value="0.05292" units="cm"/>
      <inkml:brushProperty name="color" value="#FF0000"/>
    </inkml:brush>
  </inkml:definitions>
  <inkml:trace contextRef="#ctx0" brushRef="#br0">16802 16857 200 0,'-3'-6'77'0,"0"9"-42"0,0 0-28 16,3-3 20-16,-3 5-12 15,-6 8-1-15,0 8 1 16,-3-2 2-16,0-1-9 16,0 1 4-16,0 2 4 0,0-2-13 15,0-4-3-15,3-1-1 16,3-4 2-16,1-2 2 16,2-3 3-16,3-2-1 15,0-3 2-15,0-3-6 16,3-2-1-16,2-3 0 15,4-2 0-15,0-1 0 16,0-2 2-16,3-6-3 16,0 1 0-16,0-1 1 15,0 6 2-15,-3 5-1 16,0 0 2-16,0 6 0 0,0-1 3 16,0 11 1-16,-1 0 3 15,4 5-3-15,0 3 1 16,0 0-5-16,0 2-2 15,0 1 0-15,0-1-1 16,0-2 0-16,0-3 0 16,0-7-25-16,0 2-10 15,-4-8-42-15,1 0-18 16,-3 0-10 0</inkml:trace>
  <inkml:trace contextRef="#ctx0" brushRef="#br0" timeOffset="504.9337">16787 16984 172 0,'-3'-6'66'0,"3"6"-36"0,0 0-20 0,0 0 17 16,0 3-11-16,-3 2-4 16,0 6 4-16,-3 5 3 15,0 10-9-15,0 11-1 0,0 8 1 16,0-2-4-16,3 12 2 16,0-13 1-16,3 3 2 15,3-5-1-15,6 0 1 0,6-8 3 16,6-1 1-16,5-4-4 15,7-3 1-15,9-9-9 16,3-4-2-16,2-8 1 16,4 2 1-16,-4-5-19 15,-2 0-9-15,-3 8-60 16,-1-8-25-16,7 0 4 16</inkml:trace>
  <inkml:trace contextRef="#ctx0" brushRef="#br0" timeOffset="1541.3173">17459 17463 176 0,'-3'-8'68'0,"6"8"-36"0,-3-6-24 16,0 6 18-16,0 0 2 16,3 6 6-16,0-4-6 15,3 9-2-15,0 2-14 16,0 3-1-16,0 2 2 0,0 6-1 15,0-3 3-15,0 6-6 16,0-6-3-16,-3-5-1 16,0 0 1-16,0-6-3 15,-3-7 0-15,0 2 1 16,-3-10 0-16,0-8 0 16,0 5 0-16,0-11 0 15,3 6-5-15,0-5 1 16,0-4 2-16,3 1 1 15,0-5 1-15,6 2 2 16,6-2-5-16,3 4-1 16,-1 4-2-16,1 5 0 15,0 2 0-15,0 11-2 16,0 0-13-16,-3 5-6 16,0 6-21-16,0-3-10 15,-4 0-13-15,1-3-4 16,0 3-21-1</inkml:trace>
  <inkml:trace contextRef="#ctx0" brushRef="#br0" timeOffset="1888.557">17831 17476 220 0,'-17'-6'82'16,"17"6"-44"-16,-3-7-36 0,3 7 19 0,-6 0-2 15,0 0 3-15,0 0 1 16,0 0 3-16,-3 0-14 15,0 0-7-15,0 7-1 0,0 9-5 16,3 0 0-16,0 5 1 16,3 3 0-16,6 3-3 15,3-4 0-15,9-7-1 16,6-2 3-16,0-14 4 16,3-6 6-16,-4-2-3 15,1-5-1-15,-3-3 2 0,-6 0 2 16,-6 0 2-16,-6-2 3 15,-6-1-5-15,-3 4-1 16,-6 1-9-16,-6 4-1 16,0 2-9-16,4 3-1 15,2 5-37-15,3 0-16 16,6 0-54 0,12 5-31-16,12-3 70 15</inkml:trace>
  <inkml:trace contextRef="#ctx0" brushRef="#br0" timeOffset="5774.1446">17974 17402 184 0,'-3'-3'68'0,"0"-10"-36"0,3 18-29 15,0 0 20 1,-3 9-8-16,0 1 3 16,3 4 1-16,0 5-10 15,0-3 1-15,6 5 1 0,0 6-6 16,6 3-3-16,6-9-1 15,0-7-1-15,-3-6 0 16,0 0 2-16,0-16 1 16,-1-7 1-16,-2-3-7 0,0-3 0 15,0-8-6-15,-3 3 1 16,-3-3 2 0,0 3 1-16,-3 2 5 0,-3 6 4 15,0 5 1-15,0-3 0 16,0 9 10-16,0-3 5 15,0 5-6-15,3 7-3 16,0 9-6-16,3 0-4 16,0 3 0-16,3-1 1 15,0-2-3-15,0 3 0 16,0-6-23-16,0 0-12 0,5-13-89 16,7-3 21-1</inkml:trace>
  <inkml:trace contextRef="#ctx0" brushRef="#br0" timeOffset="6123.7675">18287 17444 268 0,'-18'5'101'0,"21"3"-54"0,12 5-55 16,-9 1 16-16,0 2-15 15,0-1 0-15,-3 4 20 16,0 2 13-16,0-2-12 15,-3-6-5-15,0-3-2 0,0-7-6 16,0-3-1-16,0 0 0 16,0 0 0-16,0-8-3 0,0-10 0 15,3-1-3 1,0-2 1-16,3 2 3 0,0 4 1 16,2-4 1-16,4 8 2 15,0 11 1-15,0 0 3 16,-3 11-1-16,3 2 0 15,-3 3-3-15,0 0 1 16,-3 0-2-16,6-3 2 16,0-2-26-16,-3-3-12 15,5-8-26-15,1 0-10 16,3 0-28 0</inkml:trace>
  <inkml:trace contextRef="#ctx0" brushRef="#br0" timeOffset="6527.0765">18689 17370 248 0,'-24'-24'93'0,"15"24"-50"15,-6 5-44-15,9 9 20 0,-6-1-4 16,0 8 0-16,-3-2-5 16,4 4-2-16,-1-1-4 15,6 4-5-15,3 6-2 0,6-6 2 16,6 1 2-16,5-6-2 15,4-11-2-15,6-10 4 16,3-5 1-16,0-8 2 0,-6-6 2 16,-4-7-5-1,-2-9-3-15,-6-2 1 16,-3-2 0-16,-12-1 1 16,-9-18 2-16,0 13-1 15,-2-3-1-15,2 11 3 0,3 8 2 16,3 5 7-16,0 11 2 15,6 13-10-15,3 24-4 16,6 8 0-16,9 15-1 16,9 6 3-16,-4-3 3 15,4 3-2-15,-3-8-2 16,0-2-3-16,3-12 1 16,-9-12-52-16,0-6-24 15,-1-8-47-15</inkml:trace>
  <inkml:trace contextRef="#ctx0" brushRef="#br0" timeOffset="8763.3188">19305 17346 104 0,'0'0'41'0,"3"-3"-22"0,0-2-3 0,-3 5 16 16,0-5-2-16,-3 5 0 15,0-3-4-15,-3-2-1 16,0 0-14-16,-3 5 2 0,-3 0 1 15,-6 8-5-15,-6-3-3 0,1 19-3 16,2-3 0-16,3 11-4 16,3-6 0-1,3 6 3-15,6-3 3 0,6 0-2 16,3-8-2-16,15 0 4 16,0-5 4-16,3-13-3 15,0-3 2-15,-1-8-3 16,1-11 0-16,-3 1-3 15,0-11-2-15,-3-8 1 16,-6 5-1-16,-3-8-5 16,0 9-1-16,-6-22-2 15,-3 13 0-15,0 0 2 16,-3 6 4-16,0 7 7 16,0 4 5-16,0 9 1 15,0 6 3-15,3 8-9 16,0 16-3-16,3 13 2 15,6 11 2-15,3 8 2 0,0 5 0 16,0 5-2 0,6-8 1-16,2-8-4 0,1 9-2 15,0-17-14-15,-3-2-4 16,0-8-33-16,-3-11-13 16</inkml:trace>
  <inkml:trace contextRef="#ctx0" brushRef="#br0" timeOffset="9046.4">19501 17373 232 0,'-12'26'88'0,"9"0"-48"0,-3 4-45 15,4-15 15-15,2 4 7 16,0 2 6-16,2-2-5 15,4-1-3-15,6 3-8 16,3-10-3-16,0-6 0 0,9-2 2 16,0-6 1-16,0-7 1 15,-7 2 0-15,-5-11-4 16,-3 6-3-16,-12-6 2 16,-6 6 2-16,-3-8-9 15,-2-5-4-15,-4 2-12 16,3 8-2-16,0 3-18 0,3 2-4 15,0 3-39 1</inkml:trace>
  <inkml:trace contextRef="#ctx0" brushRef="#br0" timeOffset="9454.4771">19623 17391 204 0,'3'40'77'0,"0"-30"-42"0,0 6-37 0,0-3 17 15,6 1-7-15,0 2 3 16,0-3-2-16,0 0 2 0,0-5-6 16,0 0-5-16,0-3-1 15,-3 0 1-15,0-10 2 16,0 5-3-16,0-5 0 0,0 2-4 16,-1-2 1-16,-5 5 2 15,6 5 3-15,0-2-2 16,0 7-2-16,3-2 6 15,0 0 3-15,6-2 1 16,0-6 1-16,3 0 7 16,0-6 2-16,-3-2 0 15,-4 0 0-15,1-5-7 16,-3 0-2-16,-3 0-2 16,-6 0-1-16,0-6-6 15,-9 1 1-15,-3-1-11 16,1 11-5-16,-1 3-23 15,3 10-8-15,0-5-26 16,3 5-48-16,3-2 25 16</inkml:trace>
  <inkml:trace contextRef="#ctx0" brushRef="#br0" timeOffset="9783.1592">19942 17391 228 0,'0'0'85'0,"3"21"-46"0,3-2-41 0,-3-9 17 16,0 4 4-16,0 1 8 15,0 4-3-15,0-6-2 0,0 0-12 16,-3 1-4-16,0-4-2 16,3-7-2-16,-3-3 1 0,3 0-2 15,3-8 2-15,-1-3-4 16,1-5-2-16,0-5-1 15,3-8 0-15,3 8 3 16,6 8 2-16,3 2 4 16,0 9 4-16,0 10-4 15,-4 2-3-15,-2 3 1 16,0 3 2-16,-3-3-2 16,0 6-2-16,-3-6-29 15,0-2-11-15,3-3-93 16</inkml:trace>
  <inkml:trace contextRef="#ctx0" brushRef="#br0" timeOffset="10252.4543">20597 17066 288 0,'-6'0'107'0,"0"10"-58"0,6 11-59 16,0 1 14-16,3 9-8 15,-3 12 3-15,0 4-2 0,0 1 1 16,0-3 2 0,0 0 2-16,0-5 1 0,0-9-21 0,3-4-10 15,-3-3-85 1,3-9-39-16,0-7 79 16</inkml:trace>
  <inkml:trace contextRef="#ctx0" brushRef="#br0" timeOffset="10641.3498">20475 17306 312 0,'-12'-2'115'0,"9"2"-62"16,3-6-66-16,0 6 15 0,6 0-5 16,0-5 3-16,3 5-1 15,5-2 0 1,7 2 1-16,0 0-7 0,3 0-3 0,0 0-19 15,-3 2-8-15,-1 3-8 16,-2 3 0-16,-3 3 12 16,-3 5 4-16,-3 10 37 15,-3 3 16-15,-3 1 9 16,0-4 3-16,0 0-6 16,3 1-4-16,6-9-3 15,6-4-3-15,-1-4 1 16,1-7-1-16,0-6-3 15,0-7 0-15,-3-4-9 16,-3 1-3-16,-3-13-1 0,-9-1 0 16,-3 1-9-1,-3 2-2-15,-15 3-12 0,0 2-3 16,3 6-28-16,0 5-10 16,4 3-55-1</inkml:trace>
  <inkml:trace contextRef="#ctx0" brushRef="#br0" timeOffset="11629.0733">21445 17325 160 0,'0'-11'63'0,"0"9"-34"0,-12-4-21 16,9 6 16-16,-3 0-1 16,-3 0 1-16,-6 6-7 0,-2 2 0 15,-4 10-10-15,3 9 0 0,0-1 0 16,3 1 1-16,6-1 0 16,3-2-2-16,3-3 1 15,6-3-4-15,6-2 0 16,3-5-1-16,3-6 1 15,3-5-2-15,6-5-1 16,2-6-2-16,-2-2-1 16,-3-3-3-16,-3-2-1 15,-6-9 4-15,-3 9 1 16,-3-1 4-16,-3 6 1 16,0 0 5-16,-3 5 5 0,0 3-1 15,-6 10 3 1,6 8-8-16,0 6-4 0,0-1-2 15,0 3-1 1,3-2 0-16,0-1 0 0,3-2-20 16,0-3-7-16,-1-2-15 15,1-3-4-15,0-3-41 16,0-2-34 0,3-3 48-16</inkml:trace>
  <inkml:trace contextRef="#ctx0" brushRef="#br0" timeOffset="11943.9979">21576 17365 236 0,'0'0'90'0,"0"18"-48"0,6-5-49 0,-3 1 14 15,0 1-1 1,0 1 4-16,0 0 1 0,-3 3 3 16,0-1-7-16,0-5 5 0,0-5 1 15,0 3-6-15,0-8-2 16,3 2-5-16,-3-5-1 15,3-5-4-15,0-9 1 16,3 1-5-16,6-8 1 16,5-5 6-16,-2 2 3 15,0 11 9-15,0-1 4 16,0 14-5-16,0 14-1 16,-3-1-4-16,0 5-1 15,0 3 1-15,-3-2 0 16,-1 5-9-16,1-8-2 15,0-3-34-15,3 0-13 16,3-8-62-16</inkml:trace>
  <inkml:trace contextRef="#ctx0" brushRef="#br0" timeOffset="15706.0404">22192 17373 168 0,'-3'-22'63'0,"3"22"-34"0,0-5-16 15,0 5 17-15,0 0-2 0,0 0 3 16,0 0-6-16,0 0-1 15,0 0-13-15,0 0 4 0,0 0 5 16,0 11-9-16,0-3-3 16,0 5 3-1,3 5-6-15,0-2 0 16,-3 0-1-16,0 0 0 16,3-3-5-16,-3 0 1 15,0 3-11-15,0-8-3 16,0-2-31-16,0-4-10 15,0-2-62 1,3-2-28-16,0-1 74 16</inkml:trace>
  <inkml:trace contextRef="#ctx0" brushRef="#br0" timeOffset="15869.7406">22183 17235 304 0,'-9'-5'112'0,"9"7"-60"0,0 1-65 0,0-3 17 0,0 0-8 16,0 0-1-16,3 0-3 15,0 5-2-15,0 1 5 16,3-4-35-16,0 3-13 0</inkml:trace>
  <inkml:trace contextRef="#ctx0" brushRef="#br0" timeOffset="16285.51">22302 17301 224 0,'-6'11'85'0,"9"-3"-46"0,3 10-46 0,-3 3 16 15,0-2 1-15,0-1 5 16,0 1 2-16,0-3 1 15,0 2-9-15,-3 1-3 0,6-11-2 16,-3 2-5-16,0-7 1 16,-3 2-2-16,0-5-2 15,0-5 0-15,0-3 3 0,0-3 0 16,3-10 1-16,3 0-3 16,6-3 0-16,0 8 2 15,0 1 2-15,0 1 4 16,-1 1 4-16,1 10-2 15,-3 6 1-15,3 10 4 16,-3 1 2-16,0 1-3 16,0 1-1-16,0 5-4 15,-6-2-1-15,6 0-6 16,-6-6-1-16,0 0-30 16,-3 0-12-16,0-8-30 15,0-5-13-15,6-5-7 16</inkml:trace>
  <inkml:trace contextRef="#ctx0" brushRef="#br0" timeOffset="16509.8096">22591 17097 280 0,'-18'0'107'0,"21"0"-58"0,-3 0-59 0,0 8 14 16,0-2 1-16,9 12 6 15,-3 9 4-15,0 4 0 16,0 1-7-16,0 10-1 0,-3 1 0 16,3-9-3-16,0 6-3 15,-3-6-14-15,3-10-4 16,0-3-33-16,-3-2-15 0</inkml:trace>
  <inkml:trace contextRef="#ctx0" brushRef="#br0" timeOffset="16755.3647">22466 17293 300 0,'-9'0'112'16,"6"0"-60"-16,6 0-63 0,3 0 18 0,3-2 2 15,0-1 5-15,12 0-4 16,3-2-3-16,2 5-4 16,-2-3-5-16,9 1-1 0,-3-1-25 0,-4-2-9 15,1 5-52 1,0-6-62-16,3 6 40 16</inkml:trace>
  <inkml:trace contextRef="#ctx0" brushRef="#br0" timeOffset="17108.727">22734 17333 280 0,'-12'5'107'0,"15"0"-58"0,6 17-57 0,-3-14 16 16,3 5-4-16,0-3 2 0,6-2 4 16,-1-8 1-1,-2 8-5-15,6-10-6 0,-6-4-1 0,6 1-4 16,-3-6 1-1,-3 1-5-15,-6-3-1 16,3 5 2-16,-6-6 5 0,-6 4 2 16,-6 7 1-16,0 1 0 15,-6-1 2-15,-3 6 1 16,0 2 3-16,3 5 1 16,0 6 3-16,4 3-1 15,2-6 2-15,3 6-4 16,6-4-2-16,3 1-2 15,9 0-3-15,5 3-4 16,1-1-2-16,3-10-28 16,3 3-10-16,-3-9-33 0,0-2-12 15,8-2-1 1</inkml:trace>
  <inkml:trace contextRef="#ctx0" brushRef="#br0" timeOffset="17528.4443">23079 17298 264 0,'-15'0'101'0,"-3"3"-54"0,-11 16-53 0,26-11 17 15,-3 2-3-15,0-2 5 16,-3 11 4-16,3-6 2 0,0 8-10 16,0-5-5-16,6 0-3 15,-3 2-1-15,12-10-7 16,6 3 0-1,0-9-2-15,-3-2 1 0,-3-2-2 16,2-3-1-16,-5-1 1 16,-3-7 4-16,3 5 1 15,-3 0 3-15,-3-2 3 16,-3 10 2 0,9 5-1-1,0 3-2-15,0 5 14 16,0 6 7-16,0 4 3 15,0 1 1-15,-3 5-10 16,-3 6-2-16,0-9-5 16,-3 1-3-16,-9-9-2 15,-6 3-3-15,0-8-8 16,4-2-5-16,-4-8-29 0,3-3-10 16,-3-3-28-16,9-15-10 15,0-4-5 1</inkml:trace>
  <inkml:trace contextRef="#ctx0" brushRef="#br0" timeOffset="17951.4051">23225 17333 256 0,'0'5'96'0,"6"-5"-52"0,-3 8-49 0,9 5 15 0,-3-7 3 16,9 2 3-16,-6-3 4 16,5 3 2-16,-2-6-12 15,3-4-6-15,0-6 0 0,0 3-10 16,-3-3-1-16,-3 2-5 16,-3-7 0-16,-9 5 4 15,0 3 2-15,-3-3-5 16,-9 0-3-16,-3-3 8 15,-6 9 2-15,-3-1 8 16,-3 3 5-16,7 5 1 16,-4 3 4-16,3 6-5 15,3 4-3-15,6 1 12 16,3 2 5-16,6 3-7 0,6-3-2 16,6 5-8-16,6-2-2 15,9-3-7-15,0-2 0 16,2-6-21-16,1-5-9 15,0-8-25-15,3-8-9 16,8 0-46 0</inkml:trace>
  <inkml:trace contextRef="#ctx0" brushRef="#br0" timeOffset="18265.8701">23529 17343 264 0,'0'3'101'0,"0"16"-54"0,6-1-50 15,-3-5 19-15,-3 1 1 16,5 1 4-16,-2 1-2 16,0-2-1-16,0-1-10 15,-3-5-5-15,0 2 0 0,0-7-2 16,0 2 2-16,0-5 2 16,0-5 4-16,0 2-2 15,0-7 1-15,0-9-3 16,3-2 0-16,0-3-1 15,9 0 2-15,-3 1 3 16,9-4 5-16,3 9-4 16,0 2 0-16,6 0-13 15,-4 5-3-15,4 1-21 16,-3 4-8-16,-3 6-55 0,0-2-21 16,-1 2-11-1</inkml:trace>
  <inkml:trace contextRef="#ctx0" brushRef="#br0" timeOffset="19226.9302">17757 17748 228 0,'-6'-5'85'0,"3"0"-46"0,-9 5-41 0,6 5 17 16,-3 0 0-16,-3-2 5 16,-2 7-4-16,-7 12 1 15,3 1-10-15,-3 12-4 0,3-1-2 16,12 11 1-16,9 8 1 0,9-3-4 15,12-5 1 1,12 3-9-16,11 2-2 0,1-10-60 16,8 0-28-16,1-9 2 15</inkml:trace>
  <inkml:trace contextRef="#ctx0" brushRef="#br0" timeOffset="20177.0885">18117 18029 140 0,'6'-6'52'0,"-3"6"-28"0,-3-5-4 0,0 5 19 15,0 0-8-15,-3-3-3 16,0-2-8-16,-3 5 0 16,0 0-11-16,-3 5-3 0,-6-2 0 15,-5 10-5-15,5 14-3 16,0-1-2-16,6 6 3 16,3 0 0-16,3 0 1 15,9-1-3-15,6-4 2 16,0-6-4-16,3-8-1 15,3-18 3-15,-1-8 1 16,1-1-3-16,0-1 1 16,-3-17 2-16,-3 0 1 0,-3-2-2 15,-3-3 2-15,-6 2 1 16,-3-2 2-16,0 3 1 16,-3-6 3-16,-3 3 1 15,0 11 3-15,3 7-1 16,0 3 2-16,3 6-2 15,3 15 2 1,3 8-4-16,3 6 3 16,3 7 1-16,3 6-2 15,0 10 2-15,0 3-6 16,0-8-1-16,2-2-2 16,1-4-2-16,3-10-30 15,-3 3-13-15,0-16-75 16,0 0 11-1</inkml:trace>
  <inkml:trace contextRef="#ctx0" brushRef="#br0" timeOffset="20472.4574">18323 18042 252 0,'-3'3'93'0,"6"2"-50"0,3 16-52 0,0-8 14 15,-1 6-5-15,1-1 2 16,0 1 12-16,-3-3 8 15,0-6-11-15,0-2 7 0,-3 0 5 16,0-3-6-16,0 1-2 0,0-6-6 16,0 0-1-16,0-6-5 15,0 1 0-15,0-8-1 16,0 0 1-16,3-8-7 16,3 2 1-16,3 1 3 15,0 2 2-15,0 2-9 16,6 4-3-16,0 2-26 15,6 0-9-15,-4 3-1 16,-2-1 0-16,0 6-16 16,-3 0-50-1,0 0 19-15</inkml:trace>
  <inkml:trace contextRef="#ctx0" brushRef="#br0" timeOffset="20727.7081">18546 18031 236 0,'-9'6'90'0,"6"-1"-48"0,-3 16-42 0,6-8 18 16,-6 6-1-16,0 2 2 15,6-2-6-15,3-1 0 16,3-2-8 0,3-3 6-16,3-2 2 0,6-3-4 0,0-8-3 15,2-3-1-15,-2-2 1 16,-3-6-1-16,-3-2 0 16,-3-3-1-16,-3-8 0 15,-6 3-2-15,-6 3-2 16,-3-1-4-16,-6 6-2 15,0 5-11-15,0 3-1 16,1 2-15-16,2 3-5 16,3 3-23-16,3 2-11 0,6 3-22 31</inkml:trace>
  <inkml:trace contextRef="#ctx0" brushRef="#br0" timeOffset="21124.261">18665 18037 232 0,'6'8'88'0,"3"31"-48"0,12-7-42 16,-15-13 14-16,0-1 3 16,5 11 4-16,-2 3-3 15,0-6-1-15,-3 1-9 16,0-3-4-16,-3-6 1 0,0-2 0 16,0-5 3-16,-3-3-1 15,-6-8 0-15,0 0-10 16,-6 0-2-16,3-19-1 15,0-2 2-15,1-3 2 16,-1-2 2-16,3 4-1 16,0-17-1-16,3 7 7 15,6 0 5-15,6 6-2 0,6 7-1 16,2-2 0-16,1 13 1 16,3-2 3-16,0 10 5 15,0 5 5-15,-6 3 3 16,-3 5 2-16,-7 6 2 15,1-6-14-15,-6 0-5 16,-6 0-9-16,-2 0-3 0,-4-2-20 16,-9-3-9-1,-6-3-22-15,3-5-10 16,6 3-61-16</inkml:trace>
  <inkml:trace contextRef="#ctx0" brushRef="#br0" timeOffset="21687.9665">19433 17862 172 0,'0'-21'66'0,"3"0"-36"0,-3-3-35 16,0 21 12-16,0-7 11 15,-9 2 9-15,-6-3 3 16,0 3 2-16,0 3-17 15,0-3 2-15,0 8 3 0,1 8-11 16,-1 5-5-16,3 11-2 16,3 10-2-16,3 6 4 15,3 10 2-15,3-2 0 16,0 2-1 0,0-5-3-16,3-5-2 0,0-6-6 15,-3-7-1-15,0-3-24 16,0-11-7-16,0 0-40 15,0-5-54 1,0-8 32-16</inkml:trace>
  <inkml:trace contextRef="#ctx0" brushRef="#br0" timeOffset="21854.8831">19132 18002 288 0,'3'-5'110'0,"3"0"-60"0,15 2-52 0,-6 0 22 15,3-5-5-15,3 3 0 16,2 5-10-16,1-2-5 16,3 2 0-16,3 0-8 0,-3 2 1 15,-1 3-39-15,-5 1-17 0</inkml:trace>
  <inkml:trace contextRef="#ctx0" brushRef="#br0" timeOffset="22513.0646">19457 18018 260 0,'-3'5'99'0,"6"1"-54"0,3 7-53 15,-3 3 16-15,3 8 0 16,0-3 7-16,-4-3 4 16,1 1 1-16,0-3-11 15,0-3-1-15,-3-2-1 0,0-4-1 16,0-1-1-16,0-1 1 15,0-5 3-15,0-5-2 16,0-1 1-16,0-1-7 16,0-12-1-16,3-7-2 0,3 7 0 15,0-2 4-15,3 2 1 16,3 1-4-16,0 5-1 16,0-1-17-16,6 6-5 15,-3 3-10-15,6 2-4 16,-4 3-8-16,-2 0-1 15,0 0-26 1,-3 0-39-16,0 0 34 16,-3 0 224 15,-9 0-61-31,0 0-14 0,-3 3-32 16,-6 2-18-16,-3 1-9 15,0 2-5-15,0 13-4 16,3-3 2-16,3 6 1 15,0-3-2-15,3-2-1 0,9-3-1 16,3-3 1-16,3 0-2 16,0-8-1-16,0-5-2 15,3 0-1-15,-3-5-3 16,-3-3 1-16,0-5 3 16,-3 0 1-16,-3 0 3 15,0-6 1-15,-3 6-1 16,0 5 1-16,0 3-4 15,0 5-2-15,3 5-1 16,0 3 3-16,3 5 0 16,-1 0 1-16,1-2-14 0,0-3-5 15,3 5-19 1,0-5-6-16,9-8-28 16,6-3-42-16,0-2 30 15</inkml:trace>
  <inkml:trace contextRef="#ctx0" brushRef="#br0" timeOffset="22708.2205">19954 18018 220 0,'3'-13'82'0,"-9"5"-44"0,0 3-29 0,3 2 19 16,-3 3-3-16,-3 0 2 15,-6 3-11-15,-6 7-4 16,0-2-7-16,7 19-4 0,2-6 2 0,3-3 2 16,6 9 4-1,9-9-4-15,6 3-1 0,2-2-11 16,7-6-5-16,3-7-23 15,3-4-8-15,15-4-50 16,-1-4-49 0,-2-7 51-16</inkml:trace>
  <inkml:trace contextRef="#ctx0" brushRef="#br0" timeOffset="23057.9783">20129 17722 236 0,'-3'8'88'0,"9"13"-48"0,-3 11-34 0,0-6 22 0,0 6-6 16,0 13 1 0,0 0-10-16,0 2-3 0,0-2-6 15,0-5-9-15,0-3-2 0,0-10-41 16,0-12-18-16,3-1-46 15</inkml:trace>
  <inkml:trace contextRef="#ctx0" brushRef="#br0" timeOffset="23270.6464">20004 17933 344 0,'-6'-2'129'0,"9"2"-70"0,6-5-71 16,-3 5 18-16,6 0-10 16,9 0 3-16,3 5 0 15,0-3 1-15,2 4 0 16,-2-1-3-16,0-2 2 0,-3 2-41 16,3-5-19-16</inkml:trace>
  <inkml:trace contextRef="#ctx0" brushRef="#br0" timeOffset="23447.2557">20335 17986 316 0,'-3'11'118'16,"6"-3"-64"-16,-3 10-65 0,-3 4 16 0,3-4-6 15,-3 3 0 1,0-2-8-16,0-6-4 15,0-2 7-15,3-3-61 0,0-1-25 16</inkml:trace>
  <inkml:trace contextRef="#ctx0" brushRef="#br0" timeOffset="23625.1193">20260 17894 308 0,'-6'-13'115'0,"6"18"-62"0,6-10-73 16,3 5 13-16,0 0-8 16,0 0-7-16,6 5 5 15,-3 0 9-15,0-2-23 16,0 5-12-16,-3-3-43 16</inkml:trace>
  <inkml:trace contextRef="#ctx0" brushRef="#br0" timeOffset="23894.5701">20397 17973 208 0,'-3'16'79'0,"3"-5"-42"0,-3 4-37 0,3-1 16 16,0 7-7-16,0 0 2 16,3-2 5-16,0-1 4 15,3 3-10-15,3-8 1 0,0 1 2 16,3-9-3-16,3 0 2 0,0-10-5 16,3 0 1-1,-4-3-3-15,7-11 2 0,-6-2-2 16,-3-3 2-16,-3 3-4 15,-9 3 0-15,-9-4-1 16,-3 9-2 0,-3 0-6-16,-3 5-1 0,1 3-4 15,-1 5 0-15,3 2-16 16,3 1-6-16,3 0-17 16,3-3-9-16,6 0-37 15</inkml:trace>
  <inkml:trace contextRef="#ctx0" brushRef="#br0" timeOffset="24330.7838">20644 17957 164 0,'-6'0'63'0,"6"0"-34"0,-3 3-32 0,3 2 11 15,0 3 22-15,0 3 15 16,0-3 1-16,0 10 0 16,0 3-25-16,0 3-8 0,0-8-5 15,0 3-7-15,3-6 0 16,-3-3-1-16,3-2 0 16,0-2 4-16,-3-4 5 15,0-2-3-15,0-2 2 16,0-9-10-16,0-2 0 0,0-6-5 15,3 3 2 1,3-2 1-16,3-1-1 0,0 6 8 16,0 0 3-16,15 10-8 15,-3 3 4 1,-3 3 0-16,-4 7 11 16,1 6 3-16,-3 3-7 15,-3 2-3-15,-3-2-13 16,0-1-3-16,0-5-19 15,0-5-7-15,0 3-32 16,0-9-11-16,6-2-23 16</inkml:trace>
  <inkml:trace contextRef="#ctx0" brushRef="#br0" timeOffset="24709.3762">21034 17984 272 0,'-9'-11'104'0,"-3"3"-56"0,-11 3-54 0,17 5 19 16,-3 5-4-16,0 1 5 16,-3 1 1-16,-3 4 3 15,0 2-10-15,3 14 4 0,0-6 2 16,6 5-10-16,3-4-1 16,3-4-5-16,6-5 0 15,0 0 2-15,3-7 0 16,0 2-3-16,6-8 0 0,0-8-3 15,-3 0 1-15,-3-5-4 16,0-6 1-16,3 6 2 16,-9-6 1-16,-3 6 3 15,0 5 3-15,0 3 4 32,0 5-2-32,0 8-2 0,8-3 0 15,1 14-1 1,0-6-7-16,0 0-3 0,0 0-16 15,0-5-9-15,0-2-32 16,0 1-12-16,3-7-14 16</inkml:trace>
  <inkml:trace contextRef="#ctx0" brushRef="#br0" timeOffset="24938.6699">21150 17698 264 0,'0'-3'99'0,"3"1"-54"0,3 20-44 0,-3-5 21 15,0 14 6-15,-3 10 4 16,-3 8-8-16,-6-3-4 16,6 14-11-16,0-9-6 0,0-2-2 15,0-5-19-15,3-5-5 16,3-12-57-16,3-4-91 15</inkml:trace>
  <inkml:trace contextRef="#ctx0" brushRef="#br0" timeOffset="25789.046">21731 17978 220 0,'-6'11'82'0,"6"0"-44"0,0 12-40 16,3 4 14-16,-3 7-2 15,0 9 4-15,3 4 5 16,0-7 3-16,0 0-11 16,0-9-7-16,0-4 0 0,-3-3-1 15,0-8 3-15,0-3-3 16,0-3-2-16,0-10 6 16,3-5-4-1,-3 0 1-15,0-8-2 0,0-14 1 16,0 6-4-16,0-6 0 15,0-4 3 1,0-1 3-16,0-8 2 0,3 6 3 16,3-3-3-16,3 5-2 15,2 6 0-15,4-1-1 16,0 6-2-16,0 8 1 16,3 2 7-16,6 11 3 15,-3 11-6-15,-4 2-2 16,1 5-3-16,-6 9 1 15,-6-6-2-15,-6 0-1 0,-6-2-4 16,-6-1-2 0,-3 1-11-16,-2-6-1 0,-1-5-7 15,-3 0-1-15,6-3-8 16,-3-5-4-16,0 0-4 16,9 0 1-16,0 0-1 15,6-5 0-15,6-3-29 16</inkml:trace>
  <inkml:trace contextRef="#ctx0" brushRef="#br0" timeOffset="26205.6424">22058 17989 296 0,'-6'-3'112'0,"3"1"-60"0,3 4-63 0,-3-2 18 16,0 3-9-1,-3 0-2-15,-3 7 9 0,0-2 4 16,-2 11-4 0,-7 2 8-16,3 5 4 0,9-2-9 0,3-3-2 15,0 6-9-15,6-9 0 16,3-2-1-16,3-5 2 16,0-6-1-16,3-2-1 15,0-3-2-15,-1-8 1 16,-2 2-2-16,0-7 0 15,0 5 4-15,-6-16 5 16,0 3 4 0,0 3 6-16,-3 5 5 15,0 7-7-15,0-2-1 16,0 8-7-16,6 14-2 0,-3-1 4 16,3 0 2-16,6 6-5 15,-3-1-2-15,6-5-11 16,0 1-3-16,0-7-25 15,-1 4-9-15,1-8-21 16,-3-3-7-16,0-3-18 16</inkml:trace>
  <inkml:trace contextRef="#ctx0" brushRef="#br0" timeOffset="26505.9204">22234 18000 272 0,'-3'-3'101'0,"6"6"-54"0,0 2-53 15,0 0 17-15,3 3-1 0,0 16 6 16,0-8 5-16,0 2 4 16,0 4-13-16,-4-12-2 0,7 3 0 15,-6-5-6-15,0 3-2 16,0-9 3-16,-3-2 1 16,0 0 9-16,0 0 2 15,0-2-11-15,3-17-3 16,0 6-4-16,3-5-1 15,0-1 2-15,6 6 0 16,0-3-3-16,3 3 0 16,0 2-16-16,-3 3-5 0,0 3-37 15,0 0-15 1,-1 2-29 0,4-2-36-16,0 2 52 0</inkml:trace>
  <inkml:trace contextRef="#ctx0" brushRef="#br0" timeOffset="26722.1302">22621 17793 364 0,'-6'-2'137'0,"6"-1"-74"0,0 8-78 16,0 6 19-16,0 7-10 16,0 6 2-16,-6 3 4 15,0 2 2-15,3 2 0 16,0 9 1-16,0 2 0 0,3-7-12 15,0-1-4-15,0-10-29 16,0 3-11-16,0-9-14 16,0-5-4-16,0-5-29 15</inkml:trace>
  <inkml:trace contextRef="#ctx0" brushRef="#br0" timeOffset="26904.3983">22433 18005 376 0,'0'-13'143'0,"9"10"-78"0,12-2-82 0,-9-1 17 0,9 1-7 15,9 3 4 1,-1-4-11-16,4 1-6 0,0 5 11 16,-1-3-53-16,4 3-23 0,0 0-38 15</inkml:trace>
  <inkml:trace contextRef="#ctx0" brushRef="#br0" timeOffset="27469.3591">22725 17693 208 0,'-12'0'77'0,"9"2"-42"0,0-2-23 16,3 0 19-16,0 0-16 16,3 3-3-16,3-3 14 15,3 11 7-15,9-3-16 16,6 13 4-16,2 5 0 0,1 14-5 16,0 5 1-16,-3 8 1 15,-6-3 3-15,-6 3-7 16,-6-8-3-16,-6 0-6 15,-9 0-2-15,-9-3-41 16,-12-5-19-16,6-5-51 0,-3 2-19 16,4-7 16-1</inkml:trace>
</inkml:ink>
</file>

<file path=ppt/ink/ink3.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7-05-10T19:41:16.197"/>
    </inkml:context>
    <inkml:brush xml:id="br0">
      <inkml:brushProperty name="width" value="0.05292" units="cm"/>
      <inkml:brushProperty name="height" value="0.05292" units="cm"/>
      <inkml:brushProperty name="color" value="#FF0000"/>
    </inkml:brush>
  </inkml:definitions>
  <inkml:trace contextRef="#ctx0" brushRef="#br0">6532 6109 140 0,'-8'-2'52'0,"5"4"-28"0,-3 6-22 16,6-5 12-16,-3 5-9 15,3 2-3-15,0 4-4 0,0 4 1 16,3 1 1 0,0 2 0-16,0 3 2 0,-3 2-3 15,0 8 0-15,0 6 3 16,0 10 3-16,0 1-2 0,-3 4 0 15,0-4-1-15,0 1 1 16,3 9-2-16,0 3-1 16,0-1 1-16,0 6-1 15,0-5 2-15,0-6 1 16,-3 3-1-16,3 5 1 16,-3 0 0-16,3 3 1 15,0 2-5-15,0-7 1 16,3-3 0-16,0 2 2 0,0 3 1 15,0 3 3 1,0 2-3-16,0 3 0 16,2-7-3-16,1 1-3 0,0 6 4 15,0 3 1-15,0 0 2 16,0 2 0-16,-3-10-2 16,3 3-2-16,-3 2 1 15,0 8-1-15,-3 0 2 16,0 0 1-16,-3-6 1 15,3 6 2-15,0 6-3 16,3-6 0-16,0 0-1 16,3-3 1-16,3 1-2 15,0 17-1-15,6 1 1 16,0-5 1-16,-3-3-3 0,-1-3 0 16,-2 1 3-16,0 4 3 15,-3-2-4-15,0 0-1 16,-3 0 2-16,0-3 1 15,0 6-1-15,0-6-2 16,-3 3 3-16,0-2 0 16,0-1-1-16,0 11 1 15,-3-8-2-15,0 5-1 16,0 0 1-16,0 11 1 16,-3-8 1-16,-3 2 3 15,-3 6-1-15,4 3 2 16,2-3-2-16,0-3 2 15,0 3-4-15,3-1 0 16,3 4-1-16,6 2 1 16,0 5 0-16,0 9 3 0,5 4-5 15,-2 1-1-15,0 13 2 16,-3 0 1-16,0-6 1 16,0 1 2-16,0-8-1 15,3-9 0-15,3-15-10 16,3-11-2-16,6-18-75 15,0-27-71 1,2-28 44-16</inkml:trace>
  <inkml:trace contextRef="#ctx0" brushRef="#br0" timeOffset="1031.2619">6797 6112 96 0,'6'-3'35'0,"0"3"-18"0,9 0-20 0,-3 3 6 15,3-3-6-15,12 0 2 16,11 0-1-16,10 0 0 15,20-5 4-15,13 2 1 16,8 3-1-16,6 0 1 16,19 3 0-16,2-1 1 15,3 4 0-15,12-4 2 16,9 3 1-16,-4 1 1 16,19-4-2-16,6-2 1 15,3 0-4-15,5-5-2 16,-2 2 2-16,3-7 0 15,-4 7-4-15,-14 6 1 16,-3-3 2-16,-9 0 3 0,-3 5-2 16,-12 0 0-16,3-2 1 0,3 0-2 15,-9-1 1-15,-3-2 0 16,6 0 3-16,-9 0-1 16,-3 0 0-16,-9 0-3 15,3 0 1-15,-2 0-2 16,-4-2 2-16,-6-1-2 15,-3 0-1-15,4-4 1 16,2-1 1-16,-3 0 1 16,0 0 1-16,-5 0-2 15,5 0-2-15,21 0 1 16,-6 3-1-16,-12 2 0 16,1-2 2-16,2-1-3 15,0 1 0-15,-9 0 3 0,-2 0 3 16,-7-1-4-16,6 1-1 15,3 0 2-15,-5-1 1 16,-1 4-6-16,-3-1 0 16,7 0 3-16,5-2 4 15,-6 0-1-15,4 0 0 16,-4-1-3-16,0 1-1 16,3 2 3-16,-8 3 3 15,-7 3 0-15,4 2 0 16,-10 1 3-16,6-1 3 0,10-3-6 15,-7 1-3-15,-6-3 1 16,-2-3 0-16,-10-4-10 16,-5-4-5-16,-3-5-78 15</inkml:trace>
  <inkml:trace contextRef="#ctx0" brushRef="#br0" timeOffset="2687.7443">14688 5847 180 0,'-15'-10'68'0,"3"12"-36"0,1-2-37 0,8 3 12 15,-3 0-8-15,3-1-2 16,0 1-3-16,0 2 1 16,0 3 3-16,3 5-4 0,0 9 0 15,0 4 3-15,0 11 3 16,0 8 1-16,0 3-1 15,0 2 7-15,0 6 3 16,0 7-3-16,-3 8 1 16,3 6-5-16,-3 0 0 15,3-6 1-15,0 6 0 0,0 5-2 16,0 3-2-16,0 2 3 16,0-10 0-16,0 2-1 15,0 3 1-15,0 6 2 16,0-1 4-16,0-8-2 15,0 3 1-15,3 3 1 16,0 7 2-16,3-2-3 16,0-2-3-16,0-1-2 15,2 3-3-15,1 5 1 16,0 1-1-16,0-4 0 16,-3 3 0-16,-3 6 0 15,0 2 2-15,-3-5-1 16,0-3 2-16,0 6-2 0,0-1-1 15,0 22 3-15,3-8 2 16,-3-3-2-16,3 5 0 16,0-5-1-16,0-2-2 15,-3-3 1-15,6 2 1 16,0-2-1-16,0-5-1 16,0-6 1-16,0 0-1 15,0 3 2-15,0-5 1 16,0-3-4-16,0-6 1 15,0 6 2-15,0 3 3 16,2-3 0-16,-2 0 2 16,6-6-4-16,-3 1-2 0,0 8 0 15,-3-6 1-15,0 0-1 16,3-10-1-16,-3 5 3 16,0 11 0-16,0-9-1 15,-3 1 1-15,0-3-2 16,6 0-1-16,-3 5 1 15,0 6 1-15,0 5 1 16,0-3 3-16,-3-2-1 16,3 5 0-16,-1-8-3 15,-2-3 1-15,0-10-2 16,-3-11 2-16,0-8 0 16,0-8 1-16,0-5-2 15,0-8 1-15,0-2 0 0,3-1 3 16,0-2-1-16,0-6 2 15,0 1-6-15,0-1-1 16,0-2-2-16,0 0 0 16,0-3 2-16,0 0 2 15,0-5-1-15,0-3 2 16,-3-2 0-16,0-3 3 16,-3-3-1-16,-6 0 0 15,-3 3-3-15,0 0 1 16,-5-2-2-16,-16-4-1 15,0 3 1-15,-3-2-1 16,-8 2 0-16,-4 1 0 16,-5-1-3-16,-1 0 2 15,-3-2 3-15,-2-3 1 0,-1 0-1 16,-5 0-2-16,2-3 1 16,-5 3 1-16,-1 0-3 15,-14 0-2-15,3 0-1 16,-10 0 0-16,-5 3 5 15,-6 2 1-15,3-2-3 16,-3-1 1-16,-1-2 0 16,1 0 2-16,-6-2-1 15,-3-1-1-15,-3 1 1 16,-9-4-1-16,9 4 0 16,-9-1 0-16,-6 3-3 15,0 0 2-15,-6 3 1 16,3-3 0-16,-3 0 0 15,12 0 0-15,-9 0 0 16,6 2 2-16,0-2 1 0,0 0 3 16,3 0-5-16,3 0-1 15,-1-2 0-15,-8 2 0 16,9 0 0-16,3 2 0 16,3 1 0-16,-6 0 0 15,0-1-3-15,3 3 2 16,6-2 1-16,0 0 2 15,-3 2-3-15,5 3 0 16,-2-3-1-16,6-2 0 16,0 2 4-16,-6 1 1 0,6 1-1 15,5 1-2-15,-2-2 1 16,3 2-1-16,3 0-3 16,0 0 2-16,2-1 3 15,-5-1 1-15,0 2-1 16,3-3-2-16,-1 0-2 15,-5 1 1-15,-3-1 1 16,0 0 0-16,-6 3 0 16,5 5 0-16,-5-2-5 15,3-3 1-15,3 5-38 16,3 0-14-16,-15 1-80 16</inkml:trace>
  <inkml:trace contextRef="#ctx0" brushRef="#br0" timeOffset="31829.8679">6509 6003 192 0,'-6'0'74'0,"3"0"-40"0,3-2-38 15,3 2 15-15,3 0-8 16,3 0-2-16,-1 0 2 0,1 0 0 16,0 0-1-1,0 2 1-15,0 1 0 0,-3 2 3 0,-3 1 3 16,-3 2 18-16,-3 0 7 15,-3-1-13-15,-3-1-4 16,-3-4-2-16,0-2 0 16,-2-2 0-16,2-1 1 15,3-2-8-15,9 0-3 16,0-1-5-16,6-2-3 16,0 3-3-16,3 0 1 15,0 2 3-15,-4 3 3 16,1 3 2-16,-3-1 1 15,-3 4 2-15,0-1 3 16,-3 0 0-16,-3-2 2 0,1 0-6 16,-1-3-1-16,0-3-2 15,3-2 1-15,0-3-4 16,3-3-2-16,3-2-3 16,3 0 1-16,3-1 1 15,2 6 2-15,1 6-1 16,-3 4 1-16,0 4 4 15,-3 4 1-15,-3 4 10 16,-3-1 3-16,-6 0-3 16,0 3 0-16,-3-3-4 15,-3-5 2-15,-3-3-4 16,1-5-2-16,2-2-2 16,0-6 0-16,6-3-9 15,9-2-1-15,3-3-1 0,6 3 2 16,0 5-1-16,2 5 2 15,4 6 3-15,-3 5 1 16,-3 2 3-16,-3 4 1 16,-6-1 1-16,-3 3 2 15,-6 0 3-15,-6-3 2 16,-3-3-3-16,-9-2-3 16,4-5-2-16,-1-14-3 15,6 1-8-15,6-6-3 16,6-5-3-16,9 0 1 15,6 2 2-15,3 6 5 16,3 5 1-16,-1 5 3 16,-2 9 1-16,-3 2 1 15,-3 2 6-15,-6 1 6 0,-6-1-2 16,-3-2 2-16,-3-2-7 16,-9-6-3-16,1-3 1 15,5-2 0-15,0-6-8 16,6-2-2-16,9 0 2 15,3-1 0-15,3 4-2 16,3 4 0-16,-3 4 1 16,-1 4 2-16,-2 4 6 15,-3 2 4-15,-6 2-3 16,0-2-2-16,-3-3-27 0,3-2-12 16,3-6-116-1</inkml:trace>
  <inkml:trace contextRef="#ctx0" brushRef="#br0" timeOffset="6.84512E6">6306 8141 92 0,'-6'0'35'0,"6"0"-18"0,0 0 0 0,0 0 14 16,0 0-1-16,0 0 0 16,0 0-6-16,0 0-3 15,0 0-11-15,0 0-2 0,0 0 2 16,0 0-6-16,0 0 0 15,0 0-2-15,-3 0-2 16,0 0 1-16,0 0-1 0,0 0-3 16,0 0 2-16,3 0-1 15,0 3-2 1,0-3 5-16,0 0 1 16,0 3-3-16,0-3-1 0,0 0 1 15,0 0 2-15,6 0 0 16,3 0-1-16,3 0 5 15,3 0 1 1,3 0 0-16,12 0-1 0,-1 2 1 16,7 1 3-16,0-3-2 15,9 0 1-15,-4 0-1 16,4 0 3-16,-1-3-3 16,-2 1 1-16,-3-1-1 15,-3 0 3-15,-1 1-5 16,-8-1-3-16,-6 3-23 15,-3 0-11-15</inkml:trace>
  <inkml:trace contextRef="#ctx0" brushRef="#br0" timeOffset="6.84619E6">6342 9972 76 0,'0'-2'30'0,"0"2"-16"0,0 0 1 0,0 0 15 16,0 0-3-16,3 0-1 16,3 0-10-16,0 0-5 15,3 0 0-15,0 0 0 16,6 0-5-16,5 0 5 0,7 2 4 16,6 1-1-16,6-3 0 15,2 0-4-15,1-3-1 16,3 1-5-16,-4-4-1 15,1 4 3-15,-3-4 1 16,-1 4-3-16,-2-1-3 0,-6 0 0 16,-3 1-1-16,-7 2 0 15,-2 0 2-15,-3 0-21 16,-3 0-7-16,-3 2-71 16</inkml:trace>
  <inkml:trace contextRef="#ctx0" brushRef="#br0" timeOffset="6.84704E6">6375 11689 72 0,'3'3'30'0,"3"0"-16"16,0-1 3-16,0 1 16 0,5 0-8 15,7-1-3-15,9 1-1 16,3-3-1-16,6 0-5 15,5 0-1-15,4-3-8 16,5 1-4-16,-2-1 1 0,6 3-33 16,-4 0-12-16,-2 0-30 15</inkml:trace>
  <inkml:trace contextRef="#ctx0" brushRef="#br0" timeOffset="6.84916E6">5803 6853 72 0,'0'-8'30'0,"0"2"-16"0,0 1 5 16,0 3 18-16,0-1-3 15,0 0 3-15,0 1-1 16,0 2 2-16,0 0-19 15,0 0-6-15,0 8-8 16,0 5-2-16,0 3 1 0,-3 13 6 16,0 0 4-16,0-3 1 15,0 1 4-15,0-3-7 16,0-1-2-16,0-4-3 16,0-3 0-16,3-3-2 15,0-5 0-15,3 0-1 0,0-5 2 16,3-3-1-16,6-3 0 15,3-2-3 1,3-1 1-16,6 1-4 0,-3 2-2 16,-1 3-1-16,1 6 3 15,-3 2-2-15,-3 2 1 16,-3 1 4-16,-3 2 3 16,-6 0 0-16,-3 0 0 15,-6 1 1-15,-3-1 1 16,-6 0-3-16,-3 0-3 15,0-2 0-15,-3 0-1 0,4-4-27 16,-1-1-11 0,0-4-30-16,-3-2-12 15,0-2-23 1</inkml:trace>
  <inkml:trace contextRef="#ctx0" brushRef="#br0" timeOffset="6.84936E6">5791 6895 240 0,'-3'-11'90'0,"6"6"-48"0,3-3-47 16,0 6 17-16,6-4-9 15,3-2 0-15,3 0-1 16,3 0-2-16,-1 1 1 16,-2 1-4-16,6 1 2 0,-3 0-17 15,3 2-8-15,-3 3-48 16,-3 0-46-16,-1 0 36 15</inkml:trace>
  <inkml:trace contextRef="#ctx0" brushRef="#br0" timeOffset="6.8496E6">6080 6887 140 0,'-9'24'55'0,"6"0"-30"0,0 18-18 0,3-23 15 16,6 2 0-16,0 3 4 15,3-1-8-15,3-1 0 16,9-4-11-16,3-2 9 0,-1-8 6 15,1-11 0-15,6-2-1 16,-6-6 0-16,-6-5 1 16,-7-2 1-16,-8-11 3 15,-6 0-3-15,-5 0 0 0,-7 0-12 16,-6 2-4 0,-3 6-16-16,3 2-7 0,-3 9-64 15,4 7-30-15</inkml:trace>
  <inkml:trace contextRef="#ctx0" brushRef="#br0" timeOffset="6.85046E6">5904 8869 160 0,'3'-5'60'0,"-3"5"-32"0,3 0-11 0,-3 0 20 15,3 5-13-15,0 3-3 16,0 2-6-16,0 4 0 15,-3-1-8-15,-3 3 2 0,0 0 4 16,0-3-3-16,0 0 2 16,0 0-5-16,3-2 1 15,0-3-3-15,3-3 0 16,6 0-6-16,0-2 1 16,3 0 0-16,3-1 2 15,0 1-1-15,0 2-1 16,0 3-2-16,-3 3-1 15,-4-1 8-15,-2 4 4 0,-3-1 0 16,-6 3 2-16,-3-6-4 16,-2 3-2-16,-4 1-2 15,0-4 0-15,-3-2-26 16,-3-2-10-16,-3-1-21 16,0-10-8-16,0-3-44 15</inkml:trace>
  <inkml:trace contextRef="#ctx0" brushRef="#br0" timeOffset="6.85062E6">5839 8911 212 0,'6'-18'79'0,"0"18"-42"0,9-6-39 0,-3 6 14 16,2-2-11-16,4-4-2 15,6 4 0-15,0-1 2 16,3 0 0-16,0 3-16 0,-4 0-5 15,4-2-69 1</inkml:trace>
  <inkml:trace contextRef="#ctx0" brushRef="#br0" timeOffset="6.85087E6">6143 8924 144 0,'-15'19'55'0,"9"-3"-30"0,0 2-16 15,6-7 14 1,0 5-5-16,3 2 2 0,3 3-2 15,3-2-2-15,2-3-8 16,7-3 4-16,3-2 3 0,6-9 6 16,6-4 4-16,-7-12-2 15,1-1-2 1,-6-4-3-16,-6 1-1 0,-6-4 2 16,-9-1 0-16,-6-1-8 15,-6 0-2-15,-3 3-7 16,-3 2-2-16,0 3-22 15,4 6-10-15,-4 7-112 16</inkml:trace>
  <inkml:trace contextRef="#ctx0" brushRef="#br0" timeOffset="6.85174E6">6015 10694 176 0,'-3'-13'66'0,"3"16"-36"0,0-3-15 0,0 0 20 0,0 5-6 16,0-2 0-16,0 2-12 15,0 0-3-15,0 3-8 16,0 0 0-16,0 3 1 0,-3 2 3 16,0 0 4-16,0 1-6 15,0-4-2-15,3 1-1 16,0-3 1-16,0-3-3 16,0 0 0-16,6-2-1 15,3 0-2-15,2-1 1 16,4 1-1-16,3 2 0 15,0 3 0-15,3 3-5 16,-3 2 1-16,-3 0 2 16,-3 3 3-16,-7 0 4 15,-5 2 4-15,0 1-2 16,-5-3 1-16,-4-3-3 0,-3 0 0 16,-3-5-10-1,-3-3-2-15,-3 1-27 16,0-6-10-16,0-8-22 0,1-5-7 15</inkml:trace>
  <inkml:trace contextRef="#ctx0" brushRef="#br0" timeOffset="6.85192E6">5958 10668 200 0,'6'-5'77'0,"9"7"-42"0,9-4-39 0,-12 2 15 15,2-3-10-15,4 0-3 0,3 3 1 16,3 0 2-16,3 0-33 16,-1 0-16-16,1 0-30 15,0 3-12-15</inkml:trace>
  <inkml:trace contextRef="#ctx0" brushRef="#br0" timeOffset="6.85218E6">6288 10745 156 0,'-18'10'57'0,"13"4"-30"0,-1 9-25 16,6-7 14-16,0 3 1 15,3 2 4-15,3 3-5 0,5 2 1 16,7-2-10-16,3-5 11 0,3-14 5 16,0-8 6-16,6-5 2 15,-4-8-10-15,-2-2-3 16,-3-6 1-16,-9 0 0 15,-6 0 5-15,-9 3 2 16,-6 0-11-16,-3-3-4 16,-3 3-12-16,-3 3-4 15,0 4-33-15,1 6-12 16,2 14-101 0</inkml:trace>
  <inkml:trace contextRef="#ctx0" brushRef="#br0" timeOffset="6.85319E6">6101 12510 232 0,'-6'-6'88'0,"9"1"-48"0,0 10-42 0,-3-5 14 16,0 0-6-16,0 6-1 16,0-1 5-16,0 0 4 15,0 3-7-15,-3 0 0 0,0 0 0 16,0 0-1-16,0 0-1 0,0-3-3 15,3 0 1-15,0 1-2 16,6-1-1 0,3 0 1-16,3 1-1 15,6-1 2-15,-1 3-3 16,4 2 0-16,0 4 1 16,0-1 0-16,0 0 0 15,-9 0 2-15,-3 0 5 16,-6 1 6-16,-3 2-5 15,-6-3 0-15,-3 0-2 16,-6-2-1-16,-3-1-3 16,0 1-2-16,3-6-24 15,-3-2-9-15,-2-1-32 16,-1-4-13-16,3-6-23 16</inkml:trace>
  <inkml:trace contextRef="#ctx0" brushRef="#br0" timeOffset="6.8534E6">6092 12515 260 0,'-3'-8'99'0,"6"8"-54"0,0-5-46 0,-3 5 18 16,0 0-8-16,0 0 0 16,3 0-3-16,3-3-1 15,3 0-3-15,3 1-4 0,6-1-1 16,-1 3 2-16,4-5 2 15,3-1-22-15,6 1-11 16,-3 0-43-16,-4 2-61 16,1 1 32-16</inkml:trace>
  <inkml:trace contextRef="#ctx0" brushRef="#br0" timeOffset="6.85374E6">6393 12465 116 0,'-6'15'46'0,"3"-12"-24"0,0-3-8 16,3 3 15-16,-3 5-8 0,-3 0-1 16,0 5-8-16,0 8 0 15,3 5-7 1,3 1 1-16,6-1 4 0,3 1 0 0,3-6 2 15,0-5 5-15,5-3 1 16,4-10 4-16,0-6 1 16,0-8-1-16,0-4-2 15,-6-4 5-15,-6-2 4 16,-6 0 1-16,-6 0 2 16,-9 2-11-16,-3 3-5 15,-3-2-7-15,0 2-4 0,3 3-38 16,0 2-15-1,6 6-115 1</inkml:trace>
  <inkml:trace contextRef="#ctx0" brushRef="#br0" timeOffset="6.86449E6">6720 14245 64 0,'0'-2'27'0,"0"2"-14"0,3-3 0 0,-3 3 14 16,0 0-4-16,0 0 1 15,0 0-7-15,0 0-2 16,0-3-9-16,0 3-2 15,0 0-2-15,0 0-4 0,0 0-1 16,0 0 2-16,0 0 0 16,0 0-2-16,0 0 2 15,0 0 3-15,0 0 1 16,0-2-1-16,0 2-2 16,0 0-6-16,0 0-1 15,0 0-50 1,0 0-26-16,0 2 38 15</inkml:trace>
  <inkml:trace contextRef="#ctx0" brushRef="#br0" timeOffset="6.86508E6">6723 13869 84 0,'0'-2'33'0,"0"2"-18"0,0 0 2 15,0 0 14-15,0 0-5 16,0 0-1-16,0 0-8 16,0 0 0-16,0 0-10 15,0 5-2-15,0 0-1 0,0 3 6 16,0 3 4-16,0 0-5 15,0 2-1-15,0 0 0 16,0 3 0-16,0-3-4 16,3 0-1-16,0 1-1 15,0-4-2-15,0 6-2 16,0 3-1-16,0-4-69 16,-3 4-53-1,0-1 42-15</inkml:trace>
  <inkml:trace contextRef="#ctx0" brushRef="#br0" timeOffset="6.86538E6">6750 14272 80 0,'0'0'33'16,"0"2"-18"-16,0 1-18 0,0 5 56 16,0 0-12-16,0 0-11 15,0 2-5-15,0 1-12 16,0 2-3-16,-3 3-5 16,3 0-4-16,-3 0 0 0,3-3-1 15,0 0 2-15,0 0-1 16,0-2 2-16,3 0-37 15,0 4-15-15</inkml:trace>
  <inkml:trace contextRef="#ctx0" brushRef="#br0" timeOffset="6.86598E6">7053 13795 136 0,'0'-2'52'0,"0"7"-28"0,0-2-26 0,0 2 11 16,3 3-6-16,-3 2-2 16,0 1 13-16,0 2 7 15,0 3-10-15,0 3 3 0,0-1 0 16,-3 3-5-16,3-2-3 16,0-1-3-16,0 4-3 15,0-4-26-15,0 3-10 16,0 3-44-1</inkml:trace>
  <inkml:trace contextRef="#ctx0" brushRef="#br0" timeOffset="6.86625E6">7056 14330 104 0,'-3'10'41'0,"6"1"-22"0,-3 8-3 0,0-9 18 16,0 3-9 0,0 1-5-16,0 1-9 0,3 4-3 15,0 5-4 1,0 0-1-16,0-3 1 0,0-3-7 15,-3-2 0-15,0 0-76 16</inkml:trace>
  <inkml:trace contextRef="#ctx0" brushRef="#br0" timeOffset="6.86698E6">6738 14616 116 0,'-3'0'44'0,"3"0"-24"0,0 5-19 16,0 0 11-16,3 3 3 16,0 3 3-16,-3 5 2 15,0 2 0-15,0 1-9 16,0-4-4-16,0 1-4 16,3-2 0-16,-3-1 0 0,3-3-39 15,0 1-15-15,0 0-19 16</inkml:trace>
  <inkml:trace contextRef="#ctx0" brushRef="#br0" timeOffset="6.86732E6">7047 14740 104 0,'-6'11'41'0,"6"-9"-22"0,-3 6-7 16,3-3 16-16,0 6-5 15,0 2-1-15,0 3-4 16,-3 3 1-16,0-1-10 16,3 1-5-16,0 2-3 0,0 3 1 15,3-3 1-15,0-5-37 16,0 0-16-16,0-3-24 16</inkml:trace>
  <inkml:trace contextRef="#ctx0" brushRef="#br0" timeOffset="6.86813E6">6723 14912 112 0,'0'0'44'0,"0"0"-24"0,0 3-13 16,0-3 13-16,0 5-10 15,3 5-1-15,0 9 6 16,-3-1 2-16,0 6-8 16,0 0 3-16,0 0 2 0,0 0-3 0,-3 0-1 15,3-1-9-15,0-1-2 16,0-4 0-1,0-2 2-15</inkml:trace>
  <inkml:trace contextRef="#ctx0" brushRef="#br0" timeOffset="6.86898E6">6574 14772 112 0,'-3'-6'44'0,"3"6"-24"0,-3-2-2 0,3 2 18 16,0 0-5-16,0 0 2 0,0 0-17 16,0 0-4-16,0 0-8 15,0 0-3-15,3 2 2 0,3 1 0 16,0 2 1-16,3 3-2 15,-3 0-2-15,6 0 1 16,-3 0-1-16,3 3 0 16,0-1 0-16,-1 1 0 15,-2-1 2-15,0 1-3 16,-3-3 0-16,0 0 3 16,-3-3 3-16,0 0-2 15,-3 1 0-15,0-1 1 16,-3-2 0-16,-3-1 4 15,-6 4 3-15,3-4-2 0,-2 1 0 16,-1 0 1 0,0-1 4-16,-3 1-8 0,3 0-3 15,0-1-2-15,3 3-1 16,0-2 0-16,0 5 0 16,3-3-5-1,3 1 1-15,0-1-33 0,3 5-13 16,0-2-57-1</inkml:trace>
  <inkml:trace contextRef="#ctx0" brushRef="#br0" timeOffset="6.86919E6">6595 14872 92 0,'-6'-5'35'0,"6"5"-18"0,0 0-2 16,0 0 13-16,0 0 4 15,-3 3 4-15</inkml:trace>
  <inkml:trace contextRef="#ctx0" brushRef="#br0" timeOffset="6.86936E6">6580 14875 297 0,'-9'3'30'0,"-3"-1"-3"0,-9-2 0 16,-2 0 2-16,5 0-2 16,-12 0 1-16,-3 0-12 0,0-2-2 15,1 2-10 1,2 0-5-16,6 0 2 0,3 0 1 16,6 2-5-16,4-2-2 15,5 3-42-15,6-3-17 16,8 2-57-1</inkml:trace>
  <inkml:trace contextRef="#ctx0" brushRef="#br0" timeOffset="6.86996E6">7193 14788 108 0,'-3'-3'41'0,"3"6"-22"0,-3-1-5 0,3-2 17 16,-3 6-6-16,-3-1-2 15,0 3-7-15,-6 5-2 16,-5 0-8-16,2 0 0 0,-3 1 4 16,3-1-2-16,3-3 3 0,3 1-4 15,3-3 1-15,0-3-3 16,3 1 0-16,3 4-1 15,6-2 0-15,9 0-2 16,0 0 1 0,3 5-2-16,3-2 2 0,0-3-2 15,-1 0 2-15,-2 0-9 16,0-3-1-16,-3 0-36 16,-3-2-14-16,0-1-31 15</inkml:trace>
  <inkml:trace contextRef="#ctx0" brushRef="#br0" timeOffset="6.87026E6">7158 14904 172 0,'-6'-3'66'0,"6"3"-36"0,0-2-20 0,0 2 17 15,0 0-7-15,6 0-1 16,8 0-3-16,7 0 0 16,6 0-8-16,9 0-3 0,5 0 1 15,4-3-3-15,3 0-2 16,-1 1 4-16,-5-1 1 16,-3 0-2-16,-7 1-3 0,-2-1 0 15,-6 3-1-15,-6 0-5 16,-3 0-1-16,-3 0-39 15,-6 0-18-15,-6 3-36 16</inkml:trace>
  <inkml:trace contextRef="#ctx0" brushRef="#br0" timeOffset="6.87111E6">6818 15251 136 0,'-6'0'52'0,"6"0"-28"0,-3 0-8 0,3 0 18 15,0 0-1 1,0 0 1-16,0-3-6 16,0 0 0-16,3 1-16 0,3-4 2 15,3 1 0-15,3 0-3 0,3-1 1 16,3 1-7-16,0 0-3 15,-1 5-4-15,-2 0 1 16,0 5-1-16,-3 6 0 16,-6 5 2-16,-3 2 0 15,-6 6 2-15,-6 2 1 16,-3 4-1-16,0-4-2 16,0 0 1-16,-2-2 1 15,2-3-1-15,0-5 2 16,3 0 0-16,0-3 1 15,3-5 2-15,0 0 3 0,6-2-2 16,0-1 1-16,6-2 1 16,3-3 5-16,3 0-4 15,6 0 2-15,0 0-3 16,2 0 0-16,1-3-5 16,0 0-3-16,-3 3-3 15,-3 0-1-15,3 3-34 16,-6 0-15-16,-4 7-92 15</inkml:trace>
  <inkml:trace contextRef="#ctx0" brushRef="#br0" timeOffset="6.88019E6">6503 6056 176 0,'0'0'66'0,"0"16"-36"0,3-8-26 16,0-5 13-16,-3 2 9 16,0 0 6-16,0 3 1 15,0 0 0-15,0-2-18 16,-3-1 0-16,0-3 1 0,-6 4 1 0,0-4-1 16,0-2-4-16,-3-2 2 15,0-9-4 1,3 1-3-16,3-6 1 15,3 0-7-15,6 3-1 16,9-1-5-16,0 4 1 16,0 2-3-16,3 3 2 15,0 5 1-15,0 0 2 16,-4 8 3-16,-2-1 4 16,0 4 0-16,-3-3 2 15,-3 3 5-15,-3-4 4 0,-6 1-6 16,0-2-1-16,-3-1-1 15,0-5 2-15,-5 3-1 16,2-9 0-16,3 1-8 16,3-8 0-16,3 0-6 15,6-1 1-15,3 4-3 16,3-1 2-16,0 6 1 16,3 2 2-16,-1 3-1 15,1 8 1-15,-3 0 2 16,-3 5 0-16,-3 1 0 15,-3-4 2-15,-3 1 5 16,-3-3 4-16,-6 0 0 16,0-6 1-16,-2 1-6 15,-4-3-4-15,3-5 3 0,3-3 1 16,3-6-7-16,3 1-1 16,6 3-2-16,6-1-1 15,3 3-1-15,3 3 1 16,3 2-2-16,-3 3 2 15,0 3 1-15,-1 5 2 16,-2 0 1-16,-3 2 1 16,-3-2 0-16,-3 0 0 0,0-3-33 15,-3 1-15 1,0-4-73 0,0 4-69-16,0-4 62 15</inkml:trace>
  <inkml:trace contextRef="#ctx0" brushRef="#br0" timeOffset="6.88165E6">2931 5511 168 0,'-6'-5'63'0,"6"2"-34"0,-3 1-16 15,3 2 19-15,-9 0-1 16,0 0 4-16,0 2-10 16,-9 4-3-16,-6 4-13 15,1 3-3-15,-4 17 0 0,3 4-3 16,0 3 0-16,6 11-3 16,6-3-3-16,6 0 2 0,9-3 0 15,6 0 1-15,18-2 2 16,3-3-12-16,3 0-6 15,-7-8-13-15,10-2-5 16,3-6-28-16,-12-5-11 16</inkml:trace>
  <inkml:trace contextRef="#ctx0" brushRef="#br0" timeOffset="6.8823E6">3017 5659 96 0,'0'-7'35'0,"-3"4"-18"0,3 0 2 0,0 3 18 15,0 0-16 1,0 6-4-16,0 1-4 0,3 4 1 16,3 5-7-16,-6 2 0 0,0 9 3 15,0 2 3-15,0-3 2 16,0 1 0-16,0-3 4 15,-6-3-7-15,6-3-2 16,-3-2-3-16,3-2 0 16,0-4-4-16,0-2 0 15,0-3-1-15,-6-7-2 16,6-4 1 0,0 1 3-16,0-3 2 15,9-5-2-15,0-3-3 16,0-2-5-16,0 2 0 0,0 0 2 15,3 5 3-15,6 3-5 16,-4 3-1-16,4 10 4 16,-3 6 2-1,0-1 7-15,-3 1 5 0,-3 2 2 16,0 0 3-16,-6 6-8 16,-6-3-1-16,-3 0-3 15,-3-3 1-15,-3 0-4 16,-3-2-2-16,0-3-9 15,0-3-3-15,1-2-16 16,-1-3-8-16,0 0-3 16,6 0-2-16,3-3-18 15,6-2-49 1,6-1 15-16</inkml:trace>
  <inkml:trace contextRef="#ctx0" brushRef="#br0" timeOffset="6.88267E6">3273 5839 160 0,'-18'11'60'0,"18"-11"-32"0,-3 3-20 0,-3-1 18 16,0 1-4-16,0 2 1 16,0 0-6-16,3 3-2 15,0 6-9-15,3-1-4 0,0 3 1 16,9 0 0-16,6-1 3 0,0-1-3 15,0-4-2-15,3-2 4 16,0-2 4 0,0-6 1-16,0-3 2 0,-4-2 0 15,1-3 2-15,-3-3 4 16,-6 0 1 0,-3 1-4-16,-3-3-1 0,-3-6-6 15,-6 3-3-15,0-5 0 16,-3 5-1-16,0 3-11 15,4 2-3-15,-1 3-13 16,3 3-5-16,0 8-54 16,3 7-111 15,6 1 84-31</inkml:trace>
  <inkml:trace contextRef="#ctx0" brushRef="#br0" timeOffset="6.88314E6">3595 5821 148 0,'-9'-3'55'0,"6"3"-30"0,-3 0-16 0,3 0 14 15,-3 3-2-15,-3-1 2 16,0 6-9-16,0 3-1 15,-6 0-7-15,3 2-6 0,-3 0-1 0,3 6 3 16,3-4 1-16,7 1 1 16,2 0 0-1,5-3 0-15,4-2 0 16,0-3 2-16,3-3 3 16,0-5-2-16,0-2-2 0,3-4-2 15,-6-2 0-15,0-2-2 16,-3-1 2-16,0 1 0 15,-3-1 1-15,-3 0 4 16,0 4 3-16,-3 1 0 16,0 1 3-16,0 2-7 15,0 3-2-15,0 6-8 16,3 2 0-16,0 2 3 0,0 3 2 16,3 1-3-1,3-1-1-15,0-3-15 0,3 1-4 16,0-3-22-16,-1-3-8 15,1-2-26 1,0-3-35-16,6-3 37 16</inkml:trace>
  <inkml:trace contextRef="#ctx0" brushRef="#br0" timeOffset="6.88347E6">3705 5890 184 0,'-3'-6'71'0,"3"9"-38"0,3 0-39 0,-3-3 12 15,3 5 2-15,0 0 7 16,6 3-3-16,-3 3 1 16,-1-1-8-16,1 1-3 0,-3-1 1 0,0-2 0 15,0 0 1-15,-3-2-2 16,0-1 1-16,-6-2 0 16,6-3 1-16,-3 0 11 15,6-3 5-15,0-2-4 16,0-3 1-16,0-3-6 15,0-2-1-15,0 0-6 16,3 2-1-16,0 1-1 16,3-1 1-16,0 3-4 15,0 0 0-15,3 5-6 16,0 1 0-16,0 2-24 16,0 0-7-16,14 2-26 15,-5 1-13-15,0 2-9 16</inkml:trace>
  <inkml:trace contextRef="#ctx0" brushRef="#br0" timeOffset="6.88392E6">4056 5884 176 0,'-9'-5'68'0,"3"5"-36"0,-3 0-26 0,6 0 15 16,-3 0-11-16,-3 0-1 15,0 5-1-15,-6-2 0 16,4 2-4-16,-1 3-5 0,-3 3-2 15,3-1-3-15,3 4 1 16,9 1 3-16,0-1 3 16,9 4 0-16,0-2-1 15,3-3 3-15,3-2 2 16,-1-11 4-16,1-3 5 16,0-2 1-16,0-6 0 0,-3-2-3 15,-3-3-2-15,-3-2 0 16,-3-1 4-16,-3-10-6 15,-3-3 0-15,0 3-4 16,-3 0-1-16,0 5-1 16,-3 3 1-16,3 3-2 15,0 4-1-15,0 7-2 16,0 1-1-16,3 6-1 16,0 6 0-16,3 4-2 0,3 14 1 15,3 0 7-15,3 0 4 16,0-1-3-16,3 1 0 15,0 0-3-15,0-5-3 16,0-1-18-16,6-5-9 16,2-2-24-16,1-3-9 15,-3-6-30 1</inkml:trace>
  <inkml:trace contextRef="#ctx0" brushRef="#br0" timeOffset="6.88421E6">4455 5641 228 0,'0'-24'85'0,"0"24"-46"0,0 21-28 0,0-13 21 16,-3 0-6-16,0 3-1 15,-3 2-5-15,-6 5 0 0,-6 9-11 16,0 2-1-16,0 3 2 0,1 2-6 15,-1-2 0-15,3 2-4 16,3-7-3-16,3 2-9 16,0-5-3-16,3-14-38 15,3-2-5 1,0-5-1-16,0-3-6 16,0-8-40-1,0-5 20-15</inkml:trace>
  <inkml:trace contextRef="#ctx0" brushRef="#br0" timeOffset="6.88443E6">4208 5644 220 0,'-3'-3'85'0,"6"6"-46"0,6 2-37 0,-6 0 17 16,3 6 7-16,3 5 6 15,-1 5-3-15,4 5-3 16,3 6-14-16,3-3-5 0,3 0-3 15,0-2-2-15,0-4 1 16,-4 4-11-16,1-6-4 16,-3-5-30-16,0-3-12 15,-3 0-54 1,-3-5-36-16,-3 0 62 16</inkml:trace>
  <inkml:trace contextRef="#ctx0" brushRef="#br0" timeOffset="6.88462E6">4580 6027 200 0,'-3'27'74'0,"3"-1"-40"0,-6-7-20 15,3-11 22-15,-3 2-7 16,-3 1-2-16,0-1-31 15,-3-2-11-15,3 0-98 16,-3 0-42-16</inkml:trace>
  <inkml:trace contextRef="#ctx0" brushRef="#br0" timeOffset="6.8855E6">4770 5559 128 0,'-3'5'49'0,"9"16"-26"0,-6 16-9 0,0-21 15 16,0 3 8-16,3 5 4 15,0 7-4-15,-3 1 0 16,0 0-21-16,0-3 2 0,0-3 0 16,0-2-6-16,0-5 1 15,0-1-8-15,3-4-1 0,-3-4 0 16,0-2 2-16,0-5 1 15,0-3 3-15,0-3-7 16,3-5-4-16,-3-2-5 16,3-4-1-16,0-7-3 15,6 3 1-15,0 2 3 16,0 2 1-16,3 4 0 16,0 2 4-16,3 3-2 15,0 2-1-15,-1 8 0 16,1 1 3-16,0 4 6 0,0 1 7 15,-3-1-2 1,-3 1 0-16,-3 2 2 0,-6 0 3 16,-3 1-6-1,-6-4-3-15,-3 1-8 0,0-1-1 16,-6-2-6-16,-6-2-1 16,1-4-13-16,2-2-3 15,6-2-17-15,3-1-5 16,3 0-28-1,3-2-47-15,6-3 29 16</inkml:trace>
  <inkml:trace contextRef="#ctx0" brushRef="#br0" timeOffset="6.88583E6">4967 5797 184 0,'-3'16'68'0,"3"-13"-36"0,-3-1-37 0,3 9 25 16,0-1-2-16,0 4 4 15,0-1 4-15,0 5-14 16,3-2 2-16,3 0 2 0,3-3-6 16,3 1-3-16,-1-4 4 15,13-2 3-15,0-5-1 16,-3-3 2-16,0-6-4 16,-3-2 1-16,-3-2-3 15,-4-1 0-15,-5 1-3 16,-3-3 1-16,-6-3-4 0,-3-6-2 15,-11 7 2-15,-1-1 2 16,3 2-7-16,0 7-3 16,0 1-17-1,3 1-9-15,3 2-16 16,3 9-75 0,3-1-26-16</inkml:trace>
  <inkml:trace contextRef="#ctx0" brushRef="#br0" timeOffset="6.88629E6">5309 5781 196 0,'-15'-2'74'0,"15"-4"-40"0,-3 4-24 0,-3 4 17 0,-3-2 0 15,0 3 1-15,-3 0-15 16,1 7-6-16,-1 3-4 16,0 3-7-16,3 0 0 0,0 0 0 15,3 0 2-15,6 5 1 16,0-5 3-16,6-3-1 16,3-2-1-16,0-3 3 15,6-6 0-15,3-2 1 16,-4-2 0-16,-2-4-2 15,-3 1 1-15,0-3 2 16,-3 0 4-16,-6-8 9 16,0 0-5-16,-3 6-1 15,3 2-6-15,0 0-2 16,-3 3-4 0,3 13-1-16,6 2 1 15,0 3-5-15,0 3 1 16,0-2 2-16,3-1 1 15,0 0-15-15,0-2-4 16,0-4-19-16,0-1-5 16,3-1-26-1,-4-5-52-15,4-3 26 16</inkml:trace>
  <inkml:trace contextRef="#ctx0" brushRef="#br0" timeOffset="6.88661E6">5443 5834 148 0,'-6'16'55'0,"9"-13"-30"0,-3 5-23 16,0-3 12-16,3 3 15 15,0 5 8-15,0-2-5 16,0 2-4-16,0-3-16 16,0 1-5-16,0-3-1 0,-3 0 6 15,0-3 2-15,0-5 4 16,0 0 3-16,0-3-2 15,0-2-2-15,0-3-1 16,3-2 0-16,0-1-4 16,0 1 0-16,3-6-7 15,6 0-3-15,3 0-4 0,2 3-1 16,1-1-3-16,0 4-1 16,0 2-27-16,0 3-13 15,0 2-17-15,0 0-8 16</inkml:trace>
  <inkml:trace contextRef="#ctx0" brushRef="#br0" timeOffset="6.88707E6">5806 5776 200 0,'-9'-3'77'0,"6"3"-42"0,-6 0-37 0,3 3 14 16,-6 2-2-16,-2 6 1 0,-1 2-5 15,0 3-4-15,3 2-1 16,0 1-1-16,3 2 2 0,3 3 1 16,6-6 3-16,3 1-1 15,9-3 0-15,3-6 3 16,0-2 3-16,3-5-2 16,-3-6 0-16,-1-2 1 15,1-6 1-15,-3-2 1 16,-3-3 0-16,0-5-9 15,-3-8-1-15,-3 0-2 16,-3 0 2-16,-3 0-3 16,-3-6-2-16,0 4 2 0,0-1 2 15,0 5 4-15,0 6 2 16,3 8-8-16,0 24-4 16,-3 2 0-1,6 5 3-15,0 6 3 16,3 11 4-16,0-4 4 15,3 4-2-15,3-1 1 16,0-2-5-16,3 0-2 16,0-6-5-16,0-5-2 15,0-5-30-15,0-5-12 16,0-3-41 0,-1-6-52-16,4-4 45 15</inkml:trace>
  <inkml:trace contextRef="#ctx0" brushRef="#br0" timeOffset="6.88737E6">5916 5554 216 0,'0'2'82'0,"3"4"-44"0,0 17-27 0,3-15 21 16,0 11 5-16,3-6 7 15,0 6-11-15,6-4-4 16,0 1-17 0,0 0-5-16,-3 0-3 0,2-3-5 15,-2 1 1-15,-3-7-16 0,0 1-6 16,0 0-33-16,-3-2-13 15,0-4-54 1</inkml:trace>
  <inkml:trace contextRef="#ctx0" brushRef="#br0" timeOffset="6.88762E6">6265 5614 256 0,'-6'-2'96'16,"6"4"-52"-16,-3 17-40 0,0-14 19 16,-6 3 4-16,0 0 6 0,-6 5-9 15,-3 1-4-15,3-1-11 16,-3 0-8-16,3 0-2 0,4 1-15 16,-1-4-6-16,3 1-27 15,0 2-11-15,0-2-41 16,3-1-40-1</inkml:trace>
  <inkml:trace contextRef="#ctx0" brushRef="#br0" timeOffset="6.88784E6">6059 5773 228 0,'-3'0'88'0,"3"3"-48"0,3 2-25 0,-3 6 26 16,3 2-2-16,0 0 4 15,0 6-11-15,0 2-2 16,0 0-17-16,0 3-6 0,0-3-2 16,0-2-6-16,-3-4 1 15,0 4-13-15,0-3-5 16,0-3-28-16,0-2-10 16,0-3-37-16,3-3-14 15,0-13 11 1</inkml:trace>
  <inkml:trace contextRef="#ctx0" brushRef="#br0" timeOffset="6.88829E6">6268 5331 200 0,'0'0'74'0,"0"3"-40"0,2 0-27 0,4 5 18 16,0 0 2-16,3 7 6 16,3 4 2-16,3 5 0 15,0 10-18-15,3 14 1 0,3-1 2 16,-6 1 0-16,-4 2 0 16,-8-2 3-16,-3-3 2 15,-3-3-7-15,-5-2 0 16,-4-3-11-16,-3-3-2 15,-3-5-3-15,0 3 1 16,0 3-33-16,3-9-12 0,-3-2-34 16,-2-3-13-16,-7-2-51 15</inkml:trace>
  <inkml:trace contextRef="#ctx0" brushRef="#br0" timeOffset="6.897E6">6747 4403 124 0,'0'0'46'0,"3"0"-24"0,-3 0-6 0,0 0 18 16,0 2-16-1,0 4-7-15,0-1-3 16,0 3-1-16,0 5-3 16,0 0 4-16,0 1 2 0,0-1-5 15,0 3-3-15,0 2-1 0,0 1-1 16,0-3 0-16,0-1 0 16,0-1 0-16,0-1 2 15,0-3-3-15,3-2 0 16,-3 0-30-16,0 0-12 15,0 0-35 1</inkml:trace>
  <inkml:trace contextRef="#ctx0" brushRef="#br0" timeOffset="6.89734E6">6809 4868 52 0,'-3'3'19'0,"3"2"-10"0,0 3 5 15,0 0 9-15,0 0 4 0,0 3 1 16,0-1-7-16,0 1-2 16,0-1-14-16,0 1-2 15,0 2-1-15,0 0 1 16,0 1-1 0,0-1-2-16,0 0 1 0,0 0-8 0,0 1-3 15,0-4-49 1</inkml:trace>
  <inkml:trace contextRef="#ctx0" brushRef="#br0" timeOffset="6.89765E6">6830 5313 124 0,'-3'5'46'0,"6"0"-24"0,-3 6-10 16,3-3 16-16,-3 3-3 15,0-1 3-15,0 1-16 16,3 2-5-16,-3 3-4 16,3 0-3-16,-3 5 3 0,3 0-4 15,0 0 0-15,0-2 1 16,0-1 2-16,0-2-1 0,-3 3-1 15,0-4-4-15,0 4-2 16,0-3-37 0,0 0-56-1,-3 0 10-15</inkml:trace>
  <inkml:trace contextRef="#ctx0" brushRef="#br0" timeOffset="6.89787E6">6830 5829 60 0,'-6'16'24'0,"6"-11"-12"0,0 3-5 0,0-3 9 15,0 3 3-15,0 5 3 0,0 1-14 16,0 1-5 0,0 1-2-16,0 3-1 15,0-3 0-15,3 0 0 16,-3 2-36-16,3-2-26 15,0 5 21-15</inkml:trace>
  <inkml:trace contextRef="#ctx0" brushRef="#br0" timeOffset="6.89799E6">6818 6236 128 0,'-9'27'49'0,"6"-14"-26"0,0 0-27 16,3-8 10-16,0 3-5 15,0 0 2-15,3 0-4 16,0 0-2-16,0 0-53 15,3 3-23-15</inkml:trace>
  <inkml:trace contextRef="#ctx0" brushRef="#br0" timeOffset="6.8991E6">8866 4395 148 0,'3'-3'57'0,"-3"3"-30"0,3 0-14 0,-3 0 19 0,3 3-14 16,-3 5-2-16,3 0-6 16,-3 2-1-16,0 3-5 15,0 3-3-15,0 0 2 0,0 3-2 16,-3-1 2-16,0 6-4 16,3-3 0-16,0 0-15 15,-3-2-4-15,3-1-69 16</inkml:trace>
  <inkml:trace contextRef="#ctx0" brushRef="#br0" timeOffset="6.89929E6">8866 4868 116 0,'-6'6'44'0,"6"4"-24"0,0-4-24 15,0 4 25-15,0 3-4 16,0-2-8-16,0 2-5 16,0-2-6-16,0 2-1 15,0 3-58-15,0-3-26 16</inkml:trace>
  <inkml:trace contextRef="#ctx0" brushRef="#br0" timeOffset="6.89947E6">8863 5194 100 0,'-3'18'38'0,"3"-10"-20"0,0 5-19 0,0-7 7 0,0 2-4 16,0 2-2-16,0 4 1 16,0-1 1-16,0 0-8 15,0 5-3-15,0 4-35 16,0 1-14-16</inkml:trace>
  <inkml:trace contextRef="#ctx0" brushRef="#br0" timeOffset="6.89967E6">8866 5659 140 0,'-6'14'55'0,"6"-4"-30"0,-3 3-16 0,3-5 16 16,0 0-12-16,0 3-2 15,0 0-9-15,0-1-2 16,0 6 0-16,0-3-5 0,0 3 1 16,0 0-31-1,0 0-54-15,0 0 7 16</inkml:trace>
  <inkml:trace contextRef="#ctx0" brushRef="#br0" timeOffset="6.89979E6">8857 6093 124 0,'-3'45'46'0,"0"-31"-24"0,0 9-13 0,3-12 14 16,0 5-13-16,-3-3-6 0,3 3-18 16,0-3-6-16,0 0-41 15,3-7-17-15</inkml:trace>
  <inkml:trace contextRef="#ctx0" brushRef="#br0" timeOffset="6.90084E6">10816 4379 116 0,'0'-5'44'0,"0"7"-24"0,0-2 3 16,0 0 18-16,0 0-2 0,0 0 0 15,0 6-18-15,0 1-7 16,0 4-9-16,0 5-2 0,0 5 1 16,-3 0-2-16,0 0-2 15,3 3 1-15,0 5 1 16,0-5-8-16,0 3-3 16,0-4-158-1,3 17 62 1</inkml:trace>
  <inkml:trace contextRef="#ctx0" brushRef="#br0" timeOffset="6.901E6">10798 4903 172 0,'-6'18'66'0,"6"-2"-36"0,0 0-37 15,0-8 10-15,0 5-3 16,0-2 2-16,0 2-10 15,0 3-4-15,0 0-58 16,0 0-26-16</inkml:trace>
  <inkml:trace contextRef="#ctx0" brushRef="#br0" timeOffset="6.90116E6">10795 5271 156 0,'-9'13'57'0,"6"-5"-30"0,3 5-27 16,0-8 10-16,0 3-11 15,0 5-1-15,0 1-2 0,0 1 2 16,0 1-30-16,0-2-11 16,0-1-13-16,3 3-6 15</inkml:trace>
  <inkml:trace contextRef="#ctx0" brushRef="#br0" timeOffset="6.90128E6">10741 5726 104 0,'-3'29'38'0,"-9"-19"-20"0,6 17-26 0,3-14 7 16,3 5-12-16,0 6-2 16,0 0-23-16,6 8-8 15</inkml:trace>
  <inkml:trace contextRef="#ctx0" brushRef="#br0" timeOffset="6.90137E6">10732 6220 192 0,'-20'16'74'0,"20"-5"-40"0,-3-3-42 15,3-6 10-15,0 4-28 16,0-4-7-16</inkml:trace>
  <inkml:trace contextRef="#ctx0" brushRef="#br0" timeOffset="6.90257E6">12813 4493 100 0,'0'-14'38'0,"3"12"-20"0,-3-9-4 0,0 9 17 16,0 2-2-16,3 0 1 0,-3 0-9 16,6 5-2-16,-6 3-11 15,0 0 1-15,0 2 4 0,0 9-1 16,0-1 3-16,-6 6-8 15,0 0-2-15,3 0-3 16,0 5-2-16,0 5 1 16,0-2 1-16,0-3-1 15,-3 0-1-15,0-2-35 16,0 4-16-16,0 4-43 16</inkml:trace>
  <inkml:trace contextRef="#ctx0" brushRef="#br0" timeOffset="6.90276E6">12747 5024 172 0,'-5'8'66'0,"8"0"-36"0,-1 3-35 0,1-3 10 16,-3 2 3-16,0 4 5 15,0-1-4-15,0 5-1 16,0 6-4-16,3 0-5 0,0-3-2 15,-3-2-38-15,0-1-15 16,0 1-16 0</inkml:trace>
  <inkml:trace contextRef="#ctx0" brushRef="#br0" timeOffset="6.9029E6">12756 5472 132 0,'-3'21'49'0,"3"-8"-26"16,0 6-27-16,0-12 8 15,0 4-7-15,3 5 2 0,0 8-4 16,-3 0 1-16,3-3-49 16,-3 0-21-16</inkml:trace>
  <inkml:trace contextRef="#ctx0" brushRef="#br0" timeOffset="6.90309E6">12780 5940 172 0,'-3'26'66'0,"3"-12"-36"0,-3 4-35 0,3-10 12 15,0 5-8-15,3 8-2 16,-3-2 2 0,6-1 2-16,-3 1 0 0,3-3-1 0,0 0 3 15,-3-3-2 1,0 3-1-16,0 0-2 0,-3-3 1 16,0 3-17-1</inkml:trace>
  <inkml:trace contextRef="#ctx0" brushRef="#br0" timeOffset="6.90518E6">5809 3680 140 0,'0'-2'52'0,"0"2"-28"0,0 2-8 16,0-2 18-16,0 8-5 15,3 3 0-15,0 5-5 16,0 2-3-16,0 17-11 16,0-4 2-16,-3 4 2 0,0-3-5 15,0-3-3-15,0 2-3 16,0-7 0-16,3 3 2 15,-3-6 0 1,0-5 2-16,0-3 5 16,0-2 2-16,0-11-1 15,0 0 2-15,0-6-8 16,0 1-2-16,0-3-3 16,0-3 1-16,0 1-2 0,3-3-1 15,3-1-2-15,0 1 1 16,3 0-4-16,3 2 1 15,0 3 0-15,0 3 2 16,-1 2-1-16,7 6 1 16,-3 0 2-16,3 7 0 15,-9 1 2-15,0 0 1 16,-6 2 7-16,-6 3 4 16,0-3-5-16,-3 3-3 15,-3-3-1-15,-3 0 1 16,0 0-8-16,0-5-3 0,0 0-11 15,0-2-4-15,4-4-15 16,-1 1-2-16,3-3-10 16,6-8-40-1,6-5 10-15,3-3-5 16</inkml:trace>
  <inkml:trace contextRef="#ctx0" brushRef="#br0" timeOffset="6.90549E6">6041 3942 156 0,'-3'3'57'0,"3"0"-30"0,0-1-21 0,0 4 15 16,0-1 4-1,0 5 5-15,0 4-3 16,0 2 1-16,0-1-16 16,0 1-2-16,3 3 0 0,3-6-4 15,0-2 2-15,0-3-1 0,3-3 1 16,3-3 0-16,0-2 2 15,0-7-3-15,-3-1 1 16,0-3-1-16,-3 0 1 16,-6-2 2-16,-3 0 4 15,-3 0-4-15,-3 2 2 16,-3 1-7-16,0 2-1 0,3 0-7 16,0 0-2-1,0 2-25-15,3 1-10 16,3 0-28-16,6 2-12 0,3-2-28 15</inkml:trace>
  <inkml:trace contextRef="#ctx0" brushRef="#br0" timeOffset="6.9059E6">6259 3918 212 0,'-6'-5'79'0,"3"5"-42"0,-3 3-30 15,3-1 20-15,-3-2-3 16,0 3 1-16,-9 2-14 16,3 3-7-16,0 3-2 15,0 2-5-15,3 6 0 0,3 2 2 16,3-3 0-16,0 1-2 0,6-1 2 16,6-4 1-16,3-4 2 15,0-4-3 1,-3-4 0-16,0-2 3 0,3-5 1 15,-3-3-1-15,-3-5 1 16,0-3 0-16,-3 3 1 16,0 2 4-16,-3 0 5 15,0 4-1-15,0 1 1 16,0 4-5-16,0 2-3 16,0 0-5-16,3 5-2 15,0 5 1-15,0 4 0 16,0-4-4-16,3 1-1 15,-1 2-22-15,1-5-6 16,3-3-23-16,0 1-9 0</inkml:trace>
  <inkml:trace contextRef="#ctx0" brushRef="#br0" timeOffset="6.90623E6">6348 3953 140 0,'-3'3'55'0,"3"2"-30"0,3 3-21 16,0-3 13-16,-3 3 14 16,3 5 7-16,0 3-15 15,0-3-6-15,-3-2-10 0,3 2-3 0,-3-5 0 16,0-3 9-16,0 1 6 16,0-1-6-16,0-5 0 15,0 0-3 1,0 0-1-16,3-13 12 15,-3 2-9-15,3-2-4 16,3 2-2-16,0-2-2 16,0 3-2-16,5-1 1 15,1 3-4-15,3 0-2 16,0 3-16-16,0 5-7 16,3-3-16-16,-3 3-4 15,0 3-15-15,3-1-6 16,-4 1-15-1</inkml:trace>
  <inkml:trace contextRef="#ctx0" brushRef="#br0" timeOffset="6.90665E6">6607 3963 200 0,'-3'-5'74'0,"-6"8"-40"0,3-3-31 0,3 0 17 0,-3 2-3 16,0 4 1-16,-3-1-9 15,0 3-5-15,0 5-3 16,3 3-4-16,0 0 2 0,3 0 1 15,3 2 0-15,6-2-3 16,0-3 2-16,3-2 3 16,0-3 1-16,3-5 1 15,-3-6 2-15,0-2-1 16,6-6 0-16,-3-5-1 16,-3 0 2-16,-9-5-5 0,0 0-1 15,0-3 2-15,0-2 3 16,-3-9-2-16,-3 4 0 15,0 2 1-15,3 5 0 16,0 3-2-16,0 5 1 16,0 5 0-16,3 3 3 15,0 5-5-15,3 9-3 16,0 12 3-16,0 6 3 16,6 3 3-16,0-4 1 15,0 1-4-15,3 3-3 16,-1-1 0-16,1-2 1 0,0-3-21 15,0-5-7-15,0-3-31 16,3-2-12 0,0-11-31-1</inkml:trace>
  <inkml:trace contextRef="#ctx0" brushRef="#br0" timeOffset="6.90691E6">7032 3702 228 0,'-8'0'85'0,"5"2"-46"0,0 6-46 15,0-3 14-15,0 3 10 16,-3 6 9-16,-6 7 2 16,3 8 3-16,-9 3-17 0,-3-1-6 0,3 1-1 15,0 2-4-15,4-2-2 16,-1-5-16-16,3-3-7 15,3-6-31-15,3-2-11 16,0 0-27 0,0-8-27-16,3-8 45 15</inkml:trace>
  <inkml:trace contextRef="#ctx0" brushRef="#br0" timeOffset="6.90721E6">6806 3659 220 0,'0'-2'82'16,"0"2"-44"-16,3 2-40 0,0 3 17 0,3 3 9 15,3 6 9-15,0 4-2 16,6 3-1-16,3 14-16 15,0 2-7-15,0-3 0 0,-4 3 0 16,1-5 1-16,0-3-4 16,0 0-1-16,-3-8-6 15,0 1-2-15,-3-7-36 16,3-1-15-16,-6-4-163 16,-3-15 108-1</inkml:trace>
  <inkml:trace contextRef="#ctx0" brushRef="#br0" timeOffset="6.90761E6">7202 3770 228 0,'-6'-2'85'0,"6"2"-46"0,0 2-37 16,0-2 17-16,3 6 7 16,0 2 17-1,0 18-9-15,0 0-18 16,0-2-7-16,0 0-5 0,0 0-5 16,0-3 1-16,-3 3-13 15,0-3-7-15,0 0-33 0,0-2-14 16,0-6-47-1</inkml:trace>
  <inkml:trace contextRef="#ctx0" brushRef="#br0" timeOffset="6.9078E6">7149 3945 268 0,'-3'-3'101'0,"6"3"-54"0,0-2-50 0,0 2 19 15,2 0 1-15,1-3 4 16,3 0-8-16,3 1-5 16,3-1-5-16,0-2-20 0,3-1-9 15,0 1-28-15,3 0-11 16,5-11-43-16</inkml:trace>
  <inkml:trace contextRef="#ctx0" brushRef="#br0" timeOffset="6.9082E6">7408 3725 232 0,'-9'-8'88'0,"15"6"-48"0,0-6-36 16,-4 5 19-16,4 1-7 0,3-1 1 15,0 0-5-15,0 1 0 16,3 2-7-16,-3 2-1 0,0 6 0 15,-3 3 2-15,-3 5 1 16,-3 15-3-16,-6 1-3 16,0 0-3-16,-9 2 1 15,0 3 5-15,-3-5 2 16,-2 0 9-16,8-8 4 16,-3-3 0-16,9-5 0 15,3-3-4-15,3 0 1 16,12-5-3-1,0-3-4-15,6 1-1 16,-1-4-5-16,4 1 0 16,-3-3-10-16,3 3-3 15,3-1-35-15,-6 1-13 0,-1 2-93 16,-8-7-42 0,-15-12 97-16</inkml:trace>
  <inkml:trace contextRef="#ctx0" brushRef="#br0" timeOffset="6.91738E6">8875 3934 28 0,'-3'-5'13'0,"6"5"-6"0,-3-3-6 16,0 3 5-16,0-2 6 16,0-1 2-16,0 0 10 0,3-2 7 15,-3 3 4-15,0-4 0 16,0 1 6-16,0 2 3 15,0 1-8-15,0 2-2 16,0 0-19-16,0 8-2 0,0 2 0 16,0 6 2-16,-3 8 0 15,0 2-1-15,0 1-1 16,3-3-1-16,-3-1 0 16,3-4-9-16,0-1-3 15,0-4-12-15,0-4-5 16,0-2-27-16,0-2-11 0,0-6-46 31,0-6-32-31,0-4 60 16</inkml:trace>
  <inkml:trace contextRef="#ctx0" brushRef="#br0" timeOffset="6.91775E6">8827 3522 120 0,'-3'-6'46'0,"3"6"-24"0,0 0-4 0,0 0 18 16,3 0-3-16,0 0 3 16,-3 0-11-16,0 0-3 15,6 6-13-15,-3 4 3 0,0 3 4 16,0 6-4-16,0-1-2 16,0 1-5-16,-3-3-2 15,0 0-1-15,0 0-2 16,0-3-30-16,3 0-15 0,0-5-63 31</inkml:trace>
  <inkml:trace contextRef="#ctx0" brushRef="#br0" timeOffset="6.91902E6">7589 2969 140 0,'-3'-22'52'0,"-9"20"-28"0,9 2-8 15,3 0 21 1,3 10-19-16,0 6-4 16,0 3-5-16,0 5-5 15,0 5 8-15,-3 5 5 0,0 1-1 16,0 2 1-16,0-3 2 0,0-2 2 15,0-6-9 1,0-5-2-16,0-2-6 16,0-6-3-16,0 0 2 0,0-7 0 15,0 2-1-15,0-8 1 16,0-6-7-16,0 1 1 16,0-6-4-16,3-2 2 15,3 0-2-15,0 0 2 16,3-1 1-16,3 4-1 15,3-1 1-15,0 9 3 16,0-4 0-16,-1 12 3 16,1-1-1-16,-3 8-1 15,-3 0 7-15,-6 3 5 0,-3 0 3 16,-3 0 3-16,-6-3-8 16,0 6-1-16,-3-6-5 15,0-2-3-15,1-3-14 16,-1-8-6-16,3 0-12 15,0-3-6-15,3-2-16 16,0-1-4 0,6-2-33-16</inkml:trace>
  <inkml:trace contextRef="#ctx0" brushRef="#br0" timeOffset="6.91935E6">7780 3191 176 0,'-15'5'68'0,"12"-5"-36"0,0 5-24 0,0 3 16 16,0-2-3-16,0 4 2 15,0 6-11-15,3 0-2 16,0 0-6-16,3 0-5 0,3-3 0 16,6 0 1-16,3-2 2 15,5-3 3-15,-2-8 4 16,0-6-2-16,-3-1 1 15,-3-4 1-15,-3 0 2 16,-3-2-3-16,-6-3 0 16,0 0-1-16,-6 3 1 15,-6 3-2-15,0 2-1 0,0-3-6 16,0 8-1 0,3-2-21-16,0 2-8 15,3 3-30-15,3 3-12 16</inkml:trace>
  <inkml:trace contextRef="#ctx0" brushRef="#br0" timeOffset="6.91976E6">7985 3180 184 0,'-6'-2'71'0,"9"4"-38"0,-9 1-25 0,3-3 16 16,0 3-3-1,0-1-1-15,-3 6-10 0,-3 0-6 16,0 5-3-16,3 6-4 0,0-1 2 16,3 4 1-1,3-4 0-15,3 3-3 0,3-2 2 16,0-9 3-16,3 1 1 16,0-6-1-16,3-5 1 15,-3-2 2-15,0-6 4 16,0 0-4-16,-3 0-1 15,-3-5 0-15,-3 2 2 16,3 0-3-16,-3 1 0 16,0 2 1-16,0 5-2 15,-3 1-4 1,3 2 1-16,-3 5 1 0,3 3-3 16,3 2 0-16,0 1 2 15,3 0 2-15,0-4-9 16,0 7-2-16,0-4-22 15,0-2-9-15</inkml:trace>
  <inkml:trace contextRef="#ctx0" brushRef="#br0" timeOffset="6.9201E6">8083 3223 128 0,'-6'0'49'0,"6"0"-26"0,3 5-31 0,-3 3 7 15,3-3 8-15,0 6 4 16,0 2 13-16,0 0 5 16,0 3-9-16,-3-3-4 15,0-5-9-15,0 0 2 0,0 3 3 16,0-9-2-16,0 1 2 16,0-3 4-16,0 0 2 15,0-3-3-15,0 1-1 16,3-6-6-16,0-3 0 15,0 3-3-15,3-5 0 16,3-3 1-16,0 3 3 16,0 0-6-16,3 2-2 15,-3 6-3-15,3-3-2 16,-4 5 3-16,1 3 0 16,0 0-19-16,6 0-9 0,3 3-36 15,0 0-16-15,0-3-10 16</inkml:trace>
  <inkml:trace contextRef="#ctx0" brushRef="#br0" timeOffset="6.92055E6">8390 3186 172 0,'-12'-3'66'0,"3"3"-36"0,0 0-20 16,3 3 20-16,-3-1-7 15,0 6-1-15,-6 0-10 16,-3 5-3-16,1 6-5 15,5 2-5-15,3 0 0 0,3 8 1 16,6-2 0-16,9-6 0 0,0-3 0 16,3-2 0-16,2 0 2 15,-2-11 1-15,3-7 3 16,-3-9 1-16,0-2 3 16,-3-3-3-16,0-5 1 15,-6-3-5-15,0 0 0 16,-3 1 1-16,-3-9 2 15,-3 3-3-15,0 0 0 16,-3 2-1-16,3 6 1 16,0-5-4-16,0 12 0 15,0 1-1-15,3 5 0 0,3 5 0 16,0 3-2 0,3 8-2-16,3 8 1 0,3 5 5 15,0 9 2-15,0 1 0 16,3 1 1-16,-3 0 0 15,3 0 1-15,0-1-5 16,0-2-1-16,-1-5-26 16,4-5-11-16,0-3-143 31,6-30 78-31</inkml:trace>
  <inkml:trace contextRef="#ctx0" brushRef="#br0" timeOffset="6.92076E6">8732 3029 268 0,'-21'6'101'0,"12"-1"-54"0,3 6-57 0,3-3 14 16,-3 2 14-16,-2 11 10 16,-7 3 0-1,-3 8-2-15,-3 0-14 0,3 2-8 0,0-2 0 16,0 0-10-16,6 5-1 15,4-11-16-15,2-2-5 16,0-6-21-16,0-2-7 16,3-5-32-1</inkml:trace>
  <inkml:trace contextRef="#ctx0" brushRef="#br0" timeOffset="6.92103E6">8515 3008 220 0,'-3'-8'85'0,"6"8"-46"0,0-5-46 15,-3 5 14-15,6 5 1 16,0 1 7-16,3 7 15 16,0 8 8-16,2 8-20 15,1 0-5-15,3 6-2 0,0-1-9 16,-3 0-1-16,0 1 1 15,0-11 1-15,-3 5-6 16,0-5-2-16,-3-3-36 16,0 0-107-1</inkml:trace>
  <inkml:trace contextRef="#ctx0" brushRef="#br0" timeOffset="6.92133E6">8896 3093 228 0,'0'5'88'0,"0"16"-48"0,0 1-40 0,0-9 18 0,0 3 1 16,0 2 3-16,0 3-11 16,0 1-4-16,0-1-5 15,0 0-4-15,0 0 1 0,6-2-26 16,-6-4-11-16,-3-1-65 16,3-4-35-1,-3-2 63-15</inkml:trace>
  <inkml:trace contextRef="#ctx0" brushRef="#br0" timeOffset="6.92151E6">8804 3241 200 0,'3'-2'77'0,"2"2"-42"0,4 0-37 0,-3 0 14 15,3-3-2-15,3 3 4 16,3 0-8-16,3 0-1 15,0-5-3-15,0 2-17 0,0 0-5 16,2 1-74 0</inkml:trace>
  <inkml:trace contextRef="#ctx0" brushRef="#br0" timeOffset="6.92193E6">9080 3082 184 0,'3'0'68'0,"0"6"-36"0,0-1-15 16,0 6 22-16,-3-1-5 16,0 6 1-16,0 0-14 15,0 0-3-15,0 0-10 0,0-3-7 16,0 0-2-16,0-2 3 15,0-1 1-15,3 1-1 16,3-8-2-16,0-1 1 0,3-2-1 16,0 0-3-1,9-2 2-15,-3-1 1 0,0 3 2 16,0 3-3 0,-1 2-2-16,-2 0 4 0,0 6 1 15,-3-1 17-15,-6 3 8 16,-3 1-10-16,-3-1-2 15,-3 3-7-15,-9 0 0 16,0-3-21-16,-2 5-8 16,-1-4-22-16,0-4-9 15,-3 1-32-15,3-11-11 16,3-3 1 0</inkml:trace>
  <inkml:trace contextRef="#ctx0" brushRef="#br0" timeOffset="6.92214E6">9095 3082 304 0,'6'3'115'0,"3"-6"-62"0,6 1-53 15,-6-1 23-15,3 3-9 16,3 0 0-16,0-3-8 15,0 3-2-15,2-2-2 16,-2-1-43-16,0 1-18 0,0 2-76 16</inkml:trace>
  <inkml:trace contextRef="#ctx0" brushRef="#br0" timeOffset="6.92277E6">9411 3098 236 0,'-3'0'90'0,"3"0"-48"0,3-5-47 15,0 5 15-15,0-3-8 0,3 1 1 16,0-1-4 0,3 0 0-16,-1 1 1 15,1 2-3-15,0 2 2 0,0 4 1 0,-3 7 0 16,-6 5 4-16,-3 6 2 16,-3 0 0-16,-3 0 1 15,0 2 2-15,-2-2 2 16,-1-3 1-16,-3-2 0 15,3-3 9-15,0-3 4 16,9-2-9-16,0-4-4 16,3 1-5-16,6-2 0 15,3-4-2 1,3 1 0-16,6-3 1 16,5 0-5-16,1 0-1 15,0 0 2-15,-3 3 3 16,-3-1-2-16,3 1-2 0,-4 5-7 15,1-3-4-15,0 0-47 16,0 1-22 0,0 4-53-16</inkml:trace>
  <inkml:trace contextRef="#ctx0" brushRef="#br0" timeOffset="6.92455E6">9771 3720 148 0,'0'-3'55'0,"0"3"-30"0,-3 0-7 0,3 0 18 15,0 6-20-15,0 4-6 16,3 4-3-16,0 15 2 16,-3 5-4-16,0 6 8 0,0-3 4 15,-3 0 2-15,0-5 3 16,0-3-8-16,0-3-3 15,3-5-6-15,0 0-2 16,0-7-1-16,0-4-2 16,0-2 5-16,0-3 4 0,0-2-1 15,0-3 1 1,6-5-3-16,-3-3 1 16,0-5-6-16,0-3-1 15,3-3-2-15,0 6-2 0,6 2 3 16,-3 1 0-16,3-1-4 15,-1 6 1-15,1 2 2 16,0 6 1-16,0 2 1 16,0 9 0-16,-3-1-3 15,0 0 2-15,-3 0 5 16,-3 3 2-16,-6-3 0 0,0-2 1 16,-3-1-4-1,0 1 0-15,-6-3-3 16,-3-3-3-16,-3 1-12 15,0-4-2-15,4-2-14 16,2 0-3-16,3-2-6 16,3-4-1-16,6 1-39 15,3 0-31-15,9-6 45 16</inkml:trace>
  <inkml:trace contextRef="#ctx0" brushRef="#br0" timeOffset="6.92488E6">9967 3982 132 0,'0'0'49'0,"0"3"-26"16,0-1-14-16,0-2 16 16,0 3 6-16,-3 0 3 15,0 2-12-15,0 5-3 0,0 4-11 16,3-1-5-16,0 3 0 0,3-3 0 16,3 0 1-16,6 0 0 15,0 1 2-15,3-4 1 16,3-4 1-16,3-6 0 15,0-3 2-15,-4-2 1 16,1-3 3-16,-6 0-5 16,-3-3-1-16,-3-2-4 15,-3 0-1-15,-9-3 1 16,-3 0 2-16,-3 3-5 16,-3 2-3-16,1 3 1 15,-1 0 2-15,3 3-13 16,0 2-7-16,3 3-32 0,3 0-13 15,6 0-41 1</inkml:trace>
  <inkml:trace contextRef="#ctx0" brushRef="#br0" timeOffset="6.92531E6">10274 3948 176 0,'-21'2'68'0,"18"-2"-36"0,-6 3-26 0,6 0 15 16,-6 2 6-16,-3 3 6 15,1 0-13-15,-1 2-6 0,3 4-9 16,0-1-4-16,3 3 0 16,3 2-1-16,6-2 0 0,3-3 2 15,3 0 3-15,3-5 0 16,-1-2 2-16,1-4-4 15,3-2 0-15,0-2-1 16,-3-4 1-16,0 1-2 16,-6-5 2-16,0-4 0 15,-3 4 1-15,0 2 0 16,-3-3 2-16,0 6-1 16,-3 0 0-16,3 5-6 0,-3 5-1 15,3 3-2-15,0 2 3 16,3 1-2-1,3 0 1-15,0-1 2 16,0 1 2-16,0-3-12 16,0-3-6-16,0 0-24 0,3-2-12 15,-1-3-50 1,-2-3-27-16,3-2 66 16</inkml:trace>
  <inkml:trace contextRef="#ctx0" brushRef="#br0" timeOffset="6.92562E6">10369 3979 144 0,'-6'-5'55'0,"6"5"-30"0,0 3-23 0,0-1 12 16,0 4-5-16,0 4 2 15,0 1 3-15,0 2 3 0,0-2-9 16,3-1 2-16,-3 1 1 16,0-3-2-16,0-3 0 0,0 0-3 15,0-2 1-15,0-3 9 16,0 0 5-16,0 0-7 15,0 0-3-15,0-5-2 16,0-6 1-16,3-5-1 16,0 3 0-16,3 0-5 15,0 0-1-15,3 2-1 16,0 0-2-16,0 1-2 16,3 4 1-16,0 1 1 15,0 5 0-15,0 0-20 16,-1 3-9-16,4 2-45 15,-3 0-19-15,6 1 1 16</inkml:trace>
  <inkml:trace contextRef="#ctx0" brushRef="#br0" timeOffset="6.92609E6">10607 3987 152 0,'-9'-2'57'0,"6"-1"-30"0,-5 0-18 0,5 6 14 15,-9-3 2-15,0 3 2 16,0-1-10-16,-3 4-5 16,3 4-7-16,0 1-6 0,0 2 0 15,3 0-1-15,3 6-2 16,0-1 3-16,6-2 2 0,3 0 0 16,3-3 2-16,6-2 2 15,3-6 2-15,3-5 1 16,0-5 0-16,0-3-2 15,-3-3 1-15,-4-2-4 16,-2-5 0-16,-3-1 1 16,-3-5 2-16,-3 0-3 15,-3 1-2-15,0-9-5 16,0-3 0-16,-3 6 4 16,3 3 4-16,-5 5 1 15,2 5 0-15,0 5-10 16,6 9 1-1,3 7 5-15,0 11 0 16,3 8 0-16,-3-1 2 0,2 4 0 16,1 2 1-16,0-3 0 15,3-2-2-15,0-3-2 16,3-2 1-16,-3-1 1 16,0-4-41-16,3-6-16 15,0-3-51 1</inkml:trace>
  <inkml:trace contextRef="#ctx0" brushRef="#br0" timeOffset="6.92635E6">10923 3784 252 0,'-9'-3'93'0,"9"6"-50"0,-3 2-50 16,0 8 16-1,-6 11-4-15,-3 5 9 16,0 0 5-16,-3 11-9 16,0-3-6-16,1 0 0 0,-4-3-3 15,6 1-1-15,0-6-2 16,3-3-1-16,3-5-34 16,0-5-12-16,0-5-141 31,6-11 96-31</inkml:trace>
  <inkml:trace contextRef="#ctx0" brushRef="#br0" timeOffset="6.92659E6">10706 3813 168 0,'-3'-16'66'0,"6"16"-36"0,0 0-31 0,5 8 15 16,1 0 3-16,3 13 7 15,0 0-2-15,0 3-1 16,0 5-11-16,0 5-4 0,-3-2-2 16,3-3 0-16,0 0 0 15,0 0-2-15,-1-5 1 16,1-3-4-16,0-5-2 16,-3-5-58-16,0-3-26 0,0-3-3 31</inkml:trace>
  <inkml:trace contextRef="#ctx0" brushRef="#br0" timeOffset="6.92683E6">11045 3892 220 0,'-6'-3'82'0,"6"11"-44"0,0 6-47 15,3-7 14-15,-3 7 6 16,0 2 5-16,0 2-2 0,-3 1 2 16,3-1-9-1,0-2-4-15,0 0 0 0,0 2-13 0,0-4-3 16,0-4-38-16,0 1-14 16,0-1-27-1</inkml:trace>
  <inkml:trace contextRef="#ctx0" brushRef="#br0" timeOffset="6.92702E6">10923 4006 212 0,'6'-3'79'0,"6"1"-42"0,3 2-37 15,-6 0 18-15,5-3-10 16,4 0 0-1,0 3-4-15,0 0-3 16,3 0 0-16,-3 0-37 0,-3 0-15 16,-4 0-40-16</inkml:trace>
  <inkml:trace contextRef="#ctx0" brushRef="#br0" timeOffset="6.92728E6">11238 3916 184 0,'-6'16'68'0,"6"2"-36"0,0 6-22 0,0-11 17 16,-6 6-4-16,3 2-2 15,1 3-11-15,-1-3-4 16,0 0-4-16,3-2 1 0,6-3 2 15,-4-1-24-15,4-4-10 16,-3-3-25-16,0 0-11 16</inkml:trace>
  <inkml:trace contextRef="#ctx0" brushRef="#br0" timeOffset="6.92767E6">11360 3937 148 0,'-9'3'57'0,"9"5"-30"0,-2 2-29 16,-1 1 11-16,0 7 11 16,0 1 10-16,0 2-7 15,0 5-1-15,3-2-13 16,3-3-5-16,3-2-1 0,2-3 2 15,1-3 2-15,3-2 3 16,3-6 4-16,6-8 1 16,0-2 3-16,0-6-6 15,-3 1-2-15,-4-3-1 0,-2-3-1 16,-6 0 4-16,-3 0 5 16,-6-3 0-16,-6-2-1 15,-5 5-2-15,-1 1-1 16,-3-1-7-16,3 5-4 15,0 3-19-15,3 0-9 16,3 0-37-16,3 3-15 16,6 2-32-1,3 3-26-15,9-2 61 16</inkml:trace>
  <inkml:trace contextRef="#ctx0" brushRef="#br0" timeOffset="6.9281E6">11590 3905 124 0,'-6'-8'46'0,"6"8"-24"0,-3 0 7 16,3-2 25-16,-3 2 4 16,0 0 2-16,0 0-19 15,3 0-10-15,0-3-18 16,0 0-6-16,6 1-1 0,3-1-3 15,3 3-2-15,5-5-3 16,1 7-1-16,0 4 2 16,0-1 0-16,-3 6-4 15,-6 4 1-15,-3 4 2 16,-6 10 3-16,-9-2-2 16,-6 2 0-16,-3 8 3 0,3-6 3 15,0-1-4-15,0-4-1 16,4-5 0-16,2-5 2 15,3-3 1 1,3-2-1-16,6-3-2 16,3-3 3-16,5 0 0 15,7-2-1-15,3 0-2 16,0-3-2-16,0 2 1 16,0 1 1-16,0 0 0 0,-4-1-55 15,-2 19-107 16</inkml:trace>
  <inkml:trace contextRef="#ctx0" brushRef="#br0" timeOffset="6.92928E6">12878 4199 104 0,'-3'0'41'0,"6"3"-22"0,-3-3-7 0,0 0 13 15,0 0 13-15,0 0 6 16,0-3-8-16,0 0-2 16,0 1-19-16,-3-4 2 0,1-2 3 15,2-2-5-15,-3-3 2 16,0-1-6-16,3-4 1 16,-3-6-5-16,0 3-2 15,3 0-7-15,-3 0-1 16,3 5 1-16,-3 0 1 15,3 3-8-15,-3-1-2 0,-3 4-45 16,0-1-18 0</inkml:trace>
  <inkml:trace contextRef="#ctx0" brushRef="#br0" timeOffset="6.92953E6">12861 3688 236 0,'-3'-13'90'0,"3"5"-48"0,3-2-31 0,0 4 21 15,0 1-13-15,0-3-3 16,-3-5-12-16,3 2-2 15,-3-2-2-15,0 2-14 0,0-4-5 16,-3 1-76 0,3 1-59-16,-3 0 55 15</inkml:trace>
  <inkml:trace contextRef="#ctx0" brushRef="#br0" timeOffset="6.93105E6">11724 3014 140 0,'-6'-6'52'0,"6"12"-28"0,0-14-15 0,0 8 14 16,0 0-5-16,0 0 0 16,0 0-4-16,0 0 1 15,6 8-8-15,-3 0 0 0,0 10 0 16,-1 9-3-16,-2 4-3 15,0 1 6-15,0-3 5 16,0-2 3-16,0-4 0 16,0-1-7-16,0-4-5 15,0-5 0-15,0-2 2 16,0-3 0-16,0-3 0 16,0-5 1-16,0-5 1 0,3-3-3 15,0-3-3-15,3-2-3 16,3 0-1-16,0-6-7 15,3 6-4-15,0-5 12 16,3 4 7-16,0 12-3 16,6 2-3-16,0 2-3 15,-1 4 0-15,-5 2 5 16,-3 2 3-16,-3 3 5 16,-9 3 2-16,-9 0 1 15,-3 0 2-15,-3-3-5 16,-3 0-1-16,-2-2-4 15,-1-3-1-15,3-3-8 16,0-5-2-16,3 0-18 0,3 0-7 16,6-8-23-16,3-2-10 15,6-1-31 1</inkml:trace>
  <inkml:trace contextRef="#ctx0" brushRef="#br0" timeOffset="6.93135E6">11920 3191 192 0,'-18'18'71'0,"18"-10"-38"0,0 14-23 0,0-12 17 0,3 3 0 16,6 1 1-16,0-1-13 16,3-3-4-1,3 1-7-15,3 0 2 0,-1-11 0 16,-2 0 0-16,0-8 1 0,3 2 0 15,-9-7 1 1,-3 0-2-16,-3 0 1 0,-3-1-4 16,-6 4 0-16,-3-3-3 15,0 5-1-15,-3-3 1 16,0 0 0-16,3 6-14 16,0 5-5-16,4 0-34 15,2 0-14-15,3 0-40 16</inkml:trace>
  <inkml:trace contextRef="#ctx0" brushRef="#br0" timeOffset="6.93175E6">12164 3154 192 0,'-9'-3'71'0,"6"3"-38"0,-3 0-39 16,-6 3 38-16,-3 7-11 15,4 4-8-15,-1 4-3 16,3-2-6-16,3 3-3 0,3-1 2 16,3 1-2-16,6-4-1 0,0-1 3 15,6-4 0-15,-1-2 1 16,-2-2 0 0,0-6-2-16,0-8 1 0,-3 2-2 15,0-4 2-15,-3-1 0 16,-3 1 3-16,0-1 1 15,0 0 1-15,-3 3-2 16,3 3-1-16,-3 3-3 16,3 2-2-16,0 5-2 15,0 3 1-15,0 2 1 16,3 1 0-16,0-1 0 16,3 1 0-16,0-6-3 15,0 3 0-15,0-2-27 0,0-4-12 16,0 4-21-1,0-6-6-15,0-6-9 16</inkml:trace>
  <inkml:trace contextRef="#ctx0" brushRef="#br0" timeOffset="6.93244E6">12244 3223 132 0,'0'-8'49'0,"0"8"-26"0,3 8-18 0,0-6 11 15,0 9 4-15,0-3 4 16,0 5 1-16,0 0 0 15,0 0-14-15,0-2 0 0,-3-3 0 16,0 0 0-16,0-3 1 16,0 1 5-16,0-6 1 15,0 0-1-15,0-6 0 0,0-2-3 16,0-2-1 0,0-4-5-16,3 1-3 0,3 0-2 15,0 0-3-15,0 0-4 16,3-1-2-16,6 6-24 15,3-5-8-15,3 5-20 16,-4-5-6 0,1 5-6-16,0 0-17 15,-3 5 33-15,-3-2 39 16,-3 0 22-16,-3 0 33 16,-6 5 12-16,-3-3-10 15,0 6-2-15,-6 2-6 16,-3 3 1-16,0 0-15 15,-3 2-6-15,0 4-9 16,3-1-2-16,4 3 1 0,2 5 2 0,9-5 3 16,6 0 0-16,2-3 0 15,1 0-1-15,0-8 0 16,0 3-2-16,0-8 1 16,-3 0 0-16,0 0 1 15,0-8-4-15,-3 3-1 16,-3-8-1-16,-3 0 1 15,0-3-2-15,0-5-1 16,0-1-4-16,-3-7 0 16,0 3-3-16,0-3 2 15,0 2 1-15,0 3 2 16,0 6 5-16,0 2 3 16,0-2 2-16,0 12 2 0,3 4-7 15,0 4-2 1,0 14 1-16,3 8 1 15,0 2 1-15,3 4-2 16,0 1-2 0,3-2 1-16,0 0 1 0,0-2-1 15,0-6-1-15,5-2-39 16,13-6-16-16,-3-5-63 16</inkml:trace>
  <inkml:trace contextRef="#ctx0" brushRef="#br0" timeOffset="6.93266E6">12789 3014 260 0,'-21'8'96'0,"18"-3"-52"0,-6 11-49 0,3-6 17 15,-5 11 0-15,-4 6 4 16,-3 5-2-16,0-3 0 15,3 5-8-15,0-7-6 0,-3-1-1 16,6-5-19-16,1-5-9 16,2-3-34-16,3-5-12 15,3-2-23 1</inkml:trace>
  <inkml:trace contextRef="#ctx0" brushRef="#br0" timeOffset="6.93289E6">12524 2990 184 0,'0'0'68'0,"0"0"-36"0,18 16-29 15,-9-8 15-15,3 5 11 16,3 5 6-16,0 11-3 16,0 3 1-16,-1 3-19 15,4-1-8-15,0 0-2 0,-3-2-3 16,0-5-1-16,0 2-2 0,0-5-1 15,-3-11-53-15,5-3-25 16</inkml:trace>
  <inkml:trace contextRef="#ctx0" brushRef="#br0" timeOffset="6.93316E6">12968 3040 220 0,'0'3'82'0,"3"2"-44"0,0 8-33 0,0-2 17 0,-3 5-3 15,0 8 1-15,0 2-7 16,0-5-3-16,0 3-5 15,0 2-4-15,0-7 2 0,0-1-20 16,0-4-6-16,0-4-70 16,-3-2-53-1,0-3 54-15</inkml:trace>
  <inkml:trace contextRef="#ctx0" brushRef="#br0" timeOffset="6.93335E6">12867 3188 264 0,'-6'-5'99'0,"9"5"-54"0,6-11-57 16,-4 11 15-16,4-2 1 15,6-1 5-15,0 0-2 16,9 3 1-16,3 0-5 0,0 0-11 0,-4-2-4 16,1 2-63-1,-6 0-67-15</inkml:trace>
  <inkml:trace contextRef="#ctx0" brushRef="#br0" timeOffset="6.93387E6">13167 3043 184 0,'0'2'68'0,"3"1"-36"0,-3 2-22 0,3 3 17 15,0 3 4-15,0 5 4 16,-3 8-6-16,0 2-1 16,0-5-15-16,0 3-6 0,0 2-2 15,0-4-1-15,0-1 0 16,-3-3-2-16,0-2-2 16,0 0-2-16,0-3-1 15,0 6-60-15,0-9-12 16,3-10-62-1</inkml:trace>
  <inkml:trace contextRef="#ctx0" brushRef="#br0" timeOffset="6.93426E6">13286 3104 220 0,'0'2'82'0,"-9"4"-44"0,15-4-42 16,-3 9 15-16,0-3 5 15,-6 5 5-15,0 0 0 0,6-2 2 16,0-1-13-16,3 1-3 0,-3-1-1 16,3 1 1-16,0 0 1 15,3-9-2-15,3 4-1 16,3-1-3-16,0 0-2 15,8 0 3-15,-2 1 0 16,3 2 1-16,-6 2 0 16,-3 1 6-16,-3 2 4 15,-12 0 4-15,-6 1 1 16,-3 1-8-16,-3 4-2 16,-3-1-10-16,0-4-4 15,0-1-26-15,0-5-10 16,-2-3-23-16,-4-8-10 15,-3-10-42 1,3 3-18-16,-3-4 68 0</inkml:trace>
  <inkml:trace contextRef="#ctx0" brushRef="#br0" timeOffset="6.93443E6">13215 3154 236 0,'6'-5'88'0,"0"5"-48"0,9-16-36 16,-3 13 19-16,-1-2 0 15,4 5 6-15,3-8-12 16,0 5-4-16,0 1-8 16,0-4-8-16,0 4-1 0,5-1-53 15,4 0-24-15,-3 3-32 16</inkml:trace>
  <inkml:trace contextRef="#ctx0" brushRef="#br0" timeOffset="6.93486E6">13614 3101 148 0,'-3'0'55'0,"3"0"-30"0,3 0-7 0,-3 0 20 16,3-3 14-16,0 3 10 15,0 0-13-15,0 0-5 16,3-5-25-16,-1 2-9 0,4 1-5 15,3-1-3-15,3 0-2 0,3 1 3 16,0 2 0 0,0 5-6-16,-6 3 0 0,0 11 1 15,-6-1 3-15,-6 3 2 16,-9 3 1-16,-3 2 0 16,0 1 2-16,-6-3-3 15,0-3 0-15,0 0 3 16,6-8 1-16,0 1-1 15,6-1-1-15,3-8-1 16,3 0 0-16,6 1 4 0,3-4 3 16,6-2-2-16,9 3 2 15,0-3-8-15,0 0-2 16,-3 0-1-16,-1 0 2 16,-2 5-6-16,-3 1 1 15,-6-4-100 1,-6 11-63-1</inkml:trace>
  <inkml:trace contextRef="#ctx0" brushRef="#br0" timeOffset="6.95094E6">8723 13314 104 0,'-3'0'41'15,"3"-3"-22"-15,3 3-9 0,-3 0 14 0,0 0-4 16,0 0 0-16,0 0-5 16,3 3 1-16,-3-3-9 15,3 5-4-15,0 3-2 0,3 5-1 16,-3-2 0-16,-3 5 8 16,3 0 5-16,-3 2 0 15,3 6 2-15,0 2-6 16,0 1-1-16,3-1-4 15,-3-2-1-15,0 3-1 16,-3-1 1-16,0-2-2 16,0 0 2-16,0-3-4 15,0-5 0-15,0 2-96 16,3-5-46-16,0-5 71 16</inkml:trace>
  <inkml:trace contextRef="#ctx0" brushRef="#br0" timeOffset="6.95171E6">10709 13266 100 0,'3'-2'38'0,"-6"2"-20"0,6 5-15 16,-3 0 10-16,5 3-6 15,1 5 1-15,0 6 8 16,-3-1 7-16,0 1-8 0,0 2-1 16,-3 0-8-1,0 0-2-15,0 1-2 16,0-1 1-16,0-3 2 0,0 1-15 16,-6-3-8-16,3 5-55 15</inkml:trace>
  <inkml:trace contextRef="#ctx0" brushRef="#br0" timeOffset="6.9525E6">12786 13266 116 0,'3'-8'44'0,"-3"8"-24"0,3 8-19 16,0-2 8-16,0 1 1 15,0 9 1-15,0 8 14 16,-3 0 7-16,3 2-11 16,0 4-2-16,0 1-11 15,0-2-3-15,0-2-1 0,0 2-2 0,-3 3 1 16,0-6-9-16,0-5-1 15,-3 0-82 1</inkml:trace>
  <inkml:trace contextRef="#ctx0" brushRef="#br0" timeOffset="6.95378E6">7601 13790 100 0,'0'-3'38'0,"0"6"-20"0,0 0 3 0,0-3 19 0</inkml:trace>
  <inkml:trace contextRef="#ctx0" brushRef="#br0" timeOffset="6.95413E6">7601 13819 297 0,'0'13'42'0,"0"1"-16"0,0-4-11 16,0 1-4-16,0-3-1 15,0 0 1-15,0-3-4 16,0 0-2-16,0 1-2 16,-3-1 0-16,3 0-2 0,0-2-1 15,0-1-2 1,0-2 1-16,0 0 1 16,0 0 2-16,6 3-1 0,3-3-1 15,3 0 1-15,3 0-1 16,0 3 0-16,-1-1 0 15,1 4 2 1,0-1 1-16,-3 0 5 0,-3 1 5 16,-3-1-3-16,-3 3 0 15,-3 0-4-15,-6 0 1 16,-3 0-4-16,-3 0 0 16,-3-1-3-16,0 1-1 15,1 6-17-15,-7-4-8 16,6-2-13-16,-9 0-41 15,6-3 8-15,0-5-20 32</inkml:trace>
  <inkml:trace contextRef="#ctx0" brushRef="#br0" timeOffset="6.95438E6">7509 13780 176 0,'0'-3'68'0,"9"-2"-36"0,-3-1-37 15,6 6 58 1,2-2-20-16,4-1-15 16,3 0-10-16,3 1-7 15,3-1-4-15,0 0 2 0,8 1-17 16,-5 2-8-16,0-3-35 15,0 0-53-15,-7 1 23 16</inkml:trace>
  <inkml:trace contextRef="#ctx0" brushRef="#br0" timeOffset="6.95466E6">7872 13732 124 0,'-15'0'46'0,"6"5"-24"0,3-2-26 16,-6 5 38-16,0 10-9 15,3 6-2-15,9 0-5 16,0 2-10-16,9 1 4 0,6-1 1 16,6-5 2-16,3-5 4 0,6-5-2 15,2-8 1-15,-2-6-3 16,-3-5-1-16,-3-3-2 16,-6 1 0-16,-7-6 5 15,-8-8 1-15,-3 3-3 16,-14 0-1-16,-4 2-8 15,0 1-4-15,-3 2-19 16,0 3-9-16,3 2-48 16,0 6-20-16,10-1-15 15</inkml:trace>
  <inkml:trace contextRef="#ctx0" brushRef="#br0" timeOffset="6.95538E6">9402 13576 120 0,'12'-3'46'0,"-12"6"-24"0,3 18 1 0,0-13 18 15,-3 5 3-15,0 0 3 16,0 1-9-16,0-1-3 16,0 0-19-16,3 0-6 0,0-2 1 15,0-3-3-15,3 0 3 16,3-3-2-16,2 0 0 15,7 1-5-15,3-4-1 16,0 1-3-16,3 2-1 16,-3 3 1-16,-1 3 0 15,-2-1 2-15,-3 1 1 0,-21 7 5 32,-3 1-4-32,-3-3 0 15,-2-3-4-15,-4-2-1 0,-3-3-28 16,3-1-10-16,0-1-23 15,-6-4-6-15,-3-7-37 16</inkml:trace>
  <inkml:trace contextRef="#ctx0" brushRef="#br0" timeOffset="6.95578E6">9360 13642 176 0,'21'-24'68'0,"0"3"-36"0,0 8-35 15,-9 7 13-15,2 1-5 16,7 0 0-16,3 0-6 16,12 2 1-16,-3 0 0 0,-1 3-9 0,1 0-4 15,-3 0-9 1,-6 0-3-16,-4 3 8 16,-2 2 7-16,-6 16 13 15,-3 1 13-15,-6-1 7 16,0 3 3-16,-3-1 2 15,0 4-4-15,3-6-1 16,3 3-1-16,3-3 1 0,9-5 2 16,6-6 2-16,2-10-6 15,7-2 0-15,0-6-8 16,-3-3-3-16,-4-2-1 16,-5 0-1-16,-6-3 4 15,-9-5 3-15,-6-6-8 16,-9 1-2-16,-6 5-3 15,-5 2 1-15,-4 6-18 16,-3 2-4-16,3 6-44 16,3 5-17-16,3 16-46 15</inkml:trace>
  <inkml:trace contextRef="#ctx0" brushRef="#br0" timeOffset="6.95667E6">11530 13642 148 0,'-3'-19'55'0,"6"19"-30"0,0 16-18 0,-3-10 13 16,0-1 1-16,3 3 2 16,-3 2 3-16,3 1 3 0,-3 5-15 15,0-3 5-15,-3 0 2 0,3-2-9 16,-3-1-4-16,3 1-1 16,-3-3 0-1,3-3 1-15,0 1 0 16,0-4-4-16,0 1-3 0,9-3 2 15,0 0-4 1,3 0-2-16,6 3 2 16,6-3 2-16,-4 2-2 15,-2 9 0-15,0-1 1 16,-3 6 0-16,-3-3 8 16,-3-2 5-16,-3 0 0 15,-6-1 0-15,-3 1-5 16,-6-1-3-16,-9 1-2 0,-3-3 0 15,0 0-20 1,-3-3-8-16,-5-2-23 16,-7-1-7-16,3 1-53 15,1-3-33 1,5 0 63-16</inkml:trace>
  <inkml:trace contextRef="#ctx0" brushRef="#br0" timeOffset="6.9569E6">11539 13618 240 0,'3'-40'90'0,"0"38"-48"0,3-1-42 0,0 3 16 16,0-3 2-16,3 1 6 16,0 2 0-16,6 0 3 0,2-3-15 15,4 1-9-15,3 2-3 0,0 0-5 16,3 0-1-16,2 0-30 15,-2 0-12-15,3 2-35 16,3 1-54 0,-3-3 33-16</inkml:trace>
  <inkml:trace contextRef="#ctx0" brushRef="#br0" timeOffset="6.95715E6">11875 13697 172 0,'-26'11'66'0,"20"0"-36"0,-3 7-24 15,6-7 15-15,3 5 2 16,0 5 6-16,3-3-7 16,6-2-3-16,6-3-11 0,8 1 6 15,4-6 3-15,3-3-1 0,0-8 1 16,8-10-1 0,-5-3 0-16,-6-2-2 15,-6-1-1-15,-6-2-7 0,-6 2-2 16,-15-7-2-16,-6-3 1 15,-6 0-13-15,-3 8-6 16,-3 5-35-16,-3 2-15 16,-5 14-59-1</inkml:trace>
  <inkml:trace contextRef="#ctx0" brushRef="#br0" timeOffset="6.95799E6">13667 13547 176 0,'-3'2'68'16,"3"4"-36"-16,-3 4-20 0,3-2 19 0,0 5-5 16,0 6 2-16,0-1 4 15,0-2 2-15,-3-2-18 16,3-1-5-16,0-3-3 0,3 1-2 16,0-6 1-16,3 0-4 0,6 1 0 15,9-4-1-15,3 1-2 16,-3 0-4-16,2 2 0 15,-5 3 0-15,-3 0 2 16,-3 0 7-16,-3 2 7 16,-6 1 0-16,-9 0 1 15,-3 2-5-15,-6-3-3 16,-6 1-2-16,-2-3-3 16,-1-3-15-16,-3 0-5 15,0-2-21-15,0-8-9 16,4 0-13-16,2-3-4 15,-3 0-27-15</inkml:trace>
  <inkml:trace contextRef="#ctx0" brushRef="#br0" timeOffset="6.95816E6">13578 13594 232 0,'6'-24'88'0,"3"22"-48"0,6-3-31 15,-6 2 22-15,3 0-15 16,2 1-3-16,10 2-8 15,0 0-4-15,3 0 0 16,3 0-23-16,-1 0-8 0,7 0-23 16,0 0-8-16,-3 0-30 15</inkml:trace>
  <inkml:trace contextRef="#ctx0" brushRef="#br0" timeOffset="6.9584E6">13986 13653 188 0,'-15'31'71'0,"0"-25"-38"0,3 7-23 0,9-3 17 15,0 1 0-15,3 2 1 16,0 0-7-16,9-5 0 16,3 8-12-16,3-3 3 0,9-2 2 15,2-11-1-15,7-3 0 16,6-2-1-16,-12 0 0 16,-4-6 7-16,-11 1 2 15,-12-4 1-15,-6 1 1 16,-5-8-11-16,-10-5-2 15,-3-1-15-15,-3 9-4 0,0 2-56 16,-2 5-21-16,2 8-63 31</inkml:trace>
  <inkml:trace contextRef="#ctx0" brushRef="#br0" timeOffset="6.96118E6">14349 6273 140 0,'0'3'55'0,"3"-8"-30"0,0 5-29 16</inkml:trace>
  <inkml:trace contextRef="#ctx0" brushRef="#br0" timeOffset="6.9613E6">14373 6276 292 0,'15'3'42'16,"2"-3"-18"-1,7 0-13-15,3 0-7 0,0 0-2 16,0 0 1-16,-1 0-9 16,4-3-1-16,-6 0-166 15,3 3 95-15</inkml:trace>
  <inkml:trace contextRef="#ctx0" brushRef="#br0" timeOffset="6.9616E6">15004 6260 184 0,'-3'0'68'0,"3"0"-36"0,9 0-26 16,-6 0 28 0,3 5-20-16,3-2 11 15,-1 0-15-15,4-3-3 16,3 2-4-16,0-2-7 16,0 3 2-16,3 0-41 15,0-1 24-15,3-2-92 16,-1 3 63-16</inkml:trace>
  <inkml:trace contextRef="#ctx0" brushRef="#br0" timeOffset="6.96179E6">15513 6284 216 0,'6'0'82'0,"-6"0"-44"0,26-8-36 0,-17 5 26 16,3 3-18-16,3-2 5 15,3 4-10-15,3-2 0 16,0 3-3-16,8-6-37 16,-2 3 19-16,6-2-103 15,0 2 66-15</inkml:trace>
  <inkml:trace contextRef="#ctx0" brushRef="#br0" timeOffset="6.96193E6">16206 6228 212 0,'3'0'79'0,"-3"0"-42"0,18 0-45 16,-12 0 1-1,3 3 2-15,3-3-86 16,0 0 50-16</inkml:trace>
  <inkml:trace contextRef="#ctx0" brushRef="#br0" timeOffset="6.9642E6">14507 8149 188 0,'-3'0'71'0,"3"0"-38"0,3 0-6 0,-3 0 27 16,0 0-11-16,0 0-2 16,6 0-10-16,0 0-3 15,2 0-15-15,4 0-1 0,0-2-1 16,6-1-4-16,3 0 1 15,3 3-7-15,-3 0-1 0,-1 0 0 16,1 0 0-16,0 0-9 16,-3 0-2-16,0 0-34 15,-3 0-15-15,-3 0-33 16,6 0-58 0</inkml:trace>
  <inkml:trace contextRef="#ctx0" brushRef="#br0" timeOffset="6.96441E6">14944 8141 208 0,'-3'0'79'0,"6"-2"-42"0,6 2-39 0,-3 0 14 16,3 0 20-16,3-3 11 15,0 0-15-15,3 3-6 16,3-2-13-16,2-1-6 0,1 3-2 15,0 0-17-15,3 0-6 16,0 0-51-16,0 0-20 16,-4 0-5-1</inkml:trace>
  <inkml:trace contextRef="#ctx0" brushRef="#br0" timeOffset="6.9646E6">15492 8154 272 0,'6'0'104'0,"3"0"-56"0,9 0-43 0,-6 0 22 0,-1 0-4 16,4 0 1-16,3 0-11 15,0 0-5 1,3 0-5-16,6 0-3 0,5 0 1 0,-2 0-41 16,3 0-15-16,0 0-39 15,-1 0-56 1,1 0 41-16</inkml:trace>
  <inkml:trace contextRef="#ctx0" brushRef="#br0" timeOffset="6.96481E6">16147 8165 248 0,'15'0'93'0,"-6"0"-50"0,11 0-35 16,-8 0 24-16,3 0-18 16,0 0-2-16,6 0-10 0,3 0-2 15,2 0 0-15,7 0-7 0,3 0 0 16,0 3-10-16,2-1-2 15,-2-2 8-15,3 0 5 16,-1 0 5-16,-2 0 1 16,-3-2 0-16,-3-1 0 15,-4 0-44-15,-2 1-18 16</inkml:trace>
  <inkml:trace contextRef="#ctx0" brushRef="#br0" timeOffset="6.96598E6">14462 9959 116 0,'-3'-3'46'0,"0"3"-24"0,3 0-2 0,0 0 21 15,0 0 2 1,0 0 4-16,0 0-6 15,0 0-1-15,0 0-22 16,6 0 1-16,3 0 1 0,3 0-2 0,3-2-1 16,3-1-3-16,2 0-1 15,7 1-5-15,0-1-3 16,0 3-5-16,0-3 0 16,-1 1-24-16,-2-1-12 15,0 0-45-15,3 1-19 16,3-1-11-1</inkml:trace>
  <inkml:trace contextRef="#ctx0" brushRef="#br0" timeOffset="6.96629E6">14977 9901 260 0,'0'0'99'0,"3"0"-54"0,3 2-39 0,0-2 22 0,0 0-4 15,3 0 3-15,0 0-11 16,3 0-2-16,2 0-8 15,4 0-6-15,0 0-1 0,3 3-26 16,0-3-11-16,3 0-19 16,-1 0-5-16,4 0 3 15,6 0 1-15,-3 0 26 16,-3 0 20 0,-4 0 17-16,1 0 37 15,-3 0 15-15,-3 3-7 16,-3-3-3-16,0 0-24 15,2 2-11-15,1 1-8 16,6 0-6-16,0-3 1 0,3 2-21 0,3 1-10 16,-1-3-31-16,1 3-10 15,12-1-7 1</inkml:trace>
  <inkml:trace contextRef="#ctx0" brushRef="#br0" timeOffset="6.96648E6">15903 9938 192 0,'23'0'74'0,"-11"0"-40"0,3 0-22 0,3 0 21 15,0 0-19-15,3 0-5 16,6-3-8-16,-1 0-2 16,7 1 1-16,0 2 0 0,0-3 2 15,-4 3-1-15,1 0 2 16,-3 0-2-16,0 0 2 0,-3 0-11 16,-4 0-2-16,-2 0-52 15,3 0-64 1,6 0 29-16</inkml:trace>
  <inkml:trace contextRef="#ctx0" brushRef="#br0" timeOffset="6.9676E6">14471 11795 220 0,'-6'0'82'0,"9"0"-44"0,-3 3-14 0,0-3 29 16,0 0-1-16,6 0 4 16,0 0-25-16,3 0-10 15,3 0-13-15,3 0-8 0,-1-3-1 16,4 0-4-16,6 3-1 16,0 0-46-16,3-2-18 15,-3-1-72 1</inkml:trace>
  <inkml:trace contextRef="#ctx0" brushRef="#br0" timeOffset="6.96984E6">16474 6038 128 0,'-15'13'49'0,"15"-5"-26"0,12 10-12 15,-12-2 18-15,3 6 3 16,0 7 3-16,0 2-2 16,0 4 0-16,0 2-18 15,3 3-2-15,-3-3-2 0,3-3-2 16,0-8 0 0,0-4-3-16,-3-7-1 0,3-1 1 15,-3-4 1-15,-3-2 8 16,0-5 4-16,-3-6-7 15,0-2-4-15,0-6-3 16,3-5-1-16,0-2-9 16,3 2-2-16,3 0 2 15,3 0 0-15,3 3 0 16,2 0 4-16,7 5-2 0,-3 3-1 16,0 5 0-16,-3 2 3 15,-3 4 0-15,-3 4 1 16,-3 6 4-16,-6 0 2 15,-6 0 6-15,-3 0 3 16,0 0-6-16,-3-3-1 16,-3-3-6-16,3-2-2 15,-3-2-5-15,3-4-1 16,0-2-26-16,4-2-9 16,2-4-25-16,6-4-11 15,6-4-28 1</inkml:trace>
  <inkml:trace contextRef="#ctx0" brushRef="#br0" timeOffset="6.97013E6">16694 6353 196 0,'-9'13'74'0,"9"0"-40"0,0 3-40 16,3-8 14-16,0 3 4 15,0-4 7-15,3 1-4 16,3 0 0-16,3-2-9 15,3-6 3-15,0-3 1 0,0-2 8 16,0-6 3-16,-3 1-4 16,-3-4-2-16,-3 1-7 15,-3-3-3-15,-6 0 0 16,-3-2 1-16,-6 2-3 16,0 0-2-16,0 8-5 15,0-5 0-15,3 10-29 0,0 1-13 16,9 10-166-1,6-8 104 1</inkml:trace>
  <inkml:trace contextRef="#ctx0" brushRef="#br0" timeOffset="6.97055E6">16965 6236 184 0,'-15'3'71'16,"9"5"-38"-16,-8-3-14 0,8-2 23 16,-3 5-10-16,-3 0-1 15,0 2-20-15,0 3-7 0,3 6-3 16,3 2-4-16,6 3 0 0,3-3 2 16,3-2 0-16,3-3 3 15,6-3 1-15,0-5-1 16,0-6 1-16,-1-2 2 15,-2-5 2-15,-3-3-6 16,0-2 0-16,-3-4 1 16,-3-2 3-16,-3 1-2 15,0-1 0-15,-3 0-3 0,0 5-1 16,0 3 1-16,0 3 0 16,0 2-5-1,3 3 1-15,0 6-3 0,3 4 2 16,0 6 1-16,3 0 2 15,3-3 1-15,0 0 3 16,0 1-12-16,0-4-6 16,0-2-42-16,0-3-17 15,3-5-19 1</inkml:trace>
  <inkml:trace contextRef="#ctx0" brushRef="#br0" timeOffset="6.97084E6">17108 6313 164 0,'-3'5'63'0,"-9"1"-34"0,21 12-36 16,-6-10 10-16,0 3 17 15,-3 2 8-15,3 0-5 16,-3-2 0-16,0-1-14 16,6-2-5-16,-6-3-3 15,0 1 7-15,0-6 7 0,0 0 6 16,0 0 4-16,0-6-2 15,0-1-2-15,0-4-7 16,0 0-1-16,0 1-6 0,0-1-2 16,6 1-2-1,0 2-3-15,0-3-2 16,0 0-1-16,3 6-18 16,3 0-7-16,3 0-34 0,2-1-12 15,4-2-35 1</inkml:trace>
  <inkml:trace contextRef="#ctx0" brushRef="#br0" timeOffset="6.97126E6">17349 6244 216 0,'-21'13'82'0,"15"-13"-44"0,-8 6-33 0,8 2 19 16,-3 0-11-16,-3 2-2 15,0 3-6-15,0 6-4 16,3 5 0-16,6 0-1 0,3-3 2 15,6-3-1-15,6-2 2 16,0 3 2-16,3-11 2 0,3-3 3 16,2-5 1-16,1-8 1 15,-6-5 0 1,0-6-6-16,-3-2-2 0,-3 0-2 16,-9-8 1-1,-6-6 0-15,-6 4 3 0,-3-1-5 16,0-5-3-16,0 5 3 15,0 0 1-15,4 8 0 16,2 6 1-16,0 5-7 16,3 10 1-16,3 11-1 15,3 8-1-15,6 8 1 16,3 7 0-16,0 4 3 16,0-1 0-16,5 3-2 15,4-2 2-15,0-1 3 0,-3-5 3 16,0-2-9-16,0-6-4 15,-3-5-49 1,3-16-93 0</inkml:trace>
  <inkml:trace contextRef="#ctx0" brushRef="#br0" timeOffset="6.97155E6">17489 6017 240 0,'0'5'90'0,"9"8"-48"0,-6-2-49 16,6 2 66-1,0 3-13-15,3 0-19 16,0 5-11-16,0-5-11 15,0 0-4-15,-1 0 0 0,1-3-1 16,-3-3 2-16,0 1-41 16,3-6-16-16,-3 0-71 15,3-2-39-15,0-6 83 16</inkml:trace>
  <inkml:trace contextRef="#ctx0" brushRef="#br0" timeOffset="6.97171E6">17757 6104 236 0,'-9'0'90'0,"6"3"-48"0,-3 2-42 0,0 0 18 15,-3 3 1-15,-3 3 3 16,-2 5-9-16,-1-1-5 16,0 1-5-16,3 3-36 0,-3 2-12 15,3-2-71 1</inkml:trace>
  <inkml:trace contextRef="#ctx0" brushRef="#br0" timeOffset="6.97191E6">17611 6305 212 0,'0'8'82'0,"0"0"-44"0,0 8-25 16,0-3 24-1,0 0-19-15,3 0-5 0,0 1-6 16,0-1-2-16,0 0-3 16,3-2-21-16,0-1-8 0,3-4-85 15</inkml:trace>
  <inkml:trace contextRef="#ctx0" brushRef="#br0" timeOffset="6.97221E6">18028 6122 236 0,'0'0'90'0,"0"3"-48"0,9 5-51 0,-9-3 12 16,0 6 18-16,3 5 10 16,-6 5-2-16,3-3-2 15,-3 4-15-15,6-1-8 0,0-3 0 0,-6-2-3 16,6 3-1-16,-3-6-30 16,0 0-13-16,6-2-84 15</inkml:trace>
  <inkml:trace contextRef="#ctx0" brushRef="#br0" timeOffset="6.97241E6">17906 6257 296 0,'3'0'110'0,"3"0"-60"0,3-8-50 16,-3 8 23-16,3-2-13 15,8-1-3-15,4-2-4 16,0 0-3-16,6-1 1 0,-3 1-41 0,0 0-15 16,2-1-72-1</inkml:trace>
  <inkml:trace contextRef="#ctx0" brushRef="#br0" timeOffset="6.97278E6">18212 6138 204 0,'6'-8'77'0,"3"8"-42"0,9-8-28 0,-9 6 20 0,3-3-10 16,3 2-2-16,0 0-11 15,0 3-2-15,-3 3-2 16,-3 5 4-16,-4 5 2 0,-7 6 9 15,-7 4 2-15,-9 6-6 16,-3 1-4-16,-3-1 0 16,0 0 2-16,0-3 9 15,4 1 3-15,5-6-2 16,3-5-1-16,6-3-6 0,6-2 0 16,6-3-1-1,6-1 3-15,3-4-1 31,5 0-7-31,4-3-21 0,0 0 8 16,0-3-125-16,0 3 72 0,-6-3-124 16,-1 3 104-1</inkml:trace>
  <inkml:trace contextRef="#ctx0" brushRef="#br0" timeOffset="6.97412E6">16822 7898 156 0,'-3'-5'57'0,"3"5"-30"0,-3 0-12 16,3 0 20-16,0 5-15 15,0 5-3-15,0 6-7 16,0 8 1-16,0 8-6 16,0 5 4-16,0 5 1 0,0-2 12 15,0-6 6-15,0 3-10 16,0 0-3-16,3-10-7 15,-3-3 0-15,3-8-1 0,-3-3 1 16,0-11 2 0,0-7 1-16,3-3-5 15,0-5-4-15,3-6-6 16,0-2-2-16,0 0-2 0,3 3 2 16,3-1 4-16,6 6 1 15,0 2-4 1,0 6 1-16,-1 5 2 0,1 5 1 15,-3 3 1-15,-3 5 2 16,-3 3 5-16,-3-2 6 16,-9-1-1-16,-3 5 1 15,-6-2-5-15,-6-3-3 16,0 6-2-16,-2-11-3 16,-1-3-13-16,0-2-4 15,0-3-18-15,3-6-5 16,6-1-28-16,6-4-9 15,3-2-23-15</inkml:trace>
  <inkml:trace contextRef="#ctx0" brushRef="#br0" timeOffset="6.97439E6">16998 8173 172 0,'0'21'66'0,"0"-5"-36"0,6 3-20 16,-3-6 20-16,3 3 2 15,0 0 5-15,3-1-9 16,3-4-4-16,6 0-14 16,2-6-2-16,-2-8 2 0,0-2 0 15,-3-8 4-15,-3-1-1 0,0 1 0 16,-6-3-7-16,-3-2-2 16,-6-1 0-16,-6 1 0 15,-9 2-2-15,3 0 1 16,-3 3-9-16,3 2-1 15,3 3-36-15,1 3-14 16,2 2-72 0</inkml:trace>
  <inkml:trace contextRef="#ctx0" brushRef="#br0" timeOffset="6.97479E6">17293 8115 196 0,'-12'-3'74'0,"9"3"-40"0,-6 3-22 15,3 2 19-15,-3 3-10 16,-3 5-1-16,0 6-12 16,-3 2-5-16,6 3-2 15,3 5-1-15,6-3 0 0,3-5 6 16,3-2 4-16,3-3-3 15,6-6 1-15,0-7-3 16,0-8 0-16,-3-8-8 16,0-3 0-16,-3 0 1 0,-3-3 1 15,-3 1 7-15,0 2 4 16,-3 3 3-16,0 2 3 16,0 3-7-16,-3 6-3 15,3 2-6 1,0 5 0-16,0 3-5 0,3 2 1 15,0 1 2-15,3 2 1 16,-1 0-24-16,7 3-8 16,-3-3-40-16,9-13-69 31</inkml:trace>
  <inkml:trace contextRef="#ctx0" brushRef="#br0" timeOffset="6.97508E6">17450 8168 168 0,'-3'10'63'0,"9"-2"-34"0,-6 5-25 0,0-7 13 0,0 2 7 15,0 0 7-15,0 0-7 16,3 2-2-16,-3-5-13 16,0-5-3-16,3 3 0 0,-3-3 10 15,0 0 7-15,3-3-6 16,0-2 1-16,0 0-2 15,0-3 2-15,0-3-6 16,3 1-2-16,0-1-1 0,0-2-1 16,3 0-7-1,-3 2 0-15,3 1-19 16,3 2-5-16,3 2-53 16,3 1-23-16,-1 5-19 15</inkml:trace>
  <inkml:trace contextRef="#ctx0" brushRef="#br0" timeOffset="6.9755E6">17656 8125 160 0,'-18'3'63'0,"12"2"-34"0,-15 3-23 0,15-2 17 0,-3 4-14 16,0 3-2-1,0 9-5-15,4-1-2 16,-1 8 1-16,9-3 10 0,2 1 5 15,4-6-2-15,3-5 2 16,3-6 0-16,0-4-1 0,3-6-3 16,-3-11 0-16,0-7-3 15,-3-4 0-15,-3-1-3 16,-6-4-1-16,-3-2-1 16,-3 0 0-16,-6-11-2 15,0 6-2-15,-3-1-2 16,3 4 1-16,-3 4 1 15,0 6 0-15,3 5-3 16,3 6 2-16,6 2-4 16,0 8 1-16,3 5 2 15,3 16 1-15,0 0 1 0,3 6 0 16,3 4 0-16,0 4 2 16,3-3-1-1,0 2-1-15,-1 3-2 0,1-8-1 16,-3-5-47-16,3-8-19 15,6-6-36 1</inkml:trace>
  <inkml:trace contextRef="#ctx0" brushRef="#br0" timeOffset="6.97574E6">17811 7951 232 0,'0'2'88'0,"6"1"-48"0,8 10-20 15,-8-5 27-15,0 0-14 16,3 5-4-16,3 1-14 16,-3-1-7-16,3 0-5 15,0 0-3-15,0 1 3 0,0-4-35 16,0 1-16-16,0-3-85 15</inkml:trace>
  <inkml:trace contextRef="#ctx0" brushRef="#br0" timeOffset="6.97593E6">18105 7975 296 0,'-12'0'110'0,"9"0"-60"0,0 2-45 15,0 3 22-15,-2 1-9 0,-7 4 0 16,-3 1-13-16,0 2-2 16,0 0-3-16,-3 1-22 0,6-1-8 15,0 0-71 1,0 0-69-16,0-2 50 16</inkml:trace>
  <inkml:trace contextRef="#ctx0" brushRef="#br0" timeOffset="6.97614E6">17921 8157 252 0,'-3'13'93'0,"6"1"-50"0,0 1-28 16,0-4 26-16,0 0-4 16,0 2 2-16,3 5-21 15,0-2-10-15,0 0-6 16,-1 0-2-16,-2-3 2 0,0-2-34 15,0-1-16-15,0-2-68 16,-3 0-57 0,0-8 67-16</inkml:trace>
  <inkml:trace contextRef="#ctx0" brushRef="#br0" timeOffset="6.9764E6">18209 7993 244 0,'0'0'93'0,"3"8"-50"0,0 11-46 0,-3-9 16 15,3 3 4-15,-3 3 6 0,0 3-6 16,0 2-2-1,-3 3-8-15,0-3-5 0,0 0-1 16,1 0-32-16,-1 0-14 16,0 6-76-16</inkml:trace>
  <inkml:trace contextRef="#ctx0" brushRef="#br0" timeOffset="6.9766E6">18099 8149 260 0,'-6'-2'99'0,"9"2"-54"0,3-3-50 0,0 3 17 16,3-3 0-1,3 1 4-15,3-4-8 16,3 4-2-16,0-4-4 0,3 1-13 16,2 0-2-16,-2-1-49 15,-3 4-19-15,0-1-21 16</inkml:trace>
  <inkml:trace contextRef="#ctx0" brushRef="#br0" timeOffset="6.97692E6">18361 7980 272 0,'-3'2'101'0,"6"6"-54"0,0 3-35 0,0-3 26 15,0 3-2-15,0 2 0 16,-3 0-13-16,3 0-4 15,0 0-11-15,0 1-5 0,0-4-2 16,3 1 1-16,3-3 1 0,0-3-4 16,6 0-1-16,6-2 1 15,-1 0 2-15,1-1 0 16,-3 1 2-16,0 2-4 16,-3 3 0-16,-3 3 5 15,-6-1 2-15,-3 6 4 16,-6-3 1-16,-3 1-5 15,-9 2-2-15,-6 2-7 16,0 1-2-16,0-4-34 16,-2-1-11-16,-1-6-35 15,3-3-13-15,-6 0-28 16</inkml:trace>
  <inkml:trace contextRef="#ctx0" brushRef="#br0" timeOffset="6.97712E6">18335 7988 312 0,'2'-3'115'0,"1"-2"-62"0,12 0-49 0,-3 2 26 16,0 0-2-16,0-2 6 16,6 0-15-16,6-1-5 15,-3 1-9-15,-1 0-8 0,1 2-3 16,0 1-44-16,-3 2-18 15,0 0-85 1</inkml:trace>
  <inkml:trace contextRef="#ctx0" brushRef="#br0" timeOffset="6.97754E6">18692 7993 264 0,'-6'0'101'0,"6"0"-54"16,0 0-26-16,0 0 37 15,0 0-34-15,0-3 2 16,6 3-16-16,0-5-2 0,6 2-5 16,2-4-2-16,1 4 0 0,0-2-6 15,0 5 3-15,-3 2 1 31,0 4 1-31,-3 7-3 16,-6 5 2-16,-15 9 1 0,3-1 0 0,-12 6 4 16,6-3-2-16,-3 0 8 15,6 0-6-15,1-5 14 16,2-3-10-16,0-8 16 16,6 1-14-16,3-4 11 15,3-2-12-15,6-5 4 16,3 2-8-16,8-5 0 15,1 0-3-15,3-2-13 16,3-1 7-16,-6-2-79 16,-3 5 46-16,-7 0-162 15,1 5 110-15</inkml:trace>
  <inkml:trace contextRef="#ctx0" brushRef="#br0" timeOffset="6.97906E6">16358 9678 36 0,'0'-5'13'0,"3"8"-6"0,0-3 11 0,-3 0 14 0</inkml:trace>
  <inkml:trace contextRef="#ctx0" brushRef="#br0" timeOffset="6.97912E6">16364 9673 150 0,'0'0'30'15,"0"-8"-10"-15,0 0 8 16,0 3 4-16</inkml:trace>
  <inkml:trace contextRef="#ctx0" brushRef="#br0" timeOffset="6.97951E6">16367 9660 305 0,'3'13'37'0,"3"6"-4"0,0 10-13 16,-3 8-5-16,3 3 0 16,-3-3 1-16,0 0-3 15,0-6 2-15,0-4-6 16,0-1-1-16,0-2-2 0,-3-8-1 15,0-3-3-15,0 0 1 16,0-13 2 0,0-2 0-16,0-4 0 15,0-9-12-15,0-1-3 16,9-5-2-16,5-1 0 16,4 1 2-16,-3-3 4 15,0 11 3-15,0 3 2 16,0 7 1-16,0 3 0 15,3 5 2-15,-4 3 3 16,-2 3 7-16,-3 2 2 16,-3 3 4-16,-3 2 1 15,-6 1-6-15,-6 2 0 16,0-5-8-16,-2 5-1 0,-10-5-4 16,-3 3-1-16,0-6-10 15,3-3-5-15,0-4-17 16,4-1-6-16,5-2-21 15,9-19-87 1</inkml:trace>
  <inkml:trace contextRef="#ctx0" brushRef="#br0" timeOffset="6.97982E6">16599 9909 208 0,'-12'10'77'0,"12"1"-42"0,-6 7-26 0,6-7 19 16,0 2 1-16,0 3 5 16,3 3-15-16,3 2-3 15,3-3-10 1,6-5-4-16,0 1-1 0,0-6 3 0,3-11 2 16,-3 0 2-16,-1-7 2 15,1-1-3-15,-6-2-2 16,-3 0 0-16,-6-6 1 15,-3 3-3-15,-6 0-2 16,0 3 0-16,-6 0-1 16,4 2-9-16,-1 1-2 15,3 2-36-15,3 3-14 16,12-1-117 0,9 1 57-16</inkml:trace>
  <inkml:trace contextRef="#ctx0" brushRef="#br0" timeOffset="6.9802E6">16813 9850 200 0,'-17'19'77'0,"8"-14"-42"0,-6 3-32 16,9 0 15-16,0 3-3 16,0 2 4-16,0 3-5 15,3 0 0-15,3 0-8 16,0-1 0-16,6 4 4 0,0-6-4 0,3 0-1 15,3-5 2 1,0-8 0-16,0-2-6 16,-1-4 0-16,1-7-6 15,-3 3-1-15,-3-4 5 0,-3 1 2 16,-3 0 5-16,-3 0 3 16,0 2 5-1,0 3 3-15,0 3-5 0,0 5-2 16,0 3-5-16,0 4-2 15,3 4-3-15,0 2-1 16,3 1-4-16,0-4 1 16,3 1-7-16,0 2-1 15,0 0-22-15,6-5-8 16,0-3-20-16,3-7-6 16,-3-1-24-16</inkml:trace>
  <inkml:trace contextRef="#ctx0" brushRef="#br0" timeOffset="6.9805E6">16956 9874 160 0,'0'-2'63'0,"0"7"-34"0,3 5-23 15,0-2 15-15,0 3 4 16,0 2 7-16,3 0-4 16,-3-2 0-16,0 0-15 15,0-1-1-15,-3-2-1 0,0-3-2 16,3 1 0-16,-3-4 3 15,0-2 5-15,0 0 0 16,0-2-1-16,-3-4-2 0,0-4-1 16,3-1-7-1,3-2-2-15,-3 2-4 16,3 1-3-16,0-1-1 0,3 3 3 16,3-5-5-16,0 5 2 15,3 6-33-15,0-1-13 16,6 3-37-16,5 0-15 15,1-5 6 1</inkml:trace>
  <inkml:trace contextRef="#ctx0" brushRef="#br0" timeOffset="6.98093E6">17227 9829 176 0,'-21'-2'66'0,"12"2"-36"0,1 0-29 0,5 0 16 0,-3 2-5 15,-6 6 1-15,-3 3-5 16,0 5 0-16,3 2-5 16,0 3-2-16,6 1 0 0,3-1 3 15,6 3 5-15,9 2-3 16,0-2 2-16,3-14-1 16,3-2 3-16,0-10 4 15,-1-4 1-15,-2-4-2 16,3-6 0-16,-6-3-3 15,-3-2-1-15,-3 0-1 16,-3-11 0-16,-3 1-4 0,-3-4-1 16,-3 6 1-1,-3-8 0-15,0 5-2 0,0 8 1 16,0 6-2-16,3 2 2 16,3 5-4-16,3 17 0 15,6 10 1 1,0 10 0-16,6 6 0 15,-3 2 0-15,0 3 2 16,0 0-1-16,0-5-1 16,0-5-8-16,0 2-47 15,0-6-12 1</inkml:trace>
  <inkml:trace contextRef="#ctx0" brushRef="#br0" timeOffset="6.98118E6">17409 9665 220 0,'-3'-5'82'0,"3"5"-44"0,3 3-40 16,0-1 17-16,3 1 24 15,0 5 17-15,3 2-14 16,0 4-4-16,-1-1-22 15,4 3-8-15,0 0-3 0,0 2-3 16,-3-2-2-16,0-3-21 16,0-2-11-16,0-3-37 15,9-11-93 1</inkml:trace>
  <inkml:trace contextRef="#ctx0" brushRef="#br0" timeOffset="6.98135E6">17698 9652 296 0,'-15'24'112'0,"9"-22"-60"0,-6 9-58 0,9-3 19 15,-6 5-1-15,-3 0 4 16,-9 9-8-16,3 4-4 16,0-2-3-16,1 0-15 0,2 0-5 15,3-3-59-15,0-3-23 16,0-2-9-16</inkml:trace>
  <inkml:trace contextRef="#ctx0" brushRef="#br0" timeOffset="6.98156E6">17525 9832 292 0,'0'5'110'0,"3"8"-60"0,-3 1-54 16,3-4 21-16,0 6 7 15,-3 3 9-15,0 4-11 16,0 4-2-16,0 2-12 16,3 0-7-16,-3-2-4 0,3-4-23 15,0-4-10-15,6-6-30 16,0-2-13-16,0-6-42 16</inkml:trace>
  <inkml:trace contextRef="#ctx0" brushRef="#br0" timeOffset="6.98179E6">17855 9734 264 0,'0'0'101'0,"3"3"-54"0,0 5-46 0,3 2 21 0,0 6 12 15,-3 3 11 1,0 2-15-16,-3 0-7 15,0 3-14-15,3 0-11 0,-3-1-1 16,0-1-30-16,3-4-11 16,-3 3-48-16,-3-2-18 15,0-9 0 1</inkml:trace>
  <inkml:trace contextRef="#ctx0" brushRef="#br0" timeOffset="6.982E6">17712 9914 332 0,'-3'-5'123'0,"9"5"-66"0,6-3-60 15,-3 3 22-15,6-3-6 0,9 1 3 16,0-1-5 0,3 3-1-16,2 0-6 15,-2 0-12-15,3 0-2 0,3 0-28 16,-7 0-11-16,1 0-38 0,0 0-17 15</inkml:trace>
  <inkml:trace contextRef="#ctx0" brushRef="#br0" timeOffset="6.98224E6">18224 9708 280 0,'-3'10'104'0,"3"1"-56"0,0 7-32 0,0-2 27 16,-3 8-6-16,0 2 3 0,0 1-20 15,0 2-7-15,1 0-8 16,2-2-6-16,0 2 0 0,2 0-6 16,1-3 0-16,3-2-32 15,6-8-14-15,3-8-24 16,0 0-9-16</inkml:trace>
  <inkml:trace contextRef="#ctx0" brushRef="#br0" timeOffset="6.98257E6">18436 9758 260 0,'-3'2'99'0,"-3"6"-54"0,3 3-50 0,3 2 15 16,-3 6 7-16,-3 5 8 15,0 2 3-15,3 3 1 16,3 3-16-16,0-3-6 0,6 0 0 16,0-2-2-16,9-1 2 15,6-7 2-15,-1-6 5 16,1-13-4-16,0-8 2 16,0-8-3-16,0-3 0 15,-6-7-8-15,-3 2 0 16,-7-5-6-16,-5-5 1 0,-5 2-5 15,-4 0 1-15,-9 6 4 16,3 2 4 0,-6 8-12-16,0 3-5 0,3 5-29 15,3 3-12-15,4 5-28 16,5 2-10-16,0 1-2 16</inkml:trace>
  <inkml:trace contextRef="#ctx0" brushRef="#br0" timeOffset="6.98296E6">18701 9747 296 0,'-18'-10'112'0,"21"15"-60"0,12-10-54 0,-9 2 22 15,5-2-10-15,1-1 2 16,0 1-7-16,3 0-1 15,0 2-2-15,0 3-4 0,3 3 1 16,-3 2 3 0,0 6 1-16,-7 5 1 0,-2 5 0 15,-6 5 0-15,-3 1 2 16,-5-1 1-16,-1 1 1 16,-3-1-2-16,-6-2-1 15,3-6 3-15,6-2 5 16,0-2-1-16,12-4 8 15,3-2-3 1,6-3-7-16,6-2-1 16,0 0-5-16,0-1-3 15,11-2 0-15,-2 3-1 0,-3 0-44 16,-3-1-20-16,-3 11-81 16,-1 6-56-1,-17-6 84-15</inkml:trace>
  <inkml:trace contextRef="#ctx0" brushRef="#br0" timeOffset="6.98655E6">15066 11716 188 0,'-18'-6'71'0,"18"6"-38"0,-3-2-14 0,3 2 21 0,0 0-5 16,3 0 2-16,0-3-12 15,6 3-6-15,6-2-10 16,0-1 0-16,3 3 2 0,6 0-4 16,0 0-2-16,5 0 0 15,4 0-1-15,0 0-5 16,-3 0 1-16,-1 3 0 15,-2-3 2-15,-3 0-3 16,-6 0 0-16,-3 0-21 0,-3 0-8 16,-4 0-29-1,1-3-10-15,0 0-41 16</inkml:trace>
  <inkml:trace contextRef="#ctx0" brushRef="#br0" timeOffset="6.98699E6">15709 11692 204 0,'-6'0'77'0,"6"0"-42"0,-3 0-15 16,3 0 27-16,0 0-23 15,0 0-5-15,9 3-8 16,6-1 0-16,0 1-6 16,3-3 1-16,6 0 4 0,2 0 0 15,4 3 2-15,6-3-6 0,0 0-2 16,-4 0-4-16,-5 0-3 16,-6 0-23-1,-3 0-7-15,-3 0-44 0,-3 0-15 16</inkml:trace>
  <inkml:trace contextRef="#ctx0" brushRef="#br0" timeOffset="6.98767E6">16174 11456 160 0,'-3'14'63'0,"6"4"-34"0,-3 14-16 0,0-8 19 16,0 5-1-16,-3 5 2 16,3 3-5-16,0-2 0 15,0 7-16-15,0-8-2 0,0-2 0 16,0-5-6-16,0-6-2 16,0-3 1-16,0-4 0 15,0-6 1-15,0-3 0 0,0-5-7 16,0-13 0-1,3-6-1-15,5-5 2 16,4 3-6-16,0 0 1 0,0 2 1 16,0 4 3-16,0 1 2 15,0 6 1 1,3 6 4-16,-3 4 2 0,0 6 2 16,-3 3 2-16,-4-1 4 15,-5 4 1-15,-3 2-4 16,-2-1-1-16,-4 7-11 15,0-7-1-15,-3-1-16 16,-3-6-5-16,0 0-17 16,0-3-5-16,3-10-22 0,3-1-8 15</inkml:trace>
  <inkml:trace contextRef="#ctx0" brushRef="#br0" timeOffset="6.98798E6">16319 11750 184 0,'-3'16'71'0,"3"-5"-38"0,0 4-25 0,0-1 16 15,0 4 3-15,3-2 4 16,3 3-9-16,0-6 0 16,3-3-13-16,3-2-1 0,0-2 2 15,6-1-2-15,-3-5 3 16,3-8-4-16,-3 0 1 15,-1-5-5-15,-2 0-2 16,-12-6 0-16,0 1 1 0,-9-1-1 16,-3 1-1-1,1-1-4-15,-1 3 0 0,0 3-9 16,0 2-2-16,0 3-19 16,3 6-7-1,3-1-26-15,0 3-7 0,6 0-12 16</inkml:trace>
  <inkml:trace contextRef="#ctx0" brushRef="#br0" timeOffset="6.98839E6">16578 11695 160 0,'-12'0'63'0,"9"0"-34"0,-5 0-23 16,5 2 17-16,-3 4 1 15,-3-1 3-15,-6 5-6 16,0 4 0-16,-3-1-12 0,3 8-3 0,6 5-2 16,6-2-2-16,3-3 1 15,9 1 2-15,0-9 2 16,3 0-3-16,3-5-3 16,0-5 0-16,0-3-1 15,-3-8-3-15,-1-5 0 0,-2-1 4 16,-3-4 1-1,-3 2 2-15,-3 0 0 16,0 3 2-16,0 2 3 16,0 3 0-16,-3 3 0 15,3 5-10-15,0 5-1 0,0 3-2 16,3 5-1-16,3 6 4 16,0-1 0-16,0 4-8 15,0-6-2-15,0-3-14 16,0-3-6-16,6 1-13 15,-3-6-5-15,0-5-9 16,3 0-32 0,0-2 20-16</inkml:trace>
  <inkml:trace contextRef="#ctx0" brushRef="#br0" timeOffset="6.98912E6">16703 11782 168 0,'-3'-11'66'0,"3"9"-36"0,0 2-26 15,0 0 13-15,0 0-6 0,0 5 1 16,3 0 4-16,0 8 4 15,0 1-10-15,0 4 5 0,-3-2 5 16,3 0-2-16,-3-5-1 16,0-1-5-16,0-5 0 15,0 1-1-15,0-4 1 16,0 1 2-16,0-11 8 16,0-5-7-1,0 0-4-15,0-3 0 16,0 3-8-16,3-1-2 15,0 1-1-15,3 2 0 16,0 1-3-16,3 2 0 16,0 0-14-16,3 3-6 15,0-1-15-15,3 4-6 0,0-1-7 16,5 1-1-16,-2 2 1 16,6 0 5-16,-6 0 12 15,0 0 16 1,-6 0 25-16,0-3 30 15,-3 0 14-15,-4 1-8 16,-5-1-5-16,-5 0-11 16,-4 3-5-16,-6 0-12 15,0 3 0-15,0 5 1 0,0 2-11 16,0 9-2-16,3 5-1 16,0 2 1-16,6 3 1 15,3-5 1-15,6-3 0 0,3-5 0 16,3-3 6-16,12-2 6 15,0-6-2-15,-3-7 2 16,0-4-3-16,0-10 0 16,-4-5-3-16,-2-2-1 15,-3-1-1-15,-3-8 0 16,-3 0-2-16,-3 3-2 16,-3-8 3-16,-3 3 0 15,0 2-4-15,0 3-1 16,3 8 1-16,0 5 0 15,0 3 1-15,3 13 4 16,3 7 5-16,3 9 1 16,0 6 2-16,0 4-4 15,3 0 0 1,0 1-5-16,0 2 0 16,0-3-6-16,0 1-2 15,0-6-27-15,0-5-11 16,0-3-22-16,9-21-85 15</inkml:trace>
  <inkml:trace contextRef="#ctx0" brushRef="#br0" timeOffset="6.98934E6">17162 11517 244 0,'-3'-2'93'0,"3"4"-50"0,3 4-37 15,0-1 22-15,0 0 7 0,3 3 6 16,0 5-16-16,0 6-4 16,2-3-13-16,-2 0-5 0,0-3 0 15,0 0-7-15,0-2 1 16,3-1-30-16,-3-2-13 16,0-3-27-16,3-2-10 15,3-3-23 1</inkml:trace>
  <inkml:trace contextRef="#ctx0" brushRef="#br0" timeOffset="6.98949E6">17424 11546 272 0,'-21'14'104'0,"0"-9"-56"0,-15 16-54 16,27-8 17-16,-3 1-5 15,-2-1 1-15,-1 0-8 16,0 0-1-16,0 0 0 15,3 1-48-15,3-4-18 0</inkml:trace>
  <inkml:trace contextRef="#ctx0" brushRef="#br0" timeOffset="6.98975E6">17206 11703 236 0,'-3'5'90'0,"6"5"-48"0,3 12-23 0,-3-12 29 16,0 3-6-16,0 14 2 15,3-1-22-15,-3 1-10 16,0 2-8-16,0-5-6 0,0-3 1 16,0-5-17-16,-3-3-8 15,3-2-24-15,0-4-11 16,3-1-14-16,3-6-3 15,0-6-11 1</inkml:trace>
  <inkml:trace contextRef="#ctx0" brushRef="#br0" timeOffset="6.98997E6">17504 11652 220 0,'3'0'85'16,"3"3"-46"-16,0 5-17 0,-3-3 26 0,0 6-5 16,0 5-1-16,-3 2-19 15,3 3-6-15,-3 3-11 16,0 3-4-16,-3-1 1 0,3-2-24 16,-3-3-8-16,0-8-41 15,0 0-15-15,0-5-33 16</inkml:trace>
  <inkml:trace contextRef="#ctx0" brushRef="#br0" timeOffset="6.99017E6">17430 11734 296 0,'0'0'112'0,"6"0"-60"0,3 0-58 16,-1 0 19-16,4 0-4 0,3 0 2 15,0 0-3-15,9 0-3 16,0 0-2-16,0 0-16 0,-4-2-4 16,1-1-26-16,0-2-11 15,0-1-64 1</inkml:trace>
  <inkml:trace contextRef="#ctx0" brushRef="#br0" timeOffset="6.99042E6">17790 11557 216 0,'-18'11'82'0,"33"10"-44"0,-6 13-18 0,-12-18 24 0,0 3-2 15,0 4 1-15,0 1-21 16,0-3-10-16,0 6-8 15,0 2-4-15,0-3 1 0,0-4-19 16,3-4-5-16,0-5-29 0,0-2-9 16,0-3-122-1,18-16 77 1</inkml:trace>
  <inkml:trace contextRef="#ctx0" brushRef="#br0" timeOffset="6.99089E6">17939 11597 304 0,'0'16'112'0,"0"-3"-60"0,0-3-50 15,0-2 25-15,0 0-7 16,0 3 3-16,-3-1-4 16,0 1 0-16,3 0-10 15,0-1-8-15,3-2-3 0,0-3 1 16,3 1 0-16,0-1-2 15,2-2 2-15,7-3-1 16,3 0 0-16,3 2 2 0,-3 1 0 16,-3 2 2-16,-3 3 1 15,-3 0 14-15,-3 0 6 16,-6 8 0-16,-6-3 0 16,-9 6-17-16,0-3-7 15,-3-3-17-15,-3 0-6 16,6-2-20-16,0-3-10 15,1-6-18-15,-1-2-7 16,3-8-45 0</inkml:trace>
  <inkml:trace contextRef="#ctx0" brushRef="#br0" timeOffset="6.9911E6">17945 11576 332 0,'-3'0'126'0,"6"2"-68"0,3-2-57 16,-1 0 25-16,1 0-3 16,6-2 3-16,0-1-13 15,6 0-6-15,3 1-4 16,-3-1-14-16,3 0-4 0,2 1-37 16,-2-1-14-16,0 0-41 15,-3-2-57 1,6 0 48-16</inkml:trace>
  <inkml:trace contextRef="#ctx0" brushRef="#br0" timeOffset="6.99149E6">18204 11623 292 0,'0'-13'110'0,"3"10"-60"0,2 1-45 0,1 2 29 15,12-6-17 1,3 1-7-16,0 0-3 16,0 2-5-16,-3 0-2 0,0 9 3 15,-7 4 7-15,-2 4 5 16,-9 1-1-16,-6 7 2 16,-8 1-9-16,-10 4-2 0,0-3 1 15,-3 5 1 1,3 3 1-16,3-6 2 15,4-2 1-15,5-3 3 16,3-5-5-16,6-6-1 0,3 1 5 16,9-3 3-16,9-3-4 15,11 1-2-15,7-4-8 16,0 1-1-16,11-1-3 16,-2 1-2-16,0 0-37 15,-7-1-17-15,-8 1-33 16,-6 0-11-16,-6-3-42 15</inkml:trace>
</inkml:ink>
</file>

<file path=ppt/ink/ink4.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8-02-13T08:45:49.039"/>
    </inkml:context>
    <inkml:brush xml:id="br0">
      <inkml:brushProperty name="width" value="0.05292" units="cm"/>
      <inkml:brushProperty name="height" value="0.05292" units="cm"/>
      <inkml:brushProperty name="color" value="#FF0000"/>
    </inkml:brush>
  </inkml:definitions>
  <inkml:trace contextRef="#ctx0" brushRef="#br0">19719 8541 204 0,'-6'-3'77'0,"9"0"-42"0,-3 6-26 0,0-3 19 16,3 5-8-16,-3 3 1 15,-3 6 1-15,3 1 1 16,-3 4-12-1,0-1 4-15,3 1 3 0,-3-6-4 0,0 6 2 16,0-6-7-16,3 6-3 16,0-4-1-1,0-1-3 1,0-1-2-16,0-5-2 16,0 2 1-16,0-4 1 15,0 2 0-15,0-6 13 16,0 1-7-16,0-3 8 15,0 0-12-15,0 0-3 16,6 0 0-16,-3-3 0 0,3 3 1 16,3-8 0-16,-1 8 0 15,1-8 0-15,0 0-3 16,0 0 5 0,3 1-2-16,0-4 3 15,0 3-2-15,6 0-1 0,0 0 1 16,-3 3-1-16,-3 0-3 15,-4 2 2-15,1 0-10 16,-3 1-23 0,0 2 18-16,0-3-35 15,0 6 30-15,0-3-15 0,-3-3-16 16,0 0-7-16,0 1-35 0,3-1-13 16</inkml:trace>
  <inkml:trace contextRef="#ctx0" brushRef="#br0" timeOffset="1">19760 8649 200 0,'-6'3'77'0,"3"-3"-42"15,6 0-26-15,-3 0 22 0,0 0-4 16,0 0 8 0,0 0-19-16,-3 0 0 15,6 0-10-15,3 0-1 0,-3-3-1 16,3-2 2-16,0 0 1 16,-3-6 1-16,3 0-4 15,0 4-1-15,6-4 1 0,6 0 0 0,0-7 2 16,0-9-1-16,2 1 2 15,4-1-2-15,3-2 2 16,9 0-4-16,5-8 0 16,-2 5-1-16,0 1 1 15,-1 2-4-15,4 2 0 16,-3 6 1-16,-6 2 0 16,-4 6 0-16,-2 0 2 15,0 2-1-15,6-2 2 31,-4 0 7-31,-5 5 5 16,-3 0-7-16,-3 3-2 16,-3 0-4-16,-3 2 1 0,-3 0 0 15,-3 3 1-15,0-2-9 16,-3-1-2-16,-1 0-7 16,-2 3-4-16,3-2-10 15,-3-1-5-15,3 3-13 16,-3-3-4-16,3 1-59 15,3-1-37 1,-6 0 65-16</inkml:trace>
  <inkml:trace contextRef="#ctx0" brushRef="#br0" timeOffset="1.0002">20719 8006 156 0,'0'-10'57'0,"-3"2"-30"0,18 13-12 0,-9 0 18 0,-9-5 1 16,0 0 2-16,0-2-8 16,-3 2-3-1,-3 5-14-15,-3 0 2 0,3 6 1 0,-3 2 1 16,0-5 1-16,3 3-6 16,0-1-2-16,3 1-4 15,0-3-3-15,6 0-3 16,0 0-1-16,12 2-1 15,0-2 3 1,0 0 2-16,6 3-2 16,0 2 7-1,-6 0 3-15,0-2 2 16,-6 5 3-16,-6-6-1 16,-9 3 2-16,0-2-4 0,-3 0-1 15,-3 2-4-15,0 3-1 16,3 2-8-16,-3-7-2 15,3-11-16-15,3 0-4 16,3-3-18-16,3-5-5 16,3-2-21-16,3-1-7 15,3-2-27 1</inkml:trace>
  <inkml:trace contextRef="#ctx0" brushRef="#br0" timeOffset="2.0002">20876 8067 240 0,'-8'16'90'0,"8"-27"-48"0,0 30-34 16,0-8 24-16,0-1 6 15,0 6 9-15,0 0-23 16,0 0-11-16,0-3-8 15,0 3-7-15,3-6-1 0,-3 1-23 16,3-3-7 0,-1-3-22-16,1 1-5 0</inkml:trace>
  <inkml:trace contextRef="#ctx0" brushRef="#br0" timeOffset="3.0002">20841 7972 300 0,'-15'-3'112'0,"12"1"-60"0,6 7-54 0,0-5 22 15,-3 0-16-15,3 5-2 16,-3-5-26-16,6-2-12 15,3 4-43-15,3 3-17 16,3-5 1-16</inkml:trace>
  <inkml:trace contextRef="#ctx0" brushRef="#br0" timeOffset="4.0002">21040 8014 268 0,'-12'0'101'0,"18"0"-54"0,-3 16-42 16,-3-11 24-16,0 1-16 15,0-6-4-15,9-3-6 16,-3 6 0-16,3-3-2 15,0-3-3-15,6 0 1 0,3 1-1 0,-6-4 0 16,0 12 2-16,-4-9 2 16,7-2-1-16,-6 10-1 15,3 0 1-15,-12 1 1 16,3-12-1-16,-3 4-1 16,6 4 1-16,-9 9 1 15,0 0-3-15,0-1 0 16,-3-2 1-16,0 3 0 15,-3-1 0-15,-12 11 2 32,-2-2 3-32,2-1 4 15,6-2 0-15,3 0 0 0,3-5-3 16,6-3 1 0,6-3 0-1,3 0 1-15,3-2-4 16,3-3-3-16,0 0-3 15,0 0-1 1,0 0 2-16,0 3 0 0,-1-3 1 16,-2 0 0-16,-3 0-5 15,-3 0-1-15,3 0-8 16,-6 0-4-16,0 0-15 16,0 0-4-16,6 0-13 15,-6-3-6-15,3 0-47 16</inkml:trace>
  <inkml:trace contextRef="#ctx0" brushRef="#br0" timeOffset="5.0002">21031 8125 252 0,'-3'6'93'0,"9"-9"-50"0,-3 6-33 0,-3-3 25 16,0 0-10-16,0 0 2 15,12 5-13 1,3-2-8-16,0-3-6 0,0 2-1 16,0 1 3-16,5 0 1 15,4-1-15-15,-6-2-4 16,0 0-21-16,0 0-6 0,-3 0-38 15,3 0-54 1,-3-2 29-16</inkml:trace>
  <inkml:trace contextRef="#ctx0" brushRef="#br0" timeOffset="6.0002">21338 8107 200 0,'-6'-3'74'0,"9"6"-40"0,-3-3-31 0,0 0 15 16,0 0 4-16,0 0 6 15,3 2-17-15,3-2-8 16,0 0-3-16,3 0 8 0,0 0 6 16,3 3-4-16,2-3-3 15,1-3-2-15,18-4 1 31,-9-4-1-15,-3-2-3-16,-9 2 2 16,-3 3-3-16,-4-2 4 15,-5 2-1 1,-8 0-6-16,-4 5-1 16,-6-2 1-16,-3 10 1 0,0 6 1 15,0 2 2-15,3-2 5 16,1 2 4-16,2 0-2 15,3 0 0-15,3 3 6 16,3 0 4-16,6 0-7 16,0 0-2-16,9 2 0 15,0 3 1-15,12-7-3 16,-4-4 0-16,16-5-10 16,-3-2 2-1,3-3-1-15,-7-3-8 16,7-2-2-16,0-3-38 15,-3 0-16-15,-3 0-76 16</inkml:trace>
  <inkml:trace contextRef="#ctx0" brushRef="#br0" timeOffset="7.0002">5628 6152 140 0,'-15'-6'52'0,"6"4"-28"0,-3 4-13 0,3-2 15 15,-3 3-12-15,-3 0-5 16,-3-1 2-16,-6 6 5 0,-2 0-8 16,-4 3-2-16,-3 7-2 0,3 3 0 15,-8 6 0-15,-1 5-2 16,0 10 1-16,7 16 0 16,-10 0 1-16,6 6-2 15,6-3-2-15,4 5-2 16,5 0 1-16,6 16 1 15,6-3 0-15,12 1 0 16,-6 7 2-16,9 11-1 16,9-5-1-16,3 2 1 15,2-3-1-15,1 6 2 16,0 0 3-16,-3 3-2 16,3-6 0-16,0-2 1 0,-6 7 0 15,-6-2 4 1,-4 0 3-16,-5-3 0 0,-5-2 1 15,-4-1-2-15,-6 4-1 16,-15-1 3-16,3-13 3 16,-9-3-6-16,-5 3-3 15,-7 0-1-15,-5-5-1 16,-1 0-2-16,3-14-2 16,-23 11 1-16,8-10 1 15,4-9 5-15,2-7 4 16,13-8-9-16,5-1 0 15,9-7-2-15,7 3 2 16,8-9-3-16,3-7-2 0,0-9-1 16,9 3 3-16,0 3-7 15,6-10 1-15,6-1-2 16,3 0 3-16,6 0 4 16,9 3 1-16,2 3-2 15,7-3 2-15,3 5 1 16,3 6 0-16,8 7-3 15,-2 6 2-15,0 10 1 16,-4 6 0-16,1 13 2 16,-6 5 1-16,-4 0-4 15,-5 5-1-15,-6 6 3 16,-6 8 1-16,-6-1 0 16,-6 6-2-16,-3 0-2 15,-3 3 1-15,-3 10 1 16,-6 0 2-16,0 6-1 0,-3 5-1 15,0 7 1 1,0 1 1-16,-3 8 3 0,-5 5 4 16,8 0-2-16,0 5-2 15,3 0 2-15,9 3 2 16,9 5-2-16,6-5 1 16,6 0-3-16,9-19 0 15,11-7-3-15,7-14 1 16,11-24-2-16,1-10-1 15,8-14-2-15,-5-12-1 0,5-6-3 16,4-13-1-16,11-8-10 16,-5-11-3-16,2-10-23 15,-2-6-8-15</inkml:trace>
  <inkml:trace contextRef="#ctx0" brushRef="#br0" timeOffset="8.0002">3008 9758 192 0,'-3'-3'71'0,"3"3"-38"0,0 0-23 16,0 3 28 0,0-1-21-16,3 4 13 15,3 2-17-15,3 10 17 16,-3 3-17-16,0 9 9 16,3-1-13-16,-3-3 2 15,3 1-7-15,-3-4 7 16,3 1-7-16,-6-8 8 15,0 0-8-15,-3-6 8 0,3-2-8 0,-3-10 3 16,0-1-4-16,-3-13 0 16,3 6-1-16,0-11-4 15,0-9 1-15,6-1 1 16,0 2-3-16,2 5 2 16,4 0 1-16,0 5-5 0,3 6 1 15,0 3-16-15,-3-1-4 16,6 6-26-1,-3 5-8-15,0 0-130 16,8 13 76 0</inkml:trace>
  <inkml:trace contextRef="#ctx0" brushRef="#br0" timeOffset="9.0002">3303 9840 252 0,'-12'5'93'0,"-6"0"-50"0,9 1-50 15,6 2 20 1,-3 5-1-16,6 5 3 16,0 1 3-1,3-1-10-15,3 4-2 16,6-1-4-16,0-5 1 16,3 0-2-16,0-3 4 15,0-5-3-15,0-8 15 16,-1-3-10-16,-2-8 13 15,-3-2-12-15,-3-3 3 0,-3-2-2 16,-3 2-1-16,-6-3-7 16,-3 4-2-16,-3-1 0 0,0 2 0 15,1 4 1-15,5-1-14 0,-3 3-3 16,-3 6-29-16,12-4-12 16,-3 6-23-16,6-2-10 15,3-1 3 1</inkml:trace>
  <inkml:trace contextRef="#ctx0" brushRef="#br0" timeOffset="10.0002">3419 9816 220 0,'-6'27'85'0,"9"2"-46"0,3 2-43 0,0-15 24 16,0-5-13-16,3 5 7 15,3 0-7-15,-3-3 2 16,3-3-5-16,-4-2 2 15,4-2-3-15,-3-6-4 16,3 0 0-16,-3-8-4 16,0 2 3-16,0-7-1 0,-3 0 6 15,0 0 5-15,0 2-11 16,-3 3-2-16,0 3 2 16,0 2 5-16,3 6 7 0,0 2-12 15,3 0-2-15,0 1 11 31,-4-1-4-31,4-2 13 16,3 2-8-16,-3-8 12 0,0-2 0 0,6-3 1 16,-3-2-4-16,-3-4-2 15,-3-10-8-15,-6 17-2 16,6-15 2-16,-9 4-1 0,0 2 2 16,-3 5-4-16,0-2 0 15,-3 5-12 1,3-2-4-16,0 4-23 0,3 1-9 15,3 2-27-15,0-2-12 16,0 2-19 0</inkml:trace>
  <inkml:trace contextRef="#ctx0" brushRef="#br0" timeOffset="11.0002">3877 9665 244 0,'-3'-2'90'0,"0"4"-48"0,0 1-38 16,3-3 19-16,0 0-4 16,-3 5 1-16,0-5-5 15,-2 8 1-15,2-3-9 16,0-2-6-16,0 2-2 0,6 3-4 16,0 6 1-1,11-1 2-15,-2-5 1 0,6 5-4 16,0 5 5-1,-3 4 2-15,-6-4 15 16,0-2 6-16,-3 0 4 16,-6 0 1-16,0 0-7 15,-3-1-2-15,-6-1-22 16,0-1 1-16,-6 0-9 16,0-2-43-16,0-3-18 15,0 0-74-15,3-3-30 16</inkml:trace>
  <inkml:trace contextRef="#ctx0" brushRef="#br0" timeOffset="12.0002">7283 14121 92 0,'0'0'35'0,"0"2"-18"0,3 4-2 15,-3-6 13-15,2 5-4 16,1 6 0-16,0-1 0 16,3 1 0-16,0 7-13 15,3 1 0-15,0 2 0 0,3-2-2 0,3-1 0 16,3 3-1-16,3 3 2 15,5-3-3-15,4 0 1 16,3-2-1-16,6-3 1 16,11-3 2-16,1-2 1 15,8-6-8-15,1-2-1 16,5-6-2-16,1-2 2 16,8-3-1-16,1 0 2 15,-1 0-2-15,7-3 2 16,-4-2-2-16,6 0-1 15,1 2 3-15,-4 1 0 16,6 2-4-16,-2 2-1 16,2-2 3-16,3 0 1 15,-5 3-3-15,-1 0 1 0,3 2 0 16,1-5 0-16,5 8 0 16,3-2 0-16,-6 2 0 15,4-6 2-15,8 1-1 16,0-3-1-16,3 5 1 15,-3-4-1-15,1 1 0 16,5-2 2-16,21 3-1 16,-15 0-1-16,-9 2-2 15,-6 0 1-15,-5 3 1 16,-13 8 0-16,-9 8 0 16,-5-3 0-16,-7 1 0 15,-2 2 0-15,-6 5 2 0,-4 5 1 16,-5 3 1-16,0 0 0 15,-7-2 2-15,-2-3 1 16,-3 2 1-16,-6 3 0 16,-7-10-4-16,-2 2-1 15,-3-10-1-15,-3-1 1 16,-3-5-4-16,0 3 0 16,-3-2 5-16,-3-6 2 15,0 0-5-15,-6-11 0 16,0-5-1-1,0 0 0-15,0 3 0 16,3 0-3-16,0 0 2 16,3-1-1-16,3 1 0 15,3-3 0-15,6 0-2 0,3 1 0 16,6-4 3-16,6 6 0 16,2-3 1-16,4 3-3 15,12 2 2-15,2 0 1 16,10 1 2-16,2 5-1 15,1-6-1-15,6 6 1 16,-1-1 1-16,3-1-1 16,4 1-1-16,5 1-2 15,-2 0 1-15,-4 2 1 16,4-2 2-16,-4 5 1 16,9-6 1-16,-2 9-2 15,-1-3 1-15,-2-5-2 16,5 2-1-16,-3 0 5 0,10 1 4 15,-10-1-3-15,0 1-1 16,1-1-5-16,2 0 0 16,1 1 0-16,2 2 0 15,-9 2 2-15,1-2 3 16,2 0 0-16,0 0 0 16,4 0-6-16,2-2-1 15,-5 2-2-15,2 0 3 16,-6 0 2-16,-2 0 4 15,-1 0 2-15,4 0 3 0,-10-3-3 16,-2 0 1-16,-10-5-7 16,-2 0-1-16,-4-5 0 15,-2-5 0 1,-3-1-5-16,-7-15 1 0,-5 5-22 16,-3-3-11-16,-6 0-35 15,0 3-15-15</inkml:trace>
  <inkml:trace contextRef="#ctx0" brushRef="#br0" timeOffset="13.0002">11072 14658 192 0,'9'-5'71'0,"-12"5"-38"0,6-3-23 16,-3 3 20-16,0 0-1 0,-3-3 3 16,0 3-9-16,-6-2-3 15,3 2-12-15,-6-3 1 0,-3 3 2 16,0 3-6-16,3 2-1 16,0 0-4-16,3 9-3 15,3 4 4-15,0 1 1 16,3-4-3-16,3 4 1 15,6-3 0-15,9 0 2 16,0-3-8-16,3-2-1 16,3-6-14-16,0-3-4 15,-3-4-9-15,-1-3-2 16,7-1 2-16,-6-4 3 16,-3-1 5-16,-3-2 1 0,3 8 9 15,-3-9 7-15,-6 1 10 16,-3 2 5-16,-3 4 10 15,0 1 5-15,-6 6 2 16,0 0-8 0,6 8 7-1,-6 5-4-15,3 3 0 16,9 0-2-16,0-3-2 16,6 1-1-16,0-4 1 15,2 1 2-15,1-6-5 16,3-2 1-16,0-6-5 15,0 0-2-15,-3-2-2 16,0-3 0-16,-3-13 0 16,-4 10 3-16,-2-2 3 15,-6 0 2-15,-6 0-1 0,-5 0 1 16,-4 2-2-16,0 3 0 16,-6 5-10-16,3-2-4 15,-6 2-17-15,9 3-6 16,3-2-26-16,10 2-8 15,10 0-53 1</inkml:trace>
  <inkml:trace contextRef="#ctx0" brushRef="#br0" timeOffset="14.0002">11604 14425 236 0,'-5'8'90'0,"5"3"-48"0,-3 20-31 16,3-12 23-16,-3 5 4 15,0 5 4-15,0 0-14 16,0 5-6-16,0-2-13 16,3-3-4-16,3 0-1 0,0-5-2 0,-3-3 1 15,0-2-4-15,3-3 0 16,-3-3-19 0,0-5-9-16,3-3-18 0,0-2-6 15,-3-3-45 1,14-3-47-16,-11-7 45 15</inkml:trace>
  <inkml:trace contextRef="#ctx0" brushRef="#br0" timeOffset="15.0002">11896 14629 176 0,'0'2'66'0,"0"-4"-36"0,0 2-35 16,-6 0 87-1,3-3-19-15,-3 3-13 16,-3 3-13-16,0-1-23 15,-2 1-2-15,-1-3 1 0,3 3-5 16,3-1-2-16,0 1-6 16,6-3-2-16,3 5-2 15,6 1 3-15,3 2 0 0,8 7 3 16,-2 1 1-16,-3 0 3 16,-3-3 10-16,-3 1 5 15,-9-1 4-15,-9-3 2 16,-3 1-12-16,-6-3-6 15,-5 0-6-15,-1 0 0 16,0-3-24-16,6 0-8 16,3 1-46-16,6-4-18 15,9 1-58 1</inkml:trace>
  <inkml:trace contextRef="#ctx0" brushRef="#br0" timeOffset="16.0002">17942 13914 200 0,'-3'-5'77'0,"0"3"-42"0,-3-1-21 0,6 3 20 0,0 0-4 15,0 0 0-15,0 0-4 16,0 0-1-16,0 0-14 15,0-3-7-15,0 3 0 0,0 0-5 16,0 0-2-16,6 6-1 16,0-1 3-16,3 3 0 15,2 0 1-15,1 2 0 16,0 1 0-16,0-1 0 16,3 1 0-16,-6-3 0 15,0 0 0-15,-3 0-3 16,0-3 2-16,-3 8 3 15,-3-7 1-15,-3 2 5 16,0 7 3-16,-6-4 2 0,-3 5 5 16,-3-3-8-1,3 3-3-15,0-3-4 16,3 3 0-16,0-5-2 0,3 2-1 16,1-5-4-16,-1 0-2 15,3 0-15-15,0-3-6 16,0 0-15-16,3-2-6 15,-3-3-21-15,0 3-8 16,3-6-14 0</inkml:trace>
  <inkml:trace contextRef="#ctx0" brushRef="#br0" timeOffset="17.0002">18025 14018 188 0,'-3'0'71'0,"6"2"-38"0,-3-2-14 15,-6 3 23-15,0 5-12 16,-3-5-3-16,0 4-2 16,-3 9-1-16,-6-10-13 15,-2-4 9-15,-7 1 3 0,-6 0 4 16,-3-1 3-16,1 6-12 0,-1-8-5 16,6 5-8-1,3 1-2-15,6-4-1 0,4 4-2 16,5-4-41-1,3-7-29-15,9 10-13 16,6 1-53 0</inkml:trace>
  <inkml:trace contextRef="#ctx0" brushRef="#br0" timeOffset="18.0002">18540 13925 196 0,'0'-5'74'0,"0"5"-40"0,0 2-20 0,0-2 20 16,0 3-2-16,-3 2 3 16,0 3-10-16,-3 3-3 15,-6-1-13-15,-3 4 1 0,-3-1 1 16,0-3-2-16,7 6 2 16,-1-5-4-16,3 5-2 15,3-8-5-15,0 8-2 0,3-3-2 16,3-3 3-16,3-2 0 15,3 6 1-15,3-6 0 16,6 5 0-16,-1 0 2 16,1-2 1-16,0-3-8 15,0-1-2-15,-3 1-12 16,0-5-5-16,0 2-14 16,-3-2-6-16,0-3-18 15,-3 0-9-15,0 0-16 16</inkml:trace>
  <inkml:trace contextRef="#ctx0" brushRef="#br0" timeOffset="19.0002">18477 14105 220 0,'-3'-5'82'0,"3"7"-44"0,0-18-29 0,6 8 22 15,-6 6-10-15,3 2 0 16,3-3-10-16,0 11-4 16,3-13-4-16,6 5 2 0,9-5 1 15,6 2 4-15,11 3 4 16,1 0 1-16,0 3 0 16,-1 4-3-16,4-7-2 0,-3 8-2 15,-10-8 2 1,-2 6-5-16,-3-6-1 0,-6 5 0 15,-3-2 2-15,-3-1-1 16,-4-2 0 0,-2 0-19-16,-6 3-65 15,3-3-15-15</inkml:trace>
  <inkml:trace contextRef="#ctx0" brushRef="#br0" timeOffset="20.0002">18114 14002 156 0,'-3'2'57'0,"6"-2"-30"0,-3 0-18 0,0 0 14 0,0 0-5 16,0 0 2-16,0 0-7 15,0 0-3-15,0 0-5 16,-3 0 5-16,3 0 3 0,0 0 7 16,0 0 2-16,0 0-3 15,0-2 1-15,0-1-7 16,3 0-3-16,0-2-5 16,3 0-4-16,3 2-3 15,0 1-1-15,0 2 2 16,3 8 0-1,-3 2 1-15,-6 3 0 16,-3 9 6-16,-6-1 4 16,-3 0-1-16,0 3 2 15,-3-3 0-15,0 3 1 16,0-8-6-16,3-3-2 16,3 0-2-16,0-2-2 15,3-4-2-15,0 1 1 16,0-2 5-16,3-1 2 15,0-5 0-15,6 3 1 16,3-3-2-16,3 0 2 16,3 0-2-16,0 0 2 15,0-3-2-15,0 3 0 16,0 0-6-16,-3 0 1 0,-1 0 0 16,-2 3 0-16,-3-3 0 15,-3 0 0-15,-3 0-18 16,0 0-5-16,0-3-27 15,0 3-10-15,0 0-48 16,-3-3-49 0,-3-2 57-16</inkml:trace>
  <inkml:trace contextRef="#ctx0" brushRef="#br0" timeOffset="21.0002">17650 14388 136 0,'0'-3'52'0,"0"1"-28"0,0 2-17 0,0 0 13 16,0 0-4-16,0 0 1 15,0 5 4-15,0 3 3 16,0 5-12-16,3 3 9 0,-3 13 2 15,0 0 0-15,0-2-2 16,0-3-7-16,0-1-4 16,0-4-3-16,0-1 0 15,3 1-4-15,-3-6 0 16,0-2 1-16,0-3 0 16,0-3 0-16,0-5 2 15,0 0-5-15,0-3-1 16,3-2-11-16,0-3-3 15,3 0 5-15,0-2 2 0,3 2 0 16,3-3 0-16,-1 6 4 16,4 2 1-16,0 0 6 15,3 3 2-15,-3 3-2 16,3 2-3-16,-6 6 8 16,-6-3 4-16,-9 0 2 15,0 0 4-15,-3 0-7 16,-3 0-2-16,-3 0-5 15,0-3-4-15,-3 0-3 16,3-2-1-16,0-3-9 16,0 0-3-16,3 0-14 15,4-3-4-15,2 1-18 16,3-1-8-16,6-2-43 16</inkml:trace>
  <inkml:trace contextRef="#ctx0" brushRef="#br0" timeOffset="22.0002">17897 14571 184 0,'-3'0'71'0,"3"2"-38"0,3 1-23 0,-3 0 17 15</inkml:trace>
  <inkml:trace contextRef="#ctx0" brushRef="#br0" timeOffset="23.0002">17891 14592 370 0,'-3'13'31'15,"0"0"-15"-15,3 0-6 0,0 1 0 0,3-4-2 16,3-2 1-16,3 0-8 16,0-3 0-16,3-2 1 15,0-3 1-15,0-3-1 16,-1-2-2-16,4-3 3 16,-12-2 0-16,0 2 3 15,-3-3 3-15,-6 3 2 16,0-2 1-16,-3 2-4 15,1-3-3-15,-1 6-7 16,0-1-3-16,3 4-20 16,-3 2-9-16,3-3-18 15,3 3-7-15</inkml:trace>
  <inkml:trace contextRef="#ctx0" brushRef="#br0" timeOffset="24.0002">18052 14594 216 0,'-15'8'82'0,"27"0"-44"0,-18 6-33 0,9-7 17 16,-3 1-3-16,3-2 3 15,-3 2-10-15,3-3-4 16,0 0-5-16,0 1-3 0,0-4 3 15,-3-2 0-15,0 0 3 0,0 0-3 16,0 0 0 0,0-5 10-1,0 0-5-15,3-3 0 0,0 0-4 16,-3 0-3-16,3 2 4 16,0 1 1-16,0 0 0 15,2 0 1-15,1 2-9 16,0 0 0-16,0 1-13 15,3 2-6-15,0 0-19 16,3 0-8-16,0 0-3 16,0 0-1-16,0 0-35 15</inkml:trace>
  <inkml:trace contextRef="#ctx0" brushRef="#br0" timeOffset="25.0002">18251 14586 200 0,'-12'-5'74'0,"12"3"-40"0,9-4-20 0,-12 6 20 15,0 0-6-15,0 0 0 16,-3 0-6-16,0 0-2 16,0 3-11-16,-3 2-3 0,1 0-2 15,-1 3-2-15,0 6 1 16,0-4-2-16,3 3-1 16,3 1 1-16,6 2-1 15,3-3-3-15,3-3 2 16,0-2 1-16,0-8 0 15,5-2-7-15,4-1 0 16,-3-5 3-16,0 0 2 0,-6-2 2 16,0-4 0-1,-3-9 0-15,-3-7 0 0,-6 1 0 16,0 0 0-16,0 3-3 16,0 2 2-16,-3 5 1 15,0 4 2-15,0 1 3 16,3 4 4-16,3 10-6 15,3 5-2 1,0 6 1-16,0 12 1 16,0 4 3-16,3-3-1 15,3 2 0-15,0-2-3 16,0 0-2-16,0-3-15 16,-3-5-7-16,3-3-31 0,-1-2-11 15,1-1-46 1</inkml:trace>
  <inkml:trace contextRef="#ctx0" brushRef="#br0" timeOffset="26.0002">18418 14610 256 0,'-3'0'96'0,"6"3"-52"0,-3-3-51 0,0 0 16 15,0 0 9-15,3 0 11 16,12 3-13-1,6-1-6-15,-4-2-2 16,1 0-5-16,-3-2 0 16,0-1 1-16,-3 0 2 15,-3-2-3-15,-3-3-2 16,-3 3 0-16,-3-1 1 16,-3 1-1-16,0-5 2 0,-3 7-2 15,-6 0 2-15,0 3-2 16,-6 0-1-16,3 3-2 15,0 2 1-15,4 1 5 16,-1-1 2-16,3 3 0 16,3 5 1-16,3-2-6 15,3-1-3-15,3 1 1 16,9-3 2-16,3 0-9 16,-1-3-2-16,1 0-22 15,0-2-6-15,3-3-16 0,0 0-7 16,-3-3-43-1</inkml:trace>
  <inkml:trace contextRef="#ctx0" brushRef="#br0" timeOffset="27.0002">18632 14594 216 0,'0'3'82'0,"3"5"-44"0,0 0-22 0,0-3 22 16,0 3-18-16,0 0-3 15,0 0-5-15,0 0 0 16,0 0-6-16,-3-3-2 0,0 1 0 16,0-6 2-16,0 0 3 15,0 0 0-15,0 0 0 0,0-3 1 16,0 0 4-16,3-2-6 16,0-3-2-16,3 0-6 15,0 0 0-15,6 0 0 16,3 0 0-16,0 0-3 15,-1 0 0-15,1 3-14 16,-3 2-6-16,0 1-63 16,0-1-81-1</inkml:trace>
</inkml:ink>
</file>

<file path=ppt/ink/ink5.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7-05-10T21:43:10.781"/>
    </inkml:context>
    <inkml:brush xml:id="br0">
      <inkml:brushProperty name="width" value="0.05292" units="cm"/>
      <inkml:brushProperty name="height" value="0.05292" units="cm"/>
      <inkml:brushProperty name="color" value="#FF0000"/>
    </inkml:brush>
  </inkml:definitions>
  <inkml:trace contextRef="#ctx0" brushRef="#br0">9970 7662 124 0,'0'-2'46'0,"3"2"-24"0,3 0-17 0,-3 0 13 0,3 0-8 16,0 0-3-16,0 2 0 16,0 4 0-16,-3 2-3 15,0 2 6-15,-3 3 3 0,-3 9 2 16,0 4 1-16,-3 6 0 15,3-3 3-15,0 0-7 16,3-3-2-16,0-2-5 16,3-3-2-16,3-5-1 15,3-2 1-15,0-7 0 16,3-1 1-16,3-6-24 16,0-3-9-16,0-5-70 15</inkml:trace>
  <inkml:trace contextRef="#ctx0" brushRef="#br0" timeOffset="444.713">9994 7530 112 0,'3'-5'44'0,"0"2"-24"0,3 3-19 0,-6 0 11 15,3 0 1-15,3 3 2 0,-3-1 0 16,-3-2 1-16,0 0 5 16,0 0 3-16,0 0-12 15,0 0 6-15,-3 3 5 0,0-3-10 16,-3 0-4-16,0 0-6 15,0-3 0-15,3 1 0 16,0-1 1-16,3 3-7 16,0 0 0-16,3-3-1 0,0 6 2 15,3-3 1 1,0 0 1-16,-3 3 2 16,-3-3 1-16,0 0 1 15,0 0 2-15,0 0 6 0,0 0 2 16,0 0-7-1,0 0-4-15,0-3-9 0,0 3-4 16,0 0-30-16,3 0-13 16,3 3-46-1</inkml:trace>
  <inkml:trace contextRef="#ctx0" brushRef="#br0" timeOffset="2036.3192">10438 7773 128 0,'-9'0'49'0,"9"3"-26"0,0-3-18 0,0 0 11 15,0 0-3-15,3 3 0 16,3-1-1-16,3 1 2 15,3 0-7-15,-1-1 0 0,13 1 3 16,3 0 5-16,3-3 3 16,3 0 4-16,8 0 1 15,7 0-4-15,5-3 1 16,1 0-9-16,6 1-4 16,-1 2 2-16,10-3 2 0,-7 0-4 15,4 1 1-15,2-1-1 16,-3 0 1-16,-5 3 0 15,0-2 2-15,-7-1-1 16,-2 3 0-16,-4-2 1 16,-5-1 4-16,-6 3-2 15,-7 0 3-15,-5 0 3 16,-3 0 1-16,-6 0-4 16,-3 0-1-16,-3 0-6 15,0 0-3-15,-3 0-2 16,0 0 0-16,0 0-2 15,-3-3-1-15,3 3 1 16,-6 0-1-16,0-2 0 16,0 2 0-16,0-3-3 0,0 0 2 15,0 3-15-15,0-2-4 16,0-1-8-16,0 3-2 16,0-3-6-16,0 1-1 15,0 2-10-15,0-3-3 16,0 0-39-1,0 3-46-15,0 0 40 0</inkml:trace>
  <inkml:trace contextRef="#ctx0" brushRef="#br0" timeOffset="2621.2956">11584 7631 136 0,'-6'-3'52'0,"9"3"-28"0,0 0-19 0,-3 0 13 16,0 0 16-16,0 0 8 16,0 0-15-16,0 0-5 15,3 0-14 1,3 0-1-16,0 0 0 0,11 3 1 16,-2-3-4-16,3 2-1 15,0 1-1-15,3 0-2 16,3-1-2-16,2 1 1 15,-2 2 1-15,0 0 2 16,-3 1-1-16,-3 2-1 16,0-3 1-16,-3 0-1 15,-4 1 0-15,1-1 0 16,-3 0 0-16,-3 0 2 16,-6 1 8-16,-3 2 3 15,-6 2 0-15,-3 1 0 0,-5 2-3 16,-4 0 1-1,-3 6-6-15,3 2-3 0,0 0 1 16,3-5 0-16,3 0-4 16,-2-3-1-16,5-5-2 15,3 0 3-15,0-3-24 16,3 1-11-16,0-1-157 31,6-5 69-31</inkml:trace>
  <inkml:trace contextRef="#ctx0" brushRef="#br0" timeOffset="3840.7043">10875 8043 132 0,'-12'-5'52'0,"9"5"-28"0,-3-16-17 0,3 14 15 15,-3-1-2-15,1 0 3 16,-4 3-11-16,0 13-4 0,-3 3-5 15,0 3-5-15,3 5-1 0,0 2-1 16,12 1 3-16,3-4 0 16,6 7 3-16,9-15 5 15,5-4 6-15,4-6 2 16,6-5 3-16,0-8-8 16,-10-5-1-16,-5-3 1 15,-6-5 4-15,-9 3 1 16,-9-9 0-16,-6 3-5 15,-3 3-2-15,-3 3-2 0,1 4 1 16,2 4-20 0,0 2-8-16,3 5-47 15,6 16-18-15,3 3-9 16</inkml:trace>
  <inkml:trace contextRef="#ctx0" brushRef="#br0" timeOffset="4229.3583">11962 8099 232 0,'-6'-3'88'0,"6"6"-48"0,3 5-47 15,-3 0 14-15,0 5 1 16,0 6 7-16,3 4 6 16,-3 12 4-16,0-4-13 15,3-1-9-15,0-4-3 0,0-2-18 0,3-3-5 16,2-5-95 0</inkml:trace>
  <inkml:trace contextRef="#ctx0" brushRef="#br0" timeOffset="4934.0796">13221 8043 240 0,'-3'-2'90'0,"9"2"-48"0,12-14-49 0,-6 12 14 15,2-1-7-15,4 3 2 16,3 0-3-16,-3 5-2 16,0 3 2-16,-3 6-2 0,-3-1 1 15,-6 3 2-15,-6 2 0 16,-6 1 0-16,0-1 0 0,-6 1 2 15,-3-3 1-15,-3 2 3 16,0-5 1-16,0-2 10 16,6-3 4-1,3 0 0-15,3-3 2 16,6 0-9-16,3 1-3 0,9-4 0 16,0 1 0-16,9 0-3 15,0-3 0-15,0 5-5 16,6 0-2-16,-4-7-20 15,7-1-8-15,3 0-52 16,0 1-22-16,-4-6-9 16</inkml:trace>
  <inkml:trace contextRef="#ctx0" brushRef="#br0" timeOffset="5446.7092">14471 8051 88 0,'-3'-2'35'0,"3"2"-18"0,0-3-20 16</inkml:trace>
  <inkml:trace contextRef="#ctx0" brushRef="#br0" timeOffset="5775.2906">14468 8035 256 0,'0'-5'66'15,"0"0"-28"-15,3 0-21 0,3-1-11 16,0 1-5-16,6 0-1 15,3-1 0-15,0 1 0 0,2 2 0 16,4 1 0-16,3 4-3 16,-6 1 2-16,-3 2 1 15,-3 6 2-15,-3 0-1 16,-12 2-1-16,-6 0 1 16,0-2 1-16,0-3-10 15,3-1-2-15,3 1-17 16,9 0-6-1,9 0 2-15,0 3 4 0,2 2 15 16,1 0 9-16,-3 3 18 16,-3 0 10-16,-3 3 16 15,-6-6 7-15,-9 0-6 16,-9 3 0-16,-9 0-22 0,-2-3-9 16,-4-5-16-16,0 8-5 15,3-3-74-15,-2-5-32 16</inkml:trace>
  <inkml:trace contextRef="#ctx0" brushRef="#br0" timeOffset="7244.1239">9515 7980 132 0,'-3'-8'52'0,"3"8"-28"0,0-3 3 0,0 3 23 15,0 0-11-15,0 0-5 16,0 3-17-16,0 2-8 0,3 8-6 16,0 9 4-16,0-1 5 0,0 5 0 15,0 3 1-15,0 0-3 16,-3-2-1-16,0-3 6 15,-3 5 2-15,-3-8-2 16,-3-5-1-16,0 5-8 16,-3-13-4-16,-3-3-6 15,-3-10 0-15,-5 0-18 16,2-6-8-16,0-2-22 16,3-3-9-16,-3-5-50 15</inkml:trace>
  <inkml:trace contextRef="#ctx0" brushRef="#br0" timeOffset="7580.1001">9461 7726 212 0,'0'-3'79'0,"6"1"-42"0,0 2-30 0,-6 0 18 15,0 0 7-15,0 0 4 16,0 0-10-16,0 0-5 16,0 0-12-16,-3 2-6 0,0 1-2 15,-3-3-6-15,0 0 1 0,3 0-5 16,0 0-1-16,3 0-9 16,3-3 0-1,3 3 3-15,0 0 5 16,3 0 4-16,-3 0 4 0,0 0 6 15,-3 0 3-15,-3 0 6 16,0 0 5-16,-3 0-20 16,0 0-9-16,0 0-72 15</inkml:trace>
  <inkml:trace contextRef="#ctx0" brushRef="#br0" timeOffset="9316.9329">9408 8636 36 0,'-15'-8'16'0,"27"8"-8"0,-3-3-1 0,-6 3 9 15,0-2 3-15,-3-1 3 16,3-2-8-16,-3 0-1 0,3-1 4 16,0 1 1-16,0-3 2 15,0 3 0 1,-3-1 6-16,0 1 6 0,0 0-4 15,0 2 0-15,0 1-15 16,0-1-1-16,0 3-1 0,0 0 0 16,0 11 1-16,0 10 0 15,0 24 0-15,0 2-2 16,-3 17 1-16,0 2-2 16,0 3 0-16,-6 10-3 15,3-2 1-15,0 0 2 16,0-11 5-16,3-8-4 15,0-5 0-15,0-6-9 16,0-4-2-16,-3-9 0 16,6-5 2-16,-6-5 0 15,3-5 2-15,0-4-2 16,0-1-3-16,-3-4-1 16,3-2-5-16,0-2-2 15,0-1-9-15,0 0 0 16,0-5-12-16,-3 0-3 15,0-5-13-15,0-3-5 16,-3 0-21 0,1-5-30-16,-1-1 33 15</inkml:trace>
  <inkml:trace contextRef="#ctx0" brushRef="#br0" timeOffset="9601.5003">9202 9332 160 0,'-6'-8'63'0,"9"8"-34"0,-6-3-25 0,3 3 13 15,0 0-2-15,3 8 1 16,3 3 7-16,3 7 3 16,0 6-14-16,3 11 2 0,3 2 0 0,0 8-1 15,0-3 0-15,0 0 1 16,3-10 2-16,-4-6-3 16,-2-4 2-16,3-7-4 15,3-7 1-15,-6-2 2 16,0-6 1-16,0-14-6 15,-3-9-1-15,0-6-11 0,-3-6-5 16,0-2-14-16,0-11-6 16,-1 11-12-16,1 3-5 15,0 8-39 1,6 2-56 0,-3 3 39-16</inkml:trace>
  <inkml:trace contextRef="#ctx0" brushRef="#br0" timeOffset="10246.9604">9857 8996 104 0,'-15'0'38'0,"15"2"-20"0,-3 4-8 0,-3-4 12 15,0 1-6-15,4 2-1 16,-1-2-5-16,0 0-1 15,0 2-5-15,0-2 4 0,3 2 4 16,-3 3 5-16,3 0 2 16,0 5-4-16,0 8-1 15,0 0 0-15,9 11 6 16,2-5-7 0,1-6 0-16,0-5-1 15,3-8 5-15,0-6 3 16,-3 1-1-16,6-24-2 0,0-6-7 15,-3-2-4-15,-7 0 3 16,-2 0 2-16,-6 0 0 16,-6 0 1-16,-2 2-4 15,-4 6-3-15,0 8-13 16,-3 2-5-16,0 3-36 16,-6 22-114-1</inkml:trace>
  <inkml:trace contextRef="#ctx0" brushRef="#br0" timeOffset="10745.3545">9792 10110 200 0,'0'0'74'0,"3"2"-40"0,0 12-31 0,0-1 15 16,0 5 4 0,-3 6 6-16,0 8 0 15,0-3 1-15,0 0-16 16,0-2-8-16,0-4-3 0,3-1-40 0,3-7-16 16,3-7-61-1</inkml:trace>
  <inkml:trace contextRef="#ctx0" brushRef="#br0" timeOffset="11449.3562">9708 11520 176 0,'-6'0'66'0,"3"3"-36"0,1-6-11 0,2 3 23 16,0 0-10-16,0 0-1 16,0 0-18-16,2-3-8 15,7-2-3-15,0 0-7 0,3 2-1 16,0 3 3-16,0 0 1 15,0 5 2-15,-3 6 2 16,-6 7-8-16,-3 6-1 16,-6 3 4-16,-6-1 1 0,-3 3 6 15,0-2 5 1,-6-3 8-16,-2-6 7 0,5-2 2 16,9-3 11-1,3-2-14-15,15-3-12 16,3-3-9-1,6-5-5-15,2 0-9 16,7-3-3-16,3 1-30 16,-3-1-12-16,0 0-70 15</inkml:trace>
  <inkml:trace contextRef="#ctx0" brushRef="#br0" timeOffset="12408.3827">9702 12848 144 0,'-3'-2'55'0,"-2"2"-30"0,2-3-18 0,3 3 15 15,0 0-4-15,-3 0 1 16,3 0-6-16,0 0 0 16,-3 0-8-16,0 0 4 0,0-3 3 15,0 1-2-15,3 2 0 16,0 0-2-16,0 0 0 16,3-3-4-16,0 0-3 0,3 1 2 15,3-4 2-15,-1 1-2 16,1 2 0-16,3 1-1 15,0 2 1-15,0 0-2 16,-3 5-1-16,0 0 3 16,-3 3 2-16,0 3 2 15,-6 2 3-15,0-2 1 16,-3 5 3-16,0-1-3 16,-3-4-1-16,0 0-4 15,0-3-1-15,3 2-6 16,3-2-5-16,3 0-2 15,3 0 4-15,0 0 2 16,0 2-1-16,0 1 2 16,6 2 5-16,-3 1 2 15,-9-1 13-15,0 3 7 16,-3 2-4-16,-3-2-1 16,-3 3-12-16,-3-1-3 15,-6 1-13-15,0-1-3 16,-12-2-37-16,1 0-14 15,2-8-79-15</inkml:trace>
  <inkml:trace contextRef="#ctx0" brushRef="#br0" timeOffset="20231.3378">18323 6506 132 0,'0'-3'52'0,"0"3"-28"0,0 0-17 15,0 0 13-15</inkml:trace>
  <inkml:trace contextRef="#ctx0" brushRef="#br0" timeOffset="20625.2833">18326 6517 267 0,'3'18'28'0,"0"3"-14"16,2 3-4-16,-2 5 0 0,0-2 0 0,-3-1 2 16,0-2 0-16,-3 0 0 15,0-3-2-15,1-2 1 16,-1-4-2-16,0-4 0 16,0-3 1-16,3-3 4 15,0-2-6-15,0-6 0 16,0-2-4-16,0-3-3 15,0-3 2-15,0-4 0 16,3-4-1-16,0-5-2 16,2 0 1-16,1-5-1 15,3-2-3-15,3-1 2 16,0 5 1-16,6 4 0 0,0 4 0 16,0 8 0-1,0 6-3-15,-1 16 0 16,1 7 2-16,0 6 0 0,-3 2 1 15,-3 4 0-15,0-1 2 16,-6-3 1-16,0 1 1 16,-3-1 2-16,-3-2-5 15,0-3-1-15,3-5-24 16,0-3-12-16,3-2-41 16,3-11-18-16,5-6 3 15</inkml:trace>
  <inkml:trace contextRef="#ctx0" brushRef="#br0" timeOffset="20995.3477">18790 6572 220 0,'-6'3'82'0,"6"0"-44"0,3 2-49 0,0 0 13 16,6 0-4-16,-3 1 1 15,3 4 5-15,3-2 5 16,0 0-5-16,2-3 2 0,4-5 4 15,-3 0-4-15,3-2-1 16,-3-3 0-16,0-1 1 16,-3-2-3-16,-3 0-2 15,-6-8 0-15,0 1 1 0,-9-7 1 16,-6 7 1 0,-3 1-5-16,0 6 1 15,-6 8 0-15,0 8 2 16,-6 8 1-16,1 3 3 15,-1 5-1-15,6 2 2 0,6 3 0 16,6-2 1-16,6-4-7 16,9 1 0-16,6 0-1 15,6-3 2-15,9-2-3 16,3-6 0-16,2-5-37 16,4-3-14-16,3-5-58 15</inkml:trace>
  <inkml:trace contextRef="#ctx0" brushRef="#br0" timeOffset="21327.4412">19162 6488 216 0,'-21'-16'82'0,"15"16"-44"0,-6 2-33 0,6 6 17 16,0 8-8-16,-3-3 0 15,4 1-11-15,2 2-1 16,6-1-2-16,5 1-5 0,4 0 1 16,9 3 0-16,3 2 2 15,0 0-1-15,-3 0-1 16,-4-2 9-16,-5-3 6 0,-6-1 10 16,-9 1 7-1,-6 0-9-15,-5-3-1 16,-7-5-10-16,0-2-3 15,-3-6-10-15,0-3-2 0,0-2-38 16,7-1-18-16,8-15-139 31,6-3 107-31</inkml:trace>
  <inkml:trace contextRef="#ctx0" brushRef="#br0" timeOffset="21568.4082">19379 6181 236 0,'-3'0'90'0,"3"8"-48"0,0 5-53 0,3 0 11 15,-3 11 8-15,0 13 8 16,0 13 10 0,0 11 5-16,6 0-17 15,-3 2-6-15,0-7-1 0,3-6-4 0,0-5 0 16,0-2-1-16,-3-12 1 15,0-4-29-15,3-9-11 16,-3-4-79 0,3-4-41-16</inkml:trace>
  <inkml:trace contextRef="#ctx0" brushRef="#br0" timeOffset="22426.5464">19275 6548 260 0,'-6'-5'99'0,"12"8"-54"0,6-6-46 0,-3-2 18 0,9 0-6 15,3-6 3-15,-1 3-7 16,7 0-4-16,6 3-2 16,0 0-4-16,-1-1 0 0,1 1-47 15,0 2-21-15,-3 6-35 16,-3 0-18-1,-10 2 64-15,-5 5 204 32,-6 9-60-17,0 0-16-15,3-4-33 16,0-1-17-16,3-4-2 0,0-2 0 16,3 0-8-16,-3-5 1 0,3-3 4 15,-1-3-5-15,-2-2-2 16,-3-1-1-16,-3-1-1 15,-3-12-2-15,-3 1 1 16,-3 2-2-16,-6 0-1 16,-3 5-2-16,-3 3 1 15,-8 6-1-15,-1 10-2 16,0 10 0-16,3 3 3 16,3 3-2-16,3 0 1 0,7-3 2 15,5 5 2-15,6-2-3 16,11-3-2-16,10-2-1 15,3-3 3-15,9-6-22 16,2-2-7 0,1-5-25-16,3-6-10 0,-1-7-3 15,-2-3-20 1,-6-3 30-16,-3 0 55 16,-7 0 31-16,-5-3 31 15,-6 4 13-15,-6-7-16 16,-6 6-8-16,-6 3-15 15,-3 11-6-15,-6 7-15 16,1 5-5-16,-1 6-1 0,3 8-5 16,3 3-1-16,3-4 2 15,6 1 1-15,6-3-1 16,3-2-2-16,6-3 3 0,3-6 2 16,-1-4 4-16,4-9 2 15,-3-5-1-15,3-8-1 16,-3-8-8-16,-6-7-2 15,-9-17-7-15,-6-2 0 16,-6-6 4-16,-3 3 2 16,-3-2 2-16,-3 7 0 15,3 6 11-15,3 13 7 16,3 2-9-16,3 14-2 16,3 16-10-16,9 10 0 0,6 19-1 15,3 23-1 1,12 3 1-16,3 1 3 15,0-4-2-15,-1-7 1 16,7-6-42-16,6-5-20 16</inkml:trace>
  <inkml:trace contextRef="#ctx0" brushRef="#br0" timeOffset="23067.7747">21243 6070 184 0,'-27'-53'68'0,"6"45"-36"0,-3-3-7 16,12 11 25-16,-9 0-12 16,1 3-2-16,-10 2-19 15,3 19-8-15,3 8-5 16,0 15-6-16,7 9 1 0,2 13-1 16,3 13-2-16,6 0 3 15,3-8 2-15,0-13 0 0,3-9-1 16,3-7 1-16,0-10 1 15,-3-9-12-15,0-5-6 16,0-7-35-16,0-9-17 16,-3-8-36-1</inkml:trace>
  <inkml:trace contextRef="#ctx0" brushRef="#br0" timeOffset="23578.5102">20734 6411 252 0,'-18'-5'93'0,"30"5"-50"0,-3 0-50 16,2 0 14-16,4-3-7 0,3 0 2 15,9 1 3-15,3-1-2 16,6 0-4-16,-1 3-2 16,1 3-1-16,-6 0 3 0,-3-1 0 15,-4 4 1-15,-2-1 0 16,-6 0 0-16,0 0 0 15,-6 1 0-15,0 2 0 16,0 0 0-16,-3 5 0 16,0 5 0-16,0 1 4 0,-3 2 2 15,2 0 0 1,1 0-1-16,0 1-3 16,0-1 1-16,9-3 2 0,-6 1 2 15,3-6 3-15,3-2 4 16,0-6 3-16,0-5 4 15,3-3-5-15,-1-2 1 16,4-3-6-16,-3 0-1 16,-3-3-2-16,-3-2 0 15,-6-8 0-15,-6-3 0 16,-3 0-2-16,-6 1-1 16,-3 1-3-16,-3 4-2 15,-3 2 1-15,-3 3-1 16,4 5-11-16,2 3-3 0,6 2-15 15,0 3-7-15,3 0-18 16,6 0-6 0,6 3-32-1,6 2-42-15,3-2 42 16</inkml:trace>
  <inkml:trace contextRef="#ctx0" brushRef="#br0" timeOffset="23922.7774">21475 6451 156 0,'9'5'57'0,"-6"3"-30"0,6 16-18 16,-3-9 16-16,0 4 8 0,-1 0 4 16,-2-1-8-1,3 1-5-15,-3-1-14 0,3-5-2 16,-3 1 2-16,0-4 0 0,-3-2 2 15,0-3 7-15,0-5 2 16,0 0 3-16,0-5 2 16,-3-6-8-16,3-4-3 15,0-7-8-15,3-1-5 16,3 1-4-16,0 1 1 16,3 3-1-16,3 2 0 15,6 3-5-15,3 2 0 0,0 6-26 16,-1-1-10-1,4 6-33-15,0 0-13 16,6 0-20-16</inkml:trace>
  <inkml:trace contextRef="#ctx0" brushRef="#br0" timeOffset="24149.6234">21930 6503 272 0,'-18'3'104'0,"21"0"-56"0,9-3-49 16,-6 0 27 0,15 0-9-16,3 0-6 15,6 0-4-15,2-6-4 16,1 1-27-16,6 0-11 0,2-3-92 15</inkml:trace>
  <inkml:trace contextRef="#ctx0" brushRef="#br0" timeOffset="24557.643">22278 6173 236 0,'-6'0'90'0,"12"5"-48"0,0 11-51 0,-3 2 12 0,0 6 2 16,-3 16 4-16,0 13 9 16,0 8 6-16,0-6-13 15,3-4-4-15,0-1-2 0,3-8-3 16,0-5 1-16,0-5-2 15,0-8-1-15,3-3-37 0,0-8-17 16,3-2-59 0</inkml:trace>
  <inkml:trace contextRef="#ctx0" brushRef="#br0" timeOffset="24869.7743">22475 6551 212 0,'-9'8'79'0,"6"5"-42"0,-3 8-41 0,6-7 13 16,0 2 4-16,3 5 6 0,3 0-1 15,3 0-1 1,3-2-9-16,6-4 6 0,3-1 5 16,-1-6 3-16,1-6 4 0,0-2-8 15,0-5-3-15,-3-6-6 16,-3-5-4-16,-4 1 0 15,-5-7 1-15,-6-1-3 16,-3-14-2-16,-2 2-3 16,-4 6 1-16,-6 3-12 15,-3 4-5-15,3 4-23 16,-3 5-9-16,9 7-73 16,0 4-39-1,6 7 77-15</inkml:trace>
  <inkml:trace contextRef="#ctx0" brushRef="#br0" timeOffset="25155.9626">22686 6633 160 0,'-3'27'60'0,"6"-4"-32"0,3 4-17 0,0-19 18 16,3 0 0-16,6 0 5 15,6-3 2-15,3-2-1 16,2-3-18-16,1-6-1 0,0 1-2 15,-3-6 4-15,-6-2 1 16,-6-3-2-16,-1-2 0 16,-5-1-1-16,-9-2 0 0,-5-5-6 15,-7-3-4 1,-3 2-6-16,-6 9-2 0,3 2-17 16,-9 5-5-16,10 11-37 15,-1 11-13-15,6-1-54 16,6 1-27-1,9-1 79-15</inkml:trace>
  <inkml:trace contextRef="#ctx0" brushRef="#br0" timeOffset="25604.8315">22960 6575 192 0,'3'10'71'0,"3"9"-38"0,0 10-34 0,-3-10 15 16,0 4-1-1,6 9 4-15,-3 5 2 0,0 0 1 16,0 11-11-16,0-6 6 0,-3-5 4 16,6-5-10-16,-3-8-5 15,-1-3 0-15,1-5 1 16,-3-6 11 0,0-7 2-16,-6-6 5 15,3-18-11-15,-3-3-4 16,0-7-3-16,-5-6-1 15,-1 0 2-15,3-3 1 16,0-2-1-16,3 2 1 16,6 6-4-16,0 2-2 15,6 8 0-15,0-2-1 16,2 4-3-16,4 6 0 0,6 11-1 16,3 5 3-16,0 5 0 15,-3 6 1 1,-7 2 4-16,-2 1 2 15,-9 4 6-15,-6 1 5 0,-6-1-7 16,-2-2-3-16,-4 0-13 16,0-3-4-16,-6-2-22 15,9-1-6-15,-9-4-38 16,3-4-14-16</inkml:trace>
  <inkml:trace contextRef="#ctx0" brushRef="#br0" timeOffset="25951.9298">23413 6458 324 0,'2'-2'123'0,"-2"4"-66"0,-2 1-40 0,-4-3 30 16,6 3-12-16,-9-1-1 15,-3 4-15-15,0 2-6 16,0 0-8-16,3 0-6 0,0 2 0 15,6 3-4-15,3 1 1 16,9 4-3-16,3 1 0 16,3 2-1-16,12 3 0 15,-4-1 5-15,-2-1 1 16,-6-4 4-16,-3-2 3 16,-3-3 0-16,-15-2 2 15,-6-1-2-15,-6 1 2 16,-3-3-4-16,-2-3 0 0,-4-2-8 15,3-3-2-15,-3 0-31 16,6 0-13-16,6 0-53 16,1 0-22-16,14-5 1 15</inkml:trace>
  <inkml:trace contextRef="#ctx0" brushRef="#br0" timeOffset="26131.929">23701 6675 256 0,'0'3'96'0,"0"10"-52"0,6-5-56 16,-6-2 15-16,0 1-3 0,0-1 4 15,0-1 12-15,-6 0 5 16,6-2-11-16,-3 0-6 0,0-3-2 16,-3-3-46-16,-3-8-18 15,6 1-48 1</inkml:trace>
  <inkml:trace contextRef="#ctx0" brushRef="#br0" timeOffset="26375.6044">23776 5871 280 0,'-3'-3'107'0,"6"9"-58"0,0 15-59 15,-3 0 14-15,-6 19 3 16,-6 7 5-16,3 9 6 16,3-3 3-16,-3-5-11 15,3-4-3-15,0-1-3 0,3-6-7 16,0-8-2-16,9-5-75 16,9-6-34-16,3-10-2 15</inkml:trace>
  <inkml:trace contextRef="#ctx0" brushRef="#br0" timeOffset="29391.4634">19230 7324 184 0,'-3'-6'68'0,"6"9"-36"0,-6 2-31 0,6 1 16 15,0 9 0-15,-3 12 2 16,3 7-2-16,-3 9 0 16,3 2-9-16,-3 2-3 0,0 1 1 0,0 0-1 15,0 2 0 1,3-3-6-16,-3-10 1 0,3-5 0 16,0-5 0-16,0-9-40 15,0-5-18-15,3-2-41 16</inkml:trace>
  <inkml:trace contextRef="#ctx0" brushRef="#br0" timeOffset="29721.5774">19350 7657 140 0,'-3'0'52'0,"17"3"-28"0,-20-1-24 15,12 4 10-15,-6 2 7 0,6 7 6 16,-3 4-1-1,0 10-1-15,3 3-11 0,3 0 2 0,3-3 2 16,0-3-1-16,3-2 2 16,3-6 1-16,0-4-1 15,2-6-1-15,-2-6 1 16,0-4-4-16,-3-4-1 16,-3-7-4-16,-6-8 1 15,-3 0-2-15,-6 0 0 16,-3-3-6-16,-3 0-1 15,-3 3-2-15,0 2 3 16,0 3-13-16,0 6-6 16,3-3-22-16,4 5-9 15,5 2-37-15,5 1-36 16,7 0 48-16</inkml:trace>
  <inkml:trace contextRef="#ctx0" brushRef="#br0" timeOffset="30025.5737">19656 7694 180 0,'-21'19'68'0,"18"2"-36"0,-9 3-22 15,9-6 20-15,0 6-3 16,3 2 2-16,0 1-8 16,6-3 0-16,6-3-12 15,3-3-1-15,6-7 2 0,3-6-4 0,-3-5 2 16,-1-5-1-16,-2-3 1 15,-6-8-2-15,3-5 1 16,-9 2 0 0,-6-2 1-16,-6 0-7 0,-6-3 0 15,-3 3-3-15,-3 3 0 16,1 2-5-16,-4 5 0 16,3 3-28-16,3 6-12 15,6 2-61 1,6 5-41-16,9-5 62 15</inkml:trace>
  <inkml:trace contextRef="#ctx0" brushRef="#br0" timeOffset="30650.7339">19841 7699 132 0,'-3'0'52'0,"6"3"-28"0,-3 0-28 15,0 5 36 1,0 10-3-16,3 14-6 0,-3 2-1 16,0 9-13-16,3 2 8 0,3 2 3 15,-6-2-4-15,6 0-1 16,-1-5-5-16,-2-6 1 16,0-5-2-16,0-7 2 15,0-4 3-15,-3-2 3 16,0-8 6-16,0-8 6 15,0-8-10-15,-6-8-3 16,0-8-9-16,3-8-3 16,1-5-2-16,-1-2 1 15,0-12-4-15,9-1-2 0,-1 4 2 16,4 3 2 0,0 5 0-16,3 9 2 0,3 7-4 15,6 5-2-15,0 9-1 16,0 10 3-16,-4 10-2 15,-2 1 1-15,-3 2 6 16,-6 6 5-16,-6 4-3 16,-3-1 2-16,-6-1-5 15,-3-5 0-15,-2-3-6 16,-1-3-2-16,0-4-23 16,-6-1-6-16,6-5-18 15,3 0-6-15,3 0-133 31,18-19 73-31</inkml:trace>
  <inkml:trace contextRef="#ctx0" brushRef="#br0" timeOffset="31162.256">20341 7654 164 0,'-3'0'63'0,"3"3"-34"0,0 2-23 16,3 1 17-16,0 2 3 15,0 5 7 1,3 3-12-16,0 2-2 0,2-2-11 15,4 0 4-15,0 5 1 0,-3-5-2 16,0 5-1-16,0-5-2 16,-3-3 0-16,0-2-4 15,0-3-1-15,-3 0-1 16,0-3 1-16,-3-5 0 16,0 0 3-16,0 0-3 15,0 0-2-15,0-5 11 16,0-1 4-16,0 4-4 15,3-11 1 1,0-1-4-16,0 1-5 0,0-3 0 16,3-2-2-16,0-3-2 15,0-1 3-15,0 1 0 16,0 0-4-16,-3 5 1 16,0 0-2-16,0 3-2 15,-1 2-19-15,1 4-10 16,3 1-47-16,3 9-21 15,0 2-11 1</inkml:trace>
  <inkml:trace contextRef="#ctx0" brushRef="#br0" timeOffset="31912.4562">20683 7652 180 0,'-3'-6'68'0,"0"4"-36"0,3 2-26 0,-3 0 15 16,0 0 4-16,-3 0 7 15,0 0-2-15,-6 0 0 0,3 0-17 16,-3 2-8-16,-2 6-3 0,-1 6-5 16,0 4 0-16,3 1 4 15,3 4 1-15,3 1 0 16,6-3-2-16,0 1 1 16,6-4 1-16,0-5 3 15,3-2 4-15,0-8-2 0,3-6-2 16,0-2-2-1,-3-3-3-15,-1 0 3 16,1-3 0-16,-3-2-1 16,0 0-2-16,0 0 1 15,-3-1 1-15,0 4-1 0,-3 2 2 16,0 5-2-16,0 3-1 16,0 5 1-16,3 3-1 15,0 3 0-15,3 5 0 16,0 5 0-16,0-2 0 15,0-4 0-15,0-1 0 16,6-1-3-16,0-3 0 16,-3-2-27-16,6-2-10 15,-4-12-4-15,1-2-1 16,0-5 0-16,-3 0 4 0,-3-3 9 16,0 0 6-16,-3 0 18 15,0 3 9-15,0 0 16 16,0 2 7-16,-3 3 3 15,0 6 3-15,0 2-5 16,3 2-3-16,0 6-1 16,0 0-1-16,0 3 2 15,0-3 3-15,0 0-4 16,0 5 1 0,0-2-8-16,-3-4-5 15,0-1-1-15,0-1-1 16,0-5 3-16,0 0 1 15,0-8 6 1,0 0-3-16,0-2-8 0,3-4-3 16,0 1-2-16,0 0 1 15,3 0-3-15,3-1 0 16,0 1 1-16,2 0 0 16,1 5-18-16,0 0-8 15,0 3-26-15,0 0-12 16,3-1-17-16,6 1-5 15,-3 0 3 1</inkml:trace>
  <inkml:trace contextRef="#ctx0" brushRef="#br0" timeOffset="32062.3561">21064 7660 212 0,'-3'5'79'0,"6"3"-42"0,-6 3-26 16,3-4 21 0,0 7-8-16,0 4 0 15,0-2-7-15,0-3-2 16,0 6-9-16,0 2-4 0,3-2-6 15,0-4-2-15,0-4-46 16,0-3-20-16,0 0-36 16</inkml:trace>
  <inkml:trace contextRef="#ctx0" brushRef="#br0" timeOffset="32226.4422">21031 7543 272 0,'-6'-8'101'0,"-6"3"-54"0,6 5-44 0,3-3 21 16,6 6-16-16,-3-3-13 16,6 3 2-16,0-1-6 15,3 4-41-15,3-1-19 16,3 0-38 0,3-2-13-16</inkml:trace>
  <inkml:trace contextRef="#ctx0" brushRef="#br0" timeOffset="32632.0156">21278 7559 196 0,'-6'3'74'0,"6"-3"-40"0,-3 0-29 0,0 0 19 15,-6 8 0-15,1 0 3 0,-7 2-10 16,0 3-5 0,0 6-7-16,0 5-6 0,0 2 0 15,3 3 1-15,0 3 2 16,6 3 3-16,3-6 2 15,6-6 5-15,3-4 3 16,9-6-2-16,-3-2 2 0,6-6-6 16,-3-16-1-16,0-2-2 15,0-3 1-15,-3-2-6 16,-4-3-1-16,-2-3 0 16,0 3 2-16,-3 0-3 15,-3 2 0-15,0 6-1 16,0 5-2-16,0 3-2 15,0 5 1-15,3 10 1 16,3 9-1-16,0 4 4 16,3 4 0-16,0-3 1 15,0 0 0-15,0-1-25 16,3-1 14-16,0-9-61 16,3 0 40-16,3-10-96 15,-1-3 72-15</inkml:trace>
  <inkml:trace contextRef="#ctx0" brushRef="#br0" timeOffset="33055.9223">21460 7345 224 0,'-3'-3'85'0,"3"3"-46"0,3 5-52 0,0 6 12 15,3 2-3-15,0 14 13 16,0 2-4-16,0 8 26 15,0 3-17-15,-3 2 18 16,3-2-18-16,-3-3 6 16,0-6-12-16,-3-4 0 15,2-6-5-15,1-2 3 16,0-6-4-16,0-5 4 16,3-3-4-16,-3-8-10 15,3-2 5-15,3-6-15 16,0-2 10-16,3 0-5 15,0 5 8-15,6 3 2 0,0 2 3 16,0 8 24 0,-4 3-13-16,-5 6 37 15,-3 4-27-15,-9 3 19 0,0 0-23 0,-9 3 0 16,1-3-11-16,-7-2-5 16,3-3-2-16,-9-6-32 15,6 1 18-15,-6-11-71 16,3-3 48-16,-2-10-111 15,8 0 84-15,-3-14-58 16,9 6 72-16</inkml:trace>
  <inkml:trace contextRef="#ctx0" brushRef="#br0" timeOffset="33250.0861">21707 7310 244 0,'3'0'93'0,"-3"0"-50"0,6 16-50 16,-3 0 33-1,0 3-17-15,-3 15 30 16,3 1-22-16,-6 7 9 16,3-2-15-16,-3 2-2 15,3-5-5-15,0 0-16 16,3-5 6-16,0-6-72 16,3-2 43-16,0-6-111 15,0-2 82-15</inkml:trace>
  <inkml:trace contextRef="#ctx0" brushRef="#br0" timeOffset="33563.1807">21877 7697 272 0,'0'2'101'0,"0"-2"-54"0,17 6-57 16,-8-6 32-16,0 2-16 0,3-2 22 16,0 0-15-16,3-2 2 15,0-1-9-15,-3-2-3 16,0-1-2-16,-3-4-4 15,0 5 2-15,-6-9-12 16,0 6 6-16,-9-7-9 16,3 4 8-16,-15-2 7 15,3 2 1-15,-9 8 5 16,3 6-3-16,-3 5 21 16,7 5-12-16,-1 6 14 15,6 2 6-15,3 3 3 16,9 0-11-16,12 5-4 15,9 0-11-15,5-8-5 0,7 0-2 16,9-5-28-16,5-13-11 0,4-17-131 16</inkml:trace>
  <inkml:trace contextRef="#ctx0" brushRef="#br0" timeOffset="34630.63">22707 7541 132 0,'-3'-3'49'0,"3"3"-26"0,0-3-14 15,0 3 14-15,0 0 4 16,0 0 6-16,0 0-5 16,0 0-2-16,0 0-14 0,3 0-1 0,3 3 0 15,0-3-4 1,0 0 1-16,3 0-7 16,-3 3-1-16,0-1 0 0,-3 4 0 15,3 4 0-15,-6 9 0 16,-6-1 8-16,6 1 7 15,-3-1 2-15,0 1 1 16,3-1-3-16,0 1-1 16,3-3-6-16,0 0-3 15,6-6-2-15,3-2 0 16,-3-3-15-16,8 1-5 16,-2-6-35-16,0-3-16 15,-3-2-49 1</inkml:trace>
  <inkml:trace contextRef="#ctx0" brushRef="#br0" timeOffset="34914.6305">22722 7374 228 0,'-3'-21'88'0,"3"21"-48"0,0 0-29 16,0 0 21-16,0 0-8 16,0 0 2-1,-3 10-7-15,0 6-11 0,0-3-3 0,-3-2-1 16,3-3-2-16,0 0-2 16,0-3 1-16,0 1-1 15,3-4-20 1,0-7-7-16,3 8-46 0,3-11-20 15,3 0-6 1</inkml:trace>
  <inkml:trace contextRef="#ctx0" brushRef="#br0" timeOffset="36056.9911">23311 7538 140 0,'-6'8'55'0,"6"-8"-30"0,0 26-12 0,0-12 34 16,0-1-26-16,0 5 12 16,0 1-19-16,6-1 7 15,-3 4-12-15,0-4 4 16,3 1-8-16,-3-4-2 15,3-4-2-15,-3-3-6 16,6-3 3-16,-3-5-8 16,0 0 6-16,3-5-12 15,-3 0 9-15,0-6-5 16,0 1 7-16,-3-6-4 16,-3 8 5-16,6 0 4 15,-3 3 1-15,-3-1 8 16,3 6-5-16,0 3 12 15,3 2-9-15,0 3 21 16,2 3-16-16,4-1 21 16,3 3-19-16,0-7 13 15,0 2-16-15,3-6 10 16,3 1-12-16,-9-8 2 16,8 2-7-16,-5-5 0 15,-3 0-2-15,-9-8-10 16,6 6 4-16,-9-9-36 15,6 3 22-15,-12-5-67 0,3 3 48 0,-6-1-94 16,6 9 75 0</inkml:trace>
  <inkml:trace contextRef="#ctx0" brushRef="#br0" timeOffset="36248.9846">23677 7572 184 0,'-3'27'71'0,"3"-27"-38"0,3 34-43 0,-3-23 22 15,0-1-9-15,0 1 10 16,0 2-7-16,0-2-39 16,0-1 18-16,0-2-80 15,0-2 53-15</inkml:trace>
  <inkml:trace contextRef="#ctx0" brushRef="#br0" timeOffset="36414.2366">23618 7419 220 0,'-9'-21'85'0,"9"21"-46"0,0 0-50 0,0-6-5 15,0 4 6-15,6-6-42 16,3 3 29-16,-3-3-62 31,3 2 48-31</inkml:trace>
  <inkml:trace contextRef="#ctx0" brushRef="#br0" timeOffset="36579.9376">23791 7308 140 0,'0'8'52'0,"0"-8"-28"0,5 53-8 0,-5-30 27 16,3-1-23-16,0 12 21 15,-3 3-25-15,0 0 19 16,6 0-20-16,-6-2 1 15,3-6-10-15,-3-6-34 16,0-1 15-16,6-9-84 16,0 0 55-16,-3-10-68 15,3-1 63-15</inkml:trace>
  <inkml:trace contextRef="#ctx0" brushRef="#br0" timeOffset="36760.969">23883 7313 200 0,'0'27'77'0,"9"23"-42"0,-3 8-32 15,-3-34 15-15,-3 13 8 16,3 0 6-16,6 0-16 16,0-5-9-16,-4-1-5 15,7-4-31-15,-3-6-10 0,3-5-67 16</inkml:trace>
  <inkml:trace contextRef="#ctx0" brushRef="#br0" timeOffset="41189.1945">19177 8453 152 0,'0'3'57'0,"15"-6"-30"0,-6 6-10 0,-9-3 39 15,-3 8-11-15</inkml:trace>
  <inkml:trace contextRef="#ctx0" brushRef="#br0" timeOffset="41325.1942">19201 8488 403 0,'3'21'26'0,"-6"3"-9"0,6 0-10 15,0-3-3-15,0 0-2 16,-3-3-2-16,0 1-15 15,3-8-7-15,-3-3-20 16,0-1-9-16,-9-7-96 31,-3-5 45-31</inkml:trace>
  <inkml:trace contextRef="#ctx0" brushRef="#br0" timeOffset="41491.2204">19132 8361 192 0,'-3'-8'71'0,"3"8"-38"0,3 0-34 0,-3 0 12 16,0 0-29-16,0 0-74 16,9 3-16-1</inkml:trace>
  <inkml:trace contextRef="#ctx0" brushRef="#br0" timeOffset="41835.0251">19326 8490 204 0,'-12'43'77'0,"9"-30"-42"0,0 11-43 16,0-14 12-16,3 4 11 15,-3-1 7-15,0-3-6 16,0 1-2-16,0 0-8 15,3-6-2-15,0-5 0 0,0 0-5 16,3-5-1-16,0-6-2 16,3-2 3-16,0-3-2 15,0-3 1-15,3 4 0 16,6-7 0-16,-4 7 11 16,4 7 5-16,0 5 3 15,-3 8 1-15,0 3-5 16,-3 3 0-16,0 2-6 15,0 3-2-15,-3 0-5 0,0 0 0 16,0-1-27-16,3-1-11 16,0-1-32-16,0-5-11 15,5-3-10 1</inkml:trace>
  <inkml:trace contextRef="#ctx0" brushRef="#br0" timeOffset="42314.5243">19778 8535 184 0,'-3'-5'68'0,"0"5"-36"0,0-10-18 16,0 12 22 0,0-4-5-16,-3 4-1 15,-3 1-12-15,0 2-6 16,-2 3-7-16,-1 3-8 0,-3 7-1 0,3 3 2 15,9 1 1-15,0 4-2 16,6-5 0-16,0 3-3 16,6-5 1-16,3-12 3 15,0-4 3-15,-1-8 2 16,1-6 3-16,-3-5-5 0,0-2-3 16,0-3-2-16,-3-8 3 15,-3-3-2 1,-3-3 1-16,0 1 4 15,-3 0 1-15,0 5-1 16,-3 2-2-16,3 1 12 0,0 10 4 16,0 5-4-16,3 11-2 15,3 16-3 1,3 8-5-16,0 8-1 16,6-1 4-16,0 4 1 15,-3-9-2-15,9 3-3 16,-3-2-7-16,0-6-4 15,2-5-27-15,1 0-14 16,0-11-28 0,0-5-51-16,0-5 33 15</inkml:trace>
  <inkml:trace contextRef="#ctx0" brushRef="#br0" timeOffset="42467.5991">20022 8535 212 0,'-9'8'82'0,"6"3"-44"0,3 10-42 0,0-8 13 0,0 1-3 16,0 1 1-16,0-1-6 16,0 2 0-16,3-6-47 15,0-2-20-15,3-3-17 16,6-5-7-16</inkml:trace>
  <inkml:trace contextRef="#ctx0" brushRef="#br0" timeOffset="42555.6012">20031 8398 264 0,'-9'-5'99'0,"9"7"-54"0,0 1-46 0,0-3 18 15</inkml:trace>
  <inkml:trace contextRef="#ctx0" brushRef="#br0" timeOffset="42631.5978">20028 8403 400 0,'12'8'-28'16,"0"3"-45"-16,9-1-15 15,-3 4 6-15,5-4 7 16</inkml:trace>
  <inkml:trace contextRef="#ctx0" brushRef="#br0" timeOffset="42855.6495">20245 8480 184 0,'-11'-16'68'0,"5"29"-36"0,-6-5-26 0,6-5 17 0,0 2 3 15,-3 3 7-15,0 3-14 16,0 2-3-16,3 5-10 15,0 1-6-15,3 2-1 0,3 0-1 16,6-2 0-16,3-1-14 16,3 1-6-16,3-6-9 15,9-10-1-15,2-3-16 16,-2-3-7-16,0-5-14 16</inkml:trace>
  <inkml:trace contextRef="#ctx0" brushRef="#br0" timeOffset="43203.6012">20403 8535 172 0,'-9'-5'66'0,"6"5"-36"0,-6 0-20 0,6 3 17 16,-3 2-4-16,-8 3 0 15,2 3-1-15,3 2-2 16,0 3-10-16,3 2 0 0,3-2 1 16,3 3 0-16,9-6 1 15,0 3-6 1,3-11-11-16,3-5-1 15,2-3-5-15,-5-2 2 16,0-3-2-16,-3-2 0 16,0-6 6-16,-3 2 4 15,-3 4 4-15,0 2 3 0,0 3 3 16,0 2 2-16,-3 3-5 16,3 8-2-16,3 5-2 15,0 3-2-15,0 3 1 16,0-1-1-16,3-2-3 15,0 5 0-15,2-5-20 16,4-5-8-16,0-11-22 16,0-8-6-16,-3-6-29 15</inkml:trace>
  <inkml:trace contextRef="#ctx0" brushRef="#br0" timeOffset="43427.5995">20573 8162 248 0,'0'6'93'0,"3"10"-50"0,3 13-37 0,-3-3 22 16,0 9-8-16,0 4-2 16,3 9-8-16,-3-3-2 15,0 0-4-15,0-3-5 0,0-7 0 16,0-6-32-16,0-6-13 15,0-4-65 1,0-8-40-16,-3-6 71 16</inkml:trace>
  <inkml:trace contextRef="#ctx0" brushRef="#br0" timeOffset="43607.44">20433 8427 320 0,'-3'3'121'0,"9"-3"-66"0,9 0-69 0,-6 0 19 16,9 0-5-16,5 0 2 0,4 0-27 15,3-3-10-15,0 3-80 16,-3 0-33-16,5-3 64 16,-5-2 30-16</inkml:trace>
  <inkml:trace contextRef="#ctx0" brushRef="#br0" timeOffset="44011.0433">20757 8514 292 0,'-6'19'110'0,"9"-17"-60"0,12 6-39 0,-9-2 26 15,3-1-16-15,0 0-2 16,3-2-9-16,3 0-4 15,6-3-3-15,0-3 0 0,-1 0 0 16,-2-2-8-16,0 0-2 16,-3-6 2-16,-6 3 0 15,-6 0 0-15,-3-8 1 16,-3 3-6-16,-6 3-4 0,-6 2 5 16,-3 2 3-1,-3 4 8-15,-5 10 6 0,-4 5 0 16,3 3 3-16,3 5-2 15,3 0 2-15,7 3 5 16,5 0 4-16,3-1-6 16,15 4-3-16,6 2-6 15,5-5-4-15,10-6 0 16,3-2-1-16,12-13-29 16,-4-6-13-16,1-10-64 15,-3-5-27-15,-10-1 14 16</inkml:trace>
  <inkml:trace contextRef="#ctx0" brushRef="#br0" timeOffset="44734.9739">20367 8575 72 0,'6'0'30'0,"-6"0"-16"0,0 3-8 16,0-3 11-16,3 2-9 16,0 4-2-16,0-1-6 15,0-2-3-15,-3-3-29 16,3 2-14-16,3-2 15 16,0 0 7-16</inkml:trace>
  <inkml:trace contextRef="#ctx0" brushRef="#br0" timeOffset="44942.9715">20430 8586 148 0,'-6'2'57'0,"6"1"-30"0,-3-3-16 16,3 0 15-16,0 0 1 15,0 0 1-15,0 0 0 0,0-3 2 16,-3 1-16-16,0-4-6 0,0 1-1 16,0-3 2-1,-3 3 2-15,0 0 1 0,0-1 0 16,0 4-9-16,0-1-3 15,-8 3-17-15,2 0-4 16,3 5-22-16,9 3-10 16,3 0-49-1</inkml:trace>
  <inkml:trace contextRef="#ctx0" brushRef="#br0" timeOffset="46354.089">21945 8512 112 0,'3'-16'44'0,"-3"10"-24"0,-18-9 3 0,15 12 21 0,0-5-4 15,-6 0 1-15,0 0-10 16,-3 3-4-16,-2 2-15 16,-4 6 8-16,-3 0 3 0,-3 7-11 15,0 9-5-15,3 4 0 16,4 4 0-16,2 2-6 15,6-3-2-15,3 6-3 16,6 5 3-16,6-8 0 16,9-5 1-16,5-5-22 15,4-3-10-15,9-9-31 16,0-9-10-16,0-11-21 16</inkml:trace>
  <inkml:trace contextRef="#ctx0" brushRef="#br0" timeOffset="46638.8902">22043 8538 216 0,'-15'0'82'0,"6"5"-44"0,-2 3-33 0,8-2 19 15,0 2-9-15,0 5 0 16,3 3-3-16,0 0 2 16,6-1-7-16,3 4-2 0,2-3-1 15,7-3 2-15,3-8 3 16,-3-2 0-16,0-3 2 15,-3-5-4-15,0-3 1 16,-3-3-3-16,-7-2 0 16,-2-6-3-16,-6 4 1 15,-2-1 0-15,-10-3 1 0,0-2-7 16,0 2 0-16,0 4-26 16,3 1-10-16,3 4-27 15,3-1-10-15,3 1-24 16</inkml:trace>
  <inkml:trace contextRef="#ctx0" brushRef="#br0" timeOffset="46866.8906">22213 8173 232 0,'-6'5'88'0,"6"3"-48"0,0 8-42 16,3-5 17-16,0 18 6 0,0 5 7 15,3 6-10-15,0 5-3 16,0-3-9-16,3-2-2 0,0 0 2 16,0-3-5-16,0-6-1 15,-1-4-29-15,4-6-10 16,-3-5-60 0,6-3-48-16,3-5 55 15</inkml:trace>
  <inkml:trace contextRef="#ctx0" brushRef="#br0" timeOffset="47240.0541">22424 8506 220 0,'-6'11'85'0,"6"-6"-46"0,0 6-46 16,0-1 16 0,3 4 14-16,0 2 12 0,-3 2-12 15,9 1-2-15,0-1-13 16,3 1-5-16,0-4 0 0,-3-7 2 15,6-2 4-15,3-6-2 16,-3-6-2-16,2-4-7 16,-2-3-1-16,-3-9 1 15,-3 4 1-15,-3 2 3 16,-6-2 1-16,0 2 3 16,-6 5 1-16,6 6 1 15,0 2 2-15,0 3-5 0,0 5-3 16,0 6-4-16,6 5 1 15,0 0 1-15,0 2 2 16,0-2-1-16,0 3 2 16,3-1-4-16,0-2 0 15,0-3-30-15,0-10-12 16,0-3-33-16,-1-3-15 16,4-5-11-1</inkml:trace>
  <inkml:trace contextRef="#ctx0" brushRef="#br0" timeOffset="47766.0841">22677 8509 216 0,'0'-13'82'0,"0"26"-44"0,0-5-44 0,6-3 12 16,0 1 9-16,0 1 10 0,0 7 2 16,-3 2 4-16,0-1-17 15,0 1 1-15,0 0-1 0,-3-3-7 16,0 1-2-16,0-6-3 15,0-3-2-15,3 0 1 16,-3-5-1-16,3 0-16 16,0-5-6-16,0-6 4 15,0-5 5-15,3 3-3 16,0 0-2-16,0 0 10 16,-3 2 4-16,6 3 5 15,-3 3 2-15,0 5 12 16,0 3 7-16,-3 5 0 15,5 2 1-15,-2 3-1 0,0 1-2 16,0-4-2-16,0 1-1 16,-3-1-9-16,0-4-3 15,0-4-3-15,6-4-2 16,3-4-2-16,-3-7-1 16,6 0-3-16,-3 0-1 15,0-1-1-15,0 4 0 16,-1 5 5-16,-2-1 1 15,0 6 2-15,0 6 0 16,0 4 11-16,0 3 7 16,-3 3 0-16,0 0 1 0,-3 0-10 15,0-3-3-15,3 0-11 16,3 1-2-16,0-12-34 16,6-2-15-1,3-5-51-15,-1-3-63 16,1-3 48-16</inkml:trace>
  <inkml:trace contextRef="#ctx0" brushRef="#br0" timeOffset="48082.3864">23165 8573 252 0,'0'13'96'0,"3"3"-52"0,3 5-32 16,-3-8 24-16,-3 0 3 0,0 6 3 15,0-9-16-15,0 4-7 16,3-4-12-16,0-2-5 0,-3-3-1 15,6-10 3 1,0-3-4-16,0-8-2 16,-3-5-4-16,6-3-1 15,3-7 1-15,6-1 2 16,0 5-1-16,-3 9 4 16,8 5 0-16,-2 7 1 15,-6 9 11-15,6 5 5 16,-6 5-2-16,-3 6 0 15,-3-1-4-15,0 1-1 16,-3-3-12-16,0-3-5 16,-1 0-56-16,1-5-22 15</inkml:trace>
  <inkml:trace contextRef="#ctx0" brushRef="#br0" timeOffset="48799.4226">21701 8858 264 0,'-12'-2'99'0,"9"7"-54"0,-6-2-55 16,9-3 16-16,3 2 3 16,3 1 3-16,3-1 1 15,6 1 2-15,9-3-8 16,14 0 2-16,16 0 2 0,17-3 2 16,19-2 5-16,14 3-4 15,15-4 0-15,12 4-8 16,3-1-4-16,3 3-1 0,-6 0 1 15,-12 0 1-15,-9 0 3 16,-15 5 10 0,-11-2 5-16,-13 2 2 0,-8-2 3 15,-13-1-5 1,-8 4-1-16,-12-4-2 0,-1 1-2 16,-8-3-2-16,-6 3-1 15,-3-3-5-15,-3 0-3 16,-3 0-24-16,-9-3-72 15,-6 0-13 1,0-2-76 0</inkml:trace>
  <inkml:trace contextRef="#ctx0" brushRef="#br0" timeOffset="50031.6643">19180 9589 192 0,'0'2'74'0,"3"17"-40"0,-3 10-33 0,3-13 14 16,-3 7 5-16,0 12 7 16,0 5-8-16,-3 10-3 15,0 5-9-15,0 1 4 0,0-3 4 16,0-3-3-16,0-10-2 16,3-8-5-16,0-6-4 0,3-7-14 15,9-4-4 1,-3-4-46-16,6-8-21 0,0-6-17 31</inkml:trace>
  <inkml:trace contextRef="#ctx0" brushRef="#br0" timeOffset="50365.4301">19355 9967 192 0,'-23'10'71'0,"17"1"-38"0,-3 5-39 15,6 2 14-15,0 4 13 16,0 4 10-16,3 1-2 16,0-1 0-16,3-2-16 0,3 2-3 0,3-2 0 15,3-3 0-15,5-10 4 16,4-11 2 0,0-5 2-16,3-6-8 15,0-8-1-15,-3-7-7 16,-4-6-2-16,-5 0 0 0,-6-2 0 15,-6 0-5-15,-6 2 1 16,-3 5 0-16,1 6-1 16,-1 5-5-16,0 6-4 15,-3 2-8-15,0 3-3 16,3 5-31-16,3 2-12 16,9 4-35-16</inkml:trace>
  <inkml:trace contextRef="#ctx0" brushRef="#br0" timeOffset="50647.4272">19531 9972 152 0,'-6'19'57'0,"3"-3"-30"0,0 34-23 16,3-34 13-16,3 5 9 16,3 3 6-16,0-1 1 15,6-4 2-15,0 2-19 16,9-10 2-16,5-3 2 0,1-6-2 15,-3-4 1-15,0-9-8 16,-6 1-4-16,-3-6-2 16,-3-6 1-16,-6 1-1 15,-6-2 0-15,-6 1-1 0,-3 1 0 16,-6 0-9-16,-3 2-2 16,0 4-16-16,3 4-8 15,0 3-34-15,3 3-14 16,6 5-26-1</inkml:trace>
  <inkml:trace contextRef="#ctx0" brushRef="#br0" timeOffset="51054.045">19796 10022 192 0,'3'37'71'0,"0"3"-38"0,-9 13-32 0,6-24 16 16,-3 6 17-16,3 2 11 15,-3 0-15-15,3-3-4 16,0-2-16-16,0-6-4 0,0-5-2 0,0-5 0 16,0-2 0-16,3-7 6 15,-3-7 6-15,0-2-8 16,0-11-2-16,-3-9-4 16,0-7-2-16,0-10 1 15,-3-1 1-15,3-8-3 16,0 1-2-16,6 2 2 15,0 2 2-15,3 4-2 16,12 7 0-16,3 5 1 16,0 6 2-16,-1 13-1 15,4 11 2-15,-3 5 2 0,-6 10 2 16,-6 4 12-16,-6-1 5 16,-6 0-8-1,-6 0-2-15,0-2-8 16,-6-3-4-16,-3-3-32 0,0-5-13 15,-2-6-71-15,2 1-31 16,3-6 29 0</inkml:trace>
  <inkml:trace contextRef="#ctx0" brushRef="#br0" timeOffset="51788.48">20385 9927 208 0,'0'-2'79'0,"3"2"-42"0,0 2-39 0,3 3 14 0,0 6 0 16,3 5 3-16,3 8-2 15,0 10 0-15,0-5-7 16,0-2-4-16,0-1 1 0,-3-5-2 16,0-2-1-16,-4-6 5 15,1-2 1-15,-3-6 0 16,0 0 1-16,-3-5 27 15,3-10 1 1,0-9-13 0,0-7-7-16,0-3-8 0,3-1 0 15,0 1-6 1,0 0-1-16,3 5 0 16,0 3 0-16,0 5-5 15,0 3-1-15,0 3-22 16,3 2-8-16,3 2-40 15,-1 4-13-15,1-1-18 16</inkml:trace>
  <inkml:trace contextRef="#ctx0" brushRef="#br0" timeOffset="52208.0992">20751 9909 184 0,'-5'-3'71'0,"-10"0"-38"0,6 1-28 0,6 2 19 16,-3 2-4-16,0 1 3 15,-3 2-7-15,-3 6-1 0,0 5-9 16,0 5-8-16,0 8-2 16,3 5 2-16,3 1 1 15,3-6 3-15,3 0 3 0,6-5 2 16,3-6 1-16,0-2 0 16,3-8 0-16,6-5-2 15,-3-6 1-15,0-5-11 16,0 0-4-1,-3-5-3-15,-4-5-1 0,-5-6 7 16,-3 0 4-16,0 3 2 16,0 2-1-16,-8 3 12 15,2 3 4-15,3 3 0 16,0 4 1-16,6 4-12 0,-3 2-5 16,6 5-3-1,2 11 2-15,1 2 0 0,0 3 1 16,0-2 0-16,3-3 2 15,0 0-1-15,0-3-1 16,0-2-13-16,0-4-6 16,0-1-39-16,0-4-17 15,-3-4-27 1</inkml:trace>
  <inkml:trace contextRef="#ctx0" brushRef="#br0" timeOffset="52523.5076">20906 9959 196 0,'0'3'74'0,"0"-1"-40"0,6 4-40 16,-3-1 14-16,3 5-1 16,0 6 6-1,0 8 4-15,0-3 4 0,0-2-11 16,0-3 3-16,-3-3 3 0,0 0-4 16,0-5-2-16,-3-3-1 15,0 1-1-15,0-1 7 16,0-5 7-1,0-5-5-15,0-11-5 16,0 0-2-16,3 0-6 16,0-3-3-16,0 1 0 15,6-1 1-15,3-2-3 16,0 5 0-16,2 3-4 16,-2 3-1-16,3-1-24 0,0 6-10 15,0-1-43 1,0 4-17-16,0 2 1 15</inkml:trace>
  <inkml:trace contextRef="#ctx0" brushRef="#br0" timeOffset="52689.817">21213 9964 216 0,'0'11'82'0,"0"-3"-44"0,0 8-27 0,0-1 21 16,0-1-8-16,0 4-2 15,0 1-8-15,0-3-4 16,0 0-5-16,3-3-6 0,0-3-2 15,-3-2-18-15,3 0-9 16,0-5-53-16,-3-3-56 16,3-5 37-16</inkml:trace>
  <inkml:trace contextRef="#ctx0" brushRef="#br0" timeOffset="52839.9581">21162 9866 248 0,'-12'-8'93'0,"9"6"-50"0,3-1-37 15,3 3 22-15,0-3-17 16,6 1-6-16,3-3-6 16,3 2 0-16,3 0 1 15,0-5-33-15,0 8-13 0,-1 0-63 16</inkml:trace>
  <inkml:trace contextRef="#ctx0" brushRef="#br0" timeOffset="53259.9933">21451 9922 176 0,'0'-3'66'0,"3"3"-36"0,-3-2-22 0,0 2 40 15,-3 0-3 1,-3 2-18-16,0 4-11 16,-3 1-10-16,-3 7-3 0,-3 2 1 15,0 7-5-15,4 9 1 16,2-5 0-16,3-1 2 15,6-5-6-15,3-2 1 16,6-3 5-16,0-6 4 16,-1-5-1-16,1-2 2 0,3-8-2 15,0 0 2 1,-3-9-6-16,0 1-1 0,-3-5 2 16,3-1 1-16,-6 1-1 15,0 2-2-15,-3 2 1 16,0 1-1-16,0 5-3 15,3 11-4 1,3 10 1-16,0 3 1 16,0 3 3-16,3-1-1 15,0-2 1-15,-1-5 0 16,1-1 0-16,0 1-25 16,0-9-9-16,3-2-44 15,-3-5-49-15,3-8 37 16</inkml:trace>
  <inkml:trace contextRef="#ctx0" brushRef="#br0" timeOffset="53665.1933">21606 9731 188 0,'0'3'71'0,"3"0"-38"0,0 13-41 0,3-6 12 15,-3 11 2-15,0 8 4 16,6 8 12-16,-4 0 6 15,1 8-14-15,-3-5 5 0,0-3 4 16,0-2-10-16,0-9-2 0,0-5-7 16,-3-5-1-1,0-5 3-15,0-3 1 0,0-8 14 16,9-3-16 0,0-10-4-16,3-8-14 15,3-1-8-15,3 4 1 16,3 5-1-16,0 5 18 15,-1 5 9-15,-2 6 0 16,-3 7 2-16,-3 11 10 16,-6-2 8-16,-9 2 2 15,-3-2 3-15,-6-1-13 16,-6-2-5-16,6-3-8 16,-6-2-2-16,-2-6-17 15,-1-2-5-15,0-6-24 16,0-2-10-16,6-6-12 15,3-2-5-15,3-16-30 16</inkml:trace>
  <inkml:trace contextRef="#ctx0" brushRef="#br0" timeOffset="53888.3274">21927 9686 224 0,'12'3'85'0,"-3"10"-46"0,-6 6-32 0,0-3 18 15,0 7 0-15,-3 7 2 16,-6 7-6-16,0 2 0 16,-3-2-12-16,6 3-5 0,0-6-3 15,0-4 1-15,9-4 1 16,0-10-10-16,3-3-5 0,0-5-41 16,0-3-17-1,3-10-46 1</inkml:trace>
  <inkml:trace contextRef="#ctx0" brushRef="#br0" timeOffset="54188.3265">22067 9972 236 0,'3'3'88'0,"-3"-3"-48"0,21 8-34 0,-15-6 38 32,0 4-27-32,3-4 17 15,0 1-20-15,3-3 1 16,0 0-9-16,-1-3-3 15,1 1-2-15,-3-6-1 16,0 0 0-16,-3-5-11 16,0 5 6-16,-9-6-7 0,3 4 7 0,-9-1 2 15,0 3 3-15,-9 3 6 16,1 2-3-16,-7 9 8 16,6 2-7-16,-3 7 21 15,9 4-14-15,0 5 17 16,9 2-16-16,3 3 2 15,6-5-8-15,9-3-32 16,6-2 14-16,12-9-159 16,-1-2 95-16</inkml:trace>
  <inkml:trace contextRef="#ctx0" brushRef="#br0" timeOffset="54864.978">22811 9890 172 0,'0'-3'66'0,"0"3"-36"0,0 0-11 16,0 0 32-1,0 0-28-15,0 3 10 16,3 0-19-16,-3 2 18 16,3 6-18-16,0 12 20 15,0 4-20-15,-3 10 17 0,0 5-17 16,-3 3 6-16,0-2-12 0,-6-1 2 15,0-2-6-15,-3-9 5 16,4-2-6-16,-7-5-12 31,6-5 5-31,-6-9-13 0,-3-4-25 0,0-6-10 16,0-3-25-16,-3-15-9 16,4-6-22-16,-4-8-9 15</inkml:trace>
  <inkml:trace contextRef="#ctx0" brushRef="#br0" timeOffset="54972.9436">22787 9745 240 0,'9'-14'90'0,"3"9"-48"0,-3 5-42 0,-6 3 18 16,3-3 8-16,-6 0 8 0</inkml:trace>
  <inkml:trace contextRef="#ctx0" brushRef="#br0" timeOffset="55139.6902">22820 9734 497 0,'-9'5'21'0,"-3"1"-10"0,6-4-8 15,-8 1-1-15,8-3 1 16,-3 0 1-16,0-3-7 16,3 1 0-16,3 2 1 15,0-3 1-15,3 0-4 16,0 3 1-16,0 0-5 16,0 0 1-16,3 3-31 15,0 0-14-15,3 2-75 16</inkml:trace>
  <inkml:trace contextRef="#ctx0" brushRef="#br0" timeOffset="56245.4597">23371 9795 124 0,'0'-3'49'0,"0"9"-26"0,0-12-12 15,0 6 18-15,3 8-8 16,-3 0 0-16,3 3-6 0,-3 5-1 16,0 5-8-16,0 5 3 15,6 3 1-15,-3 0-1 0,-3 3 0 16,9-5-3-16,-3-4 1 16,-3-7 0-16,0-5 1 15,5-1 2-15,-2-10 1 16,0-5-3-16,3-5-3 15,6-4-2-15,-9-7 0 16,12 0-7-16,-6 3 1 16,-3-1-1-16,0 6 2 15,-6 2-1-15,9 6-1 16,-6 5 0-16,-3 8 0 16,6 2 5-16,-4 4 1 15,1-1 2-15,3 0 0 16,0-2 9-16,3-3 3 0,-3-3 4 15,6 0 0-15,0-5-5 16,-3-2-1-16,-3-4-6 16,3-2-3-16,-3 0 0 15,-3-2-1-15,-3-3-16 16,-3-1-4-16,-3 1-54 16,-3 3-24-16</inkml:trace>
  <inkml:trace contextRef="#ctx0" brushRef="#br0" timeOffset="56413.4588">23796 9874 200 0,'-5'8'77'0,"5"0"-42"0,0 11-43 0,0-9 10 16,0 3-3-16,0 1 0 15,0-1-2-15,0-2 2 16,0-1 1-16,0-2-22 0,0-3-10 15,0-5-44 1</inkml:trace>
  <inkml:trace contextRef="#ctx0" brushRef="#br0" timeOffset="56577.4552">23710 9718 228 0,'-15'-5'88'0,"15"8"-48"0,3-6-51 0,6 0 11 0,0-2-21 16,3 0-4-16,0-1-16 16,6-7-6-16,-3 0-24 15,0-6-7-15</inkml:trace>
  <inkml:trace contextRef="#ctx0" brushRef="#br0" timeOffset="56742.5928">23877 9631 168 0,'6'50'63'0,"-6"-26"-34"0,0 16-25 16,0-17 15-16,0 7 0 15,0 1 3-15,0 1 1 16,0-3 1-16,0-2-13 16,0-4-4-16,0-1-3 0,0-9-2 15,6-3-2-15,-3-2-28 16,-3-8-11-16,0-2-30 16,6-6-42-1,0-8 27-15</inkml:trace>
  <inkml:trace contextRef="#ctx0" brushRef="#br0" timeOffset="56908.0574">24011 9557 220 0,'0'2'85'0,"3"4"-46"0,9 23-41 0,-3-8 14 16,0 8 3-16,-1 8 4 16,-5 5 0-16,6 1-2 15,-3-1-9-15,0-2-5 0,0-3 0 16,-3-8-15-16,9 0-5 15,-6-8-99-15</inkml:trace>
  <inkml:trace contextRef="#ctx0" brushRef="#br0" timeOffset="58169.4802">19299 10819 188 0,'0'0'71'0,"0"5"-38"0,3 3-36 0,-3-3 11 0,0 6 2 15,0 2 4-15,0 6-3 16,0-3 1-16,3 2-7 16,-3 3-1-16,0-2 0 0,0-6-2 15,3 0-2-15,0-2-2 16,0-3-1-16,0-3-34 15,0 0-12-15,-3-5-38 16</inkml:trace>
  <inkml:trace contextRef="#ctx0" brushRef="#br0" timeOffset="58289.4728">19314 10642 228 0,'-6'-11'85'0,"6"11"-46"0,3-3-48 0,-3 3 12 16,0 0-4 0,0 0 0-16</inkml:trace>
  <inkml:trace contextRef="#ctx0" brushRef="#br0" timeOffset="58353.4872">19314 10636 341 0,'6'8'-38'0,"0"0"-15"16</inkml:trace>
  <inkml:trace contextRef="#ctx0" brushRef="#br0" timeOffset="58708.3565">19433 10827 152 0,'-3'16'57'0,"3"0"-30"0,0 5-23 0,0-5 13 0,0 5 7 16,0 0 7-16,0-3-7 15,0-4-5-15,0-4-10 16,0-2 0-16,0 0 4 0,0-8 2 15,0-5 3-15,3-8-6 16,0-6 1-16,0-2-8 16,3-6-3-16,3 4-1 15,3-1-1-15,2 3 0 16,1 2 2-16,0 6-3 16,0 5 0-16,0 3 1 0,0 7 2 15,3 6-1-15,0 5-1 16,-6 3 1-16,-4 3-1 15,1 10-3-15,0-5 2 16,0 0-30-16,0-6-12 16,3-5-33-1,0-2-54-15,3-3 32 16</inkml:trace>
  <inkml:trace contextRef="#ctx0" brushRef="#br0" timeOffset="59172.2966">19867 10800 156 0,'-20'-10'57'0,"17"10"-30"0,-21-3-14 0,18 6 19 15,-3 2-5-15,-3 3 1 16,0 3-13-16,-3 2-4 16,0 5-7-16,3 6-3 0,4 5 0 0,2 3-1 15,3-6 0-15,6-2-3 16,3-5 2-16,5-6 5 15,4-5 2-15,6-8 0 16,3-3 1-16,-3-10-4 16,0-8-2-16,-4-3 0 15,-5-5 1-15,-3-3 1 0,0 3 1 16,-6-3-2 0,0-5-2-16,-3 3 3 15,-3 2 0-15,0 6 3 16,-3 5 3-16,0 2 0 0,0 8 0 15,3 3-5-15,0 3-3 16,6 5-3-16,3 8-1 16,0 13-1-16,0 3 0 15,3 5 3-15,0 6 2 16,0-1 0-16,3 8-1 16,0-2 1-16,0-8 1 15,3-3-6-15,0-8 1 16,-1-5-30-16,1-5-11 15,3-9-19-15,-3-10-8 16,3-5-9 0</inkml:trace>
  <inkml:trace contextRef="#ctx0" brushRef="#br0" timeOffset="59326.7749">20129 10837 176 0,'-3'8'68'0,"3"3"-36"0,-14 7-31 15,11-7 14-15,3 13-6 16,5 0 2-16,-2-1-4 15,0 1-2-15,-3-8-2 16,6 3-5-16,-3-9 1 0,3-2-34 16,0-5-17-16,0-6-26 15</inkml:trace>
  <inkml:trace contextRef="#ctx0" brushRef="#br0" timeOffset="59492.9116">20109 10692 244 0,'-15'-13'93'0,"15"13"-50"0,0 0-44 0,0 5 20 16,3 0-15-16,3 0-5 15,3 6-10-15,-1 0-6 16,1 2-46-16,3 0-21 16,3 0-1-16,0-2 3 15</inkml:trace>
  <inkml:trace contextRef="#ctx0" brushRef="#br0" timeOffset="59700.914">20329 10763 200 0,'-18'-5'74'0,"18"8"-40"0,-6-1-27 0,-3 1 18 0,0 2-9 16,0 6 1-1,-3 2-10-15,3 3-2 16,0 5-3-16,3 3-2 0,1 5 1 15,5-3-1-15,0 1 0 0,5-6-14 16,10-2-5-16,9-6-23 16,0-5-9-16,0-3-35 15</inkml:trace>
  <inkml:trace contextRef="#ctx0" brushRef="#br0" timeOffset="60254.3717">20490 10824 200 0,'-9'-10'77'0,"6"7"-42"0,-6 0-23 16,6 3 19-16,-3 3-7 16,-3 5-2-16,-3 2-12 15,0 6-6-15,0 0-3 0,3 5 1 0,3 6 1 16,3-1-1-16,0-5 1 16,3-5-2-16,3 0 2 15,3-5-2-15,3-6 2 16,0-2 0-16,3-11 1 15,0-5-9-15,-3-3-2 0,0 2 4 16,-3 1 1 0,0 3-1-16,0-1 2 0,-3 6 1 15,0 2 2 1,3 3-10-16,-1 8-2 16,1 11 9-16,3-6 5 15,0 0-1-15,0-2 0 0,0-3-3 16,0-3-1-16,3-3-15 15,0-2-4-15,-3-7-19 16,0-9-5-16,0-3-6 16,0-2-28-1,0-6 17-15,-4-2 16 16,-2-10 10-16,0 2 125 31,-6-16-16-15,0 10 3-16,3 14-36 0,0 8-16 15,0 11-14-15,0 10-3 16,3 13-4-16,3 11 2 0,0 7 3 16,-3 6-1-16,3 6 3 15,-3 2-4-15,0-3 1 16,-3-2-7-16,3-6-1 16,0-5-38-16,0-10-16 15,0-6-46 1</inkml:trace>
  <inkml:trace contextRef="#ctx0" brushRef="#br0" timeOffset="60738.224">20501 10774 272 0,'-3'-3'101'0,"6"3"-54"0,3-2-53 16,3 2 17-16,6-3-7 15,0 0 0-15,6 1-5 16,3 2 1-16,0 0 0 16,5 0-18-16,4 0-8 0,-6 2 5 15,-3 1 2-15,-4 2 11 16,-2 0 7-16,-3 1 3 16,-3-1 4-16,0 3 10 15,0-3 5-15,-3 1 4 16,3-1 4-16,0-2-6 15,0-3-2-15,0 0-8 0,-1-3-3 16,1-2-5 0,-3-1-2-16,-3-2-1 15,0 0 1-15,-6 3-9 16,-3-3-1-16,-6-2-7 0,-3 2-2 16,-3 8 9-16,1 2 6 15,-10 6-1-15,0 5-1 16,3 9 2-16,3-1 0 15,3 5 9-15,12 3 7 16,3 0 8-16,9 3 3 16,3-8-13-16,6-3-8 15,6-5-6-15,6-5-2 16,8-6-64-16,1-5-30 0,-3-3-35 16</inkml:trace>
  <inkml:trace contextRef="#ctx0" brushRef="#br0" timeOffset="61741.9573">21567 10790 200 0,'3'29'77'0,"0"-3"-42"0,0 11-26 0,-3-16 22 0,3 6 1 16,0-6 3-16,0-2-13 15,0-3-3-15,-3-6-11 16,3 1-5-16,-3-3 0 0,-3-3 7 16,3-5 3-16,0 0 5 15,-3-3 3-15,0-7-7 16,0-1-3-16,3-7-4 16,0-4 0-16,3-1-4 15,3-9-2-15,9 3 0 16,0 2-1-16,5 1 0 15,1 2 2-15,0 5-10 16,3-2-2-16,0 5 7 0,0 11 4 16,-4 3-14-16,1-1-5 15,-3 8-40-15,3 0-17 16,-6 1-34 0,9 2-34-16,-6 0 57 15</inkml:trace>
  <inkml:trace contextRef="#ctx0" brushRef="#br0" timeOffset="62087.7571">22011 10766 164 0,'-6'-5'63'0,"6"5"-34"0,-6-3-12 0,6 3 22 16,-3 0-5-16,0 3 1 0,0 2-16 15,-3 3-4-15,0 5-9 16,0 6-2-16,3 4 0 15,3 4 4-15,3 2 5 0,3-3 2 16,3 1 0-16,0-9-1 16,3-7 1-16,2-6-2 15,1-7 2-15,3-9-6 16,-3-2-1-16,3-3-2 16,-3-3-1-16,-9 4-1 15,-3-4 0-15,-9 1-5 16,-3-1 1-16,-3 3-7 15,0 0-3-15,0 3-8 16,0 2-1-16,0-2-21 16,3 5-9-16,0 6-38 15,1 2-61-15,2 2 37 16</inkml:trace>
  <inkml:trace contextRef="#ctx0" brushRef="#br0" timeOffset="62506.8714">22165 10739 200 0,'0'22'77'0,"3"-12"-42"0,0 9-28 0,0-9 20 15,0 6-1-15,0 0 4 16,3 0-10-16,0 0-4 16,0-3-9-16,3-2-3 0,0 2 2 15,0-8-3-15,0-2 0 0,-3-1-3 16,0-2-1-16,0-2-4 15,0-1 1-15,0 0 0 16,0 1-1-16,-4 2 1 16,10 0 0-16,-3 2 0 15,0 1 3-15,6 2 4 16,6 3 6-16,0-8 10 16,3 0 8-16,-1-5-1 15,-5-3 2-15,6-2-3 16,-6-6 2-16,-3-3-9 15,-3 1-3-15,-3-1-2 0,-3-2-1 16,-3-3-4-16,-6 3 0 16,0 2-10-1,-3 4-3-15,-3 1-19 16,0 4-8-16,-3 2-21 0,0 5-6 16,0 8-46-16,-9 11-18 15,9 0 19 1</inkml:trace>
  <inkml:trace contextRef="#ctx0" brushRef="#br0" timeOffset="62926.9628">21409 11232 228 0,'-6'0'88'0,"6"0"-48"0,9 0-42 16,3 0 17-16,12 0 11 15,9-3 8-15,14 0 2 16,13-2 3-16,20-6-21 16,7 1 3-16,11 2 0 0,6 0-3 15,-3-3 0-15,-3 9-2 16,-11-6 0-16,-7 2-4 16,-11 1 0-16,-13-3-3 0,-11 6 0 15,-12-1-3-15,-1 0-1 16,-14 1-14-16,3-1-7 15,-9 0-51-15,-6 1-23 16,-12 4-73 0</inkml:trace>
</inkml:ink>
</file>

<file path=ppt/ink/ink6.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8-02-15T00:08:16.216"/>
    </inkml:context>
    <inkml:brush xml:id="br0">
      <inkml:brushProperty name="width" value="0.05292" units="cm"/>
      <inkml:brushProperty name="height" value="0.05292" units="cm"/>
      <inkml:brushProperty name="color" value="#FF0000"/>
    </inkml:brush>
    <inkml:brush xml:id="br1">
      <inkml:brushProperty name="width" value="0.05292" units="cm"/>
      <inkml:brushProperty name="height" value="0.05292" units="cm"/>
      <inkml:brushProperty name="color" value="#00B0F0"/>
    </inkml:brush>
  </inkml:definitions>
  <inkml:trace contextRef="#ctx0" brushRef="#br0">1960 3379 192 0,'0'-3'71'0,"0"-10"-38"0,0 5-12 0,0 8 25 0,0 0-6 16,-14 0 1-16,-4 0-10 16,0 11-4-16,-12 4-15 15,0 4 1-15,1-1 3 0,2 1-8 16,6-3-4-16,6 0-6 16,3-3-1-16,3 0-3 15,9 0 1-15,12-2 1 16,9 5 2-16,18 0 1 15,-7 0 1-15,4-1-3 16,-3 4 0-16,-3-3-1 16,-10 0 3-16,-8-3 13 15,-6 0 7-15,-6 0-1 16,-9 1 0-16,-11-4-8 16,-7 1-4-16,-3-3-3 15,0-3 0-15,0-2-11 16,7-3-4-16,2 0-19 0,3 0-7 15,6-3-31-15,6-2-13 16,3 2-41 0</inkml:trace>
  <inkml:trace contextRef="#ctx0" brushRef="#br0" timeOffset="287.5928">2225 3228 200 0,'-3'3'77'0,"3"7"-42"0,0 17-30 16,3-12 17-16,-3 23 5 15,0 4 6-15,0 0-9 16,-3 6-4-16,3-3-11 16,0-3-6-16,0-2 0 0,3 0-11 15,0-9-2-15,0-4-48 16,-3-9-19-16</inkml:trace>
  <inkml:trace contextRef="#ctx0" brushRef="#br0" timeOffset="515.5861">2130 3474 308 0,'-6'-3'115'0,"12"-2"-62"0,0 2-62 0,0 1 20 15,3-1-8-15,3 0 1 16,0-7-2-16,6 2-2 15,5 0 1-15,4 3-39 0,6-1-16 16,6 1-68 0,-10 10-29-16,-5-5 76 15</inkml:trace>
  <inkml:trace contextRef="#ctx0" brushRef="#br0" timeOffset="885.108">2460 3448 248 0,'-14'5'93'0,"8"-5"-50"0,-6 8-41 0,6-3 17 0,-9 6-4 15,-3 5 1-15,0 10-8 16,0 0-3-16,9 4-3 16,-2 1-2-16,5 1 3 0,6-6-7 15,6-2 1-15,8 0 1 16,4-13 3-16,-6-6 0 16,6-8-1-16,3-5-4 15,-9-5 0-15,6-3 2 16,-9-2 1-16,2-6 1 0,-8 0 2 15,0 3 1-15,0-3 1 16,-3 8 4-16,0 6 5 16,3 2-1-16,0 2 1 15,0 4-7-15,0 7-4 16,6 6-1-16,-6 5 1 16,3 2-1-16,6 6-1 15,-6 0 1-15,6-3-1 16,0 0-3-16,-3-5 0 15,3-3-25-15,-6-5-9 16,6-5-30-16,-1-6-12 16,1-10-20-1</inkml:trace>
  <inkml:trace contextRef="#ctx0" brushRef="#br0" timeOffset="1116.0949">2669 3191 296 0,'-9'-5'112'0,"12"5"-60"0,3 2-65 16,-6 6 17-16,3 0 14 16,0 13 9-16,-3 8 1 15,0 19 0-15,0 0-15 16,0 2-6-16,0 0-2 0,0-5-1 16,0-3 2-16,0-2-12 15,0-3-5-15,0-8-31 0,0-5-12 16,0-8-56-1,-3-5-60-15,0-9 57 16</inkml:trace>
  <inkml:trace contextRef="#ctx0" brushRef="#br0" timeOffset="1309.7484">2529 3421 324 0,'0'-3'123'0,"12"-10"-66"0,6 8-62 0,-9 0 23 16,0-1-10-16,5 1 1 0,7 2-12 15,3 1-3-15,3-1 3 16,3 0-47-16,5-2-19 16,-2 3-60-16</inkml:trace>
  <inkml:trace contextRef="#ctx0" brushRef="#br0" timeOffset="1650.6762">2889 3471 304 0,'-9'11'112'0,"6"-6"-60"0,9 3-65 15,-3 0 17-15,3-5-2 16,0 2 4-16,3 0 3 16,6-5 2-16,-6 3-5 15,6-3-2-15,3-3 0 0,-4-2 0 16,1-3 0-16,-3 0-2 0,-3-2-2 15,0-6-4-15,-6-8 0 16,-6 3-3-16,-6 2 2 16,-3 6-2-16,-3 2 2 15,-5 6 3-15,-1 8 1 16,-3 10 1-16,-3 3 0 16,3 5 4-16,3 0 2 15,7 3 2-15,8 5 2 16,9-8-5-16,3 3-1 15,5 0-2-15,10 5 1 16,-3-13-15-16,15 0-7 16,-3-6-52-16,2-4-23 15,1-1-21-15</inkml:trace>
  <inkml:trace contextRef="#ctx0" brushRef="#br0" timeOffset="2071.4684">3550 3469 272 0,'-12'2'101'0,"9"-2"-54"0,-6 6-46 16,6-1 21-16,0 0-10 0,-3 6 1 16,-3 2-4-16,0 6 2 15,3 2-6-15,0 3-3 0,3 2-1 16,6-5-4-16,3 0 2 16,6-5 1-16,6-3 2 15,6-7-3-15,3-6 0 16,3-6-1-16,2-4 0 15,-5-3 2-15,-6-3 2 16,-6-3 3-16,-9 1 4 16,-9-3 2-16,-6-1 3 15,-3 4-9-15,-6-1-3 16,-3 6-15-16,3 0-7 0,3 5-38 16,4 3-17-1,2 2-47-15</inkml:trace>
  <inkml:trace contextRef="#ctx0" brushRef="#br0" timeOffset="2331.933">3952 3183 284 0,'0'-29'107'0,"0"26"-58"0,-15-23-29 15,6 26 32-15,0-6-17 16,0 6-3-16,0 11-18 15,0 2-9-15,-3 8-3 0,3 11-5 16,3 11 0-16,-2 7-1 0,8 3 0 16,8 0 3-16,-2-3 0 15,0-2-8-15,3-6-2 16,0-2-21-16,-3-6-9 16,-3-10-44-16,-15-11-80 31</inkml:trace>
  <inkml:trace contextRef="#ctx0" brushRef="#br0" timeOffset="2479.0457">3660 3482 332 0,'0'-5'123'0,"12"2"-66"0,27-8-69 0,-21 9 20 0,11-1-2 16,7 0 4-16,3-7-8 15,5 2 0-15,1 0-2 16,0 0-71-16,5-8-31 15,-5 3-24-15</inkml:trace>
  <inkml:trace contextRef="#ctx0" brushRef="#br0" timeOffset="3226.6398">4452 3204 228 0,'-3'0'88'0,"3"8"-48"0,3 11-40 15,0-4 18-15,0 12-1 16,-3 15 2-16,3 3 1 16,-3 3 0-16,0-8-11 15,0-1-1-15,0-7-1 0,0-6-3 16,0-2-3-16,0-3 0 15,0-7 1-15,0-4 3 16,0-4 4-16,0-6-4 16,0-11-3-16,3-2-1 0,3-8 1 15,0-1-3-15,3 1 0 16,5-5-1-16,4 13 0 16,0-6 2-16,9 8 0 15,0 9-3-15,0 4 2 16,-1 9 5-16,1 5 5 15,-6 5 6-15,-6 0 5 16,-3-2 1-16,-9-1 2 16,-3 3-7-16,-9-2-1 15,-6-3-7-15,-6-3 0 16,-3-2-18-16,-6-3-8 16,1-6-9-16,2-2-1 0,3 0-12 15,3-2-2 1,6-4-12-16,6-4-4 0,6-6-55 15</inkml:trace>
  <inkml:trace contextRef="#ctx0" brushRef="#br0" timeOffset="3557.7884">4764 3463 252 0,'-3'3'93'0,"3"2"-50"0,-6 3-46 16,3-2 16-16,0 4 4 15,0 6 6-15,1 3-3 16,2-1-2-16,0 1-10 16,5-1-3-16,1 3 1 0,9-2 1 0,3-3 3 15,0-6 4 1,3-4 1-16,3-9-2 0,-1-2 2 16,-2-3-4-16,-3-8-1 15,-3 0 0-15,-6-3 1 16,-6-2 1-16,-6 0 2 15,-6 0-7-15,-3 5-4 16,0 3-7-16,-3 2 0 16,-5 3-18-16,-1 3-8 15,3 5-13-15,3 3-6 16,9-1-42-16,3 1-18 16,12-3-1-1</inkml:trace>
  <inkml:trace contextRef="#ctx0" brushRef="#br0" timeOffset="3962.3577">5196 3453 324 0,'-9'-5'123'0,"3"-1"-66"0,0 9-60 16,0-3 24-16,-3 3-9 15,-6 4 3-15,-5 1-8 16,-1 3-2-16,3 5-3 15,0 5-2-15,6 3 1 0,3 0-4 16,6-1 0-16,3 4-1 16,9-9 3-16,6-2-7 0,3-5-2 15,3-6 1-15,-1-5 3 16,1-5-2-16,-3 0 3 16,-3-6 3-1,-3-2 3-15,-6-3 11 16,0 0 4-16,-3 0 4 0,-3 6 2 15,0 2-6-15,-3 2-1 16,0 6-12-16,3 8-1 16,3 3-2-16,0 2 0 15,3 3 0-15,0 0 0 16,3 0-14-16,3 0-5 16,-3-6-8-16,5 1-1 0,1-6-27 15,0-5-12 1,0-5-61-16</inkml:trace>
  <inkml:trace contextRef="#ctx0" brushRef="#br0" timeOffset="4265.297">5372 3487 256 0,'-9'-2'96'0,"6"-1"-52"0,0 6-49 16,3 2 15-16,3 3 0 16,0 5 6-16,0 3 16 15,0 5 9-15,3 0-21 16,0 3 0-16,-1-3-1 0,1-2-7 15,0-3-2-15,-3-6-3 16,0-2 0-16,0-3 2 16,-3-5 5-16,0-5-4 15,0-3 0-15,0-10-6 0,0-3-1 16,3 2-3 0,3-10-1-16,3 8-1 0,6 2 0 15,-3 3 0-15,6 3-2 16,6 0-19-16,2 5-8 15,1 5-22-15,0 3-6 16,0 0-20-16,6 3-7 16,2 0-20-1</inkml:trace>
  <inkml:trace contextRef="#ctx0" brushRef="#br0" timeOffset="4683.2116">5842 3493 296 0,'-9'0'110'0,"3"-3"-60"0,-6 3-45 0,6 0 24 0,0 0-16 15,-6 0-2 1,-6 5-7-16,1 6-1 0,-1 2-1 16,3 8-6-16,0 3 0 0,6 5 0 15,6-2 2 1,6-1-1-16,6 0 1 0,6-4 2 16,3-9 2-16,0-5-1 15,2-8-1-15,4-8 1 16,0-5 1-16,-3-14-1 15,-3-2-1-15,-6-3 1 16,-6-13-1-16,-6-5 2 16,-6-3 1-16,-3 5-1 15,0 6 1-15,0 8 7 16,0 7 3-16,3 9 0 0,0 5 0 16,0 5-12-16,3 10-3 15,3 11 7-15,3 6 4 16,6 21 4-16,3-1 5 15,6 6-6-15,0-2 1 16,-1-1-6-16,4-5-2 16,-3-3-9-1,3-2-3-15,0-8-23 0,-3-5-10 16,-3-6-39-16,-1-5-15 16,-2-6-40-1</inkml:trace>
  <inkml:trace contextRef="#ctx0" brushRef="#br0" timeOffset="5165.8077">6318 3463 296 0,'-6'0'112'0,"6"-2"-60"0,0 4-45 15,0-2 23-15,0 0 6 0,-3 0 7 16,0 0-12-16,-3 0-4 16,0-2-15-16,0-1-10 15,3 0-4-15,0 3 3 0,0 0 1 16,3 0-9-16,0 0-5 15,0 0-1-15,6 0 2 16,0 3 7-16,0 0 2 16,0-1 2-16,0-2 0 15,-6 0 0-15,0 0 2 16,0 0 3-16,0 0 4 16,-3 0-2-16,0 0 1 15,0 3-7-15,3-3-1 16,-3 0-2-16,3 0-2 15,0 0-6-15,0 0-4 0,0 0-3 16,3 0-3 0,0 0-8-16,3 3-5 0,0-1-40 15,3 1-15-15,-3 2-29 16</inkml:trace>
  <inkml:trace contextRef="#ctx0" brushRef="#br0" timeOffset="5605.6846">6330 3699 296 0,'-15'5'110'0,"12"-5"-60"0,0 0-61 15,3 0 18-15,0 0 2 16,-3-2 5-16,0-1 9 0,0 0 3 16,0 1-13-16,3-1-3 0,0 0-3 15,0 1-8-15,3-1-1 16,3 0 0-16,0 3 1 15,3 0 1-15,0 3 0 16,-3 0 8 0,0-1 7-16,-6-2 8 15,0 3 6-15,-3 0-7 0,-3-1-3 16,0 1-9-16,-3-3-4 16,3-3-3-16,0 1 0 15,3-1-7-15,0 0 1 16,3-2-6-16,6 2 1 15,3 1 2-15,0-1 1 16,0 3 3-16,0 0 1 0,0 3 7 16,-3-1 4-16,-6-2 8 15,0 0 3-15,-3 3-4 16,-6 0 0-16,0-3-28 16,-3 0-11-16,0-3-30 15,0 0-12-15,3 1-43 16,3-4-20-16,3-7-3 15</inkml:trace>
  <inkml:trace contextRef="#ctx0" brushRef="#br0" timeOffset="5917.4461">6303 3469 252 0,'0'-6'93'0,"6"4"-50"0,3-1-30 0,-3 3 22 16,0 0 19-16,-6 0 11 15,0 0-12-15,0 0-5 16,0 0-27-16,-3 3-8 0,-6-3-5 16,0 2 0-16,0-2 0 15,3 3-4-15,0-3-3 16,3 0-11-16,3 0-4 16,0 0-4-16,9 3 1 15,3-1 7-15,0 1 3 16,-3 0 5-16,0-1 3 15,-3 1 4-15,-6-3 2 16,-3 0 1-16,-6-3 0 16,-3 1-26-16,0-4-13 0,3 1-94 15</inkml:trace>
  <inkml:trace contextRef="#ctx0" brushRef="#br0" timeOffset="6833.7176">7622 3490 236 0,'-3'-3'88'0,"3"1"-48"0,0 2-31 16,0 0 19-16,0 5 1 15,0 0 5-15,3 6-4 16,0 5 2-16,0 5-18 16,0 0-4-16,0 0-2 0,0 0-4 15,-3-2-3-15,3-3 0 16,-3-3-1-16,0-3-18 16,0-2-5-16,0-2-24 15,0-6-10-15,0-3-36 16</inkml:trace>
  <inkml:trace contextRef="#ctx0" brushRef="#br0" timeOffset="7067.6066">7604 3418 204 0,'-3'-26'77'0,"6"10"-42"0,0 6-28 0,0 7 20 16,0 3 6-16,-3 0 4 15,0 0-11-15,3 0-3 16,-3 0-13-16,3 3-9 0,3 4-3 16,0 7-6-16,0-1-2 15,0-3-31-15,0 1-10 16,0 0-60-16,0-6-28 16,0 0 68-1</inkml:trace>
  <inkml:trace contextRef="#ctx0" brushRef="#br0" timeOffset="7415.9376">7726 3479 228 0,'0'11'88'16,"3"-3"-48"-16,3 10-42 0,0-12 17 0,0 7 0 15,-3 5 3-15,0-2-1 16,0-3 0-16,0 6-9 16,0-11-3-16,-3 3-1 0,0-4-2 15,0-1 1-15,0-1-2 16,0-5 2-16,0-3 0 0,3-5 3 15,0-5-8-15,0-5-3 16,6-3 3-16,5-1 0 16,-2 4-1-16,0 2 0 15,0 3 2-15,3 5 0 16,0 3-2-16,3 5 2 16,0 10 3-16,-3-2 3 15,-1 8 2-15,-2 2 1 16,-3 4 0-16,0 1 0 15,-3-4-4-15,0-1-1 16,3-2-3-16,-6-2-3 16,6-7-25-16,-3-1-9 15,0-6-25-15,0-6-9 0,0-15-28 16</inkml:trace>
  <inkml:trace contextRef="#ctx0" brushRef="#br0" timeOffset="7629.4918">8083 3209 268 0,'-6'0'101'0,"6"0"-54"0,0 6-59 15,0 2 13-15,3 5 9 16,0 11 10-16,0 10 1 16,0 6 0-16,0 2-11 15,0 6-2-15,0-3-1 0,0-6-1 16,0-2-1-16,0-5-10 0,0-3-2 15,-3-5-34-15,0-8-15 16,0-3-70 0</inkml:trace>
  <inkml:trace contextRef="#ctx0" brushRef="#br0" timeOffset="7811.423">7979 3453 316 0,'-3'-5'118'0,"12"2"-64"0,6 0-65 0,-6 3 18 16,3-8-9-16,0-2 0 15,3 4 2-15,2 6 0 0,4-5 0 16,0 10-44-16,0 1-20 16</inkml:trace>
  <inkml:trace contextRef="#ctx0" brushRef="#br0" timeOffset="8152.6208">8324 3196 252 0,'-6'-5'96'0,"9"5"-52"0,0 5-49 15,-3-5 15-15,0 5 7 16,0 11 8-16,0 8-3 15,-3 8-1-15,0 8-12 0,0 2-3 16,0 3-2-16,-3 0-5 0,1-5 1 16,-1-6 0-16,3-2 2 15,3-6-3-15,3 1 0 16,0-9 3-16,2 1 1 16,1-3 3-16,3-1 1 15,0-1-3-15,3-4-1 16,0 1-3-16,0-3-3 15,0-3-1-15,3-2 3 16,-3-3-22-16,3-3-9 16,-3-2-31-16,-4 2-12 15,1-7-33 1</inkml:trace>
  <inkml:trace contextRef="#ctx0" brushRef="#br0" timeOffset="8379.3693">8223 3183 316 0,'-3'-3'118'0,"12"3"-64"0,-3-2-50 15,3-1 24-15,6 0-12 16,3 1-1-16,3-1-12 15,2 3-1-15,1-3-2 16,3 6-40-16,3-3-18 0,-3 0-83 16</inkml:trace>
  <inkml:trace contextRef="#ctx0" brushRef="#br0" timeOffset="8812.0269">8556 3154 260 0,'-2'0'96'0,"4"10"-52"0,1-15-43 0,3 8 21 16,6-6-12-16,-3 0-1 15,3 1-5-15,0-1-3 0,0 3 0 16,0 0-1-16,0 0 2 15,-3 5-3-15,0 3 0 16,-3 3 5-16,0 5 5 16,-3 8-3-16,-3 5 2 0,0 13-3 15,0-2 2-15,0 0-2 16,0-1 2-16,0 1-6 16,0-3-3-16,0-3 1 15,0-10 0-15,0-3 3 16,0-2 1-16,0 2-1 15,-3-13 1-15,-3 0 0 16,-3 0 3-16,-3-3-3 16,-3-2 0-16,0-1-3 0,0-2-1 15,3 0-15-15,3 0-6 16,-3 0-51-16,9 0-20 16</inkml:trace>
  <inkml:trace contextRef="#ctx0" brushRef="#br0" timeOffset="9331.2712">9241 3159 224 0,'-3'3'85'0,"3"7"-46"0,3 6-41 0,0-5 17 15,3 7 6-15,-3 9 7 16,-3 15-1-16,0 6 1 16,0-3-16-16,0 0-2 0,-3-3 0 15,3-5-6-15,0-5-2 16,0-3-8-16,-3-3-4 16,0-7-38-16,0-6-19 15,0-5-53-15</inkml:trace>
  <inkml:trace contextRef="#ctx0" brushRef="#br0" timeOffset="9520.633">9092 3448 320 0,'0'-3'121'0,"0"-2"-66"0,9 5-66 15,-3-8 18-15,3 2-1 16,3 1 4-16,6 2-5 15,3-5-3-15,3-2-1 16,-1 2-12-16,1 0-5 0,-3 0-50 16,6 0-19-16,-6 3-31 15</inkml:trace>
  <inkml:trace contextRef="#ctx0" brushRef="#br0" timeOffset="9659.3749">9417 3458 300 0,'0'21'112'0,"3"-5"-60"0,0 0-50 0,0-5 25 15,0 4-16-15,-3 4-1 16,0-3-6-16,0 2-3 16,0-4 0-16,0-4-39 0,0-2-16 15</inkml:trace>
  <inkml:trace contextRef="#ctx0" brushRef="#br0" timeOffset="9968.464">9420 3196 288 0,'-3'-5'107'0,"6"2"-58"0,0-10-70 16,0 16 11-16,0-6-22 16,0 6-8-16,3-6-7 15,0 6-1-15,-1-6 8 16,4 8 7-16,0-2 41 15,0 0 18-15,0 2 24 16,-3 3 9-16,0 5-16 16,0 11-6-16,3 0-21 15,-3 15 3-15,0 1 4 0,0 0 1 16,-3-1 1-16,0-4-12 0,0-1-5 16,-3-5-8-16,0-5 0 15,0-3-35-15,0-5-15 16</inkml:trace>
  <inkml:trace contextRef="#ctx0" brushRef="#br0" timeOffset="10344.671">9631 3445 280 0,'-3'3'104'0,"18"-1"-56"0,0 9-54 0,-6-3 17 0,0 0 8 15,0 0 10-15,3 0-9 16,2 2-1-16,1-7-11 16,0-1-5-16,0-2 0 0,3-2-2 15,-3-1-1-15,0-5 1 16,-3 3-1-16,-3 0-5 16,-12-9-1-1,-3-2 0-15,-3 3-3 16,-3 3-1-16,-3 4 2 15,0 9 5-15,0 2 0 16,0 6 1-16,-3-1 4 16,3 6 1-16,7 0 7 0,2 5 4 15,3 1-5-15,3 1-1 16,6 1-4 0,2 0-1-16,4-3-10 0,3-5-3 15,3-3-35 1,9-5-15-16,3-8-71 15</inkml:trace>
  <inkml:trace contextRef="#ctx0" brushRef="#br0" timeOffset="10598.5683">10021 3448 348 0,'-27'-8'132'0,"18"10"-72"0,-6 4-70 0,9-1 20 16,-3 0-4-16,1 0 4 15,-1 3-12-15,3 3-3 0,3 2 2 16,6 8 3-16,6 0 3 0,3 1-4 16,-1 1 1-16,-2 1 9 15,0-3 3-15,-6-2 17 16,-6-1 8-16,-9-2-10 16,-3-2-4-16,-5-4-18 15,-7-2-7-15,0-8-49 16,-3-8-21-16,4 0-102 15</inkml:trace>
  <inkml:trace contextRef="#ctx0" brushRef="#br0" timeOffset="11178.3292">10464 3344 308 0,'-5'0'115'0,"7"3"-62"0,1 0-38 0,-3-3 29 0,6 2-7 16,3 1 1-16,3 0-15 0,3-1-6 15,6 1-10 1,0 2-7-16,3-7-1 0,2-1-19 0,4 0-9 16,-6 1-16-16,-3-4-7 15,-6 1-36-15,-15 10-82 32</inkml:trace>
  <inkml:trace contextRef="#ctx0" brushRef="#br0" timeOffset="11325.0604">10479 3503 336 0,'-18'8'126'0,"18"-3"-68"16,3-5-61-16,3 3 22 0,3 0-6 16,6-1 5-16,6 1-6 15,6-3-2-15,6 0-5 16,2-3-15-16,4 1-3 0,0-1-58 16,-1 0-25-16,-5-7-42 31</inkml:trace>
  <inkml:trace contextRef="#ctx0" brushRef="#br0" timeOffset="11994.4968">11152 3326 244 0,'-6'0'90'16,"6"2"-48"-16,0 4-49 0,3 15 25 16,0 5 0-16,0 3 8 15,0 1 5-15,0 1-17 16,0-4 1-16,-3-1-1 0,0-2-7 15,0-5-2-15,0-4-1 16,0 4 0-16,0-11-2 16,0 0-2-16,0-3 3 15,0-5 2-15,0-2-4 16,0-9-1-16,0-2 0 16,3-8 2-16,3-1-1 15,3 1-1-15,3-5-2 16,0-6 1-16,0 6 1 15,2 4 0-15,1 6 0 16,3 6 0-16,0 5 6 0,0 7 4 16,0 14 3-16,0 5 3 15,-4 6-1-15,-5 5 4 16,-3-3-9-16,0-3-1 16,-3-2-3-16,0 0-1 15,0-6-21-15,0-7-7 16,0-1-21-16,0-4-8 15,3-4-21-15,3-4-6 16,6-14-40 0</inkml:trace>
  <inkml:trace contextRef="#ctx0" brushRef="#br0" timeOffset="12372.8106">11518 3474 300 0,'0'3'112'0,"3"-3"-60"0,3 2-61 15,-3 4 18-15,3 2 4 16,3 2 8-1,0-5 3-15,0 3 3 0,0-2-15 16,3 2 2-16,3-3 0 0,-1-3-5 16,-2-2-3-16,0-2-1 15,0-3-1-15,-3-1-7 16,-3-2 0-16,0-2-1 16,-9-1-1-16,0 1 1 0,-6-9 0 15,-3 6 0-15,0 2 3 16,-3 9 0-16,1 2 1 15,-4 5 0-15,3 3 0 16,3 5 4-16,0 6 2 16,6 2 9-16,0 0 2 15,3 3-4-15,6 2 0 16,3 3-6-16,3-5-2 16,3-3-11-16,6-5-4 15,-3-5-19-15,5-3-9 16,1-8-13-16,0-3-6 15,-3-5-42-15,0-8-16 16,0-8 14 0</inkml:trace>
  <inkml:trace contextRef="#ctx0" brushRef="#br0" timeOffset="12760.1208">11747 3482 280 0,'-9'5'104'0,"9"3"-56"0,0 5-47 15,0-5 21-15,3 8-1 16,-3 3 4-16,3-3-4 15,3-1-3-15,0 4-10 16,3-11-5-16,0 3 0 0,3-4-4 16,0-1 0-16,0-6-6 15,0 0 0-15,0-6-6 16,-3 1 1-16,0-3 6 16,2 0 3-16,-5 3 5 15,-6 5 1-15,3 0-1 0,6 5-2 16,0 6 3-1,3-1 0-15,3 1 1 16,0 0 4-16,3-3 3 16,3-3 7-1,-4-5 3-15,1-5 1 0,-3-1 1 16,3-4-7-16,-3-4 1 16,-9 1-1-16,-6-11-1 15,-3 1-7-15,-3-1-3 16,-6 0-19-16,-3-2-7 15,0-1-23-15,3 11-8 16,0 3-60-16,7 0-25 16,2 2 11-16</inkml:trace>
  <inkml:trace contextRef="#ctx0" brushRef="#br0" timeOffset="13255.8209">12730 3455 204 0,'0'-7'77'0,"3"4"-42"0,0 8-19 15,-3-5 22-15</inkml:trace>
  <inkml:trace contextRef="#ctx0" brushRef="#br0" timeOffset="13407.5929">12745 3463 447 0,'8'16'52'0,"-2"8"-27"15,0 3-6-15,0-4-5 0,-3 1-5 0,0 3-3 16,0-9-3-16,-3-2 0 15,0-3-11-15,0-2-4 16,0-3-30 0,0-3-12-16,-3-5-52 15,0-3-57-15,6-7 51 16</inkml:trace>
  <inkml:trace contextRef="#ctx0" brushRef="#br0" timeOffset="13515.1069">12795 3371 328 0,'-15'-19'123'0,"15"19"-66"0,3-2-69 0,-3 2 18 15,0 0-10-15,0 0 3 16</inkml:trace>
  <inkml:trace contextRef="#ctx0" brushRef="#br0" timeOffset="13572.2503">12792 3360 423 0,'15'16'-33'0,"0"-3"-86"15</inkml:trace>
  <inkml:trace contextRef="#ctx0" brushRef="#br0" timeOffset="13916.3175">12917 3530 264 0,'0'15'101'0,"3"4"-54"0,0-1-50 16,0-7 19-16,0-3-1 16,-3 0 5-16,0 0 5 15,0-3 4-15,0 0-15 16,0-5-6-16,0 0-1 0,0 0 0 15,3-2 1-15,0-3-9 0,3-9-1 16,0-2-5 0,0-5 0-16,3 5 4 0,3 3 1 15,0 3-1-15,3 4 2 16,-4 4 1-16,1 4 2 16,3 6 3-16,0 5 2 15,-3 3 3-15,0 3 1 16,-3 2-3-16,-3-2-3 15,0-4-2-15,-3-1-3 16,3-4-15-16,-3-2-5 16,3-5-25-16,3-6-12 15,-1-5-22-15,1-16-11 16,0-5-9-16</inkml:trace>
  <inkml:trace contextRef="#ctx0" brushRef="#br0" timeOffset="14132.0005">13245 3164 324 0,'-12'14'123'0,"15"-14"-66"0,0 5-69 16,0 0 18-16,3 8 8 15,0 11 10-15,2 8 1 16,1 13 3-16,-3 3-16 16,0-1-2-16,0-2-3 0,3-8-3 15,-3 0-1-15,-3-10-17 16,0-3-5-16,0-6-18 15,0 1-6-15,-3-9-30 16,-3-2-11-16,-9-3-35 16</inkml:trace>
  <inkml:trace contextRef="#ctx0" brushRef="#br0" timeOffset="14310.5028">13072 3466 336 0,'0'0'126'0,"9"-3"-68"0,6 1-65 0,-3-1 21 16,8 0 2-16,7-4 5 16,6-4-9-16,3 3-4 15,2 0-5-15,4 0-25 0,3-5-9 16,-7 0-49-16,-5-1-19 16,-3-1-25-1</inkml:trace>
  <inkml:trace contextRef="#ctx0" brushRef="#br0" timeOffset="14651.8434">13646 3067 264 0,'3'0'99'0,"3"2"-54"0,0 6-33 15,0 5 26-15,-3 9 4 16,0 4 7-16,-3 16-12 15,0 17-2-15,-3 4-20 0,0 1-2 0,0-4 0 16,3-4-5 0,0-3-2-16,0-6-1 15,3-4-1-15,0-9 0 0,3-7 2 16,0-6-3-16,6-5-2 16,3-3 0-16,3-2-1 15,3-4 0-15,-1-1 0 16,1-4-9-16,-3-2-2 15,-3 0-7-15,-3-2-4 16,-3-4-15-16,-3 1-4 16,-3-5-31-16,-3-4-12 15,-3-4-50 1</inkml:trace>
  <inkml:trace contextRef="#ctx0" brushRef="#br0" timeOffset="14847.812">13554 3112 348 0,'-3'-6'129'0,"12"6"-70"0,9-5-67 15,-3 2 23-15,6 3 8 16,5-8 7-16,7 3-11 16,3 0-5-16,0 2-9 15,2 0-21-15,1 1-10 0,-3-3-68 16,-4-1-28-16,-14 1-15 15</inkml:trace>
  <inkml:trace contextRef="#ctx0" brushRef="#br0" timeOffset="15660.0001">13986 3530 116 0,'-3'-8'44'0,"3"8"-24"0,0-11-26 0,0 8 8 16,0-2 9-16,0-5 7 16,0 4 19-16,0 4 10 15,0-1-6-15,0 3 1 0,0 0-24 16,3 11-2-16,0 2-1 15,0 11-4-15,0-1-1 16,0-1-4-16,0-1 1 0,-3-3-4 16,0-7 0-16,0-3 1 15,0 0 0-15,0-3 2 16,-3-5 1-16,0-3-1 16,0-5 1-1,0-5-4-15,3-3 0 0,0-8-3 16,6 3-1-16,3 0 1 15,0 3 0-15,2-6-9 16,4 5-2-16,3 3-18 16,0 6-7-16,0 7-23 0,3 1-10 15,3 2-27 1</inkml:trace>
  <inkml:trace contextRef="#ctx0" brushRef="#br0" timeOffset="15944.4389">14203 3493 244 0,'-18'13'90'0,"15"-3"-48"0,0 9-45 0,3-6 19 16,3 3-6-16,0 0 4 15,6 5 2-15,3-8-1 16,3 0-7-16,0-2-1 0,3-3 0 16,2-5 3-16,1-3 1 15,-3-3-3-15,0-2 0 16,-6-6 1-16,-3-2 2 15,-6 0 1-15,-6-6 0 16,-3 3-4-16,-6 3-3 16,0 2 0-16,-3 1-1 0,0 2-11 15,0 3-5-15,-2 2-19 16,8 0-7-16,6 3-27 16,3-5-8-1,6 2-41-15</inkml:trace>
  <inkml:trace contextRef="#ctx0" brushRef="#br0" timeOffset="16429.6836">14414 3506 240 0,'-3'16'90'0,"3"-3"-48"0,3 19-42 0,-3-17 18 16,0 7 3-16,3-1 5 15,0 0-6-15,3-3-1 16,0-2-11-16,3-2-3 0,3-4-1 15,0-2 0 1,3-8 2-16,0 0-3 0,0-8-2 16,-3 0-3-16,-1 0-1 15,-2 0 2-15,0 0 2 16,-3 3 0-16,0 0-1 16,0 0-4-16,-3 2 0 15,3 3 2-15,0 3 1 16,0 4 1-16,6 1 0 15,3 3 0-15,0 0 0 0,0-3 0 16,2 2 2-16,1-10 8 16,-3 0 5-16,3 0 2 15,-3-10 1-15,-3-1-3 16,0 0 1-16,-3-2-3 16,-3-3 0-16,-3-2-7 15,-6-1-4-15,-3 6-1 16,0-11-1-1,-3 11-11-15,0 2-3 0,0 3-13 16,0 6-5-16,0-1-10 16,3 3-1-16,3 0-6 15,3 0-1-15,6 0-17 16,3 0-50-16,6-3 22 16</inkml:trace>
  <inkml:trace contextRef="#ctx0" brushRef="#br0" timeOffset="16755.2408">14968 3479 256 0,'15'-8'96'0,"-6"3"-52"0,0 2-29 0,-6 1 26 16,0 2 4-16,-3 0 8 15,0 0-14-15,-6 0-5 16,-3 2-20-16,-3 4-11 0,0-1-3 16,0 3 0-16,3 0 2 15,3 5-6-15,3-5-1 16,9 8-1-16,6 0 2 15,3 0-1-15,3 0 4 0,0 5 0 16,-3-3 1 0,-4-2 2-16,-5 0 3 15,-3 0 13-15,-6-3 6 0,-5 0-6 16,-7-2 0-16,-6-6-9 16,-3-2-3-16,3 2-6 15,0-10-2-15,3 2-19 16,4 1-7-16,2-1-27 15,3-2-10-15,9-1-26 16,6 1-10-16,6-3-22 16</inkml:trace>
  <inkml:trace contextRef="#ctx0" brushRef="#br0" timeOffset="17115.4298">15349 3231 244 0,'0'0'90'0,"3"0"-48"0,3 5-25 0,-3-2 25 15,0 4-2-15,0 4 3 0,0 8-2 16,0 12-1-16,3 4-21 16,-3 4-5-16,3-2 0 0,0-2-6 15,0-1-2-15,3-5-3 16,-1-5 0-16,-2-5-7 16,0-3-1-16,0-1-16 15,0-4-6-15,0-3-17 16,-3-3-5-16,0-2-29 15,0-16-88 1</inkml:trace>
  <inkml:trace contextRef="#ctx0" brushRef="#br0" timeOffset="17360.1939">15540 3328 228 0,'-3'0'88'0,"-6"6"-48"0,0-6-14 0,6 5 31 16,-3 0-12-16,-6 9-4 15,-6 7-10-15,-3-3-3 16,0 3-15-16,0-5-10 0,1 0-3 16,-1 0-11-16,3-5-5 15,0-3-21-15,0-3-9 16,3-2-39-16,0-6-18 0,7-2-8 31</inkml:trace>
  <inkml:trace contextRef="#ctx0" brushRef="#br0" timeOffset="17541.2903">15239 3376 280 0,'-3'-3'107'0,"6"-7"-58"0,0 18-55 16,0-11 17-16,3 8-1 15,3 1 4-15,6 7 8 16,2 0 6-16,7 0-15 15,6 3-5-15,3 0-1 0,0 0-4 16,-4 0 0-16,4-3-8 16,-3-5-2-16,-3 0-45 15,-4-3-20-15,1-5-60 16</inkml:trace>
  <inkml:trace contextRef="#ctx0" brushRef="#br0" timeOffset="17971.0625">16025 3498 188 0,'-27'0'71'0,"9"5"-38"0,0-2-10 16,9-1 26-16,-3 6 4 15,-3 0 5-15,-2 8-15 16,2 3-3-16,0-3-23 16,6 5-6-16,3-3-3 0,6 3-4 15,9 1-3-15,3-4-5 16,6-2-2-16,2-5-8 16,7-1-4-16,0-7-19 0,-3-3-9 15,0-3-28-15,-3-7-13 16,-1-1-23-1</inkml:trace>
  <inkml:trace contextRef="#ctx0" brushRef="#br0" timeOffset="18273.9018">16141 3537 296 0,'-15'6'110'0,"9"-4"-60"0,0 1-58 0,6 5 16 15,-3 0 0-15,0 3 7 16,0 4 4-16,3-1 1 15,0 2-11-15,6 2-1 0,3 1-1 16,3-4-3-16,6-1-3 16,0-4 0-16,2-2 1 15,1-5 3-15,3-6 2 16,-3-2-6-16,-3-6 0 0,-3 1 5 16,-6-6 6-16,-6-5-6 15,-6 0-1 1,-3-3-3-16,-6 0-2 0,-6 3-15 15,-3 5-5-15,0 0-19 16,3 5-5-16,3 1-17 16,4 2-4-16,5 3-49 15</inkml:trace>
  <inkml:trace contextRef="#ctx0" brushRef="#br0" timeOffset="18512.1895">16281 3236 272 0,'0'-11'101'0,"3"9"-54"0,0 2-55 0,-3 0 16 16,3 2 9-16,3 9 11 15,0 2 3-15,2 11 2 16,1 13-18-16,3 5 4 0,-3 1 4 16,0 2-10-16,0-6-2 15,0-2-7-15,0-5-3 16,0-5-9-16,0-1-3 15,-3-7-23-15,12-9-63 16,-1-5-1-16,4-2-30 16</inkml:trace>
  <inkml:trace contextRef="#ctx0" brushRef="#br0" timeOffset="18825.4636">16626 3516 308 0,'-3'-5'115'0,"3"5"-62"0,0 0-51 15,0 0 23-15,-3 0 9 16,0 5 8-16,-6-5-10 16,0 3-5-16,0 0-15 15,3 2-10-15,3 0-2 0,3 3-9 16,0 3-2-16,6 2 1 16,3 0 4-16,6 6 5 15,0-1 3-15,-3-2 0 16,0 3 1-16,-6-4 15 0,-3 1 11 15,-3 0-4-15,-9 0 0 16,-3-8-8 0,-3 0-2-16,-3-3-9 0,-3-2-2 15,0-6-18-15,1-2-7 16,-4 0-26-16,3-6-9 16,6 1-42-16,9-9-17 15,12-5-27 1</inkml:trace>
  <inkml:trace contextRef="#ctx0" brushRef="#br0" timeOffset="19396.8016">16644 3077 352 0,'-18'-5'132'0,"18"13"-72"0,3-8-72 0,-3 0 20 16,15 0-8-1,0 0 2-15,9 0 1 16,2 0-1-16,4 0-2 0,0 0 1 16,0 2-1-16,-4 1 0 15,-5 2-3 1,3 3 2-16,-6 6-1 16,0-1 0-16,-3 13 2 15,-3 3 0-15,-4 14 4 16,-2 2-2-16,-3 10 6 15,3-2-5-15,-3 5 6 16,0-7-6-16,-3 1 1 16,3-4-2-16,-3 2-2 15,3-7 1-15,0-4 5 16,0-4-3-16,-6-9 3 16,3-2-3-16,-6-5 7 15,0-4-6-15,-9-4 8 16,1-3-8-16,-10-5-3 15,6-1-2-15,-9-7-26 16,6 0 15-16,-3-6-63 16,7 6 41-16,2-3-129 15,9 5 90-15</inkml:trace>
  <inkml:trace contextRef="#ctx0" brushRef="#br0" timeOffset="19878.9267">17186 3516 220 0,'-3'3'82'0,"3"-3"-44"0,0 0-44 0,0 0 38 16,0 3-20-16,0-3 44 16,0 2-32-16,-3 1 27 15,0 0-30-15,0-3 9 16,3 0-18-16,-3 0 0 16,0 0-7-16,0 0-5 15,3 0-1-15,-3-3-6 16,6 0 4-16,-3 1-1 15,3 2 2-15,0 0 6 16,3 2-2-16,-3 1 17 16,0 0-11-16,-6-3 17 15,3 2-15-15,-3 1 0 16,0-1-6-16,-3-2-1 16,3 0-1-16,-6 0-10 15,6 0 4-15,-3-2-23 16,3 2 15-16,0-5-36 0,3 5 27 15,0-3-79-15,3 6 57 16,0-3-111 0,3 0 87-16</inkml:trace>
  <inkml:trace contextRef="#ctx0" brushRef="#br0" timeOffset="20258.7662">17117 3747 160 0,'0'-3'63'0,"0"3"-34"0,12 0-5 0,-9 0 46 16,0 3-38-16,0-1 24 15,0 3-33-15,0-2 30 16,0 5-31-16,-3 5 38 16,3 6-34-16,-6 2 22 15,0 0-27-15,-6 3 6 16,0 0-16-16,-6-3-30 15,3-3 9-15,-12 1-97 0,4-1 58 16,-4-7-154 0,9-3 114-16</inkml:trace>
  <inkml:trace contextRef="#ctx0" brushRef="#br0" timeOffset="29830.2038">10063 8395 172 0,'-12'-2'66'0,"15"-1"-36"0,0 0-20 0,3 1 17 16,0-1 0-16,0 0 1 15,-1 1-7-15,4 2-2 16,0 2-11-16,0 4 1 0,0-1 4 16,0 6-3-16,0-1 2 15,-3 1 2-15,0-3 3 16,0 0-3-16,-6 0 2 15,0-1-3-15,-6-1 2 16,3-1-6-16,-6-2-1 0,3-3 0 16,0-3 0-16,-3 0-4 15,3-2-1-15,0 0 1 16,3 0 0-16,3-1-5 16,0-2-1-16,6 0 1 15,3 3 0-15,0 2-2 16,6 3 2-16,3 0 1 15,-6 3 0-15,-3 2 0 16,0 1 2-16,-3 2 5 16,-3-3 6-16,-6 3-1 15,0-3 3-15,-3 0-2 16,-3-2 2-16,0 0-6 16,0-6-3-16,-3 0-1 15,3-2-1-15,3-3-2 16,3-5 1-16,6 0-4 0,3-1 0 15,3 4-1-15,3 5-2 16,0 2 0-16,0 3 3 16,0 5 0-16,0 1 1 15,-4 1 2-15,-5 4 3 16,-3 0 0-16,-6-1 0 16,-2 1 1-16,-4-3 1 15,-3 0-3-15,0 0-3 16,-3-3 0-16,3-5 1 15,3-5-1-15,0-1-1 16,3-2-2-16,3-2 1 16,6-1-6-16,3 1 0 15,3 2 1-15,6 2 3 16,3 9 0-16,0 2-1 0,0 6 5 16,-6 0 3-16,-3-1 1 15,-3 1 2-15,-6-1 0 16,-3 1 3-16,0-6-5 15,-6 0-1-15,3-2 0 16,0-3 0-16,0-3-7 16,0-5 0-16,3-2-1 15,3-1 2-15,0 3-6 16,0 0 1-16,0 3-19 16,0 0-8-16,-3 5-26 15,1 3-12-15,5-3-88 16</inkml:trace>
  <inkml:trace contextRef="#ctx0" brushRef="#br0" timeOffset="31078.1318">7116 7938 188 0,'0'-8'71'0,"-3"8"-38"0,0-6-19 0,-3 4 22 0,0-1-5 16,-3 3 2-16,-3 0-4 15,-3 3 0-15,-3 2-16 16,-2 3-1-16,-7 5-1 0,0 8-2 0,3 3 0 15,3 5-5-15,6 8-1 16,7 3 3 0,5 2 3-16,11 3-4 0,7-5-3 15,6-3-6-15,6-8 0 16,-6-2-11-16,15-9-6 16,-7-7-32-16,1-9-14 15,0-4-55 1</inkml:trace>
  <inkml:trace contextRef="#ctx0" brushRef="#br0" timeOffset="31603.694">7110 8009 196 0,'-3'5'74'0,"6"11"-40"0,0 8-22 16,3-11 21-16,0 3-6 16,-3 5 1-16,0 3-4 15,0 0-3-15,-3 8-11 16,0-9-2-16,0 4-1 0,-3-6-1 0,6-2-1 15,-3-4-3 1,0-4 1-16,-3-6-2 16,0-7 2-16,0-9-2 0,6-2-1 15,0 0-6 1,3-1-4-16,0 1 3 0,3 0 2 16,2 2 0-16,1 1 1 15,3 4 3-15,3 4 0 16,0 2 3-16,-3 5 3 15,-3 3 7-15,0 0 2 16,-6 0-1-16,-3 0 2 16,-6 5-4-16,-6 0 1 15,-3 3-5-15,-3-3-2 0,-3 1-9 16,-3-4-3 0,3-4-14-16,-2-1-4 0,5-3-14 15,3-2-3-15,3 0-21 16,9 0-10-16,9-15-23 15</inkml:trace>
  <inkml:trace contextRef="#ctx0" brushRef="#br0" timeOffset="31930.9357">7333 8192 176 0,'-15'5'66'0,"12"0"-36"0,0 6-15 0,0-3 18 16,0 0-3-16,3 13 0 16,0 0-9-16,0 0-2 15,3 0-11-15,3-2-5 0,3-6 0 16,6-2 4-16,0-4 4 16,0-1 0-16,0-6 1 15,0-6-2-15,-3-1-1 16,-1-7 1-16,-5-2 1 15,-3 1-1-15,-3-1-1 16,-3 0-3-16,-3 3-1 16,0-1-8-16,-5 4-2 15,-1 4-20-15,0 4-7 16,3 2-23-16,0 0-10 16,6 0-51-1</inkml:trace>
  <inkml:trace contextRef="#ctx0" brushRef="#br0" timeOffset="32413.2483">7491 8189 160 0,'-9'5'63'0,"6"0"-34"0,-3 1-16 0,3-1 19 16,-3 3-3-16,0 8 1 15,0 2-9-15,0 4-2 16,3-4-11-16,0 1-1 0,3-6 0 16,3 0 1-16,3-2 0 15,3-3-2-15,0-3-1 16,0-5-1-16,0-3 2 15,-3-2-3-15,0-6 0 16,0-2-1-16,-3-3-2 16,-3 0 3-16,0 3 2 15,0 0-4-15,0 2-1 16,0 3 0-16,0 3 2 16,0 5-6-16,0 0 1 15,3 8 1-15,0 5 1 0,0-2 3 16,9 5 1-1,-3 0-1-15,5-3-2 16,-2-3 1-16,0-2-23 16,-3-2-8-16,0-4-31 15,0-2-14-15,3-2-22 16</inkml:trace>
  <inkml:trace contextRef="#ctx0" brushRef="#br0" timeOffset="32727.9756">7646 8229 192 0,'-6'5'74'0,"6"0"-40"0,3 0-31 0,0 6 17 15,0 5 10-15,0-3 6 16,3 0-8-16,-3-2-4 16,3 0-14-1,-4-4-4-15,1 1-2 0,-3-2 2 0,0-1 1 16,0-5 3-16,0 0 1 15,0 0-1-15,0-11 5 16,0-4-3 0,0-1-3-16,3 2 2 15,3 1-4-15,0 0-2 16,3 2-5-16,0 1 0 16,0 2-9-16,3 3-4 15,0-1-31-15,3 4-11 16,0-1-21-16,3 3-7 0,5-3-17 15</inkml:trace>
  <inkml:trace contextRef="#ctx0" brushRef="#br0" timeOffset="33148.4375">7878 8194 244 0,'-12'0'90'0,"6"3"-48"0,-6 2-47 15,6 0 17-15,-6 1-5 16,0 2 1-16,0 7-4 15,3 7-1-15,-2 1-1 16,5-1-2-16,3-1 3 0,3-3-2 16,6-2 2-16,3-3 2 0,5-2 2 15,1-6 1 1,0-5 2-16,0-5-5 16,-3-3-1-16,0-10-2 0,-3-4 1 15,0 1-2-15,-6-3 2 16,0-2-4-16,-6-3 0 15,0 0 1-15,-3 2 0 16,0-2-3-16,0 8 0 16,3 5 4-16,0 3 3 15,0 2-1-15,0 3 0 16,3 8-3 0,3 3 4-16,0 5 2 15,0 5 1-15,3 6 3 0,3 2-5 16,-3 0-1-16,3 8-2 15,0-2 1-15,0-4-22 16,-4-1-7-16,4-7-31 16,0-1-14-16,3-6-39 15</inkml:trace>
  <inkml:trace contextRef="#ctx0" brushRef="#br0" timeOffset="33424.7802">8173 8041 236 0,'0'0'90'0,"2"2"-48"0,-2 12-20 0,0-9 26 16,-2 3-16-16,-1 2-4 15,-3 6-12-15,-3 8-5 16,-3 0-6-16,0 10-2 0,0 1 1 15,0-4-5-15,3-1 1 16,0-4-7 0,3-5-3-16,0-2-21 0,3-3-10 15,0-6-33-15,3-5-75 32</inkml:trace>
  <inkml:trace contextRef="#ctx0" brushRef="#br0" timeOffset="33675.8323">8021 8051 228 0,'-6'0'85'0,"9"0"-46"0,-3 11-39 16,3-6 16-16,-3 0 11 15,6 6 9-15,0 2-1 16,3 6 0-16,-1 2-20 15,4 3 0-15,3 0-1 0,0-1-7 16,0 6-4-16,0-5-5 16,-3-3 1-16,0-2-37 15,0-3-14-15,-3-6-73 16,-1-2-48 0,7-2 76-16</inkml:trace>
  <inkml:trace contextRef="#ctx0" brushRef="#br0" timeOffset="33876.9784">8312 8332 212 0,'0'5'79'0,"6"-2"-42"0,3 13-32 0,-6-9 19 16,0 4 16-16,-3 2 11 16,-3 1-13-16,-3-1-7 15,-6 3-18-15,-2 0-9 0,-1-6 0 16,-3 3-34-16,0-7-12 15,0-1-36-15,3-10-16 16,3-1-12-16</inkml:trace>
  <inkml:trace contextRef="#ctx0" brushRef="#br0" timeOffset="34378.4869">8402 8057 212 0,'0'10'79'0,"3"-7"-42"0,3 5-23 0,-3-3 22 15,3 6-3-15,-3 2 1 16,0 5-6-16,5 4-3 15,-2-1-13-15,0 5-5 0,-9-7-1 16,3 4-1-16,-3-4 0 16,0-3-3-16,0-3-2 15,3-5 1-15,0 0-1 16,-3-11-16 0,1-5-4-16,2-2-3 15,2-3 1-15,7-1 3 16,6 1 9-16,-3 0 3 0,0 2 9 15,0 6 4-15,3 2 5 16,0 3 6-16,0 6 0 16,-3-1 1-16,-1 3 4 15,1 0 1-15,-3 0-1 16,-6-3 1-16,-3 6-7 16,-6 5-1-16,-6-3-16 15,1 0-4-15,-13-5-18 16,3 0-5-16,3 0-19 15,0-3-6-15,3-2-9 16,3-1-3-16,6-4-42 16</inkml:trace>
  <inkml:trace contextRef="#ctx0" brushRef="#br0" timeOffset="34726.472">8610 8207 204 0,'-3'8'77'0,"3"0"-42"0,0 5-19 0,3 1 22 16,0-4-9-16,0 9 0 16,3-3-7-16,3-3-4 15,0 0-10-15,3-2 6 0,3-3 3 16,2-6-1-16,1-2 3 15,-3-5-4-15,0-3-1 0,-3-5 0 16,-3 0 2 0,-3-1-3-16,-6 4 2 15,-6-3-6-15,-6-1-1 16,0 1-9-16,-3 3-4 0,0 2-19 16,0 0-8-1,1 2-12-15,2 4-5 0,3-1-26 16,6 3-12-16,6-3-27 15</inkml:trace>
  <inkml:trace contextRef="#ctx0" brushRef="#br0" timeOffset="35129.429">8881 8144 280 0,'-3'0'104'0,"0"0"-56"0,0 3-43 0,0-1 24 15,-3 3-9-15,0 3 0 16,-3 3-11-16,0 5-5 16,0-3-3-16,0 11 1 0,3 0 1 15,1-3-4-15,5-3 1 16,0-2 2-16,5-2 1 16,1-1-1-16,3-5 1 15,0-6-2-15,0-4 2 16,0-9-2-16,-3-2 2 0,0 0-2 15,-3-1 2-15,-3 1 0 16,0 3 3 0,0 2-1-16,0 0 0 0,0 2-6 15,0 4 1-15,0-1-5 16,0 3 1 0,0 0 0-16,3 5 2 0,3 6 1 15,0-3 3-15,3 5-3 16,0 0 0-1,0-2-30-15,3 0-14 0,-3-3-21 16,2-3-10-16,1-3-33 16</inkml:trace>
  <inkml:trace contextRef="#ctx0" brushRef="#br0" timeOffset="35474.3725">9003 8202 208 0,'0'3'79'0,"3"2"-42"0,0 3-28 0,0-3 22 16,0 3-2-16,0 5 3 16,-3-2-13-16,0 0-4 15,0-3-7-15,0 5-3 16,0-3 2-16,0-10 0 16,0 8-3-16,0-8-3 15,0-2 4-15,3-1 1 16,-3-5-7-16,3 0-4 15,0-2 3-15,3-1 2 16,0 0 1-16,0 3-1 16,0 0 3-16,3 1 0 0,-1-1-1 15,1 0-2-15,0 2 1 16,0 1 1-16,0 0-8 16,0 2-1-1,0 1-25-15,3 2-9 0,3 0-30 16,0 0-12-16,3 0-11 15</inkml:trace>
  <inkml:trace contextRef="#ctx0" brushRef="#br0" timeOffset="35940.0639">9301 8192 256 0,'-3'0'96'0,"0"0"-52"0,0-3-47 0,0 3 16 15,-3 0-3-15,0 3 4 16,-3-1-8-16,-3 3-3 15,-3 3-2-15,3 8-4 16,0 5 2-16,3 1-1 0,3-1 0 16,3-3 4-16,6 1 3 15,3-3 2-15,3-6 3 16,3-2 4-16,0-5 3 16,0-6-5-16,0-2 1 15,0-8-8-15,0-6-1 16,-3-2-2-16,-3 0 1 15,-3-3-2-15,-3-2 2 16,-6-1-4-16,0-7-2 0,0 7-5 16,0-2 0-1,0 5 2-15,0 3 3 16,0 5 0-16,3 6 1 0,0 2 4 16,3 2 1-16,0 6-1 15,3 11-2-15,0 2 7 16,3 8 5-16,0 6 0 15,0 2 3-15,0 3-6 16,0 5-3-16,0-5-3 16,0-3-3-16,0-6-6 15,-3-1-1-15,-1-6-35 16,1-1-12-16,-3-4-71 16,6-6-45-1,-3-7 73-15</inkml:trace>
  <inkml:trace contextRef="#ctx0" brushRef="#br0" timeOffset="36197.0533">9402 8009 260 0,'15'-8'96'0,"-12"11"-52"0,3-3-18 0,-6 0 31 16,6 2-6-16,0 12 0 15,2-4-22-15,1 1-7 16,3 2-14-16,0-2-3 0,0-1 1 16,0 1-3-16,-3-1 0 0,0 1-10 15,0-3-3-15,-3-3-30 16,0 0-14 0,0 1-19-16,0-4-7 0,0-2-49 15</inkml:trace>
  <inkml:trace contextRef="#ctx0" brushRef="#br0" timeOffset="36375.4489">9705 8001 304 0,'-6'8'115'0,"4"-8"-62"0,-4 16-53 16,3-6 23-16,-6 1 0 15,-6 2 6-15,0 3-16 16,3 0-5-16,0 2-5 15,0 1-7-15,0-3-2 0,0 0-33 0,3-3-13 16,3 0-91 0</inkml:trace>
  <inkml:trace contextRef="#ctx0" brushRef="#br0" timeOffset="36605.404">9572 8154 272 0,'-6'3'101'0,"9"2"-54"0,0 6-37 0,-3 0 25 16,0-1 3-16,0 3 4 0,2 6-11 15,1 5-7-15,0 0-13 16,0-3-10-16,0-3-1 0,0-2-5 16,-3 0 1-16,0-5-29 15,3-4-11-15,15-1-96 31,-3-6 1-31</inkml:trace>
  <inkml:trace contextRef="#ctx0" brushRef="#br0" timeOffset="37081.125">9741 7882 228 0,'-6'0'88'0,"6"0"-48"0,6 0-42 0,-6 0 17 16,6 0-2-16,0 3 4 0,0 2 2 15,3 3 1-15,3 5-11 16,3 8 3-16,3 8 4 0,-4 3 12 15,-2 2 4-15,-6 4-3 16,-3 1-3-16,-3 4-3 16,-6 4-3-16,0-7-4 15,-5-6-2-15,-4 1-8 16,0-9-4-16,-3-5-28 16,0-2-12-16,3-6-25 15,0 0-11-15,3-2-75 16</inkml:trace>
  <inkml:trace contextRef="#ctx0" brushRef="#br0" timeOffset="39771.0644">10194 8117 152 0,'-3'0'57'0,"3"0"-30"0,0 0-12 0,0 0 18 16,0 0-7-16,0 0-1 15,0 0-5-15,0 0-3 16,0 0-9-16,3 0-1 0,0-2 3 16,0-1-8-16,3 0-1 15,-1-4 5-15,1-1 4 16,3 0-8-16,-3 0 0 16,3-5 0-16,3 2 1 0,0 0 1 15,3 1 0-15,-3-1-5 16,0 1 1-16,0 2 0 15,3 0 0-15,-1 0 0 16,1 2 2-16,0 1-1 16,0 3 2-16,3-1 0 15,0 0 3-15,6 1-1 16,2 2 0-16,1-3-3 16,0 3-2-16,0 0 5 15,0 0 1-15,-1 0-5 16,-5 3 0-16,6-3 1 15,0 0 3-15,0 2 0 16,-4 1 0-16,1 0-1 0,3-1 0 16,0 1-5-1,0 2 1-15,5 0 0 16,4 1 0-16,0-4 0 16,-4 9 0-16,1-8 0 0,-3 5 2 15,6-1 1-15,-1-1 1 16,-2 4-2-16,0 1-2 15,3-3-2-15,-1 0 1 16,1 0 5-16,9-3 2 16,-4 3 2-16,1 0 0 15,-3 0-4-15,2 0-1 16,1-3-1-16,-3 0-2 16,-1 1-2-16,-2-1 1 15,0-2 1-15,-3-1 0 0,2-2 4 16,1-2 5-16,3-4-7 15,-4 1-1-15,1-3-1 16,-6-5 0-16,0 2 0 16,-3 1 0-16,-1-4 0 15,-2 1 2-15,0 3-3 16,-3-1 0-16,-3 0 1 16,-1 1 0-16,-2-1 0 15,0 1 2-15,0-1-1 16,0 1 2-16,0-1-2 15,-3 0-1-15,0 3 1 16,-3 1-1-16,0 1 0 16,-3 1 0-16,-1 0 0 0,-2 2 0 15,0 0 0-15,0 1 0 16,0 2 0-16,0 0 0 16,0 0-3-16,3 0 0 15,-3 0-1-15,3 2 3 16,0 4 0-16,0-1 1 15,0 3-3-15,0 0 2 16,0 0 3-16,6 2 1 16,3 4-4-16,0 1 1 15,0-1 0-15,-1 2 0 16,-2-3 0-16,3 0 0 16,0-2 0-16,0-3 2 15,0-1-1-15,0-1-1 0,0-1-2 16,5 0 1-16,7 1 1 15,-6-4 2-15,0 1-1 16,0 0-1-16,3-1-2 16,-1 1 1-16,4-1 1 15,6 1 0-15,6 2 0 16,-1 1 0-16,1-1 0 16,-3-2 2-16,2-1-1 15,1 1-1-15,0 0 1 16,0-3-1-16,-1 0 2 15,1-3 1-15,3 0-4 16,2 1 1-16,-2-4 0 16,-3 4 2-16,-1-1-1 0,13 0-1 15,-6 1 1-15,-4-1-1 16,1 0-3-16,0 1 0 16,5-1 4-1,4 1 1-15,-7-1 0 0,4 0-2 16,-3 1 1-16,5-1-1 15,-2-5-3-15,0 3 2 16,-4-1-1-16,1 1 0 16,5-5 0-16,1 2-2 15,0 0 0-15,-7 0 0 16,4 0 3-16,0 0 0 16,-4 3 1-16,-2-1 2 15,3 1-1-15,-4 0-1 16,10 2 1-16,-4 0-1 0,1 1-3 15,-3 2 2-15,2 0 1 16,1 0 2-16,0 0-3 16,-1 0 0-16,-2 0 1 15,5 2 0-15,-2 6 0 16,0 6 0-16,5 7 0 16,-8-3 0-16,3 1 2 15,-4-1 3-15,-8-2 0 16,-6 0 2-16,-4 0 9 15,-5 0 5-15,0-3-14 16,-6 0-3-16,-3-5-8 16,0 0-2-16,-3-3-37 15,0-2-16-15</inkml:trace>
  <inkml:trace contextRef="#ctx0" brushRef="#br0" timeOffset="41044.8497">11771 7485 208 0,'-9'-3'79'0,"6"3"-42"0,-6 0-19 16,6 0 25-16,-3 3-7 15,0 0-1-15,-2 2-15 16,-7 3-7-16,-3 3-8 16,3 2-4-16,0 8 0 0,3 0-1 0,3 0 2 15,9 0-3-15,3 1-2 16,9-1 4-16,3-5 1 15,6-3-9-15,3-5-5 16,5-3-21-16,-2-5-6 16,3-3-18-16,3-2-4 15,-7 0-7 1,-2-3-29-16,-6 3 27 16</inkml:trace>
  <inkml:trace contextRef="#ctx0" brushRef="#br0" timeOffset="41359.2983">11968 7562 172 0,'-9'-11'66'0,"12"9"-36"0,-6-1-15 0,3 3 20 16,-3 0-4-16,0 0-1 0,-6 3-5 16,-6 2-2-16,3 5-12 15,0 6 0-15,0-2 2 16,0 1-3-16,6 1 2 16,3 3-7-16,3 2-1 0,9 0 0 15,6-2 2-15,3-1-1 16,3-5 0-16,3-2 1 15,-3-6 1-15,-1-5 1 16,4-2 2-16,-6-6-3 16,-3-3-2-16,-3-5 4 15,-9 0 4-15,-6-5-7 16,-3 0-3-16,-3 0-2 0,-3 2 1 16,-3 6-14-16,0 0-5 15,0 2-15 1,3 6-8-16,4 2-20 0,2 1-10 15,6 2-46 1</inkml:trace>
  <inkml:trace contextRef="#ctx0" brushRef="#br0" timeOffset="41690.4092">12191 7228 244 0,'-3'-5'90'0,"3"5"-48"0,0 3-42 16,0 2 18-16,3 3 10 16,-3 5 9-16,0 8-8 15,0 9-2-15,0 7-16 16,0 0 0-16,0 2 0 0,0 6-4 15,0-5-2-15,0-3-5 16,3-3 0-16,0-5 2 16,0-2 1-16,0-3-15 15,0-6-4-15,0-2-19 16,0-3-7-16,0-2-31 16,0 0-14-16,0-4-17 15</inkml:trace>
  <inkml:trace contextRef="#ctx0" brushRef="#br0" timeOffset="42095.5299">12492 7509 272 0,'0'-5'104'0,"5"7"-56"0,-5-2-30 0,0 0 31 16,-3 3-9-16,-2 0-1 15,-4-1-11-15,-3 3-5 0,-3 1-13 16,-3 2-6-16,-3-3-3 16,9 6-6-16,3-1 1 0,3-2-5 15,12 3 1-15,3 2-1 16,6 0 3-16,3 3 2 15,3 0 2-15,0 2-1 16,-4-2 1-16,1 0 17 16,-15 0 10-16,-3 3 2 15,-6-6 2-15,-9-3-12 16,-2-2-5-16,-7-2-10 16,-3-4-1-16,0-2-25 15,3 0-12-15,7-2-34 0,5-4-16 16,3 1-73-1</inkml:trace>
  <inkml:trace contextRef="#ctx0" brushRef="#br0" timeOffset="42890.4356">13209 7244 208 0,'0'-10'79'0,"-3"10"-42"0,3-3-19 15,-3 3 23-15,0 0-8 16,-3 0-2-16,-3 3-4 16,-3 2-2-16,-6 6-14 15,0 7-2-15,-5 3-2 0,-7 14 1 16,3 4 0-16,3 6 0 16,3 6 0-16,4-1-4 15,5 3-1-15,9-3-6 16,12-2 0-1,8 2-12-15,7-2-3 0,3-6-29 0,3-10-11 16,-3-9-21-16,2-7-6 16,4-8-7-1</inkml:trace>
  <inkml:trace contextRef="#ctx0" brushRef="#br0" timeOffset="44123.4938">13334 7525 72 0,'-6'0'30'0,"6"2"-16"0,3-4-19 0,-3 2 6 15,0 0 3-15,0 0 5 16,0 0 15-16,0 2 7 16,0-2 1-16,0 0 1 15,0 0 1-15,-3 0 2 16,3 0-20-16,0 0 8 0,0 0 4 15,0 0 0-15,0 0 1 16,0 3-5-16,0-3-3 16,0 3-9-16,0-3-5 15,0 0-7-15,0 0 0 16,3-3 0-16,0 3 0 16,3 0 2-16,0 0-1 15,0 0-1-15,-3 0 1 16,0 0-1-16,3 0-3 15,-3 0 0-15,3 0 2 16,-6 0 2-16,0 0 0 16,0 0 2-16,0 0-4 15,0 5 0-15,0 3 1 16,3 3 2-16,-3-1 5 16,0 4 4-16,0-1-4 15,3 0-2-15,-3 0 0 16,3 1 1-16,-1-1-1 15,-2 0 2-15,0 0-6 16,0-2-1-16,0-3 4 0,0 0 5 16,0-3-5-16,0 0-2 15,0-2-1 1,0 0-1-16,0-1-9 0,0-2-4 16,0 0-7-16,0 0 0 15,0 6-2-15,0-6-2 16,0 0-8-16,0 2-3 15,-2-2-36-15,-1 3-17 16,0-3-2 0</inkml:trace>
  <inkml:trace contextRef="#ctx0" brushRef="#br0" timeOffset="44424.2235">13319 7750 228 0,'-3'0'88'0,"3"2"-48"0,3-4-27 15,-3 2 22-15,0 0-3 16,0 0 1-16,6 0-16 16,0 0-8-16,3 0-5 15,0 0-6-15,3 0 1 0,0 0 3 16,-1 0 1-16,-2 0 3 16,0-3 3-16,6 3-6 15,-3 0-2-15,-3 0 3 16,-3 0 2-16,-6 0 6 15,0 0 3-15,0 0-6 16,-3 0-3-16,0 0-12 16,3 0-4-16,-3 0-26 0,0-3-9 15,3 1-76 1,0-1-54-16,0-2 70 16</inkml:trace>
  <inkml:trace contextRef="#ctx0" brushRef="#br0" timeOffset="44953.4211">13352 7347 152 0,'0'0'57'0,"0"3"-30"0,3-3-14 0,-3 0 17 0</inkml:trace>
  <inkml:trace contextRef="#ctx0" brushRef="#br0" timeOffset="45175.1513">13355 7358 347 0,'0'8'42'0,"0"-3"-20"16,-3 1-12-16,0-1-4 0,0-2-1 15,3-3 0-15,0 0-6 16,-3 2 1-16,3-7 0 16,0 2 0-16,0 1-7 15,3-1 4 1,0 0 3-16,0 3 5 15,-3 0 4-15,0 0 7 16,0 0 4-16,0 0-6 16,-3 0-9-16,3-2-8 15,0-1-44 1,0 0-18-16,3-2-58 16</inkml:trace>
  <inkml:trace contextRef="#ctx0" brushRef="#br0" timeOffset="52529.7965">13655 7239 144 0,'0'-3'55'0,"0"3"-30"0,0 0-14 0,0 0 18 16,0 0-4-16,0 0 0 15,0 0-5-15,0 0 0 16,0 0-11-16,0 0-1 0,0 0 2 16,3 0-2-16,0 3 1 15,3 0-3-15,0-1 1 16,0 4-4-16,0 4-2 16,0-2 4-16,0 3 1 15,3-1 2-15,3 4 0 16,0-1-2-16,0 0-1 15,-3 3 1-15,3 5 3 16,-4 0-6-16,1 0-2 16,0-2 1-16,0 2 1 0,0-2-1 15,0-1-2-15,0 1 3 16,-3-1 2-16,-3 1 0 16,0-1 2-16,-3 1 0 15,0-3 1-15,-3 2 0 16,0 1 2-16,0-1-3 15,-3 1-2-15,0-1-2 16,0 3 0-16,0 3-2 16,-3-3 2-16,-3 0-2 15,3 1-1-15,-2-1-2 16,2-3 1-16,0-2 3 16,0 0 1-16,0-3-4 0,0 1 1 15,3-4-2 1,0 1 0-16,0-3 2 0,0 0 0 15,0-3-3-15,0 0 0 16,0-2-20-16,3-3-8 16,0 2-35-16,0 1-15 15,3-3-34 1</inkml:trace>
  <inkml:trace contextRef="#ctx0" brushRef="#br0" timeOffset="59030.8119">15513 8549 160 0,'-15'-6'63'0,"18"4"-34"0,-3-1-34 16</inkml:trace>
  <inkml:trace contextRef="#ctx0" brushRef="#br0" timeOffset="60217.6654">15528 8522 322 0,'12'-5'36'0,"-1"-3"-8"15,1 0-8-15,0 0-5 16,3 3-8-16,0 0-4 0,3-1-5 16,0 4 1-16,9-1 3 15,-7 8 1-15,1 1 1 16,0 7 0-16,-3 0 0 16,0 0 2-16,0 3-1 15,-4 5 0-15,1 3-1 16,0 0 0-1,0 16-2-15,0-3-2 0,0 0 1 16,-3 0 1-16,0 8-1 16,-3-3-1-16,0 3 1 15,-3 0-1-15,-1 5 0 16,1 3 2-16,-3-3-3 16,-3 1 0-16,0 2 1 15,0 0 0-15,-3-1 0 16,0 1 2-16,0 8 1 15,0 0 1-15,1-13-2 0,-1 13-2 16,0 2-2-16,-3-5 1 16,3-2 3-1,0-3 1-15,0-6 1 0,-3 6 2 16,0 0-3-16,0-3 0 16,0-2 1-16,-3 8 0 15,0-3-2-15,0 0 1 16,0-3 0-16,0 11 1 15,3-3-2-15,-3-5 1 16,3-3 0-16,-6 8 1 16,9-5-2-16,1-3 1 15,2 3-4-15,2 0-2 0,4 8 2 16,3-8 2 0,6 0 0-16,3-3 2 0,3 0-2 15,9-7 2-15,2-6 0 16,1-5 1-16,-3-3-5 15,-3-5-1-15,0-6 1 16,-7-2 2-16,1 0-2 16,-3-3 0-16,-3-2 1 15,-3-1 2-15,0-2-3 16,3-3 0-16,-3 1 1 16,-4-1 2-16,-2 0-3 15,0-2-2-15,0 0 2 16,-6-3 2-16,0 0 2 15,0 0 1-15,-3 5 0 16,0-2 0-16,-3-1 0 16,0 3 0-16,-2 1 2 15,-4 2-1-15,0-3 2 16,0 3-2-16,-3 3 2 16,0 4-6-16,-6 4-1 15,-6-3 2-15,4 0 3 16,-1 0-2-16,3-1-2 15,0 4-5-15,0-1 0 16,3 6 2-16,1 3 1 16,2-1 1-16,0 3 2 15,3 3-1-15,3 0-1 0,0 0-2 16,3 7-1-16,3 1 2 16,0 0 2-16,3 2-2 15,0 6-2-15,0-3 2 16,3 2 2-16,0 1 0 15,3-3-1-15,0 8 1 16,0 2 1-16,0-2-1 16,-3 11-1-16,0-6-2 15,3 0 1-15,-3-2 1 16,3-3 0-16,-3 2 0 16,3 1 2-16,-3 2-1 15,0-16-1-15,0-5 1 0,-3 8 1 16,0-5-3-16,0 5-2 15,0-8 4-15,-6 16 1 16,0-8 0-16,-6 2 1 16,3-4-2-16,-9 4-1 15,3-2-2-15,-6 3-1 16,3-8-5-16,-5-1-2 16,2-4-15-16,-3-1-4 15,3-5-49-15,6-8-19 16,0-5-27-1</inkml:trace>
  <inkml:trace contextRef="#ctx0" brushRef="#br0" timeOffset="62842.9295">16331 11205 168 0,'0'0'66'0,"3"5"-36"0,0 3-20 0,0-2 17 15,0 4 0-15,3 3 1 16,0 6-2-16,0-1-1 15,0 1-14-15,0 5-2 0,0 0 1 16,-3-1 0-16,0-1 2 16,0-7-2-16,0-1 1 15,-3-4-6-15,0-2-1 16,0-2 7-16,0-1 2 16,0-5-2-16,0 0 1 15,0 0-5-15,0 0-2 0,0 0 0 16,0 0 1-16,0 0-5 15,0-3-1-15,0-2 0 16,0 0 2-16,0-6-1 16,0 3 2-16,0-3-2 15,0 1 2-15,0-1-4 16,0-5 0-16,3 3 1 16,0 0 2-16,0-3-3 15,0 0-2-15,0 0 4 16,3 3 3-16,0 0-6 15,3 0 0-15,8 2-2 16,-2 3 2-16,0 0 1 16,3 6 1-16,0-1-3 15,-3 3 0-15,0 3-1 16,-3-1 0-16,-1 1-15 0,-5 2-7 16,-3 0-27-16,3 1-11 15,-3-1-48 1,-3 0-32-16,0 1 68 15</inkml:trace>
  <inkml:trace contextRef="#ctx0" brushRef="#br0" timeOffset="63053.2169">16691 11274 152 0,'-3'-5'57'0,"3"2"-30"0,-11 0-7 15,8 3 21-15</inkml:trace>
  <inkml:trace contextRef="#ctx0" brushRef="#br0" timeOffset="63338.4351">16662 11269 358 0,'-9'5'37'0,"0"5"-19"16,0 4-10-16,0 2-2 0,3 13-1 16,0 0 2-16,6 5-2 15,0-2 2-15,3-6-4 0,6-2-2 16,6-8 2-16,0-3 0 16,3-5 7-1,2-8 4-15,1-5-5 16,0-8-3-16,-3-6-1 0,-3-5 1 15,-6 1-1-15,-6-1 2 16,-3 0-2-16,-6-2 2 16,-3 2-4-16,0 5-2 15,0 3 0-15,0 3-1 16,0 5-11-16,0 3-5 16,3 0-21-16,3 2-6 15,0 3-27-15,3 0-10 16,6 0-19-1</inkml:trace>
  <inkml:trace contextRef="#ctx0" brushRef="#br0" timeOffset="63803.4809">16816 11261 208 0,'-3'5'79'0,"3"3"-42"0,3 5-39 15,0-2 17-15,0 2 4 16,0 5 6-16,3 6-2 15,0 0 0-15,3 3-12 16,0-9-9-16,3-2-2 0,-3-3 4 16,6-2 0-1,0-6-4-15,-3-5-6 16,3 0-2-16,-4-3-5 0,-2-7 1 16,-3 2 6-16,0 0 3 15,-3 3 3-15,0 2 0 16,-3 3 0-16,3 5 2 15,0 6-1-15,3-1 2 16,0 1 0-16,3 0 3 16,3-3 6-16,3-3 2 15,3-2 1-15,3-6 4 16,-4-2-2-16,-2-3 1 16,0-6-3-16,-3-4-1 15,-3-1-4-15,-3 3 1 16,-3-2-4-16,-3-3 1 15,-6 2-5-15,-3 1 0 16,-3 2-3-16,0 3-3 16,0 2-14-16,3 6-6 0,-3-1-15 15,7 6-4-15,-1 0-19 16,3 3-7-16,6 0-40 16</inkml:trace>
  <inkml:trace contextRef="#ctx0" brushRef="#br0" timeOffset="63941.8231">17418 11245 208 0,'-3'-8'79'0,"6"3"-42"0,0-1-39 0,-3 6 17 15,0-2 13-15,0 2 9 16</inkml:trace>
  <inkml:trace contextRef="#ctx0" brushRef="#br0" timeOffset="64178.913">17409 11226 445 0,'-15'6'24'0,"0"2"-9"0,-3-1-5 0,0 4 0 16,3 0-3-16,1-1 1 15,5 1-12-15,3-1-2 16,6 4 3-16,6-1 1 16,3 5 2-16,11 6 0 15,1 8 0-15,0-6 0 16,-3 3 15-16,-6-5 7 15,-3 0 5-15,-9-3 3 16,-6-2-10-16,-9-3-4 0,-6-3-18 16,-3-3-6-16,-3-4-28 15,1-1-9-15,5-2-56 16,3 2-23-16</inkml:trace>
  <inkml:trace contextRef="#ctx0" brushRef="#br0" timeOffset="66297.7344">16552 11705 148 0,'0'-5'57'0,"-3"2"-30"0,3 1-7 16,0 2 21-16,0 0-5 15,-3 0-1-15,0 2-8 16,-3 1-3-16,-3 5-13 16,-6 2 0-16,-3 4 2 0,-3 2-3 15,0 7 2-15,0 9-5 16,4 2-2-16,2 6 0 0,3 0 1 15,6-3-5-15,9-3-1 16,6-2 0-16,12-3 0 16,8-2-9-16,-2-6-4 15,0-3-29-15,0-4-12 16,3-9-65 0</inkml:trace>
  <inkml:trace contextRef="#ctx0" brushRef="#br0" timeOffset="68640.6102">16763 11750 152 0,'0'0'57'0,"3"3"-30"0,0-1-12 16,-3-2 20-16,0 0-2 15,3 3 1-15,0 0-11 16,0-1-1-16,0 1-13 16,-3-3 1-16,0 0 1 0,0 3-4 15,0-1 1-15,0 1-5 16,-3 0 0-16,3-1 1 15,0-2 0-15,0 0-5 16,0 0 1-16,0 0 0 16,0 0 0-16,0 0-3 0,6 0 0 15,0 0 4-15,0 3 1 16,-3 0 4-16,-3-3 3 16,0 0 7-16,0 0 2 15,0 0-3-15,-3 0-1 16,0 0-8-16,0 0-4 15,0 0-1-15,0 0-1 16,0-3-22-16,0 0-8 16,3 1-45-16,6-1-16 15</inkml:trace>
  <inkml:trace contextRef="#ctx0" brushRef="#br0" timeOffset="73787.5153">16730 11949 32 0,'0'0'13'0,"0"2"-6"0,0-4-8 0,0 2 2 0,0 0 10 15,0 0 7-15,0 0 19 16,0 0 10-16,0 0-14 15,0 0-7-15,0 0-11 16,0 0-2-16,0 0-10 16,0 0-4-16,0 0 0 15,0 0 0-15,0 0 3 0,0 0-1 16,0 0-1-16,0 0 9 16,0 0 4-16,0 0 5 15,0 0 1-15,0 0 1 16,0 0 0-16,0 0-7 15,0 0-3-15,0 0-1 16,0 0-1-16,0 0-4 0,0 0-1 16,0 0-3-16,0 0-1 15,3 0 7-15,3 0 6 16,0 0-6-16,0 0-3 16,0 0-2-16,0 0 1 15,0 0-3-15,0 0 0 16,0-3 1-16,0 3 2 15,-3 0-3-15,0 0 0 16,0-3 1-16,0 3 0 16,-3 0 0-16,3 0 0 15,-3 0 0-15,0 0 2 16,0 0-1-16,0 0 2 16,3 0 0-16,-3 0 1 0,0 0-2 15,0 0 1-15,0 0-2 16,0 0-1-16,0 0-2 15,0 0 1-15,0 0 1 16,0 0 2-16,0 0-3 16,0 0 0-16,0 0 1 15,0 0 2-15,0 0 3 16,3 3 2-16,0 2-1 16,-3-5-1-16,0 0-3 15,2 6 1-15,-2-1-4 16,3 3 0-16,0-3 1 15,-3 3 0-15,3 5 0 16,-3-2 2-16,0 2-3 0,0 0 0 16,3-2 3-16,-3-1 1 15,0 1-1-15,3 0 1 16,-3-1-4-16,0 3 0 16,3 1 3-16,-3-1 1 15,3 0-1-15,-3 0 1 16,3 1 0-16,-3-1 3 15,0-3-3-15,0-2-2 16,0 0 2-16,0 0 0 16,0 0-1-16,0 0 1 15,-3 0 0-15,0 3 1 16,-3-1 4-16,0-2 5 16,0 0-1-16,1-3 3 15,-4-2-8-15,0 0-2 16,0-1-3-16,0 1 1 0,0 0-2 15,0-3 2 1,0 0-2-16,3 0-1 0,0 0-15 16,3 0-5-16,0 0-56 15,9-3-107 1</inkml:trace>
  <inkml:trace contextRef="#ctx0" brushRef="#br0" timeOffset="74807.8103">17010 11692 164 0,'0'-3'63'0,"3"6"-34"0,-3-3-14 16,0 0 20-16,0 0-6 16,0 0 0-16,0 0-5 15,0 0-1-15,6 0-12 16,-6 0-2-16,6 5 1 0,0 1-2 15,3 1 1-15,0 1 1 16,3 3 1-16,-1 2-1 16,1 0 1-16,0 3 3 15,-3 8 3-15,0 0-5 0,0 0-2 16,-3 2-3-16,0-2-2 16,-3 0-1-16,0-3 0 15,-3 0 4-15,0-2 3 16,0 2-2-16,-6-5 0 15,-6-3-5-15,0 0-3 16,-3 0-5-16,0 1-2 16,-2-4-8-16,-1 1-2 15,0-1-15-15,3 1-8 16,3 0-50-16,6-1-20 16,0-2-5-1</inkml:trace>
  <inkml:trace contextRef="#ctx0" brushRef="#br0" timeOffset="86773.1924">10932 8827 196 0,'0'0'74'0,"6"0"-40"0,-3 0-31 15,-3 0 17-15,3 2 8 16,-3-2 6-16,0 0-4 16,0 0-1-16,3 3-16 15,0-3 5-15,-3 0 5 0,3 2 1 16,-3-2 3-16,0 0 0 0,0 0 1 16,0 0-4-16,3-2-3 15,-3-1-7-15,0 1-4 16,0-1-1-16,-3-2 1 15,0-1-5-15,0 1-1 16,-3 0 0-16,-3-6 0 16,3 3-5-16,-3-2 1 15,0-1 2-15,-3 3 1 16,0 0-1-16,0 3-2 16,0 0 3-16,-3 2 2 15,1 0-2-15,2 3 0 16,0 3-1-16,0 2 1 15,0-2-4-15,0 5 0 0,0 0 1 16,0 0 0-16,0 2-3 16,0 1 2-16,1 5-1 15,2 2 0-15,-3 1 2 16,3-1 0-16,-3 3 0 16,0 3 0-16,0 5 0 15,0 8 0-15,3 0 0 16,3 0 2-16,3-5-3 15,0 8 0-15,6-8-1 16,3 5 0-16,3-6 0 16,3 1-2-16,6-5 3 15,3-4 0-15,3-1-2 16,5-6 0-16,7-3-1 0,3-3 3 16,-4-2-2-16,1-8-1 15,-3-5 3-15,3-8 2 16,-7-6 0-16,-2-5 2 15,-3-10-4-15,-6-6 0 16,-3-7 1-16,-3-1 2 16,-3 0 1-16,-6 3 3 15,-6 3-3-15,-3 2-2 16,-6 6 4-16,-3 2 1 16,-3 1 4-16,-6 7 4 15,-3 3-8-15,-2 5-3 16,-4 5-7-16,9 3 0 15,3 0-7-15,3 3-3 0,6 0-23 16,4-1-11 0,5 1-33-16,9 2-11 0,5-5-61 15</inkml:trace>
  <inkml:trace contextRef="#ctx0" brushRef="#br0" timeOffset="89926.9583">532 8660 160 0,'0'-11'63'0,"12"9"-34"0,-3-4-14 0,-7 4 18 15,4-1 1-15,-6-2 5 16,0 2-2-16,3 0-1 16,-3 1-19-16,0 2 1 0,0 0 0 15,0 0-8-15,3 8-1 0,3 10-3 16,-6 9 1-16,0 10 9 16,0 5 5-16,0 0-3 15,0 1 2-15,0 2-9 16,0 2-4-16,0-4-2 15,3-6 1-15,-3-3-5 16,0-7-1-16,6-1-13 16,-6-10-5-16,0-3-39 15,0-2-6 1,0-14-105 0</inkml:trace>
  <inkml:trace contextRef="#ctx0" brushRef="#br0" timeOffset="90154.5909">422 8930 296 0,'-12'-3'110'0,"12"-10"-60"0,0 8-47 0,0 5 21 16,0 0-1-16,3 0 3 16,6 0-5-1,-6 0-2-15,11-3-11 0,-2 0-3 0,9 3 1 16,3-2-5-16,3 2-1 15,-3-3 0-15,2 0 2 16,-5 1-25-16,0-1-12 16,0 0-33-16,6 1-14 15,-4-1-45 1</inkml:trace>
  <inkml:trace contextRef="#ctx0" brushRef="#br0" timeOffset="90603.47">776 8893 220 0,'-9'8'85'0,"9"5"-46"0,0-3-30 15,0-2 19-15,0 0-1 16,3 0 1-16,3-2 0 16,-3-1 2-16,3 0-16 15,3 0-4-15,3 1-2 0,2-4-4 16,4 1-1-16,0-3 1 15,3 0 2-15,-9-3-1 16,0 1 0-16,-3-4-1 0,-3 1 2 16,0-5-3-16,-6-1 0 15,0 3-1-15,-6 0-2 16,0 0-4-16,-3 3 0 16,-3 0 0-16,0 2-1 15,-6 3 1-15,3 8 3 16,0 2-2-16,0 1-1 15,-2 0 0-15,5 2 3 16,3 3 0-16,0 2 1 16,6 3 4-16,3 1 5 15,0-4-3-15,6 1 2 16,9-4-5-16,-3 1 0 16,5-5-3-16,4 2-1 0,0-13-19 15,0 0-9-15,9-3-29 16,-1-4-14-16,1-7-54 15</inkml:trace>
  <inkml:trace contextRef="#ctx0" brushRef="#br0" timeOffset="90835.085">1175 8898 272 0,'-15'3'104'0,"15"-1"-56"0,0-2-56 16,-6 8 53-1,3 3-10-15,-3-1-4 16,-6 4-4-16,0 1-15 16,0 4-10-16,-3 2-2 0,3 0 0 15,0 0 0-15,1-2-7 0,-1-6 0 16,3 0-30-16,0-2-11 16,3-3-28-16,6-5-10 15,0-9-20 1</inkml:trace>
  <inkml:trace contextRef="#ctx0" brushRef="#br0" timeOffset="91054.2487">1020 8879 280 0,'-3'-2'107'0,"6"7"-58"0,0-5-51 0,-3 0 20 0,0 0 2 16,6 5 7-16,3 3-1 15,-3 3 2-15,3 5-16 16,0 2-2-16,2 3-3 0,4 3-3 15,-6 0-1-15,3 0-1 16,0-3 1-16,6-5-15 16,-9-3-7-16,3 0-32 15,3-7-13-15,0-6-30 16,-1-6-13-16,1-4 10 16</inkml:trace>
  <inkml:trace contextRef="#ctx0" brushRef="#br0" timeOffset="91308.0253">1326 8678 304 0,'-9'-2'112'0,"9"2"-60"0,3 2-54 0,-3-2 22 16,0 6 3-16,0 7 6 15,0 5 0-15,3 6 0 16,0 5-16-1,-3 6-3-15,0-1 0 0,0 3-4 0,0 0-1 16,0 0-2-16,0-2-3 16,0-6-10-16,0-5-4 15,0-6-22-15,0-2-9 16,0-3-27-16,-3-5-10 16,3-11-44-1</inkml:trace>
  <inkml:trace contextRef="#ctx0" brushRef="#br0" timeOffset="91519.3539">1231 8874 340 0,'-12'5'126'0,"12"-7"-68"0,0 2-61 16,0 0 22-16,6 0 5 16,0-3 10-16,3 0-7 15,6 3-1-15,6 0-15 16,3-2-7-16,2 2 0 0,1-3-12 15,3 1-4-15,-6 2-32 16,3 0-11-16,-4-3-36 16,-2 0-15-16,-3 1-18 15</inkml:trace>
  <inkml:trace contextRef="#ctx0" brushRef="#br0" timeOffset="91638.4875">1710 8620 236 0,'-9'-5'90'0,"6"2"-48"0,1-2-31 0,2 5 21 16</inkml:trace>
  <inkml:trace contextRef="#ctx0" brushRef="#br0" timeOffset="91832.7716">1681 8604 479 0,'-15'3'42'15,"-3"5"-20"-15,0 2-17 0,-3 9-5 0,0 10-2 16,1 5-2-16,2 3 14 15,3 6 5-15,0-1-1 16,9 0 2-16,0 3-7 16,12-2-3-16,0-4-1 15,9-1-1-15,9-7-16 16,5 6-4-16,1-10-25 16,0-17-9-16,0-2-29 15,2-13-13-15,-5-6-23 16</inkml:trace>
  <inkml:trace contextRef="#ctx0" brushRef="#br0" timeOffset="92270.7534">1809 8692 268 0,'0'-3'101'0,"0"6"-54"0,0-1-55 16,0 9 68 0,0-1-9-1,0 14-12-15,3 3-21 16,3 2 2-16,-6 5 2 0,0-7-7 16,0 4-3-16,0-4-7 15,0 5-4-15,0-3-3 16,0-6-1-16,0-4-25 15,0-6-11-15,0-2-16 16,0-3-5-16,0-3-59 16,-6-8-49-1,3-2 64-15</inkml:trace>
  <inkml:trace contextRef="#ctx0" brushRef="#br0" timeOffset="92467.6435">1725 8895 304 0,'-9'0'112'0,"9"6"-60"0,6-6-47 0,-6 0 24 16,6 0 6-16,3 5 6 16,0-5-18-16,3 0-6 15,0 0-10-15,6 0-7 0,-3 0-1 16,11 3-1-16,-5-3 0 16,0-3-29-16,-3 0-12 15,-3 3-22-15,0 0-10 16,-3-2-56-1</inkml:trace>
  <inkml:trace contextRef="#ctx0" brushRef="#br0" timeOffset="92665.0877">1981 8903 260 0,'0'6'96'0,"0"7"-52"0,0-3-27 15,0-2 25-15,0 0-13 16,0 0-2-16,0 3-16 15,0-1-4-15,0 1-5 16,0-1-2-16,0 1 3 0,3-3-20 16,3 0-6-16,-6-3-41 15,0-5-19-15</inkml:trace>
  <inkml:trace contextRef="#ctx0" brushRef="#br0" timeOffset="92812.8675">1993 8842 296 0,'-3'-2'110'0,"9"4"-60"0,-6-2-65 0,0 0 16 16,0-2-56-16,0-1-18 16,6 0-34-16,3-2-11 15</inkml:trace>
  <inkml:trace contextRef="#ctx0" brushRef="#br0" timeOffset="93085.5172">2121 8707 236 0,'-18'19'90'0,"36"-35"-48"0,-15 27-40 16,0-14 17-16,0 8 14 15,-3 1 26 1,0 9-13-16,0 1-24 15,0 6-2-15,0 1-2 0,0 9-6 16,0 0 1-16,0 0-4 16,-3-1 0-16,3-2-5 15,0-2-3-15,0-6 0 16,-3-2-1-16,3-6-16 16,0-3-4-16,3-2-28 0,0-2-11 15,3-6-29-15,0-6-10 16</inkml:trace>
  <inkml:trace contextRef="#ctx0" brushRef="#br0" timeOffset="93484.9194">2196 8956 288 0,'-3'13'110'0,"3"-10"-60"0,0-3-56 0,0 0 19 15,3 3 10-15,0 2 7 16,3 0-2-16,2 1-2 15,1-4-14-15,3 1-3 0,0-3 1 0,0 0-4 16,0 0-1 0,0-3 0-16,6-2-1 15,-3 0-5-15,-9-3-1 16,3 0-4-16,-4-3-1 0,-5 1 1 16,-2-4 2-16,-4 6-5 15,-3 0-1-15,-3 3 0 16,0 3 4-16,-12 2 3 15,6 5 4-15,3 5 4 16,0 1 2-16,6 0 3 16,-2 2 1-16,5 3 3 15,3 0 2-15,3-1-7 16,6 1-1-16,2 0-2 16,7-3-1-16,-3-2-12 0,6-3-3 15,3-3-33-15,9-5-14 16,-3-2-39-16,2-6-14 15,-2-3-6 1</inkml:trace>
  <inkml:trace contextRef="#ctx0" brushRef="#br0" timeOffset="93770.0933">2499 8885 376 0,'-12'0'143'0,"9"0"-78"0,-6 0-60 0,3 5 30 16,3-2-12-16,-8-1 1 15,5 4-15-15,3-1-8 0,3 3-1 16,0 2-6-16,3 1 2 0,6 2 2 16,2 0 1-16,1 3 1 15,-3 0 2-15,0 0 5 16,-3 0 4-16,-3-3 2 16,-6 0 5-16,-6-2-8 15,0 0-3-15,-3-3-4 16,3-6 0-16,-8-2-20 15,5 0-6-15,-3-2-17 16,9-1-5-16,6-2-42 16,0-3-19-16,3 0-39 15</inkml:trace>
  <inkml:trace contextRef="#ctx0" brushRef="#br0" timeOffset="94116.2417">2690 8774 284 0,'0'0'107'0,"0"2"-58"0,3 9-26 0,-3-3 31 16,0 5-13-16,-3 6-1 15,0 4-19-15,-3 1-5 16,0 3-10-16,0 2-2 0,0 0 2 15,0-5-5-15,3 2-1 16,0-5 0-16,3-2 2 16,3-3-1-16,3-3-1 15,3-3 1-15,6 1 1 0,0-6-1 16,5 1 2 0,-2-1-2-16,0-2 2 0,3-1-24 15,-6-2-15 1,0 0-6-16,0-2-24 15,-9-1-11-15,3-5-60 16</inkml:trace>
  <inkml:trace contextRef="#ctx0" brushRef="#br0" timeOffset="94331.6323">2684 8819 344 0,'-12'0'129'0,"15"-3"-70"0,3 6-62 0,0-3 24 16,0 0-2-16,3-3 3 15,3 0-11-15,-1 1-7 16,7-1-2-16,9 3-16 0,-6-3-5 16,3 1-50-16,0 2-22 15,-1-3-48 1</inkml:trace>
  <inkml:trace contextRef="#ctx0" brushRef="#br0" timeOffset="94639.267">2907 8893 276 0,'-12'18'104'0,"12"-2"-56"0,-3 5-38 16,3-10 25-16,0 2-1 15,3 3 4-15,3 0-15 16,0 0-5-16,9 0-11 15,-9-3 4-15,12-5 2 0,3-3 2 16,-4-5 1-16,1-5-4 16,3-3 0-16,-9-3 2 15,0 1 1-15,-3-4 0 16,-6-2 1-16,-3-2-4 16,-9-3-2-16,-3 2-15 15,-3 1-4-15,-9 5-12 0,6-1-4 16,1 4-13-1,2 2-6-15,3 2-20 0,6 1-8 16,3 3-25-16,6-4-11 16,3-2 5-1</inkml:trace>
  <inkml:trace contextRef="#ctx0" brushRef="#br0" timeOffset="95063.5968">3074 8782 308 0,'-12'5'115'0,"12"-10"-62"0,0 7-51 0,0-2 25 0,0 0-3 16,0 0 5-16,0 0-11 15,6 0-5 1,3 0-8-16,0-2-6 0,0 2-2 16,2 0-1-16,-2 0 0 0,0 0 3 15,0 0 2-15,0 2-2 16,0 6-2-16,-3 3 2 15,0 2 0-15,0 5-2 16,0 9 2-16,-6-1 1 16,3 3 2-16,0 3-3 15,-3 0 0-15,3 0-4 16,0 2 1-16,0 1 4 16,0-4 2-16,0-4 2 15,-3-9 2-15,-3 1 3 0,-3-3 5 16,-3-6 7-16,-6 1 7 15,-3-3 0-15,0-3 1 16,0 0-19-16,-2-2-5 16,-4-3-6-1,3 0-3-15,6-3-24 0,3 3-9 16,3 6-65-16,3-6-26 16,3 0-22-1</inkml:trace>
  <inkml:trace contextRef="#ctx0" brushRef="#br0" timeOffset="96368.3929">3374 9123 200 0,'0'0'77'0,"0"16"-42"0,3-3-17 0,-3-2 25 15,0 4 7-15,0-1 26 16,-6 12-19-16,-3-2-30 16,0-3-10-16,-2-2-5 0,-4 2-10 15,0-5-2-15,-3-3-37 16,3-10-15-16,3-3-37 15,0-3-17-15,9 0-12 16</inkml:trace>
  <inkml:trace contextRef="#ctx0" brushRef="#br0" timeOffset="97464.1743">3553 8776 172 0,'-3'-2'66'0,"3"7"-36"0,0 5-20 0,0 1 20 0,0 2-1 16,0 6 5-16,0 13-1 15,0-1 2-15,0 4-19 16,0-4 2-16,0 1 0 0,0-3-6 16,0 3 1-16,0-13-10 15,0 7-2-15,0-15 1 16,0 4 3-16,0-4-2 16,0-3 0-16,0-3 1 15,0-10 0 1,0 0 0-16,0-3-7 15,0-3 0-15,0 1 1 16,0-4 1-16,6-1-4 16,0 1-1-16,3 1 3 0,3 2 1 15,0 4-1-15,2 1 0 16,1 4 2-16,3 4 2 16,6 4-2-16,-6 4-2 15,0 1 13-15,-3 2 5 16,-6 0 4-16,-4 8 1 15,-7 0 0-15,-4-2 2 16,-6-3-14-16,-3 0-5 16,-3 0 0-16,-3-8 2 15,0 0-9-15,0-3-4 16,1-3-14-16,2 1-6 16,3-3-12-16,3-8-49 15,6 0 5 1,6 0-39-1</inkml:trace>
  <inkml:trace contextRef="#ctx0" brushRef="#br0" timeOffset="97853.4961">3809 9030 184 0,'-6'-2'68'0,"6"2"-36"0,-3 0-18 16,3 0 20-16,-3 5 0 0,-3 3 2 15,0 0-11-15,0 5-2 16,0 0-14-16,3 8-1 16,0 3 2-16,6-5-6 15,3 2 0-15,0-3 2 0,6-2 1 16,3-10 1-16,0 2 0 15,6-3 0-15,2-3 0 16,-5-9 0-16,-3-9 0 16,-3 0 2-16,-3 3 4 15,-3-3-2-15,-6 0 1 16,-9 3-5-16,-3-1 0 16,-3-2-10-16,3 6 0 15,0 2-18-15,-2 3-6 0,2-1-27 16,6 4-9-1,3 2-77-15</inkml:trace>
  <inkml:trace contextRef="#ctx0" brushRef="#br0" timeOffset="98288.0326">4026 9054 216 0,'-9'-8'82'0,"6"8"-44"0,-3-3-27 16,3 3 23-16,-3 3-5 15,0 0 3-15,-5 2-14 16,5 6-3-16,-6 2-9 16,3 8-2-16,3 5 0 0,-6-4 2 0,9 1 1 15,9-4-8-15,0-3-1 16,0-6-2-16,3-2 2 15,0 0 1-15,3-8 3 16,-4-10-3-16,1-9 0 16,0 3 3-1,-3 0 3-15,-3 1 2 0,0 1 1 16,-3 4 0-16,0 2 2 16,0 3 1-16,0 2 3 15,0 3-5-15,0 5-3 16,3 6-3-16,0-1-3 15,3 6-4-15,0 0 0 0,0-3-5 16,0 1-1-16,0-4-33 16,3 1-14-1,-3-3-34-15,0 0-13 0,0-3 6 16</inkml:trace>
  <inkml:trace contextRef="#ctx0" brushRef="#br0" timeOffset="98618.0961">4112 9107 168 0,'0'-3'63'0,"3"6"-34"0,0 0-14 15,0-1 18-15,0 4-5 0,0 4-2 16,0 11-1-16,0-5 1 16,3-3-8-16,0 1 0 15,-3-4-7-15,0-2-1 16,0-3 2-16,-3 1 5 15,-3-6 0 1,0-8-3-16,0 0-1 16,0-11-5-1,9 1-7-15,-3 2-1 16,3 0-2-16,3 3 0 16,0 2 0-16,3 1-2 15,0-1 0-15,0 6 0 16,3 2-33-16,-1 3-12 15,-2 0-49-15,3 3-57 16,0-1 43-16</inkml:trace>
  <inkml:trace contextRef="#ctx0" brushRef="#br0" timeOffset="99129.0758">4449 9054 212 0,'-12'-8'79'0,"6"5"-42"0,-3 6-21 15,0 0 24-15,-6-1-12 0,0 6-4 16,-3 3-11-16,4 2-6 16,-4 8-4-1,3 6-3-15,3-1 1 0,3-2-1 0,3 0 2 16,6 0-3-16,3-6-2 15,6-2-1-15,6-8 3 16,6-3 4-16,0-7 6 16,-1-6 1-16,-2-3 2 15,0-15 0-15,-3-1 2 16,-3 1-1-16,-3-3 2 16,-3-3-2-16,-3-5 0 15,-6-5-7-15,0 2-2 16,-3 3-4-16,0 2-1 15,0 6-1-15,-6 5-2 0,3 6-4 16,3 5 0-16,0 5 2 16,3 5 1-1,6 8 3-15,0 6 1 16,0 10 7-16,0 8 4 0,3 3 1 16,0 5 1-16,0-3-4 15,3 4-3-15,0 1-2 16,3-2-3-16,0-8-19 15,-3-5-8-15,0-5-54 16,2-3-25-16,-5-3-22 16</inkml:trace>
  <inkml:trace contextRef="#ctx0" brushRef="#br0" timeOffset="100541.9405">4860 8792 264 0,'-18'-3'99'0,"18"3"-54"0,-3 8-46 0,3-2 20 16,-6 4 9-16,-3 6 9 16,-6 11-2-16,-3 4 0 15,-3 6-20-15,0 3-2 0,-5 0-2 16,-1 7-6-16,3-2-3 15,3-8-4-15,0-5-1 16,7-5-7-16,2-4-2 16,3-7-31-16,3-2-14 0,0-4-23 15,0-2-8-15,3-3-21 16</inkml:trace>
  <inkml:trace contextRef="#ctx0" brushRef="#br0" timeOffset="100813.5568">4565 8837 240 0,'-3'-13'90'0,"3"10"-48"0,3-2-34 16,0 2 21-16,0 3-2 16,0 0 3-16,6 0-3 15,0 6-2-15,6 4-13 0,-1 6 3 0,1 10 3 16,6 4-6-16,-3 1-2 15,-3 1-1-15,0 0 1 16,0 2-5-16,-3-5-3 16,2 3-1-16,-2-3-1 15,-3-8-29-15,6 1-13 16,-3-9-36-16,0-3-15 16</inkml:trace>
  <inkml:trace contextRef="#ctx0" brushRef="#br0" timeOffset="101082.9502">4982 8842 272 0,'3'0'101'0,"-3"3"-54"0,3 8-26 15,0-3 30-15,0 7-14 16,0 7-1-16,0 1-17 16,-1 1-4-16,-2 3-9 15,0-1-2-15,0-2 0 0,0-3-5 16,0-2 1-16,0-6-38 16,0-3-14-16,0 1-51 15,0-6-22-15</inkml:trace>
  <inkml:trace contextRef="#ctx0" brushRef="#br0" timeOffset="101279.2371">4940 8991 316 0,'-3'-3'121'0,"9"3"-66"0,3-3-62 0,-3 1 21 15,3 2 0-15,3-3 3 16,0 0-8-16,8-2-3 15,4 0-4-15,0 2-2 0,0 0 1 16,0 1-41-16,-4 2-18 16,-2 0-50-1,0 0-52-15,-3 0 54 16</inkml:trace>
  <inkml:trace contextRef="#ctx0" brushRef="#br0" timeOffset="101650.6848">5330 8985 212 0,'3'-5'82'0,"-3"5"-44"0,0-16-7 16,0 19 32-16,0-3-4 16,0 2 0-16,-3 1-18 15,-6 0-7-15,-6-1-20 0,3 4-7 16,-3-1 0-16,3 0-6 0,3 3-3 15,1-3-4-15,5 3 1 16,3 0-2-16,3 0 2 16,5 3 1-1,7-1 2-15,-3 1 3 16,0 0 2-16,-3-1-1 16,-3 3 1-16,-6 3 26 15,-6-3-11-15,-3-2-3 16,-3 5-9-16,0-11-3 15,-3-5-12-15,1 3-7 16,-1 0-20-16,3-9-7 16,3 6-31-16,3 0-10 15,6-8-57 1</inkml:trace>
  <inkml:trace contextRef="#ctx0" brushRef="#br0" timeOffset="101870.1898">5404 8988 300 0,'0'3'112'0,"3"2"-60"0,0 8-41 16,0-2 26-16,0 2 0 16,-3 3 4-16,0 0-20 15,3-3-9-15,0 0-8 16,-3 6-8-16,0-6-2 0,0-3-44 15,3-2-16-15,0 0-90 16</inkml:trace>
  <inkml:trace contextRef="#ctx0" brushRef="#br0" timeOffset="102055.8946">5407 8877 324 0,'-6'-3'123'0,"9"3"-66"0,0-3-69 0,0 3 20 16,-3 0-10-16,6 0 0 15,0 0-18-15,0 0-9 0,6 0 15 16,-3-2-55-16,21-1-75 31</inkml:trace>
  <inkml:trace contextRef="#ctx0" brushRef="#br0" timeOffset="102479.4974">5625 8898 296 0,'-12'5'110'0,"12"-7"-60"0,0 2-39 16,0 0 26-16,0 0-3 15,3 2 2-15,-3-2-22 16,6 3-7-16,0-3-6 15,2 0-1-15,1 0 0 0,3 0-3 0,0 0 2 16,3 0-1 0,0 0-2-16,0 0 0 0,-3 8 3 15,0 0 0 1,-15 8 1-16,-6 0 2 16,-3 5-1-16,-3 0-1 15,0 0 1-15,0 0 1 16,0-2-1-16,3-3 2 15,4 2-4-15,2-5 0 16,0-2-1-16,3-1-2 16,3 1 3-16,6-3 0 15,5-5 1-15,4 2 0 16,3-5 0-16,3 5 2 0,0-10-1 16,-3 2-1-16,-3 1-13 15,-3-1-6 1,-4-2-26-16,-2-1-11 0,-3 1-83 15</inkml:trace>
  <inkml:trace contextRef="#ctx0" brushRef="#br0" timeOffset="102676.5876">5586 9017 332 0,'-6'0'126'0,"12"0"-68"0,0 3-57 15,0-3 25-15,0 0-10 16,6 0 3-16,3 0-8 16,8 0-4-16,1 0-4 0,0-3-20 0,0 0-6 15,0 1-46-15,-1-1-20 16,1 0-45 0</inkml:trace>
  <inkml:trace contextRef="#ctx0" brushRef="#br0" timeOffset="103065.4852">5889 8980 324 0,'-2'3'123'0,"4"-3"-66"0,1 2-55 0,0 1 25 16,3 0-9-16,3-1 1 0,3 1-6 16,3-3-3-16,6 0-5 15,0-3-2-15,-3 1 1 0,-3-1-2 16,-1 0-2-1,-2-5 3-15,-6 0 2 16,-3-2 0-16,-3-1 0 0,-3 3-8 16,-9-2-2-16,-5 2-7 15,-1 2 0-15,-3 1 1 16,0 3 5-16,0 7 3 16,3 8 2-16,3 0 1 15,1 1 2-15,2-1 3 16,3 3 4-16,3 2 0 15,6 1 2-15,3-1-4 16,6 1-2-16,3-3-2 16,2-3 0-16,4 0-4 15,9-5 0-15,0-5-23 0,0-3-12 16,-1-6-30-16,1-2-13 16,-6-5-57-1</inkml:trace>
  <inkml:trace contextRef="#ctx0" brushRef="#br0" timeOffset="103347.6696">6339 8707 252 0,'3'-18'93'0,"3"15"-50"0,0 1-35 0,-6 2 24 0,0 0 4 16,3 2 8-16,-3 9-20 15,-6 10-6-15,-3 3-11 16,-3 5 8-16,-3 5 7 0,0 6 0 16,-6 0 1-16,4-1-10 15,-4 1-3-15,6-6-6 16,-3 4-1-16,3-9-8 16,3 5-35-1,3-10-9-15,3-8-44 16,3-3-16-16,3-13-21 15</inkml:trace>
  <inkml:trace contextRef="#ctx0" brushRef="#br0" timeOffset="103845.6868">6482 8871 168 0,'-6'-2'63'0,"-12"-1"-34"0,9 3-5 0,6 0 24 16,-6 0 2-16,0 0 5 15,3-2-13-15,3 2-3 16,0-3-16 0,12-2-13-16,6-1-8 0,0 1-5 15,3 0-1-15,-3 2 3 0,0 0-2 16,0 6 1-16,-4 2 8 15,-2 3 4-15,-6 6 3 16,-6 7 3-16,-6 3-7 16,-8-1-1-16,-7 4-2 15,0-1-1-15,0 1-1 16,0-3 0-16,4-6-2 16,2 1-2-16,3-6 1 15,3 0-1-15,3-2-3 16,3-3 0-16,3-1-1 15,6-1 0-15,6-4 9 16,3-2 6-16,0 0-1 16,20 0 0-16,4-2 5 15,-3 2 2-15,0 0 0 16,-1 0 0-16,-5 5-9 0,-9-5-3 16,-3 0-19-16,-9 0-47 15,-6 5-5 1,0 9-113-1</inkml:trace>
  <inkml:trace contextRef="#ctx0" brushRef="#br0" timeOffset="107105.5082">6771 9049 220 0,'-3'10'85'0,"3"1"-46"0,-3 10-28 0,3-8 21 0,-3 14-2 16,-3-1 2-16,-3 1 0 16,0-1 2-16,-6-2-18 15,-3-3-5-15,-3-2-3 0,0-6-33 16,4-3-13-16,-1-4-107 15</inkml:trace>
  <inkml:trace contextRef="#ctx0" brushRef="#br0" timeOffset="109322.5541">3550 9501 76 0,'-6'0'30'0,"6"-2"-16"0,-3-1-28 0,3 0 3 15,0 1-1-15,0-1 5 16,0-2 2-16,0-1 3 16,0 4 18-16,0-4 10 15,0 1 4-15,0 0 2 16,0 0-2-16,0-1-1 15,0 1-1-15,-3 2 0 16,3 1 2-16,-3-1 1 16,3 0-16-16,-3 1 2 0,3-1 3 15,-3 3-7-15,3 5 0 16,-3 6-7-16,3 8-2 16,0 4 7-16,0 14 4 15,0 3-1-15,0 0 2 0,0-3-5 16,0-5-1-16,0-1-6 15,0-7-1-15,0-5 1 16,0-4 0-16,0-1 0 16,0-4 0-16,0-2 0 15,0-8 2-15,0 0-3 16,0-2-2-16,0-1 0 16,0-2-1-16,0-3-3 15,0-3 2-15,0 1-4 16,3-1 1-16,3 0 0 15,0 1-1-15,3-9-1 16,3 3 1-16,3 6 1 16,3-6 2-16,-1 11 1 0,1-1 1 15,3 9 0-15,-3 2 0 16,0 6 0-16,-3 2 2 16,-3 3 10-16,-3 3 4 15,-9-4 1-15,-6 4 0 16,-3-1-7-16,-3-2-2 15,-3-2-4-15,-6-4-3 16,-3-2-3-16,3 0-1 16,1-3-14-16,-1-5-4 15,3-5-11-15,0 0-5 16,6-1-11-16,0 1-3 16,3 2-10-16,9-4-61 31</inkml:trace>
  <inkml:trace contextRef="#ctx0" brushRef="#br0" timeOffset="109463.7444">3809 9668 220 0,'0'-3'82'0,"0"6"-44"0,0 0-44 15</inkml:trace>
  <inkml:trace contextRef="#ctx0" brushRef="#br0" timeOffset="109699.4808">3800 9684 399 0,'-6'13'31'0,"3"3"-12"15,3 0-13-15,0 2-3 0,3-2-2 0,6 0 2 16,0-5 4-16,3 2 6 16,3-8-7-16,0-2-1 15,5-6-1-15,-5-2 2 16,0-3-1-16,-3-3 0 15,-3 1 1-15,-3-4 1 16,-9 1-3-16,-6 0-3 16,0 2 0-16,0 1-1 15,-3 2-5-15,0 0-1 16,0 3-26-16,1 2-11 16,5 3-31-16,3 0-13 15,3 0-14 1</inkml:trace>
  <inkml:trace contextRef="#ctx0" brushRef="#br0" timeOffset="110118.1589">4089 9678 260 0,'-12'-5'99'0,"9"5"-54"0,-6 3-37 15,3-1 24-15,-3 1-7 16,-3 2 3-16,-3 3-16 15,0 3-7-15,3 2-3 16,3 0-2-16,4 1 0 0,-1 1-3 16,6-1 0-16,0 2-1 15,6-3 3-15,2-8 0 16,4-2 1-16,3-9-9 0,0 1-2 16,-3-3 1-16,0-2 1 15,0-1 6 1,-3 0 3-16,-3 4 1 0,-3-1-1 15,0 2 7-15,-3 1 3 16,0 2-1 0,0 3 2-16,0 3-4 0,3 5-2 15,3 0 4-15,0 5 4 16,2 0-9 0,1 3-2-16,3-5 0 0,-3-1 1 15,3-2-15-15,0-2-4 16,0-1-30-16,0-5-12 15,0 0-56-15,0-11-40 16,-3 1 68-16</inkml:trace>
  <inkml:trace contextRef="#ctx0" brushRef="#br0" timeOffset="110232.7001">4232 9689 196 0,'-3'0'74'0,"9"11"-40"0,-3 2-31 15,2-3 15-15</inkml:trace>
  <inkml:trace contextRef="#ctx0" brushRef="#br0" timeOffset="110433.9281">4249 9745 376 0,'3'15'36'0,"0"-1"-17"15,0-4-12-15,-3-2-3 0,3 0-3 0,-3 0-1 16,0 0 3-16,0-8 2 16,0 0 4-16,0-8 5 15,0 0-6 1,3-2-4-16,0-4 0 15,3 1-5-15,3 0 0 16,0 0 1-16,0 2 0 16,6 3 0-16,-3 3 0 15,6 5-22 1,-3 3-30-16,-1-1-15 16,1 3-47-1</inkml:trace>
  <inkml:trace contextRef="#ctx0" brushRef="#br0" timeOffset="110930.3359">4574 9716 252 0,'-9'-6'93'0,"6"4"-50"0,-3-1-52 16,3 3 14-16,-6-3 8 15,-3 3 8-15,0 0-6 16,-3 3-1-16,1 2-8 15,-1 3-6-15,3 3-1 0,0 2-4 16,3 5 1-16,0 4 0 16,6-4-1-16,0-2-3 15,6-3 0-15,6-2-3 16,3-3 0-16,3-6 1 16,3-4 4-16,-1-9 1 15,-2-2 3-15,0-3 3 16,-3-2 4-16,-3-4 7 0,-3-7 2 15,0-5-3-15,-6 0 1 16,-3-4-9-16,-3 1-2 16,-3 6-1-16,0 2 2 15,0 7 5-15,0 7 4 16,3 1-6-16,0 6-3 16,3 6-6-16,3 4 0 15,3 9 6-15,3 7 4 16,3 9 3-16,3 7 2 15,3 1-1-15,-3-4-1 16,3 1-3-16,-3 3 1 0,6-4-6 16,-6-4-1-16,-1-3-13 15,-2-3-7-15,6-5-42 16,-3-3-20-16</inkml:trace>
  <inkml:trace contextRef="#ctx0" brushRef="#br0" timeOffset="111307.951">4735 9419 296 0,'-6'-5'112'0,"6"5"-60"0,3 0-52 0,0 0 21 15,3 3-3-15,-1 2 3 16,1 3 6-16,3 2 6 15,3 6-18-15,0 3-2 0,0-1-1 0,0-2-10 16,0 0 0 0,-3-5-11-16,0-1-2 0,0 6-25 15,0-11-9-15,0-2-30 16,2-3-12-16,4-3-36 16</inkml:trace>
  <inkml:trace contextRef="#ctx0" brushRef="#br0" timeOffset="111499.5225">5038 9432 304 0,'-3'0'112'0,"6"-2"-60"0,-6 2-54 16,3 2 22-16,-3 1-3 16,-6 2 4-16,-3 3-7 0,-2 3-3 15,-4 2-6-15,0 3-6 0,3 0-2 16,0-3-23-16,3-2-10 15,3-1-45-15,-3 6-82 32</inkml:trace>
  <inkml:trace contextRef="#ctx0" brushRef="#br0" timeOffset="111713.3068">4886 9599 260 0,'-6'19'99'0,"9"7"-54"0,0-5-28 0,0-8 25 0,-3 6 2 16,3 5 3-1,0 2-19-15,0-2-6 0,0-3-14 16,0 0-5-16,0-2 0 0,0-1-18 16,0-4-6-16,0-4-41 15,0 1-17-15,3-6-63 16</inkml:trace>
  <inkml:trace contextRef="#ctx0" brushRef="#br0" timeOffset="112688.1643">5178 9506 200 0,'0'3'74'0,"3"-3"-40"0,0 5-27 16,0 1 18-16,-3 4 9 0,0 4 6 15,0 12-13-15,0 0-3 16,0 4-14-16,0-4-6 0,0 3-1 16,0-2-2-16,0-4-1 15,0-4-19-15,0-3-8 16,0-8-46-16,0-3-20 16,0-5-6-1</inkml:trace>
  <inkml:trace contextRef="#ctx0" brushRef="#br0" timeOffset="112897.5412">5130 9639 304 0,'-5'13'112'0,"10"-26"-60"16,1 7-58-16,-6 6 17 0,6 0 6 15,0 0 8-15,0 0-6 16,3 0-3-16,3 0-9 15,3 0-5-15,0-2-1 16,3-3-12-16,0-1-5 0,-1 1-30 16,-2 5-10-16,0-5-77 15</inkml:trace>
  <inkml:trace contextRef="#ctx0" brushRef="#br0" timeOffset="113450.6834">5485 9570 204 0,'0'0'77'16,"0"0"-42"-16,0-3-26 0,0 3 22 0,0 0 1 15,-3 0 3-15,-3 0-8 16,-3 3-2-16,-3 0-14 16,0 2-7-16,-6 6 0 0,6-4-3 15,0 9-1-15,3-2-8 16,6-4-5-16,3 1 0 16,6 2 0-16,3-2 8 15,6 2 2-15,3 3 0 16,-6-3 2-16,0 0 16 15,-6-2 7-15,-3-1 3 16,-6 1 2-16,-3 2-11 0,-6-2-2 16,-3-3-8-16,-3-8-4 15,0 0-8 1,3-3-4-16,-2 3-21 0,2-3-7 16,6 1-36-16,9-4-81 31</inkml:trace>
  <inkml:trace contextRef="#ctx0" brushRef="#br0" timeOffset="113665.1981">5577 9623 260 0,'-6'3'99'0,"9"15"-54"0,-3-5-39 0,0-5 22 0,3 5 0 15,-3 3 3-15,0-2-12 16,0 1-4-16,3-1-9 16,0-1-8-16,-3-3-4 0,3-2-35 15,0 0-15-15,0 0-77 16</inkml:trace>
  <inkml:trace contextRef="#ctx0" brushRef="#br0" timeOffset="113845.1408">5592 9509 288 0,'-9'-5'107'0,"15"2"-58"0,-3 1-70 0,-3 2 11 15,6 0-27 1,0 2-9-16,0-2-57 0,3 3-23 15</inkml:trace>
  <inkml:trace contextRef="#ctx0" brushRef="#br0" timeOffset="114262.4794">5681 9615 308 0,'-9'3'115'0,"12"-3"-62"0,0 0-55 15,-3 0 20-15,6 0-9 16,0 0 2-16,9-6-6 16,0 1-1-16,0 0-2 15,0-1-4-15,-1 1-1 0,1 3-3 16,0-1 1-16,-3 3 1 16,-3 3-1-16,-6 4 4 15,-3 9 2-15,-6 0 0 16,-3 3 2-16,-3-1-2 15,-6 3-1-15,1 1-2 16,2-4 1-16,3 3 1 0,3-5 0 16,0-3-3-16,6 3 5 15,3-5 0 1,0-1 0-16,9-2 1 16,3 0 0-16,3-2 1 15,0-1-2-15,2-2 1 16,1-6-7-16,-3 0 1 15,0 3-21-15,-3-2-9 16,-3-1-32-16,-3-8-81 31</inkml:trace>
  <inkml:trace contextRef="#ctx0" brushRef="#br0" timeOffset="114477.5212">5735 9702 316 0,'-3'0'121'0,"6"-5"-66"0,3 8-62 15,0 2 21-15,0-5-7 16,3 0 3-16,2 0-5 16,4 0-3-16,3 0-1 15,3 0-28-15,0-3-9 0,0 1-44 16,-3 2-18-16,2-3-7 15</inkml:trace>
  <inkml:trace contextRef="#ctx0" brushRef="#br0" timeOffset="114833.6831">6003 9708 296 0,'-12'2'110'0,"12"-2"-60"0,12 3-54 0,-12-3 34 16,9 5-7-1,-1-2-4-15,1-3-4 16,3 0-9-16,0-3-2 0,0-2 2 15,0 0-3-15,0-3-2 16,-3 0 2-16,-3-6 0 16,-3 4-4-16,-3-6-1 15,-6 3-8-15,-3 0-4 16,-3 2 1-16,-6 3 2 16,-3 0 5-16,0 5 3 15,1 9 2-15,-1 7 1 16,0 3 2-16,3 0 1 0,3 2 5 15,6 1 3-15,6 2 5 16,3 3 4-16,6-6-1 16,6 3 0-16,3-5-6 15,6-5 0-15,3-1-13 16,0-4-2-16,-1-4-26 16,1-4-9-16,-3-6-38 15,3 0-15-15,-3-3-43 16</inkml:trace>
  <inkml:trace contextRef="#ctx0" brushRef="#br0" timeOffset="116544.9941">6178 9327 260 0,'-18'2'99'0,"18"-2"-54"0,0 3-53 15,6-3 46 1,0 3-17-16,6-1 4 16,0 6 1-16,3 5-15 15,6 6 7-15,3 5 5 0,2 7-8 16,1 4-3-16,-3 10 4 16,-6 0 1-16,-6-3 7 0,-9 0 2 15,-6 3 0-15,-9-5-1 16,-6 0-10-16,-3-1-2 15,3-4-7-15,-3-3-4 16,1-6-21-16,-1-5-8 16,0-2-21-16,6-6-8 15,0-2-38-15,3-1-18 16,3-5-26 0</inkml:trace>
  <inkml:trace contextRef="#ctx0" brushRef="#br0" timeOffset="117911.3587">6666 9697 4 0,'0'0'0'0</inkml:trace>
  <inkml:trace contextRef="#ctx0" brushRef="#br0" timeOffset="119713.8878">6663 9692 164 0,'-3'0'63'0,"3"5"-34"0,0-5-23 0,0 0 17 16,0 0-8-16,0 0 0 15,0 0-7-15,0 0 0 16,0 0-5-16,0 0 7 0,12 3 8 16,0-1-6-16,3 1-3 15,0 0-1 1,3-1-7-16,0 1-1 0,3-3 0 16,-4 3 2-1,7-1 1-15,0 1 1 0,0-1-2 16,0 4 1-16,-1-4-2 15,1 1 2-15,0 0-2 16,0-1 2-16,6 1-4 16,-1 0 0-16,-2-1 1 15,-3 1 2-15,0 0-1 16,0-3-1-16,-1 2 5 16,1 1 1-16,0-1-2 15,0-2-1-15,3 3-1 16,0 0 1-16,-1-3-4 15,-2 2 0-15,3-2 1 16,-3 0 2-16,0 0-1 0,-4 0 2 16,1 3-4-16,3-3-2 15,3 0 2-15,-3 0 0 16,2 3 1-16,-2-3 0 16,3 0 0-16,0 0 2 15,0 0-1-15,-4-3-1 16,10 3-2-16,0 0 1 15,0 0 3-15,-1 0 1 16,-2 0-4-16,-3 0 1 16,0 0-2-16,-1 0 0 15,4 0 2-15,-3 0 2 16,0 0-1-16,0-3 2 0,-1 3-2 16,4-2 2-16,0-1-4 15,9 0 0-15,-4 1 1 16,1-1 0-16,0 1-3 15,-3-1 2-15,-4 0-1 16,10 1 0-16,-3-1 2 16,-4-2 0-16,-2 2 0 15,0 0 0-15,0 1-3 16,0-4 2-16,-1 4 1 16,1-1 2-16,3-2-3 15,0 0-2-15,-4-1 2 16,1 4 2-16,-3-1-2 15,0 0-2-15,-4 1 2 0,7-1 0 16,0 0 3-16,-3 1 1 16,3-9-4-16,-1 3 1 15,1 0 0-15,0 0 0 16,0 3 0-16,-4-8 0 16,4 5-3-16,-3 0 2 15,0 0 1-15,0 0 2 16,-1 0-1-16,-2 3-1 15,0 0 1-15,9-3 1 16,-1 0-1-16,-2 0-1 16,0-3-2-16,-3 3 1 15,0 0 1-15,-4 0 0 16,1 3 2-16,0-3 1 0,-3 0-4 16,6 0-1-1,2 0 3-15,-2 0 1 0,-3 3-3 16,0-3-1-16,-3 3 1 15,-9 2 2-15,-1 1-2 16,4-1 0-16,-3 0 3 16,6 1 1-16,-3-1-4 15,6-5-1-15,-3 0 5 16,0 3 3-16,-4 0-1 16,4-1 2-16,-3 1-2 15,6-3 0-15,-3 0-6 16,3 0-1-16,-3 0 1 15,-1 0 2-15,-2 0 0 0,3 3-1 16,-3 0-2-16,6-1 1 16,-3 1 1-16,3-3 0 15,-4 3 0-15,1 0 2 16,-3-1-1-16,3 1-1 16,3 0 1-16,0-1 1 15,-3 1-3-15,2 0-2 16,-2 0 2-16,0-1 2 15,-3 1-2-15,3-3 0 16,-3 3 1-16,3-6 0 16,-4 3 0-16,1 0 2 15,0 0 1-15,-3 0 1 16,0 3-5-16,-3 0 1 0,0 2-2 16,-3 1 0-1,0-1 4-15,-3 0 3 0,0 1 2 16,-3 2 3-16,0 0-3 15,-9 0 1-15,0 0-5 16,-12 2-2-16,3 1-3 16,-9 0 1-16,7-1 3 15,-10-2 1-15,3 0-6 16,0 3 0-16,3 0-1 16,4-6 2-16,2 0-4 15,0 1 2-15,0-1-5 16,6 0 1-16,3 1-1 15,6 2 1-15,0 0 0 16,9 2 2-16,0 1-3 0,9-6 1 16,3 1-1-16,3-1 1 15,-3 0 7 1,5-5 2-16,-2 3-2 0,3 0 1 16,-6 0 2-16,0 2 1 15,-3 0 1-15,0 6 0 16,-4 0 2-16,-5 7 3 15,0-2 0-15,-6 5 2 16,0 1-2-16,-3 1 0 16,0-1-1-16,-3 1 2 15,0-1-7-15,1 4-2 16,-1-2-1-16,-3-3 2 16,3 1-10-16,0-4-2 0,0-2-35 15,0 3-13-15,0-1-58 16</inkml:trace>
  <inkml:trace contextRef="#ctx0" brushRef="#br0" timeOffset="132111.8036">19257 6239 176 0,'-6'0'66'0,"3"-5"-36"0,3 5-9 0,0 0 22 16,0 0-1-16,0 0-1 15,0 0-9-15,0 0-5 16,0 0-15-16,0 0-5 0,0 0-1 0,6 2-5 16,0 1-3-16,0-3 3 15,3 0 1-15,-3 0-3 16,3 0 1-16,0 0 0 15,0 0 2-15,-3 0-1 16,0-3-1-16,0 1 1 16,-3 2 1-16,-3 0 1 15,3 0 3-15,0 0 3 16,-3 0 5-16,0-3-6 16,0 3-2-16,0 0-1 15,0 0 1-15,0 0-5 16,0 0-1-16,0 0 0 15,0 11 2-15,-3 2 1 16,0 0-1-16,0 3-2 16,0 0 3-16,0 2 0 15,0 1 1-15,0 2 2 16,3-3-3-16,0 1 0 16,0-3 1-16,0 2 0 15,0-2-2-15,-3 0-2 16,3 0 1-16,-3-3 1 15,3 0-1-15,0-2-1 16,0 0 1-16,0-3 1 16,0-3-3-16,-3 0 0 15,3-2 3-15,0-1 3 16,0 1-4-16,-3 0-3 16,3-1 1-16,0-2 2 15,0 0-2-15,0 0 0 0,0 0 3 16,0 0 1-1,0 3-6-15,0-3 0 0,0 0-1 16,0 0 2 0,0 0-1-16,0 0-1 0,0 0 3 15,0 0 2-15,0 0-2 16,0 0 0-16,-3 0 1 16,0 0 2-16,3 0-1 15,-3 0 2-15,0 0-2 16,-3 0-1-16,0 0 1 15,0 0-1-15,-3 0 0 16,0-3 0 0,-3 6 2-16,0 0 1 0,9-3 1 15,3 0-2 1,3-3-4-16,3 3-1 16,6 0-1-16,3 0 3 15,0 0 0-15,0 3 1 16,6-1 0-16,3 1 2 15,-7 0-1-15,-2-1-1 16,-3 1 3-16,-3 0 0 16,0-3 10-16,-3 2 6 15,-3-4-6-15,-6 2 0 16,0-3-7-16,-6 0-2 16,-3 1-2-16,-3 2 1 0,0 0-2 15,-2 0 2-15,-1 0-4 16,3 0 0-16,3 2 1 15,0-2 2-15,3 3-3 16,3-3 0-16,6-3-6 16,6 3-3-16,3 0 6 15,6 0 3-15,6 3 0 16,3 0 0-16,-4-1-1 16,-2 1 0-16,-3-1 4 15,-3 1 1-15,0-3-15 16,-6 0-6-16,0 0-38 15,-6 0-13-15,-3 0-91 16</inkml:trace>
  <inkml:trace contextRef="#ctx0" brushRef="#br0" timeOffset="132913.4182">19329 5964 188 0,'-3'-3'71'0,"6"3"-38"0,3 0-21 0,-6 0 32 16,9 5-12-1,-1 1-7-15,-2-1-4 16,0 0-12-16,0 1 1 0,-3-1 1 15,-6 0 0-15,0 0 3 16,0-2-3-16,-3 0-1 16,0-3-4-16,1 0 1 15,-1-3-2-15,0 0 2 16,0-2-2-16,3-3 2 16,0 0-9-16,3-2 0 15,3 2-5-15,3 0 2 0,6 5 1 16,2 3 2-1,-2 0 3-15,0 3 4 0,-3 2-2 16,-3 0 0-16,0 1 8 16,-9-1 4-1,0 0-3-15,-6-2-2 0,0 0-3 16,-3-3 0-16,3 0-4 16,-2-3 0-16,2-2-3 15,3-3-1-15,3 0-1 16,3 2-2-1,0 1 0-15,3 0 0 0,0 2 3 16,-3 3 0-16,0 0-8 16,0 0-4-16,0 3-48 15,3 2-20-15,-3-5-56 16</inkml:trace>
  <inkml:trace contextRef="#ctx0" brushRef="#br0" timeOffset="134245.8418">20362 6218 156 0,'-3'0'60'0,"3"0"-32"0,-3 0-17 16,3 0 18-16,0 0 0 15,0 0 3-15,0 0-2 16,0 0-1-16,0 0-16 0,0 0 5 0,0 0 5 16,0 0-3-16,0 0-2 15,0 0-8-15,0 0-2 16,0 0-2-16,3 2 1 15,3-2-2-15,2 3 0 16,1 0-6-16,0-3-1 16,0 8 1-16,0-11 2 15,0 3-2-15,0 0 0 16,0 0 3-16,-3 0 1 16,0 0 1-16,-3 0 2 15,0 0-5-15,-3-3-1 16,0 3 2-16,0 0 1 15,0-2 1-15,0 2 2 0,0 0-8 16,0 0 0-16,0 0 0 16,0 0 3-16,0 0 0 15,0 0-1-15,0 0 1 16,0 0-1-16,0 0 0 16,-3 8 2-1,0 0-1-15,3-1-1 16,0 7 1-1,0-1 1-15,0 0-3 16,0 3-2-16,0 3 2 16,0 4 0-16,3 1 3 15,0 0 3-15,0 13 0 16,0-5 0-16,0 0-1 16,0-1 2-16,0-2-3 0,0-2-2 15,-3-1 4-15,0 1 4 16,0-3-1-16,0-6 3 15,0 1-4 1,-3-4-2-16,0-1 0 0,0-4 1 16,-3 1-1-16,-3-1 2 15,-3-2 2-15,-3 0 5 16,0-2-4-16,-6-1 0 16,-5-2-6-16,5-1-3 15,0-2-3-15,3 0-1 16,3 0-23-16,3 0-10 15,3 0-45-15,3 0-19 16,3 0-53-16</inkml:trace>
  <inkml:trace contextRef="#ctx0" brushRef="#br0" timeOffset="135131.9804">20379 5950 160 0,'-3'0'60'0,"3"0"-32"0,0 0-15 15,0 0 17-15,0 0 2 16,3 6 4-16,-3-1-5 16,0 0 1-16,0 1-18 15,0-1 5-15,0-5 2 0,0 0-5 16,0 3-1-16,0-1-5 16,0-2-1-16,0 0-3 15,-3 0-1-15,3-2-1 0,0-1 0 16,0-2-7-16,3-1 0 15,0 4-1 1,3-1-1-16,0 0 1 0,0 3 0 16,3 3 7-16,-3 0 3 15,0-1 3-15,-3 1 2 16,0 0 6-16,-3-1 1 16,-3 1-5-16,0 0 0 15,-3-1-8-15,0-2-1 16,0 0 0-16,0-2 0 15,0-1-2-15,3 0 1 16,0-2-7-16,3 0-1 16,3-1-1-16,0 4 2 0,3 2-3 15,0 0 2-15,-6 0 3 16,0 0 1 0,3 2 9-16,-3-2 5 15,0 6-4-15,0-4-1 0,-3 1-13 16,0-3-4-16,0 0-36 15,0 0-13-15,0 0-60 16,3 0-67 0,3-3 58-16</inkml:trace>
  <inkml:trace contextRef="#ctx0" brushRef="#br0" timeOffset="137325.1859">20826 5551 124 0,'0'-3'46'0,"0"3"-24"0,0 0-15 0,0 0 13 15,0 0-1-15,3 6 5 16,0 23-6-16,0 2-10 16,0 7-3-16,3 12 1 15,-3 8-3-15,3 8 0 0,0 19-1 16,0 5-2-16,0 5-2 15,-1 13 1-15,-2-2 3 16,3 8 3-16,0-3-2 16,0 8-2-16,0 6 2 15,0-4 2-15,0-4 0 16,0 2 0-16,0 5-1 16,0-5 2-16,3-2-5 15,3-6-1-15,0-5 9 16,3-6 5-16,0-2-8 15,2 8-4-15,-2-6 3 16,0 6 1-16,-3-5-2 16,0-1-3-16,0-2-3 15,-3-3 1-15,0 1 3 0,0-6 1 16,-3 0-1-16,0-6-2 16,-3-4 3-16,-3 2 2 15,3-6 2-15,-3-1 1 16,0-7-2-16,0 6-1 15,0 0-3-15,0 11-2 16,0-5-2-16,0-6 1 16,0-8 5-16,0 10 2 15,0-9-2-15,0-4-3 16,3-10-11-16,-3-26-4 16,0-4-26-16,2 4-12 15,1-6-52-15</inkml:trace>
  <inkml:trace contextRef="#ctx0" brushRef="#br0" timeOffset="139154.6385">21317 6337 172 0,'-9'-6'66'0,"3"9"-36"0,-3-3-24 0,3 3 15 0,0 5-9 16,-6 0 1-16,0 2-8 16,-2 6-1-16,-1 3-2 15,3 4-2-15,3 7 3 0,3-4-2 16,9 0-1-16,6-2 3 16,0-5 0-16,3-3 1 15,0-6 2-15,2-4 1 16,1-9 3-16,0-8-5 15,-3-7-3-15,0-1-4 16,-3 1-1-16,-3-1 2 16,-3 1 0-16,-3-3 1 15,0 2 2-15,-3 3-1 16,3 6-1-16,-3 2-2 16,3 2 1-16,0 6 3 0,0 8 1 15,6 6-1-15,0 1-2 16,3 12 3-16,3-3 0 15,0-3-4-15,0 0-1 16,-1-2-10-16,10-6-3 16,-9-3-34-16,3-4-15 15,-3-6-18 1</inkml:trace>
  <inkml:trace contextRef="#ctx0" brushRef="#br0" timeOffset="139455.211">21487 6379 168 0,'-3'3'66'0,"-6"2"-36"0,15 3-29 16,-3 0 14-16,3 3 9 15,-3-1 8-15,0 6-13 16,0 0-5-16,3 2-9 16,-3-2 5-16,-1-3 5 0,1-2-1 15,0-3 0-15,0 0-4 16,-3-8 1-16,0-3 3 15,0 1 1-15,0-9-8 16,0 0-4-16,0-2-2 16,3-3-1-16,0 0-3 15,0-2 0-15,3 2 2 16,0 0 0-16,0 3-13 16,0 2-3-16,3 1-35 15,0 2-16-15,-3 3-40 16</inkml:trace>
  <inkml:trace contextRef="#ctx0" brushRef="#br0" timeOffset="139726.4256">21644 6435 188 0,'12'16'71'0,"0"-14"-38"0,-15 22-19 0,3-16 20 16,0-3 0-16,3 1 2 15,-3-1-6-15,0-3-2 16,0-2-6-16,0-5-4 0,0 0-6 15,0-3 0-15,0-3-7 16,0 1-3 0,0-3-1-16,3-1-1 0,-3-2-5 15,6 3-1-15,0 0 0 16,0 2 4-16,0 6-19 16,0 2-8-16,3 3-18 15,3 0-6-15,0 3-3 16,3 0 0-16,0-1-29 15</inkml:trace>
  <inkml:trace contextRef="#ctx0" brushRef="#br0" timeOffset="140128.4099">21874 6361 236 0,'-6'-8'88'0,"3"5"-48"0,-3 0-25 0,3 3 24 15,0 0-15-15,-3 0-3 16,-3 3-12-16,0 2-6 15,0 6-2-15,0 2-4 0,0 0 2 16,3 3 1-16,0 0 0 16,3 3-3-16,6 4 0 15,3-1-1-15,3-7 0 16,3-1 0-16,0-6 0 16,0-11-8-16,-6-5-5 15,6-3 0-15,0 1 0 16,-3-1 10-16,-6-2 3 0,-3 0 10 15,0 0 4 1,0-1 3-16,0 4 5 0,0 2-6 16,0 3-2-16,0 2-3 15,0 3-2-15,3 8 3 16,5 2 3-16,4 9-4 16,-3-3-2-16,0 5-2 15,3-2-3-15,0-4 1 16,0-1-1-16,-3-4-31 15,0-2-14-15,0-3-32 16,0-2-15-16,-3-3 1 16</inkml:trace>
  <inkml:trace contextRef="#ctx0" brushRef="#br0" timeOffset="140328.237">22019 6390 228 0,'0'0'88'0,"3"2"-48"0,3 4-47 0,-3-1 16 15,3 3 12-15,0 0 10 16,0 2-13-16,0 1-5 16,3 2-8-16,3-2-2 0,-3-1 1 15,0-2-2-15,0-2-2 16,-3-1-30-16,6-13-55 16,0 0 5-1,0-5-15 1</inkml:trace>
  <inkml:trace contextRef="#ctx0" brushRef="#br0" timeOffset="140521.6595">22198 6337 220 0,'-6'5'82'0,"3"6"-44"0,-3 2-31 0,3-3 18 0,0 6 7 16,-3 11 4-16,-3 10-1 16,-6 5 1-16,1 1-20 15,-1-1-3-15,3-5 1 0,0-3-10 16,3-2-2-16,0-3-18 15,3-5-6-15,3-6-31 16,0-7-14-16,3-3-57 16,0-8-30-1,3-8 79-15</inkml:trace>
  <inkml:trace contextRef="#ctx0" brushRef="#br0" timeOffset="140793.3766">22466 6363 252 0,'0'6'96'0,"0"1"-52"0,0 9-25 0,0-8 26 16,3 6-12-16,-3 4-2 15,3 6-16-15,-3 2-4 16,0-2-7-16,0 0-3 0,0-6 2 16,0-2-15-16,0-2-7 15,3-7-61-15,-3-7-27 0,0-2-14 16</inkml:trace>
  <inkml:trace contextRef="#ctx0" brushRef="#br0" timeOffset="140982.0976">22493 6281 312 0,'-9'-10'115'0,"12"15"-62"0,0-8-66 16,-3 3 15-16</inkml:trace>
  <inkml:trace contextRef="#ctx0" brushRef="#br0" timeOffset="141012.1781">22493 6279 400 0,'3'8'-87'0,"0"-1"-22"0,3 1-8 16</inkml:trace>
  <inkml:trace contextRef="#ctx0" brushRef="#br0" timeOffset="141285.3106">22585 6445 280 0,'-15'19'104'0,"18"2"-56"0,-3 11-49 0,3-22 18 16,-3 1 1-16,0-3 6 15,0-3-7-15,0 0-2 16,0-5-8-16,0 0-5 0,6-8 1 15,0-7 0 1,-3-1-4-16,0-3 1 16,3 1-2-16,0-4 0 0,3 4 0 15,0 2-2-15,3 6 0 16,0 2 0-16,2 5 7 16,1 6 5-16,0 5 0 15,-3 2 1-15,0 1-3 16,-3-1-1-16,0 6-3 15,-3-3-2-15,0 3-24 16,-3-3-24 0,3 1-11-16,0-6-11 15,0-11-2-15,6 0-24 16</inkml:trace>
  <inkml:trace contextRef="#ctx0" brushRef="#br0" timeOffset="141707.7688">22901 6390 216 0,'6'-14'82'0,"-12"7"-44"0,3 1-27 0,3 6 23 16,-3-2-3-16,-3 2 4 16,-3 0-19-16,0 5-7 15,-6 3-6-15,3 5-5 0,-3 3 1 16,6 0 1-16,0 13 0 16,3-5 0-16,6 0 0 15,3-6 0-15,6-2 0 16,3-3 0-16,6-5 2 15,0-8 3-15,-3-8 2 16,6-8 1-16,-7-5 0 16,-2-3-4-16,-3-2-1 0,-3-3 1 15,-6 0 0-15,0-6-5 16,-3-2 1-16,-6 0 0 16,0 0 2-16,0 5-1 15,-2 6-1-15,8 5-2 16,-3 5-1-16,3 5 2 15,0 9 0-15,3 10-2 16,3 13 0-16,3 5 2 16,0 6 2-16,0 5 0 15,2 3-1-15,1 5 1 16,-3 0-1-16,6-6-18 16,-3-4-5-16,0-9-62 15,9-5-24-15,-3-7 5 16</inkml:trace>
  <inkml:trace contextRef="#ctx0" brushRef="#br0" timeOffset="142065.7785">23097 6408 280 0,'0'0'104'0,"6"0"-56"0,6 3-47 0,-6-3 21 15,0 3-5-15,0-3 1 16,9 0-7-16,-3 0-2 15,-1-3-5-15,1-2 4 0,-3-1 2 16,0-2-3-16,-6 0-2 16,6 0-5-16,-9-2 0 15,-3 2 2-15,-3 0 3 16,-3 0-9-16,-6 0-2 0,0 3-2 16,-2 5 0-1,-1 5 5-15,-3 6 1 16,3 2-1-16,3 3 2 0,6 2 14 15,6 1 6-15,3 13 2 16,3-6-1-16,3-2-13 16,9-3-4-16,0-2-13 15,12-6-6-15,-3-3-23 16,2-4-10-16,7-4-58 16,0-4-65-1,-3-12 53-15</inkml:trace>
  <inkml:trace contextRef="#ctx0" brushRef="#br0" timeOffset="142248.1942">23505 6313 356 0,'-21'-5'134'0,"21"5"-72"0,-6 2-77 0,6 4 21 16,-3 2 1-16,-6 5 4 16,-3 8 0-16,-6 0-1 15,6 0-6-15,-5 3-5 0,5 0 0 16,0 0-15-16,0-3-4 15,-3-5-43-15,9-6-19 16,-9 1-50 0</inkml:trace>
  <inkml:trace contextRef="#ctx0" brushRef="#br0" timeOffset="142428.3232">23276 6300 272 0,'0'-3'101'0,"0"6"-54"0,17-1-53 15,-8 6 19-15,3 6 14 16,0 9 10-16,12 4-8 16,-3 2-5-16,9 5-13 15,-4-2-3-15,4-5-1 0,0-6-43 16,3-3-18-16,-7-5-92 16</inkml:trace>
  <inkml:trace contextRef="#ctx0" brushRef="#br0" timeOffset="143823.8489">18963 6908 192 0,'-3'3'74'0,"3"-3"-40"0,3 0-42 0,-3 0 12 16,6 3-4-16,-1 5 2 16,4-1 3-16,3-7 2 15,3 0-3-15,3 0 8 0,3 0 5 16,3 0-3-16,5 6 2 15,4-1-11-15,3 0-3 16,3 3-2-16,5-5 2 16,1 0-1-16,6-1 2 15,5 1 0-15,4-3 3 16,-1 5 1-16,4 0 3 16,2 3-7-16,-2-5-2 0,2-6-8 15,1 1 0 1,5-1 7-16,0 0 7 0,-2 6 1 15,-4-6 3-15,4 1-4 16,-1-1 1-16,1 0-5 16,-1 1-2-16,-5-1 0 15,5-5-1-15,-2 0 2 16,5 0 1-16,4 0-4 16,-1 1-1-16,-3-1 3 15,4-3 1-15,-4 0-3 16,4 3 1-16,-1 1 0 15,1-1 2-15,-4 0-3 16,0 2 0-16,1-2 1 16,-1 3 2-16,1 2-1 15,2-2 2-15,1 0-4 16,2 0 0-16,0-1 1 0,7-2 0 16,-1 0 0-16,0-2 2 15,16-1-1-15,-1 6-1 16,0-3-2-16,-6 3 1 15,-2-1 5-15,-4 1 2 16,6 3-2-16,-11-1-1 16,5 0-1-16,-9 1 1 15,1-1-9-15,-7 0-1 16,-8-2-5-16,5 0 0 16,-8 2-32-16,-7-8-13 15,7-2-52-15</inkml:trace>
  <inkml:trace contextRef="#ctx0" brushRef="#br0" timeOffset="145444.1563">19391 7099 128 0,'3'-3'49'0,"-3"-2"-26"0,0 2-7 16,0 3 16-16,0 0 0 0,0 0 12 16,-9-2-11-1,-3-1-18-15,3 3 2 0,-3 3 1 16,1 2-4-16,-4 5 0 15,0 4-11-15,0 7-1 16,3 3-2-16,3 2 2 16,3 3 1-16,9 0 1 15,6-2-2-15,3-1-2 16,15-5 3-16,3-10 2 16,2-8 2-16,1-6 3 15,0-8-1-15,-3-4 2 16,-7-4-2-16,-2-5 2 15,-9-8 3-15,-6 6 1 16,-9 2 0-16,-6 0 4 0,-6 3-9 16,-3 3-3-1,-2 2-4-15,2 5-3 0,6 3-24 16,3 3-9-16,9 5-40 16,6 5-17-16,12 1-38 15</inkml:trace>
  <inkml:trace contextRef="#ctx0" brushRef="#br0" timeOffset="145971.1635">20359 7088 208 0,'-9'-8'79'0,"6"3"-42"0,-15 2-23 0,15 3 20 0,-6 0-4 16,-3 0 2-16,0 3-14 16,0 5-5-16,0 2-8 15,0 12-8-15,0 4-1 0,4 3 2 16,5 0 3-16,6 0 0 16,2-2-1-16,16 5 5 15,3-16 1-15,6-9 6 16,3-7 5-16,5-7-5 15,-2-9-2-15,-3-8-1 16,-6-8 1-16,-13 3 8 16,-8 0 3-16,-9 2-2 15,-8 1 1-15,-7 2-7 16,-3 6-3-16,-3 2-16 16,-9 3-9-16,1 5-36 15,2 8-15-15,3 10-89 16,0 6-40-16,0 10 99 15</inkml:trace>
  <inkml:trace contextRef="#ctx0" brushRef="#br0" timeOffset="150595.4261">19287 7652 172 0,'0'0'66'0,"0"0"-36"0,3 0-20 16,-3 0 20-16,0 0-3 16,3-3 2-16,3-5-16 15,0 0-8-15,0-5-3 16,0-3-2-16,0 0 2 0,0 0-3 16,0 1 0-16,6 1 1 15,-4 6 2-15,-2 0-1 16,0 3-1-16,0 2 1 15,-3 1 1-15,-3 2-3 16,3 5-2-16,0 11 2 16,-3 5 0-16,3 6 3 15,-3 2 3-15,0 2 4 16,6-1 2-16,0-4-8 16,0 6-3-16,0 0-6 0,0-6 1 15,-3-5-35-15,0-2-13 16,0-6-46-1</inkml:trace>
  <inkml:trace contextRef="#ctx0" brushRef="#br0" timeOffset="150778.8999">19284 7869 264 0,'0'0'101'0,"3"0"-54"0,6 0-42 0,0-6 22 16,6 1-11-16,9 2-1 0,-1-4-7 15,7-1-3-15,3 2-2 16,3 6-16-16,5-2-6 0,-2 4-39 16,-3-2-17-16,-1 0-34 15</inkml:trace>
  <inkml:trace contextRef="#ctx0" brushRef="#br0" timeOffset="151421.0957">20302 7490 204 0,'-39'-5'77'0,"33"5"-42"0,-3 8-34 16,6-3 14-16,-2 3-8 15,-1 3 1-15,0 13-3 16,0 5 0-16,6 5-3 16,3 1 7-16,3-4 6 0,8-2 4 15,10 3 1-15,3-13 0 0,6-9 2 16,5-4-8 0,10-12-3-16,-6-10-4 15,-6-2 0-15,-10-9 2 16,-5-2 2-16,-9 3 8 0,-9-1 5 15,-9 4-11 1,-6 1-4-16,-6 1-15 0,-3 5-4 16,1 3-28-16,-1 5-13 15,6 0-189 1</inkml:trace>
  <inkml:trace contextRef="#ctx0" brushRef="#br0" timeOffset="152455.5844">19302 8168 264 0,'0'-6'99'0,"3"1"-54"0,6-5-46 0,-3 4 20 16,9 1-9-16,-3-3 2 15,5 3-12-15,1 2-2 16,0 3 1-16,0 5 2 0,-3 9 2 0,-3 4 1 16,-6 14 2-16,-6 2-3 15,-3 1 0-15,-6-1-1 16,-9-2-2-16,0-3 3 16,0-5 2-16,3 0 4 15,3-9 2-15,4-4 6 16,2-3 3-16,3-3-8 15,6 1-4-15,11-6 1 16,7-3 2-16,6 0-6 16,3 1-3-16,3-1-1 15,2 0-1-15,1 1 0 16,-3 2 0-16,-1-3-29 16,-5 3-10-16,-3 0-78 15,0-3-67-15,-6-2 61 16</inkml:trace>
  <inkml:trace contextRef="#ctx0" brushRef="#br0" timeOffset="153040.1859">20362 8004 220 0,'-12'0'85'0,"9"2"-46"0,-18 17-35 0,15-11 19 15,-6 5-13-15,0 8-3 16,0 8-4-16,3 3 0 16,3 8-2-1,6 2 2-15,9-5 2 0,6-5 4 0,3-6 5 16,3-7 1-16,6-9 0 16,2-4 4-16,-2-17 0 15,6-7-4-15,-6-9 1 16,-4-2-3-16,-11 0 2 15,-6 0-2-15,-9-6 2 16,-6 1-8-16,-5 8-2 0,-7 2-21 16,0 5-7-1,0 3-37-15,0 8-14 0</inkml:trace>
  <inkml:trace contextRef="#ctx0" brushRef="#br0" timeOffset="153910.5493">19305 8625 208 0,'-9'-2'79'0,"9"2"-42"0,-3 0-23 0,3 0 20 15,0 0-13-15,0 0-2 16,6-3-9 0,3 0-6-16,9 1-3 0,3-1 2 15,-1 3-2 1,1 5-1-16,-3 3 3 0,0 3 2 16,-6 0 4-16,-3 7 2 15,-6 6 1-15,-3 0 0 16,-3-3-6-16,0-3-4 15,0-2-1 1,0-5-1-16,3-1-7 0,3-2 0 16,3 0-2-16,6 0 3 15,3 3 4-15,2-1 1 16,1 4 3-16,-3-1 1 0,-3 5 16 16,-6 4 8-16,-6-1 5 15,-6-3 4-15,-6 1-14 16,-3-1-3-16,-3-2-9 15,-5-5-4-15,-4-3-6 16,0-3-2 0,6-2-21-16,3-3-10 0,3-3-43 15,9-2-16-15,18-16-45 16</inkml:trace>
  <inkml:trace contextRef="#ctx0" brushRef="#br0" timeOffset="154576.3652">20394 8578 168 0,'-9'-5'63'0,"3"2"-34"0,0 3-14 15,0 0 20-15,4 3-15 16,-10 2-3-16,-3 3-11 16,0 8-4-16,0 5-1 0,3 16-1 0,0 0 2 15,3 3 5 1,6-3 6-16,9 8-3 0,9-8 2 16,3-8-1-16,3-8 3 15,6-5 2-15,2-14-1 16,4-10 6-16,0-5 1 15,-3-5-5-15,-4-6-2 16,-8-8 6-16,-3 0 4 16,-15-2-2-16,-6 0 0 15,-6 2-8-15,-9 3-4 0,-2 5-17 16,-1 3-9 0,3 8-50-16,-3 5-22 15,-6 2-68-15</inkml:trace>
  <inkml:trace contextRef="#ctx0" brushRef="#br0" timeOffset="156239.8365">19430 9239 200 0,'-3'3'74'0,"3"-11"-40"0,0 8-29 0,0 0 17 16,-6-3-3-16,0 1 1 15,0 2-3-15,3 0 2 16,-9 0-4-16,-3 2-1 15,3 6-8-15,-3 3-4 16,1 7-1-16,-1 6-1 16,3 5-3-16,3 6 0 15,3 4 2-15,3-2 2 16,6 3-2-16,6 0 0 16,3-6 5-16,6-2 2 15,5-11 2-15,1-13 2 16,6-13-3-16,3-6 1 15,0-10-5-15,2-8 0 0,-2-3-1 16,-6 0 1-16,-3 1 0 16,-16 4 3-16,-2 1 8 15,-9 2 5-15,-5 3-7 16,-10 2-2-16,0 1-4 16,-3 2 1-16,0 3-9 15,3 2 0-15,3 3-22 16,4 3-7-16,2 2-30 15,3 6-12-15,6-3-49 16</inkml:trace>
  <inkml:trace contextRef="#ctx0" brushRef="#br0" timeOffset="157155.7437">20362 9231 184 0,'-3'6'68'0,"3"-4"-36"0,-3-2-13 0,3 0 23 0,0 0-1 16,0 3 2-16,0-3-19 16,0-3-9-16,3 3-1 15,0-13-8-15,2-5-3 16,4-1 0-16,-3 3-2 15,0 0-1-15,0 0 1 16,-3 3-1-16,0 3-3 16,0 2 0-16,0 2-1 15,0 4 3-15,3 4-2 16,0 6 1-16,0 13 4 0,0 3 3 16,-3 0 7-16,0 5 2 15,0 8-3-15,-3 0 1 16,3-5-9-16,-3-3-4 15,3-5-7-15,-3-3-2 16,0-5-39-16,0-3-16 16,0-2-41-1,0-1-40-15,-3 1 56 16</inkml:trace>
  <inkml:trace contextRef="#ctx0" brushRef="#br0" timeOffset="157339.0345">20353 9520 264 0,'-6'5'101'0,"6"-5"-54"0,3 3-46 0,0-3 21 0,3 0 1 16,8 2 3-16,1-2-5 15,6 0 0-15,3-2-12 16,6-1-3-16,0 0-2 0,-4 3-2 16,-2 0-2-16,0 0-41 15,-6 0-18-15,-3 0-80 16</inkml:trace>
  <inkml:trace contextRef="#ctx0" brushRef="#br0" timeOffset="158838.8864">19332 9837 204 0,'0'3'77'0,"-3"5"-42"0,3-13-28 0,0 5 22 16,3 2-10 0,3-4-8-16,6-9-2 15,-4 0-6-15,7-2-4 0,-3 0-2 16,-3 0 4-16,0-1 1 16,-3 4-5-16,0 2 0 15,0 3 1-15,-3-1 3 16,0 4-2-16,-3 2 0 15,3 5 5-15,0 3 5 16,3 10 4-16,-3 6 4 16,0 0 0-16,0 3-1 15,-3-1-4-15,3 0 0 0,-3 1-7 16,0 2-1 0,0-5-15-16,0 5-43 15,0-3-5-15,0-10-58 16</inkml:trace>
  <inkml:trace contextRef="#ctx0" brushRef="#br0" timeOffset="158990.0156">19326 10134 276 0,'-3'0'104'0,"3"2"-56"0,3-2-47 0,0 3 21 16</inkml:trace>
  <inkml:trace contextRef="#ctx0" brushRef="#br0" timeOffset="159147.1361">19355 10144 483 0,'24'3'19'16,"3"-1"-9"-16,6-2-7 0,0 0-2 16,8-2-1-16,-5-1 2 15,-3 3-36-15,2 3-17 16,-8-3-82 0</inkml:trace>
  <inkml:trace contextRef="#ctx0" brushRef="#br0" timeOffset="159825.1769">20356 9872 220 0,'-6'2'85'16,"6"1"-46"-16,0-3-35 0,0 0 19 0,0 0-2 15,0 0 2-15,3 0-12 16,0-3-4-16,3-5-5 15,-1-8 3-15,4 1 4 0,-3-1-7 16,0 0-1-16,0 0-1 16,0 0 2-16,0 3-3 15,-3 2-2-15,0 1 2 16,0 2 0-16,0 0 1 16,-3 3 0-16,0 2 0 15,0 0 2-15,0 3-6 16,3 3-1-16,0 2 2 15,-3 3 3-15,0 5 5 16,0 14 4-16,0-1 5 0,0 3 1 16,0 3-4-16,0 0-1 15,3-3-9-15,0 0-2 16,0-2-27-16,0-1-9 16,-3-13-49-16,3 8-20 15,-3-2 11 1</inkml:trace>
  <inkml:trace contextRef="#ctx0" brushRef="#br0" timeOffset="160042.007">20299 10094 260 0,'0'-5'99'0,"3"13"-54"0,12-6-31 15,-6-2 28-15,3 0-10 16,3-5 1-16,11 0-18 15,1 7-7-15,3-2-5 16,3-5 0-16,-4 8 0 0,-2-3-10 16,-3 0-5-16,-3-6-58 15,-3 6-26-15,-6-8-33 16</inkml:trace>
  <inkml:trace contextRef="#ctx0" brushRef="#br0" timeOffset="161192.6237">19299 10319 296 0,'-3'-6'112'0,"3"9"-60"0,6-6-65 0,0 1 17 16,3-6-4-16,6 3 2 15,0-1-5-15,2 4 0 16,1 7 1-16,0 3 1 0,-3 8 1 16,-6 5 2-16,-3 5 3 15,-6 6-2-15,0 3 0 16,-3-4 3-16,-12-2 1 16,0-5 8-16,3-5 4 15,3-3 0-15,0-3-2 0,3-3-9 16,3-2-5-16,3-2-5 15,9-6 1-15,6 0-1 16,3-3-2-16,6-2 3 16,3 2 0-16,2 3 3 15,1 0 1-15,3 0-15 16,-3 3-6-16,2-1-46 16,-5 4-19-16,3-4-41 15</inkml:trace>
  <inkml:trace contextRef="#ctx0" brushRef="#br0" timeOffset="161777.2269">20362 10395 220 0,'-3'6'82'0,"6"-6"-44"0,-3 2-38 16,0-2 18-16,0 0 3 16,5 0 5-16,4-2-12 15,-3-1-3-15,3-5-7 16,3-2-3-16,0-1 0 0,0-2-1 15,-3-6 0-15,0-5 0 16,0 3 0-16,-3 5 0 16,0 3 0-16,-3 3 2 0,0 2 1 15,0 2 1-15,3 14 2 32,0 8 1-32,2 3 5 0,4 5 3 15,-3 2-2-15,3 6 0 16,0-1-5-1,-3 7-3-15,0-7-2 0,-3 1-3 16,0-8-17-16,0-6-9 16,-3-2-37-16,-3-5-17 15,0-1-35 1</inkml:trace>
  <inkml:trace contextRef="#ctx0" brushRef="#br0" timeOffset="161958.3331">20454 10618 264 0,'0'-3'101'0,"6"8"-54"0,6-2-39 16,-3-3 24-16,3 3-9 15,5-1 1-15,4-2-11 16,0 0-5-16,3 0-5 16,-3 0-9-16,-3 0-1 0,-4 0-57 15,1 0-24-15,-3 0-35 16</inkml:trace>
  <inkml:trace contextRef="#ctx0" brushRef="#br0" timeOffset="163117.0286">19951 10861 184 0,'-3'3'71'0,"3"-3"-38"15,-3 2-21-15,3-2 19 0,0 0-3 16,0 0 3-16,0 0-6 16,0 0-3-16,0 0-12 15,0 0 0-15,0 0 3 0,0 0-5 16,0 0 0-16,0 0-2 15,0 0 1-15,0 0 0 16,0 0 1-16,3 3 0 16,-3-3 2-16,0 0-3 15,3 3-2-15,-3 2 2 16,0-2 0-16,-3-1-3 0,3 1-3 16,-3-3-3-16,0 0 1 15,0-3-1-15,3 1-2 16,0-1 0-16,0-2 0 15,0 2 3-15,3 0 2 16,0 1-2-16,3-1-2 16,0 3 4-16,-3 0 1 15,-3 0 4-15,0 0 1 16,0 0 1-16,0 0 2 16,0 3-3-16,-3-1 1 15,0 1-5-15,0-3 0 16,0 0-1-16,0 0-2 0,3-3-2 15,0 1 1-15,0-3 1 16,3 2 0-16,0 0-5 16,3 1 1-16,-3 2 0 15,-3 0 2-15,0 0 1 16,0 0 3-16,0 5 1 16,0-2 1-16,0-1-5 15,-3 1 1-15,0-1-24 16,3-2-10-16,0 0-39 15,0 0-19-15,3 0-33 16</inkml:trace>
  <inkml:trace contextRef="#ctx0" brushRef="#br0" timeOffset="163581.1188">19978 11160 116 0,'-9'0'44'0,"6"-16"-24"0,3 6-6 0,0 10 17 16,0 0-4-16,0 0 1 16,0 0-4-16,0 0-3 15,0-3-11-15,0 3 2 0,6-3 2 16,-3 11 10-16,3-8 5 15,-1 6-2-15,1-1 1 0,-3 0-7 16,-3 0-1 0,0-2-5-16,0 0-1 0,-3 5-6 15,0-3-3-15,-2 0-5 16,2-7 0-16,-3 4 0 16,3-4 2-16,0-1-3 15,3-5-2-15,0 0-3 16,3 0-1-16,0 3 4 15,0 0 3-15,0 2 1 16,0 0-1-16,-3 1 1 16,0 2 1-16,0 0 1 15,0 0 1-15,-3 0-13 16,3-3-31-16,0 3-12 16,0 0-162-1,3-3 85 1</inkml:trace>
  <inkml:trace contextRef="#ctx0" brushRef="#br0" timeOffset="163990.567">19972 11427 84 0,'3'-23'33'0,"0"20"-18"0,0-18 13 16,0 18 21-16,-1 0-3 15,1 1 0-15,3-1-15 16,0 3-4-16,0 0-16 16,-6 0 7-16,3 16 20 15,-3 0-3-15,-3-3-9 16,0 0-5-16,-3-2-11 15,0-3-2-15,0-3 0 16,1 0 0-16,-1-2-7 16,0-3-2-16,3-3-9 15,3-7-2-15,0-6-4 16,3 3-1-16,0 2 3 16,0 3 3-16,0 3 7 15,-3 5 2-15,0 5 2 16,-3 6-40-1,0-1-18-15,0-2-56 16</inkml:trace>
  <inkml:trace contextRef="#ctx0" brushRef="#br0" timeOffset="169193.6855">19281 11750 180 0,'-3'0'68'0,"3"3"-36"0,-3-3-18 16,3 0 22-16,0 0-3 0,0 0 1 16,0 0-19-16,3-3-9 15,3-2-4-15,3-3 0 0,0 0 1 16,9 3-4-16,3-1-1 15,-4 4 1-15,1 4 0 16,-3 6 3-16,-3 3 1 16,0 5-1-16,-6 13-2 15,-3 0 3-15,-9 3 0 16,-9 2-1-16,0-5-2 16,-3-2 3-16,0-1 2 15,4-5 4-15,-1-2 2 16,3-3-1-16,3-6 1 0,3 1-6 15,3-6-3 1,6-2-1-16,6-1 1 16,9-2-1-16,6 0-1 0,-1-5 1 15,4 5 1-15,0 0-1 16,0 3 2-16,-3-8-22 16,-1 7-9-1,-2-7-52-15,0 2-24 0</inkml:trace>
  <inkml:trace contextRef="#ctx0" brushRef="#br0" timeOffset="170861.1925">20311 11660 180 0,'-3'-2'68'0,"3"2"-36"0,0 0-18 0,0 0 20 16</inkml:trace>
  <inkml:trace contextRef="#ctx0" brushRef="#br0" timeOffset="171175.8262">20317 11655 358 0,'9'-3'19'16,"0"-5"-11"-16,0 0-4 0,3 0 2 16,5 3-5-16,-2 3-1 15,0 4 0-15,-3 3 2 16,0 1 5-16,-6 2 6 15,-3 0-3-15,-3 2 2 16,-3 3-5-16,-3 1-2 16,0-4-2-16,0 1-3 15,3-3-2-15,3-3 1 16,3 0-1-16,6 1-2 0,3 2 3 16,3 0 2-16,3 2-5 15,6 3 1-15,-7 3 12 16,-2 5 8-16,-9 1 9 15,-9 1 7-15,-3-4-14 16,-3-1-3-16,-3-2-12 16,-2-3-5-16,-4-2-29 15,-3-6-12-15,3 1-41 16,-6 2-15-16,-6-3-12 16</inkml:trace>
  <inkml:trace contextRef="#ctx0" brushRef="#br0" timeOffset="172061.5287">19341 12232 164 0,'-6'0'63'0,"6"0"-34"0,0 0-16 0,0 0 19 15,0 0-1-15,0 0 2 16,0 0-7-16,3 0-4 16,0-3-12-16,6-2-4 0,-1-1-2 15,7-1 0-15,-3 1 0 0,0 1-2 16,3 5 1 0,0 3 0-16,0 5 1 15,-3 2 0-15,-3 11 0 16,-3 0-2-16,-6 1 1 0,-3 1-2 15,-3-4 2-15,0-3-2 16,3 0 2-16,0-6-2 16,0-2-1-16,0-2-4 15,3-1-2-15,3 0-2 16,3 0 2-16,3 1 4 16,3-1 3-16,-1 3 4 15,-2 0 4-15,-3 5 7 16,-3 0 4-16,-3 3-4 15,-3 0 1-15,-6-3-10 0,0 1-2 16,-2-4-1-16,-4-2 0 16,3-3-11-16,-6 1-5 15,3-4-25-15,21-10-68 16,3-8 0 0,6-2-4-1</inkml:trace>
  <inkml:trace contextRef="#ctx0" brushRef="#br0" timeOffset="172738.7514">20394 12168 220 0,'-6'0'82'0,"6"0"-44"0,-3 0-29 0,3 0 19 15,0 0-16-15,3-2-5 16,3-4-2-16,0 1 1 15,3 0-3-15,3-1-6 0,0 4-1 16,0-1 6-16,0 3 4 16,0 3 1-16,-3 2 3 15,-3 3 4-15,-3 3 1 16,-3-1-4-16,-3 1-1 16,0-1-6-16,0-2-1 15,3 0-6-15,3-3 0 16,3 1-1-16,5-1-1 0,7 0 4 15,3 6 0-15,-3 0 1 16,0 2 0 0,-3 3 11-16,-6-1 5 0,-6 7 5 15,-6-1 2-15,-9 0-8 16,-6-2-2-16,0 4-7 16,-3-4-2-16,-3 2-2 15,-2-2-2-15,2-4-21 16,3-9-9-16,-3-1-38 15,-6 0-16-15,1-2-42 16</inkml:trace>
  <inkml:trace contextRef="#ctx0" brushRef="#br0" timeOffset="173338.9595">19305 12724 200 0,'-9'0'77'0,"9"-11"-42"15,0 17-21-15,0-6 22 16</inkml:trace>
  <inkml:trace contextRef="#ctx0" brushRef="#br0" timeOffset="178846.303">21127 9999 80 0,'-6'-3'30'0,"3"3"-16"0,0-3-3 0,3 3 12 0,0 0-1 15,0-2 1-15,0-1-3 16,0 3-1-16,0-3-10 16,0 3-5-16,0 0-3 15,3 0-1-15,-3 0 0 0,0 0-3 16,0 0 2-16,0 0 3 15,0 0 3-15,3 6 7 16,0-1 2-16,-3 0-3 16,0 8 1-16,0 3-3 15,0-2 2-15,0 4-6 16,0 1-3 0,0-1-1-16,0 1-1 15,0-1 2-15,3 3-3 16,-3-5 0-16,0 5 1 15,0-2 0-15,0 5 2 16,0-3-3-16,0-3 0 16,0 1 1-16,0 2 2 15,0 0-1-15,0-2-1 16,-3-1 1-16,3 1-1 16,0-1 0-16,0 1 0 15,0-3-3-15,0 5 2 16,0 0 3-1,0-2-3-15,0-1 0 16,0-2 1-16,0 0 0 16,0 0 2-16,0 0 1 15,0-3-4-15,0 0-1 16,0 0 1-16,0 1 2 0,0-4 0 16,0 6-1-1,0 3 1 1,0-4-1-16,-3-1 0 0,3-1 0 15,0 0 0-15,0 0-3 16,0 1 2-16,0-1 3 16,0 0 1-16,0 3-4 15,0-3 1-15,0 0 2 16,-3 1 1-16,3-1-1 16,0-3 1-16,0 1-2 15,0 2-1-15,0 8 1 16,0-2-1-16,0-3 0 15,0 2 0-15,0-4 0 16,0 4 2-16,0-2 1 16,0 0-4-16,0 2 1 15,-3-4 0-15,0 1-3 16,3 7 2 0,0-1-1-16,0-3 0 15,0 1 2-15,0-3 2 16,0 0-3-16,0-1 0 15,0-1 1-15,0-1 2 16,0-3-1-16,0 1 2 16,-3 0-2-16,3-1-1 15,0 1-2-15,0-1 1 16,0 1 1-16,-3 0 2 16,3-1-1-16,-3 3-1 0,3-2 1 15,-3 0-1-15,0 4-3 16,0 1 2-16,0-3 1 15,0 1 2-15,0-1-1 16,3 3-1-16,-3 0-2 16,3 2 1-16,-3-2 1 15,0 5 0-15,0 3 0 16,3-3 2-16,0 0-6 16,-3-2 1-16,3-1 3 15,0 1 2-15,0-1 0 16,-3 1-2-16,3 0 1 15,-3-1 1-15,0 3-1 16,3 3-1-16,-3 2 1 0,3 1-1 16,0-3 0-1,-3 2 0-15,3-2-3 0,0-3 2 16,-3 0 5-16,3-2 5 16,0 2-3-16,0 3-1 15,0-3-2-15,0 0 0 16,0 0-2-16,0 1-1 15,0-1 3-15,0 3 2 16,0-1-4-16,0 1-1 16,0 0 2-16,0 0 1 15,0 0 1-15,-3-1 0 16,0 4 0-16,0-1 2 16,0 1-1-16,-3-3 0 15,0 2-3-15,0 3-2 16,0-2 3-16,0-4 0 0,3 1 1 15,-5 3 2-15,2-4-5 16,0 1-1-16,0-3 0 16,3-2 2-16,0-3-3 15,0 0 0-15,3-3 3 16,0-2-8 0,6 2-1-16,-3-3-5 15,0 1-3-15,0-3-16 16,12 5-91-1</inkml:trace>
  <inkml:trace contextRef="#ctx0" brushRef="#br0" timeOffset="180545.0093">22204 6858 200 0,'-12'-11'74'0,"9"6"-40"0,-3 0-27 16,6 2 18-16,-3 1 2 16,-3 2 4-16,-3 0-9 15,-6 5-2-15,-2 5-12 16,-1 12-3-16,0 7 1 0,3 2-3 15,3 6 0-15,6 3-1 16,6-3-2-16,12-2 1 16,9-6-1-16,3-8-3 15,5-8 2-15,7-10 5 16,12-11 2-16,-1-11 0 16,-5-2 1-16,-6-8 0 0,-9-5 1 15,-10 2 9-15,-8-3 6 16,-9 4-3-16,-9 2-2 15,-8 5-8-15,-4 5-2 16,-3 6-13 0,0 5-6-16,0 5-33 0,3 6-13 15,4 5-48 1,5 3-63-16,6 18 48 16</inkml:trace>
  <inkml:trace contextRef="#ctx0" brushRef="#br0" timeOffset="181342.5759">22192 7398 228 0,'-3'-3'88'0,"3"6"-48"0,0 18-34 15,0-13 22-15,3 2 3 0,-3 6 5 16,0 3-8-16,0 7-2 16,0 3-15-16,0-2 0 0,0-1 2 15,0 1-7-15,0-3-1 16,0-3-5 0,0 0-1-16,0-5-26 0,0 0-11 15,0 0-34-15,0-6-15 16,0-2-26-1</inkml:trace>
  <inkml:trace contextRef="#ctx0" brushRef="#br0" timeOffset="182436.05">21969 8065 224 0,'-12'7'85'0,"6"-7"-46"0,3 0-46 0,3 0 80 15,0 0-30-15,3 0-21 16,6-5-14-16,3 0-7 16,6-3 1-16,3 0 1 0,8 0-4 15,-2 3 1-15,-3 7-2 16,0 1 0-16,-6 5 2 15,-4 0 2-15,-2 0-1 16,-6 5-1-16,-6 3 3 16,-3 2 2-16,-12 4-2 15,-2-1-2-15,-1 0 0 16,-3 5-1-16,0-7 0 16,3 2 2-16,3-5 1 15,3-3 1-15,4-5 0 16,2 0 0-16,6 0-2 0,6-8-2 15,5 5 7-15,10-5 3 16,6 0-3-16,3 0 1 16,3 0-5-16,-1 0-2 15,1 0 2-15,-6 0 0 16,-3 0-10-16,-7 0-5 16,-5 0-34-16,-3 0-15 15</inkml:trace>
  <inkml:trace contextRef="#ctx0" brushRef="#br0" timeOffset="184012.0082">22174 7445 168 0,'0'0'66'0,"0"3"-36"0,0 0-20 15,0-3 20-15,0 0-16 16,3 0-2-16,-3 0-8 16,0 0-3-16,0 0 0 15,0 0-1-15,0 0 2 0,0 0-3 16,3 0 0-16,0-8 3 15,0 0-1 1,0 3-1-16,0-1 1 0,-3 4 1 16,0-1 14-16,0 11 7 15,-3-3-3-15,0 3 1 16,0 3-6-16,-3 2-1 16,0-3-2-16,-3 4 2 15,3-1-7-15,0-2-2 16,1-4-3-16,-1 1-2 15,3-2-13-15,0-1-4 16,3-2-42-16,0-3-16 16,3 0-35-1</inkml:trace>
  <inkml:trace contextRef="#ctx0" brushRef="#br0" timeOffset="184468.6289">22127 7734 140 0,'-3'0'52'0,"6"2"-28"0,-3-2-24 0,0 0 19 16,0 0-3-1,6 0 10-15,3 0 5 16,-4 0-16-16,4 0 3 0,3 0 0 16,3-2-4-16,0-1 2 15,0 0-3-15,0 3 2 16,0 0-8-16,-3-2-4 16,0 2 0-16,-7 0 0 15,1-3-78 1,-3 1-78-16,-6-4 36 15</inkml:trace>
  <inkml:trace contextRef="#ctx0" brushRef="#br0" timeOffset="187436.4151">22058 8557 184 0,'-6'0'68'0,"3"2"-36"0,0-2-18 0,0 0 20 16,0 0 0-16,0 0 2 15,0 0-2-15,0 0-1 16,0-2-18-16,0-1 0 0,0 0 1 15,3 1-6-15,3-4-3 16,3 1-9-16,3-5-1 16,0-4 1-16,6 4 1 0,3-1-2 15,-3 3 2-15,0 8-1 16,0 0 0-16,-3 5 2 16,-1 1 0-16,-2 2 0 15,-3 0 2-15,-6 2-1 16,0 3-1-16,-3 3 1 15,-6 0 1-15,-2 0-1 16,-1 0-1-16,3-3 3 16,3-2 0-16,0-3-4 15,12 2-3 1,0-2-1-16,3 0 3 16,3 3 1-16,-1 5-2 15,4-3 2-15,0 5 1 0,-3-2 2 16,-3 0 5-1,-3-3 6-15,-6 3 6 0,-6-3 3 16,-3 1-11-16,-6-1-7 16,-9 0-9-16,1-2-2 15,-1-3-15-15,0 0-5 16,3-3-15-16,3-2-6 16,3 2-29-16,6-3-14 15</inkml:trace>
  <inkml:trace contextRef="#ctx0" brushRef="#br0" timeOffset="188440.155">22037 9078 192 0,'0'-3'74'0,"3"6"-40"0,0 0-20 0,-3-3 20 16,0 7-2-16,-3 4 1 15,0 2-5-15,0 8 0 16,-3 3-16-16,-3-3 4 0,1 3 4 16,-1-3-9-16,0 6-3 15,0-1-3-15,-3-5-1 0,3 1-5 16,0-4 1 0,3-5-2-16,3-2 0 0,6-3 0 15,0-3 0 1,3-2 0-16,6-1 0 15,3-2 0-15,0 0 0 16,3-5 0-16,5 0 0 0,1 0 0 16,-3-1 0-16,0-2-7 15,-3 6-2-15,-3-4-21 16,-1 4-6-16,-2-1-14 16,-3-2-3-16</inkml:trace>
  <inkml:trace contextRef="#ctx0" brushRef="#br0" timeOffset="188703.0771">22219 9152 236 0,'-3'18'90'0,"6"6"-48"0,0 3-25 0,0-11 25 15,0 5-7-15,-3 8 0 16,0 3-9-16,0-1-2 16,0 4-13-16,0-3-2 0,0-1 1 0,0-4-11 15,0-3-3-15,0-6-27 16,0-5-12-16,0-2-36 16,0-3-14-16,0 5-22 15</inkml:trace>
  <inkml:trace contextRef="#ctx0" brushRef="#br0" timeOffset="189403.6364">21984 9747 296 0,'-3'0'110'0,"3"3"-60"0,0 0-58 15,0 4 31 1,-3 7-9-16,0-1-5 16,3 0 0-16,0-2-6 15,0-1 0-15,0-2 1 0,0-2-5 16,3-1 1-16,0-2 0 15,3-3 0-15,6 0-5 16,3-3-1-16,-1 0 3 16,7 1 1-16,3-1 2 15,-3 3 2-15,-3 5-3 0,0 1 0 16,-1-1 7 0,-2 3 4-16,-6 2 8 0,-3 4 3 15,-6 1-4-15,-3 4 0 16,-3-1-10-16,-9 1-2 15,-2 2-14-15,-4-2-7 16,0-6-13-16,-3 0-7 16,0-5-28-16,-5-8-11 15,-4-5-46-15</inkml:trace>
  <inkml:trace contextRef="#ctx0" brushRef="#br0" timeOffset="189604.8624">21963 9708 324 0,'15'-6'121'0,"3"4"-66"0,8-4-47 16,-11 4 27-16,3 2-18 16,3 2-4-16,0 1-8 15,3 0-4-15,0-1 0 16,2-2-48-16,-2 0-18 0,0-2-82 15</inkml:trace>
  <inkml:trace contextRef="#ctx0" brushRef="#br0" timeOffset="190872.9857">22025 10157 140 0,'6'-8'55'0,"0"14"-30"0,-6-9-16 0,0 3 14 0,0 0 11 15,0 0 8-15,0 5-7 16,-3 1-3-16,0 2-18 15,-3-3 2-15,-2 5 2 0,-4 6 3 16,-3 6 2-16,0-1-6 16,-3 2-2-16,0 7-3 15,6 1 2-15,3 4-7 16,6 4-4-16,6-2-2 16,6 1 1-16,9-7-6 15,6-7 1-15,3-5-6 16,5-9-1-16,1-7-2 15,0-11 2-15,0-8 1 16,-7-3 3-16,-5-2 8 16,-6 3 4-16,-9-3 16 15,-6 5 11-15,-6 3 3 16,-3-1 2-16,-12 6-3 16,-2 3 1-16,-1 2-16 0,0 3-4 15,0 3-19 1,3 2-5-16,3 1-30 0,4 2-13 15,5 0-33-15,6-1-14 16,3-7-54 0</inkml:trace>
  <inkml:trace contextRef="#ctx0" brushRef="#br0" timeOffset="192061.3756">21996 10835 220 0,'-3'2'85'0,"0"1"-46"0,0-3-35 15,3 3 21-15,-3-1-5 16,0 1 3-16,-3 0-7 15,0-3-1 1,-3 0-9-16,3 0-2 0,0 0-2 16,9-3-10-1,3 0-5-15,0 1 7 16,3-1 2-16,-3 3 8 16,0 0 2-16,0 0 6 0,-3 0 3 15,-3 0 3-15,0 0 3 16,0 0-2-16,-3 0 0 15,0 0-8-15,0 0-4 16,0 0-4-16,0 0 0 16,0 0-11-16,0 0-4 15,0 0-21-15,3 0-8 16,3 3-45-16,3-1-18 16</inkml:trace>
  <inkml:trace contextRef="#ctx0" brushRef="#br0" timeOffset="192437.2012">21978 11115 184 0,'-3'-2'68'0,"9"2"-36"0,0-6-22 15,-6 6 17-15,3 0 2 16,0 3 5-16,3-3-4 16,0 5 0-16,0-5-17 15,-6 0 5-15,0 0 3 0,0 0 0 16,0 0 2-16,-3 3-7 0,0 2 1 16,-3 3-8-16,0-8-3 15,0 3-6 1,0-3-2-16,3 0-2 0,0-3 0 15,0 3-4-15,3 0-2 16,0 0 0-16,0 0 4 16,3-3-2-16,-3 3 1 15,0 0-16-15,0 0-5 16,0 0-52-16,6 0-82 31</inkml:trace>
  <inkml:trace contextRef="#ctx0" brushRef="#br0" timeOffset="192961.4071">22011 11430 228 0,'-3'0'88'0,"3"0"-48"0,0 0-29 16,0 0 27 0,0 0-13-16,3-3-11 15,0 1-4 1,-3 2 0-16,3 5 8 16,-3-5-1-16,0 0 0 0,0 0 2 15,0 0-2-15,0 3-1 16,-3-1-6-16,0-2-2 15,0 0-4 1,-3 3-1-16,0-3-1 0,3 0-2 16,0 0-4-16,3-5-7 15,0-1 2 1,0 4 4-16,0-1 3 16,0 3 2-16,0-3 0 15,0 6 4-15,0 0 5 16,-3-1 4-16,3 4 4 15,-3-4-9-15,0 4-2 0,0-6-4 16,0 0-2-16,0 0-2 16,3 0 1-16,0-6-6 15,0 6 0-15,3-5-4 16,-3 2 0-16,0 1-16 16,0-1-6-16,0 0-50 15,0-2-22-15,0 0-16 16</inkml:trace>
  <inkml:trace contextRef="#ctx0" brushRef="#br0" timeOffset="196607.6505">21796 11705 176 0,'0'-8'66'0,"0"6"-36"0,6-4-11 16,-6 6 21-16,0 0-5 15,0 0 2-15,6 3-6 16,-3 2-1-16,0 6-17 15,0 5-3-15,0 5 0 0,-3 13 0 16,0 1 4-16,-3 2-5 16,0-6-1-16,0-1-6 15,0-1-2-15,0-6 0 16,0 1-5-16,3-5-1 16,0-3-13-16,0-3-5 15,0-3-7-15,0-2-4 16,3-2-35-1,0-14-44 1</inkml:trace>
  <inkml:trace contextRef="#ctx0" brushRef="#br0" timeOffset="196984.6818">22005 11705 280 0,'-3'3'104'0,"3"-1"-56"0,0 6-43 15,0-2 22-15,-3 4-11 16,-3 6 1-16,0 5-4 16,0 3 0-16,0-3-7 15,-3-2-4-15,6-1-1 0,-3-4-1 16,3-4 2-16,3 1 1 15,0-3 3-15,3 0-3 16,3-6 0-16,3 1 1 16,3-3 0-16,3 0-5 15,3-3-1-15,2-2 1 0,-2-3 2 16,0 8 0 0,0 0-1-16,-3 0-13 0,-3 3-6 15,0-1-21-15,-3 1-10 16,-1 2-22-16,-2-2-9 15,0 0-17 1</inkml:trace>
  <inkml:trace contextRef="#ctx0" brushRef="#br0" timeOffset="197257.9694">22156 11713 220 0,'-3'-8'85'0,"6"8"-46"16,-3 0-21-16,0 0 23 0,0 0-8 16,0 5-2-16,0 3-11 15,0 8-2-15,0 8-11 16,0 13 11-16,0 0 5 0,0 6 4 16,0-4 1-16,0-4-13 15,0-4-4-15,0-4-7 16,0-3-1-16,0-6-19 15,3-2-9-15,0-5-31 16,3-3-13-16,0-3-80 16</inkml:trace>
  <inkml:trace contextRef="#ctx0" brushRef="#br0" timeOffset="197856.0717">21749 12226 252 0,'-3'6'93'0,"3"-4"-50"0,-3 4-35 0,3-1 24 16,0 13 2-16,0 6 4 15,0 5-3-15,0 6 1 16,0-1-20-16,0-2-3 0,0 0 1 16,0-3-8-16,0-3-3 15,0 1 0-15,0-6 2 16,0-3-20-16,0-4-7 16,0-4-9-16,0-2-4 15,0-3-13-15,0-5-8 16,0 0-44-1,6-5-50-15,0 0 49 0</inkml:trace>
  <inkml:trace contextRef="#ctx0" brushRef="#br0" timeOffset="198274.3707">21987 12377 288 0,'-3'3'107'0,"3"-6"-58"0,3 3-42 16,0 6 26-16,-3-1-1 15,0 3 3-15,-3 2-13 16,0 1-5-16,0-1-10 0,0 4-3 16,3-4 0-16,0-7-5 0,0 2-1 15,3 1-2 1,-3-6 3-16,6 0-5 0,6 0 2 15,3-3 0-15,-1 3 2 16,7-3-1-16,0 3 1 16,-3 6 2-16,0-1 0 15,-3 5 15-15,-3-2 10 16,-3 3 4-16,-4 0 5 16,-5 2-9-16,-2 3-6 15,-4-1-10-15,-6 1-6 16,-3 0-13-16,-3-3-4 15,0-2-11-15,-3 0-4 0,0-3-17 16,-8-6-9 0,2 1-19-16,3-3-8 15,0-5-49-15</inkml:trace>
  <inkml:trace contextRef="#ctx0" brushRef="#br0" timeOffset="198486.9604">21933 12295 344 0,'18'0'129'0,"-6"-2"-70"0,9-1-38 15,-9 6 33-15,6-3-5 16,5 0 1-16,1-3-22 16,3 0-9-16,6 1-11 0,2-4-8 0,-2 1-1 15,-3-3-48-15,-6-2-21 16,5-1-64-16,1-2-28 15</inkml:trace>
  <inkml:trace contextRef="#ctx0" brushRef="#br1" timeOffset="209827.5826">19281 14105 184 0,'-3'-8'71'0,"3"11"-38"0,0-3-21 0,0 0 21 15,0 0-6-15,3 5-1 16,0 6 1-16,0 2 2 15,0 8-15-15,0 3-1 0,0 0 0 0,0-3-5 16,0 0 0-16,-3-3-2 16,3 1 1-16,0-3-4 15,-3-3-2-15,3-2-16 16,-3-3-7-16,0-3-49 16,0-5-21-16,0-5-18 15</inkml:trace>
  <inkml:trace contextRef="#ctx0" brushRef="#br1" timeOffset="210183.8377">19323 13928 220 0,'3'0'82'0,"-3"0"-44"0,0 2-27 0,0-2 23 16,0 0 2-16,0 0 5 15,0 3-13-15,-3 0-7 16,-3-1-12-16,0-2-4 0,0 0-1 16,-3 0-2-16,3 0-2 15,0-2-2-15,3-1 1 16,0 3-1-16,3 0 0 15,0 0-3-15,0 0-1 16,6 3 0-16,0-1 2 16,0 1 2-16,-6-3 1 15,3 3-15-15,-3-3-6 0,0 0-33 16,0 0-15-16,0 0-40 16</inkml:trace>
  <inkml:trace contextRef="#ctx0" brushRef="#br1" timeOffset="210750.2279">19427 14142 192 0,'-3'-5'74'0,"6"13"-40"0,-3-8-27 0,0 0 18 16,0 0-4-16,0 5-1 15,0 6 3-15,3 2 0 16,0 3-12-16,0 5 0 0,-3-3 0 16,3 1-2-16,0-3 2 15,0 0-6-15,0-3-3 16,-3-3 1-16,0-2 0 15,0-2-1-15,0-1 1 16,0-2 7-16,0-3 3 16,0 0-4-16,0-3-1 15,0 0-2-15,-3-5 1 16,0-5-4-16,3 0-2 0,0-3 0 16,0 0-1-16,3 0-3 15,3 3 0-15,0 0-1 16,3 2 0-16,3 1 0 15,2 2 3-15,1 5-2 16,3 0 1-16,0 6 2 16,0 5 0-16,0 3 6 15,3 2 6-15,-7 0-2 16,-2 0 2-16,-6 3-7 16,3-3-1-16,-3 1-2 15,0-1-2-15,-6 0-17 0,3-5-6 16,0 0-27-16,0-3-8 15,3-2-26-15,3-3-13 16,0 0 4 0</inkml:trace>
  <inkml:trace contextRef="#ctx0" brushRef="#br1" timeOffset="211275.8878">19879 14184 264 0,'-3'-8'101'0,"3"6"-54"0,-3-4-39 0,3 6 37 16,-14 0-9 0,-1 3-19-16,0 2-7 0,-3 3-7 15,3 6-5-15,0 1-1 0,0 1-1 16,3 0 3-16,3 0-5 16,3 0 0-16,6 0 0 15,3-3 2-15,6 0 2 16,0-5 1-1,0-3 1-15,6-5 2 0,3 0 1 16,-3-5 1-16,-3-5 2 16,0-6 1-16,0-3-3 15,-4-2-3-15,-2-5 2 16,0-9 2-16,-3-2-4 16,-3-3-3-16,0 3 1 15,0 0 2-15,-6 3 0 0,0 2-1 16,1 0 1-1,-4 1-1-15,6 2 0 0,-3 7 0 16,0 7-3-16,3 1 2 16,3 12-1-1,0 7 3-15,3 11 1 16,3 10 2-16,0 14 0 16,0 10 4-16,0 3 3 15,-1 0-6-15,4-5-3 16,0-3-1-16,0-8 1 15,0-3-19-15,3-5-6 16,0-5-28-16,0-8-10 16,0-5-50-1,0-6-38-15</inkml:trace>
  <inkml:trace contextRef="#ctx0" brushRef="#br1" timeOffset="211651.0467">20001 14200 252 0,'-3'-5'93'0,"6"8"-50"0,0-3-44 16,-3 0 18-16,6 2 1 16,0 1 3-16,3-1-4 15,3 1 0-15,3 0-10 16,3-3 0-16,0 0 0 0,0-3 1 16,-4-2 0-16,1 0 0 15,-3-6 0-15,-6 0-4 16,0 3-1-16,-6-2 1 0,-3-3 0 15,-6-3-5-15,-6 5 1 16,-3 3-5-16,-2 3 1 16,-4 8 2-16,0 5 1 15,0 2-2-15,3 6 0 16,4 3-1-16,5-1 3 16,3 6 6-16,6-3 5 15,3 0 3-15,9 0 5 16,3 1-10-16,5-4-4 15,1-2-6-15,6-3 1 16,0-2-17-16,3-6-5 16,-1-5-35-16,1-3-13 15,6-2-60-15</inkml:trace>
  <inkml:trace contextRef="#ctx0" brushRef="#br1" timeOffset="211864.6452">20421 14084 316 0,'-3'-19'118'0,"0"9"-64"0,0 15-52 16,0-2 23-16,0 5-11 16,-3 5 2-16,-3 5 2 15,-3 6 3-15,-8 11-11 16,-4-6-1-16,3 0-2 0,3 0-3 16,0 0-1-16,3-3-12 15,3-2-7-15,1-5-22 16,2-6-9-16,0-2-43 0,3-6-20 15,3-5-4 1</inkml:trace>
  <inkml:trace contextRef="#ctx0" brushRef="#br1" timeOffset="212086.4829">20192 14123 268 0,'-6'-13'101'0,"9"16"-54"0,3-6-48 0,-6 3 18 16,6 0 1-16,0 3 6 15,3 5 9-15,3 8 6 16,2 5-20-16,1 3 14 0,3-1 4 16,3 1-19-16,0 3-7 15,0-1-10-15,0-2-2 0,2-3-17 16,-5-5-8-16,0-3-24 16,0-5-11-16,0-8-80 15,0-2-51 1,3-1 87-16</inkml:trace>
  <inkml:trace contextRef="#ctx0" brushRef="#br1" timeOffset="212404.6161">20656 14002 316 0,'-6'2'121'0,"9"1"-66"0,-3 0-36 0,0-3 32 16,3 5-2-16,3 0 5 15,0 1-16-15,3-4-8 16,3 1-17-16,3-3-4 0,0 0 1 16,3-3-8-16,5-2-3 15,4 0 0-15,3-1 2 16,-3-2-13-16,0 0-7 15,-7 1-15-15,-2 1-6 16,-3 1-14-16,-6 0-6 16,-3 2-18-16,0 3-8 15,-6 0-42 1</inkml:trace>
  <inkml:trace contextRef="#ctx0" brushRef="#br1" timeOffset="212632.5154">20751 14163 268 0,'-5'11'101'0,"-7"-9"-54"0,3-2-55 16,15 3 106-1,-3 0-31-15,3-1-26 16,2-2-19-16,1 0-16 16,6 0 0-16,9-2 3 0,6-1-5 15,0 0 0-15,-1 1-2 16,-2 2-2-16,-3 0-6 15,-3-3-4-15,-3 0-38 0,-3 1-19 16,-1 2-97 0</inkml:trace>
  <inkml:trace contextRef="#ctx0" brushRef="#br1" timeOffset="213873.1256">21296 13975 140 0,'-3'-2'55'0,"3"2"-30"0,0 0-7 0,0 0 20 16,0 0 1-16,0 0 4 0,0 0-15 15,0 0-7 1,0 0-12-16,3 2-4 0,3 1-1 0,3 0-2 15,0-1-2-15,0-2 1 16,3 0-1-16,0 0 0 16,0 0 2-16,-3 0-1 15,0 0 2-15,-4 0-2 16,1 0-1-16,-3 0 7 16,-3 0 3-16,0 6-1 15,0 1 2-15,0 4-6 16,0 2-3-16,0 6 3 15,0 2 1-15,3-3 2 16,0 4 2-16,0-1 1 16,3 0 1-16,-3-5-4 15,0 0-3-15,0-6-2 16,0 1 0-16,0-1-2 0,-3-2 2 16,3-2-4-16,-3-1-2 15,0-5-14-15,0 3-6 16,0-3-24-16,-3 2-9 15,0 1-29 1,3-3-52-16,-3 0 31 16</inkml:trace>
  <inkml:trace contextRef="#ctx0" brushRef="#br1" timeOffset="214161.3101">21368 14245 212 0,'-12'0'79'16,"6"16"-42"-16,0-13-15 0,3-1 26 0,0 1-3 15,0-3 0-15,0 0-16 16,3 0-5-16,0 0-14 16,0 0-2-16,6 0 2 0,6 0-6 15,3 0 0-15,3 0-4 16,2 0-1-16,4 0 1 16,-3 0 2-16,0 0-3 15,-3 0 0-15,-3 0 3 16,-7 0 1-16,1 0-1 15,-3 0-2-15,-6-3-6 16,-3 1-4-16,0-1-23 16,0 3-11-16,-3-3-24 0,4-2-7 15,-1 0-39 1</inkml:trace>
  <inkml:trace contextRef="#ctx0" brushRef="#br1" timeOffset="214748.3341">21397 13758 228 0,'3'-2'85'0,"0"4"-46"0,0 1-35 15,-3-3 21-15,0 0-7 16,0 0 1-16,0 0-4 16,0 0-1-16,0 5-8 15,0 1 5-15,-3-4 2 0,0 1-4 16,-3 0-3-16,0-1 1 16,1-2 2-16,2 0-4 15,-3-2-3-15,3-1 1 0,0 0 0 16,3 1 1-16,3-1 0 15,3 0-7-15,0 1-2 16,2 2-1-16,1 0 4 16,0 0 1-16,-3 2 3 15,-3 1-1-15,-3-3-1 16,0 0 5-16,0 0 4 16,-3 0-5-16,-3 0-2 15,0-3-6-15,-3 1 0 16,3-1-29-16,3 0-11 0,3 1-78 15,6-1-47 1,15-2 74-16</inkml:trace>
  <inkml:trace contextRef="#ctx0" brushRef="#br1" timeOffset="215376.3388">21826 13917 192 0,'6'-5'71'0,"-3"5"-38"0,3 0-17 16,-6 0 22-16,0 0-7 15,3 5-1-15,0 6-3 16,3 7 0-16,-3 3-15 16,0 11 0-16,0 0 1 0,3 0-3 15,-3-3 0-15,0-3-6 0,0 1-1 16,0-9-8-16,0-2-4 15,-3-5-37 1,0-3-17-16</inkml:trace>
  <inkml:trace contextRef="#ctx0" brushRef="#br1" timeOffset="215556.3648">21731 14131 260 0,'3'-2'99'0,"6"-1"-54"0,12-2-37 16,-10 5 21-16,10-3-9 16,6 1-1-16,3 2-11 15,0 0-5-15,2 0-2 16,1 0-37-16,-3 0-13 0,6-3-76 16</inkml:trace>
  <inkml:trace contextRef="#ctx0" brushRef="#br1" timeOffset="220750.8876">22290 13851 132 0,'3'-19'52'0,"0"19"-28"0,0 0-6 0,-3 0 20 16,3 0-8-16,0 0-2 15,-3 0 3-15,0 0 5 16,0 0 14 0,0 6-27-16,0-1-6 0,-3 0-2 15,-3 1-3-15,0-4 3 16,-3 1-2-16,0-3 2 0,1 0-2 15,2 0 0-15,0-5-12 16,3-1 0 0,3 1-2-16,0 2-4 15,3 1 1-15,3-1 0 16,0 3-1-16,0 3 4 16,-4-1 0-16,7 1-2 15,-9-3 2-15,0 0 7 16,0 3 6-16,-3-1-4 15,-3 1-2-15,4-3-3 16,-4-3 0-16,3 1-7 16,0-1-1-16,3 0-7 15,0 1 0-15,3-1 4 16,3 3 2-16,-1 3 4 0,1-1 1 16,0 1 1-16,-3 0 0 15,0-1 0-15,-3-2 0 16,0 3-18-16,0 0-5 15,0-3-57-15,0-11-87 32</inkml:trace>
  <inkml:trace contextRef="#ctx0" brushRef="#br1" timeOffset="222024.6248">22272 14004 100 0,'0'-2'38'0,"6"2"-20"0,-3-3-15 16,-3 3 12-16,3 0 4 16,-3-3 5-16,3 1 10 15,-3 2 5-15,0 0-5 16,0-3-3-16,0 3-17 15,0 0 2-15,0 0 2 0,0 0-6 16,0 0-2-16,3 3-3 16,-3 2-2-16,0 3-3 15,3 5 1-15,0 6-4 16,0 2 0-16,0 3 1 16,0 0 0-16,0-1 2 0,0 4 3 15,0 2-4-15,0-3-1 16,0-2 2-16,0 0 1 15,-3 0-1-15,6-3 1 16,-3 0 0-16,-3-2 3 16,0-1 1-16,0-2 1 15,-3 0 0-15,-3-3 0 16,3-2-4-16,-3-1-1 16,-3-2 5-16,-3-2 3 15,-3-1-2-15,1-2 0 16,-4-1-1-16,0-2 0 15,3 0-7-15,3 0 0 16,0 0-8-16,0-2-44 16,12-1-121-1</inkml:trace>
  <inkml:trace contextRef="#ctx0" brushRef="#br1" timeOffset="222733.2597">22207 13986 160 0,'-3'0'63'0,"3"0"-34"0,0 0-21 0,0 0 16 16,0 0 1-16,0 0 4 15,0 3-9-15,0-1-4 16,0-2-9-16,0 5-1 0,3-2 4 16,0 0 0-16,3-1 2 15,0 1-4-15,0 0-3 16,0-1 0-16,0-2-1 16,0 0-2-16,0 0-2 15,0 0-17-15,-3 0-9 16,0 0-39-16,0-2-16 15</inkml:trace>
  <inkml:trace contextRef="#ctx0" brushRef="#br1" timeOffset="224038.1108">22612 13875 168 0,'-3'-6'63'0,"6"4"-34"0,-3 2-14 0,0 0 18 16,0 0-3-16,0 0 0 0,3 5-4 16,0 6-1-16,0 5-14 15,0 7 2-15,0 4 3 0,-3 10-4 16,0-3-2-16,0-5-1 15,0 0-1-15,0-5-7 16,6-5-2 0,-6-3-9-16,3 0-4 0,0-6-34 15,0-2-14-15,0-3-54 16</inkml:trace>
  <inkml:trace contextRef="#ctx0" brushRef="#br1" timeOffset="224249.2564">22746 13954 260 0,'-12'3'96'0,"3"5"-52"0,-3 5-36 0,6-5 21 16,-6 2-4-16,0 6 0 15,-3 8-14-15,3-3-4 16,1-2-5-16,-1-3-6 0,0 0-2 15,-3-8-39-15,3-1-15 16,0-4-65 0</inkml:trace>
  <inkml:trace contextRef="#ctx0" brushRef="#br1" timeOffset="224434.7175">22490 13975 272 0,'0'-2'104'0,"0"2"-56"0,3 0-56 0,3 0 18 0,0 0 0 15,3 2 5-15,8 4 4 16,1 2 3-16,6 2-12 16,3 6-3-16,0 5-3 0,8 0-9 15,-5 0-4-15,-3 1-48 16,9-4-22-16,-12-7-42 16</inkml:trace>
  <inkml:trace contextRef="#ctx0" brushRef="#br1" timeOffset="225522.5834">23183 13787 276 0,'-3'0'104'0,"6"6"-56"0,-3 10-47 0,0-6 21 16,0 3 6-16,0 3 6 16,-3 5-4-16,-3 6-1 15,-3-1-16-15,-2 6-6 0,5 0 0 16,-3-3-4-16,0-3 0 15,0-2-1-15,3-5 1 16,0-3-2-16,0-6 2 16,6-2 0-16,6-3 1 15,3-2 0-15,6-3 2 16,6-3-3-16,2-4 0 0,4-1-3 16,3-3-1-16,-3 6 1 15,-3-3 2-15,2 2-8 16,-5 1-3-16,-3 0-15 15,0 5-5-15,-9 0-16 16,6 0-6 0,-6 0-22-16,-3 0-8 0,0 0-28 15</inkml:trace>
  <inkml:trace contextRef="#ctx0" brushRef="#br1" timeOffset="225765.8689">23407 13867 260 0,'-3'-5'96'0,"3"-3"-52"0,0 13-47 0,0-5 16 15,3 3-1-15,-3 4 5 16,0 9 13-16,0 13 6 16,0 16-19-16,0 8 4 0,0 3 2 15,0-6-8-15,0 0-3 16,6-7-10-16,-1-6-1 15,1-5-21-15,-3-9-7 16,6-4-63-16,-9-6-29 16</inkml:trace>
  <inkml:trace contextRef="#ctx0" brushRef="#br1" timeOffset="226617.7995">23064 14764 232 0,'-6'0'88'0,"6"2"-48"0,0-2-36 15,0 0 19-15,0 0 2 16,3 0 7-16,0-2-8 0,3-6-5 16,3-5-10-16,3-3-4 0,0-3-1 15,9 1-5-15,-3-3 1 16,-6-1 0-1,2-1 2-15,-2 12 8 0,-3-8 3 16,-3 11 2-16,0 3 1 16,-3 5-11-16,9 3-2 15,-3 5-1-15,0 2 1 16,3-2-1-16,3 6-2 16,0-1 1-16,-6-3 1 15,5-2-10-15,-2 0-4 0,0-2-25 16,-3-1-9-16,-6 0-36 15,9 0-15-15,-9-2-10 16</inkml:trace>
  <inkml:trace contextRef="#ctx0" brushRef="#br1" timeOffset="227206.7952">23192 14676 148 0,'0'-5'57'0,"0"5"-30"0,0-2-10 0,0 2 20 16,3 0-2-16,-3 0 2 16,3-3 4-16,0 0 3 15,0 3-23-15,-3 0 1 0,0 0 0 16,0 0-6-16,6 0-1 0,0 0-7 15,0 6 0-15,3-1 4 16,0 8 2 0,3 0-3-16,3 3 1 0,3 5-5 15,-1 8-2-15,1 6 2 16,-3 2 0-16,6 8 1 16,-3 2 2-16,-6 1-1 15,-3-3 0-15,-3 3-5 16,-6-6-1-16,-6 3 8 15,-6-3 2-15,-6-5 0 16,-6-5 0-16,-3-5-3 16,-5-1-1-16,-4-5-14 15,0 3-6-15,3-5-24 16,-5-4-10-16,2-1-18 0,6-4-6 16,6-2-69-1,4 3-50 1,2-9 77-16</inkml:trace>
  <inkml:trace contextRef="#ctx0" brushRef="#br1" timeOffset="228284.9762">21772 15423 188 0,'0'-19'71'0,"0"3"-38"0,0 8-28 0,0 6 19 0,0-1 9 16,-3 0 7-16,-2 1-6 15,-1 2-3-15,-3 0-17 16,0 8-4-16,-3 7 0 0,0 1-8 16,0 6-1-16,0 1-6 15,6-2-1-15,3 6 3 16,6 2 1-16,3-2 2 15,6-9 2-15,6-2-8 16,6-3-1-16,2-5-27 16,10-5-13-16,0-3-61 15,0-11-39 1,-4-5 68-16</inkml:trace>
  <inkml:trace contextRef="#ctx0" brushRef="#br1" timeOffset="228569.806">22043 15446 260 0,'-15'0'99'0,"6"8"-54"0,-2 3-53 0,8-3 16 16,-3 2-6-16,3 6 3 15,0 0 13-15,3 5 6 16,6 1-12-16,6-7 2 0,2-1 0 16,13-4-5-16,0-7-3 15,0-8-1-15,0-3-1 16,-4-3-2-16,-2-5 1 15,-6 0 0-15,-6 0 1 16,-9 1-2-16,-3-7 1 0,-6-1-2 16,-6 1-1-1,-6 4-15-15,4 2-7 0,-1 3-20 16,3 0-9 0,3 2-36-16,3 0-55 15,6-2 41-15</inkml:trace>
  <inkml:trace contextRef="#ctx0" brushRef="#br1" timeOffset="228786.3937">22198 15214 268 0,'0'0'101'0,"3"2"-54"0,3 1-42 16,-3 2 22-16,3 8-2 16,0 9 4-16,0 4-2 15,0 11-2-15,0 3-13 0,0-1-3 16,0-7-2-16,3 10-6 0,0-10 0 15,-1-3-14-15,-2-5-5 16,0-5-21-16,0-3-10 16,9-19-104-1,3-2 30 1</inkml:trace>
  <inkml:trace contextRef="#ctx0" brushRef="#br1" timeOffset="229128.2069">22523 15420 264 0,'3'-19'99'0,"-3"17"-54"0,5-14-46 15,-5 13 18-15,0 1 14 16,0-1 27 0,-5 3-12-16,-7 5-24 15,-3 3-9-15,-3 3-5 0,-3-1-2 16,0 1-1-16,6 0-1 15,0-4 0-15,9 1-9 16,9 0-4-16,6 6-2 16,9 1 1-16,6 4 4 15,9 10 3-15,-3-5 2 16,-4-3 1-16,-5 0 2 16,-6-2 3-16,-6-1 4 15,-6-2 5-15,-15-3-10 16,-3-5-2-16,-9-2-42 0,-2-4-15 15,-7 1-99 1,-6 2-46-16,3-13 101 16</inkml:trace>
  <inkml:trace contextRef="#ctx0" brushRef="#br1" timeOffset="230596.2068">18817 13563 192 0,'3'-3'74'0,"0"3"-40"0,-3 3-35 16,0-1 12-16,3 6-3 15,3 13 2-15,3 16 8 16,-1 16 6-16,4 19-13 15,-3 28 7-15,-3 9 3 0,-3 20-9 16,0 12-4-16,-3-17-5 16,3-5 0-16,-3-5-2 15,0-3 2-15,0-16 0 16,-3-10 1-16,3-11-2 16,-3-11-2-16,0-7-8 15,0-14-3-15,3-10-54 16,0-8-21-16,0-11-17 15</inkml:trace>
  <inkml:trace contextRef="#ctx0" brushRef="#br1" timeOffset="231245.6141">18641 13703 160 0,'6'-13'60'0,"6"7"-32"0,9-2-35 16,0 0 10-16,8-2 1 16,16-6 2-16,12 0 2 15,8 0 2-15,15 3-5 16,19-3 6-16,11 0 4 0,15 0 6 15,15 0 4-15,17 3-13 16,10 0-7-16,12 0 1 16,2 0 3-16,16 2-3 0,5 0 2 15,4 1 1-15,-1 2 2 16,0 0 1-16,7-3 0 16,-4 1-4-16,0 2 0 15,1 3 4-15,-10-1 2 16,-5 1-3-16,-4 2-1 15,-2 1-4-15,-7-4 1 16,-5 1-2-16,-9 2 0 16,-13-2 1-16,-11 0 3 15,-6 0 2-15,-21 2 1 16,-9 0-6-16,-5 1-2 0,-13 2-7 16,-12 0-2-16,-5 0 2 15,-7 0 3-15,-20 0-15 16,-6 0-4-16,-16 0-40 15,-14 0-14-15,0 2-55 16</inkml:trace>
  <inkml:trace contextRef="#ctx0" brushRef="#br1" timeOffset="231633.1455">24228 13496 184 0,'-21'-21'68'0,"15"21"-36"0,0-2-37 0,3 2 10 16,-3 0 1-16,6 2 6 15,-3 4 9-15,-3 4 7 16,6 9-15-16,0 23 6 0,0 11 2 16,0 16-5-16,-2 34 1 15,-1 19-8-15,-3 10-1 16,-3 21 0-16,6 1 0 16,-6 10 2-16,0-11 1 15,6-12-1-15,-3-9 1 0,0-8-2 16,0-13 0-16,3-21-5 15,-3-8-1-15,3-13-14 16,0-13-6-16,0-11-42 16,-3-6-19-16</inkml:trace>
  <inkml:trace contextRef="#ctx0" brushRef="#br1" timeOffset="233314.959">18849 15177 168 0,'-3'-3'66'0,"3"3"-36"0,0 3-31 0,0-3 26 15,0 10-3-15,6 3-2 16,0 11-2-16,0 8-10 16,3 10 6-16,-3 3 3 0,0 5-7 15,0 1-3-15,-3-4-2 16,-3 4 1-16,-3-4-1 16,3-2 2-16,-3-5-2 15,3-6 2-15,0-2-4 16,-3-5 0-16,3-6 1 15,0-5 0-15,0-3-2 16,0 3-2 0,0-3 1-16,-3-3-1 15,3-2 2-15,0-2-1 0,0-1 2 16,0-8-2-16,0 9-1 16,0-4-2-1,0-2 1-15,0 0 5 0,0 3 5 16,0-3-5-16,0 0-2 15,0 0 1-15,0 0 0 16,6 0-1-16,-3-3-2 16,6 1 1-16,0 4 1 15,3-4-1-15,3-1-1 16,6-5 1-16,5 3-1 16,10-1 0-16,6 6 2 15,8 0-1-15,10 3 2 0,5-3 0 16,19 3 1-16,8 5-2 15,15 0-2-15,18 0 3 16,3 0 0-16,9-1 1 16,9 1 0-16,0 0 2 15,9-2 1-15,8-1-1 16,4 0-1-16,3-2-1 16,-1 2 0-16,-2-2 2 15,0-3 1-15,-7 2-3 16,-2-2-1-16,3-2 3 15,-6-1 3-15,-6 3-6 16,-4 0-2-16,-8 0-1 16,-6 0 2-16,27-5 3 15,-6 5 2-15,-21-3-6 16,-9 1-2-16,-9-1 0 16,-9-2 0-16,-3-1 1 0,-8-2 0 15,-13 6 0-15,-9-9 2 16,1 3 1-16,-16-8 1 15,-11 6 0-15,0-1 2 16,-10 9-5-16,-8-4-1 16,-3 1 2-16,-6 2 3 15,-6 1 0-15,3-1 0 16,-9-2-3-16,6 5 1 16,-7-3-2-16,-2 3 2 15,6 0-4-15,-3 0-2 16,0-3 2-16,0 3 0 0,-3 0 1 15,6-2 2-15,-3-3-1 16,0 5-1-16,0-3 1 16,-3 0 1-16,6-2-6 15,-3 0 1-15,0-1-1 16,0-2 2-16,0 0 1 16,0-2 3-16,-3-1-3 15,3-5 0-15,-3 1 1 16,-3-4 0-16,0 1 2 15,0-14 1-15,0 0-1 16,0-2-2-16,-3-1 5 16,-3-12 1-16,6 7-2 15,-6 8-1-15,0 3-8 16,-3 5-4-16,0 6-42 16,-3 4-18-16,9 12-95 15</inkml:trace>
</inkml:ink>
</file>

<file path=ppt/ink/ink7.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8-02-15T00:12:47.726"/>
    </inkml:context>
    <inkml:brush xml:id="br0">
      <inkml:brushProperty name="width" value="0.05292" units="cm"/>
      <inkml:brushProperty name="height" value="0.05292" units="cm"/>
      <inkml:brushProperty name="color" value="#FF0000"/>
    </inkml:brush>
  </inkml:definitions>
  <inkml:trace contextRef="#ctx0" brushRef="#br0">11753 14338 160 0,'0'-3'60'0,"3"3"-32"0,-3 0-20 0,0 0 18 15,0 0-4-15,0 0 1 16,0 5-6-16,3 6 0 16,-3 2-10-16,0 3-2 0,0 3 1 0,0-1-3 15,0 6 0-15,0 5-3 16,0-5-1-16,0 0-8 15,0-3-4-15,0-3-35 16,0-4-14-16,0-1-23 16</inkml:trace>
  <inkml:trace contextRef="#ctx0" brushRef="#br0" timeOffset="255.6346">11780 14801 160 0,'-6'8'63'0,"6"0"-34"0,0 2-25 0,0-2 13 16,0 3-6-16,0-1 1 15,-3 4-7-15,3-1-3 16,0 5-1-16,0 9-8 0,0-1-3 16,0-5-71-1</inkml:trace>
  <inkml:trace contextRef="#ctx0" brushRef="#br0" timeOffset="419.2118">11768 15272 184 0,'-3'18'71'0,"3"-7"-38"0,3 5-39 0,0-8 12 0,0 0-6 15,0 0 2-15,0 5-21 16,3 0-69 0,-3 13-12-16</inkml:trace>
  <inkml:trace contextRef="#ctx0" brushRef="#br0" timeOffset="516.5345">11768 15682 160 0,'-9'16'60'0,"9"-3"-32"0,-3 3-35 0,3-8 10 15,0 2-36 1,0 4-15-16</inkml:trace>
  <inkml:trace contextRef="#ctx0" brushRef="#br0" timeOffset="647.8233">11738 16034 160 0,'-6'24'63'0,"6"-9"-34"0,3-4-32 0,0-6 11 16,0 1-46-16,0-4-17 15,3 1-5-15,3-8 0 16</inkml:trace>
  <inkml:trace contextRef="#ctx0" brushRef="#br0" timeOffset="2340.9081">11789 16349 168 0,'0'0'66'0,"0"0"-36"0,-3 5-15 16,0-5 18-16,0 10-10 15,-6 1-3-15,0 5-5 16,-3 5 0-16,0 11-8 16,-8-8-4-16,5-1-2 0,-3-4-15 15,3 2-3-15,3-5-35 16,0-5-14-16</inkml:trace>
  <inkml:trace contextRef="#ctx0" brushRef="#br0" timeOffset="2490.8398">11607 16354 232 0,'3'0'88'0,"0"8"-48"0,18 8-45 0,-9-8 15 16,3 10-4-16,3 9 1 15,3 2-3-15,9 0-3 16,-4 0-73-16,7 3-31 16</inkml:trace>
  <inkml:trace contextRef="#ctx0" brushRef="#br0" timeOffset="3332.895">13798 14407 220 0,'-3'2'82'0,"3"1"-44"0,0 2-44 0,0 0 14 15,0 3-7-15,0 0 2 16,0 6-2-16,0 9 2 16,0-1-2-16,0 1-18 0,0 1-9 15,0 0-61 1,3 0-31-16,3 5 57 15</inkml:trace>
  <inkml:trace contextRef="#ctx0" brushRef="#br0" timeOffset="3455.2972">13819 14901 200 0,'0'22'74'0,"-3"-4"-40"0,3 14-38 0,3-22 15 0,0 4-8 16,0-1-2-16,0 3-25 15,0 0-11-15,0-3-46 16,0 3-19-16</inkml:trace>
  <inkml:trace contextRef="#ctx0" brushRef="#br0" timeOffset="3556.7471">13843 15253 160 0,'-9'29'60'0,"3"-13"-32"0,3 8-35 16,3-13 8-16,-3 10-33 16,3 0-14-16,0 0-12 15,0 0-2-15</inkml:trace>
  <inkml:trace contextRef="#ctx0" brushRef="#br0" timeOffset="3722.7423">13834 15722 172 0,'-15'26'66'0,"15"-10"-36"0,0 2-42 0,0-4 7 16,0-1-13-16,3 3-3 15,0 2 2-15,-3-2 3 16,3 0-23-16,0 0-10 15,0 0 13-15,3-3 5 16</inkml:trace>
  <inkml:trace contextRef="#ctx0" brushRef="#br0" timeOffset="4297.2708">13652 16256 208 0,'-3'11'79'0,"3"23"-42"0,-6-2-37 15,3-16 16-15,-5 5-5 16,-1 0 1-16,0 8-4 16,0-2 0-16,0-6-5 15,0-5-4-15,3-3 0 0,0-3-34 16,3-2-15-16</inkml:trace>
  <inkml:trace contextRef="#ctx0" brushRef="#br0" timeOffset="4505.4757">13569 16296 228 0,'-6'-3'88'0,"6"3"-48"0,3 3-45 0,-3-3 15 16,6 2 0-16,0 9 4 16,0 2-3-16,3 0-1 15,0 3-6-15,3 3-7 0,0-3-1 16,-1 2 2-16,-2-5 1 15,0 6-28-15,0-11-13 16,3 5-20 0,6-8-47-16,-3-5 20 15</inkml:trace>
  <inkml:trace contextRef="#ctx0" brushRef="#br0" timeOffset="4698.7173">13828 16216 244 0,'-6'0'93'0,"9"0"-50"0,-3 8-52 16,3-2 12-16,-3 1 0 15,0 12 3-15,0 2-1 16,0 3 2-16,0 0-4 16,0 0-2-16,0-1 0 0,0-4-34 15,0-1-15-15,0-2-53 16</inkml:trace>
  <inkml:trace contextRef="#ctx0" brushRef="#br0" timeOffset="4884.1623">13760 16391 276 0,'-6'-5'104'0,"12"5"-56"0,-1 0-52 0,1 0 18 16,3 0-6-16,3-3 0 15,3 0-4-15,3 1-3 16,-3-1 0-16,6 0-34 0,-3 1-13 16,5-1-72-1</inkml:trace>
  <inkml:trace contextRef="#ctx0" brushRef="#br0" timeOffset="6107.3584">13986 16314 152 0,'-3'-18'57'0,"3"18"-30"0,0 0-16 16,0 0 18-16,0 0-4 16,0 0 0-16,0 10-2 15,3-2-3-15,0 5-10 16,0 6-2-16,0-1-1 0,0 1-3 16,0 5-3-16,0-6 0 15,0 6-1-15,0-8 4 16,3-3 2-16,-1-7-5 15,1-1 0-15,0-10-6 16,0-1-1-16,0-2-4 16,0 0 1-16,0-2 5 0,-3 2 2 15,0-5 2-15,0 5 0 16,0-3-3-16,0 8 2 16,3 1 1-16,3 2 0 15,-3 5 4-15,0 0 2 16,3 1 0-16,0-4-1 15,0 12 1-15,-3-9 3 16,0-2-4-16,2 2-1 16,1-5 4-16,0 5 3 15,-3-5-2-15,0 0 0 16,3-5-1-16,0 2 0 16,-3-2-2-16,0-3-1 0,0-8-3 15,-3 0-2-15,0-5-17 16,-3-3-6-16,0 3-24 15,0-3-8-15,3 6-53 16</inkml:trace>
  <inkml:trace contextRef="#ctx0" brushRef="#br0" timeOffset="7446.404">12605 14788 176 0,'6'2'68'0,"0"1"-36"0,2 0-18 16,-2-1 22-16,3-2-9 16,3 0-3-16,0 0-14 15,3 0-4-15,3 0-4 0,0 0-2 0,6 0 3 16,2 0-15-16,1 0-7 16,0 0-32-16,0 3-13 15,0-1-21 1</inkml:trace>
  <inkml:trace contextRef="#ctx0" brushRef="#br0" timeOffset="7599.1574">13182 14809 200 0,'15'-3'74'0,"-9"3"-40"0,3 3-27 0,-3-3 18 16,0 0-13-16,3 0-2 16,0 0-6-16,5 0-1 15,4 2-1-15,3 1-6 0,0 0-2 16,0-1-35-16,6 1-15 15,5-3-31-15</inkml:trace>
  <inkml:trace contextRef="#ctx0" brushRef="#br0" timeOffset="7716.9126">13599 14840 220 0,'6'3'85'0,"3"0"-46"0,3-1-46 16,-3 1 14-16,-1-3-10 15,4 0 2-15,3 0-28 16,6 0-10-16,0 0-47 15,3 0-18-15</inkml:trace>
  <inkml:trace contextRef="#ctx0" brushRef="#br0" timeOffset="7882.4811">13971 14846 192 0,'6'0'74'0,"0"0"-40"0,6 0-35 0,-3 0 12 16,3 0-10-16,2 0 0 15,4-3-3 1,0 0 0-16,3 1 2 0,0-1-7 0,3 3 0 15,-1 0-13-15,-2 0-2 16,0 0-23 0,-3 0-40-16,0 0 16 15</inkml:trace>
  <inkml:trace contextRef="#ctx0" brushRef="#br0" timeOffset="8435.3337">14551 14732 224 0,'3'11'85'0,"3"-9"-46"0,3 4-35 0,-3-4 19 16,3 3-4-16,0 1 1 0,3-1-9 16,3 3-2-16,0 0-5 15,0 0-3-15,-1 0 2 0,-2 0-15 16,0 0-7-16,0-3-34 16,-3 0-16-16,3-2-28 15</inkml:trace>
  <inkml:trace contextRef="#ctx0" brushRef="#br0" timeOffset="8648.0969">14792 14766 212 0,'-12'3'79'0,"10"0"-42"0,-4 10-37 15,3-5 18-15,-6 8 5 0,-3 5 6 16,-9 3-7-16,0 10-2 15,-3 3-12-15,0-2-5 16,1-1 0-16,-1-5-18 0,3-5-4 16,3 5-46-1,3-8-20-15</inkml:trace>
  <inkml:trace contextRef="#ctx0" brushRef="#br0" timeOffset="9352.9299">13134 15724 276 0,'0'-2'104'0,"3"2"-56"0,6-3-58 16,-3 3 14-16,3-3-5 15,3 1 2-15,0-1-2 16,6 0-2-16,3 1 2 0,0-1-33 0,2 3-12 15,4-3-59 1</inkml:trace>
  <inkml:trace contextRef="#ctx0" brushRef="#br0" timeOffset="9502.6753">13560 15700 244 0,'12'0'90'0,"0"-2"-48"0,6-1-51 0,-9 3 14 16,3-3-5-16,2 1 0 15,7-1-20-15,3-2-9 0,0 2-40 16,3-2-16-16,-3 2 15 16,-1 1 11-1</inkml:trace>
  <inkml:trace contextRef="#ctx0" brushRef="#br0" timeOffset="9697.0992">13914 15666 160 0,'18'3'60'0,"-15"-1"-32"0,18 1-33 15,-12-3 10-15,3 0-30 16,0 0-8-16,3 0-12 15,2-3-2-15,1 1 27 16,0 2 13-16,0 0 40 16,3 0 15-16,-3 0 1 15,-3 0 0 1,8 0-23-16,-2 0-14 16,0 0-9-16,0 0-44 15,-3 0-20-15,3 0-7 0,-1 0-1 16</inkml:trace>
  <inkml:trace contextRef="#ctx0" brushRef="#br0" timeOffset="9998.336">14498 15544 236 0,'-6'6'90'0,"9"-4"-48"0,6 4-53 0,-3-4 13 0,0 6 7 15,3 0 6-15,2 3-7 16,4-1-2-16,0 1-4 15,3-3-4-15,0-3-1 0,0 0-27 16,-3-2-12-16,-3 5-59 16</inkml:trace>
  <inkml:trace contextRef="#ctx0" brushRef="#br0" timeOffset="10205.6046">14736 15544 216 0,'-9'8'82'0,"6"0"-44"0,-6 16-44 0,6-11 12 16,-6 0 9-16,-3 3 7 15,-3 0-4-15,0 8-3 16,1 0-8-16,-1 0-5 0,3-3-1 16,0 3-17-16,0-3-4 15,3-3-21-15,3-4-9 16</inkml:trace>
  <inkml:trace contextRef="#ctx0" brushRef="#br0" timeOffset="10450.7347">14926 15489 192 0,'0'5'74'0,"3"6"-40"0,-3 4-24 16,0-7 20-16,0 3-12 15,-3 10-2-15,0-2-9 16,3-3-5-16,-3-1-1 16,3 1-8-16,-3-2-3 0,0-1-67 15,3-3-57 1,3-2 44-16</inkml:trace>
  <inkml:trace contextRef="#ctx0" brushRef="#br0" timeOffset="10649.2916">14783 15613 268 0,'3'-5'101'0,"3"7"-54"0,18-7-50 0,-9 5 16 16,3-5-5-16,9 0 0 15,0-1-2-15,-1 1 1 16,1-3-4-16,3 3-26 0,-3-1-12 16,-4 1-79-16,1-3-40 15,-3 0 75 1</inkml:trace>
  <inkml:trace contextRef="#ctx0" brushRef="#br0" timeOffset="11063.1077">15156 15343 172 0,'-3'0'66'0,"6"5"-36"15,2 6-22-15,-5 5 18 0,0 5 2 16,0 3 6-16,0 0-6 16,0 2 0-16,0 3-15 15,0 3-6-15,0-5-2 0,0-1-3 16,0-5 1-16,-2-2-2 15,2-3-1-15,0-3-2 16,0-3 1-16,0-2-4 0,0-2 1 16,0-6-7-1,2-3-1-15,1 0 0 0,3-7 2 16,0-1 1-16,3-2 1 16,0-3 2-16,0 3 4 15,3 0 1-15,-3 2 3 16,6 3 5-16,3 0 6 15,-3 5 4-15,0 3 4 16,-1 8-5-16,1 0 1 16,-3 3-8-16,0 2-1 15,0-2-4-15,-3-1-3 16,0 1-11-16,0-1-4 0,0 1-66 16,3-3-29-16</inkml:trace>
  <inkml:trace contextRef="#ctx0" brushRef="#br0" timeOffset="16887.5059">16037 8109 224 0,'-6'-2'85'0,"-3"4"-46"0,15 1-43 0,-9 2 15 15,-3 9 7-15,-3 7 8 16,-6 13-2-16,-9 6 0 15,-6 2-13-15,1-2 2 0,-1 0 3 16,3-6-8-16,6-2-2 16,3-6 0-16,3-5 3 15,7-2 0-15,-1-3 0 16,6-3-3-16,3 0 1 0,6 0-2 16,5-2 2-16,10 0-4 15,3 2-2-15,3 3 2 16,0 0 2-16,-3-3-11 15,-1 0-3-15,1 3-18 16,-3-5-6-16,3-4-35 16,0-1-14-16,-1-6-34 15</inkml:trace>
  <inkml:trace contextRef="#ctx0" brushRef="#br0" timeOffset="17204.7222">16046 8514 216 0,'-12'-5'82'0,"15"8"-44"0,0-3-38 0,-3 0 18 0,0 0-10 15,0 0 0-15</inkml:trace>
  <inkml:trace contextRef="#ctx0" brushRef="#br0" timeOffset="25309.4796">15888 8501 20 0,'-6'0'11'0,"6"0"-6"0</inkml:trace>
  <inkml:trace contextRef="#ctx0" brushRef="#br0" timeOffset="25878.6325">15840 8496 156 0,'-6'0'57'0,"3"0"-30"0,0 0-16 16,3 0 15-16,0 0 1 0,0 0 1 16,0 0 2-16,0 0 4 15,0 0-19 1,0 0 5-16,0 0 3 0,0 0-8 15,0 8-1-15,3-8-8 16,0 0-4 0,3 0-1-16,3-3 1 15,3 0 1-15,3-5 3 16,3 3-1-16,6 0 2 16,5 2-4-16,1-2-2 15,3 0 2-15,0-3 2 16,5 0-2-16,1-3 0 15,6-2-3-15,2 0-1 16,7-3 1-16,2 0 2 16,1-5-1-16,-4-3 2 0,7 0 0 15,-3 3 1 1,-1 0-5-16,1-3 1 0,5 0 0 16,1 3 0-16,-4 3 0 15,7-4 2-15,-4 7-1 16,1-7-1-16,-1 6 1 15,7-2-1-15,2-1-5 16,-5 4 1-16,2-4 6 16,-2 3 6-16,2 3 2 15,3 0 2-15,4 2-9 16,-4 1-1-16,4 2 0 16,-4 5 1-16,1 0-4 0,2 3 1 15,-6 3 0-15,-8 2 2 16,-9 1 5-16,-7-1 6 15,-8 0-7-15,-3 0-1 16,-9-2-5-16,-4-3-1 16,-8 0-83-16,-3-5-38 15</inkml:trace>
  <inkml:trace contextRef="#ctx0" brushRef="#br0" timeOffset="26902.5435">18647 7760 220 0,'3'0'82'0,"-3"3"-44"0,3 2-29 16,0 0 19-16,0 3 1 16,0 16 2-16,0 5-8 15,0 6-1-15,0 7-13 16,-3 0-3-16,0 1 0 0,0-1-1 15,0-2 0-15,0-6-3 16,0-5-2-16,0-5-17 16,0-5-9-16,0-6-35 15,0-8-16-15,-3-5-34 16</inkml:trace>
  <inkml:trace contextRef="#ctx0" brushRef="#br0" timeOffset="27103.4913">18585 7993 280 0,'0'-5'104'0,"3"2"-56"0,5 0-38 0,-2 3 23 16,3 0-12-16,3-2-1 16,0 2-12-16,6 0-3 15,6 0-3-15,3 0-17 0,-1 0-5 16,1-3-41-16,-3 1-15 15,0-1-43 1</inkml:trace>
  <inkml:trace contextRef="#ctx0" brushRef="#br0" timeOffset="27249.3356">18897 8025 280 0,'-9'21'104'0,"12"-5"-56"0,0 0-49 15,-3-8 18-15,0 0-8 16,0 2 0-16,0 1-12 15,3-1-5-15,0-2 4 16,-3-2-60-16,0-1-27 0,0-5-15 16</inkml:trace>
  <inkml:trace contextRef="#ctx0" brushRef="#br0" timeOffset="27428.0992">18867 7808 288 0,'-9'-13'107'0,"9"13"-58"0,0 0-57 0,0 0 16 16,0 0-15-16,0 0-3 15,6 0-21-15,3 0-7 16,0-3-23-16,6-2-9 16,3-1-11-16,0 1-2 15</inkml:trace>
  <inkml:trace contextRef="#ctx0" brushRef="#br0" timeOffset="27597.0208">19013 7766 236 0,'0'10'88'0,"3"1"-48"0,0 15-25 0,0-7 24 16,0 7-10-16,0 1-2 0,0 7-7 15,0 0-2 1,-3 1-10-16,0-3-5 0,3-1 0 0,-3-2-2 16,3-5 2-16,0-5-40 15,3-6-14-15,0-5-65 16,0-3-46-1,0-5 65-15</inkml:trace>
  <inkml:trace contextRef="#ctx0" brushRef="#br0" timeOffset="27951.7246">19126 8009 264 0,'0'0'101'0,"6"13"-54"0,3-2-46 16,0-9 19-16,6 4 0 15,-3-1 7-15,6 0-13 16,0-5-7-16,-4 0-5 0,1-2 1 16,0-4-4-16,-3-2 0 15,-3 0-4-15,-3 1 1 16,0-4-3-16,-6 3 2 16,-3 0 1-16,-6 3 2 15,0 2 1-15,-9 3 1 16,3 3 0-16,-5 7 2 15,-1 6 3-15,6 0 2 16,3-3 1-16,6 3 2 16,3 0-5-16,3 0-1 15,6-3-2-15,9 0-2 16,0-2-8-16,3 0-3 16,-1-3-25-16,1-6-9 0,0-2-41 15,0-2-57 1,6-1 34-16</inkml:trace>
  <inkml:trace contextRef="#ctx0" brushRef="#br0" timeOffset="28267.2749">19457 7967 204 0,'-3'-8'77'0,"6"-3"-42"0,-3 8-17 16,0 3 23-16,0 0 3 15,0 0 5-15,-3 0-15 16,0 3-8-16,-3 2-15 15,-3 3-7-15,0 3-1 0,3-1 0 0,6 4 1 16,0-1-7 0,3 3 0-16,3 0-1 0,3 0-1 15,3-1 1 1,0 1 3-16,0 0 4 0,-4 0 6 16,-5 0 8-16,-6 0 4 15,-2 0-8-15,-4 0-3 16,-6-6-4-16,-6-2 1 15,0-3-22-15,0-5-9 16,0 0-15-16,3-2-6 16,4-4-19-16,5-1-10 15,3-4-44 1</inkml:trace>
  <inkml:trace contextRef="#ctx0" brushRef="#br0" timeOffset="28868.0991">19620 7559 304 0,'3'-5'112'0,"-3"8"-60"0,6-1-52 16,3 6 21-16,3-5 3 15,6-3 7-15,6 5-7 16,0 0-5-16,8 1-10 15,-2-9-8-15,-3 0-2 0,-3-2-41 0,-3 0-19 16,-1-1-90 0</inkml:trace>
  <inkml:trace contextRef="#ctx0" brushRef="#br0" timeOffset="36675.9964">19600 7639 148 0,'0'-6'57'0,"0"4"-30"0,0-1-32 15,3 3 65-15,-1-5-13 16,-2 5-9-16,3-6-6 16,-3 6-19-16,3 3-3 0,0 2-3 15,0 3 3-15,0 11 4 16,0 7 3-16,0 11 2 15,0 8-2-15,0 0 0 16,0 0-5-16,-3 0 0 16,0-2-3-16,0-4 2 15,0-2-2-15,0-2 0 16,0-4-3-16,0-4 1 16,0-6-4-16,0-2-2 15,0-4 0-15,0 1 1 16,0-2-1-16,0-1 2 0,0-3-4 15,0 1-2-15,0-1 2 16,0-2 2-16,0-2 2 16,0-1 1-16,0 0-2 15,0-2 1-15,0-3-4 16,0 0 0-16,0 0 1 16,0 3 2-16,0-3-1 15,0 0-1-15,0 2 1 16,0-2-1-16,0 0 0 15,0 0 2-15,0 0 1 16,0 0 1-16,0 0 0 16,0 0 2-16,0 0-3 15,0 0 0-15,0 0-1 0,6 3-2 16,3 0 1-16,0-1 1 16,3 3-1-16,3-2 2 15,3 2 0-15,3-2 1 16,2 2-2-16,1-2 1 15,-3 0 0-15,-3-1 1 16,0-2 0-16,-3 0 0 16,-3 0-5-16,-1 0 1 15,-2 0-22-15,-3 0-8 16,0-2-34-16,3 10-130 31</inkml:trace>
  <inkml:trace contextRef="#ctx0" brushRef="#br0" timeOffset="46851.7693">19954 7755 160 0,'3'-11'63'0,"0"9"-34"0,0-1-16 0,-3 3 17 15,3 0-4-15,0 0-1 16,0 0-5-16,0 0 0 16,-3 0-11-16,0 0 1 0,0 0 3 0,3 5 4 15,0 3 2-15,0 6-4 16,-1 12 1-16,1 6 0 15,-3 2 2-15,0 6-4 16,0 0 0-16,0-3-6 16,0-3-3-16,0 0-2 15,0-5 0-15,0-2 0 16,0-6 1-16,0-5-7 16,0-3-2-16,0-2-14 15,0-3-5-15,0-3-12 16,0 0-4-16,-3-5-12 15,3-8-3-15,3 0-52 16</inkml:trace>
  <inkml:trace contextRef="#ctx0" brushRef="#br0" timeOffset="47182.0506">20165 7985 244 0,'-3'-5'90'0,"6"0"-48"0,0 5-38 0,-3 0 19 16,0 0 4-16,0 2 8 16,-3 3-16-16,-3 1-6 15,-6-1-8-15,-3 6-2 0,-3-1 1 16,1 3-5-16,-1-2-1 16,3-8 1-16,3 5 2 15,0-3-2-15,6 0 0 0,3 1 1 16,3-4 0-16,6 3 8 15,6-2 5-15,6 2-2 16,3 1 1-16,0 2-9 16,-1 0-2-16,1-1-1 15,-3-1 2-15,-3-1-17 16,0-2-4-16,-3-3-31 16,-3 0-12-16,0-3-67 15</inkml:trace>
  <inkml:trace contextRef="#ctx0" brushRef="#br0" timeOffset="47663.4705">20347 7620 324 0,'-6'-16'121'0,"6"13"-66"0,3 3-58 0,0 0 22 15,3 0-12-15,0 0-2 16,2-5-2-16,4 5-3 16,0-5 1-16,0 8-4 0,0 4 0 15,0 1 2-15,-3 3 2 16,0 5 0-16,-3 5-1 15,-3 6 1-15,0 10-1 16,0 8 0-16,0 5 0 0,-3 8 0 16,3-5 0-16,3-3-3 15,0-2 0-15,3-6 2 16,-1-5 2-16,-2-8 0 16,0-5 2-16,-3-3 9 15,-3-7 7-15,-3-4 1 16,-3-2 0-16,-5-3-8 15,-4 1-5-15,-3-4-7 16,0-2 0-16,0 0-18 16,3 0-8-16,3 0-19 15,3 0-10-15,3 3-41 0,3 0-18 16,3-3 11 0</inkml:trace>
  <inkml:trace contextRef="#ctx0" brushRef="#br0" timeOffset="48100.7734">20951 7906 344 0,'-6'0'129'0,"6"2"-70"0,3-2-47 16,-3 0 30-16,6 0-11 15,0-2 2-15,9-1-17 0,3 0-4 16,2 1-8-16,1-3-3 0,3 2 0 16,-6 0-10-16,0 3-2 15,-3 0-38-15,-3 0-18 16,-4 6-29-16,-2-1-11 15,-6 3-15 1</inkml:trace>
  <inkml:trace contextRef="#ctx0" brushRef="#br0" timeOffset="48279.3171">20891 8057 312 0,'-12'13'115'0,"12"-11"-62"0,3-12-51 0,0 13 25 16,3-1 2-16,3 1 6 15,6-1-14-15,12-2-7 16,0 0-8-16,3 3-5 0,-4 0 0 0,1-3-28 16,-3 0-9-1,-3 2-50-15,20-4-97 16</inkml:trace>
  <inkml:trace contextRef="#ctx0" brushRef="#br0" timeOffset="48743.8229">21591 7644 272 0,'0'-5'101'0,"0"5"-54"0,0 2-48 0,0-2 18 15,3 8 10-15,0 5 9 16,0 11-1-16,3 11 0 0,0 7-20 16,-6 6 9-16,3 2 3 0,-3-3-10 15,0 1-2 1,0-3-11-16,0-3-3 0,0-5-1 16,0-2 2-1,3-1-19-15,-3-5-6 0,0-8-19 16,0-2-6-16,0-6-8 15,0-2-1-15,3-14-45 16,9-2-13 0</inkml:trace>
  <inkml:trace contextRef="#ctx0" brushRef="#br0" timeOffset="49134.1707">21838 7948 180 0,'21'-13'68'0,"-12"8"-36"0,14-1-15 0,-11 4 22 15,0 2 2-15,-6 0 5 16,0 0-8-16,0 0-3 16,-18 5-15-16,-3 0-7 15,-2 1-6-15,-7 1 0 16,-3 1-2-16,0 3 2 15,0 0-2-15,4 4 0 16,-1-4-6-16,3 0 1 0,6-3 4 16,12 7 9-1,3 1 2-15,6 0 1 16,6 0 0-16,6 3-4 16,6-1 0-16,-1 1-5 15,7-1 1-15,3 3-5 16,-6-5-2-16,-4-3 0 15,-2-2 1-15,-3 2-41 16,0-8-18-16,-6-2-42 16,0-3-15-16,-3-3-17 15</inkml:trace>
  <inkml:trace contextRef="#ctx0" brushRef="#br0" timeOffset="49693.5148">22463 7956 216 0,'-3'0'82'0,"6"8"-44"0,-3-8-16 16,0 0 26-16,0 0 1 16,0 0 5-16,0 0-14 15,-3 0-4-15,-3-3-21 16,-3 1 2-16,3-1 1 0,-9 0 7 16,3 1-15-1,3-1-5-15,4 0-4 0,-1 1-1 16,3 2-5-16,6-3 1 15,0 3 0-15,2 0-1 16,1 3 4-16,0-1 0 16,0 1 3-16,-3 0 1 15,-3-3-4-15,0 0 1 16,0 0-20-16,0 0-7 16,0 0-39-16,0 2-17 15,0 6-67 1</inkml:trace>
  <inkml:trace contextRef="#ctx0" brushRef="#br0" timeOffset="50008.1144">22362 8229 252 0,'0'0'93'0,"0"2"-50"0,3 1-26 16,-3-3 27-16,3 5-1 15,0 6 2-15,0 5-3 16,6 2 1-16,-12 6-24 16,-3 2 3-16,0 1-1 0,-6 7 4 15,-3-2 4-15,-9 2-11 16,-3 1-3-16,-8-3-11 15,-10-3-5-15,0-3-53 0,4-2-24 16,-4 5-48 0,-6 3-19-16,7-24 4 15</inkml:trace>
  <inkml:trace contextRef="#ctx0" brushRef="#br0" timeOffset="51731.8865">20618 5530 216 0,'-3'-3'82'0,"0"3"-44"0,0 0-27 0,0 0 21 16,0 3-2-16,-3 2 4 16,-6 0-12-16,-3 3-3 15,3 0-11-15,0 0-5 0,3 5-2 16,3-2-4-16,9 8-2 16,9 2 0-1,3 0 3-15,3-3 1 16,0 4-2-16,0-4 2 15,-4 1 1-15,1-4 2 16,-3 1 1-16,-3-2 3 16,-6 1-1-16,-3-1 0 15,-3-4-1-15,-6 1 0 16,-3-3-7-16,-3-3 0 0,-8 3-4 16,2-3 0-16,0-2-10 15,3 0-1-15,6-1-18 16,3-2-6-16,12-13-51 15,9 0-7 1</inkml:trace>
  <inkml:trace contextRef="#ctx0" brushRef="#br0" timeOffset="52062.3623">20772 5657 220 0,'-21'-3'85'0,"21"6"-46"0,-14 2-37 15,17 0 17-15,-6 6 3 16,-3 5 4-16,3 2-8 0,0 6 0 16,9 3-11-16,3-1-4 0,2-2-2 15,1-6-4-15,6-4 2 16,0-6 1-16,6-6 0 16,0-4 2-16,-3-12 1 15,-4-2-1-15,-5-2 1 16,-3-1 0-16,-6 1 3 15,-6-1 1-15,-6 4 1 16,-3 1-2-16,1-4 1 16,-4 10-6-16,3 3-3 15,0 2-10-15,3 0-5 16,-3 3-57 0,9 3-7-16,0-3-3 15,3 0-3-15</inkml:trace>
  <inkml:trace contextRef="#ctx0" brushRef="#br0" timeOffset="52574.5682">20924 5617 220 0,'3'3'85'0,"3"15"-46"0,0 6-30 16,0-13 22-16,0 5-6 15,-3 2 0-15,0 6-11 16,-3 2-4-16,0-4-6 15,0-4-1-15,0-2 3 0,0-3-5 0,0-2-1 16,0-3 0 0,3-6 0-16,-3-2-3 15,9-16-2-15,3-5 0 16,0-3-4-16,-1 3 1 16,1 0 4-16,0 5 2 15,0 8-1-15,0 3 2 16,0 5 3-16,-3 8 3 15,0 0 4-15,-3 2 2 16,-3 1-3-16,0 0 0 16,0-3-3-16,0-3 0 15,0 0-6-15,-3-5 1 16,0 0-2-16,6-2 0 16,3-6 0-16,0-3 0 0,2-2-5 15,4 2 0 1,6 3 3-16,-6 0 4 15,0 8-1-15,-3 3 0 0,-3 5 5 16,0 2 2-16,-3 6-2 16,0 3-1-16,0-1-1 15,-1-2 1-15,1-3-24 16,0-2-11-16,0-3-23 16,0-11-8-16,0 1-24 15,0-9-24 1,0 1 47-16</inkml:trace>
  <inkml:trace contextRef="#ctx0" brushRef="#br0" timeOffset="52890.1943">21335 5699 204 0,'3'-10'77'0,"0"15"-42"0,3-8-30 0,0 3 17 15,3 5-6-15,3 1 1 16,-1-1-5-16,7 0 0 16,3-2-7-16,0 0-1 0,-3-3 0 15,0-3 0-15,-3-2 0 16,-3-1-2-16,-1 1 1 15,-2-3-2-15,-3-2 2 16,-6-4 0-16,-6-1 3 16,-6 1-8-16,-8 4 0 15,-1 7-5-15,-3 3 2 16,0 11 7-16,0 2 4 16,4 5-3-16,2 4-2 0,3 7 4 15,6 0 4 1,6-3-1-16,6-2 1 0,9 0-5 15,3-3-3 1,14-5 0-16,4-6-1 0,3-4-42 16,-3-6-17-16,5-8-58 15</inkml:trace>
  <inkml:trace contextRef="#ctx0" brushRef="#br0" timeOffset="53164.0448">21886 5292 224 0,'-12'13'85'0,"12"5"-46"0,0 30-32 0,0-21 20 16,0 12-3-16,0 17 3 15,-3-1-6-15,3 4-3 16,0-12-10-16,3-5-3 0,0-4-1 16,3-9-27-16,8-8-11 15,-2-5-54 1,0-8-63-16,0-11 40 16</inkml:trace>
  <inkml:trace contextRef="#ctx0" brushRef="#br0" timeOffset="53460.1448">22106 5691 220 0,'-21'13'82'0,"21"-5"-44"0,-3 14-42 16,3-12 13-16,0 9 15 16,0-1 11-16,9 1-14 15,0-3-6-15,3-3-9 16,0-3-3-16,3-4 3 0,-1-4 1 15,4-7 3-15,0-8-3 16,-3-3-2-16,-3-3 0 16,-3 1-1-16,-3-1-9 15,-6 1-4-15,-6-6-6 16,-3 5-2-16,0 4-3 0,-6 1-3 16,-6 9-12-1,3 2-5-15,4 1-38 16,2 2-39-1,6 0 40-15</inkml:trace>
  <inkml:trace contextRef="#ctx0" brushRef="#br0" timeOffset="53727.7109">22195 5749 200 0,'-12'27'74'0,"12"10"-40"0,3-13-29 0,0-16 19 16,3 0-4-16,3 0 0 0,6-3 7 15,3-5 5-15,0-3-17 16,5-7 1-16,4-4-2 0,-3-2 1 16,-3-2 4-16,-3-1-5 15,-6-2 2 1,-3 0-3-16,-12 3 0 0,-9-9-7 16,3 3-2-16,-6 6-7 15,-3 2-2-15,0 5-25 16,0 9-8-16,0 7-35 15,7 3-14-15,2 0-31 16</inkml:trace>
  <inkml:trace contextRef="#ctx0" brushRef="#br0" timeOffset="54133.6899">22475 5702 252 0,'0'47'93'0,"9"-28"-50"0,-6 29-28 0,-3-30 26 16,0 9-15-16,0 4-3 16,0 4-15-16,0-6-8 15,0 3 0-15,0-6-1 0,0-7 3 16,0-6-1-16,0-3 2 16,3-2-9-16,-3-8-1 15,0-8-1-15,0-5 2 16,0-8-3-16,-3-8 1 15,0-6-3-15,3-7 2 16,-3-3 3-16,3 5 3 0,3 6 4 16,3-3 4-16,3 8 7 15,6 0 2-15,2 5-1 16,1 13 2-16,0 11 1 16,0 6-1-16,-3 4-3 15,-3 6 0-15,-6 0 4 16,-3 5 4-16,-3 3-8 15,-9-3-2-15,-6-2-24 16,-6-3-8-16,-3-3-40 16,-2-5-15-16,-7 0-61 15</inkml:trace>
  <inkml:trace contextRef="#ctx0" brushRef="#br0" timeOffset="54763.585">22981 5689 252 0,'0'13'93'0,"21"8"-50"0,-6 11-37 16,-6-11 20-16,-3 0-8 0,5-2 0 16,-2-4-6-16,0-1 0 15,0-1-7-15,-3-3-3 16,0-2 1-16,0 3 0 0,-3-6 3 15,0 1-5-15,-3-6-3 16,0 0 3-16,3 0 1 16,0-3 2-16,0-5 2 15,6-5 1-15,-3-6 1 16,-3 1-4-16,3-3-1 16,-3-3 3-16,0 0 1 15,3-5-3-15,-3 5-3 16,0 3 2-16,0 0 2 15,0 5-13-15,0 3-7 16,-3 7-30-16,8 12-13 16,1 2-30-16,0-1-10 0,0 1 4 15</inkml:trace>
  <inkml:trace contextRef="#ctx0" brushRef="#br0" timeOffset="55544.1518">23347 5675 252 0,'-12'0'96'0,"9"3"-52"0,-6 0-40 16,0 2 19-16,-3 3-4 16,-5 5 3-16,5 3-8 15,-6 5-1-15,9 6-7 16,-3-4-4-16,9 1 1 0,3-3-4 16,3-5 0-16,6-3 3 15,3-5 1-15,9-5-1 0,-4-6 1 16,1-2-4-16,-3-5-2 15,-6-6 2 1,6 2 2-16,-9 1 4 0,0-3 4 16,-3 3-2-16,-3 0 1 15,0 5-5-15,0 3 0 16,0-1 1-16,0 6 0 16,0 6-2-16,0 4 1 15,3 3-4-15,0 1 0 16,3-1-1-16,0-3 0 0,3 1-11 15,0-3-7-15,-3-3-16 16,5-2-7-16,-2-6-2 16,6-2 3-16,-3-6 5 15,3 1 6-15,-9-1 21 16,-3 1 11-16,3-1 18 16,-3 1 11-16,-3 2-7 15,0 2-4-15,12 4 16 16,-6 4-7-1,-3 4 2-15,9 7-4 16,-6 3 1-16,-3-3-4 16,-3 0-2-16,6-2-7 15,-3-1-1-15,-3-2-6 16,0-2 1-16,0-1 1 16,0-5 2-16,0 0 6 15,0-3 3-15,0-5-10 16,0-5-3-16,0-6-7 0,0 1-3 15,8-1-5 1,-2 1 0-16,0-1-9 0,6 6-2 16,-3 0-14-16,0 2-7 15,3 3-16-15,-3 3-7 16,6 2 1-16,-3 1 2 16,0 2 27-16,0 0 14 15,2 0 35-15,-2 0 14 16,0 5 23-16,-3 0 12 15,3 3-15-15,0 6-5 16,-3 1-24-16,0 1-10 16,-6 0-5-16,6 0-2 0,-3-3-11 15,0-2-5 1,0-1-58-16,-3-2-26 0</inkml:trace>
  <inkml:trace contextRef="#ctx0" brushRef="#br0" timeOffset="55710.817">23671 5498 240 0,'-2'-8'90'0,"4"8"-48"0,4-5-49 0,-3 5 14 16,12 0-16-1,0 5-2-15,3 3-32 0,3 3-11 16,0-1-30-1,0 1-13-15</inkml:trace>
  <inkml:trace contextRef="#ctx0" brushRef="#br0" timeOffset="55771.2137">23927 5649 188 0,'15'5'71'0,"-15"-2"-38"0,0-3-21 0,0 0 21 16,0 0-4-16,0 0 1 16</inkml:trace>
  <inkml:trace contextRef="#ctx0" brushRef="#br0" timeOffset="56103.4433">23933 5659 413 0,'-3'3'8'0,"-5"2"-4"16,-1 3 0-16,0 6 0 15,-3 4-5-15,3 6 1 0,3 2 2 16,0-2 1-16,6 0-1 16,3 0-2-16,3-6-2 15,-3-2 1-15,12-3 3 16,0-2 3-16,-1-8 2 16,-2-6 1-1,0-5-4-15,0-3-1 0,-3-7-1 16,-3-1 1-16,0 1 0 15,-6-3 3-15,0 2-1 16,0 3 0-16,0 3-6 16,0 3-1-16,0 2-2 15,0 13 3 1,6 5 0-16,-3 9 1 16,0 2 0-16,3-2-3 0,-3-1 2 15,6-2-4-15,3 0-1 16,-3-5-35-1,6-4-13-15,-4-4-62 16</inkml:trace>
  <inkml:trace contextRef="#ctx0" brushRef="#br0" timeOffset="56506.8993">24103 5427 220 0,'3'5'82'0,"3"5"-44"0,3 20-29 0,-3-12 22 16,0 22-2-16,-3 5 5 15,6-3-1-15,-3 0 0 0,-3 1-18 32,0-11-7-32,6-6-3 0,-3-2-3 0,-3-6-2 0,-1-4 3 15,-2-4 0 1,6-2-8-16,6-16-10 15,0 0 0-15,-3-2-7 16,9-4-4-16,0 4 8 16,-3 2 3-1,-3 8 9-15,6 0 3 0,2 5 14 16,-8 11 5-16,3-3 14 16,-12 0 6-16,-6 3-8 15,-3-2-2-15,-3-1-13 0,3-3-3 16,-9 1-13-16,-5-6-3 15,-1-5-28 1,0 0-13-16,0-2-22 0,3-14-9 16,3-8-40-1</inkml:trace>
  <inkml:trace contextRef="#ctx0" brushRef="#br0" timeOffset="56716.657">24460 5308 276 0,'6'15'104'0,"-3"-1"-56"16,-3 25-41-16,0-20 26 0,0 15-6 15,-3 9 2-15,-3 7-10 16,0-3-4-16,0-2-8 16,3 0-5-16,-3 0-1 15,6-8-23-15,0-7-10 0,0-7-59 16,6-1-24-16,0-7 0 15</inkml:trace>
  <inkml:trace contextRef="#ctx0" brushRef="#br0" timeOffset="57047.4445">24582 5736 296 0,'6'3'110'0,"3"-3"-60"0,12 5-45 0,-9-2 24 16,0-3-9-1,6 0-2-15,0 0-8 16,-4-3-4-16,7-2-3 0,-6-3 0 0,0 0 0 16,-3-3-1-16,-3 1-2 15,-9-1-2-15,0 1-1 16,-3-4-5-16,-6 4 0 16,-9 2 4-16,3 11 2 15,-6 4-1-15,1 4 2 16,2 5 5-16,0 0 2 15,9 8 13-15,-3-1 7 16,12 1 0-16,6-3-1 16,-3-5-11-16,15 5-6 15,6-5-10-15,2-5-1 0,16-3-45 16,3-8-21-16,-7-19-94 16</inkml:trace>
  <inkml:trace contextRef="#ctx0" brushRef="#br0" timeOffset="57917.0378">20811 6128 128 0,'-6'2'49'0,"3"4"-26"0,0 7-25 0,0-2 9 15,-3 4 3-15,-9 12 4 16,0 5 4-16,-2 13 1 16,-7 18-10-16,-6 11 3 0,-9 19 4 0,-2 13-2 15,-4 10 0-15,0 0 0 16,7-10 4-16,5-16-6 15,3-2 1-15,6-17-8 16,-3-10-1-16,7-16-4 16,5-8-1-16,3-8-12 15,3-8-5-15,0-5-23 16,3-5-11-16,0-9-37 16</inkml:trace>
  <inkml:trace contextRef="#ctx0" brushRef="#br0" timeOffset="58145.3129">20234 7117 192 0,'-9'8'74'0,"12"16"-40"0,0 5-38 0,-3-10 15 16,0 10 7-16,-3 16 6 15,0-3-4-15,0 0 1 16,3-5-12-16,0-5-3 0,3-8-2 15,3-5-5-15,8-9 1 16,4-7-11-16,0-9-3 16,6-9-31-16,0-9-10 15,0-3-38 1</inkml:trace>
  <inkml:trace contextRef="#ctx0" brushRef="#br0" timeOffset="59179.1837">21862 6109 88 0,'0'0'33'0,"0"0"-18"0,0 13 2 16,0-2 16-16,-3 10-6 16,-3 16-3-16,-3 19-3 15,-3 23-1-15,-3 19-11 16,-6 8 1-16,6 13 1 0,0 0-4 15,4-5 1-15,2-16-5 16,3-14-2-16,3-7 2 16,0-8 0-16,0-11 1 15,0-16 0-15,3-7-2 16,0-9-2-16,0-5-26 0,0-5-10 16,0-5-50-1</inkml:trace>
  <inkml:trace contextRef="#ctx0" brushRef="#br0" timeOffset="59465.4695">21641 7276 168 0,'12'16'66'0,"-9"2"-36"0,12 6-22 16,-9 3 18-16,0 2-9 16,0 0 1-16,3-3-7 15,0-2 1-15,3-3-7 16,0-5 1-16,0-5 1 0,3-3 1 16,-1-8 2-16,1-8-5 15,3-8-3-15,-3-16-17 16,12-7-7-16,-3-6-84 15</inkml:trace>
  <inkml:trace contextRef="#ctx0" brushRef="#br0" timeOffset="66498.3511">15075 14213 156 0,'12'-10'57'0,"-12"10"-30"16,12 5-14-16,-9-2 19 0,-3-1-9 16,0 1-1-16,0 5 4 15,0 0 6-15,-3 8-17 16,0-3 1-16,-9 19 0 0,0-6-8 15,-6 11-4-15,0-5-1 16,1 2 0-16,2-4 1 16,3-4 0-16,0-2 0 15,6-3 2-15,0-5-1 16,15 0 0-16,-3-3-3 16,12-2-2-16,-3-4 1 15,11 4-1-15,-2 0-9 0,6-3-4 16,-6 0-22-1,9-3-8-15,-7 0-32 16,4-5-55-16,-3 0 28 16</inkml:trace>
  <inkml:trace contextRef="#ctx0" brushRef="#br0" timeOffset="66878.9094">15263 14563 172 0,'-27'-14'66'0,"27"14"-36"0,-9 3-29 16,9 0 14-16,-3-3 5 16,0 0 7-16,-3 0-1 15,3 0-1-15,0 0-13 16,0 0-1-16,3-3 0 0,0 0-6 16,15-7-1-16,0 2 0 15,27-16 2-15,-7 6 3 16,34-12 2-16,-13 4 1 15,46-16 0-15,-16 7 2 16,51-20 2-16,-24 7-5 16,45-13-1-16,-24 11 0 15,44-8 1-15,-23 10-5 16,32-2-4-16,-26 8 1 16,21-3 2-16,-30 8 2 0,20 2 3 15,-29 3-3-15,-3 6-2 16,-21 2-2-16,-9 3-3 15,-18 2-2-15,-8 4-1 16,-16-4-29-16,-11 6-12 16,-10 0-56-16,-11-1-26 15</inkml:trace>
  <inkml:trace contextRef="#ctx0" brushRef="#br0" timeOffset="67706.812">18727 13425 216 0,'0'-3'82'0,"0"6"-44"0,0-3-29 0,9 3 19 16,-9 2 6-16,0 5 5 15,0 6-14-15,0 8-4 16,6 5-13-16,0 3-5 0,0 0 0 16,-3-3-2-16,3-5 2 15,0-6-42-15,-3-5-18 16,0-5-73-1</inkml:trace>
  <inkml:trace contextRef="#ctx0" brushRef="#br0" timeOffset="67857.1818">18665 13261 260 0,'-9'-11'96'0,"12"9"-52"0,3-1-67 16,0 0 8-16,6 3-25 15,6-2-7-15,-1 2-41 16,7 2-17-16</inkml:trace>
  <inkml:trace contextRef="#ctx0" brushRef="#br0" timeOffset="68087.1627">19037 13155 260 0,'-30'-21'96'0,"18"21"-52"0,-14 3-49 0,14-1 15 16,-3 6-4-16,0 8 3 16,0 5 0-16,3 8 0 15,0 14-5-15,3 2-3 0,6 8 0 16,3-1 1-16,3 7 1 16,3-6-19-16,0-6-9 15,0-4-27-15,-3-12-10 16</inkml:trace>
  <inkml:trace contextRef="#ctx0" brushRef="#br0" timeOffset="68232.4519">18742 13462 324 0,'-15'-8'123'0,"30"5"-66"0,6 1-71 0,-6 2 19 0,9-3-7 16,6 3 1-16,5-3 1 15,4 1 0-15,3-1-135 16,-4 3-60-16</inkml:trace>
  <inkml:trace contextRef="#ctx0" brushRef="#br0" timeOffset="68938.5201">19611 12925 124 0,'12'-16'49'0,"-12"16"-26"0,3-5-7 0,-3 5 16 16,0 0 5-16,0 0 15 16,-3 0-13-1,-3 0-20-15,-6 8-14 0,-2 5-5 16,-10 3 13-16,-3 8 6 15,-6 10-3-15,-2 22 1 16,-1 12-6-16,6 12 1 16,9 10-5-16,12 5-2 15,21-5-2-15,12 5-3 16,12-8-2-16,17-5-1 16,7-10-42-16,8-6-18 15,4-13-61-15</inkml:trace>
  <inkml:trace contextRef="#ctx0" brushRef="#br0" timeOffset="70364.6969">19909 13425 200 0,'0'0'74'0,"3"0"-40"0,0 5-27 0,-3 1 20 15,3 1-1-15,0 4 2 16,-3 2-4-16,0 3-3 15,0 0-11-15,0 0-4 0,0-3 0 16,0 0-1-16,0-2 0 16,0-3 1-16,0-3 3 15,0 0 2-15,0-2 1 16,0-3-4-16,0 0 0 16,0-5-7-16,0-3-1 15,3-5 0-15,0-3 2 0,3-3-3 16,3 3 0-16,0 1-1 15,0 1-2-15,0 6 0 16,0 3 3-16,-1 5 0 16,1 5 1-16,-3 3 2 15,-3 3 1-15,0-1 1 16,0 1 0-16,-3-3-5 16,0 0 1-16,0-3 2 15,0-5 1-15,6 0-1 16,0-5-2-16,3-3 1 15,12-5-1-15,0 0 0 16,0-1 0-16,-1 4-3 16,-2 2 2-16,0 5 1 15,0 3 0-15,0 5 2 0,-3 6 1 16,-3 2-1-16,-3 3 1 16,-3 0 0-16,0 0 1 15,-3 2-16-15,0 1-6 16,-3-6-29-16,0-2-12 15,0-3-11-15,0-3-2 16</inkml:trace>
  <inkml:trace contextRef="#ctx0" brushRef="#br0" timeOffset="70648.2668">20302 13441 220 0,'0'0'85'0,"3"2"-46"0,-3 4-37 0,0-1 17 0,0 3-1 15,6 5 1-15,0 3-4 16,0 0 1-16,3 0-9 16,0 0 2-16,3 2 4 0,2-2-3 15,7-5 2-15,-3-11-1 16,0-3 3-16,-3-2-3 16,-3-6 1-1,-3-2-3-15,-9 0 0 0,-3-3-5 16,-6 0-3-16,-3 3-5 15,-3 2-2-15,0 3-13 16,-3 0-3-16,3 6-23 16,-8-1-12-16,8 3-46 15,9 5-42 1,3-2 55-16</inkml:trace>
  <inkml:trace contextRef="#ctx0" brushRef="#br0" timeOffset="71022.8808">20463 13406 244 0,'-3'11'93'0,"3"-8"-50"0,3 5-46 0,0 0 16 15,0 5 6-15,3 3 7 16,0 2-4-16,0 1-1 16,5-1-12-16,4-2-5 0,3-3-1 15,0-2-2-15,0-3-1 16,-3-6 3-16,0-4 0 0,0-6-4 15,-4 0-1-15,1-5-2 16,-6-3 3-16,0 0 0 16,-3 0 1-16,0-2 0 15,-3 2 2-15,0 2 1 16,0 4 1 0,0 5 2-16,0 5 3 0,0 5-4 15,0 3-3-15,6 5-1 16,0 6 1-16,0-1-1 15,0 1-1-15,3-1 1 16,6 3-1-16,-3-5-27 16,6-3-9-16,-1-5-33 0,-2-10-13 15,3-4-26 1</inkml:trace>
  <inkml:trace contextRef="#ctx0" brushRef="#br0" timeOffset="71341.4829">20897 13338 284 0,'-9'-11'107'0,"6"14"-58"0,0-3-40 0,3 0 25 15,-3 2-13-15,-2 4-1 16,-1 4-8-16,0 1-2 16,0 2-6-16,0 0-5 0,6 1 0 15,0-1-1-15,3 0-2 0,3 3 3 16,0 0 2-16,-3 0 4 15,0-1 2 1,-6 1-1-16,-3 0 1 16,0-3 2-16,-3-2 2 15,-3-3-5-15,-3-3-2 0,3-2-7 16,0-3-2-16,3-3-25 16,3-5-10-16,9-2-12 15,3-1-6-15,6-2-8 16,0 0-4-16,3 2-23 15</inkml:trace>
  <inkml:trace contextRef="#ctx0" brushRef="#br0" timeOffset="71655.1554">20966 13430 232 0,'27'0'88'0,"-10"0"-48"0,1 3-27 16,-9 0 22-16,3-1-12 0,3 1-3 16,0-3-9-16,0 0-3 15,0-3-4-15,-3 1-1 0,-1-1 3 16,-2-2 1-16,0-3 1 15,0-3-2-15,-9 1 1 16,-6-1-4 0,0 0-2-16,-3 3 0 0,-2 3-1 15,-4 2 0-15,-6 3 2 16,0 8-3-16,-3 6 0 16,3-1-1-16,6 3 0 15,4 5 4-15,5 0 3 16,9 3 0-16,8 0 2 15,7 0-4-15,6-3 0 0,3 2-1 16,3-12-2 0,2-11-26-16,4-3-12 0,0-5-34 15,-3-5-15-15,-4 0-22 16</inkml:trace>
  <inkml:trace contextRef="#ctx0" brushRef="#br0" timeOffset="71867.8825">21585 13100 300 0,'3'-8'112'0,"-3"10"-60"0,0 1-54 15,0 0 20-15,-3 4 0 16,-3 15 6-16,-6 7-4 16,-3 13 0-16,-15 11-11 15,-2-3-5-15,-1 3-1 0,3-3-2 0,0 9 2 16,7-9-20-16,2-8-6 15,6-10-34-15,3-8-14 16,0-6-62 0</inkml:trace>
  <inkml:trace contextRef="#ctx0" brushRef="#br0" timeOffset="72076.4907">21275 13115 296 0,'-3'-2'110'0,"6"4"-60"16,9 6-50-16,-3 0 21 0,3 16 5 16,3 5 6-16,3 6-8 15,0 12-4-15,6 1-11 16,2 5-4-16,1-3-1 0,0 3-9 16,-3-5-2-16,-1-9-60 15,1-7-25-15,-6-11-51 16</inkml:trace>
  <inkml:trace contextRef="#ctx0" brushRef="#br0" timeOffset="73831.9867">22008 13062 248 0,'-9'0'93'0,"9"3"-50"0,0-3-30 0,0 0 24 0,3 3-15 16,0 2-2-16,3 3-6 15,2 3 1-15,4 2-8 16,9 3-4-16,6 5 0 0,0-3-2 16,3 1 2-16,2-3-2 15,-2 0-1-15,-3 0 1 16,-3-6-1-16,-6 1 0 16,-4-3 2-16,-2 0 1 15,-3 0 1-15,-6 2 0 16,-9 3 2-16,-6 8 3 0,-5 3 5 15,-4 0 3 1,-6 3 4-16,-6-1-11 0,3 0-3 16,4-2-5-16,2-3-2 15,6-2 1-15,3-6 1 16,6 0-19-16,3-2-8 16,3-3-23-16,6-5-9 15,3-3-34-15,18-3-15 16,3-5 2-1</inkml:trace>
  <inkml:trace contextRef="#ctx0" brushRef="#br0" timeOffset="74408.1878">22969 13253 256 0,'0'-3'96'0,"0"6"-52"0,0 0-25 0,0 2 29 16,-3 0-8-16,-3 6-1 0,-6 7-11 15,-6 6-3-15,-3 3-14 16,-8 2-9-16,5 0-4 0,-3 0 1 15,3 0 2-15,3-3-18 16,4-4-8-16,-1 1-27 16,6-1-10-16,-3-9-27 15,6-3-11-15</inkml:trace>
  <inkml:trace contextRef="#ctx0" brushRef="#br0" timeOffset="74599.3621">22698 13311 264 0,'3'-8'101'0,"3"11"-54"0,6 0-33 0,-3 2 26 15,6 3-7-15,0 8 3 16,6 2-14-16,-1 3-5 16,10 6-10-16,0-1-3 0,-3 3 0 15,2-5-11-15,4-3-3 16,-3-5-61-16,0 5-26 15,-6-7-40 1</inkml:trace>
  <inkml:trace contextRef="#ctx0" brushRef="#br0" timeOffset="75676.0026">24061 13547 216 0,'0'2'82'0,"3"1"-44"0,-3 0-27 16,0-3 23-16,0 0 13 15,0 0 8-15,0 2-14 0,-3-2-4 16,-3-2-22-1,-2-4 2-15,-4-2 1 0,0-2-10 16,-6-3-2-16,-3-3-2 16,-3-5 0-16,-3-1-2 15,4-4-2-15,-4-6-2 16,6-2 1-16,-3 2-6 0,3-10 0 16,6 2-4-16,12-2 2 15,3 5-2-15,3 2 0 16,3 6 3-16,3 8 5 15,0 2 0-15,-3 6 1 16,0 5 0-16,-3 8-2 16,-3 8 3-16,-3 11 0 0,-6 12 1 15,-3 7 0-15,-14 4 0 16,5 11 0 0,0-8-3-16,0 0 2 0,3-3 3 15,9-5 1-15,-3-5-1 16,12-6-2-16,0-2-2 15,0-8 1-15,12-3-1 16,9-5 0-16,-3-5 0 16,9-6 0-16,-3-5 0 15,-4-2-2-15,10-4-2 16,-9 1 1-16,6 3 1 16,-12-6 2-16,-6-3 3 15,2 3 2-15,-11 3-1 16,-2 3 1-16,-7 4 0 15,0 1 1-15,-3 8 0 16,0-1 0-16,-6 4 0 0,6-1 0 16,0-3-5-1,0 1 1-15,3 0-11 0,3-1-3 16,-3-2-39-16,9-2-18 16,6 2-58-1</inkml:trace>
  <inkml:trace contextRef="#ctx0" brushRef="#br0" timeOffset="76579.0724">24439 13478 228 0,'0'8'88'0,"0"-3"-48"0,0 3-31 0,0-8 19 16,0 5 12-16,0-2 10 16,0-3-3-16,0 3 1 15,-3-3-26-15,-2-3-2 0,-1-2 1 16,-9-3-3-16,0-3-1 15,-3-2 2-15,-3-3 0 16,-6-5-4-16,-2-3 1 16,-4 0-5-16,0-2-1 15,0-3-6-15,-2-11-1 16,5 6-3-16,6-3-3 0,3 2-7 16,6 3-4-16,9 1-1 15,6 2 1-15,6-1-5 16,3 4-1-16,12 0 6 15,6 4 6-15,-9 7 5 16,6-1 2 0,-4 5-4-16,-2 3 1 0,-3 5-5 15,0 6 1-15,-6 8-1 16,-3 5 3-16,-6 7 2 16,-6 9-1-16,-9 13 6 15,-6 5 1-15,0 1 0 16,1 7 1-16,2-8 0 15,3-2 3-15,3-6-3 0,3-5-2 16,3-5 2-16,6-6 2 16,9-4-2-16,3-7-2 15,6-4 0 1,3-8 1-16,-1-6-3 0,1-5 0 16,6-3-6-16,-3-2-3 15,3-8-3-15,-4 0 0 16,-5-3 5-16,-3 3 4 15,-6 2 3-15,0 1 3 16,-12 2 3-16,-3 5 2 16,0 3 1-16,-9 6 0 15,3 2-4-15,-6 5-1 16,-2 3-3-16,5 0-1 16,-3-3-1-16,6 1 0 15,-3-4-36-15,15 1-14 0,0-3-106 16</inkml:trace>
  <inkml:trace contextRef="#ctx0" brushRef="#br0" timeOffset="78018.695">19918 14274 208 0,'-3'-2'79'0,"3"2"-42"0,0 0-28 16,0 0 19-16,0 0-10 16,3 8-3-16,0 0 5 15,0 5 4-15,0 5-13 16,0 6 1-16,0 3-1 0,0-1 2 0,0 0 5 15,0 4-6-15,0-7-2 16,-3-4-5-16,0-3-2 16,0-6-1-16,0-2 1 15,0 0 2-15,0-16 2 16,0-2-1 0,0-4-1-16,0-4 1 15,3-6-8-15,0 0 0 16,3 1-5-16,0 1 2 15,3 4 3-15,0 5 3 0,-1 2-7 16,4 6-3-16,0 5 7 16,0 5 3-1,-3 8 0-15,0 3 2 0,-3 0 0 16,-3 0 1-16,0-3-2 16,-3-2 1-16,0-3 0 15,0-3 3-15,0 0-1 16,0-5 0-16,3-5-6 15,6-6-1-15,6-7 1 16,3-1 0-16,2 1-2 16,1 2 2-16,-3 5-1 15,0 3 0-15,0 6-3 16,3 7-1-16,-3 6 9 16,-4 4 5-16,-2 4 1 0,-3 0 0 15,3-4-10 1,-6-1-1-16,-3 1-16 0,0-7-3 15,0-2-22-15,6-9-32 32,3-2 18-32,0-3-11 0,0-5-1 15,0-3-8 1</inkml:trace>
  <inkml:trace contextRef="#ctx0" brushRef="#br0" timeOffset="78304.6574">20433 14314 220 0,'0'0'85'0,"-3"3"-46"0,0 2-37 0,0 3 19 15,0 2 2-15,0 9 3 0,0 2 0 16,3 3 1-16,0 2-15 16,6 6-2-16,3-5 0 0,3-6-2 15,3-5 3-15,0-6 0 16,6-7 1-16,-4-6 0 16,4-7 2-16,-6-6-5 15,-3-5-1-15,-3-3-4 16,-6 0-1-16,-9 0-1 15,-6 3 1 1,-3 2-7-16,-3 4-1 0,-3 1-7 16,1 6-3-16,2 3-18 15,3 2-6-15,3 1-20 16,6 2-7-16,6 0-14 16,6 0-42-1,3-3 29-15</inkml:trace>
  <inkml:trace contextRef="#ctx0" brushRef="#br0" timeOffset="78637.9476">20555 14301 212 0,'18'-3'79'0,"-18"8"-42"0,3 3-23 0,-3 3 22 16,6 5-11-16,-3 8-5 15,3 2 0-15,0 3-1 16,3 3-10-16,3-3-1 0,2-5-1 16,1-6-3-16,0-2-1 15,3-5 3-15,3-6 3 16,-3-10-2-16,0-11-2 15,-4 0-5-15,-2-2 0 0,-3-4 4 16,-3 1 2-16,-3 3-2 16,0 2-3-1,0 3 0-15,0 2 1 16,-3 3-1-16,3 5-1 0,-3 3 3 16,3 8 2-1,3 3-2-15,0 2-2 0,3 0 0 16,0-2-1-16,3 0-18 15,3-4-5-15,3-1-27 16,-1-6-10-16,1-3-59 16,12-5-32-1,-3-2 72-15</inkml:trace>
  <inkml:trace contextRef="#ctx0" brushRef="#br0" timeOffset="78904.9468">21061 14293 288 0,'-21'-11'107'0,"3"9"-58"0,3 2-44 0,7 5 22 15,-1-2-9-15,-3 2 2 16,0 0-11-16,3 0-5 16,3 1-3-16,3 2-4 0,3 2 0 15,6 3 2-15,6 3 0 16,3 3 1-16,-3 2 2 16,-1 0 8-16,-5 3 3 15,-6 2 2-15,-6-4 4 16,-2-1-11-16,-4-5-2 15,-3-6-6-15,0-2-3 16,0-3-18-16,0-10-9 16,3-5-17-16,3-4-6 0,6-2-16 15,6-2-7 1,6-3-24-16</inkml:trace>
  <inkml:trace contextRef="#ctx0" brushRef="#br0" timeOffset="79241.4402">21135 14338 260 0,'12'2'96'0,"-6"4"-52"0,6-4-43 16,-3 1 19-16,3 0-5 16,0-1 4-16,0-2-7 15,0-2 1-15,0-1-8 16,0-2 1-16,-1-1 1 0,-2 1-3 16,-3 0-3-16,-3-6 2 15,-3 3 0-15,-6 0-1 16,-3 0 1-16,-5 3-4 15,-4 3-2-15,0 2-1 16,0 5 0-16,0 3 3 0,3 2 2 16,0 4 2-16,3 4 3 15,7 6 3-15,2 2 2 16,6 3-3-16,5 3 0 16,7-3-5-16,9-2 0 15,-3-6-8-15,3-5-2 16,6-6-25-16,2-4-9 15,-2-14-56 1,12-11-67-16,-7-2 45 0</inkml:trace>
  <inkml:trace contextRef="#ctx0" brushRef="#br0" timeOffset="79474.9682">21701 13983 220 0,'3'-10'85'0,"-3"10"-46"0,0 2-26 16,0 4 22-16,-3 2-1 16,-3 15 5-16,-9 12-7 15,-6 10-2-15,-2 8-16 16,-4 5-2-16,-3 3-1 0,0 7-6 16,3-7-1-16,7-8-2 15,-1-8 1-15,6-10-20 16,0-9-8-16,3-10-42 15,3-3-20-15,0-8-40 16</inkml:trace>
  <inkml:trace contextRef="#ctx0" brushRef="#br0" timeOffset="79718.5876">21380 13989 264 0,'3'0'101'0,"2"5"-54"0,7 5-33 0,-3 4 28 16,3 15 8-16,6 10 6 0,3 6-14 15,0 8-8-15,3 6-19 16,2-4-10-16,1 3-1 0,0-5-10 16,0-8-3-16,-3-10-28 15,-1-6-14-15,-2-11-35 16,0-5-13-16,-3-5-34 15</inkml:trace>
  <inkml:trace contextRef="#ctx0" brushRef="#br0" timeOffset="80437.5872">22305 14007 240 0,'3'-8'90'0,"0"5"-48"0,-3 1-40 0,0 2 19 0,0 0 2 16,3 0 3-1,-3 0-5-15,3-3-2 0,-3 1-11 16,0-1-3-16,0 0-1 0,3 1-2 15,-3-1-2-15,3 0-2 16,-3 3 1-16,0 0-1 16,0 0-2-16,6 0 0 15,-6 0 3-15,3 0 0 16,-3 0 3-16,0 0 3 16,3 0 2-16,-3 0 12 15,3 3 7-15,-3 5 0 16,-3 2-1-16,-9 6-7 15,-3 8-1-15,-6 0-6 16,-2 2-1-16,-1 1-4 0,-6 5 1 16,0-6 0-1,0-2 1-15,4-3-4 16,5-2-3-16,0-6 2 0,6 0 2 16,0-2-4-16,6-1-1 15,0-2 0-15,3 0 2 16,6 0-3-16,3 0 0 15,6 3 3-15,9 4 1 16,3 4-1-16,3 2-2 16,3 0 1-16,-1 6-1 15,1 2 0-15,-3-3 2 16,0-2-28-16,-6-3-9 16,-3-2-21-16,-1-3-7 0,4-6-98 15</inkml:trace>
  <inkml:trace contextRef="#ctx0" brushRef="#br0" timeOffset="80995.6951">22755 14327 156 0,'6'-8'57'0,"0"6"-30"0,0-4-10 16,-6 6 55 0,0 0-5-16,0 0-20 15,0 6-13-15,-3 4-21 16,-9 11-2-16,-3 8 0 0,-6 14-6 16,3-4-1-16,0-4-4 15,3-3-1-15,3-6-8 16,4-7-4-16,2-6-35 15,0-3-14-15,3-10-113 16,3-5 54 0</inkml:trace>
  <inkml:trace contextRef="#ctx0" brushRef="#br0" timeOffset="81177.6686">22615 14346 260 0,'0'-11'96'0,"0"11"-52"0,3-3-49 0,0 6 17 16,3 0 0-16,6 2 4 15,0 3 9-15,2 5 5 16,-2 3-16-16,9 5 3 0,-6 0 1 16,6 9-13-16,-6-1-2 15,0-6-18-15,0-1-7 0,5-6-27 16,-2-6-9-16,-6-5-68 16</inkml:trace>
  <inkml:trace contextRef="#ctx0" brushRef="#br0" timeOffset="81388.9677">22987 14250 284 0,'3'3'107'0,"9"-6"-58"0,-3 17-62 16,-6-4 17-16,0 6 7 15,-6 5 9-15,-3 8 6 16,0 3 4-16,0 8-16 15,3 0-8-15,0-9-4 0,0 1-9 16,-3-8 0-16,6-3-37 0,0-8-15 16,0-2-74-1</inkml:trace>
  <inkml:trace contextRef="#ctx0" brushRef="#br0" timeOffset="81579.712">22892 14430 284 0,'-6'-2'107'0,"9"2"-58"0,0 2-59 0,0 1 16 15,3-3 3-15,2 3 3 16,4-3-3-16,3 0-1 16,9 0-4-16,-3 0-5 0,6-3 0 15,-3-2-37-15,-4-1-16 0,7-1-66 16</inkml:trace>
  <inkml:trace contextRef="#ctx0" brushRef="#br0" timeOffset="81984.6174">23225 14327 264 0,'0'5'99'0,"6"6"-54"0,-3 10-46 15,-3-8 18-15,6 3-1 16,-3 3 2-16,0 5-5 15,3 2 0-15,-3-7-8 16,6-1-3-16,-6-5 1 0,0-2-7 16,3-3 1-16,3-3-6 15,-1-7-10 1,1-6 1-16,0 0 3 0,0 0 1 16,-3 2 6-16,3 12 3 15,3 10 3 1,-3 0 10-16,9 2 6 15,-6 1 5-15,9-4 1 16,5 1 2-16,-2-8 3 16,-3-5 4-16,6-6 5 15,-3-5-10-15,-1-16-2 16,-5 1-11-16,-9-6-2 16,0-3-3-16,-9 0-1 15,-9 0-19-15,3 6-7 16,-3-1-23-16,-6 1-8 15,4 5-89-15,8 0-53 16,-12 2 87-16</inkml:trace>
  <inkml:trace contextRef="#ctx0" brushRef="#br0" timeOffset="82931.4539">24505 14594 220 0,'-3'14'82'0,"3"-6"-44"0,-3 0-22 0,3-6 24 16,-3 1-10-16,-3-3-2 16,3-3-8-16,-6-2-2 15,-9-6-10-15,-3-10 1 0,-2-5 4 16,-4-1-1-16,-3-5 1 15,9-2-7-15,-3-3-4 16,-2-8-8-16,17-3-1 16,-3-2-2-16,12-3 3 15,0 6 4-15,9 7 1 16,0 6-2-16,0 10 0 16,2 5-7-16,-2 6-2 15,-6 5 5-15,-3 5 1 16,-3 17 6-16,-6 9 2 0,-8 9 0 15,2 11 1-15,-6 1 0 16,3 4 3-16,0 2 1 16,9 9 1-16,3-12-4 15,6-2-3 1,6-8 0-16,3-5-1 0,3-8 2 16,3-8 3-16,0-6 0 15,3-4 0-15,6-9-3 16,-1-8-2-16,-2-7 1 15,-6-1 1-15,-6 1-1 16,0-1-1-16,-6 3 1 16,-9 3 1-16,-3 3-17 15,-3 2-4-15,-3 2-11 16,6 4-2-16,-3 2-37 0,9 0-18 16,-3-3-16-1</inkml:trace>
  <inkml:trace contextRef="#ctx0" brushRef="#br0" timeOffset="83729.1218">24803 14605 284 0,'-9'3'107'0,"15"-1"-58"0,-6 1-44 16,0-3 24-16,-6-3-3 15,6 1 2-15,-9-4 0 16,-3-4 2-16,0-9-16 0,0 3 5 0,-9-7 2 16,-3-4-5-16,4-5-1 15,-1 1-9-15,9 2-2 16,-6-9-2-16,6-1-2 15,0-4-2-15,3 4 1 16,0-6-4-16,9 2-1 16,0 1-6-16,9 5-3 15,3 5-2-15,6 6 0 16,3 5 0-16,-3 5 1 16,-3 5 0-16,2 6 0 15,-5 8 4-15,3 5 5 0,-9 7 4 16,0 12 2-16,-12 5 1 15,3 7 0-15,-9 4 2 16,-9 2 3 0,1 2-2-16,-4 4 0 15,3-1-1-15,6 3 1 16,0-8-2-16,3-6 2 0,9-7-4 16,-3-5-2-16,12-6 2 15,-3-5 0-15,6-6-4 16,3-5 1-16,6-5 0 15,0-5-1-15,-3-13 4 16,6-3 0-16,-7-1 1 16,-2 1 2-16,0 5-1 15,-6 3-1-15,-3 2 5 0,-3 4 1 16,-3 4-2 0,-3 3-3-16,-3 0-3 0,0 3 1 15,-3-3-17-15,9 2-8 16,-2-2-206-1,13-8 90 1</inkml:trace>
  <inkml:trace contextRef="#ctx0" brushRef="#br0" timeOffset="84701.4701">19823 15132 212 0,'-18'2'79'0,"21"1"-42"0,12-6-30 15,-12 6 18-15</inkml:trace>
  <inkml:trace contextRef="#ctx0" brushRef="#br0" timeOffset="85195.1751">19832 15155 431 0,'3'24'53'0,"3"5"-26"15,-3 3-10-15,0 2-3 0,-3 1-6 16,0-3 0-16,0-6-4 16,0-5-3-16,0-8 4 15,3 1-3-15,-3-6 1 16,3-11-6-1,-3-8-2-15,3-5-5 0,0-5-1 16,-1-5-3-16,4-1 1 16,0-2 9-16,3-2 5 15,0 4-5-15,3 3 1 16,0 8 1-16,3 6 3 16,3 10 6-16,0 5 4 15,0 6 0-15,-4 5 1 16,-5 5 0-16,-3 3 2 15,-3-3-3-15,0-3 1 16,-3-2-7-16,0-3-3 16,0-5-1-16,0-2 1 15,0-6-1-15,6-6-1 0,0-4 1 16,3-9-1 0,6-2-7-16,6 0-3 15,0 2 3-15,2 6 4 0,1 5 2 16,0 3 3-16,-3 7 5 15,0 12 6-15,-3 7-3 16,-4 3 0-16,-2 0-4 16,-6-1-1-16,-6-4-14 15,3-1-7-15,3-2-20 16,-3-3-10-16,3-10-17 16,0-3-8-16,6-8-31 15,0-2-36 1,3-4 49-16</inkml:trace>
  <inkml:trace contextRef="#ctx0" brushRef="#br0" timeOffset="85480.1526">20415 15219 252 0,'-3'-3'93'0,"3"3"-50"0,-3 3-37 0,3-1 20 16,-3 6-5-16,0 6 2 16,0 4 2-16,0 6 2 15,6 5-14-15,3 3-1 0,6 0 1 16,6-6-3-16,3-5 2 15,0-5-5-15,2-11 1 16,1 1-1-16,3-12 1 16,-6-7-4-16,-3 0-3 15,-6-6 2-15,-6-2 2 16,-9 0-4-16,-6-3-3 0,-6 3-6 16,-6 3-2-16,-3 2-13 15,-3 2-3-15,4 7-15 16,2 1-4-16,3 1-29 15,6 2-13-15,9 1-19 16</inkml:trace>
  <inkml:trace contextRef="#ctx0" brushRef="#br0" timeOffset="85811.3044">20603 15206 280 0,'0'8'104'0,"3"10"-56"0,3 16-52 16,0-15 21-16,2 7-4 0,1 6 4 15,3-3 0-15,0-5 1 16,3-3-9 0,6-5 1-16,-3-3 3 0,0-13-3 0,-1-5 0 15,1-11-6-15,0-2-1 16,-3-9-3-16,-3-2-1 16,-3 0 1-16,-3 3 2 15,-3-1-3-15,0 6 0 16,-3 10-4-16,0 3 1 15,0 6 0-15,0 7 2 16,3 6 1-16,3 5 3 16,0 2-1-16,3 3-1 15,0-5-6-15,2-3-1 16,1-5-28-16,3 8-9 16,6-11-40-16,6-7-14 15,0-4-5-15</inkml:trace>
  <inkml:trace contextRef="#ctx0" brushRef="#br0" timeOffset="86082.4591">21109 15190 300 0,'-15'-19'112'0,"3"6"-60"0,0 8-47 15,6 7 24-15,-6 1-5 16,0 0 3-16,0-1-15 16,3 4-7-16,3-1-3 15,6 0-5-15,6 3 2 0,6 5 1 16,3 3 0-16,0 5-3 15,0 3 0-15,-6 0 6 0,-3 0 5 16,-6 2-2 0,-6-5-1-16,-3 1 4 0,-6-4 2 15,-3-5-11-15,0-2-2 16,0-6-12-16,1-7-7 16,2-6-15-16,6-3-7 15,3-5-30-15,6-2-14 16,18-1-24-1</inkml:trace>
  <inkml:trace contextRef="#ctx0" brushRef="#br0" timeOffset="86426.2727">21225 15219 324 0,'12'2'123'0,"-6"1"-66"0,3 5-58 0,-4-3 23 0,1 1-4 15,3-4 1-15,0 1-2 16,0-3 2-16,0 0-10 15,0-3-3-15,0-2 0 0,0-3-5 16,-3 0-1-16,-3-2-5 16,-6-1-1-1,-6-2-6-15,-3 0 0 0,-3 2 1 16,-9 11 2-16,1 3 6 16,-1 5 1-16,0 5-1 15,3 5 2-15,3 6 5 16,3 3 5-16,6-1 1 15,9 0 4-15,6 4-5 16,12-7-3-16,3-1-8 0,0-4-1 16,0-5-10-16,3-2-2 15,-1-6-21-15,1-5-9 16,0-5-25-16,-3-11-11 16,12 0-33-1</inkml:trace>
  <inkml:trace contextRef="#ctx0" brushRef="#br0" timeOffset="86689.3962">21388 14880 304 0,'-8'-10'115'0,"11"10"-62"0,-1 2-57 0,1 1 18 0,3 2 3 16,3 6 4-1,3 7 13-15,3 9 6 0,0 2-21 16,6 3-6-16,-3-1-5 0,0 1-4 16,-1-5-3-16,-2-4-22 15,0-4-11-15,0-6-20 16,-3 0-7-16,0-7-37 16,12-4-13-16,0-10 6 15</inkml:trace>
  <inkml:trace contextRef="#ctx0" brushRef="#br0" timeOffset="86853.3537">21835 14896 316 0,'0'-3'121'0,"-3"6"-66"0,-3 5-58 0,0 0 24 16,-9 16-4-16,-3 2 4 16,-3 6-7-16,-5 0-3 15,-1 5-6-15,3-6-17 0,0-1-5 16,6-7-37-16,1-1-16 15,-1-4-64 1</inkml:trace>
  <inkml:trace contextRef="#ctx0" brushRef="#br0" timeOffset="87028.8878">21576 15179 308 0,'-3'3'115'0,"6"-3"-62"0,6 21-60 16,-6-8 21-16,3 11 17 15,0 5 15-15,3 3-13 16,-3 2-6-16,0 1-16 16,3-1-14-16,-3-7-6 0,-1-4-37 15,1-4-15-15</inkml:trace>
  <inkml:trace contextRef="#ctx0" brushRef="#br0" timeOffset="87903.7554">22142 14885 320 0,'-24'3'121'0,"24"0"-66"0,0 2-60 0,3 0 23 16,3 1-10-16,3 2 1 0,2 5 1 15,7 8 4-15,9-3-8 16,6 1 1-16,0-3 0 0,5-3-3 15,1 0-1-15,0-5-8 16,-4-2-2-16,-2-1-3 16,-6-2 1-1,-6 2 7-15,-6 3 3 0,-18 8 7 16,-6 5 0 0,-9 3 3-16,-9 7 5 15,-6 6 4-15,-2 3-4 16,-1 0-1-16,3-3-7 15,6-3-3-15,4-2-5 16,5-8-2-16,9-6-26 0,6-4-11 16,9-7-18-16,6-4-7 15,6-11-80 1</inkml:trace>
  <inkml:trace contextRef="#ctx0" brushRef="#br0" timeOffset="88339.0423">22779 15169 300 0,'5'0'112'0,"-2"2"-60"0,3 11-56 16,0-7 18-16,6 2 9 16,3 5 10-16,0 5-11 15,3 4-4-15,3-1-11 16,-3 0-5-16,-1-3-1 0,-2-4-15 0,6-4-36 31,3-4-4-31,-3-4-24 0,0-2-6 16,-1-8-20-1</inkml:trace>
  <inkml:trace contextRef="#ctx0" brushRef="#br0" timeOffset="88520.1768">23097 15206 312 0,'-15'0'118'0,"15"5"-64"0,-9 8-45 0,0-2 27 0,-6 13-7 15,-5 15 3-15,-7 6-5 16,3 0-2-16,-3 8-13 15,0-3-3-15,4 1-2 0,2-9-23 16,3-5-9-16,3-8-37 16,3-5-15-16,6-8-78 15</inkml:trace>
  <inkml:trace contextRef="#ctx0" brushRef="#br0" timeOffset="89578.7245">24338 15460 212 0,'0'2'79'0,"-3"-2"-42"0,-3 6-23 0,6-6 20 16,0 2 0-16,0 3 5 15,-3-2 2-15,-6-3 2 16,0-3-23-16,1 1 8 0,-7-6 3 16,-3-11-8-16,0 1 0 0,-6-6-14 15,-3-8-3 1,-5-5-2-16,-1 3 2 0,3-8-3 15,3-6-2-15,6 11-11 16,1-29-4 0,11 2 2-16,3 11 3 15,0 11-2-15,12 8 0 0,0 7-8 16,0 6-2-16,3 10 0 16,0 11 2-16,-7 16 6 15,-4 21 6-15,-7 11 4 16,-3 7 2-16,-6 6 3 15,-9 0 1-15,6-3 1 16,9-2 0-16,0-14 0 16,3-5 0-16,6-8-5 15,6-5 1-15,6-8 0 16,3-13 0-16,6-9-3 16,6-4 2-16,6-6-12 0,-1-8-5 15,1-2-1 1,0-1-1-16,-6 3 13 0,-3 3 6 15,-6 5 10-15,-4 6 7 16,-2 2 12-16,-15 5 11 16,3 6-14-1,-8 2-11-15,-4 6-4 16,-6-1-5-16,6 4 2 16,0-4-9-16,3-2-3 15,3 0-33-15,6-3-14 16,3-2-27-16,3 0-9 0</inkml:trace>
  <inkml:trace contextRef="#ctx0" brushRef="#br0" timeOffset="89838.9742">24684 15348 228 0,'-3'3'85'0,"6"0"-46"0,2-1-43 0,-5-2 13 15,0 0 21-15,0 6 13 16</inkml:trace>
  <inkml:trace contextRef="#ctx0" brushRef="#br0" timeOffset="90330.2722">24684 15362 506 0,'-12'-3'53'0,"0"0"-10"0,-6-2-19 0,3-5-6 16,-6-4-6-16,-6-2-2 16,1-2-4-16,-1-6 1 15,-9 0-4-15,6-5 0 16,1-3-3-16,2-5-1 0,3-10-4 15,12-1-1-15,3 6-2 16,6 5 0 0,6 2-2-16,12 4 1 0,-3 7 0 15,3 3 1-15,0 5 0 16,0 5 0-16,-1 3 0 16,-2 6 0-16,0 7-2 15,-6 8 1-15,-6 14 5 16,-6 15 4-16,-3 6 1 15,-12 7-1-15,-2 6 3 16,2-3 0-16,3-5-4 16,6-5-1-16,3-3-2 15,3-8 3-15,6-8 0 16,3-8 3-16,3-5-8 16,12-11-3-16,0-7 0 15,6-6 3-15,-4-8-4 0,10-3 2 16,-9-2 2-16,6 0 3 15,-6 2 2-15,-6 3 1 16,-7 6 8-16,1-1 5 16,-3 6 5-16,-12 2 1 15,-6 9-13-15,-5 4-5 16,-4 3 1-16,0 1 2 16,0-1-8-16,3-5-2 15,6 0-59-15,18-11-119 31</inkml:trace>
  <inkml:trace contextRef="#ctx0" brushRef="#br0" timeOffset="96921.0227">19888 15994 176 0,'-3'-3'66'0,"3"1"-36"0,0 2-24 0,0 0 15 16,0 0 4-16,0 0 20 15,0 13-6-15,0 6-21 16,3-1 1-16,0 6-1 16,0 2-6-16,0 1 1 0,3-3-8 15,-3-6-3 1,0 1-1-16,0-6 1 0,0-3 1 16,0-7 1-16,-3 5-2 15,0-8 1-15,0-8-4 16,0 0 0-16,0-5-4 15,3-3 1-15,0 0 0 16,3-2 2-16,3 2-4 16,0 3 2-16,3 2 2 15,0 3 3-15,0 5 0 16,-1 6-1-16,1 2 5 16,-3 6 4-16,0 2-1 15,-3 3 3-15,-3 0-4 16,-3 2-2-16,0-4-2 0,0-4 0 15,0-2-2 1,0-3 2-16,0-5-2 0,3-7 2 16,3-7-7-16,0-2-1 15,6-2-1-15,3-3 2 16,-3 2-1-16,3 6 4 16,2 5 0-16,1 5 1 15,0 6 2-15,0 8 3 16,-3 4 2-16,-3 7 1 15,0 4-2-15,-3-2-1 16,0-3-3-16,-3 0-2 0,-1-5-24 16,-2-3-9-1,0-2-27-15,0-6-10 16,6-10-47-16,9-3-20 16,0-5 70-16</inkml:trace>
  <inkml:trace contextRef="#ctx0" brushRef="#br0" timeOffset="97205.9936">20406 16103 248 0,'-12'2'93'0,"9"3"-50"0,-3 3-39 15,3 0 21-15,0 6 1 16,0 4 5-16,3 3-6 16,0 3-3-16,6 10-12 15,3-7-9-15,6-3-3 0,3-6 5 16,3-10 3-16,-3-8-1 15,3-5 2-15,-1-6-4 16,-2-5-2-16,-6-2-3 0,-6-3 1 16,-6 0 1-16,-6-1 2 15,-3 4-6-15,-6 2 1 16,-5 5-10-16,-1 1-2 16,0 7-16-16,3 3-6 15,3 3-15-15,3-3-6 16,3 8-50-1</inkml:trace>
  <inkml:trace contextRef="#ctx0" brushRef="#br0" timeOffset="97552.6162">20513 16124 244 0,'0'8'93'0,"6"5"-50"0,6 13-44 15,-6-12 20-15,3 1-4 16,3 1 3-16,0 3-4 15,0-3 2-15,6 0-9 16,-3-8-4-16,2-8 0 0,-2-3-2 16,0-5-1-16,3-5-4 15,-3-8 0-15,-3 5-3 16,-9-5 2-16,-3 2 3 16,0 3 3-16,0 3 2 15,-3 0 1-15,0 7 9 16,0-2 3-16,3 8-7 0,0 11-3 15,3 0-4 1,6 4-2-16,0 1 3 16,3 0 0-16,2-3-8 15,1-2-2-15,3-6-27 0,0 3-10 16,3-8-20 0,0-2-7-16,0-4-26 15</inkml:trace>
  <inkml:trace contextRef="#ctx0" brushRef="#br0" timeOffset="98079.2193">20954 16079 280 0,'-9'-21'104'0,"6"21"-56"0,-6-3-34 0,6 3 28 15,-3 0-14-15,0 5-4 0,0 1-13 16,0-1-7-16,6 0-3 16,3 0-1-16,3 3 2 15,0 3-3-15,0 2 0 16,0 3 3-16,-3 0 3 0,-3 5 0 15,-3-2 0-15,-3-1-8 16,-6-5 0-16,0 1-4 16,-3-7 2-16,1-1-17 15,2-6-8 1,0 0-4-16,6 0-2 0,3-6-5 16,6-1 1-16,6-7 4 15,6 9 5-15,5-3 17 16,13 3 10-16,0 0 13 15,0-1 6-15,-4 1 15 0,-5 0 6 16,0-3-6-16,-6-3-1 16,-3 6-7-1,-3-3-4-15,-3-5-8 0,-3 7-4 16,-3-2-3-16,-3-5-3 16,-3 5 7-16,-6 0 3 15,0 3-1-15,-3 2 0 16,-3 3-5-16,0 6-3 15,3 2-3-15,3 2 1 16,3 11 3-16,6-2 3 16,6 7 4-16,6-2 5 15,3-3-6-15,6 3-2 16,3-3-6-16,2-2 0 16,4-6-22-16,-3-5-8 15,-3-8-31-15,0-8-12 0,-1-3-47 16</inkml:trace>
  <inkml:trace contextRef="#ctx0" brushRef="#br0" timeOffset="98354.9">21430 15690 312 0,'3'0'118'0,"12"2"-64"0,-6 9-45 0,0 0 25 15,3 7-4-15,3 3 2 16,0 14-13-16,-1-1-4 16,1-5-9-16,3 3-6 0,0-6-1 15,0-4-23-15,0-7-12 16,-3-4-34-16,8-6-110 31</inkml:trace>
  <inkml:trace contextRef="#ctx0" brushRef="#br0" timeOffset="98530.1038">21903 15785 336 0,'-12'-3'126'0,"10"9"-68"0,-4 4-65 15,3 4 19-15,-6 7-10 16,-3 2 1-16,-6 1-7 16,0 0 1-16,-3 0 1 15,0 5-52-15,-2 5-23 0,-7-7-52 16</inkml:trace>
  <inkml:trace contextRef="#ctx0" brushRef="#br0" timeOffset="98710.4912">21630 16002 324 0,'3'5'121'0,"8"3"-66"0,10 29-51 0,-15-21 24 15,0 8-3-15,0 8 4 16,-3 7-15-16,0 1-6 16,3 0-5-16,0-1-25 0,3-9-7 15,3-4-103 1,0-10-73-16,0-6 74 15</inkml:trace>
  <inkml:trace contextRef="#ctx0" brushRef="#br0" timeOffset="99923.627">22523 15751 208 0,'8'-11'79'0,"-8"11"-42"0,3 0-17 16,-3 0 24-16,0 0-13 15,-3 8-6-15,-2-3 1 16,-4 9 0-16,-6-1-13 16,-6 11-1-16,-6-3-1 0,-3 3 5 15,1-3 2-15,-4-3-5 0,3 1-3 16,3-3-3-16,6-3 0 16,7-3 2-16,2 1 2 15,12 2-3 1,12 11-3-1,8-3 0-15,7-2 1 0,6 10 1 16,3 3-6-16,-4-1 0 16,1-2-6-16,0-5-1 15,-3 0-17-15,-7 0-8 16,1 2-32-16,0-2-12 16,0-8-69-16</inkml:trace>
  <inkml:trace contextRef="#ctx0" brushRef="#br0" timeOffset="100336.7006">22764 16100 184 0,'6'-8'71'0,"0"5"-38"0,-3 3-8 0,2 0 25 15,4 0-5-15,6 3 0 16,0 8-5-16,3 4-3 16,0 9-20-16,0 3-8 0,0 2-2 15,-1 0-4-15,-2 0-2 16,0-8-9-16,3-2-5 16,-3-3-22-16,-3-6-8 15,0-5-21-15,3 3-10 16</inkml:trace>
  <inkml:trace contextRef="#ctx0" brushRef="#br0" timeOffset="100525.9401">23070 16105 312 0,'-6'0'115'0,"6"0"-62"0,-3 11-62 16,3-1 20-16,-9 9-6 15,-3 23 4-15,-5 6 9 16,-4 2 6-16,6 3-13 15,-3-5-1-15,0 5 0 0,9-8-19 16,-3-6-6-16,9-4-22 16,0-14-9-16,3-8-19 15,3-5-10-15,0-8-32 16</inkml:trace>
  <inkml:trace contextRef="#ctx0" brushRef="#br0" timeOffset="100768.1204">23273 15909 252 0,'3'-8'93'0,"-3"8"-50"0,0 6-46 16,6-4 19 0,-3 6 5-16,5 8 7 15,-5 8 5-15,0 8 3 16,0 0-20-16,0 7 2 0,-3 1 2 15,6-3-13-15,-6 5-6 0,3-7-17 16,-3-6-7-16,3-5-35 16,0-6-14-16,0-5-60 15</inkml:trace>
  <inkml:trace contextRef="#ctx0" brushRef="#br0" timeOffset="100947.6803">23198 16105 356 0,'-3'-5'132'0,"9"2"-72"0,6 1-74 16,-3 2 17-16,3 0-4 15,9-3 5-15,6 3 2 0,-4 0 2 16,4 0-4 0,-3 0-5-16,3 0-2 0,3 0-45 15,-1 3-17-15,-2-9-74 16</inkml:trace>
  <inkml:trace contextRef="#ctx0" brushRef="#br0" timeOffset="101352.7395">23648 15806 316 0,'0'3'118'0,"3"7"-64"0,3 38-59 16,-3-27 20-1,-3 14 11-15,-3 4 7 16,0 6 1-16,-3 6 0 16,3-4-19-16,-3 6-7 0,6-8-3 0,0-8-8 15,0-8 0-15,0-10-4 16,0-1 0-16,0-10-3 16,6 0-1-16,0-18 3 15,0-6 5-15,3-5-11 16,2-6-4-16,10-5 8 15,0 6 2-15,0-1 6 16,0 1 1-16,0 7 3 16,-1 14 1-16,7 2 7 15,3 6 4-15,-6 8 1 16,6 7 4-16,-10 3-5 0,1 1 0 16,0-4-8-16,-6 6-4 15,-3 0-17-15,-3-3-5 16,-6-5-45-1,6-3-20-15,-3 0-64 16</inkml:trace>
  <inkml:trace contextRef="#ctx0" brushRef="#br0" timeOffset="102054.7077">24243 15608 272 0,'-6'-3'101'0,"6"3"-54"0,6 0-37 0,-3-5 25 15,-3 5-4-15,0 0 4 16,3 2 1-16,3 4-1 0,3-1-18 16,3 3 3-16,0 0 3 0,14 10-8 15,-2 9-1-15,3 7-4 16,9 9 1-16,-1 4 0 16,-2 6 3-16,0 0-1 15,-9 8 2 1,-9 8-2-16,-3 2 2 0,-9-5-4 15,-6 0 1-15,-9-7-7 16,-3-9-1-16,-3-5-7 16,0-5-2-16,-3-3-16 15,-9-8-6-15,7-3-22 16,-4-2-6-16,-3 3-44 16,9-6-19-16,0-8-36 15</inkml:trace>
</inkml:ink>
</file>

<file path=ppt/ink/ink8.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8-02-15T00:19:34.625"/>
    </inkml:context>
    <inkml:brush xml:id="br0">
      <inkml:brushProperty name="width" value="0.05292" units="cm"/>
      <inkml:brushProperty name="height" value="0.05292" units="cm"/>
      <inkml:brushProperty name="color" value="#FF0000"/>
    </inkml:brush>
  </inkml:definitions>
  <inkml:trace contextRef="#ctx0" brushRef="#br0">10080 7982 96 0,'0'0'38'0,"0"0"-20"0,0 0-4 16,0 0 17-16,0 0 0 15,0 0 2-15,3 3-16 16,0 2-8-16,0 3-5 16,3 8 3-16,0 3 3 0,0 5-3 15,0 7 1-15,0 4-5 16,-3 2 0-16,0 8-1 15,0-8-2-15,0 0 3 16,0-5 0-16,0-3-19 0,0 2-7 16,0-4-28-1,0-1-50-15,3 1 19 16</inkml:trace>
  <inkml:trace contextRef="#ctx0" brushRef="#br0" timeOffset="286.7264">10173 8819 156 0,'-9'18'60'0,"9"3"-32"0,0 6-31 0,0-9 11 0,0 6-2 16,-3 3 1-16,3 4 1 15,0 1 0-15,-3 8-4 16,3 5-5-16,0-6-2 0,0-2-20 16,3 14-10-16,-3-6-36 15</inkml:trace>
  <inkml:trace contextRef="#ctx0" brushRef="#br0" timeOffset="498.4603">10170 9938 160 0,'-9'21'63'0,"9"-8"-34"0,0 8-34 0,0-7 12 15,0 9-6-15,0-1-1 16,0 1-4-16,0 1-2 16,0 5-33-16,0 11-13 15,0 0-5-15,3 2 1 16</inkml:trace>
  <inkml:trace contextRef="#ctx0" brushRef="#br0" timeOffset="706.214">10080 10787 140 0,'-38'32'52'0,"38"-14"-28"0,-3 9-28 16,3-14 8-16,0 16-4 16,0 6 0-16,-3-4-3 15,0 9 2-15,0 5 1 16,3-3 0-16,0 3 0 0,0 0-36 15,0-8-37 1,9 0 16-16</inkml:trace>
  <inkml:trace contextRef="#ctx0" brushRef="#br0" timeOffset="899.7768">10048 11697 156 0,'-24'29'60'0,"24"-29"-32"0,-3 27-31 0,3-22 11 16,0 6-6-16,0-3-2 15,0 13 5-15,0 11 1 16,3-6-27-16,-3-5-10 16,3 8-36-16,0-5-12 15</inkml:trace>
  <inkml:trace contextRef="#ctx0" brushRef="#br0" timeOffset="1113.907">10057 12528 196 0,'-24'32'74'0,"24"-32"-40"0,-6 26-40 15,6-20 12-15,0 7-9 16,0-3 0-16,0 14 2 15,0-3 2-15,0 6 0 16,0-3-18-16,0 5-6 0,0-3-24 16,0 9-41-1,0-6 18-15</inkml:trace>
  <inkml:trace contextRef="#ctx0" brushRef="#br0" timeOffset="1295.9502">10030 13412 240 0,'-15'58'90'0,"15"-58"-48"0,-6 34-49 0,6-28 14 15,0 7-14-15,0-3-3 16,0 6-8-16,0-2-3 16,0 4-33-16,0-2-13 15,3 0-5-15,0-3 1 16</inkml:trace>
  <inkml:trace contextRef="#ctx0" brushRef="#br0" timeOffset="1485.4113">10072 13981 180 0,'-3'45'68'0,"3"-45"-36"15,-15 52-33-15,15-44 12 0,0 11-7 16,0-3-3-16,0 10-7 16,0-5-4-16,0 6 6 15,0-6-12-15,3 3-2 0,0-3 1 16,0 6 0-16,0-6 7 15,0 5 4-15,0-2 1 16,5 2 1-16,-2-4-24 16,9 9-33-16,0-2 10 15</inkml:trace>
  <inkml:trace contextRef="#ctx0" brushRef="#br0" timeOffset="2445.2254">15301 7903 120 0,'0'-8'46'0,"0"6"-24"0,15-4-15 0,-12-2 15 15,3 0 0-15,-3 3 2 0</inkml:trace>
  <inkml:trace contextRef="#ctx0" brushRef="#br0" timeOffset="2581.2764">15334 7871 298 0,'3'11'24'0,"0"2"-1"0,0 8-7 15,-3 16 0-15,0 3-5 16,0 2-1-16,-3 1-4 16,0 12 1-16,0-2-4 15,3-5-2-15,-6-1-18 16,6 1-6-16,0 2-31 15,3-5-13-15,0-5-19 32</inkml:trace>
  <inkml:trace contextRef="#ctx0" brushRef="#br0" timeOffset="2747.6495">15334 8808 224 0,'-9'21'85'0,"9"-8"-46"0,-12 9-43 0,9-12 13 16,3 14-7-16,3 0-2 15,-6 0 1-15,3-3-1 16,6 0 0-16,0-3-25 0,0 1-10 16,-3-1-123-1,6 20 81 1</inkml:trace>
  <inkml:trace contextRef="#ctx0" brushRef="#br0" timeOffset="2867.2799">15340 9440 212 0,'-9'51'82'0,"6"-33"-44"0,3 6-47 0,0-3 12 16,0 6-11-16,3 2 0 16,0 0-27-16,0 0-12 0,0-3-28 15,0 14-11-15</inkml:trace>
  <inkml:trace contextRef="#ctx0" brushRef="#br0" timeOffset="3120.7361">15352 10049 180 0,'-3'63'68'0,"0"-41"-36"0,-3 15-24 16,6-14 18-16,-3 12-15 15,0 2-6-15,-3 0-3 16,3 5-2-16,3 6 0 16,3-8-22-16,0-1-10 0,0-4-2 15,-3-6 3-15,0-3 10 16,0 9 6-16,-6 2 17 16,0 0 11-16,0 0 20 15,-6 2 9-15,3 4-10 16,1 2-5-16,2 0-15 0,-3-3-8 15,3 0-2-15,3-7-2 16,0-9-20-16,0 1-9 16,3-1-18-1,0-2-48 1,0 0 9-16</inkml:trace>
  <inkml:trace contextRef="#ctx0" brushRef="#br0" timeOffset="3247.2322">15239 11348 192 0,'-6'50'71'0,"3"-15"-38"0,0 2-32 0,3-19 16 15,0 9-11-15,0 4-3 16,0-1-5-16,0-4 1 16,3 0 1-16,0-2-27 0,3-3-11 15,0-2-43-15</inkml:trace>
  <inkml:trace contextRef="#ctx0" brushRef="#br0" timeOffset="3513.0803">15272 11957 184 0,'-21'37'68'0,"21"-37"-36"0,-6 34-29 15,6-29 15-15,0 8-11 16,0 1-2-16,-3 4-3 16,3-2-2-16,0 3 1 15,0-3-1-15,0-1 0 0,0-1-22 16,0 1-8-16,0-1-5 16,3 7 1-16,0-3 3 15,0 4 0 1,0-7 17-16,0 9 6 0,-3 0 5 15,0 5 5-15,0-5 1 16,3 8 3-16,-3-6 3 16,0 1-4-16,0-4-3 15,6 1-17-15,0-5-7 16,0-1-11-16,-3-2-5 16</inkml:trace>
  <inkml:trace contextRef="#ctx0" brushRef="#br0" timeOffset="3695.7639">15334 12853 132 0,'-3'27'52'0,"3"-27"-28"16,3 53-24-16,-3-45 10 0,0 5-6 16,0-2-3-16,3 4-3 15,-3-1 1-15,3 2-34 16,0-3-15-16,0 3-1 15,0-3 3-15</inkml:trace>
  <inkml:trace contextRef="#ctx0" brushRef="#br0" timeOffset="3832.5217">15346 13367 108 0,'-3'29'41'0,"3"-29"-22"0,0 24-22 16,0-19 6-16,0 3-14 0,0-3-5 15,3 6-28-15,0-3-9 16</inkml:trace>
  <inkml:trace contextRef="#ctx0" brushRef="#br0" timeOffset="4066.4998">15355 13716 120 0,'0'29'46'0,"0"-29"-24"0,0 27-26 0,0-22 10 15,0 13-10-15,0-2 1 16,0 5-8-16,0-2-1 15,3 2-9-15,0-5-4 16,-3 3 7-16,0-4 3 16,0 1 9-16,0 0 5 15,0 8 19-15,0-3 9 16,0 3-3-16,0-6-2 16,0 4-8-16,0-4-4 0,0 3 1 15,0-2 0-15,0 2-3 16,0-5 0-16,0-3-21 15,0-2-8-15</inkml:trace>
  <inkml:trace contextRef="#ctx0" brushRef="#br0" timeOffset="6427.6299">13242 8453 232 0,'0'0'88'0,"9"3"-48"0,2 0-45 0,-2-1 17 0,6-2-3 16,6 0 2-16,0 0-3 15,3 0 0-15,3-2-5 16,-1 2 0-16,7 0 1 0,3 0-13 16,2 0-7-16,1 0-35 15,6-3-17-15,2 0-25 16</inkml:trace>
  <inkml:trace contextRef="#ctx0" brushRef="#br0" timeOffset="6563.1824">13971 8451 260 0,'3'2'96'0,"-3"1"-52"0,3 8-49 0,3-9 15 16,3 1-6-16,3 0 0 16,5-1-27-1,4 1-9-15,3-6-48 0,6 1-21 16,6-1 26-16,-1-2 14 15</inkml:trace>
  <inkml:trace contextRef="#ctx0" brushRef="#br0" timeOffset="6684.2792">14516 8446 228 0,'11'2'88'0,"1"-2"-48"0,12 0-45 0,-12 0 17 16,9 0-11-16,3-2-3 0,3-1-30 15,2 0-14 1,7 1-45-16,0-4-17 0</inkml:trace>
  <inkml:trace contextRef="#ctx0" brushRef="#br0" timeOffset="6799.4222">15022 8422 200 0,'26'8'77'0,"-14"-3"-42"0,6-2-28 0,-6-1 18 0,6 1-15 16,9-3-6-16,5 0-20 16,4 0-10-16,6-3-61 15,2-2-28-15,4 2 52 16,6-2 28-16</inkml:trace>
  <inkml:trace contextRef="#ctx0" brushRef="#br0" timeOffset="6894.7011">15772 8403 216 0,'26'3'82'0,"-11"-3"-44"0,12 0-44 0,-12 0 14 15,6 0-27-15,6 0-7 16,8 0-62-16,7-3-25 16</inkml:trace>
  <inkml:trace contextRef="#ctx0" brushRef="#br0" timeOffset="6997.6095">16430 8390 260 0,'5'0'96'0,"19"3"-52"0,0-1-80 0,-12-4 4 15,3-1-70-15,3-2-26 16</inkml:trace>
  <inkml:trace contextRef="#ctx0" brushRef="#br0" timeOffset="7851.202">13039 13719 348 0,'-6'-11'132'0,"12"8"-72"0,9 1-70 0,-3 2 20 0,9 0-24 16,6 0-3-1,2 0-9-15,7-3-4 0,6 0 17 16,5 3-31-16,10-2-12 0,0 2-53 16</inkml:trace>
  <inkml:trace contextRef="#ctx0" brushRef="#br0" timeOffset="7986.24">13855 13761 256 0,'21'5'96'0,"-12"-2"-52"0,8-6-45 16,-8 3 20-16,3-2-11 15,6-1-2-15,6 0-21 16,6 1-10-16,2-1-64 16,10-2-30-16,9-1 37 15,-4 1 21-15</inkml:trace>
  <inkml:trace contextRef="#ctx0" brushRef="#br0" timeOffset="8112.6725">14629 13721 256 0,'32'-13'96'0,"-8"13"-52"0,12-5-69 0,-21 2 9 16,12 0-42-16,2 1-13 16,7-3-9-16,0 2-4 15</inkml:trace>
  <inkml:trace contextRef="#ctx0" brushRef="#br0" timeOffset="8228.2099">15209 13711 220 0,'21'2'85'0,"-9"1"-46"0,21-6-46 0,-21 3 16 0,5-2-24 15,7-1-6 1,6 0-41-16,3 1-17 0,-1-1 12 16,7 0 7-16</inkml:trace>
  <inkml:trace contextRef="#ctx0" brushRef="#br0" timeOffset="8332.7884">15775 13697 156 0,'29'3'57'0,"-11"-3"-30"0,12-3-21 15,-15 3 15-15,6 0-13 16,3 3-4-16,5-3-56 15,4 0-23-15,3-3 14 16,5 3 7-16</inkml:trace>
  <inkml:trace contextRef="#ctx0" brushRef="#br0" timeOffset="8409.7542">16537 13711 4 0,'18'0'0'0</inkml:trace>
  <inkml:trace contextRef="#ctx0" brushRef="#br0" timeOffset="9021.934">16424 13748 228 0,'38'0'85'0,"-2"0"-46"0,18 0-57 0,-25 0 9 0,7-3-28 16,9 0-9-16,2 1-33 16,7-3-12-16</inkml:trace>
  <inkml:trace contextRef="#ctx0" brushRef="#br0" timeOffset="12940.2035">9497 14211 108 0,'-3'-6'44'0,"6"9"-24"0,0 0-8 15,-3-3 16-15,0 0-1 16,3 5 4-16,3 0-6 16,0 9-1-16,0 1-13 15,0 9 7-15,-3 8 2 0,0 5-2 0,0-3 2 16,0 6-5 0,0-5 1-16,0-6-7 0,0-6-3 15,0-7-1-15,-3-2-1 16,0-6 2-16,0-3 1 15,-3-8-1-15,0-5-1 16,0-2-3-16,0-4-2 16,3-1-6-16,3-4-1 15,3 3 1-15,3 0 1 16,3 3 0-16,2 5 1 16,7 5 0-16,0 6 3 15,-3 5-2-15,0 3 1 16,0 2 6-16,-6 3 5 0,-6 2 1 15,-4 3 4-15,-2 1 2 16,-5-4-1-16,-7 1-10 16,-6-4-2-16,-3 4-3 15,-3-8 2-15,0-3-14 16,1-3-7-16,2-3-12 16,6-2-4-16,3-2-21 15,6-3-9-15,6-3-34 16,6-3-16-1,3-10 60-15</inkml:trace>
  <inkml:trace contextRef="#ctx0" brushRef="#br0" timeOffset="13270.463">9768 14441 188 0,'-12'11'71'0,"9"-4"-38"0,-3 7-34 0,3-4 12 16,3 9 8-16,-3-1 7 15,3 4-2-15,0-1-2 16,3 0-12-16,6 0-2 0,0-5-1 16,6-6 1-16,3-4 0 15,-3-9 0-15,2-2 2 16,-2-6-5 0,-3 1-3-16,0-14-1 0,-6 3 1 15,-3 2 3-15,-3 1 2 16,-3 2 1-16,-9 3 0 15,0 2-2-15,-3 3-1 0,1 3-6 16,-1 5-1-16,3 2-19 16,3 1-9-16,3 5-15 15,6 0-7-15,3 0-52 32,9 5-26-32,9-13 61 0</inkml:trace>
  <inkml:trace contextRef="#ctx0" brushRef="#br0" timeOffset="13660.8342">10066 14449 232 0,'-18'-3'88'0,"15"3"-48"0,-6 3-40 0,6 0 18 16,-6 2-3-16,-3 3 0 16,0 5-3-16,-3 8-2 15,3 3-6-15,0 0-3 0,4 0 2 16,2-3-2-16,6 0-1 15,6-8 1-15,2 0-1 16,4-5 0-16,0-5 0 16,3-6-3-16,-3 1 2 15,0-6-1-15,0 0 0 16,-3 0 2-16,-3 0 0 16,0 0 0-16,0-3 2 15,0 6 1-15,-3 2 3 16,-3 3-1-16,3 6 2 15,0 4-4-15,-1 1 0 16,1 0 1-16,6-1 0 0,0 1-2 16,0-1-2-16,0-2-6 15,0-2-1-15,3-4-24 16,3-2-7-16,-3-2-20 16,-3-4-6-16,0-2-26 15</inkml:trace>
  <inkml:trace contextRef="#ctx0" brushRef="#br0" timeOffset="13962.48">10208 14560 192 0,'-2'-3'74'0,"2"6"-40"0,2 0-33 0,-2-3 29 15,3 8 4 1,3 7-6 0,-3 1-15-16,3-2-6 0,-3-1-3 15,0-3 0-15,-3-2 0 16,0-2 2-16,0-4 3 15,0-2-2-15,0 0-2 16,0-5 2-16,0 0 2 16,0-3-4-16,0-5-3 15,3-1-4-15,0-4 1 16,3-1 1-16,3 1 2 16,0 5-3-16,3-1 0 15,-3 4-8-15,3 2-4 16,0 0-18-16,0 3-7 15,3 2-18-15,-1 0-5 0,4 1-27 16</inkml:trace>
  <inkml:trace contextRef="#ctx0" brushRef="#br0" timeOffset="14379.3825">10479 14478 228 0,'-6'0'88'0,"3"0"-48"0,-6-3-38 15,7 3 19-15,-4 3-11 16,-6 0-3-16,0 5-9 15,-3 7-3-15,3 4 2 16,0 2 3-16,3 0 3 0,0 0-6 16,3 1-2-16,6 1 4 15,3-4 5-15,6-3 0 16,3-11 1-16,3-2-1 16,0-6 0-16,0-2 0 0,-3-6 0 15,0-5-2-15,-4-5 1 16,-2-11-2-16,-3 3-1 15,-3-2-4-15,-3-4 0 16,-3 1 2-16,0 5 3 16,1 5 0-16,-1 3-1 15,0 5 1-15,0 5 1 16,3 3-3-16,3 6-2 16,0 2 8-16,3 10 4 15,3 9-2-15,0 5 1 16,3 2-3-16,-1 8 0 15,1-2-3-15,3-3 1 0,0-2-2 16,3-3-1-16,0-6-21 16,0-2-11-16,3-8-46 15,0-5-59 1,-1-6 32-16</inkml:trace>
  <inkml:trace contextRef="#ctx0" brushRef="#br0" timeOffset="14595.9078">10845 14301 260 0,'-3'-6'96'0,"6"6"-52"0,-3 0-49 15,0 0 17-15,-3 8 6 16,-2 6 8-16,-4 9-4 0,-3 7-1 16,-6 9-12-16,0-2-5 15,0 0-1-15,3-2-2 16,0-4-1-16,0-7-15 0,4-3-5 15,-1-2-36-15,3-3-14 16,0-8-46 0</inkml:trace>
  <inkml:trace contextRef="#ctx0" brushRef="#br0" timeOffset="14800.621">10634 14314 260 0,'3'0'96'0,"3"3"-52"0,6 10-29 16,-3-3 24-1,6 12-6-15,3 7 3 0,0 8-16 16,2 0-6-16,7 0-9 16,0-3-6-16,3-2 0 0,-4-11-23 15,1 0-12-15,9-7-111 16</inkml:trace>
  <inkml:trace contextRef="#ctx0" brushRef="#br0" timeOffset="16331.8108">14706 14274 148 0,'-6'14'55'0,"6"-4"-30"0,-3 9-7 16,3-9 18-16,-3 9-5 15,0 5 2-15,3 2-8 16,-3 8-1-16,3-5-13 16,0-2-4-16,0-1-3 0,0-4-2 15,0-4-2-15,0-5 3 16,0-2 0-16,0-3 1 15,0-3 0-15,0-2 0 0,0-3 0 16,0-6-2-16,3 1 1 16,-3-5-2-16,3-1-1 15,0-2 1-15,0 0-1 16,0-1-3-16,3 4 2 16,0-1-1-16,3 1 0 15,3 2 0-15,0 5 0 16,0 3 4-16,6 3 1 15,2 5 3-15,-2 7 1 16,-6 1 1-16,-3 0 2 0,-6 0 1 16,-3 0 1-16,-6 0-4 15,-3-3 0 1,-3 3-5-16,-3-5 0 0,0-6-10 16,1 0-3-1,-1-2-15-15,0-3-6 16,3 2-6-16,3-4 0 0,3-1-18 15,3-2-6-15,6-6-26 16</inkml:trace>
  <inkml:trace contextRef="#ctx0" brushRef="#br0" timeOffset="16649.544">14879 14494 184 0,'-6'18'71'0,"-9"1"-38"0,6-3-28 0,3-11 19 15,6 6 2-15,0 2 7 16,0 3-7-16,0 0-1 16,6-3-14-16,3 0-4 0,3-2-1 15,0-1 1-15,3-4 3 16,-1-4 1-16,4-4 1 16,-3-4-2-16,0-2-1 15,-3-2-5-15,-3-1-3 16,-3 1 0-16,-6-12 1 15,-6 7-3-15,-3-4 0 16,-3 3-10-16,0 3-5 16,-3 2-12-16,-3 6-5 15,7 0-7-15,2 7-33 16,9-2-46 0</inkml:trace>
  <inkml:trace contextRef="#ctx0" brushRef="#br0" timeOffset="17052.8624">15129 14478 232 0,'-6'-3'88'0,"3"3"-48"0,-12-2-36 16,9 2 21-16,-3 2-5 15,0 1 3-15,0 8-11 0,-3 4-2 16,3 7-6-1,0-4-3-15,3 3 2 0,3-2-2 16,3 2 2-16,0-5-2 16,6-6-1-16,0-2 3 0,3 0 2 15,0-8-4-15,3-2-3 16,-3-6-4-16,0 0-1 16,-3-3 1-16,-6 1 4 15,0-9 1-15,0 14 3 16,0-6 1-16,0 9 3 15,-3-1-5-15,3 8-1 16,0 3 2 0,0 3-1-16,6 2-1 15,0-2-2-15,0-3 1 16,0-1-10-16,3-1-5 16,0-1-25-16,0-2-11 15,0-6-31-15,-1-2-38 16,4-3 40-1</inkml:trace>
  <inkml:trace contextRef="#ctx0" brushRef="#br0" timeOffset="17338.1279">15200 14534 200 0,'-6'13'74'0,"6"-13"-40"0,0 5-31 16,0 0 17-16,0 1-1 16,0 2 1-16,0 0-7 15,0-1 0-15,0 1-8 16,0-5-3-16,0 2-1 0,0-5 3 15,0 3 2-15,0-3 2 0,-3 0 0 16,3-3 0-16,0-2 0 16,-3-3-2-16,3 3-1 15,0-8 3 1,6 2 0-16,0-5 1 16,3 3-5-16,0 2-1 15,6 1-3-15,0 2-1 16,3 0-17-16,0 3-5 15,-1-1-27-15,1 4-8 16,-3-1-51 0</inkml:trace>
  <inkml:trace contextRef="#ctx0" brushRef="#br0" timeOffset="17748.4626">15406 14467 192 0,'-9'0'74'0,"3"0"-40"0,-3 3-29 0,6 0 17 0,-3 5-10 16,0 0-2-16,0 0-3 15,-6 10 0-15,3 1-4 16,3 2-2-16,0-3 2 0,9-2-2 16,0 3-1-16,3-6 5 15,3-5 1-15,3-3 2 16,3-5 0-16,0-5-9 16,-3-3-1-16,-1-3 0 15,1-15 1-15,-3 2-2 16,-3-2 0-16,-6-4-1 15,-3 1 0-15,-3 0 0 16,0 3 3-16,-3-1 0 0,1 4 1 16,-1 4 2-16,0 3 3 15,3 6 2-15,0 10 1 16,3 5-2 0,3 5 3-16,3 9 4 15,3 5 4-15,3 8 4 16,3 5-9-16,-1-3-2 15,1-2-6-15,3-6-3 16,0-2-7-16,-3-6-1 16,3 1-46-16,-3-8-17 15</inkml:trace>
  <inkml:trace contextRef="#ctx0" brushRef="#br0" timeOffset="18049.1078">15715 14288 244 0,'-3'-6'90'0,"6"-4"-48"0,-3 15-42 16,0-5 18-16,0 5 3 15,-3 3 5-15,-3 5-3 16,0 9 0-16,-3 4-12 15,-3 6-4-15,-2 7-3 0,-1 1-5 16,0-3 1-16,3-2-2 16,-3-9 0-16,3-2-18 15,0 0-9-15,-3-8-34 0,3-3-14 16,0-5-31 0</inkml:trace>
  <inkml:trace contextRef="#ctx0" brushRef="#br0" timeOffset="18260.9754">15522 14295 224 0,'-12'-10'85'0,"12"10"-46"0,3 10-43 0,0-4 15 0,3-1 12 15,-3 3 7 1,3 5 4-16,5 11 2 0,1 5-19 15,0 8-6-15,3 0 0 0,3 0-5 16,0-5-1-16,0-3-5 16,3-2-2-1,-1-9-39-15,-2 1-17 0,6-9-75 16</inkml:trace>
  <inkml:trace contextRef="#ctx0" brushRef="#br0" timeOffset="19668.3698">15825 14356 184 0,'-3'-2'71'0,"3"4"-38"0,0 1-30 0,0-3 17 15,3 5 3-15,-3 6 6 16,0 5-3-16,0 2-1 16,0 6-13-16,0 5-8 0,0-2 0 15,0-6-3-15,0 0 2 16,0-5-9-16,3-3-3 16,0-2-46-16,3-3-21 15,0-3-25 1</inkml:trace>
  <inkml:trace contextRef="#ctx0" brushRef="#br0" timeOffset="19865.5154">15778 14475 260 0,'-21'6'96'0,"21"-6"-52"0,12-3-45 15,-9 3 18-15,3 3 3 16,0-3 5-16,0 0-2 15,5 0 0-15,4 0-12 16,6-3-11-16,3 0-5 0,-3 1-38 16,3-1-14-16,5-2-72 15</inkml:trace>
  <inkml:trace contextRef="#ctx0" brushRef="#br0" timeOffset="25894.4758">16778 8120 192 0,'-3'-3'71'0,"6"3"-38"0,-3 3-23 15,0 0 17-15,0 5 2 16,0 10 5-16,3 14-13 16,-3 10-2-16,3 1-11 15,-3-1 1-15,0 0 4 0,3-2-5 16,0-8 0-16,-3-6-4 0,3-5-3 16,-3-5 0-16,3-5 1 15,-3-3-1-15,3-3 2 16,0-8-2-16,0-7-1 15,3-3-4-15,-1-3-2 16,4 0-4-16,0 0 1 16,6 3 5-16,6 2 2 15,-3 6-3-15,3 2 1 16,-3 6 2-16,-1 5 3 16,-2 0 9-16,-3 2 5 15,-6 9 6-15,-3-3 2 16,-6 0-10-16,-3-3-3 15,-9 0-4-15,-5 0-1 16,-1-2-10-16,0-3-2 16,3-3-12-16,0-2-5 0,6-3-23 15,3-3-7-15,3-5-10 16,6-8-2-16,6 0-24 16</inkml:trace>
  <inkml:trace contextRef="#ctx0" brushRef="#br0" timeOffset="26185.4537">17013 8366 220 0,'-12'11'82'0,"6"2"-44"0,0 3-29 16,3-6 22-16,3 9-2 16,-3-1 5-16,6 1-16 0,3-1-8 15,3 1-6-15,3-6-4 0,9-2 3 16,0-6 0-16,2-5 3 15,-2-8-3 1,0-5 0-16,-3-3 1 0,-6 3 0 16,-3-3-7-16,-6 0 0 15,-3 0 1-15,-9 3 3 16,-6-3-9-16,0 6-2 16,0 2-22-16,3 2-9 15,3 4-31-15,6 2-63 16</inkml:trace>
  <inkml:trace contextRef="#ctx0" brushRef="#br0" timeOffset="26558.5248">17281 8342 236 0,'-9'0'88'0,"3"0"-48"0,0 3-45 15,3 0 17-15,-3 2 2 16,-3 3 3-16,0 2 3 15,-6 4 2-15,6 2-12 16,3 5-6-16,3 3 0 0,3-3-5 16,3-3-2-16,3-5 2 15,3-2 2-15,3-6-7 16,0-2-3-16,0-8 2 0,-3-9 2 16,0 1-2-1,-3 0 2-15,-3 0 3 0,0 0 3 16,-3-1 4-16,-3 4 2 15,0 2 3-15,0 2 4 16,0 4-6-16,3 2 0 16,0 5-6-16,3 6-2 15,0-3 0-15,3 8 0 16,0 2 0-16,3-2 0 16,6-3-16-16,5-5-4 15,-2 0-30-15,0-8-10 16,-3 0-46-1</inkml:trace>
  <inkml:trace contextRef="#ctx0" brushRef="#br0" timeOffset="26859.0896">17436 8382 204 0,'-6'0'77'0,"6"3"-42"0,0 5-39 16,3-6 15-16,0 6 12 15,-3 3 7-15,0 2 2 16,0 3 1-16,0 0-18 15,0-6-5-15,0-2-2 0,3-2-2 16,-3 1-1-16,0-7 3 16,0 0 3-16,0-5-2 15,0 0 0-15,0-3-3 16,0 0-1-16,0-3-8 16,3 1 0-16,0-1 1 15,2 1 3-15,4-1 0 16,0 3 2-16,0 0-22 15,3 0-7-15,0 3-16 16,6 0-6-16,-3-1-12 0,3 1-2 16,0 2-29-1</inkml:trace>
  <inkml:trace contextRef="#ctx0" brushRef="#br0" timeOffset="27260.7153">17641 8348 220 0,'-6'2'85'0,"3"1"-46"0,-3-3-35 0,0 3 21 16,-6 2-7-16,0 0 1 0,0 6-10 15,1-1-3 1,-1 4-4-16,3 7 1 0,3 3 0 0,0-3-4 16,6 0 1-16,3-3 0 15,6-2 0-15,6-5 2 16,-1-3 1-16,1-8 3 16,0-3 1-1,-3-5-1-15,0-8-1 0,-3-2-3 16,-3-1-2-16,-3-2 1 15,-3-3 1-15,-3-13-1 16,-3 0-1-16,-6 0-2 16,3 3-1-16,0 5-1 15,-3 2 0-15,3 9 0 16,6 4 3 0,3 7 2-16,0 7 6 0,6 7 6 15,0 15-1-15,0 9 1 16,3 6-5-16,0-2-3 15,0 7 0-15,0-5-1 16,0-2-5-16,0-9-1 16,0-2-26-16,0-6-11 15,0-7-40-15,2-3-17 16,-2-11-4 0</inkml:trace>
  <inkml:trace contextRef="#ctx0" brushRef="#br0" timeOffset="27507.2046">17745 8133 280 0,'3'-2'104'0,"6"4"-56"0,0 4-23 15,0-1 31-15,6 5-19 16,3 6-6-16,0 3-18 15,-4-3-6-15,1 2-5 16,0-2-2-16,0 3 3 0,-3-3-24 16,0-3-8-16,-3-3-39 15,0-4-14-15,0-9-52 16</inkml:trace>
  <inkml:trace contextRef="#ctx0" brushRef="#br0" timeOffset="27685.0148">18079 8139 288 0,'-9'0'107'0,"9"5"-58"0,-3 3-46 0,0 0 21 15,-6 2-5-15,-6 6 1 16,0 0-11-16,-6 8-5 16,6 0-3-16,0-3-28 0,0-3-11 15,1-2-83 1,2 0-51-16,0-3 74 15</inkml:trace>
  <inkml:trace contextRef="#ctx0" brushRef="#br0" timeOffset="27847.5027">17924 8369 268 0,'-3'16'101'0,"9"5"-54"0,0 8-39 15,-3-11 21-15,0 6-2 16,-3 3 1-16,3-1-15 15,-3-2-8-15,3 0-3 16,0-6-20-16,0-2-8 0,0-3-66 16</inkml:trace>
  <inkml:trace contextRef="#ctx0" brushRef="#br0" timeOffset="29183.1608">17061 13430 232 0,'-6'-2'88'0,"6"4"-48"0,3 1-38 0,0 2 19 0,0 8-2 16,-1 9 1-16,7 4-3 16,0 16 0-16,0-2-9 15,3 0-1-15,-3-6 3 0,-3 6-4 16,0-11 2-16,0-5-7 15,0-6-1-15,-3-2 2 16,0-5 1-16,-3-3 1 16,0-14 2-1,3-2-3-15,-3-5-4 16,3-3-2-16,3-7-5 16,0 1-2-16,3-1 5 15,3 1 2-15,2 9 0 16,4 8 2-16,3 10-1 15,-3 3 0-15,0 3 11 16,-6 2 3-16,-3 0 3 16,-6 0 4-16,-6 1-7 0,-3-1-2 15,-6-3-5-15,-3-2-2 16,-3 0-8-16,-3-2-4 16,6-4-11-16,-2-2-2 15,2-2-13-15,6-1-6 16,9-5-65-1</inkml:trace>
  <inkml:trace contextRef="#ctx0" brushRef="#br0" timeOffset="29530.3094">17406 13621 220 0,'-3'2'85'0,"-15"4"-46"0,9 12-24 16,9-10 24-16,0 3-10 16,0-1 0-16,0 6-12 15,9-3-3-15,0-2-8 16,3-3-2-16,3-5 0 0,0-6 0 16,2 0 2-16,1-5-1 15,-3-8 0-15,-3-5-3 16,-3 3-2-16,-3 2 3 15,-6 0 2-15,-3 3-2 16,-3 2-2-16,-3 3 0 16,-6 3-1-16,3 2-7 0,-9 1 0 15,7 2-24-15,2 2-9 16,3 1-28-16,15-3-78 31</inkml:trace>
  <inkml:trace contextRef="#ctx0" brushRef="#br0" timeOffset="30218.2821">17644 13544 240 0,'-6'0'90'0,"3"0"-48"0,0 0-36 0,3 0 22 0,-3 3 3 16,-3-1 3-16,-3 4-14 15,0 2-4-15,-3 7-10 16,3 7-6-16,0 1-3 0,4 4 2 15,2-3 2-15,6-1-2 16,2-7 0-16,4-2 1 16,0-4 0-16,0-5 2 15,3-5 1-15,0-2-4 16,-3-3 1-16,0-3-2 16,-3 0 0-16,-3 0 4 15,-3-8 1-15,0 0-1 16,0 5 1-16,-3 6-2 15,3 0 2-15,0 15 0 16,0 6-4 0,0-3 1-16,3 1-2 15,3-1 0-15,0 0-9 0,0-2-3 16,3-3-17-16,-3-3-8 16,3-5-10-16,-1-3-3 15,-2-2 2-15,0-3 1 16,0 0 19-1,-3-2 27-15,0-1 25 16,-3-5 13-16,0 3 4 16,0 0-15-16,3 5-4 15,-3 2-12-15,3 4 4 0,0 7 1 16,3 3 7-16,-3 5 4 16,0-5-3-16,0 3-3 0,0-3-6 15,0-3-2 1,0 0 0-16,-3-2 1 0,0-3 3 15,0 0 2-15,0 0-1 16,0-3 4-16,0 1-9 16,0-4-1-16,0-2-7 15,0-5-2-15,3 0-2 16,3-3 0-16,3 3-5 16,6 2 0-16,0 1-24 15,3-1-9-15,-1 1-19 16,4-1-6-16,0 3-16 15,-3 3-28 1,0 2 37-16,-3 0 88 0,3 1 45 16,-4-1 11-16,-2 3 3 15</inkml:trace>
  <inkml:trace contextRef="#ctx0" brushRef="#br0" timeOffset="30611.3355">17989 13573 406 0,'-3'3'47'0,"-3"-1"-12"16,0 4-17-16,-3 4-5 15,0 6-9-15,1 0-3 16,-1 3-3-16,6-1 0 15,0 6 0-15,3-6 0 16,6 1 0-16,0-6-2 16,3-2-2-16,5-6-1 15,-2-2 4-15,3-6 3 16,-3-5 3-16,3-2 3 16,-6-12-1-16,-3-1 2 0,-3-4-6 15,0 1-1 1,-6-3 0-16,0-1 2 0,-6 1-3 15,-3 3 0-15,0 2 1 16,3 3 2-16,3 8-6 16,0 2 1-16,3 3 1 15,0 5 1-15,3 11 3 16,9 8 1-16,0 8 1 16,3 13 0-16,3 0 0 15,-3-2 2-15,0-4-5 16,0-2-1-16,0 1-7 15,-1-12-3-15,1-2-19 16,0-5-8-16,0-6-41 16,0-5-17-16,-3-5-5 15</inkml:trace>
  <inkml:trace contextRef="#ctx0" brushRef="#br0" timeOffset="30945.6472">18168 13420 264 0,'0'-3'101'0,"3"3"-54"0,0 0-46 0,-3 0 19 0,6 5 13 16,0 3 9-16,0 3-11 16,0 2-6-16,3 3-14 15,-1 0-7-15,-2 0-1 0,0-3-4 16,0-2 0-16,3-4-12 16,0 1-7-16,6-5-18 15,0-3-8-15,-3-3-29 16,3-2-12-16,-3-5-18 15</inkml:trace>
  <inkml:trace contextRef="#ctx0" brushRef="#br0" timeOffset="31076.8789">18415 13436 288 0,'0'0'107'0,"-3"2"-58"0,3 1-57 16,-3 2 29-16,-3 3-17 15,-3 3-11-15,-3-1-3 16,0 3 5-16,0 1-42 15,-6-4-15-15,-5-2-46 16</inkml:trace>
  <inkml:trace contextRef="#ctx0" brushRef="#br0" timeOffset="31257.8238">18305 13549 252 0,'3'8'96'0,"0"0"-52"0,0 8-43 0,0-3 21 0,3 6 6 16,-3-1 6-16,0 1-11 15,0 2-3-15,0 0-12 16,-3-2-5-16,0-3-2 16,2-3-19-16,-2-3-8 0,0-2-39 15,3-2-16-15,-3-6-35 16</inkml:trace>
  <inkml:trace contextRef="#ctx0" brushRef="#br0" timeOffset="31513.255">18629 13443 280 0,'3'0'107'0,"-3"3"-58"0,3 2-57 0,-3 3 16 15,3 6 14-15,-3 4 10 16,0 3-5-16,0 6-3 16,0 4-14-16,0-1-6 0,3-7-3 15,0 1-23-15,-3-5-8 16,3-6-40-16,-3 0-18 16</inkml:trace>
  <inkml:trace contextRef="#ctx0" brushRef="#br0" timeOffset="31694.2189">18555 13570 300 0,'-6'3'112'0,"9"0"-60"0,3-3-58 16,0 2 19-16,3-2-4 16,6 0 5-16,5-2-8 15,7-1-3-15,3-2-2 16,0 0-50-16,-4-3-21 0,-2 0-56 15</inkml:trace>
  <inkml:trace contextRef="#ctx0" brushRef="#br0" timeOffset="41797.7714">273 7038 184 0,'0'-5'71'0,"0"5"-38"0,6 0-17 16,-6 0 24-16,0 0-6 15,0 5 3-15,3 3-10 16,-3 5-4-16,6 0-13 0,-6 6 0 0,3-1 1 16,-3 1-4-16,0-3-2 15,0 0-5-15,-3-3 0 16,3-3-16-16,0-4-68 16,3-1-17-1,-3-10-11 1</inkml:trace>
  <inkml:trace contextRef="#ctx0" brushRef="#br0" timeOffset="41961.5122">291 6871 296 0,'-12'-2'112'0,"12"-1"-60"0,3-2-63 0,-3 5 18 0,0-3-7 15,0 3-7 1,6 0-3-16,0 0 6 15,0 3-47-15,2 2-20 0,4 0-35 32</inkml:trace>
  <inkml:trace contextRef="#ctx0" brushRef="#br0" timeOffset="42488.1604">624 6829 148 0,'0'-8'57'0,"3"3"-30"0,-3-6-5 0,0 3 20 16,0 3 0-16,0-3 1 0,-3 0-10 15,3 0-3-15,-9 0-17 16,0 0-1-16,0 0-1 16,-6 8 2-16,-6 3 3 0,7 5-12 15,-1 8-4-15,6 8-3 16,-3 13-1-16,12 5 3 16,-6 3 0-16,6 0 1 15,6-3 0-15,-3-5 0 16,0-2 2-16,3-6-6 15,-6-5 1-15,0-6-30 16,0-2-13-16,-9-5-60 16,0-6-7-1</inkml:trace>
  <inkml:trace contextRef="#ctx0" brushRef="#br0" timeOffset="42639.8114">401 7078 232 0,'-12'-16'88'0,"12"16"-48"0,3-3-31 0,0 0 19 16,3 3-12-16,-3-2-2 15,9-1-4-15,2-2 1 16,7 0-6-16,9-1-3 0,0 4-1 16,0-1-23-16,-4 3-10 15,1 0-48 1,-3 0-61-16,-6-3 38 16</inkml:trace>
  <inkml:trace contextRef="#ctx0" brushRef="#br0" timeOffset="43385.986">1133 6630 184 0,'-3'-10'68'0,"3"10"-36"0,0-3-18 16,0 3 20-16,0 3-4 15,0 0 2-15,-9 2-14 16,0 3-3-16,-6 5-9 0,0 6 3 0,-8 4 3 16,2 9 0-1,-9 8 3-15,9 18 1 16,0 0-1-16,3 0 1 0,12-2 3 15,9 0-11-15,3-1-2 16,15-2-11-16,6-5-2 16,3-1-16-16,8-2-8 15,-5-8-54-15,6-10-24 16,-6-9-4 0</inkml:trace>
  <inkml:trace contextRef="#ctx0" brushRef="#br0" timeOffset="44753.1867">1312 7014 220 0,'0'0'82'0,"0"3"-44"0,0-6-29 15,3 6 19-15,-1 2 1 16,1 3 2-16,0 3-5 15,0 2-4-15,3 3-12 16,-6 2 2-16,3 1 2 0,3-3-5 16,-6-3-1-16,0-3-4 15,0 1-1-15,0-3 1 16,-6-3 0-16,3-2-2 16,3 0 1-16,0-6-2 0,0-8-1 15,0-2-2-15,0-5 1 16,0-1-4-16,0-2-1 15,9 2 3-15,-6-2 1 16,6 5-1-16,0 8 2 16,3 6-1-16,0 2 0 15,3 5 4-15,0 3 1 16,-3 3-1-16,-3 2 1 16,-3-3-2-16,-1 1 2 15,1-3 0-15,-3 0 1 16,3-3-2-16,-6-5 1 15,3 3-2-15,0-9-1 16,3-2 1-16,3-2-1 0,0-3-3 16,3-1 2-1,0 4 1-15,0 5 2 16,3 2 3-16,-3 8 2 0,0 6-1 16,5 2 1-16,-8 0-2 15,3 6 0-15,-3-3-3 16,-6 0-2-16,3-3-4 15,-3-3 0-15,0-2-29 16,3 0-13-16,-6-2-16 16,15-9-55-1,0-8-27 1,-3-2 36-16</inkml:trace>
  <inkml:trace contextRef="#ctx0" brushRef="#br0" timeOffset="45022.3213">1737 7041 232 0,'-6'-6'88'0,"3"9"-48"0,3 0-31 0,0-1 22 15,0 6-8-15,-3 0-1 16,3 5-1-16,0 6 1 16,0 2-12-16,3-2 3 0,6-1 1 15,-6-2-3-15,6-3-1 16,3-2 0-16,3-6 1 16,0-2 1-16,3-6 0 15,-3-10-4-15,-1 0 0 16,-2-3-1-16,-9 0 1 15,-3 0-4-15,-6 0-1 16,-3 0-3-16,-3 0-1 16,-2 6-10-16,-1 2-3 0,0 3-26 15,3-1-12-15,3 4-23 16,6-1-11-16,3 0-33 16</inkml:trace>
  <inkml:trace contextRef="#ctx0" brushRef="#br0" timeOffset="45354.9595">1853 7006 236 0,'-3'13'90'0,"3"-5"-48"0,3 14-45 15,3-12 16-15,3 3 4 16,-3 6 4-16,9-3-5 16,-3 0 1-16,6-3-10 15,-6-5-2-15,3-3-1 0,-1-2 0 16,1-9 2-16,0-2-1 0,-6-2 2 15,3-3-4-15,-3-1-2 16,-9 1 0-16,3-3 1 16,-3 3-1-16,0 3-1 15,0 2 3-15,0 2 2 16,0 4-4-16,3 10 1 16,3 2 6-1,3 3-5-15,-6 1-1 16,9-4-1-16,-3 3-1 15,5-2-14-15,-2 0-3 16,3-3-31-16,0-8-11 16,0-3-63-1</inkml:trace>
  <inkml:trace contextRef="#ctx0" brushRef="#br0" timeOffset="49075.9472">2365 7033 116 0,'-15'0'44'0,"15"2"-24"0,-3-4-15 0,3 2 11 16,0 0-3-16,0-3 2 15,0 0 3-15,3 1 1 16,-3-4-10-16,0 1 6 0,0 0 15 15,0-6-1-15,-3 3 6 16,0 3 2-16,-6 8-9 16,1-1-2-16,-4 4-9 15,0-1 0-15,3 3-8 16,-9 0-1-16,9 0-6 16,6 0-2-16,-3 0-2 15,12 2 0-15,3 1 2 16,12 2 0-16,0 0 0 15,-1 0 2-15,1 1 1 16,-3-1 1-16,-6-3 2 16,-3 1 1-16,-9-3 3 15,-6 0 4-15,-6 0-8 16,0-3-1-16,-9 0-5 0,1-2-3 16,-1-3-12-1,0 0-5-15,6 0-25 0,3 0-8 16,6-5-41-1,9-6-60-15,3-2 41 16</inkml:trace>
  <inkml:trace contextRef="#ctx0" brushRef="#br0" timeOffset="49449.4827">2452 7072 244 0,'-6'3'93'0,"6"0"-50"0,0-3-39 0,0 0 19 0,3 5 0 15,3-2 6 1,-1 2-10-16,4-3-1 0,0 1-10 16,9-3-3-16,-6 0-1 15,6-3-2-15,-3-2 1 0,0 0-2 16,-3 0 2-16,-3-1-2 16,-6-2 2-1,-6 0 0 1,-6 3-4-16,-3 3-1 0,-3 4 1 15,0 1 0-15,-3 5-2 16,0 0 2-16,3 2 1 16,6 1 0-16,1-1 4 15,10 9 7 1,7-3-2-16,3-3-2 16,9 3-1-16,3-3-4 15,3-2-2-15,0-3-19 0,-1 0-10 16,1-3-34-16,0-5-12 15,3 0-47 1</inkml:trace>
  <inkml:trace contextRef="#ctx0" brushRef="#br0" timeOffset="49842.6235">3133 6750 212 0,'6'-8'79'0,"-3"-6"-42"0,0 17-12 16,-3-3 25-16,0 0-3 16,0 0 1-16,-3 5-17 15,-3 6-7-15,-6 7-14 16,-3 12 0-16,-5 17 3 0,-13 3-9 16,3 3-2-16,3-2-2 0,3-6 2 15,4-6-12-15,2-4-3 16,3-6-29-16,3-5-13 15,3-6-24-15,6-7-9 16,6-6-18 0</inkml:trace>
  <inkml:trace contextRef="#ctx0" brushRef="#br0" timeOffset="50068.9482">2871 6755 304 0,'0'-3'115'0,"0"6"-62"0,3 2-53 0,3 0 21 0,0 6 10 16,6 10 7-16,6 11-6 15,6 10-4-15,3 3-16 16,2 0-8-16,1 3 0 0,3-6-1 16,-3-5 3-16,-7-2-14 15,-2-4-7-15,-3-2-45 16,-3-5-19-16,-6-8-76 15</inkml:trace>
  <inkml:trace contextRef="#ctx0" brushRef="#br0" timeOffset="52542.8817">3633 6718 184 0,'-6'-3'68'0,"6"0"-36"0,-3 3-13 0,3 0 23 16,0 0-1-16,0 0 0 16,0 0-14-16,3 6-4 15,-3-6-13-15,6 8-4 0,0 0 0 16,9 2-1-16,6 1 2 0,3 2 0 16,0 0 1-1,-1 1-7-15,1-1-2 0,0-3 0 16,0 1 2-16,-3-3 2 15,-3 0 1-15,-1-3 0 16,-5 0-2 0,-3-2-2-16,-3 0 3 15,0-1 0-15,-9 4-1 16,0-1 1-16,-3 0 0 16,-3 8 1-16,-3 1 2 15,-5 4 1-15,-1 3 1 16,-3 0 2-16,-9 1 1 0,3 1 1 15,0-4-2 1,4-3-1-16,2-3-3 16,6 0-1-16,3-2-8 15,3-3 0-15,0-3-6 16,6 0-1-16,0-2-26 16,3-3-9-16,6 0-37 0,15 0-12 15,0-3-30 1</inkml:trace>
  <inkml:trace contextRef="#ctx0" brushRef="#br0" timeOffset="53227.6322">4315 6668 228 0,'0'2'88'0,"6"6"-48"0,-3 29-29 0,0-21 21 16,0 10-4-16,0 12 1 15,0 9-3-15,0 1-1 16,-3-3-14-16,6-3-4 0,-6-2-3 15,6-3 0-15,-6-8 0 16,3-5 0-16,-6-6 0 16,3-5-5-16,-3-2 1 15,0-8-5-15,0-11-1 16,0-3-6-16,0-2-3 16,0-3 6-16,3-2 3 15,3-1-1-15,6 3 2 16,6 6-2-16,2 2 2 15,4 2 9-15,0 6 7 16,0 6 4-16,-3 2 3 0,-3 2-1 16,-3 1-1-16,-6-1 3 15,-4 6 2-15,-4 0-9 16,-4 3-4-16,-6-9-3 16,0 6-1-16,-6-5-18 15,-6-3-5-15,0-3-11 16,6-5-4-16,4 0-10 15,2-3-3-15,6-5-18 16,3-2-9-16,12-4-24 16</inkml:trace>
  <inkml:trace contextRef="#ctx0" brushRef="#br0" timeOffset="53524.7348">4520 7049 244 0,'-6'15'93'0,"6"-1"-50"0,-3 1-28 0,3-9 24 16,3 7-12-16,3 3-1 16,0 0-9-16,6-3 0 15,6-5-10-15,6-3-2 0,0-5-1 16,-4-8 0-16,-2 0 0 16,0-2 0-16,-3-3 0 0,-6-1 0 15,-3 1 2 1,-6-3-3-16,-6 0 0 0,-6 6-1 15,-9-1-2-15,-3 3-6 16,4 3-4-16,2 2-12 16,0 3-4-16,6 0-17 15,3 0-8-15,6 0-8 16,3 0-3-16,9-2-35 16</inkml:trace>
  <inkml:trace contextRef="#ctx0" brushRef="#br0" timeOffset="53910.5091">4833 6908 280 0,'-3'0'107'0,"3"0"-58"0,-18 14-46 0,15-9 21 16,-3 5-5-16,-3 4 3 16,0 4-10-16,0 3-2 15,0 3-6-15,3-3-3 0,3 0 2 16,3 1 0-16,3-4 1 15,0 1 0-15,3-9 0 16,6-2 0-16,0-10 2 16,3-6-8-16,-3-3 0 15,0 0-5-15,-3-2 0 16,-9 0 4-16,0 0 3 16,0 0 3-16,-3 2 1 15,3 3-2-15,-3 5 3 16,3 6 1-16,0 5-5 15,0 3 0-15,3 2 1 16,3 0 3-16,0-2-4 16,3 4-1-16,0-1-18 15,-1-4-8-15,1-10-26 16,0 0-10-16,0-2-16 16,-3-4-4-16,3 1-8 15</inkml:trace>
  <inkml:trace contextRef="#ctx0" brushRef="#br0" timeOffset="54588.6085">4928 7009 232 0,'-3'2'88'0,"6"4"-48"0,0 4-29 0,0-4 23 15,0 4-5-15,0-2 1 16,0 3-9-16,0-1-2 16,0-2-11-16,-3 0-1 0,0-3 3 15,0-5-4-15,0 0-1 16,0 0 2-16,0 0 2 15,0-2 0-15,0-3 2 16,0-3-8-16,0 0-2 16,3-3-1-16,0 1 2 15,3-1-3-15,0 3-2 16,3-5-1-16,0 2 0 16,3 1-22-16,2 2-7 15,7 8-17-15,-3 0-6 16,0-3-1-16,0 3 2 15,0 0 20-15,-3 0 10 0,-4 0 16 16,-2 0 8-16,0-5 51 16,-3-1-4-1,-3 4 2-15,-3 4-9 16,-3 1-2-16,-3 0-12 16,0 2-6-16,-9 3-10 15,-2 5-6-15,2 3-2 16,3 0-1-16,3 0 2 15,3 0 3-15,6 2-2 16,3-2 0-16,9-3-1 16,0-2-2-16,3-11 3 15,0-3 0-15,-1-2 1 16,1-6 2-16,-3-5-3 16,0-2 0-16,-3-6 1 0,-3-5 0 15,-3 0-2-15,-3-3-2 16,-3-2 1-16,-3 2-1 15,0 3-3-15,0 5 0 16,0 0 2-16,0 8 0 16,3 3-2-16,0 5 2 15,0 8 1-15,3 11 2 16,3 10 1-16,3 3 3 16,3 13-1-16,0 0 0 15,0 0-3-15,0-3 1 16,3-2-7-16,0-5-1 0,3-1-45 15,5-5-16-15,4-13-73 32</inkml:trace>
  <inkml:trace contextRef="#ctx0" brushRef="#br0" timeOffset="54965.902">5619 6728 264 0,'3'-16'99'0,"-3"16"-54"0,-3 6-20 0,3-1 31 16,-3 3-19-16,-3 5-6 15,-12 8-10-15,-6 11-1 16,-3 18-11-16,0 1 1 0,1-1 1 16,2 3-6-16,3-8-1 15,0-5-4-15,6-6-1 16,3-8-39-16,3-4-18 15,4-9-34-15,-1-5-13 16,3-14-17-16</inkml:trace>
  <inkml:trace contextRef="#ctx0" brushRef="#br0" timeOffset="55160.0728">5339 6755 284 0,'0'-3'107'0,"3"3"-58"0,3 3-37 15,0 2 24-15,3 6 1 16,6 10 4-16,2 16-11 16,1 11-6-16,9 2-13 15,0 0-7-15,0-2-1 0,-4-3-2 0,1-6-1 32,0-4-50-32,0-6-24 0,-3-11-88 15</inkml:trace>
  <inkml:trace contextRef="#ctx0" brushRef="#br0" timeOffset="59737.894">6363 7054 148 0,'0'-3'55'0,"3"6"-30"0,0-1-14 0,-3-2 18 15,0 0 0-15,0 0 3 16,3 0-4-16,-3 0-3 16,0 0-13-16,0 0 10 0,0 0 5 15,0 0 1-15,0 3 1 16,-3 0-8-16,-3-1 0 16,-6-2 1-16,0 0 1 15,-3-2-4-15,0-4 1 0,0 1-11 16,-3-8-3-1,-2-11-4-15,-1-2 1 0,0-3-7 16,3-3 1-16,3-3-4 16,3-7 0-1,3 0-1-15,3-3 0 0,3 5-6 16,3 0-2-16,3 3 0 16,6 8 2-16,0 5 1 15,3 6 1-15,0 5-2 16,-3 2 1-16,0 16 0 15,0 3 8 1,-12 3 2-16,-3 5 7 16,-6 10 5-16,0 9-1 15,0 2 3-15,-3 2-6 16,0 1-1-16,4 13-2 16,-1-5-2-16,3-6 1 0,3-5-1 15,3-3 0-15,0-7 0 16,3-6-3-16,3-5 2 15,3-6 1-15,3-2 0 16,0-5 0-16,5-3 0 16,4 0 0-16,0-3 0 15,0-2 0-15,3 0 0 16,-3 0-3-16,0-1 0 16,-4-2 2-16,1 0 0 15,0-5-4-15,-3-5 1 0,0 2-5 16,-3 0 1-1,-3 3-1-15,0-1 3 0,-3 1 2 16,-3 0-1-16,-3 2 6 16,0 1 1-1,-3 2 2-15,0 3 2 0,-3 5 1 16,0 2 1-16,-3 3 2 16,0 1 1-16,0 2-3 15,-2 5 0-15,-7 3-3 16,6-3 2-16,0-2-9 15,6-3 0-15,9-11-68 16,9-8-17 0,6 1-10-16,0-3-5 15</inkml:trace>
  <inkml:trace contextRef="#ctx0" brushRef="#br0" timeOffset="60005.7711">6660 7011 192 0,'0'6'74'0,"0"-1"-40"0,0-2-20 16,0-3 20-16</inkml:trace>
  <inkml:trace contextRef="#ctx0" brushRef="#br0" timeOffset="60740.2009">6660 7025 431 0,'-6'2'56'0,"1"1"-28"15,-1 0-6-15,-3-1-4 0,0-2 1 16,0-5 3-16,-3 0-10 16,0-11-2-16,-3-3-4 0,3-2 1 15,-3-3-9-15,-6-5 0 16,4 0-2-16,-7-5 2 16,0-6-6-1,3 0 1-15,3 3-10 0,3 6-4 16,1 1 4-16,2-4 5 15,3 8-4-15,3-6-6 16,3 8 7 0,3 6 3-16,3 2 5 15,0 5 3-15,3 3 2 16,-3 8-1-16,3 0 1 16,0 3 2-16,5 7 2 15,-2 1-1-15,0 5-1 16,-3 2 3-16,-3 1 2 15,0 7 0-15,-3 6 0 0,-6 2-6 16,0 3 1-16,0 1 0 16,3-1 0-16,0 10 0 15,3-7 0 1,6-8 2-16,0-3 3 16,9-5-2-16,0-6-2 0,-3-2 0 15,3-8-1-15,0-3 0 16,0-5 2-16,0-2-6 15,-4-4 1-15,1-4-1 16,0-4-1-16,-3 1 1 16,-3 0 0-16,0 2-4 15,0 1-2-15,-3-1 2 0,0 3 5 16,0 0 2-16,0 0 1 16,0 3 0-16,0 0 0 15,-3 0 0-15,0-1 0 16,0 4 0-16,0-1 0 15,0 0-9-15,0-2-4 16,0 2 4-16,0 1 3 16,0-4 4-16,0 4 1 15,0-1 1-15,0 0 0 16,0 1 4-16,0-1 2 16,0 3 11-16,-3 0 4 15,0 0-3-15,0 3 2 16,-3 2-7-16,0 0-3 15,-3 1-3-15,0 2 0 16,-3 0-4-16,0-3-2 0,3-2-42 16,1-1-20-1,5-4-71-15</inkml:trace>
  <inkml:trace contextRef="#ctx0" brushRef="#br0" timeOffset="62962.0271">1219 7713 228 0,'0'2'85'0,"0"6"-46"0,0 3-24 0,0-3 24 16,0 5-4-16,0 8 4 16,0 6-10-16,0 2-3 15,0-3-15-15,0 1-2 0,0-4 1 16,0-4-4-16,0-6-1 16,0-2 0-16,0-3-1 15,0-3 0-15,0 0 2 16,0-5-3-16,0-2 0 15,0-6-1-15,0-3-2 16,0-10-2-16,0-3-1 16,0 0-3-16,3 0-1 0,6 1 1 15,-6 2 4-15,3 2 1 16,3 6 1-16,3 2-5 16,-3 6 1-16,3 8 2 15,3 4 1-15,0 4 7 16,-4 5 6-16,-2 2-6 15,0 1-1-15,-9-1 1 16,0 1 1-16,0-6-3 16,0 0-1-16,0-2-1 15,0-6-2-15,0-2 1 16,0-3-1-16,3-5-5 16,0-11-1-16,3-3-2 15,3-2 0-15,0 0 2 16,3 2 2-16,-3 4 2 0,6 4 1 15,3 6-2-15,0 5 0 16,-4 5 8-16,1 3 4 16,-3 3 0-16,-3 4 0 15,3 1-1-15,-9 3 0 16,-3-1-4-16,0-2-3 16,0 0-16-16,0-3-7 15,0-5-11-15,0 0-5 16,6-3-19-16,-3-5-9 15,3-2-15 1,6-6-51-16,-3-5 30 16</inkml:trace>
  <inkml:trace contextRef="#ctx0" brushRef="#br0" timeOffset="63262.4872">1627 7758 248 0,'-18'5'93'0,"18"0"-50"0,-3 3-41 16,3-3 19-16,0 9 2 15,0 7 6-15,0 3-5 16,0 2 0-16,9 1-13 16,-6-1-2-16,6 0-2 0,3-4 1 15,0-7 2-15,3-4-1 16,-3-8 0-16,6-9-5 16,-7-2-3-16,1-5 2 15,-3-3 0-15,0-5 1 16,-9-3 0-16,-9 3-2 15,0 0-2-15,0 3 1 16,0 2-1-16,-2 2-16 0,-4 4-4 16,0 2-21-16,3 0-9 15,9 3-22-15,-6-1-7 16</inkml:trace>
  <inkml:trace contextRef="#ctx0" brushRef="#br0" timeOffset="63637.5415">1749 7750 252 0,'-3'8'93'0,"3"-3"-50"0,0 8-37 0,0-5 20 0,3 8-1 16,6 8 4-16,-6 0-9 16,6 2-2-1,3-2-10-15,0-3-3 0,3-5-1 16,0-3-2-16,-1-5 1 0,7-3-2 15,-6-7 2-15,3-6-2 16,0-5-1-16,-6-6-2 16,0-2-1-16,-6-3 4 15,-3 0 1-15,-3 0 2 16,0 1 0-16,0 4-5 16,0 6-1-16,0 2 3 15,0 6 1-15,0 5-3 16,3 8-1-16,0 5 3 0,0 3 1 15,5 5 0 1,1 0-2-16,-3 0 1 0,3 1 1 16,0-6-19-1,0-3-8-15,0-3-34 0,0-2-12 16,3-8-51 0</inkml:trace>
  <inkml:trace contextRef="#ctx0" brushRef="#br0" timeOffset="63997.0741">2181 7686 232 0,'-6'-13'88'0,"6"8"-48"0,0-1-18 16,0 6 28-1,-3 0-6-15,-3 0 1 0,3 3-16 16,-9 2-6-16,3 3-13 15,-6 3-6-15,3-1-3 0,3 4-4 16,6 1 0-16,0-1 2 16,3 2 0-16,3-3-2 15,6 11 2-15,-6-3 1 16,3 0 0-16,0-3 2 16,-3 1 1-16,0 0-1 15,-3-1 1-15,-3-5 0 16,-3 1 3-16,-6-4-12 15,0-2-5-15,-3-5-20 0,4-3-5 16,2-3-14-16,6-2-4 16,-3-8-70-1,15-1-34-15,3-15 82 16</inkml:trace>
  <inkml:trace contextRef="#ctx0" brushRef="#br0" timeOffset="64372.8496">2288 7747 288 0,'6'3'110'0,"-3"-1"-60"0,3 4-54 0,-3-4 21 16,6 1-4-16,-6 0 4 15,6-1 0-15,-1-2-1 16,7-5-8-16,0 0-3 0,-3-3-3 16,0 0-2-1,-3 0 1-15,-3-3 1 0,-3-2-1 16,-3 2 2-16,-3 1-7 15,-6 2 1-15,-9 3-4 16,6-1 0-16,-9 6 1 16,4 3 4-16,-1 2-1 15,3 6 1-15,-6 5 0 16,6 5 0-16,6 0 4 16,3 3 3-16,6 2 2 15,6 1 3-15,9-3-3 16,-3-3 1-16,9 0-5 15,0-3-2-15,5-4-5 16,-5-6-2-16,3-3-26 0,3-8-9 16,-3-2-39-1,2 0-16-15,4-3-9 16</inkml:trace>
  <inkml:trace contextRef="#ctx0" brushRef="#br0" timeOffset="64645.379">2758 7541 212 0,'12'-14'79'0,"0"12"-42"0,-3-6-17 0,-9 8 24 16,3 0 2-16,-3 0 4 0,-3 5-18 15,0 3-9-15,-3 11-14 16,-6 2 0-16,-3 8 2 15,-6 8-2-15,-2 3 2 0,2 7-6 16,0-4-3-16,3-4-6 16,3-4 0-16,3-6-20 15,6-5-9-15,-6-9-82 16,6-4-29 0</inkml:trace>
  <inkml:trace contextRef="#ctx0" brushRef="#br0" timeOffset="64875.3292">2612 7501 284 0,'-6'0'107'0,"9"3"-58"0,6 2-51 0,-6 0 22 16,6 11 12-16,3 5 10 15,6 8 0-15,3 14-1 16,0 2-22-16,-1 10-14 0,1-7-4 15,0-1-1-15,0-7 0 16,0-3-29-16,-3-8-13 16,-1-8-95-1,-2-10-72-15,-6-6 78 16</inkml:trace>
  <inkml:trace contextRef="#ctx0" brushRef="#br0" timeOffset="65814.5907">3365 7451 240 0,'6'-3'90'0,"-3"3"-48"0,-3 0-27 0,0 0 26 16,0 5-15-16,-3 3-3 16,-6 5-2-16,-3 3-1 15,-11 6-11-15,-4 1 1 0,0-1 1 16,-3-1 5-16,1-3 4 16,2-2-8-16,3-3-2 15,6-2-4-15,6-3 1 16,3 0-4-16,3 0 0 0,12 0-3 15,3 5-1-15,12 5 3 16,3 6 3-16,6 0 2 16,2 2 3-16,1 1 1 15,-3-1 3-15,-6-2-5 16,-1 0-3-16,-5-5-6 16,-3-4 0-16,-3-1-27 15,-3-6-9-15,-3-3-48 16,0-2-21-16,-3-6-42 15</inkml:trace>
  <inkml:trace contextRef="#ctx0" brushRef="#br0" timeOffset="67211.4611">3764 7482 192 0,'-3'-8'71'0,"3"8"-38"0,0-2-17 15,0 2 22-15,3 2-11 16,0 6-1-16,-3 3-9 16,0 13-2-16,0 8-9 15,0 7 5-15,0 4 4 0,0-4-1 16,0 6 2-16,0-2-5 15,3-9-1-15,-3-5-6 16,0-5-3-16,0-8 0 16,0-3-1-16,0-5 4 15,0-3 2-15,0-5-7 16,3-10-1-16,0-6-5 0,0-3 2 16,3-2-2-16,-3 0 0 15,3 2-3-15,3 4 1 16,0 1 3-16,3 6 1 15,0 6 0-15,6 4 4 16,5 6 4-16,-5 0 6 16,-3 8 4-16,-3 0 2 15,-9 5 0-15,-3-2 4 16,-9-3-9-16,-3-1-3 16,-6-1-9-16,-3-4-1 15,-2-2-12-15,2-3-3 16,0 1-11-16,3-6-4 15,3-3-20-15,9-7-8 0,9-12-50 16</inkml:trace>
  <inkml:trace contextRef="#ctx0" brushRef="#br0" timeOffset="67511.8696">3967 7758 220 0,'-6'21'85'0,"6"-11"-46"0,0 19-26 16,0-10 22-16,0-1-5 16,3-2 0-16,3 0-11 15,3-3-1-15,2-2-11 16,4-3 0-16,0-3 3 0,0-5-2 16,0-5 3-16,-3-8-2 15,0 2 0-15,-6-5-5 16,-3 0-1-16,-3 1 1 15,-6 1 2-15,-3 1-3 0,-3 0 0 16,0 2-8-16,0 3-4 16,0 0-17-16,3 3-9 15,3 0-32-15,6 2-15 16,9-2-36 0</inkml:trace>
  <inkml:trace contextRef="#ctx0" brushRef="#br0" timeOffset="67930.2342">4267 7723 228 0,'-9'-2'85'0,"9"2"-46"0,-6-6-41 16,3 6 14-16,-3 6 7 16,1-4 7-16,-7 3-4 15,0 3-1-15,-3 3-12 16,3 2-8-16,3 14-1 0,0-1 2 15,3-2 3-15,3-3 0 16,6-2 0-16,6-3-1 16,0-3 2-16,0-5-3 15,0-6 0-15,0-2-3 16,0-2-3-16,0-6 2 16,-3-5 2-1,0 2 0-15,-4-5-1 0,1 3 7 0,-3 0 5 16,0 2-4-1,0 3 0-15,0 3 0 0,0 2 2 16,0 3-7 0,0 5-4-16,3 9-3 0,0-1 0 15,0 3 3-15,0 0 2 16,3-3-2-16,0-3-2 16,3 1-31-16,0-6-13 15,0 1-25-15,0-6-9 16,9-3-23-1</inkml:trace>
  <inkml:trace contextRef="#ctx0" brushRef="#br0" timeOffset="68230.545">4327 7763 220 0,'0'5'82'0,"3"0"-44"0,0 6-31 15,6-6 18-15,-3 14 0 16,0-3 4-16,0 0-9 15,-3-3-4-15,-1-3-9 16,1-2-5-16,0-2 1 16,0-1 4-16,-3-5 15 15,0 0-1-15,0-8 0 16,0-8-14 0,0 3-4-16,6 0-2 15,3-1-1-15,0 1 0 16,0 0 0-16,0 2-14 0,3 3-5 15,0 1-30-15,3 1-13 16,0 1-54 0,3 0-37-16,-1-1 68 15</inkml:trace>
  <inkml:trace contextRef="#ctx0" brushRef="#br0" timeOffset="68654.3325">4568 7742 228 0,'-12'10'88'0,"6"-7"-48"0,-6 2-45 0,6 1 15 15,-3 1-2-15,0 1 3 16,0 14-2-16,0-1 0 0,4 3-5 16,-1-1-5-16,3-1 0 0,3-4 7 15,6 1 6-15,2-6-4 16,1-3-2-16,0-4 1 16,3-6 2-1,-3-8 0-15,3-3 0 0,-3-7-3 16,-3-6-1-16,0 0-1 15,-3-2 2 1,-3-1-3-16,0-2 0 0,-3 0-1 16,-3 2 1-16,0-10-4 15,0 8 0-15,0 5 1 16,0 3 0-16,3 5-5 16,0 6 1-16,0 2 4 15,3 16 4 1,0 2 3-16,3 6-1 0,0 11 1 15,0 5 5-15,0 12 2 16,0-1-3-16,3-3-1 16,0-6-6-16,0-5-1 15,0-5-14 1,6-3-8-16,6-8-37 0,-3-2-13 16,2-6-62-1</inkml:trace>
  <inkml:trace contextRef="#ctx0" brushRef="#br0" timeOffset="68803.7">4851 7583 192 0,'18'-26'74'0,"-18"20"-40"0,3 1-13 15,-3 5 25-15</inkml:trace>
  <inkml:trace contextRef="#ctx0" brushRef="#br0" timeOffset="68954.6314">4872 7557 453 0,'-9'15'49'0,"-6"7"-25"15,0 7-13-15,-3 5-7 0,0 6 0 16,0 7 0-16,3-4-2 16,0-6-2-16,1-6-2 15,5-1 1-15,-3-7-23 16,3-1-12-16,3-7-23 0,3-4-9 15,0-3-49 1</inkml:trace>
  <inkml:trace contextRef="#ctx0" brushRef="#br0" timeOffset="69204.9758">4681 7636 260 0,'0'0'99'0,"6"5"-54"0,3 3-33 0,-6 0 26 16,3 8 0-16,3 5 4 15,0 11-14-15,3 2-7 16,-1 3-12-16,-2-2-6 0,6-1-2 16,0-5-6-16,3-5-1 15,-3-3-35-15,0-5-13 0,0-3-40 16,3-7-16-16,-4-6 3 15</inkml:trace>
  <inkml:trace contextRef="#ctx0" brushRef="#br0" timeOffset="69437.7694">5080 7686 280 0,'0'3'107'0,"0"-1"-58"0,0 9-51 0,3-3 22 15,-3 8-3-15,3 2 4 16,-3 9-7-16,0 2-1 16,0-3-7-16,0-2-8 0,0-3-2 15,0-2-36-15,0-3-15 16,6-6-76-1</inkml:trace>
  <inkml:trace contextRef="#ctx0" brushRef="#br0" timeOffset="69621.2518">4988 7821 296 0,'3'-16'112'0,"6"16"-60"0,5 0-54 16,-5 0 22-16,12 0-8 15,0 0 1-15,0-2-14 16,0-1-6-16,-1 0 3 16,1 1-71-16,0-4-32 0,-3 1-7 15</inkml:trace>
  <inkml:trace contextRef="#ctx0" brushRef="#br0" timeOffset="78173.9682">1195 8424 172 0,'-3'0'66'0,"3"-2"-36"0,3 4-22 16,-3-2 18-16,0 0-4 16,6 3-1-16,3 2 0 15,-9 1 1-15,3 7-12 16,3 8 5-16,-6 0 5 0,3 6 2 15,-3-1 2-15,0 1-9 16,0-4-4-16,0-2-4 16,0-2-2-16,0-6-3 0,0-2-2 15,0-3 1-15,0-3 1 16,0-5-1-16,0 0-1 16,0-8-2-16,3-5 1 15,-3-3-4-15,6-5-1 16,-6-11-4-16,3 3-1 15,3 3 3-15,0 4 5 16,0 4 2-16,3 5 1 16,-6 2 0-16,3 6 2 15,0 2 1-15,3 11 1 16,0 3 2-16,-3 2 1 16,0 0-1-16,0 3 1 15,-3 2-4-15,-3 1 0 16,0-3 1-16,0-3 2 15,0 0-3-15,0-2 0 16,0-3-1-16,0-3-2 0,0-5 3 16,0 0 0-16,2-8-6 15,4-2-2 1,3-4-3-16,0 1 0 0,-3-3 5 16,3 3 1-16,3 0-1 15,3 5 0-15,-6 3 4 16,12 2 3-16,-6 3 3 15,0 5 3-15,-4 6 6 16,1 5 2-16,-3 5-7 16,0 0-2-16,-9 0-5 15,0-2-1-15,0 2-8 16,0-5-4-16,0-6-24 16,0 1-9-16,3-3-20 15,3-8-9-15,6-5-47 16</inkml:trace>
  <inkml:trace contextRef="#ctx0" brushRef="#br0" timeOffset="78504.9641">1597 8501 268 0,'-3'11'101'0,"3"-6"-54"0,-6 6-39 0,6-1 21 16,0 6-2-16,0 3 3 15,0 2-16-15,6 0-6 0,6 0-5 16,0-5-3-16,6-6 3 0,-3-2-2 16,3-2 2-16,0-6 0 15,2-6 1 1,-5-4-2-16,0-3-2 0,-3-6 3 16,-3 3 2-16,-9 0-2 15,-9 0-2-15,0-2 2 16,-3 2 2-1,-6 0-7-15,4 3 0 0,-7 5-22 16,6 5-7-16,3 1-24 16,3-4-10-16,6 1-12 15,15-5-53 1</inkml:trace>
  <inkml:trace contextRef="#ctx0" brushRef="#br0" timeOffset="78847.179">1767 8475 256 0,'-9'34'96'0,"9"-23"-52"0,3 7-40 0,3-7 19 16,-6 5-4-16,6-1 1 15,0 1-11-15,3-2-5 16,3-4-3-16,0-2 3 0,0 0 2 16,11-8 0-16,-2-8-1 15,-6-3-6-15,0-2 1 16,-3 0 0-16,-3-3 0 15,0-2 2-15,-3-1 1 16,0 1-1-16,-6-1-2 0,0 6 1 16,0 2-1-1,0 3 0-15,0 14 2 16,3 4 3-16,3 3 2 16,-1 3 1-16,1 3-4 15,3-1-3-15,-6 1 0 16,3-3-1-16,6-3-14 15,-6-2-3-15,3-1-35 16,0-2-16-16,0-5-56 16</inkml:trace>
  <inkml:trace contextRef="#ctx0" brushRef="#br0" timeOffset="79206.1984">2172 8408 208 0,'0'-5'77'0,"-6"5"-42"0,3 0-19 0,-3 3 22 16,3-1-3-16,-3 4 4 16,0 2-6-16,-12 0 0 15,6 0-19-15,0 2-6 0,3 1-1 16,3-3-6-16,3 2-3 15,6 1-4-15,3-1 1 16,0 1 3-16,3 0 1 16,0-1 1-16,-3 1 2 0,-3 2-1 15,-3 0-1-15,-3 3 5 16,-12 0 1-16,3-3-2 16,-3-2-3-1,1-3-16-15,-1 2-5 0,6-4-28 16,-3-6-9-16,6-3-30 15,6-2-52 1,3-6 35-16</inkml:trace>
  <inkml:trace contextRef="#ctx0" brushRef="#br0" timeOffset="79582.4292">2249 8538 300 0,'3'0'112'0,"0"0"-60"0,6 3-63 0,-9-3 18 16,0 2-1-16,6 1 6 15,0-3 5-15,0 0 4 16,6 0-11-16,-9-3 1 0,9-2 0 16,-3-3-6-16,0 0-1 15,2-2-4-15,-2-1-3 16,0 0-1-16,0-2 3 16,-15 0-5-16,3 0 2 15,-6 2-5-15,0 1 1 16,-2 2-3-16,-1 5 2 15,-3 3 3-15,-3 5 3 16,3 3 2-16,0 11 3 16,6-1 1-16,-3 1 1 15,6 2 6-15,3 3 6 0,6 0-8 16,6-3-2-16,3 0-2 16,6-5 0-16,-3-3-2 15,15 0-2-15,-4-7-17 16,4-6-9-16,-9-3-35 15,3-2-16-15,-6-9-45 16</inkml:trace>
  <inkml:trace contextRef="#ctx0" brushRef="#br0" timeOffset="79919.5499">2523 8205 292 0,'0'0'110'0,"0"2"-60"0,12 1-61 0,-6 0 18 16,3 2 21-16,-3 3 16 15,6 8-2-15,-6 8-3 16,3-3-21-16,-1 0-9 0,1 0-4 16,0-2-1-16,0-4 0 15,-3 1-20-15,0-5-9 0,0 0-20 16,6-6-8-16,-6 0-26 16,9-5-10-16,-6-5-26 31</inkml:trace>
  <inkml:trace contextRef="#ctx0" brushRef="#br0" timeOffset="80109.2892">2907 8207 332 0,'-9'3'126'0,"3"5"-68"0,-6 5-54 16,6-5 24-16,-9 13-10 0,-8 0 2 15,-1 3-9-15,0 0-4 16,6-3-4-1,-6 0-11-15,6-2-3 0,9 2-18 0,-5-5-7 16,8-3-32-16,-3-2-14 16</inkml:trace>
  <inkml:trace contextRef="#ctx0" brushRef="#br0" timeOffset="80303.9256">2681 8374 300 0,'-6'5'112'0,"9"3"-60"0,3 13-34 0,-3-5 31 0,0 8 2 16,0 3 4-16,3 4-26 15,-6 6-9-15,3-2-13 16,0-1-5-16,0 6-1 0,0-11-30 16,0-5-10-16,2 0-32 15,-5-6-12-15,3-5-69 16</inkml:trace>
  <inkml:trace contextRef="#ctx0" brushRef="#br0" timeOffset="81521.2739">3193 8239 272 0,'-3'3'104'0,"6"-1"-56"0,0 1-52 0,0 2 18 15,3 6 3-15,6 5 4 16,5-3-3-16,4 3 0 16,3-3-10-16,3 3-5 0,0-3 0 15,-1 0-4-15,-2-2 0 16,0 0 1-16,-6-3 2 15,-3 0-1-15,0-3-1 16,-3 0 1-16,-3 0-1 16,-1-2 0-16,-2 0 0 15,0-1 2-15,-6-2 3 16,-6 14-2 0,0-1 5-16,-5 3 4 15,-4 0 0-15,-3 5 3 16,0 3-2-16,-3 2 2 0,0 3-6 15,-3-2-3-15,7 2-1 16,2-8-1-16,3 3-18 16,3-11-5-16,6 3-26 15,6-6-9-15,3-10-80 16,3-13-53 0,0-3 80-16</inkml:trace>
  <inkml:trace contextRef="#ctx0" brushRef="#br0" timeOffset="82525.605">3961 8223 220 0,'-3'0'82'0,"3"0"-44"0,0 3-36 0,0 2 17 0,3 8-4 15,0 11 1-15,3 8 3 16,0 8 0-16,-3 7-10 16,0 1-1-16,-1 0-1 0,-2-6 3 15,0-5 4-15,0-5-6 16,0-9-2-16,0-1-3 16,0-9-3-16,0-3 3 15,0-2 0-15,0-2-4 16,0-6-1-16,-2-6-2 15,2-4 0-15,0-6-4 16,2-8-2-16,4 0-2 16,6 3 0-16,3-3 9 0,0 6 4 15,3 10-5 1,0 8 1-16,3 3 3 0,-3 4 2 16,2 4 11-1,-8 5 6-15,-6 5-1 0,-9 0-1 16,-3 0-5-16,-6 6 0 15,-5-9-7-15,-4-2-3 16,0-5-6-16,0-3-2 16,3-3-19-16,-3-8-7 15,6-2-16-15,9-5-5 16,4-4-32 0,2-2-43-16,5-2 37 15</inkml:trace>
  <inkml:trace contextRef="#ctx0" brushRef="#br0" timeOffset="82809.1859">4184 8509 244 0,'-18'19'90'0,"18"-6"-48"0,0 8-47 15,0-5 15-15,0 5 5 16,3 0 7-16,0 6-2 16,3-1-2-16,3-2-10 15,6-6-1-15,0-4 3 0,6-4-4 16,-4-5-1-16,1-7-2 15,3-9-3-15,-3-2 3 16,-6 0 0-16,-3-3 1 16,-9 0 0-16,-6-2 0 15,-3-1 0-15,-3 0-2 0,-3 4 1 16,0 4-7 0,3 0-1-16,3 4-23 0,0 1-8 15,12 1-75 1,6 0-8-1</inkml:trace>
  <inkml:trace contextRef="#ctx0" brushRef="#br0" timeOffset="83171.5628">4446 8472 244 0,'-9'16'90'0,"3"-14"-48"0,0 4-42 0,3 4 18 0,-6 1-6 15,0 2 3-15,-6 6 3 16,3 5 3-16,0-1-11 15,4 4-1-15,5-1-2 0,6 1-3 16,3-6-3 0,2-11 0-16,1-2-1 0,3-2 0 15,0-12 2-15,0-2-3 16,0-2 0-16,0-3 1 16,-3-3 2-16,-3 0-3 15,-3 0 0-15,-3-3 5 16,0 6 2-16,0 3-2 15,0 2-1-15,0 2-3 16,0 4-3-16,0 2-1 16,3 8 0-16,3 2 0 0,0 4 3 15,0-1-16 1,3 0-5-16,-1-2-16 0,1-3-6 16,0-6-23-16,0-2-7 15,0-5-10 1</inkml:trace>
  <inkml:trace contextRef="#ctx0" brushRef="#br0" timeOffset="83456.6121">4577 8528 220 0,'0'-6'82'0,"3"6"-44"0,0 3-44 0,-3-3 12 16,3 5 2-16,3 0 7 16,0 3 8-16,-6 3 3 15,0 0-13-15,0-3-6 0,0-1 0 0,0-1-4 16,0-1-2-1,0-2 6-15,0-3 5 0,0 0 3 16,0-3 3-16,0 0-6 16,0-2 1-1,6-3-8-15,0 0-3 0,3-2-4 16,2 2 1-16,7-3-1 16,-6 3 0-16,3 0-11 15,0 3-5-15,3-6-30 16,0 9-11-16,-3-4-34 15,5-2-40 1,-2 3 43-16</inkml:trace>
  <inkml:trace contextRef="#ctx0" brushRef="#br0" timeOffset="83845.6733">4818 8459 232 0,'-21'5'88'0,"18"6"-48"0,-3-1-36 0,0-2 19 15,0 3-15-15,-3 2-4 16,3 5-3-16,0 4-1 15,0 1 0-15,6-1 0 0,3-4 0 16,3 1 0-16,3-6 0 16,6-8 2-16,3-5 1 15,-3-5 3-15,0-6 3 16,0-7-2-16,-3-1-2 16,-3-2 0-16,-3-5 1 15,-1-3 1-15,-5-1 3 16,0-1-3-16,-3-4-2 0,-5 6 0 15,-1-5 1 1,3 7-3-16,-3 9-2 16,0 5 2-16,9 2 0 0,3 19-1 15,3 5-2-15,0 8 3 16,0 11 2-16,3 5 2 16,0 5 1-16,-1 3-4 15,1-2-3-15,3-1 0 16,0-8-1-16,-3 4-16 15,0-12-6-15,3-5-31 16,0-13-14-16,0-13-50 16</inkml:trace>
  <inkml:trace contextRef="#ctx0" brushRef="#br0" timeOffset="84121.1636">5077 8334 256 0,'-3'-2'96'0,"6"-1"-52"0,12 3-29 0,-9 3 24 16,0 2 1-16,3 3 3 16,3 8-15-16,-1 2-4 15,4 6-14-15,0 0-4 0,-3-3-2 16,0 0-7-16,-3-2-2 15,0-3-18-15,0-3-8 0,0-5-23 16,3-3-9-16,0-5-34 16,5-5-52-1,1-14 45-15</inkml:trace>
  <inkml:trace contextRef="#ctx0" brushRef="#br0" timeOffset="84256.8417">5401 8345 308 0,'-9'3'115'0,"6"-3"-62"0,-5 10-62 15,2-5 20-15,0 6-10 16,-3 2-1-16,-6 3-10 16,-6 5-4-16,0 1 7 15,3-1-45-15,0-3-19 0,4-2-37 16</inkml:trace>
  <inkml:trace contextRef="#ctx0" brushRef="#br0" timeOffset="84417.4055">5250 8535 320 0,'3'16'121'0,"-1"6"-66"0,10 12-53 0,-9-18 23 15,-3 10-4-15,0 3 4 16,0-2-13-16,-3-3-7 16,3-1-3-16,6-1-44 0,-3-7-19 15</inkml:trace>
  <inkml:trace contextRef="#ctx0" brushRef="#br0" timeOffset="85588.6799">6041 8752 176 0,'0'16'66'0,"0"-13"-36"0,0 2-20 0,0-5 20 16,0 3 15-16,0-3 11 16,0 3-12-16,0-3-3 15,0 2-24-15,0-2 5 0,-3 0 2 16,0-2-4-16,0-1-1 16,-6-5-7-16,-2-3-2 15,-1-2-4-15,0 0-1 16,0-3-3-16,-3-5-2 15,0-3-6-15,-3-2-1 16,0-9-4-16,0 1 0 0,4-1 1 16,2-2 1-16,3 3-1 15,3-11 1 1,6 5 3-16,3 6 1 0,3 7 3 16,3 4 1-16,0 4-4 15,0 9 1-15,-1 4 0 16,-2 14 2-16,-6 13 1 15,-3 6 1-15,-6 12 0 16,-2 1 0-16,-4 3 0 16,0 1 2-16,3-1-1 15,3-9-1-15,0 1 1 16,3-6 1-16,3-3-3 16,3-7 0-16,3-6-1 0,3-8 0 15,3-2-5-15,3-6-3 16,3-2-3-16,0-6 0 15,0-5-4-15,-1-2 0 16,-2-1 5-16,-3 4 5 16,0 1 6-16,-3 4 3 15,0 2 13-15,-3 3 7 16,-3 2-5-16,-3 3 1 16,-3 5-5-16,-3 3 2 15,0 3-8-15,-3-1-4 16,3-2-2-16,1 0 1 15,2-3-30-15,3-2-13 16,3-3-41-16,6-3-18 0</inkml:trace>
  <inkml:trace contextRef="#ctx0" brushRef="#br0" timeOffset="86457.4901">6288 8662 124 0,'0'0'49'0,"0"3"-26"0,3 0-3 0,-3-3 19 15,3 2 3-15,0 1 2 16,0 2-5-16,-3-5-1 15,3 3-21-15,-3 0 12 0,0-1 5 16,0 1-3-16,-3 0 2 16,-3-3-10-16,0 0-4 15,0-3-9-15,-3 0-4 0,1-2-3 16,-7-3 0-16,-3-3-2 16,-3-2-1-1,0-5-2-15,3-1-1 0,0-5-9 16,4-5-5-16,5-2 0 15,3-4 0-15,3 3-1 16,3-2-2-16,3 5 7 16,0 5 3-16,0 0 6 15,0 6 2-15,0 10-1 16,0 0 2-16,0 3 1 16,-3 2 2-16,-3 14-3 15,0 7 0 1,-3 8 1-16,-6 9 0 15,0 2 0-15,3 3 2 0,0 2 3 16,3-5-2 0,3 0 0-16,3-5-1 0,0 2-2 15,6-10 1-15,0-5 1 16,6-6-1-16,-3-8 2 16,9-8-4-16,-1-5 0 15,1 1-4-15,-3-7-1 16,0-2-4-16,0-2 1 15,0-3-2-15,-6 2 2 16,0 3 5-16,-3 3 2 16,0 3 4-16,-3 2 1 15,-3 0-1-15,0 2 1 0,0 4 4 16,-3-1 4-16,0 6 0 16,-3 2 3-16,0 0-3 15,-3 1-1-15,3-1-9 16,0 0 0-16,-3-2-36 15,6-1-15-15</inkml:trace>
  <inkml:trace contextRef="#ctx0" brushRef="#br0" timeOffset="88140.3714">1231 9242 212 0,'0'0'82'0,"0"-5"-44"0,0 7-33 16,0-2 19-16,0 6 2 15,0 4 7-15,0 6-5 0,0 8-2 16,0 2-14-16,0 1-1 0,0-1 2 16,0-2-3-16,0-3 0 15,0-5-6-15,0-3-3 16,3-5 0-16,-3 0 1 16,0-8-1-16,0 0-1 15,6-2-4-15,-6-4-2 16,0-4-2-16,0-4 2 15,3-7-1-15,0 0 0 16,3-3 1-16,3 3 2 16,0 5-3-16,3 3 0 15,-3 5 4-15,3 11 1 16,0 7 2-16,-1 6 2 16,-5 3 3-16,-3-1 4 0,-3 3 5 15,0-2 3 1,0-1-7-16,-3-4-3 15,3-4-2-15,0-2-1 0,0-3-2 16,0-5 1-16,3-2-4 16,3-6-2-16,3-3-1 15,3-2 3-15,-3-5-2 16,6 2 1-16,-3 0 0 16,6 5 0-16,0 3 0 15,-4 6 0-15,4 7 8 16,0 3 4-16,-9 2-1 15,6 6 2-15,-9 3-8 0,0-1-2 16,-3-2-12 0,0 0-3-16,0-3-35 0,3-5-15 15,-6-2-55 1,9-6-40-16,3-3 69 16</inkml:trace>
  <inkml:trace contextRef="#ctx0" brushRef="#br0" timeOffset="88439.6755">1669 9350 260 0,'-21'19'96'0,"21"-14"-52"0,-3 11-45 0,3-8 20 16,0 3 4-16,3 4 6 0,0 4 0 16,3 0 0-1,3-1-16-15,0-2-1 0,3-6 1 16,8-2-3-16,-5-8 2 0,9-8-7 15,-3-2-1 1,-6-3-2-16,0-1-2 0,-3 1 1 16,-3-3-1-16,-9-5-3 15,-9 3 2-15,-6 2-8 16,-3 0-4-16,0 3-4 16,6 5-3-16,-9 2-15 15,6 1-7-15,3 3-36 16,15-4-74-1</inkml:trace>
  <inkml:trace contextRef="#ctx0" brushRef="#br0" timeOffset="88787.2831">1874 9366 276 0,'-15'37'104'0,"18"-23"-56"0,12 4-56 0,-9-7 16 16,0 2 0-16,3 0 7 15,3 0-1-15,0-2 0 16,0-6-8-16,0-2-2 0,2-6 0 16,1-2-5-16,0-3 1 15,-9-3-2-15,3 1 0 16,-3-3 2-16,-3-1 0 16,3-4 0-16,-6 2 0 15,0 3 0-15,0 5 2 16,0 0-3-16,0 8 0 0,0 0 3 15,3 8 1 1,3 0 1-16,6 2 2 0,-9 4-1 16,9-1 0-16,3 0-6 15,-7-2 1-15,7-3-16 16,3-3-4-16,-3-5-36 16,3-3-17-16,3-2-41 15</inkml:trace>
  <inkml:trace contextRef="#ctx0" brushRef="#br0" timeOffset="89355.748">2270 9335 244 0,'-15'-3'93'0,"9"-2"-50"0,0 2-22 0,0 3 30 15,0 0-23-15,-3 3-5 16,0-1-10-16,3 1-3 16,4 5-9-16,2 5-2 15,2-2 0-15,4 2 2 16,3 0 6-16,-9 3 4 15,-6 2 0-15,3 1 3 16,-5 0-7-16,-1-4-2 16,0 1-3-16,0-5 1 15,3-3-11-15,-3-3-4 16,0-2-21-16,6-6-6 16,3-5-15-16,6-2-7 15,9-4-24 1,-3 4-41-16,6-1 34 15,2 3 120-15,1 0 63 0,3 3-12 16,3 0-8-16,-6-1-25 16,-1 4-7-16,-2-1-22 15,0 0-1-15,-3 1-2 0,0-1-3 16,0 1 1-16,-3-4-3 16,-3-2 0-16,0 0-5 15,-3-2-3-15,-3-1 0 16,-3 1-1-16,-3-4 2 15,-3 4 1-15,-3 2-6 16,-6 0-2-16,0 0 2 16,-3 5 3-16,3 6-4 15,0 8 1-15,3 4 3 0,3 1 2 16,4 0 6-16,2 3 3 16,3 2-2-1,5 0 0-15,7 0-3 0,6-2-1 16,0-3-6-16,3-3-1 15,0-5-17-15,0-3-7 16,-1-5-38-16,1-5-16 16,9-3-42-1</inkml:trace>
  <inkml:trace contextRef="#ctx0" brushRef="#br0" timeOffset="89601.7425">2639 9065 324 0,'-6'0'123'0,"9"2"-66"0,3 4-62 16,0-1 20-16,-3 5 13 16,3 9 9-16,6 5-11 15,-6 2-4-15,3 3-13 16,-3 0-6-16,3-5-2 0,-6-5-26 15,6-3-10-15,-1-3-29 16,1-5-9-16,6-3-68 16</inkml:trace>
  <inkml:trace contextRef="#ctx0" brushRef="#br0" timeOffset="89764.0138">2952 9123 332 0,'-12'8'126'0,"6"8"-68"0,-6 0-65 0,6-3 19 16,-6 3-8-16,-6 2 2 16,3 1-12-16,-9-1-3 15,7-5 4-15,-1 1-53 0,3-4-20 16,3-2-47 0</inkml:trace>
  <inkml:trace contextRef="#ctx0" brushRef="#br0" timeOffset="89924.5243">2761 9337 316 0,'-3'29'121'0,"9"-8"-66"0,0 11-51 0,-3-13 24 0,-3 7-7 16,0 3 2-16,0 8-13 16,0 0-3-16,0-5-5 15,-3-8-39-15,3-3-15 0,6-2-100 16</inkml:trace>
  <inkml:trace contextRef="#ctx0" brushRef="#br0" timeOffset="91471.3768">3553 9038 264 0,'0'0'101'0,"3"3"-54"0,-6-1-35 0,3 1 26 16,-3 2-7-16,-6 6 2 15,-3 2-15-15,-9 11-3 16,-3 2-9-16,-2 1 7 0,-4-3 4 15,-3-3-7-15,0-3-3 16,7 1-4-16,2-6-3 16,6-2 1-16,6-3-1 15,3 0-3-15,6 0 2 16,9 5-1-16,9 3-2 0,6 2 5 16,3 1 1-16,5 2 0 15,-2 3 1 1,0 0-2-16,-3-3-1 0,-3-3-6 15,-4-2-4-15,1-3-36 16,0-2-17-16,-3-3-89 16</inkml:trace>
  <inkml:trace contextRef="#ctx0" brushRef="#br0" timeOffset="92451.0523">3812 9086 208 0,'-3'5'79'0,"0"6"-42"0,6-1-39 0,3 3 14 15,0 19 16-15,-3 8 9 0,0 8-8 16,0 2-5 0,0 0-13-16,-3-2 6 0,0-6 5 0,0-2-11 15,0-3-4-15,0-13-4 16,0-3-3-16,0-8 3 15,0-2 0-15,0-11 1 16,0-3-5 0,0-5 1-16,0-5-5 15,3-6 1-15,0-2-3 16,6 0 2-16,8 0 5 16,-5 2 2-16,3-2-5 15,3 8 0-15,-3 5-1 16,0 5 2-16,0 3 1 0,0 6 3 15,-3 1 3 1,-4 4 4-16,-2 5 2 0,-6 2 1 16,-3 1-2-16,-3-1 1 15,-2-2-8-15,-10 6-4 16,0-4-7-16,-3-5-2 16,3-7-20-16,-3-4-5 15,3-2-9-15,1-2-2 16,5-6-15-16,3-3-4 15,9-5-25 1</inkml:trace>
  <inkml:trace contextRef="#ctx0" brushRef="#br0" timeOffset="92753.4251">4044 9435 240 0,'-9'16'90'0,"9"-3"-48"0,0 6-45 15,3-9 19-15,0 3 5 16,3 1 7-16,3-1-6 16,3-2-2-16,0-1-12 15,3-5-3-15,2-2-1 0,4-3 0 16,-3-5 0-16,0-8-2 16,-3-1 1-16,-3-2-2 15,-6 1-1-15,-3-1 3 16,-3 0 0-16,-9-3-4 15,-3 3-1-15,0-2-6 16,0 2-2-16,0 5-15 16,0 1-4-16,6 5-53 15,3-1-35 1</inkml:trace>
  <inkml:trace contextRef="#ctx0" brushRef="#br0" timeOffset="93152.664">4294 9361 252 0,'-18'13'93'0,"15"-8"-50"0,-9 11-50 0,9-8 16 0,-3 3 1 16,0 2 5-16,0 6 6 16,1 4 4-16,2 1-13 15,6-3-5-15,0 1-2 0,5-1-6 16,1-8-1-1,6-2 1-15,-3-11 0 16,6-6-2-16,-3-4 0 16,-3-9-3-16,0 1 1 0,0-1 3 15,-6 1 1-15,-3 2 1 16,-6-3 0-16,0-2 2 16,-3 5 3-16,0 0 2 15,3 6 1-15,3 7 0 16,-3 3 2-16,3 0-7 15,0 5-2-15,3 6-1 16,3 2 2-16,0 3-1 16,6 3 2-16,-1-4-4 0,1-1 0 15,0-4-32-15,0-2-15 16,0-5-45 0,0-3-55-16,3-3 41 15</inkml:trace>
  <inkml:trace contextRef="#ctx0" brushRef="#br0" timeOffset="93452.4152">4496 9356 256 0,'-5'13'96'0,"7"-8"-52"0,4 11-56 0,-3-8 13 0,0 0 9 16,0 3 10-16,0-1 7 16,-3 1 7-16,0-1-19 15,0-2-6-15,0 0-2 0,0-3-4 16,0-5-2-16,0 3 6 15,0-3 3-15,0 0 3 16,0-3 5-16,0-2-10 16,0-3-4-16,3 0-3 15,0-5-1-15,0-5-5 16,3 2 1-16,0 0-3 16,3 0 0-16,0 5-12 15,3 1-5-15,6-1-18 16,0 3-9-16,3 0-41 15,2 3-51 1,4 0 40-16</inkml:trace>
  <inkml:trace contextRef="#ctx0" brushRef="#br0" timeOffset="93858.4262">4744 9327 260 0,'-15'0'99'0,"12"2"-54"0,-6 1-50 0,6 2 15 16,-3 6-8-16,0 2 1 15,-3 0-7-15,-3 6 1 16,6 2 1-16,3 3 1 0,3 0 1 16,3-6-3-16,3-2 0 15,3-6 2-15,3-4 0 16,0-6 5-16,3-6 2 16,-3-4 2-16,-1-6 0 0,-2-5 0 15,0-3 0-15,-3-2 2 16,0-4 4-1,-6-1-6-15,0-6-2 0,-3-6-6 16,-3 4 0-16,0 2 0 16,0 8 0-1,0 5 4-15,3 5 2 0,0 6-7 16,3 10-4-16,6 11 9 16,0 16 4-16,0 13 1 15,6 8 2-15,0 3-4 16,3-1 1-16,-3 1-5 15,0-6-2-15,0-5-11 16,-3-8-6-16,0-7-39 0,3-7-16 16,2-7-51-1</inkml:trace>
  <inkml:trace contextRef="#ctx0" brushRef="#br0" timeOffset="94102.8087">4901 9059 264 0,'-3'6'101'0,"6"-4"-54"0,3 9-37 0,0-3 23 0,0 5 6 16,3 6 6-1,3 4-13-15,3 4-7 0,0-3-14 16,0-3-7-16,0-5-3 0,-4-3-23 15,4 0-10-15,-3-5-33 16,6-3-13-16,3-5-56 16</inkml:trace>
  <inkml:trace contextRef="#ctx0" brushRef="#br0" timeOffset="94283.9145">5300 9073 348 0,'-24'10'129'0,"12"3"-70"0,-2 6-71 16,8-6 20-16,-6 11-8 0,-6 0 2 16,0 5-1-16,-3 0-1 15,-3-5 1-15,3-6-12 0,4 3-5 16,-1-2-47-16,3 2-21 16,3-10-39-1</inkml:trace>
  <inkml:trace contextRef="#ctx0" brushRef="#br0" timeOffset="94448.0525">5023 9342 340 0,'-6'27'126'0,"9"-6"-68"0,6 6-61 0,-3-12 24 0,0 9-9 16,0 3 3-16,-3 4-8 15,0 4-4-15,0-6-2 16,-3-5-30-16,0-3-13 0,6-8-108 15</inkml:trace>
  <inkml:trace contextRef="#ctx0" brushRef="#br0" timeOffset="97185.0258">5485 9231 204 0,'0'6'77'0,"3"-9"-42"0,0 3-26 0,0 3 22 15,0 5 7-15,0 5 9 16,0 5-16-16,2 11-8 0,1 1-14 16,0-4-2-16,-3 0 0 15,0-2-3-15,0-3-1 0,0-5-8 16,-3-2-2-16,0-4-34 16,0-2-15-16,0-8-134 31,0-3 63-31</inkml:trace>
  <inkml:trace contextRef="#ctx0" brushRef="#br0" timeOffset="97346.7318">5398 9377 260 0,'-12'2'99'0,"12"-2"-54"0,0 0-42 16,0 0 21-16,6 0-3 16,0 0 2-16,6 0 3 15,3 0 1-15,12 0-14 0,3-2-10 0,2-1-3 16,-2-2-16-16,3 0-4 15,-3-3-63-15,2 0-27 16,-5 0-6 0</inkml:trace>
  <inkml:trace contextRef="#ctx0" brushRef="#br0" timeOffset="107401.424">16117 14459 172 0,'-3'-2'66'0,"3"2"-36"0,0 0-18 15,0 0 19-15,-3 0-1 16,0 0 2-16,-3 0-13 16,0 2-6-16,0 4-8 0,-3 4-4 0,0 6 0 15,-3 0-6-15,1 3 1 16,8-1 4-1,3 3 4-15,3-2-1 16,2 2 0-16,7-8 1 31,3-2 0-31,3-3-22 0,6-6-8 0,3-2-49 16,-1-2-56-16,-2-4 33 16</inkml:trace>
  <inkml:trace contextRef="#ctx0" brushRef="#br0" timeOffset="107657.2871">16239 14465 224 0,'-27'2'85'0,"24"17"-46"16,-12-6-37-16,9-8 17 0,3 9 1 15,0-1 2-15,0 3-5 16,3 2 0-16,9-2-10 16,3-3-4-16,3 3 0 0,6-8-2 15,3-5-1-15,0-3-4 16,-1-5 0-16,-2-3-3 15,-3-3 0-15,-3-5 1 16,-9-5 2-16,-3 5 2 16,-6 0 3-16,-6 6-2 15,-3-1-2-15,0 3-14 16,0 0-6-16,0 3-21 16,4 0-10-16,2 2-37 15</inkml:trace>
  <inkml:trace contextRef="#ctx0" brushRef="#br0" timeOffset="107903.424">16382 14298 216 0,'-3'11'82'0,"6"-9"-44"0,0 6-25 0,0 0 24 16,0 5-4-16,3 9 3 15,6 4-14-15,-3 11-5 0,5 0-10 16,1-2-7-16,0-6-1 0,0-3-6 16,-3-2 0-16,-3-6-30 15,0-2-11-15,0-8-26 16,-3 0-11-16,3-5-3 16</inkml:trace>
  <inkml:trace contextRef="#ctx0" brushRef="#br0" timeOffset="108184.8523">16611 14428 236 0,'-6'-3'90'0,"3"6"-48"0,-3 2-42 16,3 0 18-16,-3 1 1 0,0 2 5 16,-3 5-3-16,3-3-3 15,0 1-10-15,3 5-7 0,6-3-2 16,6 0 1-16,0 1 0 15,3-4 0-15,3 3 0 16,0-2 0-16,-6-1 2 16,-6 1 3-16,-3 0 4 15,-6-3 0-15,0 0 0 16,-6-3-8-16,0-3-2 16,0 1-25-16,0-3-7 15,3 0-19-15,1-3-6 16,5 1-50-1</inkml:trace>
  <inkml:trace contextRef="#ctx0" brushRef="#br0" timeOffset="108424.0188">16769 14277 240 0,'0'0'90'0,"3"3"-48"0,0 10-29 16,0-5 24-16,0 0-6 15,0 5-1-15,0 5-16 16,0 1-7-16,-3 2-4 16,0-2-3-16,3-1 1 0,0 6-15 0,-3-8-5 15,0-3-32 1,3-2-15-16</inkml:trace>
  <inkml:trace contextRef="#ctx0" brushRef="#br0" timeOffset="108603.3232">16876 14348 256 0,'-21'3'96'0,"15"5"-52"0,-9 5-51 0,9-5 14 16,-3 3-7-16,-2-1 2 15,-1-2-17-15,0 0-6 16,3-3-70-16,0-2-27 0,0 0 44 16,3-3 24-1</inkml:trace>
  <inkml:trace contextRef="#ctx0" brushRef="#br0" timeOffset="108752.6144">16706 14351 244 0,'0'-3'90'0,"0"3"-48"0,3 3-42 16,3 0 16-16,3 2 8 15,3 3 10-15,3 2-12 16,3 4-4-16,0-1-11 16,6 0-5-16,5 3 1 0,-2-5-31 15,-6 2-13-15,0 0-89 16</inkml:trace>
  <inkml:trace contextRef="#ctx0" brushRef="#br0" timeOffset="109608.3817">17031 14473 220 0,'-3'0'85'0,"6"2"-46"0,-3-2-37 0,0 0 15 31,0 8-12-31,0-2-17 0,-3-1-8 16,3 0 10-16,0-5-8 0,3 5-3 16,0-2 3-16,3-3 0 15,0 0 8-15,0 0 6 16,-6 0 5-16,3-5 4 15,0 2 2 1,0 1 14-16,0-1 9 16,-1 0 1-16,-2 1 13 15,-2 2-13 1,-1 0-8-16,-3 5-5 0,0 3-6 16,0 2 0-16,0-2-7 15,0 3-3-15,3 0-4 16,3-1-1-16,6 1 2 15,0 2 0-15,3-3-2 16,6 1 0-16,-4 2 2 16,1-2 0-16,3-3 3 15,-3 0 3 1,-3 0 2-16,-9 2 1 0,-3-2 0 16,-12 5 0-1,-3-7-2-15,3-1-6 0,-2-2-2 16,2-3-19-16,3-3-9 15,0 0-20-15,6-2-6 16,3 0-47 0,3-3-28-16,6-3 62 15</inkml:trace>
  <inkml:trace contextRef="#ctx0" brushRef="#br0" timeOffset="109806.1517">17183 14518 220 0,'-6'2'82'0,"6"20"-44"0,0-9-44 0,0-3 40 15,0 4-8-15,0-1-12 16,3 3-8-16,0-3-4 16,0-3-13-16,0-2-3 0,0 0-50 15,2-2-21-15,1-4-5 16</inkml:trace>
  <inkml:trace contextRef="#ctx0" brushRef="#br0" timeOffset="109997.3239">17162 14452 284 0,'-6'-3'107'0,"6"3"-58"0,3 0-59 0,-3 0 14 16,6 0-21-16,0 0-6 16,3 0-41-16,3 0-16 15,-1 0-10-15,1 0-2 16</inkml:trace>
  <inkml:trace contextRef="#ctx0" brushRef="#br0" timeOffset="110346.2924">17287 14457 268 0,'-3'0'101'0,"3"0"-54"0,3 0-50 0,-3 0 16 15,6 0-1-15,0 0 3 0,9 0-11 16,5 0-1-16,-2 0-3 16,0 0-9-16,-3 2-2 0,-3 4-1 15,-3 4 2-15,-3 1 1 16,-6 7 1-16,-9 1 9 15,-9 2 4-15,0 0 2 16,3-2 3-16,0-1 1 16,3-2 3-16,4-3-5 15,2 1-1 1,3-4-2-16,3 4 1 0,11-4-4 16,10-2-2-16,0 0 2 15,3-3 0-15,-3-5-8 16,-3-2-2-16,0 2-9 15,-7 0-3-15,-2-3-23 16,-3-2-8-16,-3-1-60 16</inkml:trace>
  <inkml:trace contextRef="#ctx0" brushRef="#br0" timeOffset="110540.5921">17284 14602 260 0,'0'-5'96'0,"0"5"-52"0,3 5-38 0,-3-5 20 16,6 3-10-16,0-3 1 15,9 3-12-15,8-6-3 16,-2 3-2-16,0 0-20 0,0 0-9 16,-3 0-25-16,0-3-11 0,-1 3-36 15</inkml:trace>
  <inkml:trace contextRef="#ctx0" brushRef="#br0" timeOffset="110854.0947">17528 14594 232 0,'0'3'88'0,"6"2"-48"0,0-5-36 15,-6 0 21-15,9 3-7 16,0 0 1-16,3-3-6 16,-1 0-3-16,1-3-5 15,0 0-4-15,-3-5 0 0,0 3-1 16,-3 0 2-16,-3-8 5 15,-3 2-12 1,-3 0-6-16,-6-2-5 16,-6 8-4-16,0 2 7 15,-2 1 3-15,-1 10 6 0,3 2 2 16,3 3 6-16,3 1 5 16,3 1 6-16,3 4 3 15,9 0-3-15,0-4 1 16,9-1-5-16,3 2 1 15,0-6-7-15,2-2-3 16,1-8-30-16,0-3-14 16,0-2-84-1</inkml:trace>
  <inkml:trace contextRef="#ctx0" brushRef="#br0" timeOffset="116318.1406">18936 13536 200 0,'0'8'77'0,"3"0"-42"0,0 8-26 0,0-3 19 16,-3 8-3-16,3-2 0 16,3-3-10-16,0 0-2 0,0-6-7 15,-3 1-2-15,-1-1 2 0,1-4-1 16,0-1 0-16,-3 0 1 16,0-5 3-16,0 0-2 15,0 0 1-15,0 0-7 16,0 0-3-1,0 0 1-15,0 0 0 16,0 0 1 0,0 0 0-16,0 0 0 0,0 0-3 15,0 0 2-15,0 5 1 16,0 3-5 0,0-2 1-16,3-1 4 15,-3-5 2-15,0 5 0 16,0-5 1-16,0 0 0 0,0 0 1 15,3 3 0 1,-3-3 2-16,0 0 1 16,0 0 1-16,0 0-4 0,0 0-1 15,-6 3-1 1,6-3 1-16,0 0 0 0,-3 0 1 16,3-3 0-16,-5 0 0 15,2-2-2-15,0 0-2 16,-6-3 1-16,0 0 1 15,3 0-1-15,0-16-1 16,3 6 1 0,6 2-6-16,0 0 1 15,6 3 0-15,0 2 2 16,0 0-1-16,-3 3 1 16,2 3-7-16,1 0-2 15,0 2-16-15,3 1-8 0,0-1-19 16,0 0-6-1,0 1-45-15</inkml:trace>
  <inkml:trace contextRef="#ctx0" brushRef="#br0" timeOffset="116665.6593">19091 13544 156 0,'-3'0'60'0,"3"0"-32"0,3 3-20 0,-3-3 18 15,-3 5 0-15,0 3 2 16,0 8-9-16,0 8-4 16,0-3-8-16,0 0-1 0,3-3 1 15,0 1-3-15,3-1-1 16,3-4-1 0,0-4 1-16,3-4 4 0,5-4 6 15,1-4-5 1,6-4-2-16,-3-4-3 0,-3-6 0 15,-3 0-2-15,-3-3 2 16,-3 1 2-16,-3 2 2 16,-9 0 1-16,-9 3 2 15,0 2-3-15,0 3 1 16,0 3-18-16,0 2-8 16,3 3-20-16,3 3-8 15</inkml:trace>
  <inkml:trace contextRef="#ctx0" brushRef="#br0" timeOffset="117188.5614">19242 13645 192 0,'-3'29'71'0,"6"-13"-38"0,-3 5-32 15,0-11 14-15,3 1-6 0,3-1 2 16,0-2 0-16,3 0 3 16,0-2-7-16,0-1-6 0,0-5-2 15,-3 0-6-15,3-3 0 16,-3-5 1-16,0 0 1 15,-3 0 3-15,0-2 3 16,-3 2-2 0,0 0 0-16,0 3 1 0,0-1 0 15,3 4 0-15,-3 2 0 16,0 0 0-16,3 5 0 16,3 3 4-16,-3 0 2 0,6 0 0 15,-1 0-1 1,7-3 1-16,0-2 1 0,0-3 3 15,-3-3 4-15,0-2-4 16,0-3 0 0,-3 0-2-16,0 0 0 0,-3-8 2 15,-6 0 1-15,-3-8-3 16,0 6-3-16,0 2-9 16,-9 3-3-16,0 2-20 15,-3 3-10-15,3 3-21 16,0 2-6-16,3 9-26 15</inkml:trace>
  <inkml:trace contextRef="#ctx0" brushRef="#br0" timeOffset="117535.573">19573 13528 264 0,'-6'-5'101'0,"6"8"-54"0,-3-3-46 0,3 2 21 16,-3 1-8-16,-3 2 2 16,0 0-7-16,0 3-3 15,0 0-3-15,3 8-5 0,6-3-1 16,3 9 2-16,3-4 2 16,0-2 0-16,0 2 2 15,0-2 4-15,0 0 6 16,-6-3-1-16,-3-2 3 15,-3 0-4-15,-6-3 1 16,0-1-5-16,-3-1 1 16,-3-1-7-16,0-2-1 15,0-3-22-15,3 0-10 0,3 0-17 16,0 0-7-16,9-6-83 16,6 1 32-1</inkml:trace>
  <inkml:trace contextRef="#ctx0" brushRef="#br0" timeOffset="117783.0714">19748 13412 192 0,'9'-13'74'0,"-3"13"-40"0,0 2-20 0,-3-2 22 15,0 5 2-15,0 3 2 16,0 3-14-16,3 5-3 16,-3 2-13-16,-3 4-6 0,0-1-1 15,0 5-2-15,0 1-1 16,0-4-13-16,0-4-6 16,0-3-30-16,-3-3-11 15</inkml:trace>
  <inkml:trace contextRef="#ctx0" brushRef="#br0" timeOffset="117987.3051">19894 13457 280 0,'-3'0'104'0,"0"2"-56"0,0 6-54 15,-3-2 19-15,-6 4-1 16,-2 3 2-16,-1 1-7 15,3-1-4-15,0 0-2 16,0-2-12-16,0 5-3 0,3-3-31 16,0-3-12-16,0 6-55 15</inkml:trace>
  <inkml:trace contextRef="#ctx0" brushRef="#br0" timeOffset="118166.0285">19671 13496 244 0,'0'-2'93'0,"9"2"-50"0,3 2-44 0,0 1 20 15,0 2 0-15,3 1 5 16,2 2-10-16,10 0-3 16,-3-1-7-16,0 1-5 0,-3 0-2 0,-4 6-38 15,1-9-15 1</inkml:trace>
  <inkml:trace contextRef="#ctx0" brushRef="#br0" timeOffset="118683.5407">20064 13549 200 0,'15'-2'74'0,"-15"2"-40"0,-15 0-11 0,12 0 26 16,-3 2-14-16,-3 1-5 16,-3 2-13-16,0 1-6 15,0-1-6 1,3 8-6-16,3-2 0 0,0-1-1 0,6 6 0 16,6 0 0-16,3-3 0 15,3 3 2-15,12-3 2 16,-6 3-1-16,0-3 2 0,-6 1 4 15,-3-4 6-15,-9 1 2 16,-9-3 0-16,-3 0-7 16,0-3-5-16,-3-2 0 15,0-1 2 1,3-2-20-16,0 0-9 0,3-2-24 16,3-4-9-16,3-2-21 15,6 0-6-15,3-2-4 16</inkml:trace>
  <inkml:trace contextRef="#ctx0" brushRef="#br0" timeOffset="118856.164">20213 13565 252 0,'0'3'93'0,"-3"2"-50"0,6 19-37 0,-3-11 20 15,0 0-3-15,0 3 3 16,0 0-14-16,0 0-5 15,0 3-4-15,0-6-14 0,0-3-2 16,3 1-34-16,0-3-14 16,0 0-54-1</inkml:trace>
  <inkml:trace contextRef="#ctx0" brushRef="#br0" timeOffset="119034.5141">20201 13481 284 0,'-6'-11'107'0,"6"11"-58"15,3-3-64-15,3 3 16 0,0 0-12 16,0 0 2-16,3 3-24 16,0 0-10-16,5-1-60 15,1 4-23-15</inkml:trace>
  <inkml:trace contextRef="#ctx0" brushRef="#br0" timeOffset="119413.1392">20356 13536 272 0,'-15'0'101'0,"15"0"-54"0,3 0-61 0,-3 0 14 15,0 0 2-15,6 3 8 16,0-3 2-16,3 0 1 15,5 0-7-15,-2 0-6 0,3-3-1 16,0 3-4-16,-3 0 1 16,-3 0-7-16,-3 3-1 15,-3 2 2-15,-6 3 1 16,-6 8 8-16,-3 8 2 16,0-1 5-16,0-1 3 15,0-1-2-15,3-3-2 16,3 1-2-16,-3-6 0 0,7-2 0 15,2-1 1 1,8-2 2-16,4-3 3 16,3 1-2-16,3-1-2 0,0-2-9 15,3-3-5-15,3 0-20 16,-10-3-6-16,-5 0-46 16,0 1-53-1,-6-4 35-15</inkml:trace>
  <inkml:trace contextRef="#ctx0" brushRef="#br0" timeOffset="119598.2196">20341 13671 268 0,'-3'0'101'0,"6"0"-54"0,0 0-50 0,0 0 16 16,3 0-3-16,3 0 1 15,5 0-5-15,1 0-2 16,3 0-2-16,0 0-19 0,0 0-6 15,0 0-51-15,6 0-21 16,-7 0 0 0</inkml:trace>
  <inkml:trace contextRef="#ctx0" brushRef="#br0" timeOffset="119950.9998">20555 13647 260 0,'-18'-18'99'0,"21"34"-54"0,15-8-57 0,-12-6 13 0,0 1 7 15,3-1 8 1,3-2 2-16,0 0 1 0,3 0-10 16,-1-7-3-16,1 1-2 0,-3-4-2 15,0-1-2-15,-3 0 1 16,6-2 1-16,-9 3 1 16,-3-1 3-16,-3 0-5 15,-3 1-1-15,-3-1-7 16,-3 3 0-16,-3 3 3 15,-3 2 4-15,-3 3 1 16,0 6-1-16,-2 2 3 16,2 8 0-16,3-1 7 15,3 9 4-15,9 0-3 16,3 0 1-16,6 0-5 16,3 2-2-16,6-5-2 0,3-2-3 15,2-6-8 1,16-5-3-16,0-5-49 15,0-3-23-15,-4-3-43 16</inkml:trace>
  <inkml:trace contextRef="#ctx0" brushRef="#br0" timeOffset="132578.9388">5565 7758 192 0,'0'-3'71'16,"3"0"-38"-16,0-2-34 0,0 2 12 0,0-2 8 15,0 0 5-15,-3-1 7 16,0 1 6-1,-9-3-7-15,-12 8 4 16,0 8-13-16,0 0-12 16,1 5-5-16,-1 6-6 15,3 7-1-15,6 1 2 16,0-3 0-16,9-1-4 16,6-1 1-16,9-7-3 15,6-1 0-15,9-6-23 0,-1-6-10 16,1-4-19-1,-3-4-8-15,0-2-30 16</inkml:trace>
  <inkml:trace contextRef="#ctx0" brushRef="#br0" timeOffset="132853.3008">5666 7744 228 0,'-12'0'88'0,"9"3"-48"0,-9 5-34 0,9-3 20 15,1 3-1-15,-1 0 4 16,-3 11-4-16,3-1-3 15,3 1-12-15,3-3-4 0,3-1 0 16,5-4-3-16,4-3 0 0,6-3 1 16,3-5 2-16,-3-8-3 15,-3-8 0 1,-3 1-1-16,-4 1 1 0,-5 1-2 16,-3 3 2-1,-9-1 0-15,-5 0 1 0,-1 3-13 16,0 3-4-16,0 0-27 15,0 0-12-15,3 2-23 16,3-2-11-16,6-1-11 16</inkml:trace>
  <inkml:trace contextRef="#ctx0" brushRef="#br0" timeOffset="133071.6419">5803 7533 272 0,'-6'-6'101'0,"6"9"-54"0,3 0-50 0,0 2 16 16,0 8 13-16,0 6 9 16,0-1-4-16,0 6-3 15,0 5-16-15,3 3-5 0,0-3-1 16,0 11-3-16,0-6-2 16,0-5-7-16,0-5-4 15,0-5-32-15,0-6-15 16,0-3-30-16,0-2-13 15,3-5-1 1</inkml:trace>
  <inkml:trace contextRef="#ctx0" brushRef="#br0" timeOffset="133191.4701">6023 7713 268 0,'0'-6'101'0,"3"4"-54"0,-6 2-33 15,3 0 26-15</inkml:trace>
  <inkml:trace contextRef="#ctx0" brushRef="#br0" timeOffset="133360.6153">6009 7710 530 0,'-15'5'36'0,"0"6"-18"16,3-3-13-16,3 0-6 0,3 0-1 16,3 2-2-16,3 1-4 15,6 5 0-15,0 2 6 16,6-5 3-16,-3 1 3 16,0-1 2-16,-9-3-1 15,0 1 0-15,-6 0-1 16,-3-3 2-16,-3-3-14 0,0-2-5 15,0-1-13 1,0-2-6-16,0 0-25 0,3-2-11 16,6-1-57-1</inkml:trace>
  <inkml:trace contextRef="#ctx0" brushRef="#br0" timeOffset="133916.8574">6235 7519 240 0,'0'-2'90'0,"3"7"-48"0,0-5-27 0,-3 0 26 16,3 8-4-16,0 8 0 15,0 8-7-15,-3 2-2 16,0 3-15-16,0 0-6 0,0 1 0 16,0-7-4-16,0 9 0 15,0-11-12-15,0-2-7 16,3-6-22-16,0-2-9 16,0-3-24-16,6-14-84 15</inkml:trace>
  <inkml:trace contextRef="#ctx0" brushRef="#br0" timeOffset="134065.9406">6354 7644 264 0,'-3'-3'101'0,"0"6"-54"0,0-1-35 16,0 1 24-16,-3 2-8 16,-3 3-2-16,-3 0-12 15,0 3-6-15,0-1-5 16,-6-2-18-16,-2 0-7 0,-1 0-22 15,0 0-8-15,3-5-58 16</inkml:trace>
  <inkml:trace contextRef="#ctx0" brushRef="#br0" timeOffset="134275.35">6119 7625 264 0,'0'11'101'0,"6"-22"-54"0,0 17-48 0,0-4 18 16,5 4 5-16,1-1 8 15,6 3-2-15,0 2-2 16,0 1-14-16,6 2-5 0,-3 0-3 16,-1 3-5-16,1 0 1 15,-3-5-27-15,-3-1-9 0,0-2-196 32,15-8 87-17</inkml:trace>
  <inkml:trace contextRef="#ctx0" brushRef="#br0" timeOffset="134753.7488">6598 7689 288 0,'-3'-3'107'0,"3"3"-58"0,0 0-31 0,-3 3 31 15,0-1-16-15,-3 4-1 16,-3-1-17-16,0 3-6 15,0 3-6-15,3-4-5 0,0 1 1 16,3 0-6-16,6 0 0 16,3 0 1-16,3 0 3 15,0 0 2-15,0 5 3 16,0 3 1-16,-3-3 3 16,-3 1-1-16,-3-1 0 15,-3-3-1-15,-3 1 0 0,-3-3 0 16,-3 0 0-1,-3-3-2-15,3-2 1 16,0 0-15-16,-2-3-5 0,2 2-15 16,9-7-56-1,3-6-1-15,6 1-41 16</inkml:trace>
  <inkml:trace contextRef="#ctx0" brushRef="#br0" timeOffset="134952.016">6654 7739 296 0,'3'5'112'0,"0"6"-60"0,12 2-41 0,-9-5 26 16,0 8-11-16,-3 3-1 16,0 2-16-16,0-3-6 15,0-2-2-15,0 0-30 0,0-3-13 16,0-2-47-16,3-3-18 15,0-6-6 1</inkml:trace>
  <inkml:trace contextRef="#ctx0" brushRef="#br0" timeOffset="135131.7757">6705 7684 348 0,'-9'-6'132'0,"9"6"-72"0,0 0-66 0,0 0 22 0,0 0-6 16,3 0 1-16,0-2-10 16,3 2-5-16,0 0 2 15,0 0-46-15,3 0-20 0,3 2-73 16</inkml:trace>
  <inkml:trace contextRef="#ctx0" brushRef="#br0" timeOffset="135519.1664">6800 7715 324 0,'-9'0'123'0,"9"0"-66"0,3 6-55 0,-3-6 25 16,0 0-14-16,6 0 0 15,3 0-9-15,0 0-3 16,6-6-1-16,0 6-3 0,3 0 0 15,0 0-5-15,-6 6-2 16,-1-1-2-16,-5 3 0 16,-9 2 7-16,-2 4 2 15,-7 4 3-15,-3 6 0 16,0 0 0-16,0-3 2 16,0 0-3-16,3-2 0 15,3-4 1-15,0 1 0 0,6-2-3 16,3-4 2-16,6-2 1 15,3-3 2-15,6-2-1 16,6-3-1-16,0 0 1 16,-3-3 1-16,-1 1-14 15,-2-1-7-15,0-2-28 16,-3 0-12-16,-3-3-60 16</inkml:trace>
  <inkml:trace contextRef="#ctx0" brushRef="#br0" timeOffset="136016.2692">6779 7797 296 0,'6'0'110'0,"3"3"-60"0,3-3-47 0,-3 0 21 15,6 0-14-15,9 3-1 16,0-3-7-16,-3-3-2 15,-1 0 0-15,1 1-29 0,-3-1-13 16,-3 0-18-16,-3 1-8 16,0-1 4-1,0 0 41-15,-3 1 53 16,-3 2 13-16,-3 2 7 16,0 1-14-16,2 0-5 15,1 2-18-15,0-2 1 0,3-1 2 16,3 1-2-16,3-3 2 15,0-3-5-15,0 1 1 16,0-4-7-16,-3 1-3 0,-3-3-4 16,0 0 1-16,-4 0-1 15,-5 0 0-15,-3 3-9 16,-5 0-3-16,-7 2 5 16,-3 3 2-16,0 5 5 15,-3 3 3-15,3 3 2 16,3 10 1-1,3 3 11-15,4 0 7 0,8-1-5 16,5 1 1-16,4-3-11 16,6-2-2-16,9-6-8 15,0 0 0-15,3-5-54 16,5-5-24-16,4-6-54 16</inkml:trace>
  <inkml:trace contextRef="#ctx0" brushRef="#br0" timeOffset="137203.6876">7967 7890 160 0,'0'0'60'0,"3"-5"-32"0,0 7-11 0,-3-2 20 16,0 0 7-16,0 0 6 15,3 6-10-15,-3-6-4 0,0 0-20 16,0 0 5-16,0 0 6 0,0 0-2 16,0 0 3-1,0 0-3-15,0 0 0 0,-3 0-6 16,0 0-1-16,0 0-4 16,-3-3 1-1,0 0-4-15,0-5-1 0,-3-2-2 16,0-4 0-16,-2 1-7 15,-4 0-2-15,-6-3 2 16,-3-2 3-16,3-1-6 16,0-2-3-16,0 0-6 15,1-8-1-15,5 0-3 0,3 2 0 16,3 1-1 0,6-1 0-16,3 3-2 0,3 3-2 15,3 3 7 1,0 4 5-16,3 1-6 0,0 3-1 15,-3 4 1-15,0 4 3 16,3-1 5-16,-7 8 3 16,-2 3 2-16,-8 3 1 15,2 10 4-15,-3 6 2 16,-3 2 0-16,-3 5-1 16,0 3-1-16,0 11 0 15,0-1 0-15,3-4 2 16,6-6-1-16,3-6 0 15,3-4-3-15,6-3 1 0,3-6-4 16,3-5 0 0,6-5 1-16,6-2 0 0,0-9-5 15,2-5-1-15,-2-2-8 16,-3-9-4-16,-3-5-4 16,-3-2 1-16,-3 2 5 15,-3 0 5-15,-3 0 6 16,-3 3 3-16,0 3 4 15,-3 4 3-15,-3 4 4 16,-3 4 5-16,0 6 3 16,-3 6 4-16,-6 2-2 15,-6 2 0-15,3 1 1 16,3-1 2-16,0 1-12 16,1 2-6-16,5-2-7 15,3-3-1-15,3-3-29 0,3 0-13 16,24-13-104-1,-4-5 6 1</inkml:trace>
  <inkml:trace contextRef="#ctx0" brushRef="#br0" timeOffset="138102.4358">8271 7879 148 0,'18'0'57'0,"-12"3"-30"0,0 0-16 15,-4-1 18-15,4 1-2 16,0 0 2-16,-3-1 8 16,0 3 6-16,-3 1-23 15,0-6 11-15,0 5 4 0,0-2-4 16,0 2 2-16,0-5-2 15,-3 3 1-15,-3-1-6 0,-3-2-2 16,1 0-7-16,-7-2-2 16,-3-4-5-16,0-7-1 15,-3-5-8-15,0-1 0 16,-3 1-12-16,4-6-3 16,-1 0 0-16,3-3 1 15,0-7-8-15,-3-3-1 16,9 0-7-16,3 0-1 15,3 0-9-15,6-3 0 16,3-2 5-16,3 7 6 0,0 9 14 16,-3 5 8-1,0 5 8-15,0 5 7 0,0 3 4 16,0 19 8 0,-3 2-4-16,0 6-5 15,-3 5 0 1,-3 7-12-16,-3 9-2 0,0 0 1 15,-5 2 0-15,2 3 1 16,3 3 0-16,0-3 0 16,3-8 2-16,3-3-1 15,9-7-1-15,3-6 1 16,3-3 1-16,3-7 1 16,2-3 3-16,4-8-1 0,3-3 2 15,0-7-9-15,3-9-3 16,2 3-6-16,-5-2-4 15,-3-4 4-15,-3 1 4 16,-6 0 6-16,-3 0 3 16,-9 2 4-16,-3 4 3 15,-6-1 0-15,0 5 0 16,0 3 6-16,0 3 4 16,-3 5-3-16,-3 5 1 15,0 3-6-15,0 3-1 16,4 5-6-16,-1-6-1 15,3 1-3-15,0-3-3 16,3-3-56-16,6-5-22 16,6-3-66-16</inkml:trace>
  <inkml:trace contextRef="#ctx0" brushRef="#br0" timeOffset="140430.9185">5848 9340 220 0,'0'-3'85'0,"0"3"-46"0,3 0-46 16,0 16 64-1,3 0-10-15,0 0-11 16,0 2-9-16,0 1-16 0,-3-3-3 0,0 0-1 16,0-3-1-16,-3-3 1 15,0 1-4-15,0-3 0 16,0-3-3-16,0 0-1 16,0-5 3-16,0 0 1 15,0-2 3-15,-3-3 1 16,0-6-3-16,0 0-1 15,3-2-1-15,0-3 1 16,0-5-2-16,3 3-1 16,3 2 1-16,2 0 1 15,1 3-3-15,3-3 0 16,3 5-1-16,-3 1 0 16,6-1-18-16,-3 6-9 15,3-1-32-15,-3 4-13 0,-4 2-54 31</inkml:trace>
  <inkml:trace contextRef="#ctx0" brushRef="#br0" timeOffset="140728.6784">6059 9350 240 0,'-6'3'90'0,"6"-3"-48"0,-6 16-38 16,6-8 21-16,0 2-1 15,0 4 3-15,0 2-6 16,3-1 0-16,3 4-12 15,3-3-3-15,3-3-2 0,3-2 0 16,6-6 2-16,0-5-1 0,-4-5 2 16,1-3-2-1,-3 0 2-15,-3-3-2 0,-3 1 2 16,-3 2-2 0,-9-14 2-16,-6 4-2 15,-3 2-7-15,-3 3-1 16,0 0-10-16,1 5-4 15,-1 2-16-15,6 1-4 16,0 2-20-16,3 1-6 16,6-1-51-1</inkml:trace>
  <inkml:trace contextRef="#ctx0" brushRef="#br0" timeOffset="141184.2435">6247 9295 276 0,'-3'5'104'0,"3"3"-56"0,3 5-45 16,-3 1 23-16,3 4-4 16,0-2 2-16,0 0-9 15,3 0-4-15,0 0-6 16,2-3-4-16,1-3 2 0,0-2-2 16,0-2-1-16,3-4-2 15,-3-2 1-15,0 0-6 16,0-2-3-16,0-4 6 15,-3 1 1-15,0 0 0 16,-3-1 2-16,0 4 1 0,0-1 0 16,0 3-3-1,-3 0 2-15,6 5 1 0,0 1 0 16,5-1 2-16,1 0 1 16,6 1 1-16,0-4 2 15,0-2 6-15,0-2 2 16,-3-4 4-16,0 1 1 15,-3 0-8-15,-4-3-2 16,-2-3-3-16,-3-2 1 16,-6 2-6-16,0-2-3 15,-3 0-13-15,-2 2-5 16,-4 1-11-16,0 2-4 16,3 3-19-16,3 2-7 15,12 0-131 1,3 1 76-1</inkml:trace>
  <inkml:trace contextRef="#ctx0" brushRef="#br0" timeOffset="141479.2115">6705 9284 300 0,'-3'6'112'0,"3"-9"-60"0,0 3-50 16,0 0 25-16,0 0-1 15,-6 0 7-15,-3 5-9 16,-3 3-2-16,0 0-13 15,3 0-8-15,4 0-3 0,5 8-4 16,2 0 1 0,7 0 3-16,0-1 1 15,0 1 1-15,-3-2 0 0,0-1 2 16,-3 0 3-16,-3 0 4 16,-9-2 0-1,-3-1 2-15,-3-2-6 0,1-2-1 16,-4-4-11-16,3-2-3 15,0 0-17-15,3-2-6 16,0-1-39-16,6-2-19 16,6-1-43-1</inkml:trace>
  <inkml:trace contextRef="#ctx0" brushRef="#br0" timeOffset="141766.3252">6943 9096 300 0,'0'11'112'0,"0"2"-60"0,6 11-39 15,-3-11 30-15,0 6-15 16,-3-3-1-16,3 2-16 16,0 1-7-16,-3-1-2 0,3-5-22 0,0 3-49 31,0-2-5-31,0-7-64 16</inkml:trace>
  <inkml:trace contextRef="#ctx0" brushRef="#br0" timeOffset="141962.3175">7065 9118 316 0,'-3'0'121'0,"-3"2"-66"0,6 6-62 0,-3 3 21 16,-3 5-2-16,-3-1 4 15,-2 7-6-15,-4-1-1 0,-3 0-5 16,0-3-25-16,0-4-8 0,3-1-39 15,-3-5-14 1,0-3-36 0</inkml:trace>
  <inkml:trace contextRef="#ctx0" brushRef="#br0" timeOffset="142144.4933">6842 9152 304 0,'3'-16'115'0,"3"19"-62"0,6-3-46 15,-3 8 23-15,9-3 1 16,2 6 4-16,1-1-17 16,3 3-8-16,-3 1-6 15,0-1-15-15,0 3-4 0,-1-3-33 0,-2-3-11 16,3-2-87 0</inkml:trace>
  <inkml:trace contextRef="#ctx0" brushRef="#br0" timeOffset="142516.6618">7274 9252 328 0,'-12'0'123'0,"3"3"-66"0,-6 2-51 15,6 1 28-15,0-1-18 16,0 3-3 0,3-3-11-16,0 3-3 0,6 0 0 15,3 0-7-15,3 5-2 0,6-2 6 16,3 5 1-16,0-3 3 16,0 0 0-16,-3 0 4 15,-6 1 5-15,-3-1 8 16,-6 0 4-16,-3 0-8 15,-6-2-3-15,-3 0-8 16,0-4-4-16,0-1-15 16,0-6-4-16,3 0-20 15,3-3-9-15,3-2-28 16,6-8-11-16,6-9-26 16</inkml:trace>
  <inkml:trace contextRef="#ctx0" brushRef="#br0" timeOffset="142698.9052">7431 9292 332 0,'0'11'123'0,"3"-1"-66"0,0 9-47 0,-3-9 30 16,0 4-13-16,0-1-3 16,0-3-17-16,3 4-4 15,0-4-2-15,0 1-30 0,0-3-10 16,3 0-34-16,-3-3-14 0</inkml:trace>
  <inkml:trace contextRef="#ctx0" brushRef="#br0" timeOffset="142861.5655">7399 9252 320 0,'-15'-10'121'0,"12"5"-66"0,6 2-66 15,0 3 18-15,-3 0-9 16,3-3 0-16,6 3-29 16,0-2-12-16,2 2-82 15,1 0-36-15</inkml:trace>
  <inkml:trace contextRef="#ctx0" brushRef="#br0" timeOffset="143249.9699">7577 9242 336 0,'-15'3'126'0,"15"-3"-68"0,0 0-52 0,6 2 25 15,0 1-13-15,0-3-3 16,0 2-8-16,3-2-5 16,3-2-1-16,6-1-8 0,0 1 0 15,0-1-6-15,-4 3 1 16,1 0 1-16,-3 0 5 15,-3 5 5-15,-6 6 3 16,-9 2 2-16,-6 3 2 0,-3 5 1 16,1 3 3-1,-1-3-7-15,3 0-2 0,3-2-1 16,0-3 2-16,3-3-1 16,3-3-1-16,3 1 1 15,6-3-1-15,6 0 0 16,3-3 2-16,6-2-3 15,-4-3-2-15,1 0-9 16,-3 0-5-16,3-3-11 16,-3 1-5-16,-3-4-33 15,-12 1-15-15,-3 2-34 16</inkml:trace>
  <inkml:trace contextRef="#ctx0" brushRef="#br0" timeOffset="143418.8956">7541 9379 316 0,'12'-2'121'0,"0"4"-66"0,-3 12-62 0,-3-17 21 15,3 0-11-15,3 3 0 16,3-2-3-16,3-1-1 16,3 0 1-16,-1-7-42 0,7 5-17 15,3-3-67 1</inkml:trace>
  <inkml:trace contextRef="#ctx0" brushRef="#br0" timeOffset="143546.0247">7878 9313 348 0,'-6'6'129'0,"6"-1"-70"0,3 0-71 0,3-2 20 0,0 0 9 16,0 2 9-16</inkml:trace>
  <inkml:trace contextRef="#ctx0" brushRef="#br0" timeOffset="143794.8819">7914 9342 612 0,'11'0'19'0,"7"-2"-5"0,0-3-14 15,-3-1-2-15,0 1-7 16,-3-3 1-16,-3 0-3 16,-6 0 0-16,-6-2-3 15,-3-1 1-15,-6 0-2 16,-3 3 2-16,0 3 5 0,-3 2 4 16,0 3 3-1,-5 6 1-15,2 4 4 0,0 4 2 16,3-1 9-16,6 11 4 15,9-3 4-15,6-3 1 16,6 3-5-16,3 1-1 16,3-4-8-16,3-2-2 15,3-3-6-15,8-5-2 16,-2-2-31-16,3-6-12 16,-3-6-62-16,0-4-27 15,-7-14-6 1</inkml:trace>
  <inkml:trace contextRef="#ctx0" brushRef="#br0" timeOffset="146214.239">8155 8972 288 0,'6'-3'107'0,"11"6"-58"0,10 8-53 0,-6-1 21 16,3 14 0-16,6 16 7 16,-4 18 2-16,-2 5 4 15,-6 4-16-15,-9-1-4 0,-9 2-2 16,-9-4 2-16,-9-3 4 16,-6-3-10-16,-5-10-2 0,-1-11-15 15,0-8-5-15,3-8-30 16,4-8-14-16,2-5-51 15,9-8-56 1,-3-5 57-16</inkml:trace>
  <inkml:trace contextRef="#ctx0" brushRef="#br0" timeOffset="147333.2668">9080 8985 200 0,'0'-8'74'16,"0"6"-40"-16,0-1-16 0,0 0 25 0,-3-2 0 16,0 5 2-16,-6-5-8 15,-2 2-2-15,-4 6-20 16,0-1-2-16,-6 4-2 0,-3-1-6 16,3 6-3-16,3 2-6 15,4 5-2-15,5 4 0 16,6 4 2-16,6 8-1 15,6 1 1-15,0-3 0 16,2-3 0-16,1-3 5 16,-3-2 3-16,-3-6 1 15,0 1 0-15,-6-1-1 0,-3-7 0 16,0 2-2-16,-6-2 1 16,3-6 4-16,0-2 6 15,3-1-7-15,0 1-1 16,3-3-10-1,6 0 1-15,0 11-1 16,0 2-4-16,0 3 1 16,0 5 8-16,-6 5 7 15,-3 6-3-15,0 13-2 16,0 3 7-16,0-6 4 16,0-2 2-16,3-1 1 15,3-1-6-15,6-9-4 0,9-6-12 16,6-4-4-1,3-11-39-15,11-8-18 16,1-5-93-16</inkml:trace>
  <inkml:trace contextRef="#ctx0" brushRef="#br0" timeOffset="150081.3995">273 12515 184 0,'-3'-16'71'0,"3"27"-38"0,3-17-21 0,3 4 19 0,-3-1-10 15,3 0 3 1,6-5-10-16,-4 3-7 16,1 5-5-16,-3 0 1 0,3 3-2 15,0 5-1-15,0 0 7 16,0 0 3-16,-6-1-1 15,-3 4 0-15,0 2-5 16,-3 3-1-16,-6 0-1 16,3 0-2-16,0 0 5 15,0 0 1-15,3 0 0 16,-6 2-1-16,9 1-1 16,-3 2 0-16,3-3-2 15,3 1-2-15,0-3 3 16,6 5 0-16,3-3-4 15,3-2-1-15,0-3 3 16,0 1 1-16,-3-1-3 16,0-5 1-16,-3 0 2 0,-1-3 1 15,-8 0-1-15,0 1 1 16,0-1 2-16,-8 0 2 16,-1 1 1-16,0-1 2 15,0 3-1-15,3 0 2 16,0-3-11-16,3 6-2 15,3-1-1-15,3 3 1 16,3 6-1-16,6 5 1 0,-3 2 2 16,-3 1 0-16,3-1 11 15,-4 1 7-15,-2 2 8 16,-3-6 5-16,-3 1-6 16,-5-3-1-16,-4-2-13 15,-6-1-4-15,6-4-32 16,-6-6-10-16,6-3-54 15,0-8-22-15,-6-2-35 16</inkml:trace>
  <inkml:trace contextRef="#ctx0" brushRef="#br0" timeOffset="153193.7856">1353 10591 204 0,'3'-8'77'0,"-3"6"-42"0,0-1-41 16,0 0 75 0,-3 1-20-16,0-1-7 15,-3 0-8-15,3 3-21 16,-6 0-1-16,-6 3 1 0,4 2-5 15,-4 3-2-15,0 3-3 16,3 2-3-16,-3 0-4 16,9 14-2-16,3-3 0 0,3-3 4 15,0-3 1-15,3-2 1 16,6-5 2-16,3-3 1 16,6-3-1-16,-6-5-2 15,6-3 1-15,-7-5-1 16,1-5-5-16,0 0-1 15,-3 0 3-15,-3-3 3 16,0 3 1-16,-3-1-1 16,-3 4-2-16,0-1 1 15,0 3 1-15,-3 3 0 16,3 2-3-16,0 3 0 16,0 6-3-16,3 10-1 15,3 7 1-15,0 4 4 16,3-1 5-16,-3 1 6 0,0-1 10 15,-6-2 6 1,-3 0-5-16,0-3-1 0,-3-2-3 16,-9-4 0-16,0 4-8 15,-6-11-3-15,-3 2-3 16,7-10-2-16,-1 0-17 16,-9-2-6-16,6-4-22 15,12-4-7-15,3-3-27 16,12-6-10-16,9 1-28 15</inkml:trace>
  <inkml:trace contextRef="#ctx0" brushRef="#br0" timeOffset="153519.1984">1454 10578 264 0,'0'0'99'0,"3"3"-54"0,3 7-37 0,-3-4 24 16,0 4 2-16,0 3 6 15,3 3-10-15,0 3-6 16,-3-1-13-16,3-2-3 0,-3 0-1 16,6-3-1-16,-9-2-1 15,0-3-3-15,0-3-2 16,3 0 3-16,-3-5 2 16,-3 0 0-16,3 0 2 15,-9-5-6-15,6-5-3 16,3-4-2-16,0 1 0 15,0 2 0-15,12-2 0 0,-9 3 3 16,6-1 0-16,0 3-10 16,0 0-5-16,0 3-19 15,3 0-7-15,-3-1-18 16,-1 4-5-16</inkml:trace>
  <inkml:trace contextRef="#ctx0" brushRef="#br0" timeOffset="153702.0884">1690 10605 248 0,'-3'5'93'0,"3"-3"-50"0,0 4-50 15,0 2 51-15,0 8-5 16,3 5-8-16,-3 0-3 16,0-3-17-16,6 1-7 0,-6-3-2 15,2-3-16-15,1-2-3 16,3-3-40-16,-6-3-17 15,9-5-48 1</inkml:trace>
  <inkml:trace contextRef="#ctx0" brushRef="#br0" timeOffset="153929.5721">1639 10435 304 0,'-3'3'115'0,"3"-3"-62"0,0 0-55 16,0 0 22-16,0 0-16 15,3 5-5-15</inkml:trace>
  <inkml:trace contextRef="#ctx0" brushRef="#br0" timeOffset="154072.051">1651 10472 339 0,'15'19'-186'0</inkml:trace>
  <inkml:trace contextRef="#ctx0" brushRef="#br0" timeOffset="154464.6289">1952 10575 244 0,'-6'3'90'0,"0"0"-48"0,6-6-34 0,0 3 21 15,-12 3 2-15,-3-1 4 16,0 4-17-16,-3 2-6 16,0 2-7-16,0 3-8 0,0 9-1 15,4 1 0-15,5 1-1 16,3-3 1-16,6-2 3 15,3-3 0-15,6-3 3 16,0-5-3-16,11-5 0 0,1-6 1 16,-3-8 2-16,-3-5 1 15,3-2 3-15,-6-3-3 16,0-3-2-16,-6-3 4 16,-3-7 4-16,-3 2-5 15,-3-2 0 1,-6-3-2-16,0 3 1 0,-3 2-4 15,3 8 0-15,0 5-1 16,6 4-2-16,-3 4-2 16,12 3 1-16,-6 5 5 15,9 9 4-15,3 10 1 16,-3 5 2-16,-3 8 0 0,3 5 3 16,0-2-5-16,0 0-3 15,-1-3-4-15,1 3-1 16,-3-1-36-16,3-4-14 15,0-3-46 1,3-6-61-16,3-10 45 16</inkml:trace>
  <inkml:trace contextRef="#ctx0" brushRef="#br0" timeOffset="154727.0497">2282 10358 312 0,'-3'-10'118'0,"3"10"-64"15,0 0-52-15,0 0 25 0,-3 5-9 16,0 6-1-16,-6 7 2 16,-3 9 0-16,-3 7-10 15,0 6-5-15,-5-3-3 0,2 3-1 16,0 2 2-16,0-8-25 15,0-2-10-15,3-6-36 16,6-4-16-16,3-4-46 16</inkml:trace>
  <inkml:trace contextRef="#ctx0" brushRef="#br0" timeOffset="154968.9091">2035 10388 248 0,'-6'-16'93'0,"12"10"-50"0,0-2-37 0,0 6 22 16,0 2 3-16,6 2 5 15,2 9 7-15,1 5 3 16,3 13-24-16,3 8 0 0,0 5 0 16,0-2-12-16,0 5-3 15,-4-5-5-15,1-3-2 16,-3-8-13-16,3-3-4 15,-9-4-51-15,18-9-130 16</inkml:trace>
  <inkml:trace contextRef="#ctx0" brushRef="#br0" timeOffset="155248.1898">2636 10451 420 0,'-6'3'156'0,"6"-1"-84"0,3 1-66 0,-3-3 31 16,3 3-13-16,3-1 0 15,3-2-11-15,9 0-5 16,-3 0-5-16,3-2-5 0,11-1 1 15,1 0-17-15,-3-2-5 16,0 0-35-16,-3-1-13 16,-4 1-49-16,-2 3-21 15,-6-1 13 1</inkml:trace>
  <inkml:trace contextRef="#ctx0" brushRef="#br0" timeOffset="155429.5155">2657 10605 376 0,'-6'0'140'0,"9"0"-76"0,12-3-64 0,-12 3 27 0,9 0-11 15,3-3 1-15,5 1-9 16,7-4-5-16,3 4-2 16,-6 2-1-16,3-3 2 0,-4 3-39 15,-2 0-14-15,-6 0-118 16</inkml:trace>
  <inkml:trace contextRef="#ctx0" brushRef="#br0" timeOffset="156446.2199">1312 11343 244 0,'-12'-6'90'0,"9"6"-48"0,-3 0-27 0,-3 3 26 15,3 0-13-15,0 10-4 16,-12 8-11-16,0 3-6 16,3 2-4-16,-3 1-3 0,7 5 1 15,2 2 5-15,9-5 4 0,0-2-5 16,11-6-3-16,7-5-1 16,-6-6-1-16,6-2 0 15,3-11 2-15,-6-10-6 16,0 0-1-16,0-3-3 15,-4 0 2-15,-2 0 4 16,-3 0 1-16,-6 1 5 16,0-1 2-16,0-3-5 15,-6 3-2-15,3 3 0 16,0 3 2-16,0 2-5 16,6 16-1-1,3 5 2-15,3 5 3 16,0 6 5-16,0 5 13 0,0 0 6 15,-3-2 3 1,-3-1 1-16,0-5-9 0,-9 6-4 16,-6-1-4-1,-3-5-2-15,-9-2-10 0,-2-3-1 16,-4-3-11-16,0-5-2 16,0-3-16-16,4-5-6 15,5-2-13-15,6-6-6 16,0-5-45-1,12-3-60-15,6-16 49 16</inkml:trace>
  <inkml:trace contextRef="#ctx0" brushRef="#br0" timeOffset="156762.2247">1371 11464 252 0,'3'3'93'0,"6"0"-50"0,6-1-48 16,-6 1 17-16,6 2 11 15,-3 1 7-15,-1 2 4 16,-2 2 5-16,0 3-22 16,0-2 2-16,-3-1-1 0,0 4-8 15,-3-4-1-15,-3-2-5 16,6 0-3-16,-6-3 2 16,0-5 2-16,0 0-2 15,0-5 3 1,0-5-2-16,0-1-2 15,3-5-1-15,6 3-3 16,0-3 1-16,0 0-4 0,3 3 1 16,-3 2-29-16,3-2-13 15,-3 3-36-15,-1-1-15 16,13 3-26 0</inkml:trace>
  <inkml:trace contextRef="#ctx0" brushRef="#br0" timeOffset="156902.411">1648 11483 308 0,'0'16'115'0,"18"-6"-62"0,-12 6-55 0,-3-8 22 15,0 0-16-15,0 5-2 0,3-2-26 16,-6-3-12-16</inkml:trace>
  <inkml:trace contextRef="#ctx0" brushRef="#br0" timeOffset="156929.8724">1696 11573 225 0,'5'-8'-126'0</inkml:trace>
  <inkml:trace contextRef="#ctx0" brushRef="#br0" timeOffset="157165.594">1645 11303 292 0,'-6'-3'110'0,"6"3"-60"0,0 0-58 16,0 0 9 0,0 0-4-16,6 6-14 15,6-1-6-15,0 0 12 16,6 1-39-16,-4-1-15 0,7-3-29 15</inkml:trace>
  <inkml:trace contextRef="#ctx0" brushRef="#br0" timeOffset="157467.8433">1838 11351 220 0,'-6'2'85'0,"0"1"-46"0,-2 15-39 0,-1-10 18 16,0 8-3-16,-3 0 0 15,0 3-7-15,3 2-3 16,0 0-3-16,-3 5-2 0,12 6 3 15,0-5 0-15,0-6 1 16,12-5 0-16,-3-6 2 16,6-10-3-16,0-10 0 15,6-4 1-15,-7-1 2 0,7-4-1 16,-6-2 0-16,-9-11 1 16,-3 0 3-16,-6 1 0 15,-3-1 0-15,0-5-3 16,-3 5 1-16,0-2-4 15,3 5-2-15,6 0 0 16,-6 5-1-16,3 8 4 16,3 3 2-16,3 18 0 15,3 5 3 1,0 9 4-16,9 7 4 16,-6 9 2-16,6 5-2 15,-3-1 0-15,3 4-12 16,-3-9-2-16,0-5-16 15,-3-5-5-15,0 0-50 16,-1-11-20-16,4-3-54 16</inkml:trace>
  <inkml:trace contextRef="#ctx0" brushRef="#br0" timeOffset="158509.5455">2062 11142 260 0,'3'2'99'0,"-3"9"-54"0,14-3-22 0,-8 0 31 15,6 2-2-15,3 4 4 0,-6 1-18 16,3 4-8-1,0-1-17-15,0 1-9 0,3-1 0 0,-6-2-3 16,3-2-1-16,0-4-32 16,-1-2-16-16,1-3-51 15,3-2-20-15,-6-6-16 16</inkml:trace>
  <inkml:trace contextRef="#ctx0" brushRef="#br0" timeOffset="158675.208">2398 11200 324 0,'-12'2'121'0,"9"1"-66"0,-15 8-55 0,9-3 23 15,-3 2-9-15,-2 3 0 16,-1 3-15-16,-6 0-4 16,0 0 2-16,6-3-45 0,0 6-20 15,3-14-67 1</inkml:trace>
  <inkml:trace contextRef="#ctx0" brushRef="#br0" timeOffset="158880.1218">2255 11253 316 0,'-3'5'118'0,"3"3"-64"0,0 8-45 0,0-6 25 0,-3 6 7 15,-3 16 9-15,-3 0-17 16,0 2-10-16,-3-2-13 15,4-3-7-15,-1 0 0 0,6-5-11 16,-6 2-2-16,6-4-39 16,3-4-18-16,0-2-27 15,6-5-12-15,3-11-19 16</inkml:trace>
  <inkml:trace contextRef="#ctx0" brushRef="#br0" timeOffset="159232.4421">2606 11298 424 0,'-9'5'159'0,"9"-5"-86"0,3 0-87 0,-3 0 24 16,6 0 1-16,0 0 5 16,6 0-6-16,3-3-3 15,6 1-4-15,3-1-3 0,3 0 1 16,2 1-6-16,1-1-1 0,-6 0-39 15,3 1-15-15,-12-1-69 16,2 3-28-16,-5 0 34 16</inkml:trace>
  <inkml:trace contextRef="#ctx0" brushRef="#br0" timeOffset="159424.4061">2651 11451 416 0,'-12'0'154'0,"15"0"-84"0,3-2-77 16,-3 4 27-16,3-2-3 16,6 0 7-16,3 0-13 0,6 0-4 15,11-2-4-15,1-1-3 0,-3 0 1 16,-3 1-28-16,-4-6-11 16,-2 8-54-16,-3 0-21 15,-3 2-40 1</inkml:trace>
  <inkml:trace contextRef="#ctx0" brushRef="#br0" timeOffset="163870.9891">3083 10589 220 0,'-3'0'85'0,"3"0"-46"0,3 5-30 0,-3-5 19 16,0 5 12-16,3 1 10 0,-3 1-14 16,0 1-6-16,3 3-17 15,-3 5-6-15,0 0-3 0,0 2-2 16,0-2-2-16,0-3-6 15,0 1-4-15,0-4-36 16,0-2-17-16,0-3-142 31,3-20 73-31</inkml:trace>
  <inkml:trace contextRef="#ctx0" brushRef="#br0" timeOffset="164030.2294">3056 10411 300 0,'-3'-5'112'0,"6"5"-60"0,0-3-65 0,-3 3 15 15,0 0-16-15,6 0-2 16,3 3-37-16,-3 0-16 16,0-1-32-16,3 4-13 15</inkml:trace>
  <inkml:trace contextRef="#ctx0" brushRef="#br0" timeOffset="164407.7874">3157 10597 248 0,'-3'15'93'0,"6"-4"-50"0,3 2-44 0,-3-7 18 16,0 1 3-16,3-1 5 0,-6-1-7 16,0-5 0-16,3 5-11 15,-3-5-4-15,0 0 0 0,0 0-2 16,0 0-1-16,0-2-2 15,0-1 1-15,0-2-6 16,0-6 0-16,3 1-4 16,0-1 2-16,3 0 0 15,0 1 3-15,6-1 4 16,0 3 1-16,5 0-2 16,1 3 2-16,0 5 10 15,0 0 5-15,-3 5 0 16,0 3 2-16,-3 3 2 15,-3 5 1-15,-3-3-6 16,-4 6-3-16,1-1-5 16,0 1-4-16,-3-4-5 15,0-1-2-15,0-4-24 0,0-2-10 16,0-8-17-16,3-2-5 16,0-9-52-1</inkml:trace>
  <inkml:trace contextRef="#ctx0" brushRef="#br0" timeOffset="164632.3312">3467 10319 288 0,'-3'0'107'0,"6"2"-58"0,0 1-57 0,3 8 49 15,-1 7-2-15,1 6-13 16,-3 13-4-16,0 3-14 15,0-1-5-15,0-2 0 0,-3-5-4 16,0 3 0 0,3-1-23-16,-3-5-12 0,3-8-45 15,-3-2-21 1</inkml:trace>
  <inkml:trace contextRef="#ctx0" brushRef="#br0" timeOffset="164811.908">3386 10448 316 0,'0'0'121'0,"9"0"-66"0,0-2-62 0,-3 2 19 16,9 0-8-16,3 0 2 16,0 0-3-16,2 0 0 15,4 0-1-15,0 0-46 0,0 0-19 16,-3 0-66-1</inkml:trace>
  <inkml:trace contextRef="#ctx0" brushRef="#br0" timeOffset="165171.5813">3877 10141 232 0,'-6'-2'88'0,"3"-1"-48"0,-8 6-27 15,5-1 22-15,-3 6-1 16,-3 6 5-16,-6 7-13 15,-9 11-6-15,0 5-11 16,0 8-6-16,4 15 0 0,5 1 2 16,6 5 2-16,9-2-3 15,12-3-3-15,12-3 0 16,5-10 1-16,4-9-10 0,12-7-4 16,0-8-41-16,5-8-15 15,-8-14-66 1</inkml:trace>
  <inkml:trace contextRef="#ctx0" brushRef="#br0" timeOffset="169660.3727">4115 10218 192 0,'-3'-8'74'0,"1"6"-40"0,-4-1-16 0,6 3 23 0,-3 0-8 15,-3 0 0-15,-3 5-5 16,-6 16-3-16,0 3-13 15,-3 8-3-15,3 5-2 16,3 16-1-16,3 0-1 0,3 0-3 16,6 5 1-16,9-8-4 15,6-7 0-15,6-6-8 16,12-6-2-16,0-4-34 16,-1-9-13-16,1-4-67 15</inkml:trace>
  <inkml:trace contextRef="#ctx0" brushRef="#br0" timeOffset="170323.9297">4220 10594 216 0,'0'3'82'0,"3"5"-44"0,0 2-22 0,-3-2 22 15,3 3-14-15,-3-1-1 0,3 6-11 16,-3 3-3-16,3-4-5 15,-3-1-1-15,0-4 1 0,0-2-5 16,0 0 1-16,3-3 2 16,-3-2 1-16,0-6-4 15,0-2-1-15,0-5-6 16,0-4 0-16,0-2-1 16,0 1 1-16,2-1 5 15,1 2 1 1,0 1 2-16,3 3 0 0,-3 4 2 15,3 4 3-15,3 4 4 16,-3 4 5-16,0-1-4 16,0 3 2-16,-3 0-5 15,0 0-2-15,0 0-2 16,0-3 0-16,-3-5-4 16,0 0 0-16,0 0 3 15,3-3-1-15,3-5-1 16,0-2-2-16,0 2-1 15,6 0 2-15,3 3 0 16,0 2 3-16,-1 3 3 16,-2 5 2-16,0 3 1 15,0 0-2-15,-3 8-1 16,0 3 1-16,-3-1 1 16,0-2-10-16,-3-5-5 0,0-1-27 15,0-2-12 1,0-3-31-16,-3-5-11 0</inkml:trace>
  <inkml:trace contextRef="#ctx0" brushRef="#br0" timeOffset="170596.2606">4502 10586 216 0,'-6'5'82'0,"6"-2"-44"0,-3 8-38 15,3-4 18-15,0 4 3 16,0 0 5-16,0 4 1 15,3 4 1-15,3 0-15 16,0-4-3-16,3-1-3 0,0-4-1 16,3-4-1-16,6-9 3 0,3-5 3 15,-3-3-4-15,0 1-2 16,-4-3-2-16,-2-1-3 16,-3 4 5-16,-9-4 1 15,-15 4-2-15,3 2-1 16,-2 0-6-16,-1 3-2 15,-3 2-18-15,3 3-8 16,0 0-25-16,3 3-12 16</inkml:trace>
  <inkml:trace contextRef="#ctx0" brushRef="#br0" timeOffset="170949.9401">4607 10597 216 0,'3'2'82'0,"0"1"-44"0,-3 13-36 15,8-8 19-15,1 2-2 16,-3 6 3-16,6 3-3 16,-6-1-2-16,3-2-9 15,0-3-1-15,3-2 0 0,0-3-1 16,0-3-1-16,0-8 1 16,0-7 1-16,0-1-8 15,-4-2-1-15,1 0-5 16,-3-3 2-16,-3 0 5 15,0 3 2-15,-3 0 0 16,0 2 1-16,0 6-2 16,0-1 2-16,0 6 0 15,0 0 3-15,3 6 1 16,0 2 1-16,0 2-4 0,3 6-3 16,3-3 0-16,0 1-1 15,0-4-7-15,6 6-42 16,-3-11-14-1,0 1-60 1</inkml:trace>
  <inkml:trace contextRef="#ctx0" brushRef="#br0" timeOffset="171596.9929">4982 10567 240 0,'-3'-7'90'0,"0"7"-48"0,-3 0-25 0,3 0 25 16,-3 2-9-16,-3 3-2 15,0 1-15-15,0 2-5 16,3-3-7-16,0 0-7 0,3 1-1 15,3 2 0-15,6-1 2 0,3 1-1 16,0 0 1-16,0 0 8 16,-3 8 4-16,0-3-1 15,-9 6 4 1,-3-3-3 0,0-3-5-16,-3-2-1 0,0-3-4 15,0-3-1-15,0 0-23 16,3-2-12-16,6-9-47 15,3-7-2 1,3-3-1-16,6 3-5 16</inkml:trace>
  <inkml:trace contextRef="#ctx0" brushRef="#br0" timeOffset="171925.2554">5116 10607 280 0,'3'5'107'0,"0"3"-58"0,5-5-51 0,-5 0 22 16,3-3-3-16,0 0 2 15,3 0-10-15,0-3-3 16,3 0-4-16,0-2-2 0,-3 0 3 16,0 0 0-16,-3-3 3 15,-6 0-3-15,3 0-2 16,-3 0-5-16,-6-5-2 16,-3 2-6-16,-3 3 0 15,-9 11 6-15,3-1 3 16,-5 6 3-16,2 0 0 0,3 3 2 15,3-1 3-15,3 4 4 16,6-1 5 0,3 0-4-16,9 6 0 15,9 2-6-15,3-3-1 0,0-2-1 16,2-3-2-16,1-2-8 16,-3-3-5-16,0-8-29 15,0 0-12-15,0-3-76 16</inkml:trace>
  <inkml:trace contextRef="#ctx0" brushRef="#br0" timeOffset="172216.6804">5470 10364 236 0,'3'-8'90'0,"-3"8"-48"0,3-3-31 0,-3 3 23 16,0 0 6-16,0 0 8 16,0 5-17-16,-3 6-6 15,-6 8-15-15,-6 15-2 0,0 6-1 16,-6 5-1-16,3 0-1 16,-2 2-6-16,2-2 1 15,3-5-5-15,-3-6 1 16,0-5-22-16,6-7-11 15,3-7-31-15,3-9-98 16</inkml:trace>
  <inkml:trace contextRef="#ctx0" brushRef="#br0" timeOffset="172445.5532">5267 10327 260 0,'12'-3'99'0,"-12"0"-54"0,3 6-31 16,0 0 28-16,6 5-5 16,0 5 0-16,0 11-14 15,3 18-6-15,0 0-10 16,0 6-3-16,3 2 2 0,-3-5-3 16,2-5-2-16,-2-6-5 0,0-5 0 15,0-2-40 1,0-6-18-16</inkml:trace>
  <inkml:trace contextRef="#ctx0" brushRef="#br0" timeOffset="172680.2652">5583 10634 368 0,'-9'-6'140'0,"12"9"-76"0,0-6-75 0,3 3 24 0,3-2-3 15,3-1 5-15,3 0-7 16,2 1-4-16,7-1-3 16,0 0-8-16,0 1 0 0,-3-1-52 15,0 1-23-15,-1-1-66 16</inkml:trace>
  <inkml:trace contextRef="#ctx0" brushRef="#br0" timeOffset="173398.16">5934 10345 220 0,'0'-2'85'0,"0"2"-46"0,3 0-30 15,0 2 19-15,0 6 1 16,0 5 5-16,6 9-10 16,-3 12-5-16,0 3-10 15,-6 3 3-15,3-3 3 0,0 0-3 16,0-5 1-16,0-3-6 16,-3-6-2-16,0-4-2 15,0-3 0-15,-3-11 2 16,3 3 2-16,-3-5-10 15,0-9-5-15,0-2-3 0,0-2-1 16,0-3-2-16,9-3 1 16,0 0-2-16,6-3 2 15,3 4 5-15,2 4 2 16,1 3 1-16,3 5 1 16,-3 6 11-16,0 5 8 15,-3 3 9-15,-6 2 6 16,-3 0-5-16,-6 5-1 15,-3 4-9-15,-3-4-4 16,-6-2-9-16,-3-3-3 16,-6 1-16-16,-3-4-6 15,0-2-15-15,4-3-6 16,2-2-14-16,3-11-6 16,6-8-56-16</inkml:trace>
  <inkml:trace contextRef="#ctx0" brushRef="#br0" timeOffset="173711.6851">6119 10599 228 0,'0'16'85'0,"0"-5"-46"0,3 7-35 16,0-2 19-16,0-3 7 16,3 6 8-16,0-3-7 15,5-3-1-15,4-2-17 0,3-4-3 0,0-4-3 16,3-3 1-16,0-5 0 15,-3-8-2-15,-1-1-1 16,-2 1 1-16,-3 0 3 16,-6-3 0-16,-3 0 0 15,-6 0-8-15,-6 0 0 16,-3 3-3-16,0 3-2 16,-2 2-11-16,-7 0-5 15,3 2-9 1,0 4-5-16,9-1-19 0,3 3-6 15,6 0-2-15,9 3 0 16,3-3-26 0</inkml:trace>
  <inkml:trace contextRef="#ctx0" brushRef="#br0" timeOffset="174374.4771">6416 10552 260 0,'-12'0'96'0,"12"0"-52"0,-3 0-32 15,3 2 26-15,-3 1-7 16,-5 2 2-16,-1 3-15 16,-3 3-5-16,0 2-8 15,0 3-6-15,3 5 0 0,3 3 3 16,3-3 1-16,3-5-1 16,3 0-2-16,3-6-2 0,3-2 1 15,0-2 1 1,3-9 2-16,-3-8-3 15,6 1-2-15,-4-4-1 0,-2 1 0 16,0 0 9 0,-3 2 6-16,-3 1 1 0,-6 5 8 15,0 2-5 1,0 0-10-16,9 6-3 16,0 2-2-16,0 3 0 15,6 5-3-15,-3-2 0 16,3 0-1-16,-3-4 3 15,3-1-22-15,0-1-7 16,0-10-45 0,-1-1 15-16,1-1 5 15,-3-1 25-15,-3-3 12 16,-3 0 17-16,3 1 11 0,0 2 6 16,-6 3 3-16,3-1-6 15,-3 4 0-15,0 2 5 16,3 5 3-16,3 0 7 15,-3 6 5-15,3 2-7 16,-3 0-1-16,0-2-10 16,0-3-2-16,-3-3-1 15,0 0 2-15,0-5-1 16,0 0 0-16,0-2 12 16,0-4-9-1,0-1-3-15,0-4-11 16,0 0-3-16,3-2-11 0,0 0-3 15,3 0-16-15,6-1-8 16,6-4-19-16,-1 2-8 16,1 3-29-16,3 2-12 15,0 3 13 1</inkml:trace>
  <inkml:trace contextRef="#ctx0" brushRef="#br0" timeOffset="174779.0271">6806 10533 288 0,'-12'16'110'0,"9"-32"-60"0,-6 27-50 0,4-6 21 16,-1-2-12-16,-3 5-1 16,0-1-6-16,0 4-2 15,3 2 0-15,0 3-3 0,3-3 0 0,9 14-1 16,3-3 5 0,3-6 1-16,3-5 2 15,-1-7 2-15,1-6 1 16,0-8 3-16,0 0-3 15,0-5 1-15,-3-1-3 16,-3-4 2-16,-3-3-4 16,-9-11-2-16,-3 0-3 15,-3-2-1-15,-3-1 2 16,0-2 2-16,0 8-5 16,3 5 1-16,0 6 3 15,3 2 4-15,3 5-6 16,3 6-3-16,0 5 5 15,6 13 1-15,3 9 5 16,3 7 3-16,0 5 2 0,3 3 1 16,3-5-6-1,0 0-2-15,0-3-11 0,-1 0-5 16,-2-13-41-16,3-3-17 16,0-5-68-1</inkml:trace>
  <inkml:trace contextRef="#ctx0" brushRef="#br0" timeOffset="175022.6224">7297 10306 372 0,'-6'-6'140'0,"6"9"-76"16,-3 2-75-16,1 0 24 0,-4 9-1 15,-9 10 7-15,-3 10 3 16,-3 8 2-16,-3-2-13 15,0 0-7-15,4-6-2 0,-1-2-5 16,6-3 2-16,0-5-23 16,3-6-10-16,0-10-83 15,3-5-23 1,3-6-39 0,0-2 74-16</inkml:trace>
  <inkml:trace contextRef="#ctx0" brushRef="#br0" timeOffset="175215.5063">6985 10316 288 0,'3'0'107'0,"3"0"-58"0,6 5-37 0,-3 3 26 15,3 6 0-15,5 4 2 16,4 6-9-16,3 13-2 16,3-3-16-16,0 3-6 0,2-5 0 15,1-3-6-15,0-5-3 16,3-3-37-16,-1-5-14 15,-2-3-74 1,-3-7-75-16,-3-6 64 16</inkml:trace>
  <inkml:trace contextRef="#ctx0" brushRef="#br0" timeOffset="175471.3768">7431 10194 304 0,'6'-8'112'0,"6"11"-60"0,3 2-43 15,-6 3 27-15,3 0 0 16,12 13 5-16,-3 6-7 16,-7 5-1-16,1 5-18 15,-3 13 6-15,-6-2 3 0,-9 2-4 16,-9-5-1-16,-11 5-38 0,-16-2-14 15,-21 5-123 1,-20-11-52-16,6 3 57 16</inkml:trace>
  <inkml:trace contextRef="#ctx0" brushRef="#br0" timeOffset="176538.6146">7988 10049 244 0,'0'0'90'0,"-3"0"-48"0,-3 3-49 15,0 18 42-15,-3 10-2 0,-6 14 6 16,-3 14 1-16,-11 9-22 15,-1 7 9-15,-3 1 6 0,3-2-15 16,-2-8-7-16,5-7-10 16,6-6-1-16,3-8-7 15,3-11-3-15,3-8-19 16,3-7-8-16,6-6-34 16,3-8-13-16,6-5-43 15</inkml:trace>
  <inkml:trace contextRef="#ctx0" brushRef="#br0" timeOffset="177093.802">8018 10448 228 0,'-6'0'88'0,"-9"3"-48"16,6 0-31-16,6 2 22 0,-3 0-8 15,-3 9-1-15,0-1-8 16,0-3-4-16,3 4-5 15,3-4-6-15,6 3-2 0,6 1-1 16,6-1 0-16,0 0 3 16,0 0 2-16,0 1 6 15,-3-1 6-15,-6-3 6 16,-3 1 5-16,-3 2 3 16,-3 0 1-16,-9-2-13 15,0-3-4-15,-3-8-9 0,3 0-4 16,0-3-21-16,0-2-8 15,3-3-35-15,6 0-15 16,6-5-50 0</inkml:trace>
  <inkml:trace contextRef="#ctx0" brushRef="#br0" timeOffset="177258.7067">8184 10541 316 0,'-3'26'121'0,"6"-7"-66"0,-3 0-58 15,0-9 24-15,0 1-11 16,0 5 2-16,0-3-9 16,3-3-2-16,0 1-1 15,0-3-40-15,0-3-15 0</inkml:trace>
  <inkml:trace contextRef="#ctx0" brushRef="#br0" timeOffset="177439.7481">8178 10433 348 0,'-14'-3'129'0,"14"6"-70"0,0-3-69 0,0 0 20 16,0 0-15-16,3 0 1 15,3 0-22-15,-1 0-11 16,4 0-49-16,0 0-22 15</inkml:trace>
  <inkml:trace contextRef="#ctx0" brushRef="#br0" timeOffset="177798.9266">8318 10427 260 0,'-9'8'99'0,"9"-8"-54"0,0 0-46 0,0 0 18 15,0 0-8-15,0 0 2 0,6 0-4 16,3 0 1-16,3 0-5 16,3 0-2-16,0 3 2 0,0 2-4 15,-3 0 0 1,-3 3 1-16,-3 14 0 0,-6 1 2 16,-6 1 3-16,-3 3 7 15,-3-1 2-15,0 3-5 16,0-2-3-16,3-6 1 15,3-3 0-15,6-2-3 16,3-3-1-16,6 1-1 16,6-4 1-16,6-2-2 15,3-3-1-15,-1-2-6 16,1 0-4-16,-3-9-21 0,-3 1-7 16,-3-5-32-16,-6-4-10 15,-3-2-24 1</inkml:trace>
  <inkml:trace contextRef="#ctx0" brushRef="#br0" timeOffset="177985.2595">8301 10594 304 0,'-3'0'115'0,"6"-3"-62"0,11 6-57 0,-5-3 18 15,6 0-8-15,3 0-1 16,6-3-3-16,6 1-2 15,-1-1 1-15,1-2-37 0,0-1-13 16,-3-7-76-16</inkml:trace>
  <inkml:trace contextRef="#ctx0" brushRef="#br0" timeOffset="178291.0813">8622 10552 324 0,'0'0'121'0,"6"2"-66"0,3 1-62 16,-3-3 21-16,3 0 0 15,0 0 3-15,6-3-4 16,-1-2-3-16,4-3-5 16,-3 0-4-16,-3-3 2 0,-3 1-2 15,0 2 2-15,-6 0-7 16,-3 0 1-16,-12 0-8 0,-3 3-1 16,-6 2 5-16,-3 3 3 15,-2 6 7-15,-1 9 3 16,3 4-2-1,6-1-1-15,6 1 1 0,0-1 2 16,12 1 1-16,6 0 1 16,12 2-4-16,3-11-3 15,3 3-3-15,6-7-1 16,-4-1-16-16,4-2-5 16,-3-3-32-16,-3-6-12 15,-6-2-61 1</inkml:trace>
  <inkml:trace contextRef="#ctx0" brushRef="#br0" timeOffset="178876.5567">8914 10104 264 0,'12'-5'101'0,"-3"13"-54"0,-1-5-44 0,-2 2 23 0,6 8 9 16,6 8 8-16,6 14-3 16,0 7 1-16,0 8-23 15,-4 11 5-15,-5-3 1 16,-6-2-4-16,-9 2 1 0,-6-7-10 15,-9-6-4-15,-5-3-20 16,-4-5-6-16,-6-5-24 16,0-9-8-16,0-4-17 15,4-6-5-15,2-5-71 16</inkml:trace>
  <inkml:trace contextRef="#ctx0" brushRef="#br0" timeOffset="179242.2809">9310 10417 296 0,'3'2'110'0,"-3"1"-60"0,0 0-30 0,-3-1 30 0,0 1-12 15,-3 0-2-15,-3-1-14 16,3-2-4-16,0 0-10 16,0 0-10-16,0 0-3 0,3-2-5 15,3-1-1-15,0 0 1 16,3 1 4-16,0 2 1 15,3 0 0-15,0 0-7 16,-6 0-3-16,0 0-36 16,0 0-17-16,0 0-72 15</inkml:trace>
  <inkml:trace contextRef="#ctx0" brushRef="#br0" timeOffset="179451.0449">9318 10689 348 0,'-2'19'132'0,"4"-6"-72"0,1 0-28 0,-3-5 40 16,0 5-9-16,-3 3-3 16,1 3-29-16,-7 2-11 15,-3 0-13-15,-6 0-16 0,-9 0-4 16,-6 6-69-16,-8 5-30 15,-22-9-86 1</inkml:trace>
  <inkml:trace contextRef="#ctx0" brushRef="#br0" timeOffset="182211.9662">3047 11284 176 0,'0'-2'68'0,"3"2"-36"0,0 2-9 0,-3-2 24 16,3 6-2-16,0 2 3 15,0 2-14-15,3 1-3 16,0 7-18-16,-3 6-6 0,0 0 0 16,-3 2-4-16,0-4 0 15,0-4-3-15,0-2-3 0,0-3-27 16,0-2-10-16,0-3-31 15,-3-3-10-15,3-5-25 16</inkml:trace>
  <inkml:trace contextRef="#ctx0" brushRef="#br0" timeOffset="182380.0131">3029 11221 304 0,'-18'-5'112'0,"21"5"-60"0,-3 0-61 16,0 0 18-16,9 2-14 16,-9-2-1-16,3 3-30 15,3 2-12-15,3 1-68 0,0-1-27 16</inkml:trace>
  <inkml:trace contextRef="#ctx0" brushRef="#br0" timeOffset="182707.5165">3157 11298 264 0,'-6'21'101'0,"9"-5"-54"0,3 0-50 0,-3-3 19 16,0 5 1-16,0 4 4 15,3-7-4-15,-6-1-2 16,0-4-9-16,0-2-4 0,0 0-1 16,0-3-1-16,0-5 0 15,0 0-3-15,0-2 2 0,3-9-1 16,3-7-2-1,0-4 0-15,0 4 3 0,3-3 0 16,3 5 1-16,5 5-3 16,1 6 0-16,0 8 6 15,0 5 5-15,0 8 0 16,-3 2 1-16,-6 6-3 16,0-6-1-16,-3 1-3 15,-1-3 1-15,-2-3-22 16,0-2-9-16,0-6-35 15,0-2-12-15,0-6-38 16</inkml:trace>
  <inkml:trace contextRef="#ctx0" brushRef="#br0" timeOffset="182907.1663">3473 11083 304 0,'0'-5'112'0,"0"13"-60"0,3 5-61 0,2 1 20 15,1 4 1-15,-3 8 7 16,0 9-6-16,0 2-2 16,-3 11-6-16,0-3-4 0,3-3 0 15,-3-5-12-15,0-8-5 16,0-5-45-16,-3-3-20 16</inkml:trace>
  <inkml:trace contextRef="#ctx0" brushRef="#br0" timeOffset="183098.9884">3413 11247 312 0,'0'-5'118'0,"0"5"-64"0,24-8-65 16,-12 8 18-16,3-2-7 15,-1-1 0-15,4 3-3 16,3 0 2-16,3 0 1 15,3 0-62-15,6 0-28 0,-4 3-23 16</inkml:trace>
  <inkml:trace contextRef="#ctx0" brushRef="#br0" timeOffset="183354.5841">3865 10972 220 0,'-8'-18'85'0,"5"15"-46"0,-3 19-26 0,0-11 22 15,-3 3-5-15,-6 8 0 16,-6 5-13-16,-6 8-3 16,3 8-8-16,4 8-6 0,2 6-1 15,6 10 1-15,6-6 0 16,18-5-3-16,6 1 0 15,2-12-23-15,7-2-7 16,9-8-30-16,3-13-13 16,-1-8-21-16</inkml:trace>
  <inkml:trace contextRef="#ctx0" brushRef="#br0" timeOffset="183682.6258">4124 10978 292 0,'-26'-14'110'0,"17"33"-60"0,-12-9-45 0,12 1 22 16,-6 5-9-16,-3 5 2 16,3 16-7-16,-3 5-3 15,9 6-5-15,4 5-4 0,5 3 0 16,5-4-4-16,10-7 0 16,9-2-18-16,6-9-9 15,6-7-33-15,-4-6-12 16,-2-11-43-16</inkml:trace>
  <inkml:trace contextRef="#ctx0" brushRef="#br0" timeOffset="184313.4304">4238 11308 272 0,'2'21'101'0,"1"-5"-54"0,0 13-35 0,-3-10 26 16,3-1-13-16,0 1-5 15,-3 0-11-15,0-4-4 16,0-1-3-16,3-6-2 0,-3 0 3 16,0-3-4-16,0-5-2 15,0 0-1-15,3-5 3 16,0-6-7-16,0-5 1 16,0-5-2-16,0 0 1 15,3 0 0-15,3-1 0 16,-3 7 5-1,3 4 1-15,-3 6 6 16,3 2 2-16,3 6 6 0,-3 7 5 16,0 6 0-16,-9 3-1 15,0-6-2-15,0 0-1 0,0-2-10 16,0-3-1 0,0-3-2-16,0 0 2 15,9-13-10-15,2 0 2 16,1-8 1-16,3 1 0 15,0 1 4-15,0 1-2 16,0 8 1-16,0 2 2 16,0 6 2-16,-3 5 3 15,-3 10 4-15,-1-2-4 16,-2-3-1-16,0-2-18 16,0 0-7-16,0-4-32 15,0-1-14-15,0-6-26 16,3-3-49-1,6-10 37-15</inkml:trace>
  <inkml:trace contextRef="#ctx0" brushRef="#br0" timeOffset="184572.1925">4616 11319 256 0,'-6'21'96'0,"-9"-13"-52"0,9 21-32 0,6-8 26 15,6-2-9-15,0-3 0 16,6 0-14-16,-1-3-6 15,4-3-6-15,3-4 4 0,-3-4 3 16,0-4-1-16,0-4 2 0,-3-2-6 16,0 3-3-16,-6-13 3 15,-6-1-5 1,-3 3-2-16,-3 0-10 16,-3 0-5-16,0 6-20 15,0-1-6-15,-3 3-79 16</inkml:trace>
  <inkml:trace contextRef="#ctx0" brushRef="#br0" timeOffset="184882.3786">4758 11340 272 0,'9'21'101'0,"-6"-2"-54"0,3 12-44 0,-3-20 23 15,0 2-11-15,9-2 0 16,-3-1-7-16,0-4-3 15,3-4-2-15,0-2-5 0,0-2 1 16,0-14-6-16,0-3 0 16,-1 1-2-16,-2 2 1 15,-3-3 9-15,-3 4 4 16,0 1-2-16,0 4 0 16,-3 4 5-16,0 4 3 15,0 2 0-15,3 5 3 16,0 3-7-16,3 0-2 15,0 5-3-15,3-2 1 16,0-1-7-16,3 6-1 16,0-5-27-16,0-11-9 15,0-8-21-15,5 0-9 16,7-5-34-16</inkml:trace>
  <inkml:trace contextRef="#ctx0" brushRef="#br0" timeOffset="185377.9273">5139 11242 308 0,'-9'-10'115'0,"4"10"-62"0,-16 2-46 16,15 1 26-16,3 0-10 16,-6 2 1-16,9 0-20 15,0 0-7-15,0 6 1 16,6 2 0-16,3 3 4 0,-3 3 3 16,0 2 4-16,-3 0-2 15,-9 3 1-15,0 0-3 0,-6-6 0 16,0-5-8-16,0 1 0 15,0-7-15-15,3 1-3 16,0-5-13-16,3 0-4 16,3-6-7-16,6-8 1 15,9-7-3-15,9 2 0 16,3 3 17-16,0 2 10 16,-1 3 29-16,1 0 14 15,3 3 18-15,0 0 9 16,-3 0-4-16,-7 2-3 15,1-2-13-15,-3-1-6 16,-3 1-10-16,0-3-4 16,-3 0-5-16,-3-2-2 0,-3-1-8 15,0 3-2-15,-3 0 2 16,-3 3 0 0,-6 2 0-16,-3 3 1 0,0 5 3 15,0 6 2-15,0 5 9 16,3 8 3-16,6 0 7 15,0 2 2-15,9-2-9 16,6-3-3-16,0-3-11 16,6-4-1-16,6-6-35 15,3-8-16-15,5-3-102 16</inkml:trace>
  <inkml:trace contextRef="#ctx0" brushRef="#br0" timeOffset="186114.4092">5378 11078 208 0,'0'-3'79'0,"3"6"-42"0,-1-3-21 0,1 3 24 16,3 2-1-16,3 3 1 0,3 5-13 15,0 6-6-15,6-3-12 16,-6-1-6-16,3 1-2 0,0 0-1 15,-3-3 0-15,2 1-18 16,1-4-8-16,0-2-33 16,-3-2-14-16,3-6-42 15</inkml:trace>
  <inkml:trace contextRef="#ctx0" brushRef="#br0" timeOffset="186322.1956">5678 11099 280 0,'0'-5'107'0,"3"13"-58"0,-6-5-46 0,0 2 23 16,0 3-11-16,-6 5 0 16,0 3-9-16,-3 0-4 15,1 0-1-15,-1 2-15 0,3-2-5 16,-6-3-37-16,0 1-16 16,3-4-42-1</inkml:trace>
  <inkml:trace contextRef="#ctx0" brushRef="#br0" timeOffset="186471.3563">5595 11261 296 0,'-3'18'110'0,"12"3"-60"0,-3 8-43 0,0-13 26 0,0 11-6 16,0 2 4-16,-3-3-15 15,0 1-7-15,0-3-5 16,-3-6-12-16,0-2-3 0,2-3-34 15,-2-2-15-15,3-3-82 16</inkml:trace>
  <inkml:trace contextRef="#ctx0" brushRef="#br0" timeOffset="186761.3172">5797 11277 340 0,'-3'2'129'0,"6"-2"-70"0,0 0-67 0,0 0 21 16,3 0-7-16,3 0 3 16,6-2-4-16,3-1-1 15,0 0-2-15,0 1-30 0,8-1-14 16,1 0-104-16</inkml:trace>
  <inkml:trace contextRef="#ctx0" brushRef="#br0" timeOffset="187436.4792">6128 11083 228 0,'0'-2'85'0,"0"-1"-46"0,0 16-41 0,3-5 17 16,0 11 6-16,0 5 7 16,0 7-6-16,0 6-2 15,-3 6-12-15,2-1 1 0,-2-5 4 0,3-5-5 16,-3-3 0-16,0-11-6 15,0-2-2-15,0-5-2 16,0-3-2 0,0-5-4-16,0-3 0 0,3-16-5 15,6-3 3 1,3 1 3-16,0-4-1 16,0 7 3-16,3 1 1 15,3 6 2-15,-3 6 1 16,-3 2 3-16,-3 5 8 15,-4 0 5-15,-2 9 2 16,-6 4-1-16,-2 3-6 0,-7-5-4 16,-6 3-8-1,3-6-3-15,-3-3-9 0,3 1-4 16,3-6-10 0,0 1-3-16,3-4-14 0,3-2-6 15,6-5-42 1,3-3-24-16,9-16 55 15</inkml:trace>
  <inkml:trace contextRef="#ctx0" brushRef="#br0" timeOffset="187721.9608">6321 11327 272 0,'-6'16'104'0,"9"-8"-56"0,3 15-45 0,0-15 23 0,0 11 0 15,3-6 7-15,0 0-7 16,3-2-1-16,3-3-14 15,0-3 0-15,5-5 2 0,-2-2-5 16,0-4-2-16,0-2-6 16,-3-2-2-16,-3-1-2 15,-6-2 3-15,-3-3-2 16,-6 3-1-16,-9 0-4 16,-6-1 0-16,-3 4-3 15,0 2 2-15,0 3-6 16,7-1-3-16,2 4-17 15,3-1-5-15,6 0-28 16,3 1-11-16,6-4-27 16</inkml:trace>
  <inkml:trace contextRef="#ctx0" brushRef="#br0" timeOffset="188365.1191">6610 11245 280 0,'-3'0'107'0,"-6"2"-58"0,3 4-40 0,3-1 27 16,-3 3-13-16,-3 3-1 16,0 4-13-16,3 1-5 15,0 5-3-15,3 3 1 0,0 0 1 16,3 0-4-16,3-8 1 16,3-3-2-16,0-2 0 0,3-6-5 15,0-5 0-15,0-8-4 16,0-5 0-16,3-1 3 15,-9 4 3-15,0-6 5 16,-3 5 4-16,0 1 5 16,0 2 2-16,0 3 3 15,0 2 2-15,0 3-9 16,0 5-4-16,0 3-5 16,3 8 1-16,6 3-1 15,0-4 0-15,-3-1-5 16,2-4-3-16,4-2-19 15,-3 0-8-15,0-5-19 16,0-3-7-16,0-8-4 16,0-3 1-16,-3-5-9 15,0 1 153 17,0-7-34-32,-3 9-5 15,0 3-3-15,0 4-1 16,0 4-6-16,0 2-2 15,0 2-15-15,0 4 1 16,0 2 1-16,0-1-1 0,0-1 0 16,-3-1-1-16,0-8 2 15,0 1-3-15,0 2 1 16,0-3 4-16,0 0 4 16,0 1-6-16,0-3-3 15,3-3-9-15,0 0-1 0,0 0-3 16,3-3 0-16,0 1-3 15,2-4 1 1,4 1-16-16,0 0-4 16,6 0-30-16,9 2-13 0,0 3-68 15</inkml:trace>
  <inkml:trace contextRef="#ctx0" brushRef="#br0" timeOffset="188786.8893">7021 11282 252 0,'-15'5'96'0,"3"-2"-52"0,0-1-43 16,6 1 21-16,-3 2-8 16,-3 1 0-16,0 2-13 15,-3 2-3-15,3 6 1 16,9 5-2-16,0 0 1 0,9-2 0 0,0-3 0 16,6-3 4-16,0-5 3 15,3-3 2-15,0-5 1 16,0-8 4-16,0-8 3 15,-3-2-6-15,0-6-1 16,-4 3-2-16,-2-3-1 16,-6 0-3-16,0 0 1 15,-3 1-4-15,-3-6 0 16,-2 2-4-16,-1 3 1 16,0 0-3-16,-3 6 2 15,6 5 3-15,3 2 3 16,0 6 0-16,3 5-1 15,3 10 7-15,3 6 3 0,6 8 3 16,0 5 3-16,0 3-5 16,-1 0-1-16,4-1-6 15,0-4-3-15,0-6-18 16,0 3-6-16,0-6-60 16,0-12-23-16,0-17-13 15</inkml:trace>
  <inkml:trace contextRef="#ctx0" brushRef="#br0" timeOffset="189013.1664">7190 11028 348 0,'0'2'132'0,"3"1"-72"0,6 8-48 0,-3-3 32 16,3 2 1-16,0 3 8 15,3 6-25-15,0 0-10 16,0-4-12-16,-3 1-14 0,0-3-4 16,-3 1-36-16,-1-4-16 15,7-2-31-15,6-2-11 16,0-9-36 0</inkml:trace>
  <inkml:trace contextRef="#ctx0" brushRef="#br0" timeOffset="189184.7321">7541 11001 392 0,'-17'8'145'0,"17"6"-78"0,-6 4-65 15,0-7 28-15,-3 2-20 16,3-3-6-16,-9 9-24 16,0-3-10-16,-3 0 15 15,-3 0-63-15,-5 2-24 0,11-2-36 16</inkml:trace>
  <inkml:trace contextRef="#ctx0" brushRef="#br0" timeOffset="189365.8223">7390 11142 332 0,'0'18'126'0,"3"-5"-68"0,0 14-48 0,3-9 28 15,-3 9 1-15,0 2 5 16,0 5-19-16,-1 1-7 15,1-6-11-15,3-3-31 0,-3-7-12 16,3-3-35-16,0-6-13 16,3-7-70-1</inkml:trace>
  <inkml:trace contextRef="#ctx0" brushRef="#br0" timeOffset="189597.6986">7601 10978 320 0,'0'-19'121'0,"6"19"-66"15,6 3-51-15,-3 7 24 0,3 9 12 16,3 5 10-16,-1 10-13 16,-2 3-7-16,-6 5-17 15,-3 1 5-15,-6-1 2 0,-6 0-8 16,-5 1-4-16,-16-4-43 15,-3-7-16-15,0-3-35 16,4-8-13-16,2-7-60 16</inkml:trace>
  <inkml:trace contextRef="#ctx0" brushRef="#br0" timeOffset="189989.2796">8080 10851 324 0,'-9'10'123'15,"3"6"-66"-15,-3 21-53 0,1-8 24 0,-10 11 4 16,-6 7 4-16,-3 6-7 15,-3 8-3-15,1 3-15 16,-1-3-7-16,3-6-2 0,3-7-24 16,6-6-10-16,3-10-55 15,3-8-21-15</inkml:trace>
  <inkml:trace contextRef="#ctx0" brushRef="#br0" timeOffset="190661.0853">8140 11160 216 0,'-6'-3'82'0,"6"-12"-44"0,-3 7-44 15,0 16 82-15,-3 2-26 16,-3 1-19-16,0-1-11 16,3 1-14-16,3 0-6 0,3-1-3 15,3 3 2-15,3 1 0 16,6-1-2-16,0 0 2 15,0 0 12-15,-3 3 7 16,-3-3 6-16,-6 1 5 16,-6-1-13-16,-3 3-4 15,-3-3-13-15,-3 5-1 0,3-10-16 16,-3 6-5 0,-3-12-15-16,3-2-6 0,10-16-73 15</inkml:trace>
  <inkml:trace contextRef="#ctx0" brushRef="#br0" timeOffset="190846.2444">8262 11202 344 0,'-3'3'129'0,"3"5"-70"0,0 8-69 16,0-3 22-16,-3 3-7 15,-3 3 4-15,3-1-4 0,0 6-1 16,0-6-24-1,6 4 10-15,0-7-55 0,9-12-105 32</inkml:trace>
  <inkml:trace contextRef="#ctx0" brushRef="#br0" timeOffset="191021.7199">8315 11171 364 0,'-17'-6'137'0,"2"6"-74"0,9 0-73 16,12 0 22-16,0 0-18 0,0 0-14 15,0-2-5-15,-1 2 13 16,7-3-53-16,0-2-21 0,0 0-33 16</inkml:trace>
  <inkml:trace contextRef="#ctx0" brushRef="#br0" timeOffset="191323.1667">8414 11155 300 0,'-12'10'112'0,"15"-7"-60"0,0-6-61 16,0 3 18-16,3 0-7 16,6 0 1-16,2-8-1 0,1 3 1 15,0 0-2 1,-3 2-3-16,0 9 1 0,-3 4-1 0,-6 6-2 15,-6 3 0-15,-6 2 3 16,-6 3 9-16,0 2 6 16,0 3 5-16,3-5 1 15,3 0-5-15,4-3-1 16,2-3-8 0,3 1-4-16,6-6-4 0,5-2 1 15,4-3-6-15,0-6-3 16,3-7-27-16,0-8-12 15,0-3-89 1</inkml:trace>
  <inkml:trace contextRef="#ctx0" brushRef="#br0" timeOffset="191773.4645">8420 11295 316 0,'-6'3'121'0,"6"-1"-66"0,3-2-60 16,3 0 20-16,2 3-5 15,1-3 4-15,3 0-4 16,3 0 0-16,3 0-6 16,3-3-3-16,0 1 0 0,3-4-21 15,2 1-9-15,-5 0-14 16,-3 0-6-16,3 2 16 16,-3 0 6-16,-3 1 19 15,-3 2 9-15,2 0 27 16,-2 0 12-16,-3-3-12 0,0 0-3 15,0-2-11-15,0 0-4 16,0-3-5-16,0 0-2 16,-3 3-3-16,-3-1-1 15,-6-2-1-15,0 3 0 16,-15 5-5 0,-3 0 6-16,0 5 3 15,0 6 1-15,4 5 3 16,2 2 1-16,3 1 1 15,6-1-4-15,9 6-1 16,6 3-1-16,6-6 1 16,8-3-13-16,4-7-3 0,3-11-23 15,-3-8-9-15,0-5-60 16,2-3-47 0,-2-3 58-16</inkml:trace>
  <inkml:trace contextRef="#ctx0" brushRef="#br0" timeOffset="192012.4165">8890 10909 280 0,'0'2'104'0,"18"1"-56"0,9 21-56 16,-16-6 18-16,1 6 17 15,3 13 14-15,0 3 11 16,-6 5 5-16,-3 3-31 15,-6-1-10-15,-6 9-4 0,-3-6-6 0,-9-5-1 16,-6-3-22-16,1-7-11 16,-4-9-28-16,3-5-10 15,0-5-47-15,3-3-17 16,6-7 22 0</inkml:trace>
  <inkml:trace contextRef="#ctx0" brushRef="#br0" timeOffset="192313.7829">9301 11147 408 0,'-9'10'154'0,"3"-7"-84"0,-3 0-66 16,6-3 29-16,0 2-28 16,-3-2-7-16,0 3-38 15,0-3-14-15,0 3-106 16,3-1-46-16,0 12 93 15,0-1 45-15</inkml:trace>
  <inkml:trace contextRef="#ctx0" brushRef="#br0" timeOffset="192500.2962">9268 11459 460 0,'-12'27'173'0,"12"-12"-94"0,-6 4-59 0,3-8 41 16,-3-1-29-16,-6 3-7 15,0-2-26-15,-3 2-10 16,-5 0 5-16,-4 1-61 0,-6 2-27 16,-21 2-115-1</inkml:trace>
</inkml:ink>
</file>

<file path=ppt/ink/ink9.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7-05-17T19:56:14.439"/>
    </inkml:context>
    <inkml:brush xml:id="br0">
      <inkml:brushProperty name="width" value="0.05292" units="cm"/>
      <inkml:brushProperty name="height" value="0.05292" units="cm"/>
      <inkml:brushProperty name="color" value="#FF0000"/>
    </inkml:brush>
  </inkml:definitions>
  <inkml:traceGroup>
    <inkml:annotationXML>
      <emma:emma xmlns:emma="http://www.w3.org/2003/04/emma" version="1.0">
        <emma:interpretation id="{A98D0F2F-C9F5-41E4-8D24-3025D9FC4DE9}" emma:medium="tactile" emma:mode="ink">
          <msink:context xmlns:msink="http://schemas.microsoft.com/ink/2010/main" type="writingRegion" rotatedBoundingBox="9612,12073 12154,12072 12155,12776 9613,12777"/>
        </emma:interpretation>
      </emma:emma>
    </inkml:annotationXML>
    <inkml:traceGroup>
      <inkml:annotationXML>
        <emma:emma xmlns:emma="http://www.w3.org/2003/04/emma" version="1.0">
          <emma:interpretation id="{B7BC4C89-7E03-4298-9332-249A1297C4A6}" emma:medium="tactile" emma:mode="ink">
            <msink:context xmlns:msink="http://schemas.microsoft.com/ink/2010/main" type="paragraph" rotatedBoundingBox="9612,12073 12154,12072 12155,12776 9613,12777" alignmentLevel="1"/>
          </emma:interpretation>
        </emma:emma>
      </inkml:annotationXML>
      <inkml:traceGroup>
        <inkml:annotationXML>
          <emma:emma xmlns:emma="http://www.w3.org/2003/04/emma" version="1.0">
            <emma:interpretation id="{BBA6651A-CC1A-424A-BF24-56E0AF00905E}" emma:medium="tactile" emma:mode="ink">
              <msink:context xmlns:msink="http://schemas.microsoft.com/ink/2010/main" type="line" rotatedBoundingBox="9612,12073 12154,12072 12155,12776 9613,12777"/>
            </emma:interpretation>
          </emma:emma>
        </inkml:annotationXML>
        <inkml:traceGroup>
          <inkml:annotationXML>
            <emma:emma xmlns:emma="http://www.w3.org/2003/04/emma" version="1.0">
              <emma:interpretation id="{1625E31C-0B95-4BB3-BA5F-8CA7ECFA1A85}" emma:medium="tactile" emma:mode="ink">
                <msink:context xmlns:msink="http://schemas.microsoft.com/ink/2010/main" type="inkWord" rotatedBoundingBox="9612,12073 12154,12072 12155,12776 9613,12777"/>
              </emma:interpretation>
              <emma:one-of disjunction-type="recognition" id="oneOf0">
                <emma:interpretation id="interp0" emma:lang="en-US" emma:confidence="1">
                  <emma:literal>neighbors:</emma:literal>
                </emma:interpretation>
                <emma:interpretation id="interp1" emma:lang="en-US" emma:confidence="0">
                  <emma:literal>neigh bors:</emma:literal>
                </emma:interpretation>
                <emma:interpretation id="interp2" emma:lang="en-US" emma:confidence="0">
                  <emma:literal>neigh bore:</emma:literal>
                </emma:interpretation>
                <emma:interpretation id="interp3" emma:lang="en-US" emma:confidence="0">
                  <emma:literal>neigh born:</emma:literal>
                </emma:interpretation>
                <emma:interpretation id="interp4" emma:lang="en-US" emma:confidence="0">
                  <emma:literal>neigh burs:</emma:literal>
                </emma:interpretation>
              </emma:one-of>
            </emma:emma>
          </inkml:annotationXML>
          <inkml:trace contextRef="#ctx0" brushRef="#br0">9664 12417 84 0,'-3'-3'33'0,"-12"3"-18"15,24-2 4-15,-15 2 16 0,6 0-11 16,0 0-1-16,3 2-9 15,0 6-1-15,0 8-8 16,0 3 8-16,-3 2 6 0,0 3-4 16,-6 2 2-16,0 0-6 15,3-2 1-15,0-5-3 16,0-3 0-16,0-3-3 16,3-2-1-16,-3-6 5 15,0-3 4-15,-3-4-3 16,0-6 1-16,0-5-7 15,9-3-1-15,0 0-7 0,6-3 0 16,3-2 1-16,0 3 3 16,0-1-5-16,3 3 1 15,0 3 1-15,-1 2 3 16,1 4 0-16,0 1-1 16,0 4-2-16,3-1 1 15,-3 6 3-15,3 5 1 16,-3 7 1-16,-4 1 0 15,-5 3 0-15,-3-1 0 16,-3 3-2-16,0-2 1 16,0 0-7-16,0-4 1 15,-6-1-17-15,6-4-6 16,0-2-27-16,0-8-11 16,9 0-24-1,0-5-14-15,3-3 51 16</inkml:trace>
          <inkml:trace contextRef="#ctx0" brushRef="#br0" timeOffset="395.0909">9970 12496 140 0,'-3'-2'55'0,"3"2"-30"0,0 0-23 16,3 5 14-16,-3-5 3 16,6 5 5-16,0 1-1 15,3-1 0-15,0 0-12 16,6 0-4-16,6-2-1 0,0 0-1 15,0-1 2-15,-4-2-4 16,1 0-2-16,-3-2 2 16,0-4 0-16,-3 1-6 0,-3-5-2 15,-6-1-1-15,-6 0 4 16,-3 3-1-16,-12-2 1 16,-3 5 4-16,0 2 1 15,-2 3 1-15,-1 8 2 16,0 5-3-16,3 0 0 15,3 1 3-15,3-1 3 16,6 0 0-16,6 3 2 16,6 0-6-16,6 0-3 15,6-1-1-15,6-1 1 16,9-4-1-16,3-2-1 16,-1-2-21-16,-2-6-9 15,0-3-25-15,0-2-8 16,-1-1-21-1</inkml:trace>
          <inkml:trace contextRef="#ctx0" brushRef="#br0" timeOffset="575.2144">10334 12430 180 0,'-6'-3'68'0,"-3"9"-36"0,3-4-37 16,6 6 25-1,3 11-2-15,-6-1 4 16,3 4 2-16,-3 1-13 15,6 1-4-15,0 0-3 0,0-3-5 16,0-2-1-16,3-3-46 16,0-6-20-16,-1-5-23 15</inkml:trace>
          <inkml:trace contextRef="#ctx0" brushRef="#br0" timeOffset="743.0482">10336 12345 260 0,'-11'-7'99'0,"8"4"-54"0,-6-2-55 0,9 5 16 16,0 0-11-16,0 0 1 15,3 0-22-15,3 0-8 16,3 0-23-16,2 2-9 16,4 1-8-16,3-3-3 15</inkml:trace>
          <inkml:trace contextRef="#ctx0" brushRef="#br0" timeOffset="1188.5321">10494 12361 192 0,'-9'0'71'0,"3"3"-38"0,-3 0-21 15,6-1 19-15,-3 4-16 16,-2 2-3-16,-4 5-8 16,0 8-3-16,3 3 0 15,0-3-4-15,3-3 0 0,6 1 2 16,3-3 2-16,3-3 0 15,3-5-1-15,0-3-2 16,0 1-1-16,-3-6 4 16,0 0 3-16,0-3 3 15,-1-8 1-15,-2-5-2 16,0 3-1-16,0 0-1 16,0 0 0-16,0 2-5 0,0 3-1 15,0 3-2-15,3 2 3 16,6 6-7-16,6 8 1 15,0 4 3-15,0 4 4 16,0 5 5-16,-4 2 4 16,-2 1 2-16,-3-1 3 15,-9 3 2-15,-3 3-1 16,-3-6-3-16,-11 1 0 16,-4-6-5-16,-3-5 1 15,-3-3-12-15,0-5-4 16,1-5-18-16,2-11-7 0,3-13-4 15,6-1-3 1,6-1-19-16,3-6-52 16,9-8 18-16</inkml:trace>
          <inkml:trace contextRef="#ctx0" brushRef="#br0" timeOffset="1581.7477">10625 12142 200 0,'-3'-6'77'0,"6"6"-42"0,-3 3-43 16,3 2 10-16,-3 9 3 0,0 7 6 16,3 18 6-1,-3 6 2-15,0 6-10 0,0-4 1 0,0-4 3 16,0-6-5-16,0-3 0 16,0-5-2-16,0-5 1 15,0-5-4 1,0-6 0-16,3-3 1 15,0-7 0-15,0-6-7 16,3-5 0-16,6-5-6 0,0-8 1 16,6 3 2-16,3-1 1 15,-4 8 3-15,-2 3 1 16,0 11 3-16,0 8 3 16,0-1 4-16,-3 4 5 15,0 1-8-15,-3 4-3 16,-3-3-2-16,0 0 1 15,-3 0-10-15,0-3-2 0,0-3-30 16,-1-4-14-16,1-4-34 16,3-4-30-1,0-6 48-15</inkml:trace>
          <inkml:trace contextRef="#ctx0" brushRef="#br0" timeOffset="1998.5489">11039 12073 184 0,'-3'0'68'0,"3"5"-36"0,0 11-31 16,-6 0 16-16,6 13 4 0,-6 19 7 16,3 2-9-16,0 3-3 15,0 0-9-15,0-11 2 0,3-5 3 16,0-5-2-16,0-6 0 15,0-4-4-15,0-7 3 16,3-4 2 0,-6-6-2-16,9-5 0 15,0-8-12-15,3-5-5 16,3-3-3-16,6 3-1 16,0 2 2-16,-1 6 4 15,7 3 1-15,0 9 3 16,-6 7 7-16,-3-1 7 15,-9 0-2-15,-3 3 2 0,-9 0-5 16,-3 0 1-16,-3-3-3 16,-3 0 2-16,-3-2-20 15,-6-3-8 1,1-3-16-16,-4-2-7 0,3-3-20 16,6-3-10-16,6-5-9 15</inkml:trace>
          <inkml:trace contextRef="#ctx0" brushRef="#br0" timeOffset="2313.3223">11259 12435 160 0,'-9'19'63'0,"6"21"-34"0,-3-9-12 0,6-20 22 15,-3 5-7-15,3 0 1 16,0 2-14-16,3 1-4 15,6-3-9-15,3-3 0 16,6-3 1-16,3-4 8 0,3-4 4 16,2-4-3-16,-2-6 1 15,0-5-4-15,-12-1 2 16,-3-2-6-16,-9 1-1 16,-6-9-2-16,-3-3 1 15,-6 6-4-15,-3 3-2 16,-3-1-14-16,4 9-6 15,-1-1-32-15,3 3-13 0,3 3-17 16,6 2-7 0,6 0-1-1</inkml:trace>
          <inkml:trace contextRef="#ctx0" brushRef="#br0" timeOffset="2629.7091">11485 12417 152 0,'9'13'57'0,"-3"-8"-30"0,3 6-3 16,-6 0 22-16,3 4-14 15,0 1-4-15,0 0-7 16,-3-3-2-16,0 1-10 16,0-1-1-16,-3-3-1 0,3 1-3 15,-3-3-1-15,0-3 1 16,0 1 0-16,0-6 0 16,0-3 2-16,0-2 1 15,3-3 1-15,0 0-4 16,0-5-3-16,3-3-3 15,0 2-1-15,0 1 4 0,3 0 1 16,0 0 4-16,6 2 1 16,2 1-1-16,1-1 1 15,0 3-6-15,0 0-1 16,0 3-20-16,-3 0-9 16,-3 2-32-16,2 3-11 15,-2 0-35 1</inkml:trace>
          <inkml:trace contextRef="#ctx0" brushRef="#br0" timeOffset="2960.016">11950 12427 220 0,'-3'0'85'0,"3"-2"-46"0,-3-1-46 16,-6 3 75-1,-3 0-11-15,-3 0-21 16,-3 3-13-16,-3-1-15 15,1 4-8-15,2 7-1 0,3-2-4 16,3 4 1-16,6 1-5 16,6 0-1-16,3 3 0 15,6-1 4-15,0 3 3 16,0-2 2-16,-3-3 5 16,0 0 2-16,-6-3 13 15,-3-2 7-15,-6-4-7 16,-9-1-1-16,-3-4-10 0,-6 1-3 15,-3-3-12-15,-2-3-5 16,8 1-25 0,3-1-9-16,3 0-29 0,6 1-12 15,9-1-25 1</inkml:trace>
          <inkml:trace contextRef="#ctx0" brushRef="#br0" timeOffset="3173.3026">12152 12412 312 0,'-3'2'115'0,"3"-2"-62"0,0 3-51 15,0-3 25-15,0 0-20 16,0 5-4-16,0 0-48 15,0 3-21-15,3 6-63 16,0-1-28-16</inkml:trace>
          <inkml:trace contextRef="#ctx0" brushRef="#br0" timeOffset="3298.2938">12069 12726 296 0,'-9'-2'112'0,"12"-11"-60"0,3 15-100 0,3-7-2 15,0-3-64-15,12-5-25 16</inkml:trace>
        </inkml:traceGroup>
      </inkml:traceGroup>
    </inkml:traceGroup>
  </inkml:traceGroup>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BEB12B9-ABE6-49D1-801D-AB4A2925FFBC}" type="datetimeFigureOut">
              <a:rPr lang="en-US" smtClean="0"/>
              <a:t>2/14/2018</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52CAAAF-3049-4FED-8514-6E79B23F4BDB}" type="slidenum">
              <a:rPr lang="en-US" smtClean="0"/>
              <a:t>‹#›</a:t>
            </a:fld>
            <a:endParaRPr lang="en-US"/>
          </a:p>
        </p:txBody>
      </p:sp>
    </p:spTree>
    <p:extLst>
      <p:ext uri="{BB962C8B-B14F-4D97-AF65-F5344CB8AC3E}">
        <p14:creationId xmlns:p14="http://schemas.microsoft.com/office/powerpoint/2010/main" val="19688786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a:ln/>
        </p:spPr>
        <p:txBody>
          <a:bodyPr/>
          <a:lstStyle/>
          <a:p>
            <a:endParaRPr lang="en-US" dirty="0" smtClean="0"/>
          </a:p>
        </p:txBody>
      </p:sp>
      <p:sp>
        <p:nvSpPr>
          <p:cNvPr id="51204" name="Slide Number Placeholder 3"/>
          <p:cNvSpPr>
            <a:spLocks noGrp="1"/>
          </p:cNvSpPr>
          <p:nvPr>
            <p:ph type="sldNum" sz="quarter" idx="5"/>
          </p:nvPr>
        </p:nvSpPr>
        <p:spPr>
          <a:noFill/>
        </p:spPr>
        <p:txBody>
          <a:bodyPr/>
          <a:lstStyle/>
          <a:p>
            <a:fld id="{7F803353-72E2-470C-8E67-87750F01FAF1}" type="slidenum">
              <a:rPr lang="en-US"/>
              <a:pPr/>
              <a:t>1</a:t>
            </a:fld>
            <a:endParaRPr lang="en-US"/>
          </a:p>
        </p:txBody>
      </p:sp>
    </p:spTree>
    <p:extLst>
      <p:ext uri="{BB962C8B-B14F-4D97-AF65-F5344CB8AC3E}">
        <p14:creationId xmlns:p14="http://schemas.microsoft.com/office/powerpoint/2010/main" val="4907851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x_index</a:t>
            </a:r>
            <a:r>
              <a:rPr lang="en-US" dirty="0" smtClean="0"/>
              <a:t> and </a:t>
            </a:r>
            <a:r>
              <a:rPr lang="en-US" dirty="0" err="1" smtClean="0"/>
              <a:t>y_index</a:t>
            </a:r>
            <a:r>
              <a:rPr lang="en-US" dirty="0" smtClean="0"/>
              <a:t> must be of datatype </a:t>
            </a:r>
            <a:r>
              <a:rPr lang="en-US" dirty="0" err="1" smtClean="0"/>
              <a:t>int</a:t>
            </a:r>
            <a:r>
              <a:rPr lang="en-US" dirty="0" smtClean="0"/>
              <a:t>!</a:t>
            </a:r>
            <a:endParaRPr lang="en-US" dirty="0"/>
          </a:p>
        </p:txBody>
      </p:sp>
      <p:sp>
        <p:nvSpPr>
          <p:cNvPr id="4" name="Slide Number Placeholder 3"/>
          <p:cNvSpPr>
            <a:spLocks noGrp="1"/>
          </p:cNvSpPr>
          <p:nvPr>
            <p:ph type="sldNum" sz="quarter" idx="10"/>
          </p:nvPr>
        </p:nvSpPr>
        <p:spPr/>
        <p:txBody>
          <a:bodyPr/>
          <a:lstStyle/>
          <a:p>
            <a:fld id="{B52CAAAF-3049-4FED-8514-6E79B23F4BDB}" type="slidenum">
              <a:rPr lang="en-US" smtClean="0"/>
              <a:t>3</a:t>
            </a:fld>
            <a:endParaRPr lang="en-US"/>
          </a:p>
        </p:txBody>
      </p:sp>
    </p:spTree>
    <p:extLst>
      <p:ext uri="{BB962C8B-B14F-4D97-AF65-F5344CB8AC3E}">
        <p14:creationId xmlns:p14="http://schemas.microsoft.com/office/powerpoint/2010/main" val="21583461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52CAAAF-3049-4FED-8514-6E79B23F4BDB}" type="slidenum">
              <a:rPr lang="en-US" smtClean="0"/>
              <a:t>12</a:t>
            </a:fld>
            <a:endParaRPr lang="en-US"/>
          </a:p>
        </p:txBody>
      </p:sp>
    </p:spTree>
    <p:extLst>
      <p:ext uri="{BB962C8B-B14F-4D97-AF65-F5344CB8AC3E}">
        <p14:creationId xmlns:p14="http://schemas.microsoft.com/office/powerpoint/2010/main" val="11495775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52CAAAF-3049-4FED-8514-6E79B23F4BDB}" type="slidenum">
              <a:rPr lang="en-US" smtClean="0"/>
              <a:t>14</a:t>
            </a:fld>
            <a:endParaRPr lang="en-US"/>
          </a:p>
        </p:txBody>
      </p:sp>
    </p:spTree>
    <p:extLst>
      <p:ext uri="{BB962C8B-B14F-4D97-AF65-F5344CB8AC3E}">
        <p14:creationId xmlns:p14="http://schemas.microsoft.com/office/powerpoint/2010/main" val="24061370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731520"/>
            <a:ext cx="7772400" cy="1470025"/>
          </a:xfrm>
          <a:effectLst>
            <a:outerShdw blurRad="50800" dist="38100" dir="2700000" algn="tl" rotWithShape="0">
              <a:prstClr val="black">
                <a:alpha val="40000"/>
              </a:prstClr>
            </a:outerShdw>
          </a:effectLst>
        </p:spPr>
        <p:txBody>
          <a:bodyPr/>
          <a:lstStyle>
            <a:lvl1pPr>
              <a:lnSpc>
                <a:spcPct val="80000"/>
              </a:lnSpc>
              <a:defRPr>
                <a:latin typeface="Calibri" pitchFamily="34"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2377440"/>
            <a:ext cx="7772400" cy="1752600"/>
          </a:xfrm>
        </p:spPr>
        <p:txBody>
          <a:bodyPr/>
          <a:lstStyle>
            <a:lvl1pPr marL="0" indent="0" algn="r">
              <a:buNone/>
              <a:defRPr sz="3200" b="0">
                <a:latin typeface="Calibri" pitchFamily="34" charset="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sp>
        <p:nvSpPr>
          <p:cNvPr id="4" name="Slide Number Placeholder 3"/>
          <p:cNvSpPr>
            <a:spLocks noGrp="1"/>
          </p:cNvSpPr>
          <p:nvPr>
            <p:ph type="sldNum" sz="quarter" idx="10"/>
          </p:nvPr>
        </p:nvSpPr>
        <p:spPr/>
        <p:txBody>
          <a:bodyPr/>
          <a:lstStyle/>
          <a:p>
            <a:fld id="{BBF2B416-FB4F-4EAB-A5C6-50D77BDBC192}" type="slidenum">
              <a:rPr lang="en-US" smtClean="0"/>
              <a:t>‹#›</a:t>
            </a:fld>
            <a:endParaRPr lang="en-US"/>
          </a:p>
        </p:txBody>
      </p:sp>
    </p:spTree>
    <p:extLst>
      <p:ext uri="{BB962C8B-B14F-4D97-AF65-F5344CB8AC3E}">
        <p14:creationId xmlns:p14="http://schemas.microsoft.com/office/powerpoint/2010/main" val="1356888925"/>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57018" y="435678"/>
            <a:ext cx="8405982" cy="76200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396875" y="1362075"/>
            <a:ext cx="8366125" cy="4972050"/>
          </a:xfrm>
        </p:spPr>
        <p:txBody>
          <a:bodyPr/>
          <a:lstStyle>
            <a:lvl1pPr>
              <a:defRPr sz="2800" b="0"/>
            </a:lvl1pPr>
            <a:lvl2pPr>
              <a:defRPr sz="2400"/>
            </a:lvl2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Slide Number Placeholder 3"/>
          <p:cNvSpPr>
            <a:spLocks noGrp="1"/>
          </p:cNvSpPr>
          <p:nvPr>
            <p:ph type="sldNum" sz="quarter" idx="10"/>
          </p:nvPr>
        </p:nvSpPr>
        <p:spPr>
          <a:xfrm>
            <a:off x="8534400" y="6492240"/>
            <a:ext cx="609600" cy="365125"/>
          </a:xfrm>
        </p:spPr>
        <p:txBody>
          <a:bodyPr/>
          <a:lstStyle>
            <a:lvl1pPr algn="ctr">
              <a:defRPr sz="1200">
                <a:solidFill>
                  <a:srgbClr val="4B2A85"/>
                </a:solidFill>
              </a:defRPr>
            </a:lvl1pPr>
          </a:lstStyle>
          <a:p>
            <a:fld id="{BBF2B416-FB4F-4EAB-A5C6-50D77BDBC192}" type="slidenum">
              <a:rPr lang="en-US" smtClean="0"/>
              <a:t>‹#›</a:t>
            </a:fld>
            <a:endParaRPr lang="en-US"/>
          </a:p>
        </p:txBody>
      </p:sp>
    </p:spTree>
    <p:extLst>
      <p:ext uri="{BB962C8B-B14F-4D97-AF65-F5344CB8AC3E}">
        <p14:creationId xmlns:p14="http://schemas.microsoft.com/office/powerpoint/2010/main" val="124810359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357018" y="435678"/>
            <a:ext cx="8405982" cy="76200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357018" y="1362075"/>
            <a:ext cx="4114800" cy="4972050"/>
          </a:xfrm>
        </p:spPr>
        <p:txBody>
          <a:bodyPr/>
          <a:lstStyle>
            <a:lvl1pPr>
              <a:defRPr sz="2800" b="0"/>
            </a:lvl1pPr>
            <a:lvl2pPr>
              <a:defRPr sz="2400"/>
            </a:lvl2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Slide Number Placeholder 3"/>
          <p:cNvSpPr>
            <a:spLocks noGrp="1"/>
          </p:cNvSpPr>
          <p:nvPr>
            <p:ph type="sldNum" sz="quarter" idx="10"/>
          </p:nvPr>
        </p:nvSpPr>
        <p:spPr>
          <a:xfrm>
            <a:off x="8534400" y="6492240"/>
            <a:ext cx="609600" cy="365125"/>
          </a:xfrm>
        </p:spPr>
        <p:txBody>
          <a:bodyPr/>
          <a:lstStyle>
            <a:lvl1pPr algn="ctr">
              <a:defRPr sz="1200">
                <a:solidFill>
                  <a:srgbClr val="4B2A85"/>
                </a:solidFill>
              </a:defRPr>
            </a:lvl1pPr>
          </a:lstStyle>
          <a:p>
            <a:fld id="{BBF2B416-FB4F-4EAB-A5C6-50D77BDBC192}" type="slidenum">
              <a:rPr lang="en-US" smtClean="0"/>
              <a:t>‹#›</a:t>
            </a:fld>
            <a:endParaRPr lang="en-US"/>
          </a:p>
        </p:txBody>
      </p:sp>
      <p:sp>
        <p:nvSpPr>
          <p:cNvPr id="5" name="Content Placeholder 2"/>
          <p:cNvSpPr>
            <a:spLocks noGrp="1"/>
          </p:cNvSpPr>
          <p:nvPr>
            <p:ph idx="11"/>
          </p:nvPr>
        </p:nvSpPr>
        <p:spPr>
          <a:xfrm>
            <a:off x="4648200" y="1362075"/>
            <a:ext cx="4114800" cy="4972050"/>
          </a:xfrm>
        </p:spPr>
        <p:txBody>
          <a:bodyPr/>
          <a:lstStyle>
            <a:lvl1pPr>
              <a:defRPr sz="2800" b="0"/>
            </a:lvl1pPr>
            <a:lvl2pPr>
              <a:defRPr sz="2400"/>
            </a:lvl2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87518961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57762" y="438912"/>
            <a:ext cx="8405238" cy="762000"/>
          </a:xfrm>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p>
            <a:fld id="{BBF2B416-FB4F-4EAB-A5C6-50D77BDBC192}" type="slidenum">
              <a:rPr lang="en-US" smtClean="0"/>
              <a:t>‹#›</a:t>
            </a:fld>
            <a:endParaRPr lang="en-US"/>
          </a:p>
        </p:txBody>
      </p:sp>
    </p:spTree>
    <p:extLst>
      <p:ext uri="{BB962C8B-B14F-4D97-AF65-F5344CB8AC3E}">
        <p14:creationId xmlns:p14="http://schemas.microsoft.com/office/powerpoint/2010/main" val="344516833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BBF2B416-FB4F-4EAB-A5C6-50D77BDBC192}" type="slidenum">
              <a:rPr lang="en-US" smtClean="0"/>
              <a:t>‹#›</a:t>
            </a:fld>
            <a:endParaRPr lang="en-US"/>
          </a:p>
        </p:txBody>
      </p:sp>
    </p:spTree>
    <p:extLst>
      <p:ext uri="{BB962C8B-B14F-4D97-AF65-F5344CB8AC3E}">
        <p14:creationId xmlns:p14="http://schemas.microsoft.com/office/powerpoint/2010/main" val="7667719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bwMode="auto">
          <a:xfrm>
            <a:off x="374090" y="371182"/>
            <a:ext cx="8388910" cy="762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8195" name="Rectangle 3"/>
          <p:cNvSpPr>
            <a:spLocks noGrp="1" noChangeArrowheads="1"/>
          </p:cNvSpPr>
          <p:nvPr>
            <p:ph type="body" idx="1"/>
          </p:nvPr>
        </p:nvSpPr>
        <p:spPr bwMode="auto">
          <a:xfrm>
            <a:off x="396875" y="1362075"/>
            <a:ext cx="8366125" cy="49720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1" name="Slide Number Placeholder 10"/>
          <p:cNvSpPr>
            <a:spLocks noGrp="1"/>
          </p:cNvSpPr>
          <p:nvPr>
            <p:ph type="sldNum" sz="quarter" idx="4"/>
          </p:nvPr>
        </p:nvSpPr>
        <p:spPr>
          <a:xfrm>
            <a:off x="8534400" y="6492875"/>
            <a:ext cx="609600" cy="365125"/>
          </a:xfrm>
          <a:prstGeom prst="rect">
            <a:avLst/>
          </a:prstGeom>
        </p:spPr>
        <p:txBody>
          <a:bodyPr vert="horz" lIns="91440" tIns="45720" rIns="91440" bIns="45720" rtlCol="0" anchor="ctr"/>
          <a:lstStyle>
            <a:lvl1pPr algn="ctr">
              <a:defRPr sz="1200" b="1">
                <a:solidFill>
                  <a:srgbClr val="4B2A85"/>
                </a:solidFill>
                <a:latin typeface="Calibri" pitchFamily="34" charset="0"/>
                <a:cs typeface="Calibri" pitchFamily="34" charset="0"/>
              </a:defRPr>
            </a:lvl1pPr>
          </a:lstStyle>
          <a:p>
            <a:fld id="{BBF2B416-FB4F-4EAB-A5C6-50D77BDBC192}" type="slidenum">
              <a:rPr lang="en-US" smtClean="0"/>
              <a:t>‹#›</a:t>
            </a:fld>
            <a:endParaRPr lang="en-US"/>
          </a:p>
        </p:txBody>
      </p:sp>
      <p:sp>
        <p:nvSpPr>
          <p:cNvPr id="9" name="Rectangle 8"/>
          <p:cNvSpPr>
            <a:spLocks noChangeArrowheads="1"/>
          </p:cNvSpPr>
          <p:nvPr/>
        </p:nvSpPr>
        <p:spPr bwMode="auto">
          <a:xfrm>
            <a:off x="0" y="0"/>
            <a:ext cx="9144000" cy="228600"/>
          </a:xfrm>
          <a:prstGeom prst="rect">
            <a:avLst/>
          </a:prstGeom>
          <a:solidFill>
            <a:srgbClr val="4B2A85"/>
          </a:solidFill>
          <a:ln w="9525">
            <a:noFill/>
            <a:miter lim="800000"/>
            <a:headEnd/>
            <a:tailEnd/>
          </a:ln>
          <a:effectLst/>
        </p:spPr>
        <p:txBody>
          <a:bodyPr wrap="none" anchor="ctr"/>
          <a:lstStyle/>
          <a:p>
            <a:pPr algn="ctr">
              <a:defRPr/>
            </a:pPr>
            <a:endParaRPr lang="en-US" b="0" dirty="0">
              <a:latin typeface="Times New Roman" pitchFamily="18" charset="0"/>
            </a:endParaRPr>
          </a:p>
        </p:txBody>
      </p:sp>
      <p:pic>
        <p:nvPicPr>
          <p:cNvPr id="12" name="Picture 11"/>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26376" y="25342"/>
            <a:ext cx="2150721" cy="169037"/>
          </a:xfrm>
          <a:prstGeom prst="rect">
            <a:avLst/>
          </a:prstGeom>
        </p:spPr>
      </p:pic>
      <p:sp>
        <p:nvSpPr>
          <p:cNvPr id="13" name="TextBox 12"/>
          <p:cNvSpPr txBox="1"/>
          <p:nvPr/>
        </p:nvSpPr>
        <p:spPr>
          <a:xfrm>
            <a:off x="7867689" y="-2231"/>
            <a:ext cx="1276311" cy="230832"/>
          </a:xfrm>
          <a:prstGeom prst="rect">
            <a:avLst/>
          </a:prstGeom>
          <a:noFill/>
        </p:spPr>
        <p:txBody>
          <a:bodyPr wrap="none" rtlCol="0">
            <a:spAutoFit/>
          </a:bodyPr>
          <a:lstStyle/>
          <a:p>
            <a:pPr algn="r"/>
            <a:r>
              <a:rPr lang="en-US" sz="900" b="0" i="0" dirty="0" smtClean="0">
                <a:solidFill>
                  <a:schemeClr val="bg1"/>
                </a:solidFill>
                <a:latin typeface="Roboto Regular" charset="0"/>
                <a:ea typeface="Roboto Regular" charset="0"/>
                <a:cs typeface="Roboto Regular" charset="0"/>
              </a:rPr>
              <a:t>CSE120</a:t>
            </a:r>
            <a:r>
              <a:rPr lang="en-US" sz="900" b="0" i="0" baseline="0" dirty="0" smtClean="0">
                <a:solidFill>
                  <a:schemeClr val="bg1"/>
                </a:solidFill>
                <a:latin typeface="Roboto Regular" charset="0"/>
                <a:ea typeface="Roboto Regular" charset="0"/>
                <a:cs typeface="Roboto Regular" charset="0"/>
              </a:rPr>
              <a:t>, </a:t>
            </a:r>
            <a:r>
              <a:rPr lang="en-US" sz="900" b="0" i="0" dirty="0" smtClean="0">
                <a:solidFill>
                  <a:schemeClr val="bg1"/>
                </a:solidFill>
                <a:latin typeface="Roboto Regular" charset="0"/>
                <a:ea typeface="Roboto Regular" charset="0"/>
                <a:cs typeface="Roboto Regular" charset="0"/>
              </a:rPr>
              <a:t>Winter 2018</a:t>
            </a:r>
          </a:p>
        </p:txBody>
      </p:sp>
      <p:sp>
        <p:nvSpPr>
          <p:cNvPr id="17" name="TextBox 16"/>
          <p:cNvSpPr txBox="1"/>
          <p:nvPr/>
        </p:nvSpPr>
        <p:spPr>
          <a:xfrm>
            <a:off x="4002785" y="-2231"/>
            <a:ext cx="1138453" cy="230832"/>
          </a:xfrm>
          <a:prstGeom prst="rect">
            <a:avLst/>
          </a:prstGeom>
          <a:noFill/>
        </p:spPr>
        <p:txBody>
          <a:bodyPr wrap="none" rtlCol="0">
            <a:spAutoFit/>
          </a:bodyPr>
          <a:lstStyle/>
          <a:p>
            <a:pPr algn="ctr"/>
            <a:r>
              <a:rPr lang="en-US" sz="900" b="0" i="0" dirty="0" smtClean="0">
                <a:solidFill>
                  <a:schemeClr val="bg1"/>
                </a:solidFill>
                <a:latin typeface="Roboto Regular" charset="0"/>
                <a:ea typeface="Roboto Regular" charset="0"/>
                <a:cs typeface="Roboto Regular" charset="0"/>
              </a:rPr>
              <a:t>L17:  Puzzle App II</a:t>
            </a:r>
          </a:p>
        </p:txBody>
      </p:sp>
    </p:spTree>
    <p:extLst>
      <p:ext uri="{BB962C8B-B14F-4D97-AF65-F5344CB8AC3E}">
        <p14:creationId xmlns:p14="http://schemas.microsoft.com/office/powerpoint/2010/main" val="988326177"/>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Lst>
  <p:timing>
    <p:tnLst>
      <p:par>
        <p:cTn id="1" dur="indefinite" restart="never" nodeType="tmRoot"/>
      </p:par>
    </p:tnLst>
  </p:timing>
  <p:hf hdr="0" ftr="0" dt="0"/>
  <p:txStyles>
    <p:titleStyle>
      <a:lvl1pPr marL="119063" indent="-119063" algn="l" rtl="0" eaLnBrk="1" fontAlgn="base" hangingPunct="1">
        <a:spcBef>
          <a:spcPct val="0"/>
        </a:spcBef>
        <a:spcAft>
          <a:spcPct val="0"/>
        </a:spcAft>
        <a:defRPr sz="3600" b="1">
          <a:solidFill>
            <a:schemeClr val="tx1"/>
          </a:solidFill>
          <a:latin typeface="Calibri" pitchFamily="34" charset="0"/>
          <a:ea typeface="+mj-ea"/>
          <a:cs typeface="+mj-cs"/>
        </a:defRPr>
      </a:lvl1pPr>
      <a:lvl2pPr marL="119063" indent="-119063" algn="l" rtl="0" eaLnBrk="1" fontAlgn="base" hangingPunct="1">
        <a:spcBef>
          <a:spcPct val="0"/>
        </a:spcBef>
        <a:spcAft>
          <a:spcPct val="0"/>
        </a:spcAft>
        <a:defRPr sz="3600" b="1">
          <a:solidFill>
            <a:schemeClr val="tx1"/>
          </a:solidFill>
          <a:latin typeface="Arial Narrow" pitchFamily="34" charset="0"/>
        </a:defRPr>
      </a:lvl2pPr>
      <a:lvl3pPr marL="119063" indent="-119063" algn="l" rtl="0" eaLnBrk="1" fontAlgn="base" hangingPunct="1">
        <a:spcBef>
          <a:spcPct val="0"/>
        </a:spcBef>
        <a:spcAft>
          <a:spcPct val="0"/>
        </a:spcAft>
        <a:defRPr sz="3600" b="1">
          <a:solidFill>
            <a:schemeClr val="tx1"/>
          </a:solidFill>
          <a:latin typeface="Arial Narrow" pitchFamily="34" charset="0"/>
        </a:defRPr>
      </a:lvl3pPr>
      <a:lvl4pPr marL="119063" indent="-119063" algn="l" rtl="0" eaLnBrk="1" fontAlgn="base" hangingPunct="1">
        <a:spcBef>
          <a:spcPct val="0"/>
        </a:spcBef>
        <a:spcAft>
          <a:spcPct val="0"/>
        </a:spcAft>
        <a:defRPr sz="3600" b="1">
          <a:solidFill>
            <a:schemeClr val="tx1"/>
          </a:solidFill>
          <a:latin typeface="Arial Narrow" pitchFamily="34" charset="0"/>
        </a:defRPr>
      </a:lvl4pPr>
      <a:lvl5pPr marL="119063" indent="-119063" algn="l" rtl="0" eaLnBrk="1" fontAlgn="base" hangingPunct="1">
        <a:spcBef>
          <a:spcPct val="0"/>
        </a:spcBef>
        <a:spcAft>
          <a:spcPct val="0"/>
        </a:spcAft>
        <a:defRPr sz="3600" b="1">
          <a:solidFill>
            <a:schemeClr val="tx1"/>
          </a:solidFill>
          <a:latin typeface="Arial Narrow" pitchFamily="34" charset="0"/>
        </a:defRPr>
      </a:lvl5pPr>
      <a:lvl6pPr marL="576263" algn="l" rtl="0" eaLnBrk="1" fontAlgn="base" hangingPunct="1">
        <a:spcBef>
          <a:spcPct val="0"/>
        </a:spcBef>
        <a:spcAft>
          <a:spcPct val="0"/>
        </a:spcAft>
        <a:defRPr sz="3600" b="1">
          <a:solidFill>
            <a:schemeClr val="tx1"/>
          </a:solidFill>
          <a:latin typeface="Arial Narrow" pitchFamily="34" charset="0"/>
        </a:defRPr>
      </a:lvl6pPr>
      <a:lvl7pPr marL="1033463" algn="l" rtl="0" eaLnBrk="1" fontAlgn="base" hangingPunct="1">
        <a:spcBef>
          <a:spcPct val="0"/>
        </a:spcBef>
        <a:spcAft>
          <a:spcPct val="0"/>
        </a:spcAft>
        <a:defRPr sz="3600" b="1">
          <a:solidFill>
            <a:schemeClr val="tx1"/>
          </a:solidFill>
          <a:latin typeface="Arial Narrow" pitchFamily="34" charset="0"/>
        </a:defRPr>
      </a:lvl7pPr>
      <a:lvl8pPr marL="1490663" algn="l" rtl="0" eaLnBrk="1" fontAlgn="base" hangingPunct="1">
        <a:spcBef>
          <a:spcPct val="0"/>
        </a:spcBef>
        <a:spcAft>
          <a:spcPct val="0"/>
        </a:spcAft>
        <a:defRPr sz="3600" b="1">
          <a:solidFill>
            <a:schemeClr val="tx1"/>
          </a:solidFill>
          <a:latin typeface="Arial Narrow" pitchFamily="34" charset="0"/>
        </a:defRPr>
      </a:lvl8pPr>
      <a:lvl9pPr marL="1947863" algn="l" rtl="0" eaLnBrk="1" fontAlgn="base" hangingPunct="1">
        <a:spcBef>
          <a:spcPct val="0"/>
        </a:spcBef>
        <a:spcAft>
          <a:spcPct val="0"/>
        </a:spcAft>
        <a:defRPr sz="3600" b="1">
          <a:solidFill>
            <a:schemeClr val="tx1"/>
          </a:solidFill>
          <a:latin typeface="Arial Narrow" pitchFamily="34" charset="0"/>
        </a:defRPr>
      </a:lvl9pPr>
    </p:titleStyle>
    <p:bodyStyle>
      <a:lvl1pPr marL="342900" indent="-342900" algn="l" rtl="0" eaLnBrk="1" fontAlgn="base" hangingPunct="1">
        <a:spcBef>
          <a:spcPct val="20000"/>
        </a:spcBef>
        <a:spcAft>
          <a:spcPct val="0"/>
        </a:spcAft>
        <a:buClr>
          <a:srgbClr val="4B2A85"/>
        </a:buClr>
        <a:buSzPct val="60000"/>
        <a:buFont typeface="Wingdings" panose="05000000000000000000" pitchFamily="2" charset="2"/>
        <a:buChar char="v"/>
        <a:defRPr sz="2400" b="1">
          <a:solidFill>
            <a:schemeClr val="tx1"/>
          </a:solidFill>
          <a:latin typeface="Calibri" pitchFamily="34" charset="0"/>
          <a:ea typeface="+mn-ea"/>
          <a:cs typeface="+mn-cs"/>
        </a:defRPr>
      </a:lvl1pPr>
      <a:lvl2pPr marL="649224" indent="-285750" algn="l" rtl="0" eaLnBrk="1" fontAlgn="base" hangingPunct="1">
        <a:spcBef>
          <a:spcPct val="20000"/>
        </a:spcBef>
        <a:spcAft>
          <a:spcPct val="0"/>
        </a:spcAft>
        <a:buClr>
          <a:srgbClr val="4B2A85"/>
        </a:buClr>
        <a:buSzPct val="110000"/>
        <a:buFont typeface="Wingdings" pitchFamily="2" charset="2"/>
        <a:buChar char="§"/>
        <a:defRPr sz="2000">
          <a:solidFill>
            <a:schemeClr val="tx1"/>
          </a:solidFill>
          <a:latin typeface="Calibri" pitchFamily="34" charset="0"/>
        </a:defRPr>
      </a:lvl2pPr>
      <a:lvl3pPr marL="914400" indent="-228600" algn="l" rtl="0" eaLnBrk="1" fontAlgn="base" hangingPunct="1">
        <a:spcBef>
          <a:spcPct val="20000"/>
        </a:spcBef>
        <a:spcAft>
          <a:spcPct val="0"/>
        </a:spcAft>
        <a:buClr>
          <a:srgbClr val="4B2A85"/>
        </a:buClr>
        <a:buSzPct val="80000"/>
        <a:buFont typeface="Arial" panose="020B0604020202020204" pitchFamily="34" charset="0"/>
        <a:buChar char="•"/>
        <a:defRPr sz="2000">
          <a:solidFill>
            <a:schemeClr val="tx1"/>
          </a:solidFill>
          <a:latin typeface="Calibri" pitchFamily="34" charset="0"/>
        </a:defRPr>
      </a:lvl3pPr>
      <a:lvl4pPr marL="1170432" indent="-228600" algn="l" rtl="0" eaLnBrk="1" fontAlgn="base" hangingPunct="1">
        <a:spcBef>
          <a:spcPct val="20000"/>
        </a:spcBef>
        <a:spcAft>
          <a:spcPct val="0"/>
        </a:spcAft>
        <a:buClr>
          <a:srgbClr val="4B2A85"/>
        </a:buClr>
        <a:buChar char="–"/>
        <a:defRPr sz="2000">
          <a:solidFill>
            <a:schemeClr val="tx1"/>
          </a:solidFill>
          <a:latin typeface="Calibri" pitchFamily="34" charset="0"/>
        </a:defRPr>
      </a:lvl4pPr>
      <a:lvl5pPr marL="1444752" indent="-228600" algn="l" rtl="0" eaLnBrk="1" fontAlgn="base" hangingPunct="1">
        <a:spcBef>
          <a:spcPct val="20000"/>
        </a:spcBef>
        <a:spcAft>
          <a:spcPct val="0"/>
        </a:spcAft>
        <a:buClr>
          <a:srgbClr val="4B2A85"/>
        </a:buClr>
        <a:buChar char="»"/>
        <a:defRPr sz="2000">
          <a:solidFill>
            <a:schemeClr val="tx1"/>
          </a:solidFill>
          <a:latin typeface="Calibri" pitchFamily="34"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2.jpeg"/><Relationship Id="rId5" Type="http://schemas.openxmlformats.org/officeDocument/2006/relationships/hyperlink" Target="https://www.wired.com/story/take-back-your-facebook-news-feed/" TargetMode="External"/><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customXml" Target="../ink/ink7.xml"/><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1.emf"/></Relationships>
</file>

<file path=ppt/slides/_rels/slide11.xml.rels><?xml version="1.0" encoding="UTF-8" standalone="yes"?>
<Relationships xmlns="http://schemas.openxmlformats.org/package/2006/relationships"><Relationship Id="rId3" Type="http://schemas.openxmlformats.org/officeDocument/2006/relationships/customXml" Target="../ink/ink8.xml"/><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2.emf"/></Relationships>
</file>

<file path=ppt/slides/_rels/slide12.xml.rels><?xml version="1.0" encoding="UTF-8" standalone="yes"?>
<Relationships xmlns="http://schemas.openxmlformats.org/package/2006/relationships"><Relationship Id="rId8" Type="http://schemas.openxmlformats.org/officeDocument/2006/relationships/image" Target="../media/image16.emf"/><Relationship Id="rId13" Type="http://schemas.openxmlformats.org/officeDocument/2006/relationships/customXml" Target="../ink/ink12.xml"/><Relationship Id="rId3" Type="http://schemas.openxmlformats.org/officeDocument/2006/relationships/image" Target="../media/image8.png"/><Relationship Id="rId7" Type="http://schemas.openxmlformats.org/officeDocument/2006/relationships/customXml" Target="../ink/ink9.xml"/><Relationship Id="rId12" Type="http://schemas.openxmlformats.org/officeDocument/2006/relationships/image" Target="../media/image18.emf"/><Relationship Id="rId2" Type="http://schemas.openxmlformats.org/officeDocument/2006/relationships/notesSlide" Target="../notesSlides/notesSlide3.xml"/><Relationship Id="rId16" Type="http://schemas.openxmlformats.org/officeDocument/2006/relationships/image" Target="../media/image20.emf"/><Relationship Id="rId1" Type="http://schemas.openxmlformats.org/officeDocument/2006/relationships/slideLayout" Target="../slideLayouts/slideLayout2.xml"/><Relationship Id="rId6" Type="http://schemas.openxmlformats.org/officeDocument/2006/relationships/image" Target="../media/image15.png"/><Relationship Id="rId11" Type="http://schemas.openxmlformats.org/officeDocument/2006/relationships/customXml" Target="../ink/ink11.xml"/><Relationship Id="rId5" Type="http://schemas.openxmlformats.org/officeDocument/2006/relationships/image" Target="../media/image14.png"/><Relationship Id="rId15" Type="http://schemas.openxmlformats.org/officeDocument/2006/relationships/customXml" Target="../ink/ink13.xml"/><Relationship Id="rId10" Type="http://schemas.openxmlformats.org/officeDocument/2006/relationships/image" Target="../media/image17.emf"/><Relationship Id="rId4" Type="http://schemas.openxmlformats.org/officeDocument/2006/relationships/image" Target="../media/image13.png"/><Relationship Id="rId9" Type="http://schemas.openxmlformats.org/officeDocument/2006/relationships/customXml" Target="../ink/ink10.xml"/><Relationship Id="rId14" Type="http://schemas.openxmlformats.org/officeDocument/2006/relationships/image" Target="../media/image19.e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customXml" Target="../ink/ink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4.emf"/><Relationship Id="rId5" Type="http://schemas.openxmlformats.org/officeDocument/2006/relationships/customXml" Target="../ink/ink2.xml"/><Relationship Id="rId4" Type="http://schemas.openxmlformats.org/officeDocument/2006/relationships/image" Target="../media/image3.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customXml" Target="../ink/ink3.xml"/><Relationship Id="rId2" Type="http://schemas.openxmlformats.org/officeDocument/2006/relationships/image" Target="../media/image6.jpg"/><Relationship Id="rId1" Type="http://schemas.openxmlformats.org/officeDocument/2006/relationships/slideLayout" Target="../slideLayouts/slideLayout2.xml"/><Relationship Id="rId6" Type="http://schemas.openxmlformats.org/officeDocument/2006/relationships/image" Target="../media/image5.emf"/><Relationship Id="rId5" Type="http://schemas.openxmlformats.org/officeDocument/2006/relationships/customXml" Target="../ink/ink4.xml"/><Relationship Id="rId4" Type="http://schemas.openxmlformats.org/officeDocument/2006/relationships/image" Target="../media/image8.emf"/></Relationships>
</file>

<file path=ppt/slides/_rels/slide8.xml.rels><?xml version="1.0" encoding="UTF-8" standalone="yes"?>
<Relationships xmlns="http://schemas.openxmlformats.org/package/2006/relationships"><Relationship Id="rId3" Type="http://schemas.openxmlformats.org/officeDocument/2006/relationships/customXml" Target="../ink/ink5.xml"/><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13.emf"/></Relationships>
</file>

<file path=ppt/slides/_rels/slide9.xml.rels><?xml version="1.0" encoding="UTF-8" standalone="yes"?>
<Relationships xmlns="http://schemas.openxmlformats.org/package/2006/relationships"><Relationship Id="rId3" Type="http://schemas.openxmlformats.org/officeDocument/2006/relationships/customXml" Target="../ink/ink6.xml"/><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9.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ctrTitle"/>
            <p:custDataLst>
              <p:tags r:id="rId1"/>
            </p:custDataLst>
          </p:nvPr>
        </p:nvSpPr>
        <p:spPr>
          <a:xfrm>
            <a:off x="304800" y="304800"/>
            <a:ext cx="7772400" cy="1470025"/>
          </a:xfrm>
        </p:spPr>
        <p:txBody>
          <a:bodyPr>
            <a:normAutofit/>
          </a:bodyPr>
          <a:lstStyle/>
          <a:p>
            <a:pPr marL="0" indent="0"/>
            <a:r>
              <a:rPr lang="en-US" dirty="0" smtClean="0"/>
              <a:t>Puzzle App II</a:t>
            </a:r>
            <a:br>
              <a:rPr lang="en-US" dirty="0" smtClean="0"/>
            </a:br>
            <a:r>
              <a:rPr lang="en-US" sz="2000" b="0" dirty="0" smtClean="0"/>
              <a:t>CSE 120 Winter 2018</a:t>
            </a:r>
          </a:p>
        </p:txBody>
      </p:sp>
      <p:sp>
        <p:nvSpPr>
          <p:cNvPr id="9219" name="Subtitle 2"/>
          <p:cNvSpPr>
            <a:spLocks noGrp="1"/>
          </p:cNvSpPr>
          <p:nvPr>
            <p:ph type="subTitle" idx="1"/>
            <p:custDataLst>
              <p:tags r:id="rId2"/>
            </p:custDataLst>
          </p:nvPr>
        </p:nvSpPr>
        <p:spPr>
          <a:xfrm>
            <a:off x="304800" y="1737360"/>
            <a:ext cx="8366760" cy="1097280"/>
          </a:xfrm>
        </p:spPr>
        <p:txBody>
          <a:bodyPr>
            <a:normAutofit/>
          </a:bodyPr>
          <a:lstStyle/>
          <a:p>
            <a:pPr algn="l"/>
            <a:r>
              <a:rPr lang="en-US" sz="2000" b="1" dirty="0" smtClean="0"/>
              <a:t>Instructor: 	Teaching Assistants:</a:t>
            </a:r>
          </a:p>
          <a:p>
            <a:pPr algn="l"/>
            <a:r>
              <a:rPr lang="en-US" sz="2000" dirty="0" smtClean="0"/>
              <a:t>Justin Hsia	</a:t>
            </a:r>
            <a:r>
              <a:rPr lang="en-US" sz="2000" dirty="0" err="1" smtClean="0"/>
              <a:t>Anupam</a:t>
            </a:r>
            <a:r>
              <a:rPr lang="en-US" sz="2000" dirty="0" smtClean="0"/>
              <a:t> </a:t>
            </a:r>
            <a:r>
              <a:rPr lang="en-US" sz="2000" dirty="0"/>
              <a:t>Gupta, </a:t>
            </a:r>
            <a:r>
              <a:rPr lang="en-US" sz="2000" dirty="0" smtClean="0"/>
              <a:t>	Cheng Ni, 	Eugene </a:t>
            </a:r>
            <a:r>
              <a:rPr lang="en-US" sz="2000" dirty="0"/>
              <a:t>Oh, </a:t>
            </a:r>
            <a:r>
              <a:rPr lang="en-US" sz="2000" dirty="0" smtClean="0"/>
              <a:t/>
            </a:r>
            <a:br>
              <a:rPr lang="en-US" sz="2000" dirty="0" smtClean="0"/>
            </a:br>
            <a:r>
              <a:rPr lang="en-US" sz="2000" dirty="0" smtClean="0"/>
              <a:t>		Sam Wolfson, 	Sophie Tian,	Teagan </a:t>
            </a:r>
            <a:r>
              <a:rPr lang="en-US" sz="2000" dirty="0" err="1" smtClean="0"/>
              <a:t>Horkan</a:t>
            </a:r>
            <a:endParaRPr lang="en-US" sz="2000" dirty="0" smtClean="0"/>
          </a:p>
          <a:p>
            <a:pPr algn="l"/>
            <a:endParaRPr lang="en-US" sz="1000" dirty="0" smtClean="0"/>
          </a:p>
        </p:txBody>
      </p:sp>
      <p:sp>
        <p:nvSpPr>
          <p:cNvPr id="8" name="TextBox 7"/>
          <p:cNvSpPr txBox="1"/>
          <p:nvPr/>
        </p:nvSpPr>
        <p:spPr>
          <a:xfrm>
            <a:off x="365760" y="3108961"/>
            <a:ext cx="8412480" cy="3400931"/>
          </a:xfrm>
          <a:prstGeom prst="rect">
            <a:avLst/>
          </a:prstGeom>
          <a:noFill/>
        </p:spPr>
        <p:txBody>
          <a:bodyPr wrap="square" rtlCol="0">
            <a:spAutoFit/>
          </a:bodyPr>
          <a:lstStyle/>
          <a:p>
            <a:pPr fontAlgn="base">
              <a:spcBef>
                <a:spcPts val="600"/>
              </a:spcBef>
            </a:pPr>
            <a:r>
              <a:rPr lang="en-US" sz="2000" b="1" cap="all" dirty="0">
                <a:latin typeface="Calibri" panose="020F0502020204030204" pitchFamily="34" charset="0"/>
                <a:cs typeface="Calibri" panose="020F0502020204030204" pitchFamily="34" charset="0"/>
              </a:rPr>
              <a:t>HOW TO TAKE BACK YOUR FACEBOOK NEWS </a:t>
            </a:r>
            <a:r>
              <a:rPr lang="en-US" sz="2000" b="1" cap="all" dirty="0" smtClean="0">
                <a:latin typeface="Calibri" panose="020F0502020204030204" pitchFamily="34" charset="0"/>
                <a:cs typeface="Calibri" panose="020F0502020204030204" pitchFamily="34" charset="0"/>
              </a:rPr>
              <a:t>FEED</a:t>
            </a:r>
            <a:endParaRPr lang="en-US" sz="2000" dirty="0"/>
          </a:p>
          <a:p>
            <a:pPr fontAlgn="base">
              <a:spcBef>
                <a:spcPts val="600"/>
              </a:spcBef>
            </a:pPr>
            <a:r>
              <a:rPr lang="en-US" dirty="0" smtClean="0">
                <a:latin typeface="Times New Roman" panose="02020603050405020304" pitchFamily="18" charset="0"/>
                <a:cs typeface="Times New Roman" panose="02020603050405020304" pitchFamily="18" charset="0"/>
              </a:rPr>
              <a:t>“</a:t>
            </a:r>
            <a:r>
              <a:rPr lang="en-US" dirty="0">
                <a:latin typeface="Times New Roman" panose="02020603050405020304" pitchFamily="18" charset="0"/>
                <a:cs typeface="Times New Roman" panose="02020603050405020304" pitchFamily="18" charset="0"/>
              </a:rPr>
              <a:t>It also occurred to me that the social network—more so than platforms like Instagram and Twitter—gives its users significant control over what they see in the News Feed, including several levers I’d never bothered to pull. So rather than quit outright, I decided to conduct an experiment</a:t>
            </a:r>
            <a:r>
              <a:rPr lang="en-US" dirty="0" smtClean="0">
                <a:latin typeface="Times New Roman" panose="02020603050405020304" pitchFamily="18" charset="0"/>
                <a:cs typeface="Times New Roman" panose="02020603050405020304" pitchFamily="18" charset="0"/>
              </a:rPr>
              <a:t>.</a:t>
            </a:r>
          </a:p>
          <a:p>
            <a:pPr fontAlgn="base">
              <a:spcBef>
                <a:spcPts val="600"/>
              </a:spcBef>
            </a:pPr>
            <a:r>
              <a:rPr lang="en-US" dirty="0" smtClean="0">
                <a:latin typeface="Times New Roman" panose="02020603050405020304" pitchFamily="18" charset="0"/>
                <a:cs typeface="Times New Roman" panose="02020603050405020304" pitchFamily="18" charset="0"/>
              </a:rPr>
              <a:t>“Over </a:t>
            </a:r>
            <a:r>
              <a:rPr lang="en-US" dirty="0">
                <a:latin typeface="Times New Roman" panose="02020603050405020304" pitchFamily="18" charset="0"/>
                <a:cs typeface="Times New Roman" panose="02020603050405020304" pitchFamily="18" charset="0"/>
              </a:rPr>
              <a:t>the course of about 10 days, I used Facebook’s built-in features—as </a:t>
            </a:r>
            <a:r>
              <a:rPr lang="en-US" dirty="0" smtClean="0">
                <a:latin typeface="Times New Roman" panose="02020603050405020304" pitchFamily="18" charset="0"/>
                <a:cs typeface="Times New Roman" panose="02020603050405020304" pitchFamily="18" charset="0"/>
              </a:rPr>
              <a:t/>
            </a:r>
            <a:br>
              <a:rPr lang="en-US" dirty="0" smtClean="0">
                <a:latin typeface="Times New Roman" panose="02020603050405020304" pitchFamily="18" charset="0"/>
                <a:cs typeface="Times New Roman" panose="02020603050405020304" pitchFamily="18" charset="0"/>
              </a:rPr>
            </a:br>
            <a:r>
              <a:rPr lang="en-US" dirty="0" smtClean="0">
                <a:latin typeface="Times New Roman" panose="02020603050405020304" pitchFamily="18" charset="0"/>
                <a:cs typeface="Times New Roman" panose="02020603050405020304" pitchFamily="18" charset="0"/>
              </a:rPr>
              <a:t>well </a:t>
            </a:r>
            <a:r>
              <a:rPr lang="en-US" dirty="0">
                <a:latin typeface="Times New Roman" panose="02020603050405020304" pitchFamily="18" charset="0"/>
                <a:cs typeface="Times New Roman" panose="02020603050405020304" pitchFamily="18" charset="0"/>
              </a:rPr>
              <a:t>as several third-party tools—to see if I could make the platform fun and </a:t>
            </a:r>
            <a:r>
              <a:rPr lang="en-US" dirty="0" smtClean="0">
                <a:latin typeface="Times New Roman" panose="02020603050405020304" pitchFamily="18" charset="0"/>
                <a:cs typeface="Times New Roman" panose="02020603050405020304" pitchFamily="18" charset="0"/>
              </a:rPr>
              <a:t>‘meaningful’ </a:t>
            </a:r>
            <a:r>
              <a:rPr lang="en-US" dirty="0">
                <a:latin typeface="Times New Roman" panose="02020603050405020304" pitchFamily="18" charset="0"/>
                <a:cs typeface="Times New Roman" panose="02020603050405020304" pitchFamily="18" charset="0"/>
              </a:rPr>
              <a:t>again. Some of it worked, but a lot of it didn’t. Mostly it was a </a:t>
            </a:r>
            <a:r>
              <a:rPr lang="en-US" dirty="0" smtClean="0">
                <a:latin typeface="Times New Roman" panose="02020603050405020304" pitchFamily="18" charset="0"/>
                <a:cs typeface="Times New Roman" panose="02020603050405020304" pitchFamily="18" charset="0"/>
              </a:rPr>
              <a:t/>
            </a:r>
            <a:br>
              <a:rPr lang="en-US" dirty="0" smtClean="0">
                <a:latin typeface="Times New Roman" panose="02020603050405020304" pitchFamily="18" charset="0"/>
                <a:cs typeface="Times New Roman" panose="02020603050405020304" pitchFamily="18" charset="0"/>
              </a:rPr>
            </a:br>
            <a:r>
              <a:rPr lang="en-US" dirty="0" smtClean="0">
                <a:latin typeface="Times New Roman" panose="02020603050405020304" pitchFamily="18" charset="0"/>
                <a:cs typeface="Times New Roman" panose="02020603050405020304" pitchFamily="18" charset="0"/>
              </a:rPr>
              <a:t>reminder </a:t>
            </a:r>
            <a:r>
              <a:rPr lang="en-US" dirty="0">
                <a:latin typeface="Times New Roman" panose="02020603050405020304" pitchFamily="18" charset="0"/>
                <a:cs typeface="Times New Roman" panose="02020603050405020304" pitchFamily="18" charset="0"/>
              </a:rPr>
              <a:t>that you have more power over your News Feed than Facebook </a:t>
            </a:r>
            <a:r>
              <a:rPr lang="en-US" dirty="0" smtClean="0">
                <a:latin typeface="Times New Roman" panose="02020603050405020304" pitchFamily="18" charset="0"/>
                <a:cs typeface="Times New Roman" panose="02020603050405020304" pitchFamily="18" charset="0"/>
              </a:rPr>
              <a:t/>
            </a:r>
            <a:br>
              <a:rPr lang="en-US" dirty="0" smtClean="0">
                <a:latin typeface="Times New Roman" panose="02020603050405020304" pitchFamily="18" charset="0"/>
                <a:cs typeface="Times New Roman" panose="02020603050405020304" pitchFamily="18" charset="0"/>
              </a:rPr>
            </a:br>
            <a:r>
              <a:rPr lang="en-US" dirty="0" smtClean="0">
                <a:latin typeface="Times New Roman" panose="02020603050405020304" pitchFamily="18" charset="0"/>
                <a:cs typeface="Times New Roman" panose="02020603050405020304" pitchFamily="18" charset="0"/>
              </a:rPr>
              <a:t>often </a:t>
            </a:r>
            <a:r>
              <a:rPr lang="en-US" dirty="0">
                <a:latin typeface="Times New Roman" panose="02020603050405020304" pitchFamily="18" charset="0"/>
                <a:cs typeface="Times New Roman" panose="02020603050405020304" pitchFamily="18" charset="0"/>
              </a:rPr>
              <a:t>lets on—for better or worse</a:t>
            </a:r>
            <a:r>
              <a:rPr lang="en-US" dirty="0" smtClean="0">
                <a:latin typeface="Times New Roman" panose="02020603050405020304" pitchFamily="18" charset="0"/>
                <a:cs typeface="Times New Roman" panose="02020603050405020304" pitchFamily="18" charset="0"/>
              </a:rPr>
              <a:t>.”</a:t>
            </a:r>
            <a:endParaRPr lang="en-US" sz="1800" dirty="0" smtClean="0">
              <a:latin typeface="Times New Roman" panose="02020603050405020304" pitchFamily="18" charset="0"/>
              <a:cs typeface="Times New Roman" panose="02020603050405020304" pitchFamily="18" charset="0"/>
            </a:endParaRPr>
          </a:p>
          <a:p>
            <a:pPr marL="285750" indent="-285750">
              <a:spcBef>
                <a:spcPts val="600"/>
              </a:spcBef>
              <a:buFont typeface="Arial" panose="020B0604020202020204" pitchFamily="34" charset="0"/>
              <a:buChar char="•"/>
            </a:pPr>
            <a:r>
              <a:rPr lang="en-US" dirty="0">
                <a:latin typeface="Calibri" panose="020F0502020204030204" pitchFamily="34" charset="0"/>
                <a:cs typeface="Calibri" panose="020F0502020204030204" pitchFamily="34" charset="0"/>
                <a:hlinkClick r:id="rId5"/>
              </a:rPr>
              <a:t>https://www.wired.com/story/take-back-your-facebook-news-feed</a:t>
            </a:r>
            <a:r>
              <a:rPr lang="en-US" dirty="0" smtClean="0">
                <a:latin typeface="Calibri" panose="020F0502020204030204" pitchFamily="34" charset="0"/>
                <a:cs typeface="Calibri" panose="020F0502020204030204" pitchFamily="34" charset="0"/>
                <a:hlinkClick r:id="rId5"/>
              </a:rPr>
              <a:t>/</a:t>
            </a:r>
            <a:r>
              <a:rPr lang="en-US" dirty="0" smtClean="0">
                <a:latin typeface="Calibri" panose="020F0502020204030204" pitchFamily="34" charset="0"/>
                <a:cs typeface="Calibri" panose="020F0502020204030204" pitchFamily="34" charset="0"/>
              </a:rPr>
              <a:t> </a:t>
            </a:r>
            <a:endParaRPr lang="en-US" b="0" dirty="0" smtClean="0">
              <a:latin typeface="Calibri" panose="020F0502020204030204" pitchFamily="34" charset="0"/>
              <a:cs typeface="Calibri" panose="020F0502020204030204" pitchFamily="34" charset="0"/>
            </a:endParaRPr>
          </a:p>
        </p:txBody>
      </p:sp>
      <p:pic>
        <p:nvPicPr>
          <p:cNvPr id="1026" name="Picture 2" descr="https://media.wired.com/photos/5a74f8de3b11122906cc24fe/master/w_2400,c_limit/TakeBackNewsfeed.jp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25152" r="24848"/>
          <a:stretch/>
        </p:blipFill>
        <p:spPr bwMode="auto">
          <a:xfrm>
            <a:off x="7520247" y="4546237"/>
            <a:ext cx="1463040" cy="21945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4870190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Reset Functionality</a:t>
            </a:r>
            <a:endParaRPr lang="en-US" dirty="0"/>
          </a:p>
        </p:txBody>
      </p:sp>
      <p:pic>
        <p:nvPicPr>
          <p:cNvPr id="4" name="Shape 178"/>
          <p:cNvPicPr preferRelativeResize="0">
            <a:picLocks noGrp="1"/>
          </p:cNvPicPr>
          <p:nvPr>
            <p:ph idx="1"/>
          </p:nvPr>
        </p:nvPicPr>
        <p:blipFill>
          <a:blip r:embed="rId2">
            <a:alphaModFix/>
          </a:blip>
          <a:stretch>
            <a:fillRect/>
          </a:stretch>
        </p:blipFill>
        <p:spPr>
          <a:xfrm>
            <a:off x="2717800" y="1866900"/>
            <a:ext cx="3724275" cy="3962400"/>
          </a:xfrm>
          <a:prstGeom prst="rect">
            <a:avLst/>
          </a:prstGeom>
          <a:noFill/>
          <a:ln>
            <a:noFill/>
          </a:ln>
        </p:spPr>
      </p:pic>
      <p:sp>
        <p:nvSpPr>
          <p:cNvPr id="5" name="Slide Number Placeholder 4"/>
          <p:cNvSpPr>
            <a:spLocks noGrp="1"/>
          </p:cNvSpPr>
          <p:nvPr>
            <p:ph type="sldNum" sz="quarter" idx="10"/>
          </p:nvPr>
        </p:nvSpPr>
        <p:spPr/>
        <p:txBody>
          <a:bodyPr/>
          <a:lstStyle/>
          <a:p>
            <a:fld id="{BBF2B416-FB4F-4EAB-A5C6-50D77BDBC192}" type="slidenum">
              <a:rPr lang="en-US" smtClean="0"/>
              <a:t>10</a:t>
            </a:fld>
            <a:endParaRPr lang="en-US"/>
          </a:p>
        </p:txBody>
      </p:sp>
      <mc:AlternateContent xmlns:mc="http://schemas.openxmlformats.org/markup-compatibility/2006">
        <mc:Choice xmlns:p14="http://schemas.microsoft.com/office/powerpoint/2010/main" Requires="p14">
          <p:contentPart p14:bwMode="auto" r:id="rId3">
            <p14:nvContentPartPr>
              <p14:cNvPr id="3" name="Ink 2"/>
              <p14:cNvContentPartPr/>
              <p14:nvPr/>
            </p14:nvContentPartPr>
            <p14:xfrm>
              <a:off x="4178520" y="1905120"/>
              <a:ext cx="4758120" cy="4074120"/>
            </p14:xfrm>
          </p:contentPart>
        </mc:Choice>
        <mc:Fallback>
          <p:pic>
            <p:nvPicPr>
              <p:cNvPr id="3" name="Ink 2"/>
              <p:cNvPicPr/>
              <p:nvPr/>
            </p:nvPicPr>
            <p:blipFill>
              <a:blip r:embed="rId4"/>
              <a:stretch>
                <a:fillRect/>
              </a:stretch>
            </p:blipFill>
            <p:spPr>
              <a:xfrm>
                <a:off x="4172760" y="1899720"/>
                <a:ext cx="4771440" cy="4086000"/>
              </a:xfrm>
              <a:prstGeom prst="rect">
                <a:avLst/>
              </a:prstGeom>
            </p:spPr>
          </p:pic>
        </mc:Fallback>
      </mc:AlternateContent>
    </p:spTree>
    <p:extLst>
      <p:ext uri="{BB962C8B-B14F-4D97-AF65-F5344CB8AC3E}">
        <p14:creationId xmlns:p14="http://schemas.microsoft.com/office/powerpoint/2010/main" val="328458426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Tile Grid </a:t>
            </a:r>
            <a:r>
              <a:rPr lang="en-US" dirty="0" smtClean="0"/>
              <a:t>Click Detection</a:t>
            </a:r>
            <a:endParaRPr lang="en-US" dirty="0"/>
          </a:p>
        </p:txBody>
      </p:sp>
      <p:pic>
        <p:nvPicPr>
          <p:cNvPr id="4" name="Shape 152"/>
          <p:cNvPicPr preferRelativeResize="0">
            <a:picLocks noGrp="1"/>
          </p:cNvPicPr>
          <p:nvPr>
            <p:ph idx="1"/>
          </p:nvPr>
        </p:nvPicPr>
        <p:blipFill>
          <a:blip r:embed="rId2">
            <a:alphaModFix/>
          </a:blip>
          <a:stretch>
            <a:fillRect/>
          </a:stretch>
        </p:blipFill>
        <p:spPr>
          <a:xfrm>
            <a:off x="2698750" y="1876425"/>
            <a:ext cx="3762375" cy="3943350"/>
          </a:xfrm>
          <a:prstGeom prst="rect">
            <a:avLst/>
          </a:prstGeom>
          <a:noFill/>
          <a:ln>
            <a:noFill/>
          </a:ln>
        </p:spPr>
      </p:pic>
      <p:sp>
        <p:nvSpPr>
          <p:cNvPr id="5" name="Slide Number Placeholder 4"/>
          <p:cNvSpPr>
            <a:spLocks noGrp="1"/>
          </p:cNvSpPr>
          <p:nvPr>
            <p:ph type="sldNum" sz="quarter" idx="10"/>
          </p:nvPr>
        </p:nvSpPr>
        <p:spPr/>
        <p:txBody>
          <a:bodyPr/>
          <a:lstStyle/>
          <a:p>
            <a:fld id="{BBF2B416-FB4F-4EAB-A5C6-50D77BDBC192}" type="slidenum">
              <a:rPr lang="en-US" smtClean="0"/>
              <a:t>11</a:t>
            </a:fld>
            <a:endParaRPr lang="en-US"/>
          </a:p>
        </p:txBody>
      </p:sp>
      <mc:AlternateContent xmlns:mc="http://schemas.openxmlformats.org/markup-compatibility/2006">
        <mc:Choice xmlns:p14="http://schemas.microsoft.com/office/powerpoint/2010/main" Requires="p14">
          <p:contentPart p14:bwMode="auto" r:id="rId3">
            <p14:nvContentPartPr>
              <p14:cNvPr id="6" name="Ink 5"/>
              <p14:cNvContentPartPr/>
              <p14:nvPr/>
            </p14:nvContentPartPr>
            <p14:xfrm>
              <a:off x="97200" y="2342160"/>
              <a:ext cx="7377840" cy="2950200"/>
            </p14:xfrm>
          </p:contentPart>
        </mc:Choice>
        <mc:Fallback>
          <p:pic>
            <p:nvPicPr>
              <p:cNvPr id="6" name="Ink 5"/>
              <p:cNvPicPr/>
              <p:nvPr/>
            </p:nvPicPr>
            <p:blipFill>
              <a:blip r:embed="rId4"/>
              <a:stretch>
                <a:fillRect/>
              </a:stretch>
            </p:blipFill>
            <p:spPr>
              <a:xfrm>
                <a:off x="90720" y="2333520"/>
                <a:ext cx="7390080" cy="2968200"/>
              </a:xfrm>
              <a:prstGeom prst="rect">
                <a:avLst/>
              </a:prstGeom>
            </p:spPr>
          </p:pic>
        </mc:Fallback>
      </mc:AlternateContent>
    </p:spTree>
    <p:extLst>
      <p:ext uri="{BB962C8B-B14F-4D97-AF65-F5344CB8AC3E}">
        <p14:creationId xmlns:p14="http://schemas.microsoft.com/office/powerpoint/2010/main" val="281067252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Tile Movements</a:t>
            </a:r>
            <a:endParaRPr lang="en-US" dirty="0"/>
          </a:p>
        </p:txBody>
      </p:sp>
      <p:sp>
        <p:nvSpPr>
          <p:cNvPr id="9" name="Slide Number Placeholder 8"/>
          <p:cNvSpPr>
            <a:spLocks noGrp="1"/>
          </p:cNvSpPr>
          <p:nvPr>
            <p:ph type="sldNum" sz="quarter" idx="10"/>
          </p:nvPr>
        </p:nvSpPr>
        <p:spPr/>
        <p:txBody>
          <a:bodyPr/>
          <a:lstStyle/>
          <a:p>
            <a:fld id="{BBF2B416-FB4F-4EAB-A5C6-50D77BDBC192}" type="slidenum">
              <a:rPr lang="en-US" smtClean="0"/>
              <a:t>12</a:t>
            </a:fld>
            <a:endParaRPr lang="en-US"/>
          </a:p>
        </p:txBody>
      </p:sp>
      <p:grpSp>
        <p:nvGrpSpPr>
          <p:cNvPr id="4" name="Group 3"/>
          <p:cNvGrpSpPr/>
          <p:nvPr/>
        </p:nvGrpSpPr>
        <p:grpSpPr>
          <a:xfrm>
            <a:off x="311699" y="1645920"/>
            <a:ext cx="8572125" cy="2704037"/>
            <a:chOff x="311699" y="2081831"/>
            <a:chExt cx="8572125" cy="2704037"/>
          </a:xfrm>
        </p:grpSpPr>
        <p:pic>
          <p:nvPicPr>
            <p:cNvPr id="5" name="Shape 160"/>
            <p:cNvPicPr preferRelativeResize="0"/>
            <p:nvPr/>
          </p:nvPicPr>
          <p:blipFill>
            <a:blip r:embed="rId3">
              <a:alphaModFix/>
            </a:blip>
            <a:stretch>
              <a:fillRect/>
            </a:stretch>
          </p:blipFill>
          <p:spPr>
            <a:xfrm>
              <a:off x="311699" y="2091520"/>
              <a:ext cx="2552191" cy="2674959"/>
            </a:xfrm>
            <a:prstGeom prst="rect">
              <a:avLst/>
            </a:prstGeom>
            <a:noFill/>
            <a:ln>
              <a:noFill/>
            </a:ln>
          </p:spPr>
        </p:pic>
        <p:pic>
          <p:nvPicPr>
            <p:cNvPr id="6" name="Shape 161"/>
            <p:cNvPicPr preferRelativeResize="0"/>
            <p:nvPr/>
          </p:nvPicPr>
          <p:blipFill>
            <a:blip r:embed="rId4">
              <a:alphaModFix/>
            </a:blip>
            <a:stretch>
              <a:fillRect/>
            </a:stretch>
          </p:blipFill>
          <p:spPr>
            <a:xfrm>
              <a:off x="3337819" y="2081831"/>
              <a:ext cx="2532808" cy="2694343"/>
            </a:xfrm>
            <a:prstGeom prst="rect">
              <a:avLst/>
            </a:prstGeom>
            <a:noFill/>
            <a:ln>
              <a:noFill/>
            </a:ln>
          </p:spPr>
        </p:pic>
        <p:pic>
          <p:nvPicPr>
            <p:cNvPr id="7" name="Shape 162"/>
            <p:cNvPicPr preferRelativeResize="0"/>
            <p:nvPr/>
          </p:nvPicPr>
          <p:blipFill>
            <a:blip r:embed="rId5">
              <a:alphaModFix/>
            </a:blip>
            <a:stretch>
              <a:fillRect/>
            </a:stretch>
          </p:blipFill>
          <p:spPr>
            <a:xfrm>
              <a:off x="6344555" y="2091525"/>
              <a:ext cx="2539269" cy="2694343"/>
            </a:xfrm>
            <a:prstGeom prst="rect">
              <a:avLst/>
            </a:prstGeom>
            <a:noFill/>
            <a:ln>
              <a:noFill/>
            </a:ln>
          </p:spPr>
        </p:pic>
      </p:grpSp>
      <p:pic>
        <p:nvPicPr>
          <p:cNvPr id="8" name="Shape 170"/>
          <p:cNvPicPr preferRelativeResize="0">
            <a:picLocks noChangeAspect="1"/>
          </p:cNvPicPr>
          <p:nvPr/>
        </p:nvPicPr>
        <p:blipFill rotWithShape="1">
          <a:blip r:embed="rId6">
            <a:alphaModFix/>
          </a:blip>
          <a:srcRect t="3478" r="1693" b="8240"/>
          <a:stretch/>
        </p:blipFill>
        <p:spPr>
          <a:xfrm>
            <a:off x="6934200" y="495416"/>
            <a:ext cx="1828800" cy="843830"/>
          </a:xfrm>
          <a:prstGeom prst="rect">
            <a:avLst/>
          </a:prstGeom>
          <a:noFill/>
          <a:ln>
            <a:noFill/>
          </a:ln>
        </p:spPr>
      </p:pic>
      <p:grpSp>
        <p:nvGrpSpPr>
          <p:cNvPr id="16" name="Group 15"/>
          <p:cNvGrpSpPr/>
          <p:nvPr/>
        </p:nvGrpSpPr>
        <p:grpSpPr>
          <a:xfrm>
            <a:off x="429120" y="4346280"/>
            <a:ext cx="6959160" cy="276480"/>
            <a:chOff x="429120" y="4346280"/>
            <a:chExt cx="6959160" cy="276480"/>
          </a:xfrm>
        </p:grpSpPr>
        <mc:AlternateContent xmlns:mc="http://schemas.openxmlformats.org/markup-compatibility/2006">
          <mc:Choice xmlns:p14="http://schemas.microsoft.com/office/powerpoint/2010/main" Requires="p14">
            <p:contentPart p14:bwMode="auto" r:id="rId7">
              <p14:nvContentPartPr>
                <p14:cNvPr id="12" name="Ink 11"/>
                <p14:cNvContentPartPr/>
                <p14:nvPr/>
              </p14:nvContentPartPr>
              <p14:xfrm>
                <a:off x="3460680" y="4346280"/>
                <a:ext cx="915480" cy="253800"/>
              </p14:xfrm>
            </p:contentPart>
          </mc:Choice>
          <mc:Fallback>
            <p:pic>
              <p:nvPicPr>
                <p:cNvPr id="12" name="Ink 11"/>
                <p:cNvPicPr/>
                <p:nvPr/>
              </p:nvPicPr>
              <p:blipFill>
                <a:blip r:embed="rId8"/>
                <a:stretch>
                  <a:fillRect/>
                </a:stretch>
              </p:blipFill>
              <p:spPr>
                <a:xfrm>
                  <a:off x="3452400" y="4340520"/>
                  <a:ext cx="931320" cy="268200"/>
                </a:xfrm>
                <a:prstGeom prst="rect">
                  <a:avLst/>
                </a:prstGeom>
              </p:spPr>
            </p:pic>
          </mc:Fallback>
        </mc:AlternateContent>
        <mc:AlternateContent xmlns:mc="http://schemas.openxmlformats.org/markup-compatibility/2006">
          <mc:Choice xmlns:p14="http://schemas.microsoft.com/office/powerpoint/2010/main" Requires="p14">
            <p:contentPart p14:bwMode="auto" r:id="rId9">
              <p14:nvContentPartPr>
                <p14:cNvPr id="13" name="Ink 12"/>
                <p14:cNvContentPartPr/>
                <p14:nvPr/>
              </p14:nvContentPartPr>
              <p14:xfrm>
                <a:off x="6397920" y="4382280"/>
                <a:ext cx="990360" cy="240480"/>
              </p14:xfrm>
            </p:contentPart>
          </mc:Choice>
          <mc:Fallback>
            <p:pic>
              <p:nvPicPr>
                <p:cNvPr id="13" name="Ink 12"/>
                <p:cNvPicPr/>
                <p:nvPr/>
              </p:nvPicPr>
              <p:blipFill>
                <a:blip r:embed="rId10"/>
                <a:stretch>
                  <a:fillRect/>
                </a:stretch>
              </p:blipFill>
              <p:spPr>
                <a:xfrm>
                  <a:off x="6393240" y="4377240"/>
                  <a:ext cx="998640" cy="253440"/>
                </a:xfrm>
                <a:prstGeom prst="rect">
                  <a:avLst/>
                </a:prstGeom>
              </p:spPr>
            </p:pic>
          </mc:Fallback>
        </mc:AlternateContent>
        <mc:AlternateContent xmlns:mc="http://schemas.openxmlformats.org/markup-compatibility/2006">
          <mc:Choice xmlns:p14="http://schemas.microsoft.com/office/powerpoint/2010/main" Requires="p14">
            <p:contentPart p14:bwMode="auto" r:id="rId11">
              <p14:nvContentPartPr>
                <p14:cNvPr id="14" name="Ink 13"/>
                <p14:cNvContentPartPr/>
                <p14:nvPr/>
              </p14:nvContentPartPr>
              <p14:xfrm>
                <a:off x="429120" y="4364280"/>
                <a:ext cx="992880" cy="249840"/>
              </p14:xfrm>
            </p:contentPart>
          </mc:Choice>
          <mc:Fallback>
            <p:pic>
              <p:nvPicPr>
                <p:cNvPr id="14" name="Ink 13"/>
                <p:cNvPicPr/>
                <p:nvPr/>
              </p:nvPicPr>
              <p:blipFill>
                <a:blip r:embed="rId12"/>
                <a:stretch>
                  <a:fillRect/>
                </a:stretch>
              </p:blipFill>
              <p:spPr>
                <a:xfrm>
                  <a:off x="424440" y="4359240"/>
                  <a:ext cx="1000080" cy="262800"/>
                </a:xfrm>
                <a:prstGeom prst="rect">
                  <a:avLst/>
                </a:prstGeom>
              </p:spPr>
            </p:pic>
          </mc:Fallback>
        </mc:AlternateContent>
      </p:grpSp>
      <p:grpSp>
        <p:nvGrpSpPr>
          <p:cNvPr id="20" name="Group 19"/>
          <p:cNvGrpSpPr/>
          <p:nvPr/>
        </p:nvGrpSpPr>
        <p:grpSpPr>
          <a:xfrm>
            <a:off x="370440" y="333910"/>
            <a:ext cx="8380800" cy="6260570"/>
            <a:chOff x="370440" y="333910"/>
            <a:chExt cx="8380800" cy="6260570"/>
          </a:xfrm>
        </p:grpSpPr>
        <mc:AlternateContent xmlns:mc="http://schemas.openxmlformats.org/markup-compatibility/2006">
          <mc:Choice xmlns:p14="http://schemas.microsoft.com/office/powerpoint/2010/main" Requires="p14">
            <p:contentPart p14:bwMode="auto" r:id="rId13">
              <p14:nvContentPartPr>
                <p14:cNvPr id="18" name="Ink 17"/>
                <p14:cNvContentPartPr/>
                <p14:nvPr/>
              </p14:nvContentPartPr>
              <p14:xfrm>
                <a:off x="6021600" y="333910"/>
                <a:ext cx="912600" cy="1163520"/>
              </p14:xfrm>
            </p:contentPart>
          </mc:Choice>
          <mc:Fallback>
            <p:pic>
              <p:nvPicPr>
                <p:cNvPr id="18" name="Ink 17"/>
                <p:cNvPicPr/>
                <p:nvPr/>
              </p:nvPicPr>
              <p:blipFill>
                <a:blip r:embed="rId14"/>
                <a:stretch>
                  <a:fillRect/>
                </a:stretch>
              </p:blipFill>
              <p:spPr>
                <a:xfrm>
                  <a:off x="6014760" y="325990"/>
                  <a:ext cx="923400" cy="1176120"/>
                </a:xfrm>
                <a:prstGeom prst="rect">
                  <a:avLst/>
                </a:prstGeom>
              </p:spPr>
            </p:pic>
          </mc:Fallback>
        </mc:AlternateContent>
        <mc:AlternateContent xmlns:mc="http://schemas.openxmlformats.org/markup-compatibility/2006">
          <mc:Choice xmlns:p14="http://schemas.microsoft.com/office/powerpoint/2010/main" Requires="p14">
            <p:contentPart p14:bwMode="auto" r:id="rId15">
              <p14:nvContentPartPr>
                <p14:cNvPr id="19" name="Ink 18"/>
                <p14:cNvContentPartPr/>
                <p14:nvPr/>
              </p14:nvContentPartPr>
              <p14:xfrm>
                <a:off x="370440" y="2042280"/>
                <a:ext cx="8380800" cy="4552200"/>
              </p14:xfrm>
            </p:contentPart>
          </mc:Choice>
          <mc:Fallback>
            <p:pic>
              <p:nvPicPr>
                <p:cNvPr id="19" name="Ink 18"/>
                <p:cNvPicPr/>
                <p:nvPr/>
              </p:nvPicPr>
              <p:blipFill>
                <a:blip r:embed="rId16"/>
                <a:stretch>
                  <a:fillRect/>
                </a:stretch>
              </p:blipFill>
              <p:spPr>
                <a:xfrm>
                  <a:off x="362520" y="2035440"/>
                  <a:ext cx="8393400" cy="4566960"/>
                </a:xfrm>
                <a:prstGeom prst="rect">
                  <a:avLst/>
                </a:prstGeom>
              </p:spPr>
            </p:pic>
          </mc:Fallback>
        </mc:AlternateContent>
      </p:grpSp>
    </p:spTree>
    <p:extLst>
      <p:ext uri="{BB962C8B-B14F-4D97-AF65-F5344CB8AC3E}">
        <p14:creationId xmlns:p14="http://schemas.microsoft.com/office/powerpoint/2010/main" val="47538832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If Time:  Extensions</a:t>
            </a:r>
            <a:endParaRPr lang="en-US" dirty="0"/>
          </a:p>
        </p:txBody>
      </p:sp>
      <p:sp>
        <p:nvSpPr>
          <p:cNvPr id="3" name="Content Placeholder 2"/>
          <p:cNvSpPr>
            <a:spLocks noGrp="1"/>
          </p:cNvSpPr>
          <p:nvPr>
            <p:ph idx="1"/>
          </p:nvPr>
        </p:nvSpPr>
        <p:spPr/>
        <p:txBody>
          <a:bodyPr/>
          <a:lstStyle/>
          <a:p>
            <a:r>
              <a:rPr lang="en-US" dirty="0" smtClean="0"/>
              <a:t>Change Reset button hover color</a:t>
            </a:r>
          </a:p>
          <a:p>
            <a:pPr lvl="1"/>
            <a:r>
              <a:rPr lang="en-US" dirty="0" smtClean="0"/>
              <a:t>Create </a:t>
            </a:r>
            <a:r>
              <a:rPr lang="en-US" dirty="0" err="1" smtClean="0">
                <a:latin typeface="Courier New" panose="02070309020205020404" pitchFamily="49" charset="0"/>
                <a:cs typeface="Courier New" panose="02070309020205020404" pitchFamily="49" charset="0"/>
              </a:rPr>
              <a:t>overReset</a:t>
            </a:r>
            <a:r>
              <a:rPr lang="en-US" dirty="0" smtClean="0">
                <a:latin typeface="Courier New" panose="02070309020205020404" pitchFamily="49" charset="0"/>
                <a:cs typeface="Courier New" panose="02070309020205020404" pitchFamily="49" charset="0"/>
              </a:rPr>
              <a:t>()</a:t>
            </a:r>
            <a:r>
              <a:rPr lang="en-US" dirty="0" smtClean="0"/>
              <a:t> function that returns a </a:t>
            </a:r>
            <a:r>
              <a:rPr lang="en-US" dirty="0" err="1" smtClean="0">
                <a:solidFill>
                  <a:srgbClr val="E77F40"/>
                </a:solidFill>
                <a:latin typeface="Courier New" panose="02070309020205020404" pitchFamily="49" charset="0"/>
                <a:cs typeface="Courier New" panose="02070309020205020404" pitchFamily="49" charset="0"/>
              </a:rPr>
              <a:t>boolean</a:t>
            </a:r>
            <a:endParaRPr lang="en-US" dirty="0" smtClean="0">
              <a:solidFill>
                <a:srgbClr val="E77F40"/>
              </a:solidFill>
              <a:latin typeface="Courier New" panose="02070309020205020404" pitchFamily="49" charset="0"/>
              <a:cs typeface="Courier New" panose="02070309020205020404" pitchFamily="49" charset="0"/>
            </a:endParaRPr>
          </a:p>
          <a:p>
            <a:pPr lvl="2"/>
            <a:endParaRPr lang="en-US" dirty="0"/>
          </a:p>
          <a:p>
            <a:r>
              <a:rPr lang="en-US" dirty="0" smtClean="0"/>
              <a:t>Randomize initial tile placements</a:t>
            </a:r>
          </a:p>
          <a:p>
            <a:pPr lvl="1"/>
            <a:r>
              <a:rPr lang="en-US" dirty="0" smtClean="0"/>
              <a:t>Tricky!  How to avoid repeats?</a:t>
            </a:r>
          </a:p>
          <a:p>
            <a:pPr lvl="2"/>
            <a:endParaRPr lang="en-US" dirty="0"/>
          </a:p>
          <a:p>
            <a:r>
              <a:rPr lang="en-US" dirty="0" smtClean="0"/>
              <a:t>Check for win condition:  tiles ordered 0-15</a:t>
            </a:r>
          </a:p>
          <a:p>
            <a:pPr lvl="1"/>
            <a:r>
              <a:rPr lang="en-US" b="1" dirty="0" smtClean="0"/>
              <a:t>Note:</a:t>
            </a:r>
            <a:r>
              <a:rPr lang="en-US" dirty="0" smtClean="0"/>
              <a:t>  This is not achievable for many randomized starting orderings</a:t>
            </a:r>
            <a:endParaRPr lang="en-US" dirty="0"/>
          </a:p>
        </p:txBody>
      </p:sp>
      <p:sp>
        <p:nvSpPr>
          <p:cNvPr id="4" name="Slide Number Placeholder 3"/>
          <p:cNvSpPr>
            <a:spLocks noGrp="1"/>
          </p:cNvSpPr>
          <p:nvPr>
            <p:ph type="sldNum" sz="quarter" idx="10"/>
          </p:nvPr>
        </p:nvSpPr>
        <p:spPr/>
        <p:txBody>
          <a:bodyPr/>
          <a:lstStyle/>
          <a:p>
            <a:fld id="{BBF2B416-FB4F-4EAB-A5C6-50D77BDBC192}" type="slidenum">
              <a:rPr lang="en-US" smtClean="0"/>
              <a:t>13</a:t>
            </a:fld>
            <a:endParaRPr lang="en-US"/>
          </a:p>
        </p:txBody>
      </p:sp>
    </p:spTree>
    <p:extLst>
      <p:ext uri="{BB962C8B-B14F-4D97-AF65-F5344CB8AC3E}">
        <p14:creationId xmlns:p14="http://schemas.microsoft.com/office/powerpoint/2010/main" val="42465616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p:txBody>
          <a:bodyPr/>
          <a:lstStyle/>
          <a:p>
            <a:r>
              <a:rPr lang="en-US" dirty="0" smtClean="0"/>
              <a:t>Sketched the idea on paper</a:t>
            </a:r>
          </a:p>
          <a:p>
            <a:r>
              <a:rPr lang="en-US" dirty="0" smtClean="0"/>
              <a:t>Planned out coding representations</a:t>
            </a:r>
          </a:p>
          <a:p>
            <a:r>
              <a:rPr lang="en-US" dirty="0" smtClean="0"/>
              <a:t>Started with the things we knew how to do first</a:t>
            </a:r>
          </a:p>
          <a:p>
            <a:r>
              <a:rPr lang="en-US" dirty="0" smtClean="0"/>
              <a:t>Built on previous work by adding one function or idea at a time</a:t>
            </a:r>
          </a:p>
          <a:p>
            <a:r>
              <a:rPr lang="en-US" dirty="0" smtClean="0"/>
              <a:t>Ran the program after </a:t>
            </a:r>
            <a:r>
              <a:rPr lang="en-US" i="1" dirty="0" smtClean="0"/>
              <a:t>every</a:t>
            </a:r>
            <a:r>
              <a:rPr lang="en-US" dirty="0" smtClean="0"/>
              <a:t> improvement to make sure that it worked correctly</a:t>
            </a:r>
          </a:p>
          <a:p>
            <a:pPr lvl="1"/>
            <a:r>
              <a:rPr lang="en-US" dirty="0" smtClean="0"/>
              <a:t>Unit and integration testing!!!</a:t>
            </a:r>
            <a:endParaRPr lang="en-US" dirty="0"/>
          </a:p>
        </p:txBody>
      </p:sp>
      <p:sp>
        <p:nvSpPr>
          <p:cNvPr id="4" name="Slide Number Placeholder 3"/>
          <p:cNvSpPr>
            <a:spLocks noGrp="1"/>
          </p:cNvSpPr>
          <p:nvPr>
            <p:ph type="sldNum" sz="quarter" idx="10"/>
          </p:nvPr>
        </p:nvSpPr>
        <p:spPr/>
        <p:txBody>
          <a:bodyPr/>
          <a:lstStyle/>
          <a:p>
            <a:fld id="{BBF2B416-FB4F-4EAB-A5C6-50D77BDBC192}" type="slidenum">
              <a:rPr lang="en-US" smtClean="0"/>
              <a:t>14</a:t>
            </a:fld>
            <a:endParaRPr lang="en-US"/>
          </a:p>
        </p:txBody>
      </p:sp>
    </p:spTree>
    <p:extLst>
      <p:ext uri="{BB962C8B-B14F-4D97-AF65-F5344CB8AC3E}">
        <p14:creationId xmlns:p14="http://schemas.microsoft.com/office/powerpoint/2010/main" val="37453170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Administrivia</a:t>
            </a:r>
            <a:endParaRPr lang="en-US" dirty="0"/>
          </a:p>
        </p:txBody>
      </p:sp>
      <p:sp>
        <p:nvSpPr>
          <p:cNvPr id="3" name="Content Placeholder 2"/>
          <p:cNvSpPr>
            <a:spLocks noGrp="1"/>
          </p:cNvSpPr>
          <p:nvPr>
            <p:ph idx="1"/>
          </p:nvPr>
        </p:nvSpPr>
        <p:spPr/>
        <p:txBody>
          <a:bodyPr/>
          <a:lstStyle/>
          <a:p>
            <a:r>
              <a:rPr lang="en-US" dirty="0"/>
              <a:t>Assignments:</a:t>
            </a:r>
          </a:p>
          <a:p>
            <a:pPr lvl="1"/>
            <a:r>
              <a:rPr lang="en-US" dirty="0" smtClean="0"/>
              <a:t>Reading Check 6 due before lab tomorrow (2/15)</a:t>
            </a:r>
          </a:p>
          <a:p>
            <a:pPr lvl="1"/>
            <a:r>
              <a:rPr lang="en-US" dirty="0" smtClean="0"/>
              <a:t>Word Guessing due Friday (2/16)</a:t>
            </a:r>
          </a:p>
          <a:p>
            <a:pPr lvl="1"/>
            <a:r>
              <a:rPr lang="en-US" dirty="0" smtClean="0"/>
              <a:t>Birthday Visualization due </a:t>
            </a:r>
            <a:r>
              <a:rPr lang="en-US" dirty="0" smtClean="0"/>
              <a:t>Tuesday (2/20</a:t>
            </a:r>
            <a:r>
              <a:rPr lang="en-US" dirty="0" smtClean="0"/>
              <a:t>)</a:t>
            </a:r>
          </a:p>
          <a:p>
            <a:pPr lvl="1"/>
            <a:r>
              <a:rPr lang="en-US" dirty="0" smtClean="0"/>
              <a:t>Living Computers Museum Report due Tuesday (2/20)</a:t>
            </a:r>
          </a:p>
          <a:p>
            <a:pPr lvl="2"/>
            <a:endParaRPr lang="en-US" dirty="0" smtClean="0"/>
          </a:p>
          <a:p>
            <a:r>
              <a:rPr lang="en-US" dirty="0" smtClean="0"/>
              <a:t>“Big Ideas” lecture:  Artificial Intelligence</a:t>
            </a:r>
          </a:p>
        </p:txBody>
      </p:sp>
      <p:sp>
        <p:nvSpPr>
          <p:cNvPr id="4" name="Slide Number Placeholder 3"/>
          <p:cNvSpPr>
            <a:spLocks noGrp="1"/>
          </p:cNvSpPr>
          <p:nvPr>
            <p:ph type="sldNum" sz="quarter" idx="10"/>
          </p:nvPr>
        </p:nvSpPr>
        <p:spPr/>
        <p:txBody>
          <a:bodyPr/>
          <a:lstStyle/>
          <a:p>
            <a:fld id="{6940961B-239C-4B23-9F28-0B3499D3105F}" type="slidenum">
              <a:rPr lang="en-US" smtClean="0"/>
              <a:t>2</a:t>
            </a:fld>
            <a:endParaRPr lang="en-US"/>
          </a:p>
        </p:txBody>
      </p:sp>
    </p:spTree>
    <p:extLst>
      <p:ext uri="{BB962C8B-B14F-4D97-AF65-F5344CB8AC3E}">
        <p14:creationId xmlns:p14="http://schemas.microsoft.com/office/powerpoint/2010/main" val="8596952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Birthday Visualization</a:t>
            </a:r>
            <a:endParaRPr lang="en-US" dirty="0"/>
          </a:p>
        </p:txBody>
      </p:sp>
      <p:sp>
        <p:nvSpPr>
          <p:cNvPr id="3" name="Content Placeholder 2"/>
          <p:cNvSpPr>
            <a:spLocks noGrp="1"/>
          </p:cNvSpPr>
          <p:nvPr>
            <p:ph idx="1"/>
          </p:nvPr>
        </p:nvSpPr>
        <p:spPr/>
        <p:txBody>
          <a:bodyPr/>
          <a:lstStyle/>
          <a:p>
            <a:r>
              <a:rPr lang="en-US" dirty="0" smtClean="0"/>
              <a:t>Data visualization for birthday frequencies</a:t>
            </a:r>
          </a:p>
          <a:p>
            <a:pPr lvl="1"/>
            <a:r>
              <a:rPr lang="en-US" dirty="0" smtClean="0"/>
              <a:t>Learn how to read file data into Processing</a:t>
            </a:r>
          </a:p>
          <a:p>
            <a:pPr lvl="1"/>
            <a:r>
              <a:rPr lang="en-US" dirty="0" smtClean="0"/>
              <a:t>Use color to visualize numbers</a:t>
            </a:r>
          </a:p>
          <a:p>
            <a:pPr lvl="1"/>
            <a:r>
              <a:rPr lang="en-US" dirty="0" smtClean="0"/>
              <a:t>Detection of mouse location within a </a:t>
            </a:r>
            <a:r>
              <a:rPr lang="en-US" i="1" dirty="0" smtClean="0"/>
              <a:t>grid</a:t>
            </a:r>
          </a:p>
          <a:p>
            <a:pPr lvl="2"/>
            <a:endParaRPr lang="en-US" i="1" dirty="0"/>
          </a:p>
          <a:p>
            <a:endParaRPr lang="en-US" i="1" dirty="0"/>
          </a:p>
        </p:txBody>
      </p:sp>
      <p:sp>
        <p:nvSpPr>
          <p:cNvPr id="4" name="Slide Number Placeholder 3"/>
          <p:cNvSpPr>
            <a:spLocks noGrp="1"/>
          </p:cNvSpPr>
          <p:nvPr>
            <p:ph type="sldNum" sz="quarter" idx="10"/>
          </p:nvPr>
        </p:nvSpPr>
        <p:spPr/>
        <p:txBody>
          <a:bodyPr/>
          <a:lstStyle/>
          <a:p>
            <a:fld id="{BBF2B416-FB4F-4EAB-A5C6-50D77BDBC192}" type="slidenum">
              <a:rPr lang="en-US" smtClean="0"/>
              <a:t>3</a:t>
            </a:fld>
            <a:endParaRPr lang="en-US"/>
          </a:p>
        </p:txBody>
      </p:sp>
      <p:sp>
        <p:nvSpPr>
          <p:cNvPr id="7" name="TextBox 6"/>
          <p:cNvSpPr txBox="1"/>
          <p:nvPr/>
        </p:nvSpPr>
        <p:spPr>
          <a:xfrm>
            <a:off x="4114799" y="4114799"/>
            <a:ext cx="4923905" cy="2286000"/>
          </a:xfrm>
          <a:prstGeom prst="rect">
            <a:avLst/>
          </a:prstGeom>
          <a:noFill/>
        </p:spPr>
        <p:txBody>
          <a:bodyPr wrap="square" rtlCol="0" anchor="t">
            <a:noAutofit/>
          </a:bodyPr>
          <a:lstStyle/>
          <a:p>
            <a:r>
              <a:rPr lang="en-US" dirty="0" err="1">
                <a:solidFill>
                  <a:srgbClr val="E77F40"/>
                </a:solidFill>
                <a:latin typeface="Courier New" panose="02070309020205020404" pitchFamily="49" charset="0"/>
                <a:cs typeface="Courier New" panose="02070309020205020404" pitchFamily="49" charset="0"/>
              </a:rPr>
              <a:t>i</a:t>
            </a:r>
            <a:r>
              <a:rPr lang="en-US" dirty="0" err="1" smtClean="0">
                <a:solidFill>
                  <a:srgbClr val="E77F40"/>
                </a:solidFill>
                <a:latin typeface="Courier New" panose="02070309020205020404" pitchFamily="49" charset="0"/>
                <a:cs typeface="Courier New" panose="02070309020205020404" pitchFamily="49" charset="0"/>
              </a:rPr>
              <a:t>nt</a:t>
            </a:r>
            <a:r>
              <a:rPr lang="en-US" dirty="0" smtClean="0">
                <a:latin typeface="Courier New" panose="02070309020205020404" pitchFamily="49" charset="0"/>
                <a:cs typeface="Courier New" panose="02070309020205020404" pitchFamily="49" charset="0"/>
              </a:rPr>
              <a:t> </a:t>
            </a:r>
            <a:r>
              <a:rPr lang="en-US" dirty="0" err="1" smtClean="0">
                <a:latin typeface="Courier New" panose="02070309020205020404" pitchFamily="49" charset="0"/>
                <a:cs typeface="Courier New" panose="02070309020205020404" pitchFamily="49" charset="0"/>
              </a:rPr>
              <a:t>x_index</a:t>
            </a:r>
            <a:r>
              <a:rPr lang="en-US" dirty="0" smtClean="0">
                <a:latin typeface="Courier New" panose="02070309020205020404" pitchFamily="49" charset="0"/>
                <a:cs typeface="Courier New" panose="02070309020205020404" pitchFamily="49" charset="0"/>
              </a:rPr>
              <a:t>, </a:t>
            </a:r>
            <a:r>
              <a:rPr lang="en-US" dirty="0" err="1" smtClean="0">
                <a:latin typeface="Courier New" panose="02070309020205020404" pitchFamily="49" charset="0"/>
                <a:cs typeface="Courier New" panose="02070309020205020404" pitchFamily="49" charset="0"/>
              </a:rPr>
              <a:t>y_index</a:t>
            </a:r>
            <a:r>
              <a:rPr lang="en-US" dirty="0">
                <a:latin typeface="Courier New" panose="02070309020205020404" pitchFamily="49" charset="0"/>
                <a:cs typeface="Courier New" panose="02070309020205020404" pitchFamily="49" charset="0"/>
              </a:rPr>
              <a:t>;</a:t>
            </a:r>
            <a:endParaRPr lang="en-US" dirty="0" smtClean="0">
              <a:latin typeface="Courier New" panose="02070309020205020404" pitchFamily="49" charset="0"/>
              <a:cs typeface="Courier New" panose="02070309020205020404" pitchFamily="49" charset="0"/>
            </a:endParaRPr>
          </a:p>
          <a:p>
            <a:r>
              <a:rPr lang="en-US" b="1" dirty="0" smtClean="0">
                <a:solidFill>
                  <a:srgbClr val="669900"/>
                </a:solidFill>
                <a:latin typeface="Courier New" panose="02070309020205020404" pitchFamily="49" charset="0"/>
                <a:cs typeface="Courier New" panose="02070309020205020404" pitchFamily="49" charset="0"/>
              </a:rPr>
              <a:t>if</a:t>
            </a:r>
            <a:r>
              <a:rPr lang="en-US" dirty="0" smtClean="0">
                <a:latin typeface="Courier New" panose="02070309020205020404" pitchFamily="49" charset="0"/>
                <a:cs typeface="Courier New" panose="02070309020205020404" pitchFamily="49" charset="0"/>
              </a:rPr>
              <a:t>( (</a:t>
            </a:r>
            <a:r>
              <a:rPr lang="en-US" b="1" dirty="0" err="1" smtClean="0">
                <a:solidFill>
                  <a:srgbClr val="D94B7B"/>
                </a:solidFill>
                <a:latin typeface="Courier New" panose="02070309020205020404" pitchFamily="49" charset="0"/>
                <a:cs typeface="Courier New" panose="02070309020205020404" pitchFamily="49" charset="0"/>
              </a:rPr>
              <a:t>mouseX</a:t>
            </a:r>
            <a:r>
              <a:rPr lang="en-US" dirty="0" smtClean="0">
                <a:solidFill>
                  <a:srgbClr val="D94B7B"/>
                </a:solidFill>
                <a:latin typeface="Courier New" panose="02070309020205020404" pitchFamily="49" charset="0"/>
                <a:cs typeface="Courier New" panose="02070309020205020404" pitchFamily="49" charset="0"/>
              </a:rPr>
              <a:t> </a:t>
            </a:r>
            <a:r>
              <a:rPr lang="en-US" dirty="0" smtClean="0">
                <a:latin typeface="Courier New" panose="02070309020205020404" pitchFamily="49" charset="0"/>
                <a:cs typeface="Courier New" panose="02070309020205020404" pitchFamily="49" charset="0"/>
              </a:rPr>
              <a:t>&gt;= x)     &amp;&amp;   </a:t>
            </a:r>
          </a:p>
          <a:p>
            <a:r>
              <a:rPr lang="en-US" dirty="0">
                <a:latin typeface="Courier New" panose="02070309020205020404" pitchFamily="49" charset="0"/>
                <a:cs typeface="Courier New" panose="02070309020205020404" pitchFamily="49" charset="0"/>
              </a:rPr>
              <a:t> </a:t>
            </a:r>
            <a:r>
              <a:rPr lang="en-US" dirty="0" smtClean="0">
                <a:latin typeface="Courier New" panose="02070309020205020404" pitchFamily="49" charset="0"/>
                <a:cs typeface="Courier New" panose="02070309020205020404" pitchFamily="49" charset="0"/>
              </a:rPr>
              <a:t>   (</a:t>
            </a:r>
            <a:r>
              <a:rPr lang="en-US" b="1" dirty="0" err="1" smtClean="0">
                <a:solidFill>
                  <a:srgbClr val="D94B7B"/>
                </a:solidFill>
                <a:latin typeface="Courier New" panose="02070309020205020404" pitchFamily="49" charset="0"/>
                <a:cs typeface="Courier New" panose="02070309020205020404" pitchFamily="49" charset="0"/>
              </a:rPr>
              <a:t>mouseX</a:t>
            </a:r>
            <a:r>
              <a:rPr lang="en-US" dirty="0" smtClean="0">
                <a:latin typeface="Courier New" panose="02070309020205020404" pitchFamily="49" charset="0"/>
                <a:cs typeface="Courier New" panose="02070309020205020404" pitchFamily="49" charset="0"/>
              </a:rPr>
              <a:t> &lt;= x + w) &amp;&amp;</a:t>
            </a:r>
            <a:br>
              <a:rPr lang="en-US" dirty="0" smtClean="0">
                <a:latin typeface="Courier New" panose="02070309020205020404" pitchFamily="49" charset="0"/>
                <a:cs typeface="Courier New" panose="02070309020205020404" pitchFamily="49" charset="0"/>
              </a:rPr>
            </a:br>
            <a:r>
              <a:rPr lang="en-US" dirty="0" smtClean="0">
                <a:latin typeface="Courier New" panose="02070309020205020404" pitchFamily="49" charset="0"/>
                <a:cs typeface="Courier New" panose="02070309020205020404" pitchFamily="49" charset="0"/>
              </a:rPr>
              <a:t>    (</a:t>
            </a:r>
            <a:r>
              <a:rPr lang="en-US" b="1" dirty="0" err="1" smtClean="0">
                <a:solidFill>
                  <a:srgbClr val="D94B7B"/>
                </a:solidFill>
                <a:latin typeface="Courier New" panose="02070309020205020404" pitchFamily="49" charset="0"/>
                <a:cs typeface="Courier New" panose="02070309020205020404" pitchFamily="49" charset="0"/>
              </a:rPr>
              <a:t>mouseY</a:t>
            </a:r>
            <a:r>
              <a:rPr lang="en-US" dirty="0" smtClean="0">
                <a:solidFill>
                  <a:srgbClr val="D94B7B"/>
                </a:solidFill>
                <a:latin typeface="Courier New" panose="02070309020205020404" pitchFamily="49" charset="0"/>
                <a:cs typeface="Courier New" panose="02070309020205020404" pitchFamily="49" charset="0"/>
              </a:rPr>
              <a:t> </a:t>
            </a:r>
            <a:r>
              <a:rPr lang="en-US" dirty="0" smtClean="0">
                <a:latin typeface="Courier New" panose="02070309020205020404" pitchFamily="49" charset="0"/>
                <a:cs typeface="Courier New" panose="02070309020205020404" pitchFamily="49" charset="0"/>
              </a:rPr>
              <a:t>&gt;= y)     &amp;&amp;</a:t>
            </a:r>
            <a:br>
              <a:rPr lang="en-US" dirty="0" smtClean="0">
                <a:latin typeface="Courier New" panose="02070309020205020404" pitchFamily="49" charset="0"/>
                <a:cs typeface="Courier New" panose="02070309020205020404" pitchFamily="49" charset="0"/>
              </a:rPr>
            </a:br>
            <a:r>
              <a:rPr lang="en-US" dirty="0" smtClean="0">
                <a:latin typeface="Courier New" panose="02070309020205020404" pitchFamily="49" charset="0"/>
                <a:cs typeface="Courier New" panose="02070309020205020404" pitchFamily="49" charset="0"/>
              </a:rPr>
              <a:t>    (</a:t>
            </a:r>
            <a:r>
              <a:rPr lang="en-US" b="1" dirty="0" err="1" smtClean="0">
                <a:solidFill>
                  <a:srgbClr val="D94B7B"/>
                </a:solidFill>
                <a:latin typeface="Courier New" panose="02070309020205020404" pitchFamily="49" charset="0"/>
                <a:cs typeface="Courier New" panose="02070309020205020404" pitchFamily="49" charset="0"/>
              </a:rPr>
              <a:t>mouseY</a:t>
            </a:r>
            <a:r>
              <a:rPr lang="en-US" dirty="0" smtClean="0">
                <a:solidFill>
                  <a:srgbClr val="D94B7B"/>
                </a:solidFill>
                <a:latin typeface="Courier New" panose="02070309020205020404" pitchFamily="49" charset="0"/>
                <a:cs typeface="Courier New" panose="02070309020205020404" pitchFamily="49" charset="0"/>
              </a:rPr>
              <a:t> </a:t>
            </a:r>
            <a:r>
              <a:rPr lang="en-US" dirty="0" smtClean="0">
                <a:latin typeface="Courier New" panose="02070309020205020404" pitchFamily="49" charset="0"/>
                <a:cs typeface="Courier New" panose="02070309020205020404" pitchFamily="49" charset="0"/>
              </a:rPr>
              <a:t>&lt;= y + h) ) {</a:t>
            </a:r>
          </a:p>
          <a:p>
            <a:r>
              <a:rPr lang="en-US" dirty="0" smtClean="0">
                <a:solidFill>
                  <a:srgbClr val="FF0000"/>
                </a:solidFill>
                <a:latin typeface="Courier New" panose="02070309020205020404" pitchFamily="49" charset="0"/>
                <a:cs typeface="Courier New" panose="02070309020205020404" pitchFamily="49" charset="0"/>
              </a:rPr>
              <a:t>  </a:t>
            </a:r>
            <a:r>
              <a:rPr lang="en-US" dirty="0" err="1" smtClean="0">
                <a:solidFill>
                  <a:srgbClr val="FF0000"/>
                </a:solidFill>
                <a:latin typeface="Courier New" panose="02070309020205020404" pitchFamily="49" charset="0"/>
                <a:cs typeface="Courier New" panose="02070309020205020404" pitchFamily="49" charset="0"/>
              </a:rPr>
              <a:t>x_index</a:t>
            </a:r>
            <a:r>
              <a:rPr lang="en-US" dirty="0" smtClean="0">
                <a:solidFill>
                  <a:srgbClr val="FF0000"/>
                </a:solidFill>
                <a:latin typeface="Courier New" panose="02070309020205020404" pitchFamily="49" charset="0"/>
                <a:cs typeface="Courier New" panose="02070309020205020404" pitchFamily="49" charset="0"/>
              </a:rPr>
              <a:t> = </a:t>
            </a:r>
            <a:r>
              <a:rPr lang="en-US" dirty="0" err="1" smtClean="0">
                <a:solidFill>
                  <a:srgbClr val="FF0000"/>
                </a:solidFill>
                <a:latin typeface="Courier New" panose="02070309020205020404" pitchFamily="49" charset="0"/>
                <a:cs typeface="Courier New" panose="02070309020205020404" pitchFamily="49" charset="0"/>
              </a:rPr>
              <a:t>int</a:t>
            </a:r>
            <a:r>
              <a:rPr lang="en-US" dirty="0" smtClean="0">
                <a:solidFill>
                  <a:srgbClr val="FF0000"/>
                </a:solidFill>
                <a:latin typeface="Courier New" panose="02070309020205020404" pitchFamily="49" charset="0"/>
                <a:cs typeface="Courier New" panose="02070309020205020404" pitchFamily="49" charset="0"/>
              </a:rPr>
              <a:t>((</a:t>
            </a:r>
            <a:r>
              <a:rPr lang="en-US" dirty="0" err="1" smtClean="0">
                <a:solidFill>
                  <a:srgbClr val="FF0000"/>
                </a:solidFill>
                <a:latin typeface="Courier New" panose="02070309020205020404" pitchFamily="49" charset="0"/>
                <a:cs typeface="Courier New" panose="02070309020205020404" pitchFamily="49" charset="0"/>
              </a:rPr>
              <a:t>mouseX</a:t>
            </a:r>
            <a:r>
              <a:rPr lang="en-US" dirty="0" smtClean="0">
                <a:solidFill>
                  <a:srgbClr val="FF0000"/>
                </a:solidFill>
                <a:latin typeface="Courier New" panose="02070309020205020404" pitchFamily="49" charset="0"/>
                <a:cs typeface="Courier New" panose="02070309020205020404" pitchFamily="49" charset="0"/>
              </a:rPr>
              <a:t>-x</a:t>
            </a:r>
            <a:r>
              <a:rPr lang="en-US" dirty="0" smtClean="0">
                <a:solidFill>
                  <a:srgbClr val="FF0000"/>
                </a:solidFill>
                <a:latin typeface="Courier New" panose="02070309020205020404" pitchFamily="49" charset="0"/>
                <a:cs typeface="Courier New" panose="02070309020205020404" pitchFamily="49" charset="0"/>
              </a:rPr>
              <a:t>)/(w/2</a:t>
            </a:r>
            <a:r>
              <a:rPr lang="en-US" dirty="0" smtClean="0">
                <a:solidFill>
                  <a:srgbClr val="FF0000"/>
                </a:solidFill>
                <a:latin typeface="Courier New" panose="02070309020205020404" pitchFamily="49" charset="0"/>
                <a:cs typeface="Courier New" panose="02070309020205020404" pitchFamily="49" charset="0"/>
              </a:rPr>
              <a:t>));</a:t>
            </a:r>
            <a:endParaRPr lang="en-US" dirty="0" smtClean="0">
              <a:solidFill>
                <a:srgbClr val="FF0000"/>
              </a:solidFill>
              <a:latin typeface="Courier New" panose="02070309020205020404" pitchFamily="49" charset="0"/>
              <a:cs typeface="Courier New" panose="02070309020205020404" pitchFamily="49" charset="0"/>
            </a:endParaRPr>
          </a:p>
          <a:p>
            <a:r>
              <a:rPr lang="en-US" dirty="0" smtClean="0">
                <a:solidFill>
                  <a:srgbClr val="FF0000"/>
                </a:solidFill>
                <a:latin typeface="Courier New" panose="02070309020205020404" pitchFamily="49" charset="0"/>
                <a:cs typeface="Courier New" panose="02070309020205020404" pitchFamily="49" charset="0"/>
              </a:rPr>
              <a:t>  </a:t>
            </a:r>
            <a:r>
              <a:rPr lang="en-US" dirty="0" err="1" smtClean="0">
                <a:solidFill>
                  <a:srgbClr val="FF0000"/>
                </a:solidFill>
                <a:latin typeface="Courier New" panose="02070309020205020404" pitchFamily="49" charset="0"/>
                <a:cs typeface="Courier New" panose="02070309020205020404" pitchFamily="49" charset="0"/>
              </a:rPr>
              <a:t>y_index</a:t>
            </a:r>
            <a:r>
              <a:rPr lang="en-US" dirty="0" smtClean="0">
                <a:solidFill>
                  <a:srgbClr val="FF0000"/>
                </a:solidFill>
                <a:latin typeface="Courier New" panose="02070309020205020404" pitchFamily="49" charset="0"/>
                <a:cs typeface="Courier New" panose="02070309020205020404" pitchFamily="49" charset="0"/>
              </a:rPr>
              <a:t> = </a:t>
            </a:r>
            <a:r>
              <a:rPr lang="en-US" dirty="0" err="1" smtClean="0">
                <a:solidFill>
                  <a:srgbClr val="FF0000"/>
                </a:solidFill>
                <a:latin typeface="Courier New" panose="02070309020205020404" pitchFamily="49" charset="0"/>
                <a:cs typeface="Courier New" panose="02070309020205020404" pitchFamily="49" charset="0"/>
              </a:rPr>
              <a:t>int</a:t>
            </a:r>
            <a:r>
              <a:rPr lang="en-US" dirty="0" smtClean="0">
                <a:solidFill>
                  <a:srgbClr val="FF0000"/>
                </a:solidFill>
                <a:latin typeface="Courier New" panose="02070309020205020404" pitchFamily="49" charset="0"/>
                <a:cs typeface="Courier New" panose="02070309020205020404" pitchFamily="49" charset="0"/>
              </a:rPr>
              <a:t>((</a:t>
            </a:r>
            <a:r>
              <a:rPr lang="en-US" dirty="0" err="1" smtClean="0">
                <a:solidFill>
                  <a:srgbClr val="FF0000"/>
                </a:solidFill>
                <a:latin typeface="Courier New" panose="02070309020205020404" pitchFamily="49" charset="0"/>
                <a:cs typeface="Courier New" panose="02070309020205020404" pitchFamily="49" charset="0"/>
              </a:rPr>
              <a:t>mouseY</a:t>
            </a:r>
            <a:r>
              <a:rPr lang="en-US" dirty="0" smtClean="0">
                <a:solidFill>
                  <a:srgbClr val="FF0000"/>
                </a:solidFill>
                <a:latin typeface="Courier New" panose="02070309020205020404" pitchFamily="49" charset="0"/>
                <a:cs typeface="Courier New" panose="02070309020205020404" pitchFamily="49" charset="0"/>
              </a:rPr>
              <a:t>-y</a:t>
            </a:r>
            <a:r>
              <a:rPr lang="en-US" dirty="0" smtClean="0">
                <a:solidFill>
                  <a:srgbClr val="FF0000"/>
                </a:solidFill>
                <a:latin typeface="Courier New" panose="02070309020205020404" pitchFamily="49" charset="0"/>
                <a:cs typeface="Courier New" panose="02070309020205020404" pitchFamily="49" charset="0"/>
              </a:rPr>
              <a:t>)/(h/2</a:t>
            </a:r>
            <a:r>
              <a:rPr lang="en-US" dirty="0" smtClean="0">
                <a:solidFill>
                  <a:srgbClr val="FF0000"/>
                </a:solidFill>
                <a:latin typeface="Courier New" panose="02070309020205020404" pitchFamily="49" charset="0"/>
                <a:cs typeface="Courier New" panose="02070309020205020404" pitchFamily="49" charset="0"/>
              </a:rPr>
              <a:t>));</a:t>
            </a:r>
            <a:endParaRPr lang="en-US" dirty="0">
              <a:solidFill>
                <a:srgbClr val="FF0000"/>
              </a:solidFill>
              <a:latin typeface="Courier New" panose="02070309020205020404" pitchFamily="49" charset="0"/>
              <a:cs typeface="Courier New" panose="02070309020205020404" pitchFamily="49" charset="0"/>
            </a:endParaRPr>
          </a:p>
          <a:p>
            <a:r>
              <a:rPr lang="en-US" dirty="0" smtClean="0">
                <a:latin typeface="Courier New" panose="02070309020205020404" pitchFamily="49" charset="0"/>
                <a:cs typeface="Courier New" panose="02070309020205020404" pitchFamily="49" charset="0"/>
              </a:rPr>
              <a:t>}</a:t>
            </a:r>
          </a:p>
        </p:txBody>
      </p:sp>
      <p:sp>
        <p:nvSpPr>
          <p:cNvPr id="6" name="Rectangle 5"/>
          <p:cNvSpPr/>
          <p:nvPr/>
        </p:nvSpPr>
        <p:spPr bwMode="auto">
          <a:xfrm>
            <a:off x="914400" y="4114800"/>
            <a:ext cx="2926080" cy="1828800"/>
          </a:xfrm>
          <a:prstGeom prst="rect">
            <a:avLst/>
          </a:prstGeom>
          <a:noFill/>
          <a:ln w="19050" cap="flat" cmpd="sng" algn="ctr">
            <a:solidFill>
              <a:srgbClr val="327BBD"/>
            </a:solidFill>
            <a:prstDash val="solid"/>
            <a:round/>
            <a:headEnd type="none" w="med" len="med"/>
            <a:tailEnd type="triangl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lang="en-US" sz="2000" smtClean="0">
              <a:solidFill>
                <a:srgbClr val="C00000"/>
              </a:solidFill>
              <a:latin typeface="Calibri" charset="0"/>
              <a:ea typeface="Calibri" charset="0"/>
              <a:cs typeface="Calibri" charset="0"/>
            </a:endParaRPr>
          </a:p>
        </p:txBody>
      </p:sp>
      <p:grpSp>
        <p:nvGrpSpPr>
          <p:cNvPr id="26" name="Group 25"/>
          <p:cNvGrpSpPr/>
          <p:nvPr/>
        </p:nvGrpSpPr>
        <p:grpSpPr>
          <a:xfrm>
            <a:off x="1874520" y="4551818"/>
            <a:ext cx="1463040" cy="916293"/>
            <a:chOff x="1874520" y="4551818"/>
            <a:chExt cx="1463040" cy="916293"/>
          </a:xfrm>
        </p:grpSpPr>
        <p:sp>
          <p:nvSpPr>
            <p:cNvPr id="5" name="Rectangle 4"/>
            <p:cNvSpPr/>
            <p:nvPr/>
          </p:nvSpPr>
          <p:spPr bwMode="auto">
            <a:xfrm>
              <a:off x="1874520" y="4551819"/>
              <a:ext cx="1463040" cy="914400"/>
            </a:xfrm>
            <a:prstGeom prst="rect">
              <a:avLst/>
            </a:prstGeom>
            <a:solidFill>
              <a:schemeClr val="accent2">
                <a:lumMod val="20000"/>
                <a:lumOff val="80000"/>
              </a:schemeClr>
            </a:solidFill>
            <a:ln w="25400" cap="flat" cmpd="sng" algn="ctr">
              <a:noFill/>
              <a:prstDash val="solid"/>
              <a:round/>
              <a:headEnd type="none" w="med" len="med"/>
              <a:tailEnd type="triangl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lang="en-US" sz="2000" smtClean="0">
                <a:solidFill>
                  <a:srgbClr val="C00000"/>
                </a:solidFill>
                <a:latin typeface="Calibri" charset="0"/>
                <a:ea typeface="Calibri" charset="0"/>
                <a:cs typeface="Calibri" charset="0"/>
              </a:endParaRPr>
            </a:p>
          </p:txBody>
        </p:sp>
        <p:cxnSp>
          <p:nvCxnSpPr>
            <p:cNvPr id="8" name="Straight Arrow Connector 7"/>
            <p:cNvCxnSpPr/>
            <p:nvPr/>
          </p:nvCxnSpPr>
          <p:spPr bwMode="auto">
            <a:xfrm flipV="1">
              <a:off x="1874520" y="4551819"/>
              <a:ext cx="1463040" cy="0"/>
            </a:xfrm>
            <a:prstGeom prst="straightConnector1">
              <a:avLst/>
            </a:prstGeom>
            <a:noFill/>
            <a:ln w="19050" cap="flat" cmpd="sng" algn="ctr">
              <a:solidFill>
                <a:schemeClr val="tx1"/>
              </a:solidFill>
              <a:prstDash val="solid"/>
              <a:round/>
              <a:headEnd type="none" w="med" len="med"/>
              <a:tailEnd type="none"/>
            </a:ln>
            <a:effectLst/>
          </p:spPr>
        </p:cxnSp>
        <p:cxnSp>
          <p:nvCxnSpPr>
            <p:cNvPr id="13" name="Straight Arrow Connector 12"/>
            <p:cNvCxnSpPr/>
            <p:nvPr/>
          </p:nvCxnSpPr>
          <p:spPr bwMode="auto">
            <a:xfrm flipV="1">
              <a:off x="1874520" y="5466219"/>
              <a:ext cx="1463040" cy="0"/>
            </a:xfrm>
            <a:prstGeom prst="straightConnector1">
              <a:avLst/>
            </a:prstGeom>
            <a:noFill/>
            <a:ln w="19050" cap="flat" cmpd="sng" algn="ctr">
              <a:solidFill>
                <a:schemeClr val="tx1"/>
              </a:solidFill>
              <a:prstDash val="solid"/>
              <a:round/>
              <a:headEnd type="none" w="med" len="med"/>
              <a:tailEnd type="none"/>
            </a:ln>
            <a:effectLst/>
          </p:spPr>
        </p:cxnSp>
        <p:cxnSp>
          <p:nvCxnSpPr>
            <p:cNvPr id="15" name="Straight Arrow Connector 14"/>
            <p:cNvCxnSpPr/>
            <p:nvPr/>
          </p:nvCxnSpPr>
          <p:spPr bwMode="auto">
            <a:xfrm flipV="1">
              <a:off x="1874520" y="4553711"/>
              <a:ext cx="0" cy="914400"/>
            </a:xfrm>
            <a:prstGeom prst="straightConnector1">
              <a:avLst/>
            </a:prstGeom>
            <a:noFill/>
            <a:ln w="19050" cap="flat" cmpd="sng" algn="ctr">
              <a:solidFill>
                <a:schemeClr val="tx1"/>
              </a:solidFill>
              <a:prstDash val="solid"/>
              <a:round/>
              <a:headEnd type="none" w="med" len="med"/>
              <a:tailEnd type="none"/>
            </a:ln>
            <a:effectLst/>
          </p:spPr>
        </p:cxnSp>
        <p:cxnSp>
          <p:nvCxnSpPr>
            <p:cNvPr id="22" name="Straight Arrow Connector 21"/>
            <p:cNvCxnSpPr/>
            <p:nvPr/>
          </p:nvCxnSpPr>
          <p:spPr bwMode="auto">
            <a:xfrm flipV="1">
              <a:off x="3337560" y="4551818"/>
              <a:ext cx="0" cy="914400"/>
            </a:xfrm>
            <a:prstGeom prst="straightConnector1">
              <a:avLst/>
            </a:prstGeom>
            <a:noFill/>
            <a:ln w="19050" cap="flat" cmpd="sng" algn="ctr">
              <a:solidFill>
                <a:schemeClr val="tx1"/>
              </a:solidFill>
              <a:prstDash val="solid"/>
              <a:round/>
              <a:headEnd type="none" w="med" len="med"/>
              <a:tailEnd type="none"/>
            </a:ln>
            <a:effectLst/>
          </p:spPr>
        </p:cxnSp>
      </p:grpSp>
      <p:grpSp>
        <p:nvGrpSpPr>
          <p:cNvPr id="25" name="Group 24"/>
          <p:cNvGrpSpPr/>
          <p:nvPr/>
        </p:nvGrpSpPr>
        <p:grpSpPr>
          <a:xfrm>
            <a:off x="1874520" y="4553711"/>
            <a:ext cx="1463040" cy="914400"/>
            <a:chOff x="1874520" y="4553711"/>
            <a:chExt cx="1463040" cy="914400"/>
          </a:xfrm>
        </p:grpSpPr>
        <p:cxnSp>
          <p:nvCxnSpPr>
            <p:cNvPr id="11" name="Straight Arrow Connector 10"/>
            <p:cNvCxnSpPr/>
            <p:nvPr/>
          </p:nvCxnSpPr>
          <p:spPr bwMode="auto">
            <a:xfrm flipV="1">
              <a:off x="1874520" y="5010912"/>
              <a:ext cx="1463040" cy="0"/>
            </a:xfrm>
            <a:prstGeom prst="straightConnector1">
              <a:avLst/>
            </a:prstGeom>
            <a:noFill/>
            <a:ln w="19050" cap="flat" cmpd="sng" algn="ctr">
              <a:solidFill>
                <a:schemeClr val="bg1">
                  <a:lumMod val="50000"/>
                </a:schemeClr>
              </a:solidFill>
              <a:prstDash val="solid"/>
              <a:round/>
              <a:headEnd type="none" w="med" len="med"/>
              <a:tailEnd type="none"/>
            </a:ln>
            <a:effectLst/>
          </p:spPr>
        </p:cxnSp>
        <p:cxnSp>
          <p:nvCxnSpPr>
            <p:cNvPr id="14" name="Straight Arrow Connector 13"/>
            <p:cNvCxnSpPr/>
            <p:nvPr/>
          </p:nvCxnSpPr>
          <p:spPr bwMode="auto">
            <a:xfrm flipV="1">
              <a:off x="2606040" y="4553711"/>
              <a:ext cx="0" cy="914400"/>
            </a:xfrm>
            <a:prstGeom prst="straightConnector1">
              <a:avLst/>
            </a:prstGeom>
            <a:noFill/>
            <a:ln w="19050" cap="flat" cmpd="sng" algn="ctr">
              <a:solidFill>
                <a:schemeClr val="tx1">
                  <a:lumMod val="50000"/>
                  <a:lumOff val="50000"/>
                </a:schemeClr>
              </a:solidFill>
              <a:prstDash val="solid"/>
              <a:round/>
              <a:headEnd type="none" w="med" len="med"/>
              <a:tailEnd type="none"/>
            </a:ln>
            <a:effectLst/>
          </p:spPr>
        </p:cxnSp>
      </p:grpSp>
      <p:grpSp>
        <p:nvGrpSpPr>
          <p:cNvPr id="16" name="Group 15"/>
          <p:cNvGrpSpPr/>
          <p:nvPr/>
        </p:nvGrpSpPr>
        <p:grpSpPr>
          <a:xfrm>
            <a:off x="961920" y="3771000"/>
            <a:ext cx="7607160" cy="2844360"/>
            <a:chOff x="961920" y="3771000"/>
            <a:chExt cx="7607160" cy="2844360"/>
          </a:xfrm>
        </p:grpSpPr>
        <mc:AlternateContent xmlns:mc="http://schemas.openxmlformats.org/markup-compatibility/2006">
          <mc:Choice xmlns:p14="http://schemas.microsoft.com/office/powerpoint/2010/main" Requires="p14">
            <p:contentPart p14:bwMode="auto" r:id="rId3">
              <p14:nvContentPartPr>
                <p14:cNvPr id="18" name="Ink 17"/>
                <p14:cNvContentPartPr/>
                <p14:nvPr/>
              </p14:nvContentPartPr>
              <p14:xfrm>
                <a:off x="961920" y="3771000"/>
                <a:ext cx="3456000" cy="2746440"/>
              </p14:xfrm>
            </p:contentPart>
          </mc:Choice>
          <mc:Fallback>
            <p:pic>
              <p:nvPicPr>
                <p:cNvPr id="18" name="Ink 17"/>
                <p:cNvPicPr/>
                <p:nvPr/>
              </p:nvPicPr>
              <p:blipFill>
                <a:blip r:embed="rId4"/>
                <a:stretch>
                  <a:fillRect/>
                </a:stretch>
              </p:blipFill>
              <p:spPr>
                <a:xfrm>
                  <a:off x="956520" y="3762360"/>
                  <a:ext cx="3467880" cy="2759760"/>
                </a:xfrm>
                <a:prstGeom prst="rect">
                  <a:avLst/>
                </a:prstGeom>
              </p:spPr>
            </p:pic>
          </mc:Fallback>
        </mc:AlternateContent>
        <mc:AlternateContent xmlns:mc="http://schemas.openxmlformats.org/markup-compatibility/2006">
          <mc:Choice xmlns:p14="http://schemas.microsoft.com/office/powerpoint/2010/main" Requires="p14">
            <p:contentPart p14:bwMode="auto" r:id="rId5">
              <p14:nvContentPartPr>
                <p14:cNvPr id="12" name="Ink 11"/>
                <p14:cNvContentPartPr/>
                <p14:nvPr/>
              </p14:nvContentPartPr>
              <p14:xfrm>
                <a:off x="6003720" y="6066360"/>
                <a:ext cx="2565360" cy="549000"/>
              </p14:xfrm>
            </p:contentPart>
          </mc:Choice>
          <mc:Fallback>
            <p:pic>
              <p:nvPicPr>
                <p:cNvPr id="12" name="Ink 11"/>
                <p:cNvPicPr/>
                <p:nvPr/>
              </p:nvPicPr>
              <p:blipFill>
                <a:blip r:embed="rId6"/>
                <a:stretch>
                  <a:fillRect/>
                </a:stretch>
              </p:blipFill>
              <p:spPr>
                <a:xfrm>
                  <a:off x="5994720" y="6060240"/>
                  <a:ext cx="2579760" cy="563760"/>
                </a:xfrm>
                <a:prstGeom prst="rect">
                  <a:avLst/>
                </a:prstGeom>
              </p:spPr>
            </p:pic>
          </mc:Fallback>
        </mc:AlternateContent>
      </p:grpSp>
    </p:spTree>
    <p:extLst>
      <p:ext uri="{BB962C8B-B14F-4D97-AF65-F5344CB8AC3E}">
        <p14:creationId xmlns:p14="http://schemas.microsoft.com/office/powerpoint/2010/main" val="7134680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7">
                                            <p:txEl>
                                              <p:pRg st="3" end="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lstStyle/>
          <a:p>
            <a:r>
              <a:rPr lang="en-US" b="1" dirty="0" smtClean="0">
                <a:solidFill>
                  <a:srgbClr val="4B2A85"/>
                </a:solidFill>
              </a:rPr>
              <a:t>15 Puzzle, continued</a:t>
            </a:r>
            <a:endParaRPr lang="en-US" b="1" dirty="0">
              <a:solidFill>
                <a:srgbClr val="4B2A85"/>
              </a:solidFill>
            </a:endParaRPr>
          </a:p>
        </p:txBody>
      </p:sp>
      <p:sp>
        <p:nvSpPr>
          <p:cNvPr id="4" name="Slide Number Placeholder 3"/>
          <p:cNvSpPr>
            <a:spLocks noGrp="1"/>
          </p:cNvSpPr>
          <p:nvPr>
            <p:ph type="sldNum" sz="quarter" idx="10"/>
          </p:nvPr>
        </p:nvSpPr>
        <p:spPr/>
        <p:txBody>
          <a:bodyPr/>
          <a:lstStyle/>
          <a:p>
            <a:fld id="{BBF2B416-FB4F-4EAB-A5C6-50D77BDBC192}" type="slidenum">
              <a:rPr lang="en-US" smtClean="0"/>
              <a:t>4</a:t>
            </a:fld>
            <a:endParaRPr lang="en-US"/>
          </a:p>
        </p:txBody>
      </p:sp>
    </p:spTree>
    <p:extLst>
      <p:ext uri="{BB962C8B-B14F-4D97-AF65-F5344CB8AC3E}">
        <p14:creationId xmlns:p14="http://schemas.microsoft.com/office/powerpoint/2010/main" val="44682387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We Left Off</a:t>
            </a:r>
            <a:endParaRPr lang="en-US" dirty="0"/>
          </a:p>
        </p:txBody>
      </p:sp>
      <p:sp>
        <p:nvSpPr>
          <p:cNvPr id="3" name="Content Placeholder 2"/>
          <p:cNvSpPr>
            <a:spLocks noGrp="1"/>
          </p:cNvSpPr>
          <p:nvPr>
            <p:ph idx="1"/>
          </p:nvPr>
        </p:nvSpPr>
        <p:spPr/>
        <p:txBody>
          <a:bodyPr/>
          <a:lstStyle/>
          <a:p>
            <a:r>
              <a:rPr lang="en-US" dirty="0" smtClean="0"/>
              <a:t>Implement game mechanics of sliding </a:t>
            </a:r>
            <a:br>
              <a:rPr lang="en-US" dirty="0" smtClean="0"/>
            </a:br>
            <a:r>
              <a:rPr lang="en-US" dirty="0" smtClean="0"/>
              <a:t>puzzle of numbered square tiles</a:t>
            </a:r>
          </a:p>
          <a:p>
            <a:pPr lvl="2"/>
            <a:endParaRPr lang="en-US" dirty="0" smtClean="0"/>
          </a:p>
          <a:p>
            <a:r>
              <a:rPr lang="en-US" b="1" dirty="0" smtClean="0"/>
              <a:t>Done:</a:t>
            </a:r>
          </a:p>
          <a:p>
            <a:pPr lvl="1"/>
            <a:r>
              <a:rPr lang="en-US" dirty="0" smtClean="0"/>
              <a:t>Draw reset button</a:t>
            </a:r>
          </a:p>
          <a:p>
            <a:pPr lvl="2"/>
            <a:r>
              <a:rPr lang="en-US" dirty="0" smtClean="0"/>
              <a:t>Implement reset function</a:t>
            </a:r>
          </a:p>
          <a:p>
            <a:pPr lvl="1"/>
            <a:r>
              <a:rPr lang="en-US" dirty="0" smtClean="0"/>
              <a:t>Draw game board (border and tiles)</a:t>
            </a:r>
          </a:p>
          <a:p>
            <a:pPr lvl="1"/>
            <a:endParaRPr lang="en-US" dirty="0" smtClean="0"/>
          </a:p>
        </p:txBody>
      </p:sp>
      <p:sp>
        <p:nvSpPr>
          <p:cNvPr id="4" name="Slide Number Placeholder 3"/>
          <p:cNvSpPr>
            <a:spLocks noGrp="1"/>
          </p:cNvSpPr>
          <p:nvPr>
            <p:ph type="sldNum" sz="quarter" idx="10"/>
          </p:nvPr>
        </p:nvSpPr>
        <p:spPr/>
        <p:txBody>
          <a:bodyPr/>
          <a:lstStyle/>
          <a:p>
            <a:fld id="{BBF2B416-FB4F-4EAB-A5C6-50D77BDBC192}" type="slidenum">
              <a:rPr lang="en-US" smtClean="0"/>
              <a:t>5</a:t>
            </a:fld>
            <a:endParaRPr lang="en-US"/>
          </a:p>
        </p:txBody>
      </p:sp>
      <p:pic>
        <p:nvPicPr>
          <p:cNvPr id="5" name="Picture 2" descr="https://upload.wikimedia.org/wikipedia/commons/thumb/f/ff/15-puzzle_magical.svg/220px-15-puzzle_magical.sv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34200" y="441392"/>
            <a:ext cx="1828800" cy="18288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536661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We Left Off</a:t>
            </a:r>
            <a:endParaRPr lang="en-US" dirty="0"/>
          </a:p>
        </p:txBody>
      </p:sp>
      <p:sp>
        <p:nvSpPr>
          <p:cNvPr id="3" name="Content Placeholder 2"/>
          <p:cNvSpPr>
            <a:spLocks noGrp="1"/>
          </p:cNvSpPr>
          <p:nvPr>
            <p:ph idx="1"/>
          </p:nvPr>
        </p:nvSpPr>
        <p:spPr/>
        <p:txBody>
          <a:bodyPr/>
          <a:lstStyle/>
          <a:p>
            <a:r>
              <a:rPr lang="en-US" dirty="0" smtClean="0"/>
              <a:t>Implement game mechanics of sliding </a:t>
            </a:r>
            <a:br>
              <a:rPr lang="en-US" dirty="0" smtClean="0"/>
            </a:br>
            <a:r>
              <a:rPr lang="en-US" dirty="0" smtClean="0"/>
              <a:t>puzzle of numbered square tiles</a:t>
            </a:r>
          </a:p>
          <a:p>
            <a:pPr lvl="2"/>
            <a:endParaRPr lang="en-US" dirty="0" smtClean="0"/>
          </a:p>
          <a:p>
            <a:r>
              <a:rPr lang="en-US" b="1" dirty="0" smtClean="0"/>
              <a:t>To Do:</a:t>
            </a:r>
          </a:p>
          <a:p>
            <a:pPr lvl="1"/>
            <a:r>
              <a:rPr lang="en-US" dirty="0"/>
              <a:t>Implement board state and display numbers on tiles</a:t>
            </a:r>
          </a:p>
          <a:p>
            <a:pPr lvl="2"/>
            <a:r>
              <a:rPr lang="en-US" dirty="0"/>
              <a:t>Don’t display tile with value 0 (empty/open)</a:t>
            </a:r>
          </a:p>
          <a:p>
            <a:pPr lvl="1"/>
            <a:r>
              <a:rPr lang="en-US" dirty="0"/>
              <a:t>Detect clicks on reset button and on grid</a:t>
            </a:r>
          </a:p>
          <a:p>
            <a:pPr lvl="1"/>
            <a:r>
              <a:rPr lang="en-US" dirty="0" smtClean="0"/>
              <a:t>Determine if click is adjacent to open square</a:t>
            </a:r>
          </a:p>
          <a:p>
            <a:pPr lvl="2"/>
            <a:r>
              <a:rPr lang="en-US" dirty="0" smtClean="0"/>
              <a:t>Can only be in up/down/left/right directions</a:t>
            </a:r>
          </a:p>
          <a:p>
            <a:pPr lvl="1"/>
            <a:r>
              <a:rPr lang="en-US" dirty="0" smtClean="0"/>
              <a:t>Implement “sliding” (swap function)</a:t>
            </a:r>
          </a:p>
          <a:p>
            <a:pPr lvl="1"/>
            <a:r>
              <a:rPr lang="en-US" dirty="0" smtClean="0"/>
              <a:t>[if time] Extra functionality!</a:t>
            </a:r>
          </a:p>
          <a:p>
            <a:pPr lvl="1"/>
            <a:endParaRPr lang="en-US" dirty="0"/>
          </a:p>
        </p:txBody>
      </p:sp>
      <p:sp>
        <p:nvSpPr>
          <p:cNvPr id="4" name="Slide Number Placeholder 3"/>
          <p:cNvSpPr>
            <a:spLocks noGrp="1"/>
          </p:cNvSpPr>
          <p:nvPr>
            <p:ph type="sldNum" sz="quarter" idx="10"/>
          </p:nvPr>
        </p:nvSpPr>
        <p:spPr/>
        <p:txBody>
          <a:bodyPr/>
          <a:lstStyle/>
          <a:p>
            <a:fld id="{BBF2B416-FB4F-4EAB-A5C6-50D77BDBC192}" type="slidenum">
              <a:rPr lang="en-US" smtClean="0"/>
              <a:t>6</a:t>
            </a:fld>
            <a:endParaRPr lang="en-US"/>
          </a:p>
        </p:txBody>
      </p:sp>
      <p:pic>
        <p:nvPicPr>
          <p:cNvPr id="5" name="Picture 2" descr="https://upload.wikimedia.org/wikipedia/commons/thumb/f/ff/15-puzzle_magical.svg/220px-15-puzzle_magical.sv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34200" y="441392"/>
            <a:ext cx="1828800" cy="18288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630833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Layout Reminder</a:t>
            </a:r>
            <a:endParaRPr lang="en-US" dirty="0"/>
          </a:p>
        </p:txBody>
      </p:sp>
      <p:pic>
        <p:nvPicPr>
          <p:cNvPr id="4" name="Shape 128" descr="plan.jpg"/>
          <p:cNvPicPr preferRelativeResize="0">
            <a:picLocks noGrp="1"/>
          </p:cNvPicPr>
          <p:nvPr>
            <p:ph idx="1"/>
          </p:nvPr>
        </p:nvPicPr>
        <p:blipFill rotWithShape="1">
          <a:blip r:embed="rId2">
            <a:alphaModFix/>
          </a:blip>
          <a:stretch/>
        </p:blipFill>
        <p:spPr>
          <a:xfrm>
            <a:off x="1266243" y="1362075"/>
            <a:ext cx="6627389" cy="4972050"/>
          </a:xfrm>
          <a:prstGeom prst="rect">
            <a:avLst/>
          </a:prstGeom>
          <a:noFill/>
          <a:ln>
            <a:noFill/>
          </a:ln>
        </p:spPr>
      </p:pic>
      <p:sp>
        <p:nvSpPr>
          <p:cNvPr id="5" name="Slide Number Placeholder 4"/>
          <p:cNvSpPr>
            <a:spLocks noGrp="1"/>
          </p:cNvSpPr>
          <p:nvPr>
            <p:ph type="sldNum" sz="quarter" idx="10"/>
          </p:nvPr>
        </p:nvSpPr>
        <p:spPr/>
        <p:txBody>
          <a:bodyPr/>
          <a:lstStyle/>
          <a:p>
            <a:fld id="{BBF2B416-FB4F-4EAB-A5C6-50D77BDBC192}" type="slidenum">
              <a:rPr lang="en-US" smtClean="0"/>
              <a:t>7</a:t>
            </a:fld>
            <a:endParaRPr lang="en-US"/>
          </a:p>
        </p:txBody>
      </p:sp>
      <mc:AlternateContent xmlns:mc="http://schemas.openxmlformats.org/markup-compatibility/2006" xmlns:p14="http://schemas.microsoft.com/office/powerpoint/2010/main">
        <mc:Choice Requires="p14">
          <p:contentPart p14:bwMode="auto" r:id="rId3">
            <p14:nvContentPartPr>
              <p14:cNvPr id="3" name="Ink 2"/>
              <p14:cNvContentPartPr/>
              <p14:nvPr/>
            </p14:nvContentPartPr>
            <p14:xfrm>
              <a:off x="978840" y="1060200"/>
              <a:ext cx="5853240" cy="4528440"/>
            </p14:xfrm>
          </p:contentPart>
        </mc:Choice>
        <mc:Fallback xmlns="">
          <p:pic>
            <p:nvPicPr>
              <p:cNvPr id="3" name="Ink 2"/>
              <p:cNvPicPr/>
              <p:nvPr/>
            </p:nvPicPr>
            <p:blipFill>
              <a:blip r:embed="rId4"/>
              <a:stretch>
                <a:fillRect/>
              </a:stretch>
            </p:blipFill>
            <p:spPr>
              <a:xfrm>
                <a:off x="970200" y="1054080"/>
                <a:ext cx="5866920" cy="454140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6" name="Ink 5"/>
              <p14:cNvContentPartPr/>
              <p14:nvPr/>
            </p14:nvContentPartPr>
            <p14:xfrm>
              <a:off x="1081800" y="2211840"/>
              <a:ext cx="6707520" cy="3121560"/>
            </p14:xfrm>
          </p:contentPart>
        </mc:Choice>
        <mc:Fallback xmlns="">
          <p:pic>
            <p:nvPicPr>
              <p:cNvPr id="6" name="Ink 5"/>
              <p:cNvPicPr/>
              <p:nvPr/>
            </p:nvPicPr>
            <p:blipFill>
              <a:blip r:embed="rId6"/>
              <a:stretch>
                <a:fillRect/>
              </a:stretch>
            </p:blipFill>
            <p:spPr>
              <a:xfrm>
                <a:off x="1074240" y="2206440"/>
                <a:ext cx="6721920" cy="3135240"/>
              </a:xfrm>
              <a:prstGeom prst="rect">
                <a:avLst/>
              </a:prstGeom>
            </p:spPr>
          </p:pic>
        </mc:Fallback>
      </mc:AlternateContent>
    </p:spTree>
    <p:extLst>
      <p:ext uri="{BB962C8B-B14F-4D97-AF65-F5344CB8AC3E}">
        <p14:creationId xmlns:p14="http://schemas.microsoft.com/office/powerpoint/2010/main" val="37343797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Create the Tile Layout</a:t>
            </a:r>
            <a:endParaRPr lang="en-US" dirty="0"/>
          </a:p>
        </p:txBody>
      </p:sp>
      <p:pic>
        <p:nvPicPr>
          <p:cNvPr id="4" name="Shape 144"/>
          <p:cNvPicPr preferRelativeResize="0">
            <a:picLocks noGrp="1"/>
          </p:cNvPicPr>
          <p:nvPr>
            <p:ph idx="1"/>
          </p:nvPr>
        </p:nvPicPr>
        <p:blipFill>
          <a:blip r:embed="rId2">
            <a:alphaModFix/>
          </a:blip>
          <a:stretch>
            <a:fillRect/>
          </a:stretch>
        </p:blipFill>
        <p:spPr>
          <a:xfrm>
            <a:off x="2698750" y="1857375"/>
            <a:ext cx="3762375" cy="3981450"/>
          </a:xfrm>
          <a:prstGeom prst="rect">
            <a:avLst/>
          </a:prstGeom>
          <a:noFill/>
          <a:ln>
            <a:noFill/>
          </a:ln>
        </p:spPr>
      </p:pic>
      <p:sp>
        <p:nvSpPr>
          <p:cNvPr id="5" name="Slide Number Placeholder 4"/>
          <p:cNvSpPr>
            <a:spLocks noGrp="1"/>
          </p:cNvSpPr>
          <p:nvPr>
            <p:ph type="sldNum" sz="quarter" idx="10"/>
          </p:nvPr>
        </p:nvSpPr>
        <p:spPr/>
        <p:txBody>
          <a:bodyPr/>
          <a:lstStyle/>
          <a:p>
            <a:fld id="{BBF2B416-FB4F-4EAB-A5C6-50D77BDBC192}" type="slidenum">
              <a:rPr lang="en-US" smtClean="0"/>
              <a:t>8</a:t>
            </a:fld>
            <a:endParaRPr lang="en-US"/>
          </a:p>
        </p:txBody>
      </p:sp>
      <mc:AlternateContent xmlns:mc="http://schemas.openxmlformats.org/markup-compatibility/2006" xmlns:p14="http://schemas.microsoft.com/office/powerpoint/2010/main">
        <mc:Choice Requires="p14">
          <p:contentPart p14:bwMode="auto" r:id="rId3">
            <p14:nvContentPartPr>
              <p14:cNvPr id="3" name="Ink 2"/>
              <p14:cNvContentPartPr/>
              <p14:nvPr/>
            </p14:nvContentPartPr>
            <p14:xfrm>
              <a:off x="3310560" y="2112480"/>
              <a:ext cx="5366880" cy="2638080"/>
            </p14:xfrm>
          </p:contentPart>
        </mc:Choice>
        <mc:Fallback xmlns="">
          <p:pic>
            <p:nvPicPr>
              <p:cNvPr id="3" name="Ink 2"/>
              <p:cNvPicPr/>
              <p:nvPr/>
            </p:nvPicPr>
            <p:blipFill>
              <a:blip r:embed="rId4"/>
              <a:stretch>
                <a:fillRect/>
              </a:stretch>
            </p:blipFill>
            <p:spPr>
              <a:xfrm>
                <a:off x="3304080" y="2104560"/>
                <a:ext cx="5379840" cy="2652840"/>
              </a:xfrm>
              <a:prstGeom prst="rect">
                <a:avLst/>
              </a:prstGeom>
            </p:spPr>
          </p:pic>
        </mc:Fallback>
      </mc:AlternateContent>
    </p:spTree>
    <p:extLst>
      <p:ext uri="{BB962C8B-B14F-4D97-AF65-F5344CB8AC3E}">
        <p14:creationId xmlns:p14="http://schemas.microsoft.com/office/powerpoint/2010/main" val="4119779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 Numbers to Tiles</a:t>
            </a:r>
            <a:endParaRPr lang="en-US" dirty="0"/>
          </a:p>
        </p:txBody>
      </p:sp>
      <p:pic>
        <p:nvPicPr>
          <p:cNvPr id="4" name="Shape 152"/>
          <p:cNvPicPr preferRelativeResize="0">
            <a:picLocks noGrp="1"/>
          </p:cNvPicPr>
          <p:nvPr>
            <p:ph idx="1"/>
          </p:nvPr>
        </p:nvPicPr>
        <p:blipFill>
          <a:blip r:embed="rId2">
            <a:alphaModFix/>
          </a:blip>
          <a:stretch>
            <a:fillRect/>
          </a:stretch>
        </p:blipFill>
        <p:spPr>
          <a:xfrm>
            <a:off x="2698750" y="1876425"/>
            <a:ext cx="3762375" cy="3943350"/>
          </a:xfrm>
          <a:prstGeom prst="rect">
            <a:avLst/>
          </a:prstGeom>
          <a:noFill/>
          <a:ln>
            <a:noFill/>
          </a:ln>
        </p:spPr>
      </p:pic>
      <p:sp>
        <p:nvSpPr>
          <p:cNvPr id="5" name="Slide Number Placeholder 4"/>
          <p:cNvSpPr>
            <a:spLocks noGrp="1"/>
          </p:cNvSpPr>
          <p:nvPr>
            <p:ph type="sldNum" sz="quarter" idx="10"/>
          </p:nvPr>
        </p:nvSpPr>
        <p:spPr/>
        <p:txBody>
          <a:bodyPr/>
          <a:lstStyle/>
          <a:p>
            <a:fld id="{BBF2B416-FB4F-4EAB-A5C6-50D77BDBC192}" type="slidenum">
              <a:rPr lang="en-US" smtClean="0"/>
              <a:t>9</a:t>
            </a:fld>
            <a:endParaRPr lang="en-US"/>
          </a:p>
        </p:txBody>
      </p:sp>
      <mc:AlternateContent xmlns:mc="http://schemas.openxmlformats.org/markup-compatibility/2006">
        <mc:Choice xmlns:p14="http://schemas.microsoft.com/office/powerpoint/2010/main" Requires="p14">
          <p:contentPart p14:bwMode="auto" r:id="rId3">
            <p14:nvContentPartPr>
              <p14:cNvPr id="7" name="Ink 6"/>
              <p14:cNvContentPartPr/>
              <p14:nvPr/>
            </p14:nvContentPartPr>
            <p14:xfrm>
              <a:off x="147600" y="1100160"/>
              <a:ext cx="8661600" cy="4640760"/>
            </p14:xfrm>
          </p:contentPart>
        </mc:Choice>
        <mc:Fallback>
          <p:pic>
            <p:nvPicPr>
              <p:cNvPr id="7" name="Ink 6"/>
              <p:cNvPicPr/>
              <p:nvPr/>
            </p:nvPicPr>
            <p:blipFill>
              <a:blip r:embed="rId4"/>
              <a:stretch>
                <a:fillRect/>
              </a:stretch>
            </p:blipFill>
            <p:spPr>
              <a:xfrm>
                <a:off x="138240" y="1094400"/>
                <a:ext cx="8677080" cy="4656960"/>
              </a:xfrm>
              <a:prstGeom prst="rect">
                <a:avLst/>
              </a:prstGeom>
            </p:spPr>
          </p:pic>
        </mc:Fallback>
      </mc:AlternateContent>
    </p:spTree>
    <p:extLst>
      <p:ext uri="{BB962C8B-B14F-4D97-AF65-F5344CB8AC3E}">
        <p14:creationId xmlns:p14="http://schemas.microsoft.com/office/powerpoint/2010/main" val="2024649474"/>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heme/theme1.xml><?xml version="1.0" encoding="utf-8"?>
<a:theme xmlns:a="http://schemas.openxmlformats.org/drawingml/2006/main" name="UWTheme-120-Wi18">
  <a:themeElements>
    <a:clrScheme name="Custom 3">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4B2A85"/>
      </a:hlink>
      <a:folHlink>
        <a:srgbClr val="DED4FF"/>
      </a:folHlink>
    </a:clrScheme>
    <a:fontScheme name="Custom 1">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cap="flat" cmpd="sng" algn="ctr">
          <a:solidFill>
            <a:srgbClr val="CC0000"/>
          </a:solidFill>
          <a:prstDash val="solid"/>
          <a:round/>
          <a:headEnd type="none" w="med" len="med"/>
          <a:tailEnd type="triangle" w="med" len="med"/>
        </a:ln>
        <a:effectLst/>
      </a:spPr>
      <a:bodyPr vert="horz" wrap="square" lIns="91440" tIns="45720" rIns="91440" bIns="45720" numCol="1" rtlCol="0"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sz="2000" smtClean="0">
            <a:solidFill>
              <a:srgbClr val="C00000"/>
            </a:solidFill>
            <a:latin typeface="Calibri" charset="0"/>
            <a:ea typeface="Calibri" charset="0"/>
            <a:cs typeface="Calibri" charset="0"/>
          </a:defRPr>
        </a:defPPr>
      </a:lstStyle>
    </a:spDef>
    <a:lnDef>
      <a:spPr bwMode="auto">
        <a:xfrm>
          <a:off x="0" y="0"/>
          <a:ext cx="1" cy="1"/>
        </a:xfrm>
        <a:custGeom>
          <a:avLst/>
          <a:gdLst/>
          <a:ahLst/>
          <a:cxnLst/>
          <a:rect l="0" t="0" r="0" b="0"/>
          <a:pathLst/>
        </a:custGeom>
        <a:noFill/>
        <a:ln w="25400" cap="flat" cmpd="sng" algn="ctr">
          <a:solidFill>
            <a:srgbClr val="CC0000"/>
          </a:solid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1" i="0" u="none" strike="noStrike" cap="none" normalizeH="0" baseline="0" smtClean="0">
            <a:ln>
              <a:noFill/>
            </a:ln>
            <a:solidFill>
              <a:schemeClr val="tx1"/>
            </a:solidFill>
            <a:effectLst/>
            <a:latin typeface="Arial Narrow" pitchFamily="34" charset="0"/>
          </a:defRPr>
        </a:defPPr>
      </a:lstStyle>
    </a:lnDef>
    <a:txDef>
      <a:spPr>
        <a:noFill/>
      </a:spPr>
      <a:bodyPr wrap="none" rtlCol="0">
        <a:spAutoFit/>
      </a:bodyPr>
      <a:lstStyle>
        <a:defPPr>
          <a:defRPr dirty="0" smtClean="0">
            <a:latin typeface="Calibri" pitchFamily="34" charset="0"/>
          </a:defRPr>
        </a:defPPr>
      </a:lstStyle>
    </a:txDef>
  </a:objectDefaults>
  <a:extraClrSchemeLst>
    <a:extraClrScheme>
      <a:clrScheme name="class1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lass1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lass1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lass1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lass1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lass1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lass1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UWTheme-120-Wi18" id="{54888B74-6887-4019-804C-18D5A686B961}" vid="{05D1087E-29C2-4F73-A640-E40FC9EF90F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UWTheme-120-Wi18</Template>
  <TotalTime>2923</TotalTime>
  <Words>337</Words>
  <Application>Microsoft Office PowerPoint</Application>
  <PresentationFormat>On-screen Show (4:3)</PresentationFormat>
  <Paragraphs>86</Paragraphs>
  <Slides>14</Slides>
  <Notes>4</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14</vt:i4>
      </vt:variant>
    </vt:vector>
  </HeadingPairs>
  <TitlesOfParts>
    <vt:vector size="22" baseType="lpstr">
      <vt:lpstr>Arial</vt:lpstr>
      <vt:lpstr>Arial Narrow</vt:lpstr>
      <vt:lpstr>Calibri</vt:lpstr>
      <vt:lpstr>Courier New</vt:lpstr>
      <vt:lpstr>Roboto Regular</vt:lpstr>
      <vt:lpstr>Times New Roman</vt:lpstr>
      <vt:lpstr>Wingdings</vt:lpstr>
      <vt:lpstr>UWTheme-120-Wi18</vt:lpstr>
      <vt:lpstr>Puzzle App II CSE 120 Winter 2018</vt:lpstr>
      <vt:lpstr>Administrivia</vt:lpstr>
      <vt:lpstr>Birthday Visualization</vt:lpstr>
      <vt:lpstr>Outline</vt:lpstr>
      <vt:lpstr>Where We Left Off</vt:lpstr>
      <vt:lpstr>Where We Left Off</vt:lpstr>
      <vt:lpstr>Layout Reminder</vt:lpstr>
      <vt:lpstr>Create the Tile Layout</vt:lpstr>
      <vt:lpstr>Add Numbers to Tiles</vt:lpstr>
      <vt:lpstr>Reset Functionality</vt:lpstr>
      <vt:lpstr>Tile Grid Click Detection</vt:lpstr>
      <vt:lpstr>Tile Movements</vt:lpstr>
      <vt:lpstr>If Time:  Extensions</vt:lpstr>
      <vt:lpstr>Summary</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Developing an App CSE 120 Spring 2017</dc:title>
  <dc:creator>Justin Hsia</dc:creator>
  <cp:lastModifiedBy>Justin Hsia</cp:lastModifiedBy>
  <cp:revision>52</cp:revision>
  <cp:lastPrinted>2017-05-17T20:54:12Z</cp:lastPrinted>
  <dcterms:created xsi:type="dcterms:W3CDTF">2017-05-08T23:47:31Z</dcterms:created>
  <dcterms:modified xsi:type="dcterms:W3CDTF">2018-02-15T00:23:54Z</dcterms:modified>
</cp:coreProperties>
</file>