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19"/>
  </p:notesMasterIdLst>
  <p:sldIdLst>
    <p:sldId id="275" r:id="rId2"/>
    <p:sldId id="258" r:id="rId3"/>
    <p:sldId id="277" r:id="rId4"/>
    <p:sldId id="278" r:id="rId5"/>
    <p:sldId id="280" r:id="rId6"/>
    <p:sldId id="279" r:id="rId7"/>
    <p:sldId id="281" r:id="rId8"/>
    <p:sldId id="276" r:id="rId9"/>
    <p:sldId id="259" r:id="rId10"/>
    <p:sldId id="263" r:id="rId11"/>
    <p:sldId id="264" r:id="rId12"/>
    <p:sldId id="261" r:id="rId13"/>
    <p:sldId id="265" r:id="rId14"/>
    <p:sldId id="266" r:id="rId15"/>
    <p:sldId id="262"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4793"/>
    <a:srgbClr val="D94B7B"/>
    <a:srgbClr val="006699"/>
    <a:srgbClr val="33997E"/>
    <a:srgbClr val="5A5A5A"/>
    <a:srgbClr val="E77F40"/>
    <a:srgbClr val="4B2A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84008" autoAdjust="0"/>
  </p:normalViewPr>
  <p:slideViewPr>
    <p:cSldViewPr snapToGrid="0">
      <p:cViewPr varScale="1">
        <p:scale>
          <a:sx n="79" d="100"/>
          <a:sy n="79" d="100"/>
        </p:scale>
        <p:origin x="97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2T22:34:14.096"/>
    </inkml:context>
    <inkml:brush xml:id="br0">
      <inkml:brushProperty name="width" value="0.05292" units="cm"/>
      <inkml:brushProperty name="height" value="0.05292" units="cm"/>
      <inkml:brushProperty name="color" value="#FF0000"/>
    </inkml:brush>
  </inkml:definitions>
  <inkml:trace contextRef="#ctx0" brushRef="#br0">13722 13694 172 0,'0'0'66'0,"0"-4"-36"0,0 4-18 0,0 0 21 16,0 0-10-16,0 0-1 16,0 0-9-16,0 0 0 15,0 0-8-15,0 0-1 0,13 4 0 16,-9-1 0-16,5-3 2 15,4 0-1-15,4 0 2 16,0 0 0-16,5 4 1 16,8-4 0-16,-9 0 0 0,14 4-2 15,4-4-1-15,-5-4-3 16,5 4 1-16,0 0 0 16,-1 0 1-16,1-4-2 15,4 4 1-15,5 0 0 16,-10 0 3-16,1 0-3 15,0 0 0-15,0 0 1 16,-1 0 0-16,6 0-5 16,3 0-1-16,5-3 1 15,-1 3 0-15,-3 0 1 16,3 0 0-16,-3 0 0 16,4 0 0-16,-5 3 0 15,0-3 0-15,5 0 0 16,-9 0 0-16,9 4-3 15,-5-4 0-15,5 0 2 0,4 0 0 16,0 0-2-16,-4 0 2 16,4 0-1-16,-13 0-2 15,13 0 3-15,-4 4 2 16,-14-4 0-16,1 4-1 16,0 0 1-16,0-4-1 15,4 4 2-15,0-4 3 16,0 3-7-16,9 1 0 15,4 0 0-15,-9 0 1 16,5-4-2-16,-1 0 2 16,6 0 1-16,-1 0 0 15,-9 0 0-15,5 0 0 0,-1 0 0 16,5 0 0-16,-13 0 0 16,9 0 0-16,4 0-3 15,0 4 2-15,-13 0-1 16,9-1 0-16,0 1 0 15,8 0 0-15,-4-4 0 16,0 4 0-16,0-4 2 16,0 0 0-16,0 0 2 15,0 4 3-15,0 0 0 16,0-1 0-16,4 1-3 16,-4 0-2-16,9 0 3 15,0-4 0-15,-9 0-6 16,-9 4 0-16,1-4-6 15,-5 0 1-15,0 0-62 0,4 0-28 16,18-8-10 0</inkml:trace>
  <inkml:trace contextRef="#ctx0" brushRef="#br0" timeOffset="931.0157">19457 13667 212 0,'0'-8'79'0,"0"12"-42"0,4-4-23 0,1-8 20 16,3 8-11-16,5 0-3 0,13-7-5 16,-5 3-2-16,14-4-7 15,-5 4-2-15,13-11 0 0,5 0 2 16,16 7 1-16,5 0-1 15,9-3-1-15,12-1 1 16,1 1 1-16,8-1-3 16,9 5-1-16,4 3-1 15,0 0-2-15,4-4 1 16,9 1-1-16,8 7-3 16,1-4 2-16,8 0 1 15,-4-4 0-15,-4 1 0 16,8 3 2-16,-21 0 3 15,8 0 4-15,-13 0-2 16,-4-3 1-16,-4 3-7 16,8 4-1-16,-8 0 0 0,0 0 2 15,-5 0-1-15,1 0-1 16,-1 0-2-16,0 4-1 16,1 0 2-16,-1-1 0 15,1-3 1-15,-10 0 2 16,1 0-1-16,-13 0-1 15,-9-3 1-15,-12-1 1 16,-5-4-52-16,-22-3-23 16</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4:57.014"/>
    </inkml:context>
    <inkml:brush xml:id="br0">
      <inkml:brushProperty name="width" value="0.05292" units="cm"/>
      <inkml:brushProperty name="height" value="0.05292" units="cm"/>
      <inkml:brushProperty name="color" value="#FF0000"/>
    </inkml:brush>
  </inkml:definitions>
  <inkml:trace contextRef="#ctx0" brushRef="#br0">576 6781 192 0,'0'-2'71'0,"-3"2"-38"0,3-3-19 0,0 3 20 15,0 0-2-15,0-3 8 16,0 6-23-16,0 2-2 16,0 6-5-16,3 7-2 15,-3 1-4-15,0-1-1 16,0 1-1-16,0-3-2 15,6 0 1-15,-6-6-10 16,0 1 5-16,0-1-43 16,3 1 27-16,-3-6-100 15,0 1 67-15,0-6-62 16,0 0 66-16</inkml:trace>
  <inkml:trace contextRef="#ctx0" brushRef="#br0" timeOffset="211.3787">585 6670 252 0,'-3'-2'93'0,"3"2"-50"0,0 2-44 15,0-2 20-15,0 0-18 16,0 0-2-16,9 5-22 15,-9-5-8-15,3 3-44 16,6 0-18-16,-6-1 17 16</inkml:trace>
  <inkml:trace contextRef="#ctx0" brushRef="#br0" timeOffset="707.2199">704 6784 168 0,'0'18'63'0,"12"-7"-34"0,-3 5-14 0,-9-8 20 16,3 2-10-16,-3 1-3 16,0 0-12-16,0-3-4 15,0 2-4-15,0-2-2 16,0 0 1-16,0-3-1 15,0 3 0-15,0-5 4 16,0 2-2-16,-3-7 1 16,3 2-1-16,-9-3-2 15,9 0 1-15,-3-5-1 16,3 0 0-16,6-5 0 0,0-3 0 16,-3-2 0-16,3 2 0 15,3 0 0-15,-6 3 0 16,6-3 0-16,-6 8 0 0,3 0 0 15,6 0 0-15,-3 3 4 16,0 5 2-16,-3 5 6 16,3 6 3-16,-4 2 3 31,1 8-10-31,0 3 0 16,3 13-5-1,-9-11-6-15,3 1 1 0,0-9-3 16,0-4-24-16,0-4-39 15,6 1 35-15,-9-9-81 16,9-2 65-16</inkml:trace>
  <inkml:trace contextRef="#ctx0" brushRef="#br0" timeOffset="1037.2345">942 6596 172 0,'0'-5'66'0,"3"7"-36"16,0-2-24-16,-3 0 17 0,0 0-3 15,0 0 3-15,3 6-4 16,3 7-2-16,3 5-9 15,-6 6 6-15,6 3 5 0,-9 2 7 32,3 5-13-32,-3 6-3 15,6 2-6-15,-6-2-5 16,3-6 0-16,0-5-23 0,3-2 12 16,-3-6-14-16,3-2-31 15,-6-9-75 1,0-2 69-16,3-11-29 0</inkml:trace>
  <inkml:trace contextRef="#ctx0" brushRef="#br0" timeOffset="1229.7007">910 6760 252 0,'-3'-3'93'0,"3"1"-50"0,0-1-44 0,9 3 20 16,-6-2-11-16,6-1 0 15,-1 3-6-15,1-3-4 16,12 3 1-16,0 3-11 0,-6 0-2 16,3-1-46-16,0 1-20 0,3-1-12 31</inkml:trace>
  <inkml:trace contextRef="#ctx0" brushRef="#br0" timeOffset="1635.6178">1148 6559 196 0,'-3'3'74'0,"9"-3"-40"0,-6 0-35 0,3 2 15 16,3 6 5-1,-3 5 8-15,-3 3-8 0,6 8-3 16,-6 0-9-16,0 2-3 0,0 6 0 16,0 3 0-16,0-1 0 15,0-2 0 1,0-3-2-16,0-3 1 16,0-2-2-16,0-3 2 15,0-2 0-15,3-3 3 16,0-3-3-16,3-5 0 15,3 0-1-15,-4-8-2 0,4-3 3 16,6 3-2-16,-3 0-1 16,0 0-2-16,0-5 1 15,3 0-17-15,-3 5-5 0,-9 0-101 32,6 0 67-32</inkml:trace>
  <inkml:trace contextRef="#ctx0" brushRef="#br0" timeOffset="1904.6592">1145 6525 280 0,'-3'13'104'0,"3"-26"-56"0,3 7-52 16,6 4 18-16,-3-4-6 0,3 1 0 15,3 0-4-15,-3 0-3 16,5-1 0-16,4 1-28 0,0 0-9 16,3-1-48-1,0 1-56-15,-9-3 38 16</inkml:trace>
  <inkml:trace contextRef="#ctx0" brushRef="#br0" timeOffset="2505.5926">1395 6564 116 0,'3'-5'44'0,"-3"10"-24"0,0-10 3 16,0 5 21-16,0 0-7 15,3-8-1-15,-3 8-14 0,0 0-4 16,3-13-10-16,0 2-3 15,3 1-1 1,0-1 0-16,3 3-2 0,0 0-2 16,-1 0-2-16,1 3-1 15,0 2 2-15,-6 1 2 16,-3 2-2-16,3 2 0 16,0 9 7-16,-3 7 4 15,0 6-1-15,0 5 2 16,3 3-4-16,0-3-2 15,3 3 0-15,3 5-1 16,-6 0 0-16,6 0 0 16,0-2-5-16,-6-1-1 15,3-10 7 1,6 0-3-16,-9-3 4 16,3-3 1-16,-6-2 3 0,0-3 4 15,-6-7 7 1,3 2-11-16,-9-8 2 0,-3 2-3 15,-6-2 1-15,6 0-7 16,0 0-2-16,3 0-8 16,1 0-44-1,5 0 27-15,0 0-32 0,6 8-38 16,3-3-17-16,9-2 24 16,-1-14 16-16</inkml:trace>
  <inkml:trace contextRef="#ctx0" brushRef="#br0" timeOffset="4936.9578">2062 6546 152 0,'0'-13'57'0,"0"-3"-30"0,0 8-14 0,0 5 19 15,0 3 2-15,0 0 10 16,9 13-13-1,2 9-16-15,1 1 2 0,-3 17 0 16,0 0-3-16,0-1 0 16,-9 1 5-16,3-3 2 15,0-5-6-15,0-3-4 16,-3-8-4-16,0 3-2 16,0-6-3-16,0-2-2 15,0-2 3-15,0-4 0 0,0-5 5 31,0 3-4-31,-3-10-2 16,0-1-1-16,3-7-4 16,-3-1 2-16,-3-2 1 15,3-1 0-15,6 1 0 0,3-3 0 16,-3 0-5-16,6 1 1 0,3 1 2 16,6 1 1-16,-3 5-2 15,3 3 2-15,2 5 1 16,-2 3 0-16,0 2 6 15,0 8 4-15,-9-2 10 32,6 2-11-32,-15 3 5 0,0 0-6 15,-15 0-3-15,3 7-5 0,-6-1-2 16,0-4 1-16,0-2-11 16,1-3-2-16,-7-2-9 0,9-3-2 15,3-3-14-15,3-5-5 16,3-8-20-16,9-8-8 15,6-2-36 1</inkml:trace>
  <inkml:trace contextRef="#ctx0" brushRef="#br0" timeOffset="5267.4185">2321 6765 224 0,'-21'8'85'16,"24"-2"-46"-16,-6 4-48 0,3-2 14 0,0 5 4 15,0 3 5-15,0 0 5 16,3 0 1-16,9 10-11 16,-6-2-3-16,11-3 7 15,4-2 1-15,3-8 0 16,-6-6 1-16,0-8-4 16,0-2 1-16,0-6-3 15,-7-5 2-15,-2 1-2 16,-3-1 0-16,-6 0-1 15,-3 0 0-15,-3 0 4 16,0 0 3-16,-8 3-11 16,2 2-1-16,0-2-14 15,0 8-5-15,-9 2-17 0,9 1-4 16,6 2-24 0,0 2-11-16,6-2-46 15</inkml:trace>
  <inkml:trace contextRef="#ctx0" brushRef="#br0" timeOffset="5658.076">2636 6760 252 0,'-6'3'93'0,"3"-3"-50"0,0 0-50 15,0 5 36-15,0 3-2 16,-9 3-11-16,3-1-6 15,-8 9-6-15,8-1-6 0,0 6 1 0,0-3-1 16,6 11-2 0,6-6 3-1,3-2-2-15,3-8-1 0,-3-5 3 16,3-6 0-16,-1-10 3 16,1-3 1-16,-3-8-1 15,6 0 1-15,-9 0-2 16,0 0 2-16,0 3 7 15,-3 2 3-15,0 3 5 16,0 1 3-16,0 4-9 16,0 3-2-16,0 5-13 15,0 0-3-15,3 9 1 0,0-1 2 16,3-2-5-16,3-1-2 16,-6 3-23-16,6 1-11 15,0-4-6-15,0-2-2 16</inkml:trace>
  <inkml:trace contextRef="#ctx0" brushRef="#br0" timeOffset="6002.5658">2752 6805 228 0,'0'0'85'0,"0"5"-46"0,0 1-46 15,3 4 31-15,0 6 2 0,0 0-5 16,0 5-1-1,6 3-12-15,-3-3-1 0,0 0 3 0,0-10-6 16,-3 2 0 0,-3 0 2-16,3-2 1 0,-3-11 1 15,0 5 0-15,-3 1 0 16,6-9 0-16,-3-5-2 16,0 0-1-16,3-5-3 15,0 0-2-15,0 2 1 16,6-2 1-1,0 2 1-15,3 1-6 16,-4-1 0-16,4 0-6 16,-3 3 1-16,0 3-27 15,3-3-9-15,0 3-18 16,0 0-4-16,9-1-35 16</inkml:trace>
  <inkml:trace contextRef="#ctx0" brushRef="#br0" timeOffset="6483.1943">3077 6808 268 0,'-9'0'101'0,"6"2"-54"0,-3 1-39 0,3 0 21 15,0 2-15-15,-6 3-5 16,0 0-9-16,-3 5-2 16,0 0 1-16,3 14 0 0,0-1 1 15,3-2-3-15,0 0 2 16,3-3-1-16,9 0 0 0,0-2 0 15,6-6 0-15,0-2 2 16,0-6 2 0,0-5 1-16,0-3 3 0,0-2 6 15,0-11 2 1,-3-5-5-16,-3-3-1 0,0 0-2 16,-4-5 1-16,-2-3-2 15,-2-5 2-15,-1-5-11 16,-3 0-2-16,0 2-6 15,0 3 0-15,0 8 6 16,3-6 10 0,0 9 5-16,0 18 2 15,3 3-5 1,3 15-2-16,0 14 0 16,6 8 2-16,0 8 10 0,3-1 5 15,-1 1-7-15,7 10-1 16,-6-10-7-1,0-6-4-15,0-7-4 0,3-1 1 16,-6-5-39-16,6-10-15 16,0-6-37-16,5-5-15 15,-2-10-8 1</inkml:trace>
  <inkml:trace contextRef="#ctx0" brushRef="#br0" timeOffset="7176.6053">3473 6726 252 0,'-3'-3'96'0,"3"16"-52"0,3-18-21 0,2 5 29 0,-5 5-12 16,0 1 6-1,9-4-20 1,6-2-8-16,3-5-4 0,6 0-6 16,3 5 0-16,3 2-3 15,-7-2 0-15,7 0-6 16,-3 0-1-16,0 3 3 15,-6 0 3-15,-1-1-1 16,-5-4 0-16,-6 2-1 16,3-3 1-16,-3 6-9 15,-3-3-1-15,-3-3-16 16,0 0-5-16,-3 3-10 16,0-2-4-16,-3-1-15 15,0 3-4-15,-3 5-31 16,0 1-42-16,-3 2 40 15</inkml:trace>
  <inkml:trace contextRef="#ctx0" brushRef="#br0" timeOffset="7446.2794">3532 6842 244 0,'-12'3'90'0,"12"-1"-48"0,0 1-42 0,0-3 18 16,0 0 3-16,3 3 7 15,3 2-4-15,3-2 0 16,3-1-13-16,3 1 7 0,6 0 2 16,-1-1-2-16,10 1 2 15,0 0-2-15,0-3 0 0,0 0-5 16,-7 0-3-16,-5-3-8 16,0 3-1-16,-3 0-14 15,-3 0-5-15,0 0-23 16,-6 0-9-16,0 0-40 15,0 0-18-15</inkml:trace>
  <inkml:trace contextRef="#ctx0" brushRef="#br0" timeOffset="9754.2062">17986 7064 192 0,'3'0'74'0,"-3"0"-40"0,3 3-16 16,-3-3 36-1,0 5-30-15,0-2 12 16,0 0-21-16,-3-3 9 16,3 2-14-16,-3-2 6 15,0 6-9-15,-3-4 7 16,6 3-8-16,-3-7 3 15,3 2-5-15,-3-3-2 16,6 3-1-16,-3-2-4 0,0 4 2 16,0-2 3-16,3 0-1 0,0 3 4 15,3 2-3-15,0-2 15 16,3 2-10-16,-9-2 17 16,0 2-14-16,-3-2 5 15,0 2-10-15,-3-5 2 16,6 3-4-16,-6-3-8 15,6 0 2-15,-3-3-12 16,3 3 8-16,0-3-1 16,3 1 5-16,0-4 2 15,6 6 1-15,0-2 8 32,3 2-4-32,-6-3 12 15,3 6-9-15,-9-3-4 16,3 2-1-16,-6-4-24 15,0 2 12-15,-3-3-58 16,3 3 38-16,-3-3-106 16,6 1 77-16,0-1-84 15,3 3 83-15</inkml:trace>
  <inkml:trace contextRef="#ctx0" brushRef="#br0" timeOffset="10237.6334">18028 7324 248 0,'0'2'93'0,"0"-2"-50"0,-3 8-28 15,0 0 54 1,6 5-39-16,-6 9 35 15,3-1-38-15,-6 0 17 0,3-3-26 16,-9 1 2-16,6-3-12 0,-9 0-21 16,0 0 7-16,-5-3-60 15,5-3 37-15</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6:04.695"/>
    </inkml:context>
    <inkml:brush xml:id="br0">
      <inkml:brushProperty name="width" value="0.05292" units="cm"/>
      <inkml:brushProperty name="height" value="0.05292" units="cm"/>
      <inkml:brushProperty name="color" value="#FF0000"/>
    </inkml:brush>
  </inkml:definitions>
  <inkml:trace contextRef="#ctx0" brushRef="#br0">13343 14732 112 0,'0'-8'44'0,"3"-8"-24"0,0 11-15 16,0 10 13-16,0 0 3 15,0-2 13 1,3 8-7-16,0-1-15 15,0 4 5-15,-3 1 0 0,2 1-5 16,1 0 1-16,0 3-2 16,-3-1 1-16,0 1-6 0,0 5-2 15,0 2-2-15,3-2 1 16,-3-3-2-16,0-3 2 16,0-2-2-16,0-2-1 15,0-4 7-15,0-2 3 16,0-3 1-16,6-2 3 15,6 0-3 1,0-3-6-16,0-3-1 16,3-8-2-16,-1 4-2 15,4-1 1-15,-3 2-1 0,0 1-3 16,0 2 2-16,0 1-10 16,-3 7-3-16,2-8-33 15,7 9-14-15,0-12-43 16</inkml:trace>
  <inkml:trace contextRef="#ctx0" brushRef="#br0" timeOffset="1">13635 14851 92 0,'-6'3'35'0,"3"-3"-18"0,0 2 0 0,3-2 14 16,0 0-8-16,-3 0 0 15,0 0-5-15,3-2-2 16,-3-1-8-16,3 0 1 0,0-2 2 16,0 0 2-16,0-3 3 15,3-3-3-15,3 1 2 16,3-6-2-16,2-8 2 16,16 0-6-16,3-2-3 15,3-3 1-15,2 0 0 16,10-11 1-16,0 0 0 15,5 6-2-15,10 2 1 16,11 6-2-16,1 4 0 0,2 4-3 16,-2 5-2-16,-4 2 3 15,1 3 0-15,-1 6 3 16,-8-1 1-16,-7 0-3 16,-5 1-1-1,-4-1-8-15,-5 0-4 16,0-2-31-16,-4 0-11 0,-2-3-67 15</inkml:trace>
  <inkml:trace contextRef="#ctx0" brushRef="#br0" timeOffset="2">15197 13975 156 0,'-6'3'57'0,"9"8"-30"0,0 20-18 0,0-7 14 15,-3 10-5-15,0 11 2 16,0 8-7-16,-3 0 0 16,3-2-8-16,0-1-1 0,0 3 2 15,3-8-5-15,0-8-1 16,0-8-2-16,0-5 0 15,0-6-31-15,-3-7-13 16,0-6-41 0</inkml:trace>
  <inkml:trace contextRef="#ctx0" brushRef="#br0" timeOffset="3">15007 14258 220 0,'-9'-18'85'0,"12"15"-46"0,3 3-39 16,0-2 18-16,3 2 5 16,5-3 6-16,10 0-13 15,6 1-4-15,3-1-8 16,8 0-1-16,1 1 1 0,0-1-24 16,2 3-12-16,-2 0-23 15,-6 3-8-15,0 2-31 16</inkml:trace>
  <inkml:trace contextRef="#ctx0" brushRef="#br0" timeOffset="4">15468 14282 172 0,'-15'3'66'0,"9"10"-36"0,0-5-20 0,6-3 20 16,0 1-9-16,0-1-2 16,3 3 0-16,3 0 0 15,3 0-10-15,3 0 1 0,6-3 1 16,3 0-2-16,0-2 2 15,-1-3-6-15,1-3-1 16,-3 1-4-16,-3-4-1 16,-3 1-1-16,-3-3-2 15,-6-3 3-15,-6 1 0 0,-6 2-2 16,-6 3 2 0,-9-1 1-16,0 9 0 0,-2 2 4 15,-1 3 2 1,3 3 4-16,6 2 1 0,3 3-5 15,6 0-2-15,6 2-2 16,9 1 1-16,6-3-2 16,9 5-1-16,6-5-6 15,6-3-4-15,2-5-19 16,4-11-6-16,3-2-17 16,-1 0-6-16,-5-3-8 15,-3-3-32 1,-6-2 27-16</inkml:trace>
  <inkml:trace contextRef="#ctx0" brushRef="#br0" timeOffset="5">15900 14319 232 0,'-3'-8'88'0,"0"8"-48"0,0 0-27 15,0 3 22-15,0 0-20 0,-6 2-8 16,0 5-5 0,-3 4 0-16,0 2-1 15,0 2 2-15,-3 1 0 0,3-3-21 0,-5 5-8 16,2-3-27-16,3 3-9 15,0-5-31 1</inkml:trace>
  <inkml:trace contextRef="#ctx0" brushRef="#br0" timeOffset="6">15662 14301 228 0,'0'-11'88'0,"6"11"-48"16,5 11-42-16,-2-6 14 0,9 6-2 15,3-1 4-15,0 3-10 16,3 3-5-16,2 0 1 16,4 0 5-16,0-3 7 0,3-2-24 15,2-3-10-15,-2-3-41 16,-3-8-17-16,0-4-5 16</inkml:trace>
  <inkml:trace contextRef="#ctx0" brushRef="#br0" timeOffset="7">16176 13933 264 0,'-2'5'101'0,"16"14"-54"0,-5 28-57 16,-6-15 16-16,0 8-8 0,-3 10 0 15,0 0 2-15,0 1 2 16,3-1-1-16,0 3-3 0,0 0-1 15,0-8-36-15,0-8-14 16,6-8-46 0</inkml:trace>
  <inkml:trace contextRef="#ctx0" brushRef="#br0" timeOffset="8">15953 14182 288 0,'-6'-11'110'0,"12"14"-60"0,21-6-61 16,-6 6 18-16,6-1-7 15,11-2 2-15,7 3-1 16,6 0 2-16,2-1-2 16,13 1-20-16,-4 0-8 0,-2-6-92 15</inkml:trace>
  <inkml:trace contextRef="#ctx0" brushRef="#br0" timeOffset="9">12018 15846 88 0,'-3'-8'35'0,"3"-5"-18"0,0 5-11 15,0 3 11-15,0 5 2 16,0-6 1-16,3 1 4 15,0-3 5-15,-3 0-3 16,0 3 2-16,0 2-16 16,-3 3-2-16,0 5 0 0,-3 9-4 15,-3 7-1-15,-3 0-5 16,-2 5 0-16,2-4 0 16,0-4 2-16,3-2-1 15,3-3-1-15,3-5 1 0,9-5-1 16,3-11 2-1,3-5-3-15,0-1 0 16,0-1 1-16,-1-4 0 16,1 0 0-16,0 6 0 15,-3 3 0-15,0 2 0 16,0 2 4-16,3 4 5 16,0 2-1-16,3 8 1 15,-3 0-3-15,0 8-1 16,-1-3-3-16,1 0 1 0,0 0-2 15,-3 0 2 1,0-5-13-16,0 6-6 0,0-6-20 16,0-3-10-16</inkml:trace>
  <inkml:trace contextRef="#ctx0" brushRef="#br0" timeOffset="10">12045 15878 132 0,'-6'-19'49'0,"6"32"-26"0,3-5-27 15,0 3 25-15,0 5 5 16,-3 0 0-16,0 15-1 15,-3 6-13-15,0 6-1 0,-3 10 2 16,0 10-5-16,3 3-2 16,3-2-1-16,3-9-1 15,6-4 0-15,6-12 0 16,6 4 2-16,3-14 3 16,8-8-4-16,7-5-1 15,12-6-4-15,-1-4-1 0,-2 4-32 16,5-7-15-16,4 2-49 15</inkml:trace>
  <inkml:trace contextRef="#ctx0" brushRef="#br0" timeOffset="11">12676 16547 144 0,'-3'0'55'0,"6"3"-30"0,0 15-25 0,0-5 13 15,0 6 0-15,0 2 4 16,0-2-3-16,0 2 2 0,0-3-9 15,0 6 0-15,-3-8 3 0,0 3-2 16,0-12 1-16,0 4-1 16,0-14 2-1,0-5-3-15,0-5-2 16,0 0 0-16,0 0-1 16,3-6 0-16,3-2-2 15,0 0 1-15,3 2-2 16,0 1-1-16,3 5-2 15,2 5 1-15,7 0-10 16,0 3-3-16,-3 2-28 16,0 3-13-16,0 3-9 15,0-1-18 1,-1 3 31-16,-2 1 29 16,0 2 19-16,-3 0 36 15,0 2 15-15,3-2-7 0,3 0-1 16,-3-3-8-16,-1 3-2 15,-2-5-9-15,0-3-2 16,0-3-11 0,0-5-1-16,0 3 3 0,-3-6-6 0,0 1 0 15,-3-3-2-15,-3 5 1 16,-6 0-2-16,0 0-1 16,-6 0 3-16,-9 5 0 15,-3 1-6-15,0 4-2 16,1 6 2-16,-1 5 3 0,0 9 3 15,6-4 1 1,3 9-2-16,3 2-2 0,9 0 1 16,6-5-1-16,9-3 0 15,12-8 2-15,3-5-17 16,2-5-4-16,7-14-26 16,3-2-12-16,2 0-16 15</inkml:trace>
  <inkml:trace contextRef="#ctx0" brushRef="#br0" timeOffset="12">13370 16563 172 0,'-15'-8'66'0,"0"3"-36"0,-6 5-15 15,6 0 18-15,-6 8-7 16,0-3-1-16,1 6-12 0,2 2-3 16,0 5-6-16,6-2-5 0,6 5 0 15,6-2 3 1,6 7 1-16,9-7-4 15,9-1 1-15,2-4 0 16,1-7 0-16,3-7-9 0,3-5-4 16,2-5-15-16,-5-6-5 15,-3-5-18-15,-3 2-6 16,-3-7-13 0,-6-1-6-16,-7-7 41 15,-2-3 184 1,-14-3-59-1,-7 6-14 1,6 7-45-16,0 9-21 16,9 12-7-16,0 17 0 15,0 13-2-15,6 5 2 0,0 5 2 0,0 1 0 16,0-4 2-16,3 12-9 16,-1-6 0-16,1-5-29 15,0-9-9-15,-3-4-53 16,0-6-31-1,0-5 56-15</inkml:trace>
  <inkml:trace contextRef="#ctx0" brushRef="#br0" timeOffset="13">13301 16542 272 0,'-6'-8'104'0,"12"8"-56"0,15 0-58 16,-6 0 14-16,12 0-3 15,8-3 3-15,13-5-1 16,3 6 0-16,8-9-1 0,1 3-61 0,-4-3-27 16,-11-4-17-1</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6:28.531"/>
    </inkml:context>
    <inkml:brush xml:id="br0">
      <inkml:brushProperty name="width" value="0.05292" units="cm"/>
      <inkml:brushProperty name="height" value="0.05292" units="cm"/>
      <inkml:brushProperty name="color" value="#FF0000"/>
    </inkml:brush>
  </inkml:definitions>
  <inkml:trace contextRef="#ctx0" brushRef="#br0">707 6943 192 0,'-3'0'74'0,"3"0"-40"0,0 21-20 0,0-19 27 15,0 1-24-15,0-6 10 16,0 3-17-16,0 0 13 15,0 3-14-15,0-3 11 16,0 0-11-16,0 0 6 16,0 5-8-16,0-5 0 15,0 3-4-15,0-6-2 16,0 1 0-16,0-6-4 16,9 3 2-16,-3-3-4 15,3 5 3-15,-3 3 3 16,3 3 0-16,-3 2 13 15,0 0-8-15,3 0 11 16,-6 3-10-16,-3 3 12 16,3 2-11-16,-6 0 9 15,0 1-9-15,-6-4 0 16,3 4-5-16,-6-7 7 16,3 4-6-16,-6-8 1 15,6-1-3-15,-3-7-4 16,3 0 1-16,1-8-4 15,2-1 3-15,0 1-1 0,6 2 1 16,3 1 0-16,6 5 0 16,2-3 2-16,1 2 0 15,3 4 8-15,0 4-4 0,-6 1 16 16,3 5-11-16,-6 0 11 16,-3 2-11-1,-3 1 4-15,0 2-8 0,-3-2 2 16,-3-1-4-16,0-2 0 15,-3 0-1-15,-6-8-4 16,3 3 1-16,0-6-6 16,3 3 4-16,1-8-1 15,5 3 2-15,3-5 0 16,0 2 0-16,8 2 2 16,1 4 0-16,-3 2 0 15,9 5 0 1,-9-2 4-16,3 2-2 0,-3 0 6 15,3 0-5-15,-9 1 6 16,0 2-6-16,0-8-1 16,-6 2-1-16,-3-4-4 15,6 2 2-15,-15-6-1 16,15 4 0-16,-6-9-5 16,6 3 4-16,3-5-3 15,0 5 3-15,0-3 2 16,6 4 1-16,0 1 4 15,3 6-2-15,-6 3 4 16,6 5-4-16,-9-3 1 16,0 3-1-16,0 3 1 0,0-11-7 15,0 0-1-15,0-3-31 0,-12 3-12 16,3-3 25-16,3-2-72 16,0 0-30-16</inkml:trace>
  <inkml:trace contextRef="#ctx0" brushRef="#br0" timeOffset="1079.561">311 6353 212 0,'-9'-3'82'0,"9"3"-44"16,-14 5-25-16,5-2 40 16,9 5-31-16,-12 2 10 15,3 6-20-15,-6 13 7 16,9 3-11-16,0 11 9 16,3 2-10-16,6 5 5 15,3-3-7-15,6 1 0 16,9-6-3-16,0-5-13 15,8-7 7-15,4-9-39 16,6-5 24-16,-1-14-75 16,-2 1 52-16,0-14-91 0,-12 3 76 15</inkml:trace>
  <inkml:trace contextRef="#ctx0" brushRef="#br0" timeOffset="1620.0887">410 6390 212 0,'-6'2'79'0,"6"-2"-42"0,6 3-39 0,-6 0 30 16,3 2-18-16,6 6 22 15,-1 2-18-15,1 8 15 16,6 5-16-16,3 6 8 16,0-3-12-16,-3-2 2 15,3-1-7-15,-9-7 5 16,0-1-6-16,-3-2 1 16,2-3-2-16,-2-2 1 15,-3-3-2-15,-6-6-3 16,3-2 1-16,-8-7-1 15,2-1 0-15,0-8 0 16,6 5 0-16,0-7-3 16,0 2 3-16,0-3-3 15,12 9 2-15,-4-1 4 16,13 8 0-16,-6 1 10 16,6 2-5-16,3 0 12 0,-9 5-10 15,3 3 7-15,-10 3-8 16,1-1 2-16,-6 1-5 0,-6 2-6 15,3 0 0-15,-14-2-17 16,5-1 11-16,-6-2-30 16,3 0 22-16,3 0-51 15,0 3 38-15,-3-9-74 16,3-2 58-16,3-8-63 16,6 3 62-16</inkml:trace>
  <inkml:trace contextRef="#ctx0" brushRef="#br0" timeOffset="2011.2657">749 6400 192 0,'-6'11'71'0,"6"-11"-38"0,3 13-23 15,0-5 26 1,3 0-21-16,-6 5 9 16,9 3-15-16,-6 3 2 0,6-1-7 15,0-5 11-15,0 1-8 0,3-14 12 16,-1-3-11-16,1-8 7 16,0 1-8-16,-6-6 2 15,3 3-5-15,-6-6 9 16,3 3-7-1,-15-2 3-15,9 2-5 0,-12 0 2 16,3 5-3-16,-6 1-4 31,9 2 0-31,-8 3-21 0,8 2 12 0,-9 0-51 16,12 6 34-16,-9-3-81 16,12 5 61-16,0-5-66 15,0 3 65-15</inkml:trace>
  <inkml:trace contextRef="#ctx0" brushRef="#br0" timeOffset="2460.2945">939 6210 228 0,'-3'0'88'0,"3"0"-48"0,0 5-34 15,-5-2 27 1,5-1-21-16,-3 1 6 15,3 5-11-15,-9 3-2 16,6 2-3-16,3 3 1 16,0 2-2-16,0 3 2 15,0 0-2-15,3 3-1 16,6-5 1-16,-1-3-1 16,1-3 0-16,3-5 2 15,0-3-1-15,0-7-1 0,3-1 1 0,-3-10-1 16,-3-1 0-16,-6-4 4 15,6 5-2 1,-18-11 6-16,6 8-5 0,-6-3 14 16,0 9-9-16,-3-3 7 15,6 5-8-15,3 2-2 16,-3 4-3-16,3 2-2 16,3 5 1-16,3 0-4 15,6 3 2-15,3-2 1 16,3 2 0-16,-6-1-11 15,6 1 6-15,-3-2-38 16,3-1 24-16,-4-5-64 16,7 3 46-16,-9-9-86 15,3 4 69-15</inkml:trace>
  <inkml:trace contextRef="#ctx0" brushRef="#br0" timeOffset="2774.8774">1124 6130 208 0,'-3'-2'79'0,"3"2"-42"0,9 10-37 16,-9-7 36 0,9 2-23-16,0 1 17 15,3 4-17-15,-3 1 1 0,3-1-8 0,-9-2 10 16,5 0-9-16,-5-3 14 16,3 1-12-16,-6-6 11 15,0 0-11-15,-3-3 6 16,3 3-8-16,-6-5 4 15,4 2-6-15,-7-5 0 16,3 0-3-16,0-2-6 16,6 2 2-16,0-3-3 15,0 3 2 1,3-5-24-16,6 2 14 0,-6-4-67 16,5 1 45-16,4-2-106 15,3 3 80-15,-3-5-49 16,6 5 64-16</inkml:trace>
  <inkml:trace contextRef="#ctx0" brushRef="#br0" timeOffset="3216.6525">1347 5940 216 0,'-3'3'82'0,"3"-3"-44"0,-12 10-31 15,6-5 31 1,3 3-22-16,-5 3 5 16,5 0-12-16,-6 7-1 15,6 3-5-15,0 6 3 16,6 2-4-16,3-3 4 15,3-2-4-15,2-5 6 16,4-1-5-16,0-7 6 16,0-3-6-16,0-8 10 15,3-3-7-15,-6-10 3 16,0 0-5-16,-6-11 0 16,-3 5-2-16,-6-13 1 15,-3 3-2-15,-6-8-1 16,0 8 1-16,-9-11-4 0,0 9 2 0,0-9 3 15,-3 14-1-15,4-4-1 16,5 12 1-16,3 2-1 16,3 6 0-16,0 2 4 15,6 8-2 1,3 5 6-16,6 5-5 0,9 9 8 16,6 2-7-16,0 6 1 15,2-1-3-15,7 6-2 16,-3-6 1-16,0-2-17 15,-3-3 9 1,-1-8-54-16,-2 1 33 0,6-12-64 16,-6 1 52-16,-6-14-78 15,3 3 67-15</inkml:trace>
  <inkml:trace contextRef="#ctx0" brushRef="#br0" timeOffset="3436.8886">1636 5556 312 0,'-6'-2'115'0,"6"2"-62"0,6 8-55 16,-6 2 37-1,3 3-22-15,3 11 21 16,-3 5-20-16,0 8 2 0,3 0-10 0,-6 8-3 16,3 0-2-16,3-2-19 15,-3-4 10-15,0-7-56 16,3-5 35-16,-3-9-88 15,3-5 65-15,-12-7-81 16,6-4 76-16</inkml:trace>
  <inkml:trace contextRef="#ctx0" brushRef="#br0" timeOffset="3656.017">1443 5720 280 0,'-9'3'104'0,"9"-3"-56"0,9-5-49 0,-4 5 46 16,4 2-27-16,6 4 41 16,6 4-34-16,3 3 10 15,3 3-20-15,2-2-9 16,4 1-4-16,6-1-18 16,-9-1 9-16,2-3-78 15,-2 1 46-15,0-6-141 16,0 1 100-16</inkml:trace>
  <inkml:trace contextRef="#ctx0" brushRef="#br0" timeOffset="3850.3047">2002 5739 288 0,'9'21'107'0,"-9"-21"-58"0,12 32-46 16,-12-22 32-16,3 4-22 0,-6 1 5 15,0 4-11-15,-6-3-26 16,3 5 10-16,-3-5-61 16,3-3 39-16,-6-2-108 15,3-3 79-15</inkml:trace>
  <inkml:trace contextRef="#ctx0" brushRef="#br0" timeOffset="4383.3041">1975 5292 256 0,'0'0'96'0,"6"-3"-52"0,3 8-51 15,-3-2 47 1,0 5-25-16,6 10 27 0,3 4-9 16,0 7-2-16,3 0-14 15,-9 0-4 1,2 0-8-16,-2-5 1 16,0 0-3-16,-3-6 0 15,3-2-1-15,-3-5 1 0,-3-3-2 0,-3-6-1 16,3 1 1-16,-3-6-6 15,0 3 3-15,0-8-3 16,0 3 2-16,-3-8-2 31,6 0 2-31,0-3 2 0,3 2-4 16,3 1 1-16,3 5 2 0,9 0 3 16,3 3 0-1,-1 2 2-15,1 6 2 0,-6 2 4 16,3 3 2-16,-12 0 8 15,3 5-11-15,-6 1-4 16,-6-1-2-16,-6-3-16 16,0 4 8-16,-3-4-24 15,-9 3 17-15,6-5-27 16,-3 3 23-16,0-8-36 16,3-3 30-16,3-6-47 15,-2 4 40-15</inkml:trace>
  <inkml:trace contextRef="#ctx0" brushRef="#br0" timeOffset="4759.1334">2335 5345 184 0,'0'2'71'0,"0"-2"-38"0,3 13-28 15,3-7 32 1,0-1-22-16,-3 3 11 0,3 0-5 0,0 3 0 15,6 2-9 1,-3 3-3-16,6-6-5 0,0 1 4 0,-6-3 2 16,6-3 3-16,0-5 3 15,-1-3-1-15,-5-2 1 16,3-3 0-16,0-2 0 16,3-9-4-16,-12 3-2 15,-3 0-4-15,-3 3 1 16,-3 0-2-16,-9 5 0 15,0 0-3-15,0 3 1 16,-5 2-7-16,-4 3 1 16,3 0-10-16,0 3-4 15,6-1-11-15,3 6-3 0,3-2-14 16,9-9-35 0,9-2 14-1,3-3-38-15</inkml:trace>
  <inkml:trace contextRef="#ctx0" brushRef="#br0" timeOffset="5191.9949">2606 5175 244 0,'0'-2'90'0,"0"4"-48"0,0 1-40 15,0-6 17 1,0 6-12-16,-6 7 44 0,3 1-17 15,-6 8-16 1,4-4-10 0,2 7-7-16,0 4 1 0,6 1-1 0,3-4-1 15,-1-4-2-15,4-3 1 16,3-3 1-16,0-5 0 0,0-3 0 16,0-2-5-16,-3-8 1 15,3-6 0-15,-9 0-1 16,0 3 4-16,-3-5 2 15,-6 0 2-15,0 0 3 16,0 0 6-16,3 5 4 16,0 2-4-16,3 1-2 15,-3 0-3-15,3 5-2 0,3-3-3 16,3 6-2 0,6 2 1-16,-6-5-1 0,6 0-7 15,0 0-3-15,0 3-10 16,-1-6-5-16,1 0-17 15,3-2-6-15,0 2-24 16,3-2-6-16,-3 0-16 16</inkml:trace>
  <inkml:trace contextRef="#ctx0" brushRef="#br0" timeOffset="5942.9218">2836 5120 244 0,'-3'0'90'0,"3"0"-48"0,-9 5-47 15,9-2 26-15,6 10 3 16,3 3-12-16,-1 0 3 16,4-3-5-16,0 0-1 15,-6 0-3-15,0-2 1 16,0-6-4-16,0 3 9 0,0-3 7 16,-6 1 1-16,0-6 3 15,0-3-2-15,0 0 2 16,-3-2-7-16,0-8 1 15,-3-6-6-15,0 1-1 16,3-1-2-16,3 1 0 16,3-1-7-16,0 1 0 15,0-1-12-15,3 3-3 16,3 3-22-16,0 3-7 16,3-1-19-16,6 0-6 15,-3 3-6-15,2 1-1 0,1-1 21 16,-3 2 12-16,0 1 27 15,-6 0 14 1,0 2 44-16,-3 0 19 0,-3 1-3 16,-3 2-2-16,-3 2-19 15,0 4-6-15,-3 2-15 16,0 2-5-16,0 6-7 16,3 0-2-16,3 2-3 15,0 6-3-15,6 8-1 16,3-8 3-16,3 0 0 15,3-11 1-15,3-3 0 0,-4-2 0 16,-2-10 4-16,3-9 5 16,-9 1-3-16,0-6 2 15,-3-5-3-15,-3-3 0 16,-6 0-1-16,-3-3 2 16,-3-7-3-16,-3 2-2 15,-8-5 2-15,-1 8 0 16,3 3-1-16,3 2-2 15,3 5 3-15,6 4 0 16,0 4-1-16,3 3-2 16,6 5-4-16,3 9 0 15,3 2 15-15,6 5 7 16,3 3 0-16,3 2 2 0,6 3-9 16,3 1-4-1,2-4-4-15,-5 3 0 0,-3-8-15 16,3 1-7-16,-6-6-15 15,-3-3-6-15,5-5-25 16,-2-3-11-16,-3-5-52 16</inkml:trace>
  <inkml:trace contextRef="#ctx0" brushRef="#br0" timeOffset="6204.8187">3130 4688 320 0,'-12'-2'121'0,"18"4"-66"0,-6-2-66 0,0 0 16 15,6 3 11-15,0 0 9 16,3 2 7-16,3 0 4 16,6 3-20-16,-3 3-5 0,3 2 0 15,-4-5-9-15,7 0-3 16,-6-5-5-16,3 2 1 15,-3 0-21-15,-6-2-11 16,6-3-33-16,-3 0-14 16</inkml:trace>
  <inkml:trace contextRef="#ctx0" brushRef="#br0" timeOffset="6421.8736">3422 4493 336 0,'-9'-3'126'0,"18"11"-68"0,-9-3-65 16,0-5 21-16,0 8 6 16,0 0 7-16,-3 8-7 15,3 2-2-15,-6 6-10 16,0 3-5-16,3-1 0 0,0 6-13 16,0-6-3-16,0-2-32 15,3 0-12-15,0 0-46 16,-3-8-17-16,-3 0 12 15</inkml:trace>
  <inkml:trace contextRef="#ctx0" brushRef="#br0" timeOffset="6650.4788">3345 4826 308 0,'-6'-3'115'0,"12"-2"-62"0,-1 13-55 0,-2-3 20 16,6-2 15-16,0 2 13 15,3 8-12-15,0 1-5 16,6 4-17-16,-3-5-8 0,0 3 0 16,-3 0-3-16,0 0-1 15,-3-3-13-15,-1 3-4 16,1-5-20-16,0-3-9 16,0-3-17-16,0-2-8 15,-3-6-55-15,3-8-28 16,-3-7 77-16</inkml:trace>
  <inkml:trace contextRef="#ctx0" brushRef="#br0" timeOffset="6984.5219">3496 4281 288 0,'0'0'110'0,"3"-16"-60"0,3 11-45 0,0 13 24 15,3 5 2-15,9 3 5 16,9 8 1-16,3 10 1 16,5 3-20-16,1 13 3 0,-6 9 2 15,-6 9-3-15,-1-4-2 16,-8-6-4-16,-3-2-1 15,-12-3-7-15,-3 2-2 16,-6-2-7-16,-3-5-2 16,-3-9-20-16,1-7-9 15,-1-8-35-15,3 2-14 16,0-4-86 0</inkml:trace>
  <inkml:trace contextRef="#ctx0" brushRef="#br0" timeOffset="15031.9406">7479 7064 168 0,'-15'-10'66'0,"9"23"-36"0,0-18-15 16,3 5 18-16,-3-3-1 16,3-2 3-16,0 0-6 0,0-3-1 15,0 0-15-15,3 0-3 0,6 0-3 16,3-5-1-16,6-6-1 15,6 3-6-15,3 3 1 16,3 2-2-16,2 6 0 16,4 2 0-16,3 17-2 15,2 1 3 1,1 4 0-16,6 5-2 0,-12 8 2 16,2 2 1-16,-8 0 2 15,0 6 5-15,-6 5 4 16,-6 8-2-16,-6 5 0 15,-1 6-3-15,-2 2-1 16,-6 5-3-16,0 9 1 0,-3 2 0 16,3-6 1-1,0 6 2-15,0-2 1 16,-3-4-1-16,0 49 1 16,0-14-2-1,1-8 2-15,-1 3 0 16,-3-3 1-16,0-5-2 15,-3-3-1-15,3-5-1 16,0 6 2-16,0-4-1 16,0 3 0-16,3-7-3 15,0-4 1-15,0 1-2 16,3-3 2-16,3-5 0 16,0 0 1-16,9-11-2 15,0-5-2-15,6-6-2 0,-1-2 1 16,4-3 1-1,6 1 2-15,-3-12-1 0,0 1 2 16,2-3-4-16,1-5 0 16,-3-6 1-16,0 1 0 15,-3-6 0-15,3-3 0 16,-4-4 2-16,-2-4-1 16,0 1-1-1,-3-6 3-15,-3 6 0 16,-12-11 1-16,3 2 0 15,-3 9 2 1,0-1-3-16,-9-4-2 16,0-1 0-16,0 0 1 15,-3 6-1-15,-3-1 2 0,-3 1 0 16,-2 2 1-16,-1 0-2 16,-3 3-2-16,0 0 1 31,3 0-1-31,-5 8-3 15,5 2 2-15,-6 9-4 16,6 4 3-16,-3 6 1 16,6 0 1-16,1 11 0 15,8-3 0-15,0 10-3 16,6-4 2-16,3 9 1 0,6 1 0 16,6 11-3-16,5-9 2 15,4 16 1 1,0-5 0-16,0 11 2 0,-3-6-1 0,-3 8 6 15,0-7-4-15,-10 10 6 16,1-11-6-16,-14 14 3 16,2-17-3-16,-12 25 3 15,0-9-4-15,-12 11 4 16,3-18-4 0,-8-6-14-16,8-15 6 0,-3-14-46 15,6-10 29-15,0-11-98 16,9-6 68-16</inkml:trace>
  <inkml:trace contextRef="#ctx0" brushRef="#br0" timeOffset="16083.7392">8431 10147 192 0,'3'8'74'0,"-6"-8"-40"0,18 10-31 0,-6 1 17 0,0 15 3 16,0 1 6-16,0 5-3 16,-3 2 2-16,0-2-16 15,0-3 0-15,-3-5 1 0,0-6-5 16,0-2 0-16,0-5 0 15,-3-3 2-15,0-6-1 16,0-4 2-16,0-6-6 16,0-6-1-16,0-4-4 15,3-3-3-15,0 0 2 16,3-9 0-16,3 4-2 16,6 2 0-16,-1 6-1 15,7 2 3-15,-3 3 0 0,-3 5 1 16,0 2-18-1,3 6-8-15,-3 6-19 16,-3-4-8-16,5 4-28 16,-5-6-47-16,0 0 36 15</inkml:trace>
  <inkml:trace contextRef="#ctx0" brushRef="#br0" timeOffset="16393.5757">8726 10247 212 0,'-18'16'82'0,"9"-18"-44"0,0 23-33 0,6-13 17 16,0 8-1-16,1 2 4 16,-1 9-4-16,3-1-1 0,3-2-11 15,2-3-3-15,7 0-2 0,6-5 4 16,0-3 3 0,-3-7-4-16,3-12 1 0,0-10-3 15,0-2 2-15,-7-6-4 16,-2 3 0-16,-3-3-1 15,-3 3 1-15,-9-3-2 16,0 11-1-16,-5-3 5 16,-4 0 1-16,0 8-7 15,-3 5-1-15,3 3-9 16,3 0-3-16,3 0-28 16,9 0-58-1,9 0 4-15,6 0-4 16</inkml:trace>
  <inkml:trace contextRef="#ctx0" brushRef="#br0" timeOffset="16830.726">8881 10247 228 0,'-3'24'88'0,"3"-5"-48"0,3 10-31 15,6-16 22-15,-3 6-8 0,0 2 1 16,3-3-11-16,0 1-3 15,0-3-6-15,2-3-3 0,-2-5 2 16,3-3-2-16,0-5 2 16,0-3-4-16,-3-5-2 15,0-5-5-15,0 0 0 16,-3 0 4-16,0 2 2 0,0 1-1 16,0 4 2-16,-3 4-1 15,3 4 0-15,0 4 2 16,3 2 0-16,2-3 2 15,4 0 3-15,0 0 2 16,3-2 3-16,-3-6 4 16,3-2 1-16,-3-5-2 15,-3-1 0-15,-3-2-3 16,-4 0-1-16,-2-1-3 16,-6 4 1-16,-2-4-2 15,-4-1 2-15,-3 1-9 16,0 1-3-16,0 3-13 15,0 2-4-15,3 0-23 16,3 0-9-16,3 2-32 0,6 1-10 16,9-5 5-1</inkml:trace>
  <inkml:trace contextRef="#ctx0" brushRef="#br0" timeOffset="17097.4381">9378 10123 244 0,'0'-3'93'0,"3"3"-50"0,-3-2-50 16,-3 7 77-16,-6 0-25 16,-3 8-10-16,3 3-7 15,0 0-17-15,0-3-4 0,3 3-1 16,6 3-8-16,3 2-3 16,6 0 3-16,3 0 2 15,6 3 1-15,-3 0-1 0,-3-3 9 16,-3 0 6-16,-3-2 10 15,-3-3 5-15,-6-3-8 16,-3 0-2 0,-9-2-17-16,-12 2-4 0,0-5-38 15,1 0-14-15,-7 0-61 16,9-6-25-16</inkml:trace>
  <inkml:trace contextRef="#ctx0" brushRef="#br0" timeOffset="18883.1868">1475 13192 160 0,'-6'-13'63'0,"3"8"-34"0,6-3-14 0,-3 5 18 16,0-2-5-16,-6-1 0 16,6 1-6-16,-9-3-4 15,6 3-10-15,-3 0-5 0,4 2 0 16,-4 3 2-16,3 0 2 15,-3 3-6-15,0 2 0 16,3 3 1-16,-3 2 3 16,6 4 0-16,-6 4 0 15,6 1-1-15,6 7 0 16,-3-2 0-16,6 2 2 16,3-4 1-16,5-1 1 0,4 3-4 15,9-3-3-15,0-3 4 16,0-2 1-16,2-5 2 15,16-6 2-15,3-5-3 16,-1-3-2-16,13-2 0 16,-4 0 1-16,1-6 1 15,8-5 3-15,7-2-5 16,8-9-1-16,0 4-2 16,-2-1-2-16,5 0 1 15,6 3-1-15,3 5 0 16,1 0 2-16,-1 5 1 15,6 3 1-15,0 6-7 16,4 2 0-16,-16-3 5 0,6 3 4 16,3 5-3-16,-5 6-2 15,-7 8 0-15,-3 4-1 16,-8 1 2-16,2 3 3 16,3 2-4-16,-11 3-3 15,-7 7 5-15,-2 6 3 16,-4 0-3-16,-5 0-2 15,-6-3 2-15,-7-4 0 16,-8-4-1-16,-3-5 1 16,-6-3-2-16,0-4 2 15,-6-6-4-15,-1-3 2 16,-2 0 2 0,-3-5 1-16,0-3 2 0,0-2-3 15,0-3 0-15,0-3 1 16,3-5 0-1,0-2-2-15,3-6 1 0,6-11-4 16,2 1 0-16,4-8 1 16,6-1 0-16,3-2 0 15,8 0 2-15,-2 5-6 16,6 3 1-16,14-3 1 16,4 6 1-16,-1 0 1 15,6-1 2-15,-2 3-3 16,8 3-2-16,7 0 2 15,-1 5 0-15,6 8 1 16,1 3 2-16,5 2-3 0,-3 1 0 16,21 7 1-16,-15 0 0 15,-2 3-3-15,-1 3 2 16,-3 2 1-16,-3-3 2 16,-2 4-3-16,-4-1 0 15,1-5 3-15,5-3 3 16,3 0-2-16,0-2-2 15,1-6 0-15,2 1 1 16,0-4 1-16,-6 1 1 16,-5 0-5-16,-10-8 1 15,-5-1-7-15,-13-1 0 16,-11 1-21-16,-12 1-7 16,-10 0-33-16,-29-29-110 15</inkml:trace>
  <inkml:trace contextRef="#ctx0" brushRef="#br0" timeOffset="19770.5488">4014 13983 172 0,'-6'6'66'0,"6"-6"-36"0,3-3-26 0,-3 3 13 16,3 0 3-16,-3-3 2 15,3-2 2-15,0-3 0 16,0 0-13-16,-3 0 7 0,0 0 2 16,-6 0 3-16,0 3 3 15,-6 2-8-15,-3 3-3 16,-5 6-8-16,-1 4-3 0,0 6 0 15,3 0 0 1,0 5-5-16,9 6 1 0,3-4-2 16,6 4-2-16,6-3 0 15,9-3 3-15,3-5-2 16,6-3-1-16,3-2-17 16,2-9-7-16,4-2-25 15,0-8-9-15,0-5-49 16</inkml:trace>
  <inkml:trace contextRef="#ctx0" brushRef="#br0" timeOffset="20042.0267">4223 14018 248 0,'-12'-3'93'0,"9"6"-50"0,-3 2-33 15,-3-2 25-15,0-1-12 16,0 14-4-16,0-3-6 0,3-2-1 16,6 5-7-16,9 0-3 15,3-3-1-15,3-3 1 16,3-7-1-16,3 0-1 15,-4-6 3-15,1-2 2 16,-3-3 4-16,-3-3 5 16,-3 1 1-16,-9-4 0 15,0 4-5-15,-3-3-4 16,-3 2-3-16,-3 1-3 16,-3-1-8-16,3 3-5 15,0 0-24-15,15-16-132 47</inkml:trace>
  <inkml:trace contextRef="#ctx0" brushRef="#br0" timeOffset="20272.6299">4357 13737 268 0,'14'-5'101'0,"-11"10"-54"0,-3-2-44 16,0-3 23-16,0 0-6 15,6 5 3-15,0 6 0 16,-3 10 3-16,0 3-14 15,0 5 2-15,0 3 2 0,3 2-4 16,0-2 1-16,0 2-10 16,0 0-2-16,0-2-1 15,3-5 0-15,-3-6-16 16,0-5-6-16,3-3-18 0,0-2-7 16,0-4-13-1,0-1-5-15,-1-9-50 16</inkml:trace>
  <inkml:trace contextRef="#ctx0" brushRef="#br0" timeOffset="20632.0022">4744 13917 208 0,'5'-13'79'0,"-2"8"-42"0,3-6-21 0,-3 8 22 15,0 1 6-15,-3-1 21 16,-6 3-17 0,-6 3-26-16,1 2-6 0,-1 0-3 15,0 3-5-15,-3 0-2 0,6 0-8 16,6 3-1-16,3 2-1 16,6 0-1-16,6 3 4 15,3 0 0-15,0 0 3 16,-1 0 3-16,-2 2 9 15,-3-2 5-15,-6 0 6 16,-35 5 9 15,2 0-14-31,0-2-40 16,3-11-18-16,0 0-46 16,10-8-17-16,2-3-51 15</inkml:trace>
  <inkml:trace contextRef="#ctx0" brushRef="#br0" timeOffset="22283.2909">11402 8821 148 0,'0'-2'55'0,"3"-9"-30"0,15 8-16 0,-12 6 16 15,-6-3 3-15,-3 0 6 0,6 0 1 16,9-5 0-16,-12 5-18 16,-6-6 18-16,0 4 11 0,-3 2-4 15,-3 2-3-15,-3 4-6 16,-6 4-1-16,0-2-12 15,4 3-4-15,2-1-5 16,3 1-2-16,3-6-10 16,3 3-4-16,6-3 0 15,6 9 1-15,6 2-3 16,6-6 2-16,0 3 1 16,14 1-1-16,-5-4 1 15,-3 1 3-15,-9-1 2 16,0-2 4-16,-6 3 9 15,-12-1 3-15,-3 1-6 0,-9-3-4 16,-6 0-4-16,-3 0 0 16,-3 0-2-16,4-3 2 15,2 0-13 1,3-2-3-16,-3 0-14 0,6-3-5 16,3 0-19-16,9-3-7 15,3-2-18-15,6-3-5 16,3-3-42-1</inkml:trace>
  <inkml:trace contextRef="#ctx0" brushRef="#br0" timeOffset="22489.7785">11530 8842 260 0,'3'-5'96'0,"-3"2"-52"0,9 6-47 0,-3-3 19 15,0 3 5-15,-3 2 9 16,3 3-4-16,0 10-3 0,-3 1-13 15,3 5 0-15,-3 0 1 0,3-1-4 16,-3-1-2-16,0-4-2 16,0 1 0-16,0-6-37 15,0-5-15-15,-1-3-37 16,13-5-73 0</inkml:trace>
  <inkml:trace contextRef="#ctx0" brushRef="#br0" timeOffset="22668.4851">11584 8776 344 0,'-9'-2'129'0,"12"2"-70"0,0-8-71 0,0 13 18 16,0-13-10-16,0 3 0 15,3 7-6-15,5-7-2 16,1 0 7-16,6 2-48 0,0 0-22 15,3 1-45 1</inkml:trace>
  <inkml:trace contextRef="#ctx0" brushRef="#br0" timeOffset="23105.1977">11774 8784 348 0,'-24'8'132'0,"24"-11"-72"0,0 6-57 0,0-3 26 0,0 0-19 16,6 0-6-16,0 3-2 15,6-3-2-15,3-3 0 16,0 0 0-16,6-4 0 0,6-1 0 16,-7 8 0-16,-2-6-3 15,-3 12 0-15,-3-1 2 16,-3 3 2-16,-6 5 2 15,-6 0 1-15,-9 3 0 0,-3 0 2 16,0 10 1-16,0-2 3 16,1-3-3-16,2-2 1 15,0-3-7-15,3 0-1 16,3-3-2-16,3 0 0 16,3-2 2-16,3-1 0 15,6-2-3-15,0 0 0 16,6-2-1-16,5-4 3 15,1 1-9-15,0-1-1 16,-3-2-5-16,-3 0-3 16,0 0-16-16,-6 0-7 15,3-2-27-15,-7-1-9 16,1 1-35 0</inkml:trace>
  <inkml:trace contextRef="#ctx0" brushRef="#br0" timeOffset="23331.6028">11756 8895 324 0,'-9'-5'123'0,"9"10"-66"0,3-7-64 0,0-1 21 0,3 3 4 15,6 3 6-15,3-3-17 16,3-3-8-16,15 3 0 15,2 0 3-15,-2-3 7 0,3 1-23 16,-6-1-7-16,-1-2-45 16,4 2-20-16,-3-2-41 15</inkml:trace>
  <inkml:trace contextRef="#ctx0" brushRef="#br0" timeOffset="23747.7553">12191 8861 340 0,'-12'8'126'0,"15"-11"-68"0,3 8-68 0,-3 1 20 16,3-6-4-16,3 0 4 15,0 0 6-15,3 0 4 16,2 0-10-16,1 0-6 0,6-6 0 16,6 1-3-16,-6 0-1 15,0 0 1-15,-6-1 3 16,-4-2 2-16,-2-2 0 15,-6-1-1-15,-15-5-6 16,1 11 1-16,-4-6 2 16,-3 9 1-16,-3-1-1 15,0 6 1-15,-3 2-4 16,3 3-2-16,4 3-1 16,2 2 3-16,0 3 4 15,3 5 6-15,3 5-3 16,6 1-1-16,3-1 2 15,3 1 0-15,9-3-1 16,6-3 1-16,6-3-4 16,11-2-2-16,4-5-3 15,0-9 1-15,-4-4-21 0,7-4-8 16,-3-4-29-16,-6 2-10 16,-1-8-83-1</inkml:trace>
  <inkml:trace contextRef="#ctx0" brushRef="#br0" timeOffset="26980.3422">10348 13486 204 0,'-6'-8'77'0,"6"8"-42"0,-3-3-21 16,3 3 20-16,0 0-6 0,0 0-2 15,0 0-12 1,3 6-6-16,0 1-5 0,3 4-3 15,3 2 3-15,0 3-2 0,3 5 2 16,0-2-2-16,0 5 2 16,0-3-2-16,-3 0 2 15,0-5-2-15,-3-3-1 16,0-2 3-16,-3 2 0 16,-3-5 5-16,-6 0 5 15,-3 0-1-15,-3 0 1 16,0 0-5-16,0 0 0 15,0-3-5-15,3 0 0 16,0 0-3-16,3-2-1 16,0-3-17-16,3 3-5 15,3-1-24-15,0-2-8 16,0 0-46-16</inkml:trace>
  <inkml:trace contextRef="#ctx0" brushRef="#br0" timeOffset="27187.6872">10417 13555 164 0,'3'0'63'0,"-3"2"-34"0,0 1-12 0,0-3 20 15</inkml:trace>
  <inkml:trace contextRef="#ctx0" brushRef="#br0" timeOffset="27367.1663">10417 13565 385 0,'-9'5'50'16,"0"6"-24"-16,-3 0-4 0,-3-3-1 15,-6 5 8-15,-5-8 7 16,-4 0-8-16,0-2-4 15,3 0-17-15,-5-1-4 16,-1-7-2-16,3 8 1 16,9-1-12-16,6-2-43 15,9 8-9 1,12 0-22-16,6 0-5 16,3-5-27-16</inkml:trace>
  <inkml:trace contextRef="#ctx0" brushRef="#br0" timeOffset="27953.0043">11048 13475 204 0,'-9'6'77'0,"9"-1"-42"0,-21 8-26 0,9-5 19 0,-3 3-3 16,0 2 0-16,-2 0-1 15,-1 6 2-15,-3-4-14 16,6 7-2-16,3-7 0 0,3-1-4 16,0-1-1-16,3 0-2 15,3-2-3-15,3-3 3 16,6 2 2-16,0-2-4 16,3 0-1-16,3 0 0 15,0-3 0-15,6 1 0 0,0-1 0 16,0 0-9-16,-4 1-4 15,1-4-18-15,-3 1-7 16,0-1-16-16,-3-2-3 16,0 0-43-1</inkml:trace>
  <inkml:trace contextRef="#ctx0" brushRef="#br0" timeOffset="28232.9151">10905 13679 276 0,'-6'-5'104'0,"9"5"-56"0,0 2-52 0,-3-2 18 16,6 3-2-16,3 2 5 0,12-5-5 16,6 0-2-16,5 0-5 15,4 3 3-15,6-3 2 16,-1 0-1-16,1 0 0 0,0 0-8 15,-4 0-2-15,-2 0 2 16,-6 0 1-16,-6-3-14 16,-6 3-4-16,-4-5-34 15,-5 2-13-15,-6 3-62 16</inkml:trace>
  <inkml:trace contextRef="#ctx0" brushRef="#br0" timeOffset="30373.289">10217 13917 156 0,'0'-3'57'0,"0"3"-30"0,3-2-16 0,-3 2 18 16,0 0-6-16,0 0 1 15,0 0-11-15,3 5-3 0,-3 6-6 16,3 7 8-16,0 9 5 0,0 4-1 15,-3 4 3-15,3-1-6 16,0-2-3-16,0-3-1 16,0-2 1-16,0-6-5 15,-3-5-1-15,0-3 0 16,0-3 0-16,0-2 0 16,0-2 0-16,-3-6 0 15,0-3-5 1,0-2 1-16,0-6 0 15,3 0 2-15,3 1-6 16,0-3 1-16,3-1 1 16,0 4 1-16,6 2-2 15,0 3 0-15,0 2-1 16,0 6 3-16,0 2 0 0,0 0 1 16,-1 3 6-16,-2 3 4 15,-3-1 3-15,-3 1 3 16,-3-1-5-16,-3 1-1 15,-3 2-4-15,-3-2 1 16,1-3-4-16,-4 0 0 16,-3-3-10-16,3 0-3 15,3-2-15-15,0-3-6 16,3-3-24-16,3-2-8 16,3 0-52-1</inkml:trace>
  <inkml:trace contextRef="#ctx0" brushRef="#br0" timeOffset="30948.4492">10405 14118 184 0,'0'-8'71'0,"0"11"-38"0,0-3-19 0,0 0 20 16,0 0-13-16,0 0-2 15,0 5-5-15,3 3 1 16,-3 3-8-16,3 7-2 0,0-2 1 16,3 5-3-16,0-2 0 15,0-1-1-15,3-2-2 16,0-3 1-16,0-2 1 16,-1 0-1-16,1-6-1 15,0 0 3-15,3-7 2 16,-3-1-4-16,0-2-3 15,-3-1 3-15,0-2 1 16,-3 0-5-16,0 3-2 16,-3-3-3-16,0 0 0 0,0 3 0 15,0 0 2-15,0-1 4 16,0 4 1-16,0-1-4 16,0 0 1-16,0 1-9 15,0 2-4-15,0 0 4 16,0 0 3-16,0 0-8 15,0 0-2-15,0 0-17 16,0 2-4-16,0 4-31 16</inkml:trace>
  <inkml:trace contextRef="#ctx0" brushRef="#br0" timeOffset="31529.989">10527 14158 160 0,'-3'-8'60'0,"3"3"-32"16,-12-3-20-16,9 5 16 0,0-2 3 15,0-6 4-15,0 3-2 16,0 8 0 0,0 0-16-16,-3 0 3 0,0 3 4 0,-3 2-9 15,0 3-1 1,1 3-4-16,-1 7-1 15,3-2-3-15,0 5-2 0,3 0 1 16,3-2-1-16,3-1-3 16,6-2 0-16,3-2 2 15,-1-1 0-15,13-5 1 16,0-3 0-16,-3-5 2 0,0-3 3 16,-3-2 4-16,-1-5 2 15,-2-4 1-15,-3-2 2 16,-3-2 4-16,-6 2 1 15,-3 0 3-15,-6 0 1 16,-3 3-6-16,-6 2-2 16,-2 4-9-16,2 1-4 15,0 4-8-15,0-1-1 16,3 3-15-16,3 0-5 16,3 3-13-16,3-3-5 15,3 2-11-15,6-2-2 16,6-2-64-1</inkml:trace>
  <inkml:trace contextRef="#ctx0" brushRef="#br0" timeOffset="32147.2851">10658 14118 156 0,'0'0'57'0,"0"0"-30"0,3 0-34 16,-3 0 8-16,0 0 13 16,3 5 10-16,0 1 5 0,0 2 3 15,0 5-17-15,3 0 2 0,-3 0 3 16,0 1-5-1,0-1 0-15,0-3-7 0,0 1-3 16,0-3 0-16,-3-3 1 16,0 3-1-16,0 0 2 15,0-3 5 1,0 1-5-16,-3-6 1 16,3 0 0-1,0-3-4-15,0 0-1 16,0 1-1-16,0 2-2 15,0-3 1-15,0 0-1 16,0 1 2-16,-3 2 3 16,3-3 0-16,0 1 0 0,0-1-1 15,0 0 0-15,0 1-2 16,3-4 1 0,-3 1 0-16,0-3 1 0,3-3-2 15,0 1 1 1,0-1 2-16,6 1 2 15,-1-1-3-15,4 3-3 0,0 3 2 16,-3 0 0-16,0-3-1 16,0 8-2-16,3 0-2 15,0 0-1-15,0 0-7 16,-3 0-4-16,0 5-23 0,3-5-11 16,-4 0-22-1,1 0-6-15,0 3-27 16</inkml:trace>
  <inkml:trace contextRef="#ctx0" brushRef="#br0" timeOffset="32666.8022">10991 14129 192 0,'0'0'71'0,"-9"2"-38"0,12-10-19 0,-3 8 38 15,-6 0-10 1,0-2-10-16,-2-1-7 16,-1 1-15-16,0 2-4 0,-6 5 0 15,3 3-5-15,3 5-1 16,0 3-2-16,0 0 0 16,3 5 0-16,6 3-2 0,3-6 0 15,3-2 3-15,3-3 0 16,0-2 1-16,0-3 0 15,9-5 0-15,-6-3 0 16,3-8 0-16,-1-3 2 16,-2-5 1-16,-3-2 1 15,0-6 2-15,-3-5-3 16,-3 0 0 0,-6-6-1-16,-3 1-2 0,-3 2 3 15,3 3 0-15,0 5-1 16,0 6-2-16,3 4 1 15,0 4-1-15,0 2 0 0,3 5 2 16,0 6-1-16,6 7 2 16,0 6 2-16,3 5 2 15,3 3-1-15,-3 3-1 16,3-1-3-16,-3 1-2 16,0-4-4-16,0 1 0 15,0-5-27-15,0-3-11 16,0-6-34-16,0-2-15 15,-4-3-11 1</inkml:trace>
  <inkml:trace contextRef="#ctx0" brushRef="#br0" timeOffset="33056.2917">11125 14161 256 0,'-3'-3'96'0,"3"8"-52"0,3-5-45 16,-3 0 18-16,3 3-4 15,0 2 3 1,3-2-5-16,0 2 1 0,6-2-7 15,0-3-1-15,3 0 0 16,-3-3 0-16,0-2 0 0,0 2 0 16,-4-2 2-16,1-3 1 15,-3 0 1-15,-3 0-4 16,-3-5-3-16,0 2 0 16,-3 3 1-16,-3 0 1 15,-6 3 3-15,1 8-3 0,-4-1 0 16,0 4-3-16,0 2-1 15,3-1 1-15,3 7 0 16,0 2 0-16,6-3 0 16,0 0 2-16,3 3 1 15,3-3-1-15,3 0-2 16,6 1-2-16,0-4 1 16,6-2 1-16,-3-3 0 15,0-2-11-15,-1-6-3 16,1-2-20-16,0 0-7 15,-3-3-26-15,0 0-9 16,-3-3-24 0</inkml:trace>
  <inkml:trace contextRef="#ctx0" brushRef="#br0" timeOffset="33359.7717">11331 14123 228 0,'-3'3'85'0,"6"-3"-46"0,-3 11-37 0,3-3 17 0,0 0 1 16,0 2 2-16,0 3-3 15,0 1-1-15,0-4-10 16,-1 1-1-16,-2-3 0 0,0 0 1 16,0-3 0-16,0 3 2 15,0-8 1-15,0 0 3 16,-2 0 2-16,-1-3-5 16,0 1 1-16,3-6-5 15,0-3-2-15,3 0-2 16,2-2-3-16,1 0-2 15,3 0 1-15,3 2 1 0,3 1 0 16,6-1-3-16,-3 3 0 16,0 3-16-16,-3 2-7 15,-3 1-56-15,-1 2-23 16,-5 2-17 0</inkml:trace>
  <inkml:trace contextRef="#ctx0" brushRef="#br0" timeOffset="42994.6285">16141 8419 148 0,'12'-32'55'16,"-15"24"-30"-16,9 0-25 0,-6 6 13 0,3-1 11 16,-3 3 9-16,3-3-6 15,-3 9-1-15,3-9-15 16,-3 3-2-16,3 5-2 0,0 11 5 15,-3 0 3-15,3 13-4 16,-1 14-1-16,4 15 0 16,0 16 1-16,-6 8-1 15,0 8 1-15,0 8 5 16,3 0 4-16,-3-8 1 0,0 0 2 16,-3-6-7-1,3-4-1-15,3-12-5 0,-3-4 1 16,0-11-2-16,0-13 0 15,0-6-3-15,0-10-1 16,-3-3-8-16,3-5-2 16,0-3-16-16,-3-5-4 15,0-3-16-15,3-2-4 16,0-3-33-16,0-24-84 31</inkml:trace>
  <inkml:trace contextRef="#ctx0" brushRef="#br0" timeOffset="45998.4976">16150 8363 176 0,'-6'-10'66'0,"12"7"-36"0,-9 11-22 0,6-10 16 16,-6 2-1-16,0 5 1 15,3-5-13-15,-3 8-7 16,3-8-2-16,3 5-5 0,0-2 2 0,3-1 3 16,-3-4 1-16,0 2 3 15,3 0 3 1,3 2 2-16,-1-2 1 0,4 0-6 16,0 0-2-16,0-2 2 15,3 2 3-15,6 0-2 16,3 0-2-16,2 0 2 15,4 0 0-15,0 5-1 16,3-5 1-16,0 5 0 16,5-7 1-16,-8-1 0 15,6 0 0-15,-4 3 0 16,1 3 2-16,-3 0-3 16,3-3-2-16,2 2-2 15,1-2-3-15,0 3 1 16,3-3 1-16,-7 0-3 15,4 3 0-15,0 2 1 0,-1-5 2 16,-5-3 1-16,6 6 3 16,0 0-3-16,-1 2 0 15,1 0-1-15,0 0 1 16,0 1-2-16,2-6-1 16,4 5 3-16,-3 3 2 15,-1-5-4-15,1 2-1 16,0-2-2-16,-4-3-2 15,-2 2 5-15,3-2 1 0,3-2-3 16,2-1-1-16,1 3 3 16,3 0 3-1,-4 0-1-15,4 0-2 0,-3 5-5 16,-1-5 0-16,-2-2 2 16,-3 2 1-16,-1-3 5 15,10 3 2-15,-3 0-5 16,-1-3 0-16,1 3-6 15,0 0 1-15,-4-2 2 16,1 2 1-16,-3-3 1 16,2 0 2-16,-2 6-1 15,0-3-1-15,3-3-2 16,-1 6 1-16,4-3 3 16,-3 0 3-16,2 3-2 15,1-3 0-15,0 0-3 16,-1-3-1-16,7 0 1 0,-3 1 2 15,-1 2-3-15,-2 0 0 16,3 0 1-16,-4-3 0 16,1 6 0-16,0-1 0 15,-1 4 0-15,-2-6 0 16,0-3-3-16,5 6 0 16,-2-3 4-16,9 0 3 15,2-6-3-15,-2 4-1 16,-1-1-5-16,-2 3 1 15,3 0 4-15,-7 3 4 0,1-6-6 16,5 8 0 0,-5-5 2-16,3 0 4 0,-1-2-1 15,1 2 0-15,-3 0-1 16,2 2 1-16,1-2-4 16,-3 0 0-16,2 0-6 15,1-5 0-15,-4 2 3 16,1 1 4-16,3-1 5 15,-1-2 2-15,1 2-3 16,-9 0-3-16,8-2 0 16,-2 5 1-16,-3 0-1 15,5-2-1-15,-5-1-2 16,3-2 1-16,-4 5-6 16,4-3-3-16,-3-2 12 15,2 5 8-15,1-6-7 0,-3 6-1 16,-7 3-9-16,1-8 0 15,0 2 9-15,2 3 6 16,-2-3-3-16,-3 1-3 16,3-1-4-16,-1 3 1 15,1-3 1-15,0-2 0 16,-1 0 2-16,-2 5 1 16,-6-8-4-16,0 8 1 15,-3-3 0-15,-1 6 0 16,-5-6 0-16,0 3 2 15,0-2-1-15,-3 2-1 16,-6-3 5-16,6 0-3 16,-9 3-1-1,-3-2 0-15,6 10-1 0,-4-3 0 16,1 8 0 0,-9 3 0-16,6 3-3 15,-6 12 0-15,-3 1 2 16,4 2 2-16,-7 9-2 15,6-1-2-15,-3 27-1 16,6-13 3-16,-3 12 2 16,0-2 2-16,-6-2-4 15,6 7 1-15,0 3 0 16,0-10 0-16,0-6-3 16,-3-2 2-16,3-6 3 0,3-8 1 15,0-2 1-15,0-6 0 16,6 1-2-16,-3-3-2 15,0-3 1-15,0-3 1 16,6 3 3-16,-6 3 2 16,3-6-3-16,-3-7-1 15,6-3-1-15,-9 0-2 16,9-6 1-16,-12-4 1 16,8-1 1-16,-7-2 3 15,7-3-3-15,-10 5 0 16,5-5-1-16,0 0-2 15,5 5 1-15,-8-2-1 16,3-3 2-16,-2 5 1 16,-1-5-1-16,0 5 1 0,3-5-2 15,-6 0-1-15,3 8 1 16,-9-10-1-16,-6 2 2 16,0 0 3-16,-9 10 0 15,3-12 0-15,-5 7-1 16,-4-5 0-16,-3 3 0 15,-3-6 0-15,4 3 2 16,-10 0 1-16,3-3 1 16,1 1 0-16,2 2-2 15,-9-3 1-15,1 3-6 16,5-3-1-16,-2 6 0 16,2-3 2-16,0-3 3 15,0 1 4-15,1-1-4 0,5 3-3 16,0 5-1-16,4-7-1 15,2 2 0-15,-3 0 2 16,0 0-1-16,1 0 2 16,-1 2-2-16,-3-4-1 15,0 4 1-15,1-4-1 16,-4 4-3-16,0-2 2 16,-5 6 3-16,8-9 3 15,0 0-7-15,4 6 0 16,5-6 2-16,-9 3 2 15,0 0 0-15,-2 0-2 16,-4 3 1-16,3-6-1 16,1 3 0-16,2 0 0 15,-3-2 2-15,-3 2 1 16,4 0-1-16,-4 0-2 0,3 2-2 16,1-2 1-16,-4 6-10 15,0-4-5-15,-2-7 16 16,5 5 11-16,0 0-4 15,-2 0-3-15,-1 3-3 16,9-3 1-16,0 0-1 16,-2-6-1-16,-7 6-2 15,-3 3 1-15,1 0 3 16,-4-3 1-16,-2 8-4 16,-1-3 1-16,3 0-2 15,4-8 0-15,-1-2 4 0,-6 3 1 16,1 4-4-1,-7-4 1-15,4 4 0 0,2-2 2 16,-8 0-1-16,8-2-1 16,-3 2 1-16,4-3-1 15,-1 3-3-15,1-3 2 16,-4 1 1-16,3 2 2 16,7-3-3-16,-4 6 0 15,6-3 1-15,1 0 0 16,-7-6 0-16,4 4 2 15,-4 4-3-15,3-4 0 16,1 4 1-16,-1 1 2 16,3-3-3-16,4 0-2 0,2 0 2 15,-3 0 2 1,0 3 0-16,1-3 2 16,-4 0-4-16,0 2 0 0,-2-2 1 15,-4 0 2-15,1 0-14 16,2 8-5-16,3 0 18 15,-8-8 9-15,-1-3-3 16,3 6-1-16,-2-3-6 16,-1 0-1-16,-5 8 1 15,-1 0 0-15,4-3 0 16,-4 3 2-16,3-3-1 16,1 1 2-16,-1-1-2 15,1-5 2-15,2 8-2 16,3-11 2-16,1 1-2 0,11 2 2 15,6 10-11 1,6-12-4-16,4 2-34 0,2-3-15 16,6 8-52-16,-9-2-21 15,6-3-13 1</inkml:trace>
  <inkml:trace contextRef="#ctx0" brushRef="#br0" timeOffset="49543.3043">16665 8083 208 0,'0'0'79'0,"3"3"-42"0,-3-1-43 15,0-2 84-15,-6 6-27 16,6 2-10-16,0 2-11 16,0 3-18-16,0 1-1 0,0 1 0 15,-6 1-6-15,6 0-1 16,-3-3-2-16,6-2 1 16,-3 5-4-16,3-8 0 15,-9-3-19-15,6-5-7 16,3 0-21-16,0-3-10 15,0-2-49 1</inkml:trace>
  <inkml:trace contextRef="#ctx0" brushRef="#br0" timeOffset="49677.774">16665 7959 264 0,'-6'-3'99'0,"6"3"-54"0,-12-3-46 16,18 6 18-16,-9-3-10 16,9 0 1-16</inkml:trace>
  <inkml:trace contextRef="#ctx0" brushRef="#br0" timeOffset="49723.8989">16662 7961 433 0,'9'8'-40'0,"0"-2"-14"0</inkml:trace>
  <inkml:trace contextRef="#ctx0" brushRef="#br0" timeOffset="50163.3827">16721 8107 212 0,'-3'5'79'0,"3"0"-42"0,3 3-45 0,-3 0 10 16,3 3 19-16,0-1 10 16,0 1-4-16,0 2-1 15,0-2-15-15,-3-1-4 0,3-2-1 16,-3-2-3-16,0-1-2 15,0 0 2-15,0-5 2 16,0 0 0-16,0-5 0 16,3-3-3-16,0-5-4 15,0 0 1-15,3-3-4 16,0 2 1-16,3-4 0 16,0 7 2-16,0 3 1 15,0 3 3-15,0 0-1 16,-1 5-1-16,1 0 9 15,-3 5 4-15,0 6 0 16,0 2 2-16,0 0-6 16,-3 0-1-16,0 3-2 15,0-2-1-15,-3-4-3 16,0 1-2-16,0-3-10 16,0-3-4-16,0 0-24 15,0-2-8-15,0-3-22 0,0 0-8 16,0-3-23-1</inkml:trace>
  <inkml:trace contextRef="#ctx0" brushRef="#br0" timeOffset="50565.8208">17001 8091 248 0,'-6'-3'93'0,"6"9"-50"0,3 7-30 0,-3-5 22 15,3 2-12-15,-3 4 0 32,0 4-14-32,3-5-3 15,0 1-4-15,-3-6 1 0,0-1 0 16,0-1-1-16,0-4-2 0,3-2-2 16,-3-5 1-16,-6 0-6 15,9-6-3-15,-3-5 1 16,6 6 3-16,-3-3 3 15,3 2 2-15,0-5 1 16,0 11 0 0,-3-3 4-16,3 5 2 15,9 3 4-15,-4 5 4 0,-2 1-2 16,0 4 1-16,-3 1-1 16,0 2 0-16,0 0-9 0,-3 3-1 15,0-2 4 1,0-4 6-16,6-2-52 15,0-3-20-15,0-5-13 16,-9-2-56 0</inkml:trace>
  <inkml:trace contextRef="#ctx0" brushRef="#br0" timeOffset="51002.676">17209 8112 272 0,'-3'3'101'0,"3"-3"-54"0,3 5-64 0,0-2 14 16,0 2 20-16,0-2 12 16,6 2-9-16,-3-2-6 0,3-1-8 15,0 1-5-15,0-3 2 16,0 0 2-16,0-3 2 16,0-2-6-16,0 0-2 0,-3-1 2 15,0 1 1-15,-6-3 4 16,-3 0-1-1,-3-2 0-15,0 2-6 16,-3 2 1-16,-3 9 2 16,0 0 1-16,0 2-4 15,0 0 1-15,-3 3 2 16,6 3 1-16,0-1 1 16,3 4 0-16,1 1 6 15,5-1 6-15,0 2-15 16,2-1-4-16,4-1 4 0,3-1 6 15,3 0-8-15,3-5-3 16,0 3-9-16,0-11-3 16,6 0-18-16,-3-6-5 15,2-2-13-15,1-2-3 16,-6-3-8-16,3-3 0 16,-3-3-15-1</inkml:trace>
  <inkml:trace contextRef="#ctx0" brushRef="#br0" timeOffset="51282.4782">17418 8086 220 0,'-6'0'82'0,"12"-14"-44"0,-3 20-44 0,0-4 14 16,0 4 8-16,0 2 9 15,0 2 5-15,3 3 4 0,0 3-18 16,-4 3 0-16,4-3 0 0,0 0-4 16,-6-6-2-16,0-2-1 15,0 0 1 1,3 0 1-16,-3-3 3 0,3-2-5 15,-6-3-1-15,0 0-2 16,-3-5-1-16,6-6-3 16,-6-2-2-16,4 0-2 15,4-3 1-15,7 2-1 16,-3 1-2-16,3 0-4 16,3 5 0-16,-3 0-7 15,3 3-3-15,-3 2-30 16,6 3-14-16,-3 0-69 15</inkml:trace>
  <inkml:trace contextRef="#ctx0" brushRef="#br0" timeOffset="51496.6982">18081 7924 236 0,'-2'-16'90'0,"2"22"-48"0,0-17-18 0,0 8 27 0</inkml:trace>
  <inkml:trace contextRef="#ctx0" brushRef="#br0" timeOffset="51718.2882">18058 7887 523 0,'-12'-13'50'0,"-3"5"-25"16,0 5-12-16,-3 11-6 0,3-2-6 16,3 4 0-16,-3 1-6 15,4 7 1-15,2 4 2 16,3 4 1-16,3 3-4 16,0 3 1-16,3 0 2 15,0-3 3-15,0 0 2 16,6-5 3-16,0-3-8 15,0 0-3-15,0 0-19 0,-3-10-8 16,0-3-25-16,-1-3-9 16,-2-5-18-16,0 0-7 15,-2-3 0 1</inkml:trace>
  <inkml:trace contextRef="#ctx0" brushRef="#br0" timeOffset="52184.7336">17754 8107 264 0,'-9'-5'101'0,"12"2"-54"0,-3 3-46 0,3 0 21 31,12-3-3-31,6-2 3 16,3-3-12-16,-1 3-3 0,4-6-5 16,-3 1-2-16,0 10 3 15,0 5-9-15,-3-8-3 16,-1 1-13-16,-5 2-4 0,0 0 12 15,0 0 7-15,-6 0 0 16,0 8 3-16,-3-1 6 16,-6 4 12-1,-3 2 2-15,6 0-6 16,-6 3-1-16,6 0-1 16,3 0 2-16,-3 0-5 15,3 0-1-15,0 2 0 16,3-7 2-16,-1-6 6 15,1-2 2-15,0-3 4 0,0-3 3 16,0-5-16 0,0-2-4-16,-3-3 7 0,-3-1 3 15,-3-2-2-15,-3 3-1 16,-3 0-2-16,0-3-1 16,-3-5-8-16,3 13-2 15,0 0-20-15,0 3-7 16,3-1-23-16,0 4-10 15,3-1-64 1,6 8 16 0</inkml:trace>
  <inkml:trace contextRef="#ctx0" brushRef="#br0" timeOffset="52514.2789">18189 8102 216 0,'3'5'82'0,"3"3"-44"0,0 5-31 16,-3-5 18-16,2 3 0 15,-2 2 4-15,3-3-11 16,3 6-3-16,0-5-9 16,-3-3 0-16,0 0 4 0,-3-3 3 15,0 0 4-15,-3 1-5 16,0-6-2-16,0 0 1 16,-3-3 0-16,0 0-3 15,0-5 0-15,0 0-7 16,3-2-1-16,0-1 2 15,6-2 1-15,0 2-4 16,6 1-1-16,-3-1-2 0,3 1 3 16,0 2 0-1,0 2 1-15,0 1-3 0,-1 2 2 16,-2 1-30-16,3 2-12 16,-3 0-35-16,0 2-16 15,-3 1-16 1</inkml:trace>
  <inkml:trace contextRef="#ctx0" brushRef="#br0" timeOffset="52619.5579">18421 8147 288 0,'-3'0'110'0,"3"0"-60"0,6 0-43 0,-6 0 23 0</inkml:trace>
  <inkml:trace contextRef="#ctx0" brushRef="#br0" timeOffset="52729.8513">18442 8149 514 0,'18'0'14'0,"-4"0"-8"16,4-2-7-16,-3-1 0 0,3 0-6 16,-3 1-3-16,0-1-36 15,-3 0-15-15,0 1-68 16</inkml:trace>
  <inkml:trace contextRef="#ctx0" brushRef="#br0" timeOffset="53129.166">18632 7914 212 0,'3'-3'79'0,"0"0"-42"0,3 9-21 0,-3-4 24 15,0 4-6-15,0 4 1 16,3 3-9-16,0 14-4 15,-3-1-12-15,0 3 5 0,-3 3 4 0,9 0-12 16,-9-3-4-16,3-5-2 16,-3-3 1-1,0 8-6-15,0-16-1 0,9 3-34 16,-3-3-13-16,0-7-43 16,8-6-14-16,1-3 11 15</inkml:trace>
  <inkml:trace contextRef="#ctx0" brushRef="#br0" timeOffset="53460.7035">18846 8094 228 0,'-3'0'88'0,"6"2"-48"0,-6-2-51 0,3 0 13 16,0 6 13-1,-2 1 10-15,-1 7 1 0,3 2 2 16,0-1-16-1,3 1-5-15,-1 3-2 0,1-6-1 0,3 3 0 16,6-3 2-16,-3-8 3 16,6-2 5-16,-3-3 3 15,3-3-5-15,-3-2-2 16,0-3-1-16,-3-2-1 16,-3-1 0-16,-6-2 0 15,0-3-4-15,-9 5-3 0,-3 1-3 16,0-1-1-16,0 1-14 15,0 2-4-15,0 2-24 16,3 1-64 0,3 2 7-16</inkml:trace>
  <inkml:trace contextRef="#ctx0" brushRef="#br0" timeOffset="53776.5016">18998 8104 220 0,'-6'8'85'0,"6"0"-46"0,3 8-41 16,0-8 14-16,-3 5 7 15,3 0 7-15,0 3-9 0,3-3-2 16,3-2-9 0,0 0 0-16,3-3 4 0,0-3 3 0,3-3 2 15,0-4-2-15,0-3 0 16,-4-3 1-16,-2-3 2 15,-3 0 2-15,0-2 3 16,-6-5-7-16,-3 4-1 16,-3 1-5-16,-3-5 0 15,0 4-10-15,1 1 0 16,-4 5-18-16,3-5-4 16,3 8-19-16,0 2-5 15,6 1-65-15,0 7-16 16</inkml:trace>
  <inkml:trace contextRef="#ctx0" brushRef="#br0" timeOffset="54225.6973">19156 8078 184 0,'-12'21'71'0,"30"-18"-38"0,-9 10-34 16,0-3 15-16,0 6 12 15,0 5 8-15,-3 9-2 16,0 1 1-16,0 4-19 15,0-1-1-15,-1-2 0 0,1-6-1 16,0 3 3-16,0-10-4 16,0 2 1-16,-3-10-5 15,0-3-2-15,-3-3 2 0,0-5 2 16,0-3-6-16,-3-2-4 16,0 0-3-1,0-9 0-15,0-1-2 16,0-9 1-16,0-5 3 0,0-3 1 15,0 0-2-15,3 0 0 16,0 3 2-16,0 3 0 16,0-1 1-16,3 4 2 15,3 4-1-15,0 3-1 16,3-5 5-16,3 13 1 16,3 8 2-16,0 3 0 15,3 2 2-15,-3 3 1 16,-3 2 8-16,-4 1 5 0,-2 2 2 15,-9 1 4-15,-2-1-14 16,-7 0-7-16,-9 0-14 16,3-5-5-16,-6-3-28 15,-3-2-11-15,3-3-49 16,1-5-22-16</inkml:trace>
  <inkml:trace contextRef="#ctx0" brushRef="#br0" timeOffset="55262.8716">19680 7855 232 0,'-6'-13'88'0,"9"13"-48"0,-6 13-34 0,6-5 22 16,0 8-4-16,-3 8 3 15,3 8-6-15,-3 0-3 16,3 5-10-16,3 2-5 0,-3 1 0 16,0-3 0-16,0 0 1 15,0 3-2-15,0-14-2 16,0-2-30-16,0-5-13 16,-3-19-71-1,-3-8-2 1</inkml:trace>
  <inkml:trace contextRef="#ctx0" brushRef="#br0" timeOffset="55367.4498">19573 8009 292 0,'-6'0'110'0,"9"13"-60"0,-3-8-47 15,0-5 21-15</inkml:trace>
  <inkml:trace contextRef="#ctx0" brushRef="#br0" timeOffset="55469.7353">19579 8027 504 0,'15'-5'12'0,"5"3"-6"16,4-1-7-16,0-2-2 0,3 2-27 16,-3 3-12-16,-4-3-28 15,-2 1-8-15</inkml:trace>
  <inkml:trace contextRef="#ctx0" brushRef="#br0" timeOffset="55773.5342">19784 8027 244 0,'-9'22'90'0,"6"-12"-48"0,-6 1-38 0,6-6 21 16,3 6 1-16,0 2 5 15,3 3-15-15,0 2-7 16,6 1-5-16,6-3 1 0,3 0 1 16,0-6 0-16,0-2 1 15,-1-5-2-15,1-6 2 16,-3-5-4-16,0-2-2 15,-6-6 0-15,-3 0 1 16,-6 0-1-16,-3-11 2 16,-3 6 0-16,0 3 1 0,-6 7-2 15,0 1-2-15,-3 4-8 16,4 1-5-16,2 2-26 16,0-2-13-16,15 2-153 31,0 1 76-31</inkml:trace>
  <inkml:trace contextRef="#ctx0" brushRef="#br0" timeOffset="56326.0832">20254 8012 228 0,'-14'-6'85'0,"11"12"-46"0,-9-6-26 0,6 2 24 16,-3 11-17-16,0 1-3 15,0-1-11-15,0 3-4 16,3 2-1-16,3 3 1 0,3 3 1 15,6-3-1-15,3-2-2 16,0 0 3-16,3-9 2 16,-3-5 4-16,6-5 2 15,-1-2-3-15,1-9 0 0,0 1-5 16,-3-9-2-16,-3 3 2 16,-6-13 2-16,-3 3 0 15,0-6 2-15,-6-3-4 16,0-10 0-16,0 8-3 15,-3 6-1-15,3 4 5 16,0 6 2-16,0 5 4 16,0 6 4-16,0 4-10 15,3 17-2-15,9 7-4 16,-3 4-2-16,0 4 9 16,6 8 4-16,0 1 2 15,3-1 1-15,0 1-6 0,0-6-4 16,0 0-15-1,0-5-4-15,-3-6-18 0,3-5-5 16,0-2-45-16,2-6-20 16,-5-5-9-1</inkml:trace>
  <inkml:trace contextRef="#ctx0" brushRef="#br0" timeOffset="56675.2378">20424 8107 244 0,'0'8'90'0,"3"-3"-48"0,0 3-34 0,0-3 24 15,0 3-9-15,0 0-1 0,0 3-12 16,0-3-6-16,0 2-3 16,0-4 5-16,0-1 6 0,-3-5-2 15,0 0 0-15,0 0 0 16,0 0 1-1,0-3-5-15,0-2-2 0,0-6-2 16,0 3 1 0,0-2 0-16,0 2 1 0,0-3-2 15,3 1-2-15,3-1 1 16,0-2-1-16,3 2 2 16,0 3 1-16,2 0-6 15,-2 3 0-15,0 0-19 16,-3 2-6-16,0 1-31 0,6 2-101 31</inkml:trace>
  <inkml:trace contextRef="#ctx0" brushRef="#br0" timeOffset="57128.7562">20621 8067 264 0,'-9'-13'99'0,"3"24"-54"0,0-17-33 0,-3 12 24 16,6-4-15-16,0 3-4 16,-6 6-13-16,3 0-4 0,0 4-1 15,-3 1 9-15,3 3 4 16,6-1-5-16,0 1-4 0,9-6-2 16,0-2-1-16,0-3-3 15,3-3 0-15,-3-5-5 16,3-5 0-16,-3-6-3 15,-1 1 0-15,-2-4 6 16,0-2 4-16,-3 3 4 16,0 0 1-16,-3 0 4 15,-3-1 14 1,3 9-4 0,0 0-8-16,3 2-6 0,-3 3-3 15,3 6 1-15,0 4 1 16,0 3 3-16,3 1-3 15,0 1-2-15,0-1 0 0,0 2-1 16,0-3-11-16,0-3-5 16,0-4-19-1,0-1-5-15,6-5-12 0,-3-3-5 16,0-2-51 0,-3-6-27-16,0-2 69 15</inkml:trace>
  <inkml:trace contextRef="#ctx0" brushRef="#br0" timeOffset="57543.7125">20757 8049 208 0,'-3'-3'77'0,"3"8"-42"0,0 16-28 0,6-13 18 15,-6 3-2-15,0 2 1 0,6 3-5 16,0-3-1 0,0 1-10-16,0-1-3 0,3-3-1 15,-3 1-2-15,3-3 1 0,-3-5-2 16,3-3 2-16,-3 0-2 15,0-3-1 1,0-2-4-16,0-1 0 16,-3-2 4-16,0 3 4 0,0 0-10 15,0 2-5-15,-3 3-4 16,0 0-1-16,6 5 13 16,0 3 6-16,2 0 6 15,1 0 2-15,3-2 8 16,0-1 5-16,0-3 0 0,0-2 1 15,0-5 3-15,-3-3 3 16,0-5-6-16,-3 2-1 16,-3-2-9-16,-3 0-2 15,0 0-9-15,-3-3-3 16,-3-3-10-16,-3 3-4 16,0 3-20-16,0 3-8 15,0 7-19-15,3-2-5 16,0 7-40-1,3 1-48-15</inkml:trace>
  <inkml:trace contextRef="#ctx0" brushRef="#br0" timeOffset="58052.7804">21305 8075 232 0,'-6'-18'88'0,"3"28"-48"0,-6-5-29 16,6-2 23-16,-3 0-9 15,0 2-2-15,-6 0-11 16,-2 3-5-16,-1 5-4 15,0 3-3-15,3 3 3 0,3-1 0 0,6 4 3 16,0 1-3-16,9-4-2 16,6 5 0-16,0-14 1 15,0-2-3-15,0-8 0 16,2-5-4-16,-2-3 1 16,0-3 0-16,0-2-1 15,-3-3 8-15,-3 0 5 16,-3 1 9-16,-3-4 4 15,-3 6 5-15,0 2 3 16,0 1-11-16,0 4-5 16,0 1-11-16,0 5-3 15,3 5 0-15,3 6 0 16,3 2 3-16,3 3 3 16,-3 0-9-1,6 0 3-15,0 0-27 16,3 0 15-16,-3-3-69 15,0-3 46-15,2-7-128 16,4 0 93-16</inkml:trace>
  <inkml:trace contextRef="#ctx0" brushRef="#br0" timeOffset="58548.6384">21594 8001 208 0,'0'-3'77'0,"0"3"-42"0,3 8-28 0,-3-2 42 16,3-1-28-16,0 5 34 15,0 4-31-15,0 2 25 16,3-1-28-16,-3 4 11 16,0-1-18-16,0 1-4 15,3-3-6-15,-3 0-1 16,0-3-1-16,-1 0 3 16,1-2-3-16,0-6 8 15,0 3-6-15,0-11 8 31,0 1-8-31,0-11-1 16,0 2-2-16,-3-10-1 16,3 8 0-16,0-6-3 15,3 3 2-15,0-2-4 16,3 4 3-16,-3-1-17 16,3 4 11-16,0 0-43 15,3 3 28-15,-3 0-84 16,3 3 60-16,0 0-106 15,-1 5 86-15</inkml:trace>
  <inkml:trace contextRef="#ctx0" brushRef="#br0" timeOffset="58847.7849">21826 8057 280 0,'-9'13'107'0,"6"-8"-58"0,-3 3-42 0,3-3 37 15,3 1-27-15,-9 4 10 16,9 6-17-16,0 0-3 15,6 0-4-15,-3 0 11 16,6 0-8-16,0-6 15 16,0-2-12-16,6-5 5 15,0-1-9-15,0-7 7 16,-1 2-8-16,-2-7 16 16,3-1-11-16,-9-7 14 15,-3 7-14-15,-9-7 3 16,3 4-8-16,-9-1-13 15,3 7 5-15,-5-3-32 16,2 6 20-16,-3-3-51 16,3 3 38-16,0 2-76 15,3 6 58-15,3-6-105 16,6 3 86-16</inkml:trace>
  <inkml:trace contextRef="#ctx0" brushRef="#br0" timeOffset="59284.9549">21939 8033 264 0,'0'13'101'0,"0"-13"-54"0,6 13-42 16,-3-7 40-16,0-1-28 0,0 5 26 31,3 6-25-31,-3 3 15 0,0-1-19 0,0 1 1 16,3-3-9-16,0 0-3 16,0-3-2-16,0-5-6 15,3 0 3-15,-3-8-6 16,3 2 5-16,-4-7-10 15,4 2 8-15,0-7-9 16,0-1 8-16,-3-5-4 16,0 6 6-16,-3-1-4 15,3 3 4-15,-3 3 2 16,0 5 2-16,0 3 8 16,3 2-4-16,3 0 10 15,3 6-8-15,0-1 12 16,0 4-10-16,0-6 18 15,-1-1-14-15,4-7 18 16,3 0-17-16,0-7 20 16,0-1-19-16,-3-11 22 15,0 6-21-15,-6-6 13 16,-3 3-17-16,-6-5-5 16,0 5-4-16,-6-2-40 15,0 7 21-15,-6-2-77 16,6 2 53-16,-3 1-171 15,3 5 118-15</inkml:trace>
  <inkml:trace contextRef="#ctx0" brushRef="#br0" timeOffset="67391.0609">15662 7845 132 0,'-3'-19'52'0,"-6"9"-28"0,9 5-22 16,0 10 14-16,6 0-10 15,-6-5-1-15,0 0 1 16,3 3 1-16,-3-3-3 15,3 2 8-15,-6 9 11 16,3 7-5-16,0-4-5 16,0 23 3-1,-3 0-4-15,3 0-7 16,0 5-1-16,0 3-2 16,0 3 1-16,-6 7 2 15,3 1 2-15,-6 2 1 0,6-2 0 16,-3 5-4-16,0 2-1 15,-3 6 3-15,3-3 3 16,0 11-2-16,0-6-2 16,-3 3 2-16,0 3 0 15,0 8 1-15,3-11 2 16,0 5-7-16,-3-10-2 16,6-3 1-16,-2-2 3 15,2 10-2-15,0-6 0 16,0-15 1-16,-3 16 0 0,0-5 0 15,0-1 0-15,0 1-2 16,0 7 1-16,0-5 2 16,0-2 2-16,0 10-6 15,0-8 0-15,0 0-1 16,0 3 2-16,0 2 1 16,0-5 1-16,0 3-2 15,0-3 1-15,0 1-4 16,0-1 0-16,3 8 3 15,0-8 3-15,0-8-2 16,0-2 0-16,0 7-1 16,3-5-2-16,0 1 12 15,3-1 6-15,0 8-20 16,0-5-7-16,0-3 5 16,3 3 4-16,-3-3 1 0,0-2-1 15,0-1 1-15,0-5-1 16,3 11 0-16,0-2 2 15,0-4-3-15,-3 9 0 16,3-12 5-16,-3 1 5 16,3 0-5-16,-3-2 0 15,0 4-4-15,0-2-1 16,3 0 3-16,0 13 1 16,0-2-8-16,0-4-4 15,0-1 11-15,0 4 5 16,-3 1-2-16,0-9-3 15,0 9-1-15,5-6 1 0,1-2-1 16,-3-1-1-16,0 1-2 16,0 2 1-16,0-3 1 15,0 4 2-15,0-1 1 16,0 0 1-16,-3-5-2 16,0 0-2-16,3 10-2 15,-6-4 1-15,0-4 3 16,3-5 3-16,3-5-4 15,-6-5-1-15,3 0 0 16,0-3 2-16,-6-8-1 16,6-8-1-16,0 3-8 15,-3-8-3-15,3-11-21 16,-3-5-6-16,3-16-52 16,3-16 10-1,-6-34 3-15,-3-21-14 16</inkml:trace>
  <inkml:trace contextRef="#ctx0" brushRef="#br0" timeOffset="70093.1353">15608 7996 132 0,'0'-6'52'0,"-3"14"-28"0,6-10-15 15,-3 7 16-15,0-5-10 16,0 0-1-16,0 0-4 16,0 0-1-16,0 0-5 15,-3 5 6-15,9-5 3 0,-6-2 0 16,0 2 2-16,0-3 9 16,3-5-6-1,-3 3-3-15,0-6-15 16,-3-2 4-16,3 0 1 15,0-19 2 1,-3 3-3-16,3 0-1 16,-3 0-3-16,3 2-1 15,-3 3 3-15,3 1 3 16,-6-1 0-16,6 0 2 16,0 8-6-16,0-2-1 15,-3-4 0-15,0 4 2 16,0 5 1-16,3-3 1 15,-3 5 0-15,6 1 0 16,-12 10 0-16,12-11 2 16,0 11-1-16,0-5 2 15,-6-1-6-15,9 1-1 16,-6 3-2-16,6-1 0 0,3 0 2 16,0 1 0-1,6 2-3-15,3-6 2 0,11 1 1 16,1 0 0-16,3 5-5 15,6-3 1-15,8-2 4 16,10-1 2-16,-1-1 0 16,4 4-2-16,-4-2 1 15,7 5-1-15,2-3-3 16,4-5 2-16,2 0 1 16,-2 0 2-16,5-8-1 15,-2 6 2-15,-1-6-4 16,4 8 0-16,-1-5 3 0,-6 7 1 15,4-4-4 1,-4-1-1-16,-2 1 1 0,2 2 0 16,13-3 1-1,-7 0 2-15,-11 6 1 0,5-3 3 16,-3 0-1-16,1 0 2 16,2 0-4-16,1 6 0 15,-1-3-1-15,-2 2-2 16,-1-2-2-16,1 2 1 15,-1 0 1-15,10 1 0 16,-7-1 2-16,-2 0 1 16,-1 1 1-16,1-1 0 15,-1 0 0-15,1 3 0 16,5 0-2-16,-3 0-2 0,7 0 1 16,-4 0-1-16,1 0 0 15,-4 0 2-15,10 0-1 16,-7 0 2-16,-2 6-4 15,2-4 0-15,-6-2 1 16,-2 3 2-16,-1 0-1 16,7 2-1-16,-7-2 1 15,-2 2-1-15,-4-2 0 16,7-1 2-16,-3-2-1 16,-1 3-1-16,1-1 1 15,5 1 1-15,-2 0-1 16,-4-1-1-16,1-2 1 15,-1 0 1-15,1 3-3 0,-1 0-2 16,1-3 4-16,2 2 3 16,-2 4-1-16,-7-4-2 15,1 1-5-15,3 0 0 16,-4-1 0-16,-2 1 2 16,-1-1 3-16,7 6 2 15,-4 0-1-15,10 0-2 16,-12-2 1-16,5-1-1 15,-2-2 2-15,-10 2 1 16,1-3-1-16,-6 12 1 16,-1-4-4-16,1-2-2 15,9-8 4-15,-7 6 1 16,-2-6 0-16,0 5-2 16,-7 3 5-16,-2-3 4 0,6 0-5 15,0 3-2-15,-4-5-6 16,1 2 0-16,-3 3 4 15,0 0 4-15,-3 0-3 16,-1-3-3-16,-2-2 7 16,0 0 6-16,6-1-5 15,-7 4-1-15,1-1-3 16,-3-3-2-16,3-2-2 16,-6 0 1-16,0 0 1 15,-3 0 0-15,5 3 0 16,-2 5 2-16,9 3-3 15,-3-9 0-15,0 12 1 16,-6-14 2-16,-1-3-12 16,-5 0-6-16,0 1-77 15,3-4-60 1</inkml:trace>
  <inkml:trace contextRef="#ctx0" brushRef="#br0" timeOffset="74011.1098">21978 7451 156 0,'-3'-3'57'0,"0"-5"-30"0,0 5-32 15,3 3 10-15,0 0-8 16,3 3 2-16,-3-3 3 16,0 0 1-16,6-3-1 15,0 6 7-15,3 0 6 0,-6-3-1 16,6 0 0-16,0 5-4 0,2-5-1 16,-2 0-3-16,12 0 1 15,-3 3-2-15,6-3 0 16,0 0-3-16,0 2-2 15,-1 4 5 1,1-9 1-16,0 3 0 0,-6 0-1 16,6 0-1-16,-4 0 0 15,-2 0-2-15,-3 0 1 16,-3-3 0-16,6 3 1 16,-6-2 0-16,0-1 0 0,-3 0 0 15,3 3 0 1,-6 0-2-16,-3 0-2 15,2 0 5-15,1-2 4 0,-3 2-5 16,-3 0 0-16,3 0-2 16,-3 0 1-16,6 2-2 15,-6-2 2-15,3-2-2 16,-3 2 2-16,3 0 0 16,3 5 1-16,-6-5-2 15,0 0-2-15,0-3 3 16,0 1 0-16,0 2-4 15,0 0 1-15,0 5 2 16,0-5 1-16,0 0-1 16,0-3-2-16,0 3 1 15,0 0-1-15,0 0 0 0,0 0 0 16,3-2 2-16,-3 4 1 16,0-2 1-1,0 0 0-15,3 3-5 16,-3 2 1-16,3-7 0 15,-3 2 0 1,0 0 0-16,-3 2-3 0,3-2 2 16,0 0 1-16,0 0 0 15,0 3 0-15,0-3 0 16,0 0 2-16,0 0 3 16,0 0-2-16,0 0 0 0,0 0-1 15,0 0-2-15,3-3-2 31,-3 9 1-31,-3-9 1 0,3 3 0 16,3 5 0-16,-3-5 0 0,0 0 0 16,3 6 2-16,-3-6 1 15,-3 2 1 1,3-2 0-16,6 0-2 16,-6 0 1-16,3-2-4 15,-3 4 0-15,6 1 3 16,-6-3 1-16,0 0 1 15,0 0 0-15,0 8-2 16,0-8 1-16,0-3 0 16,0 3 1-16,0 0 0 15,0-3 0-15,0 3-5 0,0 0-1 16,3-2 3-16,-3 2 3 16,0 0-3-1,0 0-3-15,3 5 3 0,-3 0 1 16,0 1-3-16,0 2-1 15,3 2 1-15,-3 17 0 16,0 4 1-16,0 9 0 16,0 21 0-16,0 2 2 15,0 9-3-15,0 5-2 16,0 7 4-16,3 6 3 16,-3-5-3-16,0 0-3 15,3 5 1-15,-3 2 0 16,3 1 1-16,0 7 2 15,-3-2-3-15,6-3 0 0,-3 9 3 16,0-14 1-16,0 2-4 16,-3-2 1-16,0-8 0 15,-3 3 2-15,0 5 1 16,0-13 1-16,-3 7-2 16,6-7-2-16,-6-3 3 15,3 5 2-15,-3-7-4 16,3 2-1-16,0 11 0 15,3-3 2-15,-3 0 3 16,3 0 4-16,0-6-9 16,0-4-2-16,0 5 1 15,0-6 0-15,0 0 3 0,0 6 3 16,3 0-7-16,-6-3 0 16,3 8 0-1,0-5 3-15,-3-6 4 0,3 6 2 16,0-8-3-16,0-6-1 15,-3 3-1-15,3-2 1 16,0-3-2-16,-3 0 2 16,3-1-2-16,-3 17 2 15,3-5 0-15,-3-6 1 16,0 5-5-16,3 1 1 16,-3-4 0-16,3 4 0 15,0 5 2-15,0-14 1 16,0 14 1-16,-6-6 0 15,6 1 0-15,0 4 0 0,-3-4-2 16,0-1 1-16,3 6-2 16,-3-6 2-16,3 1-2 15,-3-6 2-15,3-8-7 16,-9 6 1-16,12-3 1 16,-3-3 1-16,0-3 1 15,-8 4 0-15,8-4 0 16,0-7 2-16,2-3 1 15,-7 0 1-15,10-6-2 16,-5 4-2-16,0-9-2 16,0 0 1-16,3 9 1 15,-3-3 2-15,3-1-6 16,-6 4 1-16,6-1 1 0,-3-5 3 16,6 5 0-16,-3-18 2 15,0 5-4-15,0-5-2 16,-3-3-1-16,0-8 3 15,3 1-5-15,-3-6 2 16,0-1 4-16,-3 1 2 16,3 6 0-16,0-14 1 15,0 13-2-15,0-13-1 16,0 5-4-16,0-5-2 16,0 5 3-16,-3-5 3 15,3 0 1-15,-3 0-1 16,0 3-2-16,-9-3-1 15,-2 5 4-15,-1-5 1 0,0 0 0 16,-6 0-2-16,0 3 1 16,-3 0-1-16,1 2 0 15,-4-2 0-15,-12 5 4 16,3-6 2-16,-2 6-2 16,2-3-1-16,0-2-1 15,-2-3-2-15,-4 5-2 16,-3-5 1-16,1-2-1 15,2-4 0-15,0 4 0 16,-5-6-2-16,-4 5 3 16,3-2 2-16,-5 5 0 15,-10-5 2-15,4 2-2 16,-1 3-1-16,-2 0 1 16,-4-8-1-16,4 11-3 15,-10-9 2-15,-2 1 1 0,8-3 0 16,1 6-3-16,-7-9 2 15,7 3 1-15,2-3 2 16,1 6-1-16,-4-13-1 16,4 10-4-16,2-11 0 15,-8 16 4-15,-1-4 2 16,7 4 0-16,-9-5-2 16,-1 0-2-16,4 3 1 15,-10 7-1-15,7-7 0 16,-1 10 2-16,-5-10 2 0,3 0 1 15,-1 0 1-15,-8 12-5 16,8-9 1 0,4 7 0-16,-12-10 0 0,2 2-3 15,-11 3 2-15,15 5 3 16,5-5 1-16,-2 6-1 16,-4-9-2-16,1 0-2 15,9-2 1-15,-7 5 1 16,10 0 2-16,-1 0-1 15,4 0-1-15,-7-2 3 16,7 2 0-16,2 7-4 16,1-9-1-16,2 2 1 15,-3 5 2-15,4 8 0 16,-15-18 2-16,11 10-4 16,0-2 0-16,7-3 1 15,-10 0 2-15,4 11-1 0,2-14 2 16,10 11-2-1,-16-11-1-15,4 14 1 0,2-14 1 16,3 14-3-16,1-17-2 16,-10 12 2-16,10-12 2 15,2 12 2-15,-2-9 3 16,-1 14-1-16,0-9 2 16,1-15-4-16,2 18 0 15,-2-5-1-15,2 0 1 16,3 0-2-16,4 6-1 15,-10-1 1-15,4 0 1 0,-1-2 1 16,-3 2 1-16,7-7-2 16,2 7 1-16,-5-5 0 15,5 8 1-15,-3-6 0 16,-2 4 0-16,-1-1-2 16,4-2-2-16,2-6 1 15,3 3-1-15,3 0 0 16,7 5 0-16,-4-7-3 15,-3 4 2-15,10 4 1 16,2-6 0-16,3 0 0 16,6 0 0-16,0 2 0 15,9-4 0-15,0 2-3 16,0 0 0-16,6-3-5 16,1 3 0-16,-1 0 2 15,3-3 3-15,-3 6 0 16,3-19-1-16,0 0 3 15,-6-10 0-15,-9-6-6 0,9-8-3 16,-6-21 1-16,-3 1 0 16,-9-12 3-16,-3-5 2 15,4-5-5-15,-1-8-1 16,0 3-9-16,0 2 0 16,3-7-36-16,6-25-15 15,3 22-64 1</inkml:trace>
  <inkml:trace contextRef="#ctx0" brushRef="#br0" timeOffset="77914.7643">16766 9006 184 0,'-9'0'68'0,"6"3"-36"0,0 0-20 16,3-1 19-16,0-2 4 16,0 0 3-16,0 0-14 15,0 0-6-15,6 0-11 16,6 0-3-16,9 0 2 0,5-2 3 15,10-4 5-15,15 1-4 16,-1 0 0-16,13-3-2 16,11 0 0-16,4 0 0 15,-4 5 0-15,-2 3 2 16,-13-2 1-16,-2-1-3 16,-7 0 0-16,1 3-1 0,-7 0 3 15,-2 0-1-15,-6 0 2 16,-3 0-6-16,-7 0-1 15,-5 0-2-15,-3 3 1 16,-3 0-4-16,-6-3 0 16,0 0 1-16,-3 0 2 15,0 0-1-15,-6 0-1 16,0 0-6-16,-3 0-4 31,0 0-30-31,0 2-11 16,0-2-20-16,0 0-7 15,0 3-43 1</inkml:trace>
  <inkml:trace contextRef="#ctx0" brushRef="#br0" timeOffset="78248.2595">17683 8853 280 0,'-21'3'107'0,"18"-1"-58"0,3 1-62 16,3 0 17-16,3-1-13 16,3 1-1-16,3 2 11 15,5 0 9-15,4 6-5 16,6 0-2-16,0-1 0 0,0 1-2 16,-4-1-1-16,-2-2 1 15,-3 0-1-15,-6 0 6 16,-12 5 19-16,-9 1 2 15,-3-1-9-15,-6 3-3 16,-2 0-9-16,-4 2-2 16,0-2-2-16,0-3-2 15,3 0-8-15,3 1-3 16,4-4-27-16,5 11-118 31</inkml:trace>
  <inkml:trace contextRef="#ctx0" brushRef="#br0" timeOffset="79944.0246">15709 9078 156 0,'0'-8'57'0,"0"3"-30"0,3 5-21 15,-3 0 15-15</inkml:trace>
  <inkml:trace contextRef="#ctx0" brushRef="#br0" timeOffset="80262.0651">15721 9067 308 0,'0'6'30'0,"6"2"-15"15,0 2-3-15,-6 22-1 0,-3 5 0 16,0 16 3-16,0 10 2 15,0 22-1-15,3 8 4 16,-3 15 0-16,-3 3-2 16,3 11 0-16,0 8-1 0,-3 2 3 15,0-13 0 1,6 0-10 0,-3 0 1-16,3-13-6 0,-3-6 2 15,3-15-3-15,-3-8 0 16,3-14-1-16,-3-7-4 15,6-11 1-15,-3-11-8 16,3-7 5-16,0-6-16 16,3-5 11-16,-3-6-29 15,0 1 22-15,-3-6-44 16,3-2 34 0,-3-6-60-16,3 3 48 0,-3-8-74 15,3 3 63-15</inkml:trace>
  <inkml:trace contextRef="#ctx0" brushRef="#br0" timeOffset="80599.0459">15554 10837 204 0,'-20'3'77'0,"20"-3"-42"0,-12 8-37 16,12-3 28-1,6 6-17-15,0 10 29 16,2 5-21-16,4 14 16 0,0-3-19 0,3 5-1 16,0 1-8-16,0-3-3 15,3-6-1-15,-6-5-1 16,6-3 0-16,-4-7 4 16,1-3-2-16,0-11 4 15,0-2-4-15,-3-16 4 16,3-1-4-16,0-33-23 31,0-1 12-31,0-18-19 16,-4 8-35-16,1 7-17 15,0-9-22-15,-3 12-7 16</inkml:trace>
  <inkml:trace contextRef="#ctx0" brushRef="#br0" timeOffset="83036.0386">15150 7213 116 0,'-3'-6'44'0,"-3"6"-24"0,6 3-17 16,0-3 12-16,0 0-3 15,0 0 1-15,0 0-7 16,0 0-4-16,0 0-1 16,0 0 1-16,0 0 1 0,-3-3 18 0,3-5 11 15,0 6 1-15,0-4 1 16,0 1-6-16,-3 2 0 16,-3 1-7-16,0-3-1 15,0 5 2-15,-3-3 1 16,0 6-10-16,0 2-3 15,-3 5-2-15,0 6 0 16,3 8-4-16,3 5-3 16,3-2 2-1,6-1 0-15,6 3-1 0,6-5-2 16,3-8 1-16,6-6 1 16,3-7-1-16,-4-8-1 15,1-8 5-15,-3-3 1 16,-3-3 0-16,-6 1-1 15,-3-3 5-15,-12-1 6 0,0 4 3 16,-6-6 3-16,-3 3-3 16,-3 8 0-16,0 2-10 15,0 3-3-15,-3 3-15 16,4 0-7-16,2 2-24 16,0 0-12-16,12 9-70 15,3-1 2 1,3-5-37-1,3-3 50-15</inkml:trace>
  <inkml:trace contextRef="#ctx0" brushRef="#br0" timeOffset="83409.6726">15239 7154 240 0,'3'0'90'0,"-3"14"-48"0,3-9-45 0,0 0 16 15,6 6 2 1,-3 2 4-16,0 8-5 0,3 3-1 15,2 0-7 1,1-3-2-16,0-5 2 0,0-6 1 0,3-2 1 16,0-2-7-16,0-6 0 15,0-6-6-15,0-4 1 16,-3-3 0-16,-4-3 2 16,-2 0 1-16,-3-3 3 15,-3-2-1-15,0 0-1 0,-3 10 9 16,0 3 4-16,0 0-4 15,3 8-1-15,0 6-2 16,3 4-1-16,3 6 1 16,3 8 1-16,3 2-1 15,0-4 1-15,3-4-4 16,0 3 0 0,3-7-12-16,0-9-7 0,-4-5-27 15,1-5-12-15,0-1-40 16,0-7-52-1,-3-5 43-15</inkml:trace>
  <inkml:trace contextRef="#ctx0" brushRef="#br0" timeOffset="83640.2991">15587 6906 288 0,'-3'2'110'0,"-6"1"-60"0,15 2-52 0,-6 8 22 16,6 3-3-16,0 13 4 15,-3 8-2-15,3 1 0 16,0 4-10-16,0 3-1 0,3-3-1 16,-3-2-3-16,0-8-1 15,3-1-17-15,-6-7-7 16,0 3-37-16,-3-6-12 16,0-13-39-1,-3-14-38-15,0-2 57 16</inkml:trace>
  <inkml:trace contextRef="#ctx0" brushRef="#br0" timeOffset="83821.7546">15495 7096 320 0,'-18'0'121'0,"18"0"-66"0,3 5-53 16,0-7 25-16,0 2 2 15,3 0 4-15,3-3-17 16,3-5-7-16,6 0-6 15,-1 0-9-15,7 0-1 0,0 3-21 16,0 2-9-16,-3-2-28 16,6 5-8-16,-7 5-28 15</inkml:trace>
  <inkml:trace contextRef="#ctx0" brushRef="#br0" timeOffset="84180.7144">15730 7157 248 0,'-18'26'93'0,"21"-20"-50"0,9 4-37 0,-9-4 22 15,3-1-4-15,3 0 3 16,0 0-9-16,0-2-3 16,3-3-8-16,0-3-3 0,-1 1 0 15,4-3 0-15,-3-1 0 16,0 1-5-16,-6-11 1 16,-3 3 0-1,-6 0-3-15,-3 2 0 16,-3 0-5-16,-6 6-2 0,-3 3 7 15,4 7 4 1,-4 3-3-16,3 2 2 16,3 6 0-16,0 3 0 0,6 2 6 15,3 0 6-15,9 0-6 16,3 0-1-16,3-5-5 16,3-2-1-16,0-4-17 15,3-5-8-15,-4 1-22 16,7-9-9-1,0 0-17-15,-3-2-6 0,-3-5 0 16</inkml:trace>
  <inkml:trace contextRef="#ctx0" brushRef="#br0" timeOffset="84447.904">15938 7218 244 0,'0'0'93'0,"3"0"-50"0,0 8-46 0,0-3 19 15,3 6 5-15,0-1 9 16,0 6-9-16,-3-3-2 15,0-2-11-15,0 0 4 0,0-4 1 16,0-1 2-16,-3-1 4 16,0-5 2-16,0-3 2 15,0-2-10-15,0-5-3 16,-3-4-2-16,3 1 0 16,3-3-7-16,3-2-2 15,6 2-3-15,3-3 3 16,0 9-5-16,0-4 2 15,-1 9-20-15,4-3-7 16,0 6-37-16,-3 4-16 0,9-2-51 16</inkml:trace>
  <inkml:trace contextRef="#ctx0" brushRef="#br0" timeOffset="84794.9053">16626 6898 220 0,'-3'-14'82'0,"-3"7"-44"0,3-4-20 15,3 6 23-15,-3-3 1 0,-6 0 2 16,-3 0-2-16,-3 3-2 15,0 2-21 1,1 6-9-16,-4 4-5 0,0 9-6 0,3 16-1 16,6 0-2-16,3 8 3 15,3 5 0-15,3-3 3 16,6 0-3-16,0-2-2 16,-3-3-9-16,3-3-3 15,0-5-16-15,-6-5-6 16,3-3-33-16,-3-5-13 15,0-8-33 1</inkml:trace>
  <inkml:trace contextRef="#ctx0" brushRef="#br0" timeOffset="85226.0146">16293 7136 316 0,'0'-19'118'0,"9"22"-64"0,5-11-59 15,-2 8 23-15,3-5-5 16,6-1 2-16,6-2-8 16,0-2-4-16,5 2-2 15,-5 3-12-15,0 2-3 0,0 3-17 16,-6-3-8-16,2 1-6 0,-11 2 0 16,3 8 20-1,-9 2 10-15,-6-2 16 16,0 8 9-16,0 3 9 0,0 2 3 15,3 3-3-15,0-1 1 16,6-1-2-16,0-1-2 16,3-5-2-16,3-3 1 15,0-8 5-15,-1-5 2 16,1-5 0-16,0-6 1 16,-3 1-20-16,-3-1-6 15,-3-2 14-15,-6 0 6 16,-6-6-7-16,-3 3-6 15,-3 3-7-15,-3 2-3 16,0 3-17-16,-2 1-5 16,-1 1-26-16,3 4-10 15,3 4-13-15,6-2-2 0,3-2-14 16</inkml:trace>
  <inkml:trace contextRef="#ctx0" brushRef="#br0" timeOffset="85496.6117">16781 7170 248 0,'6'13'93'0,"3"-7"-50"0,3 2-46 16,-7-3 19-16,1 0-3 15,0 1 4-15,-3-1 0 16,0 0-1-16,-3-5-8 16,0 0 4-16,0 0 1 0,0 0 2 15,0 0 4-15,0-5-7 16,0 0-2-16,0-6-1 15,0 0-1-15,6-4-11 16,0 1 2-16,3 1-1 16,6 0-3-16,3 5 1 15,-3-3-9-15,0 6-4 16,0 0-44-16,2 5-18 16,-2-3-47-1</inkml:trace>
  <inkml:trace contextRef="#ctx0" brushRef="#br0" timeOffset="85707.7162">17066 7115 324 0,'-2'5'123'0,"7"8"-66"15,4-18-69-15,3 5 20 16,0-3 1-16,0 1 5 0,0-4-6 15,3 1-2-15,3 2-4 16,0-2-24-16,-1 2-9 0,1 1-43 16,0-4-17-16,-6-1-21 15</inkml:trace>
  <inkml:trace contextRef="#ctx0" brushRef="#br0" timeOffset="85948.6995">17376 6855 296 0,'-3'6'110'0,"3"-4"-60"0,3 1-72 0,0 0 13 16,-3 5 23-16,0 5 14 16,-3 13 0-16,3 6-1 15,-3 2-15-15,0 3-5 0,0-2-1 16,0-3-3-16,0-3-2 15,3-3-9-15,3-2-5 16,0-6-35-16,15-4-115 31</inkml:trace>
  <inkml:trace contextRef="#ctx0" brushRef="#br0" timeOffset="86276.5656">17519 7146 264 0,'-9'14'101'0,"12"-4"-54"0,6-2-44 16,-6-3 21-16,3 1-1 15,0-1 10 1,12 3-9-16,0-3-13 16,2-5 0-16,-2 0 2 0,3-5-3 15,-3 0 2-15,0-11-3 16,-6 3 0-16,-3-6 8 15,-6 6-7 1,-6-3-3-16,-3 0-2 0,-6-2 1 16,0 4-3-16,-9 4 0 15,0-1-12-15,0 6-4 16,6 2-21-16,1 6-7 16,2-3-26-16,3 5-7 15,6-2-16 1,6-3-48-16,9 0 35 15</inkml:trace>
  <inkml:trace contextRef="#ctx0" brushRef="#br0" timeOffset="86580.549">17748 7125 296 0,'3'29'110'0,"3"-13"-60"0,3 3-43 0,-3-14 26 0,3 3-8 16,6 0 3-16,3 0-10 15,-1-3-3-15,7 0-8 16,0-7-1-16,-3-4 1 0,0-1 1 16,0-4 2-16,-4 3 1 15,-2-8 1-15,-9 3 5 16,-6-3 3-16,-3 0-1 16,-9 0 0-16,-2 6-6 15,-7-1-3-15,-3 1-14 0,-3 4-5 16,3 4-25-1,0-1-8-15,7 3-27 0,2 0-11 16,6 5-8-16,6-2-1 16,15-6-24-1</inkml:trace>
  <inkml:trace contextRef="#ctx0" brushRef="#br0" timeOffset="86958.6757">17974 7128 248 0,'6'24'93'0,"-3"-11"-50"0,18 11-50 0,-6-11 16 16,-3 5 3-16,0 6 4 16,-3 11 1-16,-3 2 2 15,3-3-10-15,0-7-3 0,-4-4-2 16,1-1 6-16,-3-9 6 0,0-3 3 16,0-4 1-16,-3-6-3 15,0-3 2-15,-6-23-4 16,0-6-8-1,1-3-2-15,-4-7-5 16,3-3-1-16,6 3-4 16,3 5-1-16,3 2 3 15,2 6 1-15,4 8-1 16,6 5 2-16,3 6-1 16,0 7 0-16,0 8 11 15,0 3 5-15,-7 0 11 16,-5 11 7-16,-3-3-6 15,-6-1-1-15,-6-1-12 16,-3-1-5-16,-2-3-25 0,-4-2-9 16,0-2-29-16,3-1-12 15</inkml:trace>
  <inkml:trace contextRef="#ctx0" brushRef="#br0" timeOffset="88383.4834">18614 6768 256 0,'-6'3'96'0,"6"2"-52"0,-3 11-47 0,3 0 19 0,0 2 5 15,0 19 9-15,0 0-9 16,3 6-2-16,-3 2-11 16,3-3-3-16,0-5-1 0,0-5-7 15,0-6 0-15,0-2-21 16,0-5-9-16,0-4-19 16,-3-4-5-16,0-3-53 15</inkml:trace>
  <inkml:trace contextRef="#ctx0" brushRef="#br0" timeOffset="88804.0125">18477 7059 348 0,'-6'3'129'0,"6"-11"-70"0,18 0-78 0,-9 3 16 15,3-1-3-15,3-7 2 16,6 0-14-16,3 2-5 15,-1 1 11-15,4-6-29 0,3 10-12 16,-3 1-38 0,-3 5-38-16,-9 5 49 15,-4 9 248 17,-20 31-67-32,4-6-18 15,2-2-36-15,6-5-19 16,8-3 0-16,1-5 0 15,3-3-15-15,6-8 1 0,-3-5 2 16,6-5-4-16,-6-8 1 0,5-8-8 16,-5-6-3-16,-3-2 1 15,-3 2 0-15,-12-2-6 16,-3 0 0-16,0-3-6 16,-6 6-1-16,-3-1-11 15,-3 9-1-15,0-1-13 16,1 8-6-16,2 3-28 15,6 3-13-15,3 2-30 16</inkml:trace>
  <inkml:trace contextRef="#ctx0" brushRef="#br0" timeOffset="94113.3326">19317 7064 160 0,'0'3'63'0,"0"-3"-34"0,3-3-5 0,-3 3 44 15,3-5-13-15,-3 0-10 16,0 0-6-16,-3-1-23 16,-3 1-3-16,0 0 1 0,-3 2-10 15,-3 3-2-15,0 3-7 16,-3 2 1-16,-3 8 2 15,3 0 1-15,4 6 1 16,-1 5 0-16,6-3-5 16,3-3 1-16,9-2 0 15,3-2-1-15,3-4 1 0,2-2 3 16,4-8-5-16,-3-3 2 16,3-7 2-16,3-6 3 15,-3-8 0-15,-3 0-1 16,-4-2 1-1,-2-14-1-15,-3 8 0 0,-9-13 0 16,-3 3 0-16,0 2 2 16,-2 6-1-16,-1 5-1 15,0 5 7-15,0 3 5 16,3 8-6-16,0 2-3 16,0 8-5-16,3 11 1 15,0 8 3-15,6 11 1 16,3 4-1-16,0 9 1 0,3 3 0 15,6-6 1-15,-3-3-2 16,5-5 1-16,1 3-11 16,0-8-4-16,0-9-30 15,-3-9-10-15,0-1-11 16,0-5-1-16,-3-3-33 16</inkml:trace>
  <inkml:trace contextRef="#ctx0" brushRef="#br0" timeOffset="94418.4774">19486 7009 240 0,'-6'2'90'0,"6"-2"-48"0,3 3-47 0,-3-3 15 16,3 8 5-1,3 3 7-15,-3 2 0 16,3 0 1-16,0 0-12 16,0 3-2-16,0-8 1 0,-3 5-4 0,0-2-1 15,0-3 0-15,-3 0 5 31,0-11 0-31,0 1 5 0,3-6 5 16,-3-3-10 0,3-2-12-16,3 0-4 15,0-1-3 1,3 1 3-16,3-8 6 0,3 2 2 16,0 6-14-16,-1 3-6 15,-2-1-20-15,6 11-57 16,-3 5 3-1,3-2-15 1</inkml:trace>
  <inkml:trace contextRef="#ctx0" brushRef="#br0" timeOffset="95227.089">19811 6985 260 0,'-30'0'99'0,"27"3"-54"0,-6-6-35 0,3 8 25 0,-3 1-8 15,0 4-1-15,0 1-12 16,-2 5-6-16,-1 5-5 16,6 0 0-16,3-3 0 0,0 1 1 15,6-3 0-15,3 0-2 16,0-6 1-16,3-2-7 0,2-5-1 16,1 0-7-16,0-11 0 15,6-6-1-15,-9 4 1 16,-3-6 9-16,0 0 4 15,-3 0 0-15,0 0-1 16,-3 6 9-16,0-1 4 16,0 6-2-16,0 2 1 15,0 1-9-15,3 15-2 16,6 0 1 0,3 6-1-16,0-4-1 15,0-4 1-15,-1 0 1 16,-2-1-17-16,3-5-4 0,-3-7-13 15,3-3-5-15,-3 2-2 16,0-2 1-16,-3-3 12 16,0-3 6-16,0 0 12 15,-3 1 7-15,0-1 10 16,-3 6 6-16,3 0 4 16,-3 2 1-16,0 3-9 15,0 0-2-15,3 8 10 16,3 3 7-16,0 4-4 15,3-4-3-15,0 0-7 16,-1-3 0-16,1-3-9 16,3 0-2-16,0-7-1 15,0-4 2-15,0 6-3 0,0-10 0 16,3 7-1 0,-3-8-2-16,-6 1 0 0,3 5 3 15,-9-1 0-15,6 4 3 16,2 4-3-16,-2 1 0 15,-3 0 3-15,9 2 5 16,3-5 1 0,0 0 5-16,0-3 2 15,0-2 0-15,0-6 4 16,-3-7-9-16,-3 7-1 16,-3-7-1-16,-4 2 2 15,-2-5-1-15,-2 2 2 16,-4 3-8-16,0 3-2 15,0 2-10-15,-3 4-2 16,0 1-16-16,3 1-8 0,3 13-61 16,3 0-5-1,6 5-6-15,0-2 12 16</inkml:trace>
  <inkml:trace contextRef="#ctx0" brushRef="#br0" timeOffset="95757.599">20674 6932 264 0,'3'-5'101'0,"-3"-8"-54"0,-3 21-37 0,3-14 25 16,-3 1 1-16,-3 0 5 15,-3 2-18-15,-3 3-8 16,0 3-9-16,-2 7-5 0,-1 6 2 16,0 3-4-16,3-1-2 15,3 1 4-15,0 2 1 16,3 0 0-16,6-5-2 16,0 0 1-16,6-3-1 15,3-2-3-15,3-4 0 16,3-4-1-16,-3-3 3 15,3 0-2-15,-4-8-1 0,-2 0 0 16,0-2 0 0,-3-4 5-16,0 1 1 0,-3 0 0 15,-3-3-2-15,0 3 1 16,0 2-1-16,0 3 2 16,0 8 1-16,0 0-8 15,9 14-2 1,0 1 4-16,6 1 1 15,6 3 2-15,-3-6 0 16,-1 6 0-16,-2-9 6 16,0 3 4-16,0-2-36 15,3-11-17-15,-3-3-14 16,0-2-3-16,-3-6-33 16,0-2-42-16,-4-11 46 15</inkml:trace>
  <inkml:trace contextRef="#ctx0" brushRef="#br0" timeOffset="95945.4904">20871 6694 296 0,'-3'-19'110'0,"6"17"-60"0,0 18-52 0,-1-11 20 15,-2 0-7-15,3 6 1 16,0 7 0-16,3 9 2 16,0 7-7-16,0 14 0 0,0-8 3 15,0-1-6-15,0-4 0 16,0-9-7-16,0-2 0 15,0-6-23-15,0-4-8 16,0-4-16-16,0-2-6 16,3-8-19-16,0-8-5 0</inkml:trace>
  <inkml:trace contextRef="#ctx0" brushRef="#br0" timeOffset="96127.9759">21049 6691 268 0,'3'-16'101'0,"3"40"-54"0,-3-18-53 15,0 1 19-15,0 7 10 16,0 7 9-16,0 8 1 16,0 11 3-16,3 2-20 15,0-2-9-15,0-3-3 0,3-6-16 16,0-4-7-16,-3-6-56 16,3-8-26-16,-4-5-28 15</inkml:trace>
  <inkml:trace contextRef="#ctx0" brushRef="#br0" timeOffset="97387.9633">21433 6842 224 0,'-12'11'85'0,"12"-3"-46"0,15 8-17 16,-9-1 26-16,6 4-8 15,-9 5 0-15,6-3-15 16,0 3-5-16,0-6-11 16,-3-2 0-16,0 0 2 0,0-5-4 15,-3-3 1-15,0-3-3 16,-3 0 0-16,0-5-1 16,0 0 2-16,-3 0-5 15,3-8-3-15,0 0-2 0,0-18 3 31,3 2 0-31,-1 3-2 0,4 0 2 16,3 2 1-16,0 3 0 16,6 3-3-16,-3 2 0 15,-3 1-20-15,3 2-8 16,0 0-28-16,12 3-61 16,-4-1 18-1,-2 1 3 1</inkml:trace>
  <inkml:trace contextRef="#ctx0" brushRef="#br0" timeOffset="97673.7245">21719 6842 232 0,'-6'5'88'0,"0"1"-48"0,-12 4-23 0,18-4 25 15,-6 2-7-15,3 7 0 0,0 9-7 16,3-5-3-16,6 2-13 16,0-3-8-16,3 1 0 0,3-6-5 15,3-2 0-15,0-6 1 16,3-2 0-16,-1-6 4 15,1-2 5-15,-3-6-5 16,-3-7 0-16,-3-1 0 16,-3 3 2-16,-6 0 1 15,-6 1 3-15,-6-1-1 16,0 2 2-16,-3 4-13 16,0-1-5-16,1 3-17 15,-4 0-5-15,9 3-23 0,-3 0-6 16,12-1-23-1,3 1-9-15,6 0-11 16</inkml:trace>
  <inkml:trace contextRef="#ctx0" brushRef="#br0" timeOffset="98091.8356">21906 6787 280 0,'3'10'104'0,"0"6"-56"0,18 5-43 0,-15-10 22 15,3 2-4-15,-3 6 3 16,0 4-10-16,-3-4-2 15,6 2-8-15,-3-2-2 0,3-9 0 16,0-2-2-16,3-5 1 16,-1-3-2-1,1-8-5-15,-3 0-2 0,-3-3 0 16,0-2 2-16,-3 5-1 16,3 0 4-16,-3 3-9 15,0 2-3-15,3 9 9 16,-3-1 6-16,15 13 20 15,0-4-10 1,0-4-3-16,-1-2 8 16,1-11 3-16,3 9-2 15,-3-20 0-15,0 1-6 16,-3-3 0-16,-3 1-7 16,-3-4-1-16,-3 0 0 15,-6 1 2-15,-3-1-5 16,-3 4-1-16,0 1-11 15,-3 1-3-15,0 3-9 0,0 2-2 16,0 5-38 0,3 0-10-16,3 3-6 15,3 0-48 1</inkml:trace>
  <inkml:trace contextRef="#ctx0" brushRef="#br0" timeOffset="98273.9694">22499 6675 244 0,'6'-2'90'0,"-12"2"-48"16,6 2-25-16,0-2 27 0,-3 3 1 15,0 0 5-15</inkml:trace>
  <inkml:trace contextRef="#ctx0" brushRef="#br0" timeOffset="98526.8074">22484 6691 601 0,'-12'14'51'0,"0"-4"-5"0,0-5-22 15,6 3-10-15,-3 0-11 16,0 0-4-16,9 0-3 16,0 3 0-16,9 2-2 15,3 0-1-15,3 8 4 16,9-2 1-16,-3 7 2 15,-3 3 0-15,-4-5 6 16,1 5 19 0,-9-10 5-16,0-1-7 0,-15-2-3 15,0-8-10-15,-6 0-2 16,-2-3-26-16,-1 1-11 16,-3-4-31-16,12 1-15 15,-3 0-55-15,6 2-24 16,3-2 12-1</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31:55.405"/>
    </inkml:context>
    <inkml:brush xml:id="br0">
      <inkml:brushProperty name="width" value="0.05292" units="cm"/>
      <inkml:brushProperty name="height" value="0.05292" units="cm"/>
      <inkml:brushProperty name="color" value="#FF0000"/>
    </inkml:brush>
  </inkml:definitions>
  <inkml:trace contextRef="#ctx0" brushRef="#br0">6732 8488 192 0,'-3'-3'74'0,"3"3"-40"0,0-13-22 16,0 13 21-16,3-3-10 15,0 1-4-15,0-1-8 16,3 3-3-16,0 0-4 16,3 0-1-16,0-3 1 0,5 3 4 15,4 0 3-15,3-2-4 16,3 2-2-16,6-3 0 15,2 0 1-15,4 1-3 0,3-1 0 16,9 1-1-16,2-1 1 16,4 0-2-1,2 3-1-15,4 0 1 0,-1 0 1 16,4-2-1-16,2-1 2 16,4 0 4-16,-4 3 4 15,4 0-9-15,-4 0 0 16,4 0 0-16,-4-2 1 15,1-1-1-15,2 3 1 16,-8 0 2 0,2 0-2-16,1 0 3 15,-4 0-4-15,7-3 1 16,-7 3-1-16,7-2 3 16,-4 2-3-16,7-3 1 15,-7 6-1-15,4-6-2 16,-10 3 1-16,10-5 3 15,-4 5-2-15,4-3 4 16,-10 6-4-16,7-3 1 16,-10 0-1-16,7 0 1 15,-4 0-2-15,4 0 2 16,-4 2-2-16,7 1 2 16,-9 0-2-16,2-3 2 15,-2 2-2-15,-1-2 2 16,-5 0-2-16,5-2-1 15,-5 2 1-15,6-6 3 16,-7 6-2-16,-2-2 1 0,-3 2-1 0,-1-3-4 16,-5 3 1-16,-3-3-28 15,-6 3 16-15,-7-2-78 16,-2-1 50-16,-6-2-116 16,0 5 88-16</inkml:trace>
  <inkml:trace contextRef="#ctx0" brushRef="#br0" timeOffset="6010.5822">8976 9528 212 0,'0'-11'79'0,"0"11"-42"0,0-5-23 0,0 5 20 16,0 0-8-16,0 0-1 0,3 5-12 16,0 8-3-1,0 11-6-15,-3 13 6 0,0 11 5 0,0-1 4 16,-3 4 1-16,0 4-7 15,3-4 0-15,0-4-8 16,0-2-1-16,0-5 2 16,0-11 1-16,3 0-23 15,0-10-9-15,0-4-26 16,3-7-7-16,3-10-69 16,3-14-32-1,0-3 80-15</inkml:trace>
  <inkml:trace contextRef="#ctx0" brushRef="#br0" timeOffset="6441.3373">9208 9856 200 0,'-3'2'74'0,"9"-2"-40"0,-3 11-27 16,0-6 18-16,3 3-4 0,3 0-1 15,3 0-4-15,-3-3 0 16,3 1-9-16,0-4-4 0,0-2 0 16,6-2 0-16,-4-1 1 15,-2-2-2-15,-3-1 1 16,-3-2 0-16,-6-2 1 16,0-3-9-16,-3 2-2 15,-3 6-3-15,-3-6-1 16,-3 3 8-16,-2 3 4 15,-1 5 0-15,0 3-1 0,-6 5-4 16,0 2 0-16,3 3 8 16,3 6 7-1,4 2 4-15,2 3 0 0,3 0-3 16,6 10 0-16,9-7-5 16,2-1 1-16,10-5-5 15,-3-8 0-15,3 1-3 16,0-6-1-16,9-6-17 15,-4 4-8-15,1-14-24 16,3-8-8-16,-3-3-52 16</inkml:trace>
  <inkml:trace contextRef="#ctx0" brushRef="#br0" timeOffset="6711.4135">9563 9578 192 0,'-3'3'74'0,"0"7"-40"0,6 32-20 0,0-23 20 16,-3 5-2-16,3 8 3 16,0 2-10-16,0 0-3 15,-1 1-13-15,1 2-5 0,0-5-1 16,0-3-2-16,0-6-1 15,0-4-10-15,-3-3-4 0,0-6-22 16,0-2-7-16,0-5-15 16,0-3-4-16,3-5-23 15</inkml:trace>
  <inkml:trace contextRef="#ctx0" brushRef="#br0" timeOffset="6966.8246">9738 9565 212 0,'6'0'79'0,"-6"5"-42"0,0 16-32 0,6-5 19 16,-3 3-2-16,0 7 4 16,0 6-5-16,3 5-3 15,-6 5-10-15,3 0-3 16,-3 1-1-16,0-1 2 0,0-2 1 15,6-16-3-15,-9 7-3 16,3-9-14-16,-3-1-4 16,3-16-29-16,-6 0-10 15,0-13-55 1</inkml:trace>
  <inkml:trace contextRef="#ctx0" brushRef="#br0" timeOffset="7225.6301">9467 9766 216 0,'-12'2'82'0,"9"-10"-44"0,6 8-31 0,-3 0 20 0,0 0-3 16,6 6 3-1,0-1-4-15,9 3 0 0,6-5-12 16,12 2 2-16,3 0 3 0,5-2-6 15,1-3-1 1,5 5-16-16,-5-7-6 0,-3-1-20 16,-3 3-6-16,-4 5-24 0,-5-5-8 15,0 0-30 1</inkml:trace>
  <inkml:trace contextRef="#ctx0" brushRef="#br0" timeOffset="7643.891">9970 9861 236 0,'-9'3'90'0,"9"2"-48"0,3-2-40 0,0 2 17 15,0 0 1-15,3 0 2 16,3 3 0-16,-3-2-2 16,6 2-10-16,0-3-4 0,6-2 0 15,-3-3-1-15,3-3 0 16,-1 0-6-16,-2-2 1 15,-3 0-5-15,-3-3 1 16,-3 0 0-16,-6 0-1 0,-6-11 1 16,0 11 0-16,-3 6-4 15,-3-9 0-15,-2 9 2 16,-4-6 1-16,0 10 5 16,0 4 2-16,0 2-5 15,3-1 0-15,0 7 5 16,3 2 4-16,6 5 5 15,1 3 6-15,5-1-5 16,2 4-2-16,7-1-3 16,3 3-2-16,3-10-10 15,0 2-2-15,3-5-16 16,6-8-8-16,-9-13-12 16,5 5-4-16,-2-8-58 15,6 0-33 1,-3-13 68-16</inkml:trace>
  <inkml:trace contextRef="#ctx0" brushRef="#br0" timeOffset="7956.2174">10226 9893 208 0,'-6'2'77'0,"6"1"-42"0,-3 2-39 0,3 3 15 16,6 0 5-16,-6 3 5 16,3 2 2-16,3 0 1 15,-3 1-13-15,0-1-4 0,0 0-3 16,0-2 4-16,-3 2 3 15,3-8-2-15,-3 0 2 16,-3 9 3-16,0-17 1 16,0 0-4-16,0-5 1 0,0 3-5 15,0-6-2-15,3-2 0 16,3 3-1-16,0-4-2 16,0 1-2-16,3-3 1 15,6 3-1-15,3 0-3 16,0 2 0-16,0 1-1 15,0 2 3-15,0 0-35 16,2-3-14-16,-2 6-40 16,3-3-18-16,0 8 10 15</inkml:trace>
  <inkml:trace contextRef="#ctx0" brushRef="#br0" timeOffset="8302.8684">10592 9803 296 0,'0'0'110'0,"-11"-3"-60"0,11 14-41 0,0-11 34 16,-12 10-18-1,0 1-8-15,3-3-3 16,0 2-9-16,3 1-3 0,3 0-1 16,3 2-6-16,6 0 1 15,0 3 4-15,3 2 4 16,3 1-3-16,-3 0-3 15,0-4 9-15,-3 9 5 0,-6-8 8 16,-3 3 4 0,-6 2-3-16,-3-8-3 15,-3 0-10-15,-3-5-3 0,-3-3-10 16,0 3-4-16,3-8-17 16,4 3-9-16,2-3-14 15,3 0-7-15,6 5-41 16,6-5-15-16,3 0 2 15</inkml:trace>
  <inkml:trace contextRef="#ctx0" brushRef="#br0" timeOffset="8473.2775">10807 10131 260 0,'3'13'96'0,"3"3"-52"0,-6 3-32 15,0-12 24-15,-3 9-6 0,-3-2 2 16,-6 1-27-16,-6 1-12 16,0-2-83-16,-3-4-36 15,-2-5 11-15,2-13 10 16</inkml:trace>
  <inkml:trace contextRef="#ctx0" brushRef="#br0" timeOffset="9610.4305">11119 9866 184 0,'0'3'71'0,"6"-3"-38"0,-6 8-17 0,3-3 22 16,0 6-5-16,0 2 1 15,0 0-4-15,-3 6-1 0,0 5-16 16,3 2 1-16,-3 0 2 0,-3-10-8 16,3 0-2-16,-3-3-2 15,0 1 0-15,3-9-2 16,0 0-2-16,0 3 1 16,0-5 1-16,0-3 1 15,-3 0 3-15,3-13-3 16,-3-1-2-16,3 1-7 15,3-3-1-15,3-5-2 16,0 0 1-16,0 2 2 16,6 1 4-1,0 2 1-15,3 3 3 0,-3 2 1 16,3 6 5 0,-1 2 0-16,-2 9-6 15,0 4-1-15,0 6 3 16,-3 3 5-16,-3-1-1 15,-3 9 3-15,0-1-6 0,-3 0-3 16,0-2-1-16,0-8 1 16,3 0-17-1,0-5-6-15,0-6-19 0,0 0-7 16,3-7-19-16,0-12-7 16</inkml:trace>
  <inkml:trace contextRef="#ctx0" brushRef="#br0" timeOffset="10012.8885">11366 9906 256 0,'-9'-3'96'0,"9"6"-52"0,0 2-45 0,0 1 18 0,0 2-8 16,0 5 2-16,0 5 0 16,0 1 1-16,0 10-6 15,3 0 0-15,3-3 4 0,3 4-6 16,6-9 0-16,-6-3 0 15,3-5 2-15,3 1-1 16,3-9 0-16,-3-2-8 16,0-14-2-1,-4 8 2-15,-2-15 1 16,3-9-5-16,-6 4-3 0,3-1 8 16,-9 5 5-16,-3 3 3 15,6 1 4-15,-3 7-1 16,3 2 0-16,0 4-8 15,-3 4-2-15,0 6 2 16,6 5 3-16,0-2-1 0,-3 8-2 16,3-4 0-16,0 4 1 15,0-6-1-15,0 0-1 16,3-5-21-16,-3 3-11 16,0-6-22-16,0 1-6 15</inkml:trace>
  <inkml:trace contextRef="#ctx0" brushRef="#br0" timeOffset="10583.9778">11697 9970 244 0,'-6'10'90'0,"6"3"-48"0,3-2-40 0,0 5 19 0,-3 2 4 16,0-2 5-16,0 5-3 15,0-5-2 1,0 5-13-16,0-7-8 0,0-4-2 16,0 1 0-16,0-1-3 15,0-4 0-15,0-1-4 16,3-16-12 0,0 3 0-16,0-21-9 15,3 3 7-15,0 2 6 16,3 3 6-1,-1 2 4-15,1 6 11 0,0 0 4 16,3 8 1-16,0 5 0 16,0 2-5-16,0 4-3 15,-3 9 2-15,0 1 2 16,-3-2 2-16,-3-1 3 16,-3 0-5-1,0-2-5-15,0-3 0 16,0-1-8-16,0-7-19 15,6-21-21 1,3 0 9 0,3 0 5-16,-1 0 7 15,7 2 17-15,-3 6 8 0,0 8 16 16,0 5 6-16,0 2-1 16,-3 6 0-16,-3 19-3 15,-3 5-3 1,-3-3-3-1,0-6-1-15,-3-4-18 16,6-6-9-16,-6-2-35 16,2-3-14-16,7-8-62 15</inkml:trace>
  <inkml:trace contextRef="#ctx0" brushRef="#br0" timeOffset="11050.6413">12072 9678 220 0,'0'-2'85'0,"-3"15"-46"0,6 0-35 0,6 3 19 15,-3 8-2-15,-9 5 2 16,3 5-4-16,6 4 1 15,-9-1-11-15,6-6-3 0,0 1 0 16,0 5-3-16,-6-16 0 16,-3-5-1-16,12 3 1 15,3-14-9-15,-9 0-1 16,-3-7-7-16,6-4-4 16,0-2 3-16,0-5 4 15,5-3-1-15,1 3 1 0,3 2 3 16,0 4 3-16,3 4 11 15,0 3 9-15,0 5-2 16,-3 3 1-16,0 3 7 16,-12 18 6-1,-6-5 6 1,-3-9 4-16,-6 1-27 16,-6-2-9-16,0-6-21 15,0-3-5-15,4 3-22 16,5-8-8-16,-3-3-46 15,12 0-46 1,0-15 53-16</inkml:trace>
  <inkml:trace contextRef="#ctx0" brushRef="#br0" timeOffset="11424.6321">12298 9956 296 0,'0'8'112'0,"6"0"-60"0,3 3-58 0,0-3 19 15,6 0 5 1,-3 0 8-16,0-1-4 0,-1-1-3 16,4-1-11-16,0 0-3 0,0-5 1 15,-3-5-3-15,0-3-2 16,0-2-5-16,-3-1 0 0,-3-2-5 16,-3-3-1-16,-6 3-2 15,0-1 0 1,-3 4 7-16,0 2 2 0,-3 0 3 15,-6 8 2-15,0 3-3 16,-3 2-2-16,3 5 4 16,3 4 1-16,1 2 8 15,5-1 4-15,0 4-5 16,3 10-3-16,9-5 1 16,3 0 0-16,-1-6-10 15,4 1-3-15,-3-3-17 16,6-3-8-16,0-3-23 15,0-4-9-15,3-9-61 16</inkml:trace>
  <inkml:trace contextRef="#ctx0" brushRef="#br0" timeOffset="11790.7908">12622 10028 240 0,'-5'21'90'0,"8"-16"-48"0,2 19-51 0,-2-16 14 15,0 0 10-15,0 0 7 16,0 0 1-16,-3 5 0 16,0-8-12-16,0 3-7 0,0-5 0 15,0-3-3-15,0 0 2 16,0 0 0-16,0 0 3 16,-3-3-3-16,3 1 0 15,-3-4-1-15,0-7-2 16,0-3-2-16,3 0 1 15,0 11 5-15,0-11 2 0,0 3 2 16,0 0 0-16,3-1-4 16,0 1-3-16,3 0-3 15,3 0 1-15,6 0-10 16,0-1-3-16,3 4-11 16,0-1-4-16,3 1-11 15,5 4-2-15,-2 1-24 16,0 2-52-1,0 1 21-15</inkml:trace>
  <inkml:trace contextRef="#ctx0" brushRef="#br0" timeOffset="12086.6733">12965 9893 276 0,'-6'-3'104'0,"6"6"-56"0,-3-1-38 0,0 1 23 15,0 2-12-15,-3 1 1 16,0-1-13-16,0 0-3 15,0 3-4-15,3 0-8 0,3 3-1 16,0 2 1-16,6 0 3 16,0 6 0-16,0-1-1 15,0 9 11-15,-3-14 5 16,-6 5 10-16,-3-2 4 16,-3-2-6-16,-3-1 1 15,-3-8-8-15,-6 6-3 0,1-6-8 16,2 3-3-16,3-6-16 15,3 1-6-15,3-3-54 16,9-5-43 0,9-3-60-1,3 0 53-15</inkml:trace>
  <inkml:trace contextRef="#ctx0" brushRef="#br0" timeOffset="12243.5898">13105 10192 332 0,'-3'18'126'0,"3"6"-68"0,-6-8-59 16,3-11 25-16,-3 8-16 15,-6-2-4-15,-6-3-47 0,-3 3-19 16,3-3-77-16,-2-1-33 16</inkml:trace>
  <inkml:trace contextRef="#ctx0" brushRef="#br0" timeOffset="15842.0138">13593 9890 192 0,'6'-5'74'0,"-3"5"-40"0,0-3-16 15,-3 3 25-15,0 0 2 16,-3 3 5-16,-6-1-21 16,-3 4-9-16,0-1-12 15,-3 3-2-15,-9 0 1 0,3 3-6 16,7-1 0-16,-1 1-3 0,6-3 0 15,12 2-3 1,6 3 1-16,3 3 0 16,0 8 2-16,-1-3 1 15,1-2 5-15,-3-3 5 16,-6-3 6 0,-3 3 5-16,-3-6 1 0,-3 1-1 15,-6-6-10-15,-8 3-4 16,-1-3-6-16,3 1-1 15,3-6-17-15,0 0-5 16,3 0-22-16,3-3-7 16,3-2-23-16,6 0-8 15,3-6-26-15</inkml:trace>
  <inkml:trace contextRef="#ctx0" brushRef="#br0" timeOffset="16079.2468">13655 9906 288 0,'0'0'110'0,"6"5"-60"0,0 6-43 15,0-3 26-15,-3 5-10 16,3 3 1-16,3 5-11 16,0 3-5-16,3 2-5 15,0-4-5-15,0-1-1 0,-3 0-1 16,0-5 3-16,0-8-20 15,2 2-8-15,1-7-16 16,0 0-5-16,3-11-44 16,-3-8-14-1</inkml:trace>
  <inkml:trace contextRef="#ctx0" brushRef="#br0" timeOffset="16276.271">13873 9972 228 0,'0'-5'88'0,"3"10"-48"0,-6-2-34 0,3-1 20 16,-3 4-1-16,0 4 4 15,0 17-6-15,0 5-4 16,-6-1-11-16,-3 12 6 0,0-1 3 16,0-2-5-16,-6-3-2 15,3-6-8-15,3-1-1 0,4-7-17 16,-1-4-6 0,3-6-29-16,3-5-12 0,0-5-20 15,12-6-50 1,0-10 30-16</inkml:trace>
  <inkml:trace contextRef="#ctx0" brushRef="#br0" timeOffset="16829.4505">14013 9925 176 0,'0'-3'68'0,"3"6"-36"0,2 2-15 15,-2 0 22-15,3 6 0 16,-3 2 4-16,0 8-11 16,-3 8-2-16,0-2-17 0,0-1-1 0,-3-5-1 15,3 0-6-15,-3-7-3 16,3-1-4-16,0-3 1 16,0-2 3-16,0-8 1 15,0 6-8-15,0-9-2 16,3-13-5-16,0 0-3 15,3-7-5-15,0-1-2 16,3 0 12-16,3 5 5 16,-3 3 1-16,3 3 3 15,0 8 12-15,3 5 7 16,0 5 0-16,-3 11-1 16,2-5-5-16,-8 5 0 0,0-3-5 15,-3 0 1 1,0-2-3-1,0-1-3-15,6-10-3 16,3-10 0-16,0-4-1 16,3-1-2-1,3-1 0-15,-3 2 0 0,2 1 0 16,-2 5 0-16,3 6 3 16,0 2 2-16,-3 10 2 15,-3 3 3-15,-3-2-3 16,3 5 0-16,-6-3-1 15,-3 0-2-15,0-2-17 16,0-3-9-16,-3-3-77 16,0-5-25-1</inkml:trace>
  <inkml:trace contextRef="#ctx0" brushRef="#br0" timeOffset="17255.5268">14507 9689 208 0,'0'5'77'0,"3"-5"-42"0,-3 19-32 0,3-3 17 16,0 5 12-16,0 11 7 16,0 5-7-16,-3 2-2 15,0-2-17-15,0 0-1 0,3 3 1 0,-3-8-7 16,0-6-1-1,2-4-1-15,-2-7 0 16,0-4-7-16,0-3 0 0,0-21-12 16,3-3-1-1,9-8 1 1,0 0 0 0,6 8 2-16,6 8 7 15,-3 3 3-15,-3 8 11 16,-6 13 7-1,-7-1 17 1,-7 4 9-16,-7-3-19 16,0 2-7-16,-3-7-19 15,-3 0-5-15,0-3-14 16,0-3-5-16,0 0-25 0,3-5-11 16,0 0-61-1</inkml:trace>
  <inkml:trace contextRef="#ctx0" brushRef="#br0" timeOffset="17624.7402">14772 9956 176 0,'6'3'68'0,"-6"2"-36"0,2 3-22 0,1-3 17 0,-3 9-4 15,3 4 0-15,-3 6-3 16,0-5-1-16,3-1-10 16,-3-5 3-16,12 1 13 15,0-4 2 1,9-2-7-16,0-5-9 16,3-3-5-16,-6-3 1 15,-4-8 2-15,-2-4 0 16,-3-1 2-16,-9-3 3 15,-3 3 1-15,-3 0-6 0,-3-2-1 16,-11 5-9 0,2 2-4-16,-3 6-17 0,6 0-6 15,0-1-21 1,3 4-9-16,0-1-20 0,6 0-6 16,3 1-10-1</inkml:trace>
  <inkml:trace contextRef="#ctx0" brushRef="#br0" timeOffset="17897.3238">15010 9647 232 0,'6'-21'88'0,"-3"23"-48"0,3-2-47 16,0 16 80-16,-4 3-26 0,4 2-12 15,0 16-11-15,0-3-16 16,3 1 1-16,-3 2 4 0,0 0-5 16,-3 2 0-16,0-7-4 15,0 3-9 1,3-9-35 0,-6 3-6-16,6-10-36 15,3-4-15-15,0-7-14 16</inkml:trace>
  <inkml:trace contextRef="#ctx0" brushRef="#br0" timeOffset="18615.6288">15462 9880 256 0,'-3'-3'96'0,"3"3"-52"0,-6-3-18 16,0 1 51-1,3 4-43-15,-9 1 8 0,-3 2-20 0,1-2-3 16,2 2-16-16,0 0-4 16,3 1 0-16,0-1-5 0,3 3 2 15,6 3-3-15,3 2 2 16,3 3 3-16,3 0 3 16,-3 2-2-16,0 8 0 15,-3-12 10-15,-6 7 5 16,0-3 9-16,-6-2 3 15,-6-5-9-15,-6-3-5 0,0-3-7 16,3-5-2 0,4-5-17-16,-1 5-5 0,3 0-20 15,6-3-7-15,3 3-29 16,3 0-10-16</inkml:trace>
  <inkml:trace contextRef="#ctx0" brushRef="#br0" timeOffset="18782.5877">15635 10070 316 0,'6'21'121'0,"0"3"-66"0,3-11-64 16,-9 0 59-16,-9 1-13 16,3-1-20-16,-9-5-9 15,-3 5-7-15,-3-5-45 0,-3 8-20 16</inkml:trace>
  <inkml:trace contextRef="#ctx0" brushRef="#br0" timeOffset="33165.5709">16236 9893 228 0,'-15'-8'88'0,"15"8"-48"0,9-3-29 16,-12 3 21-16,0 0-6 16,-6 0 2-16,0 0-5 15,-6 3 0-15,0-1-12 0,1 4-7 0,2-1-2 16,0 3-5-16,6-3 0 16,3 3-12-16,3 0-2 15,6 0 8-15,3 3 5 16,6-3 0-16,0 2 3 15,2-2-1-15,-2 8 0 16,-6-3 11-16,0 0 5 16,-15 3 18-1,-3-2-15-15,-3-4-6 16,-6-2-14-16,4 0-6 0,-4-5-11 16,3-1-5-1,0-4-19-15,3-1-10 0,3-2-35 16,6 2-47-1,6-2 44-15</inkml:trace>
  <inkml:trace contextRef="#ctx0" brushRef="#br0" timeOffset="33689.2564">16316 9906 216 0,'-3'3'82'0,"3"2"-44"0,3 8-38 0,0-2 16 16,0 5 6-16,0 7 8 16,0 9-2-16,0 0 0 15,-3 0-15 1,0-3-3-16,-3 8 0 0,0-3-6 0,0-5 0 16,0-5-4-16,3-5-1 15,-3-3-1-15,0-6-2 16,0-2-2-16,0-8-1 15,0-3 1-15,-2-12 2 16,2-4-1 0,0-2 4-16,0 0 2 15,3-8-2-15,0-1 0 16,3 1-1-16,0 3 0 0,3-1 4 16,5 4 1-16,4-4-1 15,0 3-2-15,9 1 5 16,3 4 1-16,-6 6 0 15,5 10 5 1,-2 6 1-16,-6 7 7 16,-6 4 2-16,-6 2 1 15,-6 2 1-15,-6-2-9 16,-9 13-3-16,0-10-6 16,0-4-4-16,-5 1-11 15,5-2-4-15,-3-4-13 16,3-2-5-16,0-3-16 0,3-2-5 15,3-3-10-15,3-3-2 16</inkml:trace>
  <inkml:trace contextRef="#ctx0" brushRef="#br0" timeOffset="34142.6691">16680 9898 232 0,'-15'-3'88'0,"-3"3"-48"0,24-2-34 0,-12 2 22 0,0 2-2 15,0 4 4-15,-6 2-10 16,-3 5-4 0,3 0-9-16,-3 6-5 0,3 2-1 15,0 3-4-15,10 2 2 0,-4-2-1 16,9-6 0-16,0 1 2 15,8-8 0-15,1-1-3 16,0-5 0-16,3-5-1 16,-3 0 0-1,0-18-2-15,0-1 6 16,-6 3 1-16,3-2 3 16,-6 2 0-16,-9-2 2 15,9 4 1-15,-9 4 5 16,9 2 3-16,0 5-8 15,0 3-4-15,3 3 0 0,0 2 0 16,0 11 3 0,2 8 1-16,1-3-3 0,0-5-3 15,0 2 0-15,0-2-1 16,3 0-18 0,0-5-5-16,0-1-29 0,3-7-9 15,0-3-54 1</inkml:trace>
  <inkml:trace contextRef="#ctx0" brushRef="#br0" timeOffset="34379.8001">16983 9893 304 0,'-12'-6'115'0,"0"6"-62"0,9-5-49 0,-6 8 24 0,-5-1-7 15,-4 4-1-15,0 2-4 16,0 2 0-16,3 4-9 15,3 1-6-15,3 1-4 0,3 0 2 16,6 3 0-16,3 7-2 16,3-2 0-16,15-6-7 15,-3-2-2-15,6-5-24 16,-3-8-9-16,2-1-28 16,-2-2-11-16,-3-16-24 15</inkml:trace>
  <inkml:trace contextRef="#ctx0" brushRef="#br0" timeOffset="34754.2665">17072 9914 256 0,'-3'-3'96'0,"3"6"-52"0,6 0-51 0,-6-3 31 32,9 5 4-32,6-2-12 0,-3-1-6 15,0 1-6-15,0-1-4 0,3 1 1 16,0-3-1-16,-3-3 0 15,0 1 2-15,-1-3 3 16,-2-1-2-16,-3 1 0 16,-3 0 3-16,-3-1 1 15,-3-2-1-15,-3-2 1 0,-3 2-2 16,1 0 0 0,-7 8-1-16,-9 3 2 0,3 2 1 15,0 3 1 1,3 2-4-16,3 4-3 0,3-1 6 15,4 3 3-15,2 0-12 16,3 2-3-16,3 1 0 16,6 7 2-16,0-7 0 15,11-3 1-15,1-3-18 16,0 0-9-16,3-5-34 16,3-5-12-16,3-9-45 15</inkml:trace>
  <inkml:trace contextRef="#ctx0" brushRef="#br0" timeOffset="35057.1282">17430 9882 348 0,'-18'-8'129'0,"18"8"-70"0,-21 3-62 16,12 0 22-16,-3-1-3 0,0 1 2 15,0-1-7-15,0 4-4 16,3-1-4-16,3 3-7 0,6 3 0 15,3-1-3-15,9 3 0 16,6 3 4-16,3 3 3 16,-3-3 1-1,-3 7-1-15,-3-7 20 0,-6 3 9 16,-6-3 3-16,-3 5 1 16,-15-5-12-16,-3 0-3 0,-3-3-15 15,0 0-6-15,-2-2-30 16,2-3-11-1,3-3-55-15,6 3-24 0,-3-11-30 16</inkml:trace>
  <inkml:trace contextRef="#ctx0" brushRef="#br0" timeOffset="45956.1444">17281 10306 132 0,'-6'0'49'0,"6"0"-26"0,-6 2-18 15,6-2 13-15,-3 3-4 16,0-3 2-16,0 2-5 16,0 1-1-16,0 0-6 15,3-3-1-15,0 2 1 0,-3 1 0 16,0 0 0-16,0-1-2 16,3 4-2-16,-3 2 1 15,0 0-1-15,0-1 0 16,0 4 0-16,0 0 0 0,0-1 0 15,-3 1 4-15,3 2 2 16,0 0-2-16,0 8 2 31,3 9-2-31,0-9-4 16,0-3-2-16,0 1 1 0,0 2 2 16,3 3 0-16,3-6 2 15,3 3 0-15,-3 3 1 16,3-3-2-16,3-5 1 15,0 0-2-15,3 0-1 0,0 0 3 16,0 0 0-16,8-3 1 16,-5 0 0-16,3 0-5 15,0 1 1-15,0-1 2 16,3-3 1-16,-1 1-1 16,1-3-2-16,0 0 3 15,0 0 0-15,0-3-1 16,-1 0-2-16,4-2 1 15,0 0-1-15,3-1 0 16,-3-2 2-16,-1 0-1 16,7 0-1-16,-3 0-2 15,3 0 1-15,-1 0 1 16,4-2 2-16,-6-4-1 16,3 1-1-16,-4 0 1 0,1 0-1 15,3-3 0 1,-3 2 0-16,-1 1 0 0,-2 0 2 15,0-1-3-15,0 4 0 16,5-1 1-16,-5 1 2 16,0-1-1-16,-3 3-1 15,3 0 1-15,-4 3-1 16,4-1-3-16,0 1 2 16,-3 2 1-16,0-2 0 15,-1 2 0-15,1 0 2 16,3 1-3-16,0-1 0 15,0 0 1-15,-4 1 0 16,1-1 0-16,3 3 2 16,0 0 1-16,0 0 1 0,-4 0-2 15,1 2 1-15,0 9-2 16,-3-3-1 0,3-3 1-16,-6-3 1 0,-1 1-3 15,1 0 0-15,3-1 1 16,-3 1 0-16,-3-1 0 15,3 3 2-15,-3 1-3 16,0-1 0-16,-1-2 1 16,1-1 2-16,0-2-3 15,-3 3 0-15,3-3 1 16,0 0 0-16,-3 5 0 16,0 3 0-16,0-3 2 0,-1 0 1 15,1-2-4 1,0-1 1-16,-3 1-2 0,0 2 0 15,3 0 4-15,-3 1 1 16,3-1-1-16,0 0-2 16,3 0 1-16,-6 3-1 15,0-3 0-15,-4 1 0 16,1-1 0-16,0 3 0 16,0 7 0-16,0-1 0 15,3-7-3-15,-3 1 2 16,0 0 1-16,-3 0 2 15,0 0-1-15,3-3-1 16,-3 3 1-16,6 0 1 16,-3 5-3-16,0-5-2 15,0 3 2-15,0-1 2 0,0 1 0 16,0-1-1-16,-3 1 1 16,0-1-1-16,3 1 0 15,-3-1 0-15,5-2 0 16,1 0 0-16,-3 0 0 15,0 0 0-15,0-3 0 16,9 16-3 0,-3-3 0-16,0 1 8 15,0-3 4-15,-3-3-4 16,0-3-1-16,3 1-9 16,0-1-2-16,-1-4 4 15,-2 7 1-15,0 3 2 0,0-3 0 16,0-3 4-16,0-2 5 15,3 3-14-15,-3-1-6 16,0 1 8-16,0-1 5 16,9 3 0-16,-3-2-1 15,-4 5 0-15,4 2-1 16,0-5 0-16,0 6 2 16,-3-1-3-16,3-2-2 15,-3-3 2-15,0-2 0 16,3-1 1-16,-4-2 0 15,4 8 0-15,-3 0 0 16,0-3 0-16,6 0 0 16,-3-5 0-16,6 0 2 15,-3 0-1-15,-4 0 2 0,1 0-4 16,0 2 0-16,0 1 5 16,3-1 2-16,0 9-2 15,0 2-3-15,0-3 0 16,-1-5-1-16,-2-2 0 15,0 2 0-15,3-2-5 16,-3-4-1-16,3 1 7 16,0 0 4-16,-3 0-7 15,-4-3 0-15,7 11 2 16,-3-3-2 0,-3-2 1-16,0-3 1 15,-3 0 0-15,0-1 0 16,0 1 2-16,0 3-1 0,0-3 2 15,0 2-2-15,0 1-1 16,-1 5 1-16,7-3 1 16,-3 5-3-16,-3-5-2 15,6-2-1-15,-3-1 3 16,0 1 0-16,0-3 1 16,-3-6 2-16,0 6 3 15,0 0-7-15,2 0 0 16,-2-3-2-16,0 6-1 15,0-3 10-15,0 5 6 16,-3-3-12-16,0-2-5 16,0-3 6-16,0 1 4 0,0-1-6 15,0 0-3 1,0 0 3-16,0 1 2 0,-3-1 5 16,0 0 2-16,0 0-8 15,0-2-4-15,0-1 0 16,0 1 3-16,0 7 3 15,0-2 2-15,0 11-6 16,0-6 6 0,0-5 3-16,-3-3-3 15,0 0-2-15,3-2-5 16,-3-3 0-16,0-3 2 16,0 3 3-16,0-3-2 15,0-5 0-15,0 0 1 16,0 6 0-16,0-6 2 0,0 0 3 15,-3 2-2-15,0 1-2 16,3-3-3 0,-3 0-1-16,0 0-1 0,0-3 3 15,-3-2-2-15,0 2 1 16,0 1 2-16,0-4 0 16,-3 1 0-16,-3-24 2 15,0 5 1 1,3 3-4-16,-3 3 1 15,3 2 0-15,0 0 0 16,0 3 0-16,-2 2 2 16,-1 3 1-16,9 0 3 15,-6 3-3-15,3 2-2 16,0 3-3-16,12 5-1 16,3 6 4-16,0 8-3 15,0 10-1-15,5-3 4 16,1-5 1-16,0 0 0 15,0-5-2-15,3 3-4 16,-3-9-2-16,0-2 0 16,-3-2 2-16,3-6 4 15,5-3 2-15,-2-2 4 16,0-3 3-16,-3-8 2 16,0 8 3-16,-3-5-5 15,3-8-3-15,-3 2-3 16,-4 1-3-16,-2-1-4 15,0 3 0-15,0-2-9 16,-3-6-4-16,0-8-44 16,3-10-20-16,-6-1-16 15</inkml:trace>
  <inkml:trace contextRef="#ctx0" brushRef="#br0" timeOffset="50143.031">16168 10231 144 0,'-6'3'55'0,"9"13"-30"0,0-21-34 0,-3 5 9 15,0 5 0-15,0 3 4 16,0-5 1-16,0-1 2 16,0 1-4-16,-3 2 5 0,3-2 2 15,0 7-1 1,0-2-5-16,-3 0-2 16,3 0 3-16,-3 0 4 0,0-3-1 15,0 3 1-15,0-2-3 16,-3 2-1-16,0 2-3 15,0 1 1-15,0-1-2 16,0 4 2-16,-3-4-2 16,3 1 2-16,0-3 0 15,3 0 3-15,-3 0-3 16,3-3 0-16,0 0-1 16,0 3 1-16,0 3 2 15,-3 2 2-15,-6-5-3 16,6 5-3-16,-5 0 2 15,-4 0 0-15,3 1-1 16,0 2-2-16,0-3-2 16,0 0 1-16,0 0 1 15,3 1 0-15,-3-1-3 16,3 0 2-16,-3 3 1 0,1 5 0 16,-1 0 2-16,0-2 3 15,0-3-7-15,0 2 0 16,0 1 2-16,3-1 2 15,0 1 0-15,0-1-2 16,0 9 1-16,3-4 1 16,0 7-3-16,-3-4 0 15,1 3 1-15,-7-2 0 16,3-1 0-16,0-2 2 16,0 0-3-16,3 2 0 15,-3 3 1-15,3-5 0 16,0 0 0-16,0 0 0 0,3-1-3 15,0 1 2-15,0 0-1 16,3 5 0-16,-2 6 4 16,2-6 1-16,0 2-4 15,-6 1 1-15,6-5 0 16,0-1 2-16,0 1-1 16,-3-1-1-16,3 3 1 15,0-2-1-15,0-1-3 16,0 1 2-16,0-1 1 15,0 0 0-15,0-2 0 16,0 5 2-16,3-2-1 16,0-1-1-16,-3 3 1 15,3-2 1-15,-3 5-3 16,0-6 0-16,0 0 3 16,3-4 1-16,-3 9-4 15,3-4 1-15,-3-1 0 16,3 1 0-16,0-1 0 15,-3 3 0-15,3-2 0 16,-9 5 0-16,9-6 0 16,-6 6 0-16,0-3 0 15,9-3 0-15,-9-2 0 16,3 0 2-16,0-3 3 16,0 0-4-16,0 0-1 15,-3 3 0-15,6 0 2 16,0 0-1-16,0-3-1 15,-6 0-2-15,6-2 1 0,0-1 3 16,0 1 1-16,0-1-4 16,0-2 1-16,0 0 0 15,0-3 0-15,0 1 0 16,0-4 0-16,0 6 2 16,0-3 1-16,0 0 5 15,0 3-2 1,0 3-7-16,0-3 0 15,0 2 0-15,0 1-2 16,0-1 2-16,0-5 1 16,0 3 2-16,0 0 1 15,0 0 1-15,0 3-2 16,-5 4 1-16,5-4-2 0,3-1-1 16,-3 1 1-16,0 0-1 15,0-1-3-15,0 1 0 16,0 2-1-16,0-3 3 15,0 1-2-15,0-1 1 16,0 3 6-16,0 3 2 16,0-3-2-16,0 1-3 15,0-1 2-15,0 0 0 16,0 0-4-16,0-2 1 16,0 2 2-16,0-3 1 15,0 9 1 1,0-3-2-16,0-1 1 15,-3-1-2-15,11-4 2 16,-8 1-2-16,0-1-1 16,0-2 3-16,0 0 0 0,-5 0 3 15,5 0 1-15,-3-3-3 16,3 0-3-16,0 6 0 16,0-4-1-16,-3-4 0 15,3 0 0-15,0 5 0 16,0-3 0-16,0 0-3 15,0-2 2 1,0-3 1-16,-3-1-3 16,6-1 2-16,0-4 3 15,-3 1 1-15,-3 2-1 16,3-5-2-16,3 3 1 16,-3-6-1-16,-3-5-3 15,3 0 2-15,-3-7-1 0,0-1 0 16,0 0 0-16,0 0 0 15,0-3 2-15,0 1 0 16,-3-1 0-16,3 4 0 16,0-1 2-16,0 2 1 15,0 1-4-15,0 3-1 16,0 2-2-16,0 2 3 16,0 1 0-16,3 0 3 15,0 2-3-15,0 3-2 16,0 0-1-16,0 0 3 15,0 5 0-15,3 3 1 0,0 6-3 16,0 1 2-16,3 1 1 16,3 3 0-16,-3 10 0 15,6-5 0-15,-3-3 0 16,2 0 0 0,1-5 0-16,0-3 0 15,0-2 0-15,-6-3 0 16,3-3 2-16,0-2-3 15,-3-1 0-15,0-2 1 16,0-2 2-16,0-1-1 16,0-8 2-16,0-7-2 15,0 2-1-15,6-2-4 16,-4-1 0-16,-2 0-7 16,0 1-3-16,0-1-19 15,0 1-8-15,0-6-61 16</inkml:trace>
  <inkml:trace contextRef="#ctx0" brushRef="#br0" timeOffset="57804.5278">9313 13679 140 0,'-6'0'55'0,"6"11"-30"0,-3-6-23 0,3-5 12 16,0 0-1-16,0 0 5 15,0 0-4-15,0 0 2 16,0 0-9-16,3-3 0 0,0 1 0 16,0-1-3-16,2-18-5 15,1 2-2 1,0 1 2-16,12-1 2 15,0 1-2-15,-3-1 0 16,0 1 1-16,0-1 2 0,3 1-3 16,-1 2 0-1,4 0-1-15,0 3 0 0,0-3 2 16,6 2 0-16,3 4-3 16,-4-3 2-1,1 5 1-15,0 0 0 16,0 0 0-16,2 0 0 0,-5 5 0 15,15 3 2 1,-3 0 1-16,-1 3-1 16,1 2-2-16,0-5 3 15,3 6 0-15,5-4-1 16,-2 3 1-16,-3 3-4 16,-1 0 0-16,4 0 1 15,-3 0 2-15,-1 0-1 16,4 0-1-16,0 0 1 15,-1 0 1-15,10 0 1 0,0 0 3 16,-4 2-3 0,-2-2-2-16,5-2 0 15,-2-4 1-15,-3 1-1 0,2-3-1 16,1 3 1-16,6-3-1 16,-1 0 0-16,-2 0 2 15,-1 0-1-15,4 0-1 16,-6 0 1-16,-1 0-1 15,1 0 0-15,-1 0 2 16,1 0-1-16,3 0-1 16,-1 0 1-16,-2-3-1 15,-1 0 0-15,4-2 2 0,-3-3-1 16,-4 0 2-16,1-2-4 16,-6-1 0-16,5-2 1 15,-2-6 2-15,-3 3-1 16,-7-2 2-16,1 2 0 15,-3 0 1-15,-3 0-5 16,-3 0 1-16,-4 0 0 16,4 3 0-16,-3 3 2 15,0-4 1-15,-3 4-4 16,0-1 1-16,-4-5-2 16,1 3 0-16,-3 3 2 15,0-4 0-15,-3 6-3 16,0-2 5-1,0 7-2-15,0 0-2 16,0 11 1 0,0 0-1-16,-3 0 0 15,3 3 0-15,-3-3 0 16,3 2 2-16,-1 1 2 16,1 2-3-16,0 0 0 15,3 3-1-15,0-2 0 16,3 4 4-16,9 1 1 15,-3-1-4-15,-1 1-1 16,1-1 1-16,3-2 0 16,-3 0 3-16,6 0 1 0,0-3-4 15,2 0 1 1,-2-2 0-16,0-1 0 16,6-2 0-16,-1-2 2 0,1-1-3 15,9 0 0-15,-4-2 1 16,-2 0 0-16,3-1 0 15,-6-2 0-15,8 0-3 16,1-2 2-16,0-1 1 16,-1-2 2-16,1 2-1 15,0 0 2-15,-1 1-4 16,1-1-2-16,0 0 2 16,-4 1 2-16,-2-4 2 15,12 4 1-15,-4-4 0 16,1 1 0-16,0 0-5 15,-1 0 1-15,10-1 0 16,-4 1 2-16,-2 0-1 0,6 2 2 16,-4 0-2-16,-2 1 2 15,0-4-2-15,-1-4 2 16,7 2-2-16,-1 3 2 16,4 2-4-16,-9-2 0 15,-1 2 1-15,4 0 0 16,-10 1 0-16,1-6 0 15,0 0 2-15,-4 3 3 16,1-1-4-16,3 1-1 16,-1 8-2-16,-2-6 0 0,-3 0 2 15,0 1 2-15,-4 2-1 16,4 0 2-16,-6 0-4 16,3 0 0-16,-4 5 3 15,1 0 1-15,-3 1-4 16,3 2 1-16,-4 0 2 15,-2-1 3-15,0 1-2 16,0 3-2-16,3 0 0 16,-6-1 1-16,2 1-3 15,-2-1-2-15,-3 1 2 16,-3 2 0-16,-3 0 3 16,0-2 1-16,-3 0-4 15,3-1 1-15,-4-2-9 16,1-3-2-16,3 1-23 15,0-6-10-15,3 0-54 16</inkml:trace>
  <inkml:trace contextRef="#ctx0" brushRef="#br0" timeOffset="60576.0903">13539 10430 104 0,'0'0'38'0,"0"0"-20"0,0 0-6 0,0 0 13 0,0 3-7 16,-3-1 0-16,0 1-7 15,0-1 1-15,0 4-7 16,-6 4-3-16,0 12-1 0,-2-7-1 16,-1 7 2-16,-3-1-6 15,0 3-1-15,-3 2 4 16,0 8 2-16,0-2 1 16,0 0 1-16,4 2 0 15,-7 1 1-15,-3-4-2 16,6 6-2-16,-3 6 3 15,6-4 0-15,0 1-1 16,4-3 1-16,-1 0-2 16,0 3 2-16,0-6-4 0,0-2 0 15,0 0 1-15,3 2 2 16,-3-2 1-16,0 5 1 16,3 5 0-1,0-2 2-15,1-3-3 0,-1 0-2 16,0-5 0-16,0 5-1 15,0 3 0-15,-3-6 2 16,0 0-1-16,-3 1 2 16,0-1-2-16,0 3 2 15,3 3-2-15,4 0 2 16,-1-1-2-16,-3 1 2 16,6-8-2-16,-6-1-1 15,0 1-2-15,0 3 1 16,0-4 3-16,0-2 3 0,0 1 0 15,-6-1 0-15,-2 0-6 16,2-5-1-16,0 5 3 16,3 5 1-16,0-5 0 15,0 0-2-15,0 3 1 16,0-5 1-16,1-6-6 16,-1 8 1-16,0 3 3 15,0-3 2-15,0-3 0 16,3-2-2-16,-3 0 1 15,-3 0-1-15,-2 2-3 16,2-2 2-16,0 5 3 16,3 3 1-16,-3-3-4 15,3-3-1-15,3-2 1 16,-3 5 2-16,4-2 0 16,-1-4 2-16,0-4-4 0,0 5 0 15,3-3 1-15,0 0 2 16,0 0 3-16,3-2 2 15,0-3-6-15,-6 0-2 16,12-3 2-16,-3-3 1 16,3-2-5-16,0 0-2 15,0-2-1-15,0-4 2 16,0 1 4-16,-9-3 2 16,3-3 0-1,6-10-13 1,3-3 2-16,-3-5 0 15,6 0-4-15,-3-6 1 0,3-2 1 16,-3 3 2-16,3 5-1 16,-3-3 10-1,-3 5 8-15,0 6 4 16,-3 2 2-16,0 9-7 16,0 4-4-16,-6 9 0 15,0 2 0-15,-3 3 3 16,-2 11 1-16,-1 4 1 15,0 1 2-15,3 0-3 16,0 0 1-16,3-3-5 16,0-3 0-16,3-2-1 15,0-6 1-15,3-2 0 16,3-2 1-16,3-7-2 16,3-1-2-16,6-4 1 0,3-2 1 15,9-5-1 1,0-3 2-16,2-5-9 0,1 0-1 15,-6-3-14-15,15 3-4 16,-7-16-55 0,4 5-41-16,-3 0 48 15</inkml:trace>
  <inkml:trace contextRef="#ctx0" brushRef="#br0" timeOffset="67257.9119">14739 10414 124 0,'-3'-3'46'0,"6"3"-24"0,-3 0-30 15,0 0 5-15,0 0 2 16,6 0 2-16,0 0 1 16,0 0-2-16,0 3 3 15,0-3 0-15,0 3 1 16,-1-1 0-16</inkml:trace>
  <inkml:trace contextRef="#ctx0" brushRef="#br0" timeOffset="69283.309">14792 10425 205 0,'9'5'8'0,"0"0"-4"16,3 0 0-16,0 1-2 15,0-1-2-15,-3 8 1 0,6 1-1 16,-6 1 2-16,0-1 1 16,3-1 1-16,-4-3-5 15,1 4-1-15,0-4 12 16,0 1 5-16,0-1-7 0,0 4-4 15,-3-4-1-15,3 1 0 16,0-1-1-16,0 1-2 16,0 0 1-16,0 2 1 15,0 5-1-15,0-2-1 16,-3 0 1-16,-1 0 1 16,1-3-1-16,3 0 2 15,0 3 0 1,0 0 1-16,-3 3 0 0,6-1 0 15,0 1-2-15,0-3-2 16,-3 2 1-16,0 6-1 0,-3-6 0 16,3 9 4-1,0-6 0-15,0-2-2 16,-1-1 2-16,1 1-1 16,-3-4 1-16,0 4-5 15,3 5 1 1,-3-8 2-16,-3 2-1 15,3-2-1-15,0 3 3 16,0-4 2-16,0-1-2 16,0-1-2-16,-3 0-3 15,9 3 1-15,-3-3 3 16,-3 1 1-16,0-1-1 16,0 0-2-16,0 0-2 15,2 0 1-15,-5 1 1 0,6-1 0 16,0 5 2-1,-3-2 1-15,0 5-1 0,0-2-2 16,0-6 1-16,0 3 1 16,0-3-1-16,0 1 2 15,0-1-2-15,0 0 2 16,0 0-4-16,0 0-2 16,0 1 2-16,0-1 2 15,0 8 0-15,0-2-1 16,3-1 1-16,-4-2 1 15,1 0-3-15,3-3 0 0,0 0-1 16,-3 1 0-16,3-1 2 16,-3 0 2-16,0 0-1 15,0 0-1-15,3 3 1 16,-3-2-1-16,6 1 0 16,-3-1 0-16,6 9 0 15,-3 1-3 1,-4-5 2-16,4-1 1 15,0-2 2-15,0-3-1 16,-3 3-1-16,0 0 1 16,3-3-1-16,0 3 0 15,-3 0 2-15,0 0-1 16,0 3-1-16,3-1-2 16,-4 1-1-16,1-4 4 15,0 1 1-15,-3-2-3 16,6 1 1-16,-3-1 0 0,6-1 2 15,-9 0-1-15,6 3-1 16,0-3 1-16,-3 3-1 16,0-3 0-16,0 9 0 15,-1 1-3-15,1-1 2 16,0-1 3-16,0-5 3 16,0 2 0-16,0-2 0 15,0 0-3-15,0 0-2 16,0 0 1-16,3-1 1 15,-3-1-3-15,0 4 0 16,0-2 1-16,0 5 2 16,-1-2-1-16,1-1-1 0,0-2-2 15,-3 0 1-15,0 0 3 16,3 0 1-16,0 0-1 16,6 0 1-16,-3-1-2 15,0 1-1-15,-3 0-2 16,0-3 1-16,-3 3 1 15,3 8 2-15,-3-8-1 16,-1 2-1-16,4 1 3 16,0-3 0-16,-3 2-4 15,0-2 1 1,3 3 2-16,-3-3-3 16,3 0 0-16,0-1 1 15,-3 4 2-15,0 2-3 16,0 0-2-16,3-2 2 15,-3-1 0-15,0 1 1 0,0-1 2 16,6 1-1-16,-4-1-1 16,1 1-2-16,-3-3 1 15,6 0 3-15,0-3 3 16,0 16-4 0,-3-5-3-16,0 0 1 15,0-1 0-15,0-1 1 16,0 1 0-16,0-4 2 15,-3-1-1-15,3-2-1 16,-4-2 5-16,1 4-5 16,0-2-7-1,0 0 2-15,0-3 2 0,-3-2 0 16,0-3 1 0,-3 0 2-16,0-3 2 0,0-5 1 15,0 0 3-15,0 5-3 16,0-5-2-16,0-3 0 15,-3 1-1-15,0-6 0 16,0 0 0-16,-3 0-3 16,0 3 2-16,-3-3-1 15,1 0-2-15,-1-3 3 16,-3 3 2-16,-6-2 0 16,0-1-1-16,3 1 1 15,3-1-1-15,0 3 0 16,3 0 0-16,3 0 0 0,0 6 0 15,0-1-3-15,1-2 2 16,2 2-4-16,0-2 1 16,3 2 0-16,0 3-1 15,-3 3 1-15,3-3 0 16,3 5 0-16,0 0 3 16,0 1 0-16,5 1 1 15,1 4-3-15,6 0 2 16,0 2 1-16,0 3 2 15,0 2-1-15,-3-2-1 16,0-3 1-16,0-2-1 16,0 0-3-16,-1-6 2 0,1 0 3 15,-3-5 1-15,0 3-1 16,0-6-2-16,0 0 3 16,-3 6 0-16,0-6-1 15,0 9 1-15,0-9-2 16,0 6 2-16,-3-6-2 15,0 0 2-15,0 3-2 16,0-2 2-16,-3 2 7 16,0-3 3-16,0-5-11 15,-3-2-3-15,0-1 2 16,0 0 3-16,0-2-1 16,0 0-2-16,0 0-5 15,0 0 0-15,0 2-9 16,3-5-22-1,0-5 1-15</inkml:trace>
  <inkml:trace contextRef="#ctx0" brushRef="#br0" timeOffset="84478.3893">12855 9843 152 0,'-3'-3'57'0,"-9"6"-30"0,3-9-29 15,9 9 11-15,0 0 0 16,0-3 2-16,0 0 6 16,0 0 1-16,-3-3-9 15,0 6 3-15,0-3 2 0,0 0-5 16,3 0-1-1,0-3-2-15,0 3-1 16,-3-3-1-16,3 3 0 16,-3-2 0-16,3-1-2 15,-3-5 1-15,3 5-2 16,0-5 2-16,0 3-2 16,0 0 2-16,0 2-2 0,0-5-1 15,0 3-2-15,3-3 1 16,0 0 1-16,0-3 0 15,9-4-3-15,0-1 2 16,0 3 1-16,3-3 2 16,-1 2-3-16,4-1 0 15,0 1 1-15,3-2 0 16,0 3-3-16,-3 0 2 16,0 2 1-16,-1-2 2 15,7 3-3-15,3-4 0 16,0 1 1-16,3-3 2 15,-1 6-3-15,-2-1-2 0,3 0 2 16,0 1 2-16,2-1-2 16,1 3 0-16,0 0 1 15,-3 3 2-15,-4 0-3 16,-2 0 0-16,0-1 1 16,0 4 0-16,3-4-3 15,-1 4 0-15,7-1 2 16,0 0 0-16,-3 3 1 15,2-2 2-15,1-1-1 16,0 3-1-16,0 0 1 16,-1 0 1-16,1 0-3 15,-6 0 0-15,0 0-1 16,-1 3-2-16,1-3 5 16,0 2 1-16,3 1-3 0,0 0-1 15,-1-1 1-15,1 1 0 16,0 0 3-16,0-1 1 15,-1 4-1-15,4-1-2 16,-3 0 1-16,0 0-1 16,2 1 0-16,-5-1 0 15,0 0 0-15,3-2 0 16,3 0 0-16,2-1 2 16,1 1-3-16,0 0 0 15,2-3 1-15,-2 2 0 16,0 1 0-16,0-1 0 15,-4-2-3-15,4 0 2 16,-3 0 1-16,-1-2 0 16,1-1-3-16,3 1 2 0,3-1 3 15,-4 0 1-15,1 1-1 16,0-1-2-16,8 0 1 16,-2 3-1-1,-3-2 0-15,-6 2 0 0,2-3 0 16,-2 3 2-16,-3-3-1 15,-3 1-1-15,2-4-2 16,1 4 1-16,3-1 1 16,0 1 2-16,-4-1-1 15,1 0 2-15,3 1-2 16,-3-1-1-16,-4 3-2 16,7 0 1-16,-3 0 1 15,3 0 0-15,-1 3 0 16,-2-3 0-16,-3 0 0 15,3 0 2-15,2 0-3 16,1 0-2-16,-3-3 2 0,0 3 0 16,-3 0 1-16,-1-3 2 15,4 3-1-15,-3 0-1 16,3 0 1-16,-4 0-1 16,1 0 0-16,3 3 0 15,0-3 0-15,-3 0 2 16,-1 0-3-16,4-3 0 15,3 1 1-15,0-1 0 16,-1 3 0-16,-5-3 0 16,3 1 0-16,3-1 0 0,-1 3-3 15,-5 0 2-15,0 0 1 16,3 0 2-16,-4-3-1 16,4 3-1-16,-3 0 1 15,0 0-1-15,0 0 0 16,-1-2 2-16,1-1-3 15,0 3 0-15,0-3 1 16,-3 3 2-16,-1 0-3 16,1 0-2-16,-3 0 4 15,6 0 1-15,-3-2-3 16,-4 2 1-16,1 0 0 16,3 0 2-16,-3 0-1 15,-3 0-1-15,0-3 1 16,0 3-1-16,2 0-3 15,-2 0 2-15,0-2 1 0,0-1 0 16,0 0 0-16,0 3 2 16,3-2-1-16,-1 2 2 15,4 0-4-15,-3 0 0 16,0 0 1-16,0-6 2 16,8 4-3-16,-5-1-2 15,-3 3 2-15,-3 0 2 16,0 0 0-16,0 0 2 15,0 3-4-15,-4-3-2 16,1 2 2-16,0 1 0 16,0-3 3-16,3 3 1 15,-3-1-4-15,0 1-1 0,0 0 1 16,-1-3 2-16,-2 0 0 16,0 0-1-16,0 0 1 15,0 0-1-15,0 0 0 16,0 0 0-16,0 0 0 15,0 0 0-15,0 0 0 16,0 2 0-16,-1 1 0 16,-2-3 0-16,0 0 0 15,0 2 0-15,0-2 0 16,0 3 0-16,-3 0-3 16,0-3 2-16,0 2 1 15,0-2 2-15,-6 0-3 0,6 0 0 16,-6 0 1-1,6 3 2-15,-6-3-3 16,9 0 2 0,-3 0 2-16,0 0-4 0,0 0 1 15,3-3 0-15,-1 3 0 16,-8 0 0-16,9 0 0 16,-3 0 0-16,-6 0 0 15,6 0 0-15,-6 0 2 16,0 0-3-16,6 0 0 15,0 0-1-15,0 0 0 16,-6 0 2-16,6 3 2 16,-6-3-1-16,6 3 2 15,-6-3-4-15,6 2-2 16,0-2 2-16,0 3 2 0,-6-3-2 16,6 3 0-16,-6-3 1 15,6 0 2-15,-6 0-3 16,0 0 0-16,6 2 1 15,-6-2 0-15,0 0 0 16,9 3 2-16,-9-3-1 16,6 3-1-16,-6-3 1 15,0 0-1-15,6 2 0 16,-6-2 0-16,6 0 0 16,0 0 2-16,-1 0-1 15,-5 0-1-15,6-2-2 16,-3 2 1-16,-3 0 1 15,6-3 0-15,0 3 2 0,-3-3-1 16,6 3-3 0,-3 0 1-16,0 0 3 15,9 0-1-15,-6 0 2 16,0 0-4-16,0 0-2 16,-3-2 2-16,0 2 2 15,0 0-2-15,3 0 0 16,-3 0 1-16,-1 0 0 15,1 0 0-15,3 0 0 16,-3 0 0-16,3 0 2 16,0 0-3-16,0 0 0 15,0 2 1-15,0 1 2 0,3 0-3 16,0-1-2 0,0 4 2-16,0-4 2 0,2 1 0 15,-2-1-1-15,9 1 1 16,0 0 1-1,0 2 1-15,-3-2-4 16,0-1-1-16,2 1 1 16,-5 0 2-16,6 2 0 15,0-2-1-15,-3-1 3 16,9 1 0 0,-4-1-1-16,1 1-2 15,3-3 3-15,0 3-4 16,3-3 0-16,-1 2 1 15,-2-2 2-15,0 3-3 0,0 0 0 16,0-1 1 0,-4 1 0-16,1 0 0 0,0-1 0 15,0 4 0 1,-6-4 0-16,2 6 2 0,4 0 1 16,0-3-1-16,0 1-2 15,0-4-2-15,0 1 1 16,2 2 7-16,4-2 4 15,0 2-12-15,-3 6-3 16,-4-1 2-16,7-2 1 16,-3 6 2-16,0-4 0 15,0 1-3-15,-4-6 2 16,1 6 3-16,0-3 1 0,3-1-4 16,3 1 1-16,-4 0 0 15,1-2 2-15,0 2-1 16,3-3 2-1,-1 0 0-15,-2 0 3 0,0 1-3 16,0-1-2-16,3 3-3 16,-4-3 1-16,-2 1-4 15,0-4 1-15,0 9 2 16,0-9 1-16,-1 4 1 16,4-6 2-16,0 0 1 15,-3 0 1-15,0 5-5 16,-3-2-1-16,-1-1-2 15,1 1 0-15,3 5 3 16,0 0 2-16,0-3 2 0,-4 0 3 16,1 6-8-16,3-8 0 15,6 2 0-15,-6-2 1 16,-1-3 1-16,1 0 2 16,0 5-1-16,3 0 2 15,0 0-2-15,2 1-1 16,-2-1-2-16,3 0 1 15,3-2-1-15,5 0 0 16,-5-1 6-16,0 4 2 16,0-1-5-16,-1 0 0 15,1 0-1-15,0 1 0 16,0-1-3-16,5 0 0 16,1 1 4-16,-3-1 1 0,-1 0-5 15,1 0-2-15,0 1 4 16,0-4 5-16,-4 4-2 15,-5-4-1-15,6 1 4 16,-6 2 1-16,-1 1-5 16,1-1 0-16,-3 0-1 15,3 0 2-15,-3 1-3 16,2-4 0-16,4 1 1 16,-6 2 2-16,3 1-1 15,0-1-1-15,2 0-2 16,1 3 1-16,0 3-1 15,0-1 0-15,-4 4 2 16,4-4 2-16,-3 1-1 16,0-1 2-16,3-2-4 0,-4 3-2 15,1-1 2-15,3 1 2 16,0 0 0-16,-4-4-1 16,4 1 1-16,3 3-1 15,0 0-7-15,-1-1-3 16,-2 3 10-16,6 6 6 15,-3-11-2-15,-4 5 0 16,1 3-2-16,3-3 1 16,-9 0-4-16,0-2 0 15,-1 0 1-15,10 2 0 16,-6-3-3-16,-3 1 2 16,0 0 3-16,-1-1 3 0,4 1-13 15,0-1-5-15,0 1 16 16,-3 2 6-16,-1-2-6 15,1 2 0-15,3 0-3 16,0 3 0-16,-3 0 2 16,-1 5 1-16,1-5-4 15,-3-3 1-15,-3 3-2 16,9 0 0-16,-3-5 2 16,2 2 2-16,-5 0-1 15,0 0 2-15,0 0-4 16,0 1 0-16,-1-4-1 15,-2 1 0-15,0 5 2 16,0 2 0-16,0 1 0 0,3-3 0 16,-6 0-3-1,0-1 2-15,5 1 1 0,-2 0 0 16,0 5 0-16,-3 0 2 16,0 1 1-16,0 15 1 15,0-6-5-15,-3-1-1 16,-1-4 1-16,1-2 0 15,0 2-2-15,3-2 2 16,3-3 1-16,-12 3 2 16,6-3-1-16,-3 3-1 15,6-3 1-15,0-2 1 16,-7-3-1-16,1-1-1 16,-6-1 1-16,6 2-1 15,-6 2 0-15,0 1 2 16,-3 2-3-16,0-3 0 0,0 6-1 15,0 8 0-15,0-3 4 16,0-5 1-16,-6-3-4 16,9 0-1-16,-3-2 1 15,0-1 2-15,0-2 0 16,0 5 2-16,-6-2-2 16,0 5-1-16,0-3 1 15,0 0-1-15,-5 0 0 16,8 0 0-16,-6 0 0 15,9 1 0-15,-6-1 0 16,9-3 0-16,-9 6 0 16,0 5 0-16,-3-2 4 15,6 2 2-15,-6-8-2 16,3 5-3-16,-3-2 0 0,0 0-1 16,-3-3 0-16,-3 11 2 15,6-6-1-15,-3-2-1 16,1-3-2-16,-1-2 1 15,-3-1 1-15,3 1 2 16,-3-1-1-16,-3 1-1 16,0-1 3-16,0 9 0 15,1-6-1-15,-1 6-2 16,-3 2-4-16,0-6 0 16,3-1 2-16,0-4 3 15,3 1 0-15,-5 2-1 16,2-5 1-16,-9 10 1 15,6-2 1-15,0-3-4 16,0 0-1-16,7-2 1 16,-4-1 2-16,-3-2 0 15,3 0-1-15,-3 0 1 16,-3-3-1-16,4 0 0 16,-4 1 2-16,9-1-3 15,-3 0-2-15,0-2 2 16,0 7 2-16,0 9 0 15,1-6 2-15,-1-3-4 16,0 1-2-16,3-1 4 16,-6-2 1-16,3 0-3 0,3 0-1 15,-5 3 3-15,2-1 1 16,-3-2-3 0,3 2 1-16,0-2-2 0,0 3 0 15,0-1 2-15,1-2 0 16,2 0 0-16,3-3 2 15,-6 1-1-15,6-1-1 16,0 0 1-16,-6 0-1 16,3 0 0-16,3 1 2 15,-2 2-1-15,2-1-1 16,-3 7 1-16,0 4-1 16,0 3-5-16,0-5 1 15,0 5 4-15,0-5 2 16,3 0-3-16,1 5 1 0,-1 3-2 15,3-3 0-15,0-5 4 16,-6-1 3-16,3 1-7 16,3-3 0-16,0 0 0 15,-3-2 1-15,0-3 1 16,0-3 2-16,3-2-1 16,3-3-1-16,4 0 1 15,-1-3 1-15,0-3-1 16,0 1 2-16,3-3-2 15,-3 0-1-15,3 0 1 16,0-3-1-16,3 1 4 16,-6-3 2-16,6-1-2 15,-9-2-3-15,6-2 0 16,-6-3 1-16,0-1-3 16,0 1 0-16,3-3 1 0,-3 0 2 15,3 3-3 1,-3-3 0-16,0-2 1 0,0-1 0 15,0 3 0-15,3 3 2 16,0-3-1 0,6 6-3-16,-6-1 1 15,6 0 1-15,-6 3 2 16,3 3-3-16,-3 3 0 16,3-4 3-16,-3 4 1 15,3 2-1-15,0 0-2 0,0 5 1 16,0 8-1-1,6 0 0-15,-6 9 0 16,6-1-3-16,-6 0 2 0,3 0 1 16,-3 0 0-16,6-2 0 15,-6-3 0-15,6-3 0 16,-6-3 2-16,3-2-1 16,-3 0-1-16,3-2 1 15,-3-6 1-15,-3 5-1 16,3-5 2-16,-3 3 0 15,3-3 3-15,0 0-1 16,0 0 0-16,0 0-6 16,3 2-1-16,-6 1 1 15,3-3 0-15,6 2 3 16,-6-2 1-16,0 0-1 0,6 0-2 16,-3-2 3-16,3-1 0 15,-3-2 1 1,12-3 0-16,0 0-2 0,2 0 1 15,1-3-2-15,0 1-1 16,-3 2-2-16,3 0 1 16,-3 0 1-16,0 0 2 15,-1 3-1-15,-2 0 2 16,0-6-2-16,-6 0-1 16,6 6-2-16,-3-3 1 15,-3 3 3 1,-3 2 5-16,-3 1-3 15,3-1 0-15,-3 3-9 16,0-8-4-16,0 3-11 16,0-1-5-16,0 4-26 15,0-1-3 1,0 0-1-16</inkml:trace>
  <inkml:trace contextRef="#ctx0" brushRef="#br0" timeOffset="95499.0014">5354 13719 156 0,'-3'-3'57'0,"3"3"-30"0,0-3-29 0,0 3 11 15,3-2-4-15,0-1 0 0,0-2-1 16,3-1 2-16,0-7-3 15,0-5 0-15,2 2 1 16,1 0-5-16,3 0 1 0,0-2 0 16,6-1 2-16,-3-2-3 15,0 2 0-15,9-2 1 32,-4 3 0-32,1 2-3 0,-3 3 2 0,0 2-1 15,-3 3 0-15,0 3 2 16,0 2 0-16,0 3 2 15,-1 5 1-15,4 3-1 16,0 3 1-16,0 2-2 16,0 3 2-16,0 0-2 15,3 0-1-15,5 0-2 0,4-3 1 16,3-3 1-16,0 1 0 16,2 0 0-1,1-3 0-15,0-6 2 0,2-2 3 16,1-2 0-16,-3-4 0 15,-3 1-1-15,2-3 0 16,4-5 0-16,3-3 2 16,-7 0-3-16,1-2 0 15,3-4-1-15,-3 4 1 16,-7 2 2-16,-2 0 2 16,0 6-3-16,-3-1-1 15,-3 0-1-15,-4 1 1 16,1 2-2-16,-3 0 2 15,-3 0-2-15,-3 3-1 0,-3 2 1 16,0 0-1-16,0 1 0 16,-3-1 2-16,0 8 3 15,0 1 0 1,3 2 0-16,0 0-6 16,3 2-1-16,0 3-2 15,-1 6 3-15,7 2-2 16,3 0 1-16,6 0 2 15,6 1 2-15,3-4-1 16,5 1-1-16,7-4 1 16,0-7 1-16,2-5-1 15,-5-3 2-15,2-3-4 16,1-2 0-16,3-3 1 16,-4 0 0-16,7 0 0 0,0 0 2 15,-1 3-3 1,1 2 0-16,-4 3-1 0,-5 3 0 15,-3 5 0 1,-6 3 0-16,-4-1 4 0,-2 11 1 16,-6 3 1-16,-6 0 2 15,-3 0-3-15,-6-3 0 16,0 0-30-16,-3-5-12 16,0-3-57-1</inkml:trace>
  <inkml:trace contextRef="#ctx0" brushRef="#br0" timeOffset="96636.6943">6759 13097 116 0,'0'5'46'0,"0"0"-24"0,-3 6-17 16,3-6 11-16,-3 3-7 15,0 6-1-15,-3 4-4 16,0 1-3-16,0-1 0 16,3-2-4-16,0 2 2 0,0-4 1 0,0-1 2 15,3-2-1-15,0-4 2 16,3 1-2-16,3-2-1 15,3-4 3-15,3 1 0 16,3-3 1-16,2 0 2 16,1 0-3-16,3 0-2 15,3 0 0-15,-3 0 1 16,-3 3-3-16,-3 2-2 16,-1-2-20-16,-2 2-8 15,-3 0-30 1</inkml:trace>
  <inkml:trace contextRef="#ctx0" brushRef="#br0" timeOffset="98017.7748">6732 13290 132 0,'-6'3'49'0,"6"-6"-26"0,0 3-27 0,0 0 10 16,3 0-3-16,3-3 3 16,0 1-1-16,3-1 0 15,3-5-3 1,3 0-2-16,2 0 3 0,7-5-2 0,3 0 2 16,3-3 0-16,2 3 3 15,1-1-1-15,3 1 0 16,0 0 1-16,-4 2 1 15,1 1-3-15,3 2-1 16,3 0 1-16,-1 0 0 16,1 3-2-16,0-1 1 0,-1 1 0 15,1 3 3-15,0-1-1 16,2 0 2-16,-5 1-4 16,-3-1 0-16,3 3 1 15,-1 0 0-15,-2-3 0 16,3 3 2-16,-3 0-3 15,-1 0-2-15,4 0 4 16,0 0 1-16,-1 0-5 16,-2 0-2-16,3 0 2 15,-3 0 1-15,-4 0 0 16,-2 0-2-16,0-2 1 16,3-1-1-16,2 0 2 15,1 3 1-15,0-2-1 0,0-1 1 16,2 0-4-16,-2-2 0 15,0 0 3 1,-3-3 1-16,-4 0 1 0,1 0 0 16,0 0 0-16,0 0 0 15,-3 0-2-15,-4 0 1 16,1 0-2-16,0-2 2 16,0-6-2-16,0 0-1 15,0 0 1-15,-1 0 1 16,4-2-1-16,-3-1-1 15,0 1 3-15,-3-6 2 0,0-3-4 16,3 1-3-16,-1-3 3 16,-2 0 1-1,0 0-3-15,0 0 1 0,-3 2 2 16,0 1 1-16,0 2-4 16,-1-3-1-16,-2 1 3 15,0 2 1-15,0 0 0 16,0-2-2-16,-3-1 1 15,3-2 1-15,-3-2-1 16,-3-1 2-16,0 0-2 16,3-2-1-16,-3 2-2 15,0 3 1-15,0 2 1 16,-1 3 2-16,-2-7-1 16,0 2-1-16,3 0 3 15,-3-1 2-15,0 1-4 0,0 3-1 16,0-11-2-16,0-3 0 15,-3 3 2-15,0 3 2 16,0-3-1-16,0 5 2 16,0 0-2-16,3 3 2 15,0 5-2-15,0-2-1 16,0-6 1-16,0 3 1 16,0 0-1-16,-3 0 2 15,0 2-4-15,0-12-2 16,3 4 2-16,0 1 0 15,0-3 1-15,3 2 0 16,0 1 0-16,0 2 2 16,3 0-1-16,0 1-1 15,3-1 1-15,0-2-1 0,0-1-3 16,2-5 2-16,1 1 1 16,-3-1 2-16,0 0-3 15,3-5 0-15,0 6-1 16,0 2 0-16,0 2 2 15,2-2 0-15,1 0 0 16,3-2 2-16,0 1-1 16,0-4-1-16,-6 5-2 15,0 3 1-15,-3 5 3 16,-1 5 1-16,1 0-1 16,-3 8 1-16,-3 3-20 15,0 5-6-15</inkml:trace>
  <inkml:trace contextRef="#ctx0" brushRef="#br0" timeOffset="107748.8905">10086 10475 144 0,'-3'-3'55'0,"3"6"-30"0,0-3-23 0,0 0 12 16,0 0-3-16,0 0 1 16,0 3-6-16,0 4-2 15,0 7-2-15,0-1 3 0,0 0 4 16,0 3-5-16,0 3-2 15,0-1-1-15,0 1 1 16,3 4 1-16,-3 4 1 16,6-3-2-16,-6 2-2 15,6 1 3-15,-6-1 2 16,6 0-4-16,-3 1-1 16,0-1 2-16,0 1 3 0,0 2-2 15,0 0-2-15,-3 3 2 16,0-3 0-16,0-3-1 15,0 1-2-15,0-3 3 16,0-1 0-16,-6 1-4 16,3 0 1-16,0-3 2 15,0 0 1-15,0-2-1 16,3 2 1-16,0 0-4 16,6 0 0-16,-9 1 3 15,3-4 1-15,-3 1-1 0,3 2-2 16,-3 5 3-16,0-2 2 15,3 3-2-15,-3-9-2 16,-3 1 0 0,6-1-1-16,0 1 0 15,0-1 2-15,0-2-3 0,0 3 0 16,0 2 1-16,0-3 2 16,0 1-1-16,0-1-1 15,0 1 1-15,0-1-1 16,0 1 0-16,0-1 0 15,0 4-3-15,0-4 2 16,0 1 1-16,6-1 0 16,0 1 0-16,0 2 2 15,0 0-3-15,0 0 0 16,3 3 1-16,-3-6 2 0,0 1-1 16,3-1-1-16,3 1-2 15,-3 0-1-15,0-4 2 16,3 4 2-16,0-1 0 15,-1 1 2-15,1-3-4 16,3 0 0-16,0 0 1 16,3-1 0-16,-3 1 2 15,0-2 1-15,0-1 1 16,3 0 0-16,-1 0 0 16,4-2 0-16,0-1-5 15,0 1 1-15,0 0 2 16,8-1 1-16,1-2-1 15,0 0 1-15,-3-3-4 16,0 6 0-16,-1-3 1 0,7 0 0 16,3-3 0-16,-3 0 0 15,-1 1 0-15,1-1 2 16,0-2 1-16,0-1 3 16,2 1-8-16,1-3 0 15,3 5 0-15,-4 0 1 16,1-7 1-16,3 2 0 15,2 0 0-15,-2-3 0 16,0 1-3-16,3-4 2 16,-4 1 1-16,13 2 2 15,-7 1-1-15,1-1-1 16,-3 0-2-16,-3 1 1 0,-1-1 3 16,4 0 3-16,-3 1-7 15,-1-1 0-15,1 1 4 16,0-1 4-16,23 0-8 15,-8 1 0-15,-7-1 0 16,-2 0 1-16,-6 1 3 16,2-1 1-16,1 0-4 15,-3 1-1-15,2-1 1 16,1 0 2-16,0 1-2 16,8 2 0-16,-2 0 1 15,-3 0 0-15,-4 0 0 16,4-3 0-16,0 0 0 15,-1 1 2-15,-5-1-3 16,0 3 0-16,-1 0 1 0,-2 0 2 16,12 0-3-16,-7 0 0 15,-2 0 1-15,0 0 2 16,-4 0-3-16,4 0-2 16,0 0 4-16,-3 0 3 15,-4 0-6-15,1 0 0 16,0 0 2-16,0 0 2 15,2 3 2-15,4-1 0 16,-3 1-7-16,-4 0 0 16,4-1 3-16,-6 1 2 15,-3 0-3-15,14-3 1 0,-5 2 0 32,0 1 0-32,0 0 0 0,-1-3 0 0,-2 0-3 15,6 2 2-15,2 4 1 16,-5-4 2-16,0-2-3 15,-3 0 0-15,-1 0 1 16,4 0 2 0,3 0-3-16,-4 0-2 0,1 0 2 15,-3 0 2-15,0 0-2 16,-1 0-2-16,4 0 2 16,6 3 2-16,-7-3 0 15,-2 0-1-15,-6 0 1 16,0 0 1-16,0 0-1 15,5 0-1-15,-5 0 1 16,6-3-1-16,0 3-3 0,-1 0 2 16,1 0 5-16,0 0 5 15,-3 0-10-15,11 8-3 16,-2-3-1-16,-3 1 3 16,-4-4 3-16,1 1 2 15,-3 0-4-15,9-1 1 16,-4 1 0-16,-2-3 0 15,3 3 0-15,0-3 2 16,-1 0-1-16,4 0-1 16,3 2 3-16,-4 6 0 15,1-3-6-15,0 3 0 16,2-2 1-16,1-1 1 16,-3 0 1-16,2 1 2 15,1-1-1-15,0 0 2 0,8-2-2 16,-2-1 2-16,-3 1-4 15,-1 0-2-15,4 2 2 16,0 0 0-16,-7 1 5 16,-2-1 2-16,0 0-7 15,-1 1-4-15,7-1 3 16,0 0 0-16,-4 3 2 16,1-3 0-16,-3 3 2 15,-4-2 1-15,1-1-1 16,3 0-2-16,-4 0-2 15,-2 1-1-15,0-1 4 0,0 6 3 16,-1-1 1 0,4-2 2-16,3 0-4 0,-6-3-2 15,2 6 2 1,-8 0 0-16,0-4-4 0,-3 1-1 16,-1 0 3-16,4-2 1 15,0 2 0-15,-3-3-2 16,0 0 1-16,-3-2 1 15,2-1-1-15,1 1 2 16,0 0-2-16,0-1-1 16,0 4 1-16,5-4-1 15,4 1-3-15,-3 0 2 16,-3 2 1-16,2 0 2 0,-2 0-1 16,0 1-1-16,3-1 1 15,5 0-1-15,-2-2-5 16,0 2 1-16,-3-2 2 15,0 0 3 1,-4 2 0-16,4-2-1 0,3 2 3 16,3-3 0-16,-7 4-4 15,-2-4 1-15,-3 1 0 16,-6 2 2-16,3-2-1 16,-4 0-1-16,1 2 1 15,-3-2-1-15,0-1 0 16,6 1 2-16,-3-1-1 15,3 1-1-15,-1 0 3 16,-2-1 0-16,0 9-4 0,0 0 1 16,0-3 2-16,0-3 1 15,0 0-4-15,-4 8 1 16,4-2 0-16,-3 2 2 16,6-5-1-16,3-3-1 15,-3 1 1-15,0-1-1 16,-4 0 0-16,1 1 0 15,0-4 0-15,-3 3 0 16,0 1 0-16,0-1 2 16,0 0 1-16,-3 1 1 15,-1-4-5-15,1 4 1 16,3-4 0-16,-3 4 2 16,9-4-1-16,-6 3 2 15,-3 1-4-15,0-4 0 0,0 4 1 16,-1-4 0-16,-2 1 0 15,0 2 2-15,0-2-1 16,0 2-1-16,0-2 1 16,-3 0-1-16,3 10 0 15,0-3 0 1,0-2 0-16,0 0 0 16,0 5 2-16,-3-2-3 15,3 0 0-15,-3-3-1 16,0-1 0-16,-1-1 4 15,1 2 1-15,6-3-4 16,0 0 1-16,-3 1 0 16,6 2 0-1,0-1 2-15,-6 1-1 0,3 0-1 16,0 0 3 0,-6-2 0-16,3-1-1 0,0 0 1 15,-4 0-4-15,1 1 0 16,3-1 1-16,-3 3 2 15,0-3-1-15,0 1-1 16,0 1 1-16,0 1-1 16,0-2 0-16,0 2 0 15,-3 0 2-15,3 2 1 16,0 1-4-16,0 2 1 16,0-2 0-16,-3-1 0 15,0-2 0-15,0 0 0 0,0 0 0 16,0 3 2-16,9-4-1 15,-1 1 2 1,4 0-4 0,-3 0 0-16,-3-2 1 15,-3-1 0-15,0 0 0 16,0 3 2-16,0-3-3 16,0 1 0-16,-3-1 1 15,0-2 0-15,3 2 0 16,-3 0 0-16,3 0 0 15,-3 1 0-15,-3-6 0 16,6 5 2-16,0-2-3 0,-3 2 0 16,0 0 1-1,-3-5 0-15,3 6 0 16,3-4 0-16,0 9 2 16,-3-1-3-16,-1-2 0 15,1-2 1-15,0 7-3 16,0-5 2-1,0 0 3-15,0-3 1 16,0 0-4-16,0 1-1 16,-3-6 1-16,3 2 0 15,0 1-2-15,-3-3 2 16,3 5 1-16,0-2 0 16,0 2 0-16,0-2 0 15,0 2 0-15,0-2 2 0,-3-3-3 16,3 5-2-1,3 0 4-15,-6-5 1 0,3 6-3 16,-3-6 1-16,3 5-2 16,-3-5 0-16,0 0 2 15,3 5 2-15,0 0-1 16,-3-5 2-16,3 6-4 16,-3-6 0-16,0 0 1 15,0 5 2-15,0-5-3 16,0 5 0-16,0 1 1 15,0-1 0-15,0-5 0 16,0 5 2-16,0 1-1 16,0-6-1-16,0 0 1 15,0 0 1-15,0 0-3 16,0 0 0-16,0 0-1 16,0 0 0-16,0 0 4 0,0 0 1 15,-3 2-4 1,0-2 1-16,0 0 0 0,-3 0 0 15,0 0-5-15,0 0 1 16,3 0-3-16,0 0 2 16,-3-2 5-16,3-1 2 15,0 0-3-15,0 1-1 16,0-1 1-16,0-2 2 16,0-1-5-16,0 1 1 15,-3 0 1-15,3-1 1 0,-2 1 3 16,2 0 1-1,-3 0-4-15,3 2 1 0,0 0 0 16,0 1 0-16,0-1 2 16,0 0 1-16,0 1-4 15,0-1-1-15,0 3 1 16,0-3 2-16,0 3 0 16,0-2 2-16,0-1-7 15,0-7-1 1,-9 2 2-16,3 0 1 15,3 0 2-15,0-3 0 16,0 1 0-16,3 2 0 16,-9 2 0-16,3 1 0 15,3 2 0-15,0 1 0 0,1-1 2 16,-1 0-1 0,3-2-1-16,0 3 1 15,0-1-1-15,3 0 0 0,-3 1 0 16,0-1-3-16,3 0 2 15,0 3 1-15,0 0 0 16,0-2 0-16,0 2 0 16,0-3 4-16,0 3 2 15,0 0-2-15,0 0-3 16,0 5 2-16,12 19-2 16,5 0-1-1,1 0-2-15,-3-3 1 16,-3 0 1-16,0-2 0 15,0-4-3-15,0-1 2 0,-3-4 1 16,0-2 0-16,-3-2 0 16,0-1 2-16,0-3-3 15,0-2 0-15,-6 0 3 16,0 0 1-16,2-2-4 16,1-1 1-16,0 1 0 15,0-1 0-15,0 0-3 16,0 1 2-16,3-4-1 15,-3 1 0-15,3 0 0 16,0-1 0-16,0-2 2 16,0 1 0-16,-3-4-3 15,0 0 2-15,0-5 1 16,0 3 2-16,0-8 1 16,-3 5-1-16,0 3 1 15,3 0-2-15,-3 5-1 16,0 0-2-16,3 3-1 15,0-1 2 1,-3 1 0-16,3 0-6 0,0 2 0 16,0-2-2-16,0-1 1 15,0 1-13-15,0-3-4 16,-3-5-33-16,9-16-13 16,-3-8-18-1</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34:13.703"/>
    </inkml:context>
    <inkml:brush xml:id="br0">
      <inkml:brushProperty name="width" value="0.05292" units="cm"/>
      <inkml:brushProperty name="height" value="0.05292" units="cm"/>
      <inkml:brushProperty name="color" value="#FF0000"/>
    </inkml:brush>
  </inkml:definitions>
  <inkml:trace contextRef="#ctx0" brushRef="#br0">9723 6673 132 0,'3'-8'49'0,"-9"5"-26"0,3 3-23 16,0 3 13-16,3 2 8 16,0 8 7-16,0 3-1 15,3 3-2-15,-6 7-13 0,6 6 1 0,-6 8 1 16,6-3-3-1,-3-6 1-15,0 4-9 0,0-3-2 16,6-9-1-16,-3 1 0 16,0-8 6-16,-3-5 6 15,0 2-11-15,0-5-2 16,0-8 9-16,-3 0 6 16,0-5-7-16,0-1-3 15,6-2-3-15,-6 0-1 16,3-13-3-16,0 0 2 15,-3 0 1-15,0-3 0 16,3-2-3-16,0 2 2 16,0 0 1-16,0 3 0 15,3 0 0-15,-3-8 0 16,3 7-3-16,3 1 2 0,3 0-1 16,3 8 0-1,0 0 0-15,0 5 0 0,3 5-5 16,3 0 0-16,0 11 9 15,-4 6 8-15,-2-1 2 16,-3 0 1-16,-3 0-1 16,0 3 2-16,-3 0-1 15,-9-3 2-15,0 6-8 16,-6-9-2-16,-3 1-5 16,1-6-3-16,5-2-18 15,-3-3-7-15,-3 0-14 0,9-3-4 16,3-2-17-16,3 0-8 15,0-1-10 1</inkml:trace>
  <inkml:trace contextRef="#ctx0" brushRef="#br0" timeOffset="359.5313">9988 6668 204 0,'-6'0'77'0,"3"2"-42"0,0-2-41 16,0 11 20-16,0 5 1 15,0-1 2-15,3 1-1 16,0 0-8-16,3 0-5 0,3-3-2 0,3 1 7 16,3-4 5-16,6 1-11 15,3-6-5-15,-3-5 9 16,3-3 6-16,-7-2-6 15,4-5-1-15,-6-1-1 16,0-2 2-16,-6-3-1 16,-6-3 2-16,0 6-4 15,-15 0-2 1,0 0-3-16,0 5-5 16,3 2-3-16,1 4-20 15,-1 2-7-15,3-3-21 16</inkml:trace>
  <inkml:trace contextRef="#ctx0" brushRef="#br0" timeOffset="799.6548">10348 6641 220 0,'-9'5'82'0,"6"-10"-44"0,1 10-33 0,-4 1 17 16,0-4-12-16,3 1-1 0,0 2-7 15,-6 1-4 1,9-4 1-16,6 1 0 0,0-1 1 0,3 9 0 16,-1-3 0-16,1 5 0 15,0-2 2-15,-3-1 10 16,0-2 7-16,-3 0 3 16,-3 3 4-16,-3-3-10 15,-3 0-2-15,0 0-8 16,-6-3-2-16,-2 0-4 15,-1-2-1-15,3 0-12 0,3-3-5 16,0 0-17-16,3 0-7 16,3-3-77-1</inkml:trace>
  <inkml:trace contextRef="#ctx0" brushRef="#br0" timeOffset="930.7995">10494 6641 228 0,'3'3'85'0,"3"2"-46"0,9 8-24 0,-12-2 24 0</inkml:trace>
  <inkml:trace contextRef="#ctx0" brushRef="#br0" timeOffset="1024.0533">10527 6699 430 0,'3'16'15'0,"0"0"-10"15,-3-3-1-15,0 0-1 0,3-2-34 16,-3 0-14-16</inkml:trace>
  <inkml:trace contextRef="#ctx0" brushRef="#br0" timeOffset="1201.5198">10488 6538 256 0,'-6'-27'96'0,"9"27"-52"0,0-5-54 0,0 0 16 15,0-3-8 1,0 3 0-16,6-1-31 0,9 1-13 16,0 0-52-16,-3-3-20 15</inkml:trace>
  <inkml:trace contextRef="#ctx0" brushRef="#br0" timeOffset="1396.0368">10703 6408 212 0,'3'6'82'0,"11"1"-44"0,-19 9-33 0,13-2 19 0,-2 9-4 16,0 9 0 0,-3 0-6-16,0 5-1 15,-3 0-8-15,0-3-3 0,3-2-1 0,-3-3-1 16,3-2 2-16,3-4-8 15,-6-4-3-15,0-6-42 16,0 0-18-16</inkml:trace>
  <inkml:trace contextRef="#ctx0" brushRef="#br0" timeOffset="1609.9263">10640 6641 244 0,'-3'-5'90'0,"9"-1"-48"0,-3 4-49 15,6 2 51-15,3-3-20 16,0 1-11-16,9-1-6 16,-1 0-5-16,-2 1-10 0,0 2-3 15,0 0-27-15,0 0-13 16,0 0-59-1</inkml:trace>
  <inkml:trace contextRef="#ctx0" brushRef="#br0" timeOffset="1777.7319">10914 6649 252 0,'-3'8'93'0,"6"-8"-50"0,-3 26-37 0,3-18 22 0,-3 6-8 15,0-1 0-15,0 0-11 16,0 0-5-16,0 0-3 15,0-2 1-15,0 0 1 0,0-3-28 16,0-3-12-16,0 0-88 16</inkml:trace>
  <inkml:trace contextRef="#ctx0" brushRef="#br0" timeOffset="1957.2476">10947 6554 280 0,'0'-6'104'0,"3"9"-56"0,3-24-56 0,-3 18 16 15,6 9-8 1,-1-1-33-16,4-2-13 16,0 2-63-16</inkml:trace>
  <inkml:trace contextRef="#ctx0" brushRef="#br0" timeOffset="2238.1631">11066 6686 184 0,'-12'26'68'0,"6"-20"-36"0,6 18-31 0,0-16 16 16,3 2-2-16,0 1 0 16,3-1 1-16,-3 1 0 15,6-1-8-15,-3-4 6 0,6-1 5 0,-4-5-4 16,4-3 0-16,0-5-5 15,0-2 1-15,3 5-2 16,-3-9 2 0,-9 4 3-16,-3-6 1 0,-3-3-6 15,-3 3-1-15,-3 3-4 16,0 3-3-16,0-1-7 16,0 6-1-16,0-3-26 15,3 5-10-15,3 1-22 16,0-1-8-16,3 0-28 15</inkml:trace>
  <inkml:trace contextRef="#ctx0" brushRef="#br0" timeOffset="2582.8969">11247 6630 204 0,'3'11'77'0,"0"-11"-42"0,6 16-30 0,-6-11 28 15,3 14-9 1,0-1-1-16,-3-2-2 15,0-3-12-15,-3-2-3 0,3 0-2 16,-3-4 0-16,0-1 0 16,0-4 0-16,3 1 2 15,-3-3-1-15,3-3 2 16,3-2-4-16,3-13-2 16,3-1-7-16,0 3-4 15,3 0 1-15,-1 3 3 16,4 3 3-16,6 2 2 15,0 5 5-15,0 3 5 0,-6 3 8 16,-1 10 7-16,-2 3-9 16,-3 0-3-16,0-1-7 15,-3 1-2 1,-3 0-1-16,0 0-2 0,0-3-41 16,0-5-20-16,3 0-73 15</inkml:trace>
  <inkml:trace contextRef="#ctx0" brushRef="#br0" timeOffset="3785.8784">12227 6432 184 0,'0'-3'71'0,"-3"1"-38"0,3-4-23 0,0 4 17 15,-3-1-4-15,0 1-2 16,-3-4 4-16,-3 6 4 15,0-2-16-15,3 2 4 0,-3 0 1 16,-6 0-2-16,-3 5 3 16,-3 3-10-16,4 10-3 15,-4 11-6-15,3 1-1 16,3 1-1-16,3 4-2 16,0-1 0-16,6 3 3 15,3 3-2-15,6-3 1 16,3-3-3-16,9-5 1 15,6-5 4-15,0-3 2 16,0-7 6-16,2-14 3 0,1-8 2 16,0-6 5-16,0-4-1 15,-6-11-1-15,-3 5 9 16,-7-5 6-16,-5-3-1 16,-9 0 0-16,-2-5-9 15,-4 6-2-15,0 4-11 16,0 6-5-16,0 2-11 15,3 4-3-15,0 4-23 16,3 3-10-16,0 3-28 16,6 2-10-16,3 3-38 15</inkml:trace>
  <inkml:trace contextRef="#ctx0" brushRef="#br0" timeOffset="4790.4457">12682 6456 176 0,'-6'5'66'0,"3"-2"-36"0,0-3-20 0,3 0 17 16,-3 10 9-16,3-2 5 0,0 0-7 16,0-2-3-16,0-1-17 15,0 0-4-15,0-2 0 0,0-9-2 16,0 17 3-16,0-16 0 16,0 5 1-16,0 0-4 15,0 0-3-15,3-6 0 16,0-1-1-16,3-1-2 15,6-11 1 1,0 1-4 0,-3 2 0-16,3 0 1 15,-3 0 0-15,0 3 0 16,-1 2 0-16,-2 3 0 16,0 3 0-16,-3 0 0 0,0 2 0 15,0 0 0 1,-3 3 0-16,3 8 0 0,-3 5 0 15,3 6 2-15,-3 5 1 16,3 8 3-16,-3 2 3 16,0 0-4-16,3-2-3 15,-3 0 3-15,3-3 1 16,0 0-2-16,0-5-3 16,3-3 0-16,-3-2-1 15,0-4 0-15,0-1 0 16,0-6-5-16,0 2-19 15,-3-2-5 1,-6 0-49 0,3-3 1-16,3 1-1 0,-6-1-25 31</inkml:trace>
  <inkml:trace contextRef="#ctx0" brushRef="#br0" timeOffset="5015.4909">12712 6816 200 0,'-9'0'77'15,"6"-3"-42"-15,0 3-21 0,3 0 20 0,0 0-4 16,0 0 0-16,0 0-11 16,0 0-1-16,6 0-11 15,0 0 2-15,3 0 2 0,6 3 0 16,2-3 1-16,7 0-2 16,0 0-1-16,0 2-5 15,0-2-1-15,-3 3-1 16,-4 0-2-16,-2-1-4 0,0 1 0 15,-6-3-47-15,0 3-18 16,-6-1-62 0</inkml:trace>
  <inkml:trace contextRef="#ctx0" brushRef="#br0" timeOffset="5883.6811">13245 6503 208 0,'-15'0'77'0,"15"0"-42"0,3 0-41 15,-3-7 75-15,0 1-26 16,3 1-18-16,9 0-14 16,-1-1-7-16,1 1 1 0,3 0-2 15,3-1-2-15,-3 1 0 16,0 3-1-16,3 2-3 15,-3 0 2-15,-3 5 1 16,-1 5 0-16,-2 14 4 16,-6 3 5-16,-6 2-1 15,0 0 3-15,-6 8-4 16,-2-5-2-16,-10 2 0 16,0-2 1-16,0-3-1 15,-3-3 0-15,6-2-1 16,3-3 2-16,4-5-5 15,2-3-1-15,3-5 2 0,6 0 1 16,3-2-1-16,6-1 1 16,5-2 4-1,4-1 6-15,9 1-5 0,-3 0-2 16,0-1-1-16,9 1 1 16,-7-1-3-1,-2 1-2-15,-6 0 0 0,-3-1-1 16,-3 1-25-16,0-3-10 15,0 3-55-15,-1-3-24 16,1 8-12 0</inkml:trace>
  <inkml:trace contextRef="#ctx0" brushRef="#br0" timeOffset="6845.2138">13879 6443 168 0,'-3'-3'63'0,"0"3"-34"0,0 0-14 15,3 0 20-15,0 0 1 16,0 0 2-16,0 0-5 16,0 0-3-16,0 0-16 15,0-3-2-15,0 1-1 0,6-4-4 16,6 1-4-16,-4 0-2 15,4 0 0-15,0-1-1 16,0 4-3-16,0 2 2 16,0 2 3-16,0 4 1 15,0 1-1-15,-3 4 1 16,-3 5 2-16,-6-3 4 16,-3-2 0-16,0 10 0 15,-3-3-3-15,-3 1-1 16,-6-3-6-16,3-3 1 15,3 0 0-15,3-5 2 16,0-3-10-16,6 3-4 16,3 0 6-16,6 0 5 15,3 3-1-15,0-3 1 16,3 2-1-16,0 4-2 16,-3-1 14-1,2 3-6-15,-2-3 25 16,-3 3-16-16,-6 0 12 0,-6 0-4 15,-3 2 0-15,-3-2-9 16,-2 0-3-16,-1 0-5 16,-3-3-1-16,-6-5 1 0,3 0-7 15,3-3 0-15,0-5-17 16,0 0-6-16,3-3-18 16,10-2-58-1,2 0 4-15,2 0-31 16</inkml:trace>
  <inkml:trace contextRef="#ctx0" brushRef="#br0" timeOffset="7701.4209">14486 6366 240 0,'-3'-3'90'0,"3"3"-48"0,-3 16-29 0,0-8 24 16,0 5-8-16,-3 1-2 15,0 7-4-15,0 5-3 16,-6-2-10-16,3 5-2 0,0-8 2 0,-3-2-6 16,0 2 0-1,1-11-2-15,5 4-2 0,0-4 1 16,0-2 1-16,3 3 1 15,0-3 1-15,0-3-5 16,3 0-1-16,0-5 3 16,9 3 1-16,-3-3-3 15,6 0 3 1,-1 0 3-16,4-3 2 16,0 3 1-16,3 3-7 15,3-3-2 1,0 0 2-16,0 0 1 0,-4-3 0 15,1 3 1-15,-3 0-4 16,0 0 0-16,-3 3-6 16,0-6 0-16,-3 3-17 0,-3-2-4 15,0 2-13-15,-3-6-4 16,0 1-127 0,6 0 93-16</inkml:trace>
  <inkml:trace contextRef="#ctx0" brushRef="#br0" timeOffset="8031.1578">14626 6437 184 0,'-3'-8'68'0,"3"8"-36"0,6 0-18 0,-6 0 42 15,0 0-31-15,0 0 12 16,0 0-20-1,0 0-1-15,0 0 2 16,3 6-10-16,-3-1-2 0,-3 24 5 16,0 0-2-16,0 3 6 15,0 5 5-15,3 5 1 16,3 1-1-16,-3-1-6 16,9 3-1-16,-9-8-8 15,3 13-3-15,0-7 3 16,-3-12 4-16,0-12-5 15,0 2-2-15,3-8-15 16,-3-5-6-16,0 0-26 0,0-24-134 31</inkml:trace>
  <inkml:trace contextRef="#ctx0" brushRef="#br0" timeOffset="10240.4974">12411 3791 224 0,'-3'-5'85'0,"9"13"-46"0,0 8-41 16,-3-11 25-16,6 9-1 16,3 4-3-16,0 6 1 15,3-3-11-15,-3 3-1 0,5-8-1 16,7 5-3-16,-6-3-1 15,-3 4 5-15,-3-7 3 16,0-1-4-16,-3-4-2 16,0-2 0-1,-3 0-3-15,0-3 1 16,0-5 2-16,-1 3 2 16,1 0-3-16,3-6-1 15,0-2 1-15,3-8 0 16,3 2-5-16,3 0 1 15,6 1 0-15,-6-1 2 16,5-7-1-16,-8 4 2 16,3 1-2-16,-3 3-1 15,-3 4 1-15,-3-2-1 0,0 3 0 16,-3 0 2 0,-3 0-6-16,0 2 1 0,0-2-21 15,-9 2-9-15,9 0-30 16,-9 1-10-16</inkml:trace>
  <inkml:trace contextRef="#ctx0" brushRef="#br0" timeOffset="10763.1256">12566 3969 232 0,'0'-3'88'0,"9"3"-48"0,-12 5-29 0,3-2 21 16,0 0-6-16,0-6-1 0,0 3-7 15,-3 3-3-15,3-3-9 16,0-6 3-16,-3 4 3 0,-3-11 9 16,0-19-4-1,0 0-5 1,3-5-2-16,0-5-6 15,12 2-3-15,0-13-3 16,3 5-1-16,3-7 2 16,3-3 2-16,5 5 4 15,4 2 2-15,0 6-1 16,0 3-1-16,6 8-3 16,-1-1-2-16,1 12 1 15,-3 4 1-15,-3 3-3 16,-4 3 0-16,4 8-6 0,-6-6-3 15,-3 8-47 1,-3-7-7-16,-9 7-3 16</inkml:trace>
  <inkml:trace contextRef="#ctx0" brushRef="#br0" timeOffset="11545.0167">13280 3053 76 0,'9'0'30'0,"-21"3"-16"0,18 0 8 0,-9-1 15 15,3-2 3-15,0 0 3 16,0 0-4-16,0-2 0 16,0 2-21-16,0 0 9 0,-3 2 6 0,0-2-4 15,-3 0 0-15,0 6-5 16,-2-4-3 0,-4 6-9-16,0-5-5 15,3 2-4-15,0 0-3 16,6-2-4-16,3 2-2 0,3 3 0 15,3-2 4-15,3-1-4 16,3 8 0-16,3-5 3 16,2 3 1-16,-2-1 2 15,0 1 0-15,-6-3 4 16,-3 0 5-16,-6 2 8 16,0-2 7-16,-6 3-7 15,-3-1-2-15,-3 1-8 16,0-6-5-16,-3 0 1 15,-2-2 0-15,-1 0-6 0,3-3-2 16,0-3-16-16,3 0-6 16,3 1-15-16,0-1-4 15,3 1-19-15,3-1-7 16</inkml:trace>
  <inkml:trace contextRef="#ctx0" brushRef="#br0" timeOffset="11892.4552">13453 2826 180 0,'18'-3'68'0,"-18"3"-36"0,15 8-26 16,-18-8 17-16,9 5-1 15,-3 6 2-15,-6 2 2 16,0 16 3-16,0 3-15 16,-6 5 3-16,9-5 3 0,0-6-9 15,0 6-1-15,0-6-4 16,0-2-1-16,0-3-1 16,0 1 0-16,3-4-7 15,-3-5 0-15,-9-2-15 16,12 2-3-16,-3-8-11 15,0 3-5-15,0-2-20 16,0 2-6-16</inkml:trace>
  <inkml:trace contextRef="#ctx0" brushRef="#br0" timeOffset="12145.2096">13361 3067 172 0,'-12'5'66'0,"9"-16"-36"0,3 11-18 0,0 0 21 15,0 0 1-15,0 0 4 16,3 0-12-16,3 0-4 16,12-2-12-1,8-1 2-15,-2-2 2 0,0-1-7 16,-3 4-4-16,0-1-9 15,-1 3-1-15,-2-5-32 16,-3 5-12-16,0 0-67 16</inkml:trace>
  <inkml:trace contextRef="#ctx0" brushRef="#br0" timeOffset="12555.7215">13599 3082 188 0,'3'11'71'0,"3"-3"-38"0,-3 16-25 0,3-11 16 16,-3-2-3-16,0 2 2 15,0 0-9-15,0 0-3 16,0 0-6-16,0 1 3 0,-3-4 2 15,0 1-5-15,0-3-1 16,0-3 2-16,0 0 1 16,0-2 1-16,0-3 0 15,-3-3 0-15,3-2 0 16,0 0-4-16,0-3-1 16,0 0-3-16,3 3-3 0,2-6 2 15,1-2 0-15,3-6 1 16,0 3 2-16,0 14-1 15,0-9-1-15,3 1 1 16,-3 2-1-16,6 13-22 16,-3-2-24-1,0-6-9-15,-3-2-57 16</inkml:trace>
  <inkml:trace contextRef="#ctx0" brushRef="#br0" timeOffset="12718.7054">13804 3180 264 0,'-3'0'99'0,"9"0"-54"0,-3 11-55 15,0-6 16-15,0 0 3 0,-3 3 3 16,-3 6-3-16,3-6-3 16,0 2-3-16,-3 1-7 0,6-3 0 15,-6 0-29-15,6-3-11 16</inkml:trace>
  <inkml:trace contextRef="#ctx0" brushRef="#br0" timeOffset="12896.1312">13783 3074 264 0,'-6'-7'99'0,"0"9"-54"0,18 3-55 0,-9-5 14 15,-3 0-8-15,3 3 0 0,3-3-15 16,-6 0-7-16,6 0-78 16,3 0-31-16</inkml:trace>
  <inkml:trace contextRef="#ctx0" brushRef="#br0" timeOffset="13304.7473">13888 3130 228 0,'-6'16'88'0,"26"-13"-48"0,-26 12-47 15,6-7 16-15,6 3-2 16,0 2 4-16,-3 0 7 16,-6 1 3-16,9-1-10 15,-3-3-4-15,-6 1-3 0,0-3-5 0,0 0 1 16,3-3 2-16,3-2 1 16,0-3-1-1,-6-3 1-15,9-2 2 16,-9-3-7-16,9-3 0 15,6 3 2-15,0-2 2 16,0-1-3-16,0-2 1 16,0 0 0-16,3 10 2 15,3-7 3-15,-1-4 2 16,1 14-3-16,0 0-3 16,0 3 2-16,-3 2 2 15,-3 3 0-15,-3 0 0 0,-3 5-3 16,-3-5 1-16,0 3-2 15,0 0-1-15,-3-1-8 16,0-2-5-16,0 0-22 16,0 0-10-16,0 0-38 15,3-3-52 1,5-5 36-16</inkml:trace>
  <inkml:trace contextRef="#ctx0" brushRef="#br0" timeOffset="13781.9645">14319 3201 272 0,'0'-2'104'0,"-6"-1"-56"0,6-2-49 0,-3 5 20 16,3-3 4-1,-3-2 8-15,0 8-12 0,-3-3-3 16,0 2-10-16,0 6-6 0,-3-3-3 16,1 3-1-16,2 6 0 15,0-1 0-15,0 3 3 16,3-3 0-16,3 0 1 15,3 3-3-15,6-8 0 16,0-3-1-16,-1-2 0 16,4-3 0-16,-3-3 0 15,0-2 0-15,0-3 3 16,-3 0-2-16,0-2 1 16,6 2 2-16,-9-3 0 0,-3 3-3 15,3 0 0 1,6 3-5-16,-3 0-2 15,0 2-4-15,0 11-1 16,0-3 5-16,6 11 0 16,-4 3 1-16,1 18 25 15,0-8 11-15,-3 0 4 16,-3 5 2-16,-3-13-5 16,-3-2-3-16,-12-3 11 15,-5 8-18 1,-4-14-5-16,-3 1-19 15,-12-11-7 1,7-8-66 0,2 0-28-16,9-3-40 15</inkml:trace>
  <inkml:trace contextRef="#ctx0" brushRef="#br0" timeOffset="14411.8186">14739 3188 200 0,'0'-2'74'0,"6"-9"-40"0,-6 16-27 0,3-7 20 0,0 7-10 15,3 0-2-15,0 3 0 16,0-3 1-16,0 9-9 16,2 2 9-16,1 2 4 0,0-2-4 15,3 0-1-15,-6 0-9 0,6-3-2 16,-3 5 0-16,0-12 2 16,-9 4-3-16,6-7-2 15,0 0 4-15,3-3 1 16,-3 0 0-16,0-3 1 15,0-2-2-15,-3-1 0 16,0-2-3-16,0 1-2 16,0-7 3-16,3 1 2 15,-4-3 0-15,4 3 0 16,0 0-3-16,0 0-2 16,0-3 7-16,0 5 3 15,0 3-5-15,0 0-1 0,0 0-18 31,0 3 8-31,-3-3-53 16,3 5 33-16,0-2-106 16,0 5 74-16,0 3-79 15,6 2 78-15,6 3 2 0</inkml:trace>
  <inkml:trace contextRef="#ctx0" brushRef="#br0" timeOffset="14820.1024">15138 3191 288 0,'-6'-3'107'0,"0"3"-58"0,6 0-57 15,-6 3 33 1,-3-3 1 0,0 5-13-16,-6-5-5 0,6 5-5 15,-6 3-5-15,3 6 1 0,0-1 1 16,4 0 0 0,2 3 2-16,3 0-1 0,3 0 2 15,3-3-2 1,0-2-1-16,2-4 3 0,-2-1 2 15,6-6-2-15,3 0 0 16,-3-6-3-16,3 1-1 16,-3-3 1-16,0 0 2 15,0-5-1-15,0 2-3 0,-3 4 1 16,-3-1 3-16,0 0 1 16,0 2-4-16,0 4 1 15,0-1-2-15,0 6-2 16,3 2 0-16,0 3 3 0,0 3 2 15,2 2 2-15,-2 0-4 16,3 6 1-16,0-6-2 16,0 5-2-16,-3-2-28 15,0-3-14-15,3-2-20 16,-3-3-7-16</inkml:trace>
  <inkml:trace contextRef="#ctx0" brushRef="#br0" timeOffset="15192.266">15295 3228 200 0,'-6'-5'74'0,"9"5"-40"0,-3 0-44 15,0 0 11-15,0 0 12 16,3 5 9-16,3 3 6 0,-6 2 3 16,6 1-16-16,-3 2-5 0,0 0 1 15,0 1-3-15,0-4 3 16,-3 4-2-16,0-9 2 15,0 3-4-15,0-6-2 16,0 4 4 0,0-6 4-16,-3 2 4 15,3-4-5-15,-3-4-2 16,6-2 3-16,0 1 4 16,0-7-9-16,0 1-4 15,0-3-1-15,3 3 0 16,0 2-4-16,3 1 1 15,3 2-2-15,3-3 0 16,0 3-3 0,0 3 3-16,-4 2-21 15,4 3 13-15,-3-5-49 16,3 10 33-16,-3-5-125 16,0 6 84-16</inkml:trace>
  <inkml:trace contextRef="#ctx0" brushRef="#br0" timeOffset="15377.492">15578 3278 324 0,'-24'8'121'0,"24"-8"-66"0,9 8-73 0,-6-3 16 16,0 3-3-16,0-2 2 16,0 4 3-16,0 1-5 31,0-1 3-31,0 4-36 15,0-1 20-15,-3-3-115 16,3 4 73-16</inkml:trace>
  <inkml:trace contextRef="#ctx0" brushRef="#br0" timeOffset="15556.471">15584 3162 340 0,'-3'-11'129'0,"3"11"-70"0,3-2-69 0,-3-1 20 16,3 3-10-16,0-3-16 16,0 6 9-16,0 0-50 15,6 2 32-15,0 0-119 16,3 3 80-16</inkml:trace>
  <inkml:trace contextRef="#ctx0" brushRef="#br0" timeOffset="15958.5624">15831 3217 236 0,'0'6'88'0,"0"-6"-48"0,0 0-42 16,-3 0 28-1,3 0-17-15,-9 0 14 16,3 5-14-16,-9 3-2 0,1-5-4 0,-4 4-5 16,6 4 1-16,0 5 1 15,3 5 0-15,0-2 2 16,6 2-1-16,3-3 4 15,6 1-3-15,0-3 4 16,6-3-4 0,-3-8 4-16,3-2-4 0,-3-6 1 15,0-5-1-15,0-5 3 16,-1 2-3-16,-2-4 1 16,0 4-1-16,-3-2-4 15,0 0 1-15,-3-1-1 16,0 1 0-16,0 5-3 15,3 5 3-15,0 6-3 32,3 5 2-32,3 5 2 15,0 6 1-15,3-1-14 16,0 4 8-16,0-4-43 16,0 3 26-16,0-8-101 15,0-2 68-15</inkml:trace>
  <inkml:trace contextRef="#ctx0" brushRef="#br0" timeOffset="16440.089">16019 3053 200 0,'-21'-8'77'0,"21"8"-42"0,3 8-48 0,0-5 20 15,3 2-6-15,0 6 26 16,0 2-15-16,-3 6 28 15,3 2-22 1,-3 3 13-16,3-1-18 0,-6 4-3 16,3-3-6-16,-3-3-1 15,0 0-1-15,0-5 3 16,0 0-3-16,0-6 4 16,0-2-4-16,0-2 4 15,0-4-4-15,0-4-5 16,3 2 1-16,0-6-8 15,5 1 6-15,1-6-3 16,0 6 4-16,3-6-5 16,0 6 5-16,0 3 1 15,3 2 2-15,-3 2 15 16,3 6-8-16,-6 0 26 16,3 5-19-16,-10-7 16 15,4 4-17-15,-12 3 4 16,4 3-10-16,-10-2-7 15,3-1 0-15,-6-5-20 16,3 0 11-16,-3-6-32 16,6 1 23-16,-6-11-46 15,3 3 36-15,-3-6-84 16,6 3 63-16,1-5-66 16,2 5 67-16</inkml:trace>
  <inkml:trace contextRef="#ctx0" brushRef="#br0" timeOffset="16694.6138">16257 3016 224 0,'3'-2'85'0,"-3"2"-46"0,12 0-37 0,-9 2 33 16,0 1-22-16,-3 5 27 15,3 0-22-15,-6 8 19 16,3 5-21-16,-3 5 1 15,3 6-11-15,-3 0 1 16,0-3-4-16,-3 3-2 16,6-9 0-16,-3 4-37 15,3-3 20-15,0 0-83 16,3-1 54-16,3-7-96 16,3-5 80-16</inkml:trace>
  <inkml:trace contextRef="#ctx0" brushRef="#br0" timeOffset="17099.1439">16388 3239 296 0,'-6'0'112'0,"6"0"-60"0,6 5-69 16,-3-3 27-16,0 1-9 0,0 0 24 31,3 2-13-31,3 0 3 0,0 1-9 16,2-1-1-16,4 0-3 15,-3-2 3-15,3-1-3 0,-3-4-1 32,3 2 0-32,-3-5 1 0,0-1-1 0,-3-2-1 15,0 3 1-15,-6-6-6 16,0 4 3-16,-6-4-17 16,0 6 11-16,-6-6-17 15,0 8 15-15,-9-5 0 16,6 8 6-16,-9 0 3 15,6 8 1-15,-3-2 8 16,1 4-4-16,2 6 16 16,3 0-11-16,3 5 11 15,3 0-11-15,6 3 4 16,6 3-8-16,3-6 4 16,3 0-5-16,6-8-11 15,5-5 4-15,1-3-35 16,0 1 21-16</inkml:trace>
  <inkml:trace contextRef="#ctx0" brushRef="#br0" timeOffset="17838.8832">14775 3530 208 0,'0'0'77'0,"5"5"-42"0,1 0-26 16,-3-8 19-16,0 6-1 16,9-3 1-16,-3 0-7 15,6 0-2-15,6 3-11 16,12-3 1-16,-1 5 2 0,13-2-2 15,3 2 2-15,5-2-4 16,13 5 1-16,2-3 1 16,4 0-4-16,14-2-1 15,-3 2-2 1,13 0 3-16,-7-2-3 0,12-3 15 16,-12 3-10-16,13-3 8 15,-13 5-8-15,6-2 11 16,-15 2-10-16,-2-5 23 15,-16 5-18-15,-5-5 14 16,-12 0-16-16,-4 0 1 16,-8 0-7-16,-12-5-21 15,-3 5 9-15,-6-5-57 16,-3 2 35-16,-6-2-134 16,2 5 90-16,-5-6-106 15,0 1 103-15</inkml:trace>
  <inkml:trace contextRef="#ctx0" brushRef="#br0" timeOffset="26123.9685">13849 5329 168 0,'-3'-3'66'0,"6"6"-36"0,3-3-26 0,-6 0 15 16,0 0-5-16,3 5 2 16,-3-5-5-16,6 3-1 15,-6-3-6-15,3 5 4 0,0 3 2 16,-3 2 3-16,6 4 5 0,-3 2 1 15,0 2 1-15,0 3-7 16,0 0 0-16,-1-2-8 16,4-3-3-16,0 0 1 15,0-3 2-15,0-2-2 16,-3-4 0-16,3-1 1 16,0-4 2-16,3 1-1 15,0-3 2-15,0-5-4 16,3-1-2-16,3 1 0 15,0 0 1-15,0 0-3 16,-1-1 0-16,1 1-1 16,-3 0 0-16,0 2 2 15,-3 0 2-15,3 1-1 0,-6-1-1 16,-3 0 1-16,0 3 1 16,-3-2-10-1,0 2-4-15,0-3-21 0,0 3-6 16,0-2-24-16,0 2-10 15,0-3-23 1</inkml:trace>
  <inkml:trace contextRef="#ctx0" brushRef="#br0" timeOffset="26621.0971">13932 5498 216 0,'-6'0'82'0,"18"3"-44"0,-15-1-38 0,6-2 18 15,-3 0 1-15,0 0 3 0,0 0-3 16,3-2-1-16,3-1-10 15,0-2-3-15,0-6-1 0,3-2 0 16,3-6 2-16,9-7 1 16,5-6 1-16,10 0-2 0,6-7 1 15,2-4 2-15,1 1 5 16,3 0-8 0,2 2-3-16,4 3 0 0,2 3 0 15,-2 5 1-15,0 2 0 16,-4 6 0-16,-5 5 2 15,-9 3 1-15,-7-3 1 16,-8 8-7-16,-3 3 0 16,-6-1 3-16,0 4 2 15,-3-1-2-15,-3 3-1 16,0-3-10-16,0 3-3 16,-6 0-13-16,0 0-5 15,0 0-12-15,0 0-2 16,3 6-44-16,-3-6-61 15</inkml:trace>
  <inkml:trace contextRef="#ctx0" brushRef="#br0" timeOffset="27207.3676">15126 4900 160 0,'6'-21'63'0,"-6"21"-34"0,6 5-8 0,-3 1 25 16,-3-6 0-16,0 0 20 31,-18 7-18-31,0 1-26 15,0-2-15-15,3 4-9 16,3-2 1-16,3 0 2 16,3 0-5-16,6 0 1 0,6 0-1 15,3 5 2-15,3-2 1 16,3 2 1-16,0 0 0 16,-3 0 2-16,-3 1 1 15,-3-4 1 1,-3 1 6-16,-9-1 6 0,0-2-6 15,-6-2-3-15,-3-1-4 16,-3-2 0-16,0-3-2 16,0-3-1-16,1 0-21 15,2 1-9-15,0-1-20 0,3-2-9 16,3-1-56 0,9-2-31-16,3 1 71 15</inkml:trace>
  <inkml:trace contextRef="#ctx0" brushRef="#br0" timeOffset="27445.5118">15251 4792 236 0,'-3'-8'88'0,"9"18"-48"0,-3-4-47 16,6 4 33-16,-3 6 8 15,-3 8-9-15,0 0-4 0,0 2-12 16,0 3-6-16,-3 0-2 16,3 0 1-16,-3-2 1 0,-3-3-10 15,-3-3-5-15,9-8-36 16,-9 6-16-16,3-9-49 16</inkml:trace>
  <inkml:trace contextRef="#ctx0" brushRef="#br0" timeOffset="27656.5765">15185 4969 284 0,'-3'-8'107'0,"12"8"-58"0,3-11-57 0,-3 11 18 15,0-2-5 1,6-1 2-16,3 0-8 0,0 6-1 15,-1-6 0-15,1 6-26 0,3-11-10 16,-3 8-50 0,0-8-47-1,-3 3 45-15</inkml:trace>
  <inkml:trace contextRef="#ctx0" brushRef="#br0" timeOffset="28015.4117">15423 4961 208 0,'3'5'79'0,"3"1"-42"0,3 4-39 0,-6-2 14 15,0 0 14-15,0 0 9 0,0 3-11 16,0 2-5-16,0-3-12 16,0 1-7-16,-3-3-3 0,0-3 4 15,0 0 1 1,0-2 2-16,0-3 0 0,0 0-2 15,0 0 1-15,0-3 2 16,0-2 2-16,3 0-3 16,0-3-3-16,0 0 0 15,3-3 1-15,0 1-1 16,0 2 2-16,3 0 0 16,3 0 1-16,-3 0-5 15,6 0 1-15,-4 3-2 0,4 2-22 16,-3 3-50-1,0 0-3 1,-3 0-30 0</inkml:trace>
  <inkml:trace contextRef="#ctx0" brushRef="#br0" timeOffset="28209.8476">15656 5001 272 0,'-6'0'101'0,"3"0"-54"0,12 8-61 0,-6-3 14 16,-3 3 5-16,3 2 8 16,0 1-4-16,-3 0 0 0,0 2-5 15,0-3-3-15,3 1 2 16,-3-3-24-16,0-3-11 16,0-5-67-16,2-2-48 15,1-4 58-15</inkml:trace>
  <inkml:trace contextRef="#ctx0" brushRef="#br0" timeOffset="28392.3589">15638 4897 296 0,'-12'-5'110'0,"15"0"-60"0,-3 8-74 0,6-1 10 15,-3-2 3 1,3 0 7-16,0 0-9 0,3 3-6 15,-3-3-34-15,-1 2-16 16,4 1-17-16,0-3-7 16</inkml:trace>
  <inkml:trace contextRef="#ctx0" brushRef="#br0" timeOffset="28754.2419">15754 5003 208 0,'0'16'77'0,"12"-5"-42"0,-6 2-34 0,-9-5 14 15,6 0 1-15,0 0 4 16,0 0-4-16,-3 0-1 16,0-3-9-16,0 0-2 0,0 1 2 0,0-6 3 15,0 0 5 1,0-3-4-16,3-2 0 0,0-3-9 16,3-3 0-16,-1-2-1 15,4 0 2-15,0-1-1 16,6 4-1-1,3-1-2-15,0 1 1 0,0 2 5 16,0 5 5-16,0 3-5 16,-4 0 0-16,1 5 7 15,-3 3 2-15,-3 6-4 16,-3-1-3-16,0 0-3 16,-3 0 0-16,0-2-7 15,-3-1-1-15,0-2-20 0,6-2-9 16,6-1-22-16,0 0-7 15,-3-5-49 1</inkml:trace>
  <inkml:trace contextRef="#ctx0" brushRef="#br0" timeOffset="29230.8285">16171 5009 232 0,'-3'-11'88'0,"6"11"-48"0,-3-3-47 0,0 3 16 15,0 0 12-15,0 0 10 16,0 3-13-16,-6 0-5 16,0 2-8-16,-3 3-6 0,0 5 0 15,3 3 3-15,0 2 1 16,6-2-4-16,0 6 1 16,3-7 0-16,0 7 0 15,3-14-3-15,0-1 2 0,6-9 1 16,0-1 0-16,-4-2 0 15,1-3 0-15,3-3-3 16,0-2 0-16,-3 0 2 16,-3 0 2-16,0-1 0 15,-3 4-1-15,0-1 1 16,0 3-1-16,0 3 0 16,-3 2 0-16,0 3-5 15,3 6-1-15,3 7 7 16,0 5 6-16,3 9 12 15,0 10 8-15,0 3 10 0,-3-3 4 16,-3 0-8 0,-3-6-5-16,-6-4-5 0,-6-3-3 15,-9-6-6-15,-3-2-4 16,-6-3-5-16,-2-5-4 16,-1-2-22-16,-3-4-11 15,3-4-33-15,4-9-13 16,5 0-80-1</inkml:trace>
  <inkml:trace contextRef="#ctx0" brushRef="#br0" timeOffset="30160.4789">15019 5252 220 0,'-6'3'82'0,"6"-3"-44"0,0 0-31 15,0 0 18-15,0 0-4 16,0 0 2-16,3 0-7 16,3 2 1-16,3 4-10 15,2-6 5-15,10 5 1 0,9-2 0 16,6 2 0-16,8 0 1 15,10 0 2-15,6-5-3 0,2 0 0 16,1 6-1 0,-1-9 2-16,1 3-1 0,-10 3 0 15,-2 2 1 1,-1-5 4-16,-5 0 3 0,0 0 4 16,-4 0-9-16,-2 0-4 15,-3 3-7-15,-4-1-2 16,-5 4-1-16,-3-6 1 15,-3 0 0-15,-3 0 1 16,-3 0-5-16,-6 0 1 16,-1 0 2-16,1 2 3 15,-3-2 0-15,0 0 0 16,-6 0-3-16,6 0-2 16,0 0 1-16,-6 0 1 0,6 3-3 15,-6-3 0-15,0 0-10 16,0-3-3-16,0 1-13 15,0 2-3-15,0-3-13 16,3 0-5-16,0 1-18 16,0 2-9-16,3 0-67 15</inkml:trace>
  <inkml:trace contextRef="#ctx0" brushRef="#br0" timeOffset="30373.4165">16278 5114 140 0,'-6'-2'52'0,"6"4"-28"0,0-7-88 0,0 5-16 16</inkml:trace>
  <inkml:trace contextRef="#ctx0" brushRef="#br0" timeOffset="30445.6089">16269 5085 104 0,'-3'-2'41'0,"6"-1"-22"0,-3 0-25 0,0 1 8 16,0 2-46-16,0 0-18 0</inkml:trace>
  <inkml:trace contextRef="#ctx0" brushRef="#br0" timeOffset="30657.1714">16260 5048 200 0,'-3'-2'77'0,"3"2"-42"0,0-3-21 15,0 3 20-15,0 0 0 16,0-3 2-16,-3 1-6 16,-3-1-2-16,0 0-15 15,-6-2-6-15,0 2 0 0,0 1-6 16,-3-1-1-16,3 1-7 15,4 2-3-15,-1 0-14 16,3 2-73-16,3 1-17 16,3-3 10-1</inkml:trace>
  <inkml:trace contextRef="#ctx0" brushRef="#br0" timeOffset="46721.2572">18486 8443 124 0,'0'5'46'0,"18"-7"-24"0,-6 2-10 0,-9-3 16 16,-3 3-3-16,0 0 3 15,0 0-1-15,0 0 3 16,0 0-3-16,-6 0-2 16,-6-3 4-16,0 9 2 15,-3-6-9-15,1 2 0 16,-1 1-9-16,3-1 0 15,-3 9-6 1,3-3-4-16,6-3-2 16,0 1-5-16,6-1 0 15,9 0 2-15,0 6 1 0,12-1-4 16,0 1-1-16,-4-1 3 16,1 1 1-16,-3 0 4 15,0 2 3-15,-3-3 9 16,-6 1 3-16,-3 0 3 15,-3-1 2-15,-12 1-8 16,3 2-3-16,-15-2-2 16,0-6-12-1,1 0-5-15,2-2-10 16,3-3-3-16,3 0-20 16,6-3-7-16,3-2-31 15,3-3-15-15,3-5-16 16</inkml:trace>
  <inkml:trace contextRef="#ctx0" brushRef="#br0" timeOffset="47021.6196">18724 8223 232 0,'0'0'88'0,"3"8"-48"0,-3 16-20 0,3-11 24 16,3 3-11-16,-6 0-2 15,6 16-9-15,0 5-4 16,-9 0-10-16,0 0-3 0,9 0 1 16,0 0 1-16,-3-5 3 15,0-3-12-15,-3 0-5 0,3-11-17 16,0 1-7-1,0-8-110 1,-3 2-53 0,0-13 95-16</inkml:trace>
  <inkml:trace contextRef="#ctx0" brushRef="#br0" timeOffset="47253.4049">18602 8448 272 0,'-12'-8'101'0,"12"11"-54"0,0-8-50 0,0 5 16 15,6-3 13-15,0 0 9 16,3 3-15-16,3 0-8 16,9 0-8-16,6 0-6 0,0-2 1 15,-4 2-15-15,1-3-6 16,0 0-36-16,-3 3-12 15,0 0-48 1</inkml:trace>
  <inkml:trace contextRef="#ctx0" brushRef="#br0" timeOffset="47652.7496">18885 8477 160 0,'0'24'60'0,"3"-8"-32"16,3 5-15-16,-6-10 17 0,3 2 7 15,0 0 7-15,6 0-18 16,-9 1-4-16,0-1-14 16,0 0-5-16,0 0-2 0,0-7-1 15,0-1 2-15,0 0 5 16,-3-5 4-16,3 0-2 15,0-5 2-15,0 2-6 16,-3-5-1-16,0-5-2 16,3 0 1-16,-3-3-4 15,3 3 0-15,3-3 3 0,6-8 1 16,0 3-4-16,6 2-1 16,0 9 1-16,0-3 2 15,-1 2-2-15,1 3-2 16,-3 3 2-16,3 2 0 15,-3 0-10-15,0 3-5 16,-3-2-47-16,0 2-19 16</inkml:trace>
  <inkml:trace contextRef="#ctx0" brushRef="#br0" timeOffset="48125.6936">19138 8700 200 0,'0'-19'74'0,"15"22"-40"15,-21-3-29-15,6 0 17 0,0 0 10 0,0 0 7 16,0 2-16 0,-3-2-6-16,0 0-8 0,0 0-1 15,0 0-1-15,3 0 3 16,0 0-3-16,0 0-2 16,0 0-5-16,0-2-2 15,3 2 1-15,0 0 2 16,0 0-2-16,0 0-2 15,-3 0 2-15,6 0 0 16,-6 0 9-16,-3 0 5 16,3 0-2-16,-3 0-1 15,-3 0-2-15,3-3 0 16,-3 3-7-16,0-3-2 16,3 1-5-16,0-1-1 15,0 3-32-15,3-3-13 0,3 1-32 16,6-1-9-16,0-2-4 15</inkml:trace>
  <inkml:trace contextRef="#ctx0" brushRef="#br0" timeOffset="48554.5329">19552 8485 200 0,'0'-34'77'0,"0"52"-42"0,-3-26-26 0,3 8 22 15,-3 0 3-15,-3-2 4 16,0-1-9-16,0 3-3 15,-3 0-15-15,-3 0 2 0,0 8 1 16,0 0-5-16,-5 0-1 16,2 5-6-16,0 3-2 15,-6 0-2-15,9 0 0 16,0 0 0 0,9 2 0-16,3 1 2 0,9-3 0 15,0 10-3-15,3-15 0 16,3 7-7-16,3-10-2 0,3-5-4 15,-1-3-3-15,1-3-7 16,3-2-1-16,3-3-8 16,0-3-3-16,-10-2-63 15,1-3-29 1,-6-5 65-16</inkml:trace>
  <inkml:trace contextRef="#ctx0" brushRef="#br0" timeOffset="49034.5973">19647 8226 140 0,'-18'0'52'0,"18"0"-28"0,18 8-4 0,-12-3 34 16,-3 27-14-1,3 0 0-15,0 7-3 16,-3 1-21-16,-3-3 8 0,0-3 4 15,3-2-9 1,-3 0-1-16,0-6-10 0,3-4-3 16,-9-7-3-16,6-1-2 15,-6-4 1-15,6-2-1 16,0-3-9-16,-6-5-15 16,0-2 2-1,3-6 2-15,6 0 4 16,0-3 5-16,3 1 5 0,3-1 3 15,-3 1 2 1,6-4-2-16,0-4 9 16,3 5 3-16,0 2 4 15,-1 6 3-15,-2-1-1 16,6 17 10 0,-3 2-5-16,3 1-6 15,-3 1-1-15,-9 4-8 16,0-1-1-16,-3 1-9 15,0-3-2-15,0-3-23 16,0 0-8-16,9-5-90 16,-1-2 3-1</inkml:trace>
  <inkml:trace contextRef="#ctx0" brushRef="#br0" timeOffset="49469.4642">20001 8493 272 0,'-12'-5'104'0,"9"-11"-56"0,-5 8-43 0,5 16 24 15,-3-3-12-15,-3 8-2 16,0 1-11-16,0-1-4 16,0 3-1-16,0 0 2 0,3 2 2 15,3 1-4-15,3-1 1 16,0-2 0-16,3-5 2 15,3 2-1-15,3-5 2 16,0-5-4-16,3-6-2 0,-3-2 4 16,3-6 1-16,-1-2-3 15,-2 0 1-15,-3-1 0 16,0 1 2-16,-3-3 5 16,0 8 4-16,0-5-2 15,0 8 2-15,0 2-6 16,-3 3-1-16,3 5-2 15,3 3 1-15,0 6 0 16,0 1 1-16,0 1-2 16,3 0 1-16,0 0-4 0,6 8 0 15,-3-8-17-15,0-3-8 16,-1-2-24-16,-2-3-8 16,0-16-80-1,0-3 29 1</inkml:trace>
  <inkml:trace contextRef="#ctx0" brushRef="#br0" timeOffset="49801.2486">20162 8480 156 0,'6'18'60'0,"-9"-4"-32"0,9-1-9 0,-3-5 23 15,0 2-6-15,0 4-1 16,3-1-11-16,-3 0-2 0,0 0-13 15,0-2 1-15,0-1 1 0,-3-2 0 16,0-2 3-16,0 2-5 16,-3-8-1-16,3 0 5 15,0-3 1 1,0-8-5-16,0 1-3 0,0-3-6 16,0-3 0-16,6-3-2 15,0-2 0-15,0 5 0 16,3 0-2-16,3 0 3 15,-4 6 0-15,13-1-2 16,-3 3-20 0,0 3-7-16,-3 2-53 15,0 3-22-15,0 11 2 16</inkml:trace>
  <inkml:trace contextRef="#ctx0" brushRef="#br0" timeOffset="50253.3491">20439 8684 268 0,'-6'2'101'0,"6"-2"-54"0,3 3-31 0,-3-3 40 16,0 0-32-16,0-3 8 15,3 3-20-15,0-8-2 16,3 3-6-16,-3-11-5 16,3 3 0-16,-3-16-6 15,0 5 4-15,0-10-10 16,3 5 8-16,-3-16-5 16,3 8 6-16,-3-8 2 15,3 10 2-15,-1 3 4 16,4 9-2-16,0 1 6 15,3 7-5-15,-3 4 8 16,3 6-7-16,0 10 12 16,0 8-9-16,3 11 7 15,0 5-7-15,-3 11 4 0,2-1-6 16,-2 6 2 0,3-2-4-16,0 2-15 15,3-3 6-15,-3-2-39 16,-3-3 25-16,-3-13-86 0,0-3 59 0,-9-8-106 15,0 0 86-15</inkml:trace>
  <inkml:trace contextRef="#ctx0" brushRef="#br0" timeOffset="50443.8531">20433 8557 316 0,'-3'-3'121'0,"3"3"-66"0,9-3-55 0,-6 1 30 15,3 2-20-15,3-3 5 16,6 0-10-16,6-2-2 16,2 5-2-16,4-5-10 15,3 2 5-15,3-7-47 16,-4 2 28-16,4-6-133 16,-3 4 87-16</inkml:trace>
  <inkml:trace contextRef="#ctx0" brushRef="#br0" timeOffset="50669.7609">20915 8168 316 0,'-6'0'121'0,"6"0"-66"0,6 13-64 16,-6-5 40-16,3 2-21 0,-3 14 31 16,3 5-23-16,0 14 2 15,0 2-11-15,0 0-2 16,3-3-4-16,-3 0-6 15,3-5 1-15,-3-2-41 16,0-3 24-16,-3-6-96 16,3-2 64-16,-6-6-107 15,3-4 90-15</inkml:trace>
  <inkml:trace contextRef="#ctx0" brushRef="#br0" timeOffset="50868.735">20737 8459 320 0,'17'0'121'0,"-17"0"-66"0,21-11-62 15,-12 9 19 1,0 2-10-16,6-3 1 16,3 6-2-16,12-6-31 15,2 3 16-15,4-5-98 16,0 5 62-16,-3-3-86 15,-1 0 78-15</inkml:trace>
  <inkml:trace contextRef="#ctx0" brushRef="#br0" timeOffset="51134.428">21380 8178 248 0,'-6'-13'93'0,"6"13"-50"0,-6-3-19 0,0 3 43 16,6 3-38-16,-9 0 6 15,3 7-22-15,-12 1 2 16,6 5-10-16,-12 13-7 16,6 3 1-16,-8 13-2 15,5 0 1-15,3 7 2 16,6-4 0-16,3 8-3 16,9-6 2-16,6 0-6 15,6-5 4-15,6-10-34 16,0-6 20-16,5-8-80 15,1-5 54-15,9-11-100 16,0 0 81-16</inkml:trace>
  <inkml:trace contextRef="#ctx0" brushRef="#br0" timeOffset="51567.9578">21508 8432 304 0,'-3'6'112'0,"3"-6"-60"0,0-3-61 16,0 0 22-1,0 6-11-15,0-6 8 0,5 3-6 0,-2-5-1 31,3 0-2-31,0-3-6 0,0 0 3 0,0-11-1 16,0 3 1-16,0-7 2 31,0 1 0-31,0-1-3 16,0 4 2-16,-3 1-1 0,3 7 0 0,-3-2 6 16,0 7-2-16,-3 1 17 15,3 5-11-15,-3 8 21 16,6 3-16-16,0 10 11 15,3 3-14-15,-3 5-1 16,0 3-5-16,3 5-1 16,0-3-1-16,2 3-21 15,1-5 10-15,-3 0-74 16,0-6 47-16,0-2-128 16,0-6 92-16</inkml:trace>
  <inkml:trace contextRef="#ctx0" brushRef="#br0" timeOffset="51796.8647">21496 8702 280 0,'-6'-13'107'0,"6"13"-58"0,3 16-55 16,0-14 35-16,3 4-20 0,2-4 19 15,4 1-16-15,3-6-2 31,3 3-6-31,6-5-3 0,0 2 0 0,6-2-15 16,-1 3 8-16,-2-4-70 16,-3 4 42-16,0-6-116 15,-3 2 85-15</inkml:trace>
  <inkml:trace contextRef="#ctx0" brushRef="#br0" timeOffset="52124.0009">21802 8141 284 0,'3'0'107'0,"-3"0"-58"0,12 11-59 15,-6-3 32 1,3 2-16-16,6 17 27 16,6 2-19-16,2 16 29 15,1 0-24-15,-6 10 26 16,3-4-26-16,-9 7 12 16,-3-5-17-16,-9-3-6 0,0-5-5 0,-15-3-29 15,3-10 14-15,-12-3-63 16,9-5 41-16,-3-5-149 15,4-6 102 1</inkml:trace>
  <inkml:trace contextRef="#ctx0" brushRef="#br0" timeOffset="53433.5113">22618 8395 228 0,'0'-5'85'0,"3"5"-46"0,9-5-37 0,-6 7 17 16,6-2-1-16,8-5 3 15,10 0-9-15,9-1-4 16,0 4-5-16,5-4-3 0,1 4 3 15,-1-1-2-15,-8 3 2 16,-3-2-4-16,-6 2 0 16,-3-3-6-16,-7 0 0 15,-2 1-32-15,-3 2-12 0</inkml:trace>
  <inkml:trace contextRef="#ctx0" brushRef="#br0" timeOffset="53566.6146">23002 8154 288 0,'-21'-2'110'0,"39"2"-60"0,-24 2-54 15,15-2 21-15</inkml:trace>
  <inkml:trace contextRef="#ctx0" brushRef="#br0" timeOffset="53775.6708">23026 8162 471 0,'20'6'8'0,"7"7"-5"0,3-2-4 0,0-1 0 16,-1 1 1-16,1 2 0 16,-12-3 0-1,-3 9 2-15,-6 0 8 0,0-1 5 16,-12-2 2-16,-3 0 1 16,-6 0 0-16,-6-3 0 15,3 0-9-15,0-5-3 16,1-3-4-16,2 3-2 15,3-5-19-15,3 2-8 16,3-2-32-16,3-3-15 16,3 5-60-1</inkml:trace>
  <inkml:trace contextRef="#ctx0" brushRef="#br0" timeOffset="58956.6588">23555 7975 160 0,'3'-6'63'0,"-3"6"-34"0,6-8-14 0,-6 6 45 16,3 4-34-16,-3-2 37 15,3 0-37-15,0 0 22 16,0 6-27-16,0-1 17 15,-3 5-22-15,6 6 14 16,-3 0-17-16,-3 3 8 16,0 2-12-16,0 0-5 15,0-2-2-15,0-4-73 32,6 1 39-32,-3-5-53 0,3-3-59 15,0-3-31-15</inkml:trace>
  <inkml:trace contextRef="#ctx0" brushRef="#br0" timeOffset="59600.3632">23770 8363 260 0,'3'3'96'0,"-3"-3"-52"0,9 3-40 15,-3-1 25 1,-3 4-18-16,8-4-1 16,7 1-6-16,-6-3-3 15,6 0 0-15,3 0 1 16,0 0-1-16,0-3 2 0,-4 1-2 15,-2-4 6-15,-6 4-4 16,0-9 3 0,0 3-3-16,-12-5 5 15,3 5-5-15,-9-2 6 0,0 2-6 0,-9 0 6 32,4 2-6-32,-7 6 1 0,6 6-2 0,-6 2 3 15,6 2-3-15,-6 1 4 16,6 2-4-16,-5 3 8 15,11 0-6-15,3 5 3 16,6 0-4-16,3 3-4 16,0-3 0-16,6 0 3 15,2 0-1-15,-2-2-14 16,9-3 7-16,3-6-41 16,3 1 26-16,3-8-130 15,2-1 84-15,1-12-83 16,0-4 86-16</inkml:trace>
  <inkml:trace contextRef="#ctx0" brushRef="#br0" timeOffset="59848.0996">24207 7985 304 0,'0'13'115'0,"0"-13"-62"0,0 8-51 16,0 0 42-16,0 3-27 0,0 10 13 15,6 3-19-15,-6 2-21 16,0-2 5-16,0-3-102 16,3 0 58-16,-3-5-124 15,9-5 97-15</inkml:trace>
  <inkml:trace contextRef="#ctx0" brushRef="#br0" timeOffset="61795.0891">16828 9448 200 0,'9'-16'74'0,"-3"16"-40"0,-3-2-18 0,-3 2 24 16,0 0-6-16,3 5 1 16,3 6-7-16,0 7 0 15,-3 6-16-15,0 8 11 0,-3 5 4 0,0-5-1 16,0-1 2-16,-3 6-10 15,0-13 0-15,0-3-9 16,0-2-3-16,0-6-3 16,0-2 0-16,3-1 0 15,0-2-1 1,0-3-2-16,0-5-2 16,6 0-1-16,0 6-1 15,6-9 3-15,-3-2-5 16,15-3 0-16,0 3-2 15,8 2 2-15,1-5 2 16,3 8 2-16,-1 3 1 16,1 5 3-16,0 5-1 15,-3 3-1-15,-7 2 12 16,-8 1 4-16,-3 2 3 16,-12 3 1-16,-9-1-5 0,-9-1-1 15,-3-1-8 1,-5-3-2-16,-4-2-2 0,-3-3-2 15,-6-2-13-15,1-6-6 16,-4-5-17-16,3-2-7 16,1-6-21-16,-1-5-10 15,6-3-79 1</inkml:trace>
  <inkml:trace contextRef="#ctx0" brushRef="#br0" timeOffset="62019.854">16745 9417 308 0,'6'-6'115'0,"18"1"-62"0,20 0-49 16,-17-1 26-16,9 4 3 16,0-1 6-16,8 3-16 15,-2 0-6-15,0 0-10 16,-1 3-3-16,-2-1 0 0,-6 1-13 15,-6 0-4-15,-4-1-29 16,-2-2-13-16</inkml:trace>
  <inkml:trace contextRef="#ctx0" brushRef="#br0" timeOffset="79657.3199">8330 13184 140 0,'-12'-32'55'0,"0"27"-30"0,-11-11-12 0,11 11 19 15,0-6 2-15,0 1 1 16,-3-3-5-16,-3-1-2 16,0 1-15-16,-3 3-3 0,1 2 0 15,-1 2-2-15,-3 1 1 16,-6 5-5-16,-2 3-1 15,-1 7-3-15,-9 9-1 16,-3 15-1-16,1 9 0 16,-1 15 2-16,0 8 0 15,4 3-3-15,8 15 0 16,9-4 2-16,6 4 0 16,9-7-2-16,9 2 0 15,12 6 2-15,9-5 0 16,15-17 1-16,9-7 0 15,11-19 0-15,-2-11 2 0,5-13 3 16,4-21 2 0,8-15-1-16,18-54-1 15,-14-5 10 1,-19-6 5-16,-14 4-2 16,-15 2 2-16,-18 5 4 15,-12 3 2-15,-9 8 0 16,-9 2 1-16,3 17-13 15,-11-4-5-15,-1 9-11 16,0 2-3-16,3 11-20 16,3 6-7-16,7 4-47 15,5 8-21-15</inkml:trace>
  <inkml:trace contextRef="#ctx0" brushRef="#br0" timeOffset="81083.8162">8003 14205 140 0,'-12'-2'55'0,"12"-3"-30"0,-3 7-25 15,3 3 13-15,-3 1 2 16,3 7 3-16,-9 3 2 16,0 0 2-16,0 5-12 0,-3 0 1 15,0 3 0-15,3-3-2 16,1 0 2-16,-1-2-4 0,3-3-2 15,3-6 4-15,3-2 2 16,3-3-4-16,-3-5 1 16,6-5-3-16,3-5 0 15,-1-6-1-15,4 0 0 16,3 0-2-16,0-3 1 16,0 6-2-16,-3-3-1 15,0 3 1-15,0 3-1 16,-3 2-3-16,3 0 2 15,-1 2 1-15,1 6 2 16,0 3-1-16,3 0-1 16,-3-1 1-16,0 4 1 15,0-1-3-15,0 0 0 0,-3 0-10 16,0 1-3-16,0-1-33 16,-3 0-14-16</inkml:trace>
  <inkml:trace contextRef="#ctx0" brushRef="#br0" timeOffset="81446.0615">8048 14319 168 0,'-3'0'63'0,"3"0"-34"0,-3 6-27 0,3-1 14 16,0 3 5-16,-3 5 5 16,0 6-8-16,0 4 0 15,0 17-11-15,0 0 2 0,0-3 2 16,0-3-4-16,3-5-2 15,3-8 0-15,3 6 1 16,6-9 6-16,8-7 2 16,10-6-3-16,6-2 1 0,3-6-7 15,2 1-1 1,-2-4-4-16,0-2-3 0,-1 3-25 16,-5 0-9-16</inkml:trace>
  <inkml:trace contextRef="#ctx0" brushRef="#br0" timeOffset="83097.042">8699 14581 132 0,'-9'0'49'0,"9"3"-26"0,0-3-16 15,0 0 15-15,0 0-2 16,0 0 0-16,0 0-4 16,0 0-2-1,9 10-2-15,-3 9 2 0,3 5 2 16,0 2-1-16,0 6-1 16,-3 2 1-16,0 3-2 15,-3 6 2 1,3-9-2-1,-3-7 0-15,-3-6-5 16,3-3 0-16,-3-4-3 16,0-4 2-1,0-7 2-15,-6-6-2 0,3-2-2 16,-3-6 0-16,3-5 1 16,-3-5-3-16,0-3-2 15,0 3-3-15,0-11 1 16,3 3 1-16,0 0 0 15,3 3 0-15,3-1 0 16,0 1-3-16,6-3 0 16,3 0 2-16,0 2 0 15,3 9 1-15,3 4 0 16,0 7-5-16,2 9-1 0,1 3 0 16,3 3 4-16,-6 6 3 15,-3-1 4-15,-3 0 2 16,-3 6 3-16,-6-4-1 15,-6 4 2-15,-6 0-6 16,-3-4-3-16,-3 1-1 16,-3-3 1-16,-3-5-1 15,-3 0-1-15,1-2-13 16,2-1-4-16,3-8-13 16,3-5-6-16,3-5-19 15,3 0-7-15,9-6-42 16</inkml:trace>
  <inkml:trace contextRef="#ctx0" brushRef="#br0" timeOffset="83337.8468">8985 14311 212 0,'-6'0'82'0,"6"0"-44"0,3 8-44 0,0 0 12 15,0 3 7-15,-3 7 6 16,3 6 4-16,0 8 3 16,0 5-14-16,0 3-5 0,0-3 0 15,0-3-6-15,3 8-1 16,0-10-5-16,0-5-1 0,0-6-28 16,0-3-10-16,0-5-64 15</inkml:trace>
  <inkml:trace contextRef="#ctx0" brushRef="#br0" timeOffset="83728.8839">9128 14576 228 0,'-6'5'88'0,"3"3"-48"0,0 5-49 15,3-2 12-15,0 0 2 16,0 2 4-16,3 3 2 15,0 0 3-15,3-1-7 16,0-1-4-16,3-4 0 0,6-2 0 16,-3-3 1-16,0-5 0 0,-1-5 0 15,1 0-5 1,0-3 1-16,-3-3-2 0,0-2 0 16,-3-3 2-16,0 3 2 15,-3 0-1-15,0 2 2 16,-3 1 4-16,0 2 4 15,3 5-4-15,0 3 1 16,0 5-5-16,0 3-2 16,0 3 0-16,3 2-1 15,0 3 0-15,0 0 2 16,3 0-1-16,0-3-1 16,0-3-21-16,11 1-62 15,1-8-7-15,3-11-7 16</inkml:trace>
  <inkml:trace contextRef="#ctx0" brushRef="#br0" timeOffset="83967.7927">9488 14565 132 0,'0'-2'49'0,"3"7"-26"0,0-8-14 0,0-2 16 16,-3 5 1-16,3-5 4 15</inkml:trace>
  <inkml:trace contextRef="#ctx0" brushRef="#br0" timeOffset="84222.2061">9500 14549 376 0,'-3'6'37'0,"-3"-4"-8"0,-3 4-10 15,0-4-10-15,0 6-3 16,3 0-6-16,3 0 0 16,0-3-2-16,6 6 0 15,3-3 0-15,6 0-2 0,0 2 3 16,3 1 0-1,0 0 3-15,-3 2 3 16,-3-3 0-16,-3 1 2 0,-6 0 5 16,-6-1 4-16,-6-2-6 15,-3 0-1-15,0 0-7 16,-6-8-2-16,3 5-20 16,-2-5-9-16,2 0-29 15,3-2-14-15</inkml:trace>
  <inkml:trace contextRef="#ctx0" brushRef="#br0" timeOffset="85217.1288">10048 14465 192 0,'0'0'71'16,"0"2"-38"-16,0 6-32 0,0 3 14 0,0 10 1 16,-3 3 2-16,3 2-5 15,0 1-3-15,0 2-5 16,3 0-2-16,0-5 1 0,6-6-2 16,-3-2 1-16,6-3 0 15,-1-2 1-15,1-6-2 16,0-5-2-16,0 0 1 15,-3-2 1-15,0-6-1 16,0-3-1-16,-3 1 1 16,0 2-1-16,0 2 0 15,-3 4 0-15,0-1-3 16,0 3 0-16,3 0-1 16,0 5 3-16,0 3 4 15,0 0 3-15,-1 0 2 0,4-3 0 16,0 1 2-16,0-4 4 15,3-7 14 1,0-3-9-16,0-2 0 16,0-1-11-16,-3-2-3 15,0 0-3-15,-3-3-2 16,0-8-21-16,-3-8-9 16,-6 8-29-16,0 1-10 15,9-1-43 1</inkml:trace>
  <inkml:trace contextRef="#ctx0" brushRef="#br0" timeOffset="85637.9967">10334 14311 168 0,'0'0'63'0,"0"3"-34"0,2 2-21 16,1 1 16-16,0 4-1 15,0 6 3-15,0 8-5 16,0 8-1-16,-3 5-11 16,0 2-3-16,0-2-2 0,0-2 0 15,0-1 0-15,0-2-7 16,0-6 0-16,0-2 5 16,0-5 6-16,0-6-2 0,0-3-1 15,0-10 0 1,0-7-8-16,3-4 0 15,0-5-6-15,3 0-1 16,3 0 0-16,0 3 4 16,3 0 5-16,0 2 3 15,0 3 4-15,0 3 3 16,-3 5 0-16,0 8 0 16,-3 0-5-16,0 3-1 15,-4 2-1-15,1 3 1 16,0-3-11-16,0 5-42 15,0-2-8-15,0-8-46 16</inkml:trace>
  <inkml:trace contextRef="#ctx0" brushRef="#br0" timeOffset="86012.9267">10598 14597 228 0,'0'5'85'0,"3"-10"-46"0,3 13-46 15,0-3 14-15,0-2 1 16,3 0 7-16,-3-1 4 16,3 1 1-16,-3-3-11 15,3-3-5-15,0 1-1 0,-3-4 0 16,0 1 3-16,0-6-3 0,-3 3-2 16,0-5 0-1,-3-3 1-15,-3 1-3 16,-3 1-2-16,-3 4-3 0,-3 2 1 15,0 5 1-15,-3 6 2 16,-3 7-1-16,3 6-1 16,-2 0 3-16,5 0 0 15,6 2 5-15,0 4 2 16,3-4-2-16,3 1-1 16,6-1-3-16,3 1-1 15,0-3-4-15,-1-3 1 16,4-3-25-16,0-2-10 15,-3-5-57 1,3-8-37-16,0-3 59 0</inkml:trace>
  <inkml:trace contextRef="#ctx0" brushRef="#br0" timeOffset="86116.348">10744 14613 184 0,'3'11'71'0,"0"-4"-38"0,-3 7-23 15,0-6 17-15,0 0 0 16,0 5 1-16</inkml:trace>
  <inkml:trace contextRef="#ctx0" brushRef="#br0" timeOffset="86337.9371">10747 14695 401 0,'-6'8'12'0,"0"0"-3"0,0-3-1 0,3-2 2 16,0-6-5-16,9-2-1 16,0-6-7-16,3-2 0 15,3 0-6-15,0 0 1 16,3-3 6-16,0 5 3 15,0 1 5-15,0 7 3 16,-1 3 2-16,1 5 1 16,0 0 2-16,-3 3 4 15,-3 3-12-15,0-3-4 16,0 5-14 0,0-2-41-16,0-3-18 15</inkml:trace>
  <inkml:trace contextRef="#ctx0" brushRef="#br0" timeOffset="86732.4337">11250 14539 124 0,'-6'-21'46'0,"-9"23"-24"0,24-2-37 0,-12 0 5 16,3 0-39-16,0 0-15 15</inkml:trace>
  <inkml:trace contextRef="#ctx0" brushRef="#br0" timeOffset="87346.8503">11209 14470 192 0,'0'0'71'0,"12"-3"-38"0,-7 3-19 0,-5 0 20 16,0 0-6-16,0 6 0 16,-3 15-11-1,1 5-9-15,-1 1 1 0,3 2 1 16,5 5-5-16,1-2-3 16,3-5 1-16,0-6 0 15,3-5 1-15,0-3 0 16,0-5 2-16,3-8 3 15,0-8 0-15,0 0 0 16,-3-3-8-16,-1-2-2 0,-2-3-3 16,-3-2 3-16,0-1 0 15,-3-18 1 1,0 11 0-16,-3 4-3 16,0 7 2-16,0 1-1 15,0 6-2-15,3 3 3 16,0 10 0-16,0 11 3 15,3-2 3-15,0 4-2 16,0 1 0-16,3-1-1 16,0 3-2-16,3 0 1 15,0-2 1-15,0 2-1 16,0-5 2-16,-1-5-20 16,1-1-8-16,0-7-23 15,0-6-9-15,3-5-56 16</inkml:trace>
  <inkml:trace contextRef="#ctx0" brushRef="#br0" timeOffset="87676.7649">11670 14457 288 0,'-18'-5'110'0,"18"2"-60"0,0 3-58 15,-9 3 64-15,0-1-21 16,0 3-13-16,0 1-9 15,0 2-9-15,1 2-3 0,-1 6 2 16,3 0-7-16,3 0-1 16,6 0-1-16,3 0 4 0,0 0-1 15,0-1 1 1,5 1 2-16,-2-2 2 16,-3-1 1-16,-6 0 3 0,-3-2-1 15,-3-1 0-15,-3 3-1 16,-2-5 2-16,-1 0-8 15,0-2 0-15,0-1-16 16,3-3-5-16,0-4-43 16,6-3-22-1,3-1-10-15,3-2-7 16</inkml:trace>
  <inkml:trace contextRef="#ctx0" brushRef="#br0" timeOffset="88078.7504">11700 14592 248 0,'-6'0'93'0,"9"2"-50"0,3 1-50 0,-3 2 14 15,3-2-1-15,0 2 4 16,6-2 6-16,-4 0 2 16,4 2-9-16,3-2-1 0,0-1-1 15,0-4-6-15,0-1 0 16,0-2-1-16,3-3 2 15,-3-3 1-15,-4-2 1 16,-2-6-9-16,-9 1-2 16,0-1-1-16,-3 3 0 15,-6 1 2-15,1 1 4 0,-4 4 3 16,-3 4 4-16,0 6-4 16,-3 3-3-1,3 8 1-15,0 10 0 0,3 0 1 16,3 0 2-1,3 0 5-15,0 0 4 0,6 1-6 16,3 1-1-16,3 4-2 16,6-6 1-16,3-2-20 15,3-4-6-15,0-1-21 16,12-6-10-16,-4-8-40 16,1-6-28-1,-3-4 54-15</inkml:trace>
  <inkml:trace contextRef="#ctx0" brushRef="#br0" timeOffset="88488.3121">12051 14592 248 0,'0'-19'93'0,"-3"11"-50"0,0 0-37 0,3 3 20 16,-3 5-10-16,-3-5-1 15,0 7-12-15,0 4-3 16,-3 4-1-16,0 4 0 0,0 1 1 16,0 7-3-16,4 1 2 15,2 1-1-15,0-3-2 16,3-2 3-16,6-3 0 15,-1-3 1-15,4-2 0 16,0-6-5-16,0-8 1 16,0-10 0-16,0 0-1 15,0-6 4-15,-3-2 2 16,0-3 2-16,-6-10 1 0,0-3 0 16,-3 0 0-16,-3 0-5 15,0 2 1-15,-3 4 0 16,3 4 2-16,0 6 3 15,0 5 2-15,3 6-3 16,0 4-3-16,3 12-3 16,3 7 1-16,3 5 1 15,3 9 2-15,0 4-3 16,3-1 0-16,6-4 3 16,3 1 1-16,-3-4-26 15,-1-2-11-15,1-5-58 16,6-5-50-1,-3-3 48-15</inkml:trace>
  <inkml:trace contextRef="#ctx0" brushRef="#br0" timeOffset="89253.2708">12420 14491 184 0,'-6'13'71'0,"6"-7"-38"0,0 15-36 0,3-10 11 16,-3 2 0-16,3 3 5 15,-3 2-1-15,3 3 1 16,0-2-7-16,3-6-2 0,0 3 0 16,0-5-2-16,0-1-2 15,0-5-2-15,0-2-1 16,0-3-3-16,-3 0 1 15,3-3-2-15,-3 1 0 16,0-4 1-16,0-1 2 16,0-1-1-16,0 0 1 15,-1 2 3-15,1 1 2 0,0 0-2 16,6 7 11 0,3 4 6-16,0-1-2 15,3 3 0-15,0-3-2 16,-3 8 2-16,0-2 2 15,-3-3-1-15,0-3 1 16,0 1 3-16,-1-4-5 16,1-7 2-16,0-3-5 15,0 0-1-15,0-3-6 16,0 1-3-16,-3-1-3 16,0-2 1-16,-3 0-6 15,0 0-3-15,-3-9-16 16,-3 7-7-16,0-7-22 15,0 7-8-15,0 1-39 16</inkml:trace>
  <inkml:trace contextRef="#ctx0" brushRef="#br0" timeOffset="89415.6934">12745 14536 228 0,'2'24'85'0,"1"-13"-46"0,3 2-46 0,-3-5 16 15,-3 8-8-15,0-3-1 16,0 0-2-16,0-2 1 16,0 5-50-16,0-3-23 0,0 0-9 15</inkml:trace>
  <inkml:trace contextRef="#ctx0" brushRef="#br0" timeOffset="89535.3604">12688 14438 192 0,'-6'-8'71'0,"9"3"-38"0</inkml:trace>
  <inkml:trace contextRef="#ctx0" brushRef="#br0" timeOffset="89746.9228">12896 14269 212 0,'3'8'79'0,"-3"-3"-42"0,6 6-37 0,-3-3 16 15,0 5 0-15,0 11 4 16,-3 5-4-16,0 11-1 16,0 2-9-16,0-2-4 0,0-1 1 15,0-4-4-15,0 10 0 16,0-8-21-16,0-6-8 15,0-4-80 1</inkml:trace>
  <inkml:trace contextRef="#ctx0" brushRef="#br0" timeOffset="89975.5389">12756 14547 256 0,'-3'-24'96'0,"6"24"-52"0,6-3-51 16,0-2 14-16,3 0 6 16,6-1 8-16,-3 1-4 15,3 0 1-15,0 0-11 16,2-1-4-16,-2 1-2 0,0 0-19 16,-3-1-8-16,6 1-8 15,-3 0-3-15,-6-3-25 16,0-3-11-16</inkml:trace>
  <inkml:trace contextRef="#ctx0" brushRef="#br0" timeOffset="90319.581">13072 14282 176 0,'0'3'66'0,"3"13"-36"0,0 0-26 0,0-3 15 15,0 8 9-15,-3 5 4 16,0 17 3-16,-3-4 4 15,0-1-22-15,0-4-3 0,0-5 0 16,0-3-8-16,0-2-1 16,-3 0-1-1,0-11-2-15,6-5-2 16,-3-2-4-16,3-6-2 0,6-6-11 16,0-2-1-1,3-5 0-15,3 0 1 0,3 2 10 16,0-7 6-16,-1 12 14 15,4 6 7 1,0 6 3-16,-3 4 3 0,-3 4-10 16,3 1-2-16,-3 4-8 15,-3-3-2-15,0 5-70 16,9-5-75 0</inkml:trace>
  <inkml:trace contextRef="#ctx0" brushRef="#br0" timeOffset="91476.7052">13718 14465 216 0,'-3'13'82'0,"6"24"-44"0,-3-8-31 16,3-16 20-16,-3 3-1 15,0 0 2-15,0 3-11 16,0-6-3-16,0 0-8 0,0-2-4 0,0-3 1 16,0 0 0-16,0-3 1 15,0 0-2 1,-6-5-2-16,0 0 1 15,3-2-1-15,0-1 2 16,0-2-1-16,6-3-1 16,-6-3 1-16,9 0-1 15,0-4-3-15,6-7 2 16,0 1 1-16,0 0 0 16,0 3 0-16,2 2 2 15,1 0-1-15,0 5-1 16,0 3 3-16,0 6 0 15,-3 2 1-15,0 8 2 16,0 7 1-16,0 4 1 16,-1 2 2-16,-8 0 1 0,6-2-3 15,-3 5 0-15,-6-6-10 16,6-5 0-16,-3-2-20 16,0 0-6-16,0-3-60 15,0-3-45 1</inkml:trace>
  <inkml:trace contextRef="#ctx0" brushRef="#br0" timeOffset="91896.2953">13992 14512 276 0,'-6'-2'104'0,"6"4"-56"0,0 1-52 0,0-3 29 15,0 16-3 1,0 0-1-16,0 2 3 15,0 3-14-15,3 1-3 0,0 1-1 16,3 4-5-16,3-6-3 16,0-5 1-16,-1-3 0 15,4-8-2-15,0-2 2 16,0-11-1-16,-3-2-2 16,0-1-2-16,0-2 1 15,-3-3 1-15,-3 0-1 16,0-5 4-16,-3-8 2 15,0 8 2-15,0 5 1 16,0 3 2-16,0 2 3 0,0 8-4 16,0 3-1-16,3 8 2 15,3 5 1-15,0 1 1 16,0 4 0-16,0-2-4 16,6 5-3-16,-4 0-5 15,7-2 0-15,0-3-11 16,-3-3-6-16,0-2-24 15,-3-3-8-15,0-3-37 16,0-8-57 0,0-5 37-16</inkml:trace>
  <inkml:trace contextRef="#ctx0" brushRef="#br0" timeOffset="92435.8453">14245 14510 260 0,'-6'2'96'0,"9"4"-52"0,3 18-49 0,-3-14 15 16,0 3 16-16,-3 3 10 16,3 0-5-16,-3 3-1 15,0-4-17-15,0 1-8 0,0 0-1 16,0-3-3-16,0-2-1 16,0 0-6-16,0-3-1 15,0-3-4-15,0-8 0 16,0-2-3-16,0-3-1 15,0-5-1-15,3-3 0 0,0-5 2 16,3 2 1-16,-1-2 5 16,1-5 5-16,0 7 4 15,0 8 2 1,3 4 1-16,0 4 2 0,0 11 3 16,0 2 5-16,6 1-6 15,-3 2-2-15,-3 0 3 16,-3 1 4-16,-6-4 6 15,6-4-12 1,-3-1-4-16,0-3-4 16,3-9-9-1,3-1-4-15,2-3-1 16,1-10 1-16,0 0 8 16,0 5 3-16,0 5 7 15,3 19 9-15,0 3 0 16,-3-1 0-16,-3 4-1 15,-3-1-4-15,-3 3 0 16,-3-3-5-16,0 0 0 16,0-2-23-16,0-1-9 15,-3-4-28-15,3-1-9 16,0 0-51 0</inkml:trace>
  <inkml:trace contextRef="#ctx0" brushRef="#br0" timeOffset="92882.1107">14632 14261 244 0,'3'21'93'0,"0"0"-50"0,-3 14-26 16,0-14 27-16,6 13-10 15,-6 9 0-15,6-4-15 16,-1 1-4-16,-8-6-9 16,6-2-4-16,-6 0 1 0,6-8-4 15,0-6 0-15,-3-10-6 16,3-10-3 0,0-6-5-1,0-6-4-15,3-1 2 0,3-17 0 16,0 8 7-16,3 3 4 15,3 5 1-15,0 5 4 16,-3 11 9-16,3 8 6 16,0 3 5-16,-1 2 3 15,-5 0-1-15,-9 3 2 16,-3 0-4-16,-3 3-2 16,-3-6-9-16,-2-3-3 15,-4-2-16-15,-3 3-8 16,-3-8-17-16,-6-3-7 15,3-3-21-15,4 0-8 16,5 1-45-16</inkml:trace>
  <inkml:trace contextRef="#ctx0" brushRef="#br0" timeOffset="93261.1658">14825 14512 284 0,'18'6'107'0,"-3"12"-58"0,3 1-57 16,-12-14 18-16,3 0-3 16,0-2 6-16,-1 0-1 15,1-3 1-15,3 0-7 16,0-3-4-16,0-8-1 0,-3-4-1 16,-3 1 2-16,0 1-3 15,-6-3 0-15,-3 3-6 16,-3 0 0-16,-3 2 1 0,-3 3 1 15,0 3 5-15,-3 5 4 16,1 3-1-16,-4 10-2 16,3 8 6-16,0-3 5 15,12 1 0-15,3 0 1 16,6-1-7-16,0 1-4 16,6-4-6-16,0 4 0 15,3-6-16-15,-1-2-4 16,1-3-23-16,3-6-8 15,-3-2-33 1,0-2-44-16,-3-4 41 16</inkml:trace>
  <inkml:trace contextRef="#ctx0" brushRef="#br0" timeOffset="93576.0484">15028 14512 204 0,'0'0'77'0,"3"0"-42"0,-1 22-43 15,1-14 12-15,0 2 13 16,0 3 9-16,6 3 6 15,0 0 6-15,-3 5-21 16,0-5-3-16,-3-3-2 0,0 3 1 16,-3-8 0-1,0-3 0-15,-6-5-3 16,3 0 1 0,0-5 0-16,0-3-3 15,0-2-3-15,3-1-5 0,6-2 0 16,-3 0 2-1,6-9 1-15,0 1-4 16,3 3-1-16,0-1-4 16,3 3 1-16,0 3-4 0,-3 0 1 15,2 2-31-15,1 3-12 16,0 0-31-16,-3 3-14 16,9 0 1-1</inkml:trace>
  <inkml:trace contextRef="#ctx0" brushRef="#br0" timeOffset="93879.9351">15382 14425 320 0,'-6'0'121'16,"3"0"-66"-16,-3 3-49 0,3-1 25 0,-3 1-8 15,-6 0 0 1,3 2-12-16,0 0-4 0,-3 1-5 16,6-1-8-16,3 8-1 0,9 6-6 15,0-1-2-15,3 1 6 16,3-3 3-1,-3-1 4-15,0-1 1 0,-3-1 14 16,-3-3 8-16,-6 4 14 16,-3-6 8-16,-6 0-12 15,-9-3-4-15,0 0-13 16,1-2-6-16,-1-3-12 16,0 0-5-16,3 0-15 15,6 0-7-15,0 0-26 16,6 0-11-16,3-3-50 0,3 3-20 15,6-3 24 1</inkml:trace>
  <inkml:trace contextRef="#ctx0" brushRef="#br0" timeOffset="94044.3598">15528 14642 340 0,'3'5'126'0,"0"3"-68"0,0 3-65 0,-3-6 19 15,0 8 1-15,-6 3 3 16,-6-3 1-16,-3 1 0 16,-3-1-9-16,-3 0-71 0,0 0-32 15,-20 1-52-15</inkml:trace>
  <inkml:trace contextRef="#ctx0" brushRef="#br0" timeOffset="95396.8586">8798 15232 136 0,'3'0'52'0,"-3"0"-28"0,0 0-8 0,0 0 16 0,0 0-2 16,0-3 0-16,0 3-4 15,-3-2-1-15,0-1-14 16,-3 0 7-16,0 1 4 0,-6-1-2 16,-3 3-2-16,0 3-8 15,0 2-4-15,0 6-8 16,3 2-1-16,3 3-1 16,3 2-1-16,4 1 1 15,2-3 0-15,8 2 0 16,7 6 0-16,6-5-11 15,3-4-2-15,0-4-32 0,-3-11-13 16,-4 0-38 0</inkml:trace>
  <inkml:trace contextRef="#ctx0" brushRef="#br0" timeOffset="95694.563">8902 15264 228 0,'-24'0'88'0,"21"5"-48"0,0 6-47 0,3-3 16 16,0 2-4-16,0 3 2 16,3 3-1-16,0 8 1 15,9-3-4-15,3 0-6 0,0-5-1 16,2-2 4-16,1-6 2 16,0-6 2-16,0-2 2 15,-3-10 1-15,0-1 3 16,-6 0 1-16,-3-2 1 0,-3 0 0 15,-6 0 0-15,-3-1-2 16,-3 1-1-16,-3 3-5 16,3-1-1-16,-6 3-17 15,3 0-7 1,3 3-45-16,3 2-18 0,3 1-20 16</inkml:trace>
  <inkml:trace contextRef="#ctx0" brushRef="#br0" timeOffset="96036.4599">9107 15272 228 0,'3'10'85'0,"-3"1"-46"0,6 2-46 0,-3-5 14 16,-3 3-5-16,0-1 1 16,0-2 7-16,0 0 6 15,0 0-8-15,0-3 2 0,0-2 3 16,0 0-7-16,0-3-1 15,0 0-3-15,0-3-2 16,3-5-8-16,0-5-5 16,6 0 9-16,0-3 6 15,6 3 0-15,3-1-1 16,-1 4-3-16,4 4-1 16,0 4-1-16,0 4 3 15,-3 6 6-15,-3 3 5 16,-3 2-5-16,-3 0-1 0,-3 1 0 15,-1 1 0-15,1 4-13 16,-3-3-7-16,0 0-44 16,0-3-19-1,-3 0-14-15</inkml:trace>
  <inkml:trace contextRef="#ctx0" brushRef="#br0" timeOffset="96330.0962">9577 15224 212 0,'-11'-5'82'0,"2"5"-44"0,-6 2-25 0,9 1 22 16,-3 2-12-16,0 3-3 15,-3 3-14-15,0 2-3 16,3 0-3-16,0 3-3 0,3 0 2 16,6 5-1-16,3 6 0 15,6-3 0-15,3-3-2 16,6-3-26-16,6-2-10 16,6-5-66-1</inkml:trace>
  <inkml:trace contextRef="#ctx0" brushRef="#br0" timeOffset="96699.0808">9819 15261 240 0,'-18'-13'90'0,"9"10"-48"0,-3 1-38 16,9 2 19-16,-3 2-7 16,-3 4 3-16,0 2-10 15,-3 5-5-15,0 5-3 16,3 3-6-16,3 3 1 0,3 3 0 15,3-3 2-15,3-3 1 16,3-5 1-16,3-6-3 16,3 1 0-16,0-9-14 15,-3-2-4-15,0-8 2 16,0-5 3-16,3 0 10 16,0 0 5-16,-3 2 4 15,-3 3 1-15,0 3-2 16,2 2-2-16,1 3 3 15,0 8 2-15,0 8-2 0,0-3 0 16,3 1-1-16,0-4 1 16,0 1-2-16,0-3-1 15,-3-3-13-15,0 0-4 16,0-5-46 0,0-10-57-16,-1-4 28 15</inkml:trace>
  <inkml:trace contextRef="#ctx0" brushRef="#br0" timeOffset="96928.6744">9973 15018 304 0,'-9'-3'112'0,"9"3"-60"0,3 11-67 16,0-3 13-16,0 5-2 15,0 8 1-15,0 8 11 16,0 3 5-16,3 2-6 15,0 3-4-15,0 0-2 0,0 0-1 16,0 3 0-16,-3-6-29 16,0-7-10-16,0-3-56 15,-3-6-52-15,-3-4 51 16</inkml:trace>
  <inkml:trace contextRef="#ctx0" brushRef="#br0" timeOffset="97119.1796">9896 15208 288 0,'0'-5'110'0,"6"2"-60"0,6-10-58 0,-3 10 16 16,6-4-6-16,5-1 1 15,4 2-1-15,9 4-2 16,0-1 1-16,-3 3-43 0,-4 0-17 15,-5 0-54-15</inkml:trace>
  <inkml:trace contextRef="#ctx0" brushRef="#br0" timeOffset="97567.4067">10179 15296 208 0,'3'5'77'0,"6"0"-42"0,6 3-41 16,-7-5 14-16,4-1 2 16,3-2 3-16,3 0-2 15,-3-2 1-15,0-4-7 0,-3-1-5 0,0-1-1 16,-3-3 3-16,-3 0 1 15,0 3-1-15,-6-2 1 16,-6-1-2-16,0 3-1 16,-6-2 1-16,-3 2 1 15,0 3 3-15,-3 5 2 16,0 2-3-16,0 3-3 16,0 6 0-16,4 2-1 15,5 3 4-15,0 3 2 16,6-1 2-16,3 1 0 15,6-1-2-15,3 9 1 16,3-6-2-16,2-3 0 0,4 1-3 16,0-6-2-16,0-5-21 15,0-3-9-15,-3-5-29 16,0 0-13 0</inkml:trace>
  <inkml:trace contextRef="#ctx0" brushRef="#br0" timeOffset="97929.1811">10357 15269 176 0,'0'0'66'0,"3"3"-36"0,0 2-26 15,0 0 15-15,0 6 11 0,0 2 6 16,0 0-8-16,0 3-2 16,0 8-15-1,0-3-4-15,-3-5-1 0,0-3 1 0,0-2 1 16,0 0-2-16,0-9-1 15,0-2-3-15,0-2 1 16,3-9-2-16,0-2-1 16,0-3-4-16,3-3-2 15,0-2 0-15,3 3 4 16,0 2 1-16,0 5 1 16,0 3 0-16,0 3 0 15,0 2 2-15,-1 6 3 16,1 5 0-16,-3 0 0 0,0 2 1 15,0 1 1-15,3 0-8 16,-3 2-4-16,0 0-26 16,0-2-10-16,9-6-76 15,0-8 10 1</inkml:trace>
  <inkml:trace contextRef="#ctx0" brushRef="#br0" timeOffset="98303.1867">10688 15293 248 0,'-3'-8'93'0,"0"5"-50"0,0-2-30 16,0 5 22-16,0 0-5 15,-3 0 0-15,-3 0-15 16,0 5-6-16,0 3-6 16,0 6-7-16,0-1-2 0,3 3 0 0,0 7 2 15,6-4-1-15,0 2 4 16,6-2 0-16,3-3 1 15,0-3-7-15,0-5 0 16,0-3-8-16,0-8-1 16,0-5 0-16,0-5 0 15,-3-3 11-15,0 0 5 16,-3-2-2-16,0 2 0 16,-3 0 3-16,3 0 1 15,-3 8-5-15,3 3-2 16,0 2-1-16,6 6 4 15,-4 2 1-15,7 1 3 16,0 2-1-16,-3 5-1 16,0-3-10-16,0-2-6 15,-3 0-23-15,0-2-8 16</inkml:trace>
  <inkml:trace contextRef="#ctx0" brushRef="#br0" timeOffset="98560.7191">10845 14970 252 0,'-3'0'96'0,"3"0"-52"0,0 19-54 16,0-11 14-16,3 5 3 15,-3 5 8-15,0 17 5 16,0 2 5-16,0 2-13 15,0 4 0-15,3-1 1 0,-3 6-7 0,3-6-3 16,0-2-2 0,0-8 1-16,0-6-21 0,-3-5-9 15,0-8-52-15,0 1-24 16,0-6 2 0</inkml:trace>
  <inkml:trace contextRef="#ctx0" brushRef="#br0" timeOffset="98785.325">10679 15245 304 0,'-3'-5'115'0,"9"5"-62"0,-3-3-62 16,-3 3 20-16,6 0-1 15,12 0 3-15,-1-2-9 16,7-1-1-16,3 0-3 15,0 1-7-15,0-1-3 0,-4 3-27 16,1 0-14-16,0 0-55 16,3 0-40-1,0 0 60-15</inkml:trace>
  <inkml:trace contextRef="#ctx0" brushRef="#br0" timeOffset="99084.9556">11030 15243 232 0,'-3'8'88'0,"6"-3"-48"0,0 3-45 16,3-3 15-16,0 0-4 0,0 1 1 15,3-1 1-15,0-2 0 16,0-3-4-16,0 0 4 0,0-3 4 16,-4-2-4-16,1-3 0 15,-3 0 0-15,-3 0 0 16,-3 0-4-16,0 0-3 16,-5-3 0-16,-4 3 1 15,-6 1 3-15,-3 7 2 16,0 2 1-16,0 3 0 15,0 9-4-15,7 4-3 16,2 3 4-16,6 1 1 16,3 1 4-16,6 6 1 0,9-2-3 15,5-3-3-15,4-3-9 16,3-8-5-16,3-2-33 16,-3-9-15-16,8-2-74 15</inkml:trace>
  <inkml:trace contextRef="#ctx0" brushRef="#br0" timeOffset="100014.6536">11649 15240 176 0,'-3'0'68'0,"3"3"-36"0,0 2-37 0,0 0 12 16,0 6 7-16,0 5 8 16,3 2-5-16,0 14 1 15,0 0-11-15,3-1 0 0,0-1 0 16,3-7-1-16,0-1-1 15,0-7-3-15,0-4-2 16,0-3 1-16,6-3 1 16,-4-5-3-16,1-5 0 0,0-3-4 15,-3-8 1-15,0-5 2 16,-3-3 1 0,0 8 3-16,0 0 1 0,-3 3-1 15,0 3-2-15,0 2 3 16,0 5 0-16,-3 3-1 15,6 8-2-15,3 8-2 16,0 0-1-16,6-3 2 16,-1 0 2-16,4-2 0 15,0-9 2-15,0 4 0 16,3-6 1-16,-3-6-2 16,0 1 1-16,-4-8-2 15,-2-3 2-15,0 0 0 16,-3 0 1-16,-3 0-7 15,-6 0-2-15,0 1-34 0,-3-4-11 16,0 3-50 0</inkml:trace>
  <inkml:trace contextRef="#ctx0" brushRef="#br0" timeOffset="100421.3489">12036 15042 196 0,'3'0'74'0,"0"10"-40"0,3 9-29 0,-3-9 19 15,0 11-2-15,0 6 4 16,0 7-3-16,0 3 0 0,0 0-12 16,0 0 0-16,0 0 2 0,-3-7-5 15,0-4-2-15,0-5-3 16,0-5-3-16,3-3 1 15,-3-2-1-15,3-6 0 16,-3-5 0 0,0-5-9-16,6-8-4 0,0-6 0 15,6-2 2-15,-1 0 2 16,1 0 3-16,0 2 4 16,-3 6 1-16,0 5 9 15,0 5 5-15,0 3 5 16,-3 8 3-16,0 3-5 15,-3 2-1-15,-3 6-9 0,0 4-2 16,3 1-11-16,0-5-5 16,0-3-30-1,3-6-12-15,0 3-71 16</inkml:trace>
  <inkml:trace contextRef="#ctx0" brushRef="#br0" timeOffset="100810.404">12310 15304 272 0,'3'0'101'0,"0"2"-54"0,3 3-55 0,3 1 16 0,0-1 7 16,3 0 10 0,0-2-9-16,2 0-3 15,1-3-8-15,0 0-2 0,0-3 1 16,-3-2-2-16,-3-1-2 0,0-2 3 15,-3 1 2-15,-3-4-4 16,-3 0-3-16,-3 1-4 16,-3-1-1-16,-3 1-1 15,0 2 0-15,-6 2 2 16,-3 4 2-16,0 2-3 16,0 2 2-16,4 6 1 15,2 6 2-15,0 1-1 16,3 4-1-16,3-1 3 15,3 6 0-15,3 5 3 16,3-5 3-16,6 0-2 0,6-5-2 16,0-4-14-16,-1-1-6 15,4-4-43-15,-3-7-18 16,0-3-18 0</inkml:trace>
  <inkml:trace contextRef="#ctx0" brushRef="#br0" timeOffset="101172.0613">12486 15288 180 0,'0'8'68'16,"3"2"-36"-16,2 6-29 0,-2-8 17 16,-3 3 14-16,0 2 11 0,0 0-18 15,0 3-5-15,0-3-13 16,0-2-4-16,0-3-1 0,0-3 0 15,0-8 4 1,3-5 0-16,0-2-8 16,6-3-5-16,-3-6-2 15,6-2-1 1,-3 0 5-16,6 2 3 0,0 3 1 16,0 6 2-16,0 2 2 15,-3 5 4-15,2 6 7 16,-2 7 4-16,0 4-6 15,-3 1-3-15,0 1-6 0,0 3-4 16,-3 5-18-16,0-6-9 16,0-2-44-16,3-5-19 15,-3-3-25 1</inkml:trace>
  <inkml:trace contextRef="#ctx0" brushRef="#br0" timeOffset="101846.9016">13069 15227 224 0,'-6'0'85'0,"6"2"-46"0,0 4-46 0,0-1 16 16,0 6 5-16,3 4 8 16,0 7 0-1,3 4-1-15,3 6-11 0,3-3-6 0,3-5-3 16,0-3-1-16,-1-8 2 15,1 0 1-15,-3-2 1 16,0-6 0-16,0-7 2 16,-3-12-1-16,0 1 0 15,-3-5-10-15,0-4-4 16,-3-1 2-16,-3-4 4 16,0 3 4-16,-3 3 2 0,3 3-1 15,0 2-2-15,0 5 1 16,0 3 1-16,0 3-1 15,0 0 2-15,0 5 0 16,3 8 3-16,0 5 1 16,3 5 3-16,0 6-1 15,3 8 0-15,-1-3-8 16,4-2 0-16,0-1-8 16,3-5 0-16,-3-8-35 15,0 3-12-15,0-8-69 16</inkml:trace>
  <inkml:trace contextRef="#ctx0" brushRef="#br0" timeOffset="102192.3824">13486 15214 280 0,'-18'-11'104'0,"18"0"-56"0,0 6-56 16,-9 5 62-16,0 5-16 15,-3 1-10-15,0-1-8 16,0 0-12-16,3 3-7 0,3 0-4 16,0 0-1-16,6 3 3 15,3 2-2-15,3 0-1 16,0 0 0-16,6 3 3 16,0 0 0-16,-3-3 3 15,-3 3 8-15,-6 5 3 16,-6-2 5-16,0-3 1 0,-3-3-6 15,-3-2-3-15,0-3-10 16,3-6-2-16,-2-2-27 16,2 0-10-16,6-10-51 15,3-4-20 1,3-2-54 0,3-2 46-16</inkml:trace>
  <inkml:trace contextRef="#ctx0" brushRef="#br0" timeOffset="102584.7368">13533 15237 296 0,'0'3'110'0,"3"2"-60"0,0 6-58 16,0-6 16-16,3 3 9 16,0 0 11-16,3 0-10 15,3 0-4-15,3 0-9 0,3-3 1 0,-3-2 0 16,-1-3-2-16,1-3-3 15,0-2 0-15,0-3 1 16,-3 0-3-16,-6-3-2 16,0 1-5-16,-9-1-2 15,-3 1 2-15,0-4 3 16,-3 4 0-16,-3-1 1 0,-3 6 0 16,-3 5 3-16,1 3-2 15,2 2 1-15,0 3 4 16,3 5 1-1,3 3 1-15,3 2 2 0,0 4-1 16,6-1 0-16,3 3-3 16,6 2-2-16,3-5-10 15,0-2-4-15,3-6-24 16,3-5-8-16,2-3-29 16,7-7-10-16,-3-12-10 15</inkml:trace>
  <inkml:trace contextRef="#ctx0" brushRef="#br0" timeOffset="103003.3091">13819 15248 260 0,'-9'-13'96'0,"0"10"-52"0,0 0-36 0,6 3 24 15,-3 3-20-15,-6 0-6 16,-2 5-4-16,2 2-2 16,0 6 0-16,3 3-5 15,3-1 1-15,3 11 2 16,6-2 1-16,0-3 1 0,9-6 2 15,0-5-3-15,0-2-2 16,-1-6-12-16,1-5-2 16,0-8 10-16,0-5 6 15,-3-6 4-15,0-2 1 16,-3-3-2-16,0-2-2 16,-6-8 1-16,-3 2 1 15,0-3-1-15,-3 1 2 16,0 0 0-16,-3 5 3 0,0-1-1 15,3 12 0 1,3 5-3-16,0 0 1 0,3 7-2 16,3 9-1-16,3 10 5 15,0 8 4-15,3 6-3 16,0 4 2-16,3 4-3 16,0-1 0-16,0-2-3 15,3-6 1-15,0-4-26 16,2-6-12-16,1-6-57 15,3-5-61 1,3-5 45-16</inkml:trace>
  <inkml:trace contextRef="#ctx0" brushRef="#br0" timeOffset="103783.7496">14263 15219 208 0,'-6'-5'77'0,"6"5"-42"0,3 0-34 15,-3 0 14-15,0 0 1 16,3 5 4-16,-3 5-1 16,3 6-2-16,0 3-9 15,-1 2-3-15,1 5 1 0,0-2-1 16,0 3 2-16,0-3-4 16,0-6-2-16,3-2 0 0,-3-5 1 15,0-4-3-15,0-1-2 16,0-4-7-16,3-2-2 15,-3-2-2-15,0-9 1 16,0 1 5-16,0-4 2 16,0 4 4-16,0-1 1 15,-3 3-2-15,3 3 2 16,0 0 1-16,-3 5 2 16,0 0 8-16,6 8 5 15,3 5-9-15,0 0-6 16,3 0 2-16,0-2 2 15,0-6-1-15,-1 3 0 0,1-5 8 16,3-3 4-16,0-11 2 16,-3 3 1-16,0-5 0 15,-3 0-2-15,-3 0 0 16,-3-3 0-16,-3 0-6 16,-3-3-2-16,-3 3-4 15,0 1-3-15,-3 1-7 16,0 4-4-16,3 2-12 15,0 2-6-15,0 1-10 16,3 3-52 0,3-1 1-16,3 0-15 15</inkml:trace>
  <inkml:trace contextRef="#ctx0" brushRef="#br0" timeOffset="103934.1378">14519 15277 248 0,'6'16'93'0,"-1"0"-50"0,1 2-50 0,0-10 14 16,-3 11-7-16,0 5 0 16,0-3 0-16,0-3 2 15,0-2-1-15,0-5-18 0,-3-1-9 16,3-2-74 0</inkml:trace>
  <inkml:trace contextRef="#ctx0" brushRef="#br0" timeOffset="104113.132">14477 15174 288 0,'-9'-3'110'0,"12"1"-60"0,0 2-87 0,0 0 6 0,3-6 4 15,0 1 8-15,0 0-21 16,3-1-11-16,0-2-28 15,3-2-13-15</inkml:trace>
  <inkml:trace contextRef="#ctx0" brushRef="#br0" timeOffset="104302.6476">14632 15028 252 0,'3'0'93'0,"0"6"-50"0,-3-4-50 16,9 14 11-16,-4 5 0 15,1 6 4-15,-3 7 5 16,0 6-7-1,0 5-3-15,-3 2 0 0,0 1-2 16,3-3 2-16,0-5-22 16,0-8-7-16,-3-6-84 15,3-8-37-15,0-7 72 16</inkml:trace>
  <inkml:trace contextRef="#ctx0" brushRef="#br0" timeOffset="104494.1329">14527 15280 272 0,'0'-8'104'0,"9"2"-56"0,3 1-56 15,-3 3 16-15,0-1-8 16,6 0 2-16,6-2-1 16,0 2 2-16,0-2-2 15,-4 2-5-15,1 1 0 0,0-1-31 16,-3-5-14-16,-3 0-57 15</inkml:trace>
  <inkml:trace contextRef="#ctx0" brushRef="#br0" timeOffset="104833.0341">14795 14994 188 0,'6'26'71'0,"-3"-7"-38"0,15 23-25 0,-15-15 18 15,0 4 11-15,-6 9 7 16,0 2-6-16,-3 1-3 16,3-1-19-16,0-5-8 0,0-5-1 15,0-8-4-15,0-6-2 16,3-2-7-16,0-8-1 16,0-3-15-16,0-5-3 15,9-15-5-15,-3-7 1 16,6-1 3-1,0 1 1-15,0 4 18 0,-3 2 9 16,6 5 15-16,-3 9 7 0,0 7 3 16,-1 6 1-16,1 4-11 15,-3 7-3-15,3-1-8 16,-3-3-4 0,0-2-26-16,0-3-11 0,3-5-88 15</inkml:trace>
  <inkml:trace contextRef="#ctx0" brushRef="#br0" timeOffset="106546.3943">15510 15227 208 0,'0'-3'77'0,"0"3"-42"0,0 0-17 0,0 0 25 0,-3 0-2 15,-3 0 0-15,-3 3-11 16,-3 2-6-16,-3 0-14 16,-3 3-4-16,3 0-2 0,0 0-2 15,4-3-2-15,2 1-4 16,6-1-2-16,6 0-4 15,6 1-1-15,5-1 3 16,4 0 3-16,0 3 3 16,3 3 1-16,3-1 1 15,-6-2 0-15,-6 5 8 16,-3-2 7-16,-7 0 8 16,-7-1 6-16,-4-2-12 15,-3 5-4-15,-3-2-8 16,-6-3-2-16,0-3-6 0,0-7-2 15,3-1-16-15,4 0-6 16,-1 1-19-16,6-9-53 16,3 0 10-1,6-2-24 1</inkml:trace>
  <inkml:trace contextRef="#ctx0" brushRef="#br0" timeOffset="106835.7767">15709 15039 224 0,'0'5'85'0,"3"6"-46"0,0 10-37 16,-3-8 19-16,3 6 4 15,-3 5 5-15,0 5-5 16,0 2-3-16,0 4-12 16,0-1-6-16,0 3-3 0,0-2-1 15,0-4 2-15,0-4-14 16,0-6-7-16,0-2-26 16,0-4-11-16,0-4-56 15</inkml:trace>
  <inkml:trace contextRef="#ctx0" brushRef="#br0" timeOffset="107077.0937">15626 15229 272 0,'-9'-5'104'0,"12"5"-56"0,0 0-52 0,-3 0 18 15,6 0-6-15,0 0 2 16,3 0-1-16,6 0 2 16,-4 0-6-16,7 0-5 0,3 0-3 15,-3 0-18-15,0 0-9 16,-3 0-53-16,3 0-63 16,-3 3 35-16</inkml:trace>
  <inkml:trace contextRef="#ctx0" brushRef="#br0" timeOffset="107476.5399">15840 15243 164 0,'0'2'63'0,"0"4"-34"0,3 4-30 0,0-2 15 0,0 5 5 15,0 3 8-15,0 0-3 16,0 5-2-16,0 3-12 16,0-3-2-16,-3-2 2 0,0-3-2 0,0-6 3 15,0-2-2 1,0 0 2-16,0-3-2 16,0-5 0-16,-3 0-1 0,0-5 2 15,0-8-5 1,0 0-3-16,3 2-1 0,0-2 1 15,0 0-1-15,3-1-1 16,3 1 1-16,0 3-1 16,3-1 0-16,0 0 2 15,0 3-3-15,3 1 0 16,0 1-4-16,-1 1 1 0,-2 2-5 16,3 3-1-16,6 3-31 15,-3 0-10-15,0-1-60 31</inkml:trace>
  <inkml:trace contextRef="#ctx0" brushRef="#br0" timeOffset="107677.0726">16096 15277 268 0,'0'3'101'0,"0"-1"-54"0,0 4-59 15,3-1 15-15,0 3-5 16,0 2 3-16,-3 4 2 15,0 2 3-15,0 5-3 16,0-3 0-16,0-2 1 0,0-3-18 16,0 1-7-16,0-4-39 0,0-2-14 15</inkml:trace>
  <inkml:trace contextRef="#ctx0" brushRef="#br0" timeOffset="107851.211">16057 15206 316 0,'-6'-8'118'0,"9"8"-64"0,0 0-74 0,-3 0 13 0,3-3-6 16,3 3 5-1,0 0-28-15,0 0-11 0,0 0-64 16,3 0-26-16</inkml:trace>
  <inkml:trace contextRef="#ctx0" brushRef="#br0" timeOffset="108257.3463">16176 15253 224 0,'0'13'85'0,"12"-2"-46"0,-3 5-50 15,-6-5 13-15,0 2-4 16,-3 3 1-16,0-1 14 15,0 7 6-15,0-6-9 16,0-3-1-16,0-3-2 0,0 1-3 16,-3-6-1-16,6 1 3 0,-3-4 3 15,0-2-2-15,0-5-2 16,0-6-5 0,0 1-2-16,3-4 3 15,-3 1 3-15,6-3-1 0,-6 0-2 16,6 1 0-16,0 1-1 15,3 1-3-15,0 3 2 16,0-1-1-16,3 3 0 16,0 0 2-16,3 3 0 15,-1 2 0-15,1 6 2 16,0 2 5-16,-3 3 4 16,0 3-2-16,-3 2 0 0,0 0-5 15,0 0-3-15,-3 3 0 16,-3-3 1-16,0-2-17 15,-3 0-4-15,3-3-24 16,-3 5-76 0</inkml:trace>
  <inkml:trace contextRef="#ctx0" brushRef="#br0" timeOffset="108843.4034">16596 15235 232 0,'0'-6'88'0,"0"6"-48"0,-3-2-20 0,3 4 24 16,-3-2-11 0,-3 0-2-16,-3 3-18 0,0 2-6 15,-2 3-4-15,-1 6-3 0,-3 1 1 16,0 4-4-16,-3-1 0 15,6 4 2-15,6 1 0 16,3-4-2-16,6-3 0 16,3 0-1-16,0-6 3 15,3 1-9-15,0-6-1 16,0-5 1-16,3-5 1 16,-3-6 8-16,0-2 2 15,0 0 1-15,-4 0-2 16,1-1 1-16,-3 1-1 15,0-3 0-15,-3 6 2 0,0-1-6 16,0 3-1-16,0 0 2 16,0 3 3-1,3 2-8-15,-3 3-2 0,6 3 5 16,0 5 4-16,0 5 0 16,3 6 0-16,3 7 5 15,-6 3 5-15,3 3 6 16,-9-6 5-16,3 1 1 15,-6-6 2-15,-3 5 0 16,0-4 3-16,-6-4-10 16,-3-2-4-16,0-3-10 15,-8-2-3-15,2-9-11 0,-3-7-5 16,0-3-20-16,3 0-6 16,0-2-18-16,4-6-4 15,8-3-49 1</inkml:trace>
  <inkml:trace contextRef="#ctx0" brushRef="#br0" timeOffset="109292.9921">16837 15177 232 0,'0'0'88'0,"0"-3"-48"0,-3 3-12 0,0 0 32 0,0 5-7 16,-6 0-1-16,-2 1-21 15,-4-1-8-15,0 0-14 16,3 3-8-16,0-2-2 0,3-1-6 15,3 3 0-15,3 0-10 16,6 0-2-16,6 2 5 16,6 3 4-16,3 1 6 15,3-1 2-15,-4 0 4 16,1 3 3-16,-9-5 15 0,0 4 7 16,-6-1 11-16,-6-4 6 15,-6 1-18-15,-6-3-4 16,-3 2-14-16,1-7-5 15,-1 0-20-15,3-3-6 16,3 0-31-16,3 0-10 16,3-3-33-16,3-5-14 15,3 0-17 1</inkml:trace>
  <inkml:trace contextRef="#ctx0" brushRef="#br0" timeOffset="112342.6776">8878 14819 148 0,'-3'0'57'0,"3"0"-30"0,0 0-18 0,0 0 14 16,0 0 2-16,0 0 2 15,0 3-1-15,-3 0-1 16,3-3-14-16,-3 2-2 0,3-2 1 16,0 0-6-16,0 0-2 15,0 3-1-15,0-3 1 16,0 5-1-16,0-2 2 15,0-1-2-15,0 4-1 16,0-4 1-16,0 1-1 16,0-3 0-16,0 0 0 15,-3 3 0-15,3-3 0 16,0 0 0-16,0 2 2 16,-3 1-1-16,0 0-1 15,3-3 1-15,-3 2-1 16,0-2 6-16,3 0 6 0,0 0-6 15,0 0-3-15,0 0-2 16,0 0 1-16,0 0 3 16,6 0 4-16,0 0-2 15,6-2-2-15,3-1 0 16,3 0 1-16,8 1-1 16,10-1 2-16,6 0 0 15,3 1 1-15,2-1-2 16,4 0-1-16,-1 1-3 15,-2-1 1-15,0 1-2 0,-1-1 2 16,-2 0 0-16,-9 1 1 16,-4 2-2-16,-8 0 1 15,-6 0-4-15,-3 0 0 16,-6 0-10-16,0-3-5 16,-3 3-34-16,-6 0-13 15,0 0-64 1</inkml:trace>
  <inkml:trace contextRef="#ctx0" brushRef="#br0" timeOffset="114010.7352">8774 15558 132 0,'-3'0'52'0,"3"-3"-28"0,-3 8-22 0,3-5 12 15,0 0-3-15,-3 0 1 16,3-2 5-16,-3 2 3 15,3 0-10-15,-3 0 5 0,3 0 3 16,0 0-6-16,0 0 1 16,0 0-6-16,3-3-2 15,0 3-2-15,0 0-3 16,3 0 1-16,0 0 1 0,3-3-3 16,3 3 0-16,-1 0 3 15,4-2 3-15,0 2-2 16,3-6 0-16,3 6 1 15,0-2 2-15,0 2-5 16,-1 0-1-16,1 0 2 16,3 0 1-16,0 0 1 15,0 0 0-15,-3 0-2 16,-1 0 1-16,-2 0 0 16,0 0 1-16,3 2 0 15,-3-2 2-15,0 0-1 16,0 0 2-16,-1 0-4 15,1 0 0-15,3 0-3 16,-3 0-1-16,6 0 3 0,-3 0 1 16,-1 0-1-1,1 0 1-15,0 6-4 0,-3-6 0 16,0 0 1-16,3 0 2 16,-1 0 1-16,4 0 3 15,0 0-3-15,-3 0-2 16,0 0 0-16,3 5-1 15,-1 0 0-15,-2-2 0 16,3-1 0-16,-3 4 2 16,-3-1-1-16,0-2-1 15,-1 2 1-15,1-5 1 16,0 5-3-16,3-2 0 16,-3 0 1-16,0-1 0 0,0 1 0 15,-1 2 0 1,1 0 0-16,0-2 2 0,3 0-3 15,0-1 0-15,0 1 1 16,3 0 2-16,-4-1-1 16,1 1-1-16,3-3 1 15,0 0-1-15,0 0 0 16,-4 0 0-16,1 0 0 16,-3 0 0-16,0 5 6 15,3-5 6-15,-3 0-6 16,0 0-1-16,5 3-3 15,-2 0 1-15,0-1-2 16,0-2-1-16,3 0-2 16,0 0-1-16,2 0 2 0,1 0 2 15,0 0 0-15,-3 5 2 16,-1-5-4-16,4 0 0 16,0 0 1-16,0 0 2 15,-3 0 1-15,2 0 3 16,-2-5-3-16,9 5-2 15,-3 0 2-15,-3 0 0 16,-1 0-1-16,1-2 1 16,0 2 0-16,3-3 1 15,-4 3-2-15,1 0 1 16,0-3-4-16,3-2 0 16,3 5 1-16,-7-3 0 0,1 3 2 15,-3-2 1 1,-6-1-8-16,0 0-2 0,-3 3-27 15,-4 0-13-15</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36:36.630"/>
    </inkml:context>
    <inkml:brush xml:id="br0">
      <inkml:brushProperty name="width" value="0.05292" units="cm"/>
      <inkml:brushProperty name="height" value="0.05292" units="cm"/>
      <inkml:brushProperty name="color" value="#FF0000"/>
    </inkml:brush>
  </inkml:definitions>
  <inkml:trace contextRef="#ctx0" brushRef="#br0">7473 8604 108 0,'3'-8'44'0,"-6"11"-24"0,3-3-2 0,0 0 18 15,0 0-7-15,0 0 0 16,3-3-5-16,3 3-3 15,-6 0-11-15,0 0-4 0,3-2 0 16,-6-1-1-16,6 0 2 16,-3 3 7-16,3-2 5 15,-3-1 2-15,0 3-1 16,-3-3 14 0,-3 1-13-16,0-1-3 15,3 3-5-15,-3-2 1 16,-3 2-7-16,0 0-2 0,0 0-3 15,-6 5 1-15,4 3-2 16,-7 2 2-16,0 6 2 16,0 3 2-16,0 7-6 15,3 3 0-15,3-2-1 16,3 2 0-16,6 0 0 16,3-3 2-16,6-4-1 15,6 4 2-15,3-10-2 16,9 0-1-16,3-14-2 15,0 1-1-15,2-6-12 16,1 1-5-16,0-6-20 16,-3 0-8-16,-1-3-12 15,-5 1-5-15,0-9-41 16</inkml:trace>
  <inkml:trace contextRef="#ctx0" brushRef="#br0" timeOffset="664.3328">7628 8356 212 0,'-9'-3'82'0,"12"0"-44"0,-6 11-40 0,3-5 23 16,0 7-5-16,0 4 5 15,0 12 2-15,0 3-12 16,0 6 7-16,0 4 4 0,0 9-2 16,-3 0-2-16,0-6-6 15,3-5 0-15,0-5-7 16,0-6-1-16,-3-2-2 15,3-6 1-15,0-4-2 16,0-4 2-16,0-2 0 16,0 0 1-16,0-8-5 15,0 3 1-15,0-3 0 16,0 0 0-16,3-3 0 0,0 1 0 16,0-1-3-16,0-2 2 15,-3-1 1-15,3-2 0 16,0-8-3-16,3-5 0 15,0 0 4-15,3 3 1 16,0 2-5-16,0 0 0 16,-1 5-1-16,4 1 2 15,0 2 1-15,0 2 3 16,3 4-1-16,-3 4-1 16,3 4 5-16,-3 2 4 15,0 5-3-15,3-2 2 16,-1 4-7-16,-5 4-3 15,0-1 7-15,-3 4 6 0,0-7-5 16,-3 1-3 0,0 3-7-16,-3-11 0 0,-3 0-20 15,6 0-7-15,3-8-15 16,0 2-4-16,-3-2-44 16,6-2-54-1,3-4 43-15</inkml:trace>
  <inkml:trace contextRef="#ctx0" brushRef="#br0" timeOffset="1132.3952">8062 8649 200 0,'-3'-2'74'0,"3"-4"-40"0,-3 1-31 0,-3 0 15 16,1 2 13-16,-7 3 7 15,3 0-11 1,0 3-5-16,-3 7-13 0,0-2-6 0,-3 8-2 15,3 0-1-15,-3 5 2 16,3 3 3-16,3 0 2 16,1 0-1-16,5-1 1 15,6-1 0-15,-1-1 1 16,7-5-2-16,0-1-1 16,3-7-1-16,12-10 0 31,-3-4-5-31,-3 1 1 15,-3-8 0-15,-3 2 2 16,-6-12 3 0,-1-4-2-16,-2 3-2 15,-3 6 0-15,0 2 1 0,0 5-1 16,0 3-3 0,0 6 1-16,0 7-4 15,3 8-1-15,0 3 3 16,0 0 1-16,3 0 2 15,3 2 0-15,0-4-5 16,0-1 1-16,3-3-27 16,0-2-11-16,-3 0-21 15,0-2-8-15,0-6-31 16</inkml:trace>
  <inkml:trace contextRef="#ctx0" brushRef="#br0" timeOffset="1498.804">8184 8657 208 0,'0'5'77'0,"3"3"-42"0,3 3-28 0,0 2 18 16,0 3 0-16,0 3 4 16,0-1-6-16,-3 1-2 15,0-1-12-15,0 1-1 0,0-3-1 16,0-3 3-16,0-3 1 15,-3 1-5-15,0-6-4 16,0 1 3-16,0-4 4 0,0-4-1 16,-3-1 1-16,0-5-3 15,0-3 1-15,3 1-4 16,0-9-2-16,3-7-3 16,3 2 1-16,3 0-1 15,6 3-2-15,0 3 5 16,0-1 1-16,-1 6 0 15,4 5-2-15,0 3-2 16,-3 2-1-16,-3 3-27 16,0 3-10-16,-3 2-26 15,0-3-9-15,0-2-35 16</inkml:trace>
  <inkml:trace contextRef="#ctx0" brushRef="#br0" timeOffset="1936.2313">8524 8353 260 0,'-3'3'96'0,"6"-3"-52"0,0 2-43 0,-3-2 19 15,3 8 4-15,3 8 5 16,-3 5-4-16,0 8-3 0,-3 8-12 16,0 6 9-16,0 4 4 15,0 1-7-15,0 5-4 16,0-8-5-16,0-6-2 0,0 1-3 16,0-8-2-16,0-8 3 15,0-3 0-15,3-3-1 16,3-7 1-16,2-3 0 15,1 0 3-15,6-3-5 16,0-5-1-16,3 0 0 16,0-2 2-16,0-1-1 15,0 3-1-15,-1 0-4 16,-2 0-2-16,-3-3-33 16,-3 3-11-1,0-2-6-15,-3-6-54 16,3-3-60-16,-3-2 52 15</inkml:trace>
  <inkml:trace contextRef="#ctx0" brushRef="#br0" timeOffset="2164.2273">8536 8345 324 0,'-6'5'123'0,"9"1"-66"0,3-17-62 0,-3 16 23 0,3-7-8 16,2-1 2-16,4 0-11 16,6 1-3-16,-3-1 1 15,0-5-42-15,0 0-18 0</inkml:trace>
  <inkml:trace contextRef="#ctx0" brushRef="#br0" timeOffset="2865.4772">8848 8377 220 0,'0'-3'82'0,"-3"8"-44"0,3-7-20 0,3 2 25 15,-3 0-11-15,3 0-3 16,0 0-11-16,3-3-3 0,3 0-9 16,6 1-2-16,3-1 0 0,0 3-2 15,-1-3-2 1,1 3 1-16,0-2 1 0,-3-1-1 15,-3 3 2-15,-3-2-2 16,0 2-1-16,-3 2 3 16,-3 3 2-16,-3 3-2 15,0 0-2-15,0 6-3 16,-3 4-1-16,0 9 2 16,0 2 2-16,0 5 2 15,0 3 1-15,0 0 4 16,0 11 3-16,3-3-4 0,0-6 1 15,3-2-7-15,3-5-1 16,0-5 2-16,0-6 1 16,0-5-1-16,-3-3-2 15,0-2 3-15,0-4 0 16,-3-1 3-16,0-4 1 16,-3 1 3-16,0-3 1 15,-3 3-1-15,-3-3-1 16,3 0-3-16,-3-3 1 15,0 0-6-15,3 3-3 16,-3 0-17-16,0-2-5 16,3 4-32-16,3-2-12 15,3 0-81-15</inkml:trace>
  <inkml:trace contextRef="#ctx0" brushRef="#br0" timeOffset="8486.0349">9887 8729 128 0,'0'2'49'0,"0"-18"-26"0,0 22-23 15,0-6 13 1,0 0-9-16,0 0-9 15,0 0-4-15,0 0-9 0,3-6-1 16,0 9-17-16,0 2-4 16,-3-5 5-16,0 0 4 15,0 0 110 17,0 0-32-32,3 3-7 15,0 0-15-15,0-1-8 16,-3-2 2-16,3 3 2 15,0-3-11-15,0 0 8 0,3 0 17 16,-6 0-5 0,0 0 1-16,0 0-3 15,-3-8 7 1,0 3-11-16,-3-3-4 0,0 2-5 16,0 1-2-16,-6 3 1 15,-3 2 2-15,0 2-14 16,0 6-3-16,-2 0 4 15,-1 8 3-15,3 0-6 16,-3 5 1-16,3 0 1 16,3 6 1-16,3-4 1 15,6 1 2-15,3-3-5 16,9-2-1-16,3-3-2 16,6 0 0-16,3-6 4 15,6-2 1-15,2-3-8 16,1-2-2-16,0-8-12 0,-3 0-5 15,-4-6-27 1,4-2-12-16,-6-3-16 16,6-3-6-16,-6 1-6 15</inkml:trace>
  <inkml:trace contextRef="#ctx0" brushRef="#br0" timeOffset="9026.688">10083 8490 208 0,'0'0'77'0,"0"8"-42"15,3 3-32-15,-3 0 15 0,3 7 6 16,0 9 7-16,3 10-1 15,0 10 2-15,-3-4-18 16,-6-1 1-16,6-5 1 0,-3-3-4 16,-3-5-2-16,3-7-5 15,-3-4-2 1,3-5 1-16,-6-2 0 16,3-3-7-1,-3 0 0-15,3-11-4 0,3 1 0 16,3-4 1-1,3-4 2-15,0-1-3 0,0 0 0 16,3-4 4-16,0-1 1 16,3-5 2-16,0 2 0 15,3 1-3-15,-3 2 2 16,0 8 1-16,3 2 0 16,2 4 0-16,1 10 2 15,0 2 12-15,-3 4 6 16,-3 4 3-16,0 3 1 15,-3 0-7-15,0 3 0 16,-3-5-10-16,0-1-4 16,0-2-2-16,0-5-1 0,-4-1-20 15,4-2-7 1,0-2-35-16,0-1-12 16,0-8-66-16</inkml:trace>
  <inkml:trace contextRef="#ctx0" brushRef="#br0" timeOffset="9475.3485">10464 8975 220 0,'-3'8'85'0,"3"-6"-46"0,0 1-26 15,0-3 24-15,0 0-6 16,0 0-1-16,0 0-12 0,6 0-6 15,-3 0-7-15,0-3-2 0,3-5 1 16,0-5-2-16,0-3 1 16,3-2-2-1,0-6-1-15,0-5-8 0,3-14-3 16,0-4-3-16,0-3-1 16,-3 5 1-16,0-3 1 15,0 0 5-15,-1 14 5 16,1 0 2-16,-3 12 3 15,-3 1 8-15,6 8 5 16,0 5-3-16,0 8-2 16,3 8 1-16,-3 5 3 15,6 11 5-15,-3 8 3 0,0 5 0 16,3 10 1 0,-4 4-2-16,1-9-1 0,0-2-10 15,0-3-4-15,-3-3-4 16,0-7 1-16,0-9-26 15,-3-5-10-15,-3-7-29 32,0-1-25-32</inkml:trace>
  <inkml:trace contextRef="#ctx0" brushRef="#br0" timeOffset="9681.8511">10521 8789 324 0,'-12'-5'123'0,"12"10"-66"0,12-7-53 0,-6 2 24 15,3-3-10-15,6-5 0 16,3 0-10-16,5-2-5 16,1-1-2-16,9-2-12 0,-3 2-3 15,0 3-37-15,-1 3-17 16,-2 0-70-1</inkml:trace>
  <inkml:trace contextRef="#ctx0" brushRef="#br0" timeOffset="10102.9712">10878 8686 240 0,'-6'11'90'0,"9"7"-48"0,0 14-31 16,0-16 23-16,0 0-5 15,0 2 3-15,0-2-14 16,3 3-5-16,0 2-8 16,0 0-2-16,-3-8 3 0,0-2-3 15,0-3 0-15,-3 0-1 16,0-3-2-16,0-2 3 15,0-3 0-15,0-8-1 16,0 0-2-16,0-3 3 16,0-2-4-16,3 0-2 15,3-6 2 1,0-2 2-16,6-5-2 0,0 2 0 16,2 5-1-16,1 1-2 15,0 5 3-15,0-1 2 16,0 4-2-16,-3 2-2 15,-3 3-25-15,3 2-9 16,-3 3-36-16,0 0-14 16,0 8-18-1</inkml:trace>
  <inkml:trace contextRef="#ctx0" brushRef="#br0" timeOffset="10480.8792">11128 8792 224 0,'0'16'85'16,"3"-19"-46"-16,3 19-43 0,-6-10 15 0,6 1 16 15,-3 9 12-15,9 3-7 16,-3-3-3-16,-9 0-17 16,9-1-3-16,-3-1-2 0,-3-4 1 15,0-2 2-15,0-2-1 16,-3-6 4-1,-6-3 0-15,3 0-12 16,-3-7-5-16,3-4 8 0,0-1 4 16,0-7-8-16,3 4-2 15,9-9-1 1,3 14 1-16,3-13 1 16,0 5-4-16,2 2 1 15,1 6 0-15,0 2 2 16,0 3-4-16,-3 3 0 15,0 8-50 1,-3-1-16-16,3 14-83 31</inkml:trace>
  <inkml:trace contextRef="#ctx0" brushRef="#br0" timeOffset="10914.0057">11518 8789 272 0,'-6'0'101'0,"3"0"-54"0,-3-5-44 16,3 5 23-16,-6 3 0 16,-3-3 7-16,4 2-14 15,-4 4-5-15,0 4-9 16,0 4-6-16,0 1-2 0,0 7 4 16,3-1 1-16,3 0 0 15,6-5 1-15,3 0-4 16,0-6 0-16,3 1-1 15,0-3-2-15,3-11 0 16,6-2 0-16,0-6-2 0,-3 1-1 16,-3-1-1-1,-1 1 2-15,-2-9 4 0,0 3 3 16,0 0 0-16,-3 3-1 16,-3 5 9-16,3 3 4 15,0 2-2-15,0 1 1 16,3 7-7-1,3 0 6-15,0 8 4 16,0 6-5-16,0-3-1 16,0 0-5-16,0-1-3 15,-3 1-9-15,3-2-3 16,-3-4-23-16,0-2-8 16,5 3-38-16,1-6-16 0,6-2-20 15</inkml:trace>
  <inkml:trace contextRef="#ctx0" brushRef="#br0" timeOffset="11137.1008">11655 8808 288 0,'-3'3'107'0,"6"-1"-58"0,-3-2-57 16,9 6 46-1,0-1-4-15,0 5-5 16,3 4-5-16,3 2-14 15,6 2-6-15,-4 1-3 0,1-4-1 16,0 1 2-16,-3-2-10 16,-3-4-2-16,0-2-33 0,-3 0-11 15,3-3-13-15,3-5-3 16,5-10-37 0</inkml:trace>
  <inkml:trace contextRef="#ctx0" brushRef="#br0" timeOffset="11381.2537">11968 8789 288 0,'-6'0'110'0,"12"6"-60"0,-3-4-58 0,-3-2 16 15,0 3 11-15,0 5 12 16,0 11 2-16,-3 4 3 16,0 6-20-16,-6 8 13 0,3 6 5 15,-3-4-10-15,3 6-3 16,0-5-10-16,3 0-3 0,-3-11-9 15,0-3-4-15,6-4-19 16,-6-9-10-16,3 0-22 16,3-8-60-1,9-31-68 1</inkml:trace>
  <inkml:trace contextRef="#ctx0" brushRef="#br0" timeOffset="12069.5016">12301 8668 224 0,'3'2'85'0,"-3"4"-46"0,3-4-19 15,-3-2 27-15,0 0-3 16,0 3 1-16,-3 0-18 16,0-1-6-16,-3-2-13 0,-3 3 4 15,0-3 1-15,0 0 0 0,0 0 2 16,3-3-4-16,0 1-1 16,0-1-6-16,6 0-3 15,0 1-7-15,3-1-4 16,3 0 6-16,0 1 1 15,0 2 0 1,0 2 2-16,0 1 3 16,0 0 10-16,-6-3 4 15,0 0-3-15,0 0 0 16,0 0-8-16,0 2-5 0,0-2-1 16,-3 0-17-16,3-2-8 15,-3-1-28-15,3 3-11 16,3 5-43-16,0 6-17 0,-3 7 16 15</inkml:trace>
  <inkml:trace contextRef="#ctx0" brushRef="#br0" timeOffset="12386.1095">12265 8903 200 0,'0'0'77'0,"0"19"-42"0,3-14-19 0,-3-5 24 15</inkml:trace>
  <inkml:trace contextRef="#ctx0" brushRef="#br0" timeOffset="12537.0113">12271 8935 449 0,'6'5'57'0,"0"3"-28"15,0 3 2-15,0 2-1 0,0 3 2 16,-3 5 1-16,-3 0-3 16,-3 0-1-1,-6-2-12-15,0-3-3 16,-3 0-21-16,-3-3-8 0,0-8-53 16,-2 6-20-16,-4-14-94 15</inkml:trace>
  <inkml:trace contextRef="#ctx0" brushRef="#br0" timeOffset="19033.7276">17037 8139 140 0,'9'-6'52'0,"0"1"-28"0,-3 0-11 16,-3 2 17-16,-1 0 9 15,7 1 6-15,-9-4 0 16,-3 1 0-16,3 3-25 16,0-1 4-16,-6 0 0 0,-8 1 1 15,-4 2 0-15,-6 0-1 16,-3 5 2-16,-6 0-8 16,-2 3-3-16,8 0-6 0,-6 8-4 15,3 0-5-15,7 0-2 16,5 0 1-16,6-1 0 15,6 1-4-15,12 0-1 16,12 5-2-16,8 1 2 16,4 7 2-16,12 2-1 15,0-4 4-15,-1 7 0 16,-5-2 5-16,0 5 2 16,-10 0 13-16,-5 0 7 15,-9-2 0-15,-6-6 2 16,-6-3-3-16,-6 8 2 15,-9-10-11-15,-6-3-4 0,-8 3-7 16,-4-11-4 0,-6-2-3-16,-2-3-1 0,2-3-20 15,6-10-10 1,6-8-21-16,4 2-6 0,2 3-10 16,9-5-76-1,9-3 6-15</inkml:trace>
  <inkml:trace contextRef="#ctx0" brushRef="#br0" timeOffset="19379.1358">17334 8123 256 0,'0'5'96'0,"6"8"-52"0,-3 14-36 0,0-9 24 16,-3 19 2-16,0 8 4 16,3 6-3-16,-3-4 1 15,3 9-20-15,0 2-3 0,0-3-1 16,3-10-5-16,0 3 1 15,-3-6-7-15,0-7-1 16,0-6-13-16,-3-8-7 16,0-5-18-16,-6-3-8 15,0-2-31-15,0-9-12 0,-3-2-31 16</inkml:trace>
  <inkml:trace contextRef="#ctx0" brushRef="#br0" timeOffset="19609.6411">17203 8448 264 0,'-14'-2'101'0,"11"-1"-54"0,3 3-39 16,0 0 21-16,0 0 2 16,6 0 6-16,2-3-11 15,4 1-4-15,12-1-12 0,6 0 0 0,3-2 1 16,2-3-9-16,-2 3-2 15,-3-1-12-15,-3 4-5 16,-4-1-24-16,-2 1-11 16,-3-1-92-1</inkml:trace>
  <inkml:trace contextRef="#ctx0" brushRef="#br0" timeOffset="20073.8531">17540 8488 228 0,'0'24'85'16,"6"-14"-46"-16,-3 3-24 0,3-2 24 0,0 2-10 15,0 3-2-15,-3 3-7 16,0-1-2-16,2 1-10 15,-2 5-3-15,0-9-1 0,-3 7-2 16,0-12-2 0,0 3 3-16,3-7 2 15,-3-6 2-15,0 0-1 16,0-11-1 0,0-2-1-16,0 0 0 0,0-1 2 15,3-1-3-15,0-1-2 16,0-6 2-16,0 7 2 15,3-1-4-15,3 0-1 16,3-3 2 0,3 6 1-16,3 3-4 0,0-6 1 15,0 10 0-15,-1 4 2 16,-2-1-6-16,0 8-1 16,-3 1-9-16,-3 2-4 15,3 0-15-15,-3-1-6 16,0 1-39-16,3 0-15 15,0-2-13 1</inkml:trace>
  <inkml:trace contextRef="#ctx0" brushRef="#br0" timeOffset="20279.6528">17891 8549 288 0,'0'5'107'0,"9"3"-58"0,-9 5-33 15,3-2 27-15,3 5-12 16,-3 2-3-16,0 3-16 16,0 0-8-16,0 3-2 15,-3-3-2-15,0-5 0 0,0-2-22 16,0-1-8-16,0-5-38 16,0 0-16-16,0-3-42 15</inkml:trace>
  <inkml:trace contextRef="#ctx0" brushRef="#br0" timeOffset="20446.1358">17909 8424 324 0,'-3'-5'123'0,"-3"8"-66"0,15-9-60 0,-9 4 22 15,0 2-14-15,6 5-1 16,0-8-18-16,0 1-5 15,0 4 9-15,0-2-39 0,3 6-14 16</inkml:trace>
  <inkml:trace contextRef="#ctx0" brushRef="#br0" timeOffset="20867.0321">18064 8551 244 0,'-3'16'90'0,"3"0"-48"0,6 11-34 0,-6-14 24 0,0 5 0 15,0 11 3-15,0-5-17 16,0-3-8-16,0-5-6 16,0-3-1-16,0-2 2 0,0 0-2 15,0-6-2-15,3 3 6 16,-3-8 3-16,3-16-5 16,3 0-3-16,-1-2-4 15,1-6-1-15,0 0-3 16,3 0 1-16,3 3 3 15,0 0 1-15,0 5-2 16,3 3 2-16,3 2 3 16,6 3 3-16,-4 3 9 15,4 5-8-15,0 3 11 16,0 2-10 0,-3 5 10-16,0 4-10 0,-7 2 1 15,-2 2-5-15,-3 9-2 16,-3-4-7-16,0 1-1 15,0-3-17-15,0-2-7 16,-3-3 17-16,0-8-31 0,3 0-11 16,0-6-68-1,9-2-39-15,0-10 76 16</inkml:trace>
  <inkml:trace contextRef="#ctx0" brushRef="#br0" timeOffset="21315.7947">18668 8530 288 0,'-3'-8'107'0,"3"8"-58"0,-3-5-53 16,0 0 40 0,3 5-22-16,-9 0 13 15,3 2-16-15,-12 6-3 0,0 5-5 16,0 6-3-16,1 5 1 16,2 0-1-16,3 5 0 15,3 10 2-15,6-7 1 0,0-5-4 16,6-4 1-16,3-7 0 0,3-2 2 15,3-9-12 1,3 3 5-16,-1-16-11 16,4-3 9-16,-3-7-3 15,0-1 6-15,-3-5 4 16,-3 6 1-16,-6-6-1 16,3 8 1-16,-6-2-6 15,3 4 3-15,-3 1-6 16,0 8 5-16,0 2-1 15,3 9 2 1,0 9 6-16,3 12-2 0,3 7 28 16,6 3-17-16,-1 6 37 15,1-1-29-15,-6 3 28 16,0-5-28-16,-12-1 18 16,0-4-23-16,-15-6-4 15,-2-3-7-15,-19-5-8 0,-3-5-21 16,-2-5-9-16,-1-8-38 15,3-6-17-15</inkml:trace>
  <inkml:trace contextRef="#ctx0" brushRef="#br0" timeOffset="22329.8805">19501 8509 204 0,'6'-16'77'0,"-3"29"-42"0,-9-18-19 0,3 5 24 0,-3 5-3 16,0-5 0-16,-5 6-9 15,-4-1-3-15,-9 0-14 16,0 3 0-16,0 0 0 0,3 0-4 16,3 0-2-16,4 3-7 15,2-3-1-15,12 5-10 16,6 3 7 0,14-1 5-16,7 7-1 15,3-1 1-15,0 3 25 31,0 2-13-31,-4 1 33 16,-2-4-25-16,-9-1 26 0,-3-1-25 0,-12-3 11 31,-3-2-17-31,-15 0 0 0,-6-5-12 0,-5-1-4 16,-1-2-4-16,-3-8-1 16,0 0 4-16,4 0-21 0,2-8-8 15,0 0-13-15,6-2-5 16,3-1-21-16,12-2-10 15,6-11-55 1</inkml:trace>
  <inkml:trace contextRef="#ctx0" brushRef="#br0" timeOffset="22607.5578">19653 8247 272 0,'15'0'101'0,"-15"0"-54"0,6-3-48 16,-3 3 35 0,0 6-21-16,0 2 27 15,3 2-22-15,0 14 15 16,0 3-19-16,0 10 8 16,0 2-13-16,-3 12 2 15,0-1-7-15,-3 5-2 16,3-2-1-16,-3 0-15 15,3-8 8-15,0-5-41 16,0-8 26-16,-3-6-82 0,0-2 58 0,0-8-107 16,2-6 86-16</inkml:trace>
  <inkml:trace contextRef="#ctx0" brushRef="#br0" timeOffset="22822.6633">19570 8602 336 0,'-9'-8'126'0,"9"8"-68"0,6-3-63 0,-3 0 45 15,3 3-26-15,6-2 20 16,3-1-19-16,5-5-1 16,4 3-9-16,6-3-21 15,3 5 9-15,-1-2-59 16,1 2 36-16,-3 1-145 15,0 2 97-15</inkml:trace>
  <inkml:trace contextRef="#ctx0" brushRef="#br0" timeOffset="23194.6603">19918 8567 256 0,'-9'6'96'0,"9"-6"-52"0,6 26-45 15,-3-10 40 1,0 5-24-16,0 11 26 0,3 0-23 0,0 2 13 31,0 0-18-31,0-5 4 0,0-5-10 0,-3-5 11 16,3-6-10 0,-6-5 12-16,3 0-12 0,-6-8 1 15,3 0-6-15,-3-11 0 16,0 3-1-16,-3-15 3 15,6-1-3-15,-3-8-3 16,6 3 0-16,0-3-1 16,3 6 0-16,3-1 0 15,3 9 0-15,5-4-3 16,1 12 3-16,3-1-6 16,3 6 5-16,-3 0-27 15,0 2 16-15,-7 3-58 16,1 3 41-16,-3-1-132 15,-3 4 91-15</inkml:trace>
  <inkml:trace contextRef="#ctx0" brushRef="#br0" timeOffset="23765.8447">20365 8594 252 0,'0'2'96'0,"0"-2"-52"0,0 6-23 0,0-6 54 15,0 2-42-15,-3 1 20 16,3 0-32-16,-3-1 6 16,0 1-16-16,-6-3 3 15,3 0-9-15,-3 0 2 16,3 0-4-16,-3-3-11 16,6 3 5-16,0-2-13 15,6-1 9-15,-3 0-3 16,6 3 6-16,0-2 2 15,3 4 2-15,0-2 0 16,0 3 0-16,-6-3 4 16,0 3-2-16,-3-3-16 15,0 0 7-15,0 0-70 16,0 0 43-16,0 0-138 0,0 2 97 16</inkml:trace>
  <inkml:trace contextRef="#ctx0" brushRef="#br0" timeOffset="24141.7819">20317 8850 216 0,'-15'0'82'0,"15"0"-44"0,12 0-31 0,-12 0 42 15,3 0-28-15,-3 3 32 16,3 2-31-16,-3 3 32 16,3 5-32-16,-3 3 34 15,0 0-32-15,-3 5 25 16,3 1-28-16,-3 1 16 15,0-2-22-15,-12 3-1 16,3-3-9-16,-9-2-25 16,6 0 11-16,-5-1-66 15,2-5 42-15,-3-2-163 0,6-1 108 0,0-7-105 16,9-3 110-16</inkml:trace>
  <inkml:trace contextRef="#ctx0" brushRef="#br0" timeOffset="29933.8211">6663 10427 192 0,'0'-5'71'0,"12"5"-38"15,-6-5-21-15,-3 2 19 0,0 0 4 16,-3-2 5-16,0 2-4 16,-3-2-1-16,0 0-20 15,-3 0 2-15,-6-1 3 0,0 1-5 16,-2 0 2-16,-4 2-6 16,0 6 1-16,-6 5-5 15,0 5 1-15,-5 5-5 16,2 11-2-16,3 3-3 15,3 0 1-15,3 2 1 16,9-7 2-16,6 7-3 16,9-5 0-16,9-5-1 15,6-3-2-15,3-2 3 16,3-6 0-16,2-2-13 16,4-3-3-16,-3-6-4 0,0-12-3 15,-1-4-37-15,-5-1-15 16,0-1-51-1</inkml:trace>
  <inkml:trace contextRef="#ctx0" brushRef="#br0" timeOffset="30507.2771">6800 10057 204 0,'-3'0'77'0,"6"24"-42"0,-3-6-32 16,3-2 15-16,0 0 11 15,0 13 8-15,0 13-4 16,0 9-2-16,3 15-17 16,0-5 7-16,-3-8 5 0,0-3-14 15,0-8-4-15,0-5 4 16,-3-5 1-16,0-3-4 0,0-8-1 16,0-2 0-16,0-9 0 15,0-2-4 1,-3-16-9-16,-3-2-2 15,3-4 1-15,0-4 1 16,3-14-13-16,6 3-3 16,0 0 9-16,9 3 3 15,3 2 7-15,0 0 1 16,0 11 1-16,2 5 2 16,-2 5 10-16,0 8 7 15,-3 3-8-15,0 14-1 16,3 1 5-16,-9 4 2 15,3-3-6-15,-7 2-2 16,4-2-5-16,-6 0-3 0,-3-6-16 16,3-5-7-1,3 1-29-15</inkml:trace>
  <inkml:trace contextRef="#ctx0" brushRef="#br0" timeOffset="30984.9317">7196 10668 216 0,'-9'5'82'0,"9"-5"-44"0,0 19-20 0,0-14 23 16,0 0 5-16,0-5 7 15,0 0-18-15,0 0-8 16,0 0-14-1,6-10-8-15,0-3-4 0,3-6 2 16,0-2-2-16,0-11-1 16,-3-5-4-16,0-3-2 15,0-5-4-15,0-2-1 16,0 2-3-16,0 0-1 16,0 5 8-16,0 3 3 15,3 5 6-15,-4 6 1 16,4 10-6-16,-3 3 0 15,0 2 7-15,3 6 7 16,3 5 6 0,3 5-9-16,0 8 13 15,3 6-12-15,-3 10 20 16,0 0-16-16,-1 14 9 16,4-1-13-16,-6 11 0 0,3 0-4 15,-3 2 0-15,-3-7-8 16,6-11-2-16,-3 0 2 15,-9-11-23-15,0-4-10 0,-3-7-14 16,-3-7-7-16,-6 3-57 16,-3-22-59-1,-3-2 55-15</inkml:trace>
  <inkml:trace contextRef="#ctx0" brushRef="#br0" timeOffset="31180.5167">7226 10499 304 0,'-3'-11'112'0,"9"11"-60"0,3 0-56 0,-3 0 21 16,3 0 4-16,3 0 7 15,3-3-12-15,11 3-7 16,1-2-5-16,3-1-4 0,-3 1 1 16,2-1-17-16,1-5-4 15,-3 3-56-15,-3-3-25 16,-6 0-21-1</inkml:trace>
  <inkml:trace contextRef="#ctx0" brushRef="#br0" timeOffset="31616.5023">7637 10417 232 0,'6'21'88'0,"-3"-8"-48"0,6 21-25 16,-6-18 24-16,3 3-8 15,-1 2-1-15,1-2-14 16,-3-4-5-16,0-1-7 16,-3-4 2-16,0 1 3 0,0-3-1 15,0 0 1-15,0-3-1 0,0 0 0 16,0 1 0-1,0-6 0-15,0-3-4 0,0-2-1 16,0-1-1-16,0-2-2 16,0-2 1-16,3-1 1 15,3-13-3-15,0 3 0 16,3 0-1-16,0 0 0 16,3 0 2-16,6-3 2 15,3 3 1-15,-3 2 1 16,2 3-5-16,-5 6 1 15,3 2-5-15,-3 3-1 16,-3 2-30-16,-3 3-14 0,0 0-47 16,0 0-18-16,-3 0 9 15</inkml:trace>
  <inkml:trace contextRef="#ctx0" brushRef="#br0" timeOffset="31993.7887">7925 10446 200 0,'-3'8'77'0,"18"0"-42"15,-12 15-26-15,3-7 22 0,0 0 5 16,-3 3 8-16,3-1-18 16,0-2-7-16,-6 3-11 15,0-3 3-15,0-3 4 0,3 0-3 16,-3-5 1-16,0-3-4 15,0-2 2-15,0-3-2 16,-6-3 2-16,3-2-4 16,0-3-2-16,3-3-2 0,-3-2-3 15,3-5 3-15,0-4 2 16,3 4-4-16,3-1-3 16,-3 4-2-16,6-1 3 15,6 0-2-15,0 0-1 16,0 5 3-16,0 3 0 15,-1 0-6-15,1 3-3 16,-3 3-16-16,0-1-9 16,3 3-25-16,0 0-12 0,-3-3-50 15</inkml:trace>
  <inkml:trace contextRef="#ctx0" brushRef="#br0" timeOffset="32444.4664">8333 10403 272 0,'-6'-5'101'0,"0"5"-54"0,-3-3-39 15,0 3 21-15,-5 3-9 16,-1 2-1-16,0 3-14 16,0 3-2-16,0 7-3 15,-3 14 0-15,3-3 0 0,3 0 2 16,3-2 3-16,4-3-2 15,2 7 0-15,6-4-1 0,2-3-2 16,4-6 1-16,0-5 1 16,0-5-6-16,6-8 1 15,3-5-12-15,-3-5-6 16,0-4-4-16,0-4-2 16,-6-1 10-16,-3 1 7 15,-3-9 11-15,0 3 5 16,-9 3 5-16,0 5 4 15,3 3 5-15,0 3 4 16,0 2-8-16,3 5-2 16,6 8-6-16,0 6-3 15,3 7 0-15,-1 4 1 16,4 1-1-16,0-1 2 0,0-4-4 16,-3-2 0-16,0 2-17 15,0-10-34 1,0 0-14-16,-3-5-73 15</inkml:trace>
  <inkml:trace contextRef="#ctx0" brushRef="#br0" timeOffset="32687.3108">8461 10433 296 0,'0'5'112'0,"0"-3"-60"0,3 6-65 15,3-2 17-15,0 2 18 0,3 13 12 16,0 0 6 0,0 0 0-16,3 0-21 0,0 0-9 0,3 1-5 15,-3-4-3-15,-1-5-2 16,4-2-13-16,-3-3-4 16,0-3-57-1,0-2-11-15,-3-3-5 16</inkml:trace>
  <inkml:trace contextRef="#ctx0" brushRef="#br0" timeOffset="32940.9652">8750 10411 236 0,'0'3'90'0,"0"0"-48"0,0 7-36 0,0-2 22 0,-3 3 5 15,-3 15 6-15,-3 1-3 16,0 7 1-16,0 8-21 16,3 3 13-16,-3 3 7 0,0 2-8 15,3-2-4-15,1 5-11 16,2-8-6-16,0-6-4 16,0-7 0-16,0-8-26 15,0-5-10-15,0-9-25 16,0-2-11-16,3-5-49 15</inkml:trace>
  <inkml:trace contextRef="#ctx0" brushRef="#br0" timeOffset="33492.1042">9042 10380 244 0,'-12'0'93'0,"12"0"-50"0,-3-3-17 15,3 3 29-15,0 0-5 16,0 0 3-16,0 0-15 15,6 3-3-15,0-1-20 16,0-2-7-16,6 3-1 0,2 0 0 16,1-1 1-16,6-2-2 15,3 0 1-15,0 0-4 0,0 3-2 16,2-1 0-16,-2 1 1 16,-3-3-3-16,-3 3 0 15,-3-3-4-15,0 0 1 16,-6 0-14-16,-3 0-5 15,-1 0-15-15,-5 0-4 16,3-3-12-16,-3 3-7 16,0-3-39-1,-5 3-58-15,-4 0 44 16</inkml:trace>
  <inkml:trace contextRef="#ctx0" brushRef="#br0" timeOffset="33566.5547">9092 10467 228 0,'-18'13'88'0,"12"3"-48"0,1-8-31 16,5-8 22-16</inkml:trace>
  <inkml:trace contextRef="#ctx0" brushRef="#br0" timeOffset="33777.1149">9063 10517 469 0,'0'0'48'0,"0"8"-24"16,2-3-12-16,1 3-6 0,3-2 3 16,3-1 5-16,3-2-4 15,6-1 0-15,0 1-2 16,6-3 2-16,-3 3-3 15,5-3 1-15,-2 0-1 16,0 2 3-16,-6-2-5 0,0 3-1 16,-6-3-7-16,-3 2-2 15,-3-2-34-15,-1 0-11 16,-5 0-54 0,3 0-22-16,-3-2 1 15</inkml:trace>
  <inkml:trace contextRef="#ctx0" brushRef="#br0" timeOffset="34638.9998">9836 9988 244 0,'0'-8'93'0,"0"8"-50"0,0-3-24 0,6 1 26 0</inkml:trace>
  <inkml:trace contextRef="#ctx0" brushRef="#br0" timeOffset="35079.6238">9830 9970 543 0,'-14'0'52'0,"-4"5"-18"0,-3 3-22 16,-9 0-8-16,0 8-2 16,4 5-2-16,2-5-2 15,0 7 1-15,9-1-1 16,6 1 0-16,6 1-3 16,12 3-1-16,0-4 0 15,6 4 4-15,3-6 1 16,-3 3 1-16,0-6-3 15,-7 4 2-15,1-4 5 16,-6 1 2-16,0-3 2 0,-12 2 2 16,0-5-5-1,1 0-1-15,5-2-2 16,-12-6-4-16,6 1-3 16,3-1-6-16,3-2-1 15,6 2-1-15,0 0 1 16,0 3 9-16,3 0 4 15,0 8-3-15,0 5 2 16,0 3 9-16,-3 5 5 16,0-3 0-16,-3 4 0 15,-3-7-6-15,6 1-3 16,-3-3-5-16,2-2 0 16,10-1 0-16,0-2 0 15,3-2-5-15,3-1 1 16,0-5-20-16,0-3-7 0,0-2-28 15,-1-3-13-15,4-8-74 16</inkml:trace>
  <inkml:trace contextRef="#ctx0" brushRef="#br0" timeOffset="35706.4597">10075 9962 144 0,'8'0'55'0,"-5"0"-30"0,15 5-5 16,-15-5 19-16,3 3 3 15,-3-1 2-15,-6 3-2 16,0 1 1-16,6 4-24 16,0 4 5-16,0 9 3 0,-3-1-2 15,-3-1 3-15,0 0-12 0,6-5-2 16,-6 0-8-16,6-3-4 16,0 0-10-16,-3-5-5 15,-3-3-24-15,3-5-11 16,3 6-50-16,3-9-22 15,0-2 8 1</inkml:trace>
  <inkml:trace contextRef="#ctx0" brushRef="#br0" timeOffset="35941.1576">10295 10022 244 0,'0'3'90'0,"-3"0"-48"0,3-3-34 16,0 0 21-16</inkml:trace>
  <inkml:trace contextRef="#ctx0" brushRef="#br0" timeOffset="36438.607">10295 10044 449 0,'0'18'25'0,"3"3"-13"16,-3 6 2-16,0 7 1 0,0 6 4 16,-3 2 3-16,0 0-8 0,-3 3-1 15,6-5-7 1,-6 2-2-16,6-4 0 15,-3-7 2-15,3-2-3 0,0-7 0 16,3-7-3-16,-6-1-1 16,6-4-4-16,-3-2-1 15,3-3 0-15,-3-5 4 16,0 0-1-16,0 0-1 16,3 0 5-16,3-18 3 15,-6 2 1 1,6-2-5-16,-6-1-2 15,6-2-2-15,0-3 0 0,0 3-4 16,0 2-2 0,0 3 0-16,2 1 4 0,1-1 3 15,0 5 4-15,3 1-5 16,0 2 1-16,0 2 3 16,3 4 4-16,0 4 1 15,0 9 2 1,-3 5 7-16,0 2 5 0,-4 3 2 15,-2 6-1-15,0 2-2 16,-3-2-1-16,-3-4-9 16,0-2-3-16,0-5-5 15,0-5-1-15,0 0-21 16,0-4-8-16,3 1-7 0,0-2-3 16,-3-6-10-16,3 0-4 15,-3 0-37-15,18-19-61 31</inkml:trace>
  <inkml:trace contextRef="#ctx0" brushRef="#br0" timeOffset="36782.904">10643 9943 184 0,'-3'3'68'0,"9"2"-36"0,-6 0-18 16,3 1 22-16,0 2 15 15,3 7 8-15,-3 1-14 16,3 11-4-16,-3-3-24 16,-3-1 1-16,0 1 0 0,3-3-8 15,-3-2-3-15,0-1-7 16,0-4-2-16,0-1-43 16,0-5-18-16,0-8-89 15</inkml:trace>
  <inkml:trace contextRef="#ctx0" brushRef="#br0" timeOffset="37506.1977">10848 10605 208 0,'3'5'77'0,"0"-8"-42"0,3 11-19 16,-3-5 22-16,0 5 4 15,-3 0 24 1,-3 15-16-16,-6-1-26 15,0-4-8-15,1 1-2 0,-4-3-8 16,3-3-1-16,3-3-19 16,0-2-5-16,0-2-40 15,3-6-16-15,3-11-63 16</inkml:trace>
  <inkml:trace contextRef="#ctx0" brushRef="#br0" timeOffset="38164.778">11146 9938 200 0,'0'2'77'0,"3"1"-42"0,-3 0-30 0,3 2 19 15,0 3 13-15,0 3 12 16,-3 7-4-16,0 14 0 15,-3 0-25-15,6-3 8 0,-6 2 5 16,3-4-11-16,-3 7-2 16,3-5-12-16,0-5-7 15,0-5-4-15,0-3-27 16,0-3-10-16,3-5-46 16,-3-8-20-1,6-16-28-15</inkml:trace>
  <inkml:trace contextRef="#ctx0" brushRef="#br0" timeOffset="38658.9569">11402 10313 188 0,'3'-2'71'0,"0"4"-38"0,-3 1-12 0,3 0 25 15,0 2 2-15,0 6 4 16,0 5-11-16,0 5-3 15,-3 2-21-15,0 12-1 0,0-3-2 0,0-3-5 16,0-3-1-16,0-5-4 16,0-2-1-16,-3-6-12 15,0-2-7-15,0-3-18 16,0-3-8-16,0 0-31 16,0-2-14-16</inkml:trace>
  <inkml:trace contextRef="#ctx0" brushRef="#br0" timeOffset="38896.3704">11396 10171 212 0,'3'2'82'0,"-3"-2"-44"0,6 3-22 16,-6-3 22-16,3 5-5 15,-3-5 3-15</inkml:trace>
  <inkml:trace contextRef="#ctx0" brushRef="#br0" timeOffset="39272.8815">11408 10184 495 0,'-3'2'22'0,"0"1"-7"0,-3 0-7 16,0-3-1-16,0-3-2 16,0 3 0-16,0-3-3 15,0-2 1-15,0 0-4 16,3-3-2-16,3 0-1 16,3 3 0-16,3-6 3 15,3 6 2-15,0 2-5 16,0 3-1-16,0-2 6 15,-3 4 6-15,0 3 17 16,-3 1 7-16,-6-1 3 16,-3 0-15-16,0 1-7 15,0-1-5-15,0 0-2 16,0 1-6-16,3-6 1 16,0 0-7-16,3 0 0 15,3-3-2-15,3 3 1 16,0-5 5-16,-3 5 1 15,0 0 2-15,-3 0 0 16,3-3 2-16,-3 8 1 16,-3-5-6-16,0 3-2 15,0 0-20-15,0-3-7 16,0 0-29-16,3-3-12 16,3-2-69-16</inkml:trace>
  <inkml:trace contextRef="#ctx0" brushRef="#br0" timeOffset="39709.3155">11613 9975 224 0,'3'0'85'0,"-6"0"-46"0,18 2-28 0,-12 1 23 16,0 2 2-16,-6 6 5 15,6 2-5-15,0 8-1 16,0 3-20-16,0-5-2 0,-6 7-4 16,0-2-8-16,0-3 2 15,0 0 0-15,6-5-17 16,-6 3-7-16,0-11-41 15,0 5-15-15,12-13-57 16</inkml:trace>
  <inkml:trace contextRef="#ctx0" brushRef="#br0" timeOffset="40357.5105">11855 10620 276 0,'-3'16'104'0,"6"-3"-56"0,-9 14-32 0,3-14 29 15,-6 0-11-15,0-2 0 16,-3 2-19-16,-3-2-9 15,0-1-4-15,0-2-27 0,3 0-10 16,-6-2-64-16,4-1-28 16</inkml:trace>
  <inkml:trace contextRef="#ctx0" brushRef="#br0" timeOffset="41226.9286">12054 10001 228 0,'3'3'85'0,"-3"0"-46"0,3 4-26 0,0-1 22 16,-3 10-3-16,0 2 1 16,0-2-14-16,0 3-6 15,-3 2-8-15,0-3-4 0,0-2 0 0,3 0-1 16,0-3 0-16,0-2-7 15,0-3 0-15,6-3-43 16,-6-5-19-16</inkml:trace>
  <inkml:trace contextRef="#ctx0" brushRef="#br0" timeOffset="41793.0254">12322 10052 200 0,'3'0'74'0,"-3"-14"-40"0,15 22-27 0,-12-5 18 15</inkml:trace>
  <inkml:trace contextRef="#ctx0" brushRef="#br0" timeOffset="42050.2109">12349 10065 400 0,'3'16'41'0,"0"5"-20"0,0 5 3 0,0 6 2 15,-3 0 3-15,0 0 3 16,0-1-6-16,-3 1-4 16,0 0-8-16,0-6-4 15,0-2-5-15,3-3-4 16,0-5 0-16,-3-3-1 15,3-2-3-15,0-3-2 16,6 0-2-16,-3 0-3 16,0-3 1-16,-3-2-2 15,-3-1 2-15,3-2-6 16,0 0-1-16,0 0-13 16,0 0-53-1,-6-2-2-15,6-4-41 16</inkml:trace>
  <inkml:trace contextRef="#ctx0" brushRef="#br0" timeOffset="42924.057">12316 10634 184 0,'3'2'71'0,"0"1"-38"15,12 0-10-15,-9 2 26 0,-3-3-5 16,0 4-1-16,0-4-5 16,-6 1-1-16,6 2-20 15,-9 3 1-15,0-8 2 0,0 8-2 16,-3-2 1-16,0-1-8 15,3-3-4-15,0 1-4 16,0 0 0-16,0-9-9 16,3 1 2-1,3 0 1-15,0 0-3 16,3-1 0-16,3 4 3 16,0-1 1-16,0 6-1 15,0-3 0-15,0 8 2 16,3-3 2-16,-3 3 2 15,-6-3 3-15,0 0 6 0,0 3 2 16,-3-2-5-16,0-1-1 16,-3 0-2-16,0-2 1 15,3 0-6-15,-3-3-1 16,3 2-5-16,0-12-12 16,3-1 0-1,3 0-9-15,0 1-2 16,6 2 20-16,0 3 9 15,0-1 1-15,3 6-1 16,0 0-3-16,-1 0-1 16,-2 8 13-16,-3-2 5 0,0 1 6 15,-6-1 4-15,-6-1-7 16,0 3 0-16,-3 0-11 16,-2-3-2-16,2 1-3 15,0-4 1-15,0-2-2 16,3 3 2-16,0-8-13 15,3-6-6 1,3 8 0-16,0-7 1 16,0 2 4-16,3 0 5 15,-3 5 3-15,0 1 0 16,0-1 1-16,0 0-7 16,-3 1-46-16,0-4-10 15,0-2-86 1</inkml:trace>
  <inkml:trace contextRef="#ctx0" brushRef="#br0" timeOffset="43570.974">12605 9991 176 0,'0'-3'66'0,"3"3"-36"0,0 3-15 0,-3-3 20 16,0 0 9-16,0 5 8 16,0 6-11-16,0 12-4 0,0-1-21 15,0-1-1-15,0 0 1 0,0 0-6 16,-3 0-3 0,3-2-2-16,-3-6-1 0,3-2-7 15,0-1-2-15,0 1-29 16,0 2-10-1,3-2-53-15</inkml:trace>
  <inkml:trace contextRef="#ctx0" brushRef="#br0" timeOffset="44361.5761">12724 9927 212 0,'0'-2'79'0,"6"2"-42"0,-3-3-37 16,-3 3 16-16,6 0-3 0,0 0 3 16,2-3-7-16,1 3-1 15,3 0-4-15,6 0 2 0,-3 3 3 16,0 0-1-16,0 2 1 16,-3 3-1-16,0 0 0 15,0 0 2-15,-4 2 1 16,-2 3 6-16,0 3 3 15,0-2-1-15,-9 7 7 16,0 3-8 0,-3-3-9-16,-3 0-4 15,-2 3-3-15,2-1-2 0,3 7-6 16,0-4-1-16,3 1 7 16,0-4 7-16,0 1-3 15,9 0 0 1,0-6-2-16,0 1 1 0,0-3-2 15,3-3 2-15,-4-2-15 16,1-6-7-16,0 0-28 16,0-2-12-16,3-6-82 15</inkml:trace>
  <inkml:trace contextRef="#ctx0" brushRef="#br0" timeOffset="44768.0265">12920 10406 252 0,'-9'5'96'0,"9"-5"-52"0,-3 3-29 0,-3 2 26 16,0 1-9-16,3-1 1 15,-3 3-16-15,-3 0-5 16,1 5-8-16,-1 0-3 0,3 6 0 16,0-3-1-16,9 7 4 15,0 1 2-15,0 0 0 16,3 3 1-16,-3-1 5 16,-3-2 2-16,-3 0 6 15,-3-1 4-15,-6 1-3 16,0-3-1-16,0-2-9 15,-3-1-2-15,0-4-7 16,0-1-4-16,0-5-21 16,0-3-8-16,1 0-17 15,2-5-8-15,3 0-40 16,3-2-18-16,3-1-9 16</inkml:trace>
  <inkml:trace contextRef="#ctx0" brushRef="#br0" timeOffset="45812.0306">13164 10395 176 0,'3'0'66'0,"0"3"-36"0,0 0-15 0,-3-3 45 15,3 2-34-15,-3 1 28 16,0 0-32-16,-3-1 18 15,3 4-24-15,-6-1 5 0,0-2-8 16,0-1-3-16,0 1 3 16,3-3 4-16,0 0-9 15,0 0-2-15,0-3-2 0,3-2-7 16,0 0 0-16,0-1-4 31,6 4 4-31,0-4 2 0,0 4-4 16,3-1 1-16,-3 3 4 15,0 3 4 1,0 2-1-16,-3 3 3 0,-3 0 0 16,-3 3 4-16,-3-4-5 15,0 1-1-15,-3-2-2 16,0-1-2-16,0 0 3 0,0-2-2 0,3-3-1 16,1 0-2-16,5-8 1 31,3 3-6-31,2-1-3 15,-2 4 3 1,3 2 4-16,0 0 8 16,0 2 11-16,0 4 5 31,-6-1 3-31,0 0 2 16,-3-2-14-16,0-3-16 0,0 0-7 15,3 0-28-15,0 0-10 16,0-3-48-16,3-2-20 15</inkml:trace>
  <inkml:trace contextRef="#ctx0" brushRef="#br0" timeOffset="46212.222">13105 10673 240 0,'0'0'90'0,"3"16"-48"0,0-5-23 0,0-3 26 16,0 0 3-16,0 2 6 15,0 3-10-15,-3 1-2 16,0 4-24-16,-3 1 12 0,-3 2 6 16,-3 0-6-16,-3-2 0 15,-3-1-13-15,-6 1-5 0,0 4-21 16,0 1-6-1,4-8-24-15,-4-5-10 16,6-1-38-16,0 1-15 0</inkml:trace>
  <inkml:trace contextRef="#ctx0" brushRef="#br0" timeOffset="50755.4853">16703 10430 172 0,'3'-5'66'0,"0"-1"-36"0,0 1-24 16,-3 2 17-16,0 1 3 15,0-1 7-15,0 0-1 16,0-2 1-16,-3 2-18 16,-12 1 4-16,9 2 2 0,-5 0 0 15,-4 2-1-15,-3 1-2 16,-3 5 1-16,0-3-4 16,0 6 1-16,3-3-9 15,7 2-9 16,5 4-1-31,6-1 1 16,9 5 1-16,5-2-2 16,10 3 2-16,3-1-6 0,0 1-3 15,-3-1 17-15,-1 1 6 16,-5-6 8-16,-9 8 20 16,-6 3-7-1,-6-3-11-15,-9-2-4 16,-9-6-8-16,1 0-1 15,-4-2-11-15,-6-3-1 16,0-3 0-16,3-2 1 16,1-1-15-16,5-2-4 15,3-5-28-15,6-8-9 16,9 0-23-16,6-3-10 16</inkml:trace>
  <inkml:trace contextRef="#ctx0" brushRef="#br0" timeOffset="51055.5208">16903 10144 256 0,'3'5'96'0,"0"9"-52"0,12 12-27 15,-15-5 25-15,3 6 0 16,3 10 2-16,-6 13-16 0,-3 6-4 16,6-3-14-16,-6-1-6 15,0-1-1-15,3-4-4 0,3-4 0 16,3-9-6-16,-4-5-3 16,1-5-21-16,-3-5-10 15,0-4-22-15,-8-4-11 16,2-6-51-1</inkml:trace>
  <inkml:trace contextRef="#ctx0" brushRef="#br0" timeOffset="51256.6372">16778 10446 320 0,'-15'2'121'0,"12"-2"-66"0,3-2-58 0,0 2 22 0,6-3 1 16,0 0 7-16,3 1-5 15,6-3-1-15,8-1-12 16,4 1-8-16,3 0-1 0,0-1-7 16,-3 4 0-16,-4-1-32 15,1 3-12-15,-3 3-27 16,6 2-11-16</inkml:trace>
  <inkml:trace contextRef="#ctx0" brushRef="#br0" timeOffset="51643.219">17096 10496 228 0,'-18'3'85'0,"36"20"-46"0,-6-1-39 0,-3-14 18 16,-6 5 12-16,6 0 8 15,-3 3-8-15,0-3-6 16,0 8-13-16,-3-2-5 15,0-6-2-15,0-2 0 16,-3-3-2-16,0 0 1 16,0-11 7-1,-6-5-8 1,-6-3 4-16,3-5 1 16,0 1-2-16,9-1 0 0,-6-8-1 15,12 0 0 1,3 3 2-16,0 2 1 15,3 1 3-15,6 5 4 0,0-1-4 16,5 4 0-16,1-1-9 16,-3 6 0-16,3 0-19 15,-3 2-5-15,-6 0-42 16,5 3-15-16,4-2-63 16</inkml:trace>
  <inkml:trace contextRef="#ctx0" brushRef="#br0" timeOffset="52293.3955">17715 10393 360 0,'3'2'134'0,"3"-2"-72"0,6 0-59 0,-3 0 26 15,6 0-6-15,-3 0 1 16,15-2-11-16,0 2-3 16,2-3-6-16,-2 1-3 0,3 2 2 15,-6 0-2-15,2 0-31 16,-2 0-13 0,-6 0-29-16,0 0-12 15</inkml:trace>
  <inkml:trace contextRef="#ctx0" brushRef="#br0" timeOffset="52518.9936">17715 10567 336 0,'0'0'126'0,"9"-2"-68"0,9 2-57 16,-6 0 25-16,9-3 1 15,6-5 8-15,2 0-14 16,1 0-4-16,6 3-11 16,0 2-2-16,-1 1 2 0,-5-1-5 15,0 3-1-15,-6 0-24 16,-3 5-82-16</inkml:trace>
  <inkml:trace contextRef="#ctx0" brushRef="#br0" timeOffset="56069.0536">18495 9959 220 0,'-15'-3'85'0,"30"3"-46"0,-9 0-30 16,-6 0 22-16,3 6-4 0,0 2 2 15,0 2-8 1,0 17 0-16,0 2-12 0,0-3 1 0,0 1 1 16,-3 2-2-16,0-6 0 15,3 4-5-15,-3-6-1 16,0 3-1 0,3-6-13-16,-3-4-2 15,3-17-56 1,0-2-11-16,0-1-5 15,3-4-15 1</inkml:trace>
  <inkml:trace contextRef="#ctx0" brushRef="#br0" timeOffset="56315.2208">18596 9956 200 0,'-3'3'77'0,"3"2"-42"0,0 6-30 16,3-1 19-16,0 1 9 16,0 15 7-16,0 1-13 15,0-3-5-15,0 2-13 16,0-2-4-16,0-3-1 0,0-2-7 16,0 2 0-16,0-5-10 15,0-3-2-15,0-8-47 16,-3-5-22-16</inkml:trace>
  <inkml:trace contextRef="#ctx0" brushRef="#br0" timeOffset="57347.7381">18817 10094 168 0,'0'-5'66'0,"3"7"-36"0,-3-7-22 0,0 5 18 15,0 0 0-15,0 0 2 16,0 0-9-16,3 5-1 16,0 1-11-16,-3 1 7 0,3 7 5 15,0 2-4-15,0 13 2 16,-3 2 3-16,0 12 2 16,-3 4 4-16,3 4 1 0,-3 2-1 15,3-6 1-15,0 3-15 16,0-10-7-16,3-5-1 15,3-4 1-15,-3-7-2 16,-1-5-2-16,-2-4 0 16,0-1 1-16,0-4-1 15,0-10-1-15,0 8-2 16,0-8 1-16,0 0 3 16,0 0 1-16,0 0-4 15,0-5 1-15,0-3 0 16,3-3 2-16,-3-2-6 15,3 0 1-15,0 0-1 16,3-6-1-16,-3-2 4 16,0 0 0-16,6 2-4 15,-3-2 1-15,6 3 0 0,0-1 2 16,0-2 1-16,0 5 1 16,3 3 0-16,-3 2 2 15,0 3-3-15,2 6 0 16,1 2 3-16,0 8 3 15,0 2 4-15,-3 6 2 16,0 8 3-16,0 8 2 16,-3-3-1-16,-3 0 1 15,0 3-6-15,0-3-2 16,0-3-4-16,-1-5-1 16,-2-2 1-16,0-6 0 0,0 0-11 15,-3-2-5 1,0-3-12-16,0-3-5 0,0 0-17 15,0-2-7-15,-3 0-15 16,3-3-5-16</inkml:trace>
  <inkml:trace contextRef="#ctx0" brushRef="#br0" timeOffset="57936.3963">19260 10448 216 0,'-6'-2'82'15,"0"2"-44"-15,9 2-20 0,-3-2 25 0,3 6-13 16,3 4-3-16,-3 6-2 15,-3 3 1-15,3 7-14 16,3 1 6-16,-6 7 3 0,0-2 0 16,3-3 2-16,0-5-13 0,0-1-3 15,-3-4-5-15,0-3 1 16,0-3-20-16,0-2-6 16,-3-6-28-1,3-2-10-15,-3-6-6 16,0-13-60-1</inkml:trace>
  <inkml:trace contextRef="#ctx0" brushRef="#br0" timeOffset="58385.6684">19224 10224 216 0,'12'-11'82'0,"-18"14"-44"0,18-14-27 0,-6 11 21 0,0 0-6 15,0 3-1-15,0-1-2 16,-3 1 0-16,0 0-13 16,-3-3 10-16,0 2 3 0,0 1 0 15,-6 5 5 1,-3-8-9-16,0 0-6 15,3 0-3-15,-6 0-9 16,1-8-9 0,5 5-3-16,0 1 1 15,3-1 1-15,6 0 6 0,3 3 1 16,0 3-3-16,-1 0 1 16,1-3 0-16,-3 2 2 15,-3-2 5-15,6 0 6 16,-6 0-1-16,0 0 3 15,0 0-4-15,0 0-2 16,-3 0-9-16,3 0-5 16,-3-2-20-16,3-1-6 15,6-2-35-15,0 2-15 16,3 0-41 0</inkml:trace>
  <inkml:trace contextRef="#ctx0" brushRef="#br0" timeOffset="59274.9824">19522 10660 168 0,'0'0'66'0,"3"-3"-36"0,0 3-18 0,-3 0 19 16,0 0 6-16,6 0 4 15,-3 0-17-15,3 0-7 0,0 0 21 32,0 11-22-32,0-3 6 0,-3 0 0 0,-3 2 3 15,0 1 2-15,-3 0-6 16,-3-3-2-16,0-3-7 16,0 0 0-16,-3 0-7 15,0-2-1-15,3 0-4 16,0-3-1-16,0-3-1 15,0-2-2-15,3-3-4 16,3-5-2-16,3 2 0 16,3 0 4-16,3 4 1 15,0-1 3-15,3 5-1 0,0 3 1 16,0 0 6 0,-3 0 5-16,-3 8 8 15,0-3 4-15,0 0-4 0,-12 6 2 16,3-3-7-1,-3-3-4-15,0 1-2 16,0-4-4-16,0-2 1 16,0 0-11-16,3-13-9 15,3 5 3 1,0 0 2-16,6 0 5 16,0 11 4-16,0-6 2 15,0 1 1-15,-3-1 11 16,-3 8 5-16,-3 0-6 15,-3 1-1-15,-3-4-5 16,0 1-3-16,-3 0-14 16,3-3-4-16,0-6-24 15,3-2-9-15,0-2-23 16,3-1-8-16,6-5-59 16</inkml:trace>
  <inkml:trace contextRef="#ctx0" brushRef="#br0" timeOffset="59690.634">19573 9964 244 0,'0'-2'90'0,"3"4"-48"0,0 1-27 0,-3-3 59 31,3 37-7-31,-3 8-14 16,0 8-7-16,-3-3-27 16,0 0 4-16,0-2 1 0,3-3-10 15,0-5-5-15,0-9-4 16,0-4-1-16,0-6-22 16,0-8-10-16,0-2-22 15,0-3-8-15,0-8-29 16,0-6-10-16,0-4-36 15</inkml:trace>
  <inkml:trace contextRef="#ctx0" brushRef="#br0" timeOffset="60276.2676">19897 9948 236 0,'0'0'88'0,"3"6"-48"0,-3-4-29 15,0 4 23-15,0-1-3 16,0 5 4-16,0 4-6 16,0 2-1-16,0 10-15 15,0-5 1-15,0 0 0 0,0-2-7 0,0-1-4 16,0-2 0-16,0-3 0 15,-3-2-4-15,3 0-1 16,0-3-15-16,0-3-4 16,0 0-18-16,0 0-5 15,0-5-10-15,0 0-2 16,3-2-33 0,3-3-37-16,0-6 45 15</inkml:trace>
  <inkml:trace contextRef="#ctx0" brushRef="#br0" timeOffset="60491.8256">19989 10007 248 0,'0'2'93'0,"3"-2"-50"0,0 0-46 0,-3 0 16 0,0 0 15 16,3 5 9-16,0 1-4 16,0 4-2-16,-3 6-17 15,0 3 2-15,0 2 4 0,0-3-9 16,0 1-3-16,0-3-10 15,0-3-3-15,-3 0-25 16,3-2-8-16,0-3-40 16,0-3-17-16</inkml:trace>
  <inkml:trace contextRef="#ctx0" brushRef="#br0" timeOffset="61559.4803">20323 10388 152 0,'12'0'57'0,"-12"2"-30"0,0-2-10 0,-3 3 22 0,3-3 2 16,3 5 5-16,-3-5-5 15,0 5-1-15,0 1-22 16,0-4 5-16,-6 4 4 0,3-4-9 15,-3 1-2-15,3-3-5 16,-6-3 2 0,0 1-3-16,3-1-5 15,0-2-1-15,0-1-9 16,3 1-2-16,0 0-5 16,12 0 0-1,0 2 10-15,0 3-1 16,0 0 3-16,-3 0 0 15,0 3 2-15,-3-1 10 0,-3-2 4 16,0 0 1 0,-6 5 0-16,3-2-12 0,-6 0-2 15,0-3-10 1,3 0-3 0,0-3-3-16,9 0 0 15,3 1 5-15,0-1 4 16,0 3 1-16,0 0 1 15,3 3 0-15,-3 2 0 16,0 0 19-16,-3 1 9 16,0-1-2-16,-3 0-2 15,0-2-10-15,-3 0-3 0,0-3-21 16,3 0-9-16,0 0-31 16,0-3-116-1,-3 0-42 1,0 3 79-16</inkml:trace>
  <inkml:trace contextRef="#ctx0" brushRef="#br0" timeOffset="61942.0098">20260 10652 204 0,'0'0'77'0,"3"3"-42"0,-3-1-41 16,9 4 84-16,-3 10-16 16,3 2-7-16,-6 1-7 15,3 4-28-15,-3 1 15 0,-6 3 8 0,-3-1-6 16,-3 1-1 0,0-1-12-16,-6 1-4 0,-2-6-32 15,-1 0-12-15,-9-8-43 16,-6 3-18-16,0-5-96 15</inkml:trace>
  <inkml:trace contextRef="#ctx0" brushRef="#br0" timeOffset="68987.1245">7690 12552 148 0,'9'-5'57'0,"-6"2"-30"0,0-2-10 0,3 5 22 0,-6-3 4 16,3-5 6-16,-3 0-11 15,0 3-5 1,-6-8-6-16,-3 5-2 0,-3 8-6 15,-3 2 1-15,-5 6-5 16,-7 0 1-16,6 3-7 16,-3 5-1-16,3 5-6 15,1 5-2-15,2 14 2 16,9-8 1-16,3 5-4 16,6-3-1-16,6 6 1 15,12-16 0-15,2-3-2 16,4-5 2-16,3-3 3 15,3-5 1-15,0-3-12 16,-4-5-4-16,10 0-21 16,-9-8-5-16,-3-5-51 15,-1 2-19-15</inkml:trace>
  <inkml:trace contextRef="#ctx0" brushRef="#br0" timeOffset="69524.4463">7887 12240 228 0,'-6'5'85'0,"15"0"-46"0,-9 27-39 16,3-21 16-16,-3 12 15 16,6 9 10-16,-6 5-6 15,0 5-1-15,-3 9-19 16,6 4 4-16,-3 4 4 0,0-4-6 16,0-7-2-16,0-3-8 15,-3-14-5 1,6-7-1-1,-6-5 1-15,3-3-6 16,-3-16-4 0,0-6 2-16,0-10-4 0,3-5 0 15,0-5-2-15,6-1 0 16,0 4 4-16,6-4 3 16,2 3 0-16,4 6 4 15,0 2 0-15,0 5 1 16,0 6 6-16,-3 5 4 15,0 8 1-15,-3 5 3 16,-3 3-1-16,-1 3 2 16,-2 7-8-16,0-5-4 15,-3-2-2-15,0-3 1 16,0-3-17-16,0 0-6 16,0-2-34-16,3-3-13 15</inkml:trace>
  <inkml:trace contextRef="#ctx0" brushRef="#br0" timeOffset="70065.3907">8202 12851 256 0,'3'8'96'0,"0"-8"-52"0,0 0-34 16,-3 0 25-16,0 0-8 16,3 0 1-16,-3 0-6 15,6 2-4-15,3-7-8 16,0-3-2-16,-3-2 5 0,6-9 3 16,0-5-8-16,0-2-2 15,-3-9-6-15,0-2-1 16,-4 0-1-16,4-5-2 15,0-3 0-15,0 0 0 16,0 5 0-16,0-2 0 16,0 2 0-16,0 6 3 15,0 2 0-15,3 3 1 16,-3 3 0-16,0 7 2 16,0 3-1-16,3 6-1 15,-4 7 3-15,4 6 0 16,0 15 5-16,0 6 5 0,0 8 4 15,0 7 2-15,0 6-2 16,0 6 2-16,0 2-4 16,0-1-1-16,0-1-8 15,-1-4-2-15,4-7 0 16,-6-8 0-16,-3-8-22 16,0-1-8-16,-3-4-16 15,0-6-6-15,-3-5-18 16,-3-3-7-16,-3-5-68 15</inkml:trace>
  <inkml:trace contextRef="#ctx0" brushRef="#br0" timeOffset="70290.9105">8321 12602 348 0,'-9'0'132'0,"9"0"-72"0,6 0-66 0,0 0 25 16,0 0 2-16,6 0 9 16,6 0-15-16,9 0-8 15,3-3-5-15,2 1-2 0,1-1 0 16,0 1-22-16,0-1-8 16,-4 3-40-16,-5-3-15 15,0 3-53 1</inkml:trace>
  <inkml:trace contextRef="#ctx0" brushRef="#br0" timeOffset="70753.439">8732 12552 272 0,'12'5'104'0,"-9"6"-56"0,0 10-41 0,3-8 26 16,-3 6-6-16,0-1 2 16,3 11-8-16,-3-5-2 15,3-3-11-15,-3 3 1 0,0-5 4 16,0 2-3-16,-3-8 2 15,0 0-7-15,0-5-1 16,3 0 0-16,-3-5 0 16,-3-1-2-1,0-4-2-15,0-1 1 0,0-5-1 16,0-5 0-16,3-8 0 16,6-3-5-16,0 0 1 15,3 0 2-15,3 0 1 16,2 3 3-16,-2 0 1 0,6 3 3 15,0 4 3-15,0 4-2 16,0-1 1-16,-3 3-10 16,0 3 0-16,-1 2-31 15,1 1-11-15,-3 2-37 16,0 2-13-16</inkml:trace>
  <inkml:trace contextRef="#ctx0" brushRef="#br0" timeOffset="71221.4261">9054 12597 244 0,'0'0'93'0,"3"0"-50"0,0 5-37 0,0 0 20 16,-1 6 3-16,1 0 20 15,3 4-26-15,0 7 10 16,0-1-19-16,-3 5 3 16,0-2-10-16,0-5 0 15,0 2-4-15,0-5 0 16,-3-6 1-16,0-2 4 16,0 0-4-16,0 0 2 15,0-8 1-15,0 0-1 16,0-8-4-1,3-18-1-15,0-1 0 16,0-2-1-16,3 0 0 16,0 2 0-16,6 1 2 15,0 5 1-15,3 0 1 0,3 5 2 16,-4 0 1-16,1 3-8 31,0 2 1-31,0 3-19 16,3 6 11-16,0-1-10 0,-3 0-20 15,6 3-9-15,2 3-28 16,-2 0-10-16,0-1-39 16,-3 1-14-16</inkml:trace>
  <inkml:trace contextRef="#ctx0" brushRef="#br0" timeOffset="71691.1801">9548 12573 264 0,'3'-5'101'0,"0"2"-54"0,0-2-28 0,-3 5 26 15,0-3-3-15,-6 0 15 16,3 3-32-16,-12-2 0 16,3 2-15-16,-6 2-11 15,3 4 0-15,-6 4-4 16,3 6 2-16,-2 8-2 16,2 3 2-16,3 2 2 15,6 0 1-15,3 0 0 16,6-3 0-16,6 1 0 15,3-6 0-15,3-8 0 16,3-5-9-16,3-5-2 16,-1-6 6-16,1-5-9 0,0-5 0 0,-3-8 5 15,-3-3 4-15,-3 3 4 16,-3 0 3-16,-3-1 3 16,-3 4 4-16,0 2 5 15,-3 0 3-15,0 6-5 16,3 2-2-16,0 2-8 15,0 4-3-15,3 4 0 16,3 6 0-16,0 6 7 16,3 1 4-16,0 12-5 15,-1-3-1-15,1-3-4 16,3 0-1-16,-3 0-23 16,6-5-49-16,0-3-1 15,0-2-47 1,-3-11-46-16,0-3 61 15</inkml:trace>
  <inkml:trace contextRef="#ctx0" brushRef="#br0" timeOffset="71926.5887">9723 12570 288 0,'-6'-10'107'0,"12"10"-58"0,-6-3-48 0,3 3 21 15,-3 0-1-15,3 3 4 16,6 2 9-16,3 3 5 15,0 5-20-15,0 6 5 0,3-1 0 0,0 1-8 16,-3 2-4 0,-1 3-7-16,1-3-4 15,0 0-11-15,-3-5-4 0,0-3-24 16,0 0-8-16,0-5-18 16,3-2-5-16,0-4-27 15,0-4-9-15,0-9 10 16</inkml:trace>
  <inkml:trace contextRef="#ctx0" brushRef="#br0" timeOffset="72153.6814">10033 12515 272 0,'3'-21'101'0,"0"37"-54"0,-3-9-31 16,0-1 29-16,0-1-9 15,0 8-1-15,-6 11 0 16,-6 10 1-16,-6 19-20 0,-3 3 13 0,3 5 7 15,-2-8-6-15,2 0-2 16,3-3-16-16,3-5-5 16,0-3-16-16,3-10-4 15,0-8-32-15,-3-3-12 16,0-3-40-16,3-10-15 16,3-8-40-1</inkml:trace>
  <inkml:trace contextRef="#ctx0" brushRef="#br0" timeOffset="72989.5733">10238 12123 252 0,'3'-2'93'0,"0"4"-50"0,-3 1-30 16,3 2 22-16,0 8 2 15,0 9 2-15,0 12-2 16,0 6 2-16,-3 7-21 16,0 9 1-16,-3-3-1 0,0 2-6 15,0-2-2-15,0-3-3 0,-3 1 0 16,3-6-4-1,0-8 0-15,3-5 1 0,0-6 2 16,0-5-5-16,3-5-1 16,3-5-2-16,6 2 0 15,0-3 2-15,3-2 2 16,0-2-1-16,3-4 2 16,5 1-4-16,1-3 0 15,-3 3-1-15,-3-3-2 16,0 2-15-16,-3-4-5 15,-3-1-8-15,-3 0-3 16,-4 3-16-16,-2-2-7 16,-3-9-33-16,-3-5-15 15,1-10 4 1</inkml:trace>
  <inkml:trace contextRef="#ctx0" brushRef="#br0" timeOffset="73251.2683">10206 12129 296 0,'11'0'110'0,"1"-3"-60"0,-3 6-41 0,-3-3 25 16,6 0-4-16,3 0 2 15,3 0-15-15,0 0-8 16,3 0-5 0,-1-3-8-16,-2 0 0 0,0 1-31 0,-3 2-12 15,-3 0-102 1</inkml:trace>
  <inkml:trace contextRef="#ctx0" brushRef="#br0" timeOffset="73888.2551">10509 12372 244 0,'-15'0'93'0,"18"0"-50"0,-3 3-37 0,0-3 22 15,0 0-4-15,0 0 7 32,9-8-12-32,0 2-11 15,3-10-5-15,3-2-5 0,-6-1 1 16,0-2 1-16,-3 5 2 16,3 1-1-16,-3 1-1 15,0 4 1 1,-1-1 1-16,1 6-3 0,0 0 0 15,-3 2 5-15,3 3 2 16,0 3 6-16,0 2 3 16,0 3 5-16,0 8 2 15,0 2-3-15,-3 9-1 16,0 7 1-16,-3-2 0 16,3 2-8-16,0-2-2 0,-3-3-3 15,3-3-1-15,-3-2-6 16,0-3 1-16,0-5 0 15,0-2 0 1,-3-1-18-16,3-3-5 0,0-2-13 16,-3 0-3-16,0-2-14 15,3-1-5-15,-3 0-41 16,0-5-60 0,3 0 44-16</inkml:trace>
  <inkml:trace contextRef="#ctx0" brushRef="#br0" timeOffset="74185.0474">10464 12652 276 0,'0'0'104'0,"3"3"-56"0,0 0-41 0,3-1 26 15,0-2-6-15,6 3 4 16,0 0-4-16,9-1-2 15,3 1-13-15,3 0 3 0,-1-3 5 16,1 0-7-16,3 0-2 16,-6 0-4-16,-3 0-2 15,-4 0-3-15,-5 0-2 16,0 0-17-16,-3 0-6 16,-3-3-13-16,0 0-5 15,-3 1-31-15,3-4-12 0,0-2-45 16</inkml:trace>
  <inkml:trace contextRef="#ctx0" brushRef="#br0" timeOffset="74807.7372">10762 12118 276 0,'-15'-3'104'0,"27"3"-56"0,-18 0-38 0,12 0 23 15,-3 0-20-15,3 0-5 16,0-2-3-16,3-1-1 16,3 0-2-16,3-2-4 0,3 0 1 15,-1-1 1-15,1 4 2 16,-3-1-1-16,0-2 2 0,-3 5 0 15,0 5 3-15,-3 3 1 16,-3 8 1-16,3 10-2 16,-6 9 1-16,0 12-4 15,-3 9-2-15,3 5 2 16,0-3 0-16,3 0-1 16,3-2 1-16,-1 5 0 15,7-11 1-15,-6 0 2 16,0-13 1-16,0-5 1 15,-3-3 0-15,-3-10 2 16,3-3 4-16,-6-9 3 16,-12 1 4-16,-3-8-7 0,-3 0-1 15,-2 0-3-15,-1-2 1 16,-3-1-15-16,3 0-4 16,3 3-21-16,3 0-9 15,3 0-35-15,3 0-14 16,6 0-64-1</inkml:trace>
  <inkml:trace contextRef="#ctx0" brushRef="#br0" timeOffset="80151.4277">16549 12499 180 0,'6'0'68'0,"2"0"-36"0,-5-19-22 0,-3 14 20 16,3 2-3-16,0 3 2 16,0-2 6-16,0-3 2 15,-3 5-19-15,-3-3 5 0,0 3 4 0,-9 5 2 32,-5 0-3-32,-4 6-2 15,3-3-9-15,0 0-2 0,3 0-7 16,3-3-2-16,3 0-2 15,3 1 1-15,3-1-9 16,6 0-1-16,9 1 2 16,6 2 2-16,6 5 0 15,3 0-1-15,5 6 0 16,-5 2 0-16,-3 0 7 16,-3 3 3-16,-6 2 10 15,-6 1 7-15,-3-4 5 16,-6-1 3-16,-9-1-12 15,-6-8-4-15,-3-2-7 16,-6-6-3-16,-3-5-9 0,1 0-3 16,-1-3-16-1,3 1-8-15,3-9-14 16,3-5-7-16,0-2-21 0,10 2-8 16,5-5-61-1</inkml:trace>
  <inkml:trace contextRef="#ctx0" brushRef="#br0" timeOffset="80470.1772">16805 12147 284 0,'0'0'107'0,"0"3"-58"0,3 7-44 0,2-2 22 0,-2 11 11 16,3 12 11-16,0 12-4 16,0 10 0-1,0-3-25-15,0 6 2 0,0 2 1 0,0-5-12 16,-3 0-4-16,0-6-4 16,0-10 0-16,0-5-15 15,-3-6-5-15,0-4-18 16,0-9-7-16,-3 0-11 15,0-5-5-15,-3 0-21 0,-3-5-10 16,0-3-32 0</inkml:trace>
  <inkml:trace contextRef="#ctx0" brushRef="#br0" timeOffset="80693.7897">16694 12552 336 0,'-6'-3'126'0,"6"3"-68"0,0-2-48 0,0 2 30 16,3 0-9-16,3-3 2 15,6 0-19-15,9-2-8 16,6 0-4-16,6-1-2 0,-1 1 2 16,-5 2-14-16,0 1-7 15,0-1-17-15,-3 1-7 0,-7-1-37 16,1 3-14-16</inkml:trace>
  <inkml:trace contextRef="#ctx0" brushRef="#br0" timeOffset="81097.5751">16995 12539 220 0,'-6'2'82'0,"12"9"-44"0,-6 7-31 16,3-7 20-16,0 7 12 16,0 4 11-16,3 4-16 0,0 1-7 15,-3-1-16 1,0-7-5-16,0-1-2 0,0-2-2 16,-3-3 1-16,0-5-2 0,0-3-1 15,-3 1 3-15,3-6 2 16,-3-3-2-16,0-10-2 15,0-6 4-15,3 1 1 16,-6-3-2-16,6-3-1 16,0 0-3-16,6 0-1 15,0 3 5-15,6 0 5 16,-3 2-1-16,12 1 1 16,-1-3-1-16,1 5 2 0,0 10-5 15,0 1-3-15,-3 0-12 16,0 2-6-16,-4 6-28 15,1 2-9-15,0 0-40 16,-3 1-19-16,-3 2-2 16</inkml:trace>
  <inkml:trace contextRef="#ctx0" brushRef="#br0" timeOffset="81578.2758">17287 12803 212 0,'3'-2'82'0,"6"-1"-44"0,-6 6-20 0,-3-3 25 16,3 2-9-16,0 3-2 15,-3-5-3-15,6 3-1 16,-6-3-15-16,0 0 5 0,0 0 5 16,-3 5-1-16,0-5 1 15,-3 0-8-15,0 0-4 16,0-5-2-16,0 2-1 0,0-2-7 15,0 3-2-15,3-1-7 16,3 0 0-16,0 3 2 16,6 0 1-16,0 0 0 15,3 3 4-15,-3 2 2 16,0-5 4-16,-3 0 4 16,-3 0 5-16,0 0-2 15,0 0 1-15,-3 0-16 16,-3-2-8-16,0 2-32 15,0-3-12-15,3 0-115 16</inkml:trace>
  <inkml:trace contextRef="#ctx0" brushRef="#br0" timeOffset="85919.3907">20064 12208 288 0,'-30'0'107'0,"18"3"-58"0,-9 7-42 16,9-2 23-16,-5 16 1 15,-1 8 6-15,-6 13-5 16,3 0 1-16,-6 7-19 0,12 7 1 0,9-1 1 16,9 0-8-1,6-5-2-15,9-3-13 16,9-10-5-16,3-6-19 0,8-10-5 16,1-5-21-16,0-11-9 15,0-6-79 1</inkml:trace>
  <inkml:trace contextRef="#ctx0" brushRef="#br0" timeOffset="86550.4697">20216 12433 256 0,'-3'2'96'0,"6"9"-52"0,-3-6-32 0,0-5 26 15,0 3 0-15,0-3 4 16,0 0-10-16,0 0-2 16,0 0-17-16,6 0-1 0,-3-3-1 15,0 3-2-15,6-21-2 31,-4-3-5-15,1-5-5-16,3 3-1 16,-6 2-3-16,6 0 2 15,-3 8 3-15,0 3 3 16,-3 5 2 0,-6 8 1-16,9 5 0 15,0 9 4-15,0 9 5 16,3 1 2-16,-3 8 0 15,0 0 4-15,0-3 0 0,3 3-8 16,-3-3-4-16,3 0-7 16,-3-3-2-16,0-5-8 15,-1-2-4-15,4-6-21 16,-3-2-10-16,0-3-23 16,-3 0-7-16,0 0-28 15,0-3-13-15,0-2 12 16</inkml:trace>
  <inkml:trace contextRef="#ctx0" brushRef="#br0" timeOffset="86657.8598">20240 12745 264 0,'-6'-13'101'0,"3"13"-54"0,6 13-39 0,-3-8 21 15,0-5 11-15,3 6 10 16</inkml:trace>
  <inkml:trace contextRef="#ctx0" brushRef="#br0" timeOffset="86789.7094">20248 12758 584 0,'18'-2'27'0,"0"-1"-6"16,3-5-7-16,3 5-1 16,-3 1-7-1,5 2-4-15,-5-6-23 16,0 4 11-16,-6-6-56 16,-3 5 37-16</inkml:trace>
  <inkml:trace contextRef="#ctx0" brushRef="#br0" timeOffset="87254.9942">20504 12158 280 0,'0'-3'107'0,"0"3"-58"0,3 0-40 0,-3 0 27 16,0 0-7-16,6 5 1 16,3 3-9-16,0 3-2 15,6 5-11-15,0 15 6 0,0 1 3 16,6 5 4-16,0 11 2 16,-7-6 3-16,-5 6 3 15,-6 2-4-15,-3-2-3 16,-6 2-4-16,0-10-1 15,-5-1-9 1,-1-12-32-16,-3-3-11 0,3-3-23 16,-3-5-6-16,3-3-30 15,0 3-10-15,3-8-42 16</inkml:trace>
  <inkml:trace contextRef="#ctx0" brushRef="#br0" timeOffset="92602.1379">7562 14446 228 0,'-6'-2'88'0,"-11"4"-48"0,5-2-25 0,6 3 26 15,-3-3-7-15,-3 3 1 16,-3-1-12-16,-3 3-3 16,-6 1-12-16,-3 7-1 0,1 8 0 15,-1 0 1-15,3 3 2 16,6 5-10-16,6 6-2 16,6-1 3-16,6 0 3 15,6 1-6-15,18-6 0 16,3-5 0-16,6-6 3 0,5-4-2 15,4-9-2-15,0-8-25 16,-1-2-11-16,1-8-40 16,-6-14-15-16</inkml:trace>
  <inkml:trace contextRef="#ctx0" brushRef="#br0" timeOffset="93108.6081">7729 14213 228 0,'-3'8'88'0,"3"16"-48"0,3 11-27 0,3-17 22 15,-6 14 2-15,0 10 2 16,0 8-2-16,0-2 0 16,-3 5-20-16,3-11-4 0,0 1 1 15,0-12-6-15,0-4-2 16,0-6-1-16,0-5 1 16,0-6-1-16,0-2 2 0,0-2-9 15,3-20-7 1,0-1 0-16,0-7-3 15,3 1 3-15,0-5-6 16,9-6-3-16,3 6 18 16,5 2 11-16,1 3 0 15,0 5-1-15,3 8 3 16,0 5 4-16,-4 16-3 16,-2 6 2-16,-3 2 0 15,-6 3-1-15,-3 10-3 16,0-2 0-16,-3-3-7 15,-3-5-1-15,3-3-13 16,0-5-4-16,0-3-29 16,0-2-11-16,0-6-23 15,0-2-10-15</inkml:trace>
  <inkml:trace contextRef="#ctx0" brushRef="#br0" timeOffset="93559.9064">8178 14724 212 0,'-3'0'79'0,"3"-3"-42"0,0 22-1 0,0-19 30 16,3 5-16-16,-3-5-3 15,0 0-19-15,0 0-6 0,6-5-12 16,0 0 0-16,0-9 1 15,0-1-6-15,18-44-5 32,-6-2-3-17,-3 3-1-15,0 8 0 0,-3 0 0 16,3 10 0-16,-4 8 3 16,1 6 2-16,-3 5 4 15,0 7 2-15,0 9-1 16,3 5-1-16,0 5 3 15,6 11 5-15,3 11 6 16,-4 12 3-16,1 12-3 16,-3-1 1-16,0 3-7 15,3-3-3-15,-3-2-5 0,0-8-4 16,-3-3-14-16,-3-8-6 16,-1-8-32-16,-2-5-13 15,-3-6-32-15,-3-7-13 16,-3-14-27-1</inkml:trace>
  <inkml:trace contextRef="#ctx0" brushRef="#br0" timeOffset="93756.4305">8283 14565 364 0,'-15'-2'137'0,"27"-4"-74"0,-3 4-69 0,-3-1 25 0,0 6 5 16,2-3 7-16,4 2-16 15,9 1-6 1,6 0-6-16,3-11-11 0,0 2-5 0,-1 9-24 16,1-8-9-16,-3 0-42 15,-3 10-17-15,-7-10-21 16</inkml:trace>
  <inkml:trace contextRef="#ctx0" brushRef="#br0" timeOffset="94158.8128">8735 14486 252 0,'12'21'93'0,"-24"-18"-50"0,21 21-33 15,-6-16 47-15,6 13-11 16,-3 2-12-16,0 9-6 15,0-8-17-15,0 0-4 0,-3-6-1 16,0-2 1-16,0-3 1 16,-3-2-2-16,0-3-1 15,0-3-1-15,0 1 0 16,-3-9 0-16,3-5 2 16,0 0-3-16,0-8 0 15,-3-2-3-15,9 2-1 16,3-8 1-16,0 8 2 0,2-5-1 15,1-6-1 1,3 9 1-16,3-1-1 0,3 4-3 16,-3 1 2-16,0 4-15 15,-1 2-6 1,-2 0-25-16,0 3-7 0,0-1-65 16,-3 12-60-1</inkml:trace>
  <inkml:trace contextRef="#ctx0" brushRef="#br0" timeOffset="94537.8465">9057 14584 200 0,'-3'2'77'0,"6"9"-42"0,0 8-15 0,0-11 24 16,-1 5 2-16,1 5 2 15,3 3-18-15,-3-2-5 16,0-3-15-16,0-3 2 0,0-2 2 16,-3-3 4-16,0 0 3 15,0-3-5-15,-3-3 1 16,0-2-4-16,-3-7 4 16,3-15-2-1,3 1-7 1,3 0-6-16,3-3-4 15,3-2-2-15,0-6 0 16,6 6-4-16,0 2 0 16,3 8-7-16,0 0-3 0,0 5-1 15,-1 3-1-15,4 1-11 16,-6 1-5-16,0 4-36 16,0 7-14-16,0-2-37 15</inkml:trace>
  <inkml:trace contextRef="#ctx0" brushRef="#br0" timeOffset="94986.9071">9458 14512 308 0,'-14'0'115'0,"11"-13"-62"0,-3 21-57 16,3-5 21-16,-6-1 4 15,-6 9 9-15,-3-3-11 16,0 5-5-16,0 3-9 0,3 3-6 0,3 7 0 15,1 0 5-15,2 4 2 16,3-4 2-16,6 0 0 16,3-2-4-16,3-3-1 15,2-5-6-15,4-5 0 16,6-6-10-16,3-5-4 16,-6-2 2-16,0-9 1 15,-3 0 0-15,0-10 1 16,-3 0 7-16,-3 0 3 15,-3 0 3-15,0-3 0 16,-3 5 2-16,0-2 3 16,0 11 7-1,2 7 4 1,4 6 3-16,3 7 3 16,0 3-3-16,3 11 0 0,-3-5-6 15,3 2-3-15,-3-3-5 16,3 1-2-16,-3-3-25 15,0-3-13-15,0-2-20 16,0-3-8-16,-3-3-26 16,5-5-9-16,-2-11-7 15</inkml:trace>
  <inkml:trace contextRef="#ctx0" brushRef="#br0" timeOffset="95203.4849">9628 14576 316 0,'0'-3'118'0,"15"9"-64"0,-3-6-45 0,-6 2 27 16,0 6 0-16,3 5 3 16,3 1-17-16,-1 1-5 15,4 4-11-15,-3 2-2 0,0-2 2 16,0-3-10-16,0-1-2 16,-3-4-19-16,0 0-9 15,3-3-20-15,6-3-8 16,-3-10-25-16,-1-11-7 15,1-3-12-15</inkml:trace>
  <inkml:trace contextRef="#ctx0" brushRef="#br0" timeOffset="95389.4777">9914 14467 296 0,'-6'3'112'0,"3"2"-60"0,-3 19-47 16,3-8 22-16,0 8 7 15,-6 8 8-15,-9 15 11 16,0 6 6-16,-3 3-31 15,1 5 6-15,2-3 2 0,3-5-18 16,3-6-7-16,0-7-14 16,3-8-4-16,3-8-45 15,3-3-20-15,3-21-128 16,3-8 21 0</inkml:trace>
  <inkml:trace contextRef="#ctx0" brushRef="#br0" timeOffset="96039.6751">10158 14745 228 0,'6'8'85'0,"-3"-3"-46"0,0-2-13 0,-3-3 31 15,0 5-12-15,-3 1-4 16,-3-4-12-16,0 1-6 16,-9 0-13-16,3-3 0 0,-3 2 1 15,3-2-4-15,3 0-2 16,0-2-2-16,4-1-3 16,7-8-8-1,7 3 2-15,3 3 2 16,0 0 3-16,0 5 1 15,-3 0 15-15,0 3 7 16,0-1 1-16,-3 1 0 16,-6-3-3-16,-3 0-1 0,0 0-12 15,-6 0-7 1,-3-3-29-16,3-2-11 16,3-8-51-16,6-3-19 0,6-5-46 31</inkml:trace>
  <inkml:trace contextRef="#ctx0" brushRef="#br0" timeOffset="96606.611">10453 14158 236 0,'3'-3'90'0,"0"1"-48"0,2 10-27 16,-2-1 24-16,3 9-6 16,0 11 3-16,-3 5 2 15,0 13 1-15,0 15-21 16,-3 4 12-16,0-6 6 0,0 0-13 16,0-7-2-16,0-4-13 15,0-4-3-15,0-6-3 16,0-8 1-16,0-6-31 0,0-4-13 15,3-6-17-15,0-2-7 16,6-9-39 0,-3-4-19-16</inkml:trace>
  <inkml:trace contextRef="#ctx0" brushRef="#br0" timeOffset="97041.2259">10622 14573 304 0,'-3'-2'115'0,"9"-1"-62"0,0 6-55 0,0-1 22 15,0 4 10-15,3-1 10 0,0 3-9 16,6-3-4-16,6 6-15 16,-3-3-8-16,-1-6 0 0,-2 1-1 15,3-3 3-15,0 0-3 16,-3-5 0-16,0-1-1 15,-3-2-2-15,-3 0 1 16,-6-10-1 0,-3-1-3-16,-3 4 0 0,-3-1-1 15,-3 2 3-15,-6 4 0 16,-6 5 3-16,0 2-3 16,0 8-2-1,0 3 2-15,4 5 0 0,2 6 1 16,3 2 2-16,3 0 8 15,3 3 3-15,6 0-4 16,3-3-1-16,3 0-4 16,9 0-3-16,3-2-3 0,-1-3 1 15,1-6-10-15,3-2-5 16,3-2-19-16,0-4-5 16,0-7-30-16,-4 0-12 15,-2-11-59 1</inkml:trace>
  <inkml:trace contextRef="#ctx0" brushRef="#br0" timeOffset="97437.7631">10938 14536 276 0,'-6'19'104'0,"12"-17"-56"0,-3 6-60 0,0 0 15 0,0 3 21 15,0 7 16 1,0 1 4-16,0 2 1 0,0 3-24 15,0-6-10-15,0-2-6 0,-3-3-1 16,0-2 0-16,0-3 0 16,0-3 0-16,0 1-5 15,0-6-1-15,5-14-10 16,4-4 6 0,3-6 3-16,0-2-1 15,3-6 1-15,0 0-1 16,3 8 0-16,0 6 0 15,0 5 3-15,-1 5 9 0,4 13 4 16,-3 0 6-16,3 14 3 16,-6 2-5-16,-3 3 1 15,-3-1-6-15,0 4-1 16,-3-3-6 0,-3 0-3-16,0-6-33 0,2-2-14 15,1-3-28-15,0-2-11 16,3-3-64-1</inkml:trace>
  <inkml:trace contextRef="#ctx0" brushRef="#br0" timeOffset="97928.0831">11465 14536 324 0,'-27'-13'121'0,"9"10"-66"0,0 6-60 15,12 8 23-15,-6-1-5 16,-3 3 2-16,3 3-8 16,1 3-4-16,2 5-2 15,3-1-1-15,3 1 2 0,6-3-3 16,3-2 0-16,6-3 1 16,-1-3 0-16,1-5-3 15,12-3 0-15,-6-5-5 16,0-5 0-16,-6-3 2 15,0-3 3-15,-3-2 4 16,-3-3 2-16,0 0 1 0,-4 1 0 16,-2-1-2-16,-2 2 1 15,2 4-2-15,-3 2-1 16,0 3-2-16,9 5-1 16,-1 5-1-16,1 8 3 15,0 6 6-15,0 7 5 16,0 3 14-16,0 6 8 15,-3-1 2-15,-3 0 5 16,-3 1-7-16,-9-6-2 16,-6 3-10-16,-2-6-2 15,-7-7-16-15,-3-11-5 16,0 5-26-16,4-13-9 16,-4-8-24-16,-3-3-11 0,6-5-25 15,6-5-9-15,4-3-21 16</inkml:trace>
  <inkml:trace contextRef="#ctx0" brushRef="#br0" timeOffset="98200.7328">11730 14182 264 0,'0'0'99'0,"2"13"-54"0,4 5-42 0,0 1 21 16,0 5 12-16,-3 10 10 15,0 8 0 1,-3 11-1-16,0 0-24 16,0-5-13-16,0 2-3 0,0-5-6 0,-3-2 0 15,0-12-26-15,0-4-9 16,0-6-44-16,0-5-16 15</inkml:trace>
  <inkml:trace contextRef="#ctx0" brushRef="#br0" timeOffset="98422.7536">11563 14457 252 0,'3'-3'93'0,"3"3"-50"0,6 0-35 15,-3 0 21-15,8 0 9 16,4 0 8-16,3 0-2 16,6 3-2-16,3-3-23 15,8 0-9-15,1 0-5 0,-3 0-8 16,-7-3-2-16,-5 1-25 16,-6-1-10-16,-3 0-48 15,-6-2-20-15,-3 0-19 16</inkml:trace>
  <inkml:trace contextRef="#ctx0" brushRef="#br0" timeOffset="98856.8212">11965 14184 268 0,'-3'6'101'0,"6"7"-54"0,0 8-39 0,0-2 24 15,-3 7 11-15,-3 16 8 16,-3 14-1-16,-6-1 2 16,3-2-29-16,-3-2-6 0,3-4-5 15,0-4-5-15,3-9-2 16,0-5-5-16,3-5 0 16,0-6-16-16,3-4-6 15,3-6 0-15,6-6 2 16,0-7 10-16,0-6 3 15,3-5 0-15,3-5 0 0,3-5 1 16,-1-6 2-16,10-5 2 16,0 5 1-16,0 6-2 15,0 5 0-15,-1 5 2 16,1 5 2-16,3 11 15 16,-3 16 7-16,-3 5 8 15,-4 3 4-15,-5 3-13 16,-3 10-3-16,-3-6-7 15,0-4-2-15,-3-3-9 16,0-3-2-16,0-5-47 0,-3-3-17 16,18-13-168-1</inkml:trace>
  <inkml:trace contextRef="#ctx0" brushRef="#br0" timeOffset="103363.7997">16563 14430 152 0,'9'-5'57'0,"-6"5"-30"0,3-3-14 16,0 3 17-16,-3-2-2 16,0-1 1-16,0 1-1 15,0-1 0-15,0 0-15 16,0 1 10-16,-3-1 6 0,-3 0 2 15,-3 3 4-15,-3 0-10 16,-3 3-6-16,-3 2-4 0,-11 1 0 16,2 1-6-16,0 1-1 15,3 0-4-15,3 0-3 16,3 0-3-16,7-3-1 16,5 1-1-16,6 7 0 15,14 3 0-15,4 0 3 16,6 2 0-16,0 3 1 15,6 1 2-15,-7-1 1 16,-2 8 7-16,-3-5 4 16,-12 0 4-16,-6-3 3 15,-6 0-2-15,-6-3 0 16,-3-2-8-16,-6-5-2 16,-9-3-5-16,-2-3-3 15,-1-2 0-15,0-3-1 0,0-3-18 16,4-5-8-16,5 0-19 15,3-8-8-15,6 3-15 16,6-3-5-16,6 0-40 16,9-5-47-1,6-3 57-15</inkml:trace>
  <inkml:trace contextRef="#ctx0" brushRef="#br0" timeOffset="103621.4984">16775 14184 288 0,'-3'-5'110'0,"6"5"-60"0,-3 5-54 0,0-5 43 15,3 19 1 1,3 7-2-16,0 9 0 16,0 7-22-16,-3 16 0 0,0-2 0 15,0-6-4-15,0 3-2 16,2-3-5-16,1-5-2 15,-3-8 1-15,0-8 0 16,0-5-29-16,0-5-10 16,-3-3-34-16,0-6-11 15</inkml:trace>
  <inkml:trace contextRef="#ctx0" brushRef="#br0" timeOffset="103832.5421">16685 14465 376 0,'-20'-3'140'0,"32"-2"-76"0,-4 0-77 15,-2 2 22-15,3-2 2 16,6-1 5-16,6 1 3 16,6-3 3-16,6 3-12 15,-1 2-12-15,1 1-4 0,0 2-38 16,-6 0-13-16,-4 2-33 15,-2 1-11-15,-6-3-23 16</inkml:trace>
  <inkml:trace contextRef="#ctx0" brushRef="#br0" timeOffset="104173.8906">17001 14473 284 0,'0'10'107'0,"6"22"-58"0,3 2-59 0,-3-18 16 15,0 0 14-15,0 5 10 16,-3-2 6-16,0-3 2 16,-3 8-20-16,3-9-10 15,-3 1-4-15,-3-2 1 16,3-9 0-16,-3-3 0 0,0-7 1 16,0 0 3-16,0-6-2 15,0-2-2-15,0-5 0 16,0-4-1-16,6-1 4 15,0-9 5 1,3 8-7-16,0 0-3 0,6 3 2 16,8 3 1-16,4 2 0 15,0 2-1-15,3 4-6 16,-3 2-1-16,-3 3-8 16,2 2-4-16,-2 0-43 15,-6 3-20-15,0 0-90 16</inkml:trace>
  <inkml:trace contextRef="#ctx0" brushRef="#br0" timeOffset="104665.7216">17388 14671 212 0,'-27'3'79'0,"27"2"-42"0,-18-8-23 0,15 3 20 15,0 3 7-15,0-3 5 16,0 0-3-16,3 0-2 16,0 0-22-16,0 0-7 0,0 0-4 15,0 0 2-15,0 0 1 16,0 0 1-16,0 0 0 15,0 0-2-15,0 0 1 16,0 0 5-16,-3 3 9 16,-3-1-7-16,1-2-5 15,-1-2-1-15,0-1-9 16,0 0-4 0,0 1 2-16,3-1 3 0,3-2-8 15,3 2-2-15,3 1 1 16,0 2 0-16,0 0 3 15,0 0 1-15,-4 0 1 16,-2 0 0-16,0 0 2 16,0 0 1-16,0 0-6 0,-2 0-2 15,-1-3-29 1,-3 0-10-16,0-2-64 0,3 0-25 16</inkml:trace>
  <inkml:trace contextRef="#ctx0" brushRef="#br0" timeOffset="105921.9314">17641 14190 252 0,'0'-8'93'0,"3"8"-50"0,0 2-37 0,-3-2 20 16,3 6 1-16,0 7 6 15,0 11-1-15,0 7 1 16,-3 12-18-16,0 4 0 0,0 9-1 15,0-6-1-15,0-2 2 16,0-1-8-16,0-2-2 16,0-5-3-16,0-8 1 15,0-8-11-15,0-3-4 16,3-5-23-16,0-3-10 16,0-2-14-16,3-6-6 15</inkml:trace>
  <inkml:trace contextRef="#ctx0" brushRef="#br0" timeOffset="106383.4247">17811 14446 232 0,'-3'-2'88'0,"3"2"-48"0,3 2-40 16,-3-2 18-16,9 6 19 15,-1-1 10-15,4 0-6 16,0 6-4-16,3-1-21 16,0-2-6-16,3 5 1 0,0-2-9 15,0-8-1-15,0-3-1 16,2-8 2-16,-2 0-1 0,-3 0-1 16,0 0 1-1,-6 0 1-15,-3 0-3 0,-6-3 0 16,-9 1-8-1,0-1-2-15,-6 1 8 0,0-1 4 16,-3 3-3-16,-2 3 2 16,-4 5-2-16,-6 5 0 15,3 6 0-15,3 2 0 16,4 8 8-16,2 8 4 16,6 3 6-16,3 0 2 15,6-3-3-15,6 11-1 16,9-11-6-16,6 0-3 15,2-8-5-15,1-3 0 16,0-4-16-16,3-6-4 0,3-8-32 16,2-11-12-1,-2 0-17-15,0 1-5 16,-6-9-26-16</inkml:trace>
  <inkml:trace contextRef="#ctx0" brushRef="#br0" timeOffset="106768.7383">18084 14441 260 0,'-3'0'96'0,"6"3"-52"0,0 5-40 16,0-1 21-16,0 15 10 15,3 1 10-15,-3 1-8 16,0 3-2-16,0-1-20 16,0 6-5-16,0-8 1 0,0 0-7 15,-3-3-2-15,3-5 1 0,0-3 2 16,-3-5 0-16,0-8 0 15,3-8-3 1,0-3-2-16,0-5-8 0,3-2-3 16,0-11 4-16,3-3 1 15,3 0 6-15,0 8 4 16,3 3 3-16,5 3 3 16,4 7-1-16,0 3 2 15,0 6-4-15,-3 15-2 16,-3 3 0-16,-4 2-1 15,-2 6 0-15,-3 0 0 16,-3 0-2-16,0-6 1 16,-3 3-15-16,0-5-7 15,0-3-30-15,0-2-13 16,3-3-28-16,0-8-11 0,0 0-22 16</inkml:trace>
  <inkml:trace contextRef="#ctx0" brushRef="#br0" timeOffset="107236.1549">18570 14497 336 0,'-9'-24'126'0,"6"21"-68"0,-3 0-61 16,3 3 22-16,0 3-8 16,-9 2 3-16,0 6-3 15,-6 5 1-15,0 5-7 0,3 5-5 16,6 1-3-16,4-1 4 15,2 1 1-15,9-6-5 0,-1 3 0 16,1-11-1 0,9-2 2-16,-3-11-8 0,0-3-3 15,0-2-2-15,0-3 1 16,-3 0 10-16,-3-3 5 16,0-5 2-16,-3 3 1 15,0 0 2-15,-3-6 1 16,0 1-6-16,0 7-2 15,0 3-5-15,3 14-3 16,3 4 4 0,3 6 5-16,2 13 3 0,1 3 7 15,0 2 4 1,0 1 8-16,-3-1 6 0,-6-2-2 16,-3-6-1-16,-6-2-5 15,-3-5 0-15,-6-6-11 16,-8-3-3-1,-10-4-22-15,0-4-7 0,-3-4-15 16,4-6-4-16,2-5-41 16,0-6-17-16,6-5-37 15</inkml:trace>
  <inkml:trace contextRef="#ctx0" brushRef="#br0" timeOffset="107504.8817">18838 14168 324 0,'5'-5'121'0,"1"8"-66"0,0-1-64 0,-3 1 18 16,0 8 15-16,0 5 13 15,0 10-1-15,0-5-1 16,0 27-19-16,0 10-6 0,-3-5 1 15,0 0-5-15,0-6-1 16,0-7-2-16,3 0-3 16,-3 0-24-16,0-17-11 0,0 4-37 15,-3-11-15-15,-3 2-64 16</inkml:trace>
  <inkml:trace contextRef="#ctx0" brushRef="#br0" timeOffset="107720.9549">18677 14433 384 0,'6'-5'143'0,"15"2"-78"0,8 0-69 16,-17 3 24-16,6-2 0 16,3-1 5-16,6 1-13 15,0-1-5-15,2 0-4 16,1 1-18-16,-3-1-7 0,0 0-31 15,-4-2-14-15,-2 0-19 0,-6-1-10 16,3 1-20 0</inkml:trace>
  <inkml:trace contextRef="#ctx0" brushRef="#br0" timeOffset="108103.9755">19061 14184 292 0,'-3'11'110'0,"6"10"-60"0,0 27-52 0,-3-27 20 16,0 13 20-16,-3 11 14 16,0 6-9-16,0-1-2 15,-3-5-24-15,0 0-6 0,3-3-3 0,-3-2-4 16,3-11-1-16,0-8-1 16,0-2 1-16,3-6-7 15,0-5-1 1,3-8-7-16,3-8-3 0,0-8 0 15,3-3-1-15,6-2 4 16,0 3 3-16,5-1 2 16,4 1 3-16,0 4 10 15,0 12 9-15,0 4 1 16,-3 12 0-16,-4 2 3 16,-2 7 2-16,-3 4-7 15,-3-3-1-15,-3-1-7 16,0-1-4-16,-3-4-4 15,0-5-1-15,0-2-34 16,0-3-15-16,0-3-24 0,0-2-10 16,6-3-64-1</inkml:trace>
  <inkml:trace contextRef="#ctx0" brushRef="#br0" timeOffset="108502.0431">19757 14168 316 0,'-9'-13'118'0,"3"5"-64"0,0 6-48 0,3 2 28 0,-5 0-11 16,-7 0-1-16,-9 2-6 15,-3 6-2-15,-3 5-8 16,-2 11 3-16,-4 8 1 0,6 5 3 16,6 5 3-16,9 14-9 15,6-3-2-15,6-3-3 16,9-5-2-16,9 0-4 15,3 0-2-15,9-5-19 16,6-11-9-16,2-5-24 0,1-6-11 16,-3-13-21-16,17-10-6 15,-5-5-8 1</inkml:trace>
  <inkml:trace contextRef="#ctx0" brushRef="#br0" timeOffset="108918.6514">19989 14174 240 0,'0'-3'90'0,"3"3"-48"0,0 0-20 16,-3 0 26-16,3 5-10 16,0 1-2-16,3 2-5 15,3 5-2-15,3 11-16 16,3 5 5-16,3 8 3 0,-3 5 6 15,-3 8 6-15,-3 3-3 16,-9-2 0-16,-6-9-11 0,0 8-1 16,-6-5-9-1,-3-5-3-15,-3-6-23 0,0-5-11 16,0-5-37-16,0-5-16 16,4-3-89-1,5-6-58-15,-9-5 101 16</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3-10T23:55:27.982"/>
    </inkml:context>
    <inkml:brush xml:id="br0">
      <inkml:brushProperty name="width" value="0.05292" units="cm"/>
      <inkml:brushProperty name="height" value="0.05292" units="cm"/>
      <inkml:brushProperty name="color" value="#FF0000"/>
    </inkml:brush>
  </inkml:definitions>
  <inkml:trace contextRef="#ctx0" brushRef="#br0">17745 12539 80 0,'3'0'33'0,"0"0"-18"0,0 0-2 0,-3 0 14 0,0 0 0 31,0 0 2-31,3 0-5 15,0 0-3-15,0-3 2 16,0-2 2-16,-3 5-13 16,0-3 9-16,0-2 5 0,-3-1-5 15,0 1-2-15,-3 8-3 16,-3-1 0-16,-3 1-4 16,-3 0 0-16,-3 2-5 0,1 3-2 0,-4 3-2 15,-3 2 0-15,3 3-4 16,3 2 0-16,3 3 1 15,4 3 0-15,5 5 4 16,3-5 5-16,6-3-7 16,5 3-1-16,4-3 1 15,3-2 1-15,6-6 3 16,3-2 1-16,0-6-3 16,0-5-1-16,2-3-6 15,4-5-2-15,-3-5-34 0,-3-3-13 16,-3-2-34-1,-7 4-13-15,-2 1 6 16</inkml:trace>
  <inkml:trace contextRef="#ctx0" brushRef="#br0" timeOffset="624.6808">17888 12248 120 0,'-6'-3'46'0,"9"3"-24"0,-3 3-13 0,0-3 16 15,3 10-3-15,0 3-1 16,0 9 8-16,0 9 6 16,0 6-18-16,-3 6 15 0,0-1 5 0,0 3-8 15,0-3-2-15,0-5-14 16,-3 0-3-16,0-7-6 15,3-1 2 1,0-8 0-16,-3-11 0 16,3-2-1-16,0-8-10 15,0-2-4-15,0-6-2 16,3-6-1-16,0-4 4 16,3-1 3-16,3 1 0 15,0-1 4-15,0 4-2 16,3-4 1-16,0 3 0 15,2 6 0-15,4 2 2 0,0 8 0 16,0 2 0 0,-6 6 2-16,0 3 5 15,0 5 4-15,-3 2 2 16,-3 3 3-16,0-2-7 16,-1 10-3-16,-2-3-6 15,0-4 0-15,0-7 2 16,-3-1 1-16,3-4-26 0,0-2-9 15,0 0-35-15,3-16-12 16,3 3-32 0</inkml:trace>
  <inkml:trace contextRef="#ctx0" brushRef="#br0" timeOffset="1112.4521">18361 12549 152 0,'-3'-5'57'16,"0"5"-30"-16,0-3-7 0,0 3 19 0,0 0-10 16,-3-2-2-16,1 2-16 15,-7 2-4-15,-6 4-5 16,3 1-2-16,0 7 3 0,0 2 0 15,0 2 1-15,3 3-2 16,3 3-2-16,6 5 1 16,3-2-1-16,3-6 0 15,6-3 0-15,0-4 2 16,6-1 1-16,0-8 1 16,0-5 2-16,-3-8-3 15,0-2 0-15,-3-6 1 0,0-3 2 16,-3-2-5-16,-1 0-3 15,1 2 3-15,-3 3 1 16,-3 3 0-16,3 3-2 16,-3 4 5-16,0 4 1 15,0 2-2-15,0 8-3 16,0 2 2-16,3 3 0 16,0 6-1-16,3-3 1 15,0 5-2-15,0-5-1 16,0-3-8-16,3-2-3 15,0-1-38-15,0-4-16 16</inkml:trace>
  <inkml:trace contextRef="#ctx0" brushRef="#br0" timeOffset="1485.1806">18516 12584 112 0,'-3'0'44'0,"3"2"-24"0,3 4-8 0,0-1 13 16,-3 3 2-16,3 2 3 16,0 4-12-16,0-1-5 15,0-3-8 1,0 9 1-16,0-6 0 0,0-2 0 0,0-3-1 16,-3 0-1-16,0-3 2 15,0-2-1-15,-3-9 0 16,0-2-3-1,0 0 3-15,3 0 1 16,0-2 0-16,0-1-1 16,3-2-1-16,3-3 0 15,0 0-2-15,6 0 1 16,0 3 2-16,3 0 4 16,-1 2-4-16,1 3-1 0,0 3-4 15,3 0-3 1,-3 2-20-16,0 3-10 15,3 0-71 1</inkml:trace>
  <inkml:trace contextRef="#ctx0" brushRef="#br0" timeOffset="2072.9662">18879 12798 168 0,'0'0'66'0,"3"0"-36"0,-6 0-9 0,3-3 22 16,0 3-10-16,3-2-2 16,0-9-14-16,0 0-5 15,0-7-7-15,0 2-2 0,6-5 3 0,0-3-3 16,0-2 0 0,3-9-3-16,0-2-1 15,-3 3 1-15,0-3 0 16,-1 2 2-16,1 4 1 0,0-4-4 15,0 1 1 1,0 5-2-16,0 5-2 0,-3 5 3 16,0 3 0-16,0 6 3 15,0 5 3-15,3 20 9 47,0 9 1-47,3 3 1 0,-3 10 7 0,3 0 5 0,-1 3-6 16,-2 2-1-16,6 0-14 0,-3 1-5 15,6-4-1-15,-6-4-1 16,0-6 0-16,-3-8 2 16,0-3-21-16,-3-4-9 15,0-4-22-15,-3 1-8 16,0-6-18-16,-3 0-5 16,3 1-18-1</inkml:trace>
  <inkml:trace contextRef="#ctx0" brushRef="#br0" timeOffset="2304.8688">18888 12631 168 0,'6'-5'63'0,"0"5"-34"0,15-5-12 15,-6 5 22-15,3-3-11 16,5 0-1-16,4 1-16 16,0-1-7-16,6 0-2 0,2 1 0 0,-5-1 1 15,0 0-23-15,-3 1-9 16,-3-1-74 0</inkml:trace>
  <inkml:trace contextRef="#ctx0" brushRef="#br0" timeOffset="2838.0686">19463 12240 148 0,'3'-6'55'0,"0"6"-30"0,-3 0-7 0,0 0 18 15,0 0-3-15,0 3 7 16,-3 18-15-1,0 3-14-15,0 8 4 0,0 5 2 0,0 5 13 0,0 3 8 16,3 0-9-16,0 0-5 16,0 0-11-16,3 3-6 15,3-9-2-15,0-4-1 16,0-6-2-16,0-8-2 0,-1 0-30 16,-2-10-13-16,0-3-33 15,0-3-13-15,0-2-27 16</inkml:trace>
  <inkml:trace contextRef="#ctx0" brushRef="#br0" timeOffset="3088.1358">19290 12541 176 0,'-6'-5'68'0,"12"5"-36"0,0 0-26 0,0 0 17 16,3 0 10-16,9 0 7 16,5 0-10-16,1 0-6 15,3 0-13-15,3 0-5 0,-3 0 0 16,-1 0-12-16,-2 0-3 16,3-8-108-1,3-5-56-15,-3-3 84 16</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2:27.590"/>
    </inkml:context>
    <inkml:brush xml:id="br0">
      <inkml:brushProperty name="width" value="0.05292" units="cm"/>
      <inkml:brushProperty name="height" value="0.05292" units="cm"/>
      <inkml:brushProperty name="color" value="#FF0000"/>
    </inkml:brush>
  </inkml:definitions>
  <inkml:trace contextRef="#ctx0" brushRef="#br0">14974 11898 76 0,'-9'-10'30'0,"9"-6"-16"0,0 3 5 0,0 5 18 16,0 0-7-16,0 2-2 0,3 4-19 16,0-1-5-16,0 3-12 15,0 19 4-15,0 2-1 16,-3 8 1-16,0 8 0 15,-6 11 3-15,-3 15-2 16,0 19-1-16,0 3 0 16,3-1 3-16,0 9 0 15,3 0 3-15,3-3-1 16,0-8 2-16,0-11 4 16,3-2 4-16,0-6-4 15,-3-7 1-15,0-8-5 16,0-6 0-16,0-10 5 15,0-6 3-15,0-5-2 16,0-5 0-16,0-3-3 16,0-5 1-16,-3-2-2 15,0-4 0-15,0-2-6 16,0-2 1-16,0-4-18 0,0-4-5 16,0-6-42-1,0-5-33-15,0 0 36 16</inkml:trace>
  <inkml:trace contextRef="#ctx0" brushRef="#br0" timeOffset="1">14843 12864 164 0,'-15'-11'63'0,"12"9"-34"0,-9-1-21 0,12 3 16 15,0 0-19-15,3 3-4 16,0 5-4-16,3 5 1 16,0 6 1-16,3 2 3 0,3 8 1 0,9 5-1 15,0 3-2-15,5-2 3 16,1-6 0-16,0-3 5 15,-3-5 3-15,-3-5 9 16,-4-8 7-16,1-5 6 16,0-6 4-16,0-10-14 15,0-8-3-15,0-6-10 16,3 1-2-16,-4-6-6 16,1 3-2-16,-6-3-51 15,3-2-20-15,-6 2-53 16</inkml:trace>
  <inkml:trace contextRef="#ctx0" brushRef="#br0" timeOffset="2">13426 13486 124 0,'-3'-3'46'0,"6"1"-24"0,0 2-13 16,-3 0 14-16,0 0-9 15,9 0-3-15,3 0-9 16,0-3-1-16,6 0-1 15,11 1 2-15,13-1 3 0,9 0 0 16,8-2 2-16,10 0 0 16,14-3 1-16,3 2-4 15,4 1-3-15,-4 0 4 16,0 0 4-16,1-3 1 16,-4 2 4-16,-9-2-3 0,-5 3-1 15,-10 3-4-15,-8-4 1 16,-9 4-4-16,-7-1-2 15,-8 0 0-15,-3 1-1 16,-6-1-40-16,-6 0-15 16,-3 6-35-1</inkml:trace>
  <inkml:trace contextRef="#ctx0" brushRef="#br0" timeOffset="3">14602 13245 220 0,'-21'-13'85'0,"18"10"-46"0,-3 3-43 16,6 0 15-16,3 0-10 16,6 5-3-16,3 1-2 15,9 4 3-15,9 6 0 16,8 5 1-16,4 1 0 0,6-4 0 16,-1-2 0-16,-8 0 0 15,-9-3 2-15,-21 0 14 16,-15 3 7-16,-18 5-7 15,-21 6-4-15,-17 5-27 16,-13 26-10-16,-14-3-85 16</inkml:trace>
  <inkml:trace contextRef="#ctx0" brushRef="#br0" timeOffset="4">17016 12253 160 0,'-9'-24'60'0,"9"16"-32"0,-6 0-13 0,3 6 18 0,0-1 8 16,0 0 5 0,-3 3-19-16,-3 3-8 0,-3 2-11 15,-3 6-10-15,3 13-2 0,4 2 0 16,5 0-1-16,9 6 4 16,2-5 2-1,7-1 0-15,6-5-1 0,3-2 5 16,3-3 4-16,-3-6-1 15,-1-10 3-15,-2-5 0 16,-3 0 1-16,-6-6-4 16,-3-2 0-16,-3-6 1 15,-3-10 5-15,-6 3-4 0,-3-1 0 16,-6 4-4 0,0 1 1-16,3 7-11 15,0 1-4-15,0 4-25 16,6 2-9-16,0 2-29 15,6 4-12-15,6-1-25 16</inkml:trace>
  <inkml:trace contextRef="#ctx0" brushRef="#br0" timeOffset="5">17236 12168 192 0,'-9'3'71'0,"9"5"-38"0,0 5-41 0,0-2 10 15,0 2 10-15,0 5 6 16,0 6 3-16,0 0 2 0,0 2-13 16,0-4-3-16,0-4-1 15,0-2-3-15,0-3 0 0,0-5 3 16,0-3 1 0,3-2 5-16,0-6 3 0,0-4-4 15,3-9-1-15,0-8-6 16,3 0-3-16,3-2-3 15,0 4 1-15,3 4-1 16,-3 2-2-16,5 8-2 16,4 5 1-16,0 9 3 15,-3 2 1-15,0 5 1 16,-3 5 2-16,-3 4 1 16,-3 1 1-16,-1-1-5 0,-2-4 1 15,0-2-11 1,-3-3-5-16,0 0-36 15,0-5-14-15,3-2-34 16</inkml:trace>
  <inkml:trace contextRef="#ctx0" brushRef="#br0" timeOffset="6">17608 11959 260 0,'-3'5'99'0,"3"6"-54"0,0 8-57 0,0-4 15 16,0 4 6-16,0 5 8 15,0 8-4-15,0 2-2 16,0 11-6-16,0-3-4 0,0-2 2 0,0-6-2 16,3 1 2-16,0-9-22 15,3-5-9-15,0-5-46 16,0-5-17-16,3-6-2 15</inkml:trace>
  <inkml:trace contextRef="#ctx0" brushRef="#br0" timeOffset="7">17721 12203 228 0,'-6'8'88'0,"12"2"-48"0,3 3-47 0,-3-5 14 16,0 3-7-16,0 7 0 15,3-2 0-15,0 0 2 16,3 0-1-16,0-3-1 0,3-2 3 16,0-3-22-16,-1-3-7 15,-2-5-11-15,3-5-5 16,-3-6-35 0</inkml:trace>
  <inkml:trace contextRef="#ctx0" brushRef="#br0" timeOffset="8">17933 12211 228 0,'0'2'88'0,"-3"3"-48"0,0 11-34 0,0 0 20 16,-3 13 6-16,-3 14 4 16,0-6-10-16,-6 0-3 15,3-3-13-15,3 1-6 0,0-4-1 16,3-2-20-16,9-2-8 0,3-6-113 16</inkml:trace>
  <inkml:trace contextRef="#ctx0" brushRef="#br0" timeOffset="9">18361 11959 184 0,'-3'-5'71'0,"3"8"-38"0,0-1-30 0,0-2 17 15,0 5-8-15,0 6-2 16,0 2 6-16,0 11 1 15,0 3-8-15,-3 2-3 0,0 2-2 16,3 1-2-16,0-5 1 16,-3 7-2-16,3-5-1 15,0-2-6-15,0-4-1 16,0-1-28-16,0-4-12 0,0-5-46 16</inkml:trace>
  <inkml:trace contextRef="#ctx0" brushRef="#br0" timeOffset="10">18251 12121 244 0,'-21'-6'93'0,"21"6"-50"0,0-2-44 16,0 2 18-16,0 0-1 15,0 0 9 1,18-3-9-16,0 0-9 15,0 3-6-15,0 0-4 0,0 0-27 16,-1 0-10-16,1 0-18 16,-3 0-4-16,-3-2-28 15</inkml:trace>
  <inkml:trace contextRef="#ctx0" brushRef="#br0" timeOffset="11">18495 11980 152 0,'-18'14'57'0,"18"-4"-30"0,-17 30-21 0,14-24 15 15,0 8 4-15,0 2 7 16,0 0-2-16,0 4 0 16,0 1-17-16,0-4-8 0,3-3-1 0,0-6-1 15,0-5 1 1,0-2-2-16,9-3 1 15,-3-11-2-15,0-7-1 0,-1-4-4 16,7-1 0-16,0-4 0 16,-3 3-1-16,0 3 4 15,-3 2 0-15,0 3 3 16,0 3 1-16,3 5 5 16,-3 5 3-16,3 3-2 15,0 3 0-15,-3-1-8 16,0 6-2-16,0 6-3 15,0-4 3-15,0-2-22 0,-1-3-9 16,4 3-22-16,0-8-6 16,0 0-19-1,0-5-16 1,0-6 42-16</inkml:trace>
  <inkml:trace contextRef="#ctx0" brushRef="#br0" timeOffset="12">18799 12242 192 0,'9'0'74'0,"-6"3"-40"0,6 0-31 0,-3-3 17 16,0 0-6-16,3 0 0 16,-4 0-4-16,1 0-1 15,3-3-5-15,-3 0-1 0,0-2 1 16,0 0-2-16,-3-3-2 16,-3 0 1-16,-3 0-1 15,0 0-5-15,-3 0 1 16,-6 3 2-16,0 2 3 15,1 3 2-15,-1 3 3 16,-6 2-1-16,0 6 0 0,6-1-1 16,0 6 0-16,6 3-5 15,9-1 1-15,3 1 0 16,3 4 0-16,6-7-14 16,6 0-5-16,-3-3-43 15,8-5-18-15,7-2-2 16</inkml:trace>
  <inkml:trace contextRef="#ctx0" brushRef="#br0" timeOffset="13">19332 11888 144 0,'-15'-8'55'0,"9"-8"-30"0,3 8-5 0,3 8 19 15</inkml:trace>
  <inkml:trace contextRef="#ctx0" brushRef="#br0" timeOffset="14">19311 11861 336 0,'3'6'27'16,"6"-1"-14"-16,9 3-7 15,2-3-3-15,4-2 1 0,6-1 0 16,6-2 0-16,-4 0 0 16,4 0-2-16,0-2-2 15,0 2 1-15,-10 0-1 16,-5 0 0-16,-3 0 0 15,-3 5 2-15,-3 3 1 16,-6 5-4-16,-6 6-1 16,-3 7 3-16,-6 3 3 15,-3 6 1-15,0 2 2 16,0 0-4-16,0 0 0 0,3 5 1 16,0-5 2-1,3-2-3-15,1-6 0 0,2-3 1 16,0-2 0-16,0-8-13 15,0-3-4-15,3-2-27 16,-6-6-12-16,3-2-43 16,0-3-30-1,0-3 55-15</inkml:trace>
  <inkml:trace contextRef="#ctx0" brushRef="#br0" timeOffset="15">19463 12147 252 0,'-12'-5'96'0,"12"5"-52"0,3-3-49 16,3 3 17-16,3 0-3 0,5-3 5 15,4 3-2-15,6 0 1 16,9 0-7-16,6 3-4 0,-4 0 1 16,1-1-35-16,12-2-13 15,-4 3-73 1</inkml:trace>
  <inkml:trace contextRef="#ctx0" brushRef="#br0" timeOffset="16">20260 12181 144 0,'-3'-8'55'0,"3"8"-30"0,-3-2-16 0,0 2 16 16,-3 0-1-16,1 2 3 15,-4 4-13-15,0 2-5 16,-3 2-6-16,0 6-5 0,0 5-1 15,0 3 4-15,6 0 3 0,0 2-3 16,3-4-3-16,6-4 1 16,3-2 0-16,0-3 3 15,3-5 1-15,0-3-1 16,0-5-2-16,3-5-2 16,-3-3 1-16,0-2 1 15,-3-6 0-15,-1-5 0 16,-2-1 0-16,0-1 2 15,-3 7 1-15,0 3 1 16,0 2 0-16,0 3 0 16,0 5 0-16,0 3-5 15,3 11 1-15,3 5 0 0,-3 0 0 16,0 2 0-16,6 1 2 16,0-3-8-16,-3-3-3 15,0 0-35-15,0-2-14 16,-3-1-23-1</inkml:trace>
  <inkml:trace contextRef="#ctx0" brushRef="#br0" timeOffset="17">20356 12216 164 0,'-3'2'63'0,"6"4"-34"0,-3 4-34 0,3 1 10 0,0 5 1 15,-3 0 4-15,0 0 1 16,0 2 3-16,0-5-7 16,0-2-2-16,0-3-1 0,0 0 0 15,0-6 2 1,0 1 1-16,3-8 5 16,-1-6-2-16,7-7-5 15,0-4-1-15,3 4 0 16,0 2 0-16,3 3-2 15,0 5 1-15,0 3 0 16,-3 5 1-16,0 10-5 16,0 6-1-16,-4 3 3 15,1-1 1-15,0 1-3 0,-3-3 1 16,0-3-16-16,6 0-41 16,3-5-8-1,0-3-20 1</inkml:trace>
  <inkml:trace contextRef="#ctx0" brushRef="#br0" timeOffset="18">20677 12205 176 0,'-15'-5'66'0,"9"5"-36"0,-6 5-33 0,6 1 13 15,-3 1-7-15,1 7-2 16,-1 4-3-16,3 1-1 15,3 2 2-15,0 0 0 0,6-2 1 16,3-4 0-16,3-1 2 16,2-4 3-16,4-4 2 0,0-6-1 15,6-6-1-15,3-10-1 16,-3-5 2-16,-3-3-3 16,-7-5-2-16,-2 0 0 15,-3 0 1-15,-9-5-1 16,-6-1 2-16,3 1 0 15,1 5 1-15,-1 8 6 0,0 5 6 16,0 5-8-16,0 6-2 16,3 10-6-16,0 8-1 15,0 9-4 1,3 7-1-16,9 2 5 16,0 9 2-16,6 0 1 15,-1-6-2-15,4-5-8 16,3 0-5-16,3-7-44 15,0-9-59-15,0-3 23 16</inkml:trace>
  <inkml:trace contextRef="#ctx0" brushRef="#br0" timeOffset="19">22243 12166 220 0,'-27'-3'85'0,"15"8"-46"0,-3 3-46 0,3 0 14 16,0 0-3-16,-6 3 2 15,4 4 4-15,2 7 4 16,3-1-8-16,3-3-3 0,3 1-2 15,9-1-1-15,6-4 0 16,3-4 0-16,-1-2 0 16,4-5-5-16,0-3 1 15,0-6-5-15,0-4 1 16,-3-9 4-16,-3-2 2 16,-3 3 2-16,-3 2 0 15,0 3 8-15,-6 2 5 16,0 3 2-16,0 3 4 15,0 2-13-15,-3 6-6 0,3 2 0 16,0 8-1-16,0 8-2 16,0 1 0-16,3-4-1 15,-1 3 3-15,4-5-20 16,0-3-6-16,0-2-26 16,0-3-9-16,0-5-20 15</inkml:trace>
  <inkml:trace contextRef="#ctx0" brushRef="#br0" timeOffset="20">22424 12192 164 0,'0'5'63'0,"0"3"-34"0,0 5-27 0,0-5 12 16,0 3 6-16,0 0 7 15,0 2-3-15,0 0-2 16,0-2-12-16,0-3-2 0,0-1-1 15,0 1 1-15,0-5 2 16,0 0-1-16,0-9 0 16,6-9-3-1,0 1-4-15,3-2-1 16,0 1-3-16,3-1-1 0,-3 2 2 16,6 4 2-16,3 5-2 15,-3 2 0 1,2 6 5-16,1 5 2 0,-3 7 0 15,-3 7-1-15,0 1-3 16,0-1 1-16,-3 1-7 16,0-4 1-16,0-6-30 15,3 0-13-15,-1-2-67 16</inkml:trace>
  <inkml:trace contextRef="#ctx0" brushRef="#br0" timeOffset="21">21255 11872 144 0,'0'-19'55'0,"0"17"-30"0,0 2-7 0,0 0 18 16,0 10-14-16,0-2 5 15,0 11-10-15,0 5-9 16,0 10-1-16,0 3 3 0,0 5-6 16,0 3 0-16,0 3 0 15,0 0 2-15,0-6-1 16,0-2 2-16,0-6-4 15,0-5-2-15,0-5 0 16,0-6-1-16,2-4-22 16,1-6-10-16,0-3-59 15,0-5-39 1,3-5 54-16</inkml:trace>
  <inkml:trace contextRef="#ctx0" brushRef="#br0" timeOffset="22">21388 12089 104 0,'-8'-5'41'0,"5"2"-22"0,-3-10-11 0,3 13 11 15,0-3 8-15,0-8 6 16,0 3 2-16,0 1 1 16,3-1-19-16,0 0-1 0,3 0-2 15,3-3 1-15,3-2 1 16,2 0-4-16,7-3 0 0,6 0-5 16,3-3-2-1,0 4-2-15,0 9-3 0,-1 1 1 16,-5 8 1-16,0 5-1 15,-9 5-1-15,-6 3 1 16,-6 0-1-16,-6 5 0 16,-3 0 2-16,-3-3 1 15,0-2 1-15,3-3-2 16,0-2-2-16,6-3-4 16,3 0-2-16,3 0 0 0,6 2 4 15,3 4-1 1,3 2 1-16,6 2 2 15,0 3 0-15,-6 0-3 16,-7 9 2-16,-2-1 3 0,-9-3 3 16,-2-2 2-16,-4 2 3 15,-3-7-5-15,-3-6-3 16,0-2-1-16,0-6 1 16,0-2-32-16,3-3-14 15,0-3-62 1,9 0-38-16,6 1 62 15</inkml:trace>
  <inkml:trace contextRef="#ctx0" brushRef="#br0" timeOffset="23">22061 12115 132 0,'-6'-2'52'0,"6"2"-28"0,-6-3-13 0,3 3 15 16,0 0-1-16,-3-3 2 16,-3 3 2-16,-2 0 2 15,-1 0-16-15,-6 6-9 0,-3 2-2 16,0 5-3-16,-3 5 2 16,6 3-2-16,4 14 2 15,5-3-2-15,6-1-1 0,6-4 3 16,11 2 2-16,7-8-2 15,3-5-2-15,6-5-38 16,3-6-17-16,8-2-46 16</inkml:trace>
  <inkml:trace contextRef="#ctx0" brushRef="#br0" timeOffset="24">17468 12999 156 0,'0'-5'60'0,"0"5"-32"0,0-3-15 0,0 3 17 15,-3 0 2-15,-3 0 6 16,0 0-10-16,-2 3-4 16,-7 2-14-16,-6 3-9 0,3 0-1 15,3 2-2-15,3 1 0 16,3 0 0-16,12-1 0 16,9 1 0-16,3-1-2 0,0 4 0 15,3-4 3-15,0 6 0 16,-1-3 1-1,-2 6 0-15,-3-6 2 0,-3 0 12 16,-6 0 6-16,-3 1 1 16,-9-4-1-16,-3 4-8 15,-9-7-3-15,-8-1-10 16,-1-1-1-16,3-2-18 16,3-1-4-16,3-2-10 15,7 0-2-15,2-5-44 16,9-8-53-1,3-14 37-15</inkml:trace>
  <inkml:trace contextRef="#ctx0" brushRef="#br0" timeOffset="25">17623 12822 220 0,'-6'-3'82'0,"3"3"-44"0,3 0-47 0,0 0 14 16,0 5-3-16,0 3 1 16,3 3 10-16,-3 10 3 15,3 8-7-15,-3 3 3 0,0 2 4 16,3 1-10-16,0-4-6 0,0 9 2 16,0-3 0-1,0-5 0-15,0-6-2 16,0-2-15-16,3-8-5 15,0-3-25-15,0 1-12 16,0-9-24-16,0-3-21 16,0-12 44-16</inkml:trace>
  <inkml:trace contextRef="#ctx0" brushRef="#br0" timeOffset="26">17742 13060 228 0,'0'-3'85'0,"0"6"-46"0,0-1-46 16,3 1 14-16,-3 5-3 0,3 3 2 15,-3-1 0 1,0 9-1-16,0 2-3 16,0 0-4-16,0-2 1 0,0-4-12 15,0-1-5-15,0-4-32 16,0 1-13-16,0-6-16 16</inkml:trace>
  <inkml:trace contextRef="#ctx0" brushRef="#br0" timeOffset="27">17748 12959 236 0,'-9'-18'90'0,"9"31"-48"0,0-21-51 0,0 8 12 16,0 0-9-16,6 0 1 16,0 8-30-16,9 0-12 15,6 0-40-15,0 0-15 0</inkml:trace>
  <inkml:trace contextRef="#ctx0" brushRef="#br0" timeOffset="28">17954 13031 144 0,'-3'0'55'0,"-6"2"-30"0,-3 4-16 16,9-1 14-16,-6 0-9 16,0 6-3-16,0 2-9 15,0 3-1-15,0 2-1 16,3 4 0-16,0-1 0 0,3-3 0 15,0 1 0-15,3-6 0 16,3-2 0-16,3 2 6 0,0-8 4 16,0-2 3-1,0-6 3-15,0-10-9 0,0-3-2 16,0-5-5 0,0-3-1-16,0-2-6 0,0-3-3 15,0-9 3-15,-3 4 2 16,-3 2 3-16,0 3 3 15,0 5 15-15,0 6 7 16,0 5 2-16,0 2 0 16,0 11-17-1,6 11-4-15,-3 7-3 16,3 6-1-16,-3 2 2 16,-1 1-1-16,4-1-1 15,0 3-6-15,-3-5-1 16,3 3-19-16,6-3-8 15,-3-6-35-15,0-5-49 16,3-5 30-16</inkml:trace>
  <inkml:trace contextRef="#ctx0" brushRef="#br0" timeOffset="29">18117 13089 208 0,'-3'0'79'0,"9"3"-42"0,0-3-45 16,0 0 12-16,0 0 7 15,0 0 5-15,0 0-4 0,0-3-2 16,0 0-5 0,0 1-4-16,0-4 0 0,-3 1 1 15,0 0 3-15,-3-1 0 16,0 1 0-16,-6 0-3 0,0 0 1 16,-3 2 2-16,-3 0 2 15,0 3-8 1,0 6-1-16,-6 2-2 15,3 2 2-15,4 1 1 0,2 2 1 16,0 5 2-16,3 4 1 16,9-1-1-16,0 0 1 15,3 0-4-15,3-5-2 16,2 3-1-16,4-6 3 16,3-5-9-16,0-3-1 15,-3-2-25-15,0-6-9 16,-3-2-50-1</inkml:trace>
  <inkml:trace contextRef="#ctx0" brushRef="#br0" timeOffset="30">18614 13018 196 0,'0'-3'74'0,"0"3"-40"0,0 0-24 0,0 0 17 16,0 5-7-16,0 0 1 15,0 3-3-15,0 3 0 16,0 2-9-16,0 3 1 0,0 0 3 16,0 2-9-16,0 6-2 15,0-5-2-15,0-1 0 16,0-2-20-16,0-3-7 15,0-2-2-15,0 0 3 16,0-1-30-16,0-5-11 0,0-5-14 16</inkml:trace>
  <inkml:trace contextRef="#ctx0" brushRef="#br0" timeOffset="31">18641 12986 248 0,'-9'-6'93'0,"9"6"-50"0,0 0-59 16,0 0 12-16,0 0-10 15,0 0 1-15,0 0-24 16,6 0-10-16,0 0-36 16,0 3-12-16</inkml:trace>
  <inkml:trace contextRef="#ctx0" brushRef="#br0" timeOffset="32">18763 13092 160 0,'-3'23'63'0,"3"-15"-34"0,-15-2-19 0,12-4 20 15,0 1-9-15,0 0 0 16,0-1-6-16,3-2-1 16,0 0-8-16,0-5-8 0,9-3-4 15,0-3 0-15,0-2 4 16,3-3-1-16,0 0-1 15,6 3 0-15,-6 3 3 16,3 4 0 0,-1 6 7-16,-2 8 4 15,0 3-3-15,-3 2 1 16,0 3-3-16,-3 2 2 0,0 4-4 16,-3-4-2-16,-3-2-16 15,0-3-5-15,0-2-28 16,0-6-11-1</inkml:trace>
  <inkml:trace contextRef="#ctx0" brushRef="#br0" timeOffset="33">19028 12853 220 0,'-3'8'82'0,"6"11"-44"0,0 13-44 0,0-16 12 16,-3 5 0-16,0 5 6 16,0 3-2-16,0 0 0 15,0 3-6-15,0 3-3 0,0-4 0 16,0-4-21-16,3-6-7 16,-3-5-52-1,3-3-44-15,0-5 45 16</inkml:trace>
  <inkml:trace contextRef="#ctx0" brushRef="#br0" timeOffset="34">18921 12991 272 0,'-18'-8'104'0,"18"8"-56"0,0 0-56 16,9 0-2-1,6 0 2-15,3-5-3 16,3 0-1-16,-1-1 8 16,4 9-21-16,0 0-7 0,-3-1 2 15,-3 1 3-15,-3 2 13 16,-4 3 9-16,-2 3 7 16,-3 2 4-16,-3 3 17 15,0 2 8-15,-3 3-1 0,0 3 2 16,3 3-14-16,3-6-5 15,6-5-2-15,-3-3 3 16,15-13 14 0,0-5-13-16,-6-3-3 15,-4-3-3-15,-2-2 1 16,-6 0 1-16,-6-3 1 16,-6-3-4-16,-14 3-3 15,-4 3-16-15,0 0-5 16,0 2-30-16,0 3-10 15,3 1-59 1,4-4-35-16</inkml:trace>
  <inkml:trace contextRef="#ctx0" brushRef="#br0" timeOffset="35">18543 12830 184 0,'-12'-3'68'0,"15"0"-36"0,6 3-114 16,0 0-25-16</inkml:trace>
  <inkml:trace contextRef="#ctx0" brushRef="#br0" timeOffset="36">19775 12790 220 0,'-3'-8'85'0,"3"5"-46"0,3 9-41 16,-3-1 17-16,3 3-7 15,0 8 3-15,0 5-2 16,-3 11 2-16,-3 7-6 16,0 4-5-16,0-1-1 0,0 3 5 15,0-3 2-15,0-5-9 0,0-2-3 16,0-6-15-16,0-5-4 16,3-3-31-16,-3-8-14 15,6-8-12 1</inkml:trace>
  <inkml:trace contextRef="#ctx0" brushRef="#br0" timeOffset="37">19650 12996 244 0,'-15'-2'93'0,"15"-1"-50"0,15 0-50 15,-6 3 16 1,0 0-4-16,6 0 4 15,3 0 0-15,3 0 0 0,5 0-5 16,4 0-5-16,-3 0 0 0,-3-2-19 16,0 2-9-16,-4-8-27 15,-2 3-10-15</inkml:trace>
  <inkml:trace contextRef="#ctx0" brushRef="#br0" timeOffset="38">19927 12814 144 0,'-3'2'55'0,"3"9"-30"0,0 10-18 15,0-2 13-15,0 7 5 16,0 1 5-16,-3 2-3 0,0 0 1 16,0-3-16-16,0-2 0 0,0-3-1 15,0-2-2-15,0 2 0 16,3-10-5-16,0-4-1 15,0 1 3 1,0-8-1-16,3 0 0 16,3-5-6-16,3-5-1 0,3-4 1 15,3 4 0 1,0-1-2-16,-3 3 2 16,-1 6 1-16,1 2 2 15,0 5 5-15,-3 3 6 16,0 5-7-16,-3 0-3 0,-3 0-2 15,0 3 1-15,0 6-19 16,0-4-8-16,-3-2-18 16,3-3-6-16,6-5-62 31</inkml:trace>
  <inkml:trace contextRef="#ctx0" brushRef="#br0" timeOffset="39">20234 13092 220 0,'6'2'82'0,"-1"1"-44"0,4 2-40 16,0-2 17-16,0-3-2 0,3 0 4 15,0 0-7-15,-3 0-3 16,0-3-4-16,0 1 0 0,-3-4 2 16,0 1 0-16,-3-3 0 15,-3 0-1-15,-6 0 0 16,0-2-2-16,-6 2-2 15,-3 0 5-15,0 2 1 16,0 6 0-16,3 3-1 16,-3 5-3-16,4 3-2 15,2 2 1-15,0 3-1 16,6 0 0-16,6 2 2 16,6 3-14-16,11-2-7 15,7-14-30-15,9-5-13 16,0-11-41-1</inkml:trace>
  <inkml:trace contextRef="#ctx0" brushRef="#br0" timeOffset="40">20906 12983 140 0,'-6'0'55'0,"3"0"-30"0,-6 0-10 16,6 0 20-16,-3 3-2 16,-2-1 1-16,-4 6-8 15,0 3-2-15,0 2-13 16,-3 8-4-16,3 6-3 0,3 5-5 15,9-1-1-15,0 1-2 16,6-6 3-16,3-2-9 16,6 0-3-16,0-11-9 15,3-2-1-15,-1-6-30 0,1-5-11 16,12-5-12 0</inkml:trace>
  <inkml:trace contextRef="#ctx0" brushRef="#br0" timeOffset="41">21046 12996 220 0,'-9'3'82'0,"6"2"-44"0,0 6-42 0,3-1 13 16,-6 4 8-16,6 4 6 15,3 1-5-15,3 2 0 0,3 3-11 16,0 0-2-16,3-3-1 0,3-5 0 15,0-3 0-15,0-5 0 16,-3-3 2-16,-1-5-8 16,4-8 0-16,0-5-2 15,-3-3-1-15,-3-3 4 16,-9 1 2-16,6-1 0 16,-6 1 2-16,-3 2-2 15,0 3 2-15,3 5 0 16,-3 3 3-16,3 2-5 15,0 6-1-15,0 4 4 16,6 4 5-16,0 2-5 16,0 1-2-16,6 4-4 0,0 6 1 15,0-6-17-15,0-2-5 16,-1-3-24 0,1-2-10-16,0-3-50 15</inkml:trace>
  <inkml:trace contextRef="#ctx0" brushRef="#br0" timeOffset="42">21374 13049 184 0,'-3'3'71'0,"3"5"-38"0,3 5-34 0,0-5 12 15,-3 3 15-15,0-1 7 16,0 6-8-16,0 5-2 0,0-2-13 15,0-1-6-15,0-5-3 16,0 1 1-16,0-4 1 0,3 1 1 16,-3-6 2-16,0-5 1 15,0 0 3-15,3 0-1 16,-1-21 0 0,4 2-5-16,0 1-3 15,0-3 2-15,0 0-2 16,6 2-1-16,3 1-4 15,0 2 0-15,-3 5-16 0,0 3-6 16,0 3-29 0,0 2-10-16,-1 1-37 15</inkml:trace>
  <inkml:trace contextRef="#ctx0" brushRef="#br0" timeOffset="43">21588 13131 184 0,'0'14'71'0,"6"17"-38"0,-6-2-21 0,0-18 19 16,0 2-5-16,0-2-1 16,0-1 0-16,3-2-1 15,-3 0-13-15,0-2-4 0,0-1-3 16,0-3 6-16,0-2 6 16,0-2-2-16,0-1 2 15,0-5-9-15,3-2-4 16,6-1-13-16,-3-7-6 15,6-4-1-15,2 4 2 0,1 5-13 16,0-1-7-16,0 6 1 16,0 1 0-16,-3 4 17 15,0 3 10-15,-3 0 14 16,0 8 5-16,0 5 1 16,0 0 2-16,-1 0 3 15,1-2 1-15,0-3-13 16,0 0-3-16,0-5 4 15,0 2 3-15,0-5-1 16,0-11 0-16,-3-2-5 16,0 0-3-16,-3 0-3 15,-3-3 1-15,-3 0-10 16,-3 0-5-16,-3 3 12 0,-3 2 6 16,-3 6-4-16,0 2 0 15,0 6 0-15,4 5 3 16,-1 8-2-16,-3 5 0 15,9 3 1-15,0-6 0 16,6 3-3-16,3 1 2 16,3-4-12-16,6-2-7 15,0-5-11-15,2-4-4 16,4-1-41 0</inkml:trace>
  <inkml:trace contextRef="#ctx0" brushRef="#br0" timeOffset="44">21969 13100 152 0,'-9'5'57'0,"9"0"-30"0,0 8-27 0,0-2 13 0,0 5 11 16,0 2 9 0,0-2 5-16,0 0 4 0,0-3-23 15,0 3-11-15,0-5-5 0,0-3 1 16,0-3 2-16,0-5 4 15,3-3 1-15,3-2-5 16,0-8-2-16,3-11-7 0,3 3 0 16,0 0 1-1,-1 5 1-15,4 3-2 16,-3 5 2-16,6 2 3 16,0 6 3-16,0 6 2 15,-3 12 1-15,-3 1-2 0,0-1-1 16,-4 1-3-16,1-3 1 15,-3-1-13 1,0-4-3-16,0-3-21 0,0-3-5 16,3-5-13-16,3-5-5 15,0-11-33 1</inkml:trace>
  <inkml:trace contextRef="#ctx0" brushRef="#br0" timeOffset="45">22323 12835 232 0,'6'-3'88'0,"-6"3"-48"0,0 6-51 0,3-1 11 0,-3 5 3 16,3 9 5-16,-3 7 5 15,0 4 5-15,0 4-10 16,0 0-2-16,0 6 0 16,0 2-14-16,-3-5-5 0,0-5-28 15,-3-5-14-15,6-6-40 16</inkml:trace>
  <inkml:trace contextRef="#ctx0" brushRef="#br0" timeOffset="46">22162 12994 240 0,'6'-3'90'0,"9"3"-48"0,18 0-49 0,-12 0 14 16,14 0-10-16,7 0 2 16,3 0-10-16,14 0-5 15,-2 0-83-15,-6-8-34 16</inkml:trace>
  <inkml:trace contextRef="#ctx0" brushRef="#br0" timeOffset="47">17668 13674 224 0,'-18'0'85'0,"9"5"-46"0,-3 6-37 16,9-6 19-16,-6 5-13 0,-3 6-4 15,3 8-3-15,6 3-1 16,0-1 0-16,6 0 0 0,3-2 2 16,3-3 1-16,3-5 3 15,3-5-3-15,0-6-2 16,3-5 8-16,0-2 4 16,-1-6-4-16,-2-11-1 15,-3 1-2-15,-3-1 1 16,-6-2-4-16,-3 2 0 15,-3 1 3-15,-3 2 1 16,-3 3-1-16,0 2-1 0,0 3-30 16,1 6-12-1,2-1-42-15,3 3-17 16,3 0 4-16</inkml:trace>
  <inkml:trace contextRef="#ctx0" brushRef="#br0" timeOffset="48">17876 13716 200 0,'-12'8'77'0,"9"3"-42"0,0 15-43 16,6-10 12-16,-3 8 2 0,-6 5 6 16,0 0 11-1,0 3 6-15,6-3-15 16,0-3-1-16,3 1 0 0,0-6-7 15,-3 3-3-15,0-6-2 16,0-5 1-16,0-5 3 16,0-2 2-16,-6-12 10 15,6 1-7-15,-6-6-3 16,3-7-2-16,0-6-1 16,0-2-2-16,3-9-2 15,6 1-2-15,0-1 1 16,3 4 1-16,0 2 0 0,3 2 2 15,0 3 3 1,0 6 0-16,0 2 2 16,3 5-4-16,0 6-2 15,-3 10-3-15,2 1 1 16,-8 4 5-16,0 3 2 0,-6 1 0 16,-3 2-1-16,-3-1-8 15,-3 1-2-15,1-2-12 16,-4-4-3-16,0-2-10 15,0 0-2-15,3-3-13 16,0-5-6-16</inkml:trace>
  <inkml:trace contextRef="#ctx0" brushRef="#br0" timeOffset="49">18004 13772 212 0,'21'5'79'0,"-18"-2"-42"0,0 4-45 16,6 4 12-16,0-3 5 0,3 0 5 16,0 2 5-1,-1-2 1-15,4 0-11 0,0-2 1 0,0-9 3 16,0 0-5-16,-3-7-2 16,0-1-1-16,-3 3 1 15,-3-2-1-15,-3-1 2 16,-3-2-2-16,-6 0 2 15,-3-1-2-15,0 4 2 16,-3-1 0-16,0 6 3 16,0 2-5-16,0 3-3 15,3 6-4-15,0-1-1 16,3 5 2-16,0 9 2 16,3 2 2-16,1 0 1 15,2-2-2-15,2-1-2 0,4 1 1 16,3-3-1-16,3-3-20 15,3-2-7-15,0-6-13 16,0-2-2-16,0-3-18 16,-3 0-4-16,6-6-23 15</inkml:trace>
  <inkml:trace contextRef="#ctx0" brushRef="#br0" timeOffset="50">18302 13780 212 0,'-3'-3'79'0,"3"6"-42"0,-12 2-43 0,15 0 14 15,-6 6 6 1,3 5 8-16,-3-3 4 0,0 0 2 16,0 0-15-16,3-2-3 0,0-1 0 15,-3-2-4-15,3 0 2 16,0-2 1-16,0-6 5 16,0 0-4-16,0-3 2 15,0-2-7-15,9-6-3 16,0-5-1-16,0 0-1 15,0 0-3-15,0 3 2 16,3 3 1-16,-4 2 2 16,4 2 1-16,3 6 1 15,-3 6 2-15,0 2 1 0,-3 5-1 16,6 0-1-16,-9 0-3 16,0 1-2-16,-3 1-6 15,-3 1-1-15,0-2-30 16,0-1-11-16,0-3-37 15,3 1-16-15,0-6 1 16</inkml:trace>
  <inkml:trace contextRef="#ctx0" brushRef="#br0" timeOffset="51">18823 13748 208 0,'-6'-6'79'0,"0"6"-42"0,0 0-10 0,3 3 27 16,-6 0-8-16,-6-1-2 15,-3 1-25-15,0 0-9 16,3 2-7-16,1 0-5 0,2 1-1 16,3-1-7-16,6 13-15 15,3-2 3 1,9-3 8-16,0 1 8 0,2-1 7 16,1-2 2-1,-3-1 7-15,-3 1 4 0,-9-3 4 16,-6 0 1-16,0 0-6 15,-2-3-3-15,-4-3-5 16,0-2-4-16,-3 0-14 16,0 0-6-16,3-2-19 15,3-1-8-15,3 3-152 32,9 0 72-32</inkml:trace>
  <inkml:trace contextRef="#ctx0" brushRef="#br0" timeOffset="52">18879 13819 160 0,'0'21'60'0,"3"3"-32"0,-3 8-17 0,0-16 15 15,0 5 1-15,0 5 1 16,0 6-2-16,0-3-1 16,0-2-14-16,0-6-7 0,0-3 0 0,0-2 1 15,0-5 4-15,-3-3 7 16,3-3 2-16,-3-5-7 15,0-5-4 1,0-11-2-16,3-5-1 16,0-3-5-16,0-5 1 15,0-3-2-15,3-8-2 0,3 3 3 16,0 3 0-16,6 5-2 16,0 2 2-16,-3 6 3 15,9 5 3 1,0 6 2-16,-1 5-1 0,-2 5 1 15,0 2-2-15,-3 9 2 16,-6 5 0-16,-3-3 3 16,-3 0-3-1,-6 0 1-15,0 1-10 0,-9-4 0 16,-3-2-16-16,1 0-5 16,-1-3-13-16,3-2-2 15,3-3-33-15,0 0-12 16</inkml:trace>
  <inkml:trace contextRef="#ctx0" brushRef="#br0" timeOffset="53">19248 13750 240 0,'-3'-2'90'0,"0"4"-48"0,-3 4-29 16,3-4 24-16,-8 1-15 15,-4 2-2-15,0 1-12 16,-3 7-3 0,3 5-3-16,3 1-4 0,3-1 1 15,3 1 1-15,3-3 2 0,3 0-1 16,3-3-1-16,6-3 1 16,6-2-1-16,0-2-5 15,0-6 1-15,0-6-7 16,-3-2-1-16,-1 1 7 15,-2-7 2-15,0-2 3 16,-6 1 2-16,0-1-1 0,0 2-1 16,-3 6 3-1,3 1 2-15,0 4-4 0,-3 8-1 16,3 0 0-16,0 6 2 16,3 0-1-16,0 2-1 15,0 0 1-15,3 0 1 16,0 1-21-16,0-1-9 15,6-3-35-15,0-4-12 16,11-4-21 0</inkml:trace>
  <inkml:trace contextRef="#ctx0" brushRef="#br0" timeOffset="54">19510 13724 288 0,'-21'0'107'0,"12"0"-58"0,-2 5-53 16,8 1 18 0,-3 1 7-16,0 4 6 0,0 5-5 15,-6 5-2-15,3 0-12 16,9 0-5-16,0 1-2 0,3-1-1 16,3-3 0-16,0-2-7 15,6 0 0-15,3-5-17 16,-1-3-7-16,4-3-16 15,0-5-9-15,6-3-22 16,-6-2-51 0,9-3 28-16</inkml:trace>
  <inkml:trace contextRef="#ctx0" brushRef="#br0" timeOffset="55">19686 13803 236 0,'0'-2'90'0,"3"4"-48"0,-3-2-31 0,0 0 21 15,0 0-8-15,3 6-2 16,0-1-6-16,3 3-2 15,0-3-8-15,3 3-2 0,0-3 2 16,2 1-1-16,1-1 0 16,0-5-1-16,0-3 0 15,3 1 0-15,-3-1 0 16,0-5-2-16,-3 0-2 16,0-2 1-16,-3-1-1 15,-9 0 0-15,-3 1 0 16,-3-1-3-16,-3 3 0 0,-3 0-1 15,-3 6 0-15,-3 2-2 16,-11 5 1-16,2 3-2 16,0 10 2-16,3 1 5 15,6-1 4-15,7 4 3 16,5 1 3-16,9 1-3 16,6 0-2-16,11 3 2 15,4-4 0-15,3-1-3 16,3-4-1-16,9-7-19 0,5-9-9 15,1-4-64-15,0-9-30 16</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2:46.064"/>
    </inkml:context>
    <inkml:brush xml:id="br0">
      <inkml:brushProperty name="width" value="0.05292" units="cm"/>
      <inkml:brushProperty name="height" value="0.05292" units="cm"/>
      <inkml:brushProperty name="color" value="#FF0000"/>
    </inkml:brush>
  </inkml:definitions>
  <inkml:trace contextRef="#ctx0" brushRef="#br0">6532 6109 140 0,'-8'-2'52'0,"5"4"-28"0,-3 6-22 16,6-5 12-16,-3 5-9 15,3 2-3-15,0 4-4 0,0 4 1 16,3 1 1 0,0 2 0-16,0 3 2 0,-3 2-3 15,0 8 0-15,0 6 3 16,0 10 3-16,0 1-2 0,-3 4 0 15,0-4-1-15,0 1 1 16,3 9-2-16,0 3-1 16,0-1 1-16,0 6-1 15,0-5 2-15,0-6 1 16,-3 3-1-16,3 5 1 16,-3 0 0-16,3 3 1 15,0 2-5-15,0-7 1 16,3-3 0-16,0 2 2 0,0 3 1 15,0 3 3 1,0 2-3-16,0 3 0 16,2-7-3-16,1 1-3 0,0 6 4 15,0 3 1-15,0 0 2 16,0 2 0-16,-3-10-2 16,3 3-2-16,-3 2 1 15,0 8-1-15,-3 0 2 16,0 0 1-16,-3-6 1 15,3 6 2-15,0 6-3 16,3-6 0-16,0 0-1 16,3-3 1-16,3 1-2 15,0 17-1-15,6 1 1 16,0-5 1-16,-3-3-3 0,-1-3 0 16,-2 1 3-16,0 4 3 15,-3-2-4-15,0 0-1 16,-3 0 2-16,0-3 1 15,0 6-1-15,0-6-2 16,-3 3 3-16,0-2 0 16,0-1-1-16,0 11 1 15,-3-8-2-15,0 5-1 16,0 0 1-16,0 11 1 16,-3-8 1-16,-3 2 3 15,-3 6-1-15,4 3 2 16,2-3-2-16,0-3 2 15,0 3-4-15,3-1 0 16,3 4-1-16,6 2 1 16,0 5 0-16,0 9 3 0,5 4-5 15,-2 1-1-15,0 13 2 16,-3 0 1-16,0-6 1 16,0 1 2-16,0-8-1 15,3-9 0-15,3-15-10 16,3-11-2-16,6-18-75 15,0-27-71 1,2-28 44-16</inkml:trace>
  <inkml:trace contextRef="#ctx0" brushRef="#br0" timeOffset="1">6797 6112 96 0,'6'-3'35'0,"0"3"-18"0,9 0-20 0,-3 3 6 15,3-3-6-15,12 0 2 16,11 0-1-16,10 0 0 15,20-5 4-15,13 2 1 16,8 3-1-16,6 0 1 16,19 3 0-16,2-1 1 15,3 4 0-15,12-4 2 16,9 3 1-16,-4 1 1 16,19-4-2-16,6-2 1 15,3 0-4-15,5-5-2 16,-2 2 2-16,3-7 0 15,-4 7-4-15,-14 6 1 16,-3-3 2-16,-9 0 3 0,-3 5-2 16,-12 0 0-16,3-2 1 0,3 0-2 15,-9-1 1-15,-3-2 0 16,6 0 3-16,-9 0-1 16,-3 0 0-16,-9 0-3 15,3 0 1-15,-2 0-2 16,-4-2 2-16,-6-1-2 15,-3 0-1-15,4-4 1 16,2-1 1-16,-3 0 1 16,0 0 1-16,-5 0-2 15,5 0-2-15,21 0 1 16,-6 3-1-16,-12 2 0 16,1-2 2-16,2-1-3 15,0 1 0-15,-9 0 3 0,-2 0 3 16,-7-1-4-16,6 1-1 15,3 0 2-15,-5-1 1 16,-1 4-6-16,-3-1 0 16,7 0 3-16,5-2 4 15,-6 0-1-15,4 0 0 16,-4-1-3-16,0 1-1 16,3 2 3-16,-8 3 3 15,-7 3 0-15,4 2 0 16,-10 1 3-16,6-1 3 0,10-3-6 15,-7 1-3-15,-6-3 1 16,-2-3 0-16,-10-4-10 16,-5-4-5-16,-3-5-78 15</inkml:trace>
  <inkml:trace contextRef="#ctx0" brushRef="#br0" timeOffset="2">14688 5847 180 0,'-15'-10'68'0,"3"12"-36"0,1-2-37 0,8 3 12 15,-3 0-8-15,3-1-2 16,0 1-3-16,0 2 1 16,0 3 3-16,3 5-4 0,0 9 0 15,0 4 3-15,0 11 3 16,0 8 1-16,0 3-1 15,0 2 7-15,0 6 3 16,0 7-3-16,-3 8 1 16,3 6-5-16,-3 0 0 15,3-6 1-15,0 6 0 0,0 5-2 16,0 3-2-16,0 2 3 16,0-10 0-16,0 2-1 15,0 3 1-15,0 6 2 16,0-1 4-16,0-8-2 15,0 3 1-15,3 3 1 16,0 7 2-16,3-2-3 16,0-2-3-16,0-1-2 15,2 3-3-15,1 5 1 16,0 1-1-16,0-4 0 16,-3 3 0-16,-3 6 0 15,0 2 2-15,-3-5-1 16,0-3 2-16,0 6-2 0,0-1-1 15,0 22 3-15,3-8 2 16,-3-3-2-16,3 5 0 16,0-5-1-16,0-2-2 15,-3-3 1-15,6 2 1 16,0-2-1-16,0-5-1 16,0-6 1-16,0 0-1 15,0 3 2-15,0-5 1 16,0-3-4-16,0-6 1 15,0 6 2-15,0 3 3 16,2-3 0-16,-2 0 2 16,6-6-4-16,-3 1-2 0,0 8 0 15,-3-6 1-15,0 0-1 16,3-10-1-16,-3 5 3 16,0 11 0-16,0-9-1 15,-3 1 1-15,0-3-2 16,6 0-1-16,-3 5 1 15,0 6 1-15,0 5 1 16,0-3 3-16,-3-2-1 16,3 5 0-16,-1-8-3 15,-2-3 1-15,0-10-2 16,-3-11 2-16,0-8 0 16,0-8 1-16,0-5-2 15,0-8 1-15,0-2 0 0,3-1 3 16,0-2-1-16,0-6 2 15,0 1-6-15,0-1-1 16,0-2-2-16,0 0 0 16,0-3 2-16,0 0 2 15,0-5-1-15,0-3 2 16,-3-2 0-16,0-3 3 16,-3-3-1-16,-6 0 0 15,-3 3-3-15,0 0 1 16,-5-2-2-16,-16-4-1 15,0 3 1-15,-3-2-1 16,-8 2 0-16,-4 1 0 16,-5-1-3-16,-1 0 2 15,-3-2 3-15,-2-3 1 0,-1 0-1 16,-5 0-2-16,2-3 1 16,-5 3 1-16,-1 0-3 15,-14 0-2-15,3 0-1 16,-10 0 0-16,-5 3 5 15,-6 2 1-15,3-2-3 16,-3-1 1-16,-1-2 0 16,1 0 2-16,-6-2-1 15,-3-1-1-15,-3 1 1 16,-9-4-1-16,9 4 0 16,-9-1 0-16,-6 3-3 15,0 0 2-15,-6 3 1 16,3-3 0-16,-3 0 0 15,12 0 0-15,-9 0 0 16,6 2 2-16,0-2 1 0,0 0 3 16,3 0-5-16,3 0-1 15,-1-2 0-15,-8 2 0 16,9 0 0-16,3 2 0 16,3 1 0-16,-6 0 0 15,0-1-3-15,3 3 2 16,6-2 1-16,0 0 2 15,-3 2-3-15,5 3 0 16,-2-3-1-16,6-2 0 16,0 2 4-16,-6 1 1 0,6 1-1 15,5 1-2-15,-2-2 1 16,3 2-1-16,3 0-3 16,0 0 2-16,2-1 3 15,-5-1 1-15,0 2-1 16,3-3-2-16,-1 0-2 15,-5 1 1-15,-3-1 1 16,0 0 0-16,-6 3 0 16,5 5 0-16,-5-2-5 15,3-3 1-15,3 5-38 16,3 0-14-16,-15 1-80 16</inkml:trace>
  <inkml:trace contextRef="#ctx0" brushRef="#br0" timeOffset="3">6509 6003 192 0,'-6'0'74'0,"3"0"-40"0,3-2-38 15,3 2 15-15,3 0-8 16,3 0-2-16,-1 0 2 0,1 0 0 16,0 0-1-1,0 2 1-15,0 1 0 0,-3 2 3 0,-3 1 3 16,-3 2 18-16,-3 0 7 15,-3-1-13-15,-3-1-4 16,-3-4-2-16,0-2 0 16,-2-2 0-16,2-1 1 15,3-2-8-15,9 0-3 16,0-1-5-16,6-2-3 16,0 3-3-16,3 0 1 15,0 2 3-15,-4 3 3 16,1 3 2-16,-3-1 1 15,-3 4 2-15,0-1 3 16,-3 0 0-16,-3-2 2 0,1 0-6 16,-1-3-1-16,0-3-2 15,3-2 1-15,0-3-4 16,3-3-2-16,3-2-3 16,3 0 1-16,3-1 1 15,2 6 2-15,1 6-1 16,-3 4 1-16,0 4 4 15,-3 4 1-15,-3 4 10 16,-3-1 3-16,-6 0-3 16,0 3 0-16,-3-3-4 15,-3-5 2-15,-3-3-4 16,1-5-2-16,2-2-2 16,0-6 0-16,6-3-9 15,9-2-1-15,3-3-1 0,6 3 2 16,0 5-1-16,2 5 2 15,4 6 3-15,-3 5 1 16,-3 2 3-16,-3 4 1 16,-6-1 1-16,-3 3 2 15,-6 0 3-15,-6-3 2 16,-3-3-3-16,-9-2-3 16,4-5-2-16,-1-14-3 15,6 1-8-15,6-6-3 16,6-5-3-16,9 0 1 15,6 2 2-15,3 6 5 16,3 5 1-16,-1 5 3 16,-2 9 1-16,-3 2 1 15,-3 2 6-15,-6 1 6 0,-6-1-2 16,-3-2 2-16,-3-2-7 16,-9-6-3-16,1-3 1 15,5-2 0-15,0-6-8 16,6-2-2-16,9 0 2 15,3-1 0-15,3 4-2 16,3 4 0-16,-3 4 1 16,-1 4 2-16,-2 4 6 15,-3 2 4-15,-6 2-3 16,0-2-2-16,-3-3-27 0,3-2-12 16,3-6-116-1</inkml:trace>
  <inkml:trace contextRef="#ctx0" brushRef="#br0" timeOffset="3.0084">6306 8141 92 0,'-6'0'35'0,"6"0"-18"0,0 0 0 0,0 0 14 16,0 0-1-16,0 0 0 16,0 0-6-16,0 0-3 15,0 0-11-15,0 0-2 0,0 0 2 16,0 0-6-16,0 0 0 15,0 0-2-15,-3 0-2 16,0 0 1-16,0 0-1 0,0 0-3 16,0 0 2-16,3 0-1 15,0 3-2 1,0-3 5-16,0 0 1 16,0 3-3-16,0-3-1 0,0 0 1 15,0 0 2-15,6 0 0 16,3 0-1-16,3 0 5 15,3 0 1 1,3 0 0-16,12 0-1 0,-1 2 1 16,7 1 3-16,0-3-2 15,9 0 1-15,-4 0-1 16,4 0 3-16,-1-3-3 16,-2 1 1-16,-3-1-1 15,-3 0 3-15,-1 1-5 16,-8-1-3-16,-6 3-23 15,-3 0-11-15</inkml:trace>
  <inkml:trace contextRef="#ctx0" brushRef="#br0" timeOffset="4.0084">6342 9972 76 0,'0'-2'30'0,"0"2"-16"0,0 0 1 0,0 0 15 16,0 0-3-16,3 0-1 16,3 0-10-16,0 0-5 15,3 0 0-15,0 0 0 16,6 0-5-16,5 0 5 0,7 2 4 16,6 1-1-16,6-3 0 15,2 0-4-15,1-3-1 16,3 1-5-16,-4-4-1 15,1 4 3-15,-3-4 1 16,-1 4-3-16,-2-1-3 0,-6 0 0 16,-3 1-1-16,-7 2 0 15,-2 0 2-15,-3 0-21 16,-3 0-7-16,-3 2-71 16</inkml:trace>
  <inkml:trace contextRef="#ctx0" brushRef="#br0" timeOffset="5.0084">6375 11689 72 0,'3'3'30'0,"3"0"-16"16,0-1 3-16,0 1 16 0,5 0-8 15,7-1-3-15,9 1-1 16,3-3-1-16,6 0-5 15,5 0-1-15,4-3-8 16,5 1-4-16,-2-1 1 0,6 3-33 16,-4 0-12-16,-2 0-30 15</inkml:trace>
  <inkml:trace contextRef="#ctx0" brushRef="#br0" timeOffset="6.0084">5803 6853 72 0,'0'-8'30'0,"0"2"-16"0,0 1 5 16,0 3 18-16,0-1-3 15,0 0 3-15,0 1-1 16,0 2 2-16,0 0-19 15,0 0-6-15,0 8-8 16,0 5-2-16,0 3 1 0,-3 13 6 16,0 0 4-16,0-3 1 15,0 1 4-15,0-3-7 16,0-1-2-16,0-4-3 16,0-3 0-16,3-3-2 15,0-5 0-15,3 0-1 0,0-5 2 16,3-3-1-16,6-3 0 15,3-2-3 1,3-1 1-16,6 1-4 0,-3 2-2 16,-1 3-1-16,1 6 3 15,-3 2-2-15,-3 2 1 16,-3 1 4-16,-3 2 3 16,-6 0 0-16,-3 0 0 15,-6 1 1-15,-3-1 1 16,-6 0-3-16,-3 0-3 15,0-2 0-15,-3 0-1 0,4-4-27 16,-1-1-11 0,0-4-30-16,-3-2-12 15,0-2-23 1</inkml:trace>
  <inkml:trace contextRef="#ctx0" brushRef="#br0" timeOffset="7.0084">5791 6895 240 0,'-3'-11'90'0,"6"6"-48"0,3-3-47 16,0 6 17-16,6-4-9 15,3-2 0-15,3 0-1 16,3 0-2-16,-1 1 1 16,-2 1-4-16,6 1 2 0,-3 0-17 15,3 2-8-15,-3 3-48 16,-3 0-46-16,-1 0 36 15</inkml:trace>
  <inkml:trace contextRef="#ctx0" brushRef="#br0" timeOffset="8.0084">6080 6887 140 0,'-9'24'55'0,"6"0"-30"0,0 18-18 0,3-23 15 16,6 2 0-16,0 3 4 15,3-1-8-15,3-1 0 16,9-4-11-16,3-2 9 0,-1-8 6 15,1-11 0-15,6-2-1 16,-6-6 0-16,-6-5 1 16,-7-2 1-16,-8-11 3 15,-6 0-3-15,-5 0 0 0,-7 0-12 16,-6 2-4 0,-3 6-16-16,3 2-7 0,-3 9-64 15,4 7-30-15</inkml:trace>
  <inkml:trace contextRef="#ctx0" brushRef="#br0" timeOffset="9.0084">5904 8869 160 0,'3'-5'60'0,"-3"5"-32"0,3 0-11 0,-3 0 20 15,3 5-13-15,0 3-3 16,0 2-6-16,0 4 0 15,-3-1-8-15,-3 3 2 0,0 0 4 16,0-3-3-16,0 0 2 16,0 0-5-16,3-2 1 15,0-3-3-15,3-3 0 16,6 0-6-16,0-2 1 16,3 0 0-16,3-1 2 15,0 1-1-15,0 2-1 16,0 3-2-16,-3 3-1 15,-4-1 8-15,-2 4 4 0,-3-1 0 16,-6 3 2-16,-3-6-4 16,-2 3-2-16,-4 1-2 15,0-4 0-15,-3-2-26 16,-3-2-10-16,-3-1-21 16,0-10-8-16,0-3-44 15</inkml:trace>
  <inkml:trace contextRef="#ctx0" brushRef="#br0" timeOffset="10.0084">5839 8911 212 0,'6'-18'79'0,"0"18"-42"0,9-6-39 0,-3 6 14 16,2-2-11-16,4-4-2 15,6 4 0-15,0-1 2 16,3 0 0-16,0 3-16 0,-4 0-5 15,4-2-69 1</inkml:trace>
  <inkml:trace contextRef="#ctx0" brushRef="#br0" timeOffset="11.0084">6143 8924 144 0,'-15'19'55'0,"9"-3"-30"0,0 2-16 15,6-7 14 1,0 5-5-16,3 2 2 0,3 3-2 15,3-2-2-15,2-3-8 16,7-3 4-16,3-2 3 0,6-9 6 16,6-4 4-16,-7-12-2 15,1-1-2 1,-6-4-3-16,-6 1-1 0,-6-4 2 16,-9-1 0-16,-6-1-8 15,-6 0-2-15,-3 3-7 16,-3 2-2-16,0 3-22 15,4 6-10-15,-4 7-112 16</inkml:trace>
  <inkml:trace contextRef="#ctx0" brushRef="#br0" timeOffset="12.0084">6015 10694 176 0,'-3'-13'66'0,"3"16"-36"0,0-3-15 0,0 0 20 0,0 5-6 16,0-2 0-16,0 2-12 15,0 0-3-15,0 3-8 16,0 0 0-16,0 3 1 0,-3 2 3 16,0 0 4-16,0 1-6 15,0-4-2-15,3 1-1 16,0-3 1-16,0-3-3 16,0 0 0-16,6-2-1 15,3 0-2-15,2-1 1 16,4 1-1-16,3 2 0 15,0 3 0-15,3 3-5 16,-3 2 1-16,-3 0 2 16,-3 3 3-16,-7 0 4 15,-5 2 4-15,0 1-2 16,-5-3 1-16,-4-3-3 0,-3 0 0 16,-3-5-10-1,-3-3-2-15,-3 1-27 16,0-6-10-16,0-8-22 0,1-5-7 15</inkml:trace>
  <inkml:trace contextRef="#ctx0" brushRef="#br0" timeOffset="13.0084">5958 10668 200 0,'6'-5'77'0,"9"7"-42"0,9-4-39 0,-12 2 15 15,2-3-10-15,4 0-3 0,3 3 1 16,3 0 2-16,3 0-33 16,-1 0-16-16,1 0-30 15,0 3-12-15</inkml:trace>
  <inkml:trace contextRef="#ctx0" brushRef="#br0" timeOffset="14.0084">6288 10745 156 0,'-18'10'57'0,"13"4"-30"0,-1 9-25 16,6-7 14-16,0 3 1 15,3 2 4-15,3 3-5 0,5 2 1 16,7-2-10-16,3-5 11 0,3-14 5 16,0-8 6-16,6-5 2 15,-4-8-10-15,-2-2-3 16,-3-6 1-16,-9 0 0 15,-6 0 5-15,-9 3 2 16,-6 0-11-16,-3-3-4 16,-3 3-12-16,-3 3-4 15,0 4-33-15,1 6-12 16,2 14-101 0</inkml:trace>
  <inkml:trace contextRef="#ctx0" brushRef="#br0" timeOffset="15.0084">6101 12510 232 0,'-6'-6'88'0,"9"1"-48"0,0 10-42 0,-3-5 14 16,0 0-6-16,0 6-1 16,0-1 5-16,0 0 4 15,0 3-7-15,-3 0 0 0,0 0 0 16,0 0-1-16,0 0-1 0,0-3-3 15,3 0 1-15,0 1-2 16,6-1-1 0,3 0 1-16,3 1-1 15,6-1 2-15,-1 3-3 16,4 2 0-16,0 4 1 16,0-1 0-16,0 0 0 15,-9 0 2-15,-3 0 5 16,-6 1 6-16,-3 2-5 15,-6-3 0-15,-3 0-2 16,-6-2-1-16,-3-1-3 16,0 1-2-16,3-6-24 15,-3-2-9-15,-2-1-32 16,-1-4-13-16,3-6-23 16</inkml:trace>
  <inkml:trace contextRef="#ctx0" brushRef="#br0" timeOffset="16.0083">6092 12515 260 0,'-3'-8'99'0,"6"8"-54"0,0-5-46 0,-3 5 18 16,0 0-8-16,0 0 0 16,3 0-3-16,3-3-1 15,3 0-3-15,3 1-4 0,6-1-1 16,-1 3 2-16,4-5 2 15,3-1-22-15,6 1-11 16,-3 0-43-16,-4 2-61 16,1 1 32-16</inkml:trace>
  <inkml:trace contextRef="#ctx0" brushRef="#br0" timeOffset="17.0083">6393 12465 116 0,'-6'15'46'0,"3"-12"-24"0,0-3-8 16,3 3 15-16,-3 5-8 0,-3 0-1 16,0 5-8-16,0 8 0 15,3 5-7 1,3 1 1-16,6-1 4 0,3 1 0 0,3-6 2 15,0-5 5-15,5-3 1 16,4-10 4-16,0-6 1 16,0-8-1-16,0-4-2 15,-6-4 5-15,-6-2 4 16,-6 0 1-16,-6 0 2 16,-9 2-11-16,-3 3-5 15,-3-2-7-15,0 2-4 0,3 3-38 16,0 2-15-1,6 6-115 1</inkml:trace>
  <inkml:trace contextRef="#ctx0" brushRef="#br0" timeOffset="18.0083">6720 14245 64 0,'0'-2'27'0,"0"2"-14"0,3-3 0 0,-3 3 14 16,0 0-4-16,0 0 1 15,0 0-7-15,0 0-2 16,0-3-9-16,0 3-2 15,0 0-2-15,0 0-4 0,0 0-1 16,0 0 2-16,0 0 0 16,0 0-2-16,0 0 2 15,0 0 3-15,0 0 1 16,0-2-1-16,0 2-2 16,0 0-6-16,0 0-1 15,0 0-50 1,0 0-26-16,0 2 38 15</inkml:trace>
  <inkml:trace contextRef="#ctx0" brushRef="#br0" timeOffset="19.0083">6723 13869 84 0,'0'-2'33'0,"0"2"-18"0,0 0 2 15,0 0 14-15,0 0-5 16,0 0-1-16,0 0-8 16,0 0 0-16,0 0-10 15,0 5-2-15,0 0-1 0,0 3 6 16,0 3 4-16,0 0-5 15,0 2-1-15,0 0 0 16,0 3 0-16,0-3-4 16,3 0-1-16,0 1-1 15,0-4-2-15,0 6-2 16,0 3-1-16,0-4-69 16,-3 4-53-1,0-1 42-15</inkml:trace>
  <inkml:trace contextRef="#ctx0" brushRef="#br0" timeOffset="20.0083">6750 14272 80 0,'0'0'33'16,"0"2"-18"-16,0 1-18 0,0 5 56 16,0 0-12-16,0 0-11 15,0 2-5-15,0 1-12 16,0 2-3-16,-3 3-5 16,3 0-4-16,-3 0 0 0,3-3-1 15,0 0 2-15,0 0-1 16,0-2 2-16,3 0-37 15,0 4-15-15</inkml:trace>
  <inkml:trace contextRef="#ctx0" brushRef="#br0" timeOffset="21.0083">7053 13795 136 0,'0'-2'52'0,"0"7"-28"0,0-2-26 0,0 2 11 16,3 3-6-16,-3 2-2 16,0 1 13-16,0 2 7 15,0 3-10-15,0 3 3 0,0-1 0 16,-3 3-5-16,3-2-3 16,0-1-3-16,0 4-3 15,0-4-26-15,0 3-10 16,0 3-44-1</inkml:trace>
  <inkml:trace contextRef="#ctx0" brushRef="#br0" timeOffset="22.0083">7056 14330 104 0,'-3'10'41'0,"6"1"-22"0,-3 8-3 0,0-9 18 16,0 3-9 0,0 1-5-16,0 1-9 0,3 4-3 15,0 5-4 1,0 0-1-16,0-3 1 0,0-3-7 15,-3-2 0-15,0 0-76 16</inkml:trace>
  <inkml:trace contextRef="#ctx0" brushRef="#br0" timeOffset="23.0083">6738 14616 116 0,'-3'0'44'0,"3"0"-24"0,0 5-19 16,0 0 11-16,3 3 3 16,0 3 3-16,-3 5 2 15,0 2 0-15,0 1-9 16,0-4-4-16,0 1-4 16,3-2 0-16,-3-1 0 0,3-3-39 15,0 1-15-15,0 0-19 16</inkml:trace>
  <inkml:trace contextRef="#ctx0" brushRef="#br0" timeOffset="24.0083">7047 14740 104 0,'-6'11'41'0,"6"-9"-22"0,-3 6-7 16,3-3 16-16,0 6-5 15,0 2-1-15,0 3-4 16,-3 3 1-16,0-1-10 16,3 1-5-16,0 2-3 0,0 3 1 15,3-3 1-15,0-5-37 16,0 0-16-16,0-3-24 16</inkml:trace>
  <inkml:trace contextRef="#ctx0" brushRef="#br0" timeOffset="25.0083">6723 14912 112 0,'0'0'44'0,"0"0"-24"0,0 3-13 16,0-3 13-16,0 5-10 15,3 5-1-15,0 9 6 16,-3-1 2-16,0 6-8 16,0 0 3-16,0 0 2 0,0 0-3 0,-3 0-1 15,3-1-9-15,0-1-2 16,0-4 0-1,0-2 2-15</inkml:trace>
  <inkml:trace contextRef="#ctx0" brushRef="#br0" timeOffset="26.0083">6574 14772 112 0,'-3'-6'44'0,"3"6"-24"0,-3-2-2 0,3 2 18 16,0 0-5-16,0 0 2 0,0 0-17 16,0 0-4-16,0 0-8 15,0 0-3-15,3 2 2 0,3 1 0 16,0 2 1-16,3 3-2 15,-3 0-2-15,6 0 1 16,-3 0-1-16,3 3 0 16,0-1 0-16,-1 1 0 15,-2-1 2-15,0 1-3 16,-3-3 0-16,0 0 3 16,-3-3 3-16,0 0-2 15,-3 1 0-15,0-1 1 16,-3-2 0-16,-3-1 4 15,-6 4 3-15,3-4-2 0,-2 1 0 16,-1 0 1 0,0-1 4-16,-3 1-8 0,3 0-3 15,0-1-2-15,3 3-1 16,0-2 0-16,0 5 0 16,3-3-5-1,3 1 1-15,0-1-33 0,3 5-13 16,0-2-57-1</inkml:trace>
  <inkml:trace contextRef="#ctx0" brushRef="#br0" timeOffset="27.0084">6595 14872 92 0,'-6'-5'35'0,"6"5"-18"0,0 0-2 16,0 0 13-16,0 0 4 15,-3 3 4-15</inkml:trace>
  <inkml:trace contextRef="#ctx0" brushRef="#br0" timeOffset="28.0084">6580 14875 297 0,'-9'3'30'0,"-3"-1"-3"0,-9-2 0 16,-2 0 2-16,5 0-2 16,-12 0 1-16,-3 0-12 0,0-2-2 15,1 2-10 1,2 0-5-16,6 0 2 0,3 0 1 16,6 2-5-16,4-2-2 15,5 3-42-15,6-3-17 16,8 2-57-1</inkml:trace>
  <inkml:trace contextRef="#ctx0" brushRef="#br0" timeOffset="29.0084">7193 14788 108 0,'-3'-3'41'0,"3"6"-22"0,-3-1-5 0,3-2 17 16,-3 6-6-16,-3-1-2 15,0 3-7-15,-6 5-2 16,-5 0-8-16,2 0 0 0,-3 1 4 16,3-1-2-16,3-3 3 0,3 1-4 15,3-3 1-15,0-3-3 16,3 1 0-16,3 4-1 15,6-2 0-15,9 0-2 16,0 0 1 0,3 5-2-16,3-2 2 0,0-3-2 15,-1 0 2-15,-2 0-9 16,0-3-1-16,-3 0-36 16,-3-2-14-16,0-1-31 15</inkml:trace>
  <inkml:trace contextRef="#ctx0" brushRef="#br0" timeOffset="30.0084">7158 14904 172 0,'-6'-3'66'0,"6"3"-36"0,0-2-20 0,0 2 17 15,0 0-7-15,6 0-1 16,8 0-3-16,7 0 0 16,6 0-8-16,9 0-3 0,5 0 1 15,4-3-3-15,3 0-2 16,-1 1 4-16,-5-1 1 16,-3 0-2-16,-7 1-3 0,-2-1 0 15,-6 3-1-15,-6 0-5 16,-3 0-1-16,-3 0-39 15,-6 0-18-15,-6 3-36 16</inkml:trace>
  <inkml:trace contextRef="#ctx0" brushRef="#br0" timeOffset="31.0084">6818 15251 136 0,'-6'0'52'0,"6"0"-28"0,-3 0-8 0,3 0 18 15,0 0-1 1,0 0 1-16,0-3-6 16,0 0 0-16,3 1-16 0,3-4 2 15,3 1 0-15,3 0-3 0,3-1 1 16,3 1-7-16,0 0-3 15,-1 5-4-15,-2 0 1 16,0 5-1-16,-3 6 0 16,-6 5 2-16,-3 2 0 15,-6 6 2-15,-6 2 1 16,-3 4-1-16,0-4-2 16,0 0 1-16,-2-2 1 15,2-3-1-15,0-5 2 16,3 0 0-16,0-3 1 15,3-5 2-15,0 0 3 0,6-2-2 16,0-1 1-16,6-2 1 16,3-3 5-16,3 0-4 15,6 0 2-15,0 0-3 16,2 0 0-16,1-3-5 16,0 0-3-16,-3 3-3 15,-3 0-1-15,3 3-34 16,-6 0-15-16,-4 7-92 15</inkml:trace>
  <inkml:trace contextRef="#ctx0" brushRef="#br0" timeOffset="32.0084">6503 6056 176 0,'0'0'66'0,"0"16"-36"0,3-8-26 16,0-5 13-16,-3 2 9 16,0 0 6-16,0 3 1 15,0 0 0-15,0-2-18 16,-3-1 0-16,0-3 1 0,-6 4 1 0,0-4-1 16,0-2-4-16,-3-2 2 15,0-9-4 1,3 1-3-16,3-6 1 15,3 0-7-15,6 3-1 16,9-1-5-16,0 4 1 16,0 2-3-16,3 3 2 15,0 5 1-15,0 0 2 16,-4 8 3-16,-2-1 4 16,0 4 0-16,-3-3 2 15,-3 3 5-15,-3-4 4 0,-6 1-6 16,0-2-1-16,-3-1-1 15,0-5 2-15,-5 3-1 16,2-9 0-16,3 1-8 16,3-8 0-16,3 0-6 15,6-1 1-15,3 4-3 16,3-1 2-16,0 6 1 16,3 2 2-16,-1 3-1 15,1 8 1-15,-3 0 2 16,-3 5 0-16,-3 1 0 15,-3-4 2-15,-3 1 5 16,-3-3 4-16,-6 0 0 16,0-6 1-16,-2 1-6 15,-4-3-4-15,3-5 3 0,3-3 1 16,3-6-7-16,3 1-1 16,6 3-2-16,6-1-1 15,3 3-1-15,3 3 1 16,3 2-2-16,-3 3 2 15,0 3 1-15,-1 5 2 16,-2 0 1-16,-3 2 1 16,-3-2 0-16,-3 0 0 0,0-3-33 15,-3 1-15 1,0-4-73 0,0 4-69-16,0-4 62 15</inkml:trace>
  <inkml:trace contextRef="#ctx0" brushRef="#br0" timeOffset="33.0084">2931 5511 168 0,'-6'-5'63'0,"6"2"-34"0,-3 1-16 15,3 2 19-15,-9 0-1 16,0 0 4-16,0 2-10 16,-9 4-3-16,-6 4-13 15,1 3-3-15,-4 17 0 0,3 4-3 16,0 3 0-16,6 11-3 16,6-3-3-16,6 0 2 0,9-3 0 15,6 0 1-15,18-2 2 16,3-3-12-16,3 0-6 15,-7-8-13-15,10-2-5 16,3-6-28-16,-12-5-11 16</inkml:trace>
  <inkml:trace contextRef="#ctx0" brushRef="#br0" timeOffset="34.0084">3017 5659 96 0,'0'-7'35'0,"-3"4"-18"0,3 0 2 0,0 3 18 15,0 0-16 1,0 6-4-16,0 1-4 0,3 4 1 16,3 5-7-16,-6 2 0 0,0 9 3 15,0 2 3-15,0-3 2 16,0 1 0-16,0-3 4 15,-6-3-7-15,6-3-2 16,-3-2-3-16,3-2 0 16,0-4-4-16,0-2 0 15,0-3-1-15,-6-7-2 16,6-4 1 0,0 1 3-16,0-3 2 15,9-5-2-15,0-3-3 16,0-2-5-16,0 2 0 0,0 0 2 15,3 5 3-15,6 3-5 16,-4 3-1-16,4 10 4 16,-3 6 2-1,0-1 7-15,-3 1 5 0,-3 2 2 16,0 0 3-16,-6 6-8 16,-6-3-1-16,-3 0-3 15,-3-3 1-15,-3 0-4 16,-3-2-2-16,0-3-9 15,0-3-3-15,1-2-16 16,-1-3-8-16,0 0-3 16,6 0-2-16,3-3-18 15,6-2-49 1,6-1 15-16</inkml:trace>
  <inkml:trace contextRef="#ctx0" brushRef="#br0" timeOffset="35.0084">3273 5839 160 0,'-18'11'60'0,"18"-11"-32"0,-3 3-20 0,-3-1 18 16,0 1-4-16,0 2 1 16,0 0-6-16,3 3-2 15,0 6-9-15,3-1-4 0,0 3 1 16,9 0 0-16,6-1 3 0,0-1-3 15,0-4-2-15,3-2 4 16,0-2 4 0,0-6 1-16,0-3 2 0,-4-2 0 15,1-3 2-15,-3-3 4 16,-6 0 1 0,-3 1-4-16,-3-3-1 0,-3-6-6 15,-6 3-3-15,0-5 0 16,-3 5-1-16,0 3-11 15,4 2-3-15,-1 3-13 16,3 3-5-16,0 8-54 16,3 7-111 15,6 1 84-31</inkml:trace>
  <inkml:trace contextRef="#ctx0" brushRef="#br0" timeOffset="36.0084">3595 5821 148 0,'-9'-3'55'0,"6"3"-30"0,-3 0-16 0,3 0 14 15,-3 3-2-15,-3-1 2 16,0 6-9-16,0 3-1 15,-6 0-7-15,3 2-6 0,-3 0-1 0,3 6 3 16,3-4 1-16,7 1 1 16,2 0 0-1,5-3 0-15,4-2 0 16,0-3 2-16,3-3 3 16,0-5-2-16,0-2-2 0,3-4-2 15,-6-2 0-15,0-2-2 16,-3-1 2-16,0 1 0 15,-3-1 1-15,-3 0 4 16,0 4 3-16,-3 1 0 16,0 1 3-16,0 2-7 15,0 3-2-15,0 6-8 16,3 2 0-16,0 2 3 0,0 3 2 16,3 1-3-1,3-1-1-15,0-3-15 0,3 1-4 16,0-3-22-16,-1-3-8 15,1-2-26 1,0-3-35-16,6-3 37 16</inkml:trace>
  <inkml:trace contextRef="#ctx0" brushRef="#br0" timeOffset="37.0084">3705 5890 184 0,'-3'-6'71'0,"3"9"-38"0,3 0-39 0,-3-3 12 15,3 5 2-15,0 0 7 16,6 3-3-16,-3 3 1 16,-1-1-8-16,1 1-3 0,-3-1 1 0,0-2 0 15,0 0 1-15,-3-2-2 16,0-1 1-16,-6-2 0 16,6-3 1-16,-3 0 11 15,6-3 5-15,0-2-4 16,0-3 1-16,0-3-6 15,0-2-1-15,0 0-6 16,3 2-1-16,0 1-1 16,3-1 1-16,0 3-4 15,0 0 0-15,3 5-6 16,0 1 0-16,0 2-24 16,0 0-7-16,14 2-26 15,-5 1-13-15,0 2-9 16</inkml:trace>
  <inkml:trace contextRef="#ctx0" brushRef="#br0" timeOffset="38.0084">4056 5884 176 0,'-9'-5'68'0,"3"5"-36"0,-3 0-26 0,6 0 15 16,-3 0-11-16,-3 0-1 15,0 5-1-15,-6-2 0 16,4 2-4-16,-1 3-5 0,-3 3-2 15,3-1-3-15,3 4 1 16,9 1 3-16,0-1 3 16,9 4 0-16,0-2-1 15,3-3 3-15,3-2 2 16,-1-11 4-16,1-3 5 16,0-2 1-16,0-6 0 0,-3-2-3 15,-3-3-2-15,-3-2 0 16,-3-1 4-16,-3-10-6 15,-3-3 0-15,0 3-4 16,-3 0-1-16,0 5-1 16,-3 3 1-16,3 3-2 15,0 4-1-15,0 7-2 16,0 1-1-16,3 6-1 16,0 6 0-16,3 4-2 0,3 14 1 15,3 0 7-15,3 0 4 16,0-1-3-16,3 1 0 15,0 0-3-15,0-5-3 16,0-1-18-16,6-5-9 16,2-2-24-16,1-3-9 15,-3-6-30 1</inkml:trace>
  <inkml:trace contextRef="#ctx0" brushRef="#br0" timeOffset="39.0084">4455 5641 228 0,'0'-24'85'0,"0"24"-46"0,0 21-28 0,0-13 21 16,-3 0-6-16,0 3-1 15,-3 2-5-15,-6 5 0 0,-6 9-11 16,0 2-1-16,0 3 2 0,1 2-6 15,-1-2 0-15,3 2-4 16,3-7-3-16,3 2-9 16,0-5-3-16,3-14-38 15,3-2-5 1,0-5-1-16,0-3-6 16,0-8-40-1,0-5 20-15</inkml:trace>
  <inkml:trace contextRef="#ctx0" brushRef="#br0" timeOffset="40.0084">4208 5644 220 0,'-3'-3'85'0,"6"6"-46"0,6 2-37 0,-6 0 17 16,3 6 7-16,3 5 6 15,-1 5-3-15,4 5-3 16,3 6-14-16,3-3-5 0,3 0-3 15,0-2-2-15,0-4 1 16,-4 4-11-16,1-6-4 16,-3-5-30-16,0-3-12 15,-3 0-54 1,-3-5-36-16,-3 0 62 16</inkml:trace>
  <inkml:trace contextRef="#ctx0" brushRef="#br0" timeOffset="41.0084">4580 6027 200 0,'-3'27'74'0,"3"-1"-40"0,-6-7-20 15,3-11 22-15,-3 2-7 16,-3 1-2-16,0-1-31 15,-3-2-11-15,3 0-98 16,-3 0-42-16</inkml:trace>
  <inkml:trace contextRef="#ctx0" brushRef="#br0" timeOffset="42.0084">4770 5559 128 0,'-3'5'49'0,"9"16"-26"0,-6 16-9 0,0-21 15 16,0 3 8-16,3 5 4 15,0 7-4-15,-3 1 0 16,0 0-21-16,0-3 2 0,0-3 0 16,0-2-6-16,0-5 1 15,0-1-8-15,3-4-1 0,-3-4 0 16,0-2 2-16,0-5 1 15,0-3 3-15,0-3-7 16,3-5-4-16,-3-2-5 16,3-4-1-16,0-7-3 15,6 3 1-15,0 2 3 16,0 2 1-16,3 4 0 16,0 2 4-16,3 3-2 15,0 2-1-15,-1 8 0 16,1 1 3-16,0 4 6 0,0 1 7 15,-3-1-2 1,-3 1 0-16,-3 2 2 0,-6 0 3 16,-3 1-6-1,-6-4-3-15,-3 1-8 0,0-1-1 16,-6-2-6-16,-6-2-1 16,1-4-13-16,2-2-3 15,6-2-17-15,3-1-5 16,3 0-28-1,3-2-47-15,6-3 29 16</inkml:trace>
  <inkml:trace contextRef="#ctx0" brushRef="#br0" timeOffset="43.0084">4967 5797 184 0,'-3'16'68'0,"3"-13"-36"0,-3-1-37 0,3 9 25 16,0-1-2-16,0 4 4 15,0-1 4-15,0 5-14 16,3-2 2-16,3 0 2 0,3-3-6 16,3 1-3-16,-1-4 4 15,13-2 3-15,0-5-1 16,-3-3 2-16,0-6-4 16,-3-2 1-16,-3-2-3 15,-4-1 0-15,-5 1-3 16,-3-3 1-16,-6-3-4 0,-3-6-2 15,-11 7 2-15,-1-1 2 16,3 2-7-16,0 7-3 16,0 1-17-1,3 1-9-15,3 2-16 16,3 9-75 0,3-1-26-16</inkml:trace>
  <inkml:trace contextRef="#ctx0" brushRef="#br0" timeOffset="44.0084">5309 5781 196 0,'-15'-2'74'0,"15"-4"-40"0,-3 4-24 0,-3 4 17 0,-3-2 0 15,0 3 1-15,-3 0-15 16,1 7-6-16,-1 3-4 16,0 3-7-16,3 0 0 0,0 0 0 15,3 0 2-15,6 5 1 16,0-5 3-16,6-3-1 16,3-2-1-16,0-3 3 15,6-6 0-15,3-2 1 16,-4-2 0-16,-2-4-2 15,-3 1 1-15,0-3 2 16,-3 0 4-16,-6-8 9 16,0 0-5-16,-3 6-1 15,3 2-6-15,0 0-2 16,-3 3-4 0,3 13-1-16,6 2 1 15,0 3-5-15,0 3 1 16,0-2 2-16,3-1 1 15,0 0-15-15,0-2-4 16,0-4-19-16,0-1-5 16,3-1-26-1,-4-5-52-15,4-3 26 16</inkml:trace>
  <inkml:trace contextRef="#ctx0" brushRef="#br0" timeOffset="45.0084">5443 5834 148 0,'-6'16'55'0,"9"-13"-30"0,-3 5-23 16,0-3 12-16,3 3 15 15,0 5 8-15,0-2-5 16,0 2-4-16,0-3-16 16,0 1-5-16,0-3-1 0,-3 0 6 15,0-3 2-15,0-5 4 16,0 0 3-16,0-3-2 15,0-2-2-15,0-3-1 16,3-2 0-16,0-1-4 16,0 1 0-16,3-6-7 15,6 0-3-15,3 0-4 0,2 3-1 16,1-1-3-16,0 4-1 16,0 2-27-16,0 3-13 15,0 2-17-15,0 0-8 16</inkml:trace>
  <inkml:trace contextRef="#ctx0" brushRef="#br0" timeOffset="46.0084">5806 5776 200 0,'-9'-3'77'0,"6"3"-42"0,-6 0-37 0,3 3 14 16,-6 2-2-16,-2 6 1 0,-1 2-5 15,0 3-4-15,3 2-1 16,0 1-1-16,3 2 2 0,3 3 1 16,6-6 3-16,3 1-1 15,9-3 0-15,3-6 3 16,0-2 3-16,3-5-2 16,-3-6 0-16,-1-2 1 15,1-6 1-15,-3-2 1 16,-3-3 0-16,0-5-9 15,-3-8-1-15,-3 0-2 16,-3 0 2-16,-3 0-3 16,-3-6-2-16,0 4 2 0,0-1 2 15,0 5 4-15,0 6 2 16,3 8-8-16,0 24-4 16,-3 2 0-1,6 5 3-15,0 6 3 16,3 11 4-16,0-4 4 15,3 4-2-15,3-1 1 16,0-2-5-16,3 0-2 16,0-6-5-16,0-5-2 15,0-5-30-15,0-5-12 16,0-3-41 0,-1-6-52-16,4-4 45 15</inkml:trace>
  <inkml:trace contextRef="#ctx0" brushRef="#br0" timeOffset="47.0084">5916 5554 216 0,'0'2'82'0,"3"4"-44"0,0 17-27 0,3-15 21 16,0 11 5-16,3-6 7 15,0 6-11-15,6-4-4 16,0 1-17 0,0 0-5-16,-3 0-3 0,2-3-5 15,-2 1 1-15,-3-7-16 0,0 1-6 16,0 0-33-16,-3-2-13 15,0-4-54 1</inkml:trace>
  <inkml:trace contextRef="#ctx0" brushRef="#br0" timeOffset="48.0084">6265 5614 256 0,'-6'-2'96'16,"6"4"-52"-16,-3 17-40 0,0-14 19 16,-6 3 4-16,0 0 6 0,-6 5-9 15,-3 1-4-15,3-1-11 16,-3 0-8-16,3 0-2 0,4 1-15 16,-1-4-6-16,3 1-27 15,0 2-11-15,0-2-41 16,3-1-40-1</inkml:trace>
  <inkml:trace contextRef="#ctx0" brushRef="#br0" timeOffset="49.0084">6059 5773 228 0,'-3'0'88'0,"3"3"-48"0,3 2-25 0,-3 6 26 16,3 2-2-16,0 0 4 15,0 6-11-15,0 2-2 16,0 0-17-16,0 3-6 0,0-3-2 16,0-2-6-16,-3-4 1 15,0 4-13-15,0-3-5 16,0-3-28-16,0-2-10 16,0-3-37-16,3-3-14 15,0-13 11 1</inkml:trace>
  <inkml:trace contextRef="#ctx0" brushRef="#br0" timeOffset="50.0084">6268 5331 200 0,'0'0'74'0,"0"3"-40"0,2 0-27 0,4 5 18 16,0 0 2-16,3 7 6 16,3 4 2-16,3 5 0 15,0 10-18-15,3 14 1 0,3-1 2 16,-6 1 0-16,-4 2 0 16,-8-2 3-16,-3-3 2 15,-3-3-7-15,-5-2 0 16,-4-3-11-16,-3-3-2 15,-3-5-3-15,0 3 1 16,0 3-33-16,3-9-12 0,-3-2-34 16,-2-3-13-16,-7-2-51 15</inkml:trace>
  <inkml:trace contextRef="#ctx0" brushRef="#br0" timeOffset="51.0084">6747 4403 124 0,'0'0'46'0,"3"0"-24"0,-3 0-6 0,0 0 18 16,0 2-16-1,0 4-7-15,0-1-3 16,0 3-1-16,0 5-3 16,0 0 4-16,0 1 2 0,0-1-5 15,0 3-3-15,0 2-1 0,0 1-1 16,0-3 0-16,0-1 0 16,0-1 0-16,0-1 2 15,0-3-3-15,3-2 0 16,-3 0-30-16,0 0-12 15,0 0-35 1</inkml:trace>
  <inkml:trace contextRef="#ctx0" brushRef="#br0" timeOffset="52.0084">6809 4868 52 0,'-3'3'19'0,"3"2"-10"0,0 3 5 15,0 0 9-15,0 0 4 0,0 3 1 16,0-1-7-16,0 1-2 16,0-1-14-16,0 1-2 15,0 2-1-15,0 0 1 16,0 1-1 0,0-1-2-16,0 0 1 0,0 0-8 0,0 1-3 15,0-4-49 1</inkml:trace>
  <inkml:trace contextRef="#ctx0" brushRef="#br0" timeOffset="53.0084">6830 5313 124 0,'-3'5'46'0,"6"0"-24"0,-3 6-10 16,3-3 16-16,-3 3-3 15,0-1 3-15,0 1-16 16,3 2-5-16,-3 3-4 16,3 0-3-16,-3 5 3 0,3 0-4 15,0 0 0-15,0-2 1 16,0-1 2-16,0-2-1 0,-3 3-1 15,0-4-4-15,0 4-2 16,0-3-37 0,0 0-56-1,-3 0 10-15</inkml:trace>
  <inkml:trace contextRef="#ctx0" brushRef="#br0" timeOffset="54.0084">6830 5829 60 0,'-6'16'24'0,"6"-11"-12"0,0 3-5 0,0-3 9 15,0 3 3-15,0 5 3 0,0 1-14 16,0 1-5 0,0 1-2-16,0 3-1 15,0-3 0-15,3 0 0 16,-3 2-36-16,3-2-26 15,0 5 21-15</inkml:trace>
  <inkml:trace contextRef="#ctx0" brushRef="#br0" timeOffset="55.0084">6818 6236 128 0,'-9'27'49'0,"6"-14"-26"0,0 0-27 16,3-8 10-16,0 3-5 15,0 0 2-15,3 0-4 16,0 0-2-16,0 0-53 15,3 3-23-15</inkml:trace>
  <inkml:trace contextRef="#ctx0" brushRef="#br0" timeOffset="56.0084">8866 4395 148 0,'3'-3'57'0,"-3"3"-30"0,3 0-14 0,-3 0 19 0,3 3-14 16,-3 5-2-16,3 0-6 16,-3 2-1-16,0 3-5 15,0 3-3-15,0 0 2 0,0 3-2 16,-3-1 2-16,0 6-4 16,3-3 0-16,0 0-15 15,-3-2-4-15,3-1-69 16</inkml:trace>
  <inkml:trace contextRef="#ctx0" brushRef="#br0" timeOffset="57.0084">8866 4868 116 0,'-6'6'44'0,"6"4"-24"0,0-4-24 15,0 4 25-15,0 3-4 16,0-2-8-16,0 2-5 16,0-2-6-16,0 2-1 15,0 3-58-15,0-3-26 16</inkml:trace>
  <inkml:trace contextRef="#ctx0" brushRef="#br0" timeOffset="58.0084">8863 5194 100 0,'-3'18'38'0,"3"-10"-20"0,0 5-19 0,0-7 7 0,0 2-4 16,0 2-2-16,0 4 1 16,0-1 1-16,0 0-8 15,0 5-3-15,0 4-35 16,0 1-14-16</inkml:trace>
  <inkml:trace contextRef="#ctx0" brushRef="#br0" timeOffset="59.0084">8866 5659 140 0,'-6'14'55'0,"6"-4"-30"0,-3 3-16 0,3-5 16 16,0 0-12-16,0 3-2 15,0 0-9-15,0-1-2 16,0 6 0-16,0-3-5 0,0 3 1 16,0 0-31-1,0 0-54-15,0 0 7 16</inkml:trace>
  <inkml:trace contextRef="#ctx0" brushRef="#br0" timeOffset="60.0084">8857 6093 124 0,'-3'45'46'0,"0"-31"-24"0,0 9-13 0,3-12 14 16,0 5-13-16,-3-3-6 0,3 3-18 16,0-3-6-16,0 0-41 15,3-7-17-15</inkml:trace>
  <inkml:trace contextRef="#ctx0" brushRef="#br0" timeOffset="61.0084">10816 4379 116 0,'0'-5'44'0,"0"7"-24"0,0-2 3 16,0 0 18-16,0 0-2 0,0 0 0 15,0 6-18-15,0 1-7 16,0 4-9-16,0 5-2 0,0 5 1 16,-3 0-2-16,0 0-2 15,3 3 1-15,0 5 1 16,0-5-8-16,0 3-3 16,0-4-158-1,3 17 62 1</inkml:trace>
  <inkml:trace contextRef="#ctx0" brushRef="#br0" timeOffset="62.0084">10798 4903 172 0,'-6'18'66'0,"6"-2"-36"0,0 0-37 15,0-8 10-15,0 5-3 16,0-2 2-16,0 2-10 15,0 3-4-15,0 0-58 16,0 0-26-16</inkml:trace>
  <inkml:trace contextRef="#ctx0" brushRef="#br0" timeOffset="63.0084">10795 5271 156 0,'-9'13'57'0,"6"-5"-30"0,3 5-27 16,0-8 10-16,0 3-11 15,0 5-1-15,0 1-2 0,0 1 2 16,0 1-30-16,0-2-11 16,0-1-13-16,3 3-6 15</inkml:trace>
  <inkml:trace contextRef="#ctx0" brushRef="#br0" timeOffset="64.0084">10741 5726 104 0,'-3'29'38'0,"-9"-19"-20"0,6 17-26 0,3-14 7 16,3 5-12-16,0 6-2 16,0 0-23-16,6 8-8 15</inkml:trace>
  <inkml:trace contextRef="#ctx0" brushRef="#br0" timeOffset="65.0084">10732 6220 192 0,'-20'16'74'0,"20"-5"-40"0,-3-3-42 15,3-6 10-15,0 4-28 16,0-4-7-16</inkml:trace>
  <inkml:trace contextRef="#ctx0" brushRef="#br0" timeOffset="66.0084">12813 4493 100 0,'0'-14'38'0,"3"12"-20"0,-3-9-4 0,0 9 17 16,0 2-2-16,3 0 1 0,-3 0-9 16,6 5-2-16,-6 3-11 15,0 0 1-15,0 2 4 0,0 9-1 16,0-1 3-16,-6 6-8 15,0 0-2-15,3 0-3 16,0 5-2-16,0 5 1 16,0-2 1-16,0-3-1 15,-3 0-1-15,0-2-35 16,0 4-16-16,0 4-43 16</inkml:trace>
  <inkml:trace contextRef="#ctx0" brushRef="#br0" timeOffset="67.0084">12747 5024 172 0,'-5'8'66'0,"8"0"-36"0,-1 3-35 0,1-3 10 16,-3 2 3-16,0 4 5 15,0-1-4-15,0 5-1 16,0 6-4-16,3 0-5 0,0-3-2 15,-3-2-38-15,0-1-15 16,0 1-16 0</inkml:trace>
  <inkml:trace contextRef="#ctx0" brushRef="#br0" timeOffset="68.0084">12756 5472 132 0,'-3'21'49'0,"3"-8"-26"16,0 6-27-16,0-12 8 15,0 4-7-15,3 5 2 0,0 8-4 16,-3 0 1-16,3-3-49 16,-3 0-21-16</inkml:trace>
  <inkml:trace contextRef="#ctx0" brushRef="#br0" timeOffset="69.0084">12780 5940 172 0,'-3'26'66'0,"3"-12"-36"0,-3 4-35 0,3-10 12 15,0 5-8-15,3 8-2 16,-3-2 2 0,6-1 2-16,-3 1 0 0,3-3-1 0,0 0 3 15,-3-3-2 1,0 3-1-16,0 0-2 0,-3-3 1 16,0 3-17-1</inkml:trace>
  <inkml:trace contextRef="#ctx0" brushRef="#br0" timeOffset="70.0084">5809 3680 140 0,'0'-2'52'0,"0"2"-28"0,0 2-8 16,0-2 18-16,0 8-5 15,3 3 0-15,0 5-5 16,0 2-3-16,0 17-11 16,0-4 2-16,-3 4 2 0,0-3-5 15,0-3-3-15,0 2-3 16,0-7 0-16,3 3 2 15,-3-6 0 1,0-5 2-16,0-3 5 16,0-2 2-16,0-11-1 15,0 0 2-15,0-6-8 16,0 1-2-16,0-3-3 16,0-3 1-16,0 1-2 0,3-3-1 15,3-1-2-15,0 1 1 16,3 0-4-16,3 2 1 15,0 3 0-15,0 3 2 16,-1 2-1-16,7 6 1 16,-3 0 2-16,3 7 0 15,-9 1 2-15,0 0 1 16,-6 2 7-16,-6 3 4 16,0-3-5-16,-3 3-3 15,-3-3-1-15,-3 0 1 16,0 0-8-16,0-5-3 0,0 0-11 15,0-2-4-15,4-4-15 16,-1 1-2-16,3-3-10 16,6-8-40-1,6-5 10-15,3-3-5 16</inkml:trace>
  <inkml:trace contextRef="#ctx0" brushRef="#br0" timeOffset="71.0084">6041 3942 156 0,'-3'3'57'0,"3"0"-30"0,0-1-21 0,0 4 15 16,0-1 4-1,0 5 5-15,0 4-3 16,0 2 1-16,0-1-16 16,0 1-2-16,3 3 0 0,3-6-4 15,0-2 2-15,0-3-1 0,3-3 1 16,3-3 0-16,0-2 2 15,0-7-3-15,-3-1 1 16,0-3-1-16,-3 0 1 16,-6-2 2-16,-3 0 4 15,-3 0-4-15,-3 2 2 16,-3 1-7-16,0 2-1 0,3 0-7 16,0 0-2-1,0 2-25-15,3 1-10 16,3 0-28-16,6 2-12 0,3-2-28 15</inkml:trace>
  <inkml:trace contextRef="#ctx0" brushRef="#br0" timeOffset="72.0084">6259 3918 212 0,'-6'-5'79'0,"3"5"-42"0,-3 3-30 15,3-1 20-15,-3-2-3 16,0 3 1-16,-9 2-14 16,3 3-7-16,0 3-2 15,0 2-5-15,3 6 0 0,3 2 2 16,3-3 0-16,0 1-2 0,6-1 2 16,6-4 1-16,3-4 2 15,0-4-3 1,-3-4 0-16,0-2 3 0,3-5 1 15,-3-3-1-15,-3-5 1 16,0-3 0-16,-3 3 1 16,0 2 4-16,-3 0 5 15,0 4-1-15,0 1 1 16,0 4-5-16,0 2-3 16,0 0-5-16,3 5-2 15,0 5 1-15,0 4 0 16,0-4-4-16,3 1-1 15,-1 2-22-15,1-5-6 16,3-3-23-16,0 1-9 0</inkml:trace>
  <inkml:trace contextRef="#ctx0" brushRef="#br0" timeOffset="73.0084">6348 3953 140 0,'-3'3'55'0,"3"2"-30"0,3 3-21 16,0-3 13-16,-3 3 14 16,3 5 7-16,0 3-15 15,0-3-6-15,-3-2-10 0,3 2-3 0,-3-5 0 16,0-3 9-16,0 1 6 16,0-1-6-16,0-5 0 15,0 0-3 1,0 0-1-16,3-13 12 15,-3 2-9-15,3-2-4 16,3 2-2-16,0-2-2 16,0 3-2-16,5-1 1 15,1 3-4-15,3 0-2 16,0 3-16-16,0 5-7 16,3-3-16-16,-3 3-4 15,0 3-15-15,3-1-6 16,-4 1-15-1</inkml:trace>
  <inkml:trace contextRef="#ctx0" brushRef="#br0" timeOffset="74.0084">6607 3963 200 0,'-3'-5'74'0,"-6"8"-40"0,3-3-31 0,3 0 17 0,-3 2-3 16,0 4 1-16,-3-1-9 15,0 3-5-15,0 5-3 16,3 3-4-16,0 0 2 0,3 0 1 15,3 2 0-15,6-2-3 16,0-3 2-16,3-2 3 16,0-3 1-16,3-5 1 15,-3-6 2-15,0-2-1 16,6-6 0-16,-3-5-1 16,-3 0 2-16,-9-5-5 0,0 0-1 15,0-3 2-15,0-2 3 16,-3-9-2-16,-3 4 0 15,0 2 1-15,3 5 0 16,0 3-2-16,0 5 1 16,0 5 0-16,3 3 3 15,0 5-5-15,3 9-3 16,0 12 3-16,0 6 3 16,6 3 3-16,0-4 1 15,0 1-4-15,3 3-3 16,-1-1 0-16,1-2 1 0,0-3-21 15,0-5-7-15,0-3-31 16,3-2-12 0,0-11-31-1</inkml:trace>
  <inkml:trace contextRef="#ctx0" brushRef="#br0" timeOffset="75.0084">7032 3702 228 0,'-8'0'85'0,"5"2"-46"0,0 6-46 15,0-3 14-15,0 3 10 16,-3 6 9-16,-6 7 2 16,3 8 3-16,-9 3-17 0,-3-1-6 0,3 1-1 15,0 2-4-15,4-2-2 16,-1-5-16-16,3-3-7 15,3-6-31-15,3-2-11 16,0 0-27 0,0-8-27-16,3-8 45 15</inkml:trace>
  <inkml:trace contextRef="#ctx0" brushRef="#br0" timeOffset="76.0084">6806 3659 220 0,'0'-2'82'16,"0"2"-44"-16,3 2-40 0,0 3 17 0,3 3 9 15,3 6 9-15,0 4-2 16,6 3-1-16,3 14-16 15,0 2-7-15,0-3 0 0,-4 3 0 16,1-5 1-16,0-3-4 16,0 0-1-16,-3-8-6 15,0 1-2-15,-3-7-36 16,3-1-15-16,-6-4-163 16,-3-15 108-1</inkml:trace>
  <inkml:trace contextRef="#ctx0" brushRef="#br0" timeOffset="77.0084">7202 3770 228 0,'-6'-2'85'0,"6"2"-46"0,0 2-37 16,0-2 17-16,3 6 7 16,0 2 17-1,0 18-9-15,0 0-18 16,0-2-7-16,0 0-5 0,0 0-5 16,0-3 1-16,-3 3-13 15,0-3-7-15,0 0-33 0,0-2-14 16,0-6-47-1</inkml:trace>
  <inkml:trace contextRef="#ctx0" brushRef="#br0" timeOffset="78.0084">7149 3945 268 0,'-3'-3'101'0,"6"3"-54"0,0-2-50 0,0 2 19 15,2 0 1-15,1-3 4 16,3 0-8-16,3 1-5 16,3-1-5-16,0-2-20 0,3-1-9 15,0 1-28-15,3 0-11 16,5-11-43-16</inkml:trace>
  <inkml:trace contextRef="#ctx0" brushRef="#br0" timeOffset="79.0084">7408 3725 232 0,'-9'-8'88'0,"15"6"-48"0,0-6-36 16,-4 5 19-16,4 1-7 0,3-1 1 15,0 0-5-15,0 1 0 16,3 2-7-16,-3 2-1 0,0 6 0 15,-3 3 2-15,-3 5 1 16,-3 15-3-16,-6 1-3 16,0 0-3-16,-9 2 1 15,0 3 5-15,-3-5 2 16,-2 0 9-16,8-8 4 16,-3-3 0-16,9-5 0 15,3-3-4-15,3 0 1 16,12-5-3-1,0-3-4-15,6 1-1 16,-1-4-5-16,4 1 0 16,-3-3-10-16,3 3-3 15,3-1-35-15,-6 1-13 0,-1 2-93 16,-8-7-42 0,-15-12 97-16</inkml:trace>
  <inkml:trace contextRef="#ctx0" brushRef="#br0" timeOffset="80.0084">8875 3934 28 0,'-3'-5'13'0,"6"5"-6"0,-3-3-6 16,0 3 5-16,0-2 6 16,0-1 2-16,0 0 10 0,3-2 7 15,-3 3 4-15,0-4 0 16,0 1 6-16,0 2 3 15,0 1-8-15,0 2-2 16,0 0-19-16,0 8-2 0,0 2 0 16,0 6 2-16,-3 8 0 15,0 2-1-15,0 1-1 16,3-3-1-16,-3-1 0 16,3-4-9-16,0-1-3 15,0-4-12-15,0-4-5 16,0-2-27-16,0-2-11 0,0-6-46 31,0-6-32-31,0-4 60 16</inkml:trace>
  <inkml:trace contextRef="#ctx0" brushRef="#br0" timeOffset="81.0084">8827 3522 120 0,'-3'-6'46'0,"3"6"-24"0,0 0-4 0,0 0 18 16,3 0-3-16,0 0 3 16,-3 0-11-16,0 0-3 15,6 6-13-15,-3 4 3 0,0 3 4 16,0 6-4-16,0-1-2 16,0 1-5-16,-3-3-2 15,0 0-1-15,0 0-2 16,0-3-30-16,3 0-15 0,0-5-63 31</inkml:trace>
  <inkml:trace contextRef="#ctx0" brushRef="#br0" timeOffset="82.0084">7589 2969 140 0,'-3'-22'52'0,"-9"20"-28"0,9 2-8 15,3 0 21 1,3 10-19-16,0 6-4 16,0 3-5-16,0 5-5 15,0 5 8-15,-3 5 5 0,0 1-1 16,0 2 1-16,0-3 2 0,0-2 2 15,0-6-9 1,0-5-2-16,0-2-6 16,0-6-3-16,0 0 2 0,0-7 0 15,0 2-1-15,0-8 1 16,0-6-7-16,0 1 1 16,0-6-4-16,3-2 2 15,3 0-2-15,0 0 2 16,3-1 1-16,3 4-1 15,3-1 1-15,0 9 3 16,0-4 0-16,-1 12 3 16,1-1-1-16,-3 8-1 15,-3 0 7-15,-6 3 5 0,-3 0 3 16,-3 0 3-16,-6-3-8 16,0 6-1-16,-3-6-5 15,0-2-3-15,1-3-14 16,-1-8-6-16,3 0-12 15,0-3-6-15,3-2-16 16,0-1-4 0,6-2-33-16</inkml:trace>
  <inkml:trace contextRef="#ctx0" brushRef="#br0" timeOffset="83.0084">7780 3191 176 0,'-15'5'68'0,"12"-5"-36"0,0 5-24 0,0 3 16 16,0-2-3-16,0 4 2 15,0 6-11-15,3 0-2 16,0 0-6-16,3 0-5 0,3-3 0 16,6 0 1-16,3-2 2 15,5-3 3-15,-2-8 4 16,0-6-2-16,-3-1 1 15,-3-4 1-15,-3 0 2 16,-3-2-3-16,-6-3 0 16,0 0-1-16,-6 3 1 15,-6 3-2-15,0 2-1 0,0-3-6 16,0 8-1 0,3-2-21-16,0 2-8 15,3 3-30-15,3 3-12 16</inkml:trace>
  <inkml:trace contextRef="#ctx0" brushRef="#br0" timeOffset="84.0084">7985 3180 184 0,'-6'-2'71'0,"9"4"-38"0,-9 1-25 0,3-3 16 16,0 3-3-1,0-1-1-15,-3 6-10 0,-3 0-6 16,0 5-3-16,3 6-4 0,0-1 2 16,3 4 1-1,3-4 0-15,3 3-3 0,3-2 2 16,0-9 3-16,3 1 1 16,0-6-1-16,3-5 1 15,-3-2 2-15,0-6 4 16,0 0-4-16,-3 0-1 15,-3-5 0-15,-3 2 2 16,3 0-3-16,-3 1 0 16,0 2 1-16,0 5-2 15,-3 1-4 1,3 2 1-16,-3 5 1 0,3 3-3 16,3 2 0-16,0 1 2 15,3 0 2-15,0-4-9 16,0 7-2-16,0-4-22 15,0-2-9-15</inkml:trace>
  <inkml:trace contextRef="#ctx0" brushRef="#br0" timeOffset="85.0084">8083 3223 128 0,'-6'0'49'0,"6"0"-26"0,3 5-31 0,-3 3 7 15,3-3 8-15,0 6 4 16,0 2 13-16,0 0 5 16,0 3-9-16,-3-3-4 15,0-5-9-15,0 0 2 0,0 3 3 16,0-9-2-16,0 1 2 16,0-3 4-16,0 0 2 15,0-3-3-15,0 1-1 16,3-6-6-16,0-3 0 15,0 3-3-15,3-5 0 16,3-3 1-16,0 3 3 16,0 0-6-16,3 2-2 15,-3 6-3-15,3-3-2 16,-4 5 3-16,1 3 0 16,0 0-19-16,6 0-9 0,3 3-36 15,0 0-16-15,0-3-10 16</inkml:trace>
  <inkml:trace contextRef="#ctx0" brushRef="#br0" timeOffset="86.0084">8390 3186 172 0,'-12'-3'66'0,"3"3"-36"0,0 0-20 16,3 3 20-16,-3-1-7 15,0 6-1-15,-6 0-10 16,-3 5-3-16,1 6-5 15,5 2-5-15,3 0 0 0,3 8 1 16,6-2 0-16,9-6 0 0,0-3 0 16,3-2 0-16,2 0 2 15,-2-11 1-15,3-7 3 16,-3-9 1-16,0-2 3 16,-3-3-3-16,0-5 1 15,-6-3-5-15,0 0 0 16,-3 1 1-16,-3-9 2 15,-3 3-3-15,0 0 0 16,-3 2-1-16,3 6 1 16,0-5-4-16,0 12 0 15,0 1-1-15,3 5 0 0,3 5 0 16,0 3-2 0,3 8-2-16,3 8 1 0,3 5 5 15,0 9 2-15,0 1 0 16,3 1 1-16,-3 0 0 15,3 0 1-15,0-1-5 16,0-2-1-16,-1-5-26 16,4-5-11-16,0-3-143 31,6-30 78-31</inkml:trace>
  <inkml:trace contextRef="#ctx0" brushRef="#br0" timeOffset="87.0084">8732 3029 268 0,'-21'6'101'0,"12"-1"-54"0,3 6-57 0,3-3 14 16,-3 2 14-16,-2 11 10 16,-7 3 0-1,-3 8-2-15,-3 0-14 0,3 2-8 0,0-2 0 16,0 0-10-16,6 5-1 15,4-11-16-15,2-2-5 16,0-6-21-16,0-2-7 16,3-5-32-1</inkml:trace>
  <inkml:trace contextRef="#ctx0" brushRef="#br0" timeOffset="88.0084">8515 3008 220 0,'-3'-8'85'0,"6"8"-46"0,0-5-46 15,-3 5 14-15,6 5 1 16,0 1 7-16,3 7 15 16,0 8 8-16,2 8-20 15,1 0-5-15,3 6-2 0,0-1-9 16,-3 0-1-16,0 1 1 15,0-11 1-15,-3 5-6 16,0-5-2-16,-3-3-36 16,0 0-107-1</inkml:trace>
  <inkml:trace contextRef="#ctx0" brushRef="#br0" timeOffset="89.0084">8896 3093 228 0,'0'5'88'0,"0"16"-48"0,0 1-40 0,0-9 18 0,0 3 1 16,0 2 3-16,0 3-11 16,0 1-4-16,0-1-5 15,0 0-4-15,0 0 1 0,6-2-26 16,-6-4-11-16,-3-1-65 16,3-4-35-1,-3-2 63-15</inkml:trace>
  <inkml:trace contextRef="#ctx0" brushRef="#br0" timeOffset="90.0084">8804 3241 200 0,'3'-2'77'0,"2"2"-42"0,4 0-37 0,-3 0 14 15,3-3-2-15,3 3 4 16,3 0-8-16,3 0-1 15,0-5-3-15,0 2-17 0,0 0-5 16,2 1-74 0</inkml:trace>
  <inkml:trace contextRef="#ctx0" brushRef="#br0" timeOffset="91.0084">9080 3082 184 0,'3'0'68'0,"0"6"-36"0,0-1-15 16,0 6 22-16,-3-1-5 16,0 6 1-16,0 0-14 15,0 0-3-15,0 0-10 0,0-3-7 16,0 0-2-16,0-2 3 15,0-1 1-15,3 1-1 16,3-8-2-16,0-1 1 0,3-2-1 16,0 0-3-1,9-2 2-15,-3-1 1 0,0 3 2 16,0 3-3 0,-1 2-2-16,-2 0 4 0,0 6 1 15,-3-1 17-15,-6 3 8 16,-3 1-10-16,-3-1-2 15,-3 3-7-15,-9 0 0 16,0-3-21-16,-2 5-8 16,-1-4-22-16,0-4-9 15,-3 1-32-15,3-11-11 16,3-3 1 0</inkml:trace>
  <inkml:trace contextRef="#ctx0" brushRef="#br0" timeOffset="92.0084">9095 3082 304 0,'6'3'115'0,"3"-6"-62"0,6 1-53 15,-6-1 23-15,3 3-9 16,3 0 0-16,0-3-8 15,0 3-2-15,2-2-2 16,-2-1-43-16,0 1-18 0,0 2-76 16</inkml:trace>
  <inkml:trace contextRef="#ctx0" brushRef="#br0" timeOffset="93.0084">9411 3098 236 0,'-3'0'90'0,"3"0"-48"0,3-5-47 15,0 5 15-15,0-3-8 0,3 1 1 16,0-1-4 0,3 0 0-16,-1 1 1 15,1 2-3-15,0 2 2 0,0 4 1 0,-3 7 0 16,-6 5 4-16,-3 6 2 16,-3 0 0-16,-3 0 1 15,0 2 2-15,-2-2 2 16,-1-3 1-16,-3-2 0 15,3-3 9-15,0-3 4 16,9-2-9-16,0-4-4 16,3 1-5-16,6-2 0 15,3-4-2 1,3 1 0-16,6-3 1 16,5 0-5-16,1 0-1 15,0 0 2-15,-3 3 3 16,-3-1-2-16,3 1-2 0,-4 5-7 15,1-3-4-15,0 0-47 16,0 1-22 0,0 4-53-16</inkml:trace>
  <inkml:trace contextRef="#ctx0" brushRef="#br0" timeOffset="94.0084">9771 3720 148 0,'0'-3'55'0,"0"3"-30"0,-3 0-7 0,3 0 18 15,0 6-20-15,0 4-6 16,3 4-3-16,0 15 2 16,-3 5-4-16,0 6 8 0,0-3 4 15,-3 0 2-15,0-5 3 16,0-3-8-16,0-3-3 15,3-5-6-15,0 0-2 16,0-7-1-16,0-4-2 16,0-2 5-16,0-3 4 0,0-2-1 15,0-3 1 1,6-5-3-16,-3-3 1 16,0-5-6-16,0-3-1 15,3-3-2-15,0 6-2 0,6 2 3 16,-3 1 0-16,3-1-4 15,-1 6 1-15,1 2 2 16,0 6 1-16,0 2 1 16,0 9 0-16,-3-1-3 15,0 0 2-15,-3 0 5 16,-3 3 2-16,-6-3 0 0,0-2 1 16,-3-1-4-1,0 1 0-15,-6-3-3 16,-3-3-3-16,-3 1-12 15,0-4-2-15,4-2-14 16,2 0-3-16,3-2-6 16,3-4-1-16,6 1-39 15,3 0-31-15,9-6 45 16</inkml:trace>
  <inkml:trace contextRef="#ctx0" brushRef="#br0" timeOffset="95.0084">9967 3982 132 0,'0'0'49'0,"0"3"-26"16,0-1-14-16,0-2 16 16,0 3 6-16,-3 0 3 15,0 2-12-15,0 5-3 0,0 4-11 16,3-1-5-16,0 3 0 0,3-3 0 16,3 0 1-16,6 0 0 15,0 1 2-15,3-4 1 16,3-4 1-16,3-6 0 15,0-3 2-15,-4-2 1 16,1-3 3-16,-6 0-5 16,-3-3-1-16,-3-2-4 15,-3 0-1-15,-9-3 1 16,-3 0 2-16,-3 3-5 16,-3 2-3-16,1 3 1 15,-1 0 2-15,3 3-13 16,0 2-7-16,3 3-32 0,3 0-13 15,6 0-41 1</inkml:trace>
  <inkml:trace contextRef="#ctx0" brushRef="#br0" timeOffset="96.0084">10274 3948 176 0,'-21'2'68'0,"18"-2"-36"0,-6 3-26 0,6 0 15 16,-6 2 6-16,-3 3 6 15,1 0-13-15,-1 2-6 0,3 4-9 16,0-1-4-16,3 3 0 16,3 2-1-16,6-2 0 0,3-3 2 15,3 0 3-15,3-5 0 16,-1-2 2-16,1-4-4 15,3-2 0-15,0-2-1 16,-3-4 1-16,0 1-2 16,-6-5 2-16,0-4 0 15,-3 4 1-15,0 2 0 16,-3-3 2-16,0 6-1 16,-3 0 0-16,3 5-6 0,-3 5-1 15,3 3-2-15,0 2 3 16,3 1-2-1,3 0 1-15,0-1 2 16,0 1 2-16,0-3-12 16,0-3-6-16,0 0-24 0,3-2-12 15,-1-3-50 1,-2-3-27-16,3-2 66 16</inkml:trace>
  <inkml:trace contextRef="#ctx0" brushRef="#br0" timeOffset="97.0084">10369 3979 144 0,'-6'-5'55'0,"6"5"-30"0,0 3-23 0,0-1 12 16,0 4-5-16,0 4 2 15,0 1 3-15,0 2 3 0,0-2-9 16,3-1 2-16,-3 1 1 16,0-3-2-16,0-3 0 0,0 0-3 15,0-2 1-15,0-3 9 16,0 0 5-16,0 0-7 15,0 0-3-15,0-5-2 16,0-6 1-16,3-5-1 16,0 3 0-16,3 0-5 15,0 0-1-15,3 2-1 16,0 0-2-16,0 1-2 16,3 4 1-16,0 1 1 15,0 5 0-15,0 0-20 16,-1 3-9-16,4 2-45 15,-3 0-19-15,6 1 1 16</inkml:trace>
  <inkml:trace contextRef="#ctx0" brushRef="#br0" timeOffset="98.0084">10607 3987 152 0,'-9'-2'57'0,"6"-1"-30"0,-5 0-18 0,5 6 14 15,-9-3 2-15,0 3 2 16,0-1-10-16,-3 4-5 16,3 4-7-16,0 1-6 0,0 2 0 15,3 0-1-15,3 6-2 16,0-1 3-16,6-2 2 0,3 0 0 16,3-3 2-16,6-2 2 15,3-6 2-15,3-5 1 16,0-5 0-16,0-3-2 15,-3-3 1-15,-4-2-4 16,-2-5 0-16,-3-1 1 16,-3-5 2-16,-3 0-3 15,-3 1-2-15,0-9-5 16,0-3 0-16,-3 6 4 16,3 3 4-16,-5 5 1 15,2 5 0-15,0 5-10 16,6 9 1-1,3 7 5-15,0 11 0 16,3 8 0-16,-3-1 2 0,2 4 0 16,1 2 1-16,0-3 0 15,3-2-2-15,0-3-2 16,3-2 1-16,-3-1 1 16,0-4-41-16,3-6-16 15,0-3-51 1</inkml:trace>
  <inkml:trace contextRef="#ctx0" brushRef="#br0" timeOffset="99.0084">10923 3784 252 0,'-9'-3'93'0,"9"6"-50"0,-3 2-50 16,0 8 16-1,-6 11-4-15,-3 5 9 16,0 0 5-16,-3 11-9 16,0-3-6-16,1 0 0 0,-4-3-3 15,6 1-1-15,0-6-2 16,3-3-1-16,3-5-34 16,0-5-12-16,0-5-141 31,6-11 96-31</inkml:trace>
  <inkml:trace contextRef="#ctx0" brushRef="#br0" timeOffset="100.0084">10706 3813 168 0,'-3'-16'66'0,"6"16"-36"0,0 0-31 0,5 8 15 16,1 0 3-16,3 13 7 15,0 0-2-15,0 3-1 16,0 5-11-16,0 5-4 0,-3-2-2 16,3-3 0-16,0 0 0 15,0 0-2-15,-1-5 1 16,1-3-4-16,0-5-2 16,-3-5-58-16,0-3-26 0,0-3-3 31</inkml:trace>
  <inkml:trace contextRef="#ctx0" brushRef="#br0" timeOffset="101.0084">11045 3892 220 0,'-6'-3'82'0,"6"11"-44"0,0 6-47 15,3-7 14-15,-3 7 6 16,0 2 5-16,0 2-2 0,-3 1 2 16,3-1-9-1,0-2-4-15,0 0 0 0,0 2-13 0,0-4-3 16,0-4-38-16,0 1-14 16,0-1-27-1</inkml:trace>
  <inkml:trace contextRef="#ctx0" brushRef="#br0" timeOffset="102.0084">10923 4006 212 0,'6'-3'79'0,"6"1"-42"0,3 2-37 15,-6 0 18-15,5-3-10 16,4 0 0-1,0 3-4-15,0 0-3 16,3 0 0-16,-3 0-37 0,-3 0-15 16,-4 0-40-16</inkml:trace>
  <inkml:trace contextRef="#ctx0" brushRef="#br0" timeOffset="103.0084">11238 3916 184 0,'-6'16'68'0,"6"2"-36"0,0 6-22 0,0-11 17 16,-6 6-4-16,3 2-2 15,1 3-11-15,-1-3-4 16,0 0-4-16,3-2 1 0,6-3 2 15,-4-1-24-15,4-4-10 16,-3-3-25-16,0 0-11 16</inkml:trace>
  <inkml:trace contextRef="#ctx0" brushRef="#br0" timeOffset="104.0084">11360 3937 148 0,'-9'3'57'0,"9"5"-30"0,-2 2-29 16,-1 1 11-16,0 7 11 16,0 1 10-16,0 2-7 15,0 5-1-15,3-2-13 16,3-3-5-16,3-2-1 0,2-3 2 15,1-3 2-15,3-2 3 16,3-6 4-16,6-8 1 16,0-2 3-16,0-6-6 15,-3 1-2-15,-4-3-1 0,-2-3-1 16,-6 0 4-16,-3 0 5 16,-6-3 0-16,-6-2-1 15,-5 5-2-15,-1 1-1 16,-3-1-7-16,3 5-4 15,0 3-19-15,3 0-9 16,3 0-37-16,3 3-15 16,6 2-32-1,3 3-26-15,9-2 61 16</inkml:trace>
  <inkml:trace contextRef="#ctx0" brushRef="#br0" timeOffset="105.0084">11590 3905 124 0,'-6'-8'46'0,"6"8"-24"0,-3 0 7 16,3-2 25-16,-3 2 4 16,0 0 2-16,0 0-19 15,3 0-10-15,0-3-18 16,0 0-6-16,6 1-1 0,3-1-3 15,3 3-2-15,5-5-3 16,1 7-1-16,0 4 2 16,0-1 0-16,-3 6-4 15,-6 4 1-15,-3 4 2 16,-6 10 3-16,-9-2-2 16,-6 2 0-16,-3 8 3 0,3-6 3 15,0-1-4-15,0-4-1 16,4-5 0-16,2-5 2 15,3-3 1 1,3-2-1-16,6-3-2 16,3-3 3-16,5 0 0 15,7-2-1-15,3 0-2 16,0-3-2-16,0 2 1 16,0 1 1-16,0 0 0 0,-4-1-55 15,-2 19-107 16</inkml:trace>
  <inkml:trace contextRef="#ctx0" brushRef="#br0" timeOffset="106.0084">12878 4199 104 0,'-3'0'41'0,"6"3"-22"0,-3-3-7 0,0 0 13 15,0 0 13-15,0 0 6 16,0-3-8-16,0 0-2 16,0 1-19-16,-3-4 2 0,1-2 3 15,2-2-5-15,-3-3 2 16,0-1-6-16,3-4 1 16,-3-6-5-16,0 3-2 15,3 0-7-15,-3 0-1 16,3 5 1-16,-3 0 1 15,3 3-8-15,-3-1-2 0,-3 4-45 16,0-1-18 0</inkml:trace>
  <inkml:trace contextRef="#ctx0" brushRef="#br0" timeOffset="107.0084">12861 3688 236 0,'-3'-13'90'0,"3"5"-48"0,3-2-31 0,0 4 21 15,0 1-13-15,0-3-3 16,-3-5-12-16,3 2-2 15,-3-2-2-15,0 2-14 0,0-4-5 16,-3 1-76 0,3 1-59-16,-3 0 55 15</inkml:trace>
  <inkml:trace contextRef="#ctx0" brushRef="#br0" timeOffset="108.0084">11724 3014 140 0,'-6'-6'52'0,"6"12"-28"0,0-14-15 0,0 8 14 16,0 0-5-16,0 0 0 16,0 0-4-16,0 0 1 15,6 8-8-15,-3 0 0 0,0 10 0 16,-1 9-3-16,-2 4-3 15,0 1 6-15,0-3 5 16,0-2 3-16,0-4 0 16,0-1-7-16,0-4-5 15,0-5 0-15,0-2 2 16,0-3 0-16,0-3 0 16,0-5 1-16,0-5 1 0,3-3-3 15,0-3-3-15,3-2-3 16,3 0-1-16,0-6-7 15,3 6-4-15,0-5 12 16,3 4 7-16,0 12-3 16,6 2-3-16,0 2-3 15,-1 4 0-15,-5 2 5 16,-3 2 3-16,-3 3 5 16,-9 3 2-16,-9 0 1 15,-3 0 2-15,-3-3-5 16,-3 0-1-16,-2-2-4 15,-1-3-1-15,3-3-8 16,0-5-2-16,3 0-18 0,3 0-7 16,6-8-23-16,3-2-10 15,6-1-31 1</inkml:trace>
  <inkml:trace contextRef="#ctx0" brushRef="#br0" timeOffset="109.0084">11920 3191 192 0,'-18'18'71'0,"18"-10"-38"0,0 14-23 0,0-12 17 0,3 3 0 16,6 1 1-16,0-1-13 16,3-3-4-1,3 1-7-15,3 0 2 0,-1-11 0 16,-2 0 0-16,0-8 1 0,3 2 0 15,-9-7 1 1,-3 0-2-16,-3 0 1 0,-3-1-4 16,-6 4 0-16,-3-3-3 15,0 5-1-15,-3-3 1 16,0 0 0-16,3 6-14 16,0 5-5-16,4 0-34 15,2 0-14-15,3 0-40 16</inkml:trace>
  <inkml:trace contextRef="#ctx0" brushRef="#br0" timeOffset="110.0084">12164 3154 192 0,'-9'-3'71'0,"6"3"-38"0,-3 0-39 16,-6 3 38-16,-3 7-11 15,4 4-8-15,-1 4-3 16,3-2-6-16,3 3-3 0,3-1 2 16,3 1-2-16,6-4-1 0,0-1 3 15,6-4 0-15,-1-2 1 16,-2-2 0 0,0-6-2-16,0-8 1 0,-3 2-2 15,0-4 2-15,-3-1 0 16,-3 1 3-16,0-1 1 15,0 0 1-15,-3 3-2 16,3 3-1-16,-3 3-3 16,3 2-2-16,0 5-2 15,0 3 1-15,0 2 1 16,3 1 0-16,0-1 0 16,3 1 0-16,0-6-3 15,0 3 0-15,0-2-27 0,0-4-12 16,0 4-21-1,0-6-6-15,0-6-9 16</inkml:trace>
  <inkml:trace contextRef="#ctx0" brushRef="#br0" timeOffset="111.0084">12244 3223 132 0,'0'-8'49'0,"0"8"-26"0,3 8-18 0,0-6 11 15,0 9 4-15,0-3 4 16,0 5 1-16,0 0 0 15,0 0-14-15,0-2 0 0,-3-3 0 16,0 0 0-16,0-3 1 16,0 1 5-16,0-6 1 15,0 0-1-15,0-6 0 0,0-2-3 16,0-2-1 0,0-4-5-16,3 1-3 0,3 0-2 15,0 0-3-15,0 0-4 16,3-1-2-16,6 6-24 15,3-5-8-15,3 5-20 16,-4-5-6 0,1 5-6-16,0 0-17 15,-3 5 33-15,-3-2 39 16,-3 0 22-16,-3 0 33 16,-6 5 12-16,-3-3-10 15,0 6-2-15,-6 2-6 16,-3 3 1-16,0 0-15 15,-3 2-6-15,0 4-9 16,3-1-2-16,4 3 1 0,2 5 2 0,9-5 3 16,6 0 0-16,2-3 0 15,1 0-1-15,0-8 0 16,0 3-2-16,0-8 1 16,-3 0 0-16,0 0 1 15,0-8-4-15,-3 3-1 16,-3-8-1-16,-3 0 1 15,0-3-2-15,0-5-1 16,0-1-4-16,-3-7 0 16,0 3-3-16,0-3 2 15,0 2 1-15,0 3 2 16,0 6 5-16,0 2 3 16,0-2 2-16,0 12 2 0,3 4-7 15,0 4-2 1,0 14 1-16,3 8 1 15,0 2 1-15,3 4-2 16,0 1-2 0,3-2 1-16,0 0 1 0,0-2-1 15,0-6-1-15,5-2-39 16,13-6-16-16,-3-5-63 16</inkml:trace>
  <inkml:trace contextRef="#ctx0" brushRef="#br0" timeOffset="112.0084">12789 3014 260 0,'-21'8'96'0,"18"-3"-52"0,-6 11-49 0,3-6 17 15,-5 11 0-15,-4 6 4 16,-3 5-2-16,0-3 0 15,3 5-8-15,0-7-6 0,-3-1-1 16,6-5-19-16,1-5-9 16,2-3-34-16,3-5-12 15,3-2-23 1</inkml:trace>
  <inkml:trace contextRef="#ctx0" brushRef="#br0" timeOffset="113.0084">12524 2990 184 0,'0'0'68'0,"0"0"-36"0,18 16-29 15,-9-8 15-15,3 5 11 16,3 5 6-16,0 11-3 16,0 3 1-16,-1 3-19 15,4-1-8-15,0 0-2 0,-3-2-3 16,0-5-1-16,0 2-2 0,0-5-1 15,-3-11-53-15,5-3-25 16</inkml:trace>
  <inkml:trace contextRef="#ctx0" brushRef="#br0" timeOffset="114.0084">12968 3040 220 0,'0'3'82'0,"3"2"-44"0,0 8-33 0,0-2 17 0,-3 5-3 15,0 8 1-15,0 2-7 16,0-5-3-16,0 3-5 15,0 2-4-15,0-7 2 0,0-1-20 16,0-4-6-16,0-4-70 16,-3-2-53-1,0-3 54-15</inkml:trace>
  <inkml:trace contextRef="#ctx0" brushRef="#br0" timeOffset="115.0084">12867 3188 264 0,'-6'-5'99'0,"9"5"-54"0,6-11-57 16,-4 11 15-16,4-2 1 15,6-1 5-15,0 0-2 16,9 3 1-16,3 0-5 0,0 0-11 0,-4-2-4 16,1 2-63-1,-6 0-67-15</inkml:trace>
  <inkml:trace contextRef="#ctx0" brushRef="#br0" timeOffset="116.0084">13167 3043 184 0,'0'2'68'0,"3"1"-36"0,-3 2-22 0,3 3 17 15,0 3 4-15,0 5 4 16,-3 8-6-16,0 2-1 16,0-5-15-16,0 3-6 0,0 2-2 15,0-4-1-15,0-1 0 16,-3-3-2-16,0-2-2 16,0 0-2-16,0-3-1 15,0 6-60-15,0-9-12 16,3-10-62-1</inkml:trace>
  <inkml:trace contextRef="#ctx0" brushRef="#br0" timeOffset="117.0084">13286 3104 220 0,'0'2'82'0,"-9"4"-44"0,15-4-42 16,-3 9 15-16,0-3 5 15,-6 5 5-15,0 0 0 0,6-2 2 16,0-1-13-16,3 1-3 0,-3-1-1 16,3 1 1-16,0 0 1 15,3-9-2-15,3 4-1 16,3-1-3-16,0 0-2 15,8 0 3-15,-2 1 0 16,3 2 1-16,-6 2 0 16,-3 1 6-16,-3 2 4 15,-12 0 4-15,-6 1 1 16,-3 1-8-16,-3 4-2 16,-3-1-10-16,0-4-4 15,0-1-26-15,0-5-10 16,-2-3-23-16,-4-8-10 15,-3-10-42 1,3 3-18-16,-3-4 68 0</inkml:trace>
  <inkml:trace contextRef="#ctx0" brushRef="#br0" timeOffset="118.0084">13215 3154 236 0,'6'-5'88'0,"0"5"-48"0,9-16-36 16,-3 13 19-16,-1-2 0 15,4 5 6-15,3-8-12 16,0 5-4-16,0 1-8 16,0-4-8-16,0 4-1 0,5-1-53 15,4 0-24-15,-3 3-32 16</inkml:trace>
  <inkml:trace contextRef="#ctx0" brushRef="#br0" timeOffset="119.0084">13614 3101 148 0,'-3'0'55'0,"3"0"-30"0,3 0-7 0,-3 0 20 16,3-3 14-16,0 3 10 15,0 0-13-15,0 0-5 16,3-5-25-16,-1 2-9 0,4 1-5 15,3-1-3-15,3 0-2 0,3 1 3 16,0 2 0 0,0 5-6-16,-6 3 0 0,0 11 1 15,-6-1 3-15,-6 3 2 16,-9 3 1-16,-3 2 0 16,0 1 2-16,-6-3-3 15,0-3 0-15,0 0 3 16,6-8 1-16,0 1-1 15,6-1-1-15,3-8-1 16,3 0 0-16,6 1 4 0,3-4 3 16,6-2-2-16,9 3 2 15,0-3-8-15,0 0-2 16,-3 0-1-16,-1 0 2 16,-2 5-6-16,-3 1 1 15,-6-4-100 1,-6 11-63-1</inkml:trace>
  <inkml:trace contextRef="#ctx0" brushRef="#br0" timeOffset="120.0084">8723 13314 104 0,'-3'0'41'15,"3"-3"-22"-15,3 3-9 0,-3 0 14 0,0 0-4 16,0 0 0-16,0 0-5 16,3 3 1-16,-3-3-9 15,3 5-4-15,0 3-2 0,3 5-1 16,-3-2 0-16,-3 5 8 16,3 0 5-16,-3 2 0 15,3 6 2-15,0 2-6 16,0 1-1-16,3-1-4 15,-3-2-1-15,0 3-1 16,-3-1 1-16,0-2-2 16,0 0 2-16,0-3-4 15,0-5 0-15,0 2-96 16,3-5-46-16,0-5 71 16</inkml:trace>
  <inkml:trace contextRef="#ctx0" brushRef="#br0" timeOffset="121.0084">10709 13266 100 0,'3'-2'38'0,"-6"2"-20"0,6 5-15 16,-3 0 10-16,5 3-6 15,1 5 1-15,0 6 8 16,-3-1 7-16,0 1-8 0,0 2-1 16,-3 0-8-1,0 0-2-15,0 1-2 16,0-1 1-16,0-3 2 0,0 1-15 16,-6-3-8-16,3 5-55 15</inkml:trace>
  <inkml:trace contextRef="#ctx0" brushRef="#br0" timeOffset="122.0084">12786 13266 116 0,'3'-8'44'0,"-3"8"-24"0,3 8-19 16,0-2 8-16,0 1 1 15,0 9 1-15,0 8 14 16,-3 0 7-16,3 2-11 16,0 4-2-16,0 1-11 15,0-2-3-15,0-2-1 0,0 2-2 0,-3 3 1 16,0-6-9-16,0-5-1 15,-3 0-82 1</inkml:trace>
  <inkml:trace contextRef="#ctx0" brushRef="#br0" timeOffset="123.0084">7601 13790 100 0,'0'-3'38'0,"0"6"-20"0,0 0 3 0,0-3 19 0</inkml:trace>
  <inkml:trace contextRef="#ctx0" brushRef="#br0" timeOffset="124.0084">7601 13819 297 0,'0'13'42'0,"0"1"-16"0,0-4-11 16,0 1-4-16,0-3-1 15,0 0 1-15,0-3-4 16,0 0-2-16,0 1-2 16,-3-1 0-16,3 0-2 0,0-2-1 15,0-1-2 1,0-2 1-16,0 0 1 16,0 0 2-16,6 3-1 0,3-3-1 15,3 0 1-15,3 0-1 16,0 3 0-16,-1-1 0 15,1 4 2 1,0-1 1-16,-3 0 5 0,-3 1 5 16,-3-1-3-16,-3 3 0 15,-3 0-4-15,-6 0 1 16,-3 0-4-16,-3 0 0 16,-3-1-3-16,0 1-1 15,1 6-17-15,-7-4-8 16,6-2-13-16,-9 0-41 15,6-3 8-15,0-5-20 32</inkml:trace>
  <inkml:trace contextRef="#ctx0" brushRef="#br0" timeOffset="125.0084">7509 13780 176 0,'0'-3'68'0,"9"-2"-36"0,-3-1-37 15,6 6 58 1,2-2-20-16,4-1-15 16,3 0-10-16,3 1-7 15,3-1-4-15,0 0 2 0,8 1-17 16,-5 2-8-16,0-3-35 15,0 0-53-15,-7 1 23 16</inkml:trace>
  <inkml:trace contextRef="#ctx0" brushRef="#br0" timeOffset="126.0084">7872 13732 124 0,'-15'0'46'0,"6"5"-24"0,3-2-26 16,-6 5 38-16,0 10-9 15,3 6-2-15,9 0-5 16,0 2-10-16,9 1 4 0,6-1 1 16,6-5 2-16,3-5 4 0,6-5-2 15,2-8 1-15,-2-6-3 16,-3-5-1-16,-3-3-2 16,-6 1 0-16,-7-6 5 15,-8-8 1-15,-3 3-3 16,-14 0-1-16,-4 2-8 15,0 1-4-15,-3 2-19 16,0 3-9-16,3 2-48 16,0 6-20-16,10-1-15 15</inkml:trace>
  <inkml:trace contextRef="#ctx0" brushRef="#br0" timeOffset="127.0084">9402 13576 120 0,'12'-3'46'0,"-12"6"-24"0,3 18 1 0,0-13 18 15,-3 5 3-15,0 0 3 16,0 1-9-16,0-1-3 16,0 0-19-16,3 0-6 0,0-2 1 15,0-3-3-15,3 0 3 16,3-3-2-16,2 0 0 15,7 1-5-15,3-4-1 16,0 1-3-16,3 2-1 16,-3 3 1-16,-1 3 0 15,-2-1 2-15,-3 1 1 0,-21 7 5 32,-3 1-4-32,-3-3 0 15,-2-3-4-15,-4-2-1 0,-3-3-28 16,3-1-10-16,0-1-23 15,-6-4-6-15,-3-7-37 16</inkml:trace>
  <inkml:trace contextRef="#ctx0" brushRef="#br0" timeOffset="128.0084">9360 13642 176 0,'21'-24'68'0,"0"3"-36"0,0 8-35 15,-9 7 13-15,2 1-5 16,7 0 0-16,3 0-6 16,12 2 1-16,-3 0 0 0,-1 3-9 0,1 0-4 15,-3 0-9 1,-6 0-3-16,-4 3 8 16,-2 2 7-16,-6 16 13 15,-3 1 13-15,-6-1 7 16,0 3 3-16,-3-1 2 15,0 4-4-15,3-6-1 16,3 3-1-16,3-3 1 0,9-5 2 16,6-6 2-16,2-10-6 15,7-2 0-15,0-6-8 16,-3-3-3-16,-4-2-1 16,-5 0-1-16,-6-3 4 15,-9-5 3-15,-6-6-8 16,-9 1-2-16,-6 5-3 15,-5 2 1-15,-4 6-18 16,-3 2-4-16,3 6-44 16,3 5-17-16,3 16-46 15</inkml:trace>
  <inkml:trace contextRef="#ctx0" brushRef="#br0" timeOffset="129.0084">11530 13642 148 0,'-3'-19'55'0,"6"19"-30"0,0 16-18 0,-3-10 13 16,0-1 1-16,3 3 2 16,-3 2 3-16,3 1 3 0,-3 5-15 15,0-3 5-15,-3 0 2 0,3-2-9 16,-3-1-4-16,3 1-1 16,-3-3 0-1,3-3 1-15,0 1 0 16,0-4-4-16,0 1-3 0,9-3 2 15,0 0-4 1,3 0-2-16,6 3 2 16,6-3 2-16,-4 2-2 15,-2 9 0-15,0-1 1 16,-3 6 0-16,-3-3 8 16,-3-2 5-16,-3 0 0 15,-6-1 0-15,-3 1-5 16,-6-1-3-16,-9 1-2 0,-3-3 0 15,0 0-20 1,-3-3-8-16,-5-2-23 16,-7-1-7-16,3 1-53 15,1-3-33 1,5 0 63-16</inkml:trace>
  <inkml:trace contextRef="#ctx0" brushRef="#br0" timeOffset="130.0084">11539 13618 240 0,'3'-40'90'0,"0"38"-48"0,3-1-42 0,0 3 16 16,0-3 2-16,3 1 6 16,0 2 0-16,6 0 3 0,2-3-15 15,4 1-9-15,3 2-3 0,0 0-5 16,3 0-1-16,2 0-30 15,-2 0-12-15,3 2-35 16,3 1-54 0,-3-3 33-16</inkml:trace>
  <inkml:trace contextRef="#ctx0" brushRef="#br0" timeOffset="131.0084">11875 13697 172 0,'-26'11'66'0,"20"0"-36"0,-3 7-24 15,6-7 15-15,3 5 2 16,0 5 6-16,3-3-7 16,6-2-3-16,6-3-11 0,8 1 6 15,4-6 3-15,3-3-1 0,0-8 1 16,8-10-1 0,-5-3 0-16,-6-2-2 15,-6-1-1-15,-6-2-7 0,-6 2-2 16,-15-7-2-16,-6-3 1 15,-6 0-13-15,-3 8-6 16,-3 5-35-16,-3 2-15 16,-5 14-59-1</inkml:trace>
  <inkml:trace contextRef="#ctx0" brushRef="#br0" timeOffset="132.0084">13667 13547 176 0,'-3'2'68'16,"3"4"-36"-16,-3 4-20 0,3-2 19 0,0 5-5 16,0 6 2-16,0-1 4 15,0-2 2-15,-3-2-18 16,3-1-5-16,0-3-3 0,3 1-2 16,0-6 1-16,3 0-4 0,6 1 0 15,9-4-1-15,3 1-2 16,-3 0-4-16,2 2 0 15,-5 3 0-15,-3 0 2 16,-3 0 7-16,-3 2 7 16,-6 1 0-16,-9 0 1 15,-3 2-5-15,-6-3-3 16,-6 1-2-16,-2-3-3 16,-1-3-15-16,-3 0-5 15,0-2-21-15,0-8-9 16,4 0-13-16,2-3-4 15,-3 0-27-15</inkml:trace>
  <inkml:trace contextRef="#ctx0" brushRef="#br0" timeOffset="133.0084">13578 13594 232 0,'6'-24'88'0,"3"22"-48"0,6-3-31 15,-6 2 22-15,3 0-15 16,2 1-3-16,10 2-8 15,0 0-4-15,3 0 0 16,3 0-23-16,-1 0-8 0,7 0-23 16,0 0-8-16,-3 0-30 15</inkml:trace>
  <inkml:trace contextRef="#ctx0" brushRef="#br0" timeOffset="134.0084">13986 13653 188 0,'-15'31'71'0,"0"-25"-38"0,3 7-23 0,9-3 17 15,0 1 0-15,3 2 1 16,0 0-7-16,9-5 0 16,3 8-12-16,3-3 3 0,9-2 2 15,2-11-1-15,7-3 0 16,6-2-1-16,-12 0 0 16,-4-6 7-16,-11 1 2 15,-12-4 1-15,-6 1 1 16,-5-8-11-16,-10-5-2 15,-3-1-15-15,-3 9-4 0,0 2-56 16,-2 5-21-16,2 8-63 31</inkml:trace>
  <inkml:trace contextRef="#ctx0" brushRef="#br0" timeOffset="135.0084">14349 6273 140 0,'0'3'55'0,"3"-8"-30"0,0 5-29 16</inkml:trace>
  <inkml:trace contextRef="#ctx0" brushRef="#br0" timeOffset="136.0084">14373 6276 292 0,'15'3'42'16,"2"-3"-18"-1,7 0-13-15,3 0-7 0,0 0-2 16,0 0 1-16,-1 0-9 16,4-3-1-16,-6 0-166 15,3 3 95-15</inkml:trace>
  <inkml:trace contextRef="#ctx0" brushRef="#br0" timeOffset="137.0084">15004 6260 184 0,'-3'0'68'0,"3"0"-36"0,9 0-26 16,-6 0 28 0,3 5-20-16,3-2 11 15,-1 0-15-15,4-3-3 16,3 2-4-16,0-2-7 16,0 3 2-16,3 0-41 15,0-1 24-15,3-2-92 16,-1 3 63-16</inkml:trace>
  <inkml:trace contextRef="#ctx0" brushRef="#br0" timeOffset="138.0084">15513 6284 216 0,'6'0'82'0,"-6"0"-44"0,26-8-36 0,-17 5 26 16,3 3-18-16,3-2 5 15,3 4-10-15,3-2 0 16,0 3-3-16,8-6-37 16,-2 3 19-16,6-2-103 15,0 2 66-15</inkml:trace>
  <inkml:trace contextRef="#ctx0" brushRef="#br0" timeOffset="139.0084">16206 6228 212 0,'3'0'79'0,"-3"0"-42"0,18 0-45 16,-12 0 1-1,3 3 2-15,3-3-86 16,0 0 50-16</inkml:trace>
  <inkml:trace contextRef="#ctx0" brushRef="#br0" timeOffset="140.0084">14507 8149 188 0,'-3'0'71'0,"3"0"-38"0,3 0-6 0,-3 0 27 16,0 0-11-16,0 0-2 16,6 0-10-16,0 0-3 15,2 0-15-15,4 0-1 0,0-2-1 16,6-1-4-16,3 0 1 15,3 3-7-15,-3 0-1 0,-1 0 0 16,1 0 0-16,0 0-9 16,-3 0-2-16,0 0-34 15,-3 0-15-15,-3 0-33 16,6 0-58 0</inkml:trace>
  <inkml:trace contextRef="#ctx0" brushRef="#br0" timeOffset="141.0084">14944 8141 208 0,'-3'0'79'0,"6"-2"-42"0,6 2-39 0,-3 0 14 16,3 0 20-16,3-3 11 15,0 0-15-15,3 3-6 16,3-2-13-16,2-1-6 0,1 3-2 15,0 0-17-15,3 0-6 16,0 0-51-16,0 0-20 16,-4 0-5-1</inkml:trace>
  <inkml:trace contextRef="#ctx0" brushRef="#br0" timeOffset="142.0084">15492 8154 272 0,'6'0'104'0,"3"0"-56"0,9 0-43 0,-6 0 22 0,-1 0-4 16,4 0 1-16,3 0-11 15,0 0-5 1,3 0-5-16,6 0-3 0,5 0 1 0,-2 0-41 16,3 0-15-16,0 0-39 15,-1 0-56 1,1 0 41-16</inkml:trace>
  <inkml:trace contextRef="#ctx0" brushRef="#br0" timeOffset="143.0084">16147 8165 248 0,'15'0'93'0,"-6"0"-50"0,11 0-35 16,-8 0 24-16,3 0-18 16,0 0-2-16,6 0-10 0,3 0-2 15,2 0 0-15,7 0-7 0,3 0 0 16,0 3-10-16,2-1-2 15,-2-2 8-15,3 0 5 16,-1 0 5-16,-2 0 1 16,-3-2 0-16,-3-1 0 15,-4 0-44-15,-2 1-18 16</inkml:trace>
  <inkml:trace contextRef="#ctx0" brushRef="#br0" timeOffset="144.0084">14462 9959 116 0,'-3'-3'46'0,"0"3"-24"0,3 0-2 0,0 0 21 15,0 0 2 1,0 0 4-16,0 0-6 15,0 0-1-15,0 0-22 16,6 0 1-16,3 0 1 0,3 0-2 0,3-2-1 16,3-1-3-16,2 0-1 15,7 1-5-15,0-1-3 16,0 3-5-16,0-3 0 16,-1 1-24-16,-2-1-12 15,0 0-45-15,3 1-19 16,3-1-11-1</inkml:trace>
  <inkml:trace contextRef="#ctx0" brushRef="#br0" timeOffset="145.0084">14977 9901 260 0,'0'0'99'0,"3"0"-54"0,3 2-39 0,0-2 22 0,0 0-4 15,3 0 3-15,0 0-11 16,3 0-2-16,2 0-8 15,4 0-6-15,0 0-1 0,3 3-26 16,0-3-11-16,3 0-19 16,-1 0-5-16,4 0 3 15,6 0 1-15,-3 0 26 16,-3 0 20 0,-4 0 17-16,1 0 37 15,-3 0 15-15,-3 3-7 16,-3-3-3-16,0 0-24 15,2 2-11-15,1 1-8 16,6 0-6-16,0-3 1 0,3 2-21 0,3 1-10 16,-1-3-31-16,1 3-10 15,12-1-7 1</inkml:trace>
  <inkml:trace contextRef="#ctx0" brushRef="#br0" timeOffset="146.0084">15903 9938 192 0,'23'0'74'0,"-11"0"-40"0,3 0-22 0,3 0 21 15,0 0-19-15,3 0-5 16,6-3-8-16,-1 0-2 16,7 1 1-16,0 2 0 0,0-3 2 15,-4 3-1-15,1 0 2 16,-3 0-2-16,0 0 2 0,-3 0-11 16,-4 0-2-16,-2 0-52 15,3 0-64 1,6 0 29-16</inkml:trace>
  <inkml:trace contextRef="#ctx0" brushRef="#br0" timeOffset="147.0084">14471 11795 220 0,'-6'0'82'0,"9"0"-44"0,-3 3-14 0,0-3 29 16,0 0-1-16,6 0 4 16,0 0-25-16,3 0-10 15,3 0-13-15,3 0-8 0,-1-3-1 16,4 0-4-16,6 3-1 16,0 0-46-16,3-2-18 15,-3-1-72 1</inkml:trace>
  <inkml:trace contextRef="#ctx0" brushRef="#br0" timeOffset="148.0084">16474 6038 128 0,'-15'13'49'0,"15"-5"-26"0,12 10-12 15,-12-2 18-15,3 6 3 16,0 7 3-16,0 2-2 16,0 4 0-16,0 2-18 15,3 3-2-15,-3-3-2 0,3-3-2 16,0-8 0 0,0-4-3-16,-3-7-1 0,3-1 1 15,-3-4 1-15,-3-2 8 16,0-5 4-16,-3-6-7 15,0-2-4-15,0-6-3 16,3-5-1-16,0-2-9 16,3 2-2-16,3 0 2 15,3 0 0-15,3 3 0 16,2 0 4-16,7 5-2 0,-3 3-1 16,0 5 0-16,-3 2 3 15,-3 4 0-15,-3 4 1 16,-3 6 4-16,-6 0 2 15,-6 0 6-15,-3 0 3 16,0 0-6-16,-3-3-1 16,-3-3-6-16,3-2-2 15,-3-2-5-15,3-4-1 16,0-2-26-16,4-2-9 16,2-4-25-16,6-4-11 15,6-4-28 1</inkml:trace>
  <inkml:trace contextRef="#ctx0" brushRef="#br0" timeOffset="149.0084">16694 6353 196 0,'-9'13'74'0,"9"0"-40"0,0 3-40 16,3-8 14-16,0 3 4 15,0-4 7-15,3 1-4 16,3 0 0-16,3-2-9 15,3-6 3-15,0-3 1 0,0-2 8 16,0-6 3-16,-3 1-4 16,-3-4-2-16,-3 1-7 15,-3-3-3-15,-6 0 0 16,-3-2 1-16,-6 2-3 16,0 0-2-16,0 8-5 15,0-5 0-15,3 10-29 0,0 1-13 16,9 10-166-1,6-8 104 1</inkml:trace>
  <inkml:trace contextRef="#ctx0" brushRef="#br0" timeOffset="150.0084">16965 6236 184 0,'-15'3'71'16,"9"5"-38"-16,-8-3-14 0,8-2 23 16,-3 5-10-16,-3 0-1 15,0 2-20-15,0 3-7 0,3 6-3 16,3 2-4-16,6 3 0 0,3-3 2 16,3-2 0-16,3-3 3 15,6-3 1-15,0-5-1 16,0-6 1-16,-1-2 2 15,-2-5 2-15,-3-3-6 16,0-2 0-16,-3-4 1 16,-3-2 3-16,-3 1-2 15,0-1 0-15,-3 0-3 0,0 5-1 16,0 3 1-16,0 3 0 16,0 2-5-1,3 3 1-15,0 6-3 0,3 4 2 16,0 6 1-16,3 0 2 15,3-3 1-15,0 0 3 16,0 1-12-16,0-4-6 16,0-2-42-16,0-3-17 15,3-5-19 1</inkml:trace>
  <inkml:trace contextRef="#ctx0" brushRef="#br0" timeOffset="151.0084">17108 6313 164 0,'-3'5'63'0,"-9"1"-34"0,21 12-36 16,-6-10 10-16,0 3 17 15,-3 2 8-15,3 0-5 16,-3-2 0-16,0-1-14 16,6-2-5-16,-6-3-3 15,0 1 7-15,0-6 7 0,0 0 6 16,0 0 4-16,0-6-2 15,0-1-2-15,0-4-7 16,0 0-1-16,0 1-6 0,0-1-2 16,6 1-2-1,0 2-3-15,0-3-2 16,0 0-1-16,3 6-18 16,3 0-7-16,3 0-34 0,2-1-12 15,4-2-35 1</inkml:trace>
  <inkml:trace contextRef="#ctx0" brushRef="#br0" timeOffset="152.0084">17349 6244 216 0,'-21'13'82'0,"15"-13"-44"0,-8 6-33 0,8 2 19 16,-3 0-11-16,-3 2-2 15,0 3-6-15,0 6-4 16,3 5 0-16,6 0-1 0,3-3 2 15,6-3-1-15,6-2 2 16,0 3 2-16,3-11 2 0,3-3 3 16,2-5 1-16,1-8 1 15,-6-5 0 1,0-6-6-16,-3-2-2 0,-3 0-2 16,-9-8 1-1,-6-6 0-15,-6 4 3 0,-3-1-5 16,0-5-3-16,0 5 3 15,0 0 1-15,4 8 0 16,2 6 1-16,0 5-7 16,3 10 1-16,3 11-1 15,3 8-1-15,6 8 1 16,3 7 0-16,0 4 3 16,0-1 0-16,5 3-2 15,4-2 2-15,0-1 3 0,-3-5 3 16,0-2-9-16,0-6-4 15,-3-5-49 1,3-16-93 0</inkml:trace>
  <inkml:trace contextRef="#ctx0" brushRef="#br0" timeOffset="153.0084">17489 6017 240 0,'0'5'90'0,"9"8"-48"0,-6-2-49 16,6 2 66-1,0 3-13-15,3 0-19 16,0 5-11-16,0-5-11 15,0 0-4-15,-1 0 0 0,1-3-1 16,-3-3 2-16,0 1-41 16,3-6-16-16,-3 0-71 15,3-2-39-15,0-6 83 16</inkml:trace>
  <inkml:trace contextRef="#ctx0" brushRef="#br0" timeOffset="154.0084">17757 6104 236 0,'-9'0'90'0,"6"3"-48"0,-3 2-42 0,0 0 18 15,-3 3 1-15,-3 3 3 16,-2 5-9-16,-1-1-5 16,0 1-5-16,3 3-36 0,-3 2-12 15,3-2-71 1</inkml:trace>
  <inkml:trace contextRef="#ctx0" brushRef="#br0" timeOffset="155.0084">17611 6305 212 0,'0'8'82'0,"0"0"-44"0,0 8-25 16,0-3 24-1,0 0-19-15,3 0-5 0,0 1-6 16,0-1-2-16,0 0-3 16,3-2-21-16,0-1-8 0,3-4-85 15</inkml:trace>
  <inkml:trace contextRef="#ctx0" brushRef="#br0" timeOffset="156.0084">18028 6122 236 0,'0'0'90'0,"0"3"-48"0,9 5-51 0,-9-3 12 16,0 6 18-16,3 5 10 16,-6 5-2-16,3-3-2 15,-3 4-15-15,6-1-8 0,0-3 0 0,-6-2-3 16,6 3-1-16,-3-6-30 16,0 0-13-16,6-2-84 15</inkml:trace>
  <inkml:trace contextRef="#ctx0" brushRef="#br0" timeOffset="157.0084">17906 6257 296 0,'3'0'110'0,"3"0"-60"0,3-8-50 16,-3 8 23-16,3-2-13 15,8-1-3-15,4-2-4 16,0 0-3-16,6-1 1 0,-3 1-41 0,0 0-15 16,2-1-72-1</inkml:trace>
  <inkml:trace contextRef="#ctx0" brushRef="#br0" timeOffset="158.0084">18212 6138 204 0,'6'-8'77'0,"3"8"-42"0,9-8-28 0,-9 6 20 0,3-3-10 16,3 2-2-16,0 0-11 15,0 3-2-15,-3 3-2 16,-3 5 4-16,-4 5 2 0,-7 6 9 15,-7 4 2-15,-9 6-6 16,-3 1-4-16,-3-1 0 16,0 0 2-16,0-3 9 15,4 1 3-15,5-6-2 16,3-5-1-16,6-3-6 0,6-2 0 16,6-3-1-1,6-1 3-15,3-4-1 31,5 0-7-31,4-3-21 0,0 0 8 16,0-3-125-16,0 3 72 0,-6-3-124 16,-1 3 104-1</inkml:trace>
  <inkml:trace contextRef="#ctx0" brushRef="#br0" timeOffset="159.0084">16822 7898 156 0,'-3'-5'57'0,"3"5"-30"0,-3 0-12 16,3 0 20-16,0 5-15 15,0 5-3-15,0 6-7 16,0 8 1-16,0 8-6 16,0 5 4-16,0 5 1 0,0-2 12 15,0-6 6-15,0 3-10 16,0 0-3-16,3-10-7 15,-3-3 0-15,3-8-1 0,-3-3 1 16,0-11 2 0,0-7 1-16,3-3-5 15,0-5-4-15,3-6-6 16,0-2-2-16,0 0-2 0,3 3 2 16,3-1 4-16,6 6 1 15,0 2-4 1,0 6 1-16,-1 5 2 0,1 5 1 15,-3 3 1-15,-3 5 2 16,-3 3 5-16,-3-2 6 16,-9-1-1-16,-3 5 1 15,-6-2-5-15,-6-3-3 16,0 6-2-16,-2-11-3 16,-1-3-13-16,0-2-4 15,0-3-18-15,3-6-5 16,6-1-28-16,6-4-9 15,3-2-23-15</inkml:trace>
  <inkml:trace contextRef="#ctx0" brushRef="#br0" timeOffset="160.0084">16998 8173 172 0,'0'21'66'0,"0"-5"-36"0,6 3-20 16,-3-6 20-16,3 3 2 15,0 0 5-15,3-1-9 16,3-4-4-16,6 0-14 16,2-6-2-16,-2-8 2 0,0-2 0 15,-3-8 4-15,-3-1-1 0,0 1 0 16,-6-3-7-16,-3-2-2 16,-6-1 0-16,-6 1 0 15,-9 2-2-15,3 0 1 16,-3 3-9-16,3 2-1 15,3 3-36-15,1 3-14 16,2 2-72 0</inkml:trace>
  <inkml:trace contextRef="#ctx0" brushRef="#br0" timeOffset="161.0084">17293 8115 196 0,'-12'-3'74'0,"9"3"-40"0,-6 3-22 15,3 2 19-15,-3 3-10 16,-3 5-1-16,0 6-12 16,-3 2-5-16,6 3-2 15,3 5-1-15,6-3 0 0,3-5 6 16,3-2 4-16,3-3-3 15,6-6 1-15,0-7-3 16,0-8 0-16,-3-8-8 16,0-3 0-16,-3 0 1 0,-3-3 1 15,-3 1 7-15,0 2 4 16,-3 3 3-16,0 2 3 16,0 3-7-16,-3 6-3 15,3 2-6 1,0 5 0-16,0 3-5 0,3 2 1 15,0 1 2-15,3 2 1 16,-1 0-24-16,7 3-8 16,-3-3-40-16,9-13-69 31</inkml:trace>
  <inkml:trace contextRef="#ctx0" brushRef="#br0" timeOffset="162.0084">17450 8168 168 0,'-3'10'63'0,"9"-2"-34"0,-6 5-25 0,0-7 13 0,0 2 7 15,0 0 7-15,0 0-7 16,3 2-2-16,-3-5-13 16,0-5-3-16,3 3 0 0,-3-3 10 15,0 0 7-15,3-3-6 16,0-2 1-16,0 0-2 15,0-3 2-15,0-3-6 16,3 1-2-16,0-1-1 0,0-2-1 16,3 0-7-1,-3 2 0-15,3 1-19 16,3 2-5-16,3 2-53 16,3 1-23-16,-1 5-19 15</inkml:trace>
  <inkml:trace contextRef="#ctx0" brushRef="#br0" timeOffset="163.0084">17656 8125 160 0,'-18'3'63'0,"12"2"-34"0,-15 3-23 0,15-2 17 0,-3 4-14 16,0 3-2-1,0 9-5-15,4-1-2 16,-1 8 1-16,9-3 10 0,2 1 5 15,4-6-2-15,3-5 2 16,3-6 0-16,0-4-1 0,3-6-3 16,-3-11 0-16,0-7-3 15,-3-4 0-15,-3-1-3 16,-6-4-1-16,-3-2-1 16,-3 0 0-16,-6-11-2 15,0 6-2-15,-3-1-2 16,3 4 1-16,-3 4 1 15,0 6 0-15,3 5-3 16,3 6 2-16,6 2-4 16,0 8 1-16,3 5 2 15,3 16 1-15,0 0 1 0,3 6 0 16,3 4 0-16,0 4 2 16,3-3-1-1,0 2-1-15,-1 3-2 0,1-8-1 16,-3-5-47-16,3-8-19 15,6-6-36 1</inkml:trace>
  <inkml:trace contextRef="#ctx0" brushRef="#br0" timeOffset="164.0084">17811 7951 232 0,'0'2'88'0,"6"1"-48"0,8 10-20 15,-8-5 27-15,0 0-14 16,3 5-4-16,3 1-14 16,-3-1-7-16,3 0-5 15,0 0-3-15,0 1 3 0,0-4-35 16,0 1-16-16,0-3-85 15</inkml:trace>
  <inkml:trace contextRef="#ctx0" brushRef="#br0" timeOffset="165.0084">18105 7975 296 0,'-12'0'110'0,"9"0"-60"0,0 2-45 15,0 3 22-15,-2 1-9 0,-7 4 0 16,-3 1-13-16,0 2-2 16,0 0-3-16,-3 1-22 0,6-1-8 15,0 0-71 1,0 0-69-16,0-2 50 16</inkml:trace>
  <inkml:trace contextRef="#ctx0" brushRef="#br0" timeOffset="166.0084">17921 8157 252 0,'-3'13'93'0,"6"1"-50"0,0 1-28 16,0-4 26-16,0 0-4 16,0 2 2-16,3 5-21 15,0-2-10-15,0 0-6 16,-1 0-2-16,-2-3 2 0,0-2-34 15,0-1-16-15,0-2-68 16,-3 0-57 0,0-8 67-16</inkml:trace>
  <inkml:trace contextRef="#ctx0" brushRef="#br0" timeOffset="167.0084">18209 7993 244 0,'0'0'93'0,"3"8"-50"0,0 11-46 0,-3-9 16 15,3 3 4-15,-3 3 6 0,0 3-6 16,0 2-2-1,-3 3-8-15,0-3-5 0,0 0-1 16,1 0-32-16,-1 0-14 16,0 6-76-16</inkml:trace>
  <inkml:trace contextRef="#ctx0" brushRef="#br0" timeOffset="168.0084">18099 8149 260 0,'-6'-2'99'0,"9"2"-54"0,3-3-50 0,0 3 17 16,3-3 0-1,3 1 4-15,3-4-8 16,3 4-2-16,0-4-4 0,3 1-13 16,2 0-2-16,-2-1-49 15,-3 4-19-15,0-1-21 16</inkml:trace>
  <inkml:trace contextRef="#ctx0" brushRef="#br0" timeOffset="169.0084">18361 7980 272 0,'-3'2'101'0,"6"6"-54"0,0 3-35 0,0-3 26 15,0 3-2-15,0 2 0 16,-3 0-13-16,3 0-4 15,0 0-11-15,0 1-5 0,0-4-2 16,3 1 1-16,3-3 1 0,0-3-4 16,6 0-1-16,6-2 1 15,-1 0 2-15,1-1 0 16,-3 1 2-16,0 2-4 16,-3 3 0-16,-3 3 5 15,-6-1 2-15,-3 6 4 16,-6-3 1-16,-3 1-5 15,-9 2-2-15,-6 2-7 16,0 1-2-16,0-4-34 16,-2-1-11-16,-1-6-35 15,3-3-13-15,-6 0-28 16</inkml:trace>
  <inkml:trace contextRef="#ctx0" brushRef="#br0" timeOffset="170.0084">18335 7988 312 0,'2'-3'115'0,"1"-2"-62"0,12 0-49 0,-3 2 26 16,0 0-2-16,0-2 6 16,6 0-15-16,6-1-5 15,-3 1-9-15,-1 0-8 0,1 2-3 16,0 1-44-16,-3 2-18 15,0 0-85 1</inkml:trace>
  <inkml:trace contextRef="#ctx0" brushRef="#br0" timeOffset="171.0084">18692 7993 264 0,'-6'0'101'0,"6"0"-54"16,0 0-26-16,0 0 37 15,0 0-34-15,0-3 2 16,6 3-16-16,0-5-2 0,6 2-5 16,2-4-2-16,1 4 0 0,0-2-6 15,0 5 3-15,-3 2 1 31,0 4 1-31,-3 7-3 16,-6 5 2-16,-15 9 1 0,3-1 0 0,-12 6 4 16,6-3-2-16,-3 0 8 15,6 0-6-15,1-5 14 16,2-3-10-16,0-8 16 16,6 1-14-16,3-4 11 15,3-2-12-15,6-5 4 16,3 2-8-16,8-5 0 15,1 0-3-15,3-2-13 16,3-1 7-16,-6-2-79 16,-3 5 46-16,-7 0-162 15,1 5 110-15</inkml:trace>
  <inkml:trace contextRef="#ctx0" brushRef="#br0" timeOffset="172.0084">16358 9678 36 0,'0'-5'13'0,"3"8"-6"0,0-3 11 0,-3 0 14 0</inkml:trace>
  <inkml:trace contextRef="#ctx0" brushRef="#br0" timeOffset="173.0084">16364 9673 150 0,'0'0'30'15,"0"-8"-10"-15,0 0 8 16,0 3 4-16</inkml:trace>
  <inkml:trace contextRef="#ctx0" brushRef="#br0" timeOffset="174.0084">16367 9660 305 0,'3'13'37'0,"3"6"-4"0,0 10-13 16,-3 8-5-16,3 3 0 16,-3-3 1-16,0 0-3 15,0-6 2-15,0-4-6 16,0-1-1-16,0-2-2 0,-3-8-1 15,0-3-3-15,0 0 1 16,0-13 2 0,0-2 0-16,0-4 0 15,0-9-12-15,0-1-3 16,9-5-2-16,5-1 0 16,4 1 2-16,-3-3 4 15,0 11 3-15,0 3 2 16,0 7 1-16,0 3 0 15,3 5 2-15,-4 3 3 16,-2 3 7-16,-3 2 2 16,-3 3 4-16,-3 2 1 15,-6 1-6-15,-6 2 0 16,0-5-8-16,-2 5-1 0,-10-5-4 16,-3 3-1-16,0-6-10 15,3-3-5-15,0-4-17 16,4-1-6-16,5-2-21 15,9-19-87 1</inkml:trace>
  <inkml:trace contextRef="#ctx0" brushRef="#br0" timeOffset="175.0084">16599 9909 208 0,'-12'10'77'0,"12"1"-42"0,-6 7-26 0,6-7 19 16,0 2 1-16,0 3 5 16,3 3-15-16,3 2-3 15,3-3-10 1,6-5-4-16,0 1-1 0,0-6 3 0,3-11 2 16,-3 0 2-16,-1-7 2 15,1-1-3-15,-6-2-2 16,-3 0 0-16,-6-6 1 15,-3 3-3-15,-6 0-2 16,0 3 0-16,-6 0-1 16,4 2-9-16,-1 1-2 15,3 2-36-15,3 3-14 16,12-1-117 0,9 1 57-16</inkml:trace>
  <inkml:trace contextRef="#ctx0" brushRef="#br0" timeOffset="176.0084">16813 9850 200 0,'-17'19'77'0,"8"-14"-42"0,-6 3-32 16,9 0 15-16,0 3-3 16,0 2 4-16,0 3-5 15,3 0 0-15,3 0-8 16,0-1 0-16,6 4 4 0,0-6-4 0,3 0-1 15,3-5 2 1,0-8 0-16,0-2-6 16,-1-4 0-16,1-7-6 15,-3 3-1-15,-3-4 5 0,-3 1 2 16,-3 0 5-16,-3 0 3 16,0 2 5-1,0 3 3-15,0 3-5 0,0 5-2 16,0 3-5-16,0 4-2 15,3 4-3-15,0 2-1 16,3 1-4-16,0-4 1 16,3 1-7-16,0 2-1 15,0 0-22-15,6-5-8 16,0-3-20-16,3-7-6 16,-3-1-24-16</inkml:trace>
  <inkml:trace contextRef="#ctx0" brushRef="#br0" timeOffset="177.0084">16956 9874 160 0,'0'-2'63'0,"0"7"-34"0,3 5-23 15,0-2 15-15,0 3 4 16,0 2 7-16,3 0-4 16,-3-2 0-16,0 0-15 15,0-1-1-15,-3-2-1 0,0-3-2 16,3 1 0-16,-3-4 3 15,0-2 5-15,0 0 0 16,0-2-1-16,-3-4-2 0,0-4-1 16,3-1-7-1,3-2-2-15,-3 2-4 16,3 1-3-16,0-1-1 0,3 3 3 16,3-5-5-16,0 5 2 15,3 6-33-15,0-1-13 16,6 3-37-16,5 0-15 15,1-5 6 1</inkml:trace>
  <inkml:trace contextRef="#ctx0" brushRef="#br0" timeOffset="178.0084">17227 9829 176 0,'-21'-2'66'0,"12"2"-36"0,1 0-29 0,5 0 16 0,-3 2-5 15,-6 6 1-15,-3 3-5 16,0 5 0-16,3 2-5 16,0 3-2-16,6 1 0 0,3-1 3 15,6 3 5-15,9 2-3 16,0-2 2-16,3-14-1 16,3-2 3-16,0-10 4 15,-1-4 1-15,-2-4-2 16,3-6 0-16,-6-3-3 15,-3-2-1-15,-3 0-1 16,-3-11 0-16,-3 1-4 0,-3-4-1 16,-3 6 1-1,-3-8 0-15,0 5-2 0,0 8 1 16,0 6-2-16,3 2 2 16,3 5-4-16,3 17 0 15,6 10 1 1,0 10 0-16,6 6 0 15,-3 2 0-15,0 3 2 16,0 0-1-16,0-5-1 16,0-5-8-16,0 2-47 15,0-6-12 1</inkml:trace>
  <inkml:trace contextRef="#ctx0" brushRef="#br0" timeOffset="179.0084">17409 9665 220 0,'-3'-5'82'0,"3"5"-44"0,3 3-40 16,0-1 17-16,3 1 24 15,0 5 17-15,3 2-14 16,0 4-4-16,-1-1-22 15,4 3-8-15,0 0-3 0,0 2-3 16,-3-2-2-16,0-3-21 16,0-2-11-16,0-3-37 15,9-11-93 1</inkml:trace>
  <inkml:trace contextRef="#ctx0" brushRef="#br0" timeOffset="180.0084">17698 9652 296 0,'-15'24'112'0,"9"-22"-60"0,-6 9-58 0,9-3 19 15,-6 5-1-15,-3 0 4 16,-9 9-8-16,3 4-4 16,0-2-3-16,1 0-15 0,2 0-5 15,3-3-59-15,0-3-23 16,0-2-9-16</inkml:trace>
  <inkml:trace contextRef="#ctx0" brushRef="#br0" timeOffset="181.0084">17525 9832 292 0,'0'5'110'0,"3"8"-60"0,-3 1-54 16,3-4 21-16,0 6 7 15,-3 3 9-15,0 4-11 16,0 4-2-16,0 2-12 16,3 0-7-16,-3-2-4 0,3-4-23 15,0-4-10-15,6-6-30 16,0-2-13-16,0-6-42 16</inkml:trace>
  <inkml:trace contextRef="#ctx0" brushRef="#br0" timeOffset="182.0084">17855 9734 264 0,'0'0'101'0,"3"3"-54"0,0 5-46 0,3 2 21 0,0 6 12 15,-3 3 11 1,0 2-15-16,-3 0-7 15,0 3-14-15,3 0-11 0,-3-1-1 16,0-1-30-16,3-4-11 16,-3 3-48-16,-3-2-18 15,0-9 0 1</inkml:trace>
  <inkml:trace contextRef="#ctx0" brushRef="#br0" timeOffset="183.0084">17712 9914 332 0,'-3'-5'123'0,"9"5"-66"0,6-3-60 15,-3 3 22-15,6-3-6 0,9 1 3 16,0-1-5 0,3 3-1-16,2 0-6 15,-2 0-12-15,3 0-2 0,3 0-28 16,-7 0-11-16,1 0-38 0,0 0-17 15</inkml:trace>
  <inkml:trace contextRef="#ctx0" brushRef="#br0" timeOffset="184.0084">18224 9708 280 0,'-3'10'104'0,"3"1"-56"0,0 7-32 0,0-2 27 16,-3 8-6-16,0 2 3 0,0 1-20 15,0 2-7-15,1 0-8 16,2-2-6-16,0 2 0 0,2 0-6 16,1-3 0-16,3-2-32 15,6-8-14-15,3-8-24 16,0 0-9-16</inkml:trace>
  <inkml:trace contextRef="#ctx0" brushRef="#br0" timeOffset="185.0084">18436 9758 260 0,'-3'2'99'0,"-3"6"-54"0,3 3-50 0,3 2 15 16,-3 6 7-16,-3 5 8 15,0 2 3-15,3 3 1 16,3 3-16-16,0-3-6 0,6 0 0 16,0-2-2-16,9-1 2 15,6-7 2-15,-1-6 5 16,1-13-4-16,0-8 2 16,0-8-3-16,0-3 0 15,-6-7-8-15,-3 2 0 16,-7-5-6-16,-5-5 1 0,-5 2-5 15,-4 0 1-15,-9 6 4 16,3 2 4 0,-6 8-12-16,0 3-5 0,3 5-29 15,3 3-12-15,4 5-28 16,5 2-10-16,0 1-2 16</inkml:trace>
  <inkml:trace contextRef="#ctx0" brushRef="#br0" timeOffset="186.0084">18701 9747 296 0,'-18'-10'112'0,"21"15"-60"0,12-10-54 0,-9 2 22 15,5-2-10-15,1-1 2 16,0 1-7-16,3 0-1 15,0 2-2-15,0 3-4 0,3 3 1 16,-3 2 3 0,0 6 1-16,-7 5 1 0,-2 5 0 15,-6 5 0-15,-3 1 2 16,-5-1 1-16,-1 1 1 16,-3-1-2-16,-6-2-1 15,3-6 3-15,6-2 5 16,0-2-1-16,12-4 8 15,3-2-3 1,6-3-7-16,6-2-1 16,0 0-5-16,0-1-3 15,11-2 0-15,-2 3-1 0,-3 0-44 16,-3-1-20-16,-3 11-81 16,-1 6-56-1,-17-6 84-15</inkml:trace>
  <inkml:trace contextRef="#ctx0" brushRef="#br0" timeOffset="187.0084">15066 11716 188 0,'-18'-6'71'0,"18"6"-38"0,-3-2-14 0,3 2 21 0,0 0-5 16,3 0 2-16,0-3-12 15,6 3-6-15,6-2-10 16,0-1 0-16,3 3 2 0,6 0-4 16,0 0-2-16,5 0 0 15,4 0-1-15,0 0-5 16,-3 0 1-16,-1 3 0 15,-2-3 2-15,-3 0-3 16,-6 0 0-16,-3 0-21 0,-3 0-8 16,-4 0-29-1,1-3-10-15,0 0-41 16</inkml:trace>
  <inkml:trace contextRef="#ctx0" brushRef="#br0" timeOffset="188.0084">15709 11692 204 0,'-6'0'77'0,"6"0"-42"0,-3 0-15 16,3 0 27-16,0 0-23 15,0 0-5-15,9 3-8 16,6-1 0-16,0 1-6 16,3-3 1-16,6 0 4 0,2 0 0 15,4 3 2-15,6-3-6 0,0 0-2 16,-4 0-4-16,-5 0-3 16,-6 0-23-1,-3 0-7-15,-3 0-44 0,-3 0-15 16</inkml:trace>
  <inkml:trace contextRef="#ctx0" brushRef="#br0" timeOffset="189.0084">16174 11456 160 0,'-3'14'63'0,"6"4"-34"0,-3 14-16 0,0-8 19 16,0 5-1-16,-3 5 2 16,3 3-5-16,0-2 0 15,0 7-16-15,0-8-2 0,0-2 0 16,0-5-6-16,0-6-2 16,0-3 1-16,0-4 0 15,0-6 1-15,0-3 0 0,0-5-7 16,0-13 0-1,3-6-1-15,5-5 2 16,4 3-6-16,0 0 1 0,0 2 1 16,0 4 3-16,0 1 2 15,0 6 1 1,3 6 4-16,-3 4 2 0,0 6 2 16,-3 3 2-16,-4-1 4 15,-5 4 1-15,-3 2-4 16,-2-1-1-16,-4 7-11 15,0-7-1-15,-3-1-16 16,-3-6-5-16,0 0-17 16,0-3-5-16,3-10-22 0,3-1-8 15</inkml:trace>
  <inkml:trace contextRef="#ctx0" brushRef="#br0" timeOffset="190.0084">16319 11750 184 0,'-3'16'71'0,"3"-5"-38"0,0 4-25 0,0-1 16 15,0 4 3-15,3-2 4 16,3 3-9-16,0-6 0 16,3-3-13-16,3-2-1 0,0-2 2 15,6-1-2-15,-3-5 3 16,3-8-4-16,-3 0 1 15,-1-5-5-15,-2 0-2 16,-12-6 0-16,0 1 1 0,-9-1-1 16,-3 1-1-1,1-1-4-15,-1 3 0 0,0 3-9 16,0 2-2-16,0 3-19 16,3 6-7-1,3-1-26-15,0 3-7 0,6 0-12 16</inkml:trace>
  <inkml:trace contextRef="#ctx0" brushRef="#br0" timeOffset="191.0084">16578 11695 160 0,'-12'0'63'0,"9"0"-34"0,-5 0-23 16,5 2 17-16,-3 4 1 15,-3-1 3-15,-6 5-6 16,0 4 0-16,-3-1-12 0,3 8-3 0,6 5-2 16,6-2-2-16,3-3 1 15,9 1 2-15,0-9 2 16,3 0-3-16,3-5-3 16,0-5 0-16,0-3-1 15,-3-8-3-15,-1-5 0 0,-2-1 4 16,-3-4 1-1,-3 2 2-15,-3 0 0 16,0 3 2-16,0 2 3 16,0 3 0-16,-3 3 0 15,3 5-10-15,0 5-1 0,0 3-2 16,3 5-1-16,3 6 4 16,0-1 0-16,0 4-8 15,0-6-2-15,0-3-14 16,0-3-6-16,6 1-13 15,-3-6-5-15,0-5-9 16,3 0-32 0,0-2 20-16</inkml:trace>
  <inkml:trace contextRef="#ctx0" brushRef="#br0" timeOffset="192.0084">16703 11782 168 0,'-3'-11'66'0,"3"9"-36"0,0 2-26 15,0 0 13-15,0 0-6 0,0 5 1 16,3 0 4-16,0 8 4 15,0 1-10-15,0 4 5 0,-3-2 5 16,3 0-2-16,-3-5-1 16,0-1-5-16,0-5 0 15,0 1-1-15,0-4 1 16,0 1 2-16,0-11 8 16,0-5-7-1,0 0-4-15,0-3 0 16,0 3-8-16,3-1-2 15,0 1-1-15,3 2 0 16,0 1-3-16,3 2 0 16,0 0-14-16,3 3-6 15,0-1-15-15,3 4-6 0,0-1-7 16,5 1-1-16,-2 2 1 16,6 0 5-16,-6 0 12 15,0 0 16 1,-6 0 25-16,0-3 30 15,-3 0 14-15,-4 1-8 16,-5-1-5-16,-5 0-11 16,-4 3-5-16,-6 0-12 15,0 3 0-15,0 5 1 0,0 2-11 16,0 9-2-16,3 5-1 16,0 2 1-16,6 3 1 15,3-5 1-15,6-3 0 0,3-5 0 16,3-3 6-16,12-2 6 15,0-6-2-15,-3-7 2 16,0-4-3-16,0-10 0 16,-4-5-3-16,-2-2-1 15,-3-1-1-15,-3-8 0 16,-3 0-2-16,-3 3-2 16,-3-8 3-16,-3 3 0 15,0 2-4-15,0 3-1 16,3 8 1-16,0 5 0 15,0 3 1-15,3 13 4 16,3 7 5-16,3 9 1 16,0 6 2-16,0 4-4 15,3 0 0 1,0 1-5-16,0 2 0 16,0-3-6-16,0 1-2 15,0-6-27-15,0-5-11 16,0-3-22-16,9-21-85 15</inkml:trace>
  <inkml:trace contextRef="#ctx0" brushRef="#br0" timeOffset="193.0084">17162 11517 244 0,'-3'-2'93'0,"3"4"-50"0,3 4-37 15,0-1 22-15,0 0 7 0,3 3 6 16,0 5-16-16,0 6-4 16,2-3-13-16,-2 0-5 0,0-3 0 15,0 0-7-15,0-2 1 16,3-1-30-16,-3-2-13 16,0-3-27-16,3-2-10 15,3-3-23 1</inkml:trace>
  <inkml:trace contextRef="#ctx0" brushRef="#br0" timeOffset="194.0084">17424 11546 272 0,'-21'14'104'0,"0"-9"-56"0,-15 16-54 16,27-8 17-16,-3 1-5 15,-2-1 1-15,-1 0-8 16,0 0-1-16,0 0 0 15,3 1-48-15,3-4-18 0</inkml:trace>
  <inkml:trace contextRef="#ctx0" brushRef="#br0" timeOffset="195.0084">17206 11703 236 0,'-3'5'90'0,"6"5"-48"0,3 12-23 0,-3-12 29 16,0 3-6-16,0 14 2 15,3-1-22-15,-3 1-10 16,0 2-8-16,0-5-6 0,0-3 1 16,0-5-17-16,-3-3-8 15,3-2-24-15,0-4-11 16,3-1-14-16,3-6-3 15,0-6-11 1</inkml:trace>
  <inkml:trace contextRef="#ctx0" brushRef="#br0" timeOffset="196.0084">17504 11652 220 0,'3'0'85'16,"3"3"-46"-16,0 5-17 0,-3-3 26 0,0 6-5 16,0 5-1-16,-3 2-19 15,3 3-6-15,-3 3-11 16,0 3-4-16,-3-1 1 0,3-2-24 16,-3-3-8-16,0-8-41 15,0 0-15-15,0-5-33 16</inkml:trace>
  <inkml:trace contextRef="#ctx0" brushRef="#br0" timeOffset="197.0084">17430 11734 296 0,'0'0'112'0,"6"0"-60"0,3 0-58 16,-1 0 19-16,4 0-4 0,3 0 2 15,0 0-3-15,9 0-3 16,0 0-2-16,0 0-16 0,-4-2-4 16,1-1-26-16,0-2-11 15,0-1-64 1</inkml:trace>
  <inkml:trace contextRef="#ctx0" brushRef="#br0" timeOffset="198.0084">17790 11557 216 0,'-18'11'82'0,"33"10"-44"0,-6 13-18 0,-12-18 24 0,0 3-2 15,0 4 1-15,0 1-21 16,0-3-10-16,0 6-8 15,0 2-4-15,0-3 1 0,0-4-19 16,3-4-5-16,0-5-29 0,0-2-9 16,0-3-122-1,18-16 77 1</inkml:trace>
  <inkml:trace contextRef="#ctx0" brushRef="#br0" timeOffset="199.0084">17939 11597 304 0,'0'16'112'0,"0"-3"-60"0,0-3-50 15,0-2 25-15,0 0-7 16,0 3 3-16,-3-1-4 16,0 1 0-16,3 0-10 15,0-1-8-15,3-2-3 0,0-3 1 16,3 1 0-16,0-1-2 15,2-2 2-15,7-3-1 16,3 0 0-16,3 2 2 0,-3 1 0 16,-3 2 2-16,-3 3 1 15,-3 0 14-15,-3 0 6 16,-6 8 0-16,-6-3 0 16,-9 6-17-16,0-3-7 15,-3-3-17-15,-3 0-6 16,6-2-20-16,0-3-10 15,1-6-18-15,-1-2-7 16,3-8-45 0</inkml:trace>
  <inkml:trace contextRef="#ctx0" brushRef="#br0" timeOffset="200.0084">17945 11576 332 0,'-3'0'126'0,"6"2"-68"0,3-2-57 16,-1 0 25-16,1 0-3 16,6-2 3-16,0-1-13 15,6 0-6-15,3 1-4 16,-3-1-14-16,3 0-4 0,2 1-37 16,-2-1-14-16,0 0-41 15,-3-2-57 1,6 0 48-16</inkml:trace>
  <inkml:trace contextRef="#ctx0" brushRef="#br0" timeOffset="201.0084">18204 11623 292 0,'0'-13'110'0,"3"10"-60"0,2 1-45 0,1 2 29 15,12-6-17 1,3 1-7-16,0 0-3 16,0 2-5-16,-3 0-2 0,0 9 3 15,-7 4 7-15,-2 4 5 16,-9 1-1-16,-6 7 2 16,-8 1-9-16,-10 4-2 0,0-3 1 15,-3 5 1 1,3 3 1-16,3-6 2 15,4-2 1-15,5-3 3 16,3-5-5-16,6-6-1 0,3 1 5 16,9-3 3-16,9-3-4 15,11 1-2-15,7-4-8 16,0 1-1-16,11-1-3 16,-2 1-2-16,0 0-37 15,-7-1-17-15,-8 1-33 16,-6 0-11-16,-6-3-42 15</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3:35.642"/>
    </inkml:context>
    <inkml:brush xml:id="br0">
      <inkml:brushProperty name="width" value="0.05292" units="cm"/>
      <inkml:brushProperty name="height" value="0.05292" units="cm"/>
      <inkml:brushProperty name="color" value="#FF0000"/>
    </inkml:brush>
  </inkml:definitions>
  <inkml:trace contextRef="#ctx0" brushRef="#br0">19719 8541 204 0,'-6'-3'77'0,"9"0"-42"0,-3 6-26 0,0-3 19 16,3 5-8-16,-3 3 1 15,-3 6 1-15,3 1 1 16,-3 4-12-1,0-1 4-15,3 1 3 0,-3-6-4 0,0 6 2 16,0-6-7-16,3 6-3 16,0-4-1-1,0-1-3 1,0-1-2-16,0-5-2 16,0 2 1-16,0-4 1 15,0 2 0-15,0-6 13 16,0 1-7-16,0-3 8 15,0 0-12-15,0 0-3 16,6 0 0-16,-3-3 0 0,3 3 1 16,3-8 0-16,-1 8 0 15,1-8 0-15,0 0-3 16,0 0 5 0,3 1-2-16,0-4 3 15,0 3-2-15,6 0-1 0,0 0 1 16,-3 3-1-16,-3 0-3 15,-4 2 2-15,1 0-10 16,-3 1-23 0,0 2 18-16,0-3-35 15,0 6 30-15,0-3-15 0,-3-3-16 16,0 0-7-16,0 1-35 0,3-1-13 16</inkml:trace>
  <inkml:trace contextRef="#ctx0" brushRef="#br0" timeOffset="689.1194">19760 8649 200 0,'-6'3'77'0,"3"-3"-42"15,6 0-26-15,-3 0 22 0,0 0-4 16,0 0 8 0,0 0-19-16,-3 0 0 15,6 0-10-15,3 0-1 0,-3-3-1 16,3-2 2-16,0 0 1 16,-3-6 1-16,3 0-4 15,0 4-1-15,6-4 1 0,6 0 0 0,0-7 2 16,0-9-1-16,2 1 2 15,4-1-2-15,3-2 2 16,9 0-4-16,5-8 0 16,-2 5-1-16,0 1 1 15,-1 2-4-15,4 2 0 16,-3 6 1-16,-6 2 0 16,-4 6 0-16,-2 0 2 15,0 2-1-15,6-2 2 31,-4 0 7-31,-5 5 5 16,-3 0-7-16,-3 3-2 16,-3 0-4-16,-3 2 1 0,-3 0 0 15,-3 3 1-15,0-2-9 16,-3-1-2-16,-1 0-7 16,-2 3-4-16,3-2-10 15,-3-1-5-15,3 3-13 16,-3-3-4-16,3 1-59 15,3-1-37 1,-6 0 65-16</inkml:trace>
  <inkml:trace contextRef="#ctx0" brushRef="#br0" timeOffset="1232.0753">20719 8006 156 0,'0'-10'57'0,"-3"2"-30"0,18 13-12 0,-9 0 18 0,-9-5 1 16,0 0 2-16,0-2-8 16,-3 2-3-1,-3 5-14-15,-3 0 2 0,3 6 1 0,-3 2 1 16,0-5 1-16,3 3-6 16,0-1-2-16,3 1-4 15,0-3-3-15,6 0-3 16,0 0-1-16,12 2-1 15,0-2 3 1,0 0 2-16,6 3-2 16,0 2 7-1,-6 0 3-15,0-2 2 16,-6 5 3-16,-6-6-1 16,-9 3 2-16,0-2-4 0,-3 0-1 15,-3 2-4-15,0 3-1 16,3 2-8-16,-3-7-2 15,3-11-16-15,3 0-4 16,3-3-18-16,3-5-5 16,3-2-21-16,3-1-7 15,3-2-27 1</inkml:trace>
  <inkml:trace contextRef="#ctx0" brushRef="#br0" timeOffset="1472.983">20876 8067 240 0,'-8'16'90'0,"8"-27"-48"0,0 30-34 16,0-8 24-16,0-1 6 15,0 6 9-15,0 0-23 16,0 0-11-16,0-3-8 15,0 3-7-15,3-6-1 0,-3 1-23 16,3-3-7 0,-1-3-22-16,1 1-5 0</inkml:trace>
  <inkml:trace contextRef="#ctx0" brushRef="#br0" timeOffset="1695.4221">20841 7972 300 0,'-15'-3'112'0,"12"1"-60"0,6 7-54 0,0-5 22 15,-3 0-16-15,3 5-2 16,-3-5-26-16,6-2-12 15,3 4-43-15,3 3-17 16,3-5 1-16</inkml:trace>
  <inkml:trace contextRef="#ctx0" brushRef="#br0" timeOffset="2283.2585">21040 8014 268 0,'-12'0'101'0,"18"0"-54"0,-3 16-42 16,-3-11 24-16,0 1-16 15,0-6-4-15,9-3-6 16,-3 6 0-16,3-3-2 15,0-3-3-15,6 0 1 0,3 1-1 0,-6-4 0 16,0 12 2-16,-4-9 2 16,7-2-1-16,-6 10-1 15,3 0 1-15,-12 1 1 16,3-12-1-16,-3 4-1 16,6 4 1-16,-9 9 1 15,0 0-3-15,0-1 0 16,-3-2 1-16,0 3 0 15,-3-1 0-15,-12 11 2 32,-2-2 3-32,2-1 4 15,6-2 0-15,3 0 0 0,3-5-3 16,6-3 1 0,6-3 0-1,3 0 1-15,3-2-4 16,3-3-3-16,0 0-3 15,0 0-1 1,0 0 2-16,0 3 0 0,-1-3 1 16,-2 0 0-16,-3 0-5 15,-3 0-1-15,3 0-8 16,-6 0-4-16,0 0-15 16,0 0-4-16,6 0-13 15,-6-3-6-15,3 0-47 16</inkml:trace>
  <inkml:trace contextRef="#ctx0" brushRef="#br0" timeOffset="2568.4239">21031 8125 252 0,'-3'6'93'0,"9"-9"-50"0,-3 6-33 0,-3-3 25 16,0 0-10-16,0 0 2 15,12 5-13 1,3-2-8-16,0-3-6 0,0 2-1 16,0 1 3-16,5 0 1 15,4-1-15-15,-6-2-4 16,0 0-21-16,0 0-6 0,-3 0-38 15,3 0-54 1,-3-2 29-16</inkml:trace>
  <inkml:trace contextRef="#ctx0" brushRef="#br0" timeOffset="3062.437">21338 8107 200 0,'-6'-3'74'0,"9"6"-40"0,-3-3-31 0,0 0 15 16,0 0 4-16,0 0 6 15,3 2-17-15,3-2-8 16,0 0-3-16,3 0 8 0,0 0 6 16,3 3-4-16,2-3-3 15,1-3-2-15,18-4 1 31,-9-4-1-15,-3-2-3-16,-9 2 2 16,-3 3-3-16,-4-2 4 15,-5 2-1 1,-8 0-6-16,-4 5-1 16,-6-2 1-16,-3 10 1 0,0 6 1 15,0 2 2-15,3-2 5 16,1 2 4-16,2 0-2 15,3 0 0-15,3 3 6 16,3 0 4-16,6 0-7 16,0 0-2-16,9 2 0 15,0 3 1-15,12-7-3 16,-4-4 0-16,16-5-10 16,-3-2 2-1,3-3-1-15,-7-3-8 16,7-2-2-16,0-3-38 15,-3 0-16-15,-3 0-76 16</inkml:trace>
  <inkml:trace contextRef="#ctx0" brushRef="#br0" timeOffset="7477.703">5628 6152 140 0,'-15'-6'52'0,"6"4"-28"0,-3 4-13 0,3-2 15 15,-3 3-12-15,-3 0-5 16,-3-1 2-16,-6 6 5 0,-2 0-8 16,-4 3-2-16,-3 7-2 0,3 3 0 15,-8 6 0-15,-1 5-2 16,0 10 1-16,7 16 0 16,-10 0 1-16,6 6-2 15,6-3-2-15,4 5-2 16,5 0 1-16,6 16 1 15,6-3 0-15,12 1 0 16,-6 7 2-16,9 11-1 16,9-5-1-16,3 2 1 15,2-3-1-15,1 6 2 16,0 0 3-16,-3 3-2 16,3-6 0-16,0-2 1 0,-6 7 0 15,-6-2 4 1,-4 0 3-16,-5-3 0 0,-5-2 1 15,-4-1-2-15,-6 4-1 16,-15-1 3-16,3-13 3 16,-9-3-6-16,-5 3-3 15,-7 0-1-15,-5-5-1 16,-1 0-2-16,3-14-2 16,-23 11 1-16,8-10 1 15,4-9 5-15,2-7 4 16,13-8-9-16,5-1 0 15,9-7-2-15,7 3 2 16,8-9-3-16,3-7-2 0,0-9-1 16,9 3 3-16,0 3-7 15,6-10 1-15,6-1-2 16,3 0 3-16,6 0 4 16,9 3 1-16,2 3-2 15,7-3 2-15,3 5 1 16,3 6 0-16,8 7-3 15,-2 6 2-15,0 10 1 16,-4 6 0-16,1 13 2 16,-6 5 1-16,-4 0-4 15,-5 5-1-15,-6 6 3 16,-6 8 1-16,-6-1 0 16,-6 6-2-16,-3 0-2 15,-3 3 1-15,-3 10 1 16,-6 0 2-16,0 6-1 0,-3 5-1 15,0 7 1 1,0 1 1-16,-3 8 3 0,-5 5 4 16,8 0-2-16,0 5-2 15,3 0 2-15,9 3 2 16,9 5-2-16,6-5 1 16,6 0-3-16,9-19 0 15,11-7-3-15,7-14 1 16,11-24-2-16,1-10-1 15,8-14-2-15,-5-12-1 0,5-6-3 16,4-13-1-16,11-8-10 16,-5-11-3-16,2-10-23 15,-2-6-8-15</inkml:trace>
  <inkml:trace contextRef="#ctx0" brushRef="#br0" timeOffset="15072.3648">3008 9758 192 0,'-3'-3'71'0,"3"3"-38"0,0 0-23 16,0 3 28 0,0-1-21-16,3 4 13 15,3 2-17-15,3 10 17 16,-3 3-17-16,0 9 9 16,3-1-13-16,-3-3 2 15,3 1-7-15,-3-4 7 16,3 1-7-16,-6-8 8 15,0 0-8-15,-3-6 8 0,3-2-8 0,-3-10 3 16,0-1-4-16,-3-13 0 16,3 6-1-16,0-11-4 15,0-9 1-15,6-1 1 16,0 2-3-16,2 5 2 16,4 0 1-16,0 5-5 0,3 6 1 15,0 3-16-15,-3-1-4 16,6 6-26-1,-3 5-8-15,0 0-130 16,8 13 76 0</inkml:trace>
  <inkml:trace contextRef="#ctx0" brushRef="#br0" timeOffset="15402.7126">3303 9840 252 0,'-12'5'93'0,"-6"0"-50"0,9 1-50 15,6 2 20 1,-3 5-1-16,6 5 3 16,0 1 3-1,3-1-10-15,3 4-2 16,6-1-4-16,0-5 1 16,3 0-2-16,0-3 4 15,0-5-3-15,0-8 15 16,-1-3-10-16,-2-8 13 15,-3-2-12-15,-3-3 3 0,-3-2-2 16,-3 2-1-16,-6-3-7 16,-3 4-2-16,-3-1 0 0,0 2 0 15,1 4 1-15,5-1-14 0,-3 3-3 16,-3 6-29-16,12-4-12 16,-3 6-23-16,6-2-10 15,3-1 3 1</inkml:trace>
  <inkml:trace contextRef="#ctx0" brushRef="#br0" timeOffset="15824.8368">3419 9816 220 0,'-6'27'85'0,"9"2"-46"0,3 2-43 0,0-15 24 16,0-5-13-16,3 5 7 15,3 0-7-15,-3-3 2 16,3-3-5-16,-4-2 2 15,4-2-3-15,-3-6-4 16,3 0 0-16,-3-8-4 16,0 2 3-16,0-7-1 0,-3 0 6 15,0 0 5-15,0 2-11 16,-3 3-2-16,0 3 2 16,0 2 5-16,3 6 7 0,0 2-12 15,3 0-2-15,0 1 11 31,-4-1-4-31,4-2 13 16,3 2-8-16,-3-8 12 0,0-2 0 0,6-3 1 16,-3-2-4-16,-3-4-2 15,-3-10-8-15,-6 17-2 16,6-15 2-16,-9 4-1 0,0 2 2 16,-3 5-4-16,0-2 0 15,-3 5-12 1,3-2-4-16,0 4-23 0,3 1-9 15,3 2-27-15,0-2-12 16,0 2-19 0</inkml:trace>
  <inkml:trace contextRef="#ctx0" brushRef="#br0" timeOffset="16152.8862">3877 9665 244 0,'-3'-2'90'0,"0"4"-48"0,0 1-38 16,3-3 19-16,0 0-4 16,-3 5 1-16,0-5-5 15,-2 8 1-15,2-3-9 16,0-2-6-16,0 2-2 0,6 3-4 16,0 6 1-1,11-1 2-15,-2-5 1 0,6 5-4 16,0 5 5-1,-3 4 2-15,-6-4 15 16,0-2 6-16,-3 0 4 16,-6 0 1-16,0 0-7 15,-3-1-2-15,-6-1-22 16,0-1 1-16,-6 0-9 16,0-2-43-16,0-3-18 15,0 0-74-15,3-3-30 16</inkml:trace>
  <inkml:trace contextRef="#ctx0" brushRef="#br0" timeOffset="19775.2905">7283 14121 92 0,'0'0'35'0,"0"2"-18"0,3 4-2 15,-3-6 13-15,2 5-4 16,1 6 0-16,0-1 0 16,3 1 0-16,0 7-13 15,3 1 0-15,0 2 0 0,3-2-2 0,3-1 0 16,3 3-1-16,3 3 2 15,5-3-3-15,4 0 1 16,3-2-1-16,6-3 1 16,11-3 2-16,1-2 1 15,8-6-8-15,1-2-1 16,5-6-2-16,1-2 2 16,8-3-1-16,1 0 2 15,-1 0-2-15,7-3 2 16,-4-2-2-16,6 0-1 15,1 2 3-15,-4 1 0 16,6 2-4-16,-2 2-1 16,2-2 3-16,3 0 1 15,-5 3-3-15,-1 0 1 0,3 2 0 16,1-5 0-16,5 8 0 16,3-2 0-16,-6 2 0 15,4-6 2-15,8 1-1 16,0-3-1-16,3 5 1 15,-3-4-1-15,1 1 0 16,5-2 2-16,21 3-1 16,-15 0-1-16,-9 2-2 15,-6 0 1-15,-5 3 1 16,-13 8 0-16,-9 8 0 16,-5-3 0-16,-7 1 0 15,-2 2 0-15,-6 5 2 0,-4 5 1 16,-5 3 1-16,0 0 0 15,-7-2 2-15,-2-3 1 16,-3 2 1-16,-6 3 0 16,-7-10-4-16,-2 2-1 15,-3-10-1-15,-3-1 1 16,-3-5-4-16,0 3 0 16,-3-2 5-16,-3-6 2 15,0 0-5-15,-6-11 0 16,0-5-1-1,0 0 0-15,0 3 0 16,3 0-3-16,0 0 2 16,3-1-1-16,3 1 0 15,3-3 0-15,6 0-2 0,3 1 0 16,6-4 3-16,6 6 0 16,2-3 1-16,4 3-3 15,12 2 2-15,2 0 1 16,10 1 2-16,2 5-1 15,1-6-1-15,6 6 1 16,-1-1 1-16,3-1-1 16,4 1-1-16,5 1-2 15,-2 0 1-15,-4 2 1 16,4-2 2-16,-4 5 1 16,9-6 1-16,-2 9-2 15,-1-3 1-15,-2-5-2 16,5 2-1-16,-3 0 5 0,10 1 4 15,-10-1-3-15,0 1-1 16,1-1-5-16,2 0 0 16,1 1 0-16,2 2 0 15,-9 2 2-15,1-2 3 16,2 0 0-16,0 0 0 16,4 0-6-16,2-2-1 15,-5 2-2-15,2 0 3 16,-6 0 2-16,-2 0 4 15,-1 0 2-15,4 0 3 0,-10-3-3 16,-2 0 1-16,-10-5-7 16,-2 0-1-16,-4-5 0 15,-2-5 0 1,-3-1-5-16,-7-15 1 0,-5 5-22 16,-3-3-11-16,-6 0-35 15,0 3-15-15</inkml:trace>
  <inkml:trace contextRef="#ctx0" brushRef="#br0" timeOffset="21182.687">11072 14658 192 0,'9'-5'71'0,"-12"5"-38"0,6-3-23 16,-3 3 20-16,0 0-1 0,-3-3 3 16,0 3-9-16,-6-2-3 15,3 2-12-15,-6-3 1 0,-3 3 2 16,0 3-6-16,3 2-1 16,0 0-4-16,3 9-3 15,3 4 4-15,0 1 1 16,3-4-3-16,3 4 1 15,6-3 0-15,9 0 2 16,0-3-8-16,3-2-1 16,3-6-14-16,0-3-4 15,-3-4-9-15,-1-3-2 16,7-1 2-16,-6-4 3 16,-3-1 5-16,-3-2 1 0,3 8 9 15,-3-9 7-15,-6 1 10 16,-3 2 5-16,-3 4 10 15,0 1 5-15,-6 6 2 16,0 0-8 0,6 8 7-1,-6 5-4-15,3 3 0 16,9 0-2-16,0-3-2 16,6 1-1-16,0-4 1 15,2 1 2-15,1-6-5 16,3-2 1-16,0-6-5 15,0 0-2-15,-3-2-2 16,0-3 0-16,-3-13 0 16,-4 10 3-16,-2-2 3 15,-6 0 2-15,-6 0-1 0,-5 0 1 16,-4 2-2-16,0 3 0 16,-6 5-10-16,3-2-4 15,-6 2-17-15,9 3-6 16,3-2-26-16,10 2-8 15,10 0-53 1</inkml:trace>
  <inkml:trace contextRef="#ctx0" brushRef="#br0" timeOffset="21551.0475">11604 14425 236 0,'-5'8'90'0,"5"3"-48"0,-3 20-31 16,3-12 23-16,-3 5 4 15,0 5 4-15,0 0-14 16,0 5-6-16,0-2-13 16,3-3-4-16,3 0-1 0,0-5-2 0,-3-3 1 15,0-2-4-15,3-3 0 16,-3-3-19 0,0-5-9-16,3-3-18 0,0-2-6 15,-3-3-45 1,14-3-47-16,-11-7 45 15</inkml:trace>
  <inkml:trace contextRef="#ctx0" brushRef="#br0" timeOffset="21979.4154">11896 14629 176 0,'0'2'66'0,"0"-4"-36"0,0 2-35 16,-6 0 87-1,3-3-19-15,-3 3-13 16,-3 3-13-16,0-1-23 15,-2 1-2-15,-1-3 1 0,3 3-5 16,3-1-2-16,0 1-6 16,6-3-2-16,3 5-2 15,6 1 3-15,3 2 0 0,8 7 3 16,-2 1 1-16,-3 0 3 16,-3-3 10-16,-3 1 5 15,-9-1 4-15,-9-3 2 16,-3 1-12-16,-6-3-6 15,-5 0-6-15,-1 0 0 16,0-3-24-16,6 0-8 16,3 1-46-16,6-4-18 15,9 1-58 1</inkml:trace>
  <inkml:trace contextRef="#ctx0" brushRef="#br0" timeOffset="27324.3675">17942 13914 200 0,'-3'-5'77'0,"0"3"-42"0,-3-1-21 0,6 3 20 0,0 0-4 15,0 0 0-15,0 0-4 16,0 0-1-16,0 0-14 15,0-3-7-15,0 3 0 0,0 0-5 16,0 0-2-16,6 6-1 16,0-1 3-16,3 3 0 15,2 0 1-15,1 2 0 16,0 1 0-16,0-1 0 16,3 1 0-16,-6-3 0 15,0 0 0-15,-3 0-3 16,0-3 2-16,-3 8 3 15,-3-7 1-15,-3 2 5 16,0 7 3-16,-6-4 2 0,-3 5 5 16,-3-3-8-1,3 3-3-15,0-3-4 16,3 3 0-16,0-5-2 0,3 2-1 16,1-5-4-16,-1 0-2 15,3 0-15-15,0-3-6 16,0 0-15-16,3-2-6 15,-3-3-21-15,0 3-8 16,3-6-14 0</inkml:trace>
  <inkml:trace contextRef="#ctx0" brushRef="#br0" timeOffset="27698.4909">18025 14018 188 0,'-3'0'71'0,"6"2"-38"0,-3-2-14 15,-6 3 23-15,0 5-12 16,-3-5-3-16,0 4-2 16,-3 9-1-16,-6-10-13 15,-2-4 9-15,-7 1 3 0,-6 0 4 16,-3-1 3-16,1 6-12 0,-1-8-5 16,6 5-8-1,3 1-2-15,6-4-1 0,4 4-2 16,5-4-41-1,3-7-29-15,9 10-13 16,6 1-53 0</inkml:trace>
  <inkml:trace contextRef="#ctx0" brushRef="#br0" timeOffset="28282.7551">18540 13925 196 0,'0'-5'74'0,"0"5"-40"0,0 2-20 0,0-2 20 16,0 3-2-16,-3 2 3 16,0 3-10-16,-3 3-3 15,-6-1-13-15,-3 4 1 0,-3-1 1 16,0-3-2-16,7 6 2 16,-1-5-4-16,3 5-2 15,3-8-5-15,0 8-2 0,3-3-2 16,3-3 3-16,3-2 0 15,3 6 1-15,3-6 0 16,6 5 0-16,-1 0 2 16,1-2 1-16,0-3-8 15,0-1-2-15,-3 1-12 16,0-5-5-16,0 2-14 16,-3-2-6-16,0-3-18 15,-3 0-9-15,0 0-16 16</inkml:trace>
  <inkml:trace contextRef="#ctx0" brushRef="#br0" timeOffset="28612.6881">18477 14105 220 0,'-3'-5'82'0,"3"7"-44"0,0-18-29 0,6 8 22 15,-6 6-10-15,3 2 0 16,3-3-10-16,0 11-4 16,3-13-4-16,6 5 2 0,9-5 1 15,6 2 4-15,11 3 4 16,1 0 1-16,0 3 0 16,-1 4-3-16,4-7-2 0,-3 8-2 15,-10-8 2 1,-2 6-5-16,-3-6-1 0,-6 5 0 15,-3-2 2-15,-3-1-1 16,-4-2 0 0,-2 0-19-16,-6 3-65 15,3-3-15-15</inkml:trace>
  <inkml:trace contextRef="#ctx0" brushRef="#br0" timeOffset="30958.0915">18114 14002 156 0,'-3'2'57'0,"6"-2"-30"0,-3 0-18 0,0 0 14 0,0 0-5 16,0 0 2-16,0 0-7 15,0 0-3-15,0 0-5 16,-3 0 5-16,3 0 3 0,0 0 7 16,0 0 2-16,0 0-3 15,0-2 1-15,0-1-7 16,3 0-3-16,0-2-5 16,3 0-4-16,3 2-3 15,0 1-1-15,0 2 2 16,3 8 0-1,-3 2 1-15,-6 3 0 16,-3 9 6-16,-6-1 4 16,-3 0-1-16,0 3 2 15,-3-3 0-15,0 3 1 16,0-8-6-16,3-3-2 16,3 0-2-16,0-2-2 15,3-4-2-15,0 1 1 16,0-2 5-16,3-1 2 15,0-5 0-15,6 3 1 16,3-3-2-16,3 0 2 16,3 0-2-16,0 0 2 15,0-3-2-15,0 3 0 16,0 0-6-16,-3 0 1 0,-1 0 0 16,-2 3 0-16,-3-3 0 15,-3 0 0-15,-3 0-18 16,0 0-5-16,0-3-27 15,0 3-10-15,0 0-48 16,-3-3-49 0,-3-2 57-16</inkml:trace>
  <inkml:trace contextRef="#ctx0" brushRef="#br0" timeOffset="34521.9726">17650 14388 136 0,'0'-3'52'0,"0"1"-28"0,0 2-17 0,0 0 13 16,0 0-4-16,0 0 1 15,0 5 4-15,0 3 3 16,0 5-12-16,3 3 9 0,-3 13 2 15,0 0 0-15,0-2-2 16,0-3-7-16,0-1-4 16,0-4-3-16,0-1 0 15,3 1-4-15,-3-6 0 16,0-2 1-16,0-3 0 16,0-3 0-16,0-5 2 15,0 0-5-15,0-3-1 16,3-2-11-16,0-3-3 15,3 0 5-15,0-2 2 0,3 2 0 16,3-3 0-16,-1 6 4 16,4 2 1-16,0 0 6 15,3 3 2-15,-3 3-2 16,3 2-3-16,-6 6 8 16,-6-3 4-16,-9 0 2 15,0 0 4-15,-3 0-7 16,-3 0-2-16,-3 0-5 15,0-3-4-15,-3 0-3 16,3-2-1-16,0-3-9 16,0 0-3-16,3 0-14 15,4-3-4-15,2 1-18 16,3-1-8-16,6-2-43 16</inkml:trace>
  <inkml:trace contextRef="#ctx0" brushRef="#br0" timeOffset="34628.3046">17897 14571 184 0,'-3'0'71'0,"3"2"-38"0,3 1-23 0,-3 0 17 15</inkml:trace>
  <inkml:trace contextRef="#ctx0" brushRef="#br0" timeOffset="34843.8608">17891 14592 370 0,'-3'13'31'15,"0"0"-15"-15,3 0-6 0,0 1 0 0,3-4-2 16,3-2 1-16,3 0-8 16,0-3 0-16,3-2 1 15,0-3 1-15,0-3-1 16,-1-2-2-16,4-3 3 16,-12-2 0-16,0 2 3 15,-3-3 3-15,-6 3 2 16,0-2 1-16,-3 2-4 15,1-3-3-15,-1 6-7 16,0-1-3-16,3 4-20 16,-3 2-9-16,3-3-18 15,3 3-7-15</inkml:trace>
  <inkml:trace contextRef="#ctx0" brushRef="#br0" timeOffset="35219.3245">18052 14594 216 0,'-15'8'82'0,"27"0"-44"0,-18 6-33 0,9-7 17 16,-3 1-3-16,3-2 3 15,-3 2-10-15,3-3-4 16,0 0-5-16,0 1-3 0,0-4 3 15,-3-2 0-15,0 0 3 0,0 0-3 16,0 0 0 0,0-5 10-1,0 0-5-15,3-3 0 0,0 0-4 16,-3 0-3-16,3 2 4 16,0 1 1-16,0 0 0 15,2 0 1-15,1 2-9 16,0 0 0-16,0 1-13 15,3 2-6-15,0 0-19 16,3 0-8-16,0 0-3 16,0 0-1-16,0 0-35 15</inkml:trace>
  <inkml:trace contextRef="#ctx0" brushRef="#br0" timeOffset="35658.3981">18251 14586 200 0,'-12'-5'74'0,"12"3"-40"0,9-4-20 0,-12 6 20 15,0 0-6-15,0 0 0 16,-3 0-6-16,0 0-2 16,0 3-11-16,-3 2-3 0,1 0-2 15,-1 3-2-15,0 6 1 16,0-4-2-16,3 3-1 16,3 1 1-16,6 2-1 15,3-3-3-15,3-3 2 16,0-2 1-16,0-8 0 15,5-2-7-15,4-1 0 16,-3-5 3-16,0 0 2 0,-6-2 2 16,0-4 0-1,-3-9 0-15,-3-7 0 0,-6 1 0 16,0 0 0-16,0 3-3 16,0 2 2-16,-3 5 1 15,0 4 2-15,0 1 3 16,3 4 4-16,3 10-6 15,3 5-2 1,0 6 1-16,0 12 1 16,0 4 3-16,3-3-1 15,3 2 0-15,0-2-3 16,0 0-2-16,0-3-15 16,-3-5-7-16,3-3-31 0,-1-2-11 15,1-1-46 1</inkml:trace>
  <inkml:trace contextRef="#ctx0" brushRef="#br0" timeOffset="36049.6833">18418 14610 256 0,'-3'0'96'0,"6"3"-52"0,-3-3-51 0,0 0 16 15,0 0 9-15,3 0 11 16,12 3-13-1,6-1-6-15,-4-2-2 16,1 0-5-16,-3-2 0 16,0-1 1-16,-3 0 2 15,-3-2-3-15,-3-3-2 16,-3 3 0-16,-3-1 1 16,-3 1-1-16,0-5 2 0,-3 7-2 15,-6 0 2-15,0 3-2 16,-6 0-1-16,3 3-2 15,0 2 1-15,4 1 5 16,-1-1 2-16,3 3 0 16,3 5 1-16,3-2-6 15,3-1-3-15,3 1 1 16,9-3 2-16,3 0-9 16,-1-3-2-16,1 0-22 15,0-2-6-15,3-3-16 0,0 0-7 16,-3-3-43-1</inkml:trace>
  <inkml:trace contextRef="#ctx0" brushRef="#br0" timeOffset="36344.4934">18632 14594 216 0,'0'3'82'0,"3"5"-44"0,0 0-22 0,0-3 22 16,0 3-18-16,0 0-3 15,0 0-5-15,0 0 0 16,0 0-6-16,-3-3-2 0,0 1 0 16,0-6 2-16,0 0 3 15,0 0 0-15,0 0 0 0,0-3 1 16,0 0 4-16,3-2-6 16,0-3-2-16,3 0-6 15,0 0 0-15,6 0 0 16,3 0 0-16,0 0-3 15,-1 0 0-15,1 3-14 16,-3 2-6-16,0 1-63 16,0-1-81-1</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8-02-13T08:44:40.030"/>
    </inkml:context>
    <inkml:brush xml:id="br0">
      <inkml:brushProperty name="width" value="0.05292" units="cm"/>
      <inkml:brushProperty name="height" value="0.05292" units="cm"/>
      <inkml:brushProperty name="color" value="#FF0000"/>
    </inkml:brush>
  </inkml:definitions>
  <inkml:trace contextRef="#ctx0" brushRef="#br0">3562 5503 184 0,'-3'-5'71'0,"6"8"-38"0,-3-1-21 0,0-2 19 0,3 6-10 16,0 2-1-16,0 5-4 16,0 3 3-16,0 10-11 15,-3 3 7-15,0 0 2 0,0 0-5 16,0-2 1-16,0-1-6 15,0 1-2-15,0-6-2 16,0-5 0-16,0-3-2 16,0 0 2-16,0-2-22 15,0-11-7-15,0 0-33 16,0-11-86 0</inkml:trace>
  <inkml:trace contextRef="#ctx0" brushRef="#br0" timeOffset="1">3627 5390 84 0,'0'-16'33'0,"3"16"-18"0,-3-14 6 0,3 17 17 0,-3-3-1 15,3 3 3 1,-3-3-9-16,0 0-4 16,0 2 15-1,-3 6-23-15,-3-2 0 0,0-1-2 16,-3-2-3-16,0-1 2 16,1-4-9-16,2 4-2 0,0-4-5 15,3-1-1-15,0 0-1 16,3 1-2-16,3-4 0 15,3 6 0-15,0 0 0 16,3 0 3-16,-7 0-2 16,4 0-1-16,-6 0-30 15,0 0-13-15</inkml:trace>
  <inkml:trace contextRef="#ctx0" brushRef="#br0" timeOffset="2">3767 5517 156 0,'3'8'60'0,"0"2"-32"0,0 9-26 0,0-6 14 15,0 3 3-15,-3 2 3 16,3 3-7-16,0-2-4 16,0-1-6-16,-3-2-2 0,0-2 3 15,0-1 3-15,0-3 2 16,0-2-1-16,0 0-1 16,0-2-8-16,0-4-2 0,-3 1 0 15,3-3 2-15,0 0 4 16,0 0 2-16,0 0 1 15,3-3 0-15,0 1-2 16,0-4-1-16,0 1-3 16,0-3 1-16,3-3-2 15,0 3-1-15,3-7 1 16,-3-4 1-16,3 1-1 16,0-1-1-16,5 1-2 0,-2 2-1 15,3 2 2-15,-3 4 2 16,0-1-2-16,0 6 0 15,3 2 1 1,0 6 0-16,0 5 0 0,-3 8 0 16,-1 8 2-16,-2-1 1 15,-3 4 5-15,-3-3 5 16,0-1-7-16,-3 1-3 16,3-3-2-16,-3-5-1 15,0 0 0-15,0-5 2 16,0-3-3-16,0-3-2 15,3-10-51 1,0-3-22-16,3-5-12 16,3-6-2-1</inkml:trace>
  <inkml:trace contextRef="#ctx0" brushRef="#br0" timeOffset="3">4217 5313 192 0,'0'0'74'16,"0"2"-40"-16,0 6-38 0,0 0 15 0,3 6 3 15,0 4 3-15,0 9 0 16,-3 7 2-16,0 0-10 16,0 9-5-16,0-4-1 0,0-2 0 15,0 0 1-15,0-5-2 16,0-5 1-16,0-9-11 0,0-2-4 15,0-5-47-15,0-3-19 16,0-8-11 0</inkml:trace>
  <inkml:trace contextRef="#ctx0" brushRef="#br0" timeOffset="4">4083 5458 236 0,'-6'-5'88'0,"12"2"-48"0,6 1-45 0,-3 2 17 16,5-3 0-16,4-2 2 15,6 0-7-15,3-1-2 16,3 4-3-16,8 2-2 0,-2-3 3 16,0 3-53-16,0 0-23 15,-4 3-27-15</inkml:trace>
  <inkml:trace contextRef="#ctx0" brushRef="#br0" timeOffset="5">4270 6443 92 0,'0'-8'35'0,"3"0"-18"0,-3-3 4 0,0 6 17 16,0-3-1-16,-3 0 3 15,0-3 0-15,-3 1 2 16,-3-1-23-16,0 3 7 0,-5 3 4 16,-4 0-3-16,0 5-1 15,0 2-14-15,3 6-8 16,0 6-5-16,3 4 0 15,0 9-1-15,6 7-2 16,3-2 0-16,3-3 3 16,6 0 0-16,3-3 1 0,0-2 0 15,-3-3 0-15,0 0 0 16,-9-2 2-16,0 2 1 16,-3-2 1-16,-3-3-7 15,0-3-2-15,-2 0 2 16,-1-2 1-16,0-3 2 15,3-3 0-15,0-3-3 16,3 1 2-16,3-3-1 16,3 3-2-16,0-3-2 15,6 5-1-15,0 3 1 16,3 5 4-16,0 8 1 16,0 1 3-16,-3 15 3 0,0 2 2 15,-1 1 5-15,1-3 3 16,3 3-6-16,9-3-1 15,0-3-4-15,3-2-3 16,3-3-14-16,3-5-4 16,2-3-68-16,10-5-29 15,-3-6 3 1</inkml:trace>
  <inkml:trace contextRef="#ctx0" brushRef="#br0" timeOffset="6">4770 6607 160 0,'-6'-3'63'0,"-3"6"-34"0,-2-3-19 0,8 2 17 16,-3 4-4-16,-3 2-2 16,0 10-9-16,-3 11-3 0,-3 8-5 15,9 6 2-15,6 12 3 0,6-5-3 16,6-5-1 0,6-5 6-16,6-11 3 0,5-8 4 15,4-10 3-15,0-11-2 16,0-21 0-16,-4-8-6 15,-5-6-3-15,-9-4-3 16,-6-6 0-16,-12-3-2 16,-6 3 0-16,-3 5-3 15,-6-2-2-15,-6 2-17 16,4 14-6-16,2 7-64 16,0 22-83-1</inkml:trace>
  <inkml:trace contextRef="#ctx0" brushRef="#br0" timeOffset="7">5166 7046 296 0,'-9'8'110'0,"6"2"-60"0,3 9-61 0,0-11 16 0,-3 8-6 16,-9 2 0-16,-5 1-19 15,-1-1-9-15,0-2-80 16,0 0-34-16,3-3 65 16</inkml:trace>
  <inkml:trace contextRef="#ctx0" brushRef="#br0" timeOffset="8">5604 6575 184 0,'0'-8'68'0,"-3"11"-36"0,6-1-29 0,-3-2 39 15,3 19-2-15,3 15 2 16,-3 3-1-16,-3 6-23 16,0-1 1-16,0 0 1 0,0 6-11 15,0-8-5-15,0-6-5 0,3-5-2 16,3-5-53-16,0-6-25 15,-1-4-45 1</inkml:trace>
  <inkml:trace contextRef="#ctx0" brushRef="#br0" timeOffset="9">6026 6966 140 0,'0'14'55'0,"-3"-6"-30"0,0 2-1 0,3-2 24 15,-5 5 7-15,-7 3 4 0,-3 0-19 16,-3 0-9-16,0 5-18 16,3-5-11-16,0 3-4 0,3-4-17 15,3-9-76 1,9-14-63 0</inkml:trace>
  <inkml:trace contextRef="#ctx0" brushRef="#br0" timeOffset="10">6268 6623 204 0,'0'-11'77'0,"8"6"-42"0,10-1-43 0,-6 4 12 16,3-1-6-16,0 0 0 15,6 3 0-15,6 6 0 16,-7 4 2-16,-2 6 6 0,-12 11 4 15,-9 4-3-15,-6 1 1 16,-3 0 6-16,-2 0 5 0,-1-1 2 16,0-2-1-16,3-2 5 15,0-6 1-15,6-5-7 16,0-3-4-16,6 3-8 16,3-3 2-1,6 1 3-15,3-4-8 16,9-5-5-16,6-2-2 15,2-3-1-15,-2-5-26 0,3 2-12 16,-3 6-50 0,-1-1-62-1,-5 1 39-15</inkml:trace>
  <inkml:trace contextRef="#ctx0" brushRef="#br0" timeOffset="11">6824 7025 188 0,'-3'10'71'0,"3"1"-38"0,-6 5-17 0,3-8 22 15,-3 2 2-15,-6 1 3 0,-3 5-23 16,4 2-12-16,-4-2-5 15,3-3-32-15,3-2-10 0</inkml:trace>
  <inkml:trace contextRef="#ctx0" brushRef="#br0" timeOffset="12">7149 6591 164 0,'-6'-8'63'0,"-6"0"-34"0,6 8-34 0,15-3 23 16,0 1-12-16,0-9 0 15,2 3-2-15,4 8-2 16,0 0 1-16,0 5 2 0,-3 1 2 16,-3 2 3-16,-3 2 6 15,-6 3 4-15,-3 1-6 16,-3-1-1-16,0 8-7 15,0-5-4-15,0 5-6 16,6-2-2-16,3-4 0 16,3 1 2-16,6 3-1 0,0 2 1 15,0 0 5-15,-3 3 1 16,-6-3 24-16,-3 3 12 16,-6 0-4-16,-3 2-2 15,-3-2-14-15,-3-3-6 16,0-5-14-16,-3-5-4 15,3-1-21-15,3-2-10 16,-2-5-50-16,8 0-18 16,3-3 8-1</inkml:trace>
  <inkml:trace contextRef="#ctx0" brushRef="#br0" timeOffset="13">7479 7054 220 0,'-9'10'85'0,"3"4"-46"15,-6-9-46-15,6 0 14 0,-6 3-5 16,-6 0 3-16,-5 3-11 16,-1-9-5-16,3 6-83 15,3-8-38-15</inkml:trace>
  <inkml:trace contextRef="#ctx0" brushRef="#br0" timeOffset="14">7931 6609 276 0,'0'8'104'0,"0"3"-56"0,-6 7-56 16,3-10 16-1,-2 6-4-15,-4 4 5 16,0-2-3-16,0 0-1 15,0-3-2-15,3 0-3 0,0-2 1 16,3-3-1-16,0 0 2 0,3 0-3 16,0-3-2-1,0 0 2-15,3 1 0 0,3-4 1 16,3 3 2-16,3-5 3 16,3 0 4-1,8 0-6-15,4 0-4 0,-3-5-5 16,0 3-1-16,0-1-21 15,-4-2-6-15,-2-1-25 16,-3 1-8-16</inkml:trace>
  <inkml:trace contextRef="#ctx0" brushRef="#br0" timeOffset="15">8113 6570 228 0,'-9'2'88'0,"6"9"-48"0,3 10-49 0,0-5 12 16,0 13 7-16,0 3 7 15,-3 2 9-15,0 3 7 16,3-2-18-16,0 4-6 0,-3 1-4 16,3-6-12-16,-3-2-5 15,3-5-27-15,-3-4-13 16,0-1-58-1</inkml:trace>
  <inkml:trace contextRef="#ctx0" brushRef="#br0" timeOffset="16">8390 6966 176 0,'3'24'68'0,"0"-16"-36"0,-3 5-18 0,0-2 20 16,-3 2 7-16,-6 3 7 15,-3 3-15-15,-3 4-5 16,-6-1-16-16,-3-4-12 0,7-2-3 16,2-3-48-16,9-5-20 15,12-8-48 1</inkml:trace>
  <inkml:trace contextRef="#ctx0" brushRef="#br0" timeOffset="17">5181 5458 112 0,'-12'-5'44'0,"6"5"-24"0,-3-3-4 15,6 3 16-15,-9 3 2 16,-5 2 2-16,-1 3-6 15,-3 0-2-15,0 5-15 16,0 6-3-16,0 7 0 0,1 6-6 16,2 3 0-16,3-1-4 15,6-2-3-15,3-1 2 16,6 1 0-16,6-8 1 16,6-5 0-16,3-9 2 0,0-7 1 15,2-6-1-15,7-5 1 16,-3-8-7-1,0-2 1-15,-6-9-1 0,-3-2 2 16,-3 0 1-16,-3 0 3 16,-4 3-1-16,-2 2 2 15,-2 5 2-15,-1 3 2 16,-3 11 8 0,0 8-9-16,3 5 0 0,6 13-6 15,0 3-1 1,3 2-1-16,2-2 0 0,1 0 2 15,3-3 2 1,3-3-12-16,-3-4-6 16,3-4-44-16,-3-2-21 15,9-5-11-15</inkml:trace>
  <inkml:trace contextRef="#ctx0" brushRef="#br0" timeOffset="18">5312 5535 196 0,'-6'11'74'0,"6"2"-40"0,3 37-38 15,0-31 13-15,0-1 10 0,0 1 8 16,0-1-1-16,0-2 2 16,0 3-16-16,0-6-5 0,0-3-2 15,-3-2-3-15,3 0-2 16,-3-2 7-16,0-6 3 15,0-3-1-15,0-2 0 16,0-6-5-16,0-2-3 16,3-8 0-16,0-6 1 15,3 3-6-15,3 1-1 16,3 1 4-16,2 4 2 16,1 5-2-16,0 2-1 15,0 3-19-15,3 3-9 16,-6 2-15-16,3 1-5 15,-3 2-35 1,0 0-30-16,2 2 45 16</inkml:trace>
  <inkml:trace contextRef="#ctx0" brushRef="#br0" timeOffset="19">5529 5628 148 0,'0'18'57'0,"3"-10"-30"0,0 11-12 15,3-9 18-15,0 3-5 16,0 3-2-16,0 0 1 0,-3 3 0 16,0-3-14-1,0-3 1-15,-3-3 2 0,0 1-2 16,0-6 0-16,0 1 3 16,0-6 1-16,0-3-3 0,0 0-1 15,3-5-6 1,-3-5 0-16,3-3-5 0,3-2-2 15,3-1-3-15,0-5 1 16,0 1-1-16,3 1 0 16,0 4 0-16,2 5-2 15,1 2-2-15,3 8-1 16,-3 3-14-16,0 8-6 16,0 3-26-16,0-3-9 0,-3 0-44 15,2 0-27 1,4-3 64-1</inkml:trace>
  <inkml:trace contextRef="#ctx0" brushRef="#br0" timeOffset="20">5913 5569 188 0,'-6'-5'71'0,"3"3"-38"0,-6-1-25 16,6 3 16-16,-2 0 5 15,-4 3 7-15,-3-1-8 16,0 11-4-16,0 6-14 15,0 2-9-15,0 3-1 0,3 2-2 16,3-2-2-16,0 3 3 16,3-1 0-16,3-2 1 15,6-6 0-15,3-4 0 16,3-4 2-16,3-2-17 0,0-8-4 16,0-8-7-16,0 0-1 15,-4-2-1-15,1-3 2 16,-3-3 2-16,-3-3 2 15,0-7 10-15,-3-3 6 16,0 2 7-16,-3 6 2 16,3 5 10-16,-3 5 6 15,3 4-4-15,-3 7 0 16,6 13-1-16,3 3 4 16,0 2-4-16,3 3 0 15,3 0-6-15,0-2-3 16,-3-3-2-16,-1 2-3 15,1-2 1-15,-3-2 1 16,0-4-14-16,0-2-7 0,0-3-63 16</inkml:trace>
  <inkml:trace contextRef="#ctx0" brushRef="#br0" timeOffset="21">6154 5604 216 0,'-3'3'82'0,"6"-1"-44"0,12 22-47 16,-9-13 12-16,0 2 2 16,3 3 6-16,-3 0-3 15,0-1 0-15,0 1-4 16,0 5-5-16,6-5 0 0,-6-2-1 16,3-1 0-16,0-5-33 15,0 0-15-15,2-11-38 16</inkml:trace>
  <inkml:trace contextRef="#ctx0" brushRef="#br0" timeOffset="22">6425 5604 240 0,'-24'50'90'0,"16"-26"-48"0,-7 10-34 0,6-12 21 16,-6 7 2-16,-3 5 6 15,-3 3-11-15,3-3-6 16,-3 1-11-16,4-1-13 0,5-7-2 0,0 2-29 16,3-5-9-16,3-6-84 15</inkml:trace>
  <inkml:trace contextRef="#ctx0" brushRef="#br0" timeOffset="23">7113 5554 100 0,'-3'-11'38'0,"3"6"-20"0,-3-6 5 16,-3 9 18-16,0-1 3 16,0 0 1-16,0 1-17 15,-3-1-6-15,-3 6-13 16,0 2-2-16,-3 5 0 0,-2 14-3 15,-1 0-3-15,6 5 0 16,6 3 1-16,3-6-1 16,6 1 2-16,6-6 0 15,9-5 1-15,-3-3 0 16,8-5 2-16,-2-8 1 16,-3-3 3-16,0-5-1 15,-3-2 0-15,-6-3-5 0,-3-9-1 16,-3-1 1-16,-6-1 2 15,-3 3-1-15,-6 2 2 16,3 3-6 0,-3 6-1-16,3 2-22 15,3 0-8-15,0 5-34 16,6 1-11-16,12-4-23 16</inkml:trace>
  <inkml:trace contextRef="#ctx0" brushRef="#br0" timeOffset="24">7461 5300 228 0,'-3'-22'88'0,"-6"12"-48"0,-3-3-23 15,6 10 25-15,-3-2-7 16,-2 2 0-16,-4 3-18 16,0 3-5-16,0 2-8 15,3 8-7-15,3 11-1 0,0 8 0 16,3 10 2-16,3 6 1 15,3 7 1-15,3-4 0 16,-3-6 0-16,6-6 0 16,-3-2 0-16,0-8-25 15,-6-5-8-15,0-5-23 16,0-9-84 0</inkml:trace>
  <inkml:trace contextRef="#ctx0" brushRef="#br0" timeOffset="25">7163 5495 268 0,'-3'-2'101'0,"9"2"-54"0,6-3-53 0,0 3 19 16,6-3-6-16,6 1 1 16,12-1-4-16,2 1-3 15,4 2 0-15,3 0-21 0,2 2-7 16,-5 1-90-1</inkml:trace>
  <inkml:trace contextRef="#ctx0" brushRef="#br0" timeOffset="26">8015 5456 212 0,'-3'0'79'0,"6"0"-42"0,-15 0-23 16,6 2 22-16,0 1-3 16,-3 2 3-16,-6 1-5 15,0 2-1-15,-3-1-17 16,4 1-8-16,2 0-3 0,0 3-5 15,6 0 2-15,3-1-1 0,9 6-2 16,3 8 0-16,3-3 0 16,2 0 5-16,-2 0 1 15,0-2-3-15,-6 2-1 16,-3-3 5-16,-6-2 3 16,-3 0-3-16,-3-3 0 15,-3-2 3-15,-5-6 1 16,-4-5-10-16,0 0-3 15,0-2-35-15,6-6-15 16,3 0-55 0,9-3-46-16,9-2 61 0</inkml:trace>
  <inkml:trace contextRef="#ctx0" brushRef="#br0" timeOffset="27">8128 5532 216 0,'-3'11'82'0,"6"0"-44"0,-3 4-44 16,3-1 12-16,-3 4 5 15,0 1 7-15,0-1-3 16,0 1 0-16,0-3-9 16,0 0-2-16,3-3 2 0,-3-3-41 15,0-2-15-15</inkml:trace>
  <inkml:trace contextRef="#ctx0" brushRef="#br0" timeOffset="28">8164 5442 280 0,'-15'-7'104'0,"15"4"-56"0,0 0-56 0,0 3 18 15,3 0-11-15,0-2-2 16,3 2-7-16,0 0-2 0,2 0-68 16,4 0-31-16,12 0 20 15,0 2 15 1</inkml:trace>
  <inkml:trace contextRef="#ctx0" brushRef="#br0" timeOffset="29">8345 5464 240 0,'-9'-3'90'0,"9"3"-48"0,3 0-38 16,-3 0 21-16,0 0-12 16,6 0 0-16,3 0-5 15,0 0-3-15,3-3-2 16,6 1-3-16,3 2 3 0,-1-3-4 15,-2 3 0-15,0 0 1 16,-3 0 0-16,-3 0 0 0,-3 3 0 16,-3 5 0-16,-6 2 0 15,-9 6 0 1,-6 3 2-16,-3 10 5 16,-3 0 4-16,-2 3-6 0,2-3-1 15,0 0-2-15,0-3 1 16,3 3-4-16,3-2 0 15,3-6 1-15,3-2 0 16,12-6 2 0,6-3 1-16,3 1 3 15,6-8-3-15,0-1-2 16,9-2-3-16,-3 0 1 16,-1 0-8-16,-2 0-4 0,-3 0-18 15,-3 0-7-15,-3-5-60 16,0 0-8-1</inkml:trace>
  <inkml:trace contextRef="#ctx0" brushRef="#br0" timeOffset="30">8321 5649 260 0,'-9'-8'99'0,"9"11"-54"0,9-3-59 0,-3 2 14 16,3-2-4-16,3 0 2 15,6 0-3-15,3 0 1 16,6-5-69-16,-1 10-28 16,4-2 18-16,0 0 12 15</inkml:trace>
  <inkml:trace contextRef="#ctx0" brushRef="#br0" timeOffset="31">8610 5678 264 0,'0'0'101'0,"15"3"-54"0,6-1-50 0,-12-2 19 15,6-2-3-15,5-1 2 0,1-2-4 16,3-6-1-16,0 1-6 15,0-4-3-15,-3-2 0 16,-4 6-1-16,-2-3 2 0,-3-3 1 16,-3 0 1-16,-6 0-2 15,-3 0-2-15,-6 3 1 16,-6 0 1-16,-3 2 1 16,-5 6 1-16,-7 5-5 15,0 5-1-15,0 6-2 16,0 7 0-16,1 11 9 15,5 3 6-15,6 0 6 16,6 0 4-16,6-3-5 0,9 0-1 16,6-3-7-16,6-2-3 15,8-5-2-15,4-6-3 16,3-5-17-16,6-8-6 16,5-6-51-16,1-2-19 15,-3-5-38 1</inkml:trace>
  <inkml:trace contextRef="#ctx0" brushRef="#br0" timeOffset="32">9566 5122 288 0,'0'6'107'0,"3"-4"-58"0,2 22-62 16,-2 0 17-16,-3 8 9 15,-5 7 9-15,-1 4 6 0,0 4 3 16,0 1-16-16,0 5-7 0,0-3-1 16,3-2-4-16,0-6 0 15,0-5-3-15,0-5-3 16,0-6 4-16,0-5 3 15,3-5-32-15,0-2-15 16,0-6-48-16,0-1-17 16,0-7-3-1</inkml:trace>
  <inkml:trace contextRef="#ctx0" brushRef="#br0" timeOffset="33">10128 5136 268 0,'-3'0'101'0,"-3"2"-54"0,-9 14-48 16,9-3 18-16,-6 3-4 0,1 3 5 16,-7 7-6-1,0 6 1-15,0 5-8 16,0 3-1-16,3 5 0 0,3 2 0 16,6 6 2-16,6-3-3 0,6-5 0 15,6-5 1-15,3 2 0 16,6-7-2-16,9-9 1 15,2-10 0-15,4-8 1 16,6-11-2-16,-3-4-2 16,-7-7 3-16,-5-7 0 15,-6-8 1-15,-9 0 2 0,-9 0 10 16,-12 0 7 0,-9 2 5-16,-9 6 6 15,-9 5-15-15,-2 3-3 16,-7 8-12-16,0 5-3 15,7 5-19-15,2 3-8 0,9 3-52 16,9 18-23 0,12-6-55-16</inkml:trace>
  <inkml:trace contextRef="#ctx0" brushRef="#br0" timeOffset="34">8759 6681 84 0,'-9'-6'33'0,"12"4"-18"0,-3-1-20 0,3 3 6 0,0-2 12 16,0-1 8-16,0-2 5 15,0-1 2-15,3-2-2 16,0 0-1 0,0-2 5-16,0 2 4 0,0 0-18 15,0 3 6-15,0-1 5 0,-4 4 0 16,1 10 8-1,-3 5-12-15,-3 5-6 16,-2 4-2-16,-1-1-2 16,0 0 2-16,0 0-8 15,0-2-4-15,3-4-5 16,3-1 1-16,6-4-1 16,3-2 0-16,6-2-3 15,2-4 1-15,10 3-3 16,0 1 0-16,0 2 1 15,-3 2 4-15,-4 3-1 16,-2 3 1-16,-3 6 11 0,-6 4 3 16,-6-2 3-16,-3 0 1 15,-6-3-6-15,0-3-4 16,-12-4-17-16,0-1-5 16,-2-5-25-16,-4-3-9 15,-3-5-31-15,0-5-12 16,-9-1-10-1</inkml:trace>
  <inkml:trace contextRef="#ctx0" brushRef="#br0" timeOffset="35">8652 6620 284 0,'0'-5'107'0,"6"-1"-58"0,6 1-42 0,-6 2 23 0,11-2-10 15,7 0-1-15,6-3-14 16,3 0-2-16,5-3-3 16,1 9-18-16,0 2-8 0,0 2-35 15,-4 4-13-15,-2 2-41 16</inkml:trace>
  <inkml:trace contextRef="#ctx0" brushRef="#br0" timeOffset="36">9205 7070 216 0,'-6'16'82'0,"-8"-9"-44"0,2 7-25 0,6-4 24 16,-3 1-17-16,-3 2-3 16,0 0-18-16,0-2-4 15,0-3 2-15,0 0-34 0,3-3-15 0</inkml:trace>
  <inkml:trace contextRef="#ctx0" brushRef="#br0" timeOffset="37">9569 6620 252 0,'-15'3'96'0,"12"2"-52"0,-6 5-34 0,6-2 23 16,-3 14-9 0,-3 1-2-16,-3 9-8 15,0 5-1-15,0 16-8 16,6-5-3-16,3-3-1 0,6-6-1 0,6-4 0 16,6-9-5-16,3-7 1 15,12-9 2-15,-1-4 3 16,-2-6-2-16,0-6-2 15,-6-2 2-15,-6-8 2 16,-6-2 2-16,-3 2 1 16,-6 0 2-16,-12 0 1 0,-6 3-1 15,-3 3-1 1,-3 2-12-16,0 2-5 16,4 4-32-16,2 2-11 15</inkml:trace>
  <inkml:trace contextRef="#ctx0" brushRef="#br0" timeOffset="38">9890 7022 268 0,'0'19'101'0,"0"-4"-54"0,-6 4-33 15,3-8 26-15,-6 4-9 0,-3-1 2 16,-3 2-19-16,0-3-6 16,1 0-5-1,-1-2-20-15,3-3-6 0,-3-3-46 16,0-8-29 0,6-7-57-16,3-4 41 15</inkml:trace>
  <inkml:trace contextRef="#ctx0" brushRef="#br0" timeOffset="39">9994 6620 308 0,'-6'-5'115'15,"6"5"-62"-15,3-3-62 0,0 3 18 16,3 0-5-16,3 0 2 0,6-3-2 16,9-2-3-16,3 2 0 15,-1 1-1-15,4-1 0 0,3-2-9 16,-3 2-4-16,-1 3 2 16,-5 3 2-16,-3-1 2 15,-3 6 5-15,-6 0 5 16,-3 3 3-16,-3 10 9 15,0 6 4-15,-3-1 2 16,-3 3-1-16,0 0-4 16,-3 0-2-16,0 0-8 15,0 3-2-15,0 3-15 0,0-6-6 16,-3-3-35-16,0-2-16 16,0-3-64-1</inkml:trace>
  <inkml:trace contextRef="#ctx0" brushRef="#br0" timeOffset="40">10152 6850 312 0,'-6'-8'118'0,"24"3"-64"0,-6 0-56 0,-3 2 20 15,6 0-7-15,5-2 1 0,7 0-6 16,0-1-2-16,3 1-2 16,2 2-41-16,-2-2-16 0,-3 5-63 15,0 5-45 1,-6 1 68-16</inkml:trace>
  <inkml:trace contextRef="#ctx0" brushRef="#br0" timeOffset="41">10485 7096 244 0,'-15'11'90'0,"9"-3"-48"0,-5 10-38 0,5-7 19 15,-6-1-7-15,0 1 1 16,0-3-36-16,0 0-14 15,3 0-74-15,0-3-40 16,9-10 69 0</inkml:trace>
  <inkml:trace contextRef="#ctx0" brushRef="#br0" timeOffset="42">11110 6636 148 0,'6'-8'57'0,"0"5"-30"0,-3-2 1 0,-3 5 25 15,0-3-3-15,-3 1 3 16,-3-1-8-16,-3 0-3 15,-5 1-23-15,-7 2-5 0,-3 2 0 16,-3 1-4-16,3 2 0 16,0 1-6-16,4 1-3 15,-1 4-5-15,9 2 0 16,6 6-9-16,9-1-4 16,6 3 0-16,9 3 0 15,3 3 7-15,-1-1 6 0,-2 3 3 16,0 0 3-1,-6 1-1-15,-3-4 2 16,-6-2 0-16,-6-3 1 16,-6-5-7-16,-9 0 0 0,-3-3-1 15,-3-5-1-15,1-3 4 16,-4-2 2-16,3-3 2 16,6-11 1-16,6-7-7 15,6-1 0-15,9-2-4 16,9-3 2-16,9-2 1 15,15-3-1-15,2 0 4 0,-2-6 0 16,-6 6 3-16,-3 3 1 16,-6 2 1-1,-4 3 0-15,-5-1-11 16,-3 7-3-16,-3-1-83 16,-3 2-73-16,-6 4 50 15</inkml:trace>
  <inkml:trace contextRef="#ctx0" brushRef="#br0" timeOffset="43">11310 6919 200 0,'-3'0'77'0,"6"18"-42"0,0 14-26 0,0-19 22 16,-3 3 7-16,-3 5 7 15,-3 3-11-15,0 5-5 16,-3-2-17-16,-3-3-5 0,-3-3-3 16,3-5-7-16,-6-3-2 15,4-5-34-15,2-3-11 16,15-15-81-1,8-6 18 1</inkml:trace>
  <inkml:trace contextRef="#ctx0" brushRef="#br0" timeOffset="44">11872 6697 208 0,'-14'-24'79'0,"11"21"-42"0,3-5-45 16,0 6 10-16,-3-4 14 15,0 1 11-15,-3-3 9 0,-6 3 5 16,0-1-22-16,-6 4-6 0,0 4-2 16,0 4-9-16,-3 4-3 15,-5 6 0 1,5 3 0-16,3-3-4 15,12-1 1-15,9-1 2 16,0-4 1-16,6-2-4 0,0-2 1 16,6-4-3-16,5-2 0 15,-2-8-3-15,0-5-1 16,0 0 3-16,-3 0 5 16,0-1 4-16,-3 4 2 15,-3 2 12-15,0 3 7 16,-3 2 4-16,-3 19 4 15,-3 5-12-15,0 8-5 16,0 5-2-16,0-2 3 16,0 13 1-1,0-5-11-15,3-6-4 0,-1-2-3 16,1-6 2-16,0-2-27 16,3-5-8-16,0-3-20 15,6-3-5-15,0-3-152 31,6-10 107-31</inkml:trace>
  <inkml:trace contextRef="#ctx0" brushRef="#br0" timeOffset="45">12185 7035 228 0,'-3'11'88'0,"3"-3"-48"0,0 5-45 0,0-5 15 15,-3 0 9-15,-3 0 10 16,-12 8-4-16,-3-3-2 16,-2 3-13-16,-1-3-6 0,0-2-3 15,0-1-26-15,-3-2-8 16,3-3-25-16,-2 1-9 16,14-9-30-1</inkml:trace>
  <inkml:trace contextRef="#ctx0" brushRef="#br0" timeOffset="46">12438 6628 244 0,'0'2'90'0,"3"1"-48"0,-3 10-36 0,3-5 22 16,-3 11 0-1,0 2 3-15,-3 8-8 16,0 3-1-16,0 2-13 15,0 3-8-15,0 0-1 0,3-2-2 0,0-6 0 16,0-5-14-16,0-3-6 16,0-8-29-16,3 0-12 15,3-5-55 1</inkml:trace>
  <inkml:trace contextRef="#ctx0" brushRef="#br0" timeOffset="47">12617 6673 236 0,'-6'-5'90'0,"6"7"-48"0,-3-2-38 0,3 0 25 16,-6 16-13-1,0 5-4-15,-6 6-3 16,0 4-5-16,9 9-3 0,3 2 2 16,9-5-4-16,3-5 0 15,6-5 5-15,5-11 5 16,7-14 1-16,3-12 4 16,3-4-5-16,-4-7-1 15,-8-3 9-15,-6-2 4 16,-15 2 11-16,-12-2 7 15,-6-6-10-15,-6 3-2 16,-2 5-16-16,2 5-7 16,0 4-29-16,3 4-11 15,3 3-31-15,3 5-12 0,6 3-71 16</inkml:trace>
  <inkml:trace contextRef="#ctx0" brushRef="#br0" timeOffset="48">12953 7038 276 0,'-6'21'104'0,"3"-13"-56"0,-3 8-36 15,3-8 24-15,-6 0-13 16,-3 0 0-16,-6 2-25 0,-5-7-8 15,-1 5-97 1,0 0-44-16,0-11 41 0,3-2 22 16</inkml:trace>
  <inkml:trace contextRef="#ctx0" brushRef="#br0" timeOffset="49">13274 6665 260 0,'-12'0'96'0,"12"0"-52"0,0 0-40 0,0 0 21 16</inkml:trace>
  <inkml:trace contextRef="#ctx0" brushRef="#br0" timeOffset="50">13262 6691 462 0,'0'32'27'15,"-6"8"-15"-15,-2 15-4 0,2-7-4 16,0-3-2-16,0-3 1 15,3-5-11-15,0-2-2 16,3-9-19-16,0-2-9 16,15-13-68-1,2-11-9 1</inkml:trace>
  <inkml:trace contextRef="#ctx0" brushRef="#br0" timeOffset="51">13539 6623 312 0,'-9'-6'115'0,"9"6"-62"0,0 3-66 15,0 2 15-15,0 3 1 16,0 8 7-16,0 8 11 16,-3 8 7-16,0 5-15 15,3 0 4-15,0 13 1 0,0-5-10 16,0-5-4-16,3-6-3 0,0-5-1 15,3-2-27 1,3-9-9-16,0-2-28 16,0-3-13-16,3-5-49 15</inkml:trace>
  <inkml:trace contextRef="#ctx0" brushRef="#br0" timeOffset="52">13798 7064 288 0,'-9'24'107'0,"6"-16"-58"0,-6 11-44 0,0-9 22 16,-5 3-11-16,-1 1-1 0,0-4-16 15,0 1-6 1,0-3 3-16,3 0-56 0,3-3-24 0,3-2-34 16</inkml:trace>
  <inkml:trace contextRef="#ctx0" brushRef="#br0" timeOffset="53">14141 6615 288 0,'0'2'107'0,"3"6"-58"0,-1 11-55 0,1 2 19 16,-3 3 3-16,0 7 7 16,-3 6 3-16,1-2 2 15,-1 12-15-15,0-4-8 0,0-6-3 16,3-5-13-16,0-6-5 16,0-5-21-16,0-2-9 15,0-6-22-15,0-2-7 0,9-9-31 16</inkml:trace>
  <inkml:trace contextRef="#ctx0" brushRef="#br0" timeOffset="54">14319 6702 296 0,'6'-16'110'0,"0"13"-60"0,21-7-61 16,-12 7 16-16,0 1 2 15,-4 2 5-15,1 0 1 16,0 2 0-16,0 14-7 16,-3 0-4-16,-9 2-1 0,-3 6-1 15,-9 5 0-15,-6 0-3 0,1 1 0 16,-1-4 4-16,3 0 1 16,3-4 2-16,3-4 0 15,3-5 4-15,0-2 5 16,6-3-1-16,3-3 1 15,3 0 1-15,6 1 4 16,6-9-10-16,3 0-4 16,2 1-8-16,4-6-2 15,0 0-30-15,0 3-14 16,-3 5-40-16,2 0-16 16</inkml:trace>
  <inkml:trace contextRef="#ctx0" brushRef="#br0" timeOffset="55">14697 7051 332 0,'-12'8'126'0,"12"3"-68"0,-6 5-63 16,-3-11 23-16,-6 3-19 15,-2 2-1-15,-4 1-52 16,-6 0-24-16,0 4-51 15,-3-7-21-15</inkml:trace>
  <inkml:trace contextRef="#ctx0" brushRef="#br0" timeOffset="56">15099 6710 244 0,'-18'0'93'0,"9"16"-50"0,3-3-52 16,6-5 12-16,0 5-2 15,0 8 3-15,-3 8-1 16,0 14-2-16,0-4 0 15,3-2 1-15,0-2 3 0,0-6-2 16,0-3-2-16,0-4-9 0,6-4-75 31,6-5-57-31,-3-5 45 16</inkml:trace>
  <inkml:trace contextRef="#ctx0" brushRef="#br0" timeOffset="57">15358 6715 160 0,'-9'0'63'0,"6"0"-34"0,-3-3-5 0,3 3 22 16,0-7 1-16,0 1 2 16,3-2-14-16,0 3-4 15,3-3-18-15,3 3-10 0,6-3-5 16,3 5-2-16,3 1 3 16,3 7-2-16,-4 5-1 15,-5 6 3-15,-3 0 2 16,-9 3 0-16,-6 2-1 15,-6 3 1-15,-2-3-1 0,2 0 0 16,0-5 0 0,6-6-7-16,3 1-3 0,9-3-5 15,6 0-2-15,5 3 8 16,4 7 2-16,0 9 2 16,-3-1 4-16,-3-2 0 15,-6 0 3-15,-6-1 8 16,-6 4 5-16,-6-1 4 15,-6-2 3-15,-3-5-8 16,0-3-1-16,0-3-7 16,4-8-4-16,-1-2-10 15,3-1-5-15,6-7-48 0,3 0-23 16,9-1-36 0</inkml:trace>
  <inkml:trace contextRef="#ctx0" brushRef="#br0" timeOffset="58">15668 7199 252 0,'-9'11'93'0,"6"-3"-50"0,-9 0-35 0,6-3 24 15,-3 0-7-15,-6 1 3 16,-3-1-18-16,0-2-6 0,3-1-3 15,0-2-28-15,1-2-11 0,2-1-32 16,3-2-13-16,6-1-16 16</inkml:trace>
  <inkml:trace contextRef="#ctx0" brushRef="#br0" timeOffset="59">15983 6750 220 0,'12'-3'82'0,"-9"8"-44"0,0 11-22 0,0-5 24 16,0 12-8-16,0 4-1 15,0 10-9-15,-3 0-1 16,0 3-12-16,0-3-5 0,6-3-3 16,0-2 1-16,0-6 1 15,-3-2-1-15,0-5-2 16,0-3-39-16,-3-3-16 16,0-3-48-1</inkml:trace>
  <inkml:trace contextRef="#ctx0" brushRef="#br0" timeOffset="60">16185 6781 280 0,'-11'-2'104'0,"13"7"-56"0,-4 3-58 16,2 2 16-16,-3 1-6 15,0 2 0-15,-3 3 0 16,0 0 2-16,3 3-1 16,0-4-1-16,0 4 1 0,3-3-4 0,0-6 2 15,3 1 3-15,0-3 3 16,0 0-2-16,3-3 0 16,3 0 3-16,-1-2 1 15,4 2-3-15,0-10-3 16,3 0-3-16,3-6-1 15,0 3-9-15,0 0-5 16,0 0-29-16,-1 3-10 16,-2 0-48-1</inkml:trace>
  <inkml:trace contextRef="#ctx0" brushRef="#br0" timeOffset="61">16343 6747 200 0,'-9'0'77'0,"6"5"-42"0,0 6-34 16,3-1 16 0,0 6 13-16,0 11 10 0,0 4-3 15,0 9-2-15,0 0-19 16,3-1-6-16,0 1 1 0,0-3-7 15,0-5 0-15,3-6 0 16,0-4 0-16,0-4-18 16,0-2-7-16,0-3-37 15,-3-2-14-15,3-3-47 16</inkml:trace>
  <inkml:trace contextRef="#ctx0" brushRef="#br0" timeOffset="62">16656 7194 200 0,'0'11'77'0,"3"-1"-42"0,-6 6-21 0,-3-8 20 16,-6 3 3-16,0 4 2 15,-6-4-19-15,0 0-9 0,-6-1-7 16,-2-2-12-16,-1-3-5 16,3-5-33-16,3-2-13 15,3-1-51-15</inkml:trace>
  <inkml:trace contextRef="#ctx0" brushRef="#br0" timeOffset="63">16870 6776 252 0,'3'3'96'0,"3"7"-52"0,9 14-34 0,-9-11 25 15,0 6 3-15,0 10 6 16,-3 3-12-16,0-1-7 16,3 1-14-16,-6 0-7 0,0 0-1 15,-3-6-4-15,3 1 0 16,-3-6-19-16,0-3-7 16,0-5-37-16,0-2-14 15</inkml:trace>
  <inkml:trace contextRef="#ctx0" brushRef="#br0" timeOffset="64">17111 6694 180 0,'-3'-19'68'0,"-9"22"-36"0,18-3-31 0,-9 3 16 16,6-1-2-16,0 6 0 0,0 3 10 15,0-1 4-15,0 4-15 16,-3 2 7-16,0 2 3 0,0 3-6 16,0 0 0-16,0-5-9 15,0 0-1-15,0-3-4 16,0-2-1-16,0-3-1 15,0 0-2 1,0-3 1-16,0 0-1 16,0-2 2-16,6 0-6 15,0-3 3 1,3 0 0-16,6 0-2 0,3-3 2 16,3 3 1-16,2 3 0 15,4 2-5-15,-3 8 1 16,0 8 2-16,-3 6 1 15,-7 2 7-15,-2 0 4 16,-12 3 14-16,-3 0 8 16,-6-6-11-16,-5-2-2 15,-4 0-11-15,-3-6-3 16,0-2-5-16,3-3-1 16,0-2-21-16,0-6-10 15,4-2-17-15,-7-6-5 16,3-2-35-16,3-6-13 0,3-10 3 15</inkml:trace>
  <inkml:trace contextRef="#ctx0" brushRef="#br0" timeOffset="65">17069 6728 324 0,'-5'-18'121'0,"2"15"-66"0,6-7-66 16,5 7 18-16,4 0-1 16,6-2 4-16,3 0-5 15,6-1-1-15,6 4-2 16,-1-1-4-16,13 3 1 0,-3 0-48 0,-7 0-21 16,1 0-60-1</inkml:trace>
  <inkml:trace contextRef="#ctx0" brushRef="#br0" timeOffset="66">17531 6572 116 0,'0'-8'46'0,"3"0"-24"0,-3 8 1 0,3-2 21 0,0-6-11 16,6 0-1-16,3 3-13 15,-3-1-4-15,2-4-8 16,1 2-3-16,3 0 2 0,0 3-1 15,0 2 2-15,0 0-6 16,0 9-1-16,-3-1 4 16,0 8 16-1,-6 3 4-15,-4 2 2 16,-2 4 1-16,-5 1-9 16,-4 7-3-16,0-1-8 0,0 0-3 15,3 0-2-15,3 3 1 16,3-3-2-16,3-3-1 15,6 1-2-15,0-6 1 16,3 3 1-16,2-6 0 16,1-5-3-16,-3-2 0 15,-3-8 2-15,0-1 0 16,-3-2 3-16,-6 0 3 16,-3 0-4-16,-3 0-1 15,-3 3 4-15,-3 0 2 16,0 4-5-16,0 7-2 15,4-1-3-15,2 3 3 16,3 2-2-16,0 6-1 0,3 5 0 16,3 3 0-16,0 2 3 15,0 1 2 1,-3-1 0-16,-3 1 2 0,-3-4 13 16,-6 6 7-16,0-2-7 15,-9-9-4-15,0-2-16 16,-3-5-5-16,1-6-51 15,2-3-21-15,3-4-59 16</inkml:trace>
  <inkml:trace contextRef="#ctx0" brushRef="#br0" timeOffset="67">18195 6757 144 0,'-3'0'55'0,"3"0"-30"0,0 0-7 0,0 0 20 15,0 0-8-15,0 0-2 16,0 0-8-16,0 0-2 16,0 0-10-16,0 0-1 0,0 0 3 15,0 0-6-15,0 0-2 16,0 0 1-16,0 0 0 15,0 0 3-15,0 0 1 16,0 0-1-16,6 0 1 0,-3 0 0 16,3 0 3-1,-1 0-3-15,1 0 1 16,3 0-1-16,3 0 1 0,6 0-7 16,3 0 0-1,3 3 1-15,6-3 1 16,8 0 1-16,13-3 0 0,8 1 2 15,13-3 1-15,5-3-3 16,7-6-3 0,8 4-3-16,-6-1 1 0,0 1 1 15,-5 2 2-15,-7 0 1 16,-11 2 3-16,-13 1-1 16,-8 0 0-16,-6 2 8 15,-9 1 3-15,-7-1 1 16,-2 0 2-16,-6 3 5 15,-3-2 2-15,-3-1-9 16,0 3-5-16,-3-3-10 16,0 3-1-16,0 0-8 15,0-2 0-15,-3-1-21 0,0 0-9 16,0 1-32-16,0-1-13 16,0 0-48-1,3 3-37-15,3-2 74 16</inkml:trace>
  <inkml:trace contextRef="#ctx0" brushRef="#br0" timeOffset="68">19269 6453 280 0,'-18'-2'107'0,"18"4"-58"0,6 3-68 0,0-2 11 0,6 5-5 15,3 8 5-15,12 0 5 16,3 0 2-16,2 0 1 16,7 2-3-16,-3 1 2 0,-7-1 1 15,-5 1 2-15,-6 2-1 16,-6 3-1-16,-6-6 16 16,-9 1 9-16,-6-3 4 15,-6-1 3-15,0 1-15 16,0 0-5-16,-5-3-26 15,-4 1-10-15,3-1-81 16,3 3-69 0,0-8 60-16</inkml:trace>
  <inkml:trace contextRef="#ctx0" brushRef="#br0" timeOffset="69">20713 5482 156 0,'-6'3'57'0,"3"13"-30"0,3 26-34 0,0 0 10 0,0 17-3 15,0 28 2-15,3 35 1 16,-3 28 1-16,3 25-2 15,6 10 9-15,0 0 6 16,-3-10-7-16,0-8-1 0,-3-16-5 16,-3-14-3-16,-6-18 2 15,0-18 2-15,0-17-29 16,0-15-10-16,0-16-44 16</inkml:trace>
  <inkml:trace contextRef="#ctx0" brushRef="#br0" timeOffset="70">20674 5260 192 0,'18'-19'71'0,"6"14"-38"0,23 2-41 0,-11-4 12 0,21-9-6 16,20-3 0-16,27 1 2 15,27-4 2-15,21-4-1 16,27 2-3-16,29 0-1 0,21 3 4 16,18 3 1-16,9 2 0 15,0 5 1-15,0 3-2 16,-18 3 2-16,-20 0-7 16,-22 2 1-16,-29 3 3 15,-33 0 2-15,-12 3 2 16,-27-1 0-16,-21 6 2 15,-11 6 3-15,-13 12-2 16,-5 22 1-16,-18 20-5 16,-6 28 0-16,-12 25-1 0,0 20-2 15,3 12 3-15,-7-60 2 16,-2-14-2-16,9 24-2 16,-3-15-16-1,0 15-7-15,3-16-71 16</inkml:trace>
  <inkml:trace contextRef="#ctx0" brushRef="#br0" timeOffset="71">24436 5964 44 0,'-5'-8'16'0,"5"5"-8"0,0 3 6 0,0 0 9 16,0 0-5-16,0 0-3 15,0 5 5-15,0 3 1 16,5 3-4-16,-2 7 0 0,3 14-4 16,0 8 0-1,0 10 1-15,-3 11 2 0,-3 26-9 16,0 14 9-16,0-1 4 16,0 14 1-16,0 8 2 0,0 0-7 15,6-3-1-15,3 2-3 16,-3-7 0-16,3-8-2 15,3-13 1-15,-6-6-6 16,-3-10-1-16,-3-1-2 16,0-9 1-16,-3-7-2 15,-3-12-1-15,0-8-13 0,0-9-6 16,3-7-72 0</inkml:trace>
  <inkml:trace contextRef="#ctx0" brushRef="#br0" timeOffset="72">20701 7133 104 0,'-12'21'41'0,"9"-2"-22"0,0 15-16 0,3-7 12 15,3 23 6-15,3 13 7 0,6 12-2 16,3 9-1-16,0 17-11 16,-1 2-4-1,-2-5-6-15,0-11 2 0,0-7 3 0,0-9-3 16,0-8-1-16,-3-7-2 15,0-8 0-15,0-11-2 16,-3-11 2-16,3-5-15 16,0-5-5-16,0-8-75 15</inkml:trace>
  <inkml:trace contextRef="#ctx0" brushRef="#br0" timeOffset="73">21055 8543 140 0,'-12'-8'52'0,"12"8"-28"0,3 0-35 0,0 0 8 0,6 0 10 16,3 0 7-16,6 0 13 16,9-2 8-16,8-1-12 15,16 1-3-15,8-4-12 16,13 1 4-16,11-3 3 0,12-5-1 15,16 0 2 1,14-1 0-16,12 1-1 0,14 3-7 16,7-1-3-16,6 0-1 15,6 3 2-15,2 0 1 16,1 3 3-16,-7-3-3 0,-5 3-2 16,-12 2 0-16,-9-2-1 15,-18 2-2-15,-12-2 1 16,-18 2 4-16,-14 1 6 15,-19-1 2-15,-11 3 3 16,-9-3 1-16,-10 3 1 16,1-2-14-16,-9-1-3 15,-3 1-2-15,0-4 1 16,-3 1-1-16,-4 0-1 16,-2-6-32-16,0 3-16 15,-3-8-130 1,0 0 43-1</inkml:trace>
  <inkml:trace contextRef="#ctx0" brushRef="#br0" timeOffset="74">24490 7665 192 0,'-3'-3'74'0,"3"1"-40"0,0 2-27 0,0 0 20 16,0 0-14-16,0 5-4 15,3 3-4-15,-3 8-1 16,0 8-2-16,6 18 1 0,-3 3 0 15,0 8 1-15,0 0 0 16,0-3-2-16,-3 3 1 16,0-3-2-16,0 0 2 15,0 1 0-15,0-6 1 0,-3-8-2 16,0-5 1-16,3-6-2 16,-3-2 2-16,0-6-4 15,3-2 0-15,-6-3 5 16,6-2 2-16,-3-3 9 15,-3-3 2-15,0-2 3 16,-9 0 2-16,-6-1-1 16,-2-2 2-16,-7 3-2 15,-3-3 2-15,-6 0-11 16,-2 0-4-16,2 0-5 16,0 2-3-16,1 1-19 15,5 0-10-15,6-1-56 16,6 4-24-16,9-4-19 15</inkml:trace>
  <inkml:trace contextRef="#ctx0" brushRef="#br0" timeOffset="75">21591 5427 124 0,'0'0'49'0,"0"2"-26"0,0 4-23 15,3-1 13-15,0 5-5 16,0 9 3-16,0 7-2 16,0 11 2-16,0 3-6 15,0 2-3-15,0-2-1 0,-3 2 1 16,3-4 1-16,0-7-4 15,-3-4-1-15,3-3-24 16,-3-6-7-16,0-5-30 16</inkml:trace>
  <inkml:trace contextRef="#ctx0" brushRef="#br0" timeOffset="76">21612 5382 72 0,'3'0'27'0,"-3"0"-14"0,3-14-7 15,3 12 11-15,6-4-7 16,5-1-3-16,4-1-7 16,3 0-2-16,6-3 1 15,0 3 2-15,8-2-2 16,4 4 0-16,-3 1 1 15,-7 2 2-15,4 1-3 16,-9 2 0-16,-3 5 7 16,2 3 6-16,-2 2 3 15,0 14 0-15,-3 3-5 16,-3 5-2-16,-3 7 0 16,-3 14 0-16,-1 0-4 0,-2-5 2 15,-3 2 0-15,0 0-2 0,0-7-3 16,0-4 0-16,0-4 1 15,0-6-25-15,0-3-12 16,0-5-29 0</inkml:trace>
  <inkml:trace contextRef="#ctx0" brushRef="#br0" timeOffset="77">21704 5961 124 0,'6'3'46'0,"6"2"-24"0,12 0-26 15,-6-2 8-15,5 2-2 16,16 1 3-16,6-4-2 15,8 1 0-15,7-1-21 16,-4 1-10-16,1-3-24 16,11-5-7-16</inkml:trace>
  <inkml:trace contextRef="#ctx0" brushRef="#br0" timeOffset="78">22668 5337 176 0,'-6'0'68'0,"6"2"-36"0,0 35-35 0,0-21 11 0,0 11 5 16,0 18 6-16,0 10-10 16,-3 11-5-1,0 1-2-15,0-7-2 0,3-4 0 0,0-8-9 16,3-9-4-16,0-4-31 15,0-12-11-15,3-7-16 16</inkml:trace>
  <inkml:trace contextRef="#ctx0" brushRef="#br0" timeOffset="79">22686 5323 156 0,'3'-13'57'0,"6"8"-30"0,9-6-29 0,-9 6 11 16,12 0-2-16,3-3 1 15,5 0-4-15,1 3-3 16,15-1 0-16,-1 4-1 0,1-1 2 16,3 3-3-16,-7 0 0 15,10 3-4-15,-6 2 1 16,-10 3 2-16,1 2 3 15,-9 6 13-15,-6 11 8 16,-6 5 0-16,-4 5-1 16,-2 10-5-16,-6 6-2 0,6 0-6 15,-6 0 0-15,0 0-5 16,0-3-2-16,-3-5-5 16,0-3 0-16,0 1-27 15,-3-6-9-15,-6-5-29 16,-9-9-37-1,1-4 30-15</inkml:trace>
  <inkml:trace contextRef="#ctx0" brushRef="#br0" timeOffset="80">22665 5969 144 0,'-9'0'55'0,"12"0"-30"0,9 3-45 15,-6-1 4-15,12 1 8 16,9 0 6-16,12-1 5 0,-1 1 3 16,25 0 1-16,-7-3 1 15,4 0-4-15,14 0-3 16,-5-3-14-16,-7-2-6 16,10-1-34-16,-4-2-14 15</inkml:trace>
  <inkml:trace contextRef="#ctx0" brushRef="#br0" timeOffset="81">23627 5323 124 0,'0'6'46'0,"3"18"-24"0,3 18-13 16,-3-18 14-16,-3 29-2 15,0 7-1-15,-3 12-10 16,-3-6-4-16,6-2-4 16,0-6-2-16,6-11 3 0,-3 4-29 15,6-14-11-15</inkml:trace>
  <inkml:trace contextRef="#ctx0" brushRef="#br0" timeOffset="82">23538 5331 108 0,'-3'-10'41'0,"6"7"-22"0,8-2-31 0,-2 2 2 16,6-2 4-16,6 0 2 16,9-3 8-16,6 0 5 0,5 0 1 15,-2 0 2-15,9 0-2 16,-7 5-1-16,1 1-3 16,-3-1 1-16,-4 0 5 15,1 1 2-15,-6 2 6 16,-6 2 4-16,2 4-12 15,-5 4 6-15,-3 6 5 0,-6 5-3 16,-3 8-2-16,-3 8 1 16,-6 6 0-16,0 18-15 15,-3-6-6-15,0-5 4 16,-3 3 3-16,6-10-22 16,-3-1-10-16,-3-5-23 0,6-8-8 15,-6-2-29 1</inkml:trace>
  <inkml:trace contextRef="#ctx0" brushRef="#br0" timeOffset="83">23558 5916 144 0,'12'-5'55'0,"15"2"-30"0,15-2-18 0,-4 2 15 15,7 1 0-15,12 2 2 16,-4-3-7-16,7 3 0 16,-4 0-10-16,-5 0-11 0,0 0-5 15,-7 0-26-15,-5 3-12 16,-6-3-34-16</inkml:trace>
  <inkml:trace contextRef="#ctx0" brushRef="#br0" timeOffset="84">20924 6326 156 0,'0'0'57'0,"3"5"-30"0,-3 11-21 0,0-2 15 16,3 7-11-16,-3 21-1 15,3 6-3-15,-3 5-1 16,0 2-3-16,0-7-4 0,0-3 1 0,0-8-17 16,3-5-8-1,0-6-24-15</inkml:trace>
  <inkml:trace contextRef="#ctx0" brushRef="#br0" timeOffset="85">20993 6411 176 0,'0'-16'68'0,"3"8"-36"0,20-10-42 16,-8 10 11-16,3-3-3 15,3-8 3-15,9-4 0 16,5 2-1-16,4-1 1 16,-6 1-4-16,0 5 2 0,-4 0-10 15,-2 8-3-15,-3 3 7 0,-6 5 3 16,-3 5 12-16,-3 9 5 16,-3 7-2-16,-1 5-1 15,1 9 0-15,-3 2 1 16,3 16-1-16,0-6-1 15,0-2-3-15,0-2-1 16,3-1-6-16,-3-2-1 16,-6-3-26-16,3-8-9 15,-9-3-43 1</inkml:trace>
  <inkml:trace contextRef="#ctx0" brushRef="#br0" timeOffset="86">20993 6784 200 0,'-39'3'77'0,"39"-3"-42"0,6 2-52 15,3 1 7-15,9 0 4 16,5 4 5-16,7-1 4 16,15-4 1-16,2 1-2 15,10 0-2-15,3-1 3 0,2 1-26 16,1 0-12-16,-7-6-37 15</inkml:trace>
  <inkml:trace contextRef="#ctx0" brushRef="#br0" timeOffset="87">21668 6395 156 0,'-3'13'60'0,"18"6"-32"0,-3 47-33 0,-9-40 12 16,0 6-6-16,0 16-1 16,-3-3-4-16,0-6 0 15,0-4-33-15,3-6-16 16,0-8-1-16,0-8 0 15</inkml:trace>
  <inkml:trace contextRef="#ctx0" brushRef="#br0" timeOffset="88">21719 6289 164 0,'3'-18'63'0,"6"-1"-34"0,9 3-36 16,-6 14 10-16,2-4-5 16,4 1 0-16,6-3 2 0,6 0 2 15,3 0-1-15,-4 3-3 0,1 2 1 16,0 3 1 0,-6 0 0-16,-6 6 0 0,5 1 0 15,-2 15 0-15,0 1 2 16,-3 1-1-16,0 5 2 15,-3 0 0-15,0 3 3 16,-1 11 1-16,-2-4 3 16,0-2-5-16,-3-5-1 15,0 0-9-15,-3-6-4 16,-3-2-22-16,-3 3-10 0,-3-6-25 31</inkml:trace>
  <inkml:trace contextRef="#ctx0" brushRef="#br0" timeOffset="89">21641 6808 144 0,'-17'0'55'0,"17"2"-30"0,23 1-38 15,-8 0 6-15,3-1 13 16,9 1 7-16,9 0 8 15,14-1 2-15,4 1-8 16,17 0-2-16,-2-3-7 16,-4 2-4-16,-2 1 1 0,5 2-35 15,-5-2-16-15,-7-3-26 16</inkml:trace>
  <inkml:trace contextRef="#ctx0" brushRef="#br0" timeOffset="90">22627 6207 188 0,'0'3'71'0,"0"23"-38"0,6 14-32 16,-3-22 16-16,-3 14-2 15,0 21 0-15,-3 3-10 16,-3 5-5-16,6-3 0 16,-3-8-21-16,3-8-6 0,0-7-32 15,3-9-44 1,3-7 26-16</inkml:trace>
  <inkml:trace contextRef="#ctx0" brushRef="#br0" timeOffset="91">22642 6310 132 0,'6'-8'49'0,"5"-7"-26"0,7 4-27 0,-3 0 10 15,3 3-5-15,18 0-1 16,-3-2 5-16,2-1 4 16,1 1-5-16,9-1 0 0,-4 1 2 15,-2 4-1-15,-6 1 0 16,-4 2 10-16,-2 3 5 16,-3 6 3-16,-3 4 1 0,-6 11-5 15,-6 3 1-15,3 8-2 16,-6 2 0-16,-3 11 0 15,5 3-2 1,-2-3-6-16,0 0-4 16,0-5-8-16,-3 5-1 0,-3-6-32 15,0-4-12 1,-3-6-51-16,-3-3-35 16,0-5 54-16</inkml:trace>
  <inkml:trace contextRef="#ctx0" brushRef="#br0" timeOffset="92">22573 6795 164 0,'-3'0'63'0,"21"2"-34"0,3-2-36 0,-9 0 10 15,6 0 8-15,8 0 7 16,16 0-7-16,6 5-1 15,-4-2-6-15,19 0-3 0,-7-1 0 16,1-2-21-16,-3 0-7 16,5-2-48-1,1-4-25-15,-7-1 49 16</inkml:trace>
  <inkml:trace contextRef="#ctx0" brushRef="#br0" timeOffset="93">23609 6202 164 0,'-3'-3'63'0,"3"6"-34"0,3 5-36 16,-3 2 10-16,6 9 23 15,-6 7 15-15,-6 11-15 16,6 24-4-16,-3-3-13 16,0-5-6-16,0 0 0 0,0-2-2 15,3-9-1-15,0-8-13 16,0-5-6-16,3-5-28 16,-3-8-12-16,3-5-24 15</inkml:trace>
  <inkml:trace contextRef="#ctx0" brushRef="#br0" timeOffset="94">23552 6252 184 0,'-3'-18'68'0,"6"15"-36"0,12-2-44 0,-3 2 10 16,6 0-2-16,9 1 2 0,6-4 2 15,5 1 2-15,-2 0-1 16,6 0-1-16,2-1 3 16,-2 4-2-16,0-1 2 0,-4 0-2 15,-2 1-1-15,-6-1-2 16,0 0 1-16,-1 3 14 16,-2 3 6-16,-12 2 8 15,3 6 4-15,-6 10-2 16,-12 3 0-16,6 5-14 15,-6 8-6-15,0 19-4 16,-6-3-1-16,6-3-2 16,0-3 1-16,0 6-2 15,0-10-1-15,6-4-10 16,-6-4-6-16,0-6-28 0,-6-5-11 16,6-3-51-1,-9-5-22-15,-3-6 68 16</inkml:trace>
  <inkml:trace contextRef="#ctx0" brushRef="#br0" timeOffset="95">23588 6795 220 0,'9'0'85'0,"9"0"-46"0,12 2-39 0,-4-2 16 15,4 5-5-15,9-2 3 16,12-3-7-16,-1 0-2 15,1 0-3-15,-1-3-2 0,1-2 1 16,0 3-23-16,-4-1-10 16,-5-2-72-1</inkml:trace>
  <inkml:trace contextRef="#ctx0" brushRef="#br0" timeOffset="96">20969 7205 164 0,'-18'-8'63'0,"18"8"-34"0,-3 0-12 0,3 0 20 16,0 8-17-16,0 7-3 16,0 12-9-16,0 21 0 0,3 4-5 15,0 12-2-15,0-6 0 16,6-8-4-16,0-5 0 15,6-8-18-15,-3-7-9 16,-1-12-20 0,1-7-52-16,0-14 13 0</inkml:trace>
  <inkml:trace contextRef="#ctx0" brushRef="#br0" timeOffset="97">21052 7107 196 0,'3'-8'74'0,"6"2"-40"0,9-7-44 16,-6 8 11-16,3-6-3 15,8 1 1-15,7 2 1 16,0-11 0-16,0-2 0 16,3 3-3-16,-1 2 0 0,4 5-3 15,0 9 1-15,-7 7 3 16,-2 3 1-16,-3 8 9 15,0 7 5-15,-3 9 0 0,-3 5 0 16,-4 8-5-16,1 3-3 16,0 10-2-16,-3-2 0 15,0-9-2-15,-3-2 2 16,-3-5-24-16,0-6-11 16,-3-2-56-1</inkml:trace>
  <inkml:trace contextRef="#ctx0" brushRef="#br0" timeOffset="98">21091 7541 144 0,'15'2'55'0,"8"6"-30"16,25-8-23-16,-24 3 12 0,9 0 4 15,11 2 6-15,10 3-13 16,2 2-4-16,-2 4-4 16,6-1-27-16,-7-3-9 0,-2-2-43 15</inkml:trace>
  <inkml:trace contextRef="#ctx0" brushRef="#br0" timeOffset="99">21769 7088 176 0,'-5'21'66'0,"5"22"-36"0,2 7-35 0,-2-21 12 16,0 24-4-16,0-3 1 15,0-2-2-15,0 0-2 16,3-11-30-16,0-8-13 16</inkml:trace>
  <inkml:trace contextRef="#ctx0" brushRef="#br0" timeOffset="100">21826 7078 160 0,'9'-8'63'0,"21"-3"-34"0,17-10-34 15,-26 13 10-15,9-3-5 16,6-4 0-16,2-7 0 16,1 4 0-16,0 2 0 15,-4 5 0-15,-2 3 0 0,-3 6-3 0,-6 7 2 16,-3 11 12-16,-7 5 5 15,1 6 7 1,3 7 6-16,-3 3-3 0,-3 5 2 16,3 3-7-16,0 6-1 15,-3-1-7-15,-3 0-3 16,0-5-5-16,-1-3-2 16,-2-7-30-16,-3-3-12 15,0-3-33-15,-3-5-12 16</inkml:trace>
  <inkml:trace contextRef="#ctx0" brushRef="#br0" timeOffset="101">21817 7601 204 0,'-6'0'77'0,"9"3"-42"0,12 13-54 0,0-13 5 0,12-1 16 15,5-2 9-15,16 3 2 16,3-6 1-16,5 1-8 16,4-1-2-16,5-2 0 0,1-3-16 15,-7 8-6-15,1-8-71 16</inkml:trace>
  <inkml:trace contextRef="#ctx0" brushRef="#br0" timeOffset="102">22639 7030 208 0,'6'21'77'0,"2"8"-42"0,1 27-28 0,-3-32 20 16,-3 15-14-16,-3 22-2 16,-3-5-7-16,3-6-1 15,0 0-1-15,0-10-24 0,3-8-9 0,0-8-117 32,6-24 44-17</inkml:trace>
  <inkml:trace contextRef="#ctx0" brushRef="#br0" timeOffset="103">22671 7035 180 0,'3'-5'68'0,"12"2"-36"0,9-5-40 16,-9 6 10-16,15-6-3 15,-1-5 0-15,4 2-2 16,-3-2 2-16,18 0 1 0,-7 2 2 15,-2 0 1-15,-3 6 3 16,-4 2 1-16,1 9 10 16,-9 7 6-16,3 5 5 0,-6 1 6 15,-4 5-6-15,-2 8 0 16,3 2-9-16,-3 0-4 16,0 3-4-16,-3 0-2 15,-3 0-5-15,3 3-3 16,-3 0-7-16,-6-6-1 15,-3 1-30-15,0-9-13 16,-6-2-32 0,-3-3-55-16,-3-5 32 15</inkml:trace>
  <inkml:trace contextRef="#ctx0" brushRef="#br0" timeOffset="104">22683 7554 168 0,'9'3'66'0,"9"-3"-36"0,15 2-22 15,-9 1 16-15,8-1 5 16,7-2 5-16,12 0-7 16,-1 0-2-16,4 0-14 15,-1-2-7-15,4 2-2 0,-6 0-18 16,-1 0-6-16,-5-3-75 15,-4-2-49 1</inkml:trace>
  <inkml:trace contextRef="#ctx0" brushRef="#br0" timeOffset="105">23588 6980 260 0,'-9'24'96'0,"9"-3"-52"0,0 10-51 0,0-7 16 0,0 11-4 15,0 7 4-15,-3 8-4 16,3 8-1-16,0-10-2 16,0-3-13-16,0-8-4 0,0-5-26 15,0-6-9-15,0-5-49 16</inkml:trace>
  <inkml:trace contextRef="#ctx0" brushRef="#br0" timeOffset="106">23535 7027 192 0,'0'-10'71'0,"8"2"-38"0,7 0-41 0,0-3 12 16,6-5-4-16,9 1 0 15,6-1 2-15,11 0 3 16,4 0-2-16,-1 0 0 0,-5 0 1 15,3 0 0-15,-7 3 0 16,-2 2 0-16,-6 6 0 16,-3 3 2-16,-10 4 1 15,7 6 12-15,-12 8 7 16,3 16-4-16,-6 7-3 16,-3 4 0-16,-3 7 0 15,-3 0-6-15,0 1 0 16,3-4-6-16,-3 1-2 0,6 2-5 15,-1-8 0-15,-5-5-29 16,6-7-10-16,-3-7-38 16,0-4-14-16</inkml:trace>
  <inkml:trace contextRef="#ctx0" brushRef="#br0" timeOffset="107">23538 7519 204 0,'0'-2'77'0,"11"2"-42"0,16 0-39 0,-9 0 15 16,12 0 5-16,15 0 5 16,2-3 4-16,13 3 2 15,-4-2-14-15,4-1-6 0,2 0-2 16,4 1-8-16,-7-4-2 15,-8 1-67-15,-4 0-26 16,-11-3 0 0</inkml:trace>
  <inkml:trace contextRef="#ctx0" brushRef="#br0" timeOffset="108">21135 7832 148 0,'-6'0'57'0,"9"2"-30"0,-6 17-29 16,3-9 9-16,0 9-1 0,0 15 3 15,0 11-2-15,0 6-2 16,0 4-2-16,0 1-3 0,0-6 1 16,3-5-1-16,0-8 2 15,0-5-25-15,-3-8-10 16,3-6-34-1</inkml:trace>
  <inkml:trace contextRef="#ctx0" brushRef="#br0" timeOffset="109">21094 7874 216 0,'-3'-5'82'0,"12"-9"-44"0,3 4-51 0,-3 2 9 0,8-3 0 16,13 1 1-16,-3-1 3 16,6 1 0-16,-1-4 0 15,1 4 0-15,3 2 2 0,3 0-3 16,-4 5-2-16,-2 3-1 16,-3 3 0-16,-6 2 3 15,-1 3 2-15,-2 5 0 16,-3 11-1-16,0 8 7 15,-3 8 3-15,-3 7 1 16,3 4 1-16,-3 1-2 16,-3 4 1-16,-1 0-6 15,-2-3-1-15,3-11-7 16,0-2-2-16,0-9-29 16,-9-4-10-16</inkml:trace>
  <inkml:trace contextRef="#ctx0" brushRef="#br0" timeOffset="110">21118 8321 156 0,'3'3'57'0,"5"2"-30"0,13 0-34 0,3 1 8 16,3-1 6-16,6 0 8 15,5 1 3-15,13-4 2 16,6 1-11-16,8-3-3 0,-2 0-2 16,-1 0-24-16,-2-3-9 0,2-2-52 15</inkml:trace>
  <inkml:trace contextRef="#ctx0" brushRef="#br0" timeOffset="111">21978 7779 168 0,'6'10'66'0,"0"14"-36"0,3 26-24 16,-6-26 15-16,0 13-5 15,-3 8 1-15,0 8-9 0,-3-3-3 16,3 6-3-16,0-6-15 0,0-10-6 16,0-11-37-1,0-8-49-15,3-5 23 16</inkml:trace>
  <inkml:trace contextRef="#ctx0" brushRef="#br0" timeOffset="112">21862 7840 176 0,'12'-6'68'0,"26"-10"-36"0,4 6-37 16,-24 5 10-16,6-1 1 16,11-2 4-16,-2-2-3 15,6-3 1-15,0-1-5 16,-1 1-2-16,10 2 2 0,-6 4-2 15,-7-1 2-15,-2 5 0 16,-6 6 1-16,-3 7 17 16,-4 3 9-16,-5 11 0 15,3 11 2-15,-3 4-12 16,-3 6-2-16,-6 0-4 16,6 0-1-16,-3 0-10 15,0-2-1-15,0-4-13 0,-3-4-3 16,0-4-26-16,-6 4-12 15,5-9-47 1,-10-5-44-16,-1-2 56 16</inkml:trace>
  <inkml:trace contextRef="#ctx0" brushRef="#br0" timeOffset="113">21993 8281 176 0,'0'3'68'0,"12"16"-36"0,11-6-31 0,-11-10 14 16,15 4-2-16,6-1 5 0,3-1-8 15,5-5-1-15,13 0-5 16,-1-3-9-16,-2 1-5 0,3 2-69 16,2-11-46-1,-5 1 51-15</inkml:trace>
  <inkml:trace contextRef="#ctx0" brushRef="#br0" timeOffset="114">22799 7758 264 0,'-12'-6'101'0,"15"6"-54"0,-3 3-55 16,6 5 29-16,-3 8-2 16,3 16-5-16,-6 5-1 15,-6 13-7-15,6 0-2 0,-3 0 0 16,0-5-16-16,0-5-4 16,0-6-16-16,3-7-6 15,0-6-140 1,3-13 62-1</inkml:trace>
  <inkml:trace contextRef="#ctx0" brushRef="#br0" timeOffset="115">22692 7760 184 0,'15'-10'68'0,"6"4"-36"0,12-4-40 16,-10 7 10-16,4-2 1 15,0 0 5-15,3-3-2 16,3 2 2-16,8 1-5 16,-2 0-2-16,-3-1 2 0,-1 4 0 15,-5-1 3-15,6 3-5 16,-3 3-3-16,-1 5 5 16,-5 2 5-16,-3 9 2 15,3 5 2-15,-6 7 11 16,-4 4 5-16,-2 2-3 0,-3 3-1 15,-6-6-9 1,3 3-8-16,-6 0-36 16,3-5 16-16,-6 0-73 15,3-3 49-15,-6-3-86 16,0-5 70-16</inkml:trace>
  <inkml:trace contextRef="#ctx0" brushRef="#br0" timeOffset="116">22776 8229 184 0,'0'0'71'0,"0"0"-38"0,35 2-41 16,-20-4 12-1,3 2-4-15,12-3 4 16,-3 0-2-16,17-2 4 15,-2 2-4-15,8-5-34 16,1 3 18-16,6-5-77 16,-4 4 51-16</inkml:trace>
  <inkml:trace contextRef="#ctx0" brushRef="#br0" timeOffset="117">23657 7766 236 0,'-12'23'88'0,"12"-23"-48"0,3 82-49 0,-3-50 14 16,0-3-5-16,-9 14 2 16,9-4-1-16,-9 4-27 15,9-6 14-15,-6-3-96 16,6-2 59-16</inkml:trace>
  <inkml:trace contextRef="#ctx0" brushRef="#br0" timeOffset="118">23549 7691 244 0,'-11'-10'93'0,"11"10"-50"0,11-5-52 0,-5 2 14 16,-3 3-5-16,15-3 2 15,0 1-1-15,12-4-1 16,0 4 1-16,5-4-1 15,7 4 0-15,0-6-5 16,-4 5 3-16,10-2-10 16,-9 5 7-16,2-3-5 15,-5 1 6-15,0-1 2 16,-3 3 2-16,-4 5 6 16,1 3-3-16,-6 8 17 15,-3 3-12-15,-3 12 17 16,-7 6-15-16,7 6 7 15,-6-1-10-15,3 3-4 16,0-3-2-16,-3 1-21 16,3-4 11-16,-6-4-60 15,3-3 38-15,-9-6-88 16,3-2 67-16</inkml:trace>
  <inkml:trace contextRef="#ctx0" brushRef="#br0" timeOffset="119">23648 8284 220 0,'9'0'85'16,"-9"0"-46"-16,65-13-37 0,-41 8 35 15,0 5-23-15,8-6 16 16,7 4-17-16,3-4-3 15,5 4-6-15,4-4-31 16,0 4 14-16,-1-6-120 0,-5 5 73 0</inkml:trace>
  <inkml:trace contextRef="#ctx0" brushRef="#br0" timeOffset="120">21787 5569 96 0,'0'3'35'0,"3"0"-18"0,-3-3 4 16,0 0 19-16,0 0-4 16,0 0-1-16,0 0-17 15,3 0-6-15,0-3-8 16,-3-2-1-16,6-3 1 0,-3-3-2 15,3-2-2-15,0 0-2 16,0 0 1-16,0-1-1 16,0 4 0-16,-3 2 0 15,0 0 0-15,0 3 2 0,0 2 0 16,-3 3-3-16,9 5 2 16,-3 6-1-16,0 5 0 15,-3 10 4-15,0 6 1 16,0 0-1-16,-3-1 1 15,0 1 0-15,3-5 1 16,-3-4 0-16,0 4 0 16,0-1-7-16,0-10-2 15,0-2-42 1,-3-4-61-16</inkml:trace>
  <inkml:trace contextRef="#ctx0" brushRef="#br0" timeOffset="121">21793 5771 204 0,'3'0'77'0,"3"2"-42"0,9 4-34 15,-6 1 16-15,3-1-5 16,3-1 3-16,9-5-8 16,-1-3-4-16,4 1-2 15,6-1-48-15,3-2-20 0,-4-3-21 16</inkml:trace>
  <inkml:trace contextRef="#ctx0" brushRef="#br0" timeOffset="122">22880 5487 200 0,'6'-13'74'0,"3"8"-40"0,8-3-40 16,-5 5 14-16,3 1-3 15,3-1 2-15,3 6-6 0,-3 2-2 16,0 6 0 0,-6 4 2-16,-6 12 2 0,-6 7 1 15,-6 3 2-15,-9 0-3 0,0-2-2 16,-3-6 0-16,-3 0 1 15,3-5 5-15,3-3 6 16,3-5-3-16,1-3 0 16,8-2-6-16,0-3-1 15,3 0-1-15,6-3 1 16,0 0 0-16,5 0 3 16,1-2-5-16,18 2-1 15,-3-2 0-15,3 0 0 0,2-1-38 16,1 1-14-16,-3 2-49 15</inkml:trace>
  <inkml:trace contextRef="#ctx0" brushRef="#br0" timeOffset="123">23686 5469 80 0,'-6'-5'30'0,"12"2"-16"0,-3 0-10 0,-3 3 10 16,6-2-6-16,-3-1 0 16,0 0 0-16,6 1 0 15,-3-1 0-15,0 0 0 16,3 1-4-16,6-1 2 15,0 1-2 1,6 2-2-16,-7 0-1 16,1 2 4-16,-3 3 1 15,-3 3-2-15,0 3 4 0,0 0 2 16,-9 2 3-16,-3 0 3 16,-6 0-7-16,0-2-1 15,0-1-6-15,0-2-2 16,0-2-13-16,9-1-5 0,0 0-10 15,6 1-5-15,3 4 13 16,3 6 4 0,0 3 8-16,0 2 29 15,3 0 15-15,-6 3 9 16,-6-6 3-16,0 1-11 16,-6-1-3-16,-3-2-19 15,-6 0-9-15,0-3-2 0,-6-2-45 16,-3-3-19-16,6 5-39 15</inkml:trace>
  <inkml:trace contextRef="#ctx0" brushRef="#br0" timeOffset="124">21097 6350 140 0,'0'-16'52'0,"3"13"-28"0,-3 1-8 0,0 2 16 15,0 0-13-15,0 0-5 16,3 2-3-16,0 9 0 0,0 0-5 15,-3 7 0-15,-3 3 4 16,-3 11-4-16,0 0 2 16,-3-3-3-16,0-3 0 0,3-2-3 15,3-3 1-15,0-5-4 16,3-3-2-16,6-5 2 16,3-2 2-16,6-6 0 15,0-3-1-15,5 0-2 16,1 1-1-16,6-1-29 15,-6-2-12-15,0 0-45 16</inkml:trace>
  <inkml:trace contextRef="#ctx0" brushRef="#br0" timeOffset="125">21225 6395 168 0,'-15'11'66'0,"15"7"-36"0,3 24-33 0,-3-18 11 16,0 8 5-16,0 8 6 15,0-3-4-15,0-3 2 16,6-2-10-16,0-6-6 0,3-2-2 16,0-3-26-16,0-2-9 15,2-6-50 1</inkml:trace>
  <inkml:trace contextRef="#ctx0" brushRef="#br0" timeOffset="126">21862 6392 232 0,'-6'8'88'0,"6"3"-48"0,0 7-47 0,0-10 14 15,0 3-1-15,0 5 6 16,0 2-4-16,0 1-2 16,0-6-3-16,3 0-3 0,3-2 1 15,0-3 3-15,6 0 2 0,5-3-2 16,4 3-1-16,3 0-3 16,-6 2-1-16,0 4-1 15,-3-1 0-15,-6-2 4 16,-3 2 3-16,-6 3 2 15,-3 0 3-15,-3-3-5 16,-3-3-1-16,-6 1-13 16,-3-1-7-16,-3-10-53 15,0 0-25-15,0 0 0 16</inkml:trace>
  <inkml:trace contextRef="#ctx0" brushRef="#br0" timeOffset="127">21743 6400 184 0,'9'-10'68'0,"3"4"-36"0,14-4-33 0,-8 7 15 15,6-2-8-15,9-3 2 16,2 3-7-16,4-1-1 16,9 4-38-16,-7-1-14 15,1-2-23-15,-3 5-8 16</inkml:trace>
  <inkml:trace contextRef="#ctx0" brushRef="#br0" timeOffset="128">22918 6284 188 0,'-23'10'71'0,"23"-10"-38"0,-18 27-30 0,6-11 26 16,6 5-17-16,-9 24 3 0,0 0-7 15,3-8 2 1,6 3-6-16,3-1 0 0,9-2 0 15,6-8 2-15,3-5-5 16,6-10-3-16,3-9 1 16,5-5 0-16,-2-5 1 0,0-6-3 15,-6 0 0-15,-9 1 6 16,-3-1 5-16,-18-2 5 16,3 2 4-16,-9 1 2 15,3 2 1-15,-6 3-16 0,6-1-4 16,0 4-34-1,3 7-108 1</inkml:trace>
  <inkml:trace contextRef="#ctx0" brushRef="#br0" timeOffset="129">23677 6329 192 0,'3'0'71'0,"3"2"-38"0,3-2-28 0,-3 0 17 16,12 0-10-16,0 0 1 15,3-2-8-15,3-1-3 16,-4 1-1-16,4-1-1 0,0 0 0 16,3 3 0-16,-3-2 0 15,-6-1 0-15,-4 3 2 0,-2 0-3 16,-3 0 0-16,0 0 1 16,-3 5 0-16,-12 6 2 15,3 10 1-15,-9 3-1 16,3 5 1-16,0 5 2 15,3-2 2-15,1 0-3 16,-1-3-1-16,6 0-1 16,0-5-2-16,0-3-4 15,0-2 0-15,0-6-55 16,0-3-23-16,0-2-5 16</inkml:trace>
  <inkml:trace contextRef="#ctx0" brushRef="#br0" timeOffset="130">23817 6519 212 0,'6'-16'79'0,"9"11"-42"0,6-11-41 0,-9 14 13 16,9-4-7-16,6 1 1 15,-1 0-22-15,1-1-9 16,0 1-59-16,-3 0-26 15</inkml:trace>
  <inkml:trace contextRef="#ctx0" brushRef="#br0" timeOffset="131">21317 7049 180 0,'-30'-14'68'0,"18"14"-36"0,-14-2-22 0,11 4 20 16,0 1-16-1,0 5-5-15,0 2-8 16,0 4-1-16,6-1 0 16,6 5-3-16,3 4 0 0,12 1 2 15,6 4 0-15,3 2 1 0,3 3 2 16,-1 5-3-16,-2 0 0 16,-6-3 1-16,-6-5 2 15,-6-2-1-15,-6-6 2 16,-3-5 0-1,-3-3 1-15,-6-5-2 0,-5-8-2 16,-1-5 3-16,3-6 2 16,3-7 4-16,3-4 5 15,9-4-10-15,9-3-2 16,6 0-2-16,3-3 0 16,3-5-3-16,0 5 2 15,-1 6-1-15,-2 2-2 16,-3 3-17-16,-3 5-7 15,-3 3-47-15,-6 7-43 16,0 1 40-16</inkml:trace>
  <inkml:trace contextRef="#ctx0" brushRef="#br0" timeOffset="132">22061 7083 160 0,'-12'-13'60'0,"3"7"-32"0,-3 1-11 15,6 5 20 1,-2 0-17-16,-4 3-6 0,-3 2-11 15,-6 6-2 1,0 10-1-16,0 0-3 0,9 0 2 16,3 0 1-16,3-2 0 0,9-3-3 15,9-3 0-15,0-3 4 16,3-2 1-16,3-5 0 16,0-6-2-16,0-2 1 15,0-3-1-15,-4-2 2 16,1-4 1-1,-3-1 5-15,3-1 3 0,-3 5-2 16,-3 0 2-16,-3 4-4 0,0 4-2 16,0 3-2-16,-9 24 0 31,-3 10-2-31,3 8-1 16,0 6 3-16,3-3-4 15,0-5 0-15,6-3-6 0,3-8-3 16,6-5-93-1,0-3-46-15,2-11 71 16</inkml:trace>
  <inkml:trace contextRef="#ctx0" brushRef="#br0" timeOffset="133">22844 7035 168 0,'0'6'66'0,"3"2"-36"0,-3 18-26 0,-3-8 13 16,0 6-4-16,-3 3 2 15,0 2-4-15,0 3-1 0,0-3-6 16,3-3-3-16,0 1 2 16,6-4-7-16,0-4 1 0,6-6-147 31,3-5 49-31</inkml:trace>
  <inkml:trace contextRef="#ctx0" brushRef="#br0" timeOffset="134">22939 7170 152 0,'-3'11'57'0,"3"-3"-30"0,-6 8-32 15,6-3 12-15,0 5 5 16,-3 6 4-16,3-3 4 16,3 3 2-16,9-5-12 15,-3-6 5-15,18-8 5 0,-3-5-2 0,0-5-1 16,-1-8-7-16,1-3-2 15,-6-3-2-15,-6 1-1 16,-6-9-1-16,-12 1 0 16,3 2 6-16,-15 3 6 15,3 2-10-15,-3 3-4 16,1 3-32-16,8 3-13 16,0 7-75-1</inkml:trace>
  <inkml:trace contextRef="#ctx0" brushRef="#br0" timeOffset="135">23796 7109 148 0,'0'24'57'0,"0"-24"-30"0,0 43-21 0,-5-25 23 16,5-2-17-16,-3 5 4 16,3 3-11-16,-6 2 0 15,12-4-3-15,-6-4-15 16,0-2 7-16</inkml:trace>
  <inkml:trace contextRef="#ctx0" brushRef="#br0" timeOffset="136">23898 7067 208 0,'0'0'79'0,"0"0"-42"0,6 8-39 0,-6-3 25 16,0 6-14-16,6 7 11 31,-3 4-12-31,6 4 1 15,-4 0-6-15,-2 4-6 16,0-1 1-16</inkml:trace>
  <inkml:trace contextRef="#ctx0" brushRef="#br0" timeOffset="137">21210 7900 208 0,'-3'-2'79'0,"3"-1"-42"0,-15 11-45 15,15-3 10-15,-3 6 1 16,0 5 5-16,3 5 0 15,-3 3 1-15,0 2-5 16,3 1-3-16,0-1 0 0,0 1-4 16,0-6 2-16,0-3-34 15,0-4-17-15,9-4-33 16</inkml:trace>
  <inkml:trace contextRef="#ctx0" brushRef="#br0" timeOffset="138">21317 7935 220 0,'-3'-8'85'0,"9"5"-46"0,3-5-48 0,-3 6 14 15,0 2-5-15,3 0 0 16,0 2 0-16,0 4 0 15,0 4 0-15,-3 6-3 0,-4 11 2 16,-2-4-4-16,-2 1 1 0,-4-3 2 16,-3 1 3-16,0-7 6 15,0 1 4-15,3-5 0 16,0-1 3 0,3-2-3-16,0-2-1 15,3-1-4-15,3-2-1 16,6-3-1-16,6 0 0 0,6-3 2 15,5-2 1-15,1 2-3 16,0 0-3-16,-3 3-51 16,-3 3-21-16,-4 2-33 15</inkml:trace>
  <inkml:trace contextRef="#ctx0" brushRef="#br0" timeOffset="139">22121 7837 180 0,'0'-3'68'0,"0"3"-36"0,3 3-37 16,3 10 29-1,0 3 5-15,0 5-3 16,-3 3-1-16,-1 10-14 15,-7-2-2-15,2 0-2 0,0 0-3 16,0-3-1-16,0-3-1 0,0-2 1 16,3-5-9-16,0-6-3 15,3-3-53-15,9-7-74 32</inkml:trace>
  <inkml:trace contextRef="#ctx0" brushRef="#br0" timeOffset="140">22201 7924 124 0,'-3'-8'49'0,"3"6"-26"0,-3-1-3 16,3 3 21-16,0-3-16 16,3 1-3-16,0-1-14 0,3-7-5 15,3 2-2-15,3 0-1 0,0 2 2 16,0 1-3-1,0 10 0-15,-4 1 1 16,-8 7 4-16,0 0 5 16,-2 3-5-16,-4 0 0 15,0-3-2 1,0-2-2-16,3-1-2 16,3 3-1-16,6 1-1 0,3-4 3 15,-1 6-2-15,7-3 1 16,-3 1 4-16,3-1 1 15,-6 0 7-15,-3 0 6 16,-6 1 7-16,-6 1 3 16,6-1-11-16,-9-4-4 15,0 1-14-15,-3-3-3 16,0-3-54-16,1 0-23 0,-1 3-15 16</inkml:trace>
  <inkml:trace contextRef="#ctx0" brushRef="#br0" timeOffset="141">22915 7773 192 0,'3'0'71'0,"-3"3"-38"0,6 5-25 16,-3 3 16-16,0 7-3 16,-3 9-1-16,0 4-6 15,-3 6-1-15,0 0-8 16,0-2-3-16,0-6-1 0,0-3-1 16,3-2 2-16,0-3-10 15,0-5-2-15,-3-3-39 16,3-2-16-16,0-6-28 15</inkml:trace>
  <inkml:trace contextRef="#ctx0" brushRef="#br0" timeOffset="142">22993 7863 224 0,'0'0'85'0,"0"0"-46"0,15 6-46 0,-12-4 14 15,0 4 4-15,-9-1 5 16,0 3-4-16,6 2 1 16,-6 6-8-16,3-2-3 0,0-1-1 15,0-3-4-15,3 1 2 16,0-3 1-16,12 0 0 16,3-3 0-16,0-2 0 15,2-3 2 1,1 0-36-16,-3 0-15 0</inkml:trace>
  <inkml:trace contextRef="#ctx0" brushRef="#br0" timeOffset="143">23124 7842 192 0,'-3'0'71'0,"6"3"-38"0,0 18-36 0,0-10 11 15,-3 5 11-15,0 5 8 16,0 5-10 0,0 3-2-16,0 0-9 15,0-2-2-15,0-1 0 0,0 1-7 0,3-6 0 16,-3-3-67 0,9-2-66-16,-3-5 33 15</inkml:trace>
  <inkml:trace contextRef="#ctx0" brushRef="#br0" timeOffset="144">23817 7811 172 0,'-6'21'66'0,"6"2"-36"0,0 4-22 0,0-14 16 16,0 6 3-16,0 2 6 0,-3 3-7 16,-3 2-1-1,6-2-14-15,0-3-7 0,0-2-2 16,0-3-2-16,0-3 2 0,0-3-17 15,0-2-4-15,0-2-44 16,0-1-17-16,0 0-11 16</inkml:trace>
  <inkml:trace contextRef="#ctx0" brushRef="#br0" timeOffset="145">23883 7898 172 0,'0'0'66'0,"0"0"-36"0,0 5-15 0,0-2 34 16,0-1-28-16,0 4 6 16,0 4-17-16,0 1-1 15,0 2-6-15,0-2-2 16,6-1 0-16,-3 1-1 15,9-1 0-15,-3 1 4 16,8 0-2-16,-2-1-1 16,3 1 0-16,-6-1 7 15,3 1-4-15,-6-3 23 16,-3 2-15-16,-6-2 10 16,6 3-13-16,-12-3-9 15,3 2-1-15,-9-2-46 16,0 0 25-16,-6-5-120 15,6 2 79-15</inkml:trace>
  <inkml:trace contextRef="#ctx0" brushRef="#br0" timeOffset="146">23853 7869 192 0,'6'-6'71'0,"-6"6"-38"0,21-15-23 15,-9 9 33 1,0 6-25-16,8-5 3 16,1 2-13-16,3-5-3 15,0 6-3-15,3-6-109 16,-3 3 58-16</inkml:trace>
  <inkml:trace contextRef="#ctx0" brushRef="#br0" timeOffset="147">4779 7313 132 0,'-6'0'49'0,"3"8"-26"0,-6 3-27 0,9-6 10 16,-6 8-1-16,0 8 2 15,-2 0 8-15,-1 1 2 16,0-1-8-16,0-3-1 0,0 1 2 16,0-6-4-16,3 0 2 15,3-5-5-15,0 0-2 16,0-3 0-16,0 1 1 16,0-4-1-16,3 1 2 15,0-3-4-15,3 0-2 16,0-3 2-16,0-2 2 15,0 0-2-15,3-3-2 16,0 0-1-16,0-3 0 16,0-2 3-16,3-8 2 0,0 0 0 15,3 0 2-15,-1 2-7 16,4 1 1 0,0 2 1-16,-3 2 3 0,3 4-2 15,-3 2 0-15,-3 3 1 16,0 2 2-16,0 3-1 15,-3 5 2-15,0 3 2 16,0 16 4-16,0-3-4 16,-1 0-1-16,1 1-2 15,3-4 1-15,0 1-2 16,0-4 2-16,0-1-4 16,3-4-2-16,-3-2-31 15,0-2-13-15,3-4-29 16</inkml:trace>
  <inkml:trace contextRef="#ctx0" brushRef="#br0" timeOffset="148">4800 7517 88 0,'-3'2'33'0,"18"9"-18"0,-24 2-9 16,9 1 11-16,-3 1 0 16,0 4 1-16,0 5-3 15,0 7-1-15,0 4-4 16,0 12-1-16,0 1-5 15,0 2 2-15,0 3 3 0,3 0-3 16,0 3 2-16,0-1-5 16,3 6 0-16,3-3 1 0,3 1 2 15,0-9-3-15,3 5 0 16,0-7 1-16,-3-6 0 16,0 1 0-16,0-4 2 15,0-2-1-15,2-2 2 16,-2-1 0-16,0 6 1 15,0-11-4-15,0-5-3 16,-3-3 2-16,0-2 2 16,-3-6 2-16,0-3 3 0,0-2-5 15,-3 0-1-15,0-2 0 16,0-1 0 0,0-3-2-16,0 4 1 15,0-4 2-15,0 1 2 0,0 0-8 16,0-1-1-16,0 1-2 15,0-3 2-15,0 0 1 16,0 0 3-16,-3 3 1 16,3-3 3-16,0 0-10 15,0 0-2-15,0 0-21 16,0 0-8-16,6-3-17 16,0 0-6-16,6-10-19 15</inkml:trace>
  <inkml:trace contextRef="#ctx0" brushRef="#br0" timeOffset="149">5002 8819 124 0,'-2'0'49'0,"-1"2"-26"0,3-2-16 0,0 0 15 0,0 0-11 16,0 0-1-16,0 0-4 15,5 0-1-15,1 0-3 16,0-2 1-16,3-4 0 0,0 1 7 15,9-8 4-15,0-6-7 16,3 1-4-16,-3-3 2 16,0-3 4-16,2 0-7 15,-2-3-3-15,0-4 0 16,3-4 2-16,0 1 2 16,0-3 1-16,-4-3-2 15,1-10-2-15,-3 2 1 16,0 1-1-16,0 2 2 0,0 0 3 15,0 2-2 1,0-4-2-16,-1 2 0 16,1 0 1-16,0-11-1 15,0 3-1-15,3 3 1 0,3-3-1 16,-3 6 0-16,3 2 0 16,-7 0 0-16,1 0 2 15,-3 8 1-15,-3-1 1 16,0 4 4-16,-3 0 3 15,0 2-4-15,-3 3-2 0,0 5 0 16,-3 3-1 0,0 0-5-16,0 2 1 15,0 3 2-15,0 0 1 16,0 3-4-16,-3 0-1 0,3 2 1 16,0 3 0-16,-3 3 1 15,3 3 0 1,-6 2 0-16,-3 5 0 15,-3 3-3-15,0 2 2 16,-3 9 1-16,-2 5 2 0,-1-1-1 16,0-1 2-16,0-1-2 15,3-5-1-15,0 0 1 16,6-6 1-16,0-2-1 16,3 0-1-16,3-5 1 15,0-3-1-15,3-3-3 16,3-5 0-16,3-8 4 0,3-5 1 15,0 0 0 1,0 0 1-16,3 0-4 16,0-1 0-16,-3 4 1 0,0 2 0 15,0 3-3-15,3 0 2 16,0 5-1-16,2 2 0 16,1 6 2-16,0 8 0 15,3 5 2-15,0 3 3 16,0 5 0-16,0 3 2 15,-3 0-2-15,-1 0 2 16,-2-3-4-16,3 0 0 16,0-5-23-16,3-3-9 15,3-5-83 1</inkml:trace>
  <inkml:trace contextRef="#ctx0" brushRef="#br0" timeOffset="150">4636 9070 160 0,'-12'-8'63'0,"12"5"-34"0,0 1-34 16,-5 2 76-16,-4 2-24 16,-3 1-12-16,-3 2-9 15,-3 3-17-15,0 3-5 0,0 2-3 16,3-2-4-16,6 2 2 15,6 0-1-15,9 6-2 16,6-1 0-16,6 3 3 16,6 3-2-16,3-3-1 15,0 0 3-15,-4-2 0 16,1-1 3-16,-12-2 1 16,-3 0 5-16,-9-3 5 15,-9 1-5-15,-6-4 0 16,-9-2-4-16,-2-3-1 15,-7 1-1-15,0-1 1 16,3-8-11-16,4 1-4 0,2-6-23 16,9 0-10-16,9-3-69 15</inkml:trace>
  <inkml:trace contextRef="#ctx0" brushRef="#br0" timeOffset="151">4761 9118 196 0,'-6'5'74'0,"3"0"-40"0,0 14-35 0,3-3 15 15,-3-1 1 1,3 7 5-16,-2 4-4 16,-1 0 1-16,6 1-10 0,2-1-2 0,1-4-1 15,3-4 0-15,3-2 2 16,3 0-3-16,0-6-2 15,0-4 0-15,3-1 1 16,0-8-6-16,-1 1 1 16,-2-9-4-16,-3 3 2 15,0-2 3-15,-3 2 1 16,-3 2 5-16,0 1 2 16,0 2-9-16,0 11-5 15,0 0 1-15,0 3 4 16,3-3 0-16,3 0-1 0,3 0 7 15,-1-3 5-15,4-5 2 16,3-3 2-16,3-5-4 16,-3-2 0-16,0-3-3 15,-7-3 2-15,-2 3 0 16,-6-3 3-16,-9-3-3 16,0 1-2-16,-9-4 0 15,-2 7-1-15,-1 1-7 16,3 4-2-16,0 2-29 15,3 0-10-15,6 3-145 32,18-1 76-32</inkml:trace>
  <inkml:trace contextRef="#ctx0" brushRef="#br0" timeOffset="152">5357 9075 176 0,'-3'3'68'0,"0"2"-36"0,-6 0-24 0,3 3 18 15,-3 0-4-15,-6 8 1 16,-3 11-6-16,0 2-2 16,0 0-9-16,7 0-4 0,2 3 1 0,6-8 0 15,3-1 3 1,3-4-3-16,6-3-2 16,-1-3 0-16,7-5 1 15,0-8 1-15,0-8 1 16,-3-3-5-16,0-2-1 15,-3 0 1-15,-3-3 2 0,-3 0 0 16,0-5-1-16,-3 2 7 16,0 6 5-16,0 8 5 15,0 5-14 1,3 8-5-16,3 5 0 16,3 3 0-16,0 0 2 15,2 2 0-15,4 4 2 16,0-7 1-16,0 1-6 15,3-5 0-15,0-3-34 16,6-8-13-16,-1-8-50 16,1 0-34-1,-3-5 57-15</inkml:trace>
  <inkml:trace contextRef="#ctx0" brushRef="#br0" timeOffset="153">5634 9104 192 0,'0'8'74'0,"0"19"-40"0,2 20-40 0,1-23 14 16,-3 8 2-16,0 8 3 16,0 5 9-16,0 5 6 15,0 3-15-15,0 2-7 0,-3-4-4 16,3-6-2-16,0-11 2 16,0-5 1-16,-2-8 1 15,2-5 4-15,-3-8 3 16,3-5 2-16,-3-17 3 15,3-9-12-15,-3-9-4 16,3-8 0-16,-3-10-1 0,3-3 1 16,6-3 0-16,2-7-3 15,4 5 0-15,3 5-1 16,9 5 3-16,0 9-2 16,3 7-1-16,5 11 3 15,1 10 0-15,0 14 1 16,-6 7 0-16,-3 14 6 15,-10 3 6-15,-8 2 7 16,-9 0 5-16,-9-5-10 16,-8 5-3-16,-7 0-20 0,-6-11-9 15,-3-4-57-15,4-1-26 16,2-13-14 0</inkml:trace>
  <inkml:trace contextRef="#ctx0" brushRef="#br0" timeOffset="154">6223 9081 176 0,'-3'5'66'0,"6"5"-36"0,3 6-35 15,-3 8 12-15,6 3 0 16,0 2 4-16,3 2 5 16,-1 1 4-16,4 0-10 15,0-3 1-15,-3-5 0 0,0-3-6 16,-3-3-1-16,0-4 4 16,0-4 5-16,-3-2 2 15,0-2 0-15,-3-1 8 0,-3-5 5 16,3-3-6-16,3 1-3 15,0-12-9-15,0 1-2 16,0-5-4-16,-1-1-3 16,4-7 0-1,0-6-1-15,0 0 0 0,3 0 2 16,0 3-1-16,0 3-1 16,-3 5-2-16,0 5-1 15,-3 2-7-15,0 7-4 16,0 4-17-16,3 6-5 15,0 7-32-15,2 9-14 16,4-3-20 0</inkml:trace>
  <inkml:trace contextRef="#ctx0" brushRef="#br0" timeOffset="155">6806 9152 228 0,'0'-19'85'0,"-3"17"-46"0,-6-1-26 16,3 3 22-16,-3 0-7 15,-5 0-2-15,-1 3-12 16,-6 7-4-16,-3 9-6 16,-3 5-5-16,3 5 0 0,1 5-1 15,8-2 0-15,3-3 2 16,6 0 2-16,6-2-3 16,6-4-2-16,6-4 4 15,3-6 1-15,3-5 2 16,2-5 2-16,1-6-8 0,0-2-3 15,0-11 3-15,-3-3 2 16,-3 1 1-16,-3-3-1 16,-4 0 1-16,-2 2 1 15,-3 3 1-15,-3 6 1 16,0 2-5-16,0 0 1 16,0 16-9-1,3 10 5-15,0 3 1 16,3 1 0-16,0-1 0 15,3 0 2-15,0-3 0 0,0-2-28 16,3-3-10-16,0-5-60 16,6-5-46-1,0-8 56-15</inkml:trace>
  <inkml:trace contextRef="#ctx0" brushRef="#br0" timeOffset="156">7000 8856 220 0,'-9'10'85'0,"12"11"-46"0,0 19-48 16,-3-19 14-16,0 16 1 16,0 16 6-16,0 8 9 15,0-3 5-15,0-2-14 0,0-3-7 0,3-3-1 16,3-5-3-1,-3-8-1-15,3-5-21 0,0-8-9 16,3-9-36-16,-1-7-15 16,10-8-4-1</inkml:trace>
  <inkml:trace contextRef="#ctx0" brushRef="#br0" timeOffset="157">7187 9178 204 0,'-9'0'77'0,"6"19"-42"0,0-1-43 0,3-4 10 16,0 4-3-16,-3 9 0 16,3 2 14-16,0-3 6 0,3 1-9 15,3-4-1-15,3-1 1 0,3-4-4 16,3-5 2-16,0-2 1 16,3-6 5-16,0-7-8 15,0-4-3-15,-1-4 0 16,1-9 0-16,-3-5-1 15,-3 1-2-15,-3-4 1 16,-9 3 1-16,0 6 5 16,0 2 6-16,0 8 6 15,0 8-12 1,0 8-6-16,3 8 1 16,-3 2 0-16,6 1-3 0,0-1 1 15,0-2 0-15,0 0 0 16,3 0-9-16,0-5-2 15,5-3-93 1,1-6-16 0</inkml:trace>
  <inkml:trace contextRef="#ctx0" brushRef="#br0" timeOffset="158">7503 9263 228 0,'0'3'85'0,"6"7"-46"0,0-2-43 0,0-5 15 16,6 2 5-16,2 0 5 16,1-2-11-16,0-3-3 0,0 0-5 15,0 0 3-15,0-5 1 0,-3 0 2 16,-3-1 0 0,-3-4-2-16,-3 2-1 15,-3-3-3-15,-6-5 1 0,-3 3-4 16,-6 2 0-16,-3 9 1 15,-3 4 2-15,3 9-3 16,0 2 0-16,1 6 1 16,2 2 0-16,3 3 0 15,3 0 2-15,6-6 1 16,3 3 1-16,6 0-2 16,6-2-2-16,6-3 1 15,2-3 1-15,7-5-21 16,3-5-9-16,3-6-22 0,5-2-6 15</inkml:trace>
  <inkml:trace contextRef="#ctx0" brushRef="#br0" timeOffset="159">7896 9160 228 0,'-15'-40'85'0,"6"38"-46"0,-6 2-21 0,6 0 25 15,-3 0-18-15,0 2-6 16,3 1-14-16,0 7-5 15,3 1-1-15,3 10-2 0,3 3-1 16,12 0 5-16,-3 2 1 16,6 3 4-16,-6-2 1 0,-3-3 1 15,-3-1 2 1,-9-1 1-16,0-4 1 16,-6-2-2-16,-3-3 1 15,-3-2-8-15,-2-3-2 0,2-3-39 16,0-5-16-1,6 0-83-15</inkml:trace>
  <inkml:trace contextRef="#ctx0" brushRef="#br0" timeOffset="160">8283 9133 184 0,'12'3'68'0,"-24"10"-36"0,18-13-26 0,-6 14 17 0,3-1 1 16,-6 3 5-16,0 7-4 16,0 1-1-16,0 0-13 15,0 3 2-15,-3-1 1 0,3-2-7 16,0-3-2-16,0-3-3 16,0-2-2-16,6-5-6 15,0 0-4-15,6-6-118 16,3-3 11-1</inkml:trace>
  <inkml:trace contextRef="#ctx0" brushRef="#br0" timeOffset="161">8393 9234 248 0,'-6'3'93'0,"9"2"-50"0,0 11-52 0,0-6 12 15,0 6 2-15,0 0 6 16,0 3 10-16,-3-1 5 16,3-2-14-16,-3 0-7 0,3-3-3 15,-3-2-2-15,0-3 2 16,0-3 1-16,0 0 1 16,0-5-5-16,0 0-1 15,0 0-8-15,3-18-8 16,3-3 7-1,0-3 3-15,5 0 6 0,4 3-1 16,0-6-1-16,0 1 5 16,0 13 1-1,0 2 0-15,3 11-2 0,0 8 5 16,-1 5 4-16,1 3-3 16,-6 8 2-16,0 0-3 15,-3-3 0-15,-3 0-1 0,-6-2 0 16,0-4-2-1,0 1 1-15,-3-5-37 16,0-1-15-16,-3-2-70 16</inkml:trace>
  <inkml:trace contextRef="#ctx0" brushRef="#br0" timeOffset="162">8381 8969 264 0,'-6'-2'99'0,"9"2"-54"0,-3 2-46 0,0-2 18 16,0 0 10-16,0 0 9 15,0 0-16-15,0 0-8 0,0 0-8 16,0 0-1-16,0 0 0 0,0 0-6 15,0 0 0-15,0 0-50 16,3 3-21-16,3 2-56 16</inkml:trace>
  <inkml:trace contextRef="#ctx0" brushRef="#br0" timeOffset="163">9199 9223 192 0,'3'-15'71'0,"-6"9"-38"0,6-12-10 0,-6 7 26 16,-3 3-10-16,-2 0-2 16,-4 3-19-16,-3 2-6 0,-3 11-8 15,-3 11-5-15,-3 2-2 16,0 5-1-16,4 6 3 16,5 0 0-16,3-3 1 15,6-5 0-15,6-3 0 0,6-5 2 16,6-3 1-16,3-5 3 15,2-5 3 1,4-9-2-16,3-2-2 0,-3-7-2 16,0-1 0-16,-6-3 0 15,-3-2 3-15,-1 0 1 16,-5-3 1-16,0 3-2 16,-3 5 1-16,0 5-2 15,-3 9 0-15,0 2-8 16,3 10-2-16,0 6 2 15,3 3 1-15,3-1-1 0,0 3 0 16,0 1 4-16,3-7 1 16,0 1-7-16,0-2-2 15,0-4-40-15,6-10-118 32</inkml:trace>
  <inkml:trace contextRef="#ctx0" brushRef="#br0" timeOffset="164">9420 9210 192 0,'-6'0'71'0,"9"5"-38"0,0-2-39 16,0 8 45-16,3-1-2 16,0 3-5-16,0 1-2 15,-1-1-17-15,1 0-8 0,0-2-1 16,0-1-3-16,-3-4 2 0,0-1-2 15,0-2 2-15,-3-3 2 16,0 0 4-16,0 0 7 16,-3 0 4-16,0-6-6 15,0-2-1-15,3-2-1 16,0-3 0-16,3-1-9 16,0-7-1-16,3 5-4 15,0-5 0-15,3 3-3 16,3 2 1-16,0 2-20 15,0 4-7-15,0 5-39 16,6 7-15-16</inkml:trace>
  <inkml:trace contextRef="#ctx0" brushRef="#br0" timeOffset="165">9699 9287 208 0,'-2'18'77'0,"2"1"-42"0,0-6-41 16,2 0 58-16,1-2-11 16,0 0-13-16,0-4-9 15,-3 1-12-15,0-8 2 0,0 6 1 16,0-6 8-16,0 0 6 16,0 0-7-16,0-8-2 15,0-3-6-15,0 1-1 16,0-4-5-16,3-1 0 0,0-1-1 15,3-3-2 1,0 3-4-16,3 0 0 16,0 3 0-16,3 3-1 15,0 2 4-15,3 5 0 16,3 0-2-16,0 1 0 0,-1-1-23 16,1 3-7-16,3 0-24 15,3 0-6-15,-6 0-44 16,6 3-30-1,-4-1 59-15</inkml:trace>
  <inkml:trace contextRef="#ctx0" brushRef="#br0" timeOffset="166">10128 9186 236 0,'-9'-13'88'0,"-6"13"-48"0,-9 0-31 0,19 0 19 15,-4 8-8-15,-3 3-1 16,-3 2-11-16,-3 3-3 15,0 5-3-15,0 5-2 0,3 3 3 16,3-5 0-16,7-3 3 16,2-2 3-16,6-3 2 15,5-3-3-15,4-2-3 16,0-6-11-16,3-2-6 16,3-9-10-16,3-4-1 15,-3-4 5-15,0 1 6 16,-4-3 7-16,-2-2 3 0,0-1 4 15,-3 6 3-15,-3 3 2 16,0 2 1-16,0 5-4 16,0 3-1-16,0 5 3 15,0 6 3-15,0 5-2 16,0 2-2-16,3 1-2 16,-3-1-3-16,3-2 3 15,0-3 0-15,-1 1-4 16,-2-4-1-16,3-2-50 15,0-5-20-15,6-1-41 16</inkml:trace>
  <inkml:trace contextRef="#ctx0" brushRef="#br0" timeOffset="167">10354 9176 248 0,'0'0'93'0,"3"2"-50"0,0 20-44 0,0-12 18 15,3 3 5-15,0 6 6 16,3-1-10-16,3 6-5 16,0 0-8-16,0-3-4 0,0 0 2 15,0-5-2-15,0-3-1 16,-1 1-13-16,4-6-4 16,0-3-29-16,6-8-10 15,3-7-39 1,0-4-35-16,-1-4 51 15</inkml:trace>
  <inkml:trace contextRef="#ctx0" brushRef="#br0" timeOffset="168">10747 9125 268 0,'-6'8'101'0,"6"32"-54"0,-26 0-42 16,14-14 22-16,-9 14-6 16,-9 8 2-16,-3 7 11 15,-2 11 6-15,2-5-21 16,0 0-6-16,6-13-2 0,3 2-9 15,4-8-1-15,2-7-32 16,3-6-14-16,6-8-70 0,3-3-30 16</inkml:trace>
  <inkml:trace contextRef="#ctx0" brushRef="#br0" timeOffset="169">3854 12256 104 0,'3'-19'38'0,"2"14"-20"0,1-1 5 16,-3 6 18-16,0 0 7 15,-3 0 6-15,0 0-17 16,0 0-7-16,9 11-17 15,0 8 7-15,-3 2 6 0,0 5-5 16,-3 9-2-16,0-1-9 16,0 3-4-16,0-5-3 0,0-3 0 15,0-3-7-15,3-5 1 16,3-2-37-16,0-6-13 16,0-5-33-1,0-8-55-15,0-10 34 16</inkml:trace>
  <inkml:trace contextRef="#ctx0" brushRef="#br0" timeOffset="170">3946 12144 108 0,'-27'-18'44'0,"3"13"-24"0,6-6-2 15,12 8 18-15,-8 3 2 16,-1 0 2-16,-3 6-18 15,-12 7-8-15,0 11-8 16,0 21 2-16,7 10 4 0,2 19-8 16,9 3-2-16,6 5 2 15,15-11 2-15,15-10 11 16,11-13 4-16,13-14-3 16,9-23 0-16,8-19-4 15,7-18 1-15,-7-14-2 0,-11-10 2 16,-16-6-4-1,-14-5 1-15,-24-2-1 16,-15 2 3-16,-9 5-18 0,-2 6-9 16,-1 2-30-16,-3 11-12 15,-3 14-81 1</inkml:trace>
  <inkml:trace contextRef="#ctx0" brushRef="#br0" timeOffset="171">5044 12472 108 0,'0'-18'41'0,"0"15"-22"0,-6-2-5 0,3 2 17 16,-6-2 0-16,-3 0 4 15,-5-3-6-15,-4 0-1 16,0 3-15-16,-3 2-3 0,-3 6 0 16,0 5-4-16,4 10 2 15,-1 6-10-15,6 8 0 16,6 5-2-16,6 5 2 0,6 0 1 16,9-2 3-16,3-8-1 15,6-8 2-15,3-9 4 16,2-12 6-1,4-11-1-15,-3-8 1 16,0-8-7-16,-3-5-2 0,-6-5-4 16,-3-11-3-16,-7-5-3 15,-5-11 1-15,-3 3 3 16,-5 2 1 0,-1 3 5-16,-3 14 2 0,3 7 6 15,0 8 5-15,3 5-7 16,3 14-5-1,3 16-8-15,0 13 1 16,6 13 1-16,0 13 1 16,0 3 2-16,0-3-1 0,0 0-1 15,3-2 1-15,0-6 1 16,2 1-3-16,1-9 0 16,0-10-32-16,6-11-15 15,0-5-49 1,3-8-43-1,0-8 53-15</inkml:trace>
  <inkml:trace contextRef="#ctx0" brushRef="#br0" timeOffset="172">5226 12528 232 0,'3'3'88'0,"3"-3"-48"0,3 5-34 0,0-2 20 15,2-1-3-15,1 1 1 16,0-3-7-16,3 0-2 15,3-3-9-15,0 1-4 0,-3-4-1 0,0-2 3 16,-3 0 2-16,-7-7 2 16,-8-1-4-1,-2 2-1-15,-7 4-1 16,-3 5-2-16,-6 5-2 16,-3 8 1-16,-3 2-1 15,3 6-2-15,4 0 0 0,2 5 3 16,9 3 0-1,3 2 1-15,6 1 0 16,9-1 2-16,6-7-1 16,6-1 2-16,5-10 0 0,7-3 3 15,3-7-8-15,0-6-3 16,5-5-24-16,1-6-9 16,-6-2-24-16,-7-5-9 15,-5-12-15 1,-6-1-22-16,-3-9 46 15,-6-2 191 17,-9-14-38-32,0 11-5 15,0 14-37-15,0 10-19 16,0 13-20-16,0 16-8 16,3 24-2-16,0 13-1 0,0 13 3 15,3-2 3-15,-3 2 2 16,0 3-3-16,0-6-1 0,0-2-1 15,0-2 1-15,-3-6-22 16,0-11-9-16,0-5-81 16</inkml:trace>
  <inkml:trace contextRef="#ctx0" brushRef="#br0" timeOffset="173">5434 12375 312 0,'0'-3'118'0,"3"3"-64"0,6-3-56 15,0 3 20-15,3 0-7 0,6-2 3 16,8-1-7-16,7 0-2 16,3 3-3-16,3 3-6 0,-4 0-2 15,1-1-35-15,-3 4-15 16,0-1-24-16,-7 0-11 15,-2-2-3 1</inkml:trace>
  <inkml:trace contextRef="#ctx0" brushRef="#br0" timeOffset="174">5860 12462 216 0,'-9'26'82'0,"9"-12"-44"0,3-4-29 0,3-5 22 16,0 1-2-16,6-4 3 15,-1 1-4-15,4 0 0 0,0-3-16 16,3-3 0-16,3-2 1 15,0-1-5-15,-3 1-2 0,-3-5-3 16,-4-1 0-16,-5 0 0 16,-3 1 1-16,-6-1 0 15,-9 1 0-15,-2 2-7 16,-7 2-2-16,-6 4-1 16,-3 7 2-16,3 14-3 15,4-1 2-15,2 1 3 16,3 2 1-16,6 0-4 15,6 0 1-15,6 0 2 16,12-2 1-16,6-3-2 16,9-6 2-16,5-2-10 15,7-5-5-15,0-6-8 0,-1-2 0 16,4-6 0-16,-6-2-1 16,-3 0 12-16,-7 0 5 15,-5-6 8 1,-6-2 2-16,-6 2 6 0,-6 4 5 15,-6 4 8-15,-9 6 7 16,-3 10-6-16,0 6-3 16,0 2-11-16,1 8-3 15,5 5-3-15,6 1-2 16,3 5 1-16,9 2 1 16,8-5 1-16,1-5 1 0,3-3 0 15,3-8 2-15,6-13-3 16,-3-10-2-16,-1-6-14 15,-2-8-4-15,3-8-20 16,-6-2-9 0,-3-11-4-16,-4-8-2 0,-8-13 4 15,-3 2 5-15,-3 6 28 16,0 8 13-16,-3 10 45 16,0 11 22-16,0 5-18 15,1 8-6-15,-1 14-30 16,3 15-11-16,0 24-4 15,0 8 2-15,3 13 7 16,-1-5 5-16,1 0-3 16,0-3 1-16,-3-2-5 15,0 5 0-15,0-5-19 16,0-11-7-16,0-8-92 16</inkml:trace>
  <inkml:trace contextRef="#ctx0" brushRef="#br0" timeOffset="175">6229 12438 324 0,'-15'0'123'0,"24"0"-66"0,9-3-71 0,0 3 17 16,14-2-6-16,13-1 1 15,9-2 2-15,5-3 0 16,-2 0 0-16,-1 0-38 0,1 0-16 15,-10 0-70 1</inkml:trace>
  <inkml:trace contextRef="#ctx0" brushRef="#br0" timeOffset="176">7539 12515 88 0,'14'8'35'0,"-26"-21"-18"0,4 2-9 15,8 6 11-15,-3-1 13 16,-3-2 7-16,-6 3-1 16,-3 2 2-16,-3 6-9 15,-6 5-2-15,-6 3-16 16,1 5-8-16,2 5-1 0,6 5-5 16,6 6 0-16,6 8 3 0,9-3 1 15,12-3 3-15,9-5 1 16,6-8-1-16,5-5-1 15,7-11-23-15,3-15-8 16,0-11-49 0,-1-6-56-16,-2-5 31 15</inkml:trace>
  <inkml:trace contextRef="#ctx0" brushRef="#br0" timeOffset="177">7690 12102 244 0,'-15'-3'90'0,"12"9"-48"0,0 4-56 16,3 4 14-16,0 9-2 16,0 20 3-1,3 10 23-15,-3 10 11 16,0-2-18-16,3 2-4 0,0-2-5 0,3 3-2 16,0-9-1-16,0-7-6 15,3-11-1-15,0-8-41 16,0-8-17-16</inkml:trace>
  <inkml:trace contextRef="#ctx0" brushRef="#br0" timeOffset="178">7896 12523 236 0,'-3'2'90'0,"6"6"-48"0,3 11-51 0,-3-6 12 16,0 8 2-16,-3 8 6 15,0 6-3-15,0-4 0 16,0-1-4-16,3-7-3 0,0-1 0 16,0-4-37-16,0-7-15 15,2-6-49 1</inkml:trace>
  <inkml:trace contextRef="#ctx0" brushRef="#br0" timeOffset="179">7925 12338 168 0,'-5'-3'66'0,"7"0"-36"0,-2 1-22 0,0 2 16 0,0 0 1 16,0 0 2-16,-2 0-8 15,-1 2-4-15,-3-2-8 16,0 0-3-16,-3 0 0 0,0 0 2 16,0 0 1-16,3 0-3 15,3 0-1-15,3 0-1 16,0-2-2-16,0-1-2 15,3 3-1-15,-3 0 6 16,0 0 3-16,0-3-6 16,0 3 1-16,0 0 1 0,-3 0 3 15,3 0-22 1,-3 0-8-16,3 0-52 16,3 0-60-16,3 3 37 15</inkml:trace>
  <inkml:trace contextRef="#ctx0" brushRef="#br0" timeOffset="180">8298 12475 160 0,'-3'-13'63'0,"3"13"-34"0,-18-5-16 16,15 5 32 0,-9-3-12-16,-3-2-3 15,0 2-4-15,-3 3-15 16,-3 3-2-16,1 7-2 0,-1 9-8 16,3-1-1-16,3 6-2 15,3 3 2-15,3-1-1 0,3-2-1 16,6 5 3-1,9-5 2-15,6-6-2 0,6-5-2 16,6-10-1-16,8-3 0 16,1-5-13-16,-3-6-4 15,0-5-31-15,-4-2-14 16,4-9-18 0</inkml:trace>
  <inkml:trace contextRef="#ctx0" brushRef="#br0" timeOffset="181">8375 12136 172 0,'-6'0'66'0,"9"6"-36"0,0 12-33 16,0-2 13-16,3 13 8 16,0 11 6-16,-3 5-1 15,3 8-2-15,-3-6-11 16,0 1 0-16,0-3 1 0,0-3-9 15,0-5 0-15,3 0-18 16,-3 1-6-16,0-12-31 16,0-2-11-16</inkml:trace>
  <inkml:trace contextRef="#ctx0" brushRef="#br0" timeOffset="182">8664 12422 164 0,'-6'0'63'0,"3"0"-34"0,-6 0-32 0,3 0 13 16,-6 3-1-16,-3 2 5 16,-3 0-2-16,-9 9 1 15,7 2-7-15,-4-1-4 0,6-4 1 16,3 0-7-16,3 2-1 15,12 0 2 1,6 3 1-16,3-3 4 16,3 3-6-16,3-3 1 0,6 0-6 15,2-2 1-15,4 0-25 16,9-6-8-16,0-5-28 16</inkml:trace>
  <inkml:trace contextRef="#ctx0" brushRef="#br0" timeOffset="183">9030 12449 184 0,'-9'0'68'0,"6"2"-36"0,-6 14-24 16,6-11 16-16,-3 9 1 0,0 2 2 15,0-1-10-15,0 7-5 16,3 1-7-16,3 1-2 0,3 0 1 16,3 3 0-16,6 2 2 15,6-6 3-15,3-4 2 16,5-11-1-16,7-11-1 16,-3-2-3-16,-3-6-1 0,-3-2-3 15,-4-3 1 1,-8-2 2-16,-3-3 4 15,-9-1-4-15,-9-1-3 16,-6-4-1-16,-2 6-1 16,-4 2-7-16,0 4 0 0,0 4-28 15,3 3-9-15,3 0-35 16,3 3-13-16,9 0 5 16</inkml:trace>
  <inkml:trace contextRef="#ctx0" brushRef="#br0" timeOffset="184">9274 12451 220 0,'12'14'85'0,"-6"12"-46"0,0-2-35 15,0-14 19-15,-3 4-11 16,0 1 1-16,-3 1-2 16,0-2 3-16,0-1-7 15,0-3-4-15,-3-2 0 0,0 0-2 16,3-2 2-16,0-6-2 0,0 0-1 15,3-6-2-15,3-4-1 16,2-6-3 0,13-5-1-16,6-3-3 0,-3 3 1 15,3 5 5-15,2 13 2 16,1 8 10-16,0 3 7 16,-3 6 4-16,-6 4 1 0,-4 3-7 15,-2 0-3 1,-6-2-8-16,6-3-3 15,-3-3-62-15,6-10-98 32</inkml:trace>
  <inkml:trace contextRef="#ctx0" brushRef="#br0" timeOffset="185">10259 12171 168 0,'-3'-5'63'0,"6"7"-34"0,-3 9-27 0,6-1 12 16,0 19 2-16,0 6 4 0,-6 7-8 16,0 8-4-16,-3-5-5 15,3-5-3-15,-3-5 3 16,0-4-2-16,3-4-1 0,-3-9 3 16,3-2 0-16,0-5-17 15,0-6-5-15,0-8-18 16,0-10-4-16,0-8-2 15,3-5-4 1,3-4 22-16,0-1 29 16,-9-12 15-16,6 4 18 15,0-1 7-15,3 0-4 0,3 3 1 16,3 3-12 0,3-1-3-16,5 4-15 15,7 4-2-15,0 11-2 0,3 6-3 16,0 7-1-16,-7 8 1 15,-8 11 2-15,-12 8-5 0,-6 3-3 16,-9 10 1-16,-3-3 0 16,-2-2 1-16,-4-3 2 15,0-3 1-15,3-7 1 16,3-3 4-16,3-3 3 16,3-2-2-16,3-4 2 15,0 1-11-15,3 0-2 16,3 0 1-16,6 8 2 15,3 3-2-15,3-1 0 16,0 1 3-16,3-1 3 16,-3 3-4-16,0 1-1 15,0-4 0-15,-3-2 2 16,0-3-23-16,0-5-11 16,-1-3-23-16,1-2-11 15,6-6-28 1</inkml:trace>
  <inkml:trace contextRef="#ctx0" brushRef="#br0" timeOffset="186">10604 12427 196 0,'0'3'74'0,"3"0"-40"0,6 5-40 16,0-3 12-16,3 6 0 15,0-3 4-15,3 2 10 0,6 1 5 16,0-1-13-16,-4-2-7 0,1-2-3 15,0-4 2 1,0-4 2-16,-3-4-2 16,-6-7-3-16,-3 0 0 15,-6 0 3-15,-3 2 2 16,-9 0-5-16,-6 3 0 16,-3 6-1-16,0 2 2 15,1 5-1-15,-1 8-1 16,3 3-2-16,3 0 1 15,3 0 7-15,6 2 6 16,6 1-8-16,6-1-5 16,6 1 1-16,6-3-1 15,6-6-10-15,2-2-3 16,7-2-31-16,3-6-12 0,-3-6-42 16</inkml:trace>
  <inkml:trace contextRef="#ctx0" brushRef="#br0" timeOffset="187">11066 12396 256 0,'-12'-16'96'0,"3"13"-52"0,0-5-29 15,3 8 26-15,-6 0-18 16,3 0-2-16,0 3-15 16,0 2-7-16,3 3 1 15,0 5-3-15,3 6 1 0,9 2 0 16,0 0 0-16,6 0 0 15,-3-2 0-15,-3-1 2 0,0 1 0 16,-9-1 2-16,-6-2 1 16,0 0-1-16,-6-5-2 15,-2-3 1-15,-4-3-1 16,-3-5-5-16,3-3-1 16,3 1-19-16,3-4-9 15,6-1-24-15,6-1-11 16,9-8-32-1</inkml:trace>
  <inkml:trace contextRef="#ctx0" brushRef="#br0" timeOffset="188">11149 12446 228 0,'6'11'85'15,"15"-9"-46"-15,-9 11-37 0,-3-7 17 16,0-1-4-16,0 3 4 0,2-8-5 15,1 0 2-15,0 0-9 16,0-8-4-16,0 0 0 0,-3 0 0 16,0 0 1-16,-6-2-2 15,-3-1 1-15,-6 0-4 16,-3 1-2-16,-6 2-9 16,-6 3-3-16,0 5 6 0,1 5 2 15,-1 6 2-15,3 4 1 16,3 4 5-1,6-1 1-15,6 4 6 16,6-1 3-16,3 0-4 0,12-3 1 16,0 1-3-16,6-6 0 15,2-2-3-15,1-6 1 16,3-5-20-16,-3-3-6 16,8-7-17-16,-2-1-5 15,-6-5-25 1,-3-7-43-16,-6-6 28 15</inkml:trace>
  <inkml:trace contextRef="#ctx0" brushRef="#br0" timeOffset="189">11500 12113 220 0,'3'-22'82'0,"0"20"-44"16,3 2-36-16,-6 0 17 0,3 5-1 16,3 8 3-16,0 11-7 15,-3 18-1-15,0 11-7 16,-3 6-2-16,0 1 0 0,-3-4-2 15,0-6 1-15,0-2-4 16,0-8 0-16,0-9-26 16,0-7-11-16,0-5-54 15,3-9-45 1,0-7 50-16</inkml:trace>
  <inkml:trace contextRef="#ctx0" brushRef="#br0" timeOffset="190">11354 12314 260 0,'3'-19'96'0,"6"19"-52"0,15 0-54 0,-3 0 14 16,6 0-5-16,9-2 2 16,8-1-2-16,1-5 0 15,2 0-107-15,4 3-47 16</inkml:trace>
  <inkml:trace contextRef="#ctx0" brushRef="#br0" timeOffset="191">12185 12007 224 0,'-9'0'85'0,"9"5"-46"0,0 16-48 16,3-5 12 0,-3 11-4-16,0 10 0 0,0 16 9 15,0-1 7-15,0-1-7 16,0 4 7-16,0-10 2 0,0-8-7 16,0-5-1-16,0-5-3 15,0-6-1-15,0-5-1 16,0-3 0-16,0-5 2 15,0-3 3-15,0-5-2 16,3-5-2-16,0-8-5 0,3-6-2 16,3 0-2-16,6-4 0 15,3-1 0 1,2-3 3-16,10 12-5 0,3 4 0 16,-3 8 0-16,-4 9 4 15,-2 4 1-15,-3 6 3 16,-9 5 5-16,-3 3 6 15,-9 0 2-15,-6-3 3 16,-6 0-6-16,-9 0-2 16,-3-2-5-16,1-3-2 15,-4-6-10-15,3-4-5 16,0-4-14-16,3-4-4 16,6-4-19-16,7-2-9 0,5-8-49 31</inkml:trace>
  <inkml:trace contextRef="#ctx0" brushRef="#br0" timeOffset="192">12459 12388 200 0,'-3'32'77'0,"3"-11"-42"0,3 18-30 16,0-25 19-16,3 2-2 15,0-1 2-15,3 1-2 16,0-3-2-16,8-2-10 15,1-6-4-15,0-2 0 0,0-6-3 0,0-2 0 16,0-3-1 0,0-13-2-16,-1-3-4 15,-5-2 0-15,0-1 0 16,-3 6 2-16,-3 5 1 0,0 3 1 16,-3 5-3-16,3 8 0 15,0 8 2-15,0 10 0 16,0 6 3-16,3-3 1 15,0 1-1-15,3-1 1 16,-1 0-4-16,4-5 0 16,6-3-8-16,0-2-4 15,0-6-31-15,-3-5-11 16,0-3-47 0,-1-5-20-16,1-13 62 0</inkml:trace>
  <inkml:trace contextRef="#ctx0" brushRef="#br0" timeOffset="193">12965 11986 228 0,'0'-11'85'0,"0"11"-46"0,3 8-43 0,0-3 13 0,-3 9-5 16,3 9 2-16,-3 14 1 15,0 19 1-15,-3 2-4 16,0 0-3-16,0 1 0 0,0-4-1 15,0-10 2-15,0-5-17 0,0-8-4 16,3-6-35 0,0-7-15-16,3-9-13 15</inkml:trace>
  <inkml:trace contextRef="#ctx0" brushRef="#br0" timeOffset="194">13105 12033 212 0,'0'-21'82'0,"3"24"-44"0,0-1-44 15,3 14 23-15,0 5-1 16,-1 11 3-16,1 13 3 16,0 11-12-16,0-1 1 0,-3 6 0 15,0-3-6-15,-3-7-1 16,0-6-4-16,3-6-1 15,-3-4-26-15,0-9-11 0,0-7-76 16</inkml:trace>
  <inkml:trace contextRef="#ctx0" brushRef="#br0" timeOffset="195">12819 12266 300 0,'-36'-16'112'0,"36"16"-60"0,3-2-61 15,15 4 2 1,3-2 0-16,6 0 1 0,-1 0 3 16,13 0 3-16,0 0-3 0,0 0 0 15,2 8-51-15,-2-3-22 16,9 1-25-1</inkml:trace>
  <inkml:trace contextRef="#ctx0" brushRef="#br0" timeOffset="196">13251 12475 244 0,'-45'45'93'0,"39"-37"-50"0,3 3-44 0,3-3 18 15,6-1-1-15,0 4 2 0,6 0 6 16,6-1 2-16,2-2-13 15,1-3 5-15,6-2 3 0,-3-3-9 16,-3-5-2-16,3 0-4 16,-4-3-1-16,-5-3 1 15,-9-2 1-15,-3-6-3 16,-6-2-3 0,-6 0-9-16,-6-3-5 0,-2 0-11 15,-7 3-3-15,0 5-12 16,3 3-3-16,3 2-19 15,6 1-9-15</inkml:trace>
  <inkml:trace contextRef="#ctx0" brushRef="#br0" timeOffset="197">13551 12396 236 0,'-3'24'90'0,"6"-11"-48"0,-3 16-38 0,0-16 19 16,0 0 2-16,0-2 5 16,-3 0-8-16,3-4 0 15,0-1-13-15,0-1-5 0,0-5-3 16,0 0-4-16,6-8 0 0,0-5-1 16,6-6 3-1,3-2-2-15,3 0-1 16,3 2 3-16,2 4 0 15,4 7-4-15,0 5 1 0,-3 11 2 16,0 10 3 0,-1 4 2-16,-2-1 1 0,-3 0-5 15,-3-2 1-15,0-4-24 16,3 1-12-16,9-3-89 16,-1-5-41-1</inkml:trace>
  <inkml:trace contextRef="#ctx0" brushRef="#br0" timeOffset="198">4934 12975 116 0,'0'-2'44'0,"3"2"-24"0,0 2-17 0,0 3 12 16,0 3 6-16,0 8 7 16,0 8-6-16,0 3-3 15,-3 7-11-15,3-2 1 0,-3-1 4 16,0-1-3-16,0-4 2 0,3 0-7 16,-3-4-1-16,0-4-2 15,0-2-2-15,0-3 1 16,0-2 1-1,3-3 5-15,-3-3 4 16,0 0-2-16,3-2 0 16,-3-3 1-16,3 0 1 0,3 3 1 15,3-3 0-15,0-3-4 16,2 0 0-16,4-2-7 16,0 0-1-16,3-1 0 15,3 1 2-15,3 0-1 16,0 2-1-16,-4 1 1 15,-2-1 1-15,0 0-3 16,-3 1 0-16,0-1 1 0,-6 0 0 16,0 3 0-1,0-2 0-15,-3 2-25 16,0-3-10-16,-3 0-24 16,5 3-9-16,-2-2-23 15</inkml:trace>
  <inkml:trace contextRef="#ctx0" brushRef="#br0" timeOffset="199">5244 13078 120 0,'-9'-2'46'0,"6"2"-24"0,-3 2-8 0,6-2 17 0,-3 3-2 16,3-3 1-16,0 3-13 16,0 2-5-16,3-2-7 15,0 2 1-15,3 3 3 0,6 0-7 16,2 0-1-16,1 5-1 16,3 3 2-16,0 0-1 15,0 0-1-15,-3-1 1 16,-3-1 1-16,-3 2-3 15,-3-3 0-15,-6 0 7 16,-3 0 4-16,-6 0 1 16,0 1 1-16,-3-1-6 15,-3 0-4-15,3 0-1 0,0-5-1 16,3 0-5-16,0 0 1 16,3 0-40-16,3-3-16 15</inkml:trace>
  <inkml:trace contextRef="#ctx0" brushRef="#br0" timeOffset="200">5827 13290 84 0,'0'-3'33'0,"0"6"-18"0,3 0-11 0,0 2 10 16,0 3 5-16,0 2 3 0,0 6-5 16,0 3 0-16,0-1-4 15,0-2 0-15,0 0-7 16,0 0 3-16,0-3 3 15,0 0-4-15,-3-2-2 0,0-3-3 16,0-3-3-16,0 1 7 16,0-4 3-16,0-2 1 15,0 0 1-15,0 0-4 16,-3-2-3-16,0-1 4 16,0-2 2-16,0-3-4 15,0 0 1-15,0-5-1 16,3-3 1-16,0-3-7 15,0 1 0-15,3-1 3 16,3-2 5-16,0 2-3 16,3 4-1-16,0-1-2 0,2 2-3 15,1-4 1-15,0 10-1 16,0 3-5-16,0 2 1 16,0 0-16-16,3 3-6 15,-3 0-16-15,0 3-6 16,-3 0-16-1,0 2-32-15,-3 0 26 16</inkml:trace>
  <inkml:trace contextRef="#ctx0" brushRef="#br0" timeOffset="201">6038 13301 124 0,'-3'8'46'0,"6"2"-24"0,0-2-15 0,0-3 15 0,0 1-2 15,3 2 3-15,0-3-7 16,3 3 1-16,0-6-10 15,3 4 0-15,-3-6 0 0,3 0 1 16,0-3 0-16,3-2-4 16,-1 0-1-16,-2-3 1 15,3-3 0-15,-3 0-2 16,-3 3 1-16,-9-2-2 16,0-1-1-16,-9 1 1 15,0 2 1-15,-3 3-3 0,0 2 0 16,-2 6 1-16,-4 4 2 15,0 7-1-15,0 2-1 16,3 5 1 0,3 0 1-16,3 0 3 15,6-2 4-15,6-1-4 0,6 1-3 16,3-4-1-16,6-4 1 16,12-3-14-16,2-3-7 15,4-5-48 1,3-2-56-16,-6-1 29 15</inkml:trace>
  <inkml:trace contextRef="#ctx0" brushRef="#br0" timeOffset="202">6476 13258 208 0,'-30'-2'77'0,"12"2"-42"0,3 8-41 0,9-3 12 15,-3 3 0-15,-2 2 6 0,-1 4-6 16,3 4-3 0,3 3-2-16,6-2-4 0,3-1 2 0,6 1 1 15,9-1 2-15,5-2-3 16,4-3 0-16,0-2-17 16,0-6-5-16,0-5-49 15,2-2-37 1,-2-9 38-16</inkml:trace>
  <inkml:trace contextRef="#ctx0" brushRef="#br0" timeOffset="203">6640 13086 180 0,'-18'-5'68'0,"18"8"-36"0,0-3-37 15,3 10 5-15,-3 9 3 16,0 7 2-16,0 9 4 15,0 2-4-15,0 5-1 0,0-5 2 16,0 0-3-16,0-3 0 16,0-2-1-16,0-5-2 15,0-4-32-15,0-4-16 16,0-6-29 0</inkml:trace>
  <inkml:trace contextRef="#ctx0" brushRef="#br0" timeOffset="204">6535 13253 200 0,'-6'-8'74'0,"9"8"-40"0,0-5-35 16,3 2 15-16,0 3-6 15,6 0 3-15,0 0-8 16,6 3-2-16,6-1-1 15,3-2-7-15,-1 3-3 0,1 0-32 16,-3-1-12-16,-3 1-11 16,-3 0-15-1,0-3 30-15,-7 2 124 32,-5 1-21-32,-6-3 0 15,-3 3-15-15,-3 2-6 16,-2 0-18-16,-1 3-6 15,0 0-5-15,0 3-3 0,0 7 1 16,0 6-1-16,3-6 2 16,3 1 1-16,3-3 3 15,3-3 1-15,3-2 1 16,3-3-2-16,3-3-1 16,3-2-3-16,-3-3-2 15,-1-3-4-15,1-5-2 16,-3-5 3-16,0 0 3 0,-3-1 1 15,-3-2-1 1,-3 3 1-16,0 0 1 0,-3 2 3 16,3 6 2-16,-3 2-3 15,0 3-1 1,3 3-6-16,0 5 0 16,0 8 1-16,3 0 3 0,0 0-5 15,0-3 1-15,3 0 1 16,0-2 3-16,0-1-22 15,3-2-8-15,3-3-30 16,3-5-41 0,-3 0 22-16</inkml:trace>
  <inkml:trace contextRef="#ctx0" brushRef="#br0" timeOffset="205">6949 13324 116 0,'-3'0'44'0,"3"-2"-24"0,3 4-19 0,-3 4 11 15,3 2 3-15,0 0 3 16,0 2 4-16,0 3 1 16,-3 1-6-16,0-4 0 15,3-2-10-15,-3 0 2 0,0-3 2 16,3 1-9-16,-3-6 0 16,0 2 0-16,0-2 3 15,0 0 7-15,3-5 8 16,0-6-3-1,0-2-11-15,0-3-4 16,3 0-2-16,3 1 0 0,3 1 0 16,0 1 2-16,0 5-1 15,-1 3-1-15,4 5 1 16,3 3 1-16,-3 2-1 16,0 3 2-16,-3 8 0 15,0 0 1-15,-3-1-2 16,-3 1-2-16,0-2 1 15,0-4-1-15,-1 1-20 16,1-3-7-16,3-3-19 0,3-2-7 16,0-3-2-1,3 0-34 1,0-8 16-16</inkml:trace>
  <inkml:trace contextRef="#ctx0" brushRef="#br0" timeOffset="206">7312 13319 144 0,'0'-10'55'0,"-3"7"-30"0,0-5-3 0,3 8 20 15,-3 0-11-15,-3 0-6 16,-3 3-10-16,-2-1-2 16,-1 4-8-16,0 4-1 0,0 6 0 15,3 3-5-15,0-1 1 16,3 1 2-16,6-4 3 16,3 1 0-16,3-2 0 15,3-4-1-15,0-2 2 16,3-3 1-16,0-5 1 0,0-2-2 15,2-4 1-15,-2 1-4 16,0-5 0-16,-3-4-1 16,-3-2-2-16,3 3 1 15,-6-3-1-15,-3 3-3 16,0 3 2-16,0 2-1 16,0 2 0-16,0 6-3 15,-6 11 1-15,3 5-3 16,6 2 2-16,0 1 3 15,0 2 1-15,0 3 1 16,-3 0 2-16,0-3 5 16,-6-3 4-16,0 1-4 15,-3 2-2-15,0-3 0 0,-3 4-1 16,-3-14-2-16,1 0-2 16,-4-6 1-16,0-7-1 15,0 0-16-15,3-3-6 16,3-3-22-16,-3 0-10 15,3-2-13 1,9 0-41-16,3 0 23 16</inkml:trace>
  <inkml:trace contextRef="#ctx0" brushRef="#br0" timeOffset="207">7372 13309 136 0,'21'-8'52'0,"-15"5"-28"0,0 0-8 0,0 3 16 15,-4 0-2-15,-2 0 2 16,3 0-9-16,0 0-4 0,-3 0-11 16,0 0-5-16,3 8 0 0,0 3-4 15,0 5 0-15,3 2 5 16,0 1 5-16,3-1-5 16,0-2-2-16,3 0-1 15,0-3 1-15,6-2-1 16,3-3 2-16,-3-3 0 15,-1-2 3-15,-2-6-1 16,0 0 0-16,-3-2-3 0,-3-5 1 16,0-6 0-1,-3 0 1-15,-3-3-5 0,-3 3 1 16,0 3 0 0,0 0 0-16,0 5 0 0,0 3 0 15,-3 5-5-15,0 2 1 16,3 12-3-16,0 1 0 15,3 1 4-15,3 0 1 16,3 0 2-16,0 0 0 16,3-3 0-16,-1 0 2 15,1-2-19-15,3-6-6 16,0-2-21-16,-3-3-8 16,6-5-36-1</inkml:trace>
  <inkml:trace contextRef="#ctx0" brushRef="#br0" timeOffset="208">7839 13078 188 0,'0'-5'71'0,"-12"5"-38"0,6 3-39 16,12 7 3 0,0 9 1-16,0 7 14 15,0 6 7-15,-3 2-9 16,3 3 1-16,0 3 2 0,-3-3-9 15,0-5-2-15,3 0 0 16,-3-3 1-16,3-5-6 16,0-3 0-16,3-3-41 15,3-4-16-15,0-7-24 16</inkml:trace>
  <inkml:trace contextRef="#ctx0" brushRef="#br0" timeOffset="209">8125 13316 212 0,'-12'-10'79'0,"6"13"-42"0,-6-3-37 0,6 0 16 15,-6 2-7-15,-6 3 2 16,1 3-8-16,2 8-2 16,-3 0-1-16,3 3 0 0,6-1 0 15,3 1 2-15,3-1 3 16,3-2 2-16,3 0 1 15,6-5-2-15,6-3-1 16,0-3-1-16,0-5 0 16,0-3-5-16,-1-2-1 15,-2 0 1-15,0-3 0 16,-3 0 1-16,-3-6 2 0,-3 4-3 16,0 2-2-1,-3 0 6-15,0 3 3 0,0 10-6 16,0 0-3-1,3 3-2-15,0 3 3 16,3-1 1-16,0 1-2 16,3 2 2-16,0-2-4 15,3-1 1-15,0-2-27 16,-1-2-11-16,4-4-30 16,0-2-38-16,3-2 34 15</inkml:trace>
  <inkml:trace contextRef="#ctx0" brushRef="#br0" timeOffset="210">8324 13359 140 0,'3'2'55'0,"0"12"-30"0,0-4-16 16,0-2 16-16,0 0-3 0,0 0-1 15,0-3-9-15,0 1-5 16,0-1-4-16,-3-5 0 0,3 3 0 15,-3-3 7-15,0 0 4 16,0 0 4-16,3-6 3 0,-3 1-7 16,0 0-3-16,0-8 0 15,0-1-6 1,3 1-1-16,0 0 0 16,3 0 0-16,0 5-5 15,3 0-1-15,3 0-2 16,6 2 3-16,5 1-13 15,1 0-4-15,3 0-43 16,0-3-20-16,0 0-11 16</inkml:trace>
  <inkml:trace contextRef="#ctx0" brushRef="#br0" timeOffset="211">9015 13279 120 0,'0'8'46'0,"3"8"-24"0,3 0-13 0,-3 0 16 15,3 3 1-15,0-1 4 16,0-2-3-16,0-3-2 16,0 0-13-16,0-2-3 0,-4-3 1 15,1-3-2-15,0 0 3 16,-3-5 3-16,0 0 1 16,0-2-4-16,-3-1 1 15,0-5-3-15,1-5 0 16,-1-3-1-16,3 0 2 15,0 0-3-15,3 1-2 16,2-1-2-16,1 2 0 16,3 1-2-16,0 3-1 0,0 2 1 15,3 0-1-15,0 0-25 16,3 3-8-16,3-1-16 16,0 4-5-16,-3 2-4 15,-1 0-2 1,1 0 12-16,-3 0 8 15,-3 2 25-15,0 1 38 16,0 0 42 0,-3 4-9-16,0 1-15 15,3 0-10-15,-3 0-19 16,0 0 6-16,3 0 2 0,0-3 3 16,5-5 7-16,10-5-5 31,-3 0-11-31,-3-3-8 15,-3 0-2-15,-3 0-3 0,-3 0 2 16,-3 0-4-16,-3-2 0 16,-3 2-4-16,-3 0-1 15,-12 0-4-15,0 2-1 16,-3 4 3-16,-3 7 3 16,0 3 3-16,0 5 3 15,4 1 2-15,2 1 1 16,3 1 2-16,3 3 1 15,3 2-3-15,6-3-1 16,6 1-1-16,3-3-2 16,6-3-19-16,6 0-8 15,5-5-21-15,7-2-8 16,-3-4-21-16,0-2-31 16,-4-2 37-16</inkml:trace>
  <inkml:trace contextRef="#ctx0" brushRef="#br0" timeOffset="212">9625 13316 176 0,'0'-18'66'0,"0"10"-36"0,-3-8-15 16,-3 11 20-16,0 0 3 16,0-1 4-16,-3 1-17 15,-3 0-6-15,1 2-12 16,-4 8-5-16,-3 6-1 0,0 2-6 16,3 3 1-16,0 5 2 15,6 3 3-15,3-3 2 16,6-2 1-16,3-3 0 15,6-1 0-15,6-4 0 16,3-3 0-16,3-3-2 16,6-5 1-16,-4-5-7 0,-2 0-1 15,-3-6 2-15,0-2 1 16,-3-3 2-16,-6 0 2 16,0 0 1-16,-6 0 1 15,0 3-5-15,-3 3-1 16,-3 2-6-16,3 2 0 15,-3 9-1-15,0 5 3 16,3 10 2-16,0 4-1 0,3 1 4 16,0 4 0-16,0-1 7 15,0 1 4-15,-3-1 1 16,0-2 1-16,-3 3-2 16,0-6 1-16,-9-3-4 15,-6 3 1-15,-3-2-5 16,0-6 0-16,-3-10-3 15,1-3-1-15,-1-8-19 16,3-3-7-16,0-2-26 16,0 0-11-16,6-6-46 15</inkml:trace>
  <inkml:trace contextRef="#ctx0" brushRef="#br0" timeOffset="213">9804 13240 212 0,'3'-3'82'0,"12"6"-44"0,-7 7-40 15,-2-2 17-15,3 3-2 0,-6 2 4 16,3-2 2-16,0 2 1 16,0-3-9-1,0 9-6-15,0 0-12 0,0-4-6 16,0-1-37-16,-3-4-18 15</inkml:trace>
  <inkml:trace contextRef="#ctx0" brushRef="#br0" timeOffset="214">9842 13171 264 0,'-6'-5'101'0,"6"-9"-54"0,3 7-59 15,0 4 13-15,6 0-15 16,0 1-2-16,0-1-13 16,0 3-4-16,3 0-32 15,0 0-10-15,0 3 8 16,0 5 7-16</inkml:trace>
  <inkml:trace contextRef="#ctx0" brushRef="#br0" timeOffset="215">9976 13253 144 0,'-6'19'55'0,"3"-9"-30"0,0 9-14 15,3-9 18-15,3 1-6 0,3 5-1 16,3-3 1-16,3-3 0 16,6-2-12-16,6-2 2 0,3-1 1 15,-4-8-1-15,1-2 0 16,-3-3-3-16,0-2 1 16,-6-1 0-16,-6 0 1 15,-3-2 2-15,-6-3 2 16,-6 0-7-16,-3 1-1 15,-6 4-4-15,-12-5-1 16,3 5-12-16,1 1-7 16,-1 10-24-16,6 0-12 15,6 0-11-15,3 0-3 16,6 0-26 0</inkml:trace>
  <inkml:trace contextRef="#ctx0" brushRef="#br0" timeOffset="216">10253 13208 204 0,'3'8'77'0,"3"3"-42"0,9 10-32 16,-9-11 15-16,0 1 0 16,-3 2 1-16,0 0-2 15,0-2 2-15,-3-3-10 16,0 0-3-16,3 0-2 0,0-3 0 15,-3-5 0-15,6 3 2 16,0-3 1-16,0 0 1 0,3-6 2 16,2-2-5-16,4-5-1 15,0-3 0 1,6-5 0-16,3 3-5 0,3 2-1 16,2 5 1-16,1 9 2 15,-3 4 6-15,0 6 4 16,0 5 0-16,-4 3 1 15,-2 0 0-15,-3 0 0 16,-3-3-6-16,3-2-2 16,-3 2-37-16,0-5-16 15,-4-3-94 1</inkml:trace>
  <inkml:trace contextRef="#ctx0" brushRef="#br0" timeOffset="217">3720 14356 152 0,'-24'3'57'0,"9"-3"-30"0,3 0-1 15,9 0 25-15,3 0-5 16,-3-3-2-16,3 1-21 16,3-4-9-16,9-2-8 15,6-2-3-15,6-6 1 0,-1 3-5 16,4 2-1-16,3 3 1 0,-3 8 0 16,0 8-2-1,-4 5 0-15,-8 3 2 0,-15 8 2 16,-3 3 0-16,-3 4 2 15,-6 6-4-15,-5-2 0 16,-1-6 3-16,3 0 1 16,0-3-1-16,3-4-2 15,3-7 1-15,3 4 1 16,3-8-1-16,3-1 2 16,3-2-4-16,6-3-2 15,3-2-1-15,6-3 3 16,3 0-9-16,5-3-1 15,-2 1-12-15,-3-1-3 16,0-2-13-16,-3-1-5 0,-3 1-18 31,-3-3-39-31,-1-2 25 0</inkml:trace>
  <inkml:trace contextRef="#ctx0" brushRef="#br0" timeOffset="218">3833 14092 160 0,'-30'-27'63'0,"12"25"-34"0,-21 2-16 0,19 2 19 15,-7 11-12 1,-3 3-3-16,0 8-6 0,0 16-2 16,1 7-5-16,5 12-1 0,9 20 3 15,12 6-3-15,15-6-2 16,9-10 6-16,23-8 5 15,7-16 7-15,12-14 3 16,2-15-3-16,6-18-1 16,7-17-2-16,-10-10 0 15,-8-16-6-15,-16-8-2 16,-17 0-2-16,-15-2-1 16,-24-3-1-16,-12-1 0 15,-5 9-13-15,-7 8-4 16,-3 10-14-16,4 11-5 15,2 10-54-15,9 11-21 0,9 3 6 16</inkml:trace>
  <inkml:trace contextRef="#ctx0" brushRef="#br0" timeOffset="219">5065 14520 164 0,'3'-39'63'0,"-15"31"-34"0,3 0-12 15,6 2 22-15,-3 1-7 16,-3 0 1-16,-3 0-9 16,-5 2-3-16,-4 3-12 15,0 5-3-15,-12 19 0 0,3 3-8 16,4 4-3-16,5 4 0 15,6 4 3-15,6 1 1 16,12-6 1-16,9-4 0 16,6-7 2-16,2-7 3 15,7-5 2-15,0-6 8 16,3-13 2-16,-6-10-6 0,5-6-4 16,-2-5-2-16,-6-14-1 15,-3-7-7 1,-6-3 0-16,-6 0-4 0,-18-5 2 15,0 3 3-15,0 2 1 16,-3 2 3-16,3 12 1 16,3 7 3-16,0 19-3 15,3 13-6 1,6 21-1-16,0 11 2 16,6 13-1-16,3 7 1 15,6 7 2-15,6-4 0 16,-3-4-3-16,3-9 2 0,-3-2-4 15,-1-6-1-15,4-8-48 16,0-7-19 0,3-14-40-16</inkml:trace>
  <inkml:trace contextRef="#ctx0" brushRef="#br0" timeOffset="220">5330 14565 272 0,'-6'0'104'0,"3"-2"-56"0,6 4-58 15,-3-2 16-15,6 3-2 16,3 2 5-16,3-2 8 16,3 0 7-16,2-3-13 15,4-3-6-15,9 0-1 0,0-7-1 16,-3-1 3-16,-4-5-3 16,-2 0-2-16,-9 3 2 15,0-3 0-15,-9 0 1 16,-9 0 0-16,-9 1-5 0,-6 1 1 15,-2 4-5-15,-4 5 1 16,0 5 0-16,-6 5 2 16,9 5-4-16,4 9 2 15,5 7 2-15,9-2 1 16,3 3 1-16,6-1 2 16,9-2 1-16,6-3 1 15,5 0-2-15,16-2-2 16,0-3-8-16,-4 0-3 15,1-11-23-15,-3-5-8 16,-3-5-20-16,-1-3-9 0,4-8-23 16</inkml:trace>
  <inkml:trace contextRef="#ctx0" brushRef="#br0" timeOffset="221">5788 14190 292 0,'-9'-11'110'0,"9"11"-60"0,0 0-63 15,0 0 17-15,3 8 0 16,0 5 5-16,0 14 7 16,0 10 4-16,0 5-10 15,0 14-3-15,0-3-3 0,0-3 0 16,0-5 0-16,3-8-9 16,-3 0-4-16,0 3-39 15,3-11-19-15,-3-13-58 16</inkml:trace>
  <inkml:trace contextRef="#ctx0" brushRef="#br0" timeOffset="222">5580 14388 300 0,'0'-5'112'0,"9"2"-60"0,6 0-58 0,-3 3 19 15,6-2-6-15,11-1 3 0,4 1-7 16,6-1-2-16,2 3-1 16,4 0-49-16,3 0-19 15,-7 0-54-15</inkml:trace>
  <inkml:trace contextRef="#ctx0" brushRef="#br0" timeOffset="223">6113 14457 212 0,'0'0'79'0,"6"2"-42"0,3 4-30 0,-3 4 20 16,8-2-5-16,4 0 1 16,0-2-3-16,0-1-1 15,6-3-10-15,-3-7-3 0,0 0-2 16,-4 0 0-16,-2-1 2 15,-3-2-3-15,-3 0-2 16,-6-2-3-16,-3-1 1 16,-6 1-4-16,-3-1 1 15,-6 1 0-15,-6 2-1 16,-5 2 6-16,2 4 1 0,-3 4-3 16,3 4 1-16,3 4 0 15,4 3 2-15,2 6 5 16,6 7 6-16,3-2-3 15,6 3 0-15,6-1-6 16,6-2-3-16,9-6-11 16,2 1-4-16,4-6-28 15,9-5-13-15,-3-5-26 16,14-3-50-16,-2-6 32 16</inkml:trace>
  <inkml:trace contextRef="#ctx0" brushRef="#br0" timeOffset="224">6577 14438 248 0,'-12'-21'93'0,"6"11"-50"0,-9-1-30 0,6 8 22 16,-5 1-16-16,-10 2-3 15,0 5-10-15,0 3-4 16,0 5-1-16,3 0-6 0,7 16 1 16,5-2 0-16,9-1 2 15,3 1 5-15,17-3 3 16,7-3-2-16,0 0-3 15,6-10-14-15,2-3-4 16,1-6-20-16,0-4-6 0,-3-4-18 16,-4-2-6-1,-2-13-15-15</inkml:trace>
  <inkml:trace contextRef="#ctx0" brushRef="#br0" timeOffset="225">6753 14208 228 0,'-18'-29'88'0,"12"18"-48"0,0 1-20 15,6 10 24-15,0 0-24 16,0 0-9-16,0 5-5 16,0 6 0-16,0 13-3 15,0 10 0-15,0 11 1 0,3 8-5 16,0 2 1-16,3-2 0 16,-3-5 2-16,0-8-25 15,0 2-10-15,0-5-43 16,-3-11-18-16</inkml:trace>
  <inkml:trace contextRef="#ctx0" brushRef="#br0" timeOffset="226">6521 14399 260 0,'20'-8'96'0,"4"2"-52"0,21-4-49 0,-21 7 15 0,11-2-8 16,7 0-2-16,12-3-39 16,-1 2-19-1,1 1-43-15,14-13-17 16</inkml:trace>
  <inkml:trace contextRef="#ctx0" brushRef="#br0" timeOffset="227">7634 14407 176 0,'-9'-8'68'0,"3"5"-36"0,-3 0-29 0,0 3 15 16,-6-2-3-16,-3 2 4 0,-3 0 6 15,1 5 7-15,-1 3-17 16,0 5-13-16,3 8-4 0,0 11-2 15,6 2-1-15,6 1 8 16,6-3 5-16,6 5-9 16,6-11-1-16,3 3-1 15,9-8 1-15,6-10-12 16,-1-11-4-16,1-5-23 16,0-3-11-16,-3-5-37 15</inkml:trace>
  <inkml:trace contextRef="#ctx0" brushRef="#br0" timeOffset="228">7708 14155 208 0,'-9'-2'77'0,"9"7"-42"0,3 5-43 0,0 1 10 15,0 10 12-15,3 11 8 16,0 8 13-16,0 2 8 15,0 16-23-15,0-2-2 0,-3-6-3 16,0-5-8-16,0 0-4 16,0 0-9-16,0-11-4 0,6-7-38 15,0-6-17 1,0-5-114 0,11-21 75-16</inkml:trace>
  <inkml:trace contextRef="#ctx0" brushRef="#br0" timeOffset="229">7958 14510 260 0,'-3'-3'96'0,"9"6"-52"0,-6 18-56 15,0-13 15-15,0 5-5 16,3 3 1-16,-3 2 3 16,0 4 1-16,0-4-1 15,0 3-21-15,0-2-8 0,3-11-107 31</inkml:trace>
  <inkml:trace contextRef="#ctx0" brushRef="#br0" timeOffset="230">7940 14335 284 0,'-6'-5'107'0,"9"5"-58"0,3 0-77 0,0 0 9 16,3 2-12-16,6 1 1 16,3 2-12-16,3 1-5 15,3-1-33-15,-1 0-11 16</inkml:trace>
  <inkml:trace contextRef="#ctx0" brushRef="#br0" timeOffset="231">8190 14407 196 0,'-12'5'74'0,"1"0"-40"0,-10 3-29 15,12-3 19-15,-6 3-6 16,0 11 1-16,-9 7-8 16,6 3-2-16,3 1-5 15,4-1 6-15,8 5 5 0,6 0-3 16,6-2-2-16,2-5-3 16,7-4 0-16,6-4-9 15,0-6-3-15,12-5-22 16,-1-3-7-16,-2-5-29 15,-3-13-13-15,0-5-12 16</inkml:trace>
  <inkml:trace contextRef="#ctx0" brushRef="#br0" timeOffset="232">8342 14198 216 0,'-3'0'82'0,"3"2"-44"0,0 6-47 0,6 0 14 16,0 8 10-16,0 8 7 16,0 8 1-16,0 5 0 15,0 10-12-15,-3-2 0 0,0-3 0 0,0-2-6 16,0-3-3-16,0-8-23 16,0-2-9-16,0-6-34 15,0-3-13-15,-3-4-15 16</inkml:trace>
  <inkml:trace contextRef="#ctx0" brushRef="#br0" timeOffset="233">8592 14422 176 0,'-27'-2'68'0,"18"4"-36"0,-8 1-35 15,5 2 11-15,-6 1 16 0,-3 2 11 16,0 5-7-16,3-5-1 16,3 2-16-16,4 6-7 0,5 0 0 15,3 0 1-15,6 0 2 16,9 0-3 0,8 0-3-16,4-3-14 0,6-3-4 15,3 1-22-15,8-3-10 16,7-3-49-1</inkml:trace>
  <inkml:trace contextRef="#ctx0" brushRef="#br0" timeOffset="234">9170 14467 160 0,'-39'0'60'0,"33"24"-32"0,-6-8-28 0,6 0 13 16,0 5 0-16,-3 0 2 16,3 3 3-16,0 16 1 15,6-8-10-15,6-3 1 0,3-6 3 0,15-4 2 16,0-6 0-16,3-2-3 16,-1-6 0-16,-2-8-3 15,0-2 2 1,-3-11-6-16,3 0-1 15,-3-2-2-15,-7-1 1 16,-8-2-2-16,-6 3 2 0,-3-9-4 16,-6 3 0-16,-5 1 1 15,-4 4 2-15,-6 3-3 16,-3 3 0-16,0 13-21 16,4 0-10-16,2 11-48 15,3-3-58 1,6-1 37-16</inkml:trace>
  <inkml:trace contextRef="#ctx0" brushRef="#br0" timeOffset="235">9420 14576 204 0,'3'13'77'0,"0"-5"-42"0,0 8-39 0,-3-11 13 16,0 1 8-16,0-1 6 15,0 0-3-15,0-5-1 16,0 0-11-16,0 0-3 0,3 0 1 16,0-3 3-16,3-2 2 15,-1-3-5-15,4-2-4 16,0-17-8-16,3 1-1 16,6-1-2-16,0 3 3 15,6 3 2-15,6 3 2 16,-4 5 3-16,1 7 2 0,-3 9 7 15,0 10 6-15,0 11-2 16,-7 2 2-16,-5 4-3 16,0-4 0-1,-6-2-5-15,0 0-3 0,0-6-38 16,0-5-15-16,3-5-84 16</inkml:trace>
  <inkml:trace contextRef="#ctx0" brushRef="#br0" timeOffset="236">10506 14174 156 0,'0'-16'57'0,"0"5"-30"0,3-2-12 0,3 8 20 16,-6 2 5-16,0 0 3 15,0 1-6-15,0 2 0 16,0 0-21-1,3 8-11-15,0 13-5 0,0 11-2 0,-3 7 0 16,0 14 4-16,-3 16 3 16,0-3 2-16,0 0 1 15,3-7-4-15,0-9-3 16,3-5 2-16,3-13 0 16,0-9-15-16,-3-4-4 15,0-6-47-15,-3-8-21 16,0-5-28-1</inkml:trace>
  <inkml:trace contextRef="#ctx0" brushRef="#br0" timeOffset="237">10378 14425 268 0,'-9'-8'101'0,"6"6"-54"0,3-1-44 15,3 0 21-15,3 1-3 16,0-1 4-16,6 0-7 15,3 1 0-15,6-1-11 16,6 0-4-16,5 3-2 0,4 0-10 16,0 0-2-16,8 0-45 15,-2 3-20-15,-6 0-43 16,-3 2-24-16,-7 0 69 16</inkml:trace>
  <inkml:trace contextRef="#ctx0" brushRef="#br0" timeOffset="238">10860 14441 220 0,'-3'5'85'0,"3"1"-46"0,0 7-41 0,0 0 17 16,0 8-2-16,0 3 2 15,0 0-6-15,0 0-1 16,0-3-4-16,3 0-1 0,0-5 1 16,0-3-2-16,0-2-2 15,0-6-85 1,3-2-69-16,-3-6 53 15</inkml:trace>
  <inkml:trace contextRef="#ctx0" brushRef="#br0" timeOffset="239">10828 14256 268 0,'-12'-19'101'0,"12"19"-54"0,3-2-68 16,0 2 9-16,3-3-15 15,3 0-3-15,5-2-6 16,4-3-3-16,0 0-25 16,6 0-9-16,6 0 37 15,-6-2 16-15,-1 4 48 16,-2 4 21-16,-3 2 2 16,-3 5 2-16,0 8-9 0,-3 8-3 15,0 6-10-15,-3 7-2 16,-3 9-16-1,-1 2 3-15,-2 2 4 0,-3-2-11 0,0-5-2 16,0-6-5-16,0-5 1 16,3-5-13-16,0 0-3 15,3-5-58-15,0-6-23 16,0-5-5 0</inkml:trace>
  <inkml:trace contextRef="#ctx0" brushRef="#br0" timeOffset="240">11349 14452 272 0,'2'5'104'0,"4"-3"-56"0,6 4-58 0,-3-1 14 16,0 0-3-16,6 3 3 0,3 0 8 16,3-2 4-16,-3-1-8 15,2-3-2-15,1-7 0 16,-3 0-3-16,-3-3-2 0,0-3 4 15,-6 1 1-15,0-3-5 16,-9-1 0-16,-3 1-14 16,-6 0-7-16,-3 2 6 15,-12 6 5-15,-3 5 12 0,-2 5 8 16,-4 9-5 0,0 9-1-16,3 9 1 15,7 2 3-15,5 4 11 16,9-1 5-16,9 2-7 0,12-4 0 15,9-6-5-15,11-3 0 16,7-5-18-16,6-7-7 16,11-6-62-16,1-1-27 15,-10-25-32 1</inkml:trace>
  <inkml:trace contextRef="#ctx0" brushRef="#br0" timeOffset="241">4886 14983 116 0,'-6'-21'44'0,"6"3"-24"0,0 4 3 0,0 12 21 16,0-1-7-16,0 1-1 15,0-1-12-15,0 3-4 16,0 0-12-16,0 0-3 0,3 21 8 15,0 3-1 1,0 2 3-16,0 3 1 16,0 3-5-16,-3 3-1 15,0-6-6-15,0-3-3 16,0-2 2-16,0-6 2 0,3-2-4 16,-3-2-1-16,3-4 0 15,-3 1 2 1,3-3 1-16,0-3 1 0,0 0-2 15,-3-5 1-15,6 3-2 16,0-3 2-16,3 0 0 16,3 0 1-16,0 0 0 15,3 0 2-15,3 0-3 16,2 0-2-16,4 0 0 16,0 0-1-16,0 3 0 0,-3-3 0 15,-3 0 0-15,-1 0 0 16,-2 0-14-1,-3 0-3-15,-3 0-33 16,0 0-13-16,-3 0-53 16</inkml:trace>
  <inkml:trace contextRef="#ctx0" brushRef="#br0" timeOffset="242">5193 15121 200 0,'-6'-3'77'0,"9"3"-42"0,-3 3-30 0,0 2 17 16,0-5-12-16,3 6-1 0,3-4-3 15,0 1 1-15,6 5-4 16,3 0-4-16,3 2 0 0,-1 1 1 16,-2-1 2-16,0 1-1 15,-3-3 2-15,-3 3-2 16,-3-1 2-16,-6 3 2 16,-6 1 4-16,0-1-2 15,-6 0 1-15,0-2-5 16,0-1-2-16,3-2-16 15,0-3-7-15,4 1-88 16</inkml:trace>
  <inkml:trace contextRef="#ctx0" brushRef="#br0" timeOffset="243">15179 11943 156 0,'9'-21'57'0,"-3"16"-30"0,-3 0-7 0,-3-1 19 15,0 4 7-15,-3-1 5 16,-3 0-15-16,-3 3-7 0,-9 3-16 15,-5 8-6-15,-10 10-1 16,-9 16-3-16,-5 13-2 16,-4 21-3-16,6 6 1 0,13 5-1 15,14-2 0-15,21-9 0 16,15-7-2 0,14-4-4-16,19-4 0 0,3-14-23 15,14-5-9-15,-5-13-30 16,-1-24-11-16,-5-10-6 15</inkml:trace>
  <inkml:trace contextRef="#ctx0" brushRef="#br0" timeOffset="244">15367 12324 200 0,'-3'0'77'0,"6"6"-42"0,3 4-37 0,0 1 14 16,0 7 5-16,0 9 4 16,0 2-5-16,0-3-1 0,0 1-9 15,-3-6 0-15,-1-3 4 16,1-2-4-16,0-2 2 15,-3-7 6-15,0 1 3 16,0-5 3-16,0-3 2 0,0-5-8 16,0-8-3-16,3-9-6 15,3 1-2 1,3-3-3-16,3 3-3 0,0 0-23 16,6 3-10-16,6 2-28 15,0 5-12-15,-4 3-25 16,1 3-21-1,-3 2 59-15</inkml:trace>
  <inkml:trace contextRef="#ctx0" brushRef="#br0" timeOffset="245">15679 12401 160 0,'3'13'60'0,"0"-10"-32"0,0 5-13 16,0-6 20-16,3 1-4 0,6 0 2 16,3-3-10-1,0-3-2-15,0 0-12 16,0-2-3-16,0-3-2 0,-1 0-2 0,-2-2-2 15,-3 2-6-15,-3 0-4 16,-3 0 6-16,-6 0 1 16,-3 3-2-16,-6 2-1 15,-8 3 3-15,-1 8 3 16,-3 5 5-16,3 3 4 16,3 8 0-16,3 2 2 15,6-2-6-15,3 0-1 16,6 0-2-16,9-3 1 15,6-3-18-15,9-2-4 16,3-5-37-16,3-6-14 0,2-5-26 16</inkml:trace>
  <inkml:trace contextRef="#ctx0" brushRef="#br0" timeOffset="246">16049 12343 296 0,'-21'-13'112'0,"6"15"-60"0,3 1-61 16,12-3 18-16,0 0-14 16,0 5-1-16,0 6 0 15,9 5 4-15,0 5 1 16,0 3-2-16,0 5 2 0,-3-3 3 16,-3 1 1-16,-3-4 1 15,-9 1 2-15,-6-5-1 16,0-3 0-16,-3-6-6 0,3-2 1 15,0-5-24-15,0-6-10 16,3-2-31-16,6-3-11 16,3 0-15-1</inkml:trace>
  <inkml:trace contextRef="#ctx0" brushRef="#br0" timeOffset="247">16105 12422 236 0,'21'-2'90'0,"-6"2"-48"0,6 0-31 0,-4 0 23 15,1 0-9-15,0 0 0 16,3 0-10-16,0-3-4 16,3 0-6-16,-3-2-4 0,-1 0 2 15,-2-3 0-15,-6 0 1 0,-3-3-2 16,-6-5-2-16,-6 3-4 16,-6-5-2-16,-6 10-2 15,-3 2 2-15,-8 12 2 16,-1 2 2-16,0 5-4 15,3 8 2-15,3 8 0 16,6 0 2-16,10 0 5 16,5-2 3-16,8-1-2 15,10-5-1-15,9-2-3 16,6-9-1-16,9-4-12 16,5-6-7-16,-2-6-29 0,-7-12-11 15,1-6-48 1</inkml:trace>
  <inkml:trace contextRef="#ctx0" brushRef="#br0" timeOffset="248">16578 11986 284 0,'-9'-16'107'0,"12"16"-58"0,-6 2-57 0,6 4 18 16,-3 4-7-16,3 17 1 15,0 10 2-15,3 13 1 16,0 11-3-16,3-3-3 0,-3-5 0 15,6 5-1-15,-3-10 2 16,-6-11-39-16,6-5-16 16</inkml:trace>
  <inkml:trace contextRef="#ctx0" brushRef="#br0" timeOffset="249">16403 12213 296 0,'0'-5'110'0,"21"8"-60"0,23-3-58 16,-23 0 16-16,6 0-4 15,9-3 2-15,-1 0-2 16,4 1-3-16,3-1 0 16,-1-2-34-16,4-3-13 0,0 0-34 15,-7-5-55 1,-5-6 33-16</inkml:trace>
  <inkml:trace contextRef="#ctx0" brushRef="#br0" timeOffset="250">16965 11843 244 0,'0'0'90'0,"3"21"-48"0,18 5-47 0,-9-7 15 16,3 13 9-16,6 10 8 15,3 11 8-15,-4 16 5 16,-2-1-21-16,-6 4-8 0,-18-1-4 15,0-7-6-15,-9-6-3 16,-11-5-79-16,-25 0-32 16,-3 0-12-1</inkml:trace>
  <inkml:trace contextRef="#ctx0" brushRef="#br0" timeOffset="251">12840 13967 184 0,'-21'-18'68'0,"18"10"-36"0,-15 0-20 0,12 5 21 16,-3 1-2-16,-6 2 4 16,-6 2-4-16,-5 9 1 0,-16 10-18 15,0 21 1-15,-2 14-1 0,2 7-5 16,9 17-3-16,7 7-3 15,20 0-3-15,12-2-2 16,26-13 1-16,13-14-10 16,20-8-5-16,7-13-36 15,14-10-16 1,-5-20-51-16</inkml:trace>
  <inkml:trace contextRef="#ctx0" brushRef="#br0" timeOffset="252">13087 14438 108 0,'-3'-2'44'0,"3"4"-24"0,0 1-10 0,0 2 12 16,3 11 3-16,0 13 2 16,0 6-3-16,0 12-3 15,-3 4-11-15,0-4 0 0,3-2 1 16,0-5 0-16,0-6 3 16,0-7-5-16,0-6-1 15,0-5 0-15,0-6 0 16,0-7 7-16,-3-6 2 0,0-7-6 15,-3-6-4-15,-3-8-7 16,0-8 0-16,0-2-2 16,3-1-2-16,0-15 0 15,3 5 3-15,6 0-9 16,6 8-3-16,5 5 11 16,1 9 7-16,3 7-1 15,6 8-2-15,-3 5 1 16,-3 6 0-16,-4 2 5 15,-5 8 3-15,-6 3-2 16,-9 3 2-16,-6-1-8 16,-2-2-2-16,-4-3-12 15,-3 1-3-15,0-4-15 16,0 1-7-16,3-1-2 0,3-4-2 16,3-4-18-1,6-2-41-15,6-5 21 16</inkml:trace>
  <inkml:trace contextRef="#ctx0" brushRef="#br0" timeOffset="253">13364 14441 204 0,'-6'11'77'0,"3"-1"-42"0,0 17-26 0,3-12 19 0,0 4-5 16,3 0 0-16,3 2-8 15,3-3-2-15,0 3-7 16,2-7-2-16,7-4 2 16,6-5-1-16,-3-2 0 0,0-6-1 15,-3-2 2-15,-1-5-3 16,-2-9-2-16,-6-5-3 16,-6 3 1-16,-6 0-10 15,-3 0-5-15,-12 5 3 16,-2 3 3-16,-1 5-14 15,3 2-4-15,0 4-19 16,3 2-6-16</inkml:trace>
  <inkml:trace contextRef="#ctx0" brushRef="#br0" timeOffset="254">13745 14393 84 0,'12'-2'33'0,"-12"2"-18"0,3 0-18 16,-6 0 69-16,3 0-12 16,-6 0-6-16,0 0-7 15,-3 2-24 1,0 4 1-16,-3-1 0 0,0 3-4 16,0 0 2-16,3 0-9 0,0 2-2 15,3 1-8-15,3 5 0 16,6-3 1-16,3 6 3 15,6-1-2-15,3 1-2 16,0-4 2-16,0 1 0 16,-3 0 3-16,-3-3 1 15,-3 3-1-15,-3-2 1 16,-9-4 0-16,-6-2 1 16,0 0-2-16,-3-3 1 0,0 1-15 15,0-4-5-15,3-2-15 16,0 0-8-16,3-2-22 15,3-1-51 1,6-2 19-16</inkml:trace>
  <inkml:trace contextRef="#ctx0" brushRef="#br0" timeOffset="255">13890 14446 228 0,'-5'-5'85'0,"2"5"-46"0,-3 3-39 15,3-1 18-15,-3 1-3 16,-3 2 3-16,0 0-6 16,0 6 1-16,6 0-8 15,3 5-5-15,3 2-1 0,3-2-1 0,3 2-2 16,0-2 7-16,0 0 3 16,-3-3 1-16,0 6 1 15,-3-6-2-15,-3-2 1 16,-3-1-2-16,-6-2 0 15,0-2-3-15,-3-1 1 16,0-2-2-16,0-1-1 16,0-2-2-16,3 0 1 15,3 0-23-15,0-2-10 16,6-1-31-16,0-2-11 16,9-3-20-1</inkml:trace>
  <inkml:trace contextRef="#ctx0" brushRef="#br0" timeOffset="256">14039 14457 228 0,'0'5'88'0,"0"3"-48"0,3 19-45 16,0-12 17-16,-3 4-3 15,0-3 5-15,0 2-8 16,0-2-3-16,3 0-2 15,0 0-21-15,0-5-9 0</inkml:trace>
  <inkml:trace contextRef="#ctx0" brushRef="#br0" timeOffset="257">14027 14298 228 0,'-14'-18'85'0,"14"18"-46"0,0 0-98 0,0 0-12 16,5 0-11-16,1-6 1 15</inkml:trace>
  <inkml:trace contextRef="#ctx0" brushRef="#br0" timeOffset="258">14230 14168 192 0,'-3'-5'71'0,"6"8"-38"0,0-1-39 15,3 14 34-15,-3 8-1 16,0 8-8-16,-3 10-4 16,0 8-9-16,0 3 3 0,0-2 3 15,0-9 0-15,3-2 1 16,-3-9-7-16,0-4-2 16,0-6-2-16,0-2 1 15,0-9 0-15,0-2 3 16,0-5-8-16,0-3 0 15,3-8-9-15,3-5-3 16,3-9-3-16,5-1-3 16,1 4 9-16,6 3 4 0,3 6 5 15,-3 10 1-15,-3 10 9 16,-3 3 7-16,-4 1 13 16,-2 2 4-16,-6-1-3 15,-3 4-3-15,-6-3-14 16,-6 0-5-16,-2 0-5 15,-4-3 1-15,-3-8-20 16,0 6-6-16,0-9-12 16,3-4-6-16,-2-4-31 15,5-4-14-15,12-6-7 16</inkml:trace>
  <inkml:trace contextRef="#ctx0" brushRef="#br0" timeOffset="259">14483 14211 260 0,'3'0'99'0,"3"2"-54"0,3 6-48 0,-6 3 16 16,3 5 8-16,0 2 9 16,-3 9-7-16,0 7-1 15,0 9-13-15,2 2-5 0,1-3-3 16,-3-2-1-16,0-6 2 15,3-2-14-15,0-6-5 0,0-5-18 16,0-5-5 0,3-5-17-16,3-6-6 0,-3-5-37 31</inkml:trace>
  <inkml:trace contextRef="#ctx0" brushRef="#br0" timeOffset="260">14652 14475 228 0,'-14'-2'85'0,"17"4"-46"0,-3 4-46 15,6 10 40 1,-1-1-10-16,4 4-4 16,3-1-4-16,0-2-9 0,3 0-2 15,0-3 0-15,0 1-9 16,0-6-4-16,6-3-17 16,2-2-9-16,-2-3-12 15,0-3-4-15,-3-5-10 16,-3-3-15-16,0-7 33 15,-6-3 77-15,-3 2 75 16,-6 24-19 0,-3 6-27-16,0 8-19 15,-6 15-28-15,-12 3 12 0,3 5 8 16,-3 3-13-16,0 3-4 16,3 0-15-16,1-6-2 15,2-8-40-15,6-2-14 16,3-11-82-16,3-5-47 15,3-8 86-15</inkml:trace>
  <inkml:trace contextRef="#ctx0" brushRef="#br0" timeOffset="261">15641 14417 260 0,'-3'-8'96'0,"3"8"-52"0,-6-2-34 0,3 2 23 0,-3 0-5 15,-3 2 1-15,-9 4-12 16,-3-1-3 0,0 3-8-16,7 0-6 0,2 2-3 15,3 6-5-15,6 5 0 0,9 0 2 16,9 1 1-16,5-1 3 15,4 0 1-15,0 0 1 16,-6 0 2-16,-3-2-1 16,-3 2-1-16,-6-5 7 15,-6-3 3-15,-9-2-1 16,0-3 0-16,-3-3-3 0,-9-8-1 16,-3 1-6-16,0-4 1 15,1-2-22-15,2 0-8 16,3-2-36-1,6-6-15-15,9 0-37 16</inkml:trace>
  <inkml:trace contextRef="#ctx0" brushRef="#br0" timeOffset="262">15846 14243 296 0,'-6'-3'110'0,"6"6"-60"0,3 10-61 0,0-8 18 16,0 8 2-16,-3 6 5 0,0 7 9 16,0 6 3-1,0 16-13-15,0-3-6 0,3-3-2 0,0-2-8 16,0-1-2-16,3 4-25 16,0-12-10-16,0-4-37 15,3-6-13-15,3-10-17 16</inkml:trace>
  <inkml:trace contextRef="#ctx0" brushRef="#br0" timeOffset="263">16022 14483 304 0,'-18'-5'112'0,"21"8"-60"0,-3 15-63 15,6-10 16-15,0 8-11 16,-3-3 1-16,0 3-15 0,0-3-4 15,0 1-48-15,0-1-18 16,3 0-2-16,0-8 3 16</inkml:trace>
  <inkml:trace contextRef="#ctx0" brushRef="#br0" timeOffset="264">16001 14388 276 0,'-39'-13'104'0,"36"10"-56"0,3-2-69 0,0 5 11 16,12 0-11-16,6-3-1 0,0 1-7 16,3 2-4-16,2 2-13 15,1 1-4-15,6 0-17 16,3-1-6 0</inkml:trace>
  <inkml:trace contextRef="#ctx0" brushRef="#br0" timeOffset="265">16334 14370 176 0,'9'0'66'0,"-9"0"-36"0,0 0-4 15,0 2 23-15,-3-2-15 16,-6 3-5-16,-3 2-11 16,-3 3-1-16,-2 5-10 15,-4 3-4-15,0 13 0 0,6 0-4 16,3 3 0-16,6 0 3 16,6-3 1-16,6-5-4 15,3-3 1-15,3-8 4 16,3-2 2-16,0-6-2 15,3-5-1-15,-1-5-3 0,1-8-1 16,0-17-1-16,-6 1 0 16,0-2-3-16,-6-6-1 15,-3-1-2-15,-3-6 0 16,-3-1 2-16,0 2 4 16,0 11 7-16,0 6 5 15,0 5-1-15,3 10 0 16,0 11-5-16,3 16-3 15,3 5 2-15,3 8 2 0,0 6-2 16,0 4 0-16,3 4-1 16,0-4-2-1,2-4-28-15,7-3-11 0,-6-9-32 16,0-1-12-16,6-12-14 16</inkml:trace>
  <inkml:trace contextRef="#ctx0" brushRef="#br0" timeOffset="266">16697 14457 272 0,'6'0'104'0,"6"0"-56"0,3 0-54 16,-6 0 17-16,0-3-5 16,3 1 3-16,0-4 2 15,0 1 3-15,-3-3-7 16,-3 0-4-16,-3-2-2 0,-3-1 1 15,-6 0 1-15,-3 1 1 16,-3 2 0-16,-6 3-2 0,-6 5 1 16,-3 5-7-16,4 5 1 15,-1 4 3-15,3 4 2 16,6 6 6-16,6 5 3 16,9 0-4-16,3-2-2 15,9-4-2-15,6-1-3 16,3-4-6-16,5-2-1 15,4-5-21-15,3-6-7 16,6-5-35-16,-1-3-13 0,-2-5-20 16</inkml:trace>
  <inkml:trace contextRef="#ctx0" brushRef="#br0" timeOffset="267">17069 14007 224 0,'-3'-13'85'0,"9"8"-46"0,15-1-48 15,-9 6 14-15,3 3 4 16,3 5 3-16,6 10 25 16,3 11 14-16,2 11-27 15,1 10 5-15,-6 3 0 0,-3 6-3 0,-9 4-1 16,-12 3-9-1,-12 0-5-15,-15 3-9 16,-6-8-1-16,-11 0-34 16,-1-6-13-16,3-4-70 15,6-4-29-15,10 1 31 16</inkml:trace>
  <inkml:trace contextRef="#ctx0" brushRef="#br0" timeOffset="268">5675 15219 120 0,'-3'-5'46'0,"3"5"-24"0,0 0-19 16,0 0 10-16,3 5 3 15,0 5 2-15,3 9 2 16,0 5 0-16,3 5-11 15,0 5-3-15,0 1 0 0,-3-4 1 0,3-4 3 16,-6-3 1-16,3-3 3 16,-6-3-3-16,0-4-1 15,0-6 7-15,0-1 4 16,0-7-3-16,0-7 2 16,-6-1-7-16,3-14 0 15,3-7-8-15,3-2-3 16,3-4-4-16,3 1 1 15,0 5-1-15,-1 5 0 16,4 3 2-16,0 5 0 16,3 3-7-16,0 2 0 15,0 6-10-15,0-1-4 0,0 4-18 16,-3 2-7-16,-1 2 4 16,1 4 3-16,-3-1 15 15,0 3 9-15,0 3 12 16,-3-1 4-16,3 1 9 15,-3 2 4-15,6 0 4 16,3-2 1-16,-3-3-6 16,3 0 0-16,2-6-2 15,-2-2 1-15,0-2-4 16,0-4 0-16,-3-2-5 16,0 0 0-16,-3-2-1 15,-3-1 1-15,-6 1-2 16,-6-1-1-16,-3 3-4 0,-3 0-2 15,-9 6 5-15,0 4 2 16,-2 9 5 0,-1 7 3-16,3 4-4 0,3 9-1 15,6 9 0-15,6-6 2 16,6-2 1-16,6-5 3 16,12 2-3-16,6-11-2 15,6-2-22-15,2-8-11 16,10-11-41-1,3-2-54-15,-1-6 32 16</inkml:trace>
  <inkml:trace contextRef="#ctx0" brushRef="#br0" timeOffset="269">6345 15251 224 0,'-33'-8'85'0,"21"10"-46"0,-9 6-35 15,12 0 19-15,-2 5-9 16,-4 6 2-16,-3 5-5 15,3 5 1-15,12 0-7 16,6 0-3-16,9-5 1 0,3-6-4 16,9 4 0-16,2-9-10 15,1-5-3-15,9-6-22 16,-3-4-7-16,-4-4-50 16,-2-2-31-1,-3-10 56-15</inkml:trace>
  <inkml:trace contextRef="#ctx0" brushRef="#br0" timeOffset="270">6485 15042 220 0,'-6'-8'82'0,"6"16"-44"0,3 10-47 0,-3-2 12 16,3 5-4-16,0 6 2 15,0 10 2-15,0 5 1 16,0 3-2-16,0 3 3 0,3-3 1 15,0-8-7-15,0-3-4 16,0-8-92 0</inkml:trace>
  <inkml:trace contextRef="#ctx0" brushRef="#br0" timeOffset="271">6398 15256 248 0,'-2'-13'93'0,"7"10"-50"0,4-2-52 16,0 2 14-16,6 0-7 15,3 3 0-15,6 0 2 16,3 0 2-16,-1 0-1 16,10 0-3-16,-3 0-1 0,0 3-20 15,-7-3-8-15,-2 0 7 16,-6 0 4-16,-6 0 14 15,-3 3 6-15,-9-3 7 16,-3 5 4-16,-3 0 2 0,-6 6 3 16,-3 2-3-16,0 6 0 15,3 7-3-15,1 3-1 16,2 0-3-16,3 0 1 16,3-2 0-16,3-9 3 15,6 4-1-15,6-9 0 16,-1-5-5-16,4-6-3 15,0-2-7-15,0-5-1 16,-3-8-6-16,-3-8-2 16,0 0 9-16,-6 2 5 0,0 3 3 15,-3 3 2 1,0 2 2-16,0 6 1 0,0 2-6 16,0 6 0-16,0 13-3 15,0 0 0-15,3-3 0 16,0 0 0-16,3 0 0 15,0-5-2-15,0 3-22 16,0-6-7-16,0 1-22 16,-1-6-49-1,1-3 16-15</inkml:trace>
  <inkml:trace contextRef="#ctx0" brushRef="#br0" timeOffset="272">6818 15348 140 0,'0'-2'55'0,"3"4"-30"0,0 4-25 0,0-1 10 16,0 6 7-16,0 7 4 15,0-2 0-15,0 0-1 16,0-3-10-16,0 0-6 0,-3 1-1 16,0-6 0-1,0-3 1-15,0 0 0 0,0-5 0 16,3 0 4-16,0-5 3 16,0-8-4-16,3-6-2 15,0 1-2-15,3-1-3 16,0 3 7-16,3 6 5 15,-1 2-4-15,1 2 0 16,0 6-2-16,0 6-1 0,-3 2-3 16,0 5 1-16,3 3-2 15,-3-3-1-15,0 0 1 16,0-2 1 0,6-1-28-16,-3 1-9 0,-1-6-51 15,4-2-47 1,6 2 46-16</inkml:trace>
  <inkml:trace contextRef="#ctx0" brushRef="#br0" timeOffset="273">7214 15304 144 0,'-3'0'55'0,"-3"-3"-30"0,-3 3-10 0,6 3 18 16,-6 2-7-16,-3 3-3 15,0 2-9-15,-5 9-1 16,-1 5-8 0,3-1-1-16,3 1 2 0,3-3-3 0,6-2 0 15,3-3 1-15,6-6 2 16,6-2-3-16,0-2-2 15,0-4-5-15,0-4 0 16,-3-1 0-16,0-2 2 0,-4-3 1 16,1 0 1-16,-3-5 0 15,-3-1 2 1,0 9-1-16,0-3-5 16,6 21-2-1,3 1 3-15,0 1 1 16,0 4 2-16,0 7 4 15,-3-2 2 1,-3 3 0-16,-3-6-1 0,-6-3-1 16,0 1 0-16,-3-6 0 15,-3 3 0-15,-3-5-2 16,-2-6 1-16,-1-2-20 16,3-3-6-16,0-3-21 15,3-2-10-15,3-11-31 16</inkml:trace>
  <inkml:trace contextRef="#ctx0" brushRef="#br0" timeOffset="274">7214 15314 172 0,'0'3'66'0,"3"5"-36"0,6 2-31 0,-3 1 15 15,0 10 3-15,0 3 7 16,3 2-2-16,0-2-1 15,3 0-11-15,0-6-2 0,2 1 2 16,4-6-6-16,0 0 0 16,0-10-2-16,3-6-2 15,-3-5-17-15,0-5-6 16,-4 3-5-16,-5-9 2 16,-3-5 15-16,-3-2 8 0,-3 2 3 15,0 3 0-15,0 8 16 16,0 2 6-16,-3 6-10 15,3 5-7-15,3 10 1 16,0 9 0-16,0-1-5 16,3 6 0-16,0-3 1 15,0-2 1-15,3-3-1 16,0-3-2-16,0-2-10 16,9-11-59-1,-3-8-56 1,2-3 30-16</inkml:trace>
  <inkml:trace contextRef="#ctx0" brushRef="#br0" timeOffset="275">7571 15031 224 0,'-3'-3'85'0,"3"11"-46"0,12 8-48 0,-9 0 12 15,0 8-2-15,0 8 1 16,-3 5 0-16,0 5 1 15,0 3-2 1,3 8-1-16,3-8 1 0,0-3-8 0,3-10-3 16,0-6-43-1,3-7-59-15,3-6 16 16</inkml:trace>
  <inkml:trace contextRef="#ctx0" brushRef="#br0" timeOffset="276">7809 15266 200 0,'-35'-10'77'0,"32"10"-42"0,-6 3-32 16,6 2 15-1,-3 3-5-15,-3 5 2 0,-3 6-4 16,0 4-1-16,3 4-6 16,3-1-1-16,3-2 3 0,6-3-3 15,3-5-2-15,3-3 4 16,0-2 4-16,3-6-12 15,0-5-2-15,6-2 0 16,-3-4 2-16,-1-4 0 16,-5-1-1-16,0 3 3 15,-3 3 0-15,0 2-2 16,-3 9 0-16,3 1 2 0,0 1 0 16,0 3-2-16,0-3 2 15,0 0-1-15,3-3 0 16,0-2-25-16,3-3-9 15,0-3-26 1,0-2-42-16,-1-3 23 16</inkml:trace>
  <inkml:trace contextRef="#ctx0" brushRef="#br0" timeOffset="277">7979 15386 172 0,'3'13'66'0,"12"-11"-36"0,-6 17-22 0,-6-11 16 15,0-3-3-15,0 6-1 0,0-3 1 16,0-3-1-16,-3-5-11 15,6 3 6-15,-6-3 4 0,0-3-4 16,-3-8 0-16,3-2-3 16,0 0 0-16,6-3-6 15,0-2-2-15,3-4-4 16,5 1-1-16,7 0-23 16,3 3-10-16,0-1-70 15,3 0-54 1,8-4 60-16</inkml:trace>
  <inkml:trace contextRef="#ctx0" brushRef="#br0" timeOffset="278">8643 15243 172 0,'0'5'66'0,"3"11"-36"0,3 16-33 16,-3-11 11-16,0 8 5 15,-3 0 3-15,0-3 10 16,0-2 6-16,3-5-17 15,-3-3 1-15,0-3 0 0,0-3-8 16,0-4-4-16,3-1 10 16,-3-5 7-16,3-5-6 15,-3-3-3-15,3-8-3 0,0-8-1 16,3 0 0-16,2 0 2 16,7 1-5-16,0 1-1 15,-3 4-4-15,3 5-1 16,0 2-10-16,0 3-3 15,3 3-9-15,-3 0-2 16,-1 2 6-16,1 3 4 16,-3 0 6-16,0 5 4 15,3 3 3-15,-3 3 3 16,0 2 0-16,3-2-1 16,0-1 5-16,-4 3 1 15,1-7 6-15,0-4 3 16,0 1-2-16,0-3 0 0,0-3-7 15,-3-2-4-15,0-3-1 16,-3-2-1-16,-3-1 2 16,-6 0 3-16,-3 1-4 15,-3-1-1-15,-6 3-2 16,-6 6 0-16,0 2 4 16,1 8 1-16,-1 5-4 15,3 8-1-15,6 5 3 16,3 4 1-16,3-4 2 15,6 0 0-15,6-2-2 16,9-3-2-16,6-7-10 16,6-4-4-16,5-4-48 15,1-6-22-15,3-3-27 16</inkml:trace>
  <inkml:trace contextRef="#ctx0" brushRef="#br0" timeOffset="279">9318 15311 120 0,'-8'-10'46'0,"5"10"-24"0,-6-5-26 0,6 5 8 16,-3-3 13-16,-3 0 11 16,0-2 12-16,0 0 6 0,-3-1-8 15,-6 4-3 1,0 2-19-16,0 5-10 0,1 6-2 15,-1 5-1-15,0 5 1 16,3 8 2-16,9-3 1 0,3-2-1 16,6-3 1-1,3-2 0-15,3-6 1 0,6-2-2 16,-3-6-1-16,3-5-6 16,-1-5-1-16,-2-1-4 15,0-10 1-15,-3 1 3 16,0-4 1-16,0 3-2 15,-3 0 2-15,0 0-1 16,0 3-2-16,0 5-2 16,0 6-1-16,0 4 4 15,0 11 1-15,0 11-1 16,0 3 2-16,-3 4 7 16,-3 1 6-16,0 0 3 0,-6 2 3 15,-3-5-8 1,-3-2-1-16,-6-3-5 0,-3-6-3 15,0-5 0-15,-2-2-1 16,-1-6-16 0,0-2-6-16,3-3-27 0,3-3-9 15,6-7-55 1</inkml:trace>
  <inkml:trace contextRef="#ctx0" brushRef="#br0" timeOffset="280">9426 15309 220 0,'3'18'82'0,"3"-4"-44"0,-3 17-44 16,-3-15 14-16,0 3-5 16,0-3 1-16,0-6-5 15,3 3-1-15,0-5 1 16,-1-2-33-16,4-4-12 0,0 1-39 15</inkml:trace>
  <inkml:trace contextRef="#ctx0" brushRef="#br0" timeOffset="281">9429 15211 220 0,'-6'-5'85'0,"6"5"-46"0,3 0-48 0,-3 0 14 15,6 2-7 1,0 1 0-16,2 0 2 0,1-1 0 16,3 1 0-16,0 2-3 0,0 0 0 15,0 1-16-15,0-1-5 16,-3 0 7-16,0 1 5 16,-3 2 8-16,-3 2 4 15,-3 3 7-15,0 3 6 16,0 5-3-16,0 1 0 15,3 1-2-15,3-1 0 0,3-4 9 16,5-5 6-16,7-5-3 16,0-2 0-16,0-4-11 15,0-7-5-15,-3-6 3 16,-3 1 3-16,-7-1-3 16,1-2-2-16,-3-3 0 15,-6 0-1-15,-3-2-2 16,-3-1 1-16,-2 1 0 15,-10 4 1-15,0 4-9 16,3-1-4-16,3 3-24 16,3 3-11-16,3 2-15 15,9 3-6-15,0 0 3 16,9 0-2-16,3 0 33 16,0 0 51-16,3 6 26 15,-1 2 5 1,1 2 2-16,0 6-14 15,-3 3-6-15,-3 2-4 0,0 2 1 16,-6-1-16-16,0-4 3 0,-3-5 3 16,0-2-5-16,0-3 0 15,0-11-1 1,6-7-5-16,3-4-3 16,2-1-6-16,1-1-2 15,6 0-2-15,0 5 3 16,0 6-5-16,0 5 0 0,-1 5 3 15,-2 11 3-15,6 5-12 16,-3 0-7 0,0-2-54-16,3 0-23 15,-1-6-3 1</inkml:trace>
  <inkml:trace contextRef="#ctx0" brushRef="#br0" timeOffset="282">10649 15304 160 0,'0'-6'60'0,"-3"6"-32"0,-6 8-24 0,6-3 13 16,-3 6-8-16,-3 13-1 16,0 2 5-16,3 3 3 0,3 1-8 15,3-4 4-15,6-2 2 16,3-6-1-16,6-2 2 0,3-3-2 16,12-10 2-16,0-3-6 15,-1-5-1-15,-2-6-4 16,-6 1-1-16,-6-1 3 15,-6-8 1-15,-6-4-1 16,-9 2-1-16,-15 2-3 16,0-2 1-16,-3 2-7 15,-2 3 1-15,2 1-12 16,6 1-6-16,3 4-28 16,6-1-13-16,6-2-28 15,9 0-22 1,6-6 52-16</inkml:trace>
  <inkml:trace contextRef="#ctx0" brushRef="#br0" timeOffset="283">10890 14994 188 0,'0'-32'71'0,"-3"14"-38"0,0 7-12 0,0 11 25 16,0 0-15-16,-3 8-3 16,-3 11-12-16,0 4-3 15,0 9-7-15,4 16-4 0,2-1 1 16,0 4-2-16,6-4-1 15,2 6 3-15,1-8 0 16,3-8-1-16,0-5 1 16,0-8-24-16,-3-6-11 15,0-2-41-15,-3-5-16 16,-6-9-4-16</inkml:trace>
  <inkml:trace contextRef="#ctx0" brushRef="#br0" timeOffset="284">10646 15327 296 0,'-21'-13'112'0,"21"10"-60"0,3-2-54 16,6 3 22-16,3-4-16 16,12-2-2-16,12-2-2 15,11-1 2-15,7 1-1 16,5-4-34-16,4 1-14 0,17-8-54 16,-2 2-45-1,-1 1 52-15</inkml:trace>
  <inkml:trace contextRef="#ctx0" brushRef="#br0" timeOffset="285">11587 15285 4 0,'12'3'0'0</inkml:trace>
  <inkml:trace contextRef="#ctx0" brushRef="#br0" timeOffset="286">11715 15227 144 0,'-27'0'55'0,"-9"2"-30"0,3 9-10 16,21-3 18-16,-2 5-10 15,-1 6-3-15,0 2-3 0,3 3 2 16,3 2-11-16,6-2 4 0,3-6 2 16,6-2-1-16,3-5 0 15,3-3-5-15,6-5 0 16,-3-14-3-16,5-2 0 16,-2-1-8-16,-3-1 0 15,-3-4-1-15,-3-5 2 16,0 6 3-16,-3-1 2 15,0 6-4-15,-3 2-1 16,0 3-4-16,3 6 1 0,0 10-2 16,6 10 2-1,-4 19 3-15,1 3 1 16,0 0 9-16,-3-1 5 0,-3 4 2 16,-3-6 4-16,-6-5-5 15,-3-6 0-15,-8-2-6 16,-10-6 0-16,3-4-5 15,0-4-2-15,0-5-9 16,0-5-3-16,4-5-21 16,2-3-9-16,12-13-86 15,9 0 18 1</inkml:trace>
  <inkml:trace contextRef="#ctx0" brushRef="#br0" timeOffset="287">11980 15243 252 0,'-6'-8'93'0,"3"8"-50"0,-6-3-39 0,6 3 21 15,-9 3-7-15,-3 2 1 16,-3 6-8 0,0 4-2-16,0 7-5 15,3-1-1-15,4 5 3 0,8 6-1 0,3-8 0 16,6-3-3-16,5-5-2 15,4-6 3-15,0-2 0 16,3-8-1-16,0 0-2 16,-3-8-4-16,-3-7-2 0,-3-1 3 15,-3-3 1-15,0 1 2 16,-6-1 0 0,0 3 2-16,0 6 3 15,-3 2-2-15,3 5 0 0,0 6-6 16,0 7 0-16,6 6 1 15,-1 5 1-15,1 3 1 16,3-3 0-16,0 1-3 16,0-7 2-16,0 4 1 15,0-9 0-15,0-2-31 16,-3-2-14-16,6-6-8 16,0-3-3-16,-3-2-16 15,-3-8-32 1,0-9 29-16</inkml:trace>
  <inkml:trace contextRef="#ctx0" brushRef="#br0" timeOffset="288">12105 15282 188 0,'0'-2'71'0,"0"4"-38"0,3 4-39 15,5 2 36-15,-2 2-10 16,0 1-1-16,0-1 1 16,-3 6-12-16,0-3 4 0,0-2 2 15,0-3-5-15,3-8-3 16,0-3-3-1,0-2 0-15,3-6 0 16,0-2-4-16,3-3 1 16,3 0 0-16,0 3 2 15,0 3 1-15,-1 2 3 16,-2 5-3-16,0 6-2 16,-3 5 4-16,0 2 1 0,-3 1 0 15,0-1 1-15,-3-2-2 16,0-2 2-16,3-4-4 15,0-2 0-15,3-2-1 16,3-1 1-16,0-5-2 16,-1 3-1-16,1-1 1 15,0 4-1-15,0 2 0 16,-3 0 0-16,0 5 0 16,-3 3 0-16,0 0-5 15,0-3-1-15,0 8-28 16,0-7-10-16,3 2-33 15,0-8-12-15,0 0-1 16</inkml:trace>
  <inkml:trace contextRef="#ctx0" brushRef="#br0" timeOffset="289">12617 15304 228 0,'0'0'88'0,"5"0"-48"0,4 0-40 0,-3 0 18 15,0 0 1-15,3 0 3 16,0-3-14-16,0-2-4 15,0-1-3-15,-3-2 1 0,0 0 1 16,-6 0-1-16,-3 1-2 16,-6-1-6-16,-3 2-1 15,-9 4 7-15,-5 2 5 16,-1 5 0-16,3 6 0 16,3 4 3-16,6 1 3 0,6 3 5 15,6 2 2-15,12 3-7 16,12-3-4-16,9-5-9 15,9-3-3-15,14-13-49 16,1-8-21-16,2-5-48 16</inkml:trace>
  <inkml:trace contextRef="#ctx0" brushRef="#br0" timeOffset="290">13215 15124 4 0,'0'-11'0'0</inkml:trace>
  <inkml:trace contextRef="#ctx0" brushRef="#br0" timeOffset="291">13370 14978 128 0,'-6'-21'49'0,"6"18"-26"0,0-13-5 16,0 14 20-16,0 2-15 16,0 5-2-16,3 8-11 15,0 6-2-15,0 7-4 16,3 9 4-16,-1 4 2 0,1 1-1 0,0 2 2 16,-3-2-2-16,3-6 2 15,-3-2-4-15,0-8-2 16,-3-5 2-16,0-6 0 15,0-3 5-15,0-4 3 16,-3-6-4-16,3-3 1 16,0-8-9-16,3-2-2 15,0-5-6-15,9-1 1 16,6-2 0-16,3 0-1 16,3 5-1-16,2 8 1 15,7 8 3-15,0 5 1 16,0 6 1-16,-1 7 2 0,-5 6-1 15,-6 5-1-15,-12 3 3 16,-9-3 2-16,-3-5 0 16,-6-3 0-16,-9-2-8 15,-3-9-2-15,-5-2-16 16,-4-3-6-16,-6-5-6 16,3-5 0-16,7 0-11 15,5-8-2-15,6-1-30 16</inkml:trace>
  <inkml:trace contextRef="#ctx0" brushRef="#br0" timeOffset="292">13730 15261 204 0,'-27'11'77'0,"24"-1"-42"0,3 12-37 0,0-12 17 15,3 3 4-15,3 6 6 16,6 2-2-16,0-2 0 16,6-4-12-16,-1-1-2 0,4-4-2 15,0-4-1-15,6-9 1 16,-6-8-2-16,-3-2 0 0,-6-3-3 16,-10-2 1-16,-4-1 0 15,-7 1 1 1,-3-1-9-16,-6 3-4 0,-12 6 0 15,3 2 0-15,0 2-12 16,4 6-6-16,2 3-22 16,9 0-8-16,6-1-39 15</inkml:trace>
  <inkml:trace contextRef="#ctx0" brushRef="#br0" timeOffset="293">14123 15206 220 0,'-18'-6'82'0,"6"9"-44"0,-9 0-36 0,12 2 17 15,-3 3-4-15,-3 2 1 16,-5 4-2-16,2 7 1 16,6 0-8-1,3 5 0-15,6-2 3 0,3 5-4 0,6-7 2 16,3-7-3-16,6-4 2 15,-1-3-4-15,4-16 0 16,0-3-6-16,-3-2 0 16,0-3-1-16,-6-2 2 15,-3-1 1-15,-3 3 3 16,-3 3-1-16,-3 3 2 16,0 2 0-16,3 5 1 0,0 6-9 15,0 5-2-15,3 2 2 16,3 3 2-16,0 3 2 15,0 3 1-15,3 2-18 16,0-5-8-16,2-3-28 16,7-13-13-16,-3-3-14 15,3-5-20 1,-3-2 38-16</inkml:trace>
  <inkml:trace contextRef="#ctx0" brushRef="#br0" timeOffset="294">14280 15290 184 0,'0'0'68'0,"0"6"-36"0,3 2-31 15,-3-1 16-15,0 4 0 16,3 0 2-16,0 4-6 0,0 4-3 16,0-3-5-16,0-3 1 0,0-2 3 15,0-6-3 1,0 0-1-16,0-5 11 16,-3-2 6-16,0-6-7 0,0-3-1 15,0-2-6-15,3-3 0 16,0-5-5-16,3 0-2 15,0 2-3-15,3 1-1 16,3 4-5-16,6 4-2 16,3 2-37-16,2 0-14 15,7 3-4-15,0 2 1 16,3 0 3 0,2 1-6-16,-2 2 30 0,-3 0 45 15,-6 0 22-15,-6-3 31 16,-4 3 14-16,-2-3-18 15,-6 1-6-15,-6-1-15 16,-6 0-5-16,-6 3-17 16,-2 0-2-16,-1 6-1 0,-3 2-4 15,0 5-2-15,3 5-5 16,3 4 0-16,6 4 0 16,6 3 2-16,9-2-1 15,6-6 2-15,3-3 0 16,3-10 1-16,3-5-7 15,-4-14-2-15,-2-5-7 0,-3-2-3 16,-3-6-5 0,-6-5 0-16,-3-5 11 15,-6-6 5-15,-3-5 5 16,-9-3 2-16,-3-2 14 0,3 10 8 16,3 6-3-16,4 10-3 15,14 29-22 1,2 17-1-16,7 15-2 15,6 5 6-15,3 6 2 16,9-3 2-16,2 10 0 16,4-10-9-16,0-5-2 15,3-6-117 1</inkml:trace>
  <inkml:trace contextRef="#ctx0" brushRef="#br0" timeOffset="295">4991 15679 104 0,'-15'-10'38'0,"12"7"-20"0,-3 0-8 0,3 3 12 0,0 0 3 15,0 0 4-15,0 0 0 16,0 0 2-16,3 0-17 16,0 0-6-16,0 8-1 0,3 8 0 15,0 8 3-15,0 16 1 16,0 2 3-16,0 3-1 16,-3 0 2-16,0-5-4 15,0-1-1-15,0-2-2 16,-3-8 0-16,0-2 2 15,3-3 1-15,0 0-3 16,0-9-3-16,0 4-5 16,3-6 0-16,0-5 2 15,3 5 3-15,0-5 2 16,3-2 1-16,3-4-2 0,-1-2-1 16,7 3-3-16,3-3-2 15,6 3 1-15,-3 2 1 16,2 0-3-1,-2 0-2-15,3 1-7 0,3-6-2 16,-3 0-24-16,-1 0-11 16,-2-3-27-16,0-5-11 15,-3 3-5 1</inkml:trace>
  <inkml:trace contextRef="#ctx0" brushRef="#br0" timeOffset="296">5303 16113 236 0,'-21'-3'90'0,"21"6"-48"0,-12 0-47 16,15-1 15 0,3 4-6-16,3 2 2 0,3 2-1 15,3 6 2-15,3 3-4 16,0 2 0-16,0 3 3 0,-6 2-1 16,-4 1 0-16,-5-4-1 15,-6-7 0-15,-5 5-2 16,-4-5-2-16,-3-3-52 15,-6 1-25-15,0-6-25 16</inkml:trace>
  <inkml:trace contextRef="#ctx0" brushRef="#br0" timeOffset="297">6003 16118 108 0,'-15'-2'44'0,"15"-1"-24"0,-3-5-10 0,-3 8 14 16,0 0 4-16,-3 0 6 15,-3 0-8 1,0 0-1-16,-3 5-14 15,-3 1-7-15,0 4 0 0,4 6-3 16,-1 0 2-16,3 8-4 16,3 2 0-16,6 3-1 15,3-2-2-15,6-3 0 0,9 0 3 16,3-9 2-16,5-1 2 16,10-4-21-16,0-7-8 15,3-3-44 1,-4-3-36-16,4-10 41 0</inkml:trace>
  <inkml:trace contextRef="#ctx0" brushRef="#br0" timeOffset="298">6157 16169 192 0,'-29'2'71'0,"20"6"-38"0,-6 6-34 16,9-4 15-16,0 3-12 15,-3 6-1-15,6 2-1 16,3 5 2-16,3-7-1 15,6-6-1-15,0 0 1 0,3 1-4 16,6-9 0-16,-1-5-7 16,1-8-4-16,-3-10-3 15,-3-1 0-15,-3 0 7 16,-3 4 5-16,-3-1 10 0,-6 2 5 16,0 4 10-16,0 5 5 15,-3-1-9 1,6 12-2-16,0 2-8 15,0 5-2-15,3 13-4 0,6-2-1 16,3-3 1-16,0 3 0 16,0-8-5-16,3 2 1 15,2-4-49 1,1-4-59-16,-3-7 21 16</inkml:trace>
  <inkml:trace contextRef="#ctx0" brushRef="#br0" timeOffset="299">6369 15915 192 0,'0'8'71'0,"6"13"-38"0,6 8-39 16,-6 0 14-16,-1 3-7 16,1 5-1-16,3-3 3 15,0 6 0-15,3 5-1 16,0-8-2-16,0-8 3 0,3 3-46 16,0-11-62-1,0-5 14-15</inkml:trace>
  <inkml:trace contextRef="#ctx0" brushRef="#br0" timeOffset="300">6699 16182 180 0,'-12'-8'68'0,"-3"5"-36"0,-8 1-22 0,17 2 17 16,-3 2-7-16,-3 4-1 15,-3-1-7-15,3 6-2 16,0-1-6-16,3 3-5 0,6 14 0 15,3-1-1-15,3-2 0 16,3-3 2-16,3-2 0 0,9-3 0 16,3-6 0-16,2-2-16 15,1-5-6-15,0-6-38 16,-3-2-55 0,0-8 23-16</inkml:trace>
  <inkml:trace contextRef="#ctx0" brushRef="#br0" timeOffset="301">6774 16171 160 0,'-9'8'63'0,"9"3"-34"0,0 7-27 15,3-10 14-15,0 3-6 16,3 5 0-16,2 5-2 0,1-3 2 16,3-4-5-16,0-4-3 0,3-2 1 15,0-10-13 1,3-9-6-16,-3 3-7 15,0-5-3-15,-4 2 11 16,-2-2 9-16,-3 8 21 0,0-3 13 16,0 8-8-16,-3 5-1 15,3 0-9-15,-3 14-4 16,3-3-3-16,0-3-3 16,0 0 1-16,0 0-1 15,0 1-3-15,0-9 0 16,0-2-60-16</inkml:trace>
  <inkml:trace contextRef="#ctx0" brushRef="#br0" timeOffset="302">6988 15962 224 0,'-3'0'85'0,"3"6"-46"0,12 9-50 16,-3-4 13-16,-3 13-2 15,0 2 2-15,0 6 2 16,0 5 0-16,2 3-2 16,-2 2-2-16,3-7 3 0,6 2-13 15,3-11-6-15,0-5-51 16,0-8-50 0,0-5 35-16</inkml:trace>
  <inkml:trace contextRef="#ctx0" brushRef="#br0" timeOffset="303">7291 16155 216 0,'-20'-5'82'0,"11"10"-44"0,-9 3-40 0,12 0 17 16,-3 6-7 0,-3-1 1-16,3 5 6 0,0 9 2 15,3 2-8-15,3-8-3 0,3-2 0 16,6-4-3-16,3-1 0 15,3-6-1-15,3-6-2 16,0-4-6-16,0-9-4 16,-3-7-1-16,-3-1 1 15,-1 6 8-15,-2 0 6 0,0 5 0 16,0 2 1-16,-3 1 1 16,0 10 1-16,6 11-3 15,-3 0-3-15,6 0-3 16,-3-3 1-16,0 0-4 15,0 1-1-15,3-9 5 16,-3 3 5-16,3-8-40 16,-1-8-14-16,1-5-42 15,0-8-28 1,0-11 55-16</inkml:trace>
  <inkml:trace contextRef="#ctx0" brushRef="#br0" timeOffset="304">7455 15901 260 0,'-6'6'96'0,"6"7"-52"0,3 16-56 16,3-8 15-16,0 11-3 0,0 0 4 15,0 7-1-15,-3 1 0 16,3 0-1-16,0 2-2 16,0-7 1-16,0-4-45 0,-3-7-20 15,0-8-34 1</inkml:trace>
  <inkml:trace contextRef="#ctx0" brushRef="#br0" timeOffset="305">7396 16079 288 0,'-9'-16'107'0,"9"16"-58"0,6 0-62 15,0 0 15-15,3 0-5 16,2 0 3-16,4 0-1 15,3 0 0-15,6 0 1 16,3 8-3-16,0 0 0 0,-1 0-1 16,1 2 3-16,-3-2 0 15,0 5 3-15,0-2-3 16,-4-3 0-16,-2-3 3 16,0-2 1-16,3-3-1 15,-3-3 1-15,3-7 0 16,-6 4 1-16,-1-4-7 0,-11-1-2 15,-9-5-9-15,-5 3-2 16,-1 10 4-16,-6 9 5 16,-3 2 4-1,0 5 2-15,3 5 3 16,6 4 1-16,3 1 1 0,9-1 0 16,6 1 2-16,9-1 3 15,9-9-15-15,9 0-6 16,6-2-95-1</inkml:trace>
  <inkml:trace contextRef="#ctx0" brushRef="#br0" timeOffset="306">9896 16005 200 0,'-18'-3'77'0,"0"8"-42"0,-9 6-30 0,19-1 17 0,-4 9-6 15,-3 2 3-15,0 6-1 16,6 2-2-16,3 0-8 16,6 3-3-16,3-1 1 0,6 1-3 15,12-5-2-15,3-6-9 16,-1-8-5-16,4-2-18 16,3-17-7-16,-3 4-20 15,5-9-6-15,-5-2-12 16</inkml:trace>
  <inkml:trace contextRef="#ctx0" brushRef="#br0" timeOffset="307">10033 16155 180 0,'-15'-2'68'0,"9"7"-36"0,-6 6-29 0,9-3 15 16,-3 5-5 0,3 0 0-16,3 19 6 0,6-6 2 15,3-2-10-15,9-3 2 0,6-2 3 16,3-9-6-16,2-4-1 15,1-9-1-15,0-8 0 16,-9-2-2-16,-3-5 1 16,-7-1-4-16,-5-2 0 15,-9 0-1-15,-3 0-2 16,-5 0-4-16,-4 2-2 16,-3 3-11-16,-9 3-3 0,6 5-15 15,6-5-5-15,3 7-36 16,3 4-42-1,12-1 34 1</inkml:trace>
  <inkml:trace contextRef="#ctx0" brushRef="#br0" timeOffset="308">10214 16163 176 0,'-8'22'66'0,"8"-4"-36"0,0 6-20 16,2-8 17-16,4 5 4 15,3 0 4-15,6-5-4 16,6-3 1-16,0-5-18 16,3-10-4-16,0-9 1 0,-1-2-3 15,-2-3 3-15,-3-8-6 16,-3 5-1-16,-6-2 0 16,-6 0 2-16,-6 0-8 15,-6-3 0-15,-6 6-9 16,-3-4-1-16,-6 9-15 0,4 8-6 15,-1 2-33 1,3 9-15-16,3 2-17 16</inkml:trace>
  <inkml:trace contextRef="#ctx0" brushRef="#br0" timeOffset="309">10408 16002 136 0,'0'0'52'0,"3"0"-28"0,6 5-15 16,-3 16 16-16,3-2 1 0,0 5 4 15,3 2-5-15,-1 1-1 16,-2-6-13-1,3 3-4-15,0-8-1 0,-3-3-3 0,-3-8 0 16,0 3 5-16,0-8 5 16,-3-8-3-16,-6 3 2 15,0-8-3-15,0-1 2 16,6-2-6-16,0-2-3 16,9-1 1-16,0 4 2 15,6-4-4-15,0 6-3 16,2 5-43-16,10 0-18 15,9 11-50 1</inkml:trace>
  <inkml:trace contextRef="#ctx0" brushRef="#br0" timeOffset="310">10947 16124 132 0,'0'-11'49'0,"3"3"-26"0,0-10-18 16,6 12 11-16,-3-4-5 15,-6-3-1-15,0 2 16 0,-3-2 9 16,-3 5-17 0,-3 3 8-16,-9 2 4 0,0 11-12 0,-3 8-4 15,0 5-9-15,3 5-4 16,6 3 0-16,4-2-1 16,5 7 2-16,3 1 3 15,9-9 7-15,2-5 2 16,4-13-5-16,3-8-1 15,0-5-4-15,3-6-1 16,6-5-6-16,-7-5 0 0,-2-2-8 16,-6-12-1-16,-6-5 0 15,-6-2 0-15,-6-6 7 16,-3-7 2-16,0 10 16 16,0 8 6-16,1 8-1 15,2 5 2-15,3 16-13 16,0 13-7-16,3 19-3 15,6 8-1-15,3 13 5 16,5 10 1-16,1-2 0 16,0 3-2-16,0-3 1 15,0-6 1-15,3-10-10 0,-3-5-4 16,3-13-36-16,-4-1-14 16,7-10-34-1,-3-13-35 1,-3-11 51-16</inkml:trace>
  <inkml:trace contextRef="#ctx0" brushRef="#br0" timeOffset="311">11209 16105 272 0,'-3'-2'101'0,"3"2"-54"0,0 2-59 0,3 6 13 16,6 3-7-16,-1 2 2 16,-2 3 4-16,0 0 2 15,-3 0 0-15,0-3-2 0,0-3 1 0,3-2-56 16,0-2-23-16,0-4-18 31</inkml:trace>
  <inkml:trace contextRef="#ctx0" brushRef="#br0" timeOffset="312">11122 15978 244 0,'-9'-21'93'0,"9"13"-50"0,6 8-57 16,0-3 14-16,3 1-9 15,0 2 1-15,6 2 2 16,9 6 2-16,-3 3 2 16,-1 13-1-16,1 2 1 0,-3 3 4 15,-3 0 1-15,-6-5-1 16,0-3 1-16,-3-7 2 16,-3-1 2-16,0-3 3 15,0-7 4-15,0-6 3 16,0-2 2-16,3-3-8 15,3-2-4-15,3-4-2 16,-1 1-1-16,10 8 4 16,3 2 5-16,0 9-7 0,-3 1-3 15,0 7-2-15,-4 2 1 16,1 2-3-16,-3-2 0 16,0-3-32-16,3-2-15 15,-3-6-73 1</inkml:trace>
  <inkml:trace contextRef="#ctx0" brushRef="#br0" timeOffset="313">11759 16021 160 0,'-9'-3'63'0,"6"0"-34"0,-6 3-16 15,6 0 19 1,-2 0 4-16,-13 3 5 0,-3 7-5 16,-3 4 1-16,3-1-21 15,3 3-9-15,0 5-5 0,7 3-5 16,2 0 2-16,6-1-1 16,3-1 0-16,3-4 2 15,6-5 0-15,5-5-7 16,4-5 0-16,0-3-10 0,0-5-2 15,-3-3 3 1,-3-3 2-16,0-2 9 16,-3-3 4-16,0 0 6 0,-3 3 2 15,-4 5 1-15,1 0 0 16,0 3-4-16,0-1-1 16,3 14-1-16,3 3-2 15,3 5 1-15,0 0 1 16,0 0-1-16,0-1 2 15,0-4-18-15,0-6-4 16,12 3-48-16,-4-8-22 0,1-8 3 31</inkml:trace>
  <inkml:trace contextRef="#ctx0" brushRef="#br0" timeOffset="314">11884 15682 288 0,'-15'-8'107'0,"27"8"-58"0,-3 11-62 16,-3 2 15-16,0 11-5 16,3 21 1-16,-3 5 2 15,0 3 2-15,-9 0-1 16,0 5-1-16,3-8 1 0,6-5-39 16,-3-8-14-16,0 0-56 15</inkml:trace>
  <inkml:trace contextRef="#ctx0" brushRef="#br0" timeOffset="315">11735 15970 324 0,'-17'-10'123'0,"17"10"-66"0,6 2-73 0,0-2 15 16,2 0-3-16,7 3 1 15,3 0 0-15,9-1 2 16,3 1 1-16,-3 2-5 0,-1 0-1 16,1 3-6-16,0 0-3 15,-3 6 4-15,0-1 4 0,2 3 4 16,-2-3 4-16,3 0 2 16,0-5 1-16,-1-3 2 15,1-2 3-15,0-8-2 16,-3-6-2-16,-3 1-2 15,-6-4 0-15,-3 1-7 16,-7 3-1-16,-8-4-12 16,-5 4-1-16,-7 2 11 15,-15 5 6-15,0 3 10 16,0 5 5-16,4 11-5 16,2 3-3-16,6 2 1 15,3 0 2-15,9 3 2 16,3-3 3-16,6-2-7 15,12 2-2-15,9-5-10 0,3-3-4 16,2-2-39-16,4-6-17 16,6-5-54-1</inkml:trace>
  <inkml:trace contextRef="#ctx0" brushRef="#br0" timeOffset="316">12429 15946 308 0,'-6'0'115'0,"9"3"-62"0,-3 13-64 15,3-3 16 1,3 0-6-16,0 11 0 16,0 0 18-16,0 3 9 0,0 2-13 15,-3 0-7-15,-3 0-2 0,-3 3-1 16,-3-1 3-16,-6 4-10 15,-15-6-2-15,-6-8-79 16,-5 3-33-16,-22-11-4 16</inkml:trace>
  <inkml:trace contextRef="#ctx0" brushRef="#br0" timeOffset="317">8414 15864 176 0,'-3'-21'68'0,"3"11"-36"0,-3 15-26 0,3-5 17 16,3 8-8-16,0 2 0 0,0 9-1 15,0 5 2-15,0 5-9 16,0 8 0-16,5 3 3 0,-8 2-6 16,0 0 0-16,0-5 0 15,0 0 2-15,0 0-8 16,0-7 0-16,0-4-53 15,-3-5-23-15,1-5-18 16</inkml:trace>
  <inkml:trace contextRef="#ctx0" brushRef="#br0" timeOffset="318">8303 16129 296 0,'-8'-11'112'0,"8"11"-60"0,3-2-63 0,2-1 16 15,7 0-6-15,3-2 2 16,3 5-2-16,9-2-2 16,3-1 2-16,-1 0 0 0,4 3 1 15,0 0-53-15,-3 0-22 0,-4 0-33 32</inkml:trace>
  <inkml:trace contextRef="#ctx0" brushRef="#br0" timeOffset="319">8658 16126 192 0,'-6'11'74'0,"3"2"-40"0,3 8-38 0,0-10 13 0,0 2-5 16,0 0 0-16,0 6-2 15,3-3-2-15,0-3-68 16,0-2-31-16,0 4 32 16,-3-15 17-16</inkml:trace>
  <inkml:trace contextRef="#ctx0" brushRef="#br0" timeOffset="320">8637 15973 200 0,'-9'-13'77'0,"9"13"-42"0,6-11-70 0,0 11-1 16,0-5 7-16,0-3 8 15,3 5 11-15,3-2 4 16,-1 0 4-16,4 2 3 15,0 3 6-15,0 3 6 16,0 7 15-16,0 6 9 16,-3 8-8-16,0 10-5 15,-3 3-13-15,0 3 1 0,-3 0 2 16,-1-1-5-16,-2 1-1 16,0-6-6-16,0-7-2 15,3-9-13-15,0-4-5 0,0-4-69 16,3-15-42-1,-3-8 58 1</inkml:trace>
  <inkml:trace contextRef="#ctx0" brushRef="#br0" timeOffset="321">8949 16132 232 0,'18'5'88'0,"-6"-2"-48"0,9-1-47 16,-9 1 16-16,0-3-4 15,3 0 4-15,0 0 2 16,-4-3 1-16,1 1-6 16,-3-6-6-16,0 5-3 0,-6-8 2 15,-3-2 0-15,-6-3-10 16,-6 3-5-16,-5 3 10 16,-4 7 5-16,-9 8 8 0,3 3 6 15,0 5-5-15,6 3 0 16,4 8 7-1,8 0 2-15,6 0 5 0,12-3 1 16,9 3-8-16,8-6-4 16,13 3-9-16,6-13-3 15,5-10-66-15,1-4-30 16,-6-2-24 0</inkml:trace>
  <inkml:trace contextRef="#ctx0" brushRef="#br0" timeOffset="322">13161 16034 160 0,'3'-27'60'0,"-3"27"-32"0,-6-2-9 0,3 2 23 16,-3 0-8-16,0 0-2 15,-3 0-7-15,-2 2-2 16,-1 12-12-16,-6 7-4 0,-3 3-3 16,3 7-5-16,3 4-1 15,12 2 5-15,9-3 3 16,6-2-1-16,3-6 0 15,6-7-1-15,3-14 2 16,-1-10 1-16,4-3 1 16,-6-8-2-16,-6 3-1 0,-6-6 1 15,-6-2 1-15,-6 5-3 16,-6-2-1-16,-3 4-1 16,0 1-2-16,0 3-8 15,3-4-5-15,3 1-40 16,9 5-17-16,9-8-30 15,9 3-33 1,9-3 50-16</inkml:trace>
  <inkml:trace contextRef="#ctx0" brushRef="#br0" timeOffset="323">13530 15735 232 0,'-3'-29'88'0,"0"21"-48"0,-20 0-12 0,17 8 48 15,-12 5-23 1,0 3-20-1,0 11-11-15,3 10-14 0,0 16-5 0,6 8-2 16,3 5-1-16,3-3 0 16,3 1 0-16,3-8 0 15,3-9-9-15,0-2-2 16,0-5-34-16,0-8-13 16,-3-6-155-1,-9-12 73 1</inkml:trace>
  <inkml:trace contextRef="#ctx0" brushRef="#br0" timeOffset="324">13212 16058 308 0,'-15'-11'115'0,"12"-2"-62"0,3 5-60 0,3 3 19 0,3 5-15 16,15 0 0-16,6-3 1 16,5-2 1-16,13-1 1 15,6 1-29-15,2 2-13 0,1 3-80 16</inkml:trace>
  <inkml:trace contextRef="#ctx0" brushRef="#br0" timeOffset="325">14206 15970 176 0,'-24'-8'68'0,"21"3"-36"0,-18-3-18 0,15 8 22 16,-5-3 8-16,-4 3 6 16,-3 3-16-16,-3 2-6 15,-3 3-16-15,6 8-5 0,-3 11-3 16,10-4-5-16,5 4 1 16,6-1 0-16,9-2 2 15,5 3-1-15,7-9-1 0,12-2-8 16,0-5-3-1,-1-6-29-15,1-5-12 16,-3-5-35 0,-3-6-50-16,-6-10 38 0</inkml:trace>
  <inkml:trace contextRef="#ctx0" brushRef="#br0" timeOffset="326">14310 15727 244 0,'-3'0'93'0,"6"13"-50"0,3 16-46 16,0-5 19-16,-3 8 1 16,0 7 4-16,0 4-4 15,-3-1-2-15,3 8-9 16,0-7-4-16,3-6-1 0,3-6-23 16,0-9-8-16,6-1-71 15,3-8-53 1,-4-8 58-16</inkml:trace>
  <inkml:trace contextRef="#ctx0" brushRef="#br0" timeOffset="327">14525 16095 276 0,'-3'10'104'0,"3"3"-56"0,-3 14-56 0,3-17 16 15,0 4-6-15,0-4 1 16,0 1-37-16,3-3-16 15,0-3-59-15,2-5-25 16</inkml:trace>
  <inkml:trace contextRef="#ctx0" brushRef="#br0" timeOffset="328">14495 15904 256 0,'-9'-8'96'0,"12"8"-52"0,3-18-49 15,0 15 15-15,3 0-19 16,3-7-4-16,2 7-34 16,13 3-12-16,0 0-31 15,0 8-13-15</inkml:trace>
  <inkml:trace contextRef="#ctx0" brushRef="#br0" timeOffset="329">14748 15936 228 0,'-15'13'85'0,"3"-2"-46"0,-6 7-32 0,12-5 18 15,-6 9-4-15,-3-1-1 16,9 5-4-16,0 1 0 16,9-1-9-16,6 1-2 0,6-4 1 15,6-1-3-15,0-7 0 16,12-7-12-16,-1-5-4 16,1-6-36-16,0-5-13 15,3-5-34 1,-10-3-30-16,-2-15 52 15</inkml:trace>
  <inkml:trace contextRef="#ctx0" brushRef="#br0" timeOffset="330">14995 15692 264 0,'-12'-5'101'0,"15"8"-54"0,0 5-59 0,0 0 15 0,0 8 8 15,3 21 7-15,0 5 3 16,0 3 2-16,0 13-13 15,0-2-6-15,0 2 0 0,-4-8-5 16,4 0 0-16,0 1-8 16,3-12-2-16,3-7-51 15,0-5-24-15,-3-9-27 16</inkml:trace>
  <inkml:trace contextRef="#ctx0" brushRef="#br0" timeOffset="331">15352 15936 200 0,'0'-13'77'0,"0"18"-42"0,0-10-39 0,0 5 15 16,-3 0 9-16,-9 5 7 15,-9 0 13-15,-3 3 5 16,-2 0-24-16,-1 3 1 0,-3-1 2 15,0 1-15-15,4 5-5 0,5-6 8 16,6 4 6 0,9-1 0-16,9 5-1 15,9-2-7-15,6 0-2 0,5 0-6 16,4-3-2-16,6 0-16 16,-3 1-6-16,0-4-33 15,-1-2-13-15,1 3-74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EB12B9-ABE6-49D1-801D-AB4A2925FFBC}" type="datetimeFigureOut">
              <a:rPr lang="en-US" smtClean="0"/>
              <a:t>3/10/2018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CAAAF-3049-4FED-8514-6E79B23F4BDB}" type="slidenum">
              <a:rPr lang="en-US" smtClean="0"/>
              <a:t>‹#›</a:t>
            </a:fld>
            <a:endParaRPr lang="en-US"/>
          </a:p>
        </p:txBody>
      </p:sp>
    </p:spTree>
    <p:extLst>
      <p:ext uri="{BB962C8B-B14F-4D97-AF65-F5344CB8AC3E}">
        <p14:creationId xmlns:p14="http://schemas.microsoft.com/office/powerpoint/2010/main" val="1968878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snapchat.com/"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www.cbc.ca/news/technology/pokemon-go-rules-of-play-1.3686016" TargetMode="External"/><Relationship Id="rId4" Type="http://schemas.openxmlformats.org/officeDocument/2006/relationships/hyperlink" Target="https://www.sephora.com/mobile?country_switch=ca&amp;lang=e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sz="1200" b="0" i="0" kern="1200" dirty="0" smtClean="0">
                <a:solidFill>
                  <a:schemeClr val="tx1"/>
                </a:solidFill>
                <a:effectLst/>
                <a:latin typeface="+mn-lt"/>
                <a:ea typeface="+mn-ea"/>
                <a:cs typeface="+mn-cs"/>
              </a:rPr>
              <a:t>You can use </a:t>
            </a:r>
            <a:r>
              <a:rPr lang="en-US" sz="1200" b="0" i="0" u="none" strike="noStrike" kern="1200" dirty="0" smtClean="0">
                <a:solidFill>
                  <a:schemeClr val="tx1"/>
                </a:solidFill>
                <a:effectLst/>
                <a:latin typeface="+mn-lt"/>
                <a:ea typeface="+mn-ea"/>
                <a:cs typeface="+mn-cs"/>
                <a:hlinkClick r:id="rId3"/>
              </a:rPr>
              <a:t>Snapchat</a:t>
            </a:r>
            <a:r>
              <a:rPr lang="en-US" sz="1200" b="0" i="0" kern="1200" dirty="0" smtClean="0">
                <a:solidFill>
                  <a:schemeClr val="tx1"/>
                </a:solidFill>
                <a:effectLst/>
                <a:latin typeface="+mn-lt"/>
                <a:ea typeface="+mn-ea"/>
                <a:cs typeface="+mn-cs"/>
              </a:rPr>
              <a:t> to switch faces with your dog. The </a:t>
            </a:r>
            <a:r>
              <a:rPr lang="en-US" sz="1200" b="0" i="0" u="none" strike="noStrike" kern="1200" dirty="0" smtClean="0">
                <a:solidFill>
                  <a:schemeClr val="tx1"/>
                </a:solidFill>
                <a:effectLst/>
                <a:latin typeface="+mn-lt"/>
                <a:ea typeface="+mn-ea"/>
                <a:cs typeface="+mn-cs"/>
                <a:hlinkClick r:id="rId4"/>
              </a:rPr>
              <a:t>Sephora app</a:t>
            </a:r>
            <a:r>
              <a:rPr lang="en-US" sz="1200" b="0" i="0" u="none" strike="noStrike"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lets you see how different </a:t>
            </a:r>
            <a:r>
              <a:rPr lang="en-US" sz="1200" b="0" i="0" kern="1200" dirty="0" err="1" smtClean="0">
                <a:solidFill>
                  <a:schemeClr val="tx1"/>
                </a:solidFill>
                <a:effectLst/>
                <a:latin typeface="+mn-lt"/>
                <a:ea typeface="+mn-ea"/>
                <a:cs typeface="+mn-cs"/>
              </a:rPr>
              <a:t>colours</a:t>
            </a:r>
            <a:r>
              <a:rPr lang="en-US" sz="1200" b="0" i="0" kern="1200" dirty="0" smtClean="0">
                <a:solidFill>
                  <a:schemeClr val="tx1"/>
                </a:solidFill>
                <a:effectLst/>
                <a:latin typeface="+mn-lt"/>
                <a:ea typeface="+mn-ea"/>
                <a:cs typeface="+mn-cs"/>
              </a:rPr>
              <a:t> of eye shadow will look. Ikea has an app that lets you place virtual furniture around your house to see how it will look before you buy. And, of course, there's </a:t>
            </a:r>
            <a:r>
              <a:rPr lang="en-US" sz="1200" b="0" i="0" u="none" strike="noStrike" kern="1200" dirty="0" err="1" smtClean="0">
                <a:solidFill>
                  <a:schemeClr val="tx1"/>
                </a:solidFill>
                <a:effectLst/>
                <a:latin typeface="+mn-lt"/>
                <a:ea typeface="+mn-ea"/>
                <a:cs typeface="+mn-cs"/>
                <a:hlinkClick r:id="rId5"/>
              </a:rPr>
              <a:t>Pokemon</a:t>
            </a:r>
            <a:r>
              <a:rPr lang="en-US" sz="1200" b="0" i="0" u="none" strike="noStrike" kern="1200" dirty="0" smtClean="0">
                <a:solidFill>
                  <a:schemeClr val="tx1"/>
                </a:solidFill>
                <a:effectLst/>
                <a:latin typeface="+mn-lt"/>
                <a:ea typeface="+mn-ea"/>
                <a:cs typeface="+mn-cs"/>
                <a:hlinkClick r:id="rId5"/>
              </a:rPr>
              <a:t> Go</a:t>
            </a:r>
            <a:r>
              <a:rPr lang="en-US" sz="1200" b="0" i="0" u="none" strike="noStrike" kern="1200" dirty="0" smtClean="0">
                <a:solidFill>
                  <a:schemeClr val="tx1"/>
                </a:solidFill>
                <a:effectLst/>
                <a:latin typeface="+mn-lt"/>
                <a:ea typeface="+mn-ea"/>
                <a:cs typeface="+mn-cs"/>
              </a:rPr>
              <a:t>.</a:t>
            </a:r>
          </a:p>
          <a:p>
            <a:endParaRPr lang="en-US" sz="1200" b="0" i="0" u="none" strike="noStrike"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Jet fighters have used heads-up displays in their helmets for decades, and Boeing tried using displays that overlaid wiring diagrams to help technicians in the early 90's.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Today:  Google Glass,</a:t>
            </a:r>
            <a:r>
              <a:rPr lang="en-US" sz="1200" b="0" i="0" kern="1200" baseline="0" dirty="0" smtClean="0">
                <a:solidFill>
                  <a:schemeClr val="tx1"/>
                </a:solidFill>
                <a:effectLst/>
                <a:latin typeface="+mn-lt"/>
                <a:ea typeface="+mn-ea"/>
                <a:cs typeface="+mn-cs"/>
              </a:rPr>
              <a:t> Microsoft HoloLens</a:t>
            </a:r>
            <a:endParaRPr lang="en-US" sz="1200" b="0" i="0" kern="1200" dirty="0" smtClean="0">
              <a:solidFill>
                <a:schemeClr val="tx1"/>
              </a:solidFill>
              <a:effectLst/>
              <a:latin typeface="+mn-lt"/>
              <a:ea typeface="+mn-ea"/>
              <a:cs typeface="+mn-cs"/>
            </a:endParaRPr>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3967821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12881293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BF2B416-FB4F-4EAB-A5C6-50D77BDBC192}" type="slidenum">
              <a:rPr lang="en-US" smtClean="0"/>
              <a:t>‹#›</a:t>
            </a:fld>
            <a:endParaRPr lang="en-US"/>
          </a:p>
        </p:txBody>
      </p:sp>
    </p:spTree>
    <p:extLst>
      <p:ext uri="{BB962C8B-B14F-4D97-AF65-F5344CB8AC3E}">
        <p14:creationId xmlns:p14="http://schemas.microsoft.com/office/powerpoint/2010/main" val="120666069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BF2B416-FB4F-4EAB-A5C6-50D77BDBC192}"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55067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25650695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BF2B416-FB4F-4EAB-A5C6-50D77BDBC192}" type="slidenum">
              <a:rPr lang="en-US" smtClean="0"/>
              <a:t>‹#›</a:t>
            </a:fld>
            <a:endParaRPr lang="en-US"/>
          </a:p>
        </p:txBody>
      </p:sp>
    </p:spTree>
    <p:extLst>
      <p:ext uri="{BB962C8B-B14F-4D97-AF65-F5344CB8AC3E}">
        <p14:creationId xmlns:p14="http://schemas.microsoft.com/office/powerpoint/2010/main" val="29401480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BBF2B416-FB4F-4EAB-A5C6-50D77BDBC192}"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Winter 2018</a:t>
            </a:r>
          </a:p>
        </p:txBody>
      </p:sp>
      <p:sp>
        <p:nvSpPr>
          <p:cNvPr id="17" name="TextBox 16"/>
          <p:cNvSpPr txBox="1"/>
          <p:nvPr/>
        </p:nvSpPr>
        <p:spPr>
          <a:xfrm>
            <a:off x="3806417" y="-2231"/>
            <a:ext cx="1531189"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L16:  Strings, Puzzle App I</a:t>
            </a:r>
          </a:p>
        </p:txBody>
      </p:sp>
    </p:spTree>
    <p:extLst>
      <p:ext uri="{BB962C8B-B14F-4D97-AF65-F5344CB8AC3E}">
        <p14:creationId xmlns:p14="http://schemas.microsoft.com/office/powerpoint/2010/main" val="109697802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www.cbc.ca/radio/spark/going-beyond-pokemon-go-preparing-for-an-augmented-reality-future-1.4406069"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8.xml"/><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ustomXml" Target="../ink/ink9.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customXml" Target="../ink/ink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customXml" Target="../ink/ink1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ustomXml" Target="../ink/ink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ustomXml" Target="../ink/ink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4.xml"/><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customXml" Target="../ink/ink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smtClean="0"/>
              <a:t>Strings, Puzzle App I</a:t>
            </a:r>
            <a:br>
              <a:rPr lang="en-US" dirty="0" smtClean="0"/>
            </a:br>
            <a:r>
              <a:rPr lang="en-US" sz="2000" b="0" dirty="0" smtClean="0"/>
              <a:t>CSE 120 Winter 2018</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smtClean="0"/>
              <a:t>Instructor: 	Teaching Assistants:</a:t>
            </a:r>
          </a:p>
          <a:p>
            <a:pPr algn="l"/>
            <a:r>
              <a:rPr lang="en-US" sz="2000" dirty="0" smtClean="0"/>
              <a:t>Justin Hsia	</a:t>
            </a:r>
            <a:r>
              <a:rPr lang="en-US" sz="2000" dirty="0" err="1" smtClean="0"/>
              <a:t>Anupam</a:t>
            </a:r>
            <a:r>
              <a:rPr lang="en-US" sz="2000" dirty="0" smtClean="0"/>
              <a:t> </a:t>
            </a:r>
            <a:r>
              <a:rPr lang="en-US" sz="2000" dirty="0"/>
              <a:t>Gupta, </a:t>
            </a:r>
            <a:r>
              <a:rPr lang="en-US" sz="2000" dirty="0" smtClean="0"/>
              <a:t>	Cheng Ni, 	Eugene </a:t>
            </a:r>
            <a:r>
              <a:rPr lang="en-US" sz="2000" dirty="0"/>
              <a:t>Oh, </a:t>
            </a:r>
            <a:r>
              <a:rPr lang="en-US" sz="2000" dirty="0" smtClean="0"/>
              <a:t/>
            </a:r>
            <a:br>
              <a:rPr lang="en-US" sz="2000" dirty="0" smtClean="0"/>
            </a:br>
            <a:r>
              <a:rPr lang="en-US" sz="2000" dirty="0" smtClean="0"/>
              <a:t>		Sam Wolfson, 	Sophie Tian,	Teagan </a:t>
            </a:r>
            <a:r>
              <a:rPr lang="en-US" sz="2000" dirty="0" err="1" smtClean="0"/>
              <a:t>Horkan</a:t>
            </a:r>
            <a:endParaRPr lang="en-US" sz="2000" dirty="0" smtClean="0"/>
          </a:p>
          <a:p>
            <a:pPr algn="l"/>
            <a:endParaRPr lang="en-US" sz="1000" dirty="0" smtClean="0"/>
          </a:p>
        </p:txBody>
      </p:sp>
      <p:sp>
        <p:nvSpPr>
          <p:cNvPr id="8" name="TextBox 7"/>
          <p:cNvSpPr txBox="1"/>
          <p:nvPr/>
        </p:nvSpPr>
        <p:spPr>
          <a:xfrm>
            <a:off x="365760" y="3108961"/>
            <a:ext cx="8412480" cy="2846933"/>
          </a:xfrm>
          <a:prstGeom prst="rect">
            <a:avLst/>
          </a:prstGeom>
          <a:noFill/>
        </p:spPr>
        <p:txBody>
          <a:bodyPr wrap="square" rtlCol="0">
            <a:spAutoFit/>
          </a:bodyPr>
          <a:lstStyle/>
          <a:p>
            <a:pPr>
              <a:spcBef>
                <a:spcPts val="600"/>
              </a:spcBef>
            </a:pPr>
            <a:r>
              <a:rPr lang="en-US" sz="2000" b="1" dirty="0">
                <a:latin typeface="Calibri" panose="020F0502020204030204" pitchFamily="34" charset="0"/>
                <a:cs typeface="Calibri" panose="020F0502020204030204" pitchFamily="34" charset="0"/>
              </a:rPr>
              <a:t>Going beyond </a:t>
            </a:r>
            <a:r>
              <a:rPr lang="en-US" sz="2000" b="1" dirty="0" err="1">
                <a:latin typeface="Calibri" panose="020F0502020204030204" pitchFamily="34" charset="0"/>
                <a:cs typeface="Calibri" panose="020F0502020204030204" pitchFamily="34" charset="0"/>
              </a:rPr>
              <a:t>Pokemon</a:t>
            </a:r>
            <a:r>
              <a:rPr lang="en-US" sz="2000" b="1" dirty="0">
                <a:latin typeface="Calibri" panose="020F0502020204030204" pitchFamily="34" charset="0"/>
                <a:cs typeface="Calibri" panose="020F0502020204030204" pitchFamily="34" charset="0"/>
              </a:rPr>
              <a:t> Go: preparing for an augmented reality </a:t>
            </a:r>
            <a:r>
              <a:rPr lang="en-US" sz="2000" b="1" dirty="0" smtClean="0">
                <a:latin typeface="Calibri" panose="020F0502020204030204" pitchFamily="34" charset="0"/>
                <a:cs typeface="Calibri" panose="020F0502020204030204" pitchFamily="34" charset="0"/>
              </a:rPr>
              <a:t>future</a:t>
            </a:r>
            <a:endParaRPr lang="en-US" sz="2000" dirty="0"/>
          </a:p>
          <a:p>
            <a:pPr>
              <a:spcBef>
                <a:spcPts val="600"/>
              </a:spcBef>
            </a:pP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Franzi</a:t>
            </a:r>
            <a:r>
              <a:rPr lang="en-US" dirty="0" smtClean="0">
                <a:latin typeface="Times New Roman" panose="02020603050405020304" pitchFamily="18" charset="0"/>
                <a:cs typeface="Times New Roman" panose="02020603050405020304" pitchFamily="18" charset="0"/>
              </a:rPr>
              <a:t> argues that AR is essentially different than other kinds of technology we interact with because of its immersive potential. ‘It is directly sitting between your perception of reality and your actions in the physical world,’ she says.</a:t>
            </a:r>
          </a:p>
          <a:p>
            <a:pPr>
              <a:spcBef>
                <a:spcPts val="600"/>
              </a:spcBef>
            </a:pPr>
            <a:r>
              <a:rPr lang="en-US" dirty="0">
                <a:latin typeface="Times New Roman" panose="02020603050405020304" pitchFamily="18" charset="0"/>
                <a:cs typeface="Times New Roman" panose="02020603050405020304" pitchFamily="18" charset="0"/>
              </a:rPr>
              <a:t>"What can those apps do once they have the ability to change your view of the physical world? ...If you're driving, an application might block your view of pedestrians crossing the street," </a:t>
            </a:r>
            <a:r>
              <a:rPr lang="en-US" dirty="0" err="1">
                <a:latin typeface="Times New Roman" panose="02020603050405020304" pitchFamily="18" charset="0"/>
                <a:cs typeface="Times New Roman" panose="02020603050405020304" pitchFamily="18" charset="0"/>
              </a:rPr>
              <a:t>Franzi</a:t>
            </a:r>
            <a:r>
              <a:rPr lang="en-US" dirty="0">
                <a:latin typeface="Times New Roman" panose="02020603050405020304" pitchFamily="18" charset="0"/>
                <a:cs typeface="Times New Roman" panose="02020603050405020304" pitchFamily="18" charset="0"/>
              </a:rPr>
              <a:t> says, </a:t>
            </a:r>
            <a:r>
              <a:rPr lang="en-US" dirty="0" smtClean="0">
                <a:latin typeface="Times New Roman" panose="02020603050405020304" pitchFamily="18" charset="0"/>
                <a:cs typeface="Times New Roman" panose="02020603050405020304" pitchFamily="18" charset="0"/>
              </a:rPr>
              <a:t>‘or </a:t>
            </a:r>
            <a:r>
              <a:rPr lang="en-US" dirty="0">
                <a:latin typeface="Times New Roman" panose="02020603050405020304" pitchFamily="18" charset="0"/>
                <a:cs typeface="Times New Roman" panose="02020603050405020304" pitchFamily="18" charset="0"/>
              </a:rPr>
              <a:t>they might startle you with scurrying spiders</a:t>
            </a:r>
            <a:r>
              <a:rPr lang="en-US" dirty="0" smtClean="0">
                <a:latin typeface="Times New Roman" panose="02020603050405020304" pitchFamily="18" charset="0"/>
                <a:cs typeface="Times New Roman" panose="02020603050405020304" pitchFamily="18" charset="0"/>
              </a:rPr>
              <a:t>.’ ”</a:t>
            </a:r>
            <a:endParaRPr lang="en-US" sz="1800" dirty="0" smtClean="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smtClean="0">
                <a:latin typeface="Calibri" panose="020F0502020204030204" pitchFamily="34" charset="0"/>
                <a:cs typeface="Calibri" panose="020F0502020204030204" pitchFamily="34" charset="0"/>
                <a:hlinkClick r:id="rId5"/>
              </a:rPr>
              <a:t>http</a:t>
            </a:r>
            <a:r>
              <a:rPr lang="en-US" dirty="0">
                <a:latin typeface="Calibri" panose="020F0502020204030204" pitchFamily="34" charset="0"/>
                <a:cs typeface="Calibri" panose="020F0502020204030204" pitchFamily="34" charset="0"/>
                <a:hlinkClick r:id="rId5"/>
              </a:rPr>
              <a:t>://</a:t>
            </a:r>
            <a:r>
              <a:rPr lang="en-US" dirty="0" smtClean="0">
                <a:latin typeface="Calibri" panose="020F0502020204030204" pitchFamily="34" charset="0"/>
                <a:cs typeface="Calibri" panose="020F0502020204030204" pitchFamily="34" charset="0"/>
                <a:hlinkClick r:id="rId5"/>
              </a:rPr>
              <a:t>www.cbc.ca/radio/spark/going-beyond-pokemon-go-</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preparing-for-an-augmented-reality-future-1.4406069</a:t>
            </a:r>
            <a:r>
              <a:rPr lang="en-US" dirty="0" smtClean="0">
                <a:latin typeface="Calibri" panose="020F0502020204030204" pitchFamily="34" charset="0"/>
                <a:cs typeface="Calibri" panose="020F0502020204030204" pitchFamily="34" charset="0"/>
              </a:rPr>
              <a:t> </a:t>
            </a:r>
            <a:endParaRPr lang="en-US" b="0" dirty="0" smtClean="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0800" y="5325265"/>
            <a:ext cx="2743200" cy="1543780"/>
          </a:xfrm>
          <a:prstGeom prst="rect">
            <a:avLst/>
          </a:prstGeom>
        </p:spPr>
      </p:pic>
    </p:spTree>
    <p:extLst>
      <p:ext uri="{BB962C8B-B14F-4D97-AF65-F5344CB8AC3E}">
        <p14:creationId xmlns:p14="http://schemas.microsoft.com/office/powerpoint/2010/main" val="3443983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 Puzzle</a:t>
            </a:r>
            <a:endParaRPr lang="en-US" dirty="0"/>
          </a:p>
        </p:txBody>
      </p:sp>
      <p:sp>
        <p:nvSpPr>
          <p:cNvPr id="3" name="Content Placeholder 2"/>
          <p:cNvSpPr>
            <a:spLocks noGrp="1"/>
          </p:cNvSpPr>
          <p:nvPr>
            <p:ph idx="1"/>
          </p:nvPr>
        </p:nvSpPr>
        <p:spPr/>
        <p:txBody>
          <a:bodyPr/>
          <a:lstStyle/>
          <a:p>
            <a:r>
              <a:rPr lang="en-US" dirty="0" smtClean="0"/>
              <a:t>Sliding puzzle that consists of numbered square tiles in random order with one tile missing</a:t>
            </a:r>
          </a:p>
          <a:p>
            <a:pPr lvl="1"/>
            <a:r>
              <a:rPr lang="en-US" dirty="0" smtClean="0"/>
              <a:t>Also known as “Mystic Square”</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r>
              <a:rPr lang="en-US" dirty="0" smtClean="0"/>
              <a:t>We will program just the game mechanics</a:t>
            </a:r>
          </a:p>
          <a:p>
            <a:pPr lvl="1"/>
            <a:r>
              <a:rPr lang="en-US" dirty="0" smtClean="0"/>
              <a:t>Won’t do winning condition, since not all game states are solvable</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10</a:t>
            </a:fld>
            <a:endParaRPr lang="en-US"/>
          </a:p>
        </p:txBody>
      </p:sp>
      <p:pic>
        <p:nvPicPr>
          <p:cNvPr id="1026" name="Picture 2" descr="https://upload.wikimedia.org/wikipedia/commons/thumb/f/ff/15-puzzle_magical.svg/220px-15-puzzle_magical.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1840" y="2788920"/>
            <a:ext cx="2560320" cy="256032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8" name="Ink 7"/>
              <p14:cNvContentPartPr/>
              <p14:nvPr/>
            </p14:nvContentPartPr>
            <p14:xfrm>
              <a:off x="4832280" y="4259520"/>
              <a:ext cx="3325320" cy="826200"/>
            </p14:xfrm>
          </p:contentPart>
        </mc:Choice>
        <mc:Fallback xmlns="">
          <p:pic>
            <p:nvPicPr>
              <p:cNvPr id="8" name="Ink 7"/>
              <p:cNvPicPr/>
              <p:nvPr/>
            </p:nvPicPr>
            <p:blipFill>
              <a:blip r:embed="rId4"/>
              <a:stretch>
                <a:fillRect/>
              </a:stretch>
            </p:blipFill>
            <p:spPr>
              <a:xfrm>
                <a:off x="4827600" y="4253760"/>
                <a:ext cx="3335760" cy="840960"/>
              </a:xfrm>
              <a:prstGeom prst="rect">
                <a:avLst/>
              </a:prstGeom>
            </p:spPr>
          </p:pic>
        </mc:Fallback>
      </mc:AlternateContent>
    </p:spTree>
    <p:extLst>
      <p:ext uri="{BB962C8B-B14F-4D97-AF65-F5344CB8AC3E}">
        <p14:creationId xmlns:p14="http://schemas.microsoft.com/office/powerpoint/2010/main" val="275422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Mechanics</a:t>
            </a:r>
            <a:endParaRPr lang="en-US" dirty="0"/>
          </a:p>
        </p:txBody>
      </p:sp>
      <p:sp>
        <p:nvSpPr>
          <p:cNvPr id="3" name="Content Placeholder 2"/>
          <p:cNvSpPr>
            <a:spLocks noGrp="1"/>
          </p:cNvSpPr>
          <p:nvPr>
            <p:ph idx="1"/>
          </p:nvPr>
        </p:nvSpPr>
        <p:spPr/>
        <p:txBody>
          <a:bodyPr/>
          <a:lstStyle/>
          <a:p>
            <a:r>
              <a:rPr lang="en-US" dirty="0" smtClean="0"/>
              <a:t>Tiles numbered 1-15 are shown on game board</a:t>
            </a:r>
          </a:p>
          <a:p>
            <a:pPr lvl="1"/>
            <a:r>
              <a:rPr lang="en-US" dirty="0" smtClean="0"/>
              <a:t>One “open” or “empty” square</a:t>
            </a:r>
          </a:p>
          <a:p>
            <a:pPr lvl="2"/>
            <a:endParaRPr lang="en-US" dirty="0"/>
          </a:p>
          <a:p>
            <a:r>
              <a:rPr lang="en-US" dirty="0" smtClean="0"/>
              <a:t>Clicking a tile next to the empty square will “slide” that tile into the empty space</a:t>
            </a:r>
          </a:p>
          <a:p>
            <a:pPr lvl="1"/>
            <a:r>
              <a:rPr lang="en-US" dirty="0" smtClean="0"/>
              <a:t>Clicking other tiles has no effect</a:t>
            </a:r>
          </a:p>
          <a:p>
            <a:pPr lvl="1"/>
            <a:r>
              <a:rPr lang="en-US" dirty="0" smtClean="0"/>
              <a:t>Clicking outside of the game board has no effect</a:t>
            </a:r>
          </a:p>
          <a:p>
            <a:pPr lvl="2"/>
            <a:endParaRPr lang="en-US" dirty="0"/>
          </a:p>
          <a:p>
            <a:r>
              <a:rPr lang="en-US" dirty="0" smtClean="0"/>
              <a:t>Include a Reset button to return the game board to its initial state</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11</a:t>
            </a:fld>
            <a:endParaRPr lang="en-US"/>
          </a:p>
        </p:txBody>
      </p:sp>
    </p:spTree>
    <p:extLst>
      <p:ext uri="{BB962C8B-B14F-4D97-AF65-F5344CB8AC3E}">
        <p14:creationId xmlns:p14="http://schemas.microsoft.com/office/powerpoint/2010/main" val="622769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The Game</a:t>
            </a:r>
          </a:p>
          <a:p>
            <a:r>
              <a:rPr lang="en-US" b="1" dirty="0" smtClean="0">
                <a:solidFill>
                  <a:srgbClr val="4B2A85"/>
                </a:solidFill>
              </a:rPr>
              <a:t>Design Phase</a:t>
            </a:r>
          </a:p>
          <a:p>
            <a:r>
              <a:rPr lang="en-US" dirty="0" smtClean="0"/>
              <a:t>Coding Phase</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12</a:t>
            </a:fld>
            <a:endParaRPr lang="en-US"/>
          </a:p>
        </p:txBody>
      </p:sp>
    </p:spTree>
    <p:extLst>
      <p:ext uri="{BB962C8B-B14F-4D97-AF65-F5344CB8AC3E}">
        <p14:creationId xmlns:p14="http://schemas.microsoft.com/office/powerpoint/2010/main" val="864511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the Layout</a:t>
            </a:r>
            <a:endParaRPr lang="en-US" dirty="0"/>
          </a:p>
        </p:txBody>
      </p:sp>
      <p:pic>
        <p:nvPicPr>
          <p:cNvPr id="4" name="Shape 128" descr="plan.jpg"/>
          <p:cNvPicPr preferRelativeResize="0">
            <a:picLocks noGrp="1"/>
          </p:cNvPicPr>
          <p:nvPr>
            <p:ph idx="1"/>
          </p:nvPr>
        </p:nvPicPr>
        <p:blipFill rotWithShape="1">
          <a:blip r:embed="rId2">
            <a:alphaModFix/>
          </a:blip>
          <a:stretch/>
        </p:blipFill>
        <p:spPr>
          <a:xfrm>
            <a:off x="1266243" y="1362075"/>
            <a:ext cx="6627389" cy="49720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13</a:t>
            </a:fld>
            <a:endParaRPr lang="en-US"/>
          </a:p>
        </p:txBody>
      </p:sp>
      <p:grpSp>
        <p:nvGrpSpPr>
          <p:cNvPr id="9" name="Group 8"/>
          <p:cNvGrpSpPr/>
          <p:nvPr/>
        </p:nvGrpSpPr>
        <p:grpSpPr>
          <a:xfrm>
            <a:off x="978840" y="1060200"/>
            <a:ext cx="6810480" cy="4528440"/>
            <a:chOff x="978840" y="1060200"/>
            <a:chExt cx="6810480" cy="4528440"/>
          </a:xfrm>
        </p:grpSpPr>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978840" y="1060200"/>
                <a:ext cx="5853240" cy="4528440"/>
              </p14:xfrm>
            </p:contentPart>
          </mc:Choice>
          <mc:Fallback xmlns="">
            <p:pic>
              <p:nvPicPr>
                <p:cNvPr id="7" name="Ink 6"/>
                <p:cNvPicPr/>
                <p:nvPr/>
              </p:nvPicPr>
              <p:blipFill>
                <a:blip r:embed="rId4"/>
                <a:stretch>
                  <a:fillRect/>
                </a:stretch>
              </p:blipFill>
              <p:spPr>
                <a:xfrm>
                  <a:off x="970200" y="1054080"/>
                  <a:ext cx="5866920" cy="45414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1081800" y="2211840"/>
                <a:ext cx="6707520" cy="3121560"/>
              </p14:xfrm>
            </p:contentPart>
          </mc:Choice>
          <mc:Fallback xmlns="">
            <p:pic>
              <p:nvPicPr>
                <p:cNvPr id="8" name="Ink 7"/>
                <p:cNvPicPr/>
                <p:nvPr/>
              </p:nvPicPr>
              <p:blipFill>
                <a:blip r:embed="rId6"/>
                <a:stretch>
                  <a:fillRect/>
                </a:stretch>
              </p:blipFill>
              <p:spPr>
                <a:xfrm>
                  <a:off x="1074240" y="2206440"/>
                  <a:ext cx="6721920" cy="3135240"/>
                </a:xfrm>
                <a:prstGeom prst="rect">
                  <a:avLst/>
                </a:prstGeom>
              </p:spPr>
            </p:pic>
          </mc:Fallback>
        </mc:AlternateContent>
      </p:grpSp>
    </p:spTree>
    <p:extLst>
      <p:ext uri="{BB962C8B-B14F-4D97-AF65-F5344CB8AC3E}">
        <p14:creationId xmlns:p14="http://schemas.microsoft.com/office/powerpoint/2010/main" val="3734379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Decisions</a:t>
            </a:r>
            <a:endParaRPr lang="en-US" dirty="0"/>
          </a:p>
        </p:txBody>
      </p:sp>
      <p:sp>
        <p:nvSpPr>
          <p:cNvPr id="3" name="Content Placeholder 2"/>
          <p:cNvSpPr>
            <a:spLocks noGrp="1"/>
          </p:cNvSpPr>
          <p:nvPr>
            <p:ph idx="1"/>
          </p:nvPr>
        </p:nvSpPr>
        <p:spPr/>
        <p:txBody>
          <a:bodyPr/>
          <a:lstStyle/>
          <a:p>
            <a:r>
              <a:rPr lang="en-US" dirty="0" smtClean="0"/>
              <a:t>How to represent the state of the game board?</a:t>
            </a:r>
          </a:p>
          <a:p>
            <a:pPr lvl="2"/>
            <a:endParaRPr lang="en-US" dirty="0" smtClean="0"/>
          </a:p>
          <a:p>
            <a:pPr lvl="2"/>
            <a:endParaRPr lang="en-US" dirty="0"/>
          </a:p>
          <a:p>
            <a:r>
              <a:rPr lang="en-US" dirty="0" smtClean="0"/>
              <a:t>How to implement the “slide” functionality?</a:t>
            </a:r>
          </a:p>
          <a:p>
            <a:pPr lvl="2"/>
            <a:endParaRPr lang="en-US" dirty="0" smtClean="0"/>
          </a:p>
          <a:p>
            <a:pPr lvl="2"/>
            <a:endParaRPr lang="en-US" dirty="0"/>
          </a:p>
          <a:p>
            <a:r>
              <a:rPr lang="en-US" dirty="0" smtClean="0"/>
              <a:t>How to respond to clicks?</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14</a:t>
            </a:fld>
            <a:endParaRPr lang="en-US"/>
          </a:p>
        </p:txBody>
      </p:sp>
      <p:grpSp>
        <p:nvGrpSpPr>
          <p:cNvPr id="9" name="Group 8"/>
          <p:cNvGrpSpPr/>
          <p:nvPr/>
        </p:nvGrpSpPr>
        <p:grpSpPr>
          <a:xfrm>
            <a:off x="206280" y="1796400"/>
            <a:ext cx="8618040" cy="4107600"/>
            <a:chOff x="206280" y="1796400"/>
            <a:chExt cx="8618040" cy="4107600"/>
          </a:xfrm>
        </p:grpSpPr>
        <mc:AlternateContent xmlns:mc="http://schemas.openxmlformats.org/markup-compatibility/2006" xmlns:p14="http://schemas.microsoft.com/office/powerpoint/2010/main">
          <mc:Choice Requires="p14">
            <p:contentPart p14:bwMode="auto" r:id="rId2">
              <p14:nvContentPartPr>
                <p14:cNvPr id="7" name="Ink 6"/>
                <p14:cNvContentPartPr/>
                <p14:nvPr/>
              </p14:nvContentPartPr>
              <p14:xfrm>
                <a:off x="1273680" y="1796400"/>
                <a:ext cx="7550640" cy="4107600"/>
              </p14:xfrm>
            </p:contentPart>
          </mc:Choice>
          <mc:Fallback xmlns="">
            <p:pic>
              <p:nvPicPr>
                <p:cNvPr id="7" name="Ink 6"/>
                <p:cNvPicPr/>
                <p:nvPr/>
              </p:nvPicPr>
              <p:blipFill>
                <a:blip r:embed="rId3"/>
                <a:stretch>
                  <a:fillRect/>
                </a:stretch>
              </p:blipFill>
              <p:spPr>
                <a:xfrm>
                  <a:off x="1266120" y="1789920"/>
                  <a:ext cx="7566840" cy="41176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Ink 7"/>
                <p14:cNvContentPartPr/>
                <p14:nvPr/>
              </p14:nvContentPartPr>
              <p14:xfrm>
                <a:off x="206280" y="2325960"/>
                <a:ext cx="6286320" cy="384120"/>
              </p14:xfrm>
            </p:contentPart>
          </mc:Choice>
          <mc:Fallback xmlns="">
            <p:pic>
              <p:nvPicPr>
                <p:cNvPr id="8" name="Ink 7"/>
                <p:cNvPicPr/>
                <p:nvPr/>
              </p:nvPicPr>
              <p:blipFill>
                <a:blip r:embed="rId5"/>
                <a:stretch>
                  <a:fillRect/>
                </a:stretch>
              </p:blipFill>
              <p:spPr>
                <a:xfrm>
                  <a:off x="197640" y="2322360"/>
                  <a:ext cx="6306120" cy="398160"/>
                </a:xfrm>
                <a:prstGeom prst="rect">
                  <a:avLst/>
                </a:prstGeom>
              </p:spPr>
            </p:pic>
          </mc:Fallback>
        </mc:AlternateContent>
      </p:grpSp>
    </p:spTree>
    <p:extLst>
      <p:ext uri="{BB962C8B-B14F-4D97-AF65-F5344CB8AC3E}">
        <p14:creationId xmlns:p14="http://schemas.microsoft.com/office/powerpoint/2010/main" val="406466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The Game</a:t>
            </a:r>
          </a:p>
          <a:p>
            <a:r>
              <a:rPr lang="en-US" dirty="0" smtClean="0"/>
              <a:t>Design Phase</a:t>
            </a:r>
          </a:p>
          <a:p>
            <a:r>
              <a:rPr lang="en-US" b="1" dirty="0" smtClean="0">
                <a:solidFill>
                  <a:srgbClr val="4B2A85"/>
                </a:solidFill>
              </a:rPr>
              <a:t>Coding Phase</a:t>
            </a:r>
            <a:endParaRPr lang="en-US" b="1" dirty="0">
              <a:solidFill>
                <a:srgbClr val="4B2A85"/>
              </a:solidFill>
            </a:endParaRPr>
          </a:p>
        </p:txBody>
      </p:sp>
      <p:sp>
        <p:nvSpPr>
          <p:cNvPr id="4" name="Slide Number Placeholder 3"/>
          <p:cNvSpPr>
            <a:spLocks noGrp="1"/>
          </p:cNvSpPr>
          <p:nvPr>
            <p:ph type="sldNum" sz="quarter" idx="10"/>
          </p:nvPr>
        </p:nvSpPr>
        <p:spPr/>
        <p:txBody>
          <a:bodyPr/>
          <a:lstStyle/>
          <a:p>
            <a:fld id="{48C1B823-9CD7-4EC9-9A51-F91CD4AFDB19}" type="slidenum">
              <a:rPr lang="en-US" smtClean="0"/>
              <a:t>15</a:t>
            </a:fld>
            <a:endParaRPr lang="en-US"/>
          </a:p>
        </p:txBody>
      </p:sp>
    </p:spTree>
    <p:extLst>
      <p:ext uri="{BB962C8B-B14F-4D97-AF65-F5344CB8AC3E}">
        <p14:creationId xmlns:p14="http://schemas.microsoft.com/office/powerpoint/2010/main" val="24255740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the Reset Button</a:t>
            </a:r>
            <a:endParaRPr lang="en-US" dirty="0"/>
          </a:p>
        </p:txBody>
      </p:sp>
      <p:pic>
        <p:nvPicPr>
          <p:cNvPr id="4" name="Shape 136"/>
          <p:cNvPicPr preferRelativeResize="0">
            <a:picLocks noGrp="1"/>
          </p:cNvPicPr>
          <p:nvPr>
            <p:ph idx="1"/>
          </p:nvPr>
        </p:nvPicPr>
        <p:blipFill>
          <a:blip r:embed="rId2">
            <a:alphaModFix/>
          </a:blip>
          <a:stretch>
            <a:fillRect/>
          </a:stretch>
        </p:blipFill>
        <p:spPr>
          <a:xfrm>
            <a:off x="2678821" y="1952971"/>
            <a:ext cx="3762375" cy="3971925"/>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16</a:t>
            </a:fld>
            <a:endParaRPr lang="en-US"/>
          </a:p>
        </p:txBody>
      </p:sp>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4168351" y="5112770"/>
              <a:ext cx="1609920" cy="1023480"/>
            </p14:xfrm>
          </p:contentPart>
        </mc:Choice>
        <mc:Fallback xmlns="">
          <p:pic>
            <p:nvPicPr>
              <p:cNvPr id="7" name="Ink 6"/>
              <p:cNvPicPr/>
              <p:nvPr/>
            </p:nvPicPr>
            <p:blipFill>
              <a:blip r:embed="rId4"/>
              <a:stretch>
                <a:fillRect/>
              </a:stretch>
            </p:blipFill>
            <p:spPr>
              <a:xfrm>
                <a:off x="4161151" y="5106650"/>
                <a:ext cx="1623600" cy="1036440"/>
              </a:xfrm>
              <a:prstGeom prst="rect">
                <a:avLst/>
              </a:prstGeom>
            </p:spPr>
          </p:pic>
        </mc:Fallback>
      </mc:AlternateContent>
    </p:spTree>
    <p:extLst>
      <p:ext uri="{BB962C8B-B14F-4D97-AF65-F5344CB8AC3E}">
        <p14:creationId xmlns:p14="http://schemas.microsoft.com/office/powerpoint/2010/main" val="4144896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the Tile Layout</a:t>
            </a:r>
            <a:endParaRPr lang="en-US" dirty="0"/>
          </a:p>
        </p:txBody>
      </p:sp>
      <p:pic>
        <p:nvPicPr>
          <p:cNvPr id="4" name="Shape 144"/>
          <p:cNvPicPr preferRelativeResize="0">
            <a:picLocks noGrp="1"/>
          </p:cNvPicPr>
          <p:nvPr>
            <p:ph idx="1"/>
          </p:nvPr>
        </p:nvPicPr>
        <p:blipFill>
          <a:blip r:embed="rId2">
            <a:alphaModFix/>
          </a:blip>
          <a:stretch>
            <a:fillRect/>
          </a:stretch>
        </p:blipFill>
        <p:spPr>
          <a:xfrm>
            <a:off x="4937760" y="1857375"/>
            <a:ext cx="3762375" cy="3981450"/>
          </a:xfrm>
          <a:prstGeom prst="rect">
            <a:avLst/>
          </a:prstGeom>
          <a:noFill/>
          <a:ln>
            <a:noFill/>
          </a:ln>
        </p:spPr>
      </p:pic>
      <p:sp>
        <p:nvSpPr>
          <p:cNvPr id="5" name="Slide Number Placeholder 4"/>
          <p:cNvSpPr>
            <a:spLocks noGrp="1"/>
          </p:cNvSpPr>
          <p:nvPr>
            <p:ph type="sldNum" sz="quarter" idx="10"/>
          </p:nvPr>
        </p:nvSpPr>
        <p:spPr/>
        <p:txBody>
          <a:bodyPr/>
          <a:lstStyle/>
          <a:p>
            <a:fld id="{BBF2B416-FB4F-4EAB-A5C6-50D77BDBC192}" type="slidenum">
              <a:rPr lang="en-US" smtClean="0"/>
              <a:t>17</a:t>
            </a:fld>
            <a:endParaRPr lang="en-US"/>
          </a:p>
        </p:txBody>
      </p:sp>
      <p:pic>
        <p:nvPicPr>
          <p:cNvPr id="6" name="Shape 128" descr="plan.jpg"/>
          <p:cNvPicPr preferRelativeResize="0">
            <a:picLocks noChangeAspect="1"/>
          </p:cNvPicPr>
          <p:nvPr/>
        </p:nvPicPr>
        <p:blipFill rotWithShape="1">
          <a:blip r:embed="rId3">
            <a:alphaModFix/>
          </a:blip>
          <a:srcRect l="15158" t="7804" r="3337" b="10717"/>
          <a:stretch/>
        </p:blipFill>
        <p:spPr bwMode="auto">
          <a:xfrm>
            <a:off x="205891" y="2130459"/>
            <a:ext cx="4572000" cy="3429000"/>
          </a:xfrm>
          <a:prstGeom prst="rect">
            <a:avLst/>
          </a:prstGeom>
          <a:noFill/>
          <a:ln w="9525">
            <a:noFill/>
            <a:miter lim="800000"/>
            <a:headEnd/>
            <a:tailEnd/>
          </a:ln>
        </p:spPr>
      </p:pic>
      <mc:AlternateContent xmlns:mc="http://schemas.openxmlformats.org/markup-compatibility/2006" xmlns:p14="http://schemas.microsoft.com/office/powerpoint/2010/main">
        <mc:Choice Requires="p14">
          <p:contentPart p14:bwMode="auto" r:id="rId4">
            <p14:nvContentPartPr>
              <p14:cNvPr id="8" name="Ink 7"/>
              <p14:cNvContentPartPr/>
              <p14:nvPr/>
            </p14:nvContentPartPr>
            <p14:xfrm>
              <a:off x="82080" y="1533600"/>
              <a:ext cx="8041320" cy="3616920"/>
            </p14:xfrm>
          </p:contentPart>
        </mc:Choice>
        <mc:Fallback xmlns="">
          <p:pic>
            <p:nvPicPr>
              <p:cNvPr id="8" name="Ink 7"/>
              <p:cNvPicPr/>
              <p:nvPr/>
            </p:nvPicPr>
            <p:blipFill>
              <a:blip r:embed="rId5"/>
              <a:stretch>
                <a:fillRect/>
              </a:stretch>
            </p:blipFill>
            <p:spPr>
              <a:xfrm>
                <a:off x="72360" y="1524960"/>
                <a:ext cx="8064360" cy="3634560"/>
              </a:xfrm>
              <a:prstGeom prst="rect">
                <a:avLst/>
              </a:prstGeom>
            </p:spPr>
          </p:pic>
        </mc:Fallback>
      </mc:AlternateContent>
    </p:spTree>
    <p:extLst>
      <p:ext uri="{BB962C8B-B14F-4D97-AF65-F5344CB8AC3E}">
        <p14:creationId xmlns:p14="http://schemas.microsoft.com/office/powerpoint/2010/main" val="3986093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Controlling Elli due tonight before 11:59 pm (2/12)</a:t>
            </a:r>
          </a:p>
          <a:p>
            <a:pPr lvl="1"/>
            <a:r>
              <a:rPr lang="en-US" dirty="0" smtClean="0"/>
              <a:t>Color Filters due before section tomorrow (2/13)</a:t>
            </a:r>
          </a:p>
          <a:p>
            <a:pPr lvl="1"/>
            <a:r>
              <a:rPr lang="en-US" dirty="0" smtClean="0"/>
              <a:t>Reading Check 6 due before section Thursday (2/15)</a:t>
            </a:r>
          </a:p>
          <a:p>
            <a:pPr lvl="1"/>
            <a:r>
              <a:rPr lang="en-US" dirty="0" smtClean="0"/>
              <a:t>Word Guessing due Friday (</a:t>
            </a:r>
            <a:r>
              <a:rPr lang="en-US" dirty="0"/>
              <a:t>2</a:t>
            </a:r>
            <a:r>
              <a:rPr lang="en-US" dirty="0" smtClean="0"/>
              <a:t>/16)</a:t>
            </a:r>
          </a:p>
          <a:p>
            <a:pPr lvl="1"/>
            <a:r>
              <a:rPr lang="en-US" dirty="0" smtClean="0"/>
              <a:t>Living Computers Museum Report due next Tuesday (2/20)</a:t>
            </a:r>
          </a:p>
          <a:p>
            <a:pPr lvl="2"/>
            <a:endParaRPr lang="en-US" dirty="0" smtClean="0"/>
          </a:p>
          <a:p>
            <a:r>
              <a:rPr lang="en-US" dirty="0" smtClean="0"/>
              <a:t>Programming assignments: checked off OR submitted</a:t>
            </a:r>
          </a:p>
          <a:p>
            <a:pPr lvl="1"/>
            <a:r>
              <a:rPr lang="en-US" dirty="0" smtClean="0"/>
              <a:t>We </a:t>
            </a:r>
            <a:r>
              <a:rPr lang="en-US" i="1" dirty="0" smtClean="0"/>
              <a:t>highly</a:t>
            </a:r>
            <a:r>
              <a:rPr lang="en-US" dirty="0" smtClean="0"/>
              <a:t> recommend getting checked off</a:t>
            </a:r>
          </a:p>
          <a:p>
            <a:pPr lvl="2"/>
            <a:endParaRPr lang="en-US" dirty="0" smtClean="0"/>
          </a:p>
          <a:p>
            <a:r>
              <a:rPr lang="en-US" dirty="0" smtClean="0"/>
              <a:t>“Big Ideas” lecture on Friday:  Artificial Intelligence</a:t>
            </a:r>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mc:AlternateContent xmlns:mc="http://schemas.openxmlformats.org/markup-compatibility/2006" xmlns:p14="http://schemas.microsoft.com/office/powerpoint/2010/main">
        <mc:Choice Requires="p14">
          <p:contentPart p14:bwMode="auto" r:id="rId2">
            <p14:nvContentPartPr>
              <p14:cNvPr id="5" name="Ink 4"/>
              <p14:cNvContentPartPr/>
              <p14:nvPr/>
            </p14:nvContentPartPr>
            <p14:xfrm>
              <a:off x="4939920" y="4840200"/>
              <a:ext cx="3597480" cy="121680"/>
            </p14:xfrm>
          </p:contentPart>
        </mc:Choice>
        <mc:Fallback xmlns="">
          <p:pic>
            <p:nvPicPr>
              <p:cNvPr id="5" name="Ink 4"/>
              <p:cNvPicPr/>
              <p:nvPr/>
            </p:nvPicPr>
            <p:blipFill>
              <a:blip r:embed="rId3"/>
              <a:stretch>
                <a:fillRect/>
              </a:stretch>
            </p:blipFill>
            <p:spPr>
              <a:xfrm>
                <a:off x="4932000" y="4831920"/>
                <a:ext cx="3613680" cy="138960"/>
              </a:xfrm>
              <a:prstGeom prst="rect">
                <a:avLst/>
              </a:prstGeom>
            </p:spPr>
          </p:pic>
        </mc:Fallback>
      </mc:AlternateContent>
    </p:spTree>
    <p:extLst>
      <p:ext uri="{BB962C8B-B14F-4D97-AF65-F5344CB8AC3E}">
        <p14:creationId xmlns:p14="http://schemas.microsoft.com/office/powerpoint/2010/main" val="859695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Strings</a:t>
            </a:r>
            <a:endParaRPr lang="en-US" dirty="0"/>
          </a:p>
        </p:txBody>
      </p:sp>
      <p:sp>
        <p:nvSpPr>
          <p:cNvPr id="3" name="Content Placeholder 2"/>
          <p:cNvSpPr>
            <a:spLocks noGrp="1"/>
          </p:cNvSpPr>
          <p:nvPr>
            <p:ph idx="1"/>
          </p:nvPr>
        </p:nvSpPr>
        <p:spPr/>
        <p:txBody>
          <a:bodyPr/>
          <a:lstStyle/>
          <a:p>
            <a:r>
              <a:rPr lang="en-US" dirty="0" smtClean="0"/>
              <a:t>A </a:t>
            </a:r>
            <a:r>
              <a:rPr lang="en-US" dirty="0" smtClean="0">
                <a:solidFill>
                  <a:srgbClr val="FF0000"/>
                </a:solidFill>
              </a:rPr>
              <a:t>string</a:t>
            </a:r>
            <a:r>
              <a:rPr lang="en-US" dirty="0" smtClean="0"/>
              <a:t> is a string of characters (0 or more)</a:t>
            </a:r>
          </a:p>
          <a:p>
            <a:pPr lvl="1"/>
            <a:r>
              <a:rPr lang="en-US" dirty="0" smtClean="0"/>
              <a:t>Strings cannot be modified, but string variables can be reassigned</a:t>
            </a:r>
          </a:p>
          <a:p>
            <a:pPr lvl="1"/>
            <a:r>
              <a:rPr lang="en-US" dirty="0" smtClean="0"/>
              <a:t>Individual characters can be accessed (not modified), numbered from left-to-right </a:t>
            </a:r>
            <a:r>
              <a:rPr lang="en-US" i="1" dirty="0" smtClean="0"/>
              <a:t>starting at 0</a:t>
            </a:r>
          </a:p>
          <a:p>
            <a:pPr lvl="2"/>
            <a:endParaRPr lang="en-US" dirty="0">
              <a:solidFill>
                <a:srgbClr val="E2661A"/>
              </a:solidFill>
              <a:latin typeface="Courier New" panose="02070309020205020404" pitchFamily="49" charset="0"/>
              <a:cs typeface="Courier New" panose="02070309020205020404" pitchFamily="49" charset="0"/>
            </a:endParaRPr>
          </a:p>
          <a:p>
            <a:r>
              <a:rPr lang="en-US" dirty="0" smtClean="0">
                <a:solidFill>
                  <a:srgbClr val="FF0000"/>
                </a:solidFill>
              </a:rPr>
              <a:t>String literal</a:t>
            </a:r>
            <a:r>
              <a:rPr lang="en-US" dirty="0" smtClean="0"/>
              <a:t>:  an unnamed string specified between double-quotes</a:t>
            </a:r>
          </a:p>
          <a:p>
            <a:pPr lvl="1"/>
            <a:r>
              <a:rPr lang="en-US" i="1" dirty="0" smtClean="0"/>
              <a:t>e.g.</a:t>
            </a:r>
            <a:r>
              <a:rPr lang="en-US" dirty="0" smtClean="0"/>
              <a:t>  </a:t>
            </a:r>
            <a:r>
              <a:rPr lang="en-US" dirty="0" smtClean="0">
                <a:solidFill>
                  <a:srgbClr val="7D4793"/>
                </a:solidFill>
                <a:latin typeface="Courier New" panose="02070309020205020404" pitchFamily="49" charset="0"/>
                <a:cs typeface="Courier New" panose="02070309020205020404" pitchFamily="49" charset="0"/>
              </a:rPr>
              <a:t>"hello"</a:t>
            </a:r>
            <a:r>
              <a:rPr lang="en-US" dirty="0" smtClean="0"/>
              <a:t>, </a:t>
            </a:r>
            <a:r>
              <a:rPr lang="en-US" dirty="0" smtClean="0">
                <a:solidFill>
                  <a:srgbClr val="7D4793"/>
                </a:solidFill>
                <a:latin typeface="Courier New" panose="02070309020205020404" pitchFamily="49" charset="0"/>
                <a:cs typeface="Courier New" panose="02070309020205020404" pitchFamily="49" charset="0"/>
              </a:rPr>
              <a:t>"!@#$%^&amp;*()_+ ?~"</a:t>
            </a:r>
            <a:r>
              <a:rPr lang="en-US" dirty="0" smtClean="0"/>
              <a:t>, </a:t>
            </a:r>
            <a:r>
              <a:rPr lang="en-US" dirty="0" smtClean="0">
                <a:solidFill>
                  <a:srgbClr val="7D4793"/>
                </a:solidFill>
                <a:latin typeface="Courier New" panose="02070309020205020404" pitchFamily="49" charset="0"/>
                <a:cs typeface="Courier New" panose="02070309020205020404" pitchFamily="49" charset="0"/>
              </a:rPr>
              <a:t>"xoxo &lt;3"</a:t>
            </a:r>
          </a:p>
          <a:p>
            <a:pPr lvl="1"/>
            <a:r>
              <a:rPr lang="en-US" dirty="0" smtClean="0">
                <a:solidFill>
                  <a:srgbClr val="7D4793"/>
                </a:solidFill>
                <a:latin typeface="Courier New" panose="02070309020205020404" pitchFamily="49" charset="0"/>
                <a:cs typeface="Courier New" panose="02070309020205020404" pitchFamily="49" charset="0"/>
              </a:rPr>
              <a:t>""</a:t>
            </a:r>
            <a:r>
              <a:rPr lang="en-US" dirty="0" smtClean="0">
                <a:cs typeface="Calibri" panose="020F0502020204030204" pitchFamily="34" charset="0"/>
              </a:rPr>
              <a:t> is known as the </a:t>
            </a:r>
            <a:r>
              <a:rPr lang="en-US" dirty="0" smtClean="0">
                <a:solidFill>
                  <a:srgbClr val="FF0000"/>
                </a:solidFill>
                <a:cs typeface="Calibri" panose="020F0502020204030204" pitchFamily="34" charset="0"/>
              </a:rPr>
              <a:t>empty string</a:t>
            </a:r>
            <a:r>
              <a:rPr lang="en-US" dirty="0" smtClean="0">
                <a:cs typeface="Calibri" panose="020F0502020204030204" pitchFamily="34" charset="0"/>
              </a:rPr>
              <a:t> (0 characters in it)</a:t>
            </a:r>
            <a:endParaRPr lang="en-US" dirty="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BBF2B416-FB4F-4EAB-A5C6-50D77BDBC192}" type="slidenum">
              <a:rPr lang="en-US" smtClean="0"/>
              <a:t>3</a:t>
            </a:fld>
            <a:endParaRPr lang="en-US"/>
          </a:p>
        </p:txBody>
      </p:sp>
      <mc:AlternateContent xmlns:mc="http://schemas.openxmlformats.org/markup-compatibility/2006" xmlns:p14="http://schemas.microsoft.com/office/powerpoint/2010/main">
        <mc:Choice Requires="p14">
          <p:contentPart p14:bwMode="auto" r:id="rId2">
            <p14:nvContentPartPr>
              <p14:cNvPr id="6" name="Ink 5"/>
              <p14:cNvContentPartPr/>
              <p14:nvPr/>
            </p14:nvContentPartPr>
            <p14:xfrm>
              <a:off x="1926360" y="3023280"/>
              <a:ext cx="6378120" cy="1919520"/>
            </p14:xfrm>
          </p:contentPart>
        </mc:Choice>
        <mc:Fallback xmlns="">
          <p:pic>
            <p:nvPicPr>
              <p:cNvPr id="6" name="Ink 5"/>
              <p:cNvPicPr/>
              <p:nvPr/>
            </p:nvPicPr>
            <p:blipFill>
              <a:blip r:embed="rId3"/>
              <a:stretch>
                <a:fillRect/>
              </a:stretch>
            </p:blipFill>
            <p:spPr>
              <a:xfrm>
                <a:off x="1920600" y="3016800"/>
                <a:ext cx="6392160" cy="1932480"/>
              </a:xfrm>
              <a:prstGeom prst="rect">
                <a:avLst/>
              </a:prstGeom>
            </p:spPr>
          </p:pic>
        </mc:Fallback>
      </mc:AlternateContent>
    </p:spTree>
    <p:extLst>
      <p:ext uri="{BB962C8B-B14F-4D97-AF65-F5344CB8AC3E}">
        <p14:creationId xmlns:p14="http://schemas.microsoft.com/office/powerpoint/2010/main" val="104535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Strings</a:t>
            </a:r>
            <a:endParaRPr lang="en-US" dirty="0"/>
          </a:p>
        </p:txBody>
      </p:sp>
      <p:sp>
        <p:nvSpPr>
          <p:cNvPr id="3" name="Content Placeholder 2"/>
          <p:cNvSpPr>
            <a:spLocks noGrp="1"/>
          </p:cNvSpPr>
          <p:nvPr>
            <p:ph idx="1"/>
          </p:nvPr>
        </p:nvSpPr>
        <p:spPr/>
        <p:txBody>
          <a:bodyPr/>
          <a:lstStyle/>
          <a:p>
            <a:r>
              <a:rPr lang="en-US" u="sng" dirty="0"/>
              <a:t>Declaration</a:t>
            </a:r>
            <a:r>
              <a:rPr lang="en-US" dirty="0" smtClean="0"/>
              <a:t>:  </a:t>
            </a:r>
            <a:r>
              <a:rPr lang="en-US" dirty="0" smtClean="0">
                <a:solidFill>
                  <a:srgbClr val="E2661A"/>
                </a:solidFill>
                <a:latin typeface="Courier New" panose="02070309020205020404" pitchFamily="49" charset="0"/>
                <a:cs typeface="Courier New" panose="02070309020205020404" pitchFamily="49" charset="0"/>
              </a:rPr>
              <a:t>String</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str</a:t>
            </a:r>
            <a:r>
              <a:rPr lang="en-US" dirty="0" smtClean="0">
                <a:latin typeface="Courier New" panose="02070309020205020404" pitchFamily="49" charset="0"/>
                <a:cs typeface="Courier New" panose="02070309020205020404" pitchFamily="49" charset="0"/>
              </a:rPr>
              <a:t>;</a:t>
            </a:r>
            <a:endParaRPr lang="en-US" dirty="0"/>
          </a:p>
          <a:p>
            <a:r>
              <a:rPr lang="en-US" u="sng" dirty="0" smtClean="0"/>
              <a:t>Assignment</a:t>
            </a:r>
            <a:r>
              <a:rPr lang="en-US" dirty="0" smtClean="0"/>
              <a:t>:  </a:t>
            </a:r>
            <a:r>
              <a:rPr lang="en-US" dirty="0" err="1" smtClean="0">
                <a:latin typeface="Courier New" panose="02070309020205020404" pitchFamily="49" charset="0"/>
                <a:cs typeface="Courier New" panose="02070309020205020404" pitchFamily="49" charset="0"/>
              </a:rPr>
              <a:t>str</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 </a:t>
            </a:r>
            <a:r>
              <a:rPr lang="en-US" dirty="0">
                <a:solidFill>
                  <a:srgbClr val="7D4793"/>
                </a:solidFill>
                <a:latin typeface="Courier New" panose="02070309020205020404" pitchFamily="49" charset="0"/>
                <a:cs typeface="Courier New" panose="02070309020205020404" pitchFamily="49" charset="0"/>
              </a:rPr>
              <a:t>"hello"</a:t>
            </a:r>
            <a:r>
              <a:rPr lang="en-US" dirty="0">
                <a:latin typeface="Courier New" panose="02070309020205020404" pitchFamily="49" charset="0"/>
                <a:cs typeface="Courier New" panose="02070309020205020404" pitchFamily="49" charset="0"/>
              </a:rPr>
              <a:t>; </a:t>
            </a:r>
            <a:endParaRPr lang="en-US" dirty="0" smtClean="0">
              <a:latin typeface="Courier New" panose="02070309020205020404" pitchFamily="49" charset="0"/>
              <a:cs typeface="Courier New" panose="02070309020205020404" pitchFamily="49" charset="0"/>
            </a:endParaRPr>
          </a:p>
          <a:p>
            <a:pPr lvl="2"/>
            <a:endParaRPr lang="en-US" dirty="0" smtClean="0">
              <a:latin typeface="Courier New" panose="02070309020205020404" pitchFamily="49" charset="0"/>
              <a:cs typeface="Courier New" panose="02070309020205020404" pitchFamily="49" charset="0"/>
            </a:endParaRPr>
          </a:p>
          <a:p>
            <a:r>
              <a:rPr lang="en-US" dirty="0" smtClean="0"/>
              <a:t>Get </a:t>
            </a:r>
            <a:r>
              <a:rPr lang="en-US" u="sng" dirty="0" smtClean="0"/>
              <a:t>character</a:t>
            </a:r>
            <a:r>
              <a:rPr lang="en-US" dirty="0" smtClean="0"/>
              <a:t> </a:t>
            </a:r>
            <a:r>
              <a:rPr lang="en-US" dirty="0"/>
              <a:t>using </a:t>
            </a:r>
            <a:r>
              <a:rPr lang="en-US" dirty="0" err="1">
                <a:latin typeface="Courier New" panose="02070309020205020404" pitchFamily="49" charset="0"/>
                <a:cs typeface="Courier New" panose="02070309020205020404" pitchFamily="49" charset="0"/>
              </a:rPr>
              <a:t>str.</a:t>
            </a:r>
            <a:r>
              <a:rPr lang="en-US" dirty="0" err="1">
                <a:solidFill>
                  <a:srgbClr val="006699"/>
                </a:solidFill>
                <a:latin typeface="Courier New" panose="02070309020205020404" pitchFamily="49" charset="0"/>
                <a:cs typeface="Courier New" panose="02070309020205020404" pitchFamily="49" charset="0"/>
              </a:rPr>
              <a:t>charAt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smtClean="0">
                <a:latin typeface="Courier New" panose="02070309020205020404" pitchFamily="49" charset="0"/>
                <a:cs typeface="Courier New" panose="02070309020205020404" pitchFamily="49" charset="0"/>
              </a:rPr>
              <a:t>)</a:t>
            </a:r>
            <a:endParaRPr lang="en-US" dirty="0"/>
          </a:p>
          <a:p>
            <a:r>
              <a:rPr lang="en-US" dirty="0" smtClean="0"/>
              <a:t>Get </a:t>
            </a:r>
            <a:r>
              <a:rPr lang="en-US" u="sng" dirty="0"/>
              <a:t>length</a:t>
            </a:r>
            <a:r>
              <a:rPr lang="en-US" dirty="0"/>
              <a:t> using </a:t>
            </a:r>
            <a:r>
              <a:rPr lang="en-US" dirty="0" err="1">
                <a:latin typeface="Courier New" panose="02070309020205020404" pitchFamily="49" charset="0"/>
                <a:cs typeface="Courier New" panose="02070309020205020404" pitchFamily="49" charset="0"/>
              </a:rPr>
              <a:t>str.</a:t>
            </a:r>
            <a:r>
              <a:rPr lang="en-US" dirty="0" err="1">
                <a:solidFill>
                  <a:srgbClr val="006699"/>
                </a:solidFill>
                <a:latin typeface="Courier New" panose="02070309020205020404" pitchFamily="49" charset="0"/>
                <a:cs typeface="Courier New" panose="02070309020205020404" pitchFamily="49" charset="0"/>
              </a:rPr>
              <a:t>length</a:t>
            </a:r>
            <a:r>
              <a:rPr lang="en-US" dirty="0" smtClean="0">
                <a:latin typeface="Courier New" panose="02070309020205020404" pitchFamily="49" charset="0"/>
                <a:cs typeface="Courier New" panose="02070309020205020404" pitchFamily="49" charset="0"/>
              </a:rPr>
              <a:t>()</a:t>
            </a:r>
          </a:p>
          <a:p>
            <a:pPr lvl="2"/>
            <a:endParaRPr lang="en-US" dirty="0">
              <a:latin typeface="Courier New" panose="02070309020205020404" pitchFamily="49" charset="0"/>
              <a:cs typeface="Courier New" panose="02070309020205020404" pitchFamily="49" charset="0"/>
            </a:endParaRPr>
          </a:p>
          <a:p>
            <a:r>
              <a:rPr lang="en-US" dirty="0" smtClean="0"/>
              <a:t>Concatenation:  join strings </a:t>
            </a:r>
            <a:r>
              <a:rPr lang="en-US" dirty="0"/>
              <a:t>using ‘</a:t>
            </a:r>
            <a:r>
              <a:rPr lang="en-US" dirty="0">
                <a:latin typeface="Courier New" panose="02070309020205020404" pitchFamily="49" charset="0"/>
                <a:cs typeface="Courier New" panose="02070309020205020404" pitchFamily="49" charset="0"/>
              </a:rPr>
              <a:t>+</a:t>
            </a:r>
            <a:r>
              <a:rPr lang="en-US" dirty="0"/>
              <a:t>’ operator</a:t>
            </a:r>
          </a:p>
          <a:p>
            <a:pPr lvl="1"/>
            <a:r>
              <a:rPr lang="en-US" i="1" dirty="0"/>
              <a:t>e.g.</a:t>
            </a:r>
            <a:r>
              <a:rPr lang="en-US" dirty="0"/>
              <a:t>  </a:t>
            </a:r>
            <a:r>
              <a:rPr lang="en-US" dirty="0">
                <a:solidFill>
                  <a:srgbClr val="7D4793"/>
                </a:solidFill>
                <a:latin typeface="Courier New" panose="02070309020205020404" pitchFamily="49" charset="0"/>
                <a:cs typeface="Courier New" panose="02070309020205020404" pitchFamily="49" charset="0"/>
              </a:rPr>
              <a:t>"</a:t>
            </a:r>
            <a:r>
              <a:rPr lang="en-US" dirty="0" smtClean="0">
                <a:solidFill>
                  <a:srgbClr val="7D4793"/>
                </a:solidFill>
                <a:latin typeface="Courier New" panose="02070309020205020404" pitchFamily="49" charset="0"/>
                <a:cs typeface="Courier New" panose="02070309020205020404" pitchFamily="49" charset="0"/>
              </a:rPr>
              <a:t>hi </a:t>
            </a:r>
            <a:r>
              <a:rPr lang="en-US" dirty="0">
                <a:solidFill>
                  <a:srgbClr val="7D4793"/>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 </a:t>
            </a:r>
            <a:r>
              <a:rPr lang="en-US" dirty="0" smtClean="0">
                <a:solidFill>
                  <a:srgbClr val="7D4793"/>
                </a:solidFill>
                <a:latin typeface="Courier New" panose="02070309020205020404" pitchFamily="49" charset="0"/>
                <a:cs typeface="Courier New" panose="02070309020205020404" pitchFamily="49" charset="0"/>
              </a:rPr>
              <a:t>"there"</a:t>
            </a:r>
            <a:r>
              <a:rPr lang="en-US" dirty="0" smtClean="0">
                <a:solidFill>
                  <a:srgbClr val="7D4793"/>
                </a:solidFill>
              </a:rPr>
              <a:t> </a:t>
            </a:r>
            <a:r>
              <a:rPr lang="en-US" dirty="0"/>
              <a:t>gives you </a:t>
            </a:r>
            <a:r>
              <a:rPr lang="en-US" dirty="0">
                <a:solidFill>
                  <a:srgbClr val="7D4793"/>
                </a:solidFill>
                <a:latin typeface="Courier New" panose="02070309020205020404" pitchFamily="49" charset="0"/>
                <a:cs typeface="Courier New" panose="02070309020205020404" pitchFamily="49" charset="0"/>
              </a:rPr>
              <a:t>"</a:t>
            </a:r>
            <a:r>
              <a:rPr lang="en-US" dirty="0" smtClean="0">
                <a:solidFill>
                  <a:srgbClr val="7D4793"/>
                </a:solidFill>
                <a:latin typeface="Courier New" panose="02070309020205020404" pitchFamily="49" charset="0"/>
                <a:cs typeface="Courier New" panose="02070309020205020404" pitchFamily="49" charset="0"/>
              </a:rPr>
              <a:t>hi there"</a:t>
            </a:r>
          </a:p>
          <a:p>
            <a:pPr lvl="2"/>
            <a:endParaRPr lang="en-US" dirty="0">
              <a:solidFill>
                <a:srgbClr val="7D4793"/>
              </a:solidFill>
              <a:latin typeface="Courier New" panose="02070309020205020404" pitchFamily="49" charset="0"/>
              <a:cs typeface="Courier New" panose="02070309020205020404" pitchFamily="49" charset="0"/>
            </a:endParaRPr>
          </a:p>
          <a:p>
            <a:r>
              <a:rPr lang="en-US" dirty="0" smtClean="0"/>
              <a:t>Conversion to string usually occurs </a:t>
            </a:r>
            <a:r>
              <a:rPr lang="en-US" i="1" dirty="0" smtClean="0"/>
              <a:t>implicitly</a:t>
            </a:r>
          </a:p>
          <a:p>
            <a:pPr lvl="1"/>
            <a:r>
              <a:rPr lang="en-US" dirty="0"/>
              <a:t>Can also explicitly use </a:t>
            </a:r>
            <a:r>
              <a:rPr lang="en-US" dirty="0" err="1" smtClean="0">
                <a:solidFill>
                  <a:srgbClr val="006699"/>
                </a:solidFill>
                <a:latin typeface="Courier New" panose="02070309020205020404" pitchFamily="49" charset="0"/>
                <a:cs typeface="Courier New" panose="02070309020205020404" pitchFamily="49" charset="0"/>
              </a:rPr>
              <a:t>str</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BBF2B416-FB4F-4EAB-A5C6-50D77BDBC192}" type="slidenum">
              <a:rPr lang="en-US" smtClean="0"/>
              <a:t>4</a:t>
            </a:fld>
            <a:endParaRPr lang="en-US"/>
          </a:p>
        </p:txBody>
      </p:sp>
      <mc:AlternateContent xmlns:mc="http://schemas.openxmlformats.org/markup-compatibility/2006" xmlns:p14="http://schemas.microsoft.com/office/powerpoint/2010/main">
        <mc:Choice Requires="p14">
          <p:contentPart p14:bwMode="auto" r:id="rId2">
            <p14:nvContentPartPr>
              <p14:cNvPr id="9" name="Ink 8"/>
              <p14:cNvContentPartPr/>
              <p14:nvPr/>
            </p14:nvContentPartPr>
            <p14:xfrm>
              <a:off x="2760840" y="1016280"/>
              <a:ext cx="5960520" cy="4617000"/>
            </p14:xfrm>
          </p:contentPart>
        </mc:Choice>
        <mc:Fallback xmlns="">
          <p:pic>
            <p:nvPicPr>
              <p:cNvPr id="9" name="Ink 8"/>
              <p:cNvPicPr/>
              <p:nvPr/>
            </p:nvPicPr>
            <p:blipFill>
              <a:blip r:embed="rId3"/>
              <a:stretch>
                <a:fillRect/>
              </a:stretch>
            </p:blipFill>
            <p:spPr>
              <a:xfrm>
                <a:off x="2752560" y="1010160"/>
                <a:ext cx="5974920" cy="4632840"/>
              </a:xfrm>
              <a:prstGeom prst="rect">
                <a:avLst/>
              </a:prstGeom>
            </p:spPr>
          </p:pic>
        </mc:Fallback>
      </mc:AlternateContent>
    </p:spTree>
    <p:extLst>
      <p:ext uri="{BB962C8B-B14F-4D97-AF65-F5344CB8AC3E}">
        <p14:creationId xmlns:p14="http://schemas.microsoft.com/office/powerpoint/2010/main" val="47614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Strings vs. Arrays</a:t>
            </a:r>
            <a:endParaRPr lang="en-US" dirty="0"/>
          </a:p>
        </p:txBody>
      </p:sp>
      <p:sp>
        <p:nvSpPr>
          <p:cNvPr id="3" name="Content Placeholder 2"/>
          <p:cNvSpPr>
            <a:spLocks noGrp="1"/>
          </p:cNvSpPr>
          <p:nvPr>
            <p:ph idx="1"/>
          </p:nvPr>
        </p:nvSpPr>
        <p:spPr/>
        <p:txBody>
          <a:bodyPr/>
          <a:lstStyle/>
          <a:p>
            <a:r>
              <a:rPr lang="en-US" dirty="0"/>
              <a:t>Strings are </a:t>
            </a:r>
            <a:r>
              <a:rPr lang="en-US" i="1" dirty="0"/>
              <a:t>sort of </a:t>
            </a:r>
            <a:r>
              <a:rPr lang="en-US" dirty="0"/>
              <a:t>like arrays of </a:t>
            </a:r>
            <a:r>
              <a:rPr lang="en-US" dirty="0" smtClean="0"/>
              <a:t>characters:</a:t>
            </a:r>
            <a:endParaRPr lang="en-US" dirty="0"/>
          </a:p>
          <a:p>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5</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823497822"/>
              </p:ext>
            </p:extLst>
          </p:nvPr>
        </p:nvGraphicFramePr>
        <p:xfrm>
          <a:off x="365760" y="2194560"/>
          <a:ext cx="8412480" cy="3383280"/>
        </p:xfrm>
        <a:graphic>
          <a:graphicData uri="http://schemas.openxmlformats.org/drawingml/2006/table">
            <a:tbl>
              <a:tblPr firstRow="1" bandRow="1">
                <a:tableStyleId>{7E9639D4-E3E2-4D34-9284-5A2195B3D0D7}</a:tableStyleId>
              </a:tblPr>
              <a:tblGrid>
                <a:gridCol w="1828800"/>
                <a:gridCol w="3291840"/>
                <a:gridCol w="3291840"/>
              </a:tblGrid>
              <a:tr h="370840">
                <a:tc>
                  <a:txBody>
                    <a:bodyPr/>
                    <a:lstStyle/>
                    <a:p>
                      <a:pPr algn="ctr"/>
                      <a:endParaRPr lang="en-US" sz="2400" dirty="0">
                        <a:latin typeface="Calibri" panose="020F0502020204030204" pitchFamily="34" charset="0"/>
                        <a:cs typeface="Calibri" panose="020F0502020204030204" pitchFamily="34" charset="0"/>
                      </a:endParaRPr>
                    </a:p>
                  </a:txBody>
                  <a:tcPr anchor="ctr">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chemeClr val="bg1"/>
                    </a:solidFill>
                  </a:tcPr>
                </a:tc>
                <a:tc>
                  <a:txBody>
                    <a:bodyPr/>
                    <a:lstStyle/>
                    <a:p>
                      <a:pPr algn="ctr"/>
                      <a:r>
                        <a:rPr lang="en-US" sz="2400" dirty="0" smtClean="0">
                          <a:latin typeface="Calibri" panose="020F0502020204030204" pitchFamily="34" charset="0"/>
                          <a:cs typeface="Calibri" panose="020F0502020204030204" pitchFamily="34" charset="0"/>
                        </a:rPr>
                        <a:t>Array</a:t>
                      </a:r>
                      <a:endParaRPr lang="en-US" sz="2400" dirty="0">
                        <a:latin typeface="Calibri" panose="020F0502020204030204" pitchFamily="34" charset="0"/>
                        <a:cs typeface="Calibri" panose="020F0502020204030204" pitchFamily="34" charset="0"/>
                      </a:endParaRPr>
                    </a:p>
                  </a:txBody>
                  <a:tcPr anchor="ctr">
                    <a:lnL>
                      <a:noFill/>
                    </a:lnL>
                    <a:lnR w="12700" cap="flat" cmpd="sng" algn="ctr">
                      <a:solidFill>
                        <a:schemeClr val="bg1"/>
                      </a:solidFill>
                      <a:prstDash val="solid"/>
                      <a:round/>
                      <a:headEnd type="none" w="med" len="med"/>
                      <a:tailEnd type="none" w="med" len="med"/>
                    </a:lnR>
                    <a:solidFill>
                      <a:srgbClr val="4B2A85"/>
                    </a:solidFill>
                  </a:tcPr>
                </a:tc>
                <a:tc>
                  <a:txBody>
                    <a:bodyPr/>
                    <a:lstStyle/>
                    <a:p>
                      <a:pPr algn="ctr"/>
                      <a:r>
                        <a:rPr lang="en-US" sz="2400" dirty="0" smtClean="0">
                          <a:latin typeface="Calibri" panose="020F0502020204030204" pitchFamily="34" charset="0"/>
                          <a:cs typeface="Calibri" panose="020F0502020204030204" pitchFamily="34" charset="0"/>
                        </a:rPr>
                        <a:t>String</a:t>
                      </a: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bg1"/>
                      </a:solidFill>
                      <a:prstDash val="solid"/>
                      <a:round/>
                      <a:headEnd type="none" w="med" len="med"/>
                      <a:tailEnd type="none" w="med" len="med"/>
                    </a:lnL>
                    <a:solidFill>
                      <a:srgbClr val="4B2A85"/>
                    </a:solidFill>
                  </a:tcPr>
                </a:tc>
              </a:tr>
              <a:tr h="731520">
                <a:tc>
                  <a:txBody>
                    <a:bodyPr/>
                    <a:lstStyle/>
                    <a:p>
                      <a:pPr algn="ctr"/>
                      <a:r>
                        <a:rPr lang="en-US" sz="2400" dirty="0" smtClean="0">
                          <a:solidFill>
                            <a:schemeClr val="bg1"/>
                          </a:solidFill>
                          <a:latin typeface="Calibri" panose="020F0502020204030204" pitchFamily="34" charset="0"/>
                          <a:cs typeface="Calibri" panose="020F0502020204030204" pitchFamily="34" charset="0"/>
                        </a:rPr>
                        <a:t>Declare</a:t>
                      </a:r>
                      <a:endParaRPr lang="en-US" sz="2400" dirty="0">
                        <a:solidFill>
                          <a:schemeClr val="bg1"/>
                        </a:solidFill>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9525" cap="flat" cmpd="sng" algn="ctr">
                      <a:noFill/>
                      <a:prstDash val="solid"/>
                    </a:lnT>
                    <a:lnB w="12700" cap="flat" cmpd="sng" algn="ctr">
                      <a:solidFill>
                        <a:schemeClr val="bg1"/>
                      </a:solidFill>
                      <a:prstDash val="solid"/>
                      <a:round/>
                      <a:headEnd type="none" w="med" len="med"/>
                      <a:tailEnd type="none" w="med" len="med"/>
                    </a:lnB>
                    <a:solidFill>
                      <a:srgbClr val="4B2A85"/>
                    </a:solidFill>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tcPr>
                </a:tc>
              </a:tr>
              <a:tr h="731520">
                <a:tc>
                  <a:txBody>
                    <a:bodyPr/>
                    <a:lstStyle/>
                    <a:p>
                      <a:pPr algn="ctr"/>
                      <a:r>
                        <a:rPr lang="en-US" sz="2400" dirty="0" smtClean="0">
                          <a:solidFill>
                            <a:schemeClr val="bg1"/>
                          </a:solidFill>
                          <a:latin typeface="Calibri" panose="020F0502020204030204" pitchFamily="34" charset="0"/>
                          <a:cs typeface="Calibri" panose="020F0502020204030204" pitchFamily="34" charset="0"/>
                        </a:rPr>
                        <a:t>Initialize</a:t>
                      </a:r>
                      <a:endParaRPr lang="en-US" sz="2400" dirty="0">
                        <a:solidFill>
                          <a:schemeClr val="bg1"/>
                        </a:solidFill>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B2A85"/>
                    </a:solidFill>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tcPr>
                </a:tc>
              </a:tr>
              <a:tr h="731520">
                <a:tc>
                  <a:txBody>
                    <a:bodyPr/>
                    <a:lstStyle/>
                    <a:p>
                      <a:pPr algn="ctr"/>
                      <a:r>
                        <a:rPr lang="en-US" sz="2400" dirty="0" smtClean="0">
                          <a:solidFill>
                            <a:schemeClr val="bg1"/>
                          </a:solidFill>
                          <a:latin typeface="Calibri" panose="020F0502020204030204" pitchFamily="34" charset="0"/>
                          <a:cs typeface="Calibri" panose="020F0502020204030204" pitchFamily="34" charset="0"/>
                        </a:rPr>
                        <a:t>Get element</a:t>
                      </a:r>
                      <a:endParaRPr lang="en-US" sz="2400" dirty="0">
                        <a:solidFill>
                          <a:schemeClr val="bg1"/>
                        </a:solidFill>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B2A85"/>
                    </a:solidFill>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tcPr>
                </a:tc>
              </a:tr>
              <a:tr h="731520">
                <a:tc>
                  <a:txBody>
                    <a:bodyPr/>
                    <a:lstStyle/>
                    <a:p>
                      <a:pPr algn="ctr"/>
                      <a:r>
                        <a:rPr lang="en-US" sz="2400" dirty="0" smtClean="0">
                          <a:solidFill>
                            <a:schemeClr val="bg1"/>
                          </a:solidFill>
                          <a:latin typeface="Calibri" panose="020F0502020204030204" pitchFamily="34" charset="0"/>
                          <a:cs typeface="Calibri" panose="020F0502020204030204" pitchFamily="34" charset="0"/>
                        </a:rPr>
                        <a:t>Get length</a:t>
                      </a:r>
                      <a:endParaRPr lang="en-US" sz="2400" dirty="0">
                        <a:solidFill>
                          <a:schemeClr val="bg1"/>
                        </a:solidFill>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rgbClr val="4B2A85"/>
                    </a:solidFill>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endParaRPr lang="en-US" sz="24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tcPr>
                </a:tc>
              </a:tr>
            </a:tbl>
          </a:graphicData>
        </a:graphic>
      </p:graphicFrame>
      <p:grpSp>
        <p:nvGrpSpPr>
          <p:cNvPr id="7" name="Group 6"/>
          <p:cNvGrpSpPr/>
          <p:nvPr/>
        </p:nvGrpSpPr>
        <p:grpSpPr>
          <a:xfrm>
            <a:off x="2311920" y="2913840"/>
            <a:ext cx="5120280" cy="2509200"/>
            <a:chOff x="2311920" y="2913840"/>
            <a:chExt cx="5120280" cy="2509200"/>
          </a:xfrm>
        </p:grpSpPr>
        <mc:AlternateContent xmlns:mc="http://schemas.openxmlformats.org/markup-compatibility/2006" xmlns:p14="http://schemas.microsoft.com/office/powerpoint/2010/main">
          <mc:Choice Requires="p14">
            <p:contentPart p14:bwMode="auto" r:id="rId2">
              <p14:nvContentPartPr>
                <p14:cNvPr id="10" name="Ink 9"/>
                <p14:cNvContentPartPr/>
                <p14:nvPr/>
              </p14:nvContentPartPr>
              <p14:xfrm>
                <a:off x="2311920" y="2913840"/>
                <a:ext cx="5120280" cy="2509200"/>
              </p14:xfrm>
            </p:contentPart>
          </mc:Choice>
          <mc:Fallback xmlns="">
            <p:pic>
              <p:nvPicPr>
                <p:cNvPr id="10" name="Ink 9"/>
                <p:cNvPicPr/>
                <p:nvPr/>
              </p:nvPicPr>
              <p:blipFill>
                <a:blip r:embed="rId3"/>
                <a:stretch>
                  <a:fillRect/>
                </a:stretch>
              </p:blipFill>
              <p:spPr>
                <a:xfrm>
                  <a:off x="2301120" y="2903400"/>
                  <a:ext cx="5144400" cy="253152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6" name="Ink 5"/>
                <p14:cNvContentPartPr/>
                <p14:nvPr/>
              </p14:nvContentPartPr>
              <p14:xfrm>
                <a:off x="6323040" y="4404240"/>
                <a:ext cx="731160" cy="206280"/>
              </p14:xfrm>
            </p:contentPart>
          </mc:Choice>
          <mc:Fallback>
            <p:pic>
              <p:nvPicPr>
                <p:cNvPr id="6" name="Ink 5"/>
                <p:cNvPicPr/>
                <p:nvPr/>
              </p:nvPicPr>
              <p:blipFill>
                <a:blip r:embed="rId5"/>
                <a:stretch>
                  <a:fillRect/>
                </a:stretch>
              </p:blipFill>
              <p:spPr>
                <a:xfrm>
                  <a:off x="6313680" y="4397400"/>
                  <a:ext cx="743760" cy="222840"/>
                </a:xfrm>
                <a:prstGeom prst="rect">
                  <a:avLst/>
                </a:prstGeom>
              </p:spPr>
            </p:pic>
          </mc:Fallback>
        </mc:AlternateContent>
      </p:grpSp>
    </p:spTree>
    <p:extLst>
      <p:ext uri="{BB962C8B-B14F-4D97-AF65-F5344CB8AC3E}">
        <p14:creationId xmlns:p14="http://schemas.microsoft.com/office/powerpoint/2010/main" val="2107443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Recording User Input</a:t>
            </a:r>
            <a:endParaRPr lang="en-US" dirty="0"/>
          </a:p>
        </p:txBody>
      </p:sp>
      <p:sp>
        <p:nvSpPr>
          <p:cNvPr id="3" name="Content Placeholder 2"/>
          <p:cNvSpPr>
            <a:spLocks noGrp="1"/>
          </p:cNvSpPr>
          <p:nvPr>
            <p:ph idx="1"/>
          </p:nvPr>
        </p:nvSpPr>
        <p:spPr/>
        <p:txBody>
          <a:bodyPr/>
          <a:lstStyle/>
          <a:p>
            <a:r>
              <a:rPr lang="en-US" dirty="0" err="1" smtClean="0">
                <a:solidFill>
                  <a:srgbClr val="006699"/>
                </a:solidFill>
                <a:latin typeface="Courier New" panose="02070309020205020404" pitchFamily="49" charset="0"/>
                <a:cs typeface="Courier New" panose="02070309020205020404" pitchFamily="49" charset="0"/>
              </a:rPr>
              <a:t>keyPressed</a:t>
            </a:r>
            <a:r>
              <a:rPr lang="en-US" dirty="0" smtClean="0">
                <a:latin typeface="Courier New" panose="02070309020205020404" pitchFamily="49" charset="0"/>
                <a:cs typeface="Courier New" panose="02070309020205020404" pitchFamily="49" charset="0"/>
              </a:rPr>
              <a:t>()</a:t>
            </a:r>
            <a:r>
              <a:rPr lang="en-US" dirty="0" smtClean="0"/>
              <a:t> lets you read user input 1 character at a time</a:t>
            </a:r>
          </a:p>
          <a:p>
            <a:pPr lvl="2"/>
            <a:endParaRPr lang="en-US" dirty="0" smtClean="0"/>
          </a:p>
          <a:p>
            <a:r>
              <a:rPr lang="en-US" dirty="0" smtClean="0"/>
              <a:t>Use a </a:t>
            </a:r>
            <a:r>
              <a:rPr lang="en-US" dirty="0" smtClean="0">
                <a:solidFill>
                  <a:srgbClr val="E77F40"/>
                </a:solidFill>
                <a:latin typeface="Courier New" panose="02070309020205020404" pitchFamily="49" charset="0"/>
                <a:cs typeface="Courier New" panose="02070309020205020404" pitchFamily="49" charset="0"/>
              </a:rPr>
              <a:t>String</a:t>
            </a:r>
            <a:r>
              <a:rPr lang="en-US" dirty="0" smtClean="0"/>
              <a:t> variable to “store” </a:t>
            </a:r>
          </a:p>
          <a:p>
            <a:pPr lvl="1"/>
            <a:r>
              <a:rPr lang="en-US" dirty="0" smtClean="0"/>
              <a:t>Add/append new characters using concatenation</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6</a:t>
            </a:fld>
            <a:endParaRPr lang="en-US"/>
          </a:p>
        </p:txBody>
      </p:sp>
    </p:spTree>
    <p:extLst>
      <p:ext uri="{BB962C8B-B14F-4D97-AF65-F5344CB8AC3E}">
        <p14:creationId xmlns:p14="http://schemas.microsoft.com/office/powerpoint/2010/main" val="1483068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Recording User Input</a:t>
            </a:r>
            <a:endParaRPr lang="en-US" dirty="0"/>
          </a:p>
        </p:txBody>
      </p:sp>
      <p:sp>
        <p:nvSpPr>
          <p:cNvPr id="3" name="Content Placeholder 2"/>
          <p:cNvSpPr>
            <a:spLocks noGrp="1"/>
          </p:cNvSpPr>
          <p:nvPr>
            <p:ph idx="1"/>
          </p:nvPr>
        </p:nvSpPr>
        <p:spPr/>
        <p:txBody>
          <a:bodyPr/>
          <a:lstStyle/>
          <a:p>
            <a:r>
              <a:rPr lang="en-US" dirty="0" err="1" smtClean="0">
                <a:solidFill>
                  <a:srgbClr val="006699"/>
                </a:solidFill>
                <a:latin typeface="Courier New" panose="02070309020205020404" pitchFamily="49" charset="0"/>
                <a:cs typeface="Courier New" panose="02070309020205020404" pitchFamily="49" charset="0"/>
              </a:rPr>
              <a:t>keyPressed</a:t>
            </a:r>
            <a:r>
              <a:rPr lang="en-US" dirty="0" smtClean="0">
                <a:latin typeface="Courier New" panose="02070309020205020404" pitchFamily="49" charset="0"/>
                <a:cs typeface="Courier New" panose="02070309020205020404" pitchFamily="49" charset="0"/>
              </a:rPr>
              <a:t>()</a:t>
            </a:r>
            <a:r>
              <a:rPr lang="en-US" dirty="0" smtClean="0"/>
              <a:t> lets you read user input 1 character at a time</a:t>
            </a:r>
          </a:p>
          <a:p>
            <a:pPr lvl="2"/>
            <a:endParaRPr lang="en-US" dirty="0" smtClean="0"/>
          </a:p>
          <a:p>
            <a:r>
              <a:rPr lang="en-US" dirty="0" smtClean="0"/>
              <a:t>Use a </a:t>
            </a:r>
            <a:r>
              <a:rPr lang="en-US" dirty="0" smtClean="0">
                <a:solidFill>
                  <a:srgbClr val="E77F40"/>
                </a:solidFill>
                <a:latin typeface="Courier New" panose="02070309020205020404" pitchFamily="49" charset="0"/>
                <a:cs typeface="Courier New" panose="02070309020205020404" pitchFamily="49" charset="0"/>
              </a:rPr>
              <a:t>String</a:t>
            </a:r>
            <a:r>
              <a:rPr lang="en-US" dirty="0" smtClean="0"/>
              <a:t> variable to “store” </a:t>
            </a:r>
          </a:p>
          <a:p>
            <a:pPr lvl="1"/>
            <a:r>
              <a:rPr lang="en-US" dirty="0" smtClean="0"/>
              <a:t>Add/append new characters using concatenation</a:t>
            </a:r>
            <a:endParaRPr lang="en-US" dirty="0"/>
          </a:p>
        </p:txBody>
      </p:sp>
      <p:sp>
        <p:nvSpPr>
          <p:cNvPr id="4" name="Slide Number Placeholder 3"/>
          <p:cNvSpPr>
            <a:spLocks noGrp="1"/>
          </p:cNvSpPr>
          <p:nvPr>
            <p:ph type="sldNum" sz="quarter" idx="10"/>
          </p:nvPr>
        </p:nvSpPr>
        <p:spPr/>
        <p:txBody>
          <a:bodyPr/>
          <a:lstStyle/>
          <a:p>
            <a:fld id="{BBF2B416-FB4F-4EAB-A5C6-50D77BDBC192}" type="slidenum">
              <a:rPr lang="en-US" smtClean="0"/>
              <a:t>7</a:t>
            </a:fld>
            <a:endParaRPr lang="en-US"/>
          </a:p>
        </p:txBody>
      </p:sp>
      <p:sp>
        <p:nvSpPr>
          <p:cNvPr id="6" name="TextBox 5"/>
          <p:cNvSpPr txBox="1"/>
          <p:nvPr/>
        </p:nvSpPr>
        <p:spPr>
          <a:xfrm>
            <a:off x="2011680" y="3749040"/>
            <a:ext cx="5120640" cy="2862322"/>
          </a:xfrm>
          <a:prstGeom prst="rect">
            <a:avLst/>
          </a:prstGeom>
          <a:solidFill>
            <a:schemeClr val="bg1">
              <a:lumMod val="95000"/>
            </a:schemeClr>
          </a:solidFill>
          <a:ln>
            <a:solidFill>
              <a:schemeClr val="tx1"/>
            </a:solidFill>
          </a:ln>
        </p:spPr>
        <p:txBody>
          <a:bodyPr wrap="square" rtlCol="0">
            <a:spAutoFit/>
          </a:bodyPr>
          <a:lstStyle/>
          <a:p>
            <a:r>
              <a:rPr lang="en-US" sz="2000" dirty="0">
                <a:solidFill>
                  <a:srgbClr val="E77F40"/>
                </a:solidFill>
                <a:latin typeface="Courier New" panose="02070309020205020404" pitchFamily="49" charset="0"/>
                <a:cs typeface="Courier New" panose="02070309020205020404" pitchFamily="49" charset="0"/>
              </a:rPr>
              <a:t>String</a:t>
            </a:r>
            <a:r>
              <a:rPr lang="en-US" sz="2000" dirty="0">
                <a:latin typeface="Courier New" panose="02070309020205020404" pitchFamily="49" charset="0"/>
                <a:cs typeface="Courier New" panose="02070309020205020404" pitchFamily="49" charset="0"/>
              </a:rPr>
              <a:t> input = </a:t>
            </a:r>
            <a:r>
              <a:rPr lang="en-US" sz="2000" dirty="0">
                <a:solidFill>
                  <a:srgbClr val="7D4793"/>
                </a:solidFill>
                <a:latin typeface="Courier New" panose="02070309020205020404" pitchFamily="49" charset="0"/>
                <a:cs typeface="Courier New" panose="02070309020205020404" pitchFamily="49" charset="0"/>
              </a:rPr>
              <a:t>""</a:t>
            </a:r>
            <a:r>
              <a:rPr lang="en-US" sz="2000" dirty="0">
                <a:latin typeface="Courier New" panose="02070309020205020404" pitchFamily="49" charset="0"/>
                <a:cs typeface="Courier New" panose="02070309020205020404" pitchFamily="49" charset="0"/>
              </a:rPr>
              <a:t>;</a:t>
            </a:r>
          </a:p>
          <a:p>
            <a:endParaRPr lang="en-US" sz="2000" dirty="0">
              <a:latin typeface="Courier New" panose="02070309020205020404" pitchFamily="49" charset="0"/>
              <a:cs typeface="Courier New" panose="02070309020205020404" pitchFamily="49" charset="0"/>
            </a:endParaRPr>
          </a:p>
          <a:p>
            <a:r>
              <a:rPr lang="en-US" sz="2000" dirty="0">
                <a:solidFill>
                  <a:srgbClr val="33997E"/>
                </a:solidFill>
                <a:latin typeface="Courier New" panose="02070309020205020404" pitchFamily="49" charset="0"/>
                <a:cs typeface="Courier New" panose="02070309020205020404" pitchFamily="49" charset="0"/>
              </a:rPr>
              <a:t>void </a:t>
            </a:r>
            <a:r>
              <a:rPr lang="en-US" sz="2000" b="1" dirty="0">
                <a:solidFill>
                  <a:srgbClr val="006699"/>
                </a:solidFill>
                <a:latin typeface="Courier New" panose="02070309020205020404" pitchFamily="49" charset="0"/>
                <a:cs typeface="Courier New" panose="02070309020205020404" pitchFamily="49" charset="0"/>
              </a:rPr>
              <a:t>draw</a:t>
            </a:r>
            <a:r>
              <a:rPr lang="en-US" sz="2000" dirty="0">
                <a:latin typeface="Courier New" panose="02070309020205020404" pitchFamily="49" charset="0"/>
                <a:cs typeface="Courier New" panose="02070309020205020404" pitchFamily="49" charset="0"/>
              </a:rPr>
              <a:t>() </a:t>
            </a:r>
            <a:r>
              <a:rPr lang="en-US" sz="2000" dirty="0" smtClean="0">
                <a:latin typeface="Courier New" panose="02070309020205020404" pitchFamily="49" charset="0"/>
                <a:cs typeface="Courier New" panose="02070309020205020404" pitchFamily="49" charset="0"/>
              </a:rPr>
              <a:t>{</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a:t>
            </a:r>
          </a:p>
          <a:p>
            <a:endParaRPr lang="en-US" sz="2000" dirty="0">
              <a:latin typeface="Courier New" panose="02070309020205020404" pitchFamily="49" charset="0"/>
              <a:cs typeface="Courier New" panose="02070309020205020404" pitchFamily="49" charset="0"/>
            </a:endParaRPr>
          </a:p>
          <a:p>
            <a:r>
              <a:rPr lang="en-US" sz="2000" dirty="0">
                <a:solidFill>
                  <a:srgbClr val="33997E"/>
                </a:solidFill>
                <a:latin typeface="Courier New" panose="02070309020205020404" pitchFamily="49" charset="0"/>
                <a:cs typeface="Courier New" panose="02070309020205020404" pitchFamily="49" charset="0"/>
              </a:rPr>
              <a:t>void</a:t>
            </a:r>
            <a:r>
              <a:rPr lang="en-US" sz="2000" dirty="0">
                <a:latin typeface="Courier New" panose="02070309020205020404" pitchFamily="49" charset="0"/>
                <a:cs typeface="Courier New" panose="02070309020205020404" pitchFamily="49" charset="0"/>
              </a:rPr>
              <a:t> </a:t>
            </a:r>
            <a:r>
              <a:rPr lang="en-US" sz="2000" dirty="0" err="1">
                <a:solidFill>
                  <a:srgbClr val="006699"/>
                </a:solidFill>
                <a:latin typeface="Courier New" panose="02070309020205020404" pitchFamily="49" charset="0"/>
                <a:cs typeface="Courier New" panose="02070309020205020404" pitchFamily="49" charset="0"/>
              </a:rPr>
              <a:t>keyPressed</a:t>
            </a:r>
            <a:r>
              <a:rPr lang="en-US" sz="2000" dirty="0">
                <a:latin typeface="Courier New" panose="02070309020205020404" pitchFamily="49" charset="0"/>
                <a:cs typeface="Courier New" panose="02070309020205020404" pitchFamily="49" charset="0"/>
              </a:rPr>
              <a:t>() {</a:t>
            </a:r>
          </a:p>
          <a:p>
            <a:r>
              <a:rPr lang="en-US" sz="2000" dirty="0">
                <a:latin typeface="Courier New" panose="02070309020205020404" pitchFamily="49" charset="0"/>
                <a:cs typeface="Courier New" panose="02070309020205020404" pitchFamily="49" charset="0"/>
              </a:rPr>
              <a:t>  input = input + </a:t>
            </a:r>
            <a:r>
              <a:rPr lang="en-US" sz="2000" dirty="0" err="1">
                <a:solidFill>
                  <a:srgbClr val="006699"/>
                </a:solidFill>
                <a:latin typeface="Courier New" panose="02070309020205020404" pitchFamily="49" charset="0"/>
                <a:cs typeface="Courier New" panose="02070309020205020404" pitchFamily="49" charset="0"/>
              </a:rPr>
              <a:t>str</a:t>
            </a:r>
            <a:r>
              <a:rPr lang="en-US" sz="2000" dirty="0">
                <a:latin typeface="Courier New" panose="02070309020205020404" pitchFamily="49" charset="0"/>
                <a:cs typeface="Courier New" panose="02070309020205020404" pitchFamily="49" charset="0"/>
              </a:rPr>
              <a:t>(</a:t>
            </a:r>
            <a:r>
              <a:rPr lang="en-US" sz="2000" dirty="0">
                <a:solidFill>
                  <a:srgbClr val="D94B7B"/>
                </a:solidFill>
                <a:latin typeface="Courier New" panose="02070309020205020404" pitchFamily="49" charset="0"/>
                <a:cs typeface="Courier New" panose="02070309020205020404" pitchFamily="49" charset="0"/>
              </a:rPr>
              <a:t>key</a:t>
            </a:r>
            <a:r>
              <a:rPr lang="en-US" sz="2000" dirty="0">
                <a:latin typeface="Courier New" panose="02070309020205020404" pitchFamily="49" charset="0"/>
                <a:cs typeface="Courier New" panose="02070309020205020404" pitchFamily="49" charset="0"/>
              </a:rPr>
              <a:t>);</a:t>
            </a:r>
          </a:p>
          <a:p>
            <a:r>
              <a:rPr lang="en-US" sz="2000" dirty="0">
                <a:latin typeface="Courier New" panose="02070309020205020404" pitchFamily="49" charset="0"/>
                <a:cs typeface="Courier New" panose="02070309020205020404" pitchFamily="49" charset="0"/>
              </a:rPr>
              <a:t>  </a:t>
            </a:r>
            <a:r>
              <a:rPr lang="en-US" sz="2000" dirty="0" err="1">
                <a:solidFill>
                  <a:srgbClr val="006699"/>
                </a:solidFill>
                <a:latin typeface="Courier New" panose="02070309020205020404" pitchFamily="49" charset="0"/>
                <a:cs typeface="Courier New" panose="02070309020205020404" pitchFamily="49" charset="0"/>
              </a:rPr>
              <a:t>println</a:t>
            </a:r>
            <a:r>
              <a:rPr lang="en-US" sz="2000" dirty="0">
                <a:latin typeface="Courier New" panose="02070309020205020404" pitchFamily="49" charset="0"/>
                <a:cs typeface="Courier New" panose="02070309020205020404" pitchFamily="49" charset="0"/>
              </a:rPr>
              <a:t>(</a:t>
            </a:r>
            <a:r>
              <a:rPr lang="en-US" sz="2000" dirty="0">
                <a:solidFill>
                  <a:srgbClr val="7D4793"/>
                </a:solidFill>
                <a:latin typeface="Courier New" panose="02070309020205020404" pitchFamily="49" charset="0"/>
                <a:cs typeface="Courier New" panose="02070309020205020404" pitchFamily="49" charset="0"/>
              </a:rPr>
              <a:t>"input = " </a:t>
            </a:r>
            <a:r>
              <a:rPr lang="en-US" sz="2000" dirty="0">
                <a:latin typeface="Courier New" panose="02070309020205020404" pitchFamily="49" charset="0"/>
                <a:cs typeface="Courier New" panose="02070309020205020404" pitchFamily="49" charset="0"/>
              </a:rPr>
              <a:t>+ input);</a:t>
            </a:r>
          </a:p>
          <a:p>
            <a:r>
              <a:rPr lang="en-US" sz="2000" dirty="0">
                <a:latin typeface="Courier New" panose="02070309020205020404" pitchFamily="49" charset="0"/>
                <a:cs typeface="Courier New" panose="02070309020205020404" pitchFamily="49" charset="0"/>
              </a:rPr>
              <a:t>}</a:t>
            </a:r>
            <a:endParaRPr lang="en-US" sz="2000"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13367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Guessing</a:t>
            </a:r>
            <a:endParaRPr lang="en-US" dirty="0"/>
          </a:p>
        </p:txBody>
      </p:sp>
      <p:sp>
        <p:nvSpPr>
          <p:cNvPr id="3" name="Content Placeholder 2"/>
          <p:cNvSpPr>
            <a:spLocks noGrp="1"/>
          </p:cNvSpPr>
          <p:nvPr>
            <p:ph idx="1"/>
          </p:nvPr>
        </p:nvSpPr>
        <p:spPr/>
        <p:txBody>
          <a:bodyPr/>
          <a:lstStyle/>
          <a:p>
            <a:r>
              <a:rPr lang="en-US" dirty="0" smtClean="0"/>
              <a:t>Learn to use text input &amp; output</a:t>
            </a:r>
          </a:p>
          <a:p>
            <a:pPr lvl="1"/>
            <a:r>
              <a:rPr lang="en-US" dirty="0" smtClean="0"/>
              <a:t>Player 1 enters a secret phrase</a:t>
            </a:r>
          </a:p>
          <a:p>
            <a:pPr lvl="1"/>
            <a:r>
              <a:rPr lang="en-US" dirty="0" smtClean="0"/>
              <a:t>Player 2 tries to guess the secret phrase</a:t>
            </a:r>
          </a:p>
          <a:p>
            <a:pPr lvl="1"/>
            <a:r>
              <a:rPr lang="en-US" dirty="0" smtClean="0"/>
              <a:t>Game tells you how many letters correct &amp; # of attempts</a:t>
            </a:r>
          </a:p>
          <a:p>
            <a:pPr lvl="2"/>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2437" y="3952875"/>
            <a:ext cx="5715000" cy="2381250"/>
          </a:xfrm>
          <a:prstGeom prst="rect">
            <a:avLst/>
          </a:prstGeom>
        </p:spPr>
      </p:pic>
      <p:sp>
        <p:nvSpPr>
          <p:cNvPr id="4" name="Slide Number Placeholder 3"/>
          <p:cNvSpPr>
            <a:spLocks noGrp="1"/>
          </p:cNvSpPr>
          <p:nvPr>
            <p:ph type="sldNum" sz="quarter" idx="10"/>
          </p:nvPr>
        </p:nvSpPr>
        <p:spPr/>
        <p:txBody>
          <a:bodyPr/>
          <a:lstStyle/>
          <a:p>
            <a:fld id="{48C1B823-9CD7-4EC9-9A51-F91CD4AFDB19}" type="slidenum">
              <a:rPr lang="en-US" smtClean="0"/>
              <a:t>8</a:t>
            </a:fld>
            <a:endParaRPr lang="en-US"/>
          </a:p>
        </p:txBody>
      </p:sp>
    </p:spTree>
    <p:extLst>
      <p:ext uri="{BB962C8B-B14F-4D97-AF65-F5344CB8AC3E}">
        <p14:creationId xmlns:p14="http://schemas.microsoft.com/office/powerpoint/2010/main" val="893588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b="1" dirty="0" smtClean="0">
                <a:solidFill>
                  <a:srgbClr val="4B2A85"/>
                </a:solidFill>
              </a:rPr>
              <a:t>The Game</a:t>
            </a:r>
          </a:p>
          <a:p>
            <a:r>
              <a:rPr lang="en-US" dirty="0" smtClean="0"/>
              <a:t>Design Phase</a:t>
            </a:r>
          </a:p>
          <a:p>
            <a:r>
              <a:rPr lang="en-US" dirty="0" smtClean="0"/>
              <a:t>Coding Phase</a:t>
            </a:r>
            <a:endParaRPr lang="en-US" dirty="0"/>
          </a:p>
        </p:txBody>
      </p:sp>
      <p:sp>
        <p:nvSpPr>
          <p:cNvPr id="4" name="Slide Number Placeholder 3"/>
          <p:cNvSpPr>
            <a:spLocks noGrp="1"/>
          </p:cNvSpPr>
          <p:nvPr>
            <p:ph type="sldNum" sz="quarter" idx="10"/>
          </p:nvPr>
        </p:nvSpPr>
        <p:spPr/>
        <p:txBody>
          <a:bodyPr/>
          <a:lstStyle/>
          <a:p>
            <a:fld id="{48C1B823-9CD7-4EC9-9A51-F91CD4AFDB19}" type="slidenum">
              <a:rPr lang="en-US" smtClean="0"/>
              <a:t>9</a:t>
            </a:fld>
            <a:endParaRPr lang="en-US"/>
          </a:p>
        </p:txBody>
      </p:sp>
    </p:spTree>
    <p:extLst>
      <p:ext uri="{BB962C8B-B14F-4D97-AF65-F5344CB8AC3E}">
        <p14:creationId xmlns:p14="http://schemas.microsoft.com/office/powerpoint/2010/main" val="30118791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8">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8" id="{54888B74-6887-4019-804C-18D5A686B961}" vid="{05D1087E-29C2-4F73-A640-E40FC9EF90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UWTheme-120-Wi18</Template>
  <TotalTime>3429</TotalTime>
  <Words>650</Words>
  <Application>Microsoft Office PowerPoint</Application>
  <PresentationFormat>On-screen Show (4:3)</PresentationFormat>
  <Paragraphs>136</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Narrow</vt:lpstr>
      <vt:lpstr>Calibri</vt:lpstr>
      <vt:lpstr>Courier New</vt:lpstr>
      <vt:lpstr>Roboto Regular</vt:lpstr>
      <vt:lpstr>Times New Roman</vt:lpstr>
      <vt:lpstr>Wingdings</vt:lpstr>
      <vt:lpstr>UWTheme-120-Wi18</vt:lpstr>
      <vt:lpstr>Strings, Puzzle App I CSE 120 Winter 2018</vt:lpstr>
      <vt:lpstr>Administrivia</vt:lpstr>
      <vt:lpstr>Strings</vt:lpstr>
      <vt:lpstr>Using Strings</vt:lpstr>
      <vt:lpstr>Strings vs. Arrays</vt:lpstr>
      <vt:lpstr>Example:  Recording User Input</vt:lpstr>
      <vt:lpstr>Example:  Recording User Input</vt:lpstr>
      <vt:lpstr>Word Guessing</vt:lpstr>
      <vt:lpstr>Outline</vt:lpstr>
      <vt:lpstr>15 Puzzle</vt:lpstr>
      <vt:lpstr>App Mechanics</vt:lpstr>
      <vt:lpstr>Outline</vt:lpstr>
      <vt:lpstr>Design the Layout</vt:lpstr>
      <vt:lpstr>Coding Decisions</vt:lpstr>
      <vt:lpstr>Outline</vt:lpstr>
      <vt:lpstr>Create the Reset Button</vt:lpstr>
      <vt:lpstr>Create the Tile Layout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App CSE 120 Spring 2017</dc:title>
  <dc:creator>Justin Hsia</dc:creator>
  <cp:lastModifiedBy>Justin Hsia</cp:lastModifiedBy>
  <cp:revision>45</cp:revision>
  <cp:lastPrinted>2017-05-10T21:54:22Z</cp:lastPrinted>
  <dcterms:created xsi:type="dcterms:W3CDTF">2017-05-08T23:47:31Z</dcterms:created>
  <dcterms:modified xsi:type="dcterms:W3CDTF">2018-03-10T23:55:56Z</dcterms:modified>
</cp:coreProperties>
</file>