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2.xml" ContentType="application/vnd.openxmlformats-officedocument.presentationml.notesSlide+xml"/>
  <Override PartName="/ppt/ink/ink8.xml" ContentType="application/inkml+xml"/>
  <Override PartName="/ppt/notesSlides/notesSlide3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8" r:id="rId1"/>
  </p:sldMasterIdLst>
  <p:notesMasterIdLst>
    <p:notesMasterId r:id="rId34"/>
  </p:notesMasterIdLst>
  <p:sldIdLst>
    <p:sldId id="284" r:id="rId2"/>
    <p:sldId id="258" r:id="rId3"/>
    <p:sldId id="285" r:id="rId4"/>
    <p:sldId id="261" r:id="rId5"/>
    <p:sldId id="265" r:id="rId6"/>
    <p:sldId id="264" r:id="rId7"/>
    <p:sldId id="300" r:id="rId8"/>
    <p:sldId id="266" r:id="rId9"/>
    <p:sldId id="282" r:id="rId10"/>
    <p:sldId id="296" r:id="rId11"/>
    <p:sldId id="295" r:id="rId12"/>
    <p:sldId id="294" r:id="rId13"/>
    <p:sldId id="291" r:id="rId14"/>
    <p:sldId id="292" r:id="rId15"/>
    <p:sldId id="299" r:id="rId16"/>
    <p:sldId id="293" r:id="rId17"/>
    <p:sldId id="297" r:id="rId18"/>
    <p:sldId id="302" r:id="rId19"/>
    <p:sldId id="301" r:id="rId20"/>
    <p:sldId id="283" r:id="rId21"/>
    <p:sldId id="269" r:id="rId22"/>
    <p:sldId id="268" r:id="rId23"/>
    <p:sldId id="271" r:id="rId24"/>
    <p:sldId id="272" r:id="rId25"/>
    <p:sldId id="276" r:id="rId26"/>
    <p:sldId id="263" r:id="rId27"/>
    <p:sldId id="286" r:id="rId28"/>
    <p:sldId id="287" r:id="rId29"/>
    <p:sldId id="288" r:id="rId30"/>
    <p:sldId id="289" r:id="rId31"/>
    <p:sldId id="303" r:id="rId32"/>
    <p:sldId id="290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  <a:srgbClr val="006699"/>
    <a:srgbClr val="7D4793"/>
    <a:srgbClr val="E266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85" autoAdjust="0"/>
    <p:restoredTop sz="90014" autoAdjust="0"/>
  </p:normalViewPr>
  <p:slideViewPr>
    <p:cSldViewPr snapToGrid="0">
      <p:cViewPr varScale="1">
        <p:scale>
          <a:sx n="85" d="100"/>
          <a:sy n="85" d="100"/>
        </p:scale>
        <p:origin x="79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46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7T22:33:27.7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3557 11449 192 0,'-9'-11'71'0,"18"11"-38"0,-5 0-39 16,14 3 16-16,-6 1-4 15,19 0-2-15,-1 0-1 16,17 0-1-16,9 0-2 0,17-1 3 16,22 1-4-16,0 0 0 15,17-4 5-15,4 0 2 16,14-4 2-16,3 0 0 16,5 1-2-16,-4-5-1 15,12 0-6-15,1-3 1 16,-1 3 0-16,-17-3 2 15,5-1-1-15,0 5 2 0,-9-1-2 16,-5 4-1-16,-8 0-2 16,-4 4 1-16,-9-4 3 15,13 4 1-15,0 0-4 16,-4 0 1-16,-9 4 0 16,0 0 0-16,-8-4-3 15,-1 0 2-15,5 0 5 16,0 0 2-16,-9 0 2 15,0 0 0-15,0 0-7 16,5 0-2-16,4 0-3 16,8 4 3-16,5 0 0 15,4 3 1-15,4 1-3 16,-8 0 2-16,12 3 1 16,31 1 0-16,-13-1-3 15,4 1 2-15,-17-1-4 0,22-3 1 16,-1-1 2-16,9 1 3 15,9-4-2-15,30 0-2 16,13 0 2-16,4-4 0 16,17 0 1-16,9 0 0 15,30-4-3-15,5 0 2 16,21-4-1-16,4 1 0 16,31-1 0-16,12 4 0 15,18 0 0-15,17-3 0 16,4 3-31-16,9-4-15 0,-31-45-36 15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1T01:05:21.5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14301 3971 152 0,'-3'-8'57'0,"3"8"-30"0,0-5-10 16,0 5 20-16,0 0 5 15,0 0 7-15,3 3-16 16,3-1-7-16,0 4-15 16,0 4-3-16,0 4-1 0,0 1 3 15,3 4 4-15,0 7-4 16,-3-2 0-16,0 0-2 0,0 0 0 15,0-3-4-15,0-2-1 16,-3-4 1-16,0-1 2 16,0-4-1-16,0 1 0 15,0-3-1 1,0-3 2-16,-1 0 1 0,1-2 1 16,-3-3-2-16,6 0 1 15,3-3 0-15,0-5 1 16,6-2-2-16,3-3-1 15,3-3-1-15,3 2 0 16,-1 1-5-16,1 3 1 16,-3-1-2-16,0 3 0 15,-3 0 0-15,0 3 0 16,-3 0 2-16,-1 2 0 0,-2 0-16 16,-3 1-4-16,0-1-30 15,-3 0-12-15,0 1-41 16,3-1-59-1,-3-2 45-15</inkml:trace>
  <inkml:trace contextRef="#ctx0" brushRef="#br0" timeOffset="685.5844">14501 4093 112 0,'-6'3'44'0,"3"-1"-24"0,0 1 1 0,3-3 17 0,0 3 2 16,-3-1 0-1,3-2-4-15,0 0 0 0,0 0-20 16,0-2 4-16,0-1 1 0,3 0-5 15,0-2 1-15,3 0-8 16,0-6-1-16,3-2 2 16,3-8 1-16,5 0-1 15,1-3-1-15,3-8-1 16,3 0 0-16,3-2 0 16,5-3 2-16,4-3-5 15,3 1-1-15,5 2-4 16,13 2-1-16,3 1 1 0,2 2 0 15,4 3 0-15,-4 8 0 16,1 0 0-16,5 7 0 16,0 6-3-16,-5 6 2 15,-3 4 1-15,-4 6 2 16,-2 0-1-16,-4 5-1 16,-2 6 3-16,2 5 0 15,-2 2 5-15,0 1 5 16,-1-1-3-16,-2-2 2 15,-3-5-5-15,-4-4-2 16,1-1-2-16,-3-6 0 16,-6-3-11-16,-4-5-4 15,-2-3-43-15,0-2-18 16,3 0-82-16</inkml:trace>
  <inkml:trace contextRef="#ctx0" brushRef="#br0" timeOffset="1391.0277">16522 3688 196 0,'-9'-8'74'0,"6"6"-40"0,0-4-13 0,0 4 25 16,-6 2-4-16,-3 2 2 16,-3 4-20-16,-3 2-7 15,-8 5-10-15,2 5-7 0,-3 9-1 16,3 7-1-16,3 1 0 0,3-4 0 15,7 1 0-15,5-3 2 16,6-2 0-16,6-6 0 16,5-3 0-16,4-4 4 15,3-9 2-15,0-5-2 16,3-5-1-16,3-6-1 16,-6-2-2-16,2-6-2 15,-5-7 1-15,-3 2 3 16,-6 0 3-16,0 0-2 15,-3 3-2-15,-3 3 4 0,0 4 1 16,0 7 2-16,-3 1 0 16,0 9-4-1,0 5-3-15,6 5 0 0,-3 8 1 16,6 3-3-16,0 0 0 16,3 0-1-16,0-3-2 15,3 0 0-15,-3-5 0 16,3-3-26-16,0-5-10 15,-1-3-40-15,1-5-16 16,0-2-11 0</inkml:trace>
  <inkml:trace contextRef="#ctx0" brushRef="#br0" timeOffset="1766.928">16653 3757 172 0,'0'3'66'0,"3"2"-36"16,0 6-9-16,-3-3 42 16,6 18-15-16,0 0-11 15,-3-2-8-15,0 0-17 16,0-5-1-16,-3-1 2 16,0-5-5-16,0 1-4 15,3-6-3-15,-3-1 2 16,0-1 0-16,0-6 5 15,0-3 3-15,0-5-4 16,0-5-2-16,0-8-5 0,2-6 0 16,4 4 0-16,0-1 2 15,3 0 1-15,6 0 3 16,3 3-3-16,3 2-2 16,0 4 0-16,0 1 1 15,-4 4-3-15,1 2-2 16,0 5-18-16,0-5-9 15,-3 8-35-15,0 3-14 16,0 2-44 0</inkml:trace>
  <inkml:trace contextRef="#ctx0" brushRef="#br0" timeOffset="2367.3629">16986 3776 200 0,'0'8'77'0,"0"-1"-42"0,6 15-15 16,-6-9 24-16,3 0-9 15,-3 0-1-15,3 1-15 16,0-1-4-16,0-3-9 16,-3-2-2-16,0 0 2 0,0 0-1 15,0-3 0-15,0-5-6 16,0 0 1-16,0 3 2 15,0-3 1-15,0 0-4 16,0 0 1-16,0 0-2 16,3 3 0-16,-3-3 2 0,0 2 0 15,0-2 0 1,0 0 0-16,0 0 0 0,0 6 0 16,0-4 0-16,0-2 0 15,0 3 0-15,0-3 2 16,0 0-1-16,0 0-1 15,0 0 5-15,0 0 1 16,0 0 2-16,0 0 0 16,0 0 7-16,3-3 2 15,-3 1-4-15,0-4 0 16,0-2-6-16,0 1 1 16,0-7-3-16,0-4 0 15,0-1-3-15,3 1 1 0,3-3-2 16,3-1-1-1,0 1-2-15,6 3 1 0,-1 2 1 16,1 3 0-16,0 2 0 16,3 3 0-16,0 3-3 15,0 2 2-15,0 1-1 16,0 2 0-16,-4 0-16 16,1 0-8-16,0 2-28 15,-6 1-13-15,0-3-172 31,0 5 121-31</inkml:trace>
  <inkml:trace contextRef="#ctx0" brushRef="#br0" timeOffset="2924.496">17465 3776 152 0,'6'-3'57'0,"3"3"-30"0,-3-5-14 0,-3 2 19 16,0 0 10-16,0 1 9 15,-3-4-10-15,0 1-2 16,-3-3-22-16,-3 0 5 0,-3 3 2 15,-3 0-4-15,-6 2-1 0,-5 6-11 16,-1 5-3-16,-3 8-8 16,0 7 0-16,0 6-1 15,7 3-1-15,5-3 4 16,6 0 0-16,6-5-2 16,9-5 2-16,6-6 1 15,0-2 0-15,5-6 0 16,7-5 0-16,0-5-3 15,-3-3 0-15,-3-3 4 16,-3-8 1-16,0-4-3 16,-4 2-1-16,-2-1 3 15,-3 4 1-15,0 2 2 0,-3 8 0 16,-3-3 4 0,0 9 3-16,3 4-9 15,0 9 0-15,3 5-2 0,0 2 2 16,3 4-1-16,0-4 2 15,0 1-2-15,0-1 2 16,3-5-20-16,0-2-8 16,-3 0-47-16,6-6-21 15,2-5-35 1</inkml:trace>
  <inkml:trace contextRef="#ctx0" brushRef="#br0" timeOffset="3152.5916">17626 3765 256 0,'0'3'96'0,"3"5"-52"15,0 5-18-15,0 0 29 0,3 6-14 16,0-1-1-16,3 3-21 16,3 3-7-16,0-3-7 15,3-2-4-15,-1-3 0 0,-2 0-12 16,0-6-5-16,0-2-30 15,3-3-12-15,6-5-39 16,-3-2-15-16,3-4 12 16</inkml:trace>
  <inkml:trace contextRef="#ctx0" brushRef="#br0" timeOffset="3350.1744">17933 3741 216 0,'3'-10'82'0,"-6"10"-44"0,6 2-29 0,-3 4 22 16,0 2 1-16,-6 5 3 15,-3 16 3-15,-9 11 3 16,-3 5-22-16,-3-1 11 0,-3 1 7 16,4 3-14-16,-1 0-4 15,0-6-15-15,6-8-2 16,3-2-24-16,3-5-10 16,9-11-165-1,3-22 39 1</inkml:trace>
  <inkml:trace contextRef="#ctx0" brushRef="#br0" timeOffset="4425.5852">18337 3747 200 0,'-2'-6'77'0,"4"6"-42"0,-2 0-15 0,0 0 27 15,0 0-16-15,3 6-3 16,3 1-7-16,0 7-4 0,3 9-9 16,3 1 4-16,0 5 3 0,-3 1-1 15,0-1 0-15,3-3-6 16,0-5-3-16,-3-2 2 16,0-3 2-16,-3-3-4 15,0-5-1 1,2-3 0-16,-2 0 2 15,0-2 1-15,0-6-1 16,0-2-1-16,0 0-1 16,-3-3 2-16,3 0 1 15,0-5 1-15,0-1 0 16,0-7 2-16,3-5-5 16,0-1-3-16,-3 6-4 15,3-5 1-15,-3 2 3 0,0 5 1 16,-3 4-6-16,0 4 0 15,-3 3-15-15,0 3-3 16,3 2-22-16,0 3-10 16,3 3-27-16,2-1-10 15,4 4-29 1</inkml:trace>
  <inkml:trace contextRef="#ctx0" brushRef="#br0" timeOffset="4888.7655">18811 3831 192 0,'0'-5'74'16,"0"-8"-40"-16,3 2-35 0,0 8 15 0,-3 1 16 15,0-1 13 1,-3-2-11-16,-3 2-4 0,-3 1-16 16,-6-1-1-16,0 3 2 0,-3 3-5 15,0 4 0-15,-2 15-4 16,-1 1-3-16,0 1-3 15,3 3 1-15,6-1 1 16,6 3 0-16,9-2 0 16,6-6 2-16,3-3 1 15,0-2 1-15,6-8 0 16,0-2 0-16,-1-6-2 16,1-3 1-16,-3-5-2 0,0-3 2 15,-6-2 0-15,-3-3 1 16,-3-2 0-16,0-9 2 15,-3 1-3-15,0 5 0 16,0 5 1-16,0 3 0 16,0 5 0-16,0 5 2 15,0 11-5-15,6 5-1 16,-3 3-2-16,3 5-2 16,3 0 3-16,0 1 0 15,0-1-6-15,-1-3-3 16,4-2-27-16,0-5-12 15,6-1-38-15,-3-7-17 16,6-8 4-16</inkml:trace>
  <inkml:trace contextRef="#ctx0" brushRef="#br0" timeOffset="5233.8076">18957 3797 208 0,'-15'2'79'0,"12"17"-42"0,15-3-39 15,-9 0 17-15,0 2 13 16,0 3 12-16,-3 3-6 16,0 3 0-16,3-1-19 15,-3-5-2-15,3-2-2 0,0-3-4 16,-3-6 1-16,0-2 1 16,2 3 5-16,1-9-2 15,-3-4 3-15,3-11-10 16,0-1-3-16,-3-4-4 15,3-3 0-15,3-6 2 0,0-2 2 16,3 5 1-16,3 3 1 16,0 3 0-16,3 4 0 15,0 4-5-15,0 2-1 16,0 3-13-16,-1 2-2 16,-2 8-19-16,0 8-4 15,0-2-28-15,-3 0-11 16</inkml:trace>
  <inkml:trace contextRef="#ctx0" brushRef="#br0" timeOffset="5431.9081">19263 3855 252 0,'3'13'93'0,"-3"-13"-50"0,0 8-37 0,0 0 20 0,0 5-3 16,-3 3 3-16,3 3-12 15,0-3-5-15,0 2-6 16,0-2-3-16,3 0 1 0,0-3-17 16,0-2-6-16,0-6-60 15,0-2-24-15,3-11 4 16</inkml:trace>
  <inkml:trace contextRef="#ctx0" brushRef="#br0" timeOffset="5581.4469">19245 3717 288 0,'-12'-10'107'0,"9"5"-58"0,6 2-57 0,-3 3 16 16,0 0-13-16,6 3 1 15,0-1-5-15,6 6-1 16,0-3-55-16,0 6-24 16,3-3-7-16,15 0 0 15</inkml:trace>
  <inkml:trace contextRef="#ctx0" brushRef="#br0" timeOffset="6003.895">19546 3781 224 0,'-3'0'85'0,"3"-3"-46"0,-3 3-28 0,0 0 21 0,-3 0 3 16,0 0 3-16,-3 0-16 16,-3 3-8-16,-3 2-8 15,1 19-7-15,-4-5-2 0,3 4-1 16,-3 4 0-16,3-3 0 15,3 5 3-15,9 0 0 16,6-3 1-16,3-5-3 16,3-5 2-16,3-2-1 15,0-4-2-15,3-5 0 16,0-7 3-16,-1-9 0 16,1 3 1-16,-3-2 2 15,-3-6 1-15,0 0 1 16,-3-5 2-16,-3 5-1 15,0-5 4-15,0 5 2 16,-3 5-9-16,3 19-5 16,0 5-1-1,3 3 0-15,0 5-1 16,0 1 6-16,3-4 1 16,0 1-14-16,3-3-4 15,-3-3-27-15,5-5-11 16,-2-6-39-1,3-4-43-15,0-9 50 16</inkml:trace>
  <inkml:trace contextRef="#ctx0" brushRef="#br0" timeOffset="6420.8894">19698 3561 216 0,'-6'-2'82'0,"6"4"-44"0,0 9-49 0,3-3 11 0,0 5 8 15,0 8 6-15,-3 11 11 16,3 8 5-16,0 5-16 16,0-3 10-16,0 0 3 0,0-7-10 15,0-4-4-15,0-7-4 16,-3-5-1-16,3-6-4 16,-3 0-1-16,0-7-1 15,3-1-2-15,2-8-4 16,1-5-2-16,3-5-15 0,3-8-6 15,6-3 0 1,3 6 2-16,0 4 11 0,0 12 9 16,-1 7 9-16,1 8 8 15,0 3 3-15,-3 0 3 16,-6 0 7-16,-3 2 7 16,-6 1 0-16,-6-3 3 15,-6 0-10-15,-3-1-6 16,-6-7-10-16,-6-2-4 15,1-4-16-15,-4-4-8 16,3-1-17-16,0 0-5 16,3-2-20-16,3 0-9 15,7-3-55 1</inkml:trace>
  <inkml:trace contextRef="#ctx0" brushRef="#br0" timeOffset="6702.0029">19960 3524 200 0,'6'0'77'0,"0"0"-42"16,3-2-37-16,-4 4 17 0,1 6 17 16,0 5 14-16,-3 9 3 15,0 15 3-15,-3 8-29 16,0 10 2-16,-3-2 0 0,3 0-9 15,0-5-2-15,0-6-8 16,3-5-2-16,0-8-18 16,0-5-5-16,0-6-29 15,3-4-11-15,0-9-53 16,6-10-56-16,0-6 53 16</inkml:trace>
  <inkml:trace contextRef="#ctx0" brushRef="#br0" timeOffset="7081.465">20168 3881 280 0,'-6'-5'104'0,"6"5"-56"0,6 0-63 0,-3 3 16 15,3-1 12-15,3 1 13 16,0 2 8-16,0 1 4 0,3-4-21 16,0 1-3-16,2-3-2 0,4 0-3 15,-3-3 2 1,0-5-2-16,0 0 0 15,-3-5-8-15,-3 0 0 0,-3 0-1 16,-3-3 0-16,-3 0-3 16,-6 3 0-16,-6 0-3 15,-3 2-1-15,-3 6 1 16,-3 5 2-16,-2 5-3 16,2 8 2-16,-3 11 3 15,3-5 1-15,3 4 12 16,6 1 7-16,6 3 0 0,3-1-1 15,6-2-3-15,9-3 1 16,3-2-2-16,12-4 0 16,3 1-5-16,2-5-3 15,4-3-16-15,0 0-7 16,-3-11-33-16,-1-10-13 16,-2 2-105-1</inkml:trace>
  <inkml:trace contextRef="#ctx0" brushRef="#br0" timeOffset="7940.8263">19558 3942 148 0,'0'0'57'0,"0"0"-30"0,0-2-18 15,0 2 14-15,0 0 0 16,0 0 1-16,0 0-13 15,-3 0-4-15,0-3-5 16,0 0-2-16,0 1 3 0,0-1-4 0,0 0 0 16,0 1 1-16,0-1 2 15,0 3-1-15,3-3-1 16,0 3 1-16,0-2-1 16,0-1 4-16,0 1 5 15,0-1 4-15,3-2 2 16,0-6 0-16,0-5 1 15,0 3-4-15,0 0-2 16,0 2-2-16,-3 3 2 16,0 0-5-16,0 0-1 15,0 3-26-15,0-6-13 16,0 6-84 0</inkml:trace>
  <inkml:trace contextRef="#ctx0" brushRef="#br0" timeOffset="11801.373">15328 8490 104 0,'-3'-2'38'0,"-9"-1"-20"0,6-10 1 0,6 10 33 16,0 9-10 0,0-4-8-16,3 1-7 0,-6 5-15 15,0 0-3-15,0 2-2 0,-6 4 5 16,1 4 5-16,-1 3-3 16,0 0 2-16,0-2-9 15,3-1-4-15,0 1 0 16,3-6 0-16,0-2-1 15,0-1 1-15,3-2-4 16,0-2 0-16,0-1 1 16,0-5 2-16,0 0-1 15,0 0-1-15,6 0 1 16,0-3 1-16,3-2-1 16,0-3-1-16,3-3-2 15,-3 1-1-15,-1-3 4 16,1-3 1-16,-3 3-3 15,0 2 1-15,0 0 0 0,0 1 0 16,3-1-3-16,0 3 2 16,-3 0-1-16,0 3 0 15,0 0 6-15,0 2 2 16,0 0 0-16,0 3 1 16,3 3 0-16,0 5 1 15,0 5 0-15,2 3 0 16,1 3-2-16,0-1-1 15,0-2-3-15,0 0 1 16,0-5-2-16,0-4-1 16,0-1-37-16,-3-4-15 15,6-4-78 1</inkml:trace>
  <inkml:trace contextRef="#ctx0" brushRef="#br0" timeOffset="12665.6287">15355 8570 160 0,'-3'-3'63'0,"3"6"-34"0,0-3-14 0,0 0 18 0,0 0-16 16,0 5-7-16,0 0-4 16,0 3 0-16,0 3-3 15,0 0 3-15,0 2 0 0,0 5 4 16,0-2 1-16,0 11 3 15,0-1 2-15,3-2-5 16,0 0 1-16,3 0-5 16,0-1-2-16,0-1 2 15,3-1 2-15,3 0-2 16,0-3 1-16,2-2-5 16,4 0 0-16,0-3 3 15,0 1 1-15,3-4-1 16,3-2 1-16,-1 0-4 15,1-3 0-15,0 1-1 0,0-4-2 16,3 1 1 0,5-3 1-16,-5 0-1 0,3-3 2 15,3 1-4-15,2-1 0 16,1 0 3-16,0-2 1 16,3 0-1-16,-1-1-2 15,-2 1 1-15,3 0-1 16,-1 0 2-16,1 2 1 15,-3 0-6-15,0 1 0 16,-1 2-1-16,1 5 2 16,0 0 3-16,-4 1 2 15,1-1-4-15,0 3 1 16,-3 2 0-16,-4 6 0 16,1 0 0-16,-3 3 2 0,-6-1 1 15,0 1 1-15,-6-3-2 16,0-1-2-16,-3 1 1 15,-1-3 1-15,-2-10-19 16,0-3-43 0,0-5-21-16,0 0-45 15</inkml:trace>
  <inkml:trace contextRef="#ctx0" brushRef="#br0" timeOffset="13190.2654">16388 9107 112 0,'-6'-8'44'0,"6"8"-24"0,0-8-4 0,0 8 18 15,3 0-1-15,0 0 3 0,0 0-11 16,0 0-3-16,-3 0-13 16,0 0 6-16,6 5 2 15,0 1 4-15,0 2 4 0,6 0-2 16,5 5 0-16,-2 3-3 15,0 2-1-15,0-2-6 16,0-5 0-16,0-1-6 16,0-2 1-16,0-3-1 15,-1-2 3-15,-2-3-5 16,0-3-1-16,0-4 0 16,0-1 2-16,0-6 1 15,-3-2 1-15,3-2-7 16,0-3 0-16,-3-3-1 15,0 0 2-15,-3 3-1 16,0 5-1-16,-4 3-2 16,1 2 1-16,-3 1-15 0,-3-4-55 15,1 4-10 1,-1 7-63 0</inkml:trace>
  <inkml:trace contextRef="#ctx0" brushRef="#br0" timeOffset="14385.7227">16703 8398 160 0,'0'-3'63'0,"0"9"-34"0,0-6-19 15,0 0 17-15,0 2-4 16,0 6-2-16,0 0 2 15,0 8 2-15,0 2-13 16,0 4 9-16,0 1 5 0,0 4-1 16,0-1 0-16,0 1-7 15,0-3-1-15,0-3-10 16,3 5-2-16,0-7-3 0,0 5-2 16,0-14-4-16,0-2-2 15,0-3-33-15,-3 1-13 16,0-6-23-16,0-8-67 31</inkml:trace>
  <inkml:trace contextRef="#ctx0" brushRef="#br0" timeOffset="14901.3949">16837 8596 156 0,'0'3'57'0,"0"0"-30"0,3-1-16 0,-3-2 15 0,6 6-1 15,0-1 0-15,3-3-10 16,3 1-4-16,3 0-6 15,0-3 3-15,0 0 2 0,-3-3-1 16,-1 0 0-16,1-2-5 16,0 0-1-16,-3-3-1 15,0 0 1-15,-3 0-4 0,-3 0-2 16,0 0 6-16,-3 0 3 16,-3 3-3-1,-3 0-2-15,-3-1 0 0,-3 6 1 16,-3 3-1-16,1 2-1 15,-4 3 1-15,0 3-1 16,3 2 0-16,0 0 2 16,3 3 3-16,3 0 4 15,3 3 0-15,3-6 2 16,6 11-2-16,3-3 0 16,6-3-3-16,6-4-1 15,3-1-3-15,0-3 1 16,-4-2-7-16,4-2-1 15,-3-6-25-15,0-3-8 0,-3-5-33 16,0-5-15-16,-3-3-7 16</inkml:trace>
  <inkml:trace contextRef="#ctx0" brushRef="#br0" timeOffset="15323.799">17069 8602 184 0,'-3'2'71'0,"1"1"-38"0,7 5-32 16,-5-3 16-16,0 6 15 16,3 2 12-16,-3-2-12 0,0 2-6 15,3 0-15 1,-3 3-7-16,3-3-1 0,-3-5-2 0,0 3 2 16,0-11-2-1,0 0 2-15,0 0-4 0,0-6-4 16,0-2-2-1,0-5-1-15,0 0 2 16,6-3 2-16,3 0-1 16,3 0 4-16,3-2 2 15,0 2 0-15,3 3 2 16,0 2 2-16,0 3 4 16,-1 3-2-16,7 2 1 15,-6 9 6-15,0 1 3 16,-3 7 3-16,-3 2 0 0,-3-1-7 15,-3 4-3 1,0-6-8-16,-1 6-1 16,-2-3 3-16,0-6-26 15,0-2-17-15,6-3-37 16,6-7-15-16,0-4-25 16</inkml:trace>
  <inkml:trace contextRef="#ctx0" brushRef="#br0" timeOffset="15832.8267">17531 8573 200 0,'0'-11'77'0,"0"6"-42"0,-3-1-23 16,3 6 19-16,0 0 6 0,-3 0 7 16,-3 0-11-16,-3 3-4 15,0 2-17-15,-3 3-10 0,0 3-4 16,0 2 3-16,3 0 1 15,3 0 2-15,3 1 0 16,3 2-2-16,3-6-2 16,3-2-2-16,0 0 1 15,0-5 1-15,3-3 0 16,0 0-5-16,0-3 1 16,0-2-3-16,0-1 0 15,-3-1 4-15,0-4 1 16,0-2 2-16,-6 2 0 15,3 3-3-15,-3 0 2 16,0 3-1-16,0 2 0 0,0 3-5 16,0 6 0-16,3 4 1 15,0 3 1-15,6 6 5 16,0 10 2-16,0 3 11 16,-3 0 6-16,-4-3 3 15,1-3 4-15,-3 3-3 16,0-5-2-16,-5-3-5 15,-4 0-2-15,-3-5-4 16,-3-3-1-16,0-7-14 16,-6-6-4-16,-6-6-20 15,-2-1-9-15,2-4-20 0,3 0-6 16,6-2-8-16,3-3-3 16,3 0-22-1</inkml:trace>
  <inkml:trace contextRef="#ctx0" brushRef="#br0" timeOffset="16122.6215">17718 8377 184 0,'0'-3'68'0,"3"3"-36"0,0 3-22 0,0-1 17 16,0 4 11-16,0 4 6 0,0 9-8 16,-3 5-4-16,3-1-18 15,-3 6-2-15,0 3 1 0,-3 0-5 16,3-3 0-16,0-2-4 16,0 2-3-16,0-6-20 15,-3 1-58 1,3-3-8-16,0-5-35 15</inkml:trace>
  <inkml:trace contextRef="#ctx0" brushRef="#br0" timeOffset="16371.6123">17596 8535 272 0,'9'-2'101'0,"-6"2"-54"0,0-3-33 0,3-2 26 16,3 5-16-16,3-5-3 15,6-1-10-15,6 1-3 16,-1 2-4-16,4-5-5 0,0 3-2 16,-3 0-9-16,-3 0-3 15,0 2-47-15,-7 0-22 16,1 3-38-1</inkml:trace>
  <inkml:trace contextRef="#ctx0" brushRef="#br0" timeOffset="16901.2455">17918 8377 216 0,'0'-3'82'0,"-3"0"-44"0,6 9-22 16,-3-1 22-16,3 6-3 15,0 4 2-15,-3 9-5 16,0 3 0-16,-3 4-18 16,0 1 5-16,0 3 4 0,3-4-8 15,-3-2-1-15,3 1-6 16,-3-4-3-16,0-5-5 15,3-2 0-15,0-6 0 16,0-5 0-16,0-3-5 0,0 0 1 16,0-7 0-16,3-6-1 15,0-3-1-15,3-2 1 16,0 0-2-16,0-3 2 16,3 0-2-16,0 0 2 15,-1-2 3-15,7 4 1 16,-3 1 1-16,6 3 0 15,3 2-3-15,-6 0 0 16,3 3 2-16,-3 2 2 0,-1 6 4 16,1 2 2-1,0 3 5-15,0 5 3 0,-3 3 3 16,-3 0 3-16,0 5-5 16,0 0 1-16,0 6-10 15,-3-6-2-15,0-3-1 16,0-2 0-16,0-3-18 15,0-5-7-15,-1-2-34 16,1-4-13-16</inkml:trace>
  <inkml:trace contextRef="#ctx0" brushRef="#br0" timeOffset="37754.6515">1984 14422 140 0,'6'-5'52'0,"0"3"-28"16,-3-4-8-16,0 6 18 0,0-2-3 15,3-4 2-15,-6 1-2 16,0 0 1-16,-6-1-17 16,3 1 6-16,-6 2 3 0,-3 1-1 15,-6 2-2-15,-5 2-9 16,2 4-5-16,-6 4-4 15,3 6 0-15,0 3-4 16,4 12 0-16,5-1 1 16,0 1 2-16,9 1-6 15,6 2 1-15,9 1-1 16,6-14 2-16,11 0-4 0,7-2 0 16,0-9-8-16,3-2-4 15,-7-8-21-15,4-5-10 16,0-3-32-1,-3 0-48-15,-4 0 33 16</inkml:trace>
  <inkml:trace contextRef="#ctx0" brushRef="#br0" timeOffset="38176.8944">2172 14428 192 0,'0'-3'71'0,"0"6"-38"0,0-1-30 16,3 1 15-16,0 5 13 15,3 3 9-15,3 12-9 16,-6 1-4-16,3 0-15 16,-1 0-3-16,1 0-2 0,3-3-6 15,-6 0 0-15,3-8-1 16,-3 0 0-16,0-5 2 15,-3 0 1-15,0-2 1 16,0-4 2-16,0 1 1 16,-3-6 1-16,0 1 0 15,3-6 0-15,0-3-2 0,3-5-1 16,6-13-3 0,-6 3-2-16,6 2 1 15,3 0-1-15,0 0 2 0,6 3 1 16,0 2-1-16,0 6 1 15,2 5-11-15,1 3-4 16,0 5-21-16,0 0-6 16,-3 3-29-16,0-1-11 15,5-2-27 1</inkml:trace>
  <inkml:trace contextRef="#ctx0" brushRef="#br0" timeOffset="38610.7598">2559 14438 180 0,'-6'3'68'0,"6"0"-36"0,0 2-22 16,3 0 20-16,-3 0-5 16,6 9 0-16,0-4-11 15,0 9-4-15,3-3-6 16,5-3-5-16,-2-2 0 0,6-4 1 15,3 1 2-15,0-2 5 16,-3-6 4-16,0-8-4 16,-4-5-2-16,4 2 0 15,-9-2-1-15,-3-1 2 0,-3 1 1 16,-3 0-3 0,-3 0-3-16,-6 2 0 0,-3 3 1 15,0 3 3-15,-8 5 4 16,-1 5-4-16,3 3-1 15,-3 13-2-15,3 3 1 16,6-3-2-16,0 3-1 16,-2-3-2-16,14 0 1 15,3 1-1-15,8 1-2 16,-2-4-11-16,12-3-2 16,3-6-23-16,9-4-7 15,5-4-41 1,4-4-41-16,-3-4 47 15</inkml:trace>
  <inkml:trace contextRef="#ctx0" brushRef="#br0" timeOffset="39014.3405">3008 14465 228 0,'-9'-13'88'0,"-6"10"-48"0,3-5-23 16,1 8 27-16,2 0-16 15,-3 3-6-15,-3 5-13 16,-3 7-6-16,-3 9-2 15,-3 3-4-15,6-1 2 0,7 1-1 16,5 7 0-16,12-2 2 16,2-6 0-16,4-5-5 15,6-2 1-15,0-9-5 0,0-2-1 16,3-13-2-16,-3-3 2 16,3-2 1-16,-7-4 1 15,-2-1 5-15,-3-1 1 16,-6-3 4-16,-3-5 1 15,-6-5 1 1,6 5 0-16,-3 9 0 0,0 1 2 16,0 6-3-16,0 8 0 15,3 8-3-15,0 6-1 16,6 1 1-16,0 4 2 16,3-1-1-16,0 4 2 15,0-7-2-15,0 4-1 16,0-3-10-16,3-6-4 15,0-7-31-15,6-3-10 16,-4-5-45-16</inkml:trace>
  <inkml:trace contextRef="#ctx0" brushRef="#br0" timeOffset="39262.1145">3240 14213 244 0,'-18'-5'90'0,"18"2"-48"0,0 9-49 16,0-1 33 0,0 16 5-16,0 3-2 15,0 8 0-15,0 7-16 16,3 12 1-16,-3-1 0 0,3-2-7 16,3-3-4-16,0-3-2 0,0-2 1 15,0-9-19 1,-3-4-8-16,0-6-23 0,-3-5-9 15</inkml:trace>
  <inkml:trace contextRef="#ctx0" brushRef="#br0" timeOffset="39499.1106">3083 14391 280 0,'-9'-3'107'0,"9"3"-58"0,3 3-37 0,-3-3 26 16,0 0-16-16,6 2-2 0,6 1-8 15,8 0-2-15,4-1-6 16,12-2-3-16,-3 0 2 0,2 0-9 16,-2 0-1-16,-3 0-31 15,-3 0-13-15,-4 0-168 31,10 0 86-31</inkml:trace>
  <inkml:trace contextRef="#ctx0" brushRef="#br0" timeOffset="39663.6123">3464 14433 272 0,'-6'8'101'0,"6"0"-54"0,0 8-39 0,0-3 21 15,0 8-2 1,3 0 3-16,-3 1-18 0,0-1-7 15,0 0-4 1,0 0-19-16,3-5-5 0,-3-3-40 0,3-2-16 16,0-6-39-1</inkml:trace>
  <inkml:trace contextRef="#ctx0" brushRef="#br0" timeOffset="39860.2432">3425 14314 324 0,'-6'-5'123'0,"12"2"-66"0,-6 0-62 0,6 6 23 16,0-3-16-16,3 3-3 0,0-1-9 16,3 1-4-16,-1 0 8 15,4-1-39-15,3 4-17 0,0-1-59 16</inkml:trace>
  <inkml:trace contextRef="#ctx0" brushRef="#br0" timeOffset="40170.2965">3583 14515 248 0,'-18'48'93'0,"15"-38"-50"0,0 3-44 16,3-7 18-16,3 7-1 0,0-2 4 15,3 2-4-15,3 0-1 16,3 3-9-16,2-3 0 15,1-2 1-15,6-9 5 0,3-2 3 16,0 0 0-16,-3-5 1 16,-3-5-4-16,-1-6-2 15,-2-3-4-15,-6-2-1 16,-6-8 1-16,-6 2 1 16,-6 1 1-16,-9 2 0 15,-2 3-2-15,-1 5-1 16,-3 3-19-16,0 5-7 15,3 3-19-15,6 2-7 16,3 3-19-16,7 0-9 16,5-3-34-1,8-2-23-15,4 0 64 0</inkml:trace>
  <inkml:trace contextRef="#ctx0" brushRef="#br0" timeOffset="40483.8064">3839 14441 236 0,'6'21'90'0,"-3"6"-48"0,0 10-36 15,0-24 20-15,0 5-3 16,2 1 3-16,-5-1-5 16,0 4-1-16,0-7-11 15,0-1-3-15,0-4 0 0,0-2-3 16,0-8 0-16,0 0 1 16,3-5 2-16,0-6-5 15,0-12-3-15,6-12-8 16,6 3-2-16,3 3 2 0,0 3 4 15,3 5 1-15,3 5 0 16,2 10 6-16,1 9 3 16,0 10 19-16,-3 9 9 15,-3-1 4-15,-4 3 0 16,-2-1-15-16,-6-2-7 16,0-2-16-16,0-6-6 15,0-2-51-15,3-3-22 16,3-8-77-1</inkml:trace>
  <inkml:trace contextRef="#ctx0" brushRef="#br0" timeOffset="41385.9266">4910 14422 200 0,'-3'-10'74'0,"0"7"-40"0,-3-2-11 15,3 5 24-15,-3 0-7 16,-6 0 2-16,-5 5-20 0,-4 6-8 15,0 5-8-15,0 13-5 0,0 3 0 16,6-1 1-16,6 1 1 16,3 2-4-1,9-2 1-15,6-5 2 0,6-11 1 16,3-6 1-16,0-2 0 16,0-11-2-16,0-5-2 15,0-2 1-15,-4-3 1 16,1-3-1-16,-3-8 2 15,-3-5 2-15,-6 5 2 16,0 3-3-16,-3 5-3 16,0 3 4-16,0 7 4 15,-3 12-7-15,0 7-1 16,3 6-1-16,3 2 2 0,3 0-3 16,3 0-2-16,0 3-3 15,3-11-1 1,0-2-16-16,3-6-8 0,0-2-30 15,2-3-13-15,4-6-45 16</inkml:trace>
  <inkml:trace contextRef="#ctx0" brushRef="#br0" timeOffset="41777.5323">5130 14462 216 0,'-3'16'82'0,"6"21"-44"0,0-8-22 15,-3-16 24-15,0 3-3 0,0 0 0 16,0 3-16-16,0-9-7 16,0 3-9-16,0-5-4 0,0 0 2 15,0-2 2-15,0-4 2 16,0-2 3-16,0-2 1 16,0-6-8-16,3-6-3 15,3 1-1-15,0-13 0 16,3 2-2-16,3 0 0 15,3 6-1-15,0 2 3 16,3 5-2-16,-3 6-1 16,3 2 3-16,-1 11 0 15,-2 5 14-15,-3 3 8 16,0 0-6-16,-3 3-1 0,-3-1-6 16,0-2 0-1,0 0-12-15,0-5-4 0,3-4-21 16,3-1-6-16,3-6-20 15,5-3-7-15,7-5-25 16,9 0-51 0,3-5 32-16</inkml:trace>
  <inkml:trace contextRef="#ctx0" brushRef="#br0" timeOffset="42152.0784">5663 14459 260 0,'-3'-5'96'0,"-3"5"-52"0,-6 0-27 15,6 0 25-15,-2 3-11 16,-4-1-3-16,-9 4-14 15,0 4-4-15,0 12-6 0,0-1-7 0,3 3-1 16,7-1 2 0,5 1 3-16,3 5 0 0,9-2-1 15,8-6 3-15,7-5 0 16,0-6-4-16,3-10-1 16,0-5 1-16,-3-6 2 15,2-7-2-15,-2-9 0 16,-6-10 1-16,-3-2 2 15,-3-4-1-15,-9-4-1 16,0-3 1-16,-3-1-1 16,-3 4 2-16,0 7 1 15,0 11 10-15,3 8 3 16,0 18-12-16,0 16-4 16,3 8-3-1,3 16 5-15,6 8 6 0,3 8 2 16,3 0 2-16,0-5-9 15,3-6-1-15,-1-2-20 16,4-6-8-16,0-10-74 16,0-16-35-16</inkml:trace>
  <inkml:trace contextRef="#ctx0" brushRef="#br0" timeOffset="47649.0265">16885 4202 124 0,'12'-6'49'0,"-21"6"-26"0,3-2-3 15,3 2 19-15,0 0-8 16,-3 2-1-16,-3 4-8 16,-6-1-2-16,-3 3-11 15,-2 18-1-15,-1 3-1 0,-3 0 5 16,3 6 3-16,-3 7-6 16,6 3-1-16,12 3-4 15,9-3-1-15,9-6 1 16,9 1 0-16,9 0-20 15,12-14-7-15,-4-10-50 16,1-5-66 0,-3-6 31-16</inkml:trace>
  <inkml:trace contextRef="#ctx0" brushRef="#br0" timeOffset="48073.2962">17046 4339 200 0,'-6'3'77'0,"3"-3"-42"0,9 2-32 16,-3 1 15-16,0 5 8 15,-3 5 6-15,0 6-8 16,0 10-4-16,0 3-11 15,0 2-4-15,0 3 1 0,-3-5-3 16,3-6-2-16,-3-2 0 0,3-5 1 16,3-6-43-16,0-3-19 15,-3-2-17 1,0-2-45-16,0-6 30 16</inkml:trace>
  <inkml:trace contextRef="#ctx0" brushRef="#br0" timeOffset="48280.7512">17192 4532 184 0,'-3'-2'71'0,"3"4"-38"0,5 4-34 0,-2-1 15 0,-3 3 7 16,0 2 7-1,0 6-8-15,0 3-2 0,0-1-10 16,0 6-5-16,3-3 0 0,3-5-40 15,0-3-16 1,0-21-65 0</inkml:trace>
  <inkml:trace contextRef="#ctx0" brushRef="#br0" timeOffset="48425.2365">17192 4352 264 0,'-3'-8'99'0,"3"8"-54"0,0 3-55 0,0-3 14 16,0 0-41-16,5 0-15 15,4 0-48-15,0 0-20 16</inkml:trace>
  <inkml:trace contextRef="#ctx0" brushRef="#br0" timeOffset="48659.131">17308 4260 216 0,'0'18'82'0,"3"-18"-44"0,0 6-44 0,0 7 14 15,-1 3 19-15,1 8 14 16,6 7-9-16,0 6-6 16,-3 0-15-16,0 0-7 0,-3 3-1 0,-6-8 0 15,6-3 1-15,0-5-7 16,0-6 0-16,-3-2-37 15,0-5-15-15,3-3-10 16,-3-6-1-16,3-2-20 16</inkml:trace>
  <inkml:trace contextRef="#ctx0" brushRef="#br0" timeOffset="48938.2288">17504 4445 208 0,'-3'0'79'0,"6"5"-42"0,-12 14-34 16,6-14 15-16,-6 6 0 15,0-1 1-15,-3 4 1 16,-5-4 0-16,2 1-11 0,3-3-1 0,3-3 4 16,0 0 0-1,3 3-7-15,9-3-2 16,6 3-2-16,3 0 1 15,3 0 1-15,-1 0 1 16,4 0-13-16,-3-3-7 16,0 1-27-16,6-6-69 31,-3-3-26-31,-3 0 42 16</inkml:trace>
  <inkml:trace contextRef="#ctx0" brushRef="#br0" timeOffset="49297.8092">17620 4546 236 0,'0'0'88'0,"3"0"-48"0,3 2-40 16,0-2 16-16,0 3-9 15,3-3 1-15,3 0 1 16,0 0 5-16,3-3-8 16,-1 1-3-16,1-1 0 0,-3-8-2 15,-3 3-1-15,-3-7 3 16,-3-1 0-1,-3 5 1-15,-3 3-5 0,-6 0 1 16,-3 3 0-16,-3 0 2 16,1 2-1-16,-1 11-1 15,-3 5 1-15,3-2-1 16,3 2 4 0,0 3 5-16,3-3 1 0,6 3 4 15,6 0-3-15,3 0-1 16,6 0-6-16,6-3-3 15,3-3-9-15,0-2-5 16,11-2-31-16,1-1-11 16,-3-5-43-1,-3-3-41-15,-4-2 51 16</inkml:trace>
  <inkml:trace contextRef="#ctx0" brushRef="#br0" timeOffset="49854.6712">18221 4432 156 0,'0'-3'60'0,"0"3"-32"0,0 0-9 16,0 0 23-16,0 0-6 15,-3 3 2-15,-3-1-16 0,-2 9-5 16,-4 0-10-16,0 4-5 0,-3 1 1 16,0 6 0-1,3-1 3-15,3 0-1 0,3 0 2 16,3-2-6-16,3-4-3 15,6-4 5-15,6-3 3 16,3-8-6-16,0-3 1 16,6-5-10-16,-3 0-2 15,-4-2-1-15,-2-1 2 16,-3 1 10-16,0-6 5 16,-3-5-2-16,-3 2 0 15,-3 1 3-15,-6 2 3 16,0 5-2-16,3 3-2 0,0 3-2 15,0 2 0-15,0 11-2 16,0 5-1 0,3 1 9-16,3 4 4 0,0-2-4 15,12 0-3-15,-3 0-6 16,3 0 0-16,0-3-13 16,0-3-5-16,0-2-52 15,-1-5-24-15,-2-6-15 16</inkml:trace>
  <inkml:trace contextRef="#ctx0" brushRef="#br0" timeOffset="50848.2892">18849 4434 184 0,'0'0'68'0,"-3"0"-36"0,3-5-13 16,-3 5 21-16,1 0-5 15,-4 3 2-15,-3 2-17 16,0 0-6-16,-6 6-9 16,-3-3-8-16,6 5-3 0,3 0-2 15,9-2 2-15,6 2 2 16,6-2-1-16,6-1 1 16,0 1 3-16,8 2-2 15,-2 0 1-15,0 1 2 0,-6-1 2 16,-9 0 14-1,-3 0 7-15,-9 1 0 0,-6-4 0 16,-3 6-10-16,-3-8-5 16,-3-3-5-16,-3-2-3 15,-2-1-6-15,-7-2-4 16,6-2-23-16,6-1-11 16,6-2-15-16,9-6-6 15,12-5-35 1</inkml:trace>
  <inkml:trace contextRef="#ctx0" brushRef="#br0" timeOffset="51087.0113">19037 4278 212 0,'-3'0'82'0,"3"0"-44"0,0 3-44 15,0 10 27 1,0 0-3-16,0 3 7 15,0 8 1-15,0 13-13 16,0 0 1-16,0 0 2 0,0 3-10 16,3 0-4-16,0-9 1 15,-3-4 0-15,3 2-30 16,0-5-14-16,0-6-39 16,-3-5-58-16,0-5 31 15</inkml:trace>
  <inkml:trace contextRef="#ctx0" brushRef="#br0" timeOffset="51296.9145">18942 4466 272 0,'-6'13'101'0,"-6"-13"-54"0,21-13-57 0,-6 16 14 16,9-6 12-16,0 1 11 15,2-1-13-15,7 0-5 0,3 1-6 16,3-1-14-16,3 3-2 0,2 0-43 16,-2 0-17-16,-3 0-38 15</inkml:trace>
  <inkml:trace contextRef="#ctx0" brushRef="#br0" timeOffset="51658.087">19180 4538 132 0,'-3'0'52'0,"3"2"-28"0,3 4-15 16,-3-1 16-16,3 3 10 16,6 5 6-16,-3 3-9 15,0 0-4-15,0 2-16 0,0-2-8 0,-3 3-2 16,2-3 2-16,-2-3 2 15,0-5-2-15,-3 0-1 16,0-3 12-16,0-2 5 16,0-9-2-1,-3-2-4-15,3-5-2 16,0-5-7-16,3-4-3 16,3 1-4-16,3 3 1 15,3 2-1 1,-3-3 0-16,3 3-3 0,0 6-1 15,0 2-28-15,-3 0-13 16,9 11-70 0,-3 2 10-1</inkml:trace>
  <inkml:trace contextRef="#ctx0" brushRef="#br0" timeOffset="52014.7302">19391 4564 168 0,'-3'3'63'0,"3"2"-34"0,3 3-16 16,-3-3 17-16,9 1-4 15,-3 1-1-15,3 1-5 16,0 0-2-16,0-2-10 16,3-1-1-16,0-2 0 0,3-1-1 15,-1-2-1-15,4-5-1 16,-3 0 0-16,-3-3-2 16,0 0-2-16,-3 0-2 15,-3 0-1-15,-6 0-7 0,-3 0-4 16,-3 0 8-16,-3 3 5 15,-3-1 1-15,0 6 3 16,-3 3 0-16,3 2 3 16,1 3 1-16,-1 0 1 15,3 3 2-15,3 2 4 16,0 3 1-16,3-3 0 16,3 0-5-16,6 6-2 15,3-3-6-15,6-3-2 16,-1-2-29-16,4-3-10 15,0-3-23-15,6-13-9 16,3-3-30-16</inkml:trace>
  <inkml:trace contextRef="#ctx0" brushRef="#br0" timeOffset="52377.0663">19644 4591 256 0,'-18'2'96'0,"21"-2"-52"0,12 5-58 16,-9 1 14-16,0-1 7 15,3 0 7-15,0 1 0 16,0-1 2-16,3 0-9 16,0-2-4-16,0-3 0 0,0 0 0 15,-4-3 1-15,1-2-2 16,0 0 1-16,-3-1-9 16,-3 1-1-16,-3-3 2 15,-6 0 2-15,-3 0-5 16,-3 3-2-16,-2 0 6 0,-10 5 1 15,0 2 0-15,3 4 2 16,3 2-1-16,3 5 0 16,3 0 4-16,4 0 3 15,2 0 2-15,6 9 1 16,6 1-2-16,8-1-1 16,4-7-3-16,3-1 1 15,3-4-15-15,0-4-7 16,5-12-21-16,7 1-10 15,-3-11-50 1</inkml:trace>
  <inkml:trace contextRef="#ctx0" brushRef="#br0" timeOffset="52607.7866">19939 4352 272 0,'-9'-8'104'0,"9"11"-56"0,0 2-52 16,0-2 21-16,0 2-7 15,0 3 4-15,0 6-3 16,0 9-1-16,0 12-6 16,0 2-3-16,0 2 2 0,3-2 0 15,0 3 1-15,0 0-5 16,0-6-1-16,0-5-32 16,-3-7-13-16,0-4-20 15,0-5-6-15,-3-2-21 16</inkml:trace>
  <inkml:trace contextRef="#ctx0" brushRef="#br0" timeOffset="52796.5108">19757 4471 232 0,'-3'14'88'0,"6"-17"-48"0,3-10-45 0,0 13 15 16,3-3 25-16,6 1 13 15,9-1-12-15,3 0-6 16,5 1-18-16,4-4-14 0,12 1-7 16,-7 0-37-16,-2-1-17 15,-6 1-65-15</inkml:trace>
  <inkml:trace contextRef="#ctx0" brushRef="#br0" timeOffset="53158.9469">20302 4543 88 0,'-3'-3'33'0,"6"3"-18"0,-3 0-18 0,3-5 6 0</inkml:trace>
  <inkml:trace contextRef="#ctx0" brushRef="#br0" timeOffset="53532.7815">20305 4524 169 0,'0'0'37'15,"0"0"1"-15,0 0 0 0,0 6-8 16,0 2-2-16,0 2-15 15,6 3 5-15,0 3 5 0,0 3 3 16,-3-1 4-16,0 6-3 16,0-3 1-16,0-5-14 15,0-3-3-15,-3-2-9 16,0-3-2-16,0-3 2 16,0-5 1-16,-6-8-15 15,3-5 3 1,6-3 1-16,-6-2-2 0,9-3 2 15,0 2 2-15,3-5 3 16,0 6 2-16,5 2 1 16,-2 8 6-16,3 3 4 15,0 2-1-15,0 6 2 16,-3 2 0-16,0 5 3 16,-3 6-7-16,-3 3-4 15,-3-1 0-15,-3-2 0 16,0-3-6-16,0 1-2 15,3 2-51 1,3-6-60 0,6-13-17-1</inkml:trace>
  <inkml:trace contextRef="#ctx0" brushRef="#br0" timeOffset="53966.9338">20692 4543 220 0,'-9'-3'85'0,"6"1"-46"0,-6 2-24 16,3 0 26-16,0 2-11 15,-6 4-2-15,3 1-19 16,-3 1-5-16,4 6-3 16,-1 2-1-16,3 2 2 0,3 1-1 15,3-4 2-15,3 1-2 16,3 0 2-16,3-5-4 0,-1-3 0 15,1-8-1 1,3-3 0-16,-3 0-3 0,0-2-1 16,0 0 0-16,-3-6 4 15,-3-2-4-15,0 0 2 16,0-3-3-16,-3 3 0 16,0-1 6-16,0 7 2 15,3-1 5-15,-3 2 3 16,3 4 5-16,0 4 1 15,0 6 0-15,6 5 1 16,0 1-2-16,0 2 1 16,3-3-8-16,-1 8-2 15,1-5-3-15,0-3-2 16,0-2-28-16,0-3-11 16,-3-3-19-16,3-2-4 0,-3-11-54 15</inkml:trace>
  <inkml:trace contextRef="#ctx0" brushRef="#br0" timeOffset="54537.991">20844 4559 192 0,'0'0'74'0,"3"5"-40"0,0 3-13 16,0-3 22-16,0 3-8 15,-3 3-1-15,3 2-6 16,-3 0-3-16,0 1-13 15,0-4-3-15,0 1-2 0,-3-3-6 16,3-3 0-16,0 0-1 0,0 0 2 16,0-5-10-1,0 0-2-15,0 0-2 0,0-2 0 16,3-6-7 0,0-3-2-16,3-2 2 0,0-3 3 15,-1 0 12-15,4 3 5 16,0 0 4-16,0 2 2 15,0 3 3-15,0 3 4 16,0 2-2-16,6 3 3 16,-3 6 1-16,-3 2 2 15,0 2-4-15,-3 1 0 16,-3 2-4-16,0-2-1 16,-3-1-5-16,0-2-3 0,0 0 2 15,0-3 2-15,0-5-9 16,3 0-6-1,6-5-4-15,2-5 0 16,-2-6 3-16,3-3 0 16,0 3 2-16,0-2 3 15,0 4 3-15,0 9 11 16,-3 3 4-16,0 4 10 16,0 6 6-16,0 5-9 15,-3 3-1-15,-3 0-10 16,-1 0-3-16,1 0-5 15,0 2-1-15,0-2-28 16,3-3-13-16,0-2-20 16,3-3-7-16,6-3-56 15</inkml:trace>
  <inkml:trace contextRef="#ctx0" brushRef="#br0" timeOffset="54911.7415">21329 4580 272 0,'3'0'101'0,"6"3"-54"0,0-1-44 0,-3 1 21 16,0 0-3-16,3-3 2 15,0 0-8-15,-1 0-2 16,7 0-7-16,-3-3-6 0,6 0-1 16,-3-2 3-16,-3 0 1 15,0-1-1-15,-3-2 1 0,-3 0-7 16,-3-2 1-16,-9-9-6 15,-6 6 1-15,-3-3 2 16,-3 6 1-16,-3 2 0 16,0 2 1-16,1 4 3 15,-1 15 2-15,0 0-2 16,3 6 0-16,-3 2 12 16,6 3 7-16,3 2-3 15,9 6 0-15,6 2-9 16,6-5-2-16,6-5-2 15,6-5-2-15,9-9-21 16,6-2-9-16,-1-2-31 0,1-12-12 16,-3-10-49-1</inkml:trace>
  <inkml:trace contextRef="#ctx0" brushRef="#br0" timeOffset="55242.2642">21621 4172 208 0,'0'-2'79'0,"3"-1"-42"0,0 3-43 0,6 3 95 15,2 2-20-15,1 0-17 16,0 6-13-16,3 10-25 16,0 14-4-16,0 2 0 0,-3 8-2 15,-6 2 3-15,-6 1-2 16,-3-1 0-16,0 1-5 16,-9-3-1-16,-3 0-36 15,-3-8-18-15,0-8-40 16,-3-2-16-16,1-9-20 15</inkml:trace>
  <inkml:trace contextRef="#ctx0" brushRef="#br0" timeOffset="76924.8702">11200 7369 156 0,'0'-24'57'0,"9"21"-30"0,-3 3-16 0,-6 0 18 0,0 0-2 16,0 5 4-16,0 1-2 15,0 4 0-15,-3 9-16 16,-3 5 5-16,-3 5 3 0,-3 3-5 16,-3-1-1-16,0-2-5 15,0 1-1-15,3-4-3 16,0-2 1-16,3-3-4 16,3-3 0-16,1-2-1 15,2-2-2-15,3-1 3 16,0-3 2-16,3 1 0 15,2 0 0-15,4-6-3 0,0 0-2 16,0-5 1 0,6-3 1-16,0-2 1 0,3-3 3 15,3 0-3-15,5-2-2 16,7 2-3-16,0 0 1 16,0 3 1-16,-4-1 2 15,1 1-1-15,-3 0-1 16,-3 2 1-16,-3 0 1 15,-3 3-10-15,-1 0-2 16,-2 0-13-16,-3 0-5 16,-3 0-25-16,-3 0-9 15,0 0-57 1</inkml:trace>
  <inkml:trace contextRef="#ctx0" brushRef="#br0" timeOffset="79412.5444">11262 7559 88 0,'-6'5'35'0,"3"9"-18"0,0-6-2 0,3-8 15 16,0 0 10-16,0 0 6 15,0 0-10-15,0 0-4 16,0 0-18-16,0 0 0 0,6-3 2 15,3 0 1-15,3-2 1 16,3-3-3-16,6 0 1 16,3-5-7-16,-1 2-1 15,1-5-2-15,0 1-1 16,3-1-3-16,3-3 1 16,-1 1 0-16,1-1 1 15,0 3-5-15,-3 0 1 0,-1 1 0 16,1-1 2-1,0 0-3-15,3 0 0 0,3 0 1 16,-4 0 2-16,1 0-1 16,-3 3-1-16,-3 0-2 15,0 0 1-15,-7 2 1 16,4 3 2 0,0 0 1-16,-3 0-4 15,0 3 1-15,0 0 0 16,-4-1 0-16,1 1-3 15,0 0 2-15,3-1 1 16,-3 4 2-16,0-1-1 16,0 1-1-16,-3-1-2 15,0 0 1-15,-1 1 1 16,1-1 2-16,0 3-1 0,3 0 2 16,0-3-4-16,0 1-2 15,-3 2 4-15,0-3 1 16,0 3-3-16,0 0 1 15,-1 0 0-15,-2 0 2 16,0 0-3-16,-3 0 0 16,0 0 1-16,0 0 0 15,0 0 0-15,0 0 0 16,-3 0 0-16,0 0 2 16,-3 0-1-16,3 0-1 15,0 0-2-15,0 0 1 0,0 0 1 16,-3 0 0-16,3 0 0 15,-3 0 2-15,0 0-3 16,3 0 0-16,0 0 1 16,0 0 2-16,0 0-3 15,0 0 0-15,-3 0 1 16,6 0 2-16,-6 0-1 16,3 0-1-16,0 3 1 15,0-3 1-15,0 0-3 16,0 0 0-16,0 0 1 15,0 2 0-15,3-2 0 16,0 0 2-16,-4 0-1 16,1 0-1-16,3-2-2 0,0 2 1 15,0 0 3-15,0 0 1 16,0 0-1-16,0 0-2 16,3 0 1-16,0 0-1 15,0 0 0-15,0 0 0 16,0 0 0-16,0 0 2 15,0 0-1-15,0 0-1 16,0 0 3-16,-1 0 0 16,-2 0-1-16,12 2-2 15,-6 1 1 1,0-3-1-16,0 0 0 16,0 0 2-16,0 0 1 0,0 0-1 15,0 0-2 1,0 0 1-16,-1 0-1 0,1 0 0 15,-3 0 0 1,3 3 0-16,-3-3 2 0,3 0-3 16,0 0 0-16,0 0 1 15,-3 0 2-15,0 0-3 16,0 0 0-16,0 2 1 16,-1-2 2-16,1 0-1 15,-3 0 2-15,0 3-2 16,0-3-1-16,-3 0 1 15,0 0-1-15,-3 0-3 16,0 0 2-16,0 0 1 16,0 0 2-16,0 0-1 15,0 0-1-15,0 0 1 16,0 0-1-16,0 0 0 0,0 0 0 16,0 0 0-16,0 0 2 15,0 0-1 1,0 3-1-16,-3 2-2 0,-3 0 1 15,-3 0 1-15,0 3 2 16,-2 0-3-16,-1 3 0 16,0-1 1-16,0 1 2 15,0 2-3-15,3 3 0 16,0-3 1-16,0 3 2 16,3 0-3-16,0-3 0 15,3 1-1-15,0 1 0 16,3 4 2-16,0-1 0 0,3-2-3 15,3 0 2-15,3 0 3 16,3-3 1-16,3 3-1 16,0-3-2-16,3 1 3 15,0-1 0-15,-1-3-4 16,1 4 1-16,3-4 2 16,0 1 1-16,3-3-1 15,0 0-2-15,-1-3 1 16,4 0-1-16,0 1 2 15,0-1 1-15,2 0-1 16,4-2 1-16,3-1-2 16,0 1-1-16,-1 2 3 15,-2-5 0-15,0 3-1 0,3 0-2 16,-4-1-2-16,4-2 1 16,0 3 1-16,-1 0 2 15,1-1-1-15,3 1-1 16,3 0-2-16,-1-1 1 15,-2 1 3-15,-3-3 1 16,-1 0-1-16,4 0 1 16,0 0-4-16,-1 0 0 15,1 0-1-15,-3 0 0 16,0 0 4-16,2 0 3 16,4 3-7-16,-3-1 0 15,-4 1 0-15,-2 2 1 16,0-2 3-16,-3-1 3 15,-1 4-2-15,-2-1 0 16,0 0-1-16,0 1 1 0,-3 2-2 16,-1 2-1-16,-5 1 1 15,0-1-1-15,-3 3-3 16,-3-2 0-16,0 0 2 16,-3-3 0-16,0 0 1 15,-3-1 2-15,0-1-1 16,0-4-1-16,-1-2-13 15,-2 0-4-15,0-2-18 16,0-1-7-16,0 0-36 16,0 1-12-16,0-1-17 15</inkml:trace>
  <inkml:trace contextRef="#ctx0" brushRef="#br0" timeOffset="79789.5598">14471 7705 228 0,'-6'-6'85'0,"9"6"-46"0,0 0-46 0,-3 0 16 15,0 0 9-15,3 3 9 16,0 2-8-16,0 3-3 16,3 3-9-16,0-1-3 0,0 4 2 15,0-1-1-15,0 0 0 16,0 3-3-16,0 5 1 15,-1-2 0-15,-2-3 1 0,0-3 0 16,-3-3 0 0,-3 1 0-16,-2-3 0 0,-4-3 6 15,-3-2 6-15,-3-3 1 16,0 0-1-16,-3-3-2 16,3 1 1-16,-3-4-6 15,0 4-3-15,4-1-3 16,2 0-3-16,0 1 1 15,3-4-1-15,0 1-27 16,3 0-9-16,3 2-44 16,0 6-95-1</inkml:trace>
  <inkml:trace contextRef="#ctx0" brushRef="#br0" timeOffset="81403.3167">12965 6628 156 0,'0'-8'57'0,"0"13"-30"0,3-5-14 16,-3 0 19-16,0 0-9 15,3 5-1-15,0 3 2 16,0 3 2-16,0 8-13 16,-3 4 1-16,0 6 0 0,0 3 4 15,0 0 1-15,0 0-8 16,0 5-2-16,-3-8-5 16,3 0-1-16,0-5-1 15,3-6 1-15,-3-2-7 16,0-3 1-16,3-2-39 15,0-6-14-15,6 1-45 16,-1-4-38-16,1-4 54 16</inkml:trace>
  <inkml:trace contextRef="#ctx0" brushRef="#br0" timeOffset="81578.7917">13140 6826 200 0,'-3'0'77'0,"6"3"-42"0,3 2-45 0,-3 0 11 16,0 3 19-16,-3 3 11 0,0 0-9 16,0-1-2-1,3 6-12-15,-3 0-7 0,3 2-4 16,-3-2 2-16,0-2-42 16,0-1-18-16</inkml:trace>
  <inkml:trace contextRef="#ctx0" brushRef="#br0" timeOffset="81754.7692">13161 6660 240 0,'-6'-6'90'0,"9"4"-48"0,0-1-71 0,-3 3 6 16,6 0-14-16,0-3 0 15,0 1-40 1,3-1-16-16</inkml:trace>
  <inkml:trace contextRef="#ctx0" brushRef="#br0" timeOffset="81958.7634">13307 6609 172 0,'-3'11'66'0,"3"-3"-36"0,0 8-22 0,3 0 16 15,0 2 5-15,-3 3 5 16,0 3-7-16,0 5-2 15,0 0-14-15,0 0-2 0,0 0-2 16,0 1-3-16,3-4-3 16,-3-2-5-16,0-3 0 0,3-5-38 15,-3-3-14 1,0-2-38-16,0-6-31 16,0-5 53-16</inkml:trace>
  <inkml:trace contextRef="#ctx0" brushRef="#br0" timeOffset="82240.4944">13423 6808 196 0,'-9'-3'74'0,"12"6"-40"0,-6-1-38 16,0 1 15-16,-3 0 5 15,-3 2 7-15,-3 0 1 16,1 1 1-16,-1 1-14 15,0-1-7-15,-3-1 0 0,9 3-3 0,0-3-1 16,3 3 3-16,3 0 0 16,0 0 3-16,6 3 1 15,3 2-1-15,3 3-1 16,0 0-3-16,0-3-2 16,0-3-6-16,-1 1-1 15,7-3-41-15,6 0-16 16,-3-3-42-1</inkml:trace>
  <inkml:trace contextRef="#ctx0" brushRef="#br0" timeOffset="82613.4782">13605 6863 252 0,'3'0'93'0,"3"0"-50"0,0 0-50 0,0 3 16 0,0-3-2 15,2 0 6-15,1 0-3 16,0-3 0-16,0 1-6 16,0-1-5-16,3-2 0 0,-3-1 1 15,0 1 2-15,-3-3 1 16,-3 0 1-16,-6 0-2 16,-3 0-2-16,-3 3 1 15,-3-3 1-15,-6 6-3 16,-3-1 0-16,1 6-1 15,-1 7-2-15,3 1 3 16,3-1 0-16,3 3 1 0,3 3 0 16,3 6 6-16,3 4 6 15,6-2-4-15,6 0 0 16,6-3-4-16,3-5-1 16,3 0-8-16,11-6-4 15,1-5-39-15,0-2-19 16,0-6-47-1</inkml:trace>
  <inkml:trace contextRef="#ctx0" brushRef="#br0" timeOffset="83155.5844">14096 6583 216 0,'0'2'82'0,"3"1"-44"0,-3 8-33 16,3-3 19-16,-3 8 0 16,0 10 5-16,0 3-6 15,0 0-4-15,0 3-11 16,0-3-3-16,0-2 1 0,-3-1-1 15,3-5 2-15,0-5-6 16,0-3-1-16,0-2 0 0,-3-3 0 16,0-3-5-16,3-2-1 15,-3-3-8-15,3-3-2 16,0-5 2-16,0-2 1 16,3-1 3-16,3-2 1 15,0 2 6-15,3 1 1 16,9 2 2-16,2 2 0 15,4 4-3-15,-3 4 2 16,0 6 5-16,-3 3 2 16,-3 2 13-16,-3 0 7 15,-4 6-2-15,-5 5 0 16,-3-3-4-16,-5-3-1 16,-4 1-12-16,-6-3-5 0,-3-3-3 15,-3-2-3-15,0-4-19 16,0-4-8-16,3 0-22 15,4-3-6-15,2 0-20 16,3-3-47 0,6-10 28-16</inkml:trace>
  <inkml:trace contextRef="#ctx0" brushRef="#br0" timeOffset="83557.8014">14304 6839 196 0,'-3'3'74'0,"3"0"-40"0,0 2-35 0,0 0 12 16,0 3 10-16,0 3 9 16,0 5-3-16,0 2 1 15,3 3-15-15,0-2-3 0,3-3-3 16,3-3-1-16,6 0-1 16,0-5 1-16,6-2 1 15,0-4-1-15,-1-4-1 16,-2-14-6-16,0 0-1 15,-3 0 3-15,-3 0 3 16,-3-2-1-16,-3 2-2 16,-3 0 2-16,-3 3 2 15,0 2 4-15,0 3 2 16,0 3-3-16,0 5-3 0,0 2-5 16,0 6 0-16,3 3 4 15,0 7 2-15,3 6-7 16,0 0-1-1,0-3 4-15,0 0 4 0,2-2-8 16,1-3 0-16,0-3-33 16,0-2-14-16,0-3-41 15,6-8-67 1</inkml:trace>
  <inkml:trace contextRef="#ctx0" brushRef="#br0" timeOffset="83739.7468">14673 6858 264 0,'-6'0'99'0,"9"3"-54"0,0-1-66 0,-3-2 9 16,0 8 25-16,0 3 16 15,0 10-7-15,0 0-1 16,0 0-13-16,3 0-5 0,0 1-2 16,0-4-12-16,0-5-3 15,0 1-48-15,0-4-22 16,0-4-20-1</inkml:trace>
  <inkml:trace contextRef="#ctx0" brushRef="#br0" timeOffset="83903.5601">14638 6718 280 0,'-3'-3'104'0,"6"0"-56"0,11 3-58 0,-11 0 14 0,3 0-8 15,0 0 3-15,0 3-38 16,0 5-13-16,3 0-53 16,3 0-21-16</inkml:trace>
  <inkml:trace contextRef="#ctx0" brushRef="#br0" timeOffset="84195.4691">14891 6652 176 0,'-3'-6'66'0,"3"9"-36"0,0-3-22 0,0 0 18 16,0 5-9-16,0 9 1 16,0 4 4-16,-3 6 6 15,0 2-15-15,3 6 6 0,0 8 4 16,-6 2-8-16,6-2-3 15,0-3-5-15,3-3-2 16,-3-5-12-16,3-5-5 16,0-3-43-16,3-5-16 15,0-3-35 1,3-5-20-16,2-5 61 16</inkml:trace>
  <inkml:trace contextRef="#ctx0" brushRef="#br0" timeOffset="84654.137">15123 6900 240 0,'-9'-8'90'0,"-3"8"-48"0,3-2-31 15,3 2 21-15,-3 0-8 16,0 0-2-16,-3 2-15 16,-3 4-4-16,1 7-2 15,-1 8-6-15,3 0 1 0,3 0 2 16,3 1 1-16,3-1-4 15,6-3 1-15,3-2 2 16,3-3 1-16,3-5-4 16,3-5 1-16,5-6 2 0,-2-2 1 15,-3-6-2 1,0-4 0-16,-3-12 4 16,0-2 1-16,-3-5-5 0,-6-1 0 15,0-4-4-15,-6-4 2 16,0 1 3-16,-6 10 3 15,3 6 9-15,0 7 3 16,0 6-4-16,3 2-3 16,0 22-10-1,3 5 13-15,0 5 5 16,6 5 5-16,3 4 1 16,0 4-7-16,0 3-3 15,0-3-3-15,0-2-2 16,0-8-12-16,-1-3-3 0,1-5-41 15,0 0-17-15,3-8-51 16,-3-6-33 0,0-4 70-16</inkml:trace>
  <inkml:trace contextRef="#ctx0" brushRef="#br0" timeOffset="84822.3692">15328 6890 260 0,'-3'2'96'0,"6"6"-52"0,-3 19-43 15,0-9 21-15,0 1 6 16,-6-3 6-16,9 0-17 16,-3-1-7-16,3 1-7 15,0-5-9-15,0 0-1 0,0-4-48 0,0 1-18 16,3-5-49 0</inkml:trace>
  <inkml:trace contextRef="#ctx0" brushRef="#br0" timeOffset="84984.8989">15298 6816 288 0,'-6'-6'107'0,"6"6"-58"0,3 0-64 0,-3 0 13 16,6 0-22-16,-6 0-5 15,9 3-60-15,0 0-24 16,0-1 36-16,3 1 18 15</inkml:trace>
  <inkml:trace contextRef="#ctx0" brushRef="#br0" timeOffset="85343.5187">15420 6990 236 0,'0'35'88'0,"3"-22"-48"0,0 5-40 16,0-10 16-16,-3 0 4 15,0-2 7-15,0-1-10 16,0-5-2-16,3 5-9 15,-3-5-4-15,3-5 3 16,-3 0-1-16,3-3-4 16,-3-3 0-16,3-7-2 15,3-9 0-15,0 3-3 0,3 3-1 16,3 3 3 0,3 4 1-16,3 4-1 0,0 2 2 15,-1 3 3-15,1 5 3 16,-3 2 4-16,0 6 5 15,-3 8 1-15,-3 0 0 16,-3 2-5-16,0-2-2 16,0 0-6-16,-3 0-2 15,0-5-2-15,0-1-2 16,0 1-33-16,0-1-12 16,9-2-31-16,-3-5-12 15,-1-6-6 1</inkml:trace>
  <inkml:trace contextRef="#ctx0" brushRef="#br0" timeOffset="85808.7429">15891 6877 272 0,'-15'-3'104'0,"12"3"-56"0,-3 0-54 16,3 3 17-16,-3-1-1 15,-6 3 6-15,0 1 5 16,-3 7 4-16,3 6-13 15,3-1-7-15,1 1-1 0,2-4-3 16,9 1-1-16,0-2 1 16,2-1 1-16,4-5-3 15,0-3-2-15,3-2-1 0,0-3 3 16,0-3-2-16,-3-2-1 16,0 2 0-16,-3-10 3 15,0 2 2-15,-3 3 4 16,0 0-2-16,0-5-2 15,0 3-5-15,-3 2 0 16,0 8-7 0,6 13-1-1,3 5 7-15,0 4 4 16,-1 1 2-16,1 12 2 16,-3-1 20-16,0 1 12 15,-3-1 4-15,-3-2 1 16,-6-3-4-16,-6-5 0 15,-5-1-16-15,-7-7-4 16,-6-2-6-16,-3-7-1 0,3-4-34 16,1-3-15-16,2-3-46 15,3-4-19-15,6-7-56 16</inkml:trace>
  <inkml:trace contextRef="#ctx0" brushRef="#br0" timeOffset="87898.8004">16376 6816 128 0,'0'-3'49'0,"0"3"-26"0,3 3-9 0,0-1 17 16,-3 4 5-16,0 4 5 16,3 1-9-16,-3 2-4 15,3 0-16-15,0 6 6 0,-3 5 2 16,3-1-6-16,0-4-1 16,-3-3-7-16,0-3-2 15,3-2-2-15,-3-3-2 16,0-3 1-16,0 0 1 15,0-2 3-15,0-3 4 16,0 0 2-16,0 0 1 16,0-3-4-16,0-7 0 15,3-1-5-15,0-5-2 16,6 3 0-16,0-3-1 16,8-3-5-16,-2-2 1 15,0 0 0-15,0 3-1 0,0 2 4 16,0 2 0-16,-3 4-2 15,0 2 2-15,-3 5 1 16,-1 6 0-16,1 5 4 16,0 2 2-16,-3 4 2 15,0-1 0-15,0 3-4 16,0 5-1-16,0-2-3 16,0-4-3-16,0-1-14 15,-3-1-6-15,0-3-15 16,0-2-4-16,6-2-10 15,0-4-5-15,0-2-29 16,3-8-25-16,-3-10 45 16</inkml:trace>
  <inkml:trace contextRef="#ctx0" brushRef="#br0" timeOffset="88286.8899">16706 6813 176 0,'-3'-8'66'0,"3"8"-36"0,0 0-13 0,0 0 20 16,0 3-6-16,0 5-1 15,0 5-8-15,0 3-1 16,0 8-12-16,0 7 3 0,3-2 2 16,0-2-1-16,3-3 2 15,3-3-10-15,3-3-6 16,0-7 1-16,3-3 1 16,0-3-5-16,0-7 1 15,0-4-8-15,-4-7-1 16,-2-8 2-16,0 0 1 0,-3-3 6 15,-3 0 1-15,0 0-1 16,-3 3 2-16,0 3 5 16,0 4 2-16,0 4 6 15,0 2 3-15,0 3-6 16,0 5-3-16,0 7 3 16,3 7 4-16,0-1-1 15,6 13 1-15,0-2-5 16,-3 0-3-16,6-3-7 15,0 0-1-15,0-5-26 16,0-3-8-16,-3-5-23 16,-1 0-8-16,1-5-47 15</inkml:trace>
  <inkml:trace contextRef="#ctx0" brushRef="#br0" timeOffset="88825.799">16992 6837 212 0,'-3'2'79'0,"6"9"-42"0,3 5-37 0,-3-5 16 15,0 4 17-15,-3 9 13 0,0 0-3 16,-3 0-4 0,0 0-21-16,3-3-11 0,0-3-5 0,0-4-2 15,0-4 0 1,3 1-11-16,-3-6-3 15,0-5 0-15,3-3 3 0,0-5-2 16,3-5 1-16,-3-8-5 16,3-3-2-16,0-2 8 15,3 2 6 1,0 3 6-16,0 5 2 0,2 5 3 16,7 6 3-16,-3 5 7 15,-3 5 2-15,0 17-1 16,-3-4 2-16,-3 1-4 15,0-4-1-15,-3-1-4 16,0-1-1-16,0-3-8 0,0-4-2 16,-3-6-7-16,0 0-2 15,6-3-4 1,0-10 1-16,3-8-6 0,0-3-3 16,2 0 3-16,4 3 3 15,3 5 12-15,-3 5 5 16,0 6 13-16,0 8 8 15,3 5 4-15,-3 13 4 16,-4 3-12-16,1 2-3 16,-3 1 0-16,-3-4 0 15,0-4-19-15,0-3-7 16,9-3-74-16,3-8-65 16</inkml:trace>
  <inkml:trace contextRef="#ctx0" brushRef="#br0" timeOffset="89324.0583">17784 6567 144 0,'-21'0'55'0,"21"0"-30"0,0 0-29 16,0 0 8-16,0 0 4 15,0 0 5-15</inkml:trace>
  <inkml:trace contextRef="#ctx0" brushRef="#br0" timeOffset="89696.64">17766 6578 282 0,'3'15'42'0,"0"9"4"0,0 8 0 16,-3 2-1-16,0 6-10 0,0-3-2 16,0-2-16-16,0 9-5 15,0-6-8-15,0-7-1 16,0-4-1-16,0-9-2 16,0-2-4-16,0-3-2 15,0-5 3-15,0-2 1 16,0-14-7-16,0-8-4 15,6-3-2-15,0-2-1 16,6-5-2-16,0-1 1 16,3 6 7-16,-1 0 5 15,4 5 6-15,3 3 2 16,-3 0 7-16,0 7 4 16,0 4 6-16,3 4 2 15,-7 11 0-15,4 1-2 16,-9 4-2-16,0 6-1 0,0 2-7 15,-6 1-4-15,0-3-8 16,0-6-3-16,0-2-25 16,-3-3-8-16,3-2-18 15,0-3-5-15,9-8-84 16,3-11 35 0</inkml:trace>
  <inkml:trace contextRef="#ctx0" brushRef="#br0" timeOffset="89996.7119">18141 6845 244 0,'-12'16'90'0,"9"-3"-48"0,0 5-27 0,3 6 26 16,0-3-7-16,0 3 1 16,3-5-14-16,3-1-3 15,3-2-10-15,3-3-5 0,3-5 0 16,6-5 4-16,5-8 4 15,-2-3-6-15,0-8-1 16,-6-3-2-16,-3 1-2 16,-6-3 3-16,-3-1 0 15,-6 1 1-15,-15 0 0 16,-3 3-9-16,0 2-4 16,0 5-13-16,-3 3-6 0,4 0-25 15,2 3-9 1,3 2-152-1,9 1 99-15</inkml:trace>
  <inkml:trace contextRef="#ctx0" brushRef="#br0" timeOffset="90372.7761">18329 6821 220 0,'-6'13'82'0,"9"3"-44"0,0 5-27 16,0-5 21-16,-3 5 3 15,3 3 3-15,-1 0-12 16,4-3-5-16,3 0-12 16,0-2-6-16,3-3 0 0,3-3 0 15,3-5 1-15,0-8-2 0,3-3-2 16,-4-2-4-16,-2-6-2 16,-3-13-4-1,-3 1-1-15,-3-1 8 0,0-3 4 16,-3 4 0-16,-3 1-1 15,0 7 5-15,0 4 4 16,0 3-5-16,0 5-2 16,0 3-1-16,3 6 1 15,0 2 1-15,3 2 3 16,0 6-1-16,0 0 2 16,3 5-13-16,0-5-3 15,0 0-25-15,0-3-8 0,0-2-24 16,-1-3-11-16,4-6-28 15</inkml:trace>
  <inkml:trace contextRef="#ctx0" brushRef="#br0" timeOffset="90688.0542">18739 6773 260 0,'-21'-5'96'0,"19"5"-52"0,-16 0-32 16,12 3 26-16,0-1-7 15,-3 4-1-15,-3 2-16 16,0 2-9-16,0 6-3 16,3-3-5-16,3 0 0 0,6 3-1 15,3-2 3-15,6 4-2 0,3 6 1 16,6-3 0-16,3-2-2 16,-6-4 11-16,-1 1 8 15,-2 0 7-15,-12-3 4 16,-3 1-2-16,-6-1-3 15,-2-5-14-15,-1 0-6 16,0-3-26-16,0-2-8 16,0-3-17-16,3 0-6 15,0-3-34-15,6-5-15 16,3-2 3 0</inkml:trace>
  <inkml:trace contextRef="#ctx0" brushRef="#br0" timeOffset="91049.4511">18829 6898 272 0,'0'8'101'0,"6"-6"-54"16,8 12-57-16,-5-17 16 0,0 3 3 15,0 0 12 1,6-3-4-16,6-2-8 16,-3-3-6-16,-3 0 0 0,-3-3-9 15,-3 1-1-15,-1-1 2 16,-5 1 2-16,-9-4-3 15,1 4 0-15,-7-1-2 16,-3 6 2-16,0 0 4 16,-3 5 1-16,3 5 5 0,0 3 2 15,3 5 13-15,0 0 7 16,3 9 2-16,4 1 3 16,2 1-13-16,6 0-5 15,2-3-11-15,4 0-1 16,3-5-17-16,18-5-35 15,0-3-2 1,3-6-15-16,-4-2-2 16,1-2-19-1,3-14-25-15,-3-5 47 16</inkml:trace>
  <inkml:trace contextRef="#ctx0" brushRef="#br0" timeOffset="91287.2681">19198 6808 272 0,'-21'-24'104'0,"18"21"-56"0,-15 1-27 0,12 2 30 0,-3 0-16 15,0 2-3-15,-3 4-20 16,3-1-8-16,0 5-3 16,4 4-4-16,2 2 0 0,3 2-3 15,5 14-1-15,1-3 4 16,3 0 3-16,0 0 7 16,-3-5 4-16,-3-3 9 15,-3-2 7-15,-3-1 1 16,-6-5 3-16,-6 1-15 15,-2-6-4-15,-4-3-24 16,-3-3-6-16,3-2-36 16,-3 0-13-16,3-5-104 15</inkml:trace>
  <inkml:trace contextRef="#ctx0" brushRef="#br0" timeOffset="92238.2006">19650 6805 184 0,'-21'0'68'0,"18"3"-36"0,-15 5-24 16,15 0 18-16,-2 2 0 16,-4 6 4-16,-3 8-3 15,6 8 1-15,3-1-16 16,3 1 0-16,3-3-1 0,6-5-2 16,12-3 2-16,-1-2 0 0,4-9 1 15,0-4-4-15,0-9 0 16,-3-5-3-1,-4-3 2-15,-2-2-2 0,-3-5 2 16,-6-3-2-16,-6-1 2 16,-3 1 0-1,-6 3 1-15,-3 2-2 0,1 3-1 16,-7 2-21-16,3 0-7 16,0 3-26-16,3 1-9 15,6 1-44 1,12-2-53-16,3 0 50 15</inkml:trace>
  <inkml:trace contextRef="#ctx0" brushRef="#br0" timeOffset="92579.5315">19802 6858 228 0,'0'13'88'0,"3"3"-48"0,15 16-47 0,-12-14 16 0,-3 4 14 15,0-1 9-15,0-3 4 16,0 1 1-16,-3-3-20 15,0-3-10-15,0-3-3 0,3-4-3 16,-3-4-1-16,0-2 5 16,0-2 1-16,3-6-7 15,0-3-4-15,3-7 0 16,-1-11 1-16,4 2-3 16,0 3 2-16,3 3 5 15,0 5 2-15,3 6 4 16,0 7 1-16,3 8 1 0,-3 9 0 15,0 9 2 1,-4 1 4-16,-2 0-6 0,0-3 0 16,0-2-9-16,-3-3-1 15,0-3-24-15,18-5-59 16,0-6-3 0,3-7-38-1</inkml:trace>
  <inkml:trace contextRef="#ctx0" brushRef="#br0" timeOffset="92885.7147">20430 6832 272 0,'0'5'104'0,"6"5"-56"0,6 12-45 16,-6-12 21-16,3 6 1 15,0 8 7-15,0-3-13 16,0 0-3-16,2-2-10 16,4-3-11-16,0-3-4 0,-3 0-20 15,0-5-6-15,0 0-22 16,0-5-6-16,0-3-51 15,0-6-19 1,0-4 70-16</inkml:trace>
  <inkml:trace contextRef="#ctx0" brushRef="#br0" timeOffset="93094.686">20707 6824 236 0,'-9'21'90'0,"9"3"-48"0,-9 31-25 0,0-31 25 15,0 5 2-15,-6 5 5 16,0 4-20-16,-3-4-9 16,1 0-12-16,-1-2-15 0,3-3-3 15,3-5-19-15,3-6-7 16,6-4-49-16,3-6-14 16,12-8-41-1,0-3 40-15</inkml:trace>
  <inkml:trace contextRef="#ctx0" brushRef="#br0" timeOffset="93453.5937">20841 6837 220 0,'-6'0'85'0,"3"5"-46"0,-3 6-19 0,3-3 24 15,0 2-2-15,0 17-1 16,0-1-16-16,0 1-7 16,3-4-11-16,3-1-5 0,3-4 1 15,3-5-2-15,3 1 2 16,3-9 0-16,3-2 1 16,-1-6-5-16,-2-2 1 15,3-3 0-15,-3-8 0 16,-9-5 2-16,-3-1 3 15,-3 1 0-15,-3 0 2 16,-6 0-11-16,0 0-4 16,-3 5-12-16,0 3-5 15,3 2-24-15,0 3-9 16,3 0-42 0,6 3-47-16,3 0 52 0</inkml:trace>
  <inkml:trace contextRef="#ctx0" brushRef="#br0" timeOffset="93796.6618">20978 6832 240 0,'-18'15'90'0,"18"1"-48"0,0 8-40 15,0 0 17-15,0 0 7 16,0 0 6-16,9-3-8 16,3 0-4-16,0-5-11 15,2-3-4-15,1-2-1 0,3-6-5 16,-3-2 1-16,3-3-2 15,-3-8-2-15,0-3 0 16,-3-8 0-16,-3-4 0 0,-1-1 0 16,-2-3 3-1,0 4 2-15,-3 1 2 16,-3 7 3-16,3 4-1 0,-3 3 2 16,0 8-2-16,3 5 2 15,3 6-2-15,-3 7 0 16,3 6-3-16,3 0 1 15,0-3-4-15,6 0-2 16,-3-5-20-16,0-3-8 16,0-2-22-16,3-6-8 15,-1-2-43 1</inkml:trace>
  <inkml:trace contextRef="#ctx0" brushRef="#br0" timeOffset="94158.5333">21344 6832 228 0,'0'5'85'0,"3"5"-46"0,0 6-24 16,0-8 26-16,0 3 4 15,3 5 6-15,-3 5-22 16,3-3-9-16,0-2-12 16,-3-3-2-16,0-2 1 0,-1 0-3 15,-2-3-1-15,3-3 3 16,-3-5 1-16,0 0-6 15,0-16-2-15,-3 0 0 16,1 0 0 0,-1 0 3-16,3-2-3 15,0-1 0-15,0 3 1 0,0 3 2 16,3 0 3-16,-1 2 2 16,4 3-3-16,3 1-3 15,6 1-3-15,6 1-1 16,0 0-3-16,0 2 1 15,-3 3-28-15,-1-3-13 16,1 3-42-16,-3-2-20 16,0-11-8-1</inkml:trace>
  <inkml:trace contextRef="#ctx0" brushRef="#br0" timeOffset="94892.2564">22240 6765 228 0,'-3'-2'88'0,"3"-1"-48"0,-3 3-23 15,0 0 27-15,-3 0-8 16,-3 3 2-16,-9-1-11 16,-6 4-4-16,3-1-13 15,4 3-4-15,2 0-2 0,6 2-7 16,3 1-2-16,9 2-5 15,9 0-1-15,0 3 6 0,2 6 2 16,1 7 7 0,-3-6 2-16,0-1 13 0,-6-4 7 15,-3-2 7 1,-3-3 4-16,-3-2-16 0,-3-3-4 16,-6-3-13-16,-6-5-5 15,1-3-20-15,-1-2-7 16,3 0-20-16,3-8-8 15,3-9-34-15,6-1-15 16,3-1-17 0</inkml:trace>
  <inkml:trace contextRef="#ctx0" brushRef="#br0" timeOffset="95154.9317">22472 6464 316 0,'-3'0'121'0,"6"0"-66"0,-3 16-58 16,0-3 22-16,0 5 14 15,0 4 13-15,0 7-10 16,-3 10-6-16,0 1-17 16,0 2-9-16,3 1-2 0,0-12-9 15,0 14 0-15,3-5-24 16,0-8-7-16,-3-3-20 15,0-5-8-15,0-8-47 16,0-6-53 0,-3-2 58-16</inkml:trace>
  <inkml:trace contextRef="#ctx0" brushRef="#br0" timeOffset="95344.128">22296 6744 332 0,'6'-2'123'0,"3"2"-66"0,18-14-53 0,-12 12 24 15,6-1-14-15,5 0-3 16,-2-2-22-16,12 5-7 16,-3 0 8-16,-3-8-48 0,-4 11-20 0,1-8-51 15</inkml:trace>
  <inkml:trace contextRef="#ctx0" brushRef="#br0" timeOffset="95734.8718">22576 6802 212 0,'0'8'79'0,"0"3"-42"0,15 7-17 16,-12-7 24-16,0 2 2 15,0 6 2-15,3 5-15 16,-3-3-8-16,0-3-14 16,0-2-10-16,0-3-3 0,-3-2 5 0,3-3 5 15,-3-3-2 1,0 1 2-16,0-6-1 0,0 0 3 16,0-11 6-1,0-8-7-15,-3 1 0 16,3-1-5-16,0 1-3 15,0-1-5-15,3 3 0 16,3 1 0-16,0-1 2 16,3 2 1-16,0 4 1 15,2-1-11-15,1 3-5 16,0 3-17-16,0-3-4 16,3 6-18-16,-3 2-7 15,6 0-18-15,-3 2-5 0,3 3-3 16</inkml:trace>
  <inkml:trace contextRef="#ctx0" brushRef="#br0" timeOffset="96063.8174">22835 6834 252 0,'-12'8'96'15,"12"-3"-52"-15,12 6-36 0,-9-6 21 0,0 1-2 16,3-1 3-16,-3 0-7 16,9 0-4-16,0-2-11 15,0 0-3-15,0-3-1 0,-1-3 0 16,1-2 0-16,-3 0-5 15,3-3 1-15,-3-3-2 16,-3 0-2-16,-6-2 0 16,0 0 3-16,-6 2-2 15,3-2 1-15,-6 5 2 16,-3 3 0-16,0 2 0 0,-2 6 0 16,2 5 8-16,-6 8 5 15,3 0 5-15,3 5 3 16,6 3-5-1,3 2-1-15,9 1-12 0,3-4-1 16,3-2-18-16,3-2-6 16,3-6-22-16,2-2-10 15,7-3-37-15,6-8-15 16,-6-3-4 0</inkml:trace>
  <inkml:trace contextRef="#ctx0" brushRef="#br0" timeOffset="96423.2221">23109 6853 316 0,'-12'0'118'0,"15"2"-64"0,0 1-67 16,-3-3 17-16,6 3 9 15,0 2 9-15,3-2-5 16,0-1-2-16,6 1-8 16,-1-3-7-16,-2-3-1 0,-3 1-1 15,3-1 0-15,-6-2 2 16,-3-1 0-16,3-2-7 15,-12 0 0-15,3 1-2 16,-6-1 3-16,-3 2 2 16,-6 4 2-16,1 2 1 15,-1 5 3-15,-6 3-3 0,9 2-2 16,3 4 6-16,3-1 5 16,6 16-2-16,3-2-1 15,6-4-2 1,3-2-3-16,3-2-2 0,0-3 1 15,12-3-15-15,-3-2-4 16,5-6-21-16,4-5-7 16,-3-5-31-16,3-11-15 15,-6-8 6 1</inkml:trace>
  <inkml:trace contextRef="#ctx0" brushRef="#br0" timeOffset="96673.6443">23436 6458 276 0,'0'0'104'0,"0"0"-56"0,0 22-45 15,6-17 21-15,-6 13 3 16,0-2 8-16,-6 19-3 16,6-6-2-16,-3 13-16 15,-3 19-4-15,6-16-3 0,0-5-3 16,0 5-3-16,0-8-14 15,0-3-6-15,0 11-23 16,0-21-11-16,0-3-36 16,6-5-16-16,-6-3-4 15</inkml:trace>
  <inkml:trace contextRef="#ctx0" brushRef="#br0" timeOffset="96884.2194">23246 6675 296 0,'18'0'110'0,"3"-2"-60"0,11 2-34 0,-17 0 29 16,3 2-4-16,-3-2 2 16,15 0-19-16,17 0-9 15,-2 0-9-15,3-2-27 0,-13-1-8 16,-5-2-37-16,0 2-120 15</inkml:trace>
  <inkml:trace contextRef="#ctx0" brushRef="#br0" timeOffset="108207.3407">9551 11986 144 0,'0'0'55'0,"0"0"-30"0,0 2-16 0,0-2 16 15,0 6 3-15,-3 4 3 16,0 6-5-16,-3 0-4 16,0 0-12-16,-3 2 5 0,0 1 2 15,0-3-7-15,3 0-1 16,0-3-3-16,0-3-1 16,3-2-3-16,0-2 1 0,0-1 4 15,3-2 6 1,0-3-5-16,0 0 0 0,0-3-4 15,3-2-1 1,3-3-1-16,0-3-2 0,3 1-2 16,0-1 1-16,3-2 1 15,0-6 2-15,0 3-1 16,0 3 2-16,-3 2-7 16,-1 4 1-16,1 1 1 15,3 4 1-15,-3 7 1 16,6 0 0-16,0 3 4 15,0 3 2-15,0-1-2 16,-3 4-3-16,0-1 2 16,-1 0 0-16,1-2-1 15,0-1 1-15,-3-2-15 16,0-3-7-16,0-2-41 0,-3-3-16 16,0-3-38-1</inkml:trace>
  <inkml:trace contextRef="#ctx0" brushRef="#br0" timeOffset="108915.5032">9601 12084 116 0,'-15'2'44'0,"15"-2"-24"0,0 0-6 15,0 0 17-15,0 0-4 16,0 0-1-16,0 5-8 16,0 1-1-16,-3 2-10 15,0 2 2-15,3 4 2 0,0 4 0 16,0 1 1-16,0-1 0 0,0 6 0 16,3 2-6-1,3 1-2-15,3-3-2 0,6 2 1 16,-3-5 0-16,3 0 1 15,0-2 2-15,3-1 1 16,3 4-3-16,-1-7-1 16,7-1 1-16,-3-1 0 15,0 0-2-15,3-2 1 16,5-3 4-16,7-3 4 16,6-5-9-16,2 0 0 15,4-5 0-15,-1-1 1 16,1-4-1-16,3-1 1 15,-4-2-2-15,4-3-1 16,2 0 1-16,4-2 1 0,-1-3 1 16,1-3 1-1,0 3-2-15,-7 2-2 0,1 3 3 16,-4 6 0-16,-5 4-1 16,-6 4-2-16,-7 2 7 15,1 5 3-15,-3 3-1 16,0 2 0-16,-7 4-8 15,-2-4 0-15,-3-2 1 16,0-2 1-16,-6-1-21 16,0-3-10-16,0-2-114 15</inkml:trace>
  <inkml:trace contextRef="#ctx0" brushRef="#br0" timeOffset="109723.7063">11423 12242 160 0,'-12'-8'60'16,"12"8"-32"-16,-3-2-9 0,0 2 23 0,0 0-8 16,-3 0 0-16,-3 0-8 15,-3 0-2-15,-3 5-13 16,-2 0-2-16,-1 14-2 0,0 5-6 15,3 2 0-15,0 1-1 16,6-4 0-16,0 6 0 16,6 1 0-16,3-7-3 15,9-4 0-15,6-3-1 16,3-6 3-16,3-2-29 16,6-8-12-16,5-8-40 15,1 0-49 1,0-2 39-16</inkml:trace>
  <inkml:trace contextRef="#ctx0" brushRef="#br0" timeOffset="110009.0137">11563 12359 188 0,'-15'2'71'0,"6"4"-38"0,3 4-32 0,3-2 14 16,-3 0 5-16,0 3 5 15,3 5-5-15,0-1-1 16,3 4-11-16,3-3 4 0,6 0 1 15,3-3-4-15,3-2-3 16,6-6 3-16,3-3 2 16,-4-7-2-16,1-5 2 0,-3-6-4 15,-3 0-2-15,-3 0 2 16,-3 0 2-16,-6-2-2 16,-3 2-2-16,-3-5-2 15,-9-1-3-15,-3 1-21 16,0 3-11-16,0 4-24 15,3-1-10-15,0 4-46 16</inkml:trace>
  <inkml:trace contextRef="#ctx0" brushRef="#br0" timeOffset="110251.4667">11712 12078 192 0,'0'0'74'0,"3"3"-40"0,0 2-22 0,3 3 19 16,-3 8 6-16,0 8 7 15,-1 5-15-15,1 13-7 16,0 1-13-16,3-1-6 0,0 3 0 16,0-5-4-16,3-9 0 15,0-4-8-15,3-3-4 16,-3-9-44-16,0-1-18 15</inkml:trace>
  <inkml:trace contextRef="#ctx0" brushRef="#br0" timeOffset="110699.9471">11988 12242 184 0,'-5'0'68'0,"2"0"-36"0,-6 6-18 0,6-1 22 15,-6 8-5-15,0 6 2 16,-3 4-13-16,0-1-2 16,3-1-10-1,6 5-5-15,9 1-2 0,3-4 3 16,3-1 5-16,3-6 1 0,6-6 2 16,-1-5 0-16,4-5 2 15,0-8-5-15,-3-2-1 16,-3-3 0-16,-6-3 2 15,-3-3-3-15,-6 1-2 16,-3-6 2-16,-9 0 2 0,-6 3-6 16,0 2-2-16,-3 1-23 15,3 5-10-15,0 2-33 16,3 3-11-16,6 3-48 16</inkml:trace>
  <inkml:trace contextRef="#ctx0" brushRef="#br0" timeOffset="111016.9934">12152 12300 200 0,'3'48'74'0,"0"-35"-40"0,6 6-29 16,-6-9 17-16,0 1-1 16,0 0 4-16,0-1-7 15,0 3 0-15,0-2-11 16,-3-3-2-16,0-8-1 0,0 0 0 15,0 0 2-15,0-3 3 16,0-2 5-16,-3-3-8 0,3-5-1 16,0-3-5-16,3-5-1 15,0 2 1-15,3-2 2 16,3 3-1-16,6 4 2 16,3-2-2-16,-1 6 2 15,1 2-2-15,3 5 2 16,3 1-7-16,0 2-1 15,-3 0-40-15,-4 0-18 16,4-6-55 0</inkml:trace>
  <inkml:trace contextRef="#ctx0" brushRef="#br0" timeOffset="111331.9011">12700 11996 252 0,'-6'-2'93'0,"3"4"-50"0,-9-2-30 16,6 3 24-16,-6 2-10 15,0 6-3-15,-12 5-12 16,1 2-3-16,-1 9-5 15,3 4 2-15,0 4 3 0,6 7-5 16,3 3 0-16,3-3-2 16,9 3-2-16,9-5-2 0,9-3-1 15,3-8-16-15,3-5-5 16,0-5-26-16,5-6-8 16,4-16-62-1</inkml:trace>
  <inkml:trace contextRef="#ctx0" brushRef="#br0" timeOffset="111720.5506">12911 12094 200 0,'-12'-3'77'0,"9"3"-42"0,-6 6-30 15,6-1 17-15,-3 3-1 16,-8 8 4-16,-1 2 2 15,3 6 1-15,0 5-15 16,3 3-1-16,6 0 1 0,6 0-9 16,6-3-2-16,3-6 2 15,6-1 5-15,0-9-1 16,2-3 1-16,7-7 3 16,-3-6 3-16,0-4-4 15,-6-9-1-15,-3-6 5 16,-4-1 2-16,-2-6-4 15,-3-1 0-15,-9-1-6 16,-6 2-2-16,-3 2-7 16,1 6-1-16,-4 2-17 0,3 6-4 15,0 5-15-15,0 3-5 16,3 5-16-16,0 3-7 16,6 2-48-1,6 3-25-15,3 2 69 16</inkml:trace>
  <inkml:trace contextRef="#ctx0" brushRef="#br0" timeOffset="111991.5459">13194 12311 208 0,'6'24'79'0,"-3"-14"-42"0,-3 6-21 16,0-8 22-16,-3 3-5 15,-3-1 3-15,-3-2-16 16,-3 0-4-16,-3 0-10 16,0 0-8-16,0-3-2 0,-5 1-29 15,5-4-13-15,0-2-36 16,6-2-57-1,3-4 34-15</inkml:trace>
  <inkml:trace contextRef="#ctx0" brushRef="#br0" timeOffset="112425.7321">13402 12123 220 0,'-3'0'82'0,"0"3"-44"0,-3 5-40 0,3 0 17 16,-2 2-5-16,-4 6 2 15,0 5 2-15,0 8 4 0,3 3-10 16,3 0-2-16,6 0-2 0,3-1 4 15,6-7 5-15,3-3-5 16,8-7 0-16,1-6 2 16,6-6 4-16,3-7-6 15,-1-6-2-15,-2-10 1 16,-3-5 2-16,-6-1 13 16,-6-7 8-16,-9 0-2 15,-6 2-2-15,-9 3-1 16,-6 0-1-16,-3 5-11 15,0 5-3-15,0 1-26 16,-6 7-11-16,4 3-23 0,-1 8-6 16,6 5-30-16,3 3-10 15,9 3-28 1</inkml:trace>
  <inkml:trace contextRef="#ctx0" brushRef="#br0" timeOffset="112669.2341">13816 12353 200 0,'9'24'74'0,"-6"-11"-40"0,-3 6-5 0,0-8 30 0,-3-1-8 16,-3 3 0-16,-3-2-16 15,-6 2-4-15,-6-2-18 16,1-1-6-16,-1-2-2 0,0-2-23 16,0-6-10-16,0-3-35 15,3-5-14-15</inkml:trace>
  <inkml:trace contextRef="#ctx0" brushRef="#br0" timeOffset="113071.4564">14018 12144 132 0,'-5'6'49'0,"2"2"-26"0,-3 7 4 0,3-4 21 15,0 2-6-15,0 14 1 16,3-1-19-16,0 1-4 16,6-4-12-16,3 4-1 0,2-6 3 15,4-2 3-15,6-9 2 16,9-2-4-16,3-5-1 16,-1-8-6-16,-2-3-3 0,-3-3 8 15,-3-5 4 1,-6-5 13-16,-9-6 6 0,-6 1-3 15,-6 0-3-15,-12-1-3 16,-6 3 0-16,-3 3-15 16,-3 5-5-16,0 3-33 15,4 5-13-15,2 0-27 16,6 3-8-16,12 2-69 16</inkml:trace>
  <inkml:trace contextRef="#ctx0" brushRef="#br0" timeOffset="113431.998">14420 11986 320 0,'-3'0'121'0,"9"0"-66"0,3 5-66 0,-3 3 16 16,3 2 5-16,3 6 5 16,6 3 21-16,3 10 10 15,-3 11-24-15,-1 2 8 0,-2 3 1 0,-6 0-3 16,-9-3-2-16,-6 3-8 15,-6-5-1-15,-5-6-10 16,-4 1-2 0,-3-6-27-16,-3-3-11 0,0-2-34 15,1-5-15-15,5-1-97 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1T01:08:10.1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2705 15388 128 0,'-3'13'49'0,"6"-13"-26"0,-3 0-27 16,0 0 34 0,0 0-3-16,3 3-1 15,0 0-2 1,5 5-7-16,1 0 0 0,0 0-1 16,3-6 2-16,9-2-1 15,-3 0 1-15,3-2-3 16,3-4-1-16,-4 1-2 15,4-3 0-15,-3 3-4 0,3-1-3 16,0 1 0 0,-3 0 1-16,-1 0-3 0,4 2-2 15,3 0 0-15,0 1 1 16,5-1-3-16,-2 0 0 16,0 3 1-16,3 0 0 15,-3 0 0-15,-4 0 0 16,1 0 0-16,3 0 2 15,-3 0-3-15,-1-2 0 16,1-1 3-16,0 0 1 16,0 1 1-16,3 2 0 0,2-3-5 15,1 3 1-15,0 0-2 16,3 0 0-16,-4 0 2 16,1 0 0-16,0 0 2 15,-3 0 3-15,-1 3 0 16,4-3 0-16,-3 0-3 15,-3 0 1-15,2 0 0 16,-2 0 1-16,0 0 0 16,3 0 0-16,-1 0-5 15,4-3 1-15,-3 0 0 16,3 3 2-16,-1 0-3 16,-2 0 0-16,3 0 1 15,-3 0 0-15,2-2 0 16,1-1 0-16,-3 0 0 15,0 1 0-15,-1 2 0 0,4 0 0 16,3 0 0-16,0 0 0 16,-1 0 0-16,1 2 0 15,0-2 0-15,-3 3 0 16,-1 0 0-16,4-1 0 16,0-2 0-16,-4 3 0 15,1 0 0-15,0-1 0 16,0 1 0-16,2 0 2 15,1-1-3-15,-3-2 0 16,6 3 3-16,-4 0 1 16,1-1-4-16,0 1 1 0,-1 2 0 15,1-7 0-15,0 2-3 16,-3 0 2-16,-1 0 1 16,4 0 2-16,0 0-1 15,-3 0-1-15,2 0 1 16,4 5-1-16,-6-3 0 15,-1 1 0-15,1-6 2 16,0 6 1-16,9-6-4 16,-4-2-1-16,-2 3 1 15,3-1 0-15,-1 0 1 16,1 1 0-16,0 2 0 16,-3 0 2-16,2 0-1 15,-5 2-1-15,0-2-2 16,-4 0 1-16,1 0 3 15,-3 0 3-15,0-2-2 16,0-1-2-16,-4 0 0 0,-2 1-1 16,-3-1-9-16,0 0-2 15,3-2-56-15,-3 0-25 16,-3-6-35 0</inkml:trace>
  <inkml:trace contextRef="#ctx0" brushRef="#br0" timeOffset="1">3115 15687 64 0,'3'-2'24'0,"-3"2"-12"0,0 0 6 16,0 0 12-16,0 0 7 16,0 0 2-16,0 0-4 15,-3-3 1-15,0 3-11 16,-3 0-3-16,0 0-13 15,-2 0-1-15,-7 5 2 0,-9 3-4 16,6 3-1-16,0 5-5 16,0 2 0-16,6 6 0 15,3 2 0-15,3-4-3 16,6 1 2-16,9-2 1 16,6-5 0-16,3-5 0 15,3-3 0-15,3-5-16 0,3-9-4 16,-4-10-32-16,1 0-12 15,-3-2-15 1</inkml:trace>
  <inkml:trace contextRef="#ctx0" brushRef="#br0" timeOffset="2">3187 15544 144 0,'-3'0'55'0,"3"0"-30"0,3 0-23 0,0 8 12 0,0 3 4 16,0 5 6-16,0 0-7 15,3 5-2-15,-3 3-8 16,0-1-3-16,0 1 0 0,0 0-2 16,0-8-2-16,-3 2 1 15,0-4-1-15,0-4 0 16,0-2 2-16,0 0 3 15,0-8 2-15,0 0-8 16,2-5-1-16,1-3-5 16,6-3 2-16,3-2 3 15,0 2 1-15,0 1 1 16,0 10 2-16,0 0 1 16,0 5 1-16,-3 3 0 0,0 3 0 15,-3 2 0-15,0 0 0 16,0 3-2-16,0 3 1 15,-1-1-13-15,1-5-6 16,0-5-35-16,0 3-15 16</inkml:trace>
  <inkml:trace contextRef="#ctx0" brushRef="#br0" timeOffset="3">3511 15679 184 0,'-9'-2'71'0,"3"4"-38"0,-12 4-32 0,13-1 14 0,-7 3-6 16,0 2 0-16,0 4 1 15,3 1 1-15,0 1-5 16,6 8-4-16,0 0-1 0,3-3-1 16,3-5 2-16,3-3 1 15,6-2 3-15,3-3-3 16,-3-11 0-16,0-13-6 15,-1 3-2-15,1 0 2 16,-3-3 1-16,-3 0 2 16,-3 0 2-16,-3 0 3 15,0 6 2-15,0-1 1 16,0 8 2-16,-3 1-5 16,3 2-1-16,0 5-4 15,0 3-3-15,0 3 2 0,3-1 0 16,0 1-8-16,3-3-4 15,0 0-24-15,3-3-9 16,3 6-44 0</inkml:trace>
  <inkml:trace contextRef="#ctx0" brushRef="#br0" timeOffset="4">3651 15711 160 0,'-6'11'63'0,"6"2"-34"0,0 5-34 0,0-4 10 16,0-4 10-16,0 6 10 0,0-3-7 15,0-2 0-15,0-3-10 16,0 0-5-16,0-3-2 0,0-8 1 16,0-2 3-16,0 0 0 15,6-8 0-15,-6 2-6 16,6-2-1-16,0-3 1 15,0 3 0-15,3-1 3 16,0 6 1-16,3 3-1 16,0 5-2-16,0 5 3 15,-4 6 2-15,1 2 0 16,-3 0 2-16,0 11-6 16,-3-5-1-16,3-1-2 0,0-2 0 15,-3-5-25 1,3-1-11-16,0-4-36 15,3-1-36 1,0-5 37-16</inkml:trace>
  <inkml:trace contextRef="#ctx0" brushRef="#br0" timeOffset="5">3901 15695 228 0,'-24'0'88'0,"21"5"-48"0,-6 3-49 0,6-2 14 15,-5 4 1-15,2 3 4 16,0 1-1-16,3-1 2 0,0 0-6 16,3 3-3-16,3-3-1 0,0-2-1 15,0-3 0-15,3-3-5 16,0-10 1-16,2 2 0 16,-5-2-1-16,3-3 1 15,-3 0 3-15,-3 0 0 16,0 0 1-16,3 0 0 15,-3 3 2-15,3 2-3 16,-3 3 0-16,0 0-4 16,9 8 1-16,0 3 4 15,3 5 2-15,-3 5 4 16,-3 3 1-16,0-6 10 16,-9 1 4-16,0-4-7 15,-6 1-3-15,0-2-6 16,-3-4-2-16,-3-2-8 15,0 0-2-15,1-3-20 0,2-2-8 16,0-3-57 0,3-3-45-16,3-2 52 15</inkml:trace>
  <inkml:trace contextRef="#ctx0" brushRef="#br0" timeOffset="6">3984 15782 212 0,'9'0'82'0,"-3"0"-44"0,6 0-44 0,-6 0 14 0,3-2 6 15,0-1 8-15,0-2-7 16,3 0-3-16,-3-3-7 16,0 0-4-16,0-3 0 0,-3 6-1 15,0-3 0-15,-6 0-5 16,-3 0 1-16,-3 0-7 15,-3 3-3-15,-3 2 10 16,-3 6 4-16,0 2 5 16,0 6 4-16,0 2 0 15,3 0 0-15,3 6 6 16,4 2 2-16,2 3-6 16,6-3-2-16,5 0-3 15,10-8-1-15,6-2-14 0,3-3-7 16,9-11-82-1,2-2-63 1,-2-3 58-16</inkml:trace>
  <inkml:trace contextRef="#ctx0" brushRef="#br0" timeOffset="7">4446 15669 156 0,'0'5'60'0,"6"6"-32"0,0 7-31 0,0-7 11 15,0 2 2-15,3 0 4 16,0 0 1-16,-1 1 1 16,1-4-8-16,-3-2-3 0,3 0 1 15,-3-3-3-15,0-2 0 0,0 0 5 16,0-3 3-16,0-3 2 16,0-5 3-16,0-5-5 15,0-3-1-15,0 0-9 16,0 3 0-16,0 2 1 15,-3 1 1-15,0 2-4 16,0 2-1-16,3 1-8 16,0 2-4-16,6 1-14 15,-4-1-8-15,4 3-13 16,6 0-5-16,-3 0-4 16,0-2-4-1,0-1 32-15,-3 0 39 16,0 1 19-16,-3 2 29 15,0 0 14-15,-4 0-11 16,-2 0-6-16,-6 0-22 0,-2 0-7 16,-4 2-15-16,0 4-2 0,-3 1-1 15,-3 4-3-15,3 2-3 16,0 3 2-16,3 0 0 16,3 0-1-16,3 2-2 15,3-2 1-15,3-2 1 16,3-7 1-16,3-1 1 15,0-9-5-15,3-2-1 16,0 0 1-16,-3-3 2 16,0-3-2-16,-3 0 0 0,0 3 3 15,-3 1 1 1,0 1-1-16,-3-2-2 0,0 8-2 16,0 0-1-16,2 8-3 15,1 0 1-15,0 3 5 16,3 5 2-16,0 0-3 15,0 2-1-15,6-2-2 16,-3-3 0-16,3-2-22 16,-3-6-10-16,3-8-36 15,0-10-52 1,0 0 30-16</inkml:trace>
  <inkml:trace contextRef="#ctx0" brushRef="#br0" timeOffset="8">4889 15510 224 0,'-3'-3'85'0,"3"3"-46"0,3 6-48 0,-3-6 17 15,3 18-4 1,0 9 5-16,0-4 2 16,-3 6-5-16,3 3-4 0,0 0 1 15,0-3-2-15,0 3-1 16,3-6-19-16,0 3-8 15,0-7-54 1,0-4-43-16</inkml:trace>
  <inkml:trace contextRef="#ctx0" brushRef="#br0" timeOffset="9">5017 15708 220 0,'-3'14'82'0,"3"1"-44"0,3 7-44 16,-3-14 12-16,3 2-2 16,0 1 5-16,3-3-1 15,0 5 1-15,3-3-5 16,0-4-3-16,6-6 0 0,0 0-6 16,-3-8 1-16,0-3-5 15,0-2 1-15,-4-3 2 16,-2 0 3-16,0 0 2 15,-3 6 3-15,0 2 8 16,0 3 5-16,0 2-5 16,-3 3-3-16,3 8-4 0,0 2-3 15,0 4 3-15,3-1 0 16,0-3-1-16,3 6-2 16,-3-2-17-16,3-6-6 15,0 2-60 1,0-7-45-16,0 2 45 15</inkml:trace>
  <inkml:trace contextRef="#ctx0" brushRef="#br0" timeOffset="10">5321 15727 220 0,'0'0'85'0,"3"5"-46"0,6-2-46 15,-3-1 16-15,0 1-6 16,3-3 3-16,3 0 3 15,0-3 2-15,-1-2-5 16,1 0-4-16,0 0-1 0,0-3-4 16,0 0 2-16,-6 0 1 15,-6-3 2-15,-3 3-10 16,-9-5-2-16,-3 2 5 16,-3 9 2-16,-2 2 3 15,-7 5 2-15,0 6 1 16,3 7 3-16,6 3 8 15,0-2 5-15,10 7 2 16,5 6-1-16,6-8-6 16,11 0-4-16,10-6-10 0,12 1-2 15,9-9-53 1,17-4-21-16,-8-6-36 16</inkml:trace>
  <inkml:trace contextRef="#ctx0" brushRef="#br0" timeOffset="11">13980 18349 132 0,'0'0'52'0,"0"0"-28"0,0 0-6 0,0 0 20 16,0 0-10-16,0 0-1 16,0 0-12-16,0 0-2 15,0 0-7-15,0 0 3 0,0 0 1 0,0 0 1 16,0 0 1-16,0 0-2 15,0 0 1-15,0 0 3 16,0 0 1-16,0 0-6 16,0 0-3-16,3 0 3 15,0-5 2-15,3 5-2 16,6-14 0-16,5-7-1 16,10-8 2-16,18-5 4 15,3-14 1-15,8-8 0 16,4 4 1-16,2-7-2 15,4 1 1-15,-1 3 3 16,-2-1 1-16,-7 0-2 16,-5 6 2-16,-4 5-6 15,-2 6-3-15,-9 7-3 16,-6 0-2-16,-7 6 1 0,-2 4 1 16,-6 4-3-1,-3 5-3-15,-3 5 0 16,-3 0 1-16,3 2-10 0,-6 1-4 15,0 3-43 1,0-1-16-16</inkml:trace>
  <inkml:trace contextRef="#ctx0" brushRef="#br0" timeOffset="12">15185 17582 148 0,'0'-3'55'0,"0"3"-30"0,3 0-18 0,-3 0 15 16,3 3 0-16,-3 2 4 15,3 5-5-15,0 6-1 16,0 3-11-16,-3 2 6 0,0 3 2 16,0-6-3-16,0 4 2 15,0-9-5-15,0 5-1 16,3-5-6-16,-3-5-1 16,3 0 3-16,-3-2 3 15,0-6 2-15,0 8 3 16,0-8-5-16,3 0-3 15,3 2-3-15,0-4 0 16,3-1-2-16,12-2-1 16,0-1-2-16,2 4-1 0,4-4 4 15,3 12 1-15,0-4 0 16,0 14-2-16,-1 5 1 16,1-2-1-16,-3 2-3 15,-9 0 2-15,-6 8 5 16,-6-7 2-16,-9 4 4 15,-6 0 4-15,-6 6-2 16,-6-5 3-16,-3-6-6 16,-3 3-3-16,-8-8-1 15,-1-6 1-15,0-2-8 16,0 3 0-16,1-9-11 16,-1-2-2-16,3 0-27 15,4 0-13-15,5-8-37 16,6-10-17-16,9-1 9 15</inkml:trace>
  <inkml:trace contextRef="#ctx0" brushRef="#br0" timeOffset="13">15120 17584 240 0,'-6'-5'90'0,"9"8"-48"0,0-1-36 0,3-2 22 0,6 0 5 16,3 0 6-16,8 0-9 16,13-2-3-16,6-6-16 15,2 2-2-15,1 4 1 0,-3-4-8 16,-1 1-1-16,-5 5-36 15,-3 0-15-15,-6-3-95 16</inkml:trace>
  <inkml:trace contextRef="#ctx0" brushRef="#br0" timeOffset="14">10473 15380 108 0,'3'-18'41'0,"-3"18"-22"0,3 0-20 0,-3 0 18 16,6 10 3-1,0 6-6-15,0 0-1 16,-3 0-3-16,6 5 1 16,3 3-6-16,0 5-1 0,3 3 0 15,3-3 0-15,3 0 2 16,2 0-3-16,7-2-2 15,6-1 2-15,0-2 0 16,2-3-1-16,4-5 1 16,3 5-2-16,5-5-1 0,4 2 3 15,2-2 0-15,-2-2-4 16,-1-4-1-16,4-2 3 16,0 0 3-16,8 5-3 15,-2-2-1-15,-4-3 2 16,7 0 1-16,-1-3 1 15,1-8 0-15,2 1-2 16,3 4-2-16,-2-2 3 16,2-5 0-16,-2 2 1 15,2 1 2-15,-2-9-3 16,8 3-2-16,-3 8-5 16,4-8 0-16,-4 3 4 15,4 0 4-15,2 2-1 16,0-2-2-16,-5 13-3 0,5-3-1 15,-2-8 4-15,-1 1 3 16,3 2-1-16,-2 5 0 16,2 0-1-16,-5-2-2 15,2 0 1-15,-6-1-1 16,-2-7 0-16,2 8 0 16,-2 7 0-16,-7-2 0 15,1 0 0-15,-4-3 2 16,-2 3-1-16,-4 0-1 15,1 3-2-15,-3 2 1 16,-1 0 1-16,1 0 2 16,-7 3-1-16,-5 3-1 0,3-1 1 15,-1 4-1-15,-2-4-3 16,-3 1 2-16,0-1 1 16,2 3 0-16,-2 0 0 15,-3 1 2-15,5 1-1 16,-2 4-1-16,0 7 1 15,-3-2 1-15,-4-3-3 16,1 6-2-16,3-4 2 16,0 4 0-16,-4-1 1 15,1-2 2-15,0 0-1 16,3 2 2-16,-4-2-4 16,1-1 0-16,-3 6 1 0,0 3 2 15,3-5-3-15,-1 2 0 16,-2-3 1-16,0-2 2 15,-6 2-1-15,0-2-1 16,2 13 1-16,-5-11-1 16,-3 6 0-16,0-3 0 15,3-3 0-15,-6 11 0 16,0-5 0-16,-3-8 2 16,-3 0-1-16,0-11 2 15,2-8 2 1,-5 0-2-16,-3-2 0 15,6-3-1-15,-6-3-2 16,0-5 3-16,0 0 0 0,-3 3-10 16,3-3-3-16,0-3-26 15,0-2-11-15,0-14-42 16</inkml:trace>
  <inkml:trace contextRef="#ctx0" brushRef="#br0" timeOffset="15">15406 17023 184 0,'0'-2'71'0,"0"2"-38"0,0 0-41 15,0 0 12-15,0 0-2 16,3 5 1-16,0 0 5 16,-1 3 3-16,-2 3-6 15,0 5 1-15,0 2 4 0,0 17-4 16,-2-4-1-16,-4 1-2 0,0-5-3 15,0-1 1-15,0-2-1 16,0-6 2-16,0-2 1 16,0-5 1-16,0-3 0 15,-6-3 6-15,-9-2 6 16,0-6 3-16,-5-8 3 16,-4 3-1-16,-3-5-1 15,-3-5 3-15,4-3 0 16,2 2-12-16,6 6-4 15,3 2-7-15,6 3-3 16,21 19-93 0,12-3-45-1</inkml:trace>
  <inkml:trace contextRef="#ctx0" brushRef="#br0" timeOffset="16">6053 14330 148 0,'3'-3'57'0,"0"6"-30"0,3-3-21 15,-3 0 17-15,3 0-10 16,-3 0 0-16,3 0-1 15,0 0 2-15,3 0-7 16,0 0 0-16,3 2 0 0,3 1-3 16,2 0-1-16,1-1 1 0,3 1 0 15,3 0 2-15,6-3 1 16,-1 0 1-16,4 0 0 16,6 0-2-16,-3 0 1 15,2 0-2-15,1 0 0 16,3 0-1-16,-1 0 0 15,1-3-7-15,3 0 0 16,2 1 1-16,-2 2 3 16,6-3 2-16,-1 3 1 15,1 0-5-15,5 0-1 0,-5 0-2 16,2 0 3-16,-2 0 0 16,0 0 3-16,-7 3-1 15,4-3-1-15,-6 2 1 16,2 1 1-16,-2-3-1 15,3 0 2-15,-1 0-7 16,1 0 1-16,0 0 5 16,2 0 4-16,-2 0-6 15,-1-3 1-15,1 1-1 16,0 2 2-16,-1-3-3 16,1 0 0-16,0 3 1 15,-4-2 2-15,1-1-8 16,3 1-1-16,-1 2 8 15,1-3 6-15,0 0-3 0,-1 3-2 16,-2 0-1-16,0-2-1 16,5 2 0-16,-5 0 2 15,0 0-1-15,-1-3-1 16,1 3-2-16,0 0 1 16,5-3 1-16,-2 1 2 15,0 2-3-15,2-3 0 16,4 6 1-16,-4-3 0 15,4 0 0-15,0 0 2 16,-4 2-1-16,1-2-1 16,-1 3 1-16,1 0-1 15,0-3 0-15,5 2 0 16,1-2 0-16,-1 0 0 0,4 0-9 16,-9 0-4-16,5 0-99 15</inkml:trace>
  <inkml:trace contextRef="#ctx0" brushRef="#br0" timeOffset="17">6503 14560 124 0,'3'-5'49'0,"-3"2"-26"0,0-10-12 0,0 10 18 16,0 1 0-16,-3-1 12 16,-12 11-16-1,0-3-13-15,0 6-8 0,0-1-1 16,0 4-4-16,3 1-2 16,0 4-1-16,4-3 3 15,5 2 0-15,3-2 1 0,5 3 0 16,7-9 2-16,6-2-3 15,0-8-2-15,0-5-3 16,0 0 1-16,-3-6-4 16,0 1 1-1,-3-4 6-15,-4 1 3 0,-2 2 7 16,-3-2 3-16,-3 3 7 16,0-1 3-16,-3 6-6 15,0 2-2-15,0 3-7 16,0 5-4-16,3 6-1 15,0 0-1-15,3-1-3 16,3 1 2-16,3 2 1 0,0-2 2 16,3 2-14-16,0-3-5 15,3-2-48 1,0 0-62-16,0 0 24 16</inkml:trace>
  <inkml:trace contextRef="#ctx0" brushRef="#br0" timeOffset="18">6827 14565 176 0,'-12'-2'68'0,"6"2"-36"0,-6 0-20 0,6 2 21 0,-6 1-6 16,1 2-1-1,-4 1-12-15,3 4-6 0,0 3-5 16,3 1-5-16,3-4-1 0,3 3-1 16,3 3 3-16,9-2-2 15,3-1 1-15,6-3-11 16,0-2-5-16,-1-2-28 15,7-4-10-15,0-4-28 16</inkml:trace>
  <inkml:trace contextRef="#ctx0" brushRef="#br0" timeOffset="19">6928 14589 168 0,'-23'-10'66'0,"20"10"-36"0,-3-3-29 0,0 6 16 16,0 2 4-16,0 0 5 15,-3 3-3-15,3 3-2 16,0-1-11-16,3 1-2 0,3 2-1 16,3 3-1-16,3 2-1 15,9-7-3-15,3 0-2 16,-1-3 1-16,4-3-1 16,-3-3-22-16,3-4-8 15,-3-3-34-15,0-3-11 0,3 0-5 16</inkml:trace>
  <inkml:trace contextRef="#ctx0" brushRef="#br0" timeOffset="20">7047 14602 148 0,'6'6'55'0,"0"-4"-30"0,3 1-12 16,0-3 19-16,3 3-5 15,0-1-1-15,0-2-12 16,0 0-4-16,0 0-6 16,0 0-1-16,-1-2 3 0,-2-1-3 15,0-2-2-15,-3-1 2 0,-3-2 0 16,-3 6-4-16,-3-4 1 16,-3 1 0-16,-6 3 2 15,-2-1-1-15,-4 3-1 16,-3 3-2-16,3 2 1 15,3 0 1-15,3 3 2 16,0 3 1-16,6-1 1 16,3 3-5-16,3-2-1 15,6 2 3-15,6 1 1 16,6-4 2-16,0 1 2 16,3-3-8-16,3 2-3 15,-4 1-39-15,1-9-16 0,-3-2-34 16</inkml:trace>
  <inkml:trace contextRef="#ctx0" brushRef="#br0" timeOffset="21">7366 14563 116 0,'-12'0'46'0,"24"0"-24"0,-18 0-8 0,6 0 17 15,0 0-4-15,-3 0 10 16,-3 5-7 0,0-2-16-16,0-1 2 0,-3 1 2 15,0 0-8-15,3 2-1 16,0 3-7-16,3-3-2 15,0 6 2-15,3-3 1 16,3 0 1-16,3-1 0 16,3 4-2-16,0 0 1 15,3-1-2-15,-6 1 2 16,-3-1 0-16,-3-2 1 16,-3-2-5-16,-3-1 1 15,-3-2-7-15,0-1-3 0,-3-4-21 16,0-1-7-16,0 0-21 15,1 1-5-15,5-1-10 16</inkml:trace>
  <inkml:trace contextRef="#ctx0" brushRef="#br0" timeOffset="22">7482 14579 252 0,'-6'-8'93'0,"3"10"-50"0,3 1-46 15,0-3 19-15,-3 5-10 16,-3 0-1-16,0 1 0 16,3 4 1-16,-3 1-3 15,3 0-4-15,3-1-2 0,3 3 2 16,3 3 0-16,0-3 3 16,-3 3 1-16,0-2 1 0,-3-4 2 15,-3 1-1-15,-3-3 0 16,0-3 1-16,-3 0 1 15,0-2-17-15,0-3-5 16,0-3-31-16,-2 1-10 16,8-1-50-1</inkml:trace>
  <inkml:trace contextRef="#ctx0" brushRef="#br0" timeOffset="23">7738 14581 188 0,'0'-2'71'0,"3"4"-38"0,0 1-28 16,3 2 19-16,0 0-4 15,0 6 0-15,3 0-6 16,0 2-1-16,5 0-8 16,-2 0-3-16,0 1 1 0,-3-1 0 15,0-3 3-15,-3 1-8 0,0-3 0 16,0-3 6-16,-3 0 7 16,3-5 6-16,-6 0 4 15,6 0-5-15,-3-5 1 16,-3 0-6-16,6-3-1 15,0-3-4-15,0-2-1 16,3-3-1-16,0 0 2 16,0-2-5-16,-4-3-1 15,4-1 0-15,-3 9 0 16,0 3-11-16,0 2-5 16,-3 2-23-16,6 12-58 15,-3-1 3-15</inkml:trace>
  <inkml:trace contextRef="#ctx0" brushRef="#br0" timeOffset="24">8077 14565 204 0,'-3'-2'77'0,"3"2"-42"0,-6 0-26 16,3 0 22-16,-3 0-15 16,-3 2-1-16,-2 4-9 15,-1 2-2-15,-3 2-2 16,3 6-2-16,0 0 1 0,6-3-1 15,3 0 0-15,3 3 0 16,0-3 2-16,9-2-3 16,0-11 0-16,3-3-1 15,0-2 0-15,0 0 2 16,0-3 0-16,-4 0 4 16,1-3 2-16,-3 1-2 0,-3-1-3 15,0 3-5-15,0 0 0 16,-3 3 4-16,0 2 2 15,0 3-5-15,3 3 0 16,0 2 5-16,3 3 6 16,0 3-11-16,3-1-2 15,0-2 0-15,0 6 0 16,0-1-11-16,0-3-1 16,3-10-91-1,0-2 15-15</inkml:trace>
  <inkml:trace contextRef="#ctx0" brushRef="#br0" timeOffset="25">8232 14356 200 0,'0'-2'77'0,"0"4"-42"0,0 4-43 15,0 2 12-15,0 5 9 16,0 5 6-16,0 17 2 15,0 2-1-15,0-3-10 16,0 1-6-16,0 2-3 0,0-3 1 16,6-2 1-16,0-6-10 15,0-5-3-15,9-7-66 16,0-9-26 0</inkml:trace>
  <inkml:trace contextRef="#ctx0" brushRef="#br0" timeOffset="26">8396 14549 200 0,'-9'3'77'0,"9"-6"-42"0,0 17-43 0,0-6 10 16,0 2 12-16,0 3 8 16,3 3-5-16,0 0-2 15,3 0-8-15,0 0-3 0,0 0 0 16,0-6-2-16,11-10 3 15,1 0 1-15,-3-2-5 16,0-4 0-16,-3-1-1 16,-3-1 0-16,0-6 2 15,-3 1 1-15,0 3-1 16,-3-1 1-16,0 6-2 16,-3-1 2-16,3 6-4 15,-3 0-2-15,3 3 2 16,3 5 0-16,0 0 1 15,2 0 0-15,1 0-14 16,3 0-3-16,-3-3-33 16,0 0-13-16,3 1-27 15</inkml:trace>
  <inkml:trace contextRef="#ctx0" brushRef="#br0" timeOffset="27">8714 14602 192 0,'0'0'71'0,"3"6"-38"0,0 2-28 0,0-3 19 15,6 0 5-15,0 0 4 16,0 1-13-16,3-6-6 16,3 0-9-16,0 0-4 0,0-3 2 15,-1-2-4-15,-2 0 0 16,0-3 3-16,-3 0 1 0,-3-6-1 15,-3 1 1 1,-6 0-4-16,-3 2-2 0,-3 3-1 16,-6 1 0-16,-5 4 3 15,-1 8 0 1,0 3-2-16,0 0 0 0,6 3 4 16,3-1 3-16,3 3-1 15,3 6 0-15,3-3 3 16,6 2 1-16,9 4-1 15,3-4-1-15,6 1-1 16,6-6 0-16,5-3-29 16,7-2-10-16,3-8-84 15</inkml:trace>
  <inkml:trace contextRef="#ctx0" brushRef="#br0" timeOffset="28">11396 9895 140 0,'0'0'52'0,"0"0"-28"0,0 0-22 0,0 0 12 0,0 0-3 16,0 0 3-16,0 0-5 16,0 0-3-16,0 0-3 15,0 0-3-15,0 0 3 0,3 0 2 16,3 0 2-16,3 0 1 16,0 0 0-16,0 0-4 15,6 3-1 1,0 0 1-16,2-1-2 15,-2 1 1-15,3-3 0 16,3 0 1-16,3 0 2 16,3 0 3-16,-1 0-4 15,1-3-3-15,-3 1-1 16,3-1 1-16,0 3 1 16,2 0 3-16,-2 0-5 15,3 0-3-15,3 0 1 16,2 0 0-16,1 3 1 0,0-3 0 15,0 0 2-15,2 0 1 16,-2 0-1-16,3-3 1 16,-1 0 0-16,1 3 1 15,-3 0-2-15,8 0 1 16,-5 0-2-16,0 0 2 16,0 0-4-16,-4 0 0 15,7 0 1-15,-3 0 0 16,2-2 0-16,-2-1 2 15,3 3 3-15,-4 0 2 16,10-3-3-16,-3 3-3 16,-4 0 0-16,-2 0-1 0,0 0-3 15,2 0 2-15,4 0 5 16,-3 0 5-16,-4-2-3 16,-2-1-1-16,0 3-2 15,0 0 0-15,2-2-2 16,1 2 2-16,-3 0-2 15,2 0-1-15,1 0 1 16,3 0-1-16,-1 0 0 16,-5 0 0-16,0 0 2 15,0 0 1-15,-1-3 1 16,1 3 2-16,-3 0-3 16,-1 0 0-16,7 0-3 15,-6 0-1-15,-3 0 1 0,2 0 0 16,-2 0 2-16,3 0 1 15,0 0-1-15,-4 0-2 16,-2 0 1-16,0-3-1 16,0 3 0-16,3 0 0 15,-4 0 0-15,1 0 0 16,6-2 0-16,3-1 0 16,-1 3 0-16,1 0 0 15,-3 0 0-15,5 0 0 16,1 0 0-16,-6 0 0 15,0-3 2-15,-1 3 1 16,4-2-1-16,0 2 1 16,-3 0-2-16,8-3-1 0,1 3 3 15,3 0 0-15,-7-3-4 16,16 3 1-16,-4 0-2 16,4 0 0-16,0 0 2 15,-10 0 2-15,4-5-1 16,-1 0-1-16,-5 5 1 15,-3 0-1-15,0 0 0 16,-4 2 0-16,-5 1-18 16,0-6-5-16,-3 9-104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1T01:08:22.4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21255 5435 88 0,'0'-6'35'0,"0"6"-18"0,0 0 11 0,0-5 19 15,-6-3 4-15,0 8 2 0,0 3-14 16,-6 2-6-16,-3 0-19 16,-6 6 2-16,-3 5 4 0,-6 10-11 15,1 17-2-15,-7 7 4 16,3 11 4-16,9-1-1 15,10 7 0-15,8-7-8 16,17 7-4 0,10-12-10-16,9-2-5 0,12-11-13 15,-1-7-6-15,10-9-19 16,-6-7-7-16,2-9-49 16</inkml:trace>
  <inkml:trace contextRef="#ctx0" brushRef="#br0" timeOffset="6186.825">21403 5612 184 0,'-6'-5'71'0,"6"-11"-38"0,0 8-12 16,0 8 22-16,0 0 7 15,0 0 11 1,3 21-26-16,0 5-19 16,0 6 0-16,-3 13 1 0,0 0-5 15,0 0-2-15,0-3-5 16,0-5-4-16,3 6-5 16,-3-12-2-16,0-7-17 15,0-3-8-15,0-5-14 16,0-5-5-16,0-3-13 15,0-19-69 1</inkml:trace>
  <inkml:trace contextRef="#ctx0" brushRef="#br0" timeOffset="6755.785">21502 5659 104 0,'-12'-5'38'0,"12"3"-20"0,-21-1-4 0,12-2 17 0,0-1 5 15,3 1 20 1,-3-6-12-16,3 1-23 15,3 2-2-15,0-3-1 0,9 1-2 16,6-4 1-16,6 1 2 16,0 0 0-16,3 2-13 15,-1 6-5-15,1 5 1 16,0 5 2-16,-6 6 1 16,0 10 0-16,-6 3 1 15,-6 5 1-15,-3-2-1 16,-6-1-1-16,-3-2-3 15,0-3-2-15,-3-5 1 0,0 2 1 16,0-7 1 0,3 0 3-16,3-1 1 0,3-2 1 15,6-3-11 1,3 1-3-16,6 4-2 16,3 1 7-16,0 2 2 15,3 3 5-15,3 2 3 16,-3 4-2-16,-4-4-2 15,-2 1 2-15,-3-3 0 16,-3-3-3-16,0-3-1 16,0 1-19-16,0-3-9 15,-3-3-20-15,0-2-8 0,0-1-9 16,0-2-1-16,3-7-39 31</inkml:trace>
  <inkml:trace contextRef="#ctx0" brushRef="#br0" timeOffset="7046.9292">21787 5681 184 0,'-6'-6'68'0,"6"6"-36"0,0-2-31 16,0 2 16-16,0 0-2 15,0 0 16-15,9 16-2 16,-3 2-14-16,6 14 11 0,-6 0 6 16,0-1-5-16,-3 1-3 15,0 0-12-15,3 0-5 16,-3-9-11 0,0-4-3-16,0-3-27 0,0-3-10 15,0-5-7-15,-3-3 1 16,0-5-54-1</inkml:trace>
  <inkml:trace contextRef="#ctx0" brushRef="#br0" timeOffset="7331.2304">21775 5591 260 0,'-11'-19'96'0,"11"19"-52"0,0 0-32 16,0 0 24-16,0 0-17 15,5 0-5-15,4 0-7 16,3-3 0-16,3 1-4 16,6-1-2-16,6 1 2 0,0-4-2 15,-1 1-1-15,-2 2-6 16,3-2-4-16,-6 0-19 15,-3 2-6-15,-3 0-26 16,-7 3-11-16,1 0-26 16</inkml:trace>
  <inkml:trace contextRef="#ctx0" brushRef="#br0" timeOffset="7534.3233">21856 5755 260 0,'-9'-3'96'0,"15"6"-52"0,-3-3-47 0,-3 0 21 16,12 0-9-1,9 0-4-15,-1 0-1 16,4 0-2-16,0-3-26 0,-3 3-9 16,-3 0-40-1,-3 0-58-15,-7 0 32 0</inkml:trace>
  <inkml:trace contextRef="#ctx0" brushRef="#br0" timeOffset="7703.5627">21805 5993 252 0,'-15'5'93'0,"15"-2"-50"0,0-1-41 16,0-2 17-16,6 3-6 15,3 0 0-15,3-1-7 16,6 1-2-16,9-3-2 15,0 0-17-15,-1-3-5 0,4 1-34 16,-6-1-13-16,0-5-31 16</inkml:trace>
  <inkml:trace contextRef="#ctx0" brushRef="#br0" timeOffset="7839.0776">22147 6109 244 0,'-20'3'93'0,"20"0"-50"0,0-6-39 0,0 3 19 16</inkml:trace>
  <inkml:trace contextRef="#ctx0" brushRef="#br0" timeOffset="8153.6148">22136 6104 432 0,'9'-16'14'0,"-1"-2"-7"15,1-4-7-15,0-1-3 0,0-7-1 16,3-4 3-16,0-6-5 15,0-5 2-15,0 3-3 16,0-3 0-16,0 0 4 16,-3 8 1-16,0 5 6 15,-1 6 2-15,-2 7 0 16,0 3 1-16,0 6 0 16,0 2 3-16,3 13-1 15,3 8 0-15,3 6 8 16,3 7 4-16,-6 9-9 15,3 2-2-15,0 0-4 16,-4 0 1-16,1 0-4 16,0-5 0-16,-3-3-10 0,0-5-3 15,0-3-22-15,-3-5-6 16,0-3-16-16,-3-5-4 16,-3 0-26-1,-3-6-40-15,0-2 40 16</inkml:trace>
  <inkml:trace contextRef="#ctx0" brushRef="#br0" timeOffset="8366.8837">22198 5887 272 0,'-15'-3'101'0,"15"3"-54"0,0-5-35 0,0 5 24 0,0 0-13 16,6-3-3-16,6 1-5 15,6-1 0-15,6 0-8 16,11-2-4-16,4-3 0 0,0 3-20 16,-6 0-8-16,-4-6-25 15,-2 3-11-15,3 0-64 16</inkml:trace>
  <inkml:trace contextRef="#ctx0" brushRef="#br0" timeOffset="8657.9988">22627 5588 252 0,'-3'19'93'0,"3"-14"-50"0,0 24-33 0,0-13 25 16,0 5-6-16,0 11 1 15,0 5-13-15,0 0-5 16,0-3-7 0,0-2-2-16,0-3 1 0,0 0-13 0,0-8-4 15,0-5-16-15,0-3-7 16,0-2-2-16,0-3 0 16,0-5-21-16,0-1-9 15,0-4-17 1</inkml:trace>
  <inkml:trace contextRef="#ctx0" brushRef="#br0" timeOffset="9162.8246">22612 5607 140 0,'-6'-6'52'0,"-9"-12"-28"0,6 7-2 0,3 8 23 15,6 1-1-15,0-1 4 16,0 1-18-16,0-1-6 15,0 0-14-15,9 1-2 0,-3-1 2 16,3-2 0-16,3-1 4 16,3 4-1-16,9 2 0 15,-1 5-3-15,7 3 1 16,6 16-2-16,-3 2 0 16,-7 9-1-16,4-1 0 15,-9 6-2-15,-3-3-1 16,-9 0-1-16,-6-3 2 0,-3-2 1 15,-9 2 3-15,-12-7-7 16,0-6-4-16,0-3 2 16,-8-4 3-16,-1-6-8 15,0-3-4-15,3-5-16 16,3 0-5-16,4-3-18 16,-1-2-8-16,12 0-41 15,12-3-58 1,3 0 45-16</inkml:trace>
  <inkml:trace contextRef="#ctx0" brushRef="#br0" timeOffset="9548.4242">22951 5419 244 0,'0'0'93'0,"9"0"-50"0,0 0-35 0,3 5 24 16,3 3 2-16,3 5 6 15,0 11-8-15,11 16-4 0,4 7-16 16,0 4 6-16,-6 4 2 0,-7-2 1 16,-5 0-1-16,-9-3-4 15,-9 3 0-15,-9 5-5 16,-8-7-1-16,-7-6-22 16,-6-8-6-16,0-6-38 15,-2-7-14-15,-1-8-63 16,6-3-60-1,-6-5 66-15</inkml:trace>
  <inkml:trace contextRef="#ctx0" brushRef="#br0" timeOffset="10720.2839">22633 6662 156 0,'0'-8'57'0,"0"6"-30"0,0-1-10 0,0 3 20 16,0 0-2-16,-6 0 2 0,0 3-9 16,-9 5-5-16,-3 5-13 15,-3 8-4-15,-6 11 0 0,-2 7 1 16,-1 17 3-16,0 2 6 16,3 11 2-16,9-3-9 15,18 0-3-15,6-2-6 16,12 2-1-16,6-5-8 15,12-8-4-15,0-11-13 16,-1-8-4-16,1-10-17 16,-6-8-6-16,5-11-50 15</inkml:trace>
  <inkml:trace contextRef="#ctx0" brushRef="#br0" timeOffset="11352.6453">22737 6850 140 0,'-9'-8'55'0,"9"3"-30"0,0-3-16 0,6 8 14 16,-3 0 9-16,-3 0 7 0,0 0-6 16,3 10 0-16,0 9-18 15,0 18 2-15,-3 5 1 16,0 6-2-16,0-3 1 0,3-3-3 16,-3-5-1-16,6-2-10 15,0-6-1-15,0-5-2 16,0-8 2-16,0-3-8 15,-1-8-1-15,4-5-3 16,-3-8 1-16,3-5 0 16,3-8 1-16,-3 0 2 15,0 2 2-15,0 6-1 16,-6 5 4-16,6 3 2 16,-3 7 4-16,3 6 4 15,-3 8 2-15,6 3-3 16,-3-1-3-16,5 1-2 0,-2-4 0 15,6-1 0-15,0-4 1 16,0-2 4-16,3-8 3 16,-3-5-2-16,-1-3 2 15,-2-8-2-15,0-8 0 16,-3-5-3-16,-3-5-1 16,-6-11 3-16,-3 0 3 15,-3 0-6-15,-3 3-1 16,6 5-2-16,-3 5-2 15,0 5-8-15,0 6-3 16,-6 5-34 0,3 6-22-16,0 4-9 15,12 6-50-15</inkml:trace>
  <inkml:trace contextRef="#ctx0" brushRef="#br0" timeOffset="11805.8412">23225 6839 176 0,'0'-2'66'0,"6"4"-36"0,-3 6-13 0,-3 0 20 16,12 8 1-16,-6 13 4 16,-3 11-17-16,3 5-4 0,-3 0-13 15,-6 3 4-15,-3-3 1 0,6-3-2 16,0-5-1-16,0-8-9 16,-3-5-2-1,3-3-22-15,-3-8-8 0,0-2-24 16,0-6-8-16,3-7-45 15</inkml:trace>
  <inkml:trace contextRef="#ctx0" brushRef="#br0" timeOffset="12356.1276">23252 6903 152 0,'-18'-5'57'0,"18"2"-30"0,-3 0-14 0,3 1 19 16,0-1-5-16,3 0-1 15,-3-2-6-15,6-3 0 16,3-2-11-16,6-1 1 0,-3-2 3 15,8 2-3-15,1 1 2 16,-3 2-5-16,3 5-2 16,0 3 0-16,3 5 1 15,-4 9 3-15,-8 1 5 16,-9 4-6-16,-6 7 0 16,-3-2-9-16,-3 0-1 15,-2-3-7-15,-4 0 1 0,-3-5 2 16,0-2 3-16,-3-4 2 15,9 1 1-15,3-3 0 16,0 0 2-16,18 2-3 16,3 3 2-1,6 1 4-15,3 1 2 16,6 7 3-16,-1-1 1 16,-2 0 1-16,-3 0-2 15,-6 0 1-15,3 0-4 0,-6 1 1 16,0-1-5-1,-6-5 0-15,-3-3-10 16,-3-2-5-16,0-4-16 16,0-1-8-16,0-6-20 0,0 0-10 15,0-8-46 1</inkml:trace>
  <inkml:trace contextRef="#ctx0" brushRef="#br0" timeOffset="12644.3851">23773 6887 236 0,'-3'0'90'0,"3"3"-48"0,3 5-40 0,-3 2 19 0,3 9 2 15,0 5 6-15,0 7-5 16,-3 4-2-16,0 2-12 16,0-5-6-16,6-1-1 0,-6 1-2 15,3-5-1-15,-3-4-19 16,5-4-8-16,-2-3-26 16,-3-6-11-16,0-10-48 15</inkml:trace>
  <inkml:trace contextRef="#ctx0" brushRef="#br0" timeOffset="12901.0433">23567 6839 316 0,'-9'-2'121'0,"15"2"-66"0,-3 2-58 0,-3-2 24 15,6 0-6-15,6 0 3 16,3 0-8-16,6 0-1 16,6 0-5-16,5-2-5 0,-2-1 0 15,0 1-15-15,0-1-6 16,-9 0-14-16,-1 1-4 16,-5 2-30-16,-3 2-12 0,-3 4-21 15</inkml:trace>
  <inkml:trace contextRef="#ctx0" brushRef="#br0" timeOffset="13171.0933">23567 7260 220 0,'-9'13'85'0,"9"-7"-46"0,6-1-32 16,-3 0 20-16,3 1-5 15,0-4-1-15,12 1-5 0,0 0-2 16,6-3-8 0,11-3 5-16,-8 0 2 0,3 1-6 15,0 2-4-15,0-3-2 16,-4 3-1-16,-2 0-16 0,-3 0-6 16,0 0-18-16,-6 0-5 15,6-3-143 1,-7 1 86-1</inkml:trace>
  <inkml:trace contextRef="#ctx0" brushRef="#br0" timeOffset="13517.4416">24112 6869 248 0,'-6'8'93'0,"6"2"-50"0,6 9-33 16,-3 4 23-16,-3 4-1 15,0 7 6-15,0 6-17 16,0-3-4-16,0 0-11 16,0 0-4-16,6-2 1 0,-3-6-11 0,0-6-4 15,0-4-27-15,0-1-10 16,0-7-19-16,-3-6-8 16,0-5-24-1</inkml:trace>
  <inkml:trace contextRef="#ctx0" brushRef="#br0" timeOffset="13748.4775">23942 6813 296 0,'-9'-8'112'0,"9"8"-60"0,6-8-58 0,0 8 19 0,3-2 7 16,0-1 10-16,6-2-7 15,3 2-1-15,6 0-13 16,3 1-8-16,2 2-1 0,1 0-29 16,-3 0-10-16,-3 2-43 15,5-2-17-15,-8 3-17 16</inkml:trace>
  <inkml:trace contextRef="#ctx0" brushRef="#br0" timeOffset="14052.5469">24439 6832 228 0,'-8'13'85'0,"8"0"-46"0,5 13-24 0,-5-2 24 15,3 5-1-15,-3 6 4 16,0 4-14-16,0 4-5 16,0-1-13-16,-3-2-2 0,3-3-1 15,0-5-6-15,0-6-2 16,0-5-18 0,0-2-7-16,3-6-18 0,-3-2-5 0,0-6-20 15,0-5-9 1,9-5-18-16</inkml:trace>
  <inkml:trace contextRef="#ctx0" brushRef="#br0" timeOffset="14318.4402">24395 6847 280 0,'-6'-2'107'0,"6"2"-58"0,15 0-42 16,-12 0 26-16,0 0 1 16,6 0 4-16,0 0-9 0,2-3-5 15,7 0-14-15,3-2-4 0,6 0 0 16,-3 0-5-16,0-3-1 16,2 0-20-16,-2 2-7 15,-6-1-17-15,0 4-5 16,-3 0-49-16,0 3-21 15,-6 3 13 1</inkml:trace>
  <inkml:trace contextRef="#ctx0" brushRef="#br0" timeOffset="14520.864">24457 7075 288 0,'-9'5'107'0,"12"-2"-58"0,3-3-51 16,-3 0 20-16,6 0 0 16,3 0 3-16,9-3-10 15,-3 1-7-15,3-1-2 16,5-2-2-16,-2-1 0 0,3 1-18 16,-6 5-5-16,-6-3-24 15,0 3-10-15,-3 3-34 16</inkml:trace>
  <inkml:trace contextRef="#ctx0" brushRef="#br0" timeOffset="14784.6568">24416 7316 212 0,'-21'5'82'0,"21"-2"-44"0,0-1-33 0,6-2 17 16,0 3-3-16,-3 0 1 15,6-1-7-15,0 1-3 16,2-3-5-16,10 0 1 0,0 0 0 16,6 0-2-16,-3-3-1 15,0 1-3-15,2 2-3 16,1-3-31-16,-3 0-15 16,-3-2-48-1,-3-3-34-15,2 0 54 16</inkml:trace>
  <inkml:trace contextRef="#ctx0" brushRef="#br0" timeOffset="15132.9719">24773 6662 228 0,'0'-5'85'0,"6"10"-46"0,-3-7-41 16,0 4 17-16,3 4 4 16,6 1 6-16,5 9 4 0,-2 3 5 15,6 7-19-15,6 11 7 0,-3 19 5 16,6-1 2-16,-10 9 3 15,-2-3-4-15,-12 2-3 16,-12-2-9-16,-3-3-3 16,-3-2-7-16,-5-3-2 15,-4-13-20-15,-3-9-9 16,-3-4-40-16,6-9-18 16,0-4-76-1</inkml:trace>
  <inkml:trace contextRef="#ctx0" brushRef="#br0" timeOffset="16154.9834">23975 6771 148 0,'0'-3'55'0,"0"3"-30"0,0 0-18 0,0 0 13 15,0 0-1-15,0 0 3 16,0 0-1-16,0 0 2 16,0 0-13-16,0 0 8 0,0 0 2 15,0 0-6-15,0 0-3 16,3 0-4-16,3 0 0 15,0 0 2-15,0 0 2 0,3 0-1 16,0 0-1 0,3 0-1-16,3 0 0 15,-1 0-4-15,7 0-1 0,-3 0-1 16,3 0-2 0,0-3 1-16,0 1-1 0,-3 2 0 15,-1-3 2-15,-2 3 1 16,3 0 3-16,-6 0 1 15,0 0 3-15,-3 0-3 16,-3 0 1-16,-3 0-3 16,3 0 0-16,-6 0-3 15,0 0-2-15,0 0-2 16,0 0 1-16,0 0-17 16,0 0-8-16,0 0-26 15,0 0-12-15,0 0-59 16</inkml:trace>
  <inkml:trace contextRef="#ctx0" brushRef="#br0" timeOffset="16533.4769">24106 6781 192 0,'0'-2'74'0,"0"2"-40"0,0 0-22 16,0 0 21-16,0 0-8 15,6 5 0-15,-3 3-1 16,-3 10 2-16,6 4-14 16,-3 1 6-16,0 12 5 0,0-3-8 15,0-1-3-15,0-4-7 16,-3-3-2-16,0-6-12 16,0-2-4-16,6-3-45 15,-6-5-17-15,9-5-49 16</inkml:trace>
  <inkml:trace contextRef="#ctx0" brushRef="#br0" timeOffset="19220.8718">21567 5752 136 0,'0'0'52'0,"0"0"-28"0,0 0-22 0,0 0 14 0,0 0 3 15,0 0 5-15,0 0-3 16,0 0-1-16,0 0-11 16,0 0 1-16,0 3 3 0,0-3 2 15,-3 5 0-15,0 0-1 16,0-2 1-16,-3 0-6 16,0-1-3-16,0 1-1 15,-3 2 1-15,-3 3-5 16,1-8-1-16,-4 5 0 15,0-5 2-15,3-2-23 16,0-1-11-16,3 3-12 16,3-3-6-16,0 1-41 15</inkml:trace>
  <inkml:trace contextRef="#ctx0" brushRef="#br0" timeOffset="21265.4847">21784 5572 104 0,'-3'-3'41'0,"3"3"-22"0,0 0-5 0,0 0 15 15,0 0-1 1,0 0 1-16,0 0-5 0,0 3-3 16,0 0-11-1,-3-1-2-15,3 9 8 0,0 8 0 16,0 2-3-16,3 0-1 15,0 3-3-15,0-1 0 16,0 1-8-16,0 3-2 16,0-6 2-16,-3-3 3 15,0-2-6-15,0-2 0 16,0-4-35-16,0-2-16 16,6-8-47-1</inkml:trace>
  <inkml:trace contextRef="#ctx0" brushRef="#br0" timeOffset="22236.0775">21889 5985 140 0,'-15'0'52'0,"18"0"-28"0,-3 3-11 0,0-3 17 16,0 0-11-16,0 0-3 15,0 0-5-15,0 0 0 16,6 2-6-16,0 1 1 16,-1-1 1-16,1-2 1 0,6 3 4 15,0-3-2 1,3 0 0-16,0 0-2 16,0 0 0-16,0 0 2 15,0-3-5-15,0 3-1 16,-1-2-2-16,-2 2 1 15,0 0 0-15,0 0 7 16,0-3 2 0,-3 3-2-16,-3 0-1 0,0 0-8 15,-3 0 0-15,3 0 1 16,-3 0 1-16,0 0-1 16,3 0 3-1,0 0-1-15,-3 0-6 16,0 0-3-16,0 0 6 15,0 0 4-15,0 0-2 16,-3-2 0-16,0-1-6 16,-3 0-57-1,3-2-23-15,-9 0-32 16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7T22:54:46.4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17035 2433 264 0,'-13'0'99'0,"9"8"-54"0,4 11-44 0,0-4 21 16,-9 8-10-16,5 12-2 15,4 10-8-15,0 1-1 16,0 0-1-16,0-3 0 0,4-5 2 16,5-8-36-16,-5-3-15 15,5-11-68 1</inkml:trace>
  <inkml:trace contextRef="#ctx0" brushRef="#br0" timeOffset="150.6225">16984 2207 244 0,'-22'0'93'0,"22"0"-50"0,0 4-59 0,0-4 12 0,0 7-41 16,17 5-15-16,-4-1-27 15,13 9-8-15</inkml:trace>
  <inkml:trace contextRef="#ctx0" brushRef="#br0" timeOffset="418.1349">17199 2555 212 0,'-4'35'82'16,"-5"-20"-44"-16,1 47-40 0,3-43 14 0,1 0 3 15,4 0 2-15,-9-4-4 16,5-7 0-16,4 0-8 15,0-8-1-15,13-16 0 0,-4-10-2 16,8-9 1-16,13-3-2 0,0 3-1 16,0 5-4-16,-4 10 0 15,0 13 0-15,-5 11-1 16,-3 11 1-16,-1 19 0 16,-4 5 5-16,-9-1 3 15,0 0-1-15,1 1 0 16,-5-5-17-16,4-7-7 15,5-12-76 1,-1-19-42-16,5-15 60 16</inkml:trace>
  <inkml:trace contextRef="#ctx0" brushRef="#br0" timeOffset="599.3149">17673 1912 260 0,'-17'-4'96'16,"17"16"-52"-16,0 11-58 0,0 15 11 0,4 16 7 15,-4 18 9-15,0 5-6 16,0 3-1-16,4 12-4 16,5 4-2-16,0-4 3 0,4-4 0 15,-5-4 1-15,9-15-60 16,-4-7-24-16,-4-32-22 16</inkml:trace>
  <inkml:trace contextRef="#ctx0" brushRef="#br0" timeOffset="765.558">17492 2402 316 0,'-4'-4'121'0,"4"4"-66"0,17 0-66 0,-13 0 18 16,18 0-9-16,8 0-2 15,9 0-41-15,8 0-20 16,5 0-55-16,30-11-22 15</inkml:trace>
  <inkml:trace contextRef="#ctx0" brushRef="#br0" timeOffset="1109.5139">18108 2847 276 0,'-21'30'104'0,"12"-18"-56"0,9-1-47 0,0-11 21 0,0 0-10 15,9 0 1-15,4-4-4 16,12-7 0-16,-7-16-5 16,12-23-3-16,0-7 2 0,-4-8-4 15,-5-12-2-15,-3-7-3 16,-1 7-1-16,-4 8 1 16,-5 8 4-16,1 19 3 15,0 7 4-15,-1 12-2 16,1 12-2-16,4 11-5 15,0 11 0-15,8 20 2 16,-3 11 1-16,3 16 1 16,1-1 0-16,-1 16 2 15,1-4 1-15,-5-4-21 0,-4-4-8 16,-4-11-55-16,-9 4-23 16,-5-28 8-1</inkml:trace>
  <inkml:trace contextRef="#ctx0" brushRef="#br0" timeOffset="1260.9651">18190 2682 320 0,'-21'-27'121'0,"25"23"-66"0,4 0-64 16,18-7 4-16,5-1-1 15,7 1-32-15,18-1-13 0,5-3-68 16,12-4-31-16</inkml:trace>
  <inkml:trace contextRef="#ctx0" brushRef="#br0" timeOffset="1544.2019">18780 2559 296 0,'-17'27'112'0,"17"-8"-60"0,0 31-47 15,0-31 22-15,0 4-13 16,0 4-1-16,0 0-7 15,0-4-4-15,5-4-1 16,-1-4-1-16,4-3 2 0,-3-16 8 16,3-11 3-1,1-12 5-15,-5-8-8 0,9-3-1 16,-8 0-7-16,3 3-4 16,1 5-2-16,12 3 3 15,1 4-24-15,8 4-11 16,-8 3-21-16,12 1-7 15,-8 4-12-15,4 3-3 16,-8 4-10 0</inkml:trace>
  <inkml:trace contextRef="#ctx0" brushRef="#br0" timeOffset="1756.2234">19151 2529 228 0,'0'19'85'0,"0"0"-46"0,0 0-26 0,4 0 24 15,-4 8-10-15,0-4-3 16,0 0-10-16,0 0-1 0,0-4-8 15,0-3-1-15,0-5 0 0,0-3 15 16,0-8 8-16,5-27 12 16,-1 0-16-1,5-4-8-15,3 1-7 16,10-5-1-16,12 1-4 16,5 3-2-16,9 4 0 15,8 4 1-15,8 4-56 16,5 4-23-16</inkml:trace>
  <inkml:trace contextRef="#ctx0" brushRef="#br0" timeOffset="7865.462">19927 1947 172 0,'-26'-12'66'0,"30"12"-36"0,0 0-29 0,-4 0 16 16,9 12 13-16,0 10 10 16,-1 13 4-16,1 15 1 15,-9 7-25-15,0 1-3 0,-9 11-2 16,5 11-2-16,0-3 0 16,-9-1-3-16,4-3-1 15,0-4-3-15,5-12 1 16,0-7-4-16,4-4 0 15,4-11 3-15,9-9 3 16,9-6-2-16,-1-9 1 16,22-11-1-16,5-4 1 0,-1-3-7 15,0-1 0-15,1 0-21 16,-1-3-7-16,-4-1-32 16,-8 1-13-16,-1-1-66 15</inkml:trace>
  <inkml:trace contextRef="#ctx0" brushRef="#br0" timeOffset="8105.797">19875 2127 288 0,'-35'-20'110'0,"31"20"-60"0,4-3-36 0,4 3 28 16,5-8-21-16,13-7-4 16,-1-1-6-16,18-3-2 15,17-4-5-15,4-4-5 0,1 0 0 16,8 5-28-16,-1 2-13 16,-7 13-104-1</inkml:trace>
  <inkml:trace contextRef="#ctx0" brushRef="#br0" timeOffset="9266.0613">20599 2211 188 0,'-17'-4'71'0,"17"8"-38"0,-13 3-17 15,8 5 24-15,-12 7-10 16,-4 4 0-16,-5 12-8 16,0 14-4-16,4 5-10 0,14-4-3 0,16-8 1 15,18 0 1-15,9-11 1 16,8-16-4-16,4-7-1 15,1-16-1-15,-10-7 1 16,-3-12 0-16,-9-4 1 16,-5 1 0-16,-21-5 0 15,-8 4 2-15,-10 5 1 16,-3-1-3-16,-5 4-1 16,4 4-8-16,1 0-4 15,4 7-68-15,25 1-97 31</inkml:trace>
  <inkml:trace contextRef="#ctx0" brushRef="#br0" timeOffset="9665.9074">20870 2065 272 0,'-77'-42'104'0,"55"46"-56"0,1-8-43 16,16 4 22-16,-3 0 0 15,3-4 4-15,10 0-17 16,8 1-8-16,8-5-4 16,9-4-5-16,13 1 0 0,5-12-1 15,16 4 0-15,-8 4-2 16,-4 3 1-16,-9 4 1 16,-4 8 2-16,-13 8 1 15,-5 11 1-15,-8 23 0 0,0 12 2 16,-13 7-3-16,0 8-2 15,5 8-1-15,3 7 3 16,1 0 2-16,-1-3 2 16,1-12 1-16,0-8 0 15,-5-11 4-15,-4-8 3 16,-9-8 9-16,-12-3 5 16,-14-8-9-16,-8-8-2 15,-4-3-8-15,4-5-4 16,8-7-10-16,1 0-3 15,4 0-32-15,12 0-14 16</inkml:trace>
  <inkml:trace contextRef="#ctx0" brushRef="#br0" timeOffset="10899.1905">20069 3164 208 0,'-9'-7'79'0,"13"11"-42"0,-4 3-32 0,0 1 19 16,0 11 0-16,-4 8 5 15,-4 15-6-15,-1 8-2 16,5 3-12-16,-9-3-3 0,8-4-2 16,1 0 0-16,8 0 2 15,1-4-5-15,8-3-1 0,4-1 4 16,4-11 2-16,10-8-2 16,-1-4-3-16,-4-7-3 15,-1-8-1-15,6-8-38 16,-6-3-17-16,1-5-66 15</inkml:trace>
  <inkml:trace contextRef="#ctx0" brushRef="#br0" timeOffset="11050.4878">20069 3203 268 0,'-30'-27'101'0,"30"23"-54"0,0-7-42 16,4 7 22-16,5-4-20 0,3-3-5 15,19-1-27-15,7 1-11 16,1-1-83-16,13 1-34 16</inkml:trace>
  <inkml:trace contextRef="#ctx0" brushRef="#br0" timeOffset="11316.104">20513 3218 304 0,'-22'-4'115'0,"26"0"-62"0,-4-7-55 0,5 3 22 16,3-3-16-16,-3-5-2 15,8-3-9-15,-1 0-3 16,1 0 6-16,0 0-8 0,5 4 1 0,-14 3 4 16,4 12 1-16,1 12 4 15,-5 14 1 1,1 13 1-16,3 10 0 0,-8 5 0 15,0 0 0-15,0-4 0 16,0-5 0-16,0 5-49 16,0-8-19-16,-8-3-39 15</inkml:trace>
  <inkml:trace contextRef="#ctx0" brushRef="#br0" timeOffset="11469.7875">20470 3548 308 0,'-18'-4'115'0,"23"4"-62"0,8 4-55 0,-9-4 22 16,13 0-12 0,5 0 0-16,-1 0-4 0,9 0-3 15,9 0 0-15,4-4-23 0,5 0-10 16,-1-8-103 0</inkml:trace>
  <inkml:trace contextRef="#ctx0" brushRef="#br0" timeOffset="11843.5035">20827 3099 300 0,'-13'-19'112'0,"18"12"-60"0,3-9-61 0,-4 9 18 0,9 3-12 15,0-4 0-15,5 4-1 16,-1-3 0-16,4 3 3 15,5 0-11-15,0 4-2 0,4 4-2 16,-13 3 2-16,5 9 8 16,-13 11 3-16,4 11 3 15,-5 12 0-15,1 11-3 16,-1 0 2-16,1 1 1 16,8-5 0-16,-8-7 0 15,8-8 0-15,-4-4 0 16,-9-7 2-16,-4-4 12 15,-4-4 6-15,-22-4-6 16,-4 4-3-16,0-8-6 0,-5-7-4 16,-3-1-18-16,7-3-6 15,-3 0-57 1,12 4-63-16,-8 3 38 16</inkml:trace>
  <inkml:trace contextRef="#ctx0" brushRef="#br0" timeOffset="12205.7327">20133 4034 220 0,'-17'27'82'0,"9"11"-44"0,-5 20-29 16,13-36 22-16,-18 13-6 15,1 7 3-15,0 8-14 16,13 4-5-16,-5-9-6 15,9-2-3-15,9-1 1 0,4-8-4 0,12-7 0 16,1-8-18-16,9-11-7 16,-1-4-20-16,1-12-8 15,-14-4-41 1</inkml:trace>
  <inkml:trace contextRef="#ctx0" brushRef="#br0" timeOffset="12400.4405">19991 3984 296 0,'-17'-19'112'0,"34"11"-60"0,0 1-61 0,-4 3 20 15,9-4-21-15,8 1-6 0,18-1-90 16,3 0-42-16,5 1 57 15,-4-5 32-15</inkml:trace>
  <inkml:trace contextRef="#ctx0" brushRef="#br0" timeOffset="12667.7421">20444 4034 296 0,'-26'-15'110'0,"30"15"-60"0,5-20-65 16,-1 17 16-16,5 10-7 15,-4 1 3-15,4 11-9 16,0 12-2-16,-9 15 7 16,-4 0-8-16,-4 0 1 0,-5 0 7 0,1 0 6 15,-10 0 7-15,5-12 5 16,5-3 9-16,3-8 7 16,1-8-10-16,8-4-2 15,9-7-7-15,9-8 0 16,4-3-23-16,13-9-9 15,4 1-57-15,8 4-22 16,-12-1 7 0</inkml:trace>
  <inkml:trace contextRef="#ctx0" brushRef="#br0" timeOffset="13029.3186">20724 4042 316 0,'-43'-31'121'0,"38"23"-66"0,5-7-58 16,0 15 22 0,9-8-14-16,8-3-5 15,13 3-3-15,1-3 2 16,3-1-13-16,0 5-4 0,1-1-1 16,-1 4-1-16,-8 4 11 15,-4 4 5-15,-5 19 3 16,-8 11 1-16,-5 5-3 15,-4 14 2-15,0-3 1 16,0 7 0-16,4 5-3 0,1-1 2 16,3 0 1-1,1-7 2-15,-5-4 10 0,-4-8 7 16,-4-4 5-16,-5-7 5 16,-12-8-11-16,-5-4-5 15,-9-8-6-15,5-3 0 16,-9-8-39-16,9 0-18 15,13 0-92 1</inkml:trace>
  <inkml:trace contextRef="#ctx0" brushRef="#br0" timeOffset="15822.614">20439 1682 192 0,'-13'-27'71'0,"13"35"-38"0,0-8-25 15,0 0 18-15,0 0-11 0,5 8-1 16,-1-1 7-16,5 1 6 15,-1 7-14-15,10 8 0 0,-10 4-2 16,5 4-6-16,4-1-1 16,-8 1 2-16,0-8 1 15,-1-4 1-15,1-3 2 16,-1-5-3-16,5-3-2 16,5-4 4-16,-10-4 2 15,9-4-4-15,5-4-2 16,4-3-2-16,0-1 0 15,0-3-4-15,-1 3 0 16,-3 1-23-16,-5-1-10 16,0 5-61-1,-8 3-73-15,0 4 47 0</inkml:trace>
  <inkml:trace contextRef="#ctx0" brushRef="#br0" timeOffset="16318.6238">20719 1816 140 0,'-8'4'55'0,"-1"-4"-30"0,1 4-7 0,3-4 18 16,-3 0-5-16,3 0 2 16,-8-4-10-16,5-4-2 15,-1-3-12-15,5-4 1 0,0-1 1 16,8-7 0-16,5-7 1 15,3-1 2-15,6-15 4 16,8 0-6-16,-1 0 1 16,14 0-4-16,-9 4 2 15,13 4-6-15,0 11-3 16,14 4-1-16,3 11 1 16,0 5 1-16,5 3 1 0,-9 4-2 15,-4 0-2-15,-5 8 1 16,-4-1 1-16,0-3-3 15,-13 0 0-15,-4 0-30 16,4-4-14-16,-4 0-65 16,0-4-56-1</inkml:trace>
  <inkml:trace contextRef="#ctx0" brushRef="#br0" timeOffset="17444.2699">21861 1031 160 0,'5'-57'60'0,"-5"53"-32"0,0 4-4 16,4 7 22-16</inkml:trace>
  <inkml:trace contextRef="#ctx0" brushRef="#br0" timeOffset="17577.1549">21883 1008 376 0,'4'31'47'0,"-4"22"-25"16,0 5-7-16,0 11-3 0,0-4-7 15,0-4-3-15,0-3 1 16,0-5 0-16,0-3-12 16,9-8-4-16,-5-11-51 0,13-12-21 15,1-11-24 1</inkml:trace>
  <inkml:trace contextRef="#ctx0" brushRef="#br0" timeOffset="18073.0392">22072 1399 232 0,'-21'-23'88'0,"21"27"-48"0,-4 15-45 0,4-4 17 16,0-3 4-16,0 3 5 15,0 4-9-15,0 0-2 16,8 0-6-16,5-3 2 0,4-5 3 0,9-7-3 16,0-8 2-16,0-3-3 15,-5-9 2-15,-3-7 0 16,-5-7 1-16,-13-1-2 15,-9 8 1-15,-8-8-4 16,4 8-2-16,-13 4-3 16,4 4 1-16,5 3-19 15,9 9-7-15,-1-5-35 16,18 4-15-16,-5 0-12 16,13 0-23-1,5-3 46-15,8 7 189 31,-13 30-44-31,5 9-10 16,-14-1-32 0,5 4-17-16,0-11-5 15,9-1 0-15,-1-7-8 16,5-3 0-16,0-9 0 0,0-3 1 0,0-8 0 16,-1-8-2-16,-16-3 1 15,0-5-2-15,-9-14 0 16,-18 3-3-16,1 0-2 15,-4 4 1-15,3 4 1 16,-3 3-21-16,8 1-9 16,9 4-39-16,4 3-17 15,4 0-14 1</inkml:trace>
  <inkml:trace contextRef="#ctx0" brushRef="#br0" timeOffset="18403.0645">22534 1395 204 0,'8'69'77'0,"1"-42"-42"0,-5 19-28 0,-4-23 20 0,0 7 1 16,0 1 6-16,0 3-15 16,0 9-3-16,0-13-10 15,0-3-2-15,0-8 0 0,-4-4 6 16,-1-11 6-16,1-11-2 16,4-9 0-16,0-14-8 15,0-12-4-15,0-8-6 16,4-8-2-16,9 5 0 15,0-1 4-15,5 12-1 16,-1 15-1-16,4 8 0 16,-3 11 3-16,-10 16 4 0,1 11 3 15,-9 0 2-15,-5 8 0 16,-7 4-4-16,-1-4-1 16,-5-4-1-16,1-4 1 15,9-8-40-15,-10-3-14 16,10-4-39-16,3-4-16 15,18-4 10 1</inkml:trace>
  <inkml:trace contextRef="#ctx0" brushRef="#br0" timeOffset="18793.4267">22990 1460 156 0,'-8'4'60'0,"8"4"-32"0,0-5-20 16,0-3 18-16,0 0-6 15,4 4 0-15,0 4 0 16,9 3 2-16,-9 1-12 16,9 3 5-16,-8-3 5 0,-1-1-5 15,0 1 0-15,1-1-12 16,-1-3-1-16,-4-1 2 15,0-7 2-15,4 8 2 16,-4-8 0-16,0 0-2 0,0 0-1 16,0 0 10-1,5 0 5-15,3-4-6 0,1 0-1 16,4-3-7-16,0-5-2 16,0 1-2-16,0-4 1 15,-1-1-18-15,1-11-4 16,0 4-31-16,0 4-12 15,0 0-26 1,0 4-51-16,9 7 35 16</inkml:trace>
  <inkml:trace contextRef="#ctx0" brushRef="#br0" timeOffset="19139.4065">23348 1414 212 0,'-4'0'79'0,"-9"8"-42"0,4-1-37 0,9 1 18 0,-17 7-3 15,4 5 0-15,-4 3-3 16,8 0-2-16,-4 7-6 16,9-7-3-16,-1-4 0 0,10 0 1 15,12-7 1-15,-8-8 1 16,4-8 0-16,4-4 0 16,0-3 0-16,-13-5-2 15,9-3-2-15,-13 0 1 16,5 0 1-16,-5 4-1 15,0 3 2-15,0 1 0 16,0 3 3-16,0 8-3 16,0 8-2-16,0 7 2 15,4 0 2-15,0 8-2 16,5 0 0-16,-1 0-6 0,5 0-2 16,0-4-34-16,9-7-11 15,-5-4-37 1,5-5-41-16,-1-10 42 15</inkml:trace>
  <inkml:trace contextRef="#ctx0" brushRef="#br0" timeOffset="19184.6836">23576 1525 216 0,'-4'-15'82'0,"-9"7"-44"0,22 12-38 0,-9-4 18 16</inkml:trace>
  <inkml:trace contextRef="#ctx0" brushRef="#br0" timeOffset="19381.8551">23568 1518 375 0,'0'11'15'15,"0"4"-8"-15,0 1-3 0,0-5 0 0,0 1-2 16,0-5 1-16,0 1 0 15,0-8 1-15,0 11 13 16,-5-11 8-16,1-3-8 16,0-5-2-16,4 0-7 15,4 1-3-15,0-5-2 16,5-3-3-16,4 0-10 16,4-1-6-16,5 5-52 15,-1-1-20-15,5 5-26 16</inkml:trace>
  <inkml:trace contextRef="#ctx0" brushRef="#br0" timeOffset="19484.1222">23830 1491 244 0,'-8'11'93'0,"8"1"-50"0,0 11-46 0,0-12 16 16,0 4-9-16,0-3-1 16,0 7-3-16,0 4-3 15,4-4-62-15,0-11-29 16</inkml:trace>
  <inkml:trace contextRef="#ctx0" brushRef="#br0" timeOffset="19648.5839">23839 1360 248 0,'-17'-30'93'0,"21"30"-50"0,0-4-52 0,1 4 12 15,8-4-11-15,4 0-2 16,9 1-42-16,4 3-15 15,0-4-17-15,0 4-6 0</inkml:trace>
  <inkml:trace contextRef="#ctx0" brushRef="#br0" timeOffset="19709.7454">24076 1464 220 0,'-30'38'85'0,"17"-22"-46"0,-4 22-30 16,4-27 19-16,4 8-5 16,5-3 0-16</inkml:trace>
  <inkml:trace contextRef="#ctx0" brushRef="#br0" timeOffset="19922.0734">23990 1629 444 0,'9'7'10'0,"8"-3"-4"0,-4-8-10 15,4-7-3-15,9-8-1 16,-13-4 2-16,4 0 4 16,-4 4 1-16,0 3 3 15,-5 16 5 1,-3 12 1-16,8 7-1 0,0 0 0 16,-9 4-4-1,9 0 0-15,-5 0-1 0,5 0-2 16,5-8-37-16,-10 1-15 15,5-16-31 1,0-16-49-16,0-3 36 16</inkml:trace>
  <inkml:trace contextRef="#ctx0" brushRef="#br0" timeOffset="20251.8435">24322 1142 212 0,'0'-11'79'0,"4"11"-42"0,-4 4-43 16,9 18 42-16,-1 13 3 0,1 11-2 15,-5 8-2-15,-4-1-20 16,0-3-5-16,0-4-2 0,0-8-2 16,0 1 1-16,0-16-4 15,0-4 0-15,4-8 1 16,5-3 0-16,4-8-11 16,9-4-3-16,3 0 0 15,-7 4 1-15,8 4 6 16,-5 4 1-16,1-1 6 15,-9 12 5-15,-1 1 12 16,-12-5 7-16,-12 4-3 16,-6-4-3-16,-3-3-15 15,-9-1-4-15,-1-3-7 16,1-4 0-16,4-4-33 16,5-8-16-16,4-11-23 0,4 0-10 15,13-8-31 1</inkml:trace>
  <inkml:trace contextRef="#ctx0" brushRef="#br0" timeOffset="20466.3228">24615 1096 312 0,'0'8'115'0,"8"11"-62"0,-8 23-38 0,0-15 29 15,0 7-9-15,-4 12 0 16,0 4-18-16,4 4-8 15,-9-4-5-15,18-1-4 0,-9-3 1 0,0-7-26 16,8-1-8-16,1-7-36 16,4-5-14-16,0-3-33 15,0-3-39 1,4-20 61-16</inkml:trace>
  <inkml:trace contextRef="#ctx0" brushRef="#br0" timeOffset="20791.3967">24813 1502 260 0,'-9'-7'99'0,"14"7"-54"0,-5 3-55 16,4 1 14-16,5 0 6 15,3 0 7-15,1 4-6 16,5-8-1-16,3 3-6 16,1-3-3-16,4 0 2 0,-5-3-2 0,1-5 2 15,-1-4-2-15,-4-7 2 16,-4 0-7-16,-4-8-1 15,-13 8-1-15,-1 0 4 16,-16 0-1-16,-1 11 1 16,-4 27 2-16,1-3 2 15,-10 7 10-15,14 3 4 16,3 5 15-16,1 4 5 16,13-5-11-16,12 5-4 15,10-1-10-15,12-3-3 16,17-1-6-16,5-7-4 15,13-7-83-15,-1-5-35 16,-21-34-22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8T00:50:03.2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21993 1368 132 0,'0'-5'49'0,"6"-1"-26"16,-6 4-9-16,0 2 15 0,0 0-5 15,0 0 0-15</inkml:trace>
  <inkml:trace contextRef="#ctx0" brushRef="#br0" timeOffset="231.7549">21999 1363 312 0,'-3'13'10'0,"-3"0"-1"0,-6 19-2 15,-3 2 3-15,0 19 1 16,-6 5 1-16,0 6 0 15,-5 7 2-15,-1 9-1 16,-3 4 0-16,3 4-1 16,0-1 0-16,4 8 0 15,-1 8 0-15,-3 1-2 16,0-14-1-16,3 2 1 0,-2-2 4 16,2 3-4-16,3-19 0 15,0-8-9-15,6-8 0 16,3-8-1-16,-3-10 2 15,4-8-14-15,2-6-7 16,3-12-76 0,3-7-41-1</inkml:trace>
  <inkml:trace contextRef="#ctx0" brushRef="#br0" timeOffset="1157.3019">22037 1336 116 0,'-3'0'44'0,"6"0"-24"0,-3 8-17 16,0-8 21-1,3 11-1-15,0-1-3 16,0 6 0-16,3 5-11 16,0 6-1-16,0 5-1 0,3 12 3 15,0 9 1-15,3 0 1 16,-3 6 2-16,0 4-3 16,0 16 1-16,0-7-1 15,-3-1 1-15,3-2-2 16,-1-5 1-16,1-1-6 0,3 3-1 15,0-10-2-15,3-1-2 16,0-2 3-16,-3-5 0 16,0 0-4-16,0-6-1 15,0 3 1-15,-4-11 0 16,4 3 3-16,-3-5 3 16,0 8-2-16,0-1 0 15,0-4-3-15,-6 2-1 16,6 3 1-16,-3-3 2 15,0-3 1-15,0-13 1 16,0-2-16-16,0-3-6 16,6-11-176-1,0-5 74-15</inkml:trace>
  <inkml:trace contextRef="#ctx0" brushRef="#br0" timeOffset="2019.1426">21457 3061 124 0,'-3'0'49'0,"-3"0"-26"0,0 3-18 0,6-3 11 15,-3 3 6-15,0-1 4 16,-3 1-1-16,-3-1 2 16,-3 1-15-1,-3 0 2-15,-2 2 0 0,-4 0 1 0,-3 3 1 16,-9 0-4-16,-3 0-2 15,-5 3-4-15,-10 5 1 16,-8-6 0-16,-4 3 1 16,1 1-2-16,-7-1 1 15,-2 0 0-15,-1 6 1 16,-2-6 2-16,-1 5 4 0,4 1-6 16,0 2-2-1,-1-5 1-15,-5 8 2 0,-1 0-4 16,4 2-3-16,5-5-1 15,10-2-1-15,2-3 2 16,7-3 1-16,8 0-4 16,6-2 1-16,7-3-5 15,5-3-1-15,3-2-26 16,6-3-9-16,3 0-41 16,3 0-15-16,6 0-2 15</inkml:trace>
  <inkml:trace contextRef="#ctx0" brushRef="#br0" timeOffset="2665.9952">19588 3627 140 0,'-6'0'52'0,"12"0"-28"0,-6 0-15 16,0 0 16-16,3 0-10 16,3 0-3-16,0 0-7 15,8-2-4-15,4 4 0 16,3 1 3-16,6 2 2 0,6 1 0 15,2 2-1-15,7 0-1 16,12-1 0-16,8 4 0 0,4 2 2 16,2 3 1-16,-2 0 1 15,5 0-4-15,3 0-3 16,1 0 2-16,2 7 0 16,1 1-1-16,-10-3-2 15,1-2 5-15,-1-3 1 16,-3 0 0-16,-2-3-1 15,-4-2-1-15,-2-1 0 16,-3 1 2-16,-4-1 1 16,-5-2 1-16,-3 0 0 15,-4 0-2-15,-2-3-1 16,-3 1-3-16,-4-1 1 16,-2 0-4-16,-3 1 0 0,-3-4 3 15,-3 1 1-15,-6 0-17 16,0-3-7-16,-3 0-52 15,-4 0-64 1,1-3 32-16</inkml:trace>
  <inkml:trace contextRef="#ctx0" brushRef="#br0" timeOffset="6714.4338">21445 3993 100 0,'-15'-11'38'0,"12"8"-20"0,3 1-4 0,0-1 15 0,0 3 3 15,0 0 6-15,0 0-17 16,6 3-7-16,3 2-8 16,6 8-3-16,3 6 1 0,3 18 4 15,5 13 5-15,4 16 2 16,0 11 0-16,3 2-1 15,2 9-1-15,7 4-1 16,0 3 2-16,-4-10 4 16,1 2 1-16,-3 1-6 15,3-4-3-15,-7 1-3 16,1-11 0-16,-6-8-4 16,-3-7-2-16,-1-9 4 31,-2-5 4-31,-6-8-3 0,3-5-1 0,-6-9-2 0,-3-1 0 15,-6-9-11 1,-6-8-33 0,0-5-33-16,0-5-17 15,0-6-21 1</inkml:trace>
  <inkml:trace contextRef="#ctx0" brushRef="#br0" timeOffset="7248.7313">22534 4011 160 0,'0'-5'63'0,"3"2"-34"0,0 6-23 0,-3-3 26 15,0 13-11 1,-3 3-1-16,0 16-3 16,-5 15-9-16,-1 19 6 0,-6 16 3 15,-6 19-1-15,-3 15 3 16,-3 1 3-16,0 2 3 15,-2 0-9-15,5-13-2 16,-3-6-6-16,3-15 0 16,3-11-7-16,4-5-1 0,2-11 0 15,0-8 2-15,3-10-12 16,3-6-3-16,3-12-32 16,0-9-10-16,3-13-69 15</inkml:trace>
  <inkml:trace contextRef="#ctx0" brushRef="#br0" timeOffset="7915.5548">22445 3077 140 0,'3'5'52'0,"6"1"-28"0,3 4-24 16,-6-7 13-16,12 8 4 16,6 2 4-16,2 0-4 15,13 0 0-15,6 3-10 16,17 3 0-16,13-1 3 0,2 1-4 16,12-6 2-16,13 3-7 31,-1 0-1-31,-3 2 2 0,-3 3 1 0,3 0 1 15,-5 6 0-15,-13-1 4 16,-6 1 5-16,-8-3 2 0,-12-3 3 16,-7-5-6-16,-8 0-2 15,-6-6-1-15,-10-2 1 16,-2 0-3-16,-3-3-2 16,-6 1 0-16,-3-4-1 15,-3 1-9-15,0-3-2 16,-6-3-51-16,0 1-24 15,6 2-27 1</inkml:trace>
  <inkml:trace contextRef="#ctx0" brushRef="#br0" timeOffset="8419.5864">24085 3572 140 0,'-6'13'55'0,"3"-13"-30"0,-12 5-18 0,6-2 15 15,-2 5 11-15,-10 0 9 16,-9 0-5-16,-6 0-2 15,-14 2-19-15,-13 4 1 0,-8 4 3 16,-19 3 2-16,-5 3 4 0,-15 0 8 16,6 10 3-1,0-7-6-15,5-1-4 0,13-2-18 16,6-5-5-16,8-1-3 16,10-2-1-16,8-3-18 15,10 0-5-15,-1-2-18 16,12-3-6-16,9 0-35 15,7 0-12-15,5 0-24 16</inkml:trace>
  <inkml:trace contextRef="#ctx0" brushRef="#br0" timeOffset="10128.8026">22037 3548 92 0,'-12'0'35'0,"6"-3"-18"0,4-2-5 0,2 2 16 0,0 1-12 16,0-3-3 0,0-3 0-16,2 2 2 0,1-4-8 15,3 2 13-15,-3 3 7 0,3 2 3 16,0 0 2-16,0 6-6 16,0 2-4-16,-3 3-1 15,-3 5 1-15,0 1-1 16,-3 1-1-16,-3 1-4 15,0-2 0-15,0-4-5 0,-3 1-1 16,0-6-4 0,1-5-1-16,2-11-3 0,0-2-2 15,0 0 1-15,3-3 1 16,6 0-3-16,3 3-2 16,0 2-1-16,3 6 0 15,-1-3-2-15,1 8 1 16,0 3 12-16,-3 2 4 15,-3 0 4-15,-3 3 1 47,-3 3-4-47,-3-3-2 0,-3 0-4 0,-3 2 1 0,-2-4-4 0,-4-6 0 16,0-3 1-16,0 0 0 16,0-2-5-16,9-3-1 15,6-2-4-15,9-1-1 16,3 0-1-16,6 6 2 0,0-3 2 15,0 8 2-15,0 3 3 16,-3 2 2-16,-1-2-1 16,-5 7 1-16,-3-4 2 15,-3-1 2-15,-3 3-3 16,-3-6-1-16,1-2 1 16,-4-2 0-16,3-6-9 15,0-3-2-15,3-2-3 16,6 0-1-16,0 2 3 15,3 1 3-15,3 4 0 16,-1 4 4-16,1 2 0 16,-3 5 3-16,0 3 3 15,-6 3 4-15,-3 2-4 16,-3-3-1-16,0-2-26 0,-2-2-13 16,2-4-77-16,0-10-34 15,3-2 26 1</inkml:trace>
  <inkml:trace contextRef="#ctx0" brushRef="#br0" timeOffset="10833.6347">23609 1677 228 0,'-21'0'88'0,"12"0"-48"0,-3 0-27 16,3 6 24-16,0-1-15 16,-11 3-4-16,-4 11-7 15,-3 7 0-15,6 14-6 16,6-1-1-16,0 12 2 0,12 4-3 15,3 1 0-15,3-1-3 16,21-4-1-16,0-4-19 16,3-7-9-16,9-8-38 15,-7-6-17-15,4-15-18 16</inkml:trace>
  <inkml:trace contextRef="#ctx0" brushRef="#br0" timeOffset="11034.1617">23853 1900 264 0,'-6'-3'101'0,"6"11"-54"0,-6-3-61 0,6 3 11 0,0 5 14 16,-9 6 9-16,0 7-1 16,-12 6 0-16,1 0-11 15,-1-3-5-15,0-2-2 16,3-4-39-16,3 6-16 0,-3-13-66 15</inkml:trace>
  <inkml:trace contextRef="#ctx0" brushRef="#br0" timeOffset="11241.5731">23689 1982 276 0,'0'0'104'0,"21"0"-56"0,9 8-41 16,-18-3 23-16,3 8-12 16,-3 3-3-16,0 3-11 15,5-1-2-15,-2 1-2 16,0-1-20-16,0 3-7 0,-6-7-79 16,3-1-61-16,-6-11 60 15</inkml:trace>
  <inkml:trace contextRef="#ctx0" brushRef="#br0" timeOffset="11456.0406">24005 2162 268 0,'-6'10'101'0,"9"-4"-54"0,0 7-59 0,-3-8 24 15,-3 8 3 1,-3 8-6-16,-6-5 1 0,0-5-6 15,-6 2-23-15,9-5-7 0,-6 3-93 16</inkml:trace>
  <inkml:trace contextRef="#ctx0" brushRef="#br0" timeOffset="11658.8108">24100 1942 260 0,'6'3'99'0,"3"2"-54"0,0 8-37 16,-3-5 24-16,0 3-11 16,0-3 0-16,0 10-12 0,0-2-5 15,-3 3-3 1,6-1-17-16,2-5-59 0,-2-5-13 15,6-2-24 1</inkml:trace>
  <inkml:trace contextRef="#ctx0" brushRef="#br0" timeOffset="11844.413">24234 2053 228 0,'-18'53'85'0,"15"-26"-46"0,-15 4-28 0,9-10 21 16,-2 11-13-16,-1-5-1 0,3-1-12 16,0-5-4-16,0 3-2 15,9-8-42-15,-3-3-17 0,3-2-49 16</inkml:trace>
  <inkml:trace contextRef="#ctx0" brushRef="#br0" timeOffset="12064.0185">24448 1590 220 0,'6'-18'82'0,"0"36"-44"0,15 17-36 15,-6-17 19-15,-3 3 11 0,0 16 7 16,0 3-1-16,-3 8 0 15,-3-3-21-15,-6 5-8 0,-6-3-2 16,-9-2-26-16,-9 0-10 16,-18-5-115-1</inkml:trace>
  <inkml:trace contextRef="#ctx0" brushRef="#br0" timeOffset="12979.6849">24300 1884 144 0,'14'-11'55'0,"-11"11"-30"0,-3 0-10 0,0 0 20 15,0 0-4-15,6 6 2 16,-6 1-8-16,-6 12-3 0,3 2-12 15,-11 19 7-15,-1 2 3 16,-6 3-2-16,0 8 2 16,0-8-11-16,3-5-3 0,0-1-4 15,9-12-2-15,-2-1-50 16,8-7-24-16</inkml:trace>
  <inkml:trace contextRef="#ctx0" brushRef="#br0" timeOffset="14724.7571">23356 2172 196 0,'-3'-5'74'0,"3"10"-40"0,0-5-27 0,-3 3 18 15,0 2-7-15,-3 6 2 16,-12-6-7-16,-3 8 0 16,-5 11-8-16,-7 3 4 0,-6 4 1 0,-3 6-3 15,-5 8 1-15,-4 3-1 16,-5 5 1-16,-4 0 4 15,1 5 5-15,-1 0-3 16,4 0 2-16,-4 1-7 16,6-1-1-16,4-5 2 15,-1-3 1-15,4-8-1 16,2 9 1-16,3-9-2 16,7 0 0-16,2-7-5 15,0-6-1-15,12-3-1 16,0-5-2-16,4-5-2 15,2-2 1-15,3-4-4 16,3-2-1-16,3-3-15 16,0 1-6-16,0-4-13 0,3-2-5 15,0-2-35-15,0-4-16 16,3 1-4 0</inkml:trace>
  <inkml:trace contextRef="#ctx0" brushRef="#br0" timeOffset="15036.494">22204 3061 220 0,'-6'3'85'0,"6"0"-46"0,-3 7-35 0,3-2 21 16,-3 5 4-16,0 8 4 15,-3 6-6-15,0-3-2 0,-3 2-14 16,0-7-7-16,3 2-2 0,0-5 0 15,4 0 1-15,-1-3-1 16,0 0-2-16,6-8-2 16,2 3 1-16,1-5 3 15,3-3 1-15,3 0-1 16,3-3 1-16,3 3-2 16,0-8-1-16,0 3-6 15,-3 0-4-15,-1 2-16 16,7-2-9-16,3-3-36 15,-3 0-15-15</inkml:trace>
  <inkml:trace contextRef="#ctx0" brushRef="#br0" timeOffset="17679.8229">19790 5673 156 0,'3'0'57'0,"-9"0"-30"0,9 5-29 0,0 0 9 0,-3 6 1 16,3 7 5-16,-3 6 4 16,0 5 4-1,0 8-11-15,0 6 8 0,0 2 4 0,-3-3-5 16,3-2-2-16,0 2-6 16,0-8-4-16,-3-2-2 15,0-5 0 1,3-6-2-16,0-3-1 0,0-4-13 15,0-4-6-15,3-5-45 16,0-5-65 0,0-5 26-16</inkml:trace>
  <inkml:trace contextRef="#ctx0" brushRef="#br0" timeOffset="18789.7147">20004 5816 116 0,'0'0'46'0,"-3"10"-24"0,-6-2-13 0,6-3 14 15,-5 1-2-15,-4-1-1 16,0 3-2-16,-3 0 1 15,0 0-10-15,3 2 1 0,-3-2 3 16,3-2-7-16,0-1-1 16,6 0-3-16,0 0-2 0,6 3-2 15,0 3 1-15,3 2-1 16,3 0-2-16,3 1 3 16,0-1 2-16,3-3 2 15,0 1 1-15,0 2-13 16,0-2-7-16,-3 5-35 15,0-3-55 1,3-2 19-16</inkml:trace>
  <inkml:trace contextRef="#ctx0" brushRef="#br0" timeOffset="19688.2365">19969 5945 160 0,'-9'-2'60'0,"12"2"-32"0,0 0-22 0,-3 0 15 16,3 2-7-16,3-2 0 16,3 0-2-16,5 0 0 15,1 0-6-15,6 0-4 0,3 0 1 16,3 0-4-16,2 0-2 15,4 0 8-15,0 0 4 16,-3 0 0-16,0 0 0 16,2 0-3-16,1 0-1 15,3 0 1-15,2 0 3 16,-2 0-2-16,0 0-2 0,0 0 0 16,-1 3-1-16,1-1-2 15,-3 1 1-15,2 2 2 16,-5 1 2-16,0-1-6 15,3 0 0-15,-1 1-1 16,4-1 2-16,0 0-3 16,0 0-2-16,-4 1 4 15,1-1 1-15,-3 0 0 16,3 1-2-16,-1-1 1 16,1 0 1-16,0-2-3 15,-6 0 0-15,-1-1 1 16,4 1 0-16,0-1 2 15,0 1 1-15,2 0 3 0,1-3 3 16,0 0-6-16,-3 0-2 16,-1 2 1-16,1-2 1 15,0 0 1-15,-3-2 0 16,0-1 0-16,-4 3 0 16,-2 0 0-16,3-3 2 15,-3 1-3-15,-3-1-2 16,-3 1 2-16,2-1 0 15,-2 3-1-15,3 0-2 16,0 0 1-16,0 0-1 16,0 0-3-16,0 0 0 15,0 0 4-15,-1 0 1 16,1 0-3-16,0 0 1 16,0 0 0-16,-3 0 0 0,6 0 0 15,-6 0 2-15,-1 0-1 16,4 0-1-1,-3 0 1-15,3 0-1 0,-6 0 0 16,0 0 0-16,-3 0 0 16,0 0 0-16,-3-3 0 15,0 3 0-15,-3-2-20 16,0-1-7-16,-3 0-28 16,0 1-12-16,3-4-42 15</inkml:trace>
  <inkml:trace contextRef="#ctx0" brushRef="#br0" timeOffset="20015.9389">21883 5868 204 0,'-3'-2'77'0,"6"4"-42"0,0-2-43 0,-3 0 12 16,8 0 0-16,4 3 5 16,0 2-5-16,3 3 0 15,3 0-2-15,0 0 1 0,0 0 2 16,-3 3-4-16,0-1-3 16,-1 1 1-16,-2-1 0 0,-3 1 1 15,0-3 0-15,-6 0 2 16,-3 3 3-16,-6-1-2 15,-3 3 0-15,-3 3-1 16,0 0-2-16,-2-3 1 16,-4 3 1-16,3-5-1 15,3 2-1-15,3-5-17 16,0 0-9-16,0-3-134 31,21-5 74-31</inkml:trace>
  <inkml:trace contextRef="#ctx0" brushRef="#br0" timeOffset="20279.5239">22118 5818 160 0,'0'-2'60'0,"3"2"-32"0,6 2-20 0,-9 1 18 15,3 2 7-15,-3 0 4 16,0 3-6-16,0 3-4 16,0 7-15-16,-3 12 3 0,0 1 3 0,3 9-2 15,0 0 1 1,0-1-5-16,0-2-2 16,0-2-6-16,0-6-3 0,0-5 0 15,3-6 1-15,-3-2-30 16,-3-3-13-1</inkml:trace>
  <inkml:trace contextRef="#ctx0" brushRef="#br0" timeOffset="21132.4485">20415 6273 152 0,'-3'-13'57'0,"3"13"-30"0,-3 0-10 0,3 0 20 15,-3-5-2-15,-3 5 2 16,0 0-12-1,-3 2-2-15,-3 1-14 0,-2 2-1 0,2 1-1 16,-3-1-3-16,3 0-3 0,3 1-3 16,0-1-1-16,12 3-1 31,3 0 3-31,3 0 0 16,6 2-2-16,3 6 0 15,2-3-1-15,-5 1 3 0,-3-1 9 16,-3 0 4-16,-6 3 12 15,-6-3 7-15,-6 0-12 16,-3-2-3-16,0-3-10 16,-5 0-2-16,-1 0 0 15,3-3 0-15,0-2-5 32,3-3-1-32,0 0-21 0,3-3-10 0,3 0-30 15,6-2-10-15,6-3-43 16</inkml:trace>
  <inkml:trace contextRef="#ctx0" brushRef="#br0" timeOffset="21347.1293">20501 6302 208 0,'3'0'77'0,"0"0"-42"0,0 3-26 0,-3-3 22 16,3 8-15-16,0 3-1 15,0 2-9-15,0 5-2 16,0 1-2-16,-3-1 1 0,0 1 0 47,0-3-6-47,0-3 0 0,6 3-118 0,-3-8 15 16</inkml:trace>
  <inkml:trace contextRef="#ctx0" brushRef="#br0" timeOffset="21542.6597">20543 6207 260 0,'-3'0'96'0,"6"-3"-52"0,-3 3-43 16,0 0 19-16,0 0-16 15,6 3-1-15,3-3-25 16,3 0-10-16,0 0-79 15,0 3-35-15</inkml:trace>
  <inkml:trace contextRef="#ctx0" brushRef="#br0" timeOffset="21935.3944">20695 6260 224 0,'-9'0'85'0,"12"3"-46"0,0-3-32 0,-3 0 20 16,6 0-7-16,0 0 0 16,6 0-11-16,0 0-5 15,3-6-3-15,-1 1-1 0,1 2 0 16,0 1 0-16,0-1 0 16,-3 6 0-16,-6 2 0 15,-6 3 0-15,-3 3 0 16,-6 2 0-16,-3 5 2 15,0 1-1-15,-6 5 2 0,3-6-4 16,4 1 0-16,-1-3 1 16,3 0 0-16,6-3-5 15,3 0 1-15,6-2 4 16,3-4 2-16,3-1 0 16,2-1 1-16,4-2 0 15,3-1 1 1,0-2-2-16,0 0-2 0,-3-2-19 15,-3-1-10-15,-4 0-36 16,-2-2-14-16,-3 0-11 16</inkml:trace>
  <inkml:trace contextRef="#ctx0" brushRef="#br0" timeOffset="22142.6106">20725 6361 244 0,'-15'-3'90'0,"18"0"-48"0,12 3-40 0,-9 0 19 15,0-2-7-15,0-1 0 16,5 0-8-16,7-2-2 0,3 0-2 16,3 2-13-16,3 0-2 31,0 3-60-31,5-2-24 0,1 2 3 15</inkml:trace>
  <inkml:trace contextRef="#ctx0" brushRef="#br0" timeOffset="22606.1121">21037 6310 208 0,'-3'0'77'0,"9"0"-42"0,-3 3-41 16,6 0 56-1,3-1-22-15,0 1-7 0,3-3-8 16,0 0-9 0,3 0-3-16,-1-3 2 0,4 1-2 15,-6-1-1-15,-3 0 1 16,-3-2 1-16,0 2-3 0,-9-5-9 16,-6-2-3-1,-3 2-7-15,-3 3-2 16,-3 2 7-16,-6 3 6 15,4 3 4-15,-1 2 3 16,-3 6-1-16,6-1 1 16,0 3 13-16,6 3 5 15,3 8 5-15,6-3 4 16,3 0-4-16,6 1-3 16,3-1-4-16,6-8 1 15,6-3-8-15,2-4-2 16,7-4-10-16,0-4-4 15,0-6-81-15,-1-5-79 16,4-1 45-16</inkml:trace>
  <inkml:trace contextRef="#ctx0" brushRef="#br0" timeOffset="23849.6581">21421 3998 160 0,'0'-8'60'0,"0"5"-32"0,0 1-11 15,0 2 20-15,0 0-10 16,0 0-3-16,0 0-10 15,0 0-4-15,6 2-5 16,-3 1 1-16,0 8 11 16,-3 2 0-16,0 0-4 15,-3-2 0-15,-3 2-2 16,-3-3 1-16,0-2-2 16,0-2-1-16,0-4-3 15,1-2-1-15,-4 0-6 0,3-5 1 16,3-8-2-16,3-3 0 15,3 3 2-15,3-1 0 16,3 1-3-16,3 5 0 16,0 0-1-16,2 3 0 15,1 2 3-15,3 6 0 16,-3 0 1-16,-3 2 0 16,0 3 4-16,-3 2 2 15,-6-2 2-15,-6 3 2 16,0-3-3-16,-3 0-2 15,-3 0-2-15,0-6 0 16,-3 1-2-16,4-6 2 16,2 1-4-16,3-9 0 0,3 3-4 15,6 0 1-15,3 0 2 16,6 3 3-16,-1 0-5 16,4 5 1-16,0 0 1 15,0 2 3-15,-3 4 0 16,-3-1-1-16,-6 0 9 15,-3 1 4-15,-3 2-4 16,-3-3-1-16,0 3-4 16,-3-6-3-16,0-2-14 15,0-2-4-15,3-9-44 16,3 3-18-16,3-2-47 16</inkml:trace>
  <inkml:trace contextRef="#ctx0" brushRef="#br0" timeOffset="25901.9556">22019 4138 124 0,'0'0'49'0,"-2"3"-26"0,4-1-12 16,-2-2 15-16,0 0-1 15,0 0 0-15,0 6-6 16,0 2 1-16,0 2-11 15,3 3 1-15,-3 9 3 0,0 4-1 0,0 6 1 16,0-3-7-16,3 3-2 16,-3 2 0-16,3-5 0 15,0 0-2-15,-3-5-2 16,0-3 1-16,0-5-1 16,0-3 0-16,0-2 0 15,0 0-22-15,0-6-8 16</inkml:trace>
  <inkml:trace contextRef="#ctx0" brushRef="#br0" timeOffset="26611.7847">21341 4191 164 0,'-3'0'63'0,"3"0"-34"0,0 3-21 0,0-3 18 15,0 5-6-15,0 3-2 16,0 2-2-1,0 14 3-15,0 3-11 16,0 2 7-16,0 0 4 0,0-3-6 0,0 4-2 16,0-1-6-16,0-6-4 15,0-1 0-15,0-4-1 16,3-5-18-16,0 1-8 16,0-1-26-16,-3-5-10 15</inkml:trace>
  <inkml:trace contextRef="#ctx0" brushRef="#br0" timeOffset="27323.5695">21519 4257 152 0,'0'8'57'0,"-3"-8"-30"0,0 3-16 0,3-3 15 0,-3 2-6 31,1 1 1-31,-10 10-12 0,-6 0-5 16,3 1-3-16,0-4-1 0,0 1 2 16,0-1 1-16,0 1-1 15,3 0-2-15,4-3 1 16,2-3-1-16,3 0-5 16,3 3-1-16,3 0 3 15,3 0 3-15,2 0 1 16,7 0-1-16,3 0 1 15,-3-3 1-15,0 0-3 16,-3 3-33 0,0 0-14-16,0-8-31 15</inkml:trace>
  <inkml:trace contextRef="#ctx0" brushRef="#br0" timeOffset="27768.6788">21415 4384 140 0,'-3'0'52'0,"3"-5"-28"0,3 5-22 0,-3 0 25 16,9 0 6 0,6-3-8-16,3 1-14 15,0-1 0-15,3 3 0 0,-1-3-4 16,4 3 1-16,3 0-5 16,0 0 0-16,0 0 1 15,-1 0 2-15,1 0 1 16,0 0 1-16,-3 3-2 15,0 0-1-15,-7-1 3 16,1-2 3-16,-6 0-6 16,3 0-3-16,-6 3 3 15,-3-3 1-15,0 0-5 0,0 0-2 16,-6 0 0-16,0 0 2 16,0 0-9-16,3 0-2 15,-3 0-22-15,3 0-9 16,-3 0-62-1</inkml:trace>
  <inkml:trace contextRef="#ctx0" brushRef="#br0" timeOffset="28142.8067">21793 4331 184 0,'-3'0'68'0,"3"-2"-36"0,3 7-33 16,-3-5 15-16,3 3-10 15,6-1 0-15,0 3 0 16,0 1 0-16,3-1-2 15,0 0-2-15,6 1 3 0,-6-1 2 16,2 0 2-16,-2 1 3 16,-3-1 1-16,-15 3 17 15,-3 0-7-15,1 0-2 16,-4-3-13-16,0 3-3 16,0-3-3-16,3 0 2 15,0 6-25-15,0-3-10 16</inkml:trace>
  <inkml:trace contextRef="#ctx0" brushRef="#br0" timeOffset="29481.33">19847 4389 136 0,'-3'0'52'0,"3"0"-28"0,-3 6-17 0,-3-4 15 15,-3 1 0-15,0 2 2 16,0 1-13-1,0-1-4-15,3 0-5 0,0 0-4 0,3 1-1 16,3 2-1-16,3 2 3 16,0-2 0-16,9 5 3 15,3 1-3-15,0-1 0 32,-3 0 3-32,-3-2 3 0,-3-1 11 0,-1-2 7 15,-2 3 1-15,-9-3 3 16,-5 0-15-16,-1 0-5 15,0-3-2-15,-3-2-1 0,3-1-5 16,0-2-1-16,3 0-8 16,0 0-2-16,3 0-17 15,3 0-9-15,0-2-44 16,6-4-37 0,3-7 44-16</inkml:trace>
  <inkml:trace contextRef="#ctx0" brushRef="#br0" timeOffset="29688.8084">19933 4424 196 0,'-6'0'74'0,"6"0"-40"0,0 2-38 16,3 4 13-16,-3 4 4 16,0 6 3-16,0 0-3 0,0 0-3 15,0 5-5-15,3-2-6 16,0-3 0-16,0-1-1 0,3-1 0 15,-3-4-44-15,0-2-22 16,3-5-16 0</inkml:trace>
  <inkml:trace contextRef="#ctx0" brushRef="#br0" timeOffset="29857.9273">19942 4397 228 0,'-15'-5'88'0,"15"2"-48"0,0 1-49 0,0 2 14 16,0 0-7-16,0 0 0 15,6 0-14-15,3 0-6 0,0 0-69 16,3-3-29-16</inkml:trace>
  <inkml:trace contextRef="#ctx0" brushRef="#br0" timeOffset="30230.9848">20046 4411 196 0,'-3'0'74'0,"3"2"-40"0,3-4-38 15,-3 2 17 1,12 0-5-16,6-3-4 0,0 0 0 15,0 1-2-15,-1 2-2 0,1 0 3 16,-3 0-2-16,-3 2-1 16,-6 6 3-1,-3 5-2-15,-6 6 2 16,-3 0 2-16,-3-1 2 16,-6 3-3-16,3 0-3 15,3-2 0-15,3-3 1 16,0-3-1-16,12 0-1 15,0-2-2 1,3-3 1-16,3-3 3 16,3-2-1-16,-3-3 2 0,0 0-18 15,0-3-4-15,-3 0-31 16,-3-2-10-16,0 0-18 16</inkml:trace>
  <inkml:trace contextRef="#ctx0" brushRef="#br0" timeOffset="30442.7725">20067 4516 180 0,'15'-5'68'0,"-12"-5"-36"0,18 10-22 15,-13 0 20-15,1-3-16 16,3 0-2-16,3 3-8 15,3 0-3-15,0 0-42 0,-3-2-20 16,0-4-24-16</inkml:trace>
  <inkml:trace contextRef="#ctx0" brushRef="#br0" timeOffset="30833.2388">20281 4469 184 0,'-18'16'68'0,"21"-14"-36"0,12 1-33 0,-9 2 12 15,3 3 4-15,0 0 2 16,0-5-4-16,0-1 0 16,3-4-8-16,0-1-3 0,0 1 1 15,2-6 0-15,-2-3 3 0,-3 0-5 16,0 3-1-16,-3 1 0 16,-3-1 2-16,-3 2 1 15,0-2 1-15,-3 3-5 16,-3 2-1-16,-3 1-2 15,0 2 3-15,-9 2 0 16,7 4 1-16,-1 4-3 16,-3 4 2-16,3-1-1 15,3 0-2-15,6 6 0 16,3-4 0 0,6-1 5-16,0-1 1 0,3 0 2 15,3-2 0-15,3-1-2 16,5-2 1-16,-2-3-9 15,0-2-3-15,0-3-35 16,-3-5-14-16,3-3-27 16</inkml:trace>
  <inkml:trace contextRef="#ctx0" brushRef="#br0" timeOffset="31146.7956">20701 4202 160 0,'-3'0'63'0,"6"2"-34"15,0 1-19-15,-3 0 20 0,0 2-7 16,0 8 1-16,-3 11-7 15,-6 2-2-15,-3 3-9 16,-3 3 0-16,-3 5 4 0,-3 0-4 16,4-2-1-16,-1-4-7 15,0 1-1-15,3-5 1 16,3-6 3-16,3-3-13 16,0-2-7-16,3-5-17 15,3-3-7-15,15-8-116 31,0-6 86-31</inkml:trace>
  <inkml:trace contextRef="#ctx0" brushRef="#br0" timeOffset="31545.7982">20787 4344 208 0,'0'3'79'0,"0"0"-42"0,0-1-30 0,0 4 20 16,-6-1-10-16,0 3-2 0,0 3 0 16,-3 2 3-16,-3 0-10 15,4 3-2-15,-1-3-2 0,3 3-2 16,0-3-4-1,3-2-1-15,0-1 2 16,3-2 0-16,9-8 1 16,3 0-3-1,0-2 2-15,2-6-4 16,1 2 1-16,0-2-5 16,0 3 1-16,-3 0-14 15,0 0-3-15,0 2-18 16,-3 0-8-16,0 1-34 15</inkml:trace>
  <inkml:trace contextRef="#ctx0" brushRef="#br0" timeOffset="31811.4312">20876 4323 164 0,'0'-2'63'0,"0"7"-34"0,3 6-14 0,-3-4 18 0,0 4-5 16,0 5-2-16,-3 8-1 16,1 2-1 15,-1 3-13-31,-3 0 2 0,3 1 1 0,0-4-7 0,3-2-2 0,0-3-3 15,3-5-2-15,0-3-52 16,3-5-25-16,-3-5-34 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7T22:35:06.1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3298 7619 124 0,'-21'-15'46'0,"17"15"-24"0,-1-4-19 16,5 4 10-16,0 0 14 16,0-4 7-16,0 0-4 15,5-4-1-15,8 1-16 16,-9-1-3-16,4 1 0 0,5-1 3 15,5 0 4-15,-5 1-7 16,-5 3-1-16,5 0-5 16,4 0-3-16,5 0 0 15,-1 0-1-15,10 4 0 0,-6 0 2 16,14 0-1-16,4 0-1 16,0 4 3-16,5 0 0 15,-1 0-1-15,1 0 1 16,8 0 0-16,8-1 1 15,-8 1 0-15,-8 0 0 16,-1-4 0-16,9 0 0 16,4 0-5-16,-4-4 1 15,5 4 0-15,-1-4 2 16,5 1-1-16,8-1-1 16,-8 4-2-16,-5 0 1 15,0-4 7-15,-4 4 6 16,5 0-4-16,-1-4-2 15,0 4-3-15,5-4-3 0,-5 0-2 16,9 1 1-16,9-1 1 16,-9 4 2-16,-9-4-1 15,-4 0 2-15,0 0-4 16,-4 4 0-16,-1-4 1 16,-3 1 2-16,-1 3-1 15,-8 0 2-15,0 0-4 16,0 0-2-16,-1 0 4 15,5 0 3-15,5-4-3 16,3 4-1-16,-7 0 0 16,-1 4 0-16,0-4 0 15,0 0 0-15,-4 0-3 16,8 0 2-16,-8 0 1 0,4 0 2 16,-4 0-3-16,-1 3 0 15,10-3 1-15,-9 0 2 16,8 0-1-16,0 4-1 15,5 0 1-15,-13 0-1 16,0 0 0-16,-1 0 2 16,-3-4-3-16,-5 0 0 15,0 3-1-15,-4 1 0 16,0 0 2-16,-9-4 0 16,5 0 2-16,-14 0 3 15,1 0-2-15,-9 0-2 16,0 0 0-16,-9 0-1 15,1 0 0-15,-9 0 0 16,-5 0 0-16,-25 0 2 0,-9 0-1 16,-9 0-1-16,-21 4 1 15,4 0-1-15,-13 0 0 16,-17-1 0-16,0 1 0 16,0 0 0-16,-9 0 0 15,9-4 0-15,-13 0 2 16,-8 0 1-16,4 0-4 15,-1 0 1-15,-3-4-2 16,-18 4 0-16,9 0 2 16,4 0 0-16,0 0 0 15,13-4 2-15,-9 0-3 16,18 4-2-16,13-3 4 16,3-1 3-16,19 0-3 15,-1-4-1-15,9 4 0 0,12 1 0 16,5-1-5-16,9 0 1 15,8 0-11-15,9 4-6 16,8 4-52-16,1 4-23 16,16 7-12-1</inkml:trace>
  <inkml:trace contextRef="#ctx0" brushRef="#br0" timeOffset="10120.074">11662 12391 104 0,'30'4'38'0,"5"-4"-20"0,12-4-1 0,-12-3 16 0,16-1-2 15,23-3-1-15,42-9-12 16,30 1-4-16,27 4-8 15,34 0-4-15,8 7 1 0,9-4-4 16,9 5-2-16,-26 3-18 16,-22 0-7-16</inkml:trace>
  <inkml:trace contextRef="#ctx0" brushRef="#br0" timeOffset="11065.9931">16635 12456 124 0,'8'-3'46'0,"-8"6"-24"0,17-3-17 16,-8-3 11-16,4-1-1 15,4 4 1-15,9-4-4 16,13 0 0-16,21-4-7 15,26 5-1-15,22-1 2 0,34 4 8 16,39-4 3-16,22 4-6 16,25 0-2-16,13 0-7 15,1 4-2-15,3 0 0 16,-12-4 0-16,-13-4 0 0,-22-4 2 16,-21-7 1-16,-27 7 1 15,-20-7-60 1</inkml:trace>
  <inkml:trace contextRef="#ctx0" brushRef="#br0" timeOffset="26981.255">5879 17275 144 0,'-21'0'55'0,"17"0"-30"0,-5 0-7 16,9 0 20-16,0 0-10 16,0 0-1-16,0 0-10 15,0 0 0-15,9 0-10 16,4 0 2-16,12 0 2 0,1 0 0 16,9 4 1-16,8-1-4 15,9 5 0-15,-1 0-3 16,14-4 2-16,0-1 0 15,12 1 3-15,18 0-3 16,0 0 1-16,8 0-5 16,5-4 0-16,4-4-1 15,13 0-2-15,-13 4 1 0,4 0-1 16,-4 0 2-16,-4 0 1 16,0 0 3-16,-1-4 3 15,-3 4 0-15,-1 0 0 16,1 0-5-16,-1 0-3 15,-8-4 2-15,0 4 0 16,-5 0-4-16,-4 0 1 16,-8 0 0-16,-5 0 2 15,-17 0 1-15,9 0 1 16,-9 0-2-16,-5 0 1 0,-3-3-2 16,-1-1-1-16,5-4-4 15,-9 0 0-15,9 1-20 16,-9-1-9-16,9 4-67 15,-14 8-71 1,10-15 47-16</inkml:trace>
  <inkml:trace contextRef="#ctx0" brushRef="#br0" timeOffset="39920.8229">3230 8856 140 0,'-18'0'55'0,"18"0"-30"0,0 0-21 16,0 0 15-16,0 0 0 16,0 0 3-16,18 0-10 15,-14 0-2-15,17 0-6 0,-3 0 2 0,7 0 3 16,6 0-3-16,3 0-1 16,1 0 0-16,3 0 1 15,-12 0-3-15,17 0 0 16,0-4 1-16,0 0 2 15,9 1-3-15,4-1 0 16,5 0-1-16,7 0-2 16,1 4 1-16,-4-4-1 15,-5 4 2-15,9 0 1 16,-8 0-1-16,-1 0 1 16,0 0-2-16,5 0 2 15,8 0 0-15,5 0 1 16,-5 0 0-16,5 0 0 0,-1 0-5 15,1-4 1-15,-1 1 0 16,1-1 2-16,4 0 3 16,-5 4 4-16,-4 0-4 15,1 0-1-15,-5 0-2 16,0 0 1-16,0-4 0 16,-1 4 1-16,14-4-5 15,0 0 1-15,4 4 2 16,-8 0 3-16,4 0-7 15,-5 0 0-15,-3 0 0 16,3 0 1-16,-4 0 3 16,9 0 1-16,13 0-1 15,-17 4-2-15,-5-4-2 16,4 0-1-16,5 0 4 0,0 0 3 16,4 0-3-16,9 0-1 15,0 0 0-15,-9 4 2 16,5 0-3-16,-9 0 0 15,4 0 1-15,9-1 0 16,-14 1 2-16,6 0 1 16,-6 0-4-16,-12 0 1 15,-13 0-9-15,0-1-2 16,-13 5-102 0,-4 4-53-16,-4-5 77 15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7T22:39:16.93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6776 10093 64 0,'-13'0'24'0,"26"-4"-12"0,-13 8 12 16,0-4 16-16,0 0-16 16,0 0-6-16,4 0-7 15,9 0 0-15,-9-4 3 16,9 1 1-16,0-1-8 15,4 4 0-15,1-4 3 0,3 4-4 16,-4-4 2-16,5 0-7 16,4 0-1-16,-5 4 0 15,1 0 0-15,-1 0 0 0,1 0 0 16,4 0 0 0,0 0 2-16,4-3-1 0,9 3-1 15,-5 0 3-15,5 0 0 16,0 0 1-16,-1 0 0 15,-7 0-5-15,-1-4 1 16,0 0 2-16,9 0 1 16,-9 4-1-16,13-4-2 15,-4 0 3-15,0 4 0 16,-1 0-4-16,1-3-1 16,0-1 3-16,4 0 1 0,4 4 0 15,9 0 1 1,-8 0-4-16,-1-4 0 15,-8 4-1-15,4 0 0 0,-4 0 2 16,0 0 0-16,4 0 0 16,0 0 0-16,0 0 2 15,-4 0 3-15,8 0-4 16,-4 0-1-16,9 0 0 16,0 0 0-16,-1 0 2 15,1 0 3-15,0 0-2 16,-5 0 0-16,-4 0-1 15,5 0-2-15,-1 0 1 16,9 0 1-16,-13 0-3 16,9 0 0-16,-5 0 1 15,9 0 2-15,9 0-1 16,-9 4-1-16,-9-4 1 16,1 0-1-16,-1 0 4 0,0 0 2 15,9 0-2-15,-8 0-1 16,4 0-1-16,-1 0-2 15,1-4 1-15,0 4-1 16,4 0 0-16,8 0 2 16,-16 0 1-16,-1 0 1 15,1 0-2-15,-1 0-2 16,5 0-2-16,-1 0 1 16,1 0 1-16,0 0 2 15,-1 0-3-15,5 4 0 16,5-4 1-16,-1 0 2 0,0 0-1 15,-4 0-1-15,-8 0 5 16,-1 0 4-16,-4 0-5 16,5 0 0-16,-1 0-4 15,1 0-1-15,3 0 1 16,1 0 0-16,-5 0 0 16,1 0 0-16,8 0-3 15,-9 0 2-15,5 0 1 16,0 0 0-16,-9 0 0 15,-9 4 0-15,1-4 0 16,-1 0 0-16,5 0 0 16,0 0 2-16,-1 0-1 15,10 4-1-15,-5-1-2 0,0 1 1 16,9-4 3-16,-9 0 1 16,8 0-1-16,6 0 1 15,-10 4-4-15,0 0 0 16,-8-4-1-16,4 0 0 15,9 0 2-15,0 0 0 16,-1 0 2-16,1 0 1 16,-5 4-6-16,1-4 0 15,4 0 1-15,-1 0 1 16,5 0 1-16,0 0 2 16,-8 4 1-16,-1-4 1 15,0 0-5-15,1 0-1 16,8 0 1-16,-9 0 0 0,5 0 1 15,0 0 2-15,-5 0 1 16,5 0 1-16,-1 0-5 16,1 0 1-16,4 0-2 15,-8 0-2-15,-1 0 3 16,-8-4 0-16,0 4 1 16,8 0 2-16,5 0-3 15,-1 0 0-15,1 0 1 16,4 0 0-16,9 0 0 15,4 0 0-15,0 0 2 16,-9 4 1-16,-8-4-4 16,-5 0 1-16,5 0 0 15,-1 0 0-15,1-4 0 16,4 8 0-16,0-4 0 0,5 0 0 16,7 0 0-16,1 0 2 15,-4 3-3-15,-9 1 0 16,4-4 1-16,5 0 0 15,-9 0 0-15,9 0 2 16,-5 0-3-16,5 0-2 16,8 0 4-16,4 0 1 15,-3 0 0-15,-10-4-2 16,5 4 1-16,0 0-1 16,0 0 0-16,0 0 0 15,0 0 0-15,9-3 0 16,-5 3 0-16,0 0 2 0,-8 0 3 15,4 0 2 1,0 0-3-16,0 0-3 0,8 3-3 16,1-3 1-16,8 0 3 15,4 8 1-15,-8-4-70 16,9-23-29-16,-9-20-5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7T22:46:06.4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17264 13697 88 0,'-5'-3'35'0,"5"-1"-18"0,-4 0 0 16,4 4 14-16,0 0-5 16,0 0-3-16,0 0-2 15,0 0-1-15,0 0-11 16,0 0-1-16,0 0 2 0,4 15 5 15,1 4-4 1,-5 8-1-16,0 12-1 16,0-1 1-16,0 4-1 15,4 12 0-15,-4 3 1 16,4 4 4-16,5 4 1 16,-9-3 3-16,4-9-4 15,1-3 0-15,-5-4-2 16,0-11 0-16,0-5-4 0,0-7-3 15,0 0 0 1,0 0-3-16,0-4-2 16,-5-3 1-16,5-5-1 15,-4-3-36 1,4-12-21-16,9 0-14 16,8-4-42-1</inkml:trace>
  <inkml:trace contextRef="#ctx0" brushRef="#br0" timeOffset="1651.6231">17337 13602 124 0,'-22'0'49'0,"22"4"-26"0,-8-4-7 0,8 0 16 16,0 0-4-16,0 0-2 16,8 3-10-16,14 5-3 15,-1-8-7-15,14 0 0 0,4-11 4 16,17 3-4-16,4 0 2 16,13 1-3-16,1-1 2 15,7 4-2-15,6 0 0 16,-6 0-1-16,10-3 0 15,8-1 0-15,5 0 2 16,-5 5-1-16,0-1 2 16,-4 0-2-16,4 0 2 15,0 0-2-15,0 0 0 16,4 1-1-16,-8 3 0 0,-4 0 2 16,-1 0 1-16,9 0-3 15,5 0-3-15,3 3 0 16,1 5-1-16,-5 0 0 15,5-4 0-15,0-1-3 16,0 1 2-16,-1 0 3 16,-3 0 3-16,-10 4-4 15,1-1-3-15,4-3 3 16,1-4 1-16,3 0 0 16,5 0 1-16,-9 0-2 15,0 0-1-15,4 4 1 16,-4-4-1-16,0-4 0 15,31 0 0-15,-18 0 0 16,-9 4 0-16,-8 0-3 0,0 0 2 16,0 0 1-16,-5 0 0 15,5 0 2-15,4 0 1 16,-9 0-4-16,-12 8 1 16,0-4 0-16,-1 0 2 15,9-8-1-15,-12 0-1 16,3 4-2-16,1-4 1 15,-1 0 1-15,-8 4 0 16,-4 0 0-16,4 4 2 16,4 0-3-16,0-4 0 0,1 0 1 15,3 4 0 1,1-4 0-16,-5 11 0 0,-8-11 0 16,-9 8 0-16,-5-8 6 15,1 0 4-15,-5-4 1 16,1 0 1-16,-5 1-4 15,4-1-3-15,1-4 0 16,-5 4 1-16,0 0-3 16,-4 1 0-16,-14-1-3 15,6 4-3-15,-14 0 4 16,-9 4 1-16,5 3-3 16,-4 5-1-16,0 18 1 15,-5 12 0-15,-4 8-2 16,-4 8 2-16,4 3 1 15,-9 16 0-15,5 7 0 16,4 4 2-16,4 0-3 0,5-4 0 16,-1-3 3-16,1-16 3 15,-1-15 0-15,1-8 2 16,-5-12 0-16,1-3 1 16,-5-4-2-16,0-7-1 15,-5-1-3-15,1-4-2 16,-5 1 1-16,-3-5 1 15,-1 1 1-15,-18-4 1 16,-3 0-2-16,-9 0 1 16,-13-1 0-16,-4 1 1 15,-14-4-5-15,-3 0 1 0,-18 0 0 16,-8 4 2-16,3 4-1 16,-3-4-1-16,4-4 1 15,-22 0-1-15,-21 0 0 16,4 3 0-16,9-3 2 15,-13 0 1-15,-9 0-4 16,0 0 1-16,9 0 0 16,0-3 0-16,-13-1 0 15,4 4 2-15,-9 0-1 16,14 0-1-16,-18 0 1 16,5 0 1-16,8 0-3 15,22 0 0-15,12 0 1 16,-8-4 2-16,0 0-1 15,-4 0 2-15,4 4-2 16,9-4-1-16,-18 1-2 16,-17 3 1-16,9 3 1 0,4-3 2 15,22 0-3-15,-18 0 0 16,9-3 1-16,9-1 2 16,-5 0-1-16,9 0-1 15,0-4 1-15,-30 1-1 16,-4-1 0-16,3 1 2 15,19-1-1-15,-6 0-1 16,10 4-2-16,12 4 1 16,9 0-23-16,17 8-10 15,13 11-64-15,13 16-26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8T00:52:28.1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5904 11906 176 0,'-3'-18'68'0,"-3"18"-36"0,-5-19-20 0,5 17 21 16,-6 7-10-16,-6 5-4 15,-12 9-6-15,-6 13-1 16,-8 10-7-16,-13 19 6 0,-2 29 2 16,2 16 0-16,12 18 2 15,16 11-2-15,20-8 0 16,21-3-7-16,23-2-4 15,16-13-10-15,11-14-5 16,10-11-48-16,11-12-23 16</inkml:trace>
  <inkml:trace contextRef="#ctx0" brushRef="#br0" timeOffset="1.0023">6071 12150 192 0,'0'-3'71'0,"6"6"-38"0,-3 2-34 0,0 0 12 15,3 6-1-15,3 5 4 16,0 10 1-16,0 3 3 16,0 0-10-16,-3 3 9 0,-3 3 3 0,-6-4-6 15,0-4-1 1,-6-1-5-16,-3-5-3 0,0-2-5 15,-6-3 0-15,-3-3 0 16,0-2 0-16,1-6-22 16,2-8-10-16,3-7-33 15,3-6-13-15,3-3-12 16</inkml:trace>
  <inkml:trace contextRef="#ctx0" brushRef="#br0" timeOffset="2.0023">6017 12068 184 0,'0'-14'68'0,"6"12"-36"0,-3-6-26 0,0 5 17 15,3 1-16-15,-3 2-4 16,3 0-2-16,3 0-1 16,0 5-55-16,3 0-25 15,3 6 7-15,0-1 5 16</inkml:trace>
  <inkml:trace contextRef="#ctx0" brushRef="#br0" timeOffset="3.0023">6226 12131 188 0,'-15'13'71'0,"12"1"-38"0,-6 9-39 0,9-9 12 0,0 4 0 16,6 6 4-16,0-3 1 15,3-2 1-15,0-3-6 16,0-1-2-16,3-4 0 0,3-6-2 16,-1-5-2-16,1-5 3 15,-3-11 0-15,0 0-4 16,-3-2 1-16,0-3 0 16,-3-1 0-16,0 1 4 15,-3 5 2-15,0 3 2 16,0 3 2-16,0 2-3 15,0 5 1-15,0 8-7 0,0 3-1 16,3 5 0-16,0 1 0 16,0-1 0-16,0 3 2 15,-1 0-1-15,1 2-1 16,9-5-46-16,0-2-21 16,0 0-30-1</inkml:trace>
  <inkml:trace contextRef="#ctx0" brushRef="#br0" timeOffset="4.0023">6556 12158 204 0,'-3'-14'77'0,"-3"9"-42"0,3 0-26 0,3 2 22 16,-3 1-4-16,0-1 4 16,0 3-11-16,-3 0-4 0,1 0-9 15,2 3-7-15,3 2-3 16,3 3-1-16,-1 2 3 0,4 4-2 15,3-1 1-15,0 3 2 16,0-3 0-16,0 3 0 16,-3 2 2-16,-6-2 1 15,0 0 1-15,-3-3-2 16,-3-2 1-16,-3-1-2 16,3-4 2-16,-3-4-11 15,0-2-2-15,3-5-24 0,1-3-8 0,2 0-29 16,0-2-54-1,6-4 27-15</inkml:trace>
  <inkml:trace contextRef="#ctx0" brushRef="#br0" timeOffset="5.0023">6708 11959 204 0,'0'-5'77'0,"0"5"-42"0,0 5-39 0,0-5 24 16,3 11-5 0,0 7 2-16,0 3 2 15,-3 3-11-15,0 5-4 0,0 3-1 16,0 0 0-16,0-3 3 0,0 8-8 16,0-5 0-16,0-3-46 15,0-8-21-15,0 0-28 16</inkml:trace>
  <inkml:trace contextRef="#ctx0" brushRef="#br0" timeOffset="6.0023">6598 12105 236 0,'0'-6'90'0,"6"1"-48"0,3-3-40 15,3 8 19-15,3-2-11 16,2-1-3-16,4 0-2 0,3 1-1 16,3 2-2-16,0 0-30 0,-4 2-14 15,4 4-64 1</inkml:trace>
  <inkml:trace contextRef="#ctx0" brushRef="#br0" timeOffset="7.0023">7134 12129 152 0,'-27'18'57'0,"12"-2"-30"0,0 10-21 16,12-12 15-16,0 1-5 16,0 7 3-16,3-4-10 15,0-2-3-15,3 0-4 16,6-3 3-16,0 0 4 0,3-5-3 16,-3-5 2-16,0-11-7 15,0-8-1-15,0 0-7 16,0-2-3-16,-3-3 6 15,-3-1 3-15,-3 1 8 16,0 3 4-16,0 4 11 0,0 4 6 16,0 2-6-1,0 5-2-15,3 6-17 0,2 8-4 16,4 4 4-16,3 1 3 16,3 0-1-16,3 3 0 15,0 2-3-15,0-3 1 16,3-2-79-16,2-5-36 15,1-1 8 1</inkml:trace>
  <inkml:trace contextRef="#ctx0" brushRef="#br0" timeOffset="8.0023">7946 12068 160 0,'-3'-14'60'0,"0"12"-32"0,-6-9-15 0,6 11 19 16,-3 3-12-16,-2-1-1 16,-7 4-9-16,-3 4-2 15,-3 4-4-15,3 1-3 0,0 7 0 16,3-1-1-16,6 3 0 16,3-3 0-16,6 3 0 15,12-1 0-15,3-1 0 16,3-7-11-16,0-1-5 0,6-12-23 15,0-2-8 1,2-8-32-16</inkml:trace>
  <inkml:trace contextRef="#ctx0" brushRef="#br0" timeOffset="9.0023">8080 12131 184 0,'-6'-10'68'0,"3"10"-36"0,-3 2-24 15,3 1 18-15,0 2-13 16,-3 0-4-16,1 6-4 15,-1 2-1-15,3 3-2 16,6-3 3-16,3 1 1 0,-1-1 2 16,7 3 0-16,3-8-2 0,0-3 1 15,3-2 5-15,0-3 4 16,-3-3-6-16,-3-2-3 16,-3-1-2-16,-3-2-1 15,-4-2 0-15,-4-3 0 16,-4-1-2-16,-6 1-2 15,0 3-13-15,0-1-4 16,0 3-22-16,3 3-10 16,0-1-47-1,3 4-30-15,6-1 58 16</inkml:trace>
  <inkml:trace contextRef="#ctx0" brushRef="#br0" timeOffset="10.0023">8232 12097 140 0,'0'2'52'0,"3"6"-28"0,0 6-24 16,0-6 13-16,3-1 4 15,-6 4 4-15,0 0 3 16,0-3 2-16,0-1-14 16,0-1-5-16,0-1-2 0,0-5 3 15,0 0 5-15,6-3-1 16,3-5 1-16,3-2-7 15,0-1-2-15,3-2-2 16,-1 3-2-16,1 2 5 16,0 2 1-16,-3 6-2 15,0 6-3-15,0 4 0 0,0 3-1 16,-3 3 0-16,3 0 0 16,0-3 2-16,-1 1 1 15,4-4-17-15,0-2-5 16,3-3-40-16,0-2-16 15,3-6-14 1</inkml:trace>
  <inkml:trace contextRef="#ctx0" brushRef="#br0" timeOffset="11.0023">8682 12078 184 0,'-12'-21'68'0,"6"18"-36"0,-6 1-24 0,6 2 18 31,-3 0-11-31,-6 5-1 15,-3 3-6-15,0 3 0 0,0 2-5 16,4 3-4-16,5 2 0 16,3 3 1-16,3-2 0 0,3-1 2 15,9-2 1-15,2-2 3 16,4-7 1-16,6-4 1 16,-3-6 0-16,0-4 0 15,0-4 0-15,0-5-7 16,-6-2 0-16,-4-6-1 15,-5-8 0-15,-3 0 0 16,0 0 0-16,-3 1 0 16,-2-4 0-16,-1 9 4 15,0 5 5-15,0 5-3 16,3 21-5 0,0 11-5-16,3 8 4 0,3 5 1 15,3 3-2-15,0-1-1 16,6 1-2-16,2 0 3 15,1-6-22-15,0-2-9 16,0-8-50-16,3 3-51 0,0-14 44 16</inkml:trace>
  <inkml:trace contextRef="#ctx0" brushRef="#br0" timeOffset="12.0023">8884 12126 220 0,'-3'3'85'0,"6"-3"-46"0,15 5-46 0,-9-3 14 0,3 1 4 16,0 0 7-16,-4-3-3 15,4 0 2-15,0-3-10 16,0 0-4-16,0-2 0 0,-3 0 0 16,-3 0 3-16,0-1-3 15,-6 1-2-15,-3-6 2 16,-3 3 0-16,-3 1-4 15,-9 1 1-15,-3 4-2 16,1 4 0-16,-1 6 2 16,0 3 0-16,3 2 0 15,3 6 0-15,6 2-3 16,6-3 2-16,3 1 1 0,3 2 0 16,6-3-3-1,6-4 0-15,6-4-16 0,0-2-7 16,-3-3-36-16,-1-10-15 15,1 0-8 1</inkml:trace>
  <inkml:trace contextRef="#ctx0" brushRef="#br0" timeOffset="13.0023">9057 12136 140 0,'-3'6'52'0,"3"2"-28"0,0 5-24 0,3-5 13 16,-3 0 6-16,0 0 6 15,0 0-5-15,0-3 1 16,0 0-12-16,0-5-3 0,0 0 0 16,0 0 10-16,3-2 5 0,2-4-9 15,1-4-2-15,3-4-6 16,3 1-1-16,3 3 1 16,0-1 0-16,6 3 2 15,-3 3 3-15,-3 5-2 16,0 5-2-16,-1 3 2 15,-2 5 0-15,-3 1-3 16,0-1-1-16,-3 3-1 16,0-3 1-16,0 3-4 15,0-3 0-15,0-2-32 16,0-3-13-16,0-3-23 16,3-10-58-1</inkml:trace>
  <inkml:trace contextRef="#ctx0" brushRef="#br0" timeOffset="14.0023">9470 12089 244 0,'-12'0'90'0,"9"0"-48"0,-3 2-49 0,3 1 16 16,-2 0-6-16,-7 2 3 15,-6 3 1-15,3 0 1 16,0 3-4-16,3 2-5 0,3 3 0 15,6-1 1-15,6 1 0 16,6-2 8-16,0-4 7 0,0 6-3 16,-3-8-2-16,-6 3-5 15,0-3-2-15,-3-3 1 16,-6-5 2-16,0-3-12 16,-6 1-5-16,3-4-28 15,0-2-10-15,3 0-15 16,3 0-5-16,1 0-11 15</inkml:trace>
  <inkml:trace contextRef="#ctx0" brushRef="#br0" timeOffset="15.0023">9521 12121 208 0,'18'5'77'0,"-12"-2"-42"0,6 2-28 15,-6-3 18-15,3 1-7 16,-1 0 2-16,4-1-5 15,0-2-1-15,6 0-8 0,-3-2-2 0,0-1 0 16,0-2-2-16,-3 0-2 16,-3-1 3-16,-3-2 2 15,-3-2-2-15,-6 2-2 16,-3 0-3-16,-9 0 1 16,-3 3 1-16,0 7 2 15,0 4-3-15,3 1 0 16,0 4 3-16,3 2 3 15,7 3 0-15,2 0 2 16,3 0-2-16,5 0 0 16,4-3-3-16,9 0 1 15,3-2-9-15,3-3-1 0,3-3-23 16,-1-2-8 0,4-6-7-16,3-2-2 0,-6-3 4 15,-3-5 3-15,-4-1 21 16,-5 1 10-16,-6 0 22 15,-3 0 9-15,-9 2 23 16,-9 3 8-16,0 3-19 16,-2 5-7-16,-1 5-16 15,0 3-7-15,3 5-6 16,3 3 1-16,6 3 3 0,3 2 1 16,6 3-1-16,0-8 1 15,6-1 0-15,0-9 1 16,3-9 0-16,-1-2 0 15,1-6-7-15,0-2-2 16,-3-8-3-16,-3-3 2 16,-3-5-1-16,-3-5 2 15,-3-6 1-15,-3 3 2 16,0 2 10-16,-6 1 6 16,6 8 9-16,-3 10 6 15,3 10-16-15,0 12-7 16,3 10-4-16,0 18-2 15,3 8 0-15,0 3 0 16,3 8 2-16,0-3 1 16,6-7-1-16,0-4-2 0,3-4-52 15,0-3-23-15,-3-14-44 16</inkml:trace>
  <inkml:trace contextRef="#ctx0" brushRef="#br0" timeOffset="16.0023">10810 11840 176 0,'-18'-45'66'0,"-3"40"-36"0,-12-3-22 0,24 5 16 16,-3 1 1-16,-2-1 2 15,-4 6-12-15,0 5-4 16,0 13-7 0,-6 10-3-16,6 9 0 0,3 5 3 15,4 0 2-15,5 0 0 16,6-3 1-16,3-2-4 16,3 0 0-16,-1-1-3 15,1-7-1-15,0-8-15 16,-3-5-4-16,0-6-39 15,-3-21-67 1</inkml:trace>
  <inkml:trace contextRef="#ctx0" brushRef="#br0" timeOffset="17.0023">10450 12091 264 0,'-18'-2'101'0,"18"2"-54"0,3 0-57 0,3 0 16 16,3 0-2-16,2 0 2 15,13 0-5-15,3 0 0 16,3 2-1-16,3 1-16 0,-4 0-4 16,4-1-25-16,0 4-9 15,-6-1 4 1,-7 0 2-16,-5 1 28 16,-3-1 31-16,-12 3 17 15,0 2 10-15,-9 1 2 0,0 2-9 16,0 0-4-16,4 1-15 15,2 4 3-15,3 3 3 0,3-2-8 16,5-3-3-16,7 0 0 16,3-6 2-16,0-2 0 15,3-11 0-15,0-4-5 16,-3-4-1-16,-4 0 1 16,-2 1 0-16,-6-1 0 15,-6-2 0-15,-3 0-5 16,-6 0 1-16,-2 2 0 15,-1 0 0-15,-3 3-11 0,-6 3-5 16,6 0-21-16,0 2-6 16,6 1-121-1,21-4 58 1</inkml:trace>
  <inkml:trace contextRef="#ctx0" brushRef="#br0" timeOffset="18.0023">10985 12134 192 0,'0'8'71'0,"3"2"-38"0,0 4-21 0,0-7 19 16,0 4-3-16,-3 0 3 15,0-1-4-15,0 6 1 16,0-3-16-16,0-2-2 0,0 0 0 16,0-6-6-16,0 0 0 15,0 0 0-15,0-5 2 0,0-5 17 16,0-3-13-1,0-2-4-15,0-6 0 16,3 0 0-16,3-3-5 16,3 3 0-16,0 1-3 15,0 1 0-15,0 4-7 16,0 2-2-16,0 0-14 16,0 3-4-16,0 2-12 15,0 0-1-15,0 1-9 16,-1 2-1-16,1 0-2 15,0 2-28 1,0 1 17-16,-3 0 33 0,0-1 21 16</inkml:trace>
  <inkml:trace contextRef="#ctx0" brushRef="#br0" timeOffset="19.0023">11161 12131 137 0,'9'5'75'16,"0"1"-11"-16,3 2-10 16,-3 0-17-16,0 2-5 15,0 1-18-15,-4-3 0 0,-2 0 0 16,0-3-1-16,0 0 2 15,-3-5-6-15,0 0-1 16,0 0-4-16,3 0-1 0,3-5-3 0,0-3-1 16,0-3-4-16,3-2 1 15,0 0 0-15,3 2 2 16,0 1-1 0,0 5-1-1,0 2 3-15,0 3 0 0,0 5 5 16,-1 3 5-1,-2 3 1-15,0-1 2 0,-3 1-4 16,0-3 0-16,0 0-3 16,0-3 0-16,15-2-3 15,3-6 1 1,-3-2 0-16,2 2-4 16,-2 0 1-16,0 3-2 15,-3 6 0-15,-3-1 4 16,3 3 1-16,-3 0 1 15,-1-3 0-15,-2 0-5 16,-3 1-1-16,0-4-39 0,6-2-125 31</inkml:trace>
  <inkml:trace contextRef="#ctx0" brushRef="#br0" timeOffset="20.0023">11212 12118 144 0,'0'-3'55'0,"11"6"-30"0,-16-3-14 0,10 0 15 16,-2 3-1-16,0 2 0 16,0 0-3-16,-6 6 1 15,0-1-13-15,0 4 5 0,1-1 5 0,-1 0-7 16,0 6-2-1,0-4-4-15,3-1 0 16,-3-4-4-16,3-2-2 0,0 0 2 16,0-3 2-16,0-2-4 15,0 0-3-15,0-1 1 16,0-2 2-16,-3 0 0 16,3 0 2-16,0-8 0 15,0 0-6 1,0 1 0-16,0-1 1 15,0-3 1-15,9-2-2 16,-1 0 2-16,1-1 1 16,0 1 0-16,0 0-3 0,3 0 0 15,0 2 2 1,0 0 0-16,0 6 1 0,0 3 0 16,0 2 0-16,0 5 2 15,-3 5 5-15,-3 4 4 16,-1-1 2-16,-2 0 3 15,0 0-3-15,-3 1 2 16,0-4-6-16,0-2-3 16,0-3-3-16,0 1-3 15,0-6 1 1,3 0 1-16,3-6 1 16,3-2-4-16,6-2-1 15,6-1-4-15,-3 3 1 0,0 3 3 16,0 2 1-1,-1 6 1-15,1 5 0 0,-3 3 8 16,0 2 7-16,-3 5 2 16,0-2-1-16,-3 0-11 15,0-3-2-15,-3-2-32 16,0-1-13-16,0-2-69 16,0-2-72-1,-3-4 56-15</inkml:trace>
  <inkml:trace contextRef="#ctx0" brushRef="#br0" timeOffset="21.0023">6122 12864 184 0,'0'-5'68'0,"0"2"-36"0,-3 3-15 0,3-3 20 15,-3 1-4-15,0-1 3 0,-3 1-14 16,-3 2-3-16,0 2-11 16,-9 3-5-16,3 3-2 0,-3 11-6 15,6 2 1-15,1 3 0 16,5 2 2-16,9 1 1 16,5-3 1-16,4-3 0 15,3-5 0-15,3-3 0 16,3-8 0-16,3-5 2 15,-6-5 3-15,2-3 2 16,-5 0 3-16,-3-3-1 16,-6-4 2-16,-9-7-4 15,-6 1 1-15,0 3-3 16,-3 2 2-16,-2 3-13 16,2 2-3-16,0 3-27 0,0 3-11 15,3 5-20-15,6 0-6 16,3 0-23-1</inkml:trace>
  <inkml:trace contextRef="#ctx0" brushRef="#br0" timeOffset="22.0023">6336 12589 232 0,'-18'-19'88'0,"12"17"-48"0,-6 2-34 0,6 2 20 16,0 6-19-16,0 6-3 16,0 7-5-16,0 21-1 0,4 3 2 15,2 5-3-15,0 3 2 0,2-5 3 0,1-3 1 16,3-6 1-16,0-1 0 16,3-7-27-16,0-4-9 15,-3-9-57 1,0-7-40-1,-3-6 50-15</inkml:trace>
  <inkml:trace contextRef="#ctx0" brushRef="#br0" timeOffset="23.0023">6140 12883 268 0,'-15'-6'101'0,"18"4"-54"0,0 2-59 0,3 0 13 15,8 0-7-15,7-3 4 16,6 0 1-16,9 3 1 15,-1 0 0-15,10 6-29 0,0-1-13 16,-4 0-58 0</inkml:trace>
  <inkml:trace contextRef="#ctx0" brushRef="#br0" timeOffset="24.0023">6699 12917 176 0,'-3'24'68'16,"6"-3"-36"-16,0 0-24 0,0-10 18 0,-3-1 0 15,0 4 2-15,0-1-7 16,0 0-2-16,0-2-11 16,0-1-5-16,0-2-2 0,0-3 1 15,0 1 1-15,0-6 1 16,0-3 2-16,0-2-3 16,0-6-2-16,0-2 0 15,0-3-1-15,0-5 0 16,3-3 0-16,0 0 0 0,3 3 2 15,0 3-1-15,3 4-1 16,3 1-2-16,3 3-1 16,0 2 2-16,-1 2 2 15,1 4-18-15,0 2-8 16,3 2-16-16,-3 1-5 16,0 2-8-1,0 1-28-15,-3-1 22 16,-3 5 34-16,-4-2 18 15,1 0 43-15,0 3 19 0,0-1-7 16,0 1-5-16,3-3-13 16,0 0-6-16,0 0-13 15,0-3 0-15,0-2 1 0,0-1 0 16,0-2 3-16,3-2-7 16,-3-1-2-16,-3-5-1 15,0 3 2-15,-6-8-3 16,-3-1-2-1,-6 1 0-15,-6 3-4 16,0 2 0-16,-6 2-5 16,0 4 0-16,0 2 2 15,4 10 3-15,-1 4 0 16,3 1-1-16,6 1 9 16,3 3 4-16,3-1 0 15,3 1 0-15,6-1-5 16,3 1-3-16,6-3 2 0,3-3 0 15,2-5-8-15,1-5-4 16,0-3-17-16,0-6-9 16,0-4-61-1</inkml:trace>
  <inkml:trace contextRef="#ctx0" brushRef="#br0" timeOffset="25.0023">7086 12906 156 0,'-18'3'57'0,"21"10"-30"0,-3 0-25 0,3 1 14 15,-3 4 10-15,0 9 5 32,0 4 0-32,0 6-1 15,0 3-17-15,3 0-3 0,-3-3 0 16,3-3-11-16,-3-2-3 0,0-8 6 16,0-6 5-16,0-4-1 15,0-6 2-15,0-3-3 16,0-8 0-16,0-5-6 15,-3-8-1-15,3-13-6 16,-3-2 0-16,3-7-3 16,0 1 0-16,0 3 6 15,3-3 2-15,6 0 3 16,3 5 0-16,0 6 2 16,0 5 3-16,0 5-2 15,3 5 0-15,-1 11 5 16,1 0 5-16,0 8-1 0,-6 0 3 15,-3 3-2-15,-6 2 2 16,-6 3-8-16,-3 0-2 16,0-1-21-16,0 1-7 15,-3-2-23-15,-5-4-9 16,2-2-55 0</inkml:trace>
  <inkml:trace contextRef="#ctx0" brushRef="#br0" timeOffset="26.0023">7294 12983 192 0,'9'0'74'0,"9"3"-40"0,12-3-27 0,-18 0 18 16,0 2-4-16,0 1-1 16,0-3 3-16,2 0 0 0,-2 0-12 15,0-3-4-15,-3 1-3 0,0-6-2 16,-3 0 1-16,0-3 0 15,-6-2 1-15,-3 2-7 16,-6 1 0-16,-3 2-6 16,-6 3-1-16,-2 2-2 15,-1 8 2-15,0 6 4 16,3 2 3-16,3 0 2 16,6 3 3-16,3 3 8 15,6-1 5-15,6 1-1 16,6-1 0-16,6-2-6 15,0-3 0-15,6-5-7 0,-1-2-1 16,1-6-7-16,3-6 0 16,3-4-24-16,-3-3-7 15,-1-3-44-15,-2-13-53 16,-3-3 39-16</inkml:trace>
  <inkml:trace contextRef="#ctx0" brushRef="#br0" timeOffset="27.0023">7634 12631 220 0,'-9'-8'85'0,"9"8"-46"0,0 3-41 0,0-3 17 16,3 8-2-16,0 2 4 15,0 20 6-15,0 1 6 0,0 6-16 16,0 8 2-16,3-2-1 0,-3-4-7 16,0-2-2-1,0 0-3-15,0-2 1 0,0-6-18 16,-3-5-6-16,0-3-37 15,0-5-14-15,0-6-38 16</inkml:trace>
  <inkml:trace contextRef="#ctx0" brushRef="#br0" timeOffset="28.0023">7497 12912 228 0,'0'0'85'0,"6"0"-46"0,6-3-43 0,0 3 13 0,2-3-7 16,1 1-2-16,3-1-2 15,6-2-1-15,0 0 2 16,3-1-24-16,-4 4-9 16,-2-1 13-16,3 3 7 15,-3 3 9-15,0 2 5 16,-3 0 18-16,-1 6 11 15,-5 2 5-15,-3 0 1 16,0 3-10-16,-6 0-5 16,3 2-11-16,-3 1-4 15,0-3-5-15,0 0-1 16,0-3-48-16,0-2-19 0</inkml:trace>
  <inkml:trace contextRef="#ctx0" brushRef="#br0" timeOffset="29.0023">7783 12822 216 0,'-12'-8'82'0,"15"0"-44"0,17 3-62 16,-8-1 4-16,0 1-28 15,0-6-7-15,3 1-11 16,3-9-4-16</inkml:trace>
  <inkml:trace contextRef="#ctx0" brushRef="#br0" timeOffset="30.0023">7982 12671 216 0,'0'5'82'0,"12"0"-44"0,-15 19-33 0,9-5 17 16,-6 2-3-16,6 8 3 16,-3 0-6-16,0 8-1 15,-6-5-9-15,6 0-2 0,-6-3 0 16,6 0-5-16,-6-3 1 15,0-4-42-15,0-4-17 16</inkml:trace>
  <inkml:trace contextRef="#ctx0" brushRef="#br0" timeOffset="31.0023">7893 12938 256 0,'-6'-3'96'0,"12"3"-52"16,3-10-51-16,-3 10 14 0,3 0-7 16,2-3 2-16,4 3-8 15,6-2-3-15,0-1 5 16,0 0-36-16,0 1-15 0,-3-1-38 16</inkml:trace>
  <inkml:trace contextRef="#ctx0" brushRef="#br0" timeOffset="32.0023">8137 12901 200 0,'3'3'77'0,"-3"13"-42"0,0 10-28 0,3-18 20 16,0 3-10-16,-3 2 1 16,0 3 6-16,0 0 7 15,0-1-16-15,0 1-10 0,3-5-5 16,0-3-33-16,0 0-13 16,3-8-70-1</inkml:trace>
  <inkml:trace contextRef="#ctx0" brushRef="#br0" timeOffset="33.0023">8155 12819 240 0,'-15'-5'90'0,"15"5"-48"0,3-3-51 0,-3 3 14 15,0 0-7-15,6 0-2 0,0 3-15 16,0-1-5-16,0 4-70 15,0-1-28-15,2 0 61 16,7 1 31-16</inkml:trace>
  <inkml:trace contextRef="#ctx0" brushRef="#br0" timeOffset="34.0023">8312 12922 204 0,'3'19'77'0,"0"-6"-42"0,0 0-26 16,3-5 22-16,0 0 5 15,0 3 5-15,0 2-8 16,3 3-5-16,0-3-16 16,3 0-5-16,-3 0-3 0,0-2 0 0,0-3 0 15,-3 0 2-15,0-3 3 16,-3-2-4-16,0-3-3 16,3-3 1-16,2-2 2 15,-8-6-2-15,6-2 0 16,0-3-12-16,0-5-4 15,0 3-3-15,0-4 2 16,-3 7-3-16,6-1-2 16,-6 5-9-16,3 3-3 15,0 8 12-15,0 3 6 16,0 5 6-16,0 2 3 16,3 1 2-16,0-1 3 0,0-2 0 15,3 0 2 1,-1 0-2-16,7-2-1 15,-3-4 3-15,0-2 0 0,0 0-1 16,-3-2 1-16,-3-4 0 16,0 1 1-16,-3 0 0 15,-6-6 0-15,-3 1-2 0,-3-4-2 16,-3 4 5-16,-3 7 1 16,-3 3-2-16,0 8-3 15,0 3 2 1,0 2 0-16,6 3 7 15,4 0 4-15,5 2-3 16,5 1-1-16,4-1-4 16,9-2-1-16,0-5-14 0,9-3-7 15,9-6-97 1,-1-4-60-16,-5-4 73 16</inkml:trace>
  <inkml:trace contextRef="#ctx0" brushRef="#br0" timeOffset="35.0023">9161 12917 168 0,'-12'16'66'0,"9"-3"-36"0,3 0-26 0,0-7 15 15,3 2 0-15,0-1 3 16,-3 4-10-16,3 0-2 16,3 2-6-16,-3 0-3 0,0-2 2 15,0-1-20-15</inkml:trace>
  <inkml:trace contextRef="#ctx0" brushRef="#br0" timeOffset="36.0023">9152 12846 184 0,'-9'-14'68'0,"9"14"-36"0,3-5-37 0,3 2 12 0,0 1-8 15,0 2-2-15,3-3-9 16,0 3-5-16,0 3-57 15,-1-1-24-15</inkml:trace>
  <inkml:trace contextRef="#ctx0" brushRef="#br0" timeOffset="37.0023">9268 12965 160 0,'0'18'63'0,"3"-7"-34"0,-3-1-23 0,0-4 15 15,0 2-5-15,0-3 1 16,3 0-3-16,-3-5-1 15,0 0-7-15,0 0 3 0,0 0 1 16,3-3-3-16,0-2-2 16,0-3-2-16,3-5 0 15,0-3-4-15,3 3 0 16,0 0 1-16,2-1 0 16,1 9-3-16,3 5 2 15,3 5 1-15,-6 3 0 16,0 3 2-16,-3 2 1 15,0 3-1-15,-3 0-2 16,0 0 1-16,0-3-1 0,0-2-3 16,0-1 2-16,-1-5-41 15,4-2-17-15,3-3-34 16</inkml:trace>
  <inkml:trace contextRef="#ctx0" brushRef="#br0" timeOffset="38.0023">9699 12891 176 0,'-11'-6'68'0,"11"6"-36"0,-6 0-29 0,6 0 15 16,-3 0 6 0,-6 0 5-16,-3 0-7 15,0 3 0-15,0 0-13 16,3 2-3-16,3 3-2 0,6 5-7 0,6-2 0 15,3-1-1-15,3 3 2 16,3 1 1-16,-3 1 1 16,0 1 6-16,-3-2 4 15,-6-1-1-15,-3 0 2 16,-3-2-2-16,-6-3 0 16,-6-3-5-16,0-5-1 15,-3 0-1-15,0-3 1 16,3 1-15-16,0-1-7 15,3 0-28-15,4 1-12 0,5-1-46 16</inkml:trace>
  <inkml:trace contextRef="#ctx0" brushRef="#br0" timeOffset="39.0023">9854 12681 116 0,'-12'6'44'0,"21"-4"-24"0,-3 22 3 0,-3-5 18 16,0 2 1-16,0 8 1 15,0 5-8-15,-3 1-2 16,0-1-18-16,0 1-9 0,3-4-2 0,0 1-1 0,0-3 1 16,0-5-5-16,3-3 1 15,-3-5-38-15,0-5-14 32,3-3-56-17</inkml:trace>
  <inkml:trace contextRef="#ctx0" brushRef="#br0" timeOffset="40.0023">9777 12896 216 0,'-3'-3'82'0,"12"1"-44"0,-3 2-40 15,0 0 14-15,9-3 0 16,0 0 3-16,5 1-8 15,4 2-2-15,3 0-3 16,0 0-15-16,0 0-4 0</inkml:trace>
  <inkml:trace contextRef="#ctx0" brushRef="#br0" timeOffset="41.0023">10015 12949 164 0,'0'16'63'0,"3"-8"-34"0,3 5-14 0,-3-3 18 16,0 4-3-16,3 1 0 16,-3 1-17-16,3 0-6 15,-3-3-4-15,0-2 0 0,0 0 0 16,-3-3-1-16,0-3 1 15,0-5 9-15,0-3 7 16,0-2-8-16,-3-6-3 16,3-2-1-16,-3 0 0 15,3-3-1-15,3 0-1 0,3 0-3 16,3 3-2-16,5 0 1 16,1 0-1-16,0 7-5 15,0 1-1-15,0 2-15 16,3 3-6-16,-3 3-8 15,-3 0-4-15,0-1-9 16,-3-2-3-16,-1 0-5 31,-2 0 35-31,-6 0 33 16,0 0 18-16,0 0 2 0,0 0 1 16,0 6-15-1,0 1-3-15,3 4-9 0,0 2 5 0,0 3 4 0,3 0-1 16,0 0 0-16,0-3-8 15,3-2-2-15,0-3 0 16,3-3 0 0,0-5 0-16,-3-3 0 15,0-2 0-15,0-3 2 16,0-3-5-16,-3-2-3 16,-3 0 1-16,-1 2 2 15,-2 1 2-15,0 2 3 16,0 3 1-16,0-1 1 15,0 4-9-15,0 2-1 16,0 5 0-16,3 0 1 16,0 3 1-16,3 0 0 0,0 0 2 15,3 0 1-15,3-3-43 16,3-2-20-16,3 0-45 16</inkml:trace>
  <inkml:trace contextRef="#ctx0" brushRef="#br0" timeOffset="42.0023">10524 12938 220 0,'-21'-3'82'0,"15"3"-44"0,-3 14-40 16,3-9 17-16,0 0-9 0,-3 3-1 16,1 5 0-16,2 3 1 15,3 3-3-15,3 2-4 0,6 0 0 16,5-2 3-16,4 2 1 15,9-5 1-15,0-3 0 16,6-8-11-16,-3-5-5 16,5-2-30-16,1-6-10 15,-3-6-37 1</inkml:trace>
  <inkml:trace contextRef="#ctx0" brushRef="#br0" timeOffset="43.0023">10717 12724 192 0,'-23'-3'71'16,"26"-7"-38"-16,-3 18-41 0,0 2 12 15,0 3 5-15,0 11 5 0,0 3 5 16,0 4 3-16,-3 4-12 16,3 2-1-16,-3 2-2 15,3 1-1-15,0-3-1 0,0 0-1 16,0-2 0-16,0-6-13 15,0-5-4-15,0-6-93 16,3-2-44 0,-3-5 76-16</inkml:trace>
  <inkml:trace contextRef="#ctx0" brushRef="#br0" timeOffset="44.0023">10509 12898 260 0,'-9'-2'99'0,"9"2"-54"0,3 0-46 0,0 0 18 15,6 2-4-15,6 1 3 16,6 0-7-16,6-1-3 16,5-2-3-16,4 0-3 0,0 6 1 15,-3-1-10-15,-1 0-4 16,-2 1-33-16,-3-1-13 15,-3 3-29 1,-7 0-29-16,-2-3 44 16,-3-2 94-16,-3-1 47 15,0 1 6-15,-3 0-3 16,0 2-32-16,0 3-13 0,-3 2-16 16,0 4-3-16,0 2 3 0,-3-1-4 15,0 1-1-15,3 0-2 16,0-3-3-16,0-2-19 15,-3-3-10-15,3-3-76 16</inkml:trace>
  <inkml:trace contextRef="#ctx0" brushRef="#br0" timeOffset="45.0023">10911 12888 256 0,'-12'-11'96'0,"9"11"-52"0,0 0-43 0,3 0 21 16,3 0-16-16,3 0-4 16,3 0-3-16,3 0-3 15,3 3 3-15,0 2-22 0,2 6-9 16,1-1-9-16,-3 4-2 16,-3-1 21-16,-3 3 10 15,-6 2 11-15,0 3 3 16,-3 3 8-16,3 0 6 15,0 0-2-15,0 0 2 16,3-3 2-16,3-5 1 16,3-3 3-16,0-5 3 15,3-8-7-15,-1-3-3 16,1-5-8-16,0-2-3 16,-6-4 2-16,-3-1 3 15,-6-1 0-15,-3 0 0 0,-6-3-3 16,-3 3-1-16,-3 1-1 15,-2 1 0-15,-4 4-18 0,0 2-7 16,3 0-30-16,6 3-10 16,9-1-47-1</inkml:trace>
  <inkml:trace contextRef="#ctx0" brushRef="#br0" timeOffset="46.0023">11259 12980 192 0,'12'11'74'0,"-6"0"-40"0,0 7-29 16,-3-7 19-16,-3 2-6 0,0 0 1 16,-3-2 1-16,0-1 0 15,0-2-11-15,3-2-1 0,0-4-1 16,0-2 1-16,0-2 2 16,3-6-3-16,3-3 1 15,0-5-5-15,3 0-2 16,3 0 0-16,3-2-1 15,3 5-3-15,-1 2 0 16,4 3-1-16,0 6 3 16,-3 4 0-16,0 6 3 15,0 5 3-15,-3 3 4 16,-7 0-2-16,1 3 1 0,-3-4-3 16,0-1 2-16,0-1-6 15,-3-2-3-15,0-6-39 16,3 0-17-16,3-2-68 15</inkml:trace>
  <inkml:trace contextRef="#ctx0" brushRef="#br0" timeOffset="47.0023">11715 12893 288 0,'-18'-2'107'0,"12"-1"-58"0,-15 6-53 0,12 2 18 15,-3-3-10 1,3 6-1-16,0 0-6 0,6 3 0 16,9 2 1-16,6 3 1 0,3 3 1 15,3 4 2-15,0 1 3 16,0 0 2-16,-3 0 1 16,-13 0 4-16,-4 2 5 15,-10 1-5-15,-9-6 1 16,-3-5-10-16,0-3-4 15,-3-8-38-15,4-8-16 16,2 6-80 0</inkml:trace>
  <inkml:trace contextRef="#ctx0" brushRef="#br0" timeOffset="48.0023">11786 11668 260 0,'0'-13'96'0,"6"13"-52"0,9 0-51 15,-3 3 16-15,3 2-2 16,9 11 6-16,2 13 4 16,7 16 2-16,0 18-10 15,2 17-1-15,-2 23-1 0,0 13 3 16,-3 11 4-16,-6 11 1 0,-10-6 0 15,-8-13 1 1,-6-2 3-16,-6-6-9 0,-8-13-3 16,-10-8-2-1,-6-14-1-15,-6-10-16 0,1-10-6 16,-4-11-51-16,3-5-22 16,6-6-46-1</inkml:trace>
  <inkml:trace contextRef="#ctx0" brushRef="#br0" timeOffset="68.0023">16668 7162 152 0,'-3'-2'57'0,"3"2"-30"0,0-16-18 0,3 21 16 15,-3-5 3-15,0 11 6 16,0-1-10-16,0 3-5 16,0 3-10-16,6 5-2 0,-6 1 3 15,0 1-4-15,6-4-1 0,-1-3-2 16,1 2 0-16,0-2-2 16,0-10-1-16,0-4 3 15,3-2 0 1,0-2-1-16,0-4-2 15,-3-2-4-15,0 0 0 16,0 0 4-16,0 1 2 16,-3 1-3-16,0 1 1 15,0 2-7-15,0 6-3 16,3 2 12-16,0 3 8 16,0 0-3-16,0 0 1 0,0-3 16 31,3 1-14-31,-1-4 5 0,4-2-5 15,3-2-1-15,6-6-3 16,-3-3-1-16,-3-2-3 16,-3 0-4-16,0-1 1 0,-3 1-1 15,-4 0 0-15,-2 2-16 16,0 3-5-16,-3 0-27 16,0-2-10-16,-6-1-52 15</inkml:trace>
  <inkml:trace contextRef="#ctx0" brushRef="#br0" timeOffset="69.0023">16983 6855 112 0,'-3'0'44'0,"9"3"-24"0,-6 0-6 0,3 2 15 15,3 3 3-15,-3 16 4 16,3 2-5-16,-3 9 1 16,3 7-18-16,-6 6 5 0,3-4 4 15,-3-1-3-15,0-1 0 16,0-5-7-16,3-5 0 0,-3 2-8 15,0-10-3-15,3-5 1 16,0-9 0-16,0-4 3 16,-3-6 1-16,6-8-8 15,0-8-4-15,0-5-6 16,3-6-4-16,5-5 6 16,4 6 3-16,-3 5 1 15,0 2 4-15,0 6 6 16,0 5 5-16,0 3 3 15,0 10 3-15,-3 8-3 0,-1 3 0 16,-2 3-7-16,0 2-2 16,0 0 0-16,-3 3 0 15,-3-6-13-15,0-2-7 16,0-3-33-16,3-5-14 16,-3-2-62-1,3-6-27-15,0-3 80 16</inkml:trace>
  <inkml:trace contextRef="#ctx0" brushRef="#br0" timeOffset="70.0023">17415 7205 220 0,'-12'13'82'0,"15"0"-44"0,-21 6-42 0,24-6 13 0,-9-3-7 15,0 4-2 1,0-4-6-16,9 1-1 15,0-3-57-15,0 0-24 0,-3-6 14 16,3-4 10-16</inkml:trace>
  <inkml:trace contextRef="#ctx0" brushRef="#br0" timeOffset="71.0023">17391 7056 256 0,'-27'-7'96'16,"27"7"-52"-16,0 0-51 0</inkml:trace>
  <inkml:trace contextRef="#ctx0" brushRef="#br0" timeOffset="72.0023">17388 7049 358 0,'15'0'-59'16,"3"0"-38"-16,0 2-17 15</inkml:trace>
  <inkml:trace contextRef="#ctx0" brushRef="#br0" timeOffset="73.0023">17611 7064 176 0,'-21'6'68'0,"15"2"-36"0,-14 2-18 0,14-2 22 16,-6 8-7-16,0 5-2 16,0 0-7-16,3 3-2 15,3 0-10-15,3 0-1 0,3-3 0 16,6 0-8-16,3-5-1 16,6-3 2-16,3-2 4 15,0-6-8-15,-1-5-2 0,1-5-21 16,0-3-10-16,0-5-28 15,-3-1-8-15,0-20-11 16</inkml:trace>
  <inkml:trace contextRef="#ctx0" brushRef="#br0" timeOffset="74.0023">17674 6869 148 0,'0'13'57'0,"6"0"-30"0,3 40-14 15,-6-35 17-15,0 9 11 16,0 2 7-16,-1 8-6 16,-2-3-2-16,0-2-23 15,0-3-6-15,0-2 0 0,0-9-7 0,0-2-2 16,0-3 1-16,0-5 0 16,0-8-6-16,6-5 0 15,3-8-8-15,3-6-3 16,6 1-1-16,6 5 1 15,0 2 8-15,0 6 3 16,-1 7 16-16,-5 9 6 16,-3 2 2-16,-3 6-1 15,-3 2-8-15,0-3-3 16,-3 1-5-16,0-1-1 16,0-7-32-16,3-3-15 15,0-5-60 1,0-6-58-16,-1-2 52 0</inkml:trace>
  <inkml:trace contextRef="#ctx0" brushRef="#br0" timeOffset="75.0023">18323 7086 240 0,'-15'13'90'0,"9"0"-48"0,-15 24-23 15,9-24 29-15,3 3-15 0,0 3-1 16,3 2-19-16,3 0-8 16,3 0-3-16,6-2-2 0,9-3 0 15,0-3-14-15,0-5-5 16,3-6-30-16,0-2-11 15,-1-5-62 1</inkml:trace>
  <inkml:trace contextRef="#ctx0" brushRef="#br0" timeOffset="76.0023">18451 7096 244 0,'-33'8'90'0,"27"5"-48"0,3 11-47 0,0-11 15 15,3 3 9-15,0 3 10 16,3-1-9-16,0 3-1 0,3-2-11 0,9 2 1 0,3-5 4 0,-1-5-3 16,1-3 0-16,0-6-2 15,0-4 2-15,0-4-7 32,-3-2-4-32,-3-2 0 15,-3-4 0-15,-6-1 1 16,-6-12 0-16,-3 3 2 15,-3 6 1-15,-6-1-4 16,0 3 1-16,-3 3-20 16,3 3-9-16,0 2-36 15,6 2-14-15</inkml:trace>
  <inkml:trace contextRef="#ctx0" brushRef="#br0" timeOffset="77.0023">18745 7070 204 0,'-27'2'77'0,"7"4"-42"0,5 2-32 0,9-1 15 16,-3 7 4-16,0 7 4 16,0 0-10-16,0 3-2 15,3 0-8-15,6-1-6 0,3-1-1 16,3-1 3-16,3-5 1 15,6-6 3-15,3-4 3 0,0-9-4 16,-1-8-1-16,1-2-7 16,-3-8-2-16,-3-8 6 15,-3 0 4-15,-6-6-5 16,-3-10 1-16,-9-2 1 16,3 4 1-16,0 6 12 15,0 8 7-15,0 8 2 16,3 5 1-16,0 11-14 15,0 8-4-15,3 20-7 16,6 6-1-16,3 3 1 16,0 3 0-16,3-1 0 15,0-2 0-15,6-3-14 16,-6-3-5-16,0-4-21 0,3-7-10 16,-1-4-24-16,4-3-9 15</inkml:trace>
  <inkml:trace contextRef="#ctx0" brushRef="#br0" timeOffset="78.0023">18966 7165 260 0,'11'0'99'0,"-11"0"-54"0,3 0-42 0,-3 0 23 15,0 0-4-15,3 5 2 16,3 1-7-16,3-1 0 16,0-8-10-16,3 1 0 0,0-4 0 15,0-2-1-15,3 0-4 0,-3-5 4 16,0 5-4-16,-6-2 1 15,3 2-1-15,-9-6-2 32,-3 6 1-32,-6 1 1 0,-6 1 5 15,0 6 4-15,-6 6-2 16,-3 4 0-16,-3 6-5 16,7 3 13-16,5 2 5 0,6 0-6 15,9 3-2-15,6-3-6 16,6 0 0-16,5-5-14 15,10 0-3-15,3-14-245 32,6 1 139-32</inkml:trace>
  <inkml:trace contextRef="#ctx0" brushRef="#br0" timeOffset="79.0023">19495 6768 180 0,'-9'3'68'0,"9"5"-36"0,3 21-24 15,0-11 16-15,0 22 1 16,0 5 4-16,-3 0 0 15,0 5 2-15,3-5-17 16,0-3-1-16,0-4-2 0,0-7-4 16,0-7-2-16,0-5-2 15,0-6-3-15,0-5 1 16,-3-8-1-16,0-3-5 16,0-2 1-16,0-14-7 15,0-2-1-15,3 3 5 0,3-1 1 16,3 3 1-16,0 6 4 15,9 4-2 1,6 6 1-16,-4 6 8 0,1 4 6 0,-3 6-2 0,-6 0 2 16,-3 0-3-16,-3 0 0 15,-6 0-3-15,-9-1 1 32,-6-1-6-32,0-4-1 15,0-2-29-15,0-5-10 16,4-3-14-16,-4-3-3 15,6 1-33 1,9-9-26-16,3-5 47 16</inkml:trace>
  <inkml:trace contextRef="#ctx0" brushRef="#br0" timeOffset="80.0023">19725 7109 80 0,'-6'11'33'0,"6"-8"-18"0,-3 2-5 15,3-5 23 1,3 8-10-16,0-3-22 0,0 0-12 16</inkml:trace>
  <inkml:trace contextRef="#ctx0" brushRef="#br0" timeOffset="81.0023">19751 6818 228 0,'-3'-2'88'0,"3"7"-48"0,0 3-40 0,3 2 18 16,-3 6 8-16,3 16 5 15,-3 8 2-15,0 2 2 16,0 0-19-16,0 1-7 0,0-4-2 16,0-1-6-16,0-4-1 15,0-5 2-15,0-5 1 0,0-3-19 16,0-5-7-16,0 0-19 16,0-8-9-16,0-8-14 15,3-3-5-15,3-5-22 16</inkml:trace>
  <inkml:trace contextRef="#ctx0" brushRef="#br0" timeOffset="82.0023">19912 7088 192 0,'-3'0'74'0,"3"3"-40"0,0-1-33 15,0 4 16-15,0 7 13 16,-3 6 8-16,3-1-8 15,0 1-3-15,0-1-16 0,0 3-2 16,3-2 1-16,3-3-4 0,3-3-1 16,3 0 2-16,0-8 0 15,3-5 1-15,0-2 0 16,-1-6-2-16,-2-5 1 16,-3 2-2-16,-3-5 2 15,-6-5-2-15,-3 0 0 16,-3 0-6-16,0 2 1 15,-3 3 0-15,0 3 0 16,-2 5-16-16,2 0-4 16,3 5-30-16,0 3-10 15,3 0-29-15,3 0-48 16,6 0 36-16</inkml:trace>
  <inkml:trace contextRef="#ctx0" brushRef="#br0" timeOffset="83.0023">20186 7078 192 0,'3'5'71'0,"-6"-8"-38"0,0 3-23 16,0 6 20-16,-3-1-7 15,-3 3 1-15,-6 5-7 16,-6 6 0-16,1 2-10 16,2 0-2-16,3 3-1 0,6-1-5 0,3-1 1 15,6-1 0-15,15-3 2 16,0-4-3-16,3-6 0 15,2-3-8-15,1-5-4 16,0-5-9-16,0-6-1 16,6-5-34-16,-6-8-13 15,-4-5-15 1</inkml:trace>
  <inkml:trace contextRef="#ctx0" brushRef="#br0" timeOffset="84.0023">20231 6869 224 0,'-9'-14'85'0,"12"14"-46"0,-6 0-37 0,3 0 19 16,0 6-9-16,0 2 1 16,6 7-2-16,0 15 3 15,0 1-7-15,-1 6 9 0,1 8 4 0,-3 0-4 16,0-2 1-16,6-4-10 16,-9-2-4-1,9-5-7-15,-9-5 0 0,6-6-31 16,0-5-14-16,0-6-35 15,0-7-58 1,0-6 34-16</inkml:trace>
  <inkml:trace contextRef="#ctx0" brushRef="#br0" timeOffset="85.0023">20445 7070 212 0,'-9'-3'82'0,"3"3"-44"0,-6-3-36 0,6 3 19 16,-3 3 4-16,-3 2 7 16,-3 1-8-16,-8 2-2 15,5-1-13-15,3-1-8 0,6 2-1 16,0 2 0-16,3 1 2 16,9 2 1-16,0 0 1 15,6 1-2-15,3-1-2 16,3 0 3-16,0 0 0 15,5-2-1-15,-2-1 1 16,0 1-26-16,0-3-10 16,0-3-18-16,3-5-9 15,-3-2-33-15,5-4-25 16,1-2 52 0</inkml:trace>
  <inkml:trace contextRef="#ctx0" brushRef="#br0" timeOffset="86.0023">20644 7101 236 0,'-6'-5'88'0,"6"5"-48"0,0 0-25 0,-3 3 26 0,0-3-7 16,0 0 3-16,-3 2-15 15,1 1-3-15,-1 2-11 32,0 1-7-32,3 4-4 0,3 3-1 15,0 1 3-15,3 2 4 16,0-1 3-16,0 4 9 15,0-1 4-15,-3 1 4 0,-3 2 1 16,-3-2-9-16,-6-3-4 16,-6-3-11-16,-3 0-5 15,0-2-44-15,0 2-19 16,1-13-96 0</inkml:trace>
  <inkml:trace contextRef="#ctx0" brushRef="#br0" timeOffset="87.0023">21177 7112 112 0,'-3'-3'44'0,"0"1"-24"0,3 2-10 15,0 0 14-15,3-6-2 16,-3 1 1-16,3 0-3 16,-3-6-3-16,0 1-9 15,0-1 1-15,0 1 4 0,-3 2 4 0,-6 5 6 16,-6 8-8 0,0 6-5-16,-2 7-2 15,2 6-5-15,0 3 0 16,0 4 1-16,9-2 2 15,3-2-5-15,6-3-1 16,3-6 4-16,3 1 2 16,6-11-2-16,0-6-1 15,5-4-3-15,-2-9-1 16,6-2-4-16,-6-6-1 16,0-4-2-16,-6-1 2 15,-3 3 4-15,-3-1 1 16,-3 4 5-16,-6 5 2 15,6 2 9-15,-6 6 4 0,0 7-9 16,0 9-3-16,0 8-5 16,0 2-2-16,3 3 1 15,0-1-1-15,6-2 0 16,0-2 0-16,3-3-18 16,0 0-5-16,-1-6-22 15,4-4-9-15,0-6-26 16,-3-6-34-1,0-2 39-15</inkml:trace>
  <inkml:trace contextRef="#ctx0" brushRef="#br0" timeOffset="88.0023">21362 7115 192 0,'-3'5'71'0,"6"11"-38"0,0 8-28 0,0-16 17 16,0 5-3-16,0 0 1 15,0 0-3-15,3 0 0 16,-4 1-9-16,1-4-7 0,0-2-2 15,0 0 7-15,-3-8 4 16,0 0-1-16,0-8 2 16,0 0-4-16,0-2 1 15,3-11-5-15,0-1 0 16,0 1-3-16,3 3-1 16,0-1-1-16,3 3 0 15,3 3 0-15,3 2-2 16,0 4-4-16,0 4-2 0,0 3 0 15,2 3 4-15,-2 2-2 16,0 3 3 0,0-3 3-16,-3 0 1 0,0 1 1 15,0-1 0-15,6-8 2 16,0 1-3 0,-4-4 0-16,1-2-1 15,-3 0 0-15,-3 1-3 16,-12-1-8-1,-6 2 3-15,-3 4 2 16,-3 2 3-16,1 8 5 16,-1 0 4-16,0 7 1 15,3 4 0-15,0-1 3 16,6 1 5-16,6 0-3 0,3-1 0 16,6-2-6-1,9-3-1-15,6-2-12 0,-1-3-4 16,4-6-51-1,0-2-21-15,-3 0-5 16</inkml:trace>
  <inkml:trace contextRef="#ctx0" brushRef="#br0" timeOffset="89.0023">21978 7120 220 0,'-3'8'82'0,"6"2"-44"0,3-2-31 15,0-2 20-15,0-1-5 16,3-2-1-16,0 2-9 16,2-5-5-16,1 0-4 15,6-5 0-15,-3-1 0 0,-3-2-4 16,0-2-1-16,-3-1-15 15,-3 1-4-15,-9-4 2 16,-3 4 1-16,-6-1 6 0,0 3 5 0,-3 3 8 16,0 5 5-16,-3 3 1 15,4 5 3-15,2 2-1 16,3 6 2 0,0 0 3-16,6 0 1 15,3 0-4-15,6 0 1 16,3-3-9-16,3 0-2 15,2-2-21-15,7-3-7 16,0-3-43-16,6-3-20 16,-3-2 0-1</inkml:trace>
  <inkml:trace contextRef="#ctx0" brushRef="#br0" timeOffset="90.0023">22365 7033 228 0,'0'2'85'0,"3"1"-46"0,-3 8-30 0,0-1 22 16,-9 1-8-16,0 7-1 15,-3 3-12-15,-6 1-4 0,0-1-4 16,0-3-4-16,1 1-1 0,-1-1-29 16,3-2-14-16,-6-5-49 15</inkml:trace>
  <inkml:trace contextRef="#ctx0" brushRef="#br0" timeOffset="91.0023">22183 7075 228 0,'3'0'85'0,"9"5"-46"0,3 3-28 0,-6-3 23 15,0 14-11-15,3 0-1 16,0-1-13-16,0 1-5 15,-1-1-3-15,1 1-4 0,0-4 2 16,3-1-32-16,-3-4-15 16,-3-4-40-1,6-6-43-15,-3-3 43 16</inkml:trace>
  <inkml:trace contextRef="#ctx0" brushRef="#br0" timeOffset="92.0023">22383 7120 208 0,'-12'-3'79'0,"24"6"-42"0,-6 2-39 0,-6-5 30 16,9 6-3 0,-1 1-5-16,4-1-5 15,3-1-8-15,0-2-3 0,0-1 2 16,-3-4-5-16,6-4-1 0,0-2 2 16,-3 1 3-16,-4-1-4 15,1-3-3-15,-6 0-4 16,-6-2 1-16,-6 3-10 15,-3 2-3-15,-5 2 7 16,2 4 3-16,-6 4 10 16,-3 6 4-16,3 3 1 15,0 5 3-15,3 2 6 16,6 3 4-16,6 1-4 16,3-1-1-16,6 0-9 0,0-3-2 15,12-2-4-15,0-2-3 16,6-4-25-16,6-5-9 15,-4-5-27-15,1-5-13 16,-3-5-16 0</inkml:trace>
  <inkml:trace contextRef="#ctx0" brushRef="#br0" timeOffset="93.0023">22656 7056 244 0,'-20'3'90'0,"11"2"-48"0,-9 6-38 0,12-3 21 15,0 8-3-15,0 2 4 16,3 3-5-16,0 1-1 16,9 1-11-16,0 1-3 0,0-3 0 15,3-2-3-15,3-1 0 16,3-4-10-16,2-6-5 0,1-6-30 16,0-4-12-16,0-6-25 15,-3-3-9-15,0-10-1 16</inkml:trace>
  <inkml:trace contextRef="#ctx0" brushRef="#br0" timeOffset="94.0023">22764 7059 216 0,'-6'8'82'0,"6"-3"-44"0,0 9-31 16,3-7 20-16,0 9-3 16,0 3 1-16,3-1-8 0,0 1 0 15,2-3-10-15,4-3-2 0,3 0-1 16,0-5-5-1,3-3-1-15,0-5-19 0,-3-5-9 16,0-5-15-16,-3-9-7 16,-4 1 8-16,-2-4 6 15,-3 4 35-15,0 5 18 16,0 2 18-16,-3 6 10 16,0 5-12-16,0 5-6 15,6 6-6-15,-3 5 0 16,0 2-1-16,0 1-2 15,3-1-6-15,0-2-4 16,0 0-3-16,0-3-3 16,0-2-28-16,6-9-80 15,0-4-44 1</inkml:trace>
  <inkml:trace contextRef="#ctx0" brushRef="#br0" timeOffset="95.0023">23109 6710 192 0,'-6'0'74'0,"3"21"-40"0,3 5-29 16,0-7 19-16,0 10 13 0,0 16 10 15,-3 8-8-15,0 3-1 16,0-1-21-16,3-5-12 0,0-2-5 15,3-6 0-15,0-5 2 16,0-10-39-16,0-6-16 16,-3-5-78-1</inkml:trace>
  <inkml:trace contextRef="#ctx0" brushRef="#br0" timeOffset="96.0023">22901 7011 308 0,'-6'0'115'0,"9"6"-62"0,6-9-62 0,-4 3 20 15,7 0-6-15,3 0 4 16,12 5-9 0,0-2-2-16,0 0 1 15,-1-1-20-15,1 4-8 0,-3-1 1 16,-6 0 4-16,0 3 14 15,-3 3 8-15,-3 2 8 16,-1-2 5-16,1-4 9 16,0 7 7-16,3-1-5 15,0-2-3-15,6-6-9 16,0-5-2-16,-3-3-4 16,-1-2-1-16,-2 0-3 15,-6-6-3-15,0-2-9 16,0 0-3-16,-9 2 1 0,-3 0 1 15,-3 1 8 1,-9 5 4-16,-3 5 6 0,1 5 4 16,-1 5-6-16,0 9-2 15,3 5 1-15,3-3 1 16,6 3 1-16,3-3 2 16,6 0-5-16,3-2-1 15,6-4-2-15,9-4 0 16,0-3-14-16,2-5-4 15,1-6-10-15,0-2-4 16,-3-3 5-16,-3-6 5 16,-3-4 7-16,2-1 3 15,-8 1 11-15,-9 2 6 16,0 5 21-16,0 9 9 16,-6 2-3-16,-2 10-3 15,2 6-9-15,0 3-1 0,0 5-4 16,3-1 0-16,3-1-3 15,3-1 1-15,3-5-2 16,0-3 2-16,2-5-4 16,4-8-2-16,9-5-9 15,-3-9-3-15,-6-4-20 16,3-17-8-16,-6-2-4 16,-9-8-1-16,-9-13 11 15,-6-3 5-15,3 6 20 16,0 7 12-16,0 8 25 0,3 11 14 15,3 5-13 1,0 9-7-16,3 12-12 16,3 14-2-16,3 12 1 0,3 14 1 15,0 8-8-15,6-2-4 16,6 4-2-16,-3-4-1 16,0-4-20-16,0-7-7 15,6-5-83-15</inkml:trace>
  <inkml:trace contextRef="#ctx0" brushRef="#br0" timeOffset="97.0023">23829 7059 244 0,'-9'11'90'0,"9"-11"-48"0,-12 23-25 16,6-9 45 0,6-1-36-16,-6 5 19 15,6 4-27-15,0 1 8 16,3-1-15-16,0-4 3 16,6 1-9-16,6-6 4 15,-3 3-5-15,3-14 2 16,3 1-3-16,-6-8 0 15,6-1-1-15,-9-9-6 16,0 1 2-16,-9-9-17 0,-6 4 11 0,-3-7-21 31,-3 2 16-31,0 0-42 0,3 5 31 0,-9-2-81 16,12 8 58-16,-3 0-86 16,3 8 76-16</inkml:trace>
  <inkml:trace contextRef="#ctx0" brushRef="#br0" timeOffset="98.0023">24005 7064 208 0,'9'14'79'0,"-9"-14"-42"0,15 21-10 0,-12-11 46 15,0 4-40-15,-3-1 18 16,0 3-31-16,0-3 13 16,0-2-19-16,-3-4 12 15,0 1-15-15,-3-5 10 16,6 2-12-16,-9-5 4 15,9 0-8-15,0-10-2 16,0-1-2-16,6-7-4 16,0 4 2-16,3-4-1 15,3 2 0-15,2 0-5 16,1 6 4-16,3-4-45 16,0 6 26-16,0-2-164 15,0 5 103-15</inkml:trace>
  <inkml:trace contextRef="#ctx0" brushRef="#br0" timeOffset="99.0023">23407 7557 272 0,'-6'-3'101'0,"3"3"-54"0,-3 5-33 0,0 0 28 16,-3 3-23-16,0 6-5 0,-3-1-9 16,-3 0-4-1,0 0 0-15,6-2-4 0,6-1 0 0,6 1-1 16,3 0 3-16,6-1-2 15,6 1 1-15,3 2 2 16,3 0 0-16,2 3 0 16,-5-5 2-16,-9-1 12 15,-12 6 21 1,-9-3-3-16,-3-2-11 16,-3 0-8-16,-2-9-6 15,-4-2 0-15,-6-2-11 16,6-4-4-16,0-2-21 15,3 0-8-15,7-2-21 16,8-3-8-16,6-1-34 16,11-2-48-1,-2-7 43-15</inkml:trace>
  <inkml:trace contextRef="#ctx0" brushRef="#br0" timeOffset="100.0023">23558 7440 252 0,'-6'3'96'0,"6"2"-52"0,3 3-38 0,0 0 20 15,-3 8 10-15,0 10 7 16,6 9-7-16,-3-1-2 16,0 3-19-16,0-3-7 0,0-2-3 0,0-3-6 15,-3 3 1-15,6 0-18 16,-3-8-8-16,3-3-28 15,0-8-13-15,-3-10-36 16,3-14-50 0,0-2 49-16</inkml:trace>
  <inkml:trace contextRef="#ctx0" brushRef="#br0" timeOffset="101.0023">23782 7604 216 0,'-3'0'82'0,"0"0"-44"0,-21 3-36 16,12 5 19-16,0 0 7 16,-6 0 6-16,-3 0-6 15,1-1-2-15,-1 4-15 16,3 0-7-16,6-1 0 0,0 1-1 0,3-1 3 16,6 1-1-16,3 5 2 15,6-3-2-15,3 0 2 16,9-2-4-16,3-1 0 15,5 4-1-15,-2-4-2 16,0-2-8-16,0-8-3 16,-3-2-38-16,-6-4-16 15,2-2-63 1</inkml:trace>
  <inkml:trace contextRef="#ctx0" brushRef="#br0" timeOffset="102.0023">23877 7681 272 0,'0'8'104'0,"3"2"-56"0,0 6-34 0,3-3 28 16,-3-2-14-16,-3 2-1 0,6 3-16 15,-3 0-4-15,0-3-5 32,-3-2-15-32,6-6-65 15,3 0-16-15,-9-12-34 16</inkml:trace>
  <inkml:trace contextRef="#ctx0" brushRef="#br0" timeOffset="103.0023">23853 7527 324 0,'-12'0'121'0,"12"6"-66"0,6-6-66 0,-6 0 16 16,0 0-22-16,3 2-4 15,0 1-42-15,6 0-17 16,-3 2-26-16,3-2-12 16</inkml:trace>
  <inkml:trace contextRef="#ctx0" brushRef="#br0" timeOffset="104.0023">23990 7702 260 0,'0'32'96'0,"3"-11"-52"0,-3 19-36 0,0-17 21 16,0 1-2-16,0 3 1 15,0-3-7-15,0-3 0 0,0-3-12 16,0-2-5-16,0-3-3 0,0-5-1 16,0 0 0-16,0-3-3 15,0-5 0-15,0-2-3 16,0-6-1-16,0-3-1 16,0-5 2-16,0-13 2 15,0 0-1-15,0 3 4 16,0-3 0-16,3 2 1 15,0 1 2-15,0-1 1 16,0-2 3-16,6-5-1 16,3 5 2-16,-3 5 0 15,6 5 1-15,-4 6 0 0,1 5 2 16,0 11-1 0,0 7 0-16,-3 6 1 0,-3 3 1 15,-6 5-1-15,-6-1 1 16,3-1-4-16,-6-1 1 15,0-5-14-15,0 2-3 16,3-2-29-16,0-11-11 16,-3-2-49-16,9-8-22 15,-3-3 1 1</inkml:trace>
  <inkml:trace contextRef="#ctx0" brushRef="#br0" timeOffset="105.0023">24115 7662 208 0,'0'8'79'0,"0"0"-42"0,9 5-8 16,-6-2 30-16,0 8-6 16,0 4-1-16,0 9-16 15,-3 3-7-15,0-4-17 16,0 1 1-16,0-3 3 0,0 0-8 15,0-5-4-15,0-5-3 16,0-4 1-16,6-9 1 16,-6-1 3-16,0-5-3 15,0-3-2-15,0-10-5 16,3-8 0 0,-3-13 2-16,3-3-4 0,3-3 0 15,-3 0 0-15,6 3 4 16,2 0-1-16,-2-3-1 15,6 11 3-15,-3 3 0 16,3 5 5-16,3 5 2 16,0 5-2-16,-3 9-3 15,3 7 6-15,-7 8 3 16,-2 3-1-16,-9 2 2 16,0 1-2-16,-9 2 0 15,-5-2-8-15,-1-1 0 16,-6-5-19-16,0-2-8 0,0-6-19 15,3-2-8-15,3-3-17 16,4 0-7-16,2-3-35 16,3-2-32-1,6-3 62-15</inkml:trace>
  <inkml:trace contextRef="#ctx0" brushRef="#br0" timeOffset="106.0023">24329 7691 280 0,'0'6'104'0,"9"2"-56"0,21 2-36 16,-18-2 26-16,3-5-2 16,-3-1 2-16,0 1-29 15,0-3-12-15,5-3 0 16,-5-2 5-16,6-3 6 0,-6 0-6 16,-3-2-1-16,0-1-10 0,-6-5-2 15,-3-5-1-15,-6 3 2 16,-3 2 1-16,0 2 1 15,-9 4 2-15,0 7 4 16,-2 6 3-16,-1 10 4 16,0 3 9-16,9 3 5 15,3 2 4-15,0 0 3 0,6 0-12 16,3 3-3-16,9 0-9 16,6-3-4-16,9 3-15 15,0-14-6-15,2-2-15 16,1-10-4-1,3-4-4-15,9 1-1 16,-7-6 8-16,-5-2 6 16,-3-3 14-16,-3-2 9 0,-6-1 20 15,-6-5 10-15,-3 6 17 16,-6 2 7-16,0 3 1 16,-6 5 0-16,-9 8-21 15,0 2-9-15,0 6-9 16,0 6-3-16,0 4 3 15,3 3 3-15,3 8 0 16,9 3 0-16,0-3-8 16,6-5-2-16,6-5 2 15,6-9 3-15,-3-2 1 16,6-5 0-16,-3-9-6 16,-1-7 1-16,-2-5-5 0,-6-3 1 15,0-3-7-15,0-11-1 16,-9-7 2-16,-3 0 4 15,-3-3 3 1,3-3 2-16,-6 3 3 0,-3 8 1 16,-2 5 10-16,8 6 6 15,-3 7-8-15,-6 11-3 16,9 19-5 0,-3 5 0-16,3 2 2 15,6 6 4-15,9 11 5 16,3-1-4-16,-3 3 2 15,0 0-5-15,3-3-2 16,2-2-5-16,-2-5-2 16,0-6-26-16,0-5-9 0,-3-6-38 15,3-4-15-15,3-9-54 16</inkml:trace>
  <inkml:trace contextRef="#ctx0" brushRef="#br0" timeOffset="107.0023">24922 7281 256 0,'0'0'96'0,"0"3"-52"0,0 5-23 0,0 0 28 16,0 0-9-16,0 2 0 15,-6 9-12-15,6 2-3 16,0-2-14-16,-3-6-4 0,-3 0-1 15,6-2-1-15,0-3 0 0,0 0-3 16,0-3-2 0,0-5 3-16,0-5 0 0,6-1-10 15,-3-7-3-15,6-3-2 16,3 3 2-16,8 0 6 16,-2-1 2-16,0 1-3 15,6 3 1-15,3 2 2 16,-12 2 1-16,2 4 1 15,1 2 2-15,-9 5 5 16,-9 3 4-16,-6 8 5 16,-6 5 4-16,0 3-1 15,-2 0-2-15,2 2-1 16,0-2 0-16,0 5-6 16,3 0-4-16,3-2-3 15,3-6-3-15,0-3-26 0,3-2-12 0,6-3-56 16,0-2-25-16</inkml:trace>
  <inkml:trace contextRef="#ctx0" brushRef="#br0" timeOffset="108.0023">25032 7744 376 0,'-15'14'143'0,"15"-9"-78"0,0 0-49 0,0-2 35 16,0 2-22-16,0-2-4 15,0-3-17-15,9 2-8 16,-3-2 0-16,6 0-61 0,3-5-23 0,2-5-95 16</inkml:trace>
  <inkml:trace contextRef="#ctx0" brushRef="#br0" timeOffset="109.0023">2344 7932 156 0,'0'-2'57'0,"0"-1"-30"0,0 3-14 0,0 0 19 16,9 0-7-16,-3-3 0 15,0 1-5-15,0 2-1 16,0-3-10-16,-3 0 1 0,0 1 3 16,0 2-1-16,-3 0 3 15,0 0 1-15,0 0-1 16,0 0 6-16,0 0 1 16,0 0-9-16,-6 2-3 15,0 1-2-15,-3 0 2 16,-6-1-1-16,0 1 0 15,1 2-8-15,-7 1 0 16,-3-1-3-16,3 0-2 16,0 3 7-16,0 0 3 0,1 3-3 15,-7 4-2-15,3 1 0 16,3 0-1-16,-6 0 0 16,4 3 2-16,-1 2-3 15,3 3 0-15,0 2 1 16,0 0 0-16,0 6 2 15,7 0 1-15,-4 5-1 16,6 0 1-16,3 5-2 16,0-2-1-16,9-3 1 15,9 0 1-15,0 0-1 0,-3 0-1 16,3-2 3-16,0-6 0 0,2-3 1 16,4 1 2-16,0-6-3 15,0-3-2 1,0-2 0-16,3 3 1 15,0-3-3-15,-3-3 0 16,-1-3 1-16,-2 1 2 16,0-3-1-16,-3 0-1 15,0-3-8-15,-3 0-5 16,0-2-20-16,3 2-8 16,-9-2-28-16,0-3-11 15,3 3-43 1</inkml:trace>
  <inkml:trace contextRef="#ctx0" brushRef="#br0" timeOffset="110.0023">2130 8591 256 0,'-3'-3'96'0,"3"3"-52"0,0 3-36 16,0-3 21-16,0 0-13 0,3 8-2 0,0 3-2 16,6 2 2-16,-3 3-7 15,9 0-2-15,-3 10-1 0,6-2 0 32,2 0 2-32,-8-3-1 15,6 0 0-15,-9-5-1 0,3 0 0 16,-12-3 4-16,0 0 5 15,-6 0-3-15,-6-2 2 16,-3 0 2-16,-3-1 1 16,1 3-8-16,-4-2-2 15,9 0-3-15,-3-4-2 16,3-1-6-16,0-1-4 16,9-2-32-16,-3-1-12 15,12 1-28-15,-3 0-9 16,9-9-24-1</inkml:trace>
  <inkml:trace contextRef="#ctx0" brushRef="#br0" timeOffset="111.0023">2282 8993 120 0,'6'-5'46'0,"0"2"-24"0,-6 1-13 0,0 2 16 0,3-3 1 15,0 0 2 1</inkml:trace>
  <inkml:trace contextRef="#ctx0" brushRef="#br0" timeOffset="112.0023">2300 8972 324 0,'-3'0'41'0,"0"-3"1"0,-3 3-8 15,-6 0-4-15,3 0-8 0,-3 0-3 16,0 0-9-16,-6 3-2 15,0 2-2-15,4 1 1 16,-7-1-4 0,-3 3-2-16,0 2 0 15,0 4 1-15,1 4 1 16,-1 1 1-16,3 5 0 16,0 5 2-16,0 0-8 15,-9 0-3-15,10-3 9 0,2 3 6 16,6 3-2-16,-3 0 0 15,9-3-4-15,0 0-1 16,12 0-3-16,0 3-1 16,3-6 1-1,6 1 0-15,0-3 0 16,3-3 0-16,-1-3 0 16,4-2 0-16,0-5-7 15,0 2 4-15,3-5-3 16,-3-3-14-16,-7-2-34 15,7 2 29-15,-9-5-13 16,6 0-23-16,-6 0-13 16</inkml:trace>
  <inkml:trace contextRef="#ctx0" brushRef="#br0" timeOffset="113.0023">2166 9446 224 0,'-12'2'85'0,"12"-2"-46"0,0 3-39 15,0-3 18-15,3 5-1 0,3 3 2 16,3 3-2-16,0 2 0 15,3 3-7-15,0-3-4 16,-1 0-3-16,1 3 4 16,3 3-4-16,-3-3 6 15,-3 2 1-15,-6-2 8 16,3 0-10-16,-9-3 10 16,3 0-11-16,-6 1 7 15,-9-4-1-15,0-2 6 16,3 0-10-16,-8-3 2 15,5 1-7-15,0-6-4 16,6 2-1-16,-6 1-21 16,9 0 12-16,-6-1-14 15,6 1-19-15,3-3-80 0,6 5 65 16,3 0-43-16,6 1 17 0,0-4 4 16</inkml:trace>
  <inkml:trace contextRef="#ctx0" brushRef="#br0" timeOffset="114.0023">2294 9832 160 0,'0'-3'60'0,"0"3"-32"0,3-5-15 16,-3 5 17-16,3-5-6 16,0-1-2-16,-3-2-1 15,0 3-1 1,0 0-11-16,-3 0 6 0,-3-1 4 16,-6 4 1-16,0-1 3 0,-3 3-2 15,-3 3-1-15,3-1-4 16,-5 9-2-16,-1 2-6 15,-6 0 0-15,0 1-5 16,-3-1 0-16,4 3 1 16,-4 2 0-16,0 1 2 31,3-1-3-31,-8 9 3 16,8-1-4-16,0 6 4 15,6 0-4-15,0 2 1 16,6 0-1-16,3 3 3 15,10 1-3-15,4 1 1 16,4-4-1-16,12 2-2 0,3-6 1 16,9 1-1-16,0-5 0 0,2-6 2 15,-2-5-1-15,0-3-16 16,-3-3 8-16,-3-4-39 16,-1 2 26-16,-5-6-82 15,0 1 57-15,-3-6-107 16,0 3 86-16</inkml:trace>
  <inkml:trace contextRef="#ctx0" brushRef="#br0" timeOffset="115.0023">2157 10263 188 0,'-12'0'71'0,"12"0"-38"0,-3 0-19 16,-3 0 38-1,6 0-30-15,-3 3 17 16,3 2-24-16,-3 3 3 15,6 0-10-15,-3 0 3 0,3 3-6 0,3 2 4 32,0 3-5-32,9 2 0 0,-6 1-2 0,6-1-2 15,0 1 1 1,-1-1 3-16,1 1-2 0,-3-1 17 16,-3 1-11-16,-6-3 19 15,0 2-15-15,-9-2 9 16,0 0-12-16,-9-3 4 15,0 3-8-15,-5-3 0 16,5 3-3-16,-3-5-15 16,0 2 7-16,0-5-54 15,3 2 32-15,0-4-146 16,9-1 97-16</inkml:trace>
  <inkml:trace contextRef="#ctx0" brushRef="#br0" timeOffset="116.0023">2079 10649 124 0,'15'-10'49'0,"-15"10"-26"0,3-3-12 15,-3 1 37-15,0 2-26 16,-3-3 24-16,3 6-26 0,-3-6 20 16,-3 3-23-16,-2-3 18 15,2 6-20-15,-9-3 14 0,3 5-16 0,-9 3 6 32,3 5-11-32,-9 3 0 15,3 0-5-15,-5 8 5 16,5 2-5-16,-3 6 3 15,6-3-3-15,0 11 7 16,7-3-6-16,-1 5 10 16,6 1-8-16,3-1 1 15,9-2-4-15,3-1-4 16,6-2 0-16,8-2 1 16,4-6 0-16,12-3-11 15,-6-2 6-15,5-5-47 16,1-6 29-16,-6-8-135 15,-3 1 87-15,0-6-83 16,-4 0 89-16</inkml:trace>
  <inkml:trace contextRef="#ctx0" brushRef="#br0" timeOffset="117.0023">2112 11144 244 0,'-18'16'93'0,"18"-16"-50"0,0 5-46 0,0-2 19 15,3 0-12-15,-3 2 9 16,6 6-7-16,3-1 3 15,0 1-5-15,-3 2 2 16,9 0-3-16,-6 3 11 16,3 0-7-16,-3 0 18 15,3 0-13-15,-3-3 27 16,-6 0-22-16,-3 3 22 16,0 3-22-16,-9-1 18 15,3 3-20-15,-9-5 8 16,6 0-14-16,-6-3-5 15,-3-2-2-15,0-3-20 16,6 2 10-16,-3-4-85 16,7 2 52-16,-1-8-155 15,9 2 110-15</inkml:trace>
  <inkml:trace contextRef="#ctx0" brushRef="#br0" timeOffset="118.0023">2600 17489 156 0,'-3'-3'57'0,"3"3"-30"0,0 3-23 0,0-3 15 16,0 5-5-16,0 3 2 15,0 5 4-15,3 1 2 16,0-1-11-16,0 11-2 0,0 2-2 15,0-5 1-15,3-2 0 16,-6-6-4-16,3-5-1 16,-3 3 3-16,0-9 1 15,0 4 8-15,0-12 2 16,0-7-8 0,0-3-1-16,0 0 2 15,3 0-4-15,0-2-1 16,0 5 0-16,3-6 1 15,6 3-3-15,-6 0 0 16,3 3-1-16,3 3 1 0,0-1-4 16,0 8-2-16,0 1-1 15,5-1 3-15,-2 3-18 16,6 3-4-16,-3 2-16 16,0 0-5-16,-3 1-9 15,0-4-5-15,-4 3-23 16</inkml:trace>
  <inkml:trace contextRef="#ctx0" brushRef="#br0" timeOffset="119.0023">2895 17494 200 0,'-6'0'77'0,"3"0"-42"0,3 0-30 0,0 0 19 16,0 0-9 0,0 0 2-16,3 6-1 0,0-4-1 15,3 6-7-15,0-3-3 0,3 6 1 16,0-8-3-16,0 2 0 15,0 3 1-15,6-8 0 16,-3 0-2 0,2-3-2-16,1-2 3 15,-3 5-2-15,-3-5 2 16,-3-1-2-16,0-2 2 16,-9 6-7-16,0-4 1 15,-6 1-1-15,0 0-1 0,0-3 1 0,-3 8 3 16,0 0-2-16,1 0 1 15,-1 8 0-15,0-3 0 16,0 8 2 0,3 1 0-16,3 4-3 15,0 1 2-15,3 2 1 16,3 3 2-16,3-8-1 16,3 2-1-16,6-5-2 15,0 1 1-15,6-4-17 16,5-7-5-16,4-3-40 15,-3-3-16-15,3-7-6 16</inkml:trace>
  <inkml:trace contextRef="#ctx0" brushRef="#br0" timeOffset="120.0023">3312 17513 156 0,'-6'-11'57'0,"0"6"-30"0,-18-3-21 0,12 8 17 16,-3 0-5-16,0 5-1 15,-2 1-3-15,-1-4-1 16,0 11-7-16,0 1 0 0,3-1 1 16,3 0-1-16,3 14 1 15,6-4-6-15,-3-1-1 16,6-4 2-16,6-5 1 16,3 1-4-16,3-7 1 0,3-7 0 15,6-7 2-15,6-7-10 16,-7 6-2-16,-2-5 3 15,-3 0 3 1,-6-3 3-16,0 3 1 0,-6 0 2 16,-6-1 3-16,0 6 4 15,0 3 2-15,0 5-5 16,0 5-4-16,3 3 1 16,0 8 2-16,9 0-7 15,0 3 0-15,0-6 0 16,0 5 3-16,3-10-20 15,0 0-9-15,0-2-41 16,-1-1-47 0,-2-16 32-16</inkml:trace>
  <inkml:trace contextRef="#ctx0" brushRef="#br0" timeOffset="121.0023">3389 17293 220 0,'-9'-8'85'0,"9"11"-46"0,3 10-43 0,0-2 15 16,-3 7-2-16,0 11 2 15,3 3 3-15,0 2 2 0,-3 4-9 16,3 6-4-16,3-9-2 0,0 2-6 16,0-5 1-16,0-11-16 15,0 0-6 1,6-2-16-16,-3-9-6 15,0-7-16-15,3-3-27 16,-1-21 27-16</inkml:trace>
  <inkml:trace contextRef="#ctx0" brushRef="#br0" timeOffset="122.0023">3514 17304 232 0,'-3'-3'88'0,"3"8"-48"0,3 3-45 15,-3-2 17-15,3 20-3 16,0 1 5-16,0 2 1 16,0 0 0-16,0 3-7 15,3-1-5-15,0 1-2 0,3-3-10 16,-3 3-4-16,3-8-26 16,0-8-13-16,0-11-36 15,3-5-28-15,-4-8 48 16</inkml:trace>
  <inkml:trace contextRef="#ctx0" brushRef="#br0" timeOffset="123.0023">3684 17529 248 0,'-15'0'93'0,"30"5"-50"0,-6 3-52 0,-6 2 12 15,0-2-2-15,0 0 3 32,9 3-1-32,0-3-2 15,-1 2 0-15,1-7-6 0,0-3 1 16,0 0-20-16,0-3-9 15,0-2-8-15,0-3-2 16,0-2 15-16,-3-4 8 0,-3 9 33 16,-3 2 13-16,-3 3 18 15,-3 8 11-15,-3 11-15 16,-6 7-6-16,-3 6-6 16,-6-3-1-16,-3 3-13 15,6 0-5-15,4-1-13 16,2-4-5-16,12-6-70 15,9-8-46 1</inkml:trace>
  <inkml:trace contextRef="#ctx0" brushRef="#br0" timeOffset="124.0023">4407 17529 216 0,'-3'5'82'0,"3"3"-44"0,3 5-40 15,0 6 14-15,0 7 9 16,0 1 9-16,0 4 4 16,-3-4 1-16,0 10-18 15,-3-3-4-15,-6 1 1 0,3-6-6 16,-9-8 0-16,3 0-4 16,1-2-1-16,-4-9-6 15,0-7 0-15,0 2-19 0,-3-10-8 0,0-1-22 16,0-9-9-16,-3-9-54 15</inkml:trace>
  <inkml:trace contextRef="#ctx0" brushRef="#br0" timeOffset="125.0023">4297 17449 248 0,'9'-18'93'0,"0"2"-50"0,0 5-55 0,-6 9 15 15</inkml:trace>
  <inkml:trace contextRef="#ctx0" brushRef="#br0" timeOffset="126.0023">4348 17412 283 0,'12'13'-75'0,"-1"-2"-5"15,1-3 5-15</inkml:trace>
  <inkml:trace contextRef="#ctx0" brushRef="#br0" timeOffset="127.0023">4499 17502 200 0,'-3'11'77'0,"3"-1"-42"0,3 9-30 16,-3-9 19-16,3 4 2 16,0 7 7-16,0 5-12 15,3-7-2-15,0 2-11 16,3-8-7-16,0 3-2 0,3-8 1 16,3-5 2-16,6-11-3 0,-3 0-2 15,-3-5 2 1,-4-6 0-16,1 1-2 0,0 2 0 15,-6 0 2 1,-3 0 2-16,0 5 0 0,-3 3 2 16,3 3 0-16,-3 5 1 15,0 5-5-15,0 3 1 16,0 8-2-16,3 0 0 16,3 3-3-16,3-6 1 15,0-5-31-15,0 5-14 16,3-8-17-16,0 3-5 15,0-16-5 1</inkml:trace>
  <inkml:trace contextRef="#ctx0" brushRef="#br0" timeOffset="128.0023">4857 17502 284 0,'-21'-8'107'0,"18"8"-58"0,0 0-57 15,-3 3 33 1,0 0-15-16,3-1-4 15,6 6-1-15,6-3-4 16,0 6-1-16,3-3 1 0,0 5 1 16,-3 8 1-16,-4 3-1 15,1-3-2-15,-6-2 5 0,0-6 4 16,-3 6-1-16,-5-6 1 16,-1-5-3-16,-9-3-4 31,3-5-3-31,3-5-22 15,3-3-7-15,3-11-29 0,3 1-10 16,3-3-43 0</inkml:trace>
  <inkml:trace contextRef="#ctx0" brushRef="#br0" timeOffset="129.0023">4988 17267 280 0,'-3'-6'107'0,"6"12"-58"0,-3 4-51 0,0-2 20 16,0 5 0-16,0 14 6 16,0-1-7-16,3 9 1 0,0-3-11 15,0 7-4-15,0-2-2 0,2 3-6 16,1 0 1-16,0-14-31 16,-3 1-12-16,0-9-42 15,-3 1-16-15,0-11 6 16</inkml:trace>
  <inkml:trace contextRef="#ctx0" brushRef="#br0" timeOffset="130.0023">4889 17444 312 0,'0'-3'115'0,"6"-2"-62"0,3 0-42 15,0-1 28-15,3-1-23 16,6-1-6-16,3 2-9 0,3-2-4 16,5 8 2-16,-2 3-44 0,-3 2-19 15,-3 6-76 1</inkml:trace>
  <inkml:trace contextRef="#ctx0" brushRef="#br0" timeOffset="131.0023">5309 17396 280 0,'-12'-5'107'0,"21"5"-58"0,-15-13-44 16,-3 18 24-16,3-10-20 15,3 5-5-15,-3 0-32 16,3 5-11-16,-3 0-85 15,3 6-36-15,-3 2 80 0,3 0 42 16</inkml:trace>
  <inkml:trace contextRef="#ctx0" brushRef="#br0" timeOffset="132.0023">5294 17650 324 0,'-3'-18'123'0,"3"23"-66"0,0-5-64 15,0 0 19-15,0 0-19 0,0 0-3 16</inkml:trace>
  <inkml:trace contextRef="#ctx0" brushRef="#br0" timeOffset="133.0023">5297 17627 324 0,'9'-14'-178'15</inkml:trace>
  <inkml:trace contextRef="#ctx0" brushRef="#br0" timeOffset="134.0023">6256 17288 120 0,'3'-8'46'0,"0"3"-24"0,0 2-8 0,0-2 15 16,-1 5-1-16,1 0 1 15,0-6-10-15,-3 6-1 16,0 0-11-16,3 11 5 0,0 5 1 16,0 10 0-16,-3-2 2 15,0 11-4-15,0 2-1 16,0-3-2-16,3-2 0 15,0-6-13-15,0 6-6 16,0-11 13-16,3-2 8 0,0-1-4 16,0-5-3-16,0-5 0 15,0 3 0-15,0-11-4 16,0 3 1-16,-3 2-29 16,3-10-83-1,0-1-31 1,0-2 55-16</inkml:trace>
  <inkml:trace contextRef="#ctx0" brushRef="#br0" timeOffset="135.0023">6512 17470 132 0,'-6'6'52'0,"6"-1"-28"0,0 3-8 0,0 0 16 15,0 2-4-15,0-2 0 16,0 6-11-16,0-1-3 16,3 5-8-16,0-4-4 0,0-1-1 15,3 8-1-15,-3-8 2 16,-1-2-19-16,4-3-6 16,-3-3-65-1</inkml:trace>
  <inkml:trace contextRef="#ctx0" brushRef="#br0" timeOffset="136.0023">6515 17436 188 0,'-12'-8'71'0,"15"8"-38"0,-3 0-39 16,0 0 14-16,0 0-12 15,0 0-1-15,6 3-9 16,0-3-4-16,0 5-41 15,2 0-19-15,1-2 25 0,0 8 15 16</inkml:trace>
  <inkml:trace contextRef="#ctx0" brushRef="#br0" timeOffset="137.0023">6622 17568 132 0,'0'27'52'0,"12"-22"-28"0,-15 27-11 0,3-19 17 16,0-5-2-16,0-3 1 15,0 1-10-15,0-4-4 16,0-2-8-16,0-2 2 0,0-9 1 15,3-2-8-15,3-3 0 16,0-3-2-16,2-2 2 16,1 3-3-16,0-1 0 15,0 6-1-15,0 8 0 16,3-1 2-16,0 9 0 16,0 5 0-16,-3 0 2 15,0 5-3-15,0 6 0 16,-3-6 3-16,0 8 3 15,0-5-7-15,0-3 0 16,-1-5-22-16,1 0-9 16,3-8-63-16</inkml:trace>
  <inkml:trace contextRef="#ctx0" brushRef="#br0" timeOffset="138.0023">6902 17534 184 0,'0'8'68'0,"11"2"-36"0,1-2-37 32,-6 0 12-32,3-2-2 15,0-6 4-15,0 5 5 16,0-2 3-16,3-3-9 16,-3-3-7-16,0-2-1 0,3-1 0 15,-6 4 2-15,-3-4-1 16,-3 1-1-16,-3-3 1 0,-3 3 1 15,-9 5-3 1,-3-3 0-16,-3 3 1 0,0 3 2 16,0 2-1-16,4 8-1 15,2-5 3-15,3 11 2 16,3 5-2-16,3-3-2 16,6 0 2-16,3-2 0 15,6-1-1-15,9-2-2 16,5-5 3-16,4-4 0 15,3-1-26-15,3-6-11 16,5 0-63-16</inkml:trace>
  <inkml:trace contextRef="#ctx0" brushRef="#br0" timeOffset="139.0023">7324 17280 160 0,'-24'5'63'0,"12"3"-34"0,-5 5-23 0,8-2 15 16,0 5-5-16,-3 8 1 15,3-3-5-15,0 13-2 16,6 3-6-16,3 14-5 0,9-4 0 15,6 3 1-15,9-7 0 16,8-4 2-16,4-7 1 16,0-5-21-16,3-4-8 0,5-15-62 15</inkml:trace>
  <inkml:trace contextRef="#ctx0" brushRef="#br0" timeOffset="140.0023">7524 17373 100 0,'-3'0'38'0,"3"10"-20"0,0-5-1 15,0-2 14-15,0-3 3 16,-3 5 5-16,3-5-5 16,-3 0 0-16,3 0-19 15,0-5-2-15,3-3-2 0,9-2-4 16,2 2 1-16,-2 0-5 0,3-3-2 15,-3 11-3-15,0 0 1 16,0 11 1-16,-3 5 2 16,-3-1-3-16,-6 7 0 15,-3-1 1-15,0 5 2 16,-3-2-1-16,-3-3 2 16,0-2 0-16,3-6 3 15,0 0 3-15,0 0 5 0,3-5-4 0,3-2 0 16,0-1-6-16,6-2-1 15,0-1-1-15,3 1-2 32,0-3 1-32,0 5-1 0,3-2-7 15,0-3 0-15,0 0-21 16,3-3-9-16,-1-2-14 16,-2 5-6-16,0-5-16 15,0-3-23 1,0 0 31-16</inkml:trace>
  <inkml:trace contextRef="#ctx0" brushRef="#br0" timeOffset="141.0023">7809 17436 124 0,'0'-8'46'0,"0"-5"-24"0,-3 16-2 16,3-3 26 0,-6 7-21-16,0-1-8 15,-2 4-7-15,2 4-6 16,0 1 4-16,3 9 4 0,3-3 3 15,0-2 0-15,9-1-1 0,5-2-1 16,1-2 4-16,3-9 1 16,0-5-9-16,0-5-3 15,0-3-4-15,-3-6 1 16,0 1 0-16,-4 0 1 16,-2-6 0-16,-9 6 0 15,0-8-2-15,-9-3 1 16,1 3-2-16,-7 8-1 0,-3-6-2 15,0 11-1 1,3 0-7-16,0 3-4 16,3 8-21-16,3 7-10 15,3 4-31-15,6-1-48 16,9 5 34-16</inkml:trace>
  <inkml:trace contextRef="#ctx0" brushRef="#br0" timeOffset="142.0023">8021 17584 140 0,'0'0'55'0,"3"3"-30"0,-3 2-10 16,6-2 18-16,0 7-7 15,-9 6-1-15,0 0-5 16,0 0-3-16,-6-3-9 16,0 6-3-16,-3-1 1 0,0-10-5 0,-3 3-1 15,3-3-5-15,0-3-1 16,3-2-15-16,3-3-6 16,3-8-28-1,0 2-50-15,6-7 17 16</inkml:trace>
  <inkml:trace contextRef="#ctx0" brushRef="#br0" timeOffset="143.0023">8104 17373 224 0,'-3'-22'85'0,"3"41"-46"0,0-11-46 0,0 5 18 15,-3 0-2-15,0 1-1 16,0-1 3-16,3 5-6 16,0-4-3-16,0-1-1 0,3-3-1 15,3-2 2-15,0-2 1 16,3-4 1-16,3-2 2 16,3 0 3-16,0 0-4 15,0-2-3-15,-1-1-8 16,4 0-1-16,-3-2-17 15,-3 5-4-15,-3 0-19 0,3 0-6 16,-3-3-31 0</inkml:trace>
  <inkml:trace contextRef="#ctx0" brushRef="#br0" timeOffset="144.0023">8226 17396 208 0,'-3'0'79'0,"3"14"-42"0,-3-6-43 0,3-1 14 15,0 4-1-15,0 2 4 16,0 8 0-16,0-2 1 16,0 7-6-16,0-7-4 0,3 7 1 15,0-2-4-15,6-3 0 16,3-5-30-16,0-5-12 0,3-6-51 16</inkml:trace>
  <inkml:trace contextRef="#ctx0" brushRef="#br0" timeOffset="145.0023">8366 17470 192 0,'-6'0'71'0,"3"6"-38"0,3 2-41 16,0-3 12-16,0 8 0 16,3 6 2-16,0-6 11 15,3 5 4-15,3-2-11 16,3 8 1-16,6-5 2 0,3-6-5 15,2-10 0-15,1-9-4 16,0-4-1-16,-3-6 5 16,-3-5 5-16,-6 2-5 0,-7-2-2 15,-5 2-1-15,-5 6 1 16,-10-8-5-16,-6 3-1 16,0 4-2-16,0 6 0 15,0-2-16-15,0 7-8 16,7 0-22-16,2 9-9 15,3-1-39 1</inkml:trace>
  <inkml:trace contextRef="#ctx0" brushRef="#br0" timeOffset="146.0023">8631 17555 192 0,'6'13'71'0,"0"-2"-38"0,-3 5-34 0,-3 2 12 0,0 1 4 16,-6-6 2-16,-3 8 0 15,0-2 0-15,-3-1-9 16,0-4-5-16,-3-7-2 0,-3 4-17 16,1-3-6-16,2-3-31 15,-6-5-11-15,3-5-16 0</inkml:trace>
  <inkml:trace contextRef="#ctx0" brushRef="#br0" timeOffset="147.0023">8857 17320 220 0,'-12'-3'82'0,"9"6"-44"0,-9 2-36 0,6-2 17 16,-3 2-8-16,1 5-1 0,-4 4-4 15,-3-6 1-15,3 5-4 16,9 0 0-16,3 0 1 0,0-2 0 15,6-1 0-15,3 1 2 16,3 2 3-16,3 1 0 16,-1-1 2-16,-2 0-2 15,0 5 2-15,-6-2-4 16,-3 0 1-16,0 0-1 16,-6-3 1-16,-3-2-4 15,0 2-1-15,-3-8 1 16,-3-2 0-16,1-3-2 15,-1-3 1-15,-3-7-4 16,3 2 0-16,0-5-8 16,6-6-2-16,9 6-3 15,0-6 1-15,6 4 2 0,0-4 5 16,3-5-10-16,0 3-5 16,2 3-2-16,1 4 2 15,-3-2-27-15,6 1-8 16,0 7-33-1</inkml:trace>
  <inkml:trace contextRef="#ctx0" brushRef="#br0" timeOffset="148.0023">9045 17312 212 0,'-6'8'79'0,"3"-3"-42"0,-3 3-39 0,3 16 17 15,0-8 4-15,0 2 6 0,0 6 2 16,3-3 1-1,3 0-15-15,6-2-3 0,3-6 0 0,3 0 0 16,-1-8 4-16,1-5-5 16,3-5-3-16,-3-3 1 15,-3-2 0-15,-6-4-3 0,-6 1-3 16,-3-13 0-16,-6 7 1 16,-6-2-1-16,-3 3-1 15,-3 2-2 1,4-3-1-16,2 14-16 15,-3 0-7-15,3 2-29 16,9 6-12-16,3 2-51 16</inkml:trace>
  <inkml:trace contextRef="#ctx0" brushRef="#br0" timeOffset="149.0023">9268 17547 72 0,'6'0'27'0,"-3"0"-14"0,0 0-46 0,-3 0-8 16</inkml:trace>
  <inkml:trace contextRef="#ctx0" brushRef="#br0" timeOffset="150.0023">9262 17584 200 0,'-3'0'74'0,"3"3"-40"0,0-3-33 32,0 0 16-32,0 8 6 15,-3 2 8-15,-3 6-7 16,-3-5-2-16,-3 2-13 15,-3 0-3-15,0 1 0 0,1-4-5 16,-4-2-3-16,3-5-17 16,0-1-5-16,3 1-26 15,0-6-8-15</inkml:trace>
  <inkml:trace contextRef="#ctx0" brushRef="#br0" timeOffset="151.0023">9503 17320 196 0,'-3'-8'74'0,"0"2"-40"0,-6 6-13 0,6 0 22 15,-6 0-4-15,-3 8 2 16,-6-2-12-16,-2-1-5 15,2 3-14-15,6-3-11 0,9 16-4 16,9-2 2-16,3-6 1 16,6 6 4-16,3-1-1 15,-1-2-1-15,-2 8 1 16,-3-3-1-16,-6 0 0 16,-6-2 0-16,-3-6 2 15,-3 0 1-15,0 0 1 16,-3-7 0-16,0 2-2 15,-5-6-2-15,2-4 1 16,-3-6 1-16,6 0-1 16,-3-6-1-16,9-4-4 15,0 5-2-15,3-6-2 0,6 1 2 16,3 2-5 0,0 3-1-16,0-1-17 0,3-2-9 15,2 3-13-15,4 0-4 16,3 2-14-1,0 1-26-15,3 5 29 16,-3 5 52-16,2 0 30 16,-5 5 46-16,-3 0 19 15,-9 3-12-15,0 5-3 16,-3 1-25-16,0-1-8 16,0 0-19-16,6 6 0 0,0 4 0 15,0-7-3-15,6 3-1 0,0-6-2 0,5-5 2 16,1-3-5-16,3-5-1 15,3-5 0-15,-6-3 2 16,-3-3-1 0,-7 1 0-16,-8-3-1 15,-6-1 2-15,-5-2-3 16,-4 1-2-16,-6-4-3 16,0 1 1-16,-3 4-15 15,-3 1-6-15,3 8-36 16,7-3-14-16,2 0-29 15</inkml:trace>
  <inkml:trace contextRef="#ctx0" brushRef="#br0" timeOffset="152.0023">9819 17248 220 0,'23'-8'82'0,"-2"3"-44"0,3 5-33 15,-12 5 19-15,6 3 2 0,0 5 5 16,0 6 2-16,-4 13 3 15,-2-1-20-15,-6 4 0 0,-6 5-2 16,-6-3-7-16,-3-3-4 16,-3 11-2-16,-2-11 1 15,2-2-19-15,-3 0-6 16,0-11-39-16,-3-2-15 16,0-1-46-16</inkml:trace>
  <inkml:trace contextRef="#ctx0" brushRef="#br0" timeOffset="153.0023">10214 17463 336 0,'-8'-6'126'0,"8"6"-68"0,-6-2-68 15,6 2 20 1,0 0-28-16,0 0-8 15,0 2-33-15,0 4-12 0,0 1-42 16,0 7-19-16</inkml:trace>
  <inkml:trace contextRef="#ctx0" brushRef="#br0" timeOffset="154.0023">10203 17717 272 0,'-6'7'101'0,"9"7"-54"0,-6 4-48 16,3-5 20-16,-3 1 4 16,0 7 8-16,-3-3-7 15,0 1-5-15,-6 2-10 16,-3-2-6-16,-9 2 0 0,0-3-48 16,-5 6-22-16,-7 3-72 15</inkml:trace>
  <inkml:trace contextRef="#ctx0" brushRef="#br0" timeOffset="155.0023">6279 17891 112 0,'3'-10'44'0,"0"10"-24"0,3-6-2 16,-3-2 18-16,0 8-7 15,0 0 0-15,-3 0-7 16,3 0-4-16,0 8-10 16,0 8 6-16,-3 5 5 0,0 6-4 15,0 7 2-15,0 3-6 0,0-5-1 0,0-3-9 16,0-5 0-16,3-3 1 15,0-8 1-15,3 0-15 16,0 1-4 0,0-9-36-16,0 3-16 15,0-3-27 1</inkml:trace>
  <inkml:trace contextRef="#ctx0" brushRef="#br0" timeOffset="156.0023">6541 18023 216 0,'-3'0'82'0,"3"0"-44"0,0 14-44 0,3-9 12 0,-3 3-9 16,0 10 2-16,0-4 3 16,3-6 1-16,-3 5-1 15,6-3-39-15,-3-7-15 0,0 8-31 16</inkml:trace>
  <inkml:trace contextRef="#ctx0" brushRef="#br0" timeOffset="157.0023">6565 17978 216 0,'-9'-18'82'0,"9"18"-44"0,0-8-47 0,0 3 12 15,3 5-11 1,0-3-2-16,3 3 2 0,0 3 5 15,0 2 2 1,3 3 3-16,0 5 1 0,-3 6-4 0,0-6 1 16,0 5 0-16,3-4 0 15,-3 4 2-15,0-10 1 16,-3-8 5-16,-3 5 3 16,3-10-4-16,0 0-2 15,0-3-5-15,5 0 0 16,1-3-2-16,0 3 0 15,0 3 2-15,0 2 2 16,0 3-1-16,0 3 2 0,0 2-2 16,0 1 2-16,0-4-4 15,0 12 0-15,0-4-4 16,0-2-1-16,0-3-19 16,-1-10-7-16,1 5-14 15,0-5-22 1,0-3 20-16,0 3 31 15,0 2 20-15,-3-2 23 16,0 5 11-16,0 0-10 16,0 0-4-16,6 0-2 15,3 5-1-15,0-2-5 0,-1-3-1 16,1 0-8-16,0 0 0 0,0 0 1 16,-3 0-3-16,-3-3-3 15,0-2 0 1,-3-1 1-16,-3-2 1 15,-3 3 3-15,0 2-5 0,-6-2-3 16,-9 0 7-16,0 5 4 16,-3 5 0-16,0 3 2 15,4-3-4-15,2 14-2 16,3-3 0-16,3 8-1 16,3-6 0-16,3-2 0 15,12 3-5-15,6 2-1 16,2-8 3-16,4 0 3 15,0-2-14-15,9-3-6 16,-4-3-38-16,-2-5-18 16,-3 0-11-1</inkml:trace>
  <inkml:trace contextRef="#ctx0" brushRef="#br0" timeOffset="158.0023">7428 17804 144 0,'-15'-8'55'0,"4"8"-30"0,-1 0-14 16,0 5 18-16,-3 3-11 16,0 11 0-16,0-1-6 15,0 9-2-15,3 4-6 16,6 4-3-16,3 10 2 0,6-6 0 16,9 1 1-16,9 0-2 15,6-8 1-15,3-6-4 16,-1 6-2-16,4-6-47 15,3-7-65 1,0-19 18-16</inkml:trace>
  <inkml:trace contextRef="#ctx0" brushRef="#br0" timeOffset="159.0023">7696 17891 96 0,'0'-5'35'0,"0"5"-18"0,0 0-7 0,0 0 12 16,0 0 5-16,0 0 6 15,-3 0-5-15,0 0 0 16,-3 0-9-16,0 0-4 0,-3 0-8 16,-2 0-1-16,-4 0 1 0,-9 0 1 15,3 0 0-15,3 2 0 16,3 1 0-16,0 0-7 16,4 2 0-16,-1 3-3 15,6-3-2-15,3 3 3 16,6 5 0-16,12-2-2 15,-1 2 2-15,4 1-1 16,0 1 0-16,0 4 4 0,-3 7 1 0,-3-7 3 16,-3 2 1-16,-6-2 3 15,-3-1 1-15,-3-5-5 16,-3 1-2 0,0-7 0-16,-6-1 2 15,-6-6-5-15,3 0-1 16,3-6-2-16,3-7-2 15,9 0-2-15,3-3-1 16,6-2-5-16,0-1-3 16,3-2 2-16,3-3 2 15,0 8-9-15,0 0-2 16,3 3-8-16,-4 0-2 16,1 0-42-1,-3 5-23-15,0 2 48 16</inkml:trace>
  <inkml:trace contextRef="#ctx0" brushRef="#br0" timeOffset="160.0023">7821 17912 196 0,'-18'8'74'0,"21"3"-40"0,-6 10-33 16,12-8 14-16,-3 6 1 15,0 2 4-15,3 3 1 16,3-3 2-16,3-3-13 15,3-2-1-15,0-10 1 0,0-6-2 0,5-8 1 16,-5-6-3-16,-3-4 1 16,-3-1-4-16,-9 3-2 15,-3-2 2 1,-6-1 0-16,-3 1-8 16,-3 2-4-16,0 3-15 0,0 0-5 15,0 2-20-15,4 8-7 16,2 1-41-1</inkml:trace>
  <inkml:trace contextRef="#ctx0" brushRef="#br0" timeOffset="161.0023">8107 18108 248 0,'-3'32'93'0,"0"-30"-50"0,-6 17-50 0,6-11 16 16,-3-3-6-16,-3 3 1 16,0 3 0-16,0-6 0 15,-2-2-29-15,-1-3-10 0,3-3-29 16,0-2-50 0,3-6 22-16</inkml:trace>
  <inkml:trace contextRef="#ctx0" brushRef="#br0" timeOffset="162.0023">8161 17886 260 0,'-3'0'96'0,"3"5"-52"0,-3 6-51 0,3-6 14 16,-3 8-10-16,0 0 2 15,0 1 7-15,3-1 6 16,0 0-6-16,3-2-3 0,3-3 0 16,3 2-4-16,0-2-2 15,2-3 4-15,7-2 1 16,3-3-11-16,0 0-7 16,-3 0-9-16,-3 0-2 15,0 0-21-15,-4-8-7 16,-2 3-26-1,0 0-11-15,-3-6 49 16</inkml:trace>
  <inkml:trace contextRef="#ctx0" brushRef="#br0" timeOffset="163.0023">8333 17899 220 0,'-3'-5'85'0,"3"5"-46"0,0 0-35 16,0 0 25 0,0 13-13-16,0 0 2 15,0 6 3-15,0 2-11 16,0 8-6-16,3-3 0 0,0-4-5 15,0-1 0-15,0-3-17 16,3-4-5-16,0-1-11 16,0-8-2-16,0 3-18 15,0-8-7-15,0-8-17 16</inkml:trace>
  <inkml:trace contextRef="#ctx0" brushRef="#br0" timeOffset="164.0023">8414 17952 204 0,'-6'0'77'0,"6"5"-42"0,0 9-37 0,3-7 17 16,0 7 2-16,-3 4 7 15,6 9-4-15,0-6-2 16,5-3-10-16,4 1-3 0,0-6-1 16,0-5 0-16,0-8 0 15,0-3 4-15,-3-10 3 16,0-3-2-16,-3 0 0 15,-3-7-5-15,-6 1-1 16,-3 1 1-16,-3-3 0 16,0 6-5-16,-6 5-1 15,-6-1-17-15,3 1-5 0,0 11-23 0,3 2-8 16,3 2-53 0</inkml:trace>
  <inkml:trace contextRef="#ctx0" brushRef="#br0" timeOffset="165.0023">8717 18103 220 0,'0'18'82'0,"15"-4"-44"0,-24 12-31 16,6-13 20-16,-6 0-5 0,0 6 1 15,-3 2-8 1,1-2-2-16,-1-1-7 16,0-2-17-16,0-5-8 0,0-3-191 15,3-22 93 1</inkml:trace>
  <inkml:trace contextRef="#ctx0" brushRef="#br0" timeOffset="166.0023">8810 17881 124 0,'2'-6'49'0,"-2"6"-26"0,0-2-3 0,0 2 19 16,0 0-8-16,0 0-1 16,0 0-8-16,6 2-2 15,-3 11-11-15,0 3 1 0,0 6 1 0,0 4 0 16,0 11 3-16,0-8-9 16,0 3-6-16,3 0 1 15,0-11-1-15,0-3-2 16,0 1 2-16,3-11-19 15,-3 0-9-15,6-3-65 16,0-10-2 0</inkml:trace>
  <inkml:trace contextRef="#ctx0" brushRef="#br0" timeOffset="167.0023">8976 17894 176 0,'-3'-8'68'0,"3"8"-36"0,-3 2-22 0,3 1 20 15,0 0-14 1,-3 7-1-16,-3-2 2 0,0 6 1 16,0-1-9-16,0 5-3 0,3-4 0 15,-5 1-5-15,8-1-3 16,0-4 5-16,0-2 3 15,0-3-1-15,0 3 2 16,5-8-4-16,1 6-2 16,3-6 0-16,3 0-1 15,0 0 0-15,3-6 2 16,0 6-10-16,0 0-4 16,-3-2-12-16,0-4-5 15,-3 6-13-15,0-5-6 16,-4 5-38-16</inkml:trace>
  <inkml:trace contextRef="#ctx0" brushRef="#br0" timeOffset="168.0023">9039 17902 200 0,'-6'-3'74'0,"6"3"-40"0,0 3-35 15,0-3 12-15,0 5 1 16,0 8 5-16,3 0-3 15,-3 6 2-15,3 2-9 16,0 8-2-16,0 0 1 0,0-2-3 16,3-3-2-16,0-6-5 15,-1-2-2-15,1-3-22 0,3-7-8 16,-3 1-31 0,0-7-45-1,3 0 29-15</inkml:trace>
  <inkml:trace contextRef="#ctx0" brushRef="#br0" timeOffset="169.0023">9152 17918 152 0,'-15'2'57'0,"12"4"-30"0,0 7-29 0,3 0 9 0,0 0 10 16,0 14 6-16,3 4-3 15,6-4 1 1,3-1-12-16,0-2-3 0,3-3 0 0,2-7 1 15,1-7 1-15,0-7 2 16,0-2 1-16,0-17-1 16,-3 1-1-16,-3-3-3 15,-3-3-1-15,-6-3-3 16,-3 1 1-16,-9-1-2 16,-3 1 2-16,0 5-2 15,-3 2-1-15,-3 6-4 16,3 2-2-16,-3 14-55 15,3 0-32 1,10 10-35 0,7 0 53-16</inkml:trace>
  <inkml:trace contextRef="#ctx0" brushRef="#br0" timeOffset="170.0023">9438 18153 160 0,'0'3'60'0,"3"7"-32"0,0 6-15 0,-3-11 17 16,0 9 2-16,-3-1 4 16,0 11-5-16,-6-8 1 15,0 2-18-15,-6 1-8 0,0-6-2 16,3-5-12-16,0 2-4 0,-3-7-25 15,3-3-9 1,0-3-60-16</inkml:trace>
  <inkml:trace contextRef="#ctx0" brushRef="#br0" timeOffset="171.0023">9604 17888 184 0,'-21'-7'71'0,"18"7"-38"0,-5 0-25 0,5 0 16 16,-6 0-6-16,-3 5 2 16,0 0-2-16,-3-2 0 15,0 7-9-15,3-2-3 0,0 0-2 16,3 3-2-16,3-3-2 15,6 5 1-15,3-5-1 0,3 5 2 16,6 3 1-16,3 5-1 0,3-2 1 16,0 2-2-16,0 0 2 15,-3 3-2-15,-4-11 2 0,-11 8 4 32,-3-8-1-17,-3-2-1-15,-2-3 0 16,-4-3-1-16,-3-2-2 15,0-6-2-15,0-2 1 16,3 0-1-16,3-3-5 16,3-11-10-1,3-2 1-15,3 3-13 16,6-1-2-16,3-2-38 16,3 8-14-16,3-1-2 15</inkml:trace>
  <inkml:trace contextRef="#ctx0" brushRef="#br0" timeOffset="172.0023">9688 17965 256 0,'-12'6'96'0,"15"-4"-52"0,-3 3-51 0,0 1 16 16,0 2-4-16,3 5 2 16,0 5 3-16,3 1 1 15,2 2-5-15,4 0-4 0,3-2-1 0,3-6 1 16,3 0 3-16,0-7 2 15,-3-1 3-15,0-10-3 16,-4 5-2-16,-2-14 0 16,-6 1 1-16,0 3-1 15,-9-4 0-15,0 1-10 16,-6 0-4-16,0 0-20 16,0-3-8-16,-2-3-17 15,-1 1-6-15,3-1-38 16</inkml:trace>
  <inkml:trace contextRef="#ctx0" brushRef="#br0" timeOffset="173.0023">9801 17783 172 0,'3'0'66'0,"12"0"-36"0,-4 0-24 16,-2 8 17-16,0 2 6 15,3 11 4-15,0-2 5 0,3 13 1 16,0-1-21-16,-3 4 1 0,0 4-1 15,-6 1-8-15,-3 0-1 16,-6-8-3-16,-3-1-1 16,-3 4-1-16,0-9 0 15,-3-7-11-15,0-1-3 16,-6 1-24-16,3-11-10 16,3-3-21-16,3-5-10 15,6-5-25-15</inkml:trace>
  <inkml:trace contextRef="#ctx0" brushRef="#br0" timeOffset="174.0023">10191 18002 288 0,'-3'-5'110'0,"-3"8"-60"0,3-3-52 0,3 0 20 16,0 0-16-16,0 0-2 15,0 0-21-15,-3 2-7 16,3 1-58-16,0 2-26 15,0 0 22-15,0 3 13 16</inkml:trace>
  <inkml:trace contextRef="#ctx0" brushRef="#br0" timeOffset="175.0023">10188 18182 244 0,'3'11'90'0,"0"-3"-48"0,-3 16-20 16,3-9 28-16,-3 4-15 15,-3 2-5-15,-3 3-13 16,-3 2-6-16,-3 6-6 16,-15-11-13-16,-3 6-2 0,-2-1-68 15,-1 1-30-15</inkml:trace>
  <inkml:trace contextRef="#ctx0" brushRef="#br0" timeOffset="176.0023">9548 17952 104 0,'0'-5'41'0,"0"2"-22"0,3-2-18 15,0 5 11-15,0-6-4 16,0 6 3-16,0-2-6 15,0-3-1-15,0 5 4 16,-3-6 5-16,3 6-7 16,-3 0 12-16,0 0 8 0,0 0-3 15,0 0-1-15,0 0-6 16,0 6-2-16,-3 1-4 16,-3 4-1-16,-3 2-3 15,0 1 1-15,-3-1-2 16,0-5 0-16,3 5-23 15,0-8-8-15</inkml:trace>
  <inkml:trace contextRef="#ctx0" brushRef="#br0" timeOffset="177.0023">8068 18436 124 0,'3'0'49'0,"0"0"-26"0,0 0-12 0,-3 0 15 16,0 0 1-16,0 0 3 16,0 0 1-16,0 0 1 0,0 0-17 15,0 5-2-15,-3-5-2 0,0 0 2 16,0 0 5-16,0 0-4 15,0-5 0-15,0 5-8 16,3-2-2-16,0-4-2 16,3 6-2-16,0-5-2 15,3 2 1-15,0-2-1 16,0 5 0-16,0 0 2 16,-3 5 2-16,0-2-1 15,-3 2-1-15,-3 3 7 16,0-3 5-16,0 1-4 15,0-4 0-15,0-2-2 16,0 0-1-16,0 0-1 16,0-8 0-16,0 3-5 15,3 3-1-15,0-4-2 0,0 1 3 16,3 5 2-16,0 0 2 16,-3 0-6-16,3 0 0 15,-3 5 7-15,0 3 7 16,-3-3 4-16,0 3 0 15,0-2-1-15,-3-1-1 16,3-2-5-16,-3-3 0 16,3 0-7-16,-2-3-1 15,5-2-2-15,0-1-2 16,3 4 0-16,-1-4 0 0,1 6-2 16,-3 0-1-16,6 0-1 15,-3 8 2-15,0-2-3 16,0-1-1-16,-3-2-20 15,0-3-7-15,0 0-41 16,0 0-15-16,6 0-13 16</inkml:trace>
  <inkml:trace contextRef="#ctx0" brushRef="#br0" timeOffset="178.0023">8065 18669 148 0,'0'-5'57'0,"0"5"-30"0,0-6-12 0,0 6 20 0,0 0-4 16,0 0 2-16,0 0-10 15,0 0-2-15,0 0-12 16,0 0 12-16,0 0 6 0,0 0-6 16,0 6 1-16,0-1-9 15,-3-2-3-15,0 2-1 16,0-5 1-16,0 0-3 16,0-5-4-1,1 2-4-15,2-2-2 16,0-1-1-16,2 4 3 15,1-4 2-15,3 6-2 16,0 0-2-16,-6 0 2 16,3 0 2-16,-3 8 0 0,0-8 2 15,-3 6 0-15,0-1 1 16,0-5 0-16,0 0 0 16,-3 0-2-16,1 0 1 15,2 0-11-15,0 0-4 16,0 0-36-16,3 0-14 15,6 0-72 1</inkml:trace>
  <inkml:trace contextRef="#ctx0" brushRef="#br0" timeOffset="179.0023">8056 18841 168 0,'0'-16'66'0,"3"16"-36"0,-3 3-20 0,0-3 20 15,0 0-5 1,0 0 0-16,0 0 0 16,0 0-1-16,0 5-13 0,0-5 2 0,0 5 1 15,-3-2-3-15,0-3 1 16,0 0-1-16,1 0 1 15,2 0-6-15,0 0-4 0,0-3-4 16,0-2 1-16,0 5-1 16,2 0-2-1,1 0 3 1,3 0-2-16,0 0 1 16,-6 0 4-16,0 0 3 15,0 0 4-15,0 0 2 0,0 5-1 16,-3-2-1-16,0-3-3 15,0 0 1-15,0 0-2 16,0 0 2-16,1 0-6 16,2-3-1-16,0 6-2 15,0-3-4 1,0 0 1-16,2 5 3 16,4-5 3-16,-3-5 0 15,0 5-1-15,-3 0 1 16,0 0 1-16,0 5 3 15,-3-5 2-15,0 0 1 16,0 0 2-16,0 0-5 16,3 0-3-16,0 0-4 15,0 0 1-15,0-5-19 16,0 5-7-16,3-3-109 16,-6-2-66-16,3 13 89 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8T00:52:59.57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14266 13134 200 0,'-12'5'77'15,"9"-2"-42"-15,-3 7-39 0,6-10 15 16,-3 0-8-16,0 6 0 0,0-6-3 16,-6 5-1-16,0-2 1 15,-3-1 0-15,-3 4 2 0,0-4-3 16,0 9 0-16,0-3 1 15,-2 2 2-15,-1 1-6 16,3 2 1-16,-3-2 5 16,6-3 6-16,3 0 9 15,0-3 7-15,3 0-7 16,3-2 1-16,0 0-9 16,3-3-1-16,6 2-2 15,3-2 1-15,6 0 2 16,9-2 5-16,9-6-6 15,8-8-2-15,10-5-3 16,11-9 0-16,13-1 0 0,11-4 1 16,6 1 0-16,10-1 0 15,5-4 0-15,3-1 0 16,12-2-2-16,6-6 1 16,3-5-2-16,9 0 2 15,3-5 0-15,12 8 1 16,-4-6-2-16,4 6-2 15,-3 0 1-15,0 5-1 16,-6-8 0-16,-1 8 0 16,-8 3 0-16,-6-1 2 15,-6 6 1-15,-9 5 3 16,-14 6-1-16,11-3 2 0,-24 8-4 16,-18 2-2-16,-17 3-5 15,-9-2 0-15,-10-3-36 16,-5-3-15-16,-3-3-82 15</inkml:trace>
  <inkml:trace contextRef="#ctx0" brushRef="#br0" timeOffset="1860.39">17989 12345 192 0,'-3'0'71'0,"6"6"-38"15,-6-4-41-15,3 1 12 0,0 2-4 16,0 3 0-16,-3 3-3 16,3 2 0-16,0 8 2 15,-3 3 2-15,0 0 2 0,3 0-1 16,-3-3 1-16,0 0-2 16,3-2 2-16,-3-4-2 15,3 1 2-15,0-5 2 16,-3-3 4-16,0-3 2 15,3-5 3-15,0-5-7 16,0-3-4-16,0-3-7 16,3-5 0-16,0-7 0 15,3-4 2-15,6 1 1 16,-3-1 3-16,0 3-1 0,6 3-1 16,-3 3 7-16,-3-3 5 15,0 5-2-15,0 2 2 16,0 4-9-16,3 13-2 15,-1 2-3-15,1 5 0 16,-3 6 0-16,0 3 0 16,-3 10 4-16,-3-3 1 15,0-2-1-15,0 0-2 16,-3 0 1-16,0-3-1 16,0-5-18-16,0-3-5 15,0-2-38-15,0-3-54 16,0-8 20-16</inkml:trace>
  <inkml:trace contextRef="#ctx0" brushRef="#br0" timeOffset="2203">18242 12404 212 0,'0'8'82'0,"-3"-3"-44"0,-3 8-44 16,3 0 12-16,0 6-11 16,-3-1-1-16,3 4-15 0,0-1-6 15,3 0-2-15,3-3 0 16,9-2 17-16,6-5 6 16,0-6 22-16,0-5 12 15,3-5-8-15,-3-3-3 16,-1-3-2-16,-5-5 3 15,0-5-10-15,-6 0 9 0,-6 0 3 16,-3 0-4-16,-3 0-1 16,-3 2-12-16,-6 6-1 15,-5 2-11-15,2 3-4 16,0 3-13-16,0 0-4 16,3 2-63-1</inkml:trace>
  <inkml:trace contextRef="#ctx0" brushRef="#br0" timeOffset="2489.6714">18582 12046 272 0,'3'30'104'0,"0"-17"-56"0,-3 19-56 16,0-14 18-16,-3 14-11 0,0 10-2 16,0 6-16-16,-3 5-7 15,0-3 13 1,3-2-11-16,0-3-4 0,0-3 9 0,0-5 5 16,3-5 4-16,0-6 2 15,0-7-39 1,0-6-45-16,3-5 23 15</inkml:trace>
  <inkml:trace contextRef="#ctx0" brushRef="#br0" timeOffset="2703.8771">18424 12338 304 0,'3'0'115'0,"-3"2"-62"15,6-4-53-15,3 4 23 16,6-2-15-16,2-10-4 0,7-4-17 16,3-4-4-16,0 5 9 15,0-1-23-15,5 4-8 16,1 2-13-16,0 0-4 0,0 0-37 16</inkml:trace>
  <inkml:trace contextRef="#ctx0" brushRef="#br0" timeOffset="6257.5005">19070 12396 56 0,'6'-3'22'0,"0"0"-12"0,-3 1 12 0,-3 2 15 15,0 0 9-15,0 0 5 0,3 0-13 16,0-3-5-16,-3 1-11 16,0-1-3-16,-3-2-11 15,0 2-3-15,-3 0-1 0,-6 1-5 16,0 2 1-16,-3 0 0 15,-3 2 2-15,-3 4-1 16,0 2-1-16,4 2 1 16,2 6-1-16,3 2 0 15,0 4 0-15,6 1-3 16,3-1 2-16,9-1-8 16,6 0-2-16,3-5-3 15,3-3 1-15,-1-2-15 16,4-3-5-16,-3-6-48 15,0-2-20-15,-3 0 52 16</inkml:trace>
  <inkml:trace contextRef="#ctx0" brushRef="#br0" timeOffset="6631.6781">19171 12427 260 0,'0'8'96'0,"-9"-8"-52"0,3 6-51 0,6-4 14 16,0 14-7-1,6-3-11-15,0 1-5 16,3-4 8-16,3 1-5 0,3-3 1 16,0 0 7-16,-1-3 4 0,1-2 8 15,0-1 4-15,0-7 2 16,0 0 5-16,-3-8-8 15,-3-1-3-15,-3 1-7 16,-3-3 0-16,-3 0 0 16,-3 0 2-16,-3 3 3 15,-3 0 4-15,-3 2-4 16,-3 3-3-16,3 3-4 16,-6 3-1-16,0 2-9 15,4 0-5-15,-1 2-16 16,3 3-6-16,3 1-41 15,3-1-34-15,6 0 43 16</inkml:trace>
  <inkml:trace contextRef="#ctx0" brushRef="#br0" timeOffset="7008.5936">19382 12380 232 0,'3'3'88'0,"0"-1"-48"0,0 1-40 0,-3-3 16 15,9 5-11-15,0 3-3 16,-3 0-1-16,3 0-1 16,0 8 0-16,0-3 0 0,0 6 0 15,0-4 0-15,0-1 0 16,0-4 0-1,-4-2 8-15,1-3 7 0,3 1-7 16,-3-6-2-16,3-6-2 16,0-7 0-16,0 0-2 15,0-3 1-15,0 0-2 16,-3 0 2-16,0 3-2 16,-3 0 2-16,0 2-18 15,-3 1-6-15,0 2-17 16,0 3-4-16,0-1-43 15,3 4-36 1,0-1 51-16</inkml:trace>
  <inkml:trace contextRef="#ctx0" brushRef="#br0" timeOffset="7383.5133">19629 12401 160 0,'3'8'63'0,"3"-8"-34"0,9 5-27 0,-9 1 12 15,0-4-7-15,3 1 1 16,3-3-5-16,3 0-2 15,0-3 0-15,0 1 1 0,-4-4 1 16,1 1 1-16,0 0 0 16,-3-1 2-16,6-2 1 15,-3 1-3-15,-3-1-3 16,-9 0 2-16,6 2 2 16,-9-2-2-16,0 3 0 0,-3 2 1 15,-3 1 0-15,-3 2-5 16,-3 2 1-16,0 4 0 15,0 2 2-15,-5 5-1 16,2 0-1-16,0 0 1 16,3 9-1-16,3 1 4 15,3-1 2-15,6-4 0 16,3-2-1-16,9-3-10 16,0 0-4-16,3-2-11 15,0-3-2-15,3-3-11 16,0-2-2-16,0-3-30 15,-1-3-21 1,7-5 34-16</inkml:trace>
  <inkml:trace contextRef="#ctx0" brushRef="#br0" timeOffset="7682.6053">19912 12414 176 0,'0'-2'68'0,"3"2"-36"0,-3 0-31 0,0 0 14 15,3 5-6-15,0 0 0 16,0 3-3-16,-3 5 1 15,0 6-4-15,0-3-2 0,0-3 0 16,0-2 1-16,0-1 1 16,0-2-1-16,0-3 1 15,0-2 2-15,0-3 2 16,0 0 5-16,0 0 3 0,3-8-6 16,0-2-1-16,3-4 2 15,0 1 4-15,0 0-6 16,3 0-2-16,0 2-3 15,0 0 0-15,0 1-18 16,-4-1-4-16,1 3-22 16,0 3-7-16,3 0-34 15,-3-1-32 1,0 4 45-16</inkml:trace>
  <inkml:trace contextRef="#ctx0" brushRef="#br0" timeOffset="8012.2712">20112 12409 152 0,'14'5'57'0,"-8"1"-30"0,0-1-23 16,0-3 15-16,0 1-7 16,3 0 1-16,0-1-2 0,3-2 3 15,0 0-7 1,0 0-4-16,0-2-2 0,-3-4 3 0,3 1 5 16,2-3-5-16,-2 0 0 15,-3 0-2 1,0 0 1-16,-12 1 0 0,3-1 1 15,-3 0 4-15,-3 0 5 16,-3 2-5 0,0 1-2-16,-5 2-6 0,-1 9 0 15,-3-1-2-15,-3 6-2 16,3 2 0-16,-3 3 3 16,3 5 0-16,6 3 1 15,4-3 0-15,8-3 0 0,8-2-22 16,1 0-10-16,3-3-35 15,3-5-43 1,3-2 27-16</inkml:trace>
  <inkml:trace contextRef="#ctx0" brushRef="#br0" timeOffset="8477.7752">20528 12390 228 0,'12'-10'88'0,"-9"10"-48"0,-3-8-29 16,-3 8 21-16,0 0-19 15,-6 0-7-15,-3 3-7 16,-3-1-2-16,-2 4 2 16,-4 4-2-16,0 3 1 0,3 6-5 15,-3 5-3-15,3-3-1 16,12 3 1-16,3-3-5 0,6-3-1 16,3 1 0-16,6-6 0 15,6-5 11-15,0-3 5 16,0-5 5-16,3-5 4 15,2-3 0-15,-2-5 0 16,-3-8-3-16,-3-3 1 16,-3 0 5-16,-3-5 2 15,-6-5 6-15,-3-6 4 16,-6 0-1-16,0 0-2 16,-3 9-7-16,0 4-4 15,3 6-10-15,-3 5-2 0,3 6-2 16,0 7 2-1,0 6-1-15,0 5 1 0,3 2 0 16,3 17-2-16,3 4 5 16,6 6 1-1,3 6-5-15,3-1 0 0,0 0-8 16,3-2-1-16,0-3-11 16,3-5-5-16,-4-6-21 15,1-4-8-15</inkml:trace>
  <inkml:trace contextRef="#ctx0" brushRef="#br0" timeOffset="8964.9136">21082 12110 268 0,'3'3'101'0,"-3"-3"-54"0,3 2-53 15,-3-2 19-15,0 6-12 16,0 2-1-16,0 5 0 15,0 5 2-15,0 17-1 16,-3 2-3-16,3 2-1 0,0 6 2 16,-3 0 0-16,3-5 1 15,0-3 0-15,0-5-9 16,3-8-4-16,-3-6-26 16,0-5-10-16</inkml:trace>
  <inkml:trace contextRef="#ctx0" brushRef="#br0" timeOffset="9179.6321">20879 12356 264 0,'0'-3'101'0,"3"3"-54"0,3 0-48 0,0-2 20 15,6-1-15-15,9 0-2 16,6-7-2-16,6-6 2 0,-1-3-1 15,1 6-14-15,3-3-4 16,3 1-13-16,-1 1-4 0,-5 1-24 16,-6 0-10-1,-3 0-11-15</inkml:trace>
  <inkml:trace contextRef="#ctx0" brushRef="#br0" timeOffset="9593.8643">21269 12118 228 0,'-3'0'88'0,"3"3"-48"0,-3-1-38 15,3 4 17-15,0-1-12 16,0 5-4-16,0 6-5 16,0 11 1-16,0 10 1 0,0 0 0 0,0-3 0 15,0 1 0-15,0-1 2 16,0-8-1-1,0 4-1-15,0-7 1 16,0-4 1-16,0-6 1 16,0-18 1-1,3-3-5-15,0 0-1 16,3-5 3-16,3-1 3 16,0 1 1-16,3 0 2 15,3 0 0-15,0 2 1 16,0 3 2-16,-3 3 4 15,0 2-6-15,-1 6 0 0,-2 2-4 16,0 3-3-16,0 3-3 16,-3-1-1-16,0 1-9 15,-3-3-3-15,0 0-5 16,3-3-40 0,0 0-3-16,0-2-36 15</inkml:trace>
  <inkml:trace contextRef="#ctx0" brushRef="#br0" timeOffset="9775.6761">21582 12372 288 0,'6'13'110'0,"0"-5"-60"0,0 5-56 15,-3-2 17-15,-3-1-23 0,3 6-4 16,-3 0-14-16,0 0-6 15,0-3 19-15,0-2-9 0,0-3-2 16,0 0-57 0</inkml:trace>
  <inkml:trace contextRef="#ctx0" brushRef="#br0" timeOffset="9889.4001">21612 12179 276 0,'3'2'104'0,"3"-2"-56"0,-6 0-54 0,0 0 19 0</inkml:trace>
  <inkml:trace contextRef="#ctx0" brushRef="#br0" timeOffset="9934.3384">21621 12181 286 0,'9'0'-156'0</inkml:trace>
  <inkml:trace contextRef="#ctx0" brushRef="#br0" timeOffset="10210.0461">21758 12237 200 0,'6'5'74'0,"-6"-2"-40"0,0 0-40 16,-3 7 34-1,-3 6-14-15,-3-3-8 16,-3 0-4-16,0 3-2 16,3-2 0-16,0-4 2 0,3 3-3 15,9 1 0-15,3-1 1 0,0 0 0 16,3 0 8-16,0-2 7 15,-3 5 2-15,0-3 1 16,-3-2-5-16,-3-3 0 16,-3-8-8-16,-3 5-3 15,-6-5-19-15,3 0-6 16,0-3-16-16,-3 3-82 31</inkml:trace>
  <inkml:trace contextRef="#ctx0" brushRef="#br0" timeOffset="15399.2385">22415 12311 112 0,'9'0'44'0,"-9"-18"-24"0,9 10-10 16,-6 5 12-16,0 3 5 15,-3-5 4-15,0-3-13 16,0 0-3-16,-6 0-9 16,-3 0-4-16,-6 0-1 0,-2 0 3 15,-1 3 5-15,0 2-3 16,-3 3 2-16,-3 3-5 16,0 10-2-16,4 8 0 0,-1 3-1 15,3 2-3-15,0 1 0 16,3-3 2-16,9 2 2 15,3-2-7-15,3-6-1 16,3-2 4-16,6-5 1 16,3-11 2-16,3-3 0 15,3-2-3-15,0-6 2 16,-1 1 1-16,4-3 0 16,0-3 2-16,-3-5 3 15,-3-3 4-15,-3 3 2 16,-3 2 3-16,3 1 4 15,-3 7-4-15,-4 3 2 16,-2 3-7-16,0 5-1 0,0 10-6 16,-3 4-4-16,0 7 1 15,0 3 0-15,0 10 1 16,3 3 2-16,0 3-3 16,3 2 0-16,3 0 1 15,0 9 0-15,0-9 0 16,3-5 2-16,3-5-8 15,0-8-1-15,6-11-14 16,5-3-6-16,1-20-28 16,3-3-10-16</inkml:trace>
  <inkml:trace contextRef="#ctx0" brushRef="#br0" timeOffset="15925.3591">22671 12290 200 0,'0'0'77'0,"3"18"-42"0,-3-28-34 0,0 10 16 16,0 5-13-16,0 6-2 0,0-1-2 15,0 4 0 1,0 1 0-16,3 1 0 0,3 0 0 0,0 0 0 16,3 3 0-16,0-12 0 15,0 1 2-15,0-5 1 16,3-3 3-16,-3-3 1 15,0-2 1-15,0-3 0 16,-3-2 0-16,0-4 0 16,-3 1 0-16,2-5 2 15,-2 2 4-15,0-3-2 16,-3 3 1-16,0 3-5 16,3 5 0-16,-3 16-5 15,3 5-6-15,0-2-3 16,3 0 5-16,0 2 2 15,3-3 1 1,0 1-2-16,6-3-28 0,0-5-11 16,0-1-47-1,0-2-51-15,-3-2 42 16</inkml:trace>
  <inkml:trace contextRef="#ctx0" brushRef="#br0" timeOffset="16347.2179">23133 12216 212 0,'0'-3'79'0,"0"3"-42"0,0 0-26 0,-3 0 23 0,-3 3-18 16,0-3-6-16,-3 2-9 16,-9 4-1-16,-3 4 0 15,0 9-3-15,4-1 2 0,2 1-1 16,0 5-2-16,9-3 3 15,0 0 2-15,6-2-5 16,0-4 1-16,9-1-10 16,0-6-4-16,6-6 2 15,-1-2 4-15,1-2 6 16,0-4 3-16,-3-2 15 16,0 0 8-16,-3-2 3 15,0-1 3-15,-3-5 9 16,0 3-17-16,-3 3-8 15,-3 10 1 1,0 0-11-16,0 5-3 16,0 5 1-16,0 4 0 15,3 2-2-15,3-3 2 16,0 0-10-16,3-2-5 16,-3-1-34-16,8-5-13 15,-2 1-46 1</inkml:trace>
  <inkml:trace contextRef="#ctx0" brushRef="#br0" timeOffset="16660.1905">23225 12232 212 0,'0'5'79'0,"6"-2"-42"0,-3 20-37 0,-3-9 16 0,6 2-9 16,0 2-2-16,3 1-2 15,-3-4-3-15,3 1 1 16,-3-5-1-16,3 0 0 0,-4-4 2 16,-2-1 3-16,0-1 7 15,-3-5 4-15,0 0 9 16,3-5 5-16,0-1-8 16,0-4 0-16,3-3-11 15,3-3-2-15,-3 0-7 0,12-3-2 16,-6 1-2-1,6 5-2-15,-6 2-13 16,0 6-6-16,-3 2-28 0,-3 14-96 31</inkml:trace>
  <inkml:trace contextRef="#ctx0" brushRef="#br0" timeOffset="16947.1126">23648 12012 340 0,'9'8'129'15,"-6"5"-70"-15,-3 8-71 0,6-13 18 0,-3 6-18 16,-3 4-3-16,0 9-1 15,0 18 2-15,0-3 8 16,0-2-1-16,0-3 2 0,0 0 1 16,0-11-1-16,2-2-14 15,1-6-7-15,0-4-42 16,0-6-17-16,-3-8-4 16</inkml:trace>
  <inkml:trace contextRef="#ctx0" brushRef="#br0" timeOffset="17160.1823">23538 12150 352 0,'0'8'132'0,"11"-6"-72"0,10 4-52 0,-6-4 29 15,9-2-25-15,3 0-6 16,6-2-34-16,-4-1-11 15,1 0 19-15,-6 1-25 0,3-1-7 16,-4 0-23-16,1 1-11 16,3-1-8-1</inkml:trace>
  <inkml:trace contextRef="#ctx0" brushRef="#br0" timeOffset="17591.4056">23883 12234 256 0,'0'8'96'0,"0"8"-52"0,6-8-43 16,-3-3 19-16,3-2-18 15,0 0-3-15,9-1-2 0,-1-2 1 16,4-5 1-1,3 0-4-15,0-1 1 0,0-1 11 16,0-1 7-16,-4 0-5 16,-5-3-2-16,3 0-9 0,-3 1-1 15,-6-1-6 1,-6 3 1-16,-6 0-1 0,-3 3 3 16,-9 2 2-16,6 3 2 15,-8 3 1-15,-7 5 3 16,3 0-3-16,-3 3 0 15,6 7 5-15,7 3 5 16,-1 0 8-16,3 3 4 16,9 3-4-16,-3-6-2 15,6-3-9-15,6 1-2 0,6-3-11 16,6-6-5-16,-4-4-27 16,7-4-13-16,6-2-65 15</inkml:trace>
  <inkml:trace contextRef="#ctx0" brushRef="#br0" timeOffset="17908.0061">24154 12224 288 0,'3'16'107'0,"-3"7"-58"0,6 14-53 16,-3-21 18-16,-3 0-10 15,0 0-1-15,0-3-12 0,0-2-7 16,0 0 9-16,0-4-4 0,0-1 0 16,0-1 18-1,0-2 8-15,0-3 14 16,0-3 4-16,0-2-2 0,6-6 1 16,-1-2-12-16,4-6-4 15,6-2-9-15,0 0-5 16,6 0-1-16,0 5-1 15,9 0-3-15,-1 3 2 16,-2 5-43-16,-6 3-18 16,-6-1-51-1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8T00:53:38.8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2425 12126 152 0,'-9'0'57'0,"9"0"-30"0,-6-3-7 16,6 1 19-16,0-4-6 16,0-2-2-16,0-2-9 15,0-6-1-15,6-8-12 16,-6-10-1-16,6-11 2 0,3-8-6 15,6-8-2-15,-6-8-1 16,5-5-1-16,-2-8 2 0,3 0 1 16,-9 5-4-16,9 8 1 15,-9 3-2-15,0 11 0 16,0 10 2-16,0 8 0 16,0 8 0-16,-6 5 2 15,3 8-1-15,0 5 2 0,3 6-4 16,3 8-2-16,-3 10-1 15,6 3 3 1,5 13 0-16,7 11 1 16,3 15-3-16,0 6 2 15,11 8 1-15,-8 5 0 16,3 0 2-16,-3-8 1 16,-3-2-1-16,-4-11-2 0,-5-8 3 15,-3-8 0 1,-6-8 1-16,0-8 2 0,0-5 8 15,-21-14 3 1,-9-10-6-16,-6-7-6 16,-8-9-1-16,-7-3-3 15,-3 1-1-15,-5-3 1 16,-7 0-1-16,-8 7-3 16,-1 4 2-16,4 5 1 15,2 5 0-15,7 5 0 16,5 3 0-16,12 0-3 15,6 3 2-15,-2-1-1 16,14 1 0-16,9 0-3 16,6-3-1-16,15-3 3 0,9-5 1 15,17-5-1 1,16-8 2-16,14-8 1 0,4-3 0 16,-1-10 0-16,10 2 0 15,-1 0 0-15,-14 6 0 16,-4 2-3-16,-8 8 2 15,-10 6 1-15,-8 4 2 16,-6 7-1-16,-9 4-1 16,-7 6 3-16,-2 4 0 15,-9 17 5-15,-18 13 3 16,-11 8-2-16,-22 11 0 16,-12 13-1-16,1 7 0 15,-1-2 0-15,7-2 0 16,-4-6-4-16,13-10-3 0,-4-6 0 15,9-5 1-15,7-5-3 16,5-6-2 0,6-5-9-16,3-2-5 0,6-6-27 15,9-3-9-15,15-5-71 16</inkml:trace>
  <inkml:trace contextRef="#ctx0" brushRef="#br0" timeOffset="1">10768 14497 128 0,'12'13'49'0,"-9"-13"-26"0,-3 0 2 0,0 0 46 16,-6 10-12 0,-9 1-14-16,0 2-10 15,-6 3-21-15,-5 0-4 0,-7 5-3 16,-3 0-1-16,3 3-1 15,4 0-8-15,5-6 0 16,6-2 1-16,6-5 3 16,3-1 0-16,3-2-1 15,6 0 1-15,3 0-1 16,6 0 0-16,6 3 0 16,3-1 0-16,0 4 0 15,0-1 0-15,-1 3 0 0,-2 0 0 16,0-3 0-16,0 0-14 15,0-2-3-15,3-3-15 16,-3-1-8-16,6-4-29 16,-4-3-55-1,1-5 24-15</inkml:trace>
  <inkml:trace contextRef="#ctx0" brushRef="#br0" timeOffset="2">10655 14756 208 0,'-21'-5'79'0,"15"-6"-42"0,-3 8-26 0,6 3 21 16,0 3 0-16,0-6 6 16,3 3-19-16,6 3-6 15,6 0-8-15,12-1 7 0,9-2 7 16,14-5-6-16,7 2-2 15,11 1-6-15,1-1-2 16,5 3-1-16,-8-3-2 16,-4 1 1-16,1-1 1 15,-7 3-14-15,4-5-5 16,-6-1-26-16,-7 1-11 16,-2-3-75-16</inkml:trace>
  <inkml:trace contextRef="#ctx0" brushRef="#br0" timeOffset="3">11825 14428 164 0,'-3'2'63'0,"3"6"-34"0,3 11-36 16,0 5 10-16,0 7 3 15,-3 6 4-15,0 11 3 16,0 0 5-16,0-6-10 16,0-2 4-16,0-3 2 0,0-5-5 15,0-6-1-15,0-2 0 16,0-6 0-16,0-2-7 15,0-5 0-15,0-3 5 16,0-3 4-16,0-2-1 16,0-3 0-16,0-6-8 15,0-2-2-15,0-5 4 16,0-3 5-16,3 0-4 0,3 1-2 16,3-7-4-16,5-4 1 15,7 2-6-15,0 6 0 16,0-1 7-16,3 6 7 15,0 5-5-15,-4 5-3 16,4 9 0-16,0 7 2 16,-3 0 0-16,-6 6 2 15,-9-1 4-15,-9 3 4 16,0 0-2-16,-6 1 2 16,-3-4-6-16,-3-2-3 15,-3-3 1-15,-6-2 0 0,1-6-4 0,-1-2 1 16,3-3-13-16,3-3-7 15,3-2-29-15,6-3-11 32,6-3-44-32</inkml:trace>
  <inkml:trace contextRef="#ctx0" brushRef="#br0" timeOffset="4">12164 14737 188 0,'-3'14'71'0,"3"-12"-38"0,0 6-39 16,0-3 12-16,0 6 5 16,0 2 7-16,0 3 0 15,0 0 1-15,3 0-10 0,3 0-3 16,3-3 0-16,3-2-3 16,3-4-2-16,0-4 0 0,3-3 1 15,-4-5-6-15,1-6-1 16,-3-2-3-16,0-3 2 15,-3 0 2-15,-3 3 2 16,-3-5 1-16,0 4 3 16,-3 4 10-16,0 7 4 15,0 3-7-15,0 8-5 16,3 5-1-16,0 6 2 16,0-1 0-16,6 3 0 15,6 1-3-15,0-1-2 0,2-3 1 16,1-4-1-16,0-4-20 15,0-13-7-15,0-2-19 16,6-5-9-16,-4-9-34 16</inkml:trace>
  <inkml:trace contextRef="#ctx0" brushRef="#br0" timeOffset="5">12527 14462 268 0,'-3'-10'101'0,"0"12"-54"0,3 6-59 15,0 0 15-15,3 13 4 16,0 6 4-16,3 7-2 16,0 3-1-16,0 5-4 15,0-2-1-15,6-3 1 0,-3-2-16 0,0-4-6 16,0-4-40 0,0-6-15-16,3-8-26 15</inkml:trace>
  <inkml:trace contextRef="#ctx0" brushRef="#br0" timeOffset="6">12381 14729 272 0,'-15'-10'101'0,"33"10"-54"0,6 0-53 16,-9-6 19-16,6 4-10 15,12-3 0 1,8-1-8-16,4 1-4 0,9 0-108 15,8-3-48 1</inkml:trace>
  <inkml:trace contextRef="#ctx0" brushRef="#br0" timeOffset="7">13170 14700 164 0,'-15'19'63'0,"9"-3"-34"0,0 2-34 16,6-7 12-16,0 5 3 15,0 2 3-15,3 3-2 16,0 0 1-16,6-2-7 16,0-3-3-16,3 2 1 0,6-10 0 15,3 0 1-15,0-5-5 16,-4-6-1-16,-2-2-6 15,0-3 0-15,0-5 4 16,-9 0 2-16,0-1 2 16,-3 4 0-16,-3 2 8 15,0 3 5-15,0 5-4 16,0 7-1-16,3 4-2 16,3 2-1-16,0 1 1 0,6-4 3 15,0 1 0-15,3-3 0 16,5-6-1-16,-2-2 2 15,3-2-1-15,-3-4 0 16,-3-2-5-16,-3 0-3 0,-3 1 2 16,-3-4 2-16,0-2-11 15,-3-1-3 1,-6-1-34-16,0-12-11 16,-6 1-48-1</inkml:trace>
  <inkml:trace contextRef="#ctx0" brushRef="#br0" timeOffset="8">13492 14441 152 0,'12'-3'57'0,"-9"9"-30"16,2 4-21-16,1 3 17 0,-3 11 6 16,3 8 4-16,-3 2-4 15,0 11-3-15,0-2-14 16,-3 2 1-16,0 0 1 0,3-6-5 15,0 4-3-15,-3-9-6 16,3 0 0-16,0-7 2 16,0-16 1-1,0-14-1-15,3-5-8 16,0-8-4-16,0-8 1 16,3 0 0-16,0-2 6 15,3 5 3-15,0 2-1 0,0 6 0 0,-1 10 3 16,-2 3 1-16,0 8 7 15,0 6 6-15,-3 4-6 16,0 6-3 0,0-3-2-16,0 6-1 15,3 2-11-15,0-6-5 16,3-1-23-16,0-9-8 16,0-5-21-16,0-11-10 15,-1-7-7 1</inkml:trace>
  <inkml:trace contextRef="#ctx0" brushRef="#br0" timeOffset="9">13843 14809 184 0,'6'0'68'0,"-3"0"-36"0,6 5-35 15,-3-2 13-15,3-1-1 16,3 1 5-16,2-3 1 16,-2 0 0-16,0-3-7 15,0 1-1-15,0-1 0 0,-3-2-3 16,-3-1-1-16,-3-1 1 15,-3 1 0-15,-6-4-2 16,-9 4-2-16,-3-2-2 16,-3 8-1-16,1 3 2 15,-1 2 0-15,0 3 1 16,3 6 0-16,3 4 6 16,6 3 6-16,6-2-2 15,6 5 2-15,6-6-5 0,6 6-2 16,3-8-5-16,6-8 0 15,-1-3-16-15,1-8-4 16,0-2-25-16,0-3-12 16,0-2-38-1</inkml:trace>
  <inkml:trace contextRef="#ctx0" brushRef="#br0" timeOffset="10">14045 14806 184 0,'-3'8'68'0,"3"3"-36"0,3 4-22 0,0-4 17 16,3 0-4-16,0-1-2 16,-3 1-7-16,3-1-4 0,-3-2-5 15,0-2-2-15,0-1 1 0,-3-5 4 16,0 0 5-16,0-3 2 16,-3-2 0-16,0-6-1 15,0-2 1-15,3-3-6 16,0 0-3-16,3 1-3 15,3-1-3-15,6 2 1 16,-3 4 1-16,0-3-14 16,0 2-7-16,6 8-19 15,2-2-8-15,1 2-14 16,0 3-2-16,-3 3 0 16,-3 0 1-1,0-1 36-15,-3 4 51 0,0-1 28 16,0 3-5-1,-3 0-4-15,3 2-20 0,-1-2-5 16,1 0-12-16,3-2 4 16,-3-4 3-16,0-2-3 0,0-2 1 15,3-1-8-15,-3-2-3 16,-6-1 1-16,0-2 0 16,-3 3 1-16,-3-3 0 15,-6 3-5-15,-3 0-1 16,-3-1-2-16,0 4 3 15,-6 2 2-15,-2 5 2 16,5 3 3-16,3 5 1 0,3 6 10 16,9 2 4-16,6 5-3 15,3 6 2-15,6-3-9 16,3-2-4-16,3-4-2 16,2-1 1-16,4-7-10 15,3-4-4-15,-3-6-23 16,0-2-7-16,-3-6-54 15,2-10-64 1,-2-11 40-16</inkml:trace>
  <inkml:trace contextRef="#ctx0" brushRef="#br0" timeOffset="11">14477 14777 204 0,'0'-5'77'0,"3"2"-42"0,3-2-32 0,-3 2 17 15,3-5-1-15,0 0 3 16,-3-2 1-16,0-4 3 16,0 1-14-16,-3 0-5 0,-3 2 0 15,0 1-9-15,0 2 0 16,0 3-9-16,0-1-3 16,0 4-39-16,3 2-15 15,0 0-33 1</inkml:trace>
  <inkml:trace contextRef="#ctx0" brushRef="#br0" timeOffset="12">14673 14740 196 0,'6'8'74'0,"-6"-8"-40"0,0 3-13 0,0-3 25 0,-6 2-9 16,0 3-1-16,-6 1-18 15,4-1-6-15,-1 3-8 16,0 0-5-16,6 3 0 0,3-1 1 15,6 6 0-15,3 2-3 0,0 1 2 16,-1 5 5-16,-8 5 5 16,-8-3 4-16,-1 1 4 15,-6-3-9 1,-3-6-2-16,0-2-9 16,3-5 0-16,3-6-54 15,9-8-22-15,3-13-48 16</inkml:trace>
  <inkml:trace contextRef="#ctx0" brushRef="#br0" timeOffset="13">15176 14454 224 0,'-6'-2'85'0,"3"7"-46"0,3 8-50 0,0 8 13 16,0 8 9-16,0 8 9 16,0 11 2-16,-3 2-1 15,3 3-11-15,-3 3-6 0,3-1-3 16,0-2-1-16,3-5 2 16,-3-6-10-16,0-5-2 15,0-8-19-15,0-5-9 16,-3-3-35-1,1-10-47-15,-1-8 33 16</inkml:trace>
  <inkml:trace contextRef="#ctx0" brushRef="#br0" timeOffset="14">15022 14811 224 0,'6'-8'85'0,"2"6"-46"0,16-6-35 16,-9 5 19-16,3 1-13 15,3-1-1-15,6 0-5 16,-1 1-1-16,7-1-1 16,-3 0-2-16,-3 1 1 0,0-1-43 15,-4-5-19-15,-2 0-38 16</inkml:trace>
  <inkml:trace contextRef="#ctx0" brushRef="#br0" timeOffset="15">15331 14520 208 0,'-9'0'77'0,"9"3"-42"0,0 21-48 0,3-14 12 15,-3 12 1-15,0 9 7 16,0 6 10-16,-3 6 7 16,0-1-13-16,-3 0 1 0,3 1-1 15,0 2-4-15,0-8-2 16,3-8-2-16,3-8 0 15,0-8 2 1,-3-13 2-16,6-10 3 16,0-6-5-16,3-5-3 15,0-3 1-15,3 3 0 16,3 2 3-16,0 6 1 0,0 5-3 16,-3 11-3-16,-1 7 4 15,-2 6 4-15,0 8-3 16,-3 5-1-16,0-5-5 15,0 2 0-15,0-5-7 16,0-2-3-16,0-3-27 16,0-6-14-16,0-2-11 15,0-8-4-15,0-2-19 16</inkml:trace>
  <inkml:trace contextRef="#ctx0" brushRef="#br0" timeOffset="16">15590 14909 176 0,'9'-5'68'0,"0"5"-36"0,0-3-24 15,-3 3 16-15,3-2-10 16,3-1-1-16,3 0-5 0,-6-2-3 16,-1-3-2-16,1 0 0 0,-3 0 0 15,-3 0 1-15,-3 0 2 16,-3 0 6-16,-3 1 2 16,-6 1-1-16,-2 6 0 15,-10 6-5-15,0 4 0 16,3 6-1-16,3 8 3 15,6 5 4-15,6 0 3 16,6 0-9-16,12-2-2 0,9-4-4 0,6-4-2 16,15-11-6-16,-1-5-4 15,7-6-78-15,5-5-34 32,7-13 13-32</inkml:trace>
  <inkml:trace contextRef="#ctx0" brushRef="#br0" timeOffset="17">16075 14830 192 0,'-3'5'71'0,"6"3"-38"0,6 5-32 0,-3-7 16 16,0 2-2-16,3 0 3 0,0-1 1 15,3-1 1 1,3-6-11-16,0-3-1 0,0-2-1 16,-1-3-3-16,-2 0-1 15,0-3-1-15,-3 1 1 0,-6-1 0 16,-6 3 3-16,-6 0-3 15,-6 3-2-15,-5 2-3 16,-4 3-1-16,-6 6 2 16,0 4 0-16,3 6 9 15,7 3 5-15,2 2-2 16,9 8 1-16,9-5-7 16,9 0-3-16,3-1 1 15,8-4 2-15,4-3-2 16,6-6-2-16,0-7-5 15,-3 0-2-15,-1-6-30 16,1 0-12-16,0-15-10 16,-6-1-3-16,-3 1-4 15,-6-1-8-15,-4 3 31 16,-2 1 58-16,-3 1 29 16,-3 4 6-16,0 4 2 15,-3 4-23-15,3 7-8 0,0 3-7 16,0 16 0-16,3 0-8 0,0-3 7 15,-3 0 3 1,3-3-5-16,0-2 1 16,0-2-4-16,0-4 0 15,-3 1 1-15,0-6 1 16,0-5 6-16,0-3 1 0,0-2-5 16,0-13 0-1,0-6-10-15,3-3-2 0,0-2-3 16,0 3 0-16,3 5-3 15,0 2 1-15,0 3-20 16,0 3-9-16,3 5-5 16,0 3-2-16,0 5 17 15,6 5 9-15,3 3 6 16,2 5 4-16,-2 3 4 16,-3 8 4-16,-3 0 3 15,0-1 3-15,-3-1 4 16,0-6 3-16,-3-3 6 15,-3-3 3-15,0-2 4 16,-3-2 1-16,0-6-12 16,0-3-6-16,-3-5-8 15,3-5-2-15,0-8-1 0,3-3 1 16,0 0-4 0,3 3-2-16,3 0-9 0,-1 5-3 15,4 3-19-15,0 2-7 16,3 3 1-16,0 5 4 15,-3 3 11-15,-3 3 8 16,-3 2 10-16,0 6 4 16,-6 7 11-16,0 6 7 15,0 0 2-15,0 0-1 16,6-3-2-16,3 0 1 16,0-5 3-16,0-3 3 0,2-5-5 15,4-2 1 1,0-9-4-16,0-2 0 0,0-9-5 15,-3-4 0-15,-6-1-3 16,-3 1 2-16,-6-1-2 16,-6-2 2-16,-3 3-4 15,0-1-2-15,-3 3-5 16,-3 3 0-16,3 2-20 16,1 3-9-16,5 3-30 15,3 2-12-15,9 1-7 16,6-1-26-1,0 1 37-15,2-1 161 32,19 13-20-17,-3 6 0-15,-3 0-24 0,0 5-12 0,-4 9-6 16,-5-7 0-16,0-2-16 16,-6-2 4-16,3-6 2 0,-6-2-2 15,-3-3 3 1,0-3-6-16,-3-5 0 15,0-11-2-15,0-7 1 16,0-1-6-16,0-2-2 16,3-3-2-16,3 3 1 15,0 3-4-15,6 2-2 16,0 3-1-16,0 5 3 16,-1 2-9-16,1 4-3 15,3 2-13-15,0 0-6 0,0 2-36 16,0-2-16-16,9-2-27 15</inkml:trace>
  <inkml:trace contextRef="#ctx0" brushRef="#br0" timeOffset="18">17183 14481 228 0,'0'-6'88'0,"3"6"-48"0,0 0-45 16,-3 0 37-16,0 11 2 0,0 7-4 16,-3-2-1-16,0 0-16 15,0-3-1-15,0 1-1 0,0-4-6 16,3-2-3 0,0-3-1-16,6-2 1 15,3-6 1-15,5-2 1 16,10-5-2-16,0-6-2 15,3 3-2-15,6 2 1 16,-4 0 1-16,-2 3 0 16,-3 3 0-16,-3 8 0 15,-3 5 4-15,-6 2 5 16,-7 6 6-16,-5 3 5 16,-2 4-4-16,-4 1-1 15,-6 0-9-15,0 0-2 16,-3 0-2-16,3-3-2 0,3 0-35 15,3 0-14-15,6 0-35 16,0 1-12-16,12 1-26 16</inkml:trace>
  <inkml:trace contextRef="#ctx0" brushRef="#br0" timeOffset="19">17409 15050 336 0,'0'10'126'0,"0"-15"-68"0,0 10-63 16,0-5 23-16,6 0-19 15,0-5-3-15,3 0-82 0,3-1-37 0,2 1 2 16,1-3 4-16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8T00:53:47.69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3487 6197 124 0,'-11'-3'49'0,"19"3"-26"0,-14-3-7 0,9 3 16 15,0 0-9-15,0 3 0 16,0 5-1-16,0 16 1 16,3 7-12-16,-3 12 0 0,0 18 2 15,0-3-5-15,0-5 0 16,-3 0 7-16,0-6 4 15,0-7-7-15,0-8-4 16,0-8-5-16,0-6 0 16,0-5 2-16,-3-18 4 15,3-3-2 1,-3-5-8-16,3-6-2 16,0-2-1-16,3-13 2 0,3 2-1 15,6 6-1-15,3 4 0 16,3 6 3-16,3 9-2 15,0 4 1-15,2 16 2 16,4 0 0-16,-6 9 6 16,-3 1 4-16,-6 1-3 15,-9 3 1-15,-9-1-3 16,-3-2 0-16,-3-3-1 16,-3-5 0-16,-6-3-20 15,0-5-7-15,3-8-12 0,4-3-6 0,-1-5-25 16,6-2-7-16,3-3-11 15</inkml:trace>
  <inkml:trace contextRef="#ctx0" brushRef="#br0" timeOffset="1.001">3839 6567 204 0,'3'13'77'0,"3"-8"-42"0,0 3-34 0,2-2 14 16,-2-4-8-16,6 1 1 16,-3-3-1-16,6-3 3 15,-3-2-5-15,0-3-3 0,0-5-1 16,0-8-1-16,-6-3 2 16,-6 3-1-1,-6 2 2-15,-6 6 0 16,0 5 1-16,-6 5-5 15,0 6-1-15,0 13 5 16,-2 5 5-16,5 3 5 16,3 5 2-16,6 3-6 15,3 0-3-15,6-6-1 16,6-2-1-16,3-3-2 16,11-3-2-16,-2-4 1 15,3-6 1-15,3-6-19 16,0-7-8-16,2-8-31 0,-5-6-15 15,6-2-24 1</inkml:trace>
  <inkml:trace contextRef="#ctx0" brushRef="#br0" timeOffset="2.001">4083 6244 208 0,'-3'-16'79'0,"6"19"-42"0,-3 10-41 0,3-2 13 15,3 5 8-15,0 7 6 32,3 46-3-32,-1-5-1 15,4-9-11-15,-3-4-7 0,6-9-2 16,-3-5-12-16,0-11-5 16,-3-4-23-16,0-17-80 31</inkml:trace>
  <inkml:trace contextRef="#ctx0" brushRef="#br0" timeOffset="2.0041">4261 6175 244 0,'-6'-2'93'0,"12"4"-50"0,-6 6-50 0,6 3 16 16,-3 5 7-16,0 8 9 15,0 13-8 1,3 5-2-16,-3 14-9 15,0-1-2-15,0-2 0 0,3-3-2 16,-3-2 1-16,-3-8-7 16,0-9-1-16,0-7-29 0,0-5-10 15,-3-9-75 1</inkml:trace>
  <inkml:trace contextRef="#ctx0" brushRef="#br0" timeOffset="2.8258">3964 6395 260 0,'-6'-3'96'0,"9"3"-52"0,3-2-38 0,0 2 20 0,5 0-1 16,10-3 4-16,6 0-13 15,9 1-7-15,3 2-5 16,-1 2-6-16,1 1 1 0,3 2-28 15,-4 1-10-15,-2-4-34 16,-6 1-11-16,-3-3-18 16</inkml:trace>
  <inkml:trace contextRef="#ctx0" brushRef="#br0" timeOffset="3.001">4422 6448 236 0,'-3'13'88'0,"6"-8"-48"0,6 17-31 15,-3-9 19-15,3 0-5 16,3-2-2-16,3-1-7 0,3-2-4 16,-1-3-5-16,1-2-4 0,3-3 2 15,3-3 0-15,-3-7 1 16,-3-3 0-16,-4-1 0 16,-2 1-7-16,-6-3-2 15,-9 0-3-15,-6 1 2 16,-2 1 2-16,-1 4 2 15,-3 4 1-15,-3 6 1 16,0 6 0-16,0 2 0 16,3 8-3-16,3 10 0 15,3 0 2-15,6 1 2 16,3-1 4-16,3 1 4 16,3-1-6-16,3 1-4 15,3-6 0-15,0-3 2 16,6-4-13-16,3-6-5 0,0-6-26 15,-1-7-11-15,-2-3-39 16,0-3-34 0,0-4 52-16</inkml:trace>
  <inkml:trace contextRef="#ctx0" brushRef="#br0" timeOffset="4.08">4729 6466 184 0,'0'3'71'0,"3"2"-38"0,6 27-25 16,-4-19 18-16,-2 1-2 15,0 1 1-15,0 1-6 16,-3 0-1-16,0 0-10 0,0-3-5 0,0-2-2 16,-3-1 5-16,3-2 4 15,-3-5 6-15,0 0 4 16,3-11-1 0,0-3-6-16,3-2-1 15,0 0-9-15,3-6-4 16,0-2 0-16,9 3 0 15,3 2 1-15,0 2 0 16,0 4-14-16,0 2-5 16,3 3-15-16,-1-1-6 15,4 1-31-15,0-3-13 16,15-3-8 0</inkml:trace>
  <inkml:trace contextRef="#ctx0" brushRef="#br0" timeOffset="4.1419">5250 6223 260 0,'-3'-3'99'0,"3"3"-54"0,0 0-55 15,0 0 16-15,3 6 5 16,5 4 7-16,-2 6-3 16,0 8 2-16,-3 5-10 15,0 3-2-15,0 7-1 0,-6 6-2 16,0-2-2-16,-3-4-21 15,3-4-11-15,0-3-33 16,0-6-13-16,0 1-21 16</inkml:trace>
  <inkml:trace contextRef="#ctx0" brushRef="#br0" timeOffset="5.0806">5142 6411 268 0,'-6'-3'101'0,"12"1"-54"0,9-4-57 0,-6 4 16 16,3-1-4-16,6 0 3 16,6 1-2-16,0-1 0 15,-1 3-1-15,1 0-4 0,0 3 1 0,-3 2-8 16,-3 3-2-16,-3 3 4 15,-6 2 3-15,-4 13 5 16,1 1 2-16,-3 2 3 16,0 0 1-16,3-3 3 15,3-2 1-15,0 3 1 16,6-9 2-16,0-2-1 16,6-11 2-16,0-5 1 15,-1-8-1-15,-5-2 8 31,3 2-13-31,-12-8-3 0,-9-8 7 16,-9 0 2-16,-3 3-10 16,-5 3-5-16,-1 2-1 0,0 3-28 15,3-1-10-15,0 4-118 16</inkml:trace>
  <inkml:trace contextRef="#ctx0" brushRef="#br0" timeOffset="6.0806">6098 6120 200 0,'-3'2'77'0,"6"6"-42"0,0 8-41 0,0 0 12 0,0 11 0 16,-3 10 6-16,-3 10 7 15,0 11 5-15,-3 3-12 16,0-5 9-16,3-3 2 0,0-6-9 16,0-4-5-16,3-9-6 15,0-5-3-15,0-5-19 16,3-8-8-16,3-5-26 15,0-14-11-15,3-10-32 16</inkml:trace>
  <inkml:trace contextRef="#ctx0" brushRef="#br0" timeOffset="7.0806">6190 6453 228 0,'0'0'85'0,"3"5"-46"0,12 1-46 0,-9-1 14 15,6 6-7-15,0-3 0 0,0 0 6 16,3-3 6 0,-1 0-6-16,4-2-1 0,-3-9-1 15,0 1 0-15,0 0 0 16,-3-3-2-16,-3-3 1 16,-6 1 0-16,-6-3 1 15,-6 2 0-15,-3 0 2 16,-3 6-5-16,0 2-1 15,-3 9 2-15,0 2 1 0,1 10-4 16,5 6-1-16,3 2-4 16,0 1-1-16,9-1 1 15,0-2 4-15,6-3 1 16,6 3 3-16,6-5 3 16,2-6 2-16,7-8-12 15,3-2-4-15,6-3-23 16,-1-3-9-16,-2-2-40 15,-3-6-36 1,-6-2 44-16</inkml:trace>
  <inkml:trace contextRef="#ctx0" brushRef="#br0" timeOffset="8.0806">6565 6466 212 0,'-15'-13'82'0,"6"11"-44"0,-6 2-27 0,10 2 23 16,-7 1-11-16,0 2-4 15,-3 8-10-15,0 9-4 16,3 1-3-16,3 1-2 0,3 0 1 15,3 0-1-15,6 0 0 16,9-3-3-16,0-5 2 16,0-3 1-16,3-8 0 15,0-5 0-15,0-5 2 16,-4-3-1-16,-2-5 2 16,-3-1-4-16,-3-1 0 15,-3-7 3-15,0 7 3 16,-3 1 0-16,0 4 0 15,0 10 1 1,0 5-3-16,3 6-2 0,3 2 0 16,0 3-1-16,3 2 0 15,0 1 0-15,3-3 0 16,0 0 0-16,0-6-22 16,6-2-10-16,0-8-28 15,0-3-12-15,3-5-24 16</inkml:trace>
  <inkml:trace contextRef="#ctx0" brushRef="#br0" timeOffset="9.0806">6690 6443 192 0,'-6'0'74'0,"6"2"-40"0,0 9-42 0,3-1 12 16,0 9 5-1,0 2 5-15,0 0 3 0,0-2 1 16,0-3-9-16,0 0 1 0,0-3 1 15,-3 0-4-15,0-5-2 16,0 0-2-16,0-3 0 16,0-5 9-16,0 0 4 15,0-2-3-15,0-4 0 16,0-2-6-16,0-2-2 16,0-14-2-16,3 3 0 15,3 0-4-15,3 2-2 16,0 1-9-16,3-1-5 15,0 3-33-15,0 3-15 0,-1 0-41 16</inkml:trace>
  <inkml:trace contextRef="#ctx0" brushRef="#br0" timeOffset="10.0806">6860 6519 216 0,'0'51'82'0,"0"-36"-44"0,3 4-31 0,-3-11 18 0,0 0-9 16,0 0 1-16,0-3-4 15,0 0 0-15,0-5-7 16,3 0 0-16,3-2 4 0,3-6-6 16,3-8-2-16,0-5-4 15,-1-6-1-15,4 1-3 0,0 2 1 0,0 3 1 16,0 8 2 0,0 7-1-16,0 9 1 15,-3 16 11-15,-3 7 3 16,-4 3-1-16,1 5 1 15,-3-2-9 1,0-5-2-16,3-3-6 0,0-3-1 16,0-5-30-16,6-6-14 15,3-7-67 1</inkml:trace>
  <inkml:trace contextRef="#ctx0" brushRef="#br0" timeOffset="11.0806">7521 6186 236 0,'0'3'90'0,"3"-1"-48"0,0 14-49 16,-3-3 14-16,6 9 10 0,0 7 9 0,-6 8-2 16,-3 8-2-16,0 2-12 15,0 4-6-15,0-6-1 0,3 0-15 32,0-6-7-32,0-7-54 15,0 0-25-15,-3-14-2 16</inkml:trace>
  <inkml:trace contextRef="#ctx0" brushRef="#br0" timeOffset="12.0806">7405 6448 224 0,'14'-3'85'0,"-5"1"-46"0,15-1-43 0,-12 3 13 16,3 0-7-16,3 0-2 15,3 0 3-15,0 0 0 16,-1 3-1-16,1-1-4 0,-3 4 1 16,-3-1-1-16,-6 21-4 15,-3 1 1-15,-3-1 3 16,0 1 1-16,3-4 1 15,0 4 2-15,3-1-1 0,3-4 2 16,5-7 2 0,4-7 2-16,6-8 10 0,0-2 6 15,0-6-6 1,-7-3-2-16,-5-2 5 16,-9 0 4-16,-9-3-2 0,-9 3-1 15,-3-6-11-15,-8 3-6 16,2 3-12-16,0-5-3 15,3 2-58-15,3 0-26 16,6-3-27 0</inkml:trace>
  <inkml:trace contextRef="#ctx0" brushRef="#br0" timeOffset="13.0806">8506 6482 124 0,'-3'-18'46'0,"0"15"-24"0,-12-2-13 16,12 5 32-16,-12 0-4 15,0 2-12-15,-3 4-5 16,-2 12-12-16,-1 9-5 0,-6 5-2 16,0 10-4-16,6 0 0 15,12-5-1-15,9-2 3 16,6-4 0-16,3-7 3 16,3-5 1-16,3-11 1 15,0-8 6-15,6-8 4 16,3-16-5-16,-4-8-3 15,-2-8-1-15,-6-10-1 16,-3-3-7-16,-3 0 0 16,-6-8 1-16,-6 3 1 15,-3 8 1-15,0 2 0 0,0 17 8 16,0 4 7-16,1 11-5 16,2 14-3-16,3 15-4 15,3 13-3-15,0 17-2 16,6 18 1-16,2-1 5 15,4 1 2-15,0-5-5 16,3-9-2-16,0-4 0 16,3-9 2-16,0-7-22 15,3-9-8-15,-1-7-81 16</inkml:trace>
  <inkml:trace contextRef="#ctx0" brushRef="#br0" timeOffset="14.0806">8652 6559 252 0,'-9'5'96'0,"12"-2"-52"0,6 2-56 0,-3 1 15 15,3-1-5-15,3-3 3 16,2-2 2-16,1 0 3 16,3-2-3-16,0-3 5 0,-3-1 2 15,0-7-5-15,-3-3-3 16,-3 0 1-16,-6 0 2 15,-3 1 0-15,-6-1 0 16,-3 2-6-16,-6 6 1 0,-3 3-2 0,-3 8 0 16,0 10 0-16,3 11 0 15,1 2 0-15,5 3-2 16,6 1 3 0,3 1 0-1,6-2 1-15,6-5 0 0,6-3 2 16,5-5 1-16,4-5-1 15,0-3 1-15,3-6-24 16,0-10-11-16,2-7-80 16</inkml:trace>
  <inkml:trace contextRef="#ctx0" brushRef="#br0" timeOffset="15.0806">8887 6234 228 0,'-6'23'85'0,"12"-7"-46"0,-3 16-48 0,-3-11 12 16,3 11 18-16,3 10 10 15,0 3-4-15,-6-2-3 16,0-4-14-16,3-7-4 0,0 0 0 16,0-8-5-16,-6-6 1 15,3-2 3 1,3-8-4-16,-3-8-1 15,3-5 0-15,0-6 2 16,3-2-6-16,0 0-1 0,2-9-1 16,1 7 2-16,3-4-1 15,3 11 4 1,3 13 0-16,0 6 3 0,0 2 3 16,-3 3 2-16,-3 5 12 15,-6 3 5 1,-6-3-4-16,-3-2 1 0,-6-1-10 15,-3-2-2-15,-3-3-5 16,0-2-1-16,-3-6-21 16,-3-5-10-16,3-2-24 15,3-9-7-15,7-5-29 16,2 0-9-16,15-2 6 16</inkml:trace>
  <inkml:trace contextRef="#ctx0" brushRef="#br0" timeOffset="16.0806">9119 6601 164 0,'6'22'63'0,"0"-9"-34"0,0 3-19 0,0-3 17 15,0 0-2-15,3 0 0 16,0-2-10-16,3-3-2 16,0-3-7-16,-1 0 0 0,1-7 1 15,0-6 5-15,0-3 3 0,0-5-8 16,0-2-2-16,-3-3-1 15,-3-6 0-15,-3 3-5 16,0 9 1 0,0 1 0-16,-3 4 0 15,0 18 2 1,3 5-1-16,0 5 2 16,0-2 0-16,3 5 1 15,0-2-2-15,0-3 1 0,2 0-9 16,4-6-3-16,6-4-35 15,0-1-16-15,-3-10-49 16</inkml:trace>
  <inkml:trace contextRef="#ctx0" brushRef="#br0" timeOffset="17.0806">9506 6556 216 0,'-12'-5'82'0,"6"8"-44"0,-3-1-38 16,6 1 16-16,-3 2-7 15,0 3 0-15,0 3 1 16,0-1 4-16,3 4-8 0,0-1-1 16,1 0 1-16,2 3-3 0,0-3-2 15,2-2 0 1,1-9-1-16,3-2 2 0,0-2 1 16,0-3-4-16,0-1 1 15,0 1 0-15,-3 0 2 16,3-1-1-16,-3 1-1 15,3 2-4-15,0 3 0 16,3 6 0-16,0 7-1 16,0 5 15-16,-3 1 7 15,0 5 16-15,-6 0 7 16,-3-1-10-16,-6 1-6 16,-3 0-9-16,-6-5-2 15,0-4-10-15,-3-4-2 0,-5-3-17 16,2-5-4-16,0-6-21 15,3-8-9-15,0-5-44 16,12-7-19-16,6-12 12 16</inkml:trace>
  <inkml:trace contextRef="#ctx0" brushRef="#br0" timeOffset="18.0806">9893 6191 244 0,'-3'3'93'0,"6"5"-50"0,0 21-48 0,-3-13 15 16,0 5 11-16,0 8 9 16,0 5-11-16,0 9-3 15,0 2-10-15,-3-3-4 0,3-2-1 16,-3-3-28-16,3 0-9 15,-3 0-37-15,3-5-14 16,0-6-7 0</inkml:trace>
  <inkml:trace contextRef="#ctx0" brushRef="#br0" timeOffset="19.0806">9717 6548 192 0,'3'0'71'0,"3"0"-38"0,12-2-34 16,-6-3 15-16,6-1 1 16,3 1 3-16,3-6-5 15,-1 1-3-15,4-1-5 16,3 1-4-16,-3-1 0 0,-3-2-30 16,-4-3-13-16,4 0-51 15</inkml:trace>
  <inkml:trace contextRef="#ctx0" brushRef="#br0" timeOffset="20.0806">10083 6260 160 0,'3'40'60'0,"12"-24"-32"0,-6 26-15 0,-6-21 19 15,-6 8 2-15,-6 8 1 16,0 0-7-16,0-2-3 15,1-4-14-15,2-4-7 0,0-9 0 16,0-2-1-16,3-2 1 16,0-7 0-16,3-1 0 15,0-6-2-15,9-8 1 16,6-5-2-16,-1-1-1 16,4-4-2-16,3 2-1 15,3 5 2-15,-3 9 2 16,0 4 4-16,-4 4 4 15,-2 2 0-15,0 5 2 0,-3 3-6 16,-3 0-1-16,-3 5-2 16,0-5-2-16,0-3-21 15,3-3-9-15,0-2-51 16,3-10-23-16,3-1 6 16</inkml:trace>
  <inkml:trace contextRef="#ctx0" brushRef="#br0" timeOffset="21.0806">10390 6477 256 0,'-48'26'96'0,"40"6"-52"0,-10-8-36 0,15-11 24 16,-6 0-11-16,0 3 0 15,3 3-12-15,3 2-5 16,3-5-3-16,6 2-1 0,0-7 0 15,3 2 0-15,3-7 2 16,0-4-1-16,2-2 2 16,1-10-7-16,0-4-1 15,-6-1-3 1,3 4 5-16,-6-5 8 16,3 5-3-16,-6 1 7 15,3 2-6-15,-6 3 1 16,3 5-2-16,-3 2 3 15,0 4-3-15,0-1 1 16,3 5-1-16,-3 4-4 16,3-1 1-16,0 0-21 15,0 3 12-15,0-8-51 16,3 0 34-16,0-5-50 16,3-1 44-16,-4-10-43 15,1 3 43-15,0-11-18 0,0 3 29 0,3-6 44 16,0 6-12-16,0 0 56 15,0 5-37-15,-6 3 33 32,3 2-36-32,-6 6 26 0,0 5-30 0,-3 2 18 15,3 1-24 1,-6-3 5-16,6 2-12 16,-3-7-3-16,6 0-4 15,0-3-2-15,6 2 1 0,3-7 1 16,0 0-1-16,0-9 4 15,3 4-3-15,-1-1 15 16,1 6-10-16,0 2 26 16,3 6-19-16,-6 2 14 15,0 6-17-15,3 2-7 16,0 0-4-16,-3 1-75 16,-1 1 41-16,4-4-152 15,0-3 105-15</inkml:trace>
  <inkml:trace contextRef="#ctx0" brushRef="#br0" timeOffset="22.0806">11298 6220 160 0,'-15'37'63'0,"15"-21"-34"0,-3 13-38 0,3-10 9 15,0 13 11-15,0 5 7 0,-3 5 11 16,3-2 7-16,0-3-19 16,-3 0-5-16,3-3-1 0,-3-2-7 15,0-6 0-15,3-4 0 16,-3-4 0-16,3-5-2 16,-3 1-2-16,3-7 5 15,0 1 4-15,0-2-3 16,0-1 2-16,0-5-3 15,0 3 0-15,0-3 1 16,0-3 3-16,0 3-4 16,3-5-1-16,-3 2-2 15,3 0 1-15,-3 3-4 16,0-8 0 0,3 11 1-1,-3-6 0-15,0 3-3 0,0 0 2 16,0 0 1-16,0 0 0 15,0-2 0-15,0 2 0 16,0 0 0-16,0 0 2 16,0 0-1-16,0-5 2 15,0 10-4-15,0-5-2 16,0 0 4-16,0 5 1 16,0-5 0-16,0 0 1 15,0 0-4-15,0 0-2 16,0 0 2-1,0 0 2-15,0 0 0 16,0 0-1-16,-3 5-2 31,0-2 1-31,3 0 3 0,0-1-3 16,0-2 0-16,0 3 1 16,0-3 2-1,0 0-1 1,-3 3-1-1,3-3 1-15,-3 2-4 16,0 1 0-16,0 0 2 16,0-1 2-16,0 1 0 15,0 0 2-15,0-3-4 16,0 2 0-16,3-2 7 16,0 0 6-16,0 0-4 15,0-2-2-15,0-6-1 16,3-6-1-16,3-4-2 0,3-6-2 15,3-2 1-15,6-14-1 16,3 5 0 0,0 4 0-16,0 4-3 0,8 11 2 31,-2 8-1-31,0 19-2 16,-6 8 3-16,3 4 0 15,-7 4 1-15,-2 2 2 0,-3-3 1 0,-3 1 1 16,-3 2-2-16,0-5 1 15,-3 0 0-15,-3-6 1 32,3-5-2-32,0 1-2 15,-3-6-13-15,0-1-4 0,0-7-31 16,6 0-11-16,0-5-43 16</inkml:trace>
  <inkml:trace contextRef="#ctx0" brushRef="#br0" timeOffset="23.0806">11756 6583 164 0,'-15'-3'63'0,"9"1"-34"0,-2-1-16 15,5 3 19-15,-6 0 2 0,-3 0 1 31,-9 3-7-31,3 2-3 16,3 8-14-16,3 3-11 0,3 5-3 16,3 3-1-16,3 0-1 15,9-3 6-15,3 0 1 16,3-5 0-16,0-3-2 16,3-5 5-16,3-5 1 15,0-6 0-15,3-2 1 16,-4-6-4-16,-2-5 0 15,-3-2-1-15,-3-3-2 16,-3 0 1-16,-6-3 1 16,0-3-1-16,0 14 2 15,0 2 2-15,-3 3 4 0,3 6-9 16,-3 4-2-16,3 6 3 16,0 8 1-16,6 5-3 15,0 1 1-15,3-4-2 16,0 1 0-16,3-3 2 15,0-3 2-15,3-5-8 16,-1 0-3-16,7-6-66 16,0-7-1-1,-6-3-5-15,-3-3-4 16</inkml:trace>
  <inkml:trace contextRef="#ctx0" brushRef="#br0" timeOffset="24.0806">11974 6591 192 0,'-3'-16'71'0,"3"16"-38"0,-3 5-30 0,3-5 15 15,0 5-5 1,0 6 0-16,6 0 4 0,0 5 3 16,5 5-10-16,-2 0 3 0,0-3 3 15,3-2-2-15,-6 0 0 0,6-3-4 16,-9-2-1-16,3 0-5 16,-3-4-3-16,-6-1 4 15,3-6 1 1,0 0 6-16,0 0 3 15,0-6-6-15,0-4-3 16,3-9-3-16,0-2-3 16,0-3-2-16,9-2 1 15,-3 7-6 1,3 4-3-16,-3 7 3 16,3 2 4-16,-1 1 2 15,4 8 1-15,0 5 0 16,3-3 0-16,3 5 0 15,0-2 0-15,0-5 0 16,-1 2 0-16,-2-5 0 16,-3 0 2-16,-3-5-1 15,0 0 2-15,0-3-2 16,-9-3 2-16,-6 1-2 16,-3-9-1-16,-6-2-10 15,-6 10-4-15,-3 3 7 16,0 3 3-16,1 10 4 0,2 3 0 15,-3 3 0-15,0 5 2 16,3 0 1-16,9 8 3 0,3-6-1 0,9 9 2 16,6-4-2-1,9 1-3-15,6-5 2 32,6-3-3-32,2-6-1 15,7-5-17-15,0-2-6 16,-6-3-40-16,-1-3-14 15,4-5-33 1</inkml:trace>
  <inkml:trace contextRef="#ctx0" brushRef="#br0" timeOffset="25.0806">12792 6625 56 0,'9'-10'22'0,"-18"10"-12"0,3 5-14 0,6-5 4 15,0 0 0-15,0 5 2 16,0 0-3-16,0-5 0 16,6 3 1-16,0-3 2 15,0-3-1-15,3 1 2 16,-6-3 13-16,3-1 7 15,0 1 17-15,-6 0 7 16,0 2 2-16,0 3 0 16,-3 0-23-16,-3 3-8 15,0 5-11-15,0 5-1 0,3 13 1 0,0 6-1 16,3 2-1 0,6 3-3-16,6-2 1 0,0-1-2 15,3-5 2-15,0-7-2 16,-1-7-1-16,1-4 5 15,0-11 1-15,0-5-2 0,-3-9-1 16,0-4-1-16,-3-3 1 16,6-6-2-16,-9-7-1 15,-3 7-2 1,-3-2 1-16,3 6 3 16,-6 7 1-16,3 5 1 15,0 3 2-15,0 3-3 16,0 8-2-16,0 10 4 0,3 5 1 15,0 3 2-15,6 6 0 16,2-1-4-16,-2-2-1 16,0 0-1-16,3-6 1 15,0-2-7-15,0-5 1 16,0-3-43-16,0-5-17 16</inkml:trace>
  <inkml:trace contextRef="#ctx0" brushRef="#br0" timeOffset="26.0806">13188 6623 136 0,'0'-6'52'0,"0"6"-28"0,-3 6-8 0,3-6 18 16,0 2-1-16,-3 1 1 0,-3-1-6 15,0 4-3-15,-3-4-13 32,0 1 6-32,0 2 2 0,0 1-6 15,3-1-3-15,1 0-6 16,2 6-4-16,6 2-3 16,5 0 1-16,4 0-1 15,6 3 0-15,-3 0 2 16,0 3 0-16,-3-3 4 15,-3 0 2-15,-3 2 9 16,-6-5 4-16,-6 0-7 0,-9-5-2 16,-3 0-17-16,-3-5-6 15,-6 0-35-15,-2-3-16 16,5 0-60 0</inkml:trace>
  <inkml:trace contextRef="#ctx0" brushRef="#br0" timeOffset="27.0806">14135 6633 160 0,'-6'-10'60'0,"3"7"-32"0,-6 0-26 15,3 1 12-15,-3-1 8 16,-3 0 8-16,-9 1-6 0,0 4-2 15,-3 4-13 1,-2 4-3-16,-1 9-2 0,6 5-5 16,3 2 1-16,6 6 0 0,3 2 0 15,6-2 2-15,9 5 3 16,3-11 2-16,3-4 3 16,6-9 1-16,3-8 3 15,0-5-5-15,2-8-1 16,-2-8-2-16,-3-5 1 15,-3-3-4-15,0-13 0 16,-6-2-1-16,-6-1-2 0,-6-16-2 0,-3-2 1 16,-6 5 3-16,3 6 1 15,0 7-1-15,3 11-2 32,0 8 1-32,3 7-1 0,0 12-3 15,3 15 2 1,3 27 5-16,3-1 5 0,0 9 1 15,0 0 4-15,0-1-5 16,3 1-1-16,3-3-4 16,0-8-3-16,0-5-5 15,3-6 0-15,5-7-38 16,-2-9-14-16,0-5-54 16,3-5-42-1,-6-5 59-15</inkml:trace>
  <inkml:trace contextRef="#ctx0" brushRef="#br0" timeOffset="28.0806">14292 6744 232 0,'-6'-5'88'0,"9"10"-48"0,6 1-42 0,0-1 14 15,3 0 3-15,3-2 2 16,3-1 3-16,0 1 2 16,0-3-12-16,-1-3-1 0,-2 1 1 15,0-4-6-15,0-9 0 16,-6-1-2-16,-3 2 1 15,-6-4 0-15,-3 2 1 0,-6 6-2 16,-3-4-2-16,-6 4-2 16,-3 7 1-16,-2 6-1 15,-1 2 0 1,3 8 2-16,3 6 0 0,6 2 2 16,3 0 3-16,6 6-2 15,3-4 0-15,12 6-1 16,0-5 1-16,9-5-2 15,0-6-1-15,3-2 1 16,-1-6-1-16,4-8-27 16,0-5-11-16,-3-5-39 15,-3-5-13-15,0-17-10 16</inkml:trace>
  <inkml:trace contextRef="#ctx0" brushRef="#br0" timeOffset="29.0806">14545 6347 236 0,'-9'-5'90'0,"9"5"-48"0,3 5-49 0,0 3 16 16,0 11 5-16,0 13 6 15,0 10 7-15,0 8 4 16,0 3-17-16,-3 0 5 0,0-3 2 16,0-5-7-16,0-2-3 15,0-9-6-15,3-5-4 16,0-8 0-16,-3-5-1 15,3-8 2-15,-3-8 3 16,3-5-4-16,0-8-1 16,3-3-2-16,0-13-2 15,6 5-4-15,6-5 0 16,3 2 2-16,-1 6 3 16,1 0 0-16,0 16-1 15,0 5 3-15,3 5 2 0,-3 11 2 16,-12 0 3-1,-3 2 6-15,-4 3 2 0,-2 0 1 16,-8-2 1-16,-4 0-8 16,-3-4-3-16,-12-4-14 15,0-3-7-15,0-3-11 16,1-5-6-16,2-2-9 16,3-4-3-16,6-2-31 15,9-2-14-15</inkml:trace>
  <inkml:trace contextRef="#ctx0" brushRef="#br0" timeOffset="30.0806">14819 6660 228 0,'-12'21'85'0,"9"8"-46"0,18-3-24 0,-12-15 24 15,0 2-4-15,0 3 2 16,6-3-18-16,0 3-7 15,3-5-7-15,3-3-2 0,0-6 1 16,0-4 0-16,2-4 0 16,-2-2-2-16,0-5-2 15,-3-3-2-15,-3-8 1 16,0 6 3-16,-6-1 1 16,-3 1-1-1,0 2-2-15,0 8 1 0,0 8-1 16,0 5 0-16,3 9 4 15,3-1 2-15,0 3 0 16,3 2-1-16,0 1-1 16,3-1 2-16,2-2-5 15,4 3-3-15,3-6-15 16,0-5-6-16,0-6-30 16,0-2-11-16,-1 0-20 15,1-5-7-15,3-3 2 16</inkml:trace>
  <inkml:trace contextRef="#ctx0" brushRef="#br0" timeOffset="31.0806">15298 6683 212 0,'-3'-29'79'0,"3"27"-42"0,-3-9-15 0,3 8 28 15</inkml:trace>
  <inkml:trace contextRef="#ctx0" brushRef="#br0" timeOffset="32.0806">15272 6646 477 0,'-12'16'42'0,"0"3"-14"15,3-1-10-15,-3 3 0 16,6 1-10-16,3-1-4 15,3-3-6-15,3 3-1 16,0-7 4-16,3-4 1 16,0-2-3-16,0-5 1 15,6-6 2-15,-9-2 1 16,6-3-4-16,-3 0-1 16,0-3 3-16,-3-2 1 15,0 3-7-15,0 2-2 0,2 2 4 16,-2-2 1-1,3 8-3-15,0 6-1 0,3 4 0 16,0 9 4 0,0 7 3-16,0 6 4 0,-3 8 9 15,-3-3 5-15,-6 0 4 16,-6-5 1-16,-9-6-13 16,-6-2-7-16,-11-6-16 15,-7-7-5-15,0-6-26 16,1-5-11-16,2-2-101 15,6-6-50 1,6-6 99-16</inkml:trace>
  <inkml:trace contextRef="#ctx0" brushRef="#br0" timeOffset="33.0806">16272 6403 168 0,'6'-29'66'0,"-6"16"-36"0,0-11-18 0,0 16 19 15,-6-3 6-15,-3-5 7 16,-9 3-4-16,-6 0 0 16,0 5-22-16,-2 3-4 0,-1 10 0 15,0 8-10-15,0 11-2 16,3 13-4-16,7 16 0 15,5 3 2-15,3-1 0 16,3-2 0-16,6-5 0 16,-3-9-3-16,6-2 0 0,0-5-1 15,3-5 0-15,-9-6-39 16,0-5-19-16,0-8-63 16</inkml:trace>
  <inkml:trace contextRef="#ctx0" brushRef="#br0" timeOffset="34.0806">15852 6572 244 0,'0'0'90'0,"12"-8"-48"0,9 0-47 16,-6 0 17-16,3-5-11 0,8 8-1 16,7 2 0-16,0 1 2 15,0 7-1-15,-1 6-3 0,-2-4 1 16,-3 4 1-16,-9 2 2 15,-3-2-3-15,-6 2 0 16,-9-2 1-16,0 5 0 16,-3 2 8-16,0-2 7 15,0 2-5-15,3-2-1 16,0 0-3-16,9 0 1 16,2 0-2-16,1-3 2 15,6-2 2-15,0-3 2 16,6-6 1-16,0-4 2 15,-3-1-5-15,-4-2-1 16,-2-1 0-16,-6-4 2 0,-6 2-5 16,-9-8-3-16,-6 0 1 15,-3 3 0-15,-2-3-1 0,-4 6-2 16,0-1-4-16,3 3 0 16,3 0-22-16,9 0-46 31,6 0 5-31,6 0 10 15,3 3 9-15,3 0 22 16,3 2 8-16,3 3 12 16,3 3 3-16,-1 5 16 15,1 5 8-15,-3 5 14 16,0 4 8-16,0-7-8 16,-3 1-1-16,-3 0-4 0,-3-3-1 15,-4-2 1-15,-2 0 1 16,6-6-5-1,-9 0-4-15,0-5-6 0,0 0-2 16,3-8-4-16,0-5 1 16,6-6-6-16,0 4-3 15,6-4-4-15,-3 3 1 16,6 3-1-16,0 0 0 16,0 5-11-16,-4 2-5 15,7 4-30-15,-3 2-11 16,3 0-54-1,3 2-57-15,0 1 56 16</inkml:trace>
  <inkml:trace contextRef="#ctx0" brushRef="#br0" timeOffset="35.0806">16968 6609 184 0,'-6'-8'68'0,"12"0"-36"0,-3 11-2 0,-3-3 28 15,3 5-16-15,-6-2-4 16,9 2-11-16,0 3-5 16,3 8-12-16,0 8 2 0,3 0 4 15,0 2-10-15,0 1-6 16,6-1 2-16,-1-2 0 0,1 0-14 15,-3-8-4-15,0-3-23 16,0-5-10-16,0-6-21 0,0-4-8 0,0-6-20 16</inkml:trace>
  <inkml:trace contextRef="#ctx0" brushRef="#br0" timeOffset="36.0806">17242 6628 236 0,'-9'-5'90'0,"6"-1"-48"0,-6 17-38 16,6-3 19-16,0 8 0 16,-3 7 3-16,-3 7-2 15,1 4-1-15,-4 3-12 0,-3 19 2 0,-3-6 1 16,0-5-5-16,3-3-1 16,3-7-6-16,3-4-2 15,0-4-24-15,6-6-10 16,3-11-17-16,0-10-7 15,9-7-52 1,9-4-32-16,3-5 65 16</inkml:trace>
  <inkml:trace contextRef="#ctx0" brushRef="#br0" timeOffset="37.0806">17311 6728 228 0,'-9'22'88'0,"9"-15"-48"0,-6 9-20 16,6-5 27-16,0 2-10 16,3 3-1-16,0 0-20 15,6-3-10-15,5-2-4 16,10-3 2-16,3-6 5 0,3-4-5 16,-3-6-2-16,2-3-4 15,-11-2-1-15,3 2 2 16,-12-10 2-16,-9 5 0 15,-6-2 2-15,-6-3 0 16,-3 5 3-16,-6 5 3 16,-8 1 2-16,2 2-14 15,3 2-5-15,6-2-15 0,3 6-3 16,6-6-19-16,6 5-7 16,12-2-5-16,6 0-3 15,3-3-35 1</inkml:trace>
  <inkml:trace contextRef="#ctx0" brushRef="#br0" timeOffset="38.0806">17510 6657 248 0,'0'8'93'0,"6"18"-50"0,-6 1-30 0,6-14 24 16,0 6-8-16,0 2-2 16,9 0-11-16,-3 3-5 15,2-8-6-15,1-1-2 0,0-4 1 0,3-3-2 0,3-8-2 16,0-3-4-16,-3-7 0 15,-1-4-5-15,-2-1-1 16,-6-12 0 15,0 6 6-31,-9-8 2 0,0 2-1 16,-3-2 2-16,0 11 5 16,0 5 5-1,0 2-5-15,0 6 7 16,3 7-7-16,0 12 8 0,6 4 3 15,3 6 4-15,0 2-10 16,3 1-3-16,9-1-4 16,0 1-21-1,0-1 10-15,-1-7-16 0,1-1-46 16,0-10-18-16,-6 3-37 0,3-11-11 16</inkml:trace>
  <inkml:trace contextRef="#ctx0" brushRef="#br0" timeOffset="39.0806">18165 6231 144 0,'3'0'55'0,"-3"0"-30"0,6-3-3 0,-6 1 47 16,3 4-38-16,-3 1 25 15,3 2-33-15,-3 8 10 16,3 3-19-16,-6 8 3 16,3 3-10-16,-3 12-2 15,0-2-3-15,0 8 1 16,0-5 0-16,-3-14-4 16,6 4 1-16,-3-9-35 15,6-3 18-15,-3-5-47 16,0-2 36-16</inkml:trace>
  <inkml:trace contextRef="#ctx0" brushRef="#br0" timeOffset="40.0806">18165 6218 216 0,'-15'-11'82'0,"12"6"-44"0,3 5-22 15,0 2 24-15,0-2-12 16,0 0-4-16,3 6-11 0,3-4-6 16,3 4-4-16,9 2-3 15,3 0 1-15,5 0-4 16,4-1 2-16,0-1-6 16,-3 2 4-16,-7-3-3 15,1 0 3-15,-6-5 4 16,-3 3 0-16,-6 0 10 15,0 5-5-15,-9-1 12 16,3 4-10-16,-9 5 9 16,3 0-9-16,-9 10 13 15,0-2-12-15,-8 5 3 16,2 3-8-16,-3 0-2 0,6-3-1 16,0-5-1-16,9-3 0 0,-3-5-9 31,3-1 5-31,3-4-16 15,4-3 11-15,-1-5-42 16,3 2 28-16,0-8-68 16,3 1 50-16</inkml:trace>
  <inkml:trace contextRef="#ctx0" brushRef="#br0" timeOffset="41.0806">18260 6199 140 0,'0'-5'55'0,"0"5"-30"0,0-3-3 0,-3 3 29 16,0 6-28-16,-3 7 9 16,6 3-20-16,-6 10 11 15,3 3-13-15,-6 14 17 16,3 2-15-16,-3 0 11 15,6-6-13-15,-5-4-1 16,5-6-5-16,-3-5-1 0,6-6-1 0,-3-5 1 31,6 0-2-31,-3-10-12 0,0 0 7 0,0-16-19 32,3-1 13-32,0-15-18 15,0 3 17-15,-3-9-6 16,3 6 10-16,-1-2 4 15,1 7 2-15,-3 0 7 16,3 5-3-16,-3 3 12 16,0 11-8-16,-3 5 14 15,3 5-12-15,-3 9 11 16,1 2-11-16,-4-1 8 16,3 1-9-16,-6 0 6 15,6 0-7-15,-3 3-2 16,3-1-3-16,0-5-4 15,3-2 1-15,-3-11-6 16,6-3 4-16,-3-10-12 0,6 0 8 16,0-8-7-16,0 2 8 0,0-2 0 15,0 5 4-15,-1 0 4 16,1 8-1-16,-3 3 8 16,0 5-5-16,-3 5 16 15,3 6-11-15,-3 5 14 16,3 0-14-16,-3 0 5 15,0 2-9-15,-3-7-2 16,3-1-2-16,-3-5-8 16,6-2 4-16,0-6-10 15,6 3 8-15,3-10-18 16,0 2 13-16,0-11-7 16,0 4 11-16,-3-7 3 15,3 4 2-15,-6 2 5 16,3 8-2-16,-6 3 12 15,0 13-7-15,-9 10 12 16,3 3-11-16,-9 9 9 16,3-1-9-16,-6-3 2 15,6-2-6-15,0-6-4 16,3-2-1-16,3-5-1 16,3-1 0-16,0-10-5 15,6 0 4-15,0-15-12 16,3-1 8-16,0-11-5 15,3 6 7-15,-3-5-2 16,3 4 4-16,-3 1 2 16,0 8 1-16,-4 0 8 15,1 8-4-15,-3 5 12 16,0 5-9-16,-3 5 7 0,0 4-7 0,-3-1 9 16,3 0-9-16,-3-2 1 15,0-3-5-15,0-6-11 16,3 1 5-16,0-6-11 0,6 1 9 15,-3-9-7-15,3 0 7 16,0-7-4 0,0 2 5-16,-3-2 2 15,3 2 2-15,-3-6 6 16,0 12-3-16,-6-1 3 16,3 9-3-16,-6-1-2 15,0 6 0-15,-3-3 1 16,3 5-1-16,-3-5 4 15,3 3-3-15,-5-3 6 16,5 0-5-16,-9 0-1 16,6 0-1-16,-3-3-8 15,3 3 4-15,0-5-1 16,3-1 2-16,3-2-3 16,6 6 3-16,3-3-3 15,3 2 2-15,0 0 0 16,3 6 1-16,0 0 4 15,0 2-1-15,-3-3 2 16,2 1-2-16,-5-3 6 16,0 3-4-16,-3-3 10 0,0 0-7 15,-6-3 5 1,0 0-6-16,-6-4-2 0,1-1-2 0,-7-3-4 16,3 6 2-1,-3-3-1-15,6 2 0 16,0 4-3-16,6 4 3 0,6 1-3 15,3 5 2-15,0-3 0 16,3 3 1-16,-3-2 6 16,3-1-2-16,-3 0 4 15,3 0-4-15,-6-5 4 16,0 3-4-16,-6-3 1 16,3 3-1-16,-9-1-6 15,3 1 2-15,-3 0-1 16,3-1 1-16,0-2-3 15,3 3 3-15,3-3-10 16,3 0 7-16,0 0-7 16,6 3 7-16,-3-3-2 15,0 2 4-15,0 1 0 16,0 0 1-16,0-3 4 16,-1 0-1-16,-5 0 4 15,0 0-3-15,-3 0 1 16,3 2-1-16,-8 1 1 15,2 2-2-15,-9 6 2 16,6-3-2-16,-3 0-1 16,3 0 1-16,0-3-4 0,3 0 2 15,0-2-1-15,6-1 0 0,3-2-7 16,6 0 5-16,3-2-5 16,0-1 5-16,-3-2-2 15,3 0 3-15,-3-6-2 16,3 6 2-16,-4-6 2 15,1 3 1-15,-3 0 2 16,3 3-1-16,-3 0 6 16,0 2-4-16,-6 0 10 15,3 6-7-15,-3 0 8 16,0 5-8-16,-3 2 3 16,3 3-5-16,-3 1 0 15,0-1-2-15,-3-3-2 16,3 1 1-16,-3-3-8 15,3 3 4-15,0-9-8 16,3 1 7-16,3-6-12 16,3 1 9-16,0-6-5 15,3 2 7-15,0-7-2 16,0 5 4-16,-3-2 4 16,3 2 0-16,-9 0 8 15,3 5-5-15,-6 3 5 16,3 3-5-16,-6 5 2 15,0 2-3-15,-6 3 3 16,6 3-4-16,-6 0-12 0,6 0 6 0,-6 0-54 16,6-3 32-16,0-5-126 15,6 0 85-15</inkml:trace>
  <inkml:trace contextRef="#ctx0" brushRef="#br0" timeOffset="42.0806">18212 6271 140 0,'-3'0'55'0,"3"0"-30"0,0 0-7 15,0 2 40 1,0 4-32-16,0 4 25 15,3 3-30-15,-3 6 9 16,0 5-18-16,0 2 0 16,0 1-7-16,-3 4-12 15,3-2 4-15,-2-2-70 16,4-3 40-16,1-8-100 0,3 0 74 16</inkml:trace>
  <inkml:trace contextRef="#ctx0" brushRef="#br0" timeOffset="43.0806">18123 6850 132 0,'-9'-3'52'0,"6"3"-28"0,0-2-13 0,3-1 18 15,0 0-8-15,0-2-2 16,0 0-9-16,3-3-2 16,3 0-4-16,0 0-3 0,3 0 2 15,-3 3 31 1,0 2-19-16,0 1 23 15,0 4-22-15,-3 1 16 16,0 7-18-16,-6-2-1 16,-3 0-6-16,-3 3-2 15,0-3 2-15,0-3 2 16,0-2-4-16,0-1-1 0,0-2 2 0,0-2-3 16,0-4 0-16,7-1-1 15,2-1 1-15,2-3-7 16,4 3 1-16,0-2 1 15,3 4 1-15,3 4-4 16,-3-1 1-16,0 3 8 31,0 5-2-31,-6-2 9 16,3 7-7-16,-6 1 8 0,-3-3-1 16,-3 0 1-16,-3 0-6 0,0-3-2 15,3-2-2-15,0-3 1 0,0-3 0 16,0 0-4-16,3-4 1 15,3-4-2-15,3 0-2 16,3-2-6-16,3 3-2 16,0 2 0-1,3 2 7-15,-3 4 0 16,3 2 3-16,-6 2 11 16,3 4-6-16,-9 2 20 15,3 2-14-15,-9 3 10 16,0-2-9-16,-3-3-1 15,0-3-3-15,0-2-1 16,0-6-3-16,0-2 1 0,3 0 2 16,0-3-4-16,3-3-1 15,0-2-5-15,3 2 1 16,6-2-3-16,0 2 2 0,3-4-2 16,0 9 2-16,-3 6 3 31,3 3 1-31,-6 2 3 15,3 6-1-15,-6-1 4 0,-3 1 4 16,0-3 4-16,-3 0-7 16,0-3-1-16,0 0-3 15,0-5 1-15,3-5 0 0,0 3-1 16,3-1-2-16,0-2-2 16,3-1-1-16,0 4-1 0,0-1 0 15,0 0 3-15,-3 3 0 16,0 0 1-16,0 0 0 15,0 6 0 1,0-1 2-16,-3 0-1 0,0 1 2 16,0-4-2-16,0 3-1 15,0-2-10-15,3-3-4 16,-3 0-13-16,3 0-5 16,0 3-3-16,0-3 1 15,0 0 8-15,0 0 5 16,0 2 13-16,0-2 4 15,0 0 4-15,0 0 0 16,0 0 6-16,0 0 4 0,0 3 6 0,0-3 2 16,-3 0-7-16,0-3-2 15,0 1-3-15,0-1 1 32,0 0-9-32,3-2 0 15,0 3-42-15,0-1-18 0,6-8-65 16</inkml:trace>
  <inkml:trace contextRef="#ctx0" brushRef="#br0" timeOffset="44.0806">4044 17013 92 0,'-3'0'35'0,"0"0"-18"0,-3 0-7 0,3 0 12 16,0 5-1-16,0-2 2 16,0-1-2-16,3-2 2 15,-3 0-11-15,3 0-4 16,0 0-5-16,6 0 6 0,0 0 4 16,3 3 0-16,6-3 2 15,6 0 1-15,6 0-1 16,8 0-1-16,7 0-1 15,6-5-1-15,20-3 2 16,9 5-5-16,16-2-1 16,17-3 0-16,18-3 2 15,9 9-3-15,21-4-2 0,8 1 0 16,-8 0-1-16,9 2 4 16,-7-2 3-16,-8 5-2 15,0-5 2-15,-9 5 5 16,-18-3 2-16,-24 0 6 15,-12 1 2-15,-8 2 0 16,-4-6 1-16,-8 4-15 16,-13-4-7-16,-8 6-3 15,-7 0 0-15,-11-5-3 16,6 5 0-16,-6 5 3 16,-9-10 1-16,-4 5-1 15,-2-3 1-15,-3 3-9 0,-6-2-1 16,0-6-38-16,-6 5-15 15,0 3-87 1</inkml:trace>
  <inkml:trace contextRef="#ctx0" brushRef="#br0" timeOffset="45.0806">7967 16997 148 0,'-3'-5'55'0,"3"5"-30"0,6 0-10 15,3 0 20-15,0 0-6 16,3 0 0-16,9-6-1 16,11 6 2-16,10-2-16 15,12-1-1-15,8 0 0 0,10-2 2 16,17 0 3-16,6 2-4 15,6-2 0-15,7 5 0 0,8 0 2 16,-3 0-5 0,0 0-1-16,6 0-2 0,-3 0 2 15,-3 0-10-15,-15 0-2 0,-14 0 5 16,-16 0 3-16,-14 0-3 16,-13 5 0-16,-8-2-30 15,-21-16-144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8-02-01T01:03:29.0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1094 15327 156 0,'3'-10'60'0,"-3"7"-32"0,-3 0-6 16,3 3 20-16,0 0-3 15,3 6 0-15,0 2-11 16,0 8-5-16,-3 10-13 0,6 8 2 16,-6 9 4-16,0 2-4 15,0-3 1-15,0 3-8 0,0-5-3 16,0-3-1-16,0-5-1 15,3-9-22-15,-3-4-10 16,0-6-33-16,-3-5-13 16,3-8-28-1</inkml:trace>
  <inkml:trace contextRef="#ctx0" brushRef="#br0" timeOffset="172.3996">945 15526 264 0,'0'-3'101'0,"15"3"-54"0,12 0-50 0,-18 0 16 0,12-3-1 15,0 3 5-15,0-5-11 16,2 3-4-16,7-1-1 16,0 0-19-16,-3 3-8 0,-4 0-30 15,4 0-15-15</inkml:trace>
  <inkml:trace contextRef="#ctx0" brushRef="#br0" timeOffset="667.9943">1297 15319 184 0,'-3'0'68'0,"6"3"-36"0,0 2-20 0,0 1 21 16,0 9-2-16,3 9 4 15,-6 3-10-15,3 5-6 16,-3 5-10-16,0 0-4 0,-3 0-1 16,3-6-2-16,-6-2-2 15,3-2 3-15,0-6 2 16,0-2-2-16,0-6-2 15,3-3 2-15,0-2 0 16,0-8-1-16,3-5-2 0,3-3-2 16,3-8 1-16,2-8 1 15,7 1 0-15,3 4-3 16,0 1 2-16,-3 2 1 16,0 3 0-16,0 5 2 15,-1 2 3-15,1 6 7 16,-3 11 2-16,3 2-3 15,-6 3 1-15,-3 0-5 16,0 2-2-16,0 1-2 16,-9-1-3-16,3-2-15 15,6-2-5-15,-9-4-25 16,9-2-9-16,-6-3-29 16,2-5-11-16,1-2 7 15</inkml:trace>
  <inkml:trace contextRef="#ctx0" brushRef="#br0" timeOffset="1055.6251">1681 15552 236 0,'-3'0'88'0,"6"3"-48"0,3 21-42 0,-6-16 17 16,9 2 6-16,-7 1 7 15,7-3-6-15,0 0-2 16,0-3-12-16,6 0-3 0,3 1-1 15,0-4-2-15,-3-2-2 16,3-5 1-16,-9-3-1 0,-1-5 2 16,-8-3-8-1,-2 3 2 1,-4-1-1-16,-9 6 3 16,0 3 1-16,-3 3-2 15,0 2 2-15,-3 5 1 16,6 5 2-16,-3 6 3 15,1-3 2-15,8 3-3 16,3 3-3-16,6 2 2 16,3 0 0-16,6 0 1 15,3-2 0-15,8-3-7 16,7-3-2-16,-3-8-25 16,12 3-8-16,5-8-31 0,-8-8-11 15,6 0-18 1</inkml:trace>
  <inkml:trace contextRef="#ctx0" brushRef="#br0" timeOffset="1357.1869">2056 15552 244 0,'-12'-8'90'0,"9"6"-48"0,3 2-40 0,-6 0 19 16,3 0 0-16,-3 2 2 15,0 6-4-15,-9-2 1 16,3 4-11-16,3 3-3 0,3-2-2 15,3-1-7-15,3 4 0 0,3-1 1 16,9 0 3-16,-6 6 4 16,9-1 2-1,-6 1-3-15,-3-3-1 0,-3-3 1 16,0 0 2-16,-3 0-1 16,-6-2 2-16,0-6-11 15,-9-2-2-15,3-3-19 16,0-3-9-16,-6-5-13 15,7 0-4-15,8-5-18 16,0 5-9-16,9-5-2 16</inkml:trace>
  <inkml:trace contextRef="#ctx0" brushRef="#br0" timeOffset="1670.8308">2094 15642 184 0,'33'5'68'0,"-27"-5"-36"0,3 3-22 0,-3-3 20 16,3 0-14-16,6 0-3 15,-3 0 0-15,3 0 2 16,-1 0-8-16,1-3 2 0,0-4 2 16,-3 1-13-16,-3-7 6 15,-3 0 5 1,-6 0 0-16,-3 2 3 16,-6 3-1-16,-3 3 3 15,-3-1-3-15,-3 9-1 16,1 8-6-16,2 5-1 15,0-1 8-15,3 1 2 16,3 5 2-16,6 1 1 16,3 1-8-16,3 1-5 0,15-5-2 15,3-3-1-15,8-6-11 16,7-2-5-16,9-8-39 16,-4-5-14-16,-2-6-61 15</inkml:trace>
  <inkml:trace contextRef="#ctx0" brushRef="#br0" timeOffset="2275.8663">2719 15579 176 0,'3'-24'68'0,"-3"19"-36"0,0-3-15 0,0 5 22 16,0-5 9-16,-3 8 5 15,-5-3-15-15,-4 1-6 16,0 2-18-16,-3 5-9 0,0 3-3 16,-6 13-2-16,3 0 2 0,0 3-1 15,9 0-1-15,4 5-2 16,5-2 1-16,2-4 1 16,7-4 0-16,0-6 0 15,9-5 0-15,0-5 2 16,0-9 3-16,0-2-2 15,-3-5-2-15,-3 0 0 16,-3 0-1-16,-4-6 0 16,-2-5 2-16,-3 3 1 15,0 3 3-15,-3 4-3 16,3 4 0-16,-5 2 1 16,2 3 2-16,0 10-1 15,0 6 0-15,3-1-3 16,3 3 1-16,3 3-2 15,2 0-1-15,1 3-8 0,3-3-3 16,9-1-16-16,-3-1-6 16,0-6-22-16,-3-3-10 15,0-5-29 1,-1-3-40-16,1-2 46 16</inkml:trace>
  <inkml:trace contextRef="#ctx0" brushRef="#br0" timeOffset="2558.6277">2871 15597 200 0,'-6'-10'74'0,"6"20"-40"0,0-2-29 0,6 0 19 16,-6 0 5-16,3 0 6 0,0 5-7 15,0 3-4-15,0-5-14 16,-3-1-4-16,3-2-2 0,-3 0 2 16,3-3 3-16,-3-5 5 15,0 0 3-15,0-2-3 16,0-4 2-16,0-4-5 15,0-3-1-15,3-3-6 16,0 0-3-16,3-3 0 16,0 3-1-16,3 1 0 15,0 1 2-15,0 4-6 16,3 2-1-16,3 3-23 16,2-1-6-16,1 4-27 15,0-1-11-15,0 0-50 16</inkml:trace>
  <inkml:trace contextRef="#ctx0" brushRef="#br0" timeOffset="2923.4708">3136 15539 228 0,'-6'3'85'0,"3"-1"-46"0,0 6-32 0,3-2 18 16,0 4-7-16,0-2 0 16,3 5-2-16,3-2 0 15,3-3-8-15,3 0-3 0,0 0 1 16,3-3-3-16,3-5 0 15,3 0-1-15,-1 0-2 16,-2-11 3-16,-3 3 0 16,0 0-4-16,-6-2 1 15,-6-1 0-15,-3 1 0 0,-9-1-5 16,-6 1 1-16,-3 4-3 16,-3 1 0-1,-2 5 1-15,-4 5 2 0,3 9 4 16,3 4 4-16,6 1 3 15,3-1 3-15,3 3 6 16,6 3 2-16,6 3-7 16,6-4-2-16,9-4-5 15,3 2-1-15,12-5-6 16,2-6 0-16,1-7-30 16,0-6-13-16,3-4-89 15</inkml:trace>
  <inkml:trace contextRef="#ctx0" brushRef="#br0" timeOffset="3924.2835">1544 16216 156 0,'0'-2'57'0,"0"2"-30"0,0-3-10 0,0 3 20 0,0-3-4 15,0-2 3-15,-6 5-5 16,3-3 1-16,-12 1-18 15,0 2 1-15,-6 2 1 0,0 6-6 16,-5 0-3-16,5 13-9 16,0 3-1-16,9 3 1 15,0 5 1-15,9-6-2 16,6-2 0-16,9-3 2 16,3-3 0-16,9-7 1 15,-1-6 0-15,-2-5 0 16,6-8 2-16,-6-13-3 15,0-3 0-15,-9-2 1 16,0-6 2-16,-3 0-1 16,-4-2-1-16,-5-3 1 15,-2-3 1-15,-4 1 1 16,-3 10 1-16,0-1-2 0,6 9-2 16,-6 3 3-16,9 10 0 15,-6 8-1-15,6 8-2 16,0 13 3-16,6 11 2 15,-3 7 7-15,6 9 2 16,0 0-5-16,0-1-3 16,-1-2-3-16,7-5 0 15,-3 0-7-15,3-9-1 16,0-4-27-16,0-9-9 16,-3-10-30-16,-3-10-12 0,6-6-25 15</inkml:trace>
  <inkml:trace contextRef="#ctx0" brushRef="#br0" timeOffset="4079.5282">1752 16256 276 0,'-12'8'104'0,"12"8"-56"0,0-3-58 16,0 0 14-16,6 1-5 16,-6 1 0-16,0 4-2 15,0-3 2-15,0 0 1 16,3-3-36-16,0-3-13 0,3-2-54 15</inkml:trace>
  <inkml:trace contextRef="#ctx0" brushRef="#br0" timeOffset="4238.3217">1728 16097 248 0,'-3'-5'93'0,"6"5"-50"0,6 0-55 0,-6 0 13 15,6 0-13-15,3 0 0 16,6 3-34-16,15-3-14 16,-1 2-22-16,1 4-9 15</inkml:trace>
  <inkml:trace contextRef="#ctx0" brushRef="#br0" timeOffset="4463.4322">2100 16044 224 0,'-3'-23'85'0,"-12"23"-46"0,4-3-35 0,2 0 21 0,0-5-1 15,-3 6 3-15,-3-4-8 16,0 6-1-16,0 3-11 16,9 8-6-16,-9 4-2 0,9 9-1 15,-3 11-2-15,9 4 0 16,0 9 3-16,9-6 0 16,-6 6 3-16,3-11-6 15,0 0 1-15,0-11-21 16,-3-4-9-16,-3-9-38 15,3-8-15-15,-6-10-4 16</inkml:trace>
  <inkml:trace contextRef="#ctx0" brushRef="#br0" timeOffset="4618.8251">1838 16198 224 0,'0'-3'85'0,"9"1"-46"0,15-4-46 0,-6 6 16 16,6-2-8-16,3-1 2 15,2 0 0-15,4 1 1 16,0 2-2-16,3 0-41 0,-7-3-16 16,4 0-35-1</inkml:trace>
  <inkml:trace contextRef="#ctx0" brushRef="#br0" timeOffset="4823.3892">2303 16079 212 0,'-9'-24'82'0,"-3"3"-44"0,-6 8-27 16,12 7 21-1,-6 4 0-15,0-4 6 0,0 6-17 16,3 0-7-16,-5 14-8 16,8-1-9-16,-6 11-1 0,6 5 0 15,3 2 2-15,3 1 1 16,0 11 1-16,3-6 0 16,0-6 2-16,0-4-21 15,-3-3-7-15,0-9-33 16,0 4-15-16,0-6-27 15</inkml:trace>
  <inkml:trace contextRef="#ctx0" brushRef="#br0" timeOffset="4993.6452">2077 16237 260 0,'14'-7'96'0,"-11"4"-52"0,15-8-36 0,-9 9 21 16,0-9-15-16,12 6-3 15,6-3-7-15,0 0-1 16,5 0-1-16,4 3-39 0,0-1-17 16,-7 6-66-1</inkml:trace>
  <inkml:trace contextRef="#ctx0" brushRef="#br0" timeOffset="5393.947">2404 16237 180 0,'-3'6'68'0,"3"-1"-36"0,3 0-13 16,3-2 21-16,3 2-11 16,0-2-5-16,3 0-13 15,3-1-5-15,-1-2-4 16,4-2 1-16,-3-4 0 0,0-2 5 15,0-2 3-15,0-3-6 16,-9 5-3-16,-6-3 1 16,-6 0 0-16,-3-2-4 15,-3 3 1-15,-3 2 2 0,0 2 1 16,-6 1 5-16,-2 10 3 16,2 6-4-1,0 2-2-15,6 3 0 0,0 11-1 16,9 4 2-16,6-4 1 15,9-1-6-15,3 1 0 16,9-6-14-16,-3-3-5 16,8-4-23-16,-2-9-9 15,0 0-29 1,0-10-52-16,0 2 30 16</inkml:trace>
  <inkml:trace contextRef="#ctx0" brushRef="#br0" timeOffset="5951.5225">2636 16216 192 0,'-9'-2'71'0,"6"4"-38"0,3-2-41 16,3 8 10-16,0-2 21 16,0 12 11-16,0 3 1 15,0-2 2-15,0 2-21 16,3-5-5-16,-6 0 0 0,3-3-5 16,0-5-1-16,-3 0 13 15,0-8 5-15,0 0 8 16,0-3 4-16,0-10-13 15,0-3-5-15,-3-2-10 16,3-4-5-16,3-1-6 16,3-1 0-16,3 3-5 15,3 2-1-15,0 6-17 16,3 2-8-16,-1 3-19 0,10 3-6 16,0 2-3-16,-3 3 1 15,-3 3 29-15,-3 2 15 16,-3 3 29-16,-1 0 13 15,-2 0 13-15,0 5 4 16,0-2-15-16,3-3-5 16,-3 0-11-16,3-3-2 15,3 0 0-15,-6-5 0 16,6-2-4-16,0-6-1 16,-4 5 1-16,1-7 2 15,-6 4-3-15,-3-2 0 16,-9-5 1-16,0 8 0 0,-3 0-2 15,-2 2-2 1,-1 3 1-16,-3 8-1 0,3 5-3 16,-3 3 0-16,3 0 6 15,3 10 3-15,3-2-6 16,6-3 1-16,6 6-6 16,3-6 1-16,6-5-27 15,0-8-11-15,3 0-26 16,6-6-7-16,-1-7-13 15</inkml:trace>
  <inkml:trace contextRef="#ctx0" brushRef="#br0" timeOffset="6294.8624">3089 16230 184 0,'-6'10'68'0,"6"1"-36"0,0 15-20 0,0-10 19 15,0 3-1-15,-3-4 2 16,0-1-9-16,3-1-3 15,0-3-12-15,0-2-1 0,0-2 3 16,0-6 3-16,0 0 2 16,0-6-6-16,3-7-3 15,3-8-6-15,3-3-2 16,5 3-2-16,1-3 3 16,6 6-2-16,0 2 1 15,3 8 0-15,3 5 0 16,-1 9 4-16,-2 1 3 0,0 7 2 15,-6 7 3-15,-3 0-5 16,-6-2-1-16,0-4-9 16,-3-1-4-16,-1-1-20 15,1-5-8-15,0-11-56 16,3-10-7 0,0-11-24-1,3-5 53-15</inkml:trace>
  <inkml:trace contextRef="#ctx0" brushRef="#br0" timeOffset="6492.2729">3467 15909 260 0,'-3'-10'96'0,"3"12"-52"0,0 4-43 15,0-4 21-15,0 12-3 16,-6 4 3-16,3 14 3 16,0 8 4-16,0 5-15 15,-3 2-4-15,3 6 1 0,3-3-7 0,-3-2 0 16,3-6-7-16,0-5-2 15,0-8-27-15,0-7-9 16,-3-9-34-16,0 0-13 16,3-13-21-1</inkml:trace>
  <inkml:trace contextRef="#ctx0" brushRef="#br0" timeOffset="6703.9697">3261 16113 284 0,'-3'-3'107'0,"6"3"-58"0,0 0-42 0,-3 0 23 0,9 0-7 15,3 0-2-15,6 3-9 16,3 0-3-16,3-1-5 16,5-2-3-16,4 6 0 0,0-4-17 15,2 1-4-15,-2 0-54 16,0 5-24-16,0-3-22 15</inkml:trace>
  <inkml:trace contextRef="#ctx0" brushRef="#br0" timeOffset="6903.2661">3746 16341 256 0,'-6'13'96'0,"6"-3"-52"0,3 6-51 0,-3-10 14 15,0 4-5-15,0-7 1 16,0 2-1-16,0-5-2 16,0 3 1-16,0-3-41 0,0 0-18 15,0-3-23 1,0-5-28-16,6-5 41 16</inkml:trace>
  <inkml:trace contextRef="#ctx0" brushRef="#br0" timeOffset="7110.6318">3809 15798 296 0,'-3'-5'110'0,"3"8"-60"0,3-1-52 16,0 6 20-16,-3 11 9 16,0 7 9-16,0 6-14 15,-3 5-5-15,3 0-10 16,0-3-3-16,-3-4 0 0,3-4-24 15,0-5-12-15,0-2-43 16,6-3-19-16,0-6-33 16</inkml:trace>
  <inkml:trace contextRef="#ctx0" brushRef="#br0" timeOffset="8279.5515">4101 15708 192 0,'-12'3'71'0,"9"0"-38"0,0-3-23 0,3 0 20 16,0 0-5-16,0 0 0 16,0 0-2-16,3 0 0 15,0-3-13-15,3-2-1 0,0-3 1 16,3 0 0-16,11-5 4 16,4-3-3-16,9-8-1 15,6-3 0-15,2 1 4 16,7-8-4-16,8-3 2 15,4 5-3-15,0 3 0 16,-1 2-8-16,1 6-2 16,-4 3 2-16,-8-1 3 15,-7 6 5-15,-2 0 5 16,-6 2 1-16,-3 3 3 0,-7 3-4 16,-5-1 2-16,-6 4-3 15,-3-1 0-15,0 1-5 16,-3-1 0-16,-3 0-5 15,-3 1-2-15,0-1-14 16,-3 3-6-16,0 0-19 16,0-3-8-16,0 1-25 15,0-1-7-15,3 0-49 16,3 1-35 0,0-1 71-16</inkml:trace>
  <inkml:trace contextRef="#ctx0" brushRef="#br0" timeOffset="8592.8797">4860 15206 288 0,'-27'-8'110'0,"24"8"-60"0,3 0-54 0,0-3 21 16,6 6-13-16,0-6-2 16,0 3 1-16,0-3 0 15,6 3-1-15,5-2-2 0,10 4 1 16,3 1-4-16,3 0 2 15,-1 2 1-15,-2 0 0 16,-6 3 0-16,-3 3 0 16,-6-1 6-16,-6 4 6 15,-3-1 9-15,-9 3 7 0,-6-3-4 16,-6 0 0-16,-3 0-13 16,-3-2-7-1,0 0-13-15,3-4-7 0,1 4-25 16,2-6-9-16,3 3-42 15,6 0-19-15,3 8 4 16</inkml:trace>
  <inkml:trace contextRef="#ctx0" brushRef="#br0" timeOffset="9270.5646">4145 15962 168 0,'-9'-8'66'0,"12"3"-36"0,6 5-26 15,-9 0 15-15,3 0 0 16,-3 0 3-16,3 0-6 16,3 5 1-16,3 3-10 15,0 8 2-15,3 5 4 0,3 1-1 16,3 4 1-16,2 6-5 15,7 2 0-15,0-2 1 0,6 5 2 16,5 3-1 0,7-6-1-16,6 3 1 15,5-5 1-15,4-3-1 0,-1-11-1 16,1-4-3-16,-10-1-1 16,-2-3 3-16,-6-2 3 15,-9-5-2-15,-7 0 0 16,-5-3-5-16,-3 0-3 15,-6 0 0-15,-3 0-1 16,-3 0-16-16,-6 0-6 16,0-3-20-16,-3 0-6 15,0-2-15-15,3 5-5 0,0-3-34 16</inkml:trace>
  <inkml:trace contextRef="#ctx0" brushRef="#br0" timeOffset="9585.9947">4934 16235 264 0,'-15'-5'99'0,"15"10"-54"0,-3-5-55 16,3 0 14-16,0 0 6 15,3 5 5-15,0-2-3 16,3 7 1-16,6 4-8 15,3 1-3-15,0 1-1 0,3 0-1 16,-4 5 0-16,-2-2 0 16,0-3 0-16,-3 0 2 15,-6 5 3-15,-6-3 18 16,-6 6 9-16,-6-5-3 0,-2-3-2 16,-4-3-15-16,0 0-5 15,0 0-18-15,0 0-6 16,6-2-48-16,-6 2-21 15,7 1-52 1</inkml:trace>
  <inkml:trace contextRef="#ctx0" brushRef="#br0" timeOffset="20857.9381">7649 10395 140 0,'-3'-2'55'0,"3"2"-30"0,3 0-18 0,-3 0 15 16,3 0 0-16,3 2 2 16,0 4 2-16,-1 4 3 15,4 4-15-15,-3 7 10 0,-3 5 5 16,-3 1-9-16,-6-1-3 0,0-2-6 16,-2-3-2-16,-1-2-5 15,0-3-1-15,0-6-8 16,0-2-2-16,0-5-27 15,3-3-13-15,3-6-28 16,0 1-57 0,9-5 29-16</inkml:trace>
  <inkml:trace contextRef="#ctx0" brushRef="#br0" timeOffset="21294.0772">8131 10258 168 0,'0'-3'63'0,"3"3"-34"0,-3 0-8 0,0 6 25 15,0-4-4-15,-3 1 0 16,-3 5-15-16,-3 0-6 16,0 0-12-16,0 2-6 0,0 1 0 15,0-3-2-15,6 5-3 16,3 0-1-16,9 0-1 16,3 1 0-1,3 2 3-15,0-3 2 0,-3 0-2 16,-3 0 0-16,-3 0 5 15,-9-2 2-15,-3 2 0 16,-6 1-1-16,0-4-3 16,-3-5 1-16,3 1-11 15,-3-9-4-15,3-2-19 16,3-1-7-16,3-1-33 16,6-7-13-16,6 1-4 15</inkml:trace>
  <inkml:trace contextRef="#ctx0" brushRef="#br0" timeOffset="21580.3138">8289 10351 212 0,'-18'23'82'0,"18"-4"-44"0,3 5-36 0,3-11 17 15,3 0 3-15,0 0 4 16,2 3-3-16,4-5 0 15,6-9-12-15,3-4-2 0,0-6-2 16,0-8 3-16,-7-3 4 16,-2 1 7-16,-6-1 7 15,-3 4 5-15,-12-1 4 16,-6 2-14-16,-8 1-3 16,-4 3-12-16,-6 4-5 15,0 1-35-15,3 2-16 16,7 1-240-1,20-22 118-15</inkml:trace>
  <inkml:trace contextRef="#ctx0" brushRef="#br0" timeOffset="22602.4505">9051 10300 212 0,'-6'3'82'0,"6"5"-44"0,3 13-36 0,-3-5 19 0,0 8 4 15,0 2 5-15,0 9-8 16,-3-4-2-16,3-2-12 16,0-5-3-16,0-5-1 0,0-3 0 15,0-6 2-15,0-5 1 16,-3-5 1-16,0-7-2 16,0-7-1-16,0-4-3 15,0-3 1-15,3-3-4 16,3-5-2-16,3 2 2 15,6 3 0-15,2 3-4 16,1 5 1-16,3 3 0 16,0 5-1-16,3 3 4 15,-3 5 2-15,0 8 4 16,-3 8 2-16,-4 2-1 16,-2 3 1-16,-3-2-4 0,0-1 0 15,-3-2-1-15,0-5-2 16,0 2-19-1,0-5-10-15,0-8-34 0,3-3-12 16,0-2-36 0</inkml:trace>
  <inkml:trace contextRef="#ctx0" brushRef="#br0" timeOffset="22959.1442">9327 10348 208 0,'-11'10'79'0,"11"6"-42"0,2 8-41 0,-2-11 15 0,3 3 7 16,0 3 6-16,0 2-1 16,3 0-2-16,3-5-11 15,3-3-4-15,3-2 0 0,-3-6-8 16,3-8 0-16,0-7-5 16,0-3 2-16,0-6-6 15,-4-5-3-15,-2 0 8 16,-3 1 5-16,0 1 3 15,-3 4 2-15,0 5 13 16,-3 2 8-16,0 3-8 16,0 8-2-16,0 8-9 15,3 8-2-15,0 3 0 16,3 2 2-16,0 3-3 16,0-1-2-16,0 1 0 0,3-5-1 15,0-3-18-15,-3-3-5 16,3-5-38-16,0-3-13 15</inkml:trace>
  <inkml:trace contextRef="#ctx0" brushRef="#br0" timeOffset="23485.0885">9688 10353 212 0,'-9'13'82'0,"6"1"-44"0,3 9-33 0,0-12 17 0,0 2 1 16,0 3 3-16,-3 0-9 15,0 3-3-15,3-9-8 16,0-2-4-16,0-3-1 0,0-5-10 16,3-2-4-16,0-4 0 15,0-4 2-15,0-9-2 16,3 1 1-16,0-3 1 15,-1 2 2-15,1 3 8 16,3 3 2-16,0 5 3 16,0 3 0-16,0 7 2 15,3 6 3-15,0 3 5 16,-3 5 1-16,-3 0-4 16,0-3-1-16,-3 0-4 0,0-2 1 15,0-3-6 1,0-3-1-16,-3-5 0 0,6-3 2 15,0-5-6-15,3-2 1 16,-1-3-10-16,4-3-2 16,0 2 8-16,0 4 3 15,0 2 1-15,0 8 2 16,0 8 5-16,-3 5 2 16,0 3 2-16,-3 5 0 15,0 3-2-15,-3 2-1 16,0-7-6-16,0-3 1 15,-3-6-13-15,0 1-5 16,3-3-34-16,0-3-14 0,-3-5-30 31</inkml:trace>
  <inkml:trace contextRef="#ctx0" brushRef="#br0" timeOffset="23950.9851">10036 10059 208 0,'-3'3'77'0,"9"16"-42"0,0 7-34 16,0-10 16-16,0 13 13 16,3 5 8-16,-3 9 0 0,0 2 0 15,-4 0-21-15,1-3-6 0,0-2-3 16,0-8-2-16,0-6-1 15,-3-2-3-15,0-8-2 16,0-6-2-16,0-7-1 16,0-3-5-16,0-8 0 15,0-5-7-15,0-6-3 16,9-7 1-16,0 2 2 16,3 3 4-16,0 5 2 15,6 5 3-15,0 6 2 16,0 8 10-16,-3 7 6 15,2 6 12-15,-5 3 5 0,-3 7-2 16,-6 3 1 0,-6-2-7-16,-6-4-3 15,-6-1-6-15,-5-4-2 0,-4-5-9 16,-6-2-2-16,6-6-16 16,0-2-4-16,4-3-22 15,2-3-10-15,6-2-36 16,6-8-16-16,6 0 3 15</inkml:trace>
  <inkml:trace contextRef="#ctx0" brushRef="#br0" timeOffset="24370.6518">10369 10403 232 0,'-3'6'88'0,"9"-1"-48"0,3 3-34 0,0-3 22 16,3 1 0-16,3-1 3 15,3 0-14-15,0-2-5 16,2-3-8-16,4-3-3 0,-3-2 2 16,-3-3-2-16,0 0-1 15,-6-3 1-15,-3 1 1 16,-3-3-3-16,-6-1 0 15,-12 4-6-15,-3-1 0 16,-3 3 3-16,-3 6 2 0,-3 2 2 16,0 8 2-16,1 5 1 15,2 5 1-15,3 3 2 16,6 6 3-16,3 2 2 16,6 3 3-16,3-6-3 15,9-2 1-15,3-3-12 16,3-5-2-16,3-3-10 15,3-5-5-15,5-5-24 16,1-8-11-16,-3-3-24 16,0-8-7-16,-6-5-11 15</inkml:trace>
  <inkml:trace contextRef="#ctx0" brushRef="#br0" timeOffset="24656.5584">10649 10409 212 0,'-3'0'79'0,"3"2"-42"0,0 9-30 0,3-3 20 16,-3 2 1-16,3 6 6 15,0 8-2 1,-3-3 1-16,3 0-18 0,-3-2 2 0,0-3 1 16,3-3-6-16,-3-5 1 15,0-3-6-15,0 1 1 16,-3-6 1-16,0 0 5 16,0-8-8-16,0-3-3 15,3-5-5-15,0 0 1 16,0-2-1-16,3-1-2 15,3 1 3-15,3-3 0 16,0 2-2-16,6 1 0 16,3 4-25-16,-1 4-9 0,1 2-25 15,3 0-9 1,-6 3-44-16,9 5-32 16,-3 0 67-16</inkml:trace>
  <inkml:trace contextRef="#ctx0" brushRef="#br0" timeOffset="25036.6174">10920 10398 248 0,'-9'8'93'0,"12"-5"-50"0,0 2-44 16,0 0 18-16,3 1 5 16,0 2 6-16,6-1-3 15,0-1-1-15,0-1-13 0,2 0-4 16,4-5-3-16,0-2 0 0,-3-4 2 15,0-2-5 1,-3-2-1-16,-3-1 0 0,-3-2 0 16,0 0-3-16,-6 0 0 15,-3-1-7-15,-9 1-2 16,-6 3 5-16,-3 2 3 16,0 5 1-16,-3 3-1 15,-2 8 3 1,-1 8 0-16,6 5-2 0,3 3 0 15,3 8 2-15,6-3 0 16,9 2-2-16,6-4 2 16,9-3-15-16,9-3-4 0,9-5-25 15,2-8-9-15,4-6-51 16,12-2-23 0,-4-2 65-16</inkml:trace>
  <inkml:trace contextRef="#ctx0" brushRef="#br0" timeOffset="25423.2583">11363 10414 276 0,'-14'-13'104'0,"5"7"-56"0,-9 4-41 16,9 2 26-16,-3 5-15 15,-6 6-2-15,-6 5-12 16,3 5-2-16,4 8-2 16,2 0 2-16,6-3 3 0,3 1 0 15,9-6 0-15,6-5-3 16,0-3-2-16,2-5 1 0,4-5 1 15,3-9 1 1,3-12 1-16,0-6-2 0,-3-5-2 16,-3-8 1-1,-6-5 1-15,-3-6-1 0,-6 0-1 16,-6-2 1-16,-3-3 1 16,-3 3-1-16,3 10 2 15,0 8 4-15,3 9 6 16,0 7-7-16,3 11-1 15,0 18-8-15,3 11-2 16,6 13 2-16,6 10 1 16,6 9-1-16,3 5 0 15,2-3 6-15,7-5 3 0,0-3-23 16,3-10-8-16,-1-11-72 16,7-11-31-16,-6-10 11 15</inkml:trace>
  <inkml:trace contextRef="#ctx0" brushRef="#br0" timeOffset="27088.7414">12310 10192 132 0,'6'-11'49'0,"9"11"-26"0,-6-10-1 16,-3 4 20-16</inkml:trace>
  <inkml:trace contextRef="#ctx0" brushRef="#br0" timeOffset="27421.1233">12352 10152 340 0,'0'-8'56'16,"-6"3"-29"-16,0 2-1 0,-3 1-2 16,-6 2-6-16,-3 5 0 15,-3 5-11-15,-3 6-2 16,1 16-5-16,2 5-3 15,0 8 2-15,6 5 0 16,9 6-2-16,6-6 0 16,9-5 4-16,9-8 1 15,9-8 0-15,11-8-2 16,4-10 5-16,0-11 1 0,-1-13 2 16,7-11 2-1,-9-5 6-15,-10-3 4 0,-2-5 3 16,-12-8 1-16,-18 5-2 15,-6 1-2-15,-3-1-2 16,-9 8-1-16,1 1-5 16,-7 9-2-16,0 7-20 15,3 1-5-15,3 6-33 16,7 0-14-16,14 8-139 16,11 3 45-1</inkml:trace>
  <inkml:trace contextRef="#ctx0" brushRef="#br0" timeOffset="27827.1931">13123 10118 220 0,'0'0'85'16,"0"2"-46"-16,0 1-39 0,0 5 16 0,0 8 8 16,-3 16 8-16,0 5-4 15,-3 8 0-15,0 2-15 16,0 11-6-16,3-5-2 0,0-5-3 16,3-6 1-16,0-10-15 15,0-6-5-15,0-7-48 16,0-3-23-16,0-8-23 15</inkml:trace>
  <inkml:trace contextRef="#ctx0" brushRef="#br0" timeOffset="28244.4776">12923 10369 264 0,'-6'0'101'0,"9"0"-54"0,3 0-61 0,0 0 14 15,0-3 2-15,6 1 6 16,9-1 3-16,3 0 3 16,2 1-7-16,4 2-4 0,3 0-2 15,-3 0-10-15,2 0-4 16,-5 0-4-16,0 0 0 16,-6 2 2-16,-12 4 2 15,-3 2 8-15,-6 5 2 16,-3 3 9-16,-3 8 6 0,-3 5 7 15,3 0 5 1,3-5-10-16,3-1-3 0,6-4 2 16,6-3 1-1,6-3 4-15,2-5 1 0,1-8-6 16,6-5 0-16,-6-3-6 16,-3-5 1-16,-3-6 1 15,-6 0 5-15,-6 1-2 16,-9 2 1-16,-6-5-5 15,-6 5 0-15,-6 3-23 16,0 2-9-16,0 3-41 16,4 3-18-16,2 2-54 15</inkml:trace>
  <inkml:trace contextRef="#ctx0" brushRef="#br0" timeOffset="28893.3268">13855 10136 212 0,'-3'-5'79'0,"0"8"-42"0,3-1-30 0,0 6 18 16,0 5-9-16,0 11 1 15,0 16 1-15,-3 7 3 16,0 12-11-16,-3-4 1 0,0-4 0 0,0-1-4 15,3-8-2-15,0-10-2 16,3 2 0 0,-3-7-9-16,3-6-1 15,3-11-47-15,3-2-21 0,3-8-39 16</inkml:trace>
  <inkml:trace contextRef="#ctx0" brushRef="#br0" timeOffset="29279.9672">13953 10472 236 0,'-15'3'90'0,"30"-3"-48"0,-3 18-51 16,-6-12 12-16,3-1 7 0,3 0 7 16,0-2 1-16,2 0-1 15,4-3-9 1,0-6-5-16,0-2 0 0,3 0 0 0,-3-2 1 15,-6-1 0-15,-3-2 0 16,-6 2-2-16,-3-2 1 16,-6 0 0-16,-3 2 1 15,-6 3-2-15,-3 6 1 16,-6 4-2-16,6 6 2 16,0 3-2-16,1 2-1 15,2 11-2-15,3 5 1 16,3-2 3-16,9-1 1 0,3-2-4 15,3-3 1-15,3 3 0 16,3-3 0-16,2-10-20 16,4-4-7-16,0-4-28 15,12 0-10-15,-3-3-23 16,0-6-23 0,-4-1 46-16</inkml:trace>
  <inkml:trace contextRef="#ctx0" brushRef="#br0" timeOffset="29640.5937">14257 10472 212 0,'-3'0'79'0,"3"-5"-42"0,0 10-34 16,0-5 15-16,0 8-9 15,0 5-1-15,-3 3 11 16,0 0 7-16,0 0-13 16,-3 0 4-16,3 0 1 0,0-6-10 0,0 1-2 15,0-6-4 1,3 1 1-16,0-6 4 0,0 0 6 15,0-3-7-15,0-5-1 16,3-5-5-16,0-8-1 16,3-3-1-16,0 0 0 15,6 3 2-15,-3-3 0 16,2 8 0-16,1 5 0 16,0 4 2-16,0 7 3 15,3 5 7-15,0 3 2 16,-3 8-5-16,-3 7-1 15,0-1-4-15,-3-4-1 16,0-2-3-16,-3 0-3 16,0-3-31-16,8-5-68 15,4 0 3-15,0-3-18 16</inkml:trace>
  <inkml:trace contextRef="#ctx0" brushRef="#br0" timeOffset="30092.2511">14605 10435 272 0,'-21'-8'101'0,"15"8"-54"0,-6 3-39 15,6 0 21-15,-6 2-6 16,-3 3 0-16,1 5-8 16,-1 11-2-16,3-3-7 0,3 0-6 15,3-2-1-15,3-3-1 0,6-1 0 16,3-1 4-16,3-6 1 15,3-3-4-15,3-5 1 16,-1-3-2-16,-2-2 0 16,0 0-3-16,-3-9 1 15,0 1 2-15,-3-5 3 16,0 2-2-16,0 3-2 16,-3-1-5-16,0 4 0 15,0 2-5-15,-3 5 1 16,3 11 4-16,3 11 4 15,0 4 5-15,0 4 4 16,-3 7 18-16,-6 3 9 16,0-2 4-16,-3-4 2 0,-3-1-16 15,-3-7-8-15,-6-1-8 16,0-7-3-16,-3-4-3 16,1-6-1-16,-4-5-28 15,3-5-13-15,-3-11-9 16,6-5-4-16,3-5-14 15,12-6-4-15,3-11-36 16</inkml:trace>
  <inkml:trace contextRef="#ctx0" brushRef="#br0" timeOffset="30305.8002">14724 10123 248 0,'6'-5'93'0,"-3"5"-50"0,0 2-46 0,0 1 19 16,0 2 1-16,0 6 7 15,3 10 9-15,-3 11 4 16,-3 5-19-16,0 5 1 0,-3 0 1 16,0 6-11-16,0-3-5 15,0-5-2-15,0-3-2 16,0-8-38-16,3-5-16 16,0-3-57-1,-3-5-62-15,0-8 55 16</inkml:trace>
  <inkml:trace contextRef="#ctx0" brushRef="#br0" timeOffset="30500.9863">14590 10390 284 0,'6'-2'107'0,"3"2"-58"0,24-3-53 15,-21 3 21-15,5 0-7 16,1 0 4-16,3-3-7 15,0 1-2-15,3-1-3 16,3 0-26-16,-4-2-9 0,1 0-36 16,-6-1-16-16,0 1-15 15</inkml:trace>
  <inkml:trace contextRef="#ctx0" brushRef="#br0" timeOffset="30916.1148">14926 10179 212 0,'-6'7'82'0,"6"1"-44"0,0 29-36 0,0-15 19 16,-3 4 18-16,0 6 9 15,0 0-7-15,0 5-2 16,1 0-22-16,-1-6-10 0,0 1-5 16,0-8-2-16,0-6 0 15,0-4 0-15,3-4 2 16,0-2-14-16,0-2-5 15,0-6-2-15,0 0 1 16,0-11 5-16,3-8 4 16,3 1 0-16,2-1 1 15,4-2 2-15,3 0 4 16,0 5 1-16,0 3 1 0,0 5 8 16,0 3 5-16,0 7 9 15,-3 6 4-15,2 6 3 16,-5 12 5-16,0 3-13 15,-6-2-4-15,3-4-8 16,-6-1-1-16,0-4-5 16,0-2-2-16,6-3-14 15,3-2-6-15,0-6-37 16,3 0-16-16,3-7-57 16,0-6-43-1,0-3 73-15</inkml:trace>
  <inkml:trace contextRef="#ctx0" brushRef="#br0" timeOffset="31143.0446">15385 10401 300 0,'-3'0'112'0,"9"-3"-60"0,3 0-39 0,-3 3 28 15,3 0-8-15,-1 0 3 16,4 0-18-16,3 0-8 16,0 0-6-16,0 0-15 0,0-2-2 15,3-1-43-15,0 1-17 16,-1-1-76-16</inkml:trace>
  <inkml:trace contextRef="#ctx0" brushRef="#br0" timeOffset="31652.5711">15807 10332 228 0,'-6'3'85'0,"6"-1"-46"0,0-4-26 0,0 2 24 16,0 0 7-1,0 0 8-15,0 0-11 0,3-3-4 16,0 0-21-16,0-7-8 0,3-1-3 16,0-7-1-16,0-1 0 15,0-2 0-15,0-3 0 16,0 3-5-16,0 0 1 15,0-3 0-15,0 5 2 16,0 4-3-16,0 1 0 16,-3 1-1-16,0 8 0 15,-3 5 0-15,3 5 0 0,0 8 4 16,0 6 1-16,0 7 7 16,-3 6 6-1,0 0-4-15,0 2 1 0,0 1-6 16,0-4-2-16,0-1-5 15,0-4-2-15,3 3-6 16,0-10 0-16,0-1-29 16,0-2-13-16,0 8-73 15,-3-8-16 1,-3 0-25 0,-3-1 74-16</inkml:trace>
  <inkml:trace contextRef="#ctx0" brushRef="#br0" timeOffset="31894.352">15795 10620 276 0,'-5'0'104'0,"5"0"-56"0,0 0-43 0,0 0 24 16,0 0-3-16,3 0 4 15,2 0-1-15,4-2 0 16,6-1-16-16,6 0-1 0,6-2 1 16,9 0 2-16,-4 2 3 15,1-2-1-15,-3 2-1 16,-3 1-2-16,-4 2-1 15,-5 0-7-15,-3 0-4 16,-3-3-1-16,-3 3-1 16,-3 0-25-16,0-3-10 15,0 3-42-15,-3-2-18 16,0-1-63 0</inkml:trace>
  <inkml:trace contextRef="#ctx0" brushRef="#br0" timeOffset="36876.3344">25044 16150 140 0,'3'-10'52'0,"3"2"-28"0,0 2-13 0,-6 4 15 0,8-4 5 16,1-7 4-16</inkml:trace>
  <inkml:trace contextRef="#ctx0" brushRef="#br0" timeOffset="37402.8197">25082 16079 374 0,'-6'-21'36'0,"3"2"-7"0,-5 1-6 16,-4 2-3-16,-3 0 0 15,3 0 0-15,-6 5-5 16,-3 3 1-16,6 3-9 16,-3 2-4-16,-2 1-2 15,-7 4 1-15,6 1 1 16,0 8 1-16,0 2-2 16,0 8 1-16,-2 0-2 15,2 3-1-15,-3 5 1 0,3 8 1 16,6 3-1-1,-3 10 2-15,1-2 0 16,5 10 1-16,3-5-2 16,0 0-2-16,3 5 1 0,0-5-1 15,12 5 0-15,0-5 0 16,3-3 0-16,9-5 0 16,-1-5-3-16,-2-3 2 15,6-3 1-15,9-2 0 16,0-11 0-16,5 3 2 15,-2-16-1-15,0-3-1 16,-3-7 1-16,2-6 1 16,4 0 1-16,3-11 3 15,-4-2 1-15,4-16 1 0,-6-3 0 16,-3-10 0-16,-9-5 0 16,5-9 2-16,-14-7 4 15,0 2 3-15,-12-5 6 16,0 5 3-16,-12 8-2 15,-6 0-3-15,-11 3-7 16,5 10-4-16,-6 6-14 16,-3 0-7-16,-2 7-24 15,2-2-8-15,12 6-34 16,3 9-16-16,12 1-81 16</inkml:trace>
  <inkml:trace contextRef="#ctx0" brushRef="#br0" timeOffset="39866.2966">24853 15872 160 0,'-3'16'60'0,"-15"-16"-32"0,27 3-37 0,-9-3 7 0,3 3-1 16,-3-3 1-16,0 2 4 16,0-2 1-16,6 3-1 15,-6-3 12-15,3 0 5 0,-12-16 6 16,0 0-13-1,-3-2-5-15,3-1 2 16,-2-2 2-16,-7-3 2 16,6 0 5-16,-6-5-6 15,-6-5-2-15,-6-3 6 16,1 2 1-16,-4-2-6 0,-6-10-4 16,-5-1-4-16,-7 0 0 15,0 3-2-15,1-2 2 16,-7-6-2-16,-5 3 2 15,2-1-2-15,-2-10-1 16,-7 3 3-16,4 0 0 16,-10 2 1-16,-2-7 0 15,-1 5-2-15,-11 5-2 16,0 0 1-16,-6-8-1 16,-7 3 0-16,-5 0 0 0,0 5 0 15,0 2 2-15,0 1-3 16,-9 3 0-16,6-4 5 15,-7 6 5-15,4-8-7 16,-6 6-1-16,0-3-1 16,0 5 2-16,0 2-3 15,-33-7 0-15,9 8 1 16,4-6 2-16,-1 8-1 16,3 3-1-16,3 0 1 15,-9 5 1-15,12-7 1 16,0-1 3-16,0 8-3 15,-3 3-2-15,-3 0 0 16,-3 3-1-16,0 5-3 16,-6-1 2-16,7 4 1 15,-7 2 0-15,-3 3 0 0,6 2 0 16,-3-2-3 0,0 2 2-16,3 3 1 0,-5 3 2 15,5 0-1-15,3 0 2 16,6 2 0-16,-6 0 1 15,-3 1-7-15,0 2 0 16,-3 2-1-16,-2 6-1 16,-1 0 6-16,-6-3 3 15,0 1-3-15,0 2-1 16,-2 0 0-16,2-1 0 16,6 4 0-16,-3-3 0 0,-6 0 0 15,4 3 0 1,2-1 0-16,0 1 2 0,3 2-3 15,-8 3-2-15,2 0 2 16,-9 5 2-16,12 5 0 16,0-2-1-16,1 0-2 15,5-3 1-15,0 0 1 16,3-2 2-16,0 2-1 16,-3-5-1-16,6-3 1 15,1 3 1-15,2 8-3 16,0 0 0-16,-3-3 1 15,6 0 0-15,3 0 0 16,0 3 0-16,-3 0-3 16,3-1 2-16,6 1 1 15,3 3 2-15,0 5-1 16,0-1-1-16,3 1 1 0,0 0-1 16,0 2-3-16,-6 1 2 15,3-1 1 1,0-2 2-16,11-1-1 0,1-1 2 15,6-1 0-15,9-3 1 16,0 1-2-16,8 2-2 16,13-6 1-16,2-4 1 15,13 5-1-15,5-6-1 16,10-2-4-16,5-5 0 16,9 2-3-16,6-5 0 15,7-3-3-15,5-5-1 0,9 0-10 16,6-2-1-16,9-12 2 15,2-7 4-15,16 3 5 16,3-3 2-16,3-1 3 16,-1-1 4-16,4 1 1 15,3 4 1-15,-7 2-3 16,-5 3 2-16,-6 2 1 16,-6 3 0-16,-3 6 0 15,-6-1 2-15,-9 3 3 16,-3 11 2-16,-6 2 3 15,-15 8 1-15,-6 0-3 16,-3 13-3-16,-2 1 2 16,-7-3 0-16,0-1-1 15,1 1-1-15,-1-3 3 0,3 0 5 16,7-2-5-16,5-3 0 16,9-6-2-16,6-5-1 15,18-2-12 1,12-3-5-16,15-5-1 15,17-6-22-15,22-2-7 16,23-11-64 0,24 0-37-16,27-5 67 15</inkml:trace>
  <inkml:trace contextRef="#ctx0" brushRef="#br0" timeOffset="41367.0133">24654 16132 188 0,'-15'-3'71'0,"15"3"-38"0,3 0-41 0,-3 0 12 0,0 0 2 16,0 0 21-1,0-3 6-15,0 1-17 16,0-4 3-16,0 6-1 0,0-2-8 16,-9-9 6-1,3-5-3-15,-9 0-7 16,0 1-1-16,-6-1 1 15,-2 0 3-15,-10-3 0 16,-6 3 2-16,-3-5-2 16,4-5 0-16,-7-9-3 15,-3 6 1-15,-8-2-2 16,-1-6 2-16,-5 7 0 16,-1-4 3-16,-2-3-3 15,-7 0-2-15,1 0 0 16,0 2 1-16,-10 1-5 0,1-8-1 15,5-1 2-15,-5 4 3 16,0-1-2-16,-1 3 0 16,-2 3-1-16,3-1 1 15,-1-2-2-15,1 3-1 16,2 2-2-16,-5 3-1 16,3-3 2-16,-7 6 2 15,1-14 0-15,6 3-1 16,-4 5 5-16,-5 3 4 0,9 0-7 15,-10 3-3 1,1-1 0-16,-21-2 2 16,3 5 0-16,12 3 2 0,-1-3-4 15,1 6 0-15,3-3-1 16,0 7 0-16,5 4 2 16,1 7 2-16,0 3 1 15,2 8 1-15,-5 0-5 16,6 3-1-16,-1 4 1 15,1 4 2-15,0 2 0 16,-1 3 2-16,1 0 0 16,11-3 1-16,10-3 2 15,-1 4 1-15,10-7-1 16,8-4 1-16,9-3-4 0,7 0-2 16,5-3-9-16,3-2-5 15,6-3-11-15,3 0-3 16,3-8-9-16,0 3-5 15,0-1-14-15,4-2-5 16,2 0-9-16,3-5-5 16,3-3-12-1</inkml:trace>
  <inkml:trace contextRef="#ctx0" brushRef="#br0" timeOffset="41637.3272">20046 14780 212 0,'-3'-3'79'0,"3"3"-42"0,0 3-34 0,0-3 15 0,0 5-7 16,-3 3-1-16,0 5-2 16,-3 3 2-16,-6 5-5 15,-3 6-3-15,0 4 1 0,-2-2 4 16,2-2 6-16,0-6-3 16,3-2 0-16,3-6-6 15,3-3-1-15,0-2-3 16,3 0-1-16,6-2 1 15,3-4 2-15,6 1 1 16,6-3 3-16,6 0-21 16,14-3-9-16,4 1-59 15,0-1-63 1,-4 0 39-16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1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6BB24C86-DC41-4488-A38B-98D3D32B65C6}" type="datetimeFigureOut">
              <a:rPr lang="en-US" smtClean="0"/>
              <a:t>2/7/2018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1"/>
            <a:ext cx="5486400" cy="360045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6E2EA67B-4505-45AC-A9AB-79AC4278EA2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980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550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82"/>
            <a:endParaRPr lang="en" dirty="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EA67B-4505-45AC-A9AB-79AC4278EA29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5847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282"/>
            <a:endParaRPr lang="en" dirty="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2EA67B-4505-45AC-A9AB-79AC4278EA2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81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6588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48C1B823-9CD7-4EC9-9A51-F91CD4AFD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794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48C1B823-9CD7-4EC9-9A51-F91CD4AFDB19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06274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40177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5050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48C1B823-9CD7-4EC9-9A51-F91CD4AFDB1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67689" y="-2231"/>
            <a:ext cx="12763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CSE120</a:t>
            </a:r>
            <a:r>
              <a:rPr lang="en-US" sz="900" b="0" i="0" baseline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Winter 2018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30464" y="-2231"/>
            <a:ext cx="148309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 smtClean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L14:  Mid-Quarter Review</a:t>
            </a:r>
          </a:p>
        </p:txBody>
      </p:sp>
    </p:spTree>
    <p:extLst>
      <p:ext uri="{BB962C8B-B14F-4D97-AF65-F5344CB8AC3E}">
        <p14:creationId xmlns:p14="http://schemas.microsoft.com/office/powerpoint/2010/main" val="1124284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jpeg"/><Relationship Id="rId5" Type="http://schemas.openxmlformats.org/officeDocument/2006/relationships/hyperlink" Target="https://motherboard.vice.com/en_us/article/ezp54e/how-hackers-could-get-inside-your-head-with-brain-malware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emf"/><Relationship Id="rId4" Type="http://schemas.openxmlformats.org/officeDocument/2006/relationships/customXml" Target="../ink/ink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7" Type="http://schemas.openxmlformats.org/officeDocument/2006/relationships/image" Target="../media/image27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3.xml"/><Relationship Id="rId5" Type="http://schemas.openxmlformats.org/officeDocument/2006/relationships/image" Target="../media/image26.emf"/><Relationship Id="rId4" Type="http://schemas.openxmlformats.org/officeDocument/2006/relationships/customXml" Target="../ink/ink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customXml" Target="../ink/ink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0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 smtClean="0"/>
              <a:t>Mid-Quarter Review</a:t>
            </a:r>
            <a:br>
              <a:rPr lang="en-US" dirty="0" smtClean="0"/>
            </a:br>
            <a:r>
              <a:rPr lang="en-US" sz="2000" b="0" dirty="0" smtClean="0"/>
              <a:t>CSE 120 Winter 2018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109728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 smtClean="0"/>
              <a:t>Instructor: 	Teaching Assistants:</a:t>
            </a:r>
          </a:p>
          <a:p>
            <a:pPr algn="l"/>
            <a:r>
              <a:rPr lang="en-US" sz="2000" dirty="0" smtClean="0"/>
              <a:t>Justin Hsia	</a:t>
            </a:r>
            <a:r>
              <a:rPr lang="en-US" sz="2000" dirty="0" err="1" smtClean="0"/>
              <a:t>Anupam</a:t>
            </a:r>
            <a:r>
              <a:rPr lang="en-US" sz="2000" dirty="0" smtClean="0"/>
              <a:t> </a:t>
            </a:r>
            <a:r>
              <a:rPr lang="en-US" sz="2000" dirty="0"/>
              <a:t>Gupta, </a:t>
            </a:r>
            <a:r>
              <a:rPr lang="en-US" sz="2000" dirty="0" smtClean="0"/>
              <a:t>	Cheng Ni, 	Eugene </a:t>
            </a:r>
            <a:r>
              <a:rPr lang="en-US" sz="2000" dirty="0"/>
              <a:t>Oh,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	Sam Wolfson, 	Sophie Tian,	Teagan </a:t>
            </a:r>
            <a:r>
              <a:rPr lang="en-US" sz="2000" dirty="0" err="1" smtClean="0"/>
              <a:t>Horkan</a:t>
            </a:r>
            <a:endParaRPr lang="en-US" sz="2000" dirty="0" smtClean="0"/>
          </a:p>
          <a:p>
            <a:pPr algn="l"/>
            <a:endParaRPr lang="en-US" sz="1000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365760" y="3108961"/>
            <a:ext cx="8412480" cy="312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How Hackers Could Get Inside Your Head With ‘Brain Malware</a:t>
            </a:r>
            <a:r>
              <a:rPr lang="en-US" sz="20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’</a:t>
            </a:r>
            <a:endParaRPr lang="en-US" sz="2000" dirty="0" smtClean="0"/>
          </a:p>
          <a:p>
            <a:pPr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idea of securing our thoughts is a real concern with the introduction of brain-computer interfaces—devices that are controlled by brain signals such as EEG (electroencephalography), and which are already used in medical scenarios and, increasingly, in non-medical applications such as gaming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“They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showed me some other hacking research they were working on, including how they could use a brain-computer interface (BCI), coupled with subliminal messaging in a videogame, to extract private information about an individual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.”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https://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motherboard.vice.com/en_us/article/ezp54e/how-</a:t>
            </a:r>
            <a:b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</a:b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hackers-could-get-inside-your-head-with-brain-malware</a:t>
            </a: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b="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183" y="5330990"/>
            <a:ext cx="2560320" cy="1438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86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Logo Design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10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09" y="4982516"/>
            <a:ext cx="5486400" cy="126124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17009" y="4613184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Jody Wong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209" y="816678"/>
            <a:ext cx="3657600" cy="36576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17009" y="4104946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Emmi </a:t>
            </a:r>
            <a:r>
              <a:rPr lang="en-US" dirty="0" err="1" smtClean="0">
                <a:latin typeface="Calibri" pitchFamily="34" charset="0"/>
              </a:rPr>
              <a:t>Frahler</a:t>
            </a:r>
            <a:endParaRPr lang="en-US" dirty="0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408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Lego Family (Ashley Oh)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3070" y="1362075"/>
            <a:ext cx="6293734" cy="497205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63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Lego Family (Cole </a:t>
            </a:r>
            <a:r>
              <a:rPr lang="en-US" dirty="0" err="1" smtClean="0"/>
              <a:t>Kopca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12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362075"/>
            <a:ext cx="7458075" cy="4972050"/>
          </a:xfrm>
        </p:spPr>
      </p:pic>
    </p:spTree>
    <p:extLst>
      <p:ext uri="{BB962C8B-B14F-4D97-AF65-F5344CB8AC3E}">
        <p14:creationId xmlns:p14="http://schemas.microsoft.com/office/powerpoint/2010/main" val="255574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Lego Family (Deanna </a:t>
            </a:r>
            <a:r>
              <a:rPr lang="en-US" dirty="0" err="1" smtClean="0"/>
              <a:t>Sithideth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13</a:t>
            </a:fld>
            <a:endParaRPr lang="en-US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362075"/>
            <a:ext cx="7458075" cy="4972050"/>
          </a:xfrm>
        </p:spPr>
      </p:pic>
    </p:spTree>
    <p:extLst>
      <p:ext uri="{BB962C8B-B14F-4D97-AF65-F5344CB8AC3E}">
        <p14:creationId xmlns:p14="http://schemas.microsoft.com/office/powerpoint/2010/main" val="324439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Lego Family (Darby </a:t>
            </a:r>
            <a:r>
              <a:rPr lang="en-US" dirty="0" err="1" smtClean="0"/>
              <a:t>Nabb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14</a:t>
            </a:fld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362075"/>
            <a:ext cx="7458075" cy="4972050"/>
          </a:xfrm>
        </p:spPr>
      </p:pic>
    </p:spTree>
    <p:extLst>
      <p:ext uri="{BB962C8B-B14F-4D97-AF65-F5344CB8AC3E}">
        <p14:creationId xmlns:p14="http://schemas.microsoft.com/office/powerpoint/2010/main" val="286054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Lego Family (</a:t>
            </a:r>
            <a:r>
              <a:rPr lang="en-US" dirty="0" err="1" smtClean="0"/>
              <a:t>Mikayel</a:t>
            </a:r>
            <a:r>
              <a:rPr lang="en-US" dirty="0" smtClean="0"/>
              <a:t> </a:t>
            </a:r>
            <a:r>
              <a:rPr lang="en-US" dirty="0" err="1" smtClean="0"/>
              <a:t>Papayan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15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362075"/>
            <a:ext cx="7458075" cy="4972050"/>
          </a:xfrm>
        </p:spPr>
      </p:pic>
    </p:spTree>
    <p:extLst>
      <p:ext uri="{BB962C8B-B14F-4D97-AF65-F5344CB8AC3E}">
        <p14:creationId xmlns:p14="http://schemas.microsoft.com/office/powerpoint/2010/main" val="2922423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Lego Family (Jose </a:t>
            </a:r>
            <a:r>
              <a:rPr lang="en-US" dirty="0" err="1" smtClean="0"/>
              <a:t>Amezcua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16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900" y="1362075"/>
            <a:ext cx="7458075" cy="4972050"/>
          </a:xfrm>
        </p:spPr>
      </p:pic>
    </p:spTree>
    <p:extLst>
      <p:ext uri="{BB962C8B-B14F-4D97-AF65-F5344CB8AC3E}">
        <p14:creationId xmlns:p14="http://schemas.microsoft.com/office/powerpoint/2010/main" val="131768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Animal Functions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17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1857893"/>
            <a:ext cx="4572000" cy="332509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18" y="1691640"/>
            <a:ext cx="3657600" cy="3657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42818" y="534924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alibri" pitchFamily="34" charset="0"/>
              </a:rPr>
              <a:t>Angelyne</a:t>
            </a:r>
            <a:r>
              <a:rPr lang="en-US" dirty="0" smtClean="0">
                <a:latin typeface="Calibri" pitchFamily="34" charset="0"/>
              </a:rPr>
              <a:t> Ngo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57800" y="5349240"/>
            <a:ext cx="2286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Karen Huang</a:t>
            </a:r>
          </a:p>
        </p:txBody>
      </p:sp>
    </p:spTree>
    <p:extLst>
      <p:ext uri="{BB962C8B-B14F-4D97-AF65-F5344CB8AC3E}">
        <p14:creationId xmlns:p14="http://schemas.microsoft.com/office/powerpoint/2010/main" val="2290629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Jumping Monster (Cameron Holt)</a:t>
            </a:r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687" y="1466850"/>
            <a:ext cx="4762500" cy="47625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69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Jumping Monster (Sean Chronister)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19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687" y="1466850"/>
            <a:ext cx="4762500" cy="4762500"/>
          </a:xfrm>
        </p:spPr>
      </p:pic>
    </p:spTree>
    <p:extLst>
      <p:ext uri="{BB962C8B-B14F-4D97-AF65-F5344CB8AC3E}">
        <p14:creationId xmlns:p14="http://schemas.microsoft.com/office/powerpoint/2010/main" val="89617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 smtClean="0"/>
              <a:t>Arrays and Elli due </a:t>
            </a:r>
            <a:r>
              <a:rPr lang="en-US" i="1" dirty="0" smtClean="0"/>
              <a:t>before</a:t>
            </a:r>
            <a:r>
              <a:rPr lang="en-US" dirty="0" smtClean="0"/>
              <a:t> lab tomorrow (</a:t>
            </a:r>
            <a:r>
              <a:rPr lang="en-US" smtClean="0"/>
              <a:t>2/8)</a:t>
            </a:r>
          </a:p>
          <a:p>
            <a:pPr lvl="1"/>
            <a:r>
              <a:rPr lang="en-US" smtClean="0"/>
              <a:t>Reading Check 5 due </a:t>
            </a:r>
            <a:r>
              <a:rPr lang="en-US" i="1" smtClean="0"/>
              <a:t>before </a:t>
            </a:r>
            <a:r>
              <a:rPr lang="en-US" smtClean="0"/>
              <a:t>lab tomorrow (2/8)</a:t>
            </a:r>
            <a:endParaRPr lang="en-US" dirty="0" smtClean="0"/>
          </a:p>
          <a:p>
            <a:pPr lvl="1"/>
            <a:r>
              <a:rPr lang="en-US" dirty="0" smtClean="0"/>
              <a:t>Color Filters due </a:t>
            </a:r>
            <a:r>
              <a:rPr lang="en-US" i="1" dirty="0" smtClean="0"/>
              <a:t>before </a:t>
            </a:r>
            <a:r>
              <a:rPr lang="en-US" dirty="0" smtClean="0"/>
              <a:t>lab on Tuesday (2/13)</a:t>
            </a:r>
          </a:p>
          <a:p>
            <a:pPr lvl="1"/>
            <a:r>
              <a:rPr lang="en-US" dirty="0" smtClean="0"/>
              <a:t>Controlling Elli due Monday (2/12)</a:t>
            </a:r>
          </a:p>
          <a:p>
            <a:pPr lvl="1"/>
            <a:r>
              <a:rPr lang="en-US" dirty="0" smtClean="0"/>
              <a:t>Living Computers Museum Report due in 2 weeks (2/20)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Guest lecture on Friday</a:t>
            </a:r>
            <a:r>
              <a:rPr lang="en-US" smtClean="0"/>
              <a:t>:  Security</a:t>
            </a:r>
          </a:p>
          <a:p>
            <a:pPr lvl="2"/>
            <a:endParaRPr lang="en-US"/>
          </a:p>
          <a:p>
            <a:r>
              <a:rPr lang="en-US" smtClean="0"/>
              <a:t>Midterm scores and rubric released on Friday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277280" y="4095360"/>
              <a:ext cx="3796200" cy="4752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71160" y="4087800"/>
                <a:ext cx="3807000" cy="6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277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Mid-Quarter Survey Feedback</a:t>
            </a:r>
          </a:p>
          <a:p>
            <a:r>
              <a:rPr lang="en-US" dirty="0"/>
              <a:t>Student Showcase</a:t>
            </a:r>
          </a:p>
          <a:p>
            <a:r>
              <a:rPr lang="en-US" b="1" dirty="0">
                <a:solidFill>
                  <a:srgbClr val="4B2A85"/>
                </a:solidFill>
              </a:rPr>
              <a:t>Programming Tips</a:t>
            </a:r>
          </a:p>
          <a:p>
            <a:r>
              <a:rPr lang="en-US" dirty="0"/>
              <a:t>Arrays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0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Programming Reminders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Programming is commanding an </a:t>
            </a:r>
            <a:r>
              <a:rPr lang="en-US" i="1" dirty="0" smtClean="0"/>
              <a:t>agent</a:t>
            </a:r>
            <a:r>
              <a:rPr lang="en-US" dirty="0" smtClean="0"/>
              <a:t> to achieve a </a:t>
            </a:r>
            <a:r>
              <a:rPr lang="en-US" i="1" dirty="0" smtClean="0"/>
              <a:t>goal</a:t>
            </a:r>
            <a:r>
              <a:rPr lang="en-US" dirty="0" smtClean="0"/>
              <a:t> by giving it </a:t>
            </a:r>
            <a:r>
              <a:rPr lang="en-US" i="1" dirty="0" smtClean="0"/>
              <a:t>instructions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The agent follows the instructions flawlessly and mindlessly</a:t>
            </a:r>
          </a:p>
          <a:p>
            <a:pPr lvl="1"/>
            <a:r>
              <a:rPr lang="en-US" dirty="0" smtClean="0"/>
              <a:t>The trick is to find the right instructions to match your </a:t>
            </a:r>
            <a:r>
              <a:rPr lang="en-US" i="1" dirty="0" smtClean="0"/>
              <a:t>intent</a:t>
            </a:r>
          </a:p>
          <a:p>
            <a:pPr lvl="2"/>
            <a:endParaRPr lang="en-US" i="1" dirty="0"/>
          </a:p>
          <a:p>
            <a:r>
              <a:rPr lang="en-US" dirty="0"/>
              <a:t>Programming requires you to take the agent’s point of view</a:t>
            </a:r>
            <a:endParaRPr lang="en-US" i="1" dirty="0"/>
          </a:p>
          <a:p>
            <a:pPr lvl="1"/>
            <a:r>
              <a:rPr lang="en-US" dirty="0"/>
              <a:t>Because it is a sequence of instructions, you must account for everything that happened before (</a:t>
            </a:r>
            <a:r>
              <a:rPr lang="en-US" i="1" dirty="0"/>
              <a:t>i.e.</a:t>
            </a:r>
            <a:r>
              <a:rPr lang="en-US" dirty="0"/>
              <a:t> </a:t>
            </a:r>
            <a:r>
              <a:rPr lang="en-US" dirty="0">
                <a:solidFill>
                  <a:srgbClr val="FF0000"/>
                </a:solidFill>
              </a:rPr>
              <a:t>trace</a:t>
            </a:r>
            <a:r>
              <a:rPr lang="en-US" dirty="0"/>
              <a:t> the program)</a:t>
            </a:r>
          </a:p>
          <a:p>
            <a:endParaRPr lang="en-US" i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76A215-B766-45C9-8898-DD134334919E}" type="slidenum">
              <a:rPr lang="en-US" smtClean="0"/>
              <a:t>21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6211800" y="4865040"/>
              <a:ext cx="2564640" cy="4150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05320" y="4856040"/>
                <a:ext cx="2581560" cy="43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8084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Blocks of Algorithms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 smtClean="0"/>
              <a:t>Sequencing</a:t>
            </a:r>
          </a:p>
          <a:p>
            <a:pPr lvl="1"/>
            <a:r>
              <a:rPr lang="en-US" sz="2000" dirty="0" smtClean="0"/>
              <a:t>The application/execution of each step of an algorithm in the order given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endParaRPr lang="en-US" sz="2400" b="1" dirty="0" smtClean="0"/>
          </a:p>
          <a:p>
            <a:r>
              <a:rPr lang="en-US" sz="2400" b="1" dirty="0" smtClean="0"/>
              <a:t>Iteration</a:t>
            </a:r>
          </a:p>
          <a:p>
            <a:pPr lvl="1"/>
            <a:r>
              <a:rPr lang="en-US" sz="2000" dirty="0" smtClean="0"/>
              <a:t>Repeat part of algorithm a specified number of times</a:t>
            </a:r>
            <a:endParaRPr lang="en-US" sz="20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64E-4FA5-41D3-B29D-50E632F9EB33}" type="slidenum">
              <a:rPr lang="en-US" smtClean="0"/>
              <a:t>22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sz="2400" b="1" dirty="0"/>
              <a:t>Selection</a:t>
            </a:r>
          </a:p>
          <a:p>
            <a:pPr lvl="1"/>
            <a:r>
              <a:rPr lang="en-US" sz="2000" dirty="0"/>
              <a:t>Use of conditional to select which instruction to execute </a:t>
            </a:r>
            <a:r>
              <a:rPr lang="en-US" sz="2000" dirty="0" smtClean="0"/>
              <a:t>next</a:t>
            </a:r>
          </a:p>
          <a:p>
            <a:pPr lvl="1"/>
            <a:endParaRPr lang="en-US" sz="2000" dirty="0"/>
          </a:p>
          <a:p>
            <a:pPr lvl="1"/>
            <a:endParaRPr lang="en-US" sz="2000" dirty="0" smtClean="0"/>
          </a:p>
          <a:p>
            <a:pPr lvl="1"/>
            <a:endParaRPr lang="en-US" sz="2000" dirty="0"/>
          </a:p>
          <a:p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b="1" dirty="0" smtClean="0"/>
              <a:t>Recursion</a:t>
            </a:r>
            <a:endParaRPr lang="en-US" sz="2400" b="1" dirty="0"/>
          </a:p>
          <a:p>
            <a:pPr lvl="1"/>
            <a:r>
              <a:rPr lang="en-US" sz="2000" dirty="0"/>
              <a:t>Algorithm calls itself to help solve the problem on smaller parts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31520" y="2743200"/>
            <a:ext cx="3383280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(255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err="1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rectMode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 smtClean="0">
                <a:solidFill>
                  <a:srgbClr val="718A6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CORNERS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dirty="0" err="1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(-r, -r, 0, 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ellipse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, -r/2, r, 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0299" y="2872226"/>
            <a:ext cx="3332231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solidFill>
                  <a:srgbClr val="D94B7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mousePressed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fill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(0,0,255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 smtClean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5486400"/>
            <a:ext cx="4297680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=20;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&lt;400;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=i+60) {</a:t>
            </a: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(i,40,i+60,80);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 smtClean="0">
              <a:latin typeface="Calibri" pitchFamily="34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10" name="Ink 9"/>
              <p14:cNvContentPartPr/>
              <p14:nvPr/>
            </p14:nvContentPartPr>
            <p14:xfrm>
              <a:off x="643680" y="2415600"/>
              <a:ext cx="8393760" cy="4369320"/>
            </p14:xfrm>
          </p:contentPart>
        </mc:Choice>
        <mc:Fallback>
          <p:pic>
            <p:nvPicPr>
              <p:cNvPr id="10" name="Ink 9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2880" y="2409480"/>
                <a:ext cx="8415360" cy="438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" name="Ink 10"/>
              <p14:cNvContentPartPr/>
              <p14:nvPr/>
            </p14:nvContentPartPr>
            <p14:xfrm>
              <a:off x="5052960" y="4324320"/>
              <a:ext cx="3724200" cy="454680"/>
            </p14:xfrm>
          </p:contentPart>
        </mc:Choice>
        <mc:Fallback>
          <p:pic>
            <p:nvPicPr>
              <p:cNvPr id="11" name="Ink 10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44680" y="4317120"/>
                <a:ext cx="3740040" cy="47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55820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Manually tracing </a:t>
            </a:r>
            <a:r>
              <a:rPr lang="en-US" smtClean="0"/>
              <a:t>your code (Processing Debugger)</a:t>
            </a:r>
            <a:endParaRPr lang="en-US" dirty="0" smtClean="0"/>
          </a:p>
          <a:p>
            <a:pPr lvl="1"/>
            <a:r>
              <a:rPr lang="en-US" dirty="0" smtClean="0"/>
              <a:t>Come up with a set of inputs to test, then follow your program’s execution line-by-line to see if the outcome matches what you want</a:t>
            </a:r>
          </a:p>
          <a:p>
            <a:pPr lvl="2"/>
            <a:endParaRPr lang="en-US" dirty="0"/>
          </a:p>
          <a:p>
            <a:r>
              <a:rPr lang="en-US" dirty="0" smtClean="0"/>
              <a:t>Trial and Error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Unit Test</a:t>
            </a:r>
            <a:r>
              <a:rPr lang="en-US" dirty="0" smtClean="0"/>
              <a:t>:  </a:t>
            </a:r>
            <a:r>
              <a:rPr lang="en" dirty="0" smtClean="0">
                <a:sym typeface="Quattrocento Sans"/>
              </a:rPr>
              <a:t>Test </a:t>
            </a:r>
            <a:r>
              <a:rPr lang="en" dirty="0">
                <a:sym typeface="Quattrocento Sans"/>
              </a:rPr>
              <a:t>an individual </a:t>
            </a:r>
            <a:r>
              <a:rPr lang="en" dirty="0" smtClean="0">
                <a:sym typeface="Quattrocento Sans"/>
              </a:rPr>
              <a:t>function on a representative set of inputs</a:t>
            </a:r>
          </a:p>
          <a:p>
            <a:pPr lvl="1"/>
            <a:r>
              <a:rPr lang="en" dirty="0" smtClean="0">
                <a:solidFill>
                  <a:srgbClr val="FF0000"/>
                </a:solidFill>
                <a:sym typeface="Quattrocento Sans"/>
              </a:rPr>
              <a:t>Integration Test</a:t>
            </a:r>
            <a:r>
              <a:rPr lang="en" dirty="0" smtClean="0">
                <a:sym typeface="Quattrocento Sans"/>
              </a:rPr>
              <a:t>:  Run the entire program and see if it behaves as it should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23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/>
              <p14:cNvContentPartPr/>
              <p14:nvPr/>
            </p14:nvContentPartPr>
            <p14:xfrm>
              <a:off x="774360" y="4004280"/>
              <a:ext cx="5515560" cy="14274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5360" y="3995640"/>
                <a:ext cx="5528160" cy="143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34251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 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“</a:t>
            </a:r>
            <a:r>
              <a:rPr lang="en" dirty="0">
                <a:sym typeface="Quattrocento Sans"/>
              </a:rPr>
              <a:t>Give a man a fish and you feed him for a day; teach a man to fish and you feed him for a lifetime</a:t>
            </a:r>
            <a:r>
              <a:rPr lang="en" dirty="0" smtClean="0">
                <a:sym typeface="Quattrocento Sans"/>
              </a:rPr>
              <a:t>.”</a:t>
            </a:r>
          </a:p>
          <a:p>
            <a:pPr lvl="2"/>
            <a:endParaRPr lang="en-US" dirty="0"/>
          </a:p>
          <a:p>
            <a:r>
              <a:rPr lang="en-US" dirty="0" smtClean="0"/>
              <a:t>Always start with </a:t>
            </a:r>
            <a:r>
              <a:rPr lang="en-US" i="1" dirty="0" smtClean="0"/>
              <a:t>simple</a:t>
            </a:r>
            <a:r>
              <a:rPr lang="en-US" dirty="0" smtClean="0"/>
              <a:t> examples</a:t>
            </a:r>
          </a:p>
          <a:p>
            <a:pPr lvl="1"/>
            <a:r>
              <a:rPr lang="en-US" dirty="0" smtClean="0"/>
              <a:t>Easier to trace example through your code</a:t>
            </a:r>
          </a:p>
          <a:p>
            <a:pPr lvl="2"/>
            <a:endParaRPr lang="en-US" dirty="0"/>
          </a:p>
          <a:p>
            <a:r>
              <a:rPr lang="en-US" dirty="0" smtClean="0"/>
              <a:t>If doing calculations (</a:t>
            </a:r>
            <a:r>
              <a:rPr lang="en-US" i="1" dirty="0" smtClean="0"/>
              <a:t>e.g.</a:t>
            </a:r>
            <a:r>
              <a:rPr lang="en-US" dirty="0" smtClean="0"/>
              <a:t> arithmetic, loop updates), double-check that you are getting the values that you want</a:t>
            </a:r>
          </a:p>
          <a:p>
            <a:pPr lvl="1"/>
            <a:r>
              <a:rPr lang="en-US" dirty="0" smtClean="0"/>
              <a:t>Can print values to console or drawing canvas</a:t>
            </a:r>
          </a:p>
          <a:p>
            <a:pPr lvl="2"/>
            <a:r>
              <a:rPr lang="en-US" dirty="0" err="1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println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dirty="0" smtClean="0"/>
              <a:t>, </a:t>
            </a:r>
            <a:r>
              <a:rPr lang="en-US" dirty="0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text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dirty="0" smtClean="0"/>
              <a:t>, colors or other drawing clues if you’re clever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24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1256970" y="2203201"/>
              <a:ext cx="5377320" cy="392652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52290" y="2197801"/>
                <a:ext cx="5391360" cy="3939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4782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Debugging Tips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Don’t just randomly tweak things until it works – understanding your errors is always beneficial</a:t>
            </a:r>
          </a:p>
          <a:p>
            <a:pPr lvl="1"/>
            <a:r>
              <a:rPr lang="en-US" dirty="0" smtClean="0"/>
              <a:t>Correct your own misunderstandings</a:t>
            </a:r>
          </a:p>
          <a:p>
            <a:pPr lvl="1"/>
            <a:r>
              <a:rPr lang="en-US" dirty="0" smtClean="0"/>
              <a:t>Random tweaks may lead you further away or make your code harder to understand</a:t>
            </a:r>
          </a:p>
          <a:p>
            <a:pPr lvl="2"/>
            <a:endParaRPr lang="en-US" dirty="0"/>
          </a:p>
          <a:p>
            <a:r>
              <a:rPr lang="en-US" dirty="0" smtClean="0"/>
              <a:t>Learn to interpret the Processing error messages</a:t>
            </a:r>
          </a:p>
          <a:p>
            <a:pPr lvl="1"/>
            <a:r>
              <a:rPr lang="en-US" dirty="0" smtClean="0"/>
              <a:t>Some can be Googled, or just ask on Piazza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Mid-Quarter Survey Feedback</a:t>
            </a:r>
          </a:p>
          <a:p>
            <a:r>
              <a:rPr lang="en-US" dirty="0"/>
              <a:t>Student Showcase</a:t>
            </a:r>
          </a:p>
          <a:p>
            <a:r>
              <a:rPr lang="en-US" dirty="0"/>
              <a:t>Programming Tips</a:t>
            </a:r>
          </a:p>
          <a:p>
            <a:r>
              <a:rPr lang="en-US" b="1" dirty="0">
                <a:solidFill>
                  <a:srgbClr val="4B2A85"/>
                </a:solidFill>
              </a:rPr>
              <a:t>Arrays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0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 Terminology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“Structures” that store many values </a:t>
            </a:r>
            <a:r>
              <a:rPr lang="en-US" i="1" dirty="0" smtClean="0"/>
              <a:t>of the same datatype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Element</a:t>
            </a:r>
            <a:r>
              <a:rPr lang="en-US" dirty="0" smtClean="0"/>
              <a:t>:  a single value in the array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Index</a:t>
            </a:r>
            <a:r>
              <a:rPr lang="en-US" dirty="0" smtClean="0"/>
              <a:t>:  a number that specifies the location of a particular element of the array</a:t>
            </a:r>
          </a:p>
          <a:p>
            <a:pPr lvl="2"/>
            <a:r>
              <a:rPr lang="en-US" dirty="0" smtClean="0"/>
              <a:t>Start from 0</a:t>
            </a:r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Length</a:t>
            </a:r>
            <a:r>
              <a:rPr lang="en-US" dirty="0" smtClean="0"/>
              <a:t>:  total number of elements in the array</a:t>
            </a:r>
          </a:p>
          <a:p>
            <a:pPr lvl="2"/>
            <a:endParaRPr lang="en-US" dirty="0"/>
          </a:p>
          <a:p>
            <a:r>
              <a:rPr lang="en-US" u="sng" dirty="0" smtClean="0"/>
              <a:t>Example</a:t>
            </a:r>
            <a:r>
              <a:rPr lang="en-US" dirty="0" smtClean="0"/>
              <a:t>: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4450B-81F9-4E69-8E8B-965811158F50}" type="slidenum">
              <a:rPr lang="en-US" smtClean="0"/>
              <a:t>27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645920" y="5212080"/>
          <a:ext cx="585216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016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Index: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Value: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-2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1471670" y="6172200"/>
            <a:ext cx="5519333" cy="620511"/>
            <a:chOff x="1471670" y="5713614"/>
            <a:chExt cx="5519333" cy="620511"/>
          </a:xfrm>
        </p:grpSpPr>
        <p:cxnSp>
          <p:nvCxnSpPr>
            <p:cNvPr id="6" name="Straight Arrow Connector 5"/>
            <p:cNvCxnSpPr/>
            <p:nvPr/>
          </p:nvCxnSpPr>
          <p:spPr bwMode="auto">
            <a:xfrm flipV="1">
              <a:off x="2820785" y="5719156"/>
              <a:ext cx="310342" cy="354677"/>
            </a:xfrm>
            <a:prstGeom prst="straightConnector1">
              <a:avLst/>
            </a:prstGeom>
            <a:noFill/>
            <a:ln w="25400" cap="flat" cmpd="sng" algn="ctr">
              <a:solidFill>
                <a:srgbClr val="4B2A85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7" name="TextBox 6"/>
            <p:cNvSpPr txBox="1"/>
            <p:nvPr/>
          </p:nvSpPr>
          <p:spPr>
            <a:xfrm>
              <a:off x="1471670" y="5964793"/>
              <a:ext cx="1463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“element 0”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28458" y="5964793"/>
              <a:ext cx="146304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latin typeface="Calibri" pitchFamily="34" charset="0"/>
                </a:rPr>
                <a:t>“element 4”</a:t>
              </a:r>
            </a:p>
          </p:txBody>
        </p:sp>
        <p:cxnSp>
          <p:nvCxnSpPr>
            <p:cNvPr id="9" name="Straight Arrow Connector 8"/>
            <p:cNvCxnSpPr/>
            <p:nvPr/>
          </p:nvCxnSpPr>
          <p:spPr bwMode="auto">
            <a:xfrm flipV="1">
              <a:off x="6680661" y="5713614"/>
              <a:ext cx="310342" cy="354677"/>
            </a:xfrm>
            <a:prstGeom prst="straightConnector1">
              <a:avLst/>
            </a:prstGeom>
            <a:noFill/>
            <a:ln w="25400" cap="flat" cmpd="sng" algn="ctr">
              <a:solidFill>
                <a:srgbClr val="4B2A85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cxnSp>
        <p:nvCxnSpPr>
          <p:cNvPr id="13" name="Straight Arrow Connector 12"/>
          <p:cNvCxnSpPr/>
          <p:nvPr/>
        </p:nvCxnSpPr>
        <p:spPr bwMode="auto">
          <a:xfrm flipH="1" flipV="1">
            <a:off x="7545878" y="5899265"/>
            <a:ext cx="365760" cy="0"/>
          </a:xfrm>
          <a:prstGeom prst="straightConnector1">
            <a:avLst/>
          </a:prstGeom>
          <a:noFill/>
          <a:ln w="25400" cap="flat" cmpd="sng" algn="ctr">
            <a:solidFill>
              <a:srgbClr val="4B2A85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5" name="TextBox 14"/>
          <p:cNvSpPr txBox="1"/>
          <p:nvPr/>
        </p:nvSpPr>
        <p:spPr>
          <a:xfrm>
            <a:off x="7959436" y="5714599"/>
            <a:ext cx="1097280" cy="36933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ctr"/>
            <a:r>
              <a:rPr lang="en-US" dirty="0" smtClean="0">
                <a:latin typeface="Calibri" pitchFamily="34" charset="0"/>
              </a:rPr>
              <a:t>length of 5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4" name="Ink 13"/>
              <p14:cNvContentPartPr/>
              <p14:nvPr/>
            </p14:nvContentPartPr>
            <p14:xfrm>
              <a:off x="340200" y="3621240"/>
              <a:ext cx="8746560" cy="2472120"/>
            </p14:xfrm>
          </p:contentPart>
        </mc:Choice>
        <mc:Fallback xmlns="">
          <p:pic>
            <p:nvPicPr>
              <p:cNvPr id="14" name="Ink 1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32640" y="3615840"/>
                <a:ext cx="8766720" cy="248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4483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 in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Declaration</a:t>
            </a:r>
            <a:r>
              <a:rPr lang="en-US" dirty="0" smtClean="0"/>
              <a:t>:	</a:t>
            </a:r>
            <a:r>
              <a:rPr lang="en-US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[] name</a:t>
            </a:r>
          </a:p>
          <a:p>
            <a:pPr lvl="1"/>
            <a:r>
              <a:rPr lang="en-US" i="1" dirty="0" smtClean="0"/>
              <a:t>e.g. </a:t>
            </a:r>
            <a:r>
              <a:rPr lang="en-US" dirty="0" smtClean="0"/>
              <a:t> 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[]</a:t>
            </a:r>
            <a:r>
              <a:rPr lang="en-US" dirty="0" smtClean="0"/>
              <a:t> is array of integers, </a:t>
            </a:r>
            <a:r>
              <a:rPr lang="en-US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color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[]</a:t>
            </a:r>
            <a:r>
              <a:rPr lang="en-US" dirty="0" smtClean="0"/>
              <a:t> is array of colors</a:t>
            </a:r>
            <a:endParaRPr lang="en-US" dirty="0"/>
          </a:p>
          <a:p>
            <a:pPr lvl="2"/>
            <a:endParaRPr lang="en-US" dirty="0" smtClean="0"/>
          </a:p>
          <a:p>
            <a:r>
              <a:rPr lang="en-US" u="sng" dirty="0" smtClean="0"/>
              <a:t>Creation</a:t>
            </a:r>
            <a:r>
              <a:rPr lang="en-US" dirty="0" smtClean="0"/>
              <a:t>:  	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num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</a:p>
          <a:p>
            <a:pPr lvl="1"/>
            <a:r>
              <a:rPr lang="en-US" i="1" dirty="0" smtClean="0"/>
              <a:t>e.g. </a:t>
            </a:r>
            <a:r>
              <a:rPr lang="en-US" dirty="0" smtClean="0"/>
              <a:t> 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[]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intArr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new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[5];</a:t>
            </a:r>
          </a:p>
          <a:p>
            <a:pPr lvl="1"/>
            <a:r>
              <a:rPr lang="en-US" dirty="0" smtClean="0"/>
              <a:t>Default value for </a:t>
            </a:r>
            <a:r>
              <a:rPr lang="en-US" i="1" dirty="0" smtClean="0"/>
              <a:t>all</a:t>
            </a:r>
            <a:r>
              <a:rPr lang="en-US" dirty="0" smtClean="0"/>
              <a:t> elements is “zero-equivalent” </a:t>
            </a:r>
            <a:br>
              <a:rPr lang="en-US" dirty="0" smtClean="0"/>
            </a:br>
            <a:r>
              <a:rPr lang="en-US" dirty="0" smtClean="0"/>
              <a:t>(0, 0.0, </a:t>
            </a:r>
            <a:r>
              <a:rPr lang="en-US" b="1" dirty="0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dirty="0" smtClean="0"/>
              <a:t>, black)</a:t>
            </a:r>
          </a:p>
          <a:p>
            <a:pPr lvl="1"/>
            <a:r>
              <a:rPr lang="en-US" dirty="0" smtClean="0"/>
              <a:t>Remember that actual indices are from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lang="en-US" dirty="0" smtClean="0"/>
              <a:t> to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num-1</a:t>
            </a:r>
          </a:p>
          <a:p>
            <a:pPr lvl="2"/>
            <a:endParaRPr lang="en-US" dirty="0"/>
          </a:p>
          <a:p>
            <a:r>
              <a:rPr lang="en-US" u="sng" dirty="0" smtClean="0"/>
              <a:t>Initialization</a:t>
            </a:r>
            <a:r>
              <a:rPr lang="en-US" dirty="0" smtClean="0"/>
              <a:t>: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{elem0, elem1, …,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elemN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};</a:t>
            </a:r>
          </a:p>
          <a:p>
            <a:pPr lvl="1"/>
            <a:r>
              <a:rPr lang="en-US" i="1" dirty="0" smtClean="0">
                <a:cs typeface="Calibri" panose="020F0502020204030204" pitchFamily="34" charset="0"/>
              </a:rPr>
              <a:t>e.g. </a:t>
            </a:r>
            <a:r>
              <a:rPr lang="en-US" dirty="0" smtClean="0">
                <a:cs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[]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intArr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{12, 49, -2, 5, 17};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4450B-81F9-4E69-8E8B-965811158F50}" type="slidenum">
              <a:rPr lang="en-US" smtClean="0"/>
              <a:t>28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/>
              <p14:cNvContentPartPr/>
              <p14:nvPr/>
            </p14:nvContentPartPr>
            <p14:xfrm>
              <a:off x="643680" y="1267920"/>
              <a:ext cx="7863480" cy="403200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3960" y="1261080"/>
                <a:ext cx="7880400" cy="4047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2430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Arrays in Processing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Use element</a:t>
            </a:r>
            <a:r>
              <a:rPr lang="en-US" dirty="0" smtClean="0"/>
              <a:t>:	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name[index]</a:t>
            </a:r>
          </a:p>
          <a:p>
            <a:pPr lvl="1"/>
            <a:r>
              <a:rPr lang="en-US" dirty="0" smtClean="0"/>
              <a:t>In </a:t>
            </a:r>
            <a:r>
              <a:rPr lang="en-US" i="1" dirty="0" smtClean="0"/>
              <a:t>expression</a:t>
            </a:r>
            <a:r>
              <a:rPr lang="en-US" dirty="0" smtClean="0"/>
              <a:t>, uses value of that index of the array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smtClean="0"/>
              <a:t>In </a:t>
            </a:r>
            <a:r>
              <a:rPr lang="en-US" i="1" dirty="0" smtClean="0"/>
              <a:t>assignment</a:t>
            </a:r>
            <a:r>
              <a:rPr lang="en-US" dirty="0" smtClean="0"/>
              <a:t>, modifies value of that index of the array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en-US" dirty="0" smtClean="0"/>
          </a:p>
          <a:p>
            <a:r>
              <a:rPr lang="en-US" u="sng" dirty="0" smtClean="0"/>
              <a:t>Get length</a:t>
            </a:r>
            <a:r>
              <a:rPr lang="en-US" dirty="0" smtClean="0"/>
              <a:t>:	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name.</a:t>
            </a:r>
            <a:r>
              <a:rPr lang="en-US" dirty="0" err="1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length</a:t>
            </a:r>
            <a:endParaRPr lang="en-US" dirty="0" smtClean="0">
              <a:solidFill>
                <a:srgbClr val="33997E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u="sng" dirty="0" smtClean="0"/>
              <a:t>Example</a:t>
            </a:r>
            <a:r>
              <a:rPr lang="en-US" dirty="0" smtClean="0"/>
              <a:t>:</a:t>
            </a:r>
          </a:p>
          <a:p>
            <a:pPr marL="0" indent="0">
              <a:buNone/>
              <a:tabLst>
                <a:tab pos="460375" algn="l"/>
              </a:tabLst>
            </a:pPr>
            <a:r>
              <a:rPr lang="en-US" sz="2000" dirty="0"/>
              <a:t>	</a:t>
            </a:r>
            <a:r>
              <a:rPr lang="en-US" sz="2000" b="1" dirty="0" err="1" smtClean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[]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intArr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{12, 49, -2, 5, 17};</a:t>
            </a:r>
          </a:p>
          <a:p>
            <a:pPr marL="0" indent="0">
              <a:buNone/>
              <a:tabLst>
                <a:tab pos="460375" algn="l"/>
              </a:tabLst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dirty="0" err="1" smtClean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println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intArr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[0]);        // prints 12 to console</a:t>
            </a:r>
          </a:p>
          <a:p>
            <a:pPr marL="0" indent="0">
              <a:buNone/>
              <a:tabLst>
                <a:tab pos="460375" algn="l"/>
              </a:tabLst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intArr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[2] = </a:t>
            </a:r>
            <a:r>
              <a:rPr lang="en-US" sz="20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intArr.</a:t>
            </a:r>
            <a:r>
              <a:rPr lang="en-US" sz="2000" dirty="0" err="1" smtClean="0">
                <a:solidFill>
                  <a:srgbClr val="33997E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length</a:t>
            </a:r>
            <a:r>
              <a:rPr lang="en-US" sz="20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 // changes -2 to 5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2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4450B-81F9-4E69-8E8B-965811158F50}" type="slidenum">
              <a:rPr lang="en-US" smtClean="0"/>
              <a:t>29</a:t>
            </a:fld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645920" y="5760720"/>
          <a:ext cx="5852160" cy="9144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80160"/>
                <a:gridCol w="914400"/>
                <a:gridCol w="914400"/>
                <a:gridCol w="914400"/>
                <a:gridCol w="914400"/>
                <a:gridCol w="9144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Index: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</a:t>
                      </a:r>
                      <a:endParaRPr lang="en-US" sz="2400" dirty="0">
                        <a:solidFill>
                          <a:schemeClr val="bg1">
                            <a:lumMod val="65000"/>
                          </a:schemeClr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Value: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12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-2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1" name="Group 10"/>
          <p:cNvGrpSpPr/>
          <p:nvPr/>
        </p:nvGrpSpPr>
        <p:grpSpPr>
          <a:xfrm>
            <a:off x="972720" y="1949760"/>
            <a:ext cx="8020800" cy="4656240"/>
            <a:chOff x="972720" y="1949760"/>
            <a:chExt cx="8020800" cy="46562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9" name="Ink 8"/>
                <p14:cNvContentPartPr/>
                <p14:nvPr/>
              </p14:nvContentPartPr>
              <p14:xfrm>
                <a:off x="972720" y="3545280"/>
                <a:ext cx="4619880" cy="3060720"/>
              </p14:xfrm>
            </p:contentPart>
          </mc:Choice>
          <mc:Fallback xmlns="">
            <p:pic>
              <p:nvPicPr>
                <p:cNvPr id="9" name="Ink 8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968040" y="3536280"/>
                  <a:ext cx="4634280" cy="3078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10" name="Ink 9"/>
                <p14:cNvContentPartPr/>
                <p14:nvPr/>
              </p14:nvContentPartPr>
              <p14:xfrm>
                <a:off x="7557480" y="1949760"/>
                <a:ext cx="1436040" cy="730800"/>
              </p14:xfrm>
            </p:contentPart>
          </mc:Choice>
          <mc:Fallback xmlns="">
            <p:pic>
              <p:nvPicPr>
                <p:cNvPr id="10" name="Ink 9"/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7547760" y="1942920"/>
                  <a:ext cx="1457280" cy="7434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/>
              <p14:cNvContentPartPr/>
              <p14:nvPr/>
            </p14:nvContentPartPr>
            <p14:xfrm>
              <a:off x="6106320" y="349200"/>
              <a:ext cx="2953800" cy="1321200"/>
            </p14:xfrm>
          </p:contentPart>
        </mc:Choice>
        <mc:Fallback>
          <p:pic>
            <p:nvPicPr>
              <p:cNvPr id="6" name="Ink 5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098760" y="343080"/>
                <a:ext cx="2967120" cy="133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11083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Living Computers Museum Report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Field trip out to the Living Computers: Museum + Labs in SoDo</a:t>
            </a:r>
            <a:endParaRPr lang="en-US" i="1" dirty="0" smtClean="0"/>
          </a:p>
          <a:p>
            <a:pPr lvl="1"/>
            <a:r>
              <a:rPr lang="en-US" smtClean="0"/>
              <a:t>Admission is paid for you!</a:t>
            </a:r>
            <a:endParaRPr lang="en-US" dirty="0" smtClean="0"/>
          </a:p>
          <a:p>
            <a:pPr lvl="1"/>
            <a:r>
              <a:rPr lang="en-US" smtClean="0"/>
              <a:t>Transportation:  Link + walk, bus, drive</a:t>
            </a:r>
          </a:p>
          <a:p>
            <a:pPr lvl="1"/>
            <a:r>
              <a:rPr lang="en-US" smtClean="0"/>
              <a:t>Go when you can:  open Wed-Sun each week</a:t>
            </a:r>
            <a:endParaRPr lang="en-US" dirty="0" smtClean="0"/>
          </a:p>
          <a:p>
            <a:pPr lvl="2"/>
            <a:endParaRPr lang="en-US" sz="1800" dirty="0"/>
          </a:p>
          <a:p>
            <a:r>
              <a:rPr lang="en-US" b="1" smtClean="0"/>
              <a:t>Report:</a:t>
            </a:r>
            <a:r>
              <a:rPr lang="en-US" smtClean="0"/>
              <a:t>  PDF including photos and responses due 2/20</a:t>
            </a:r>
          </a:p>
          <a:p>
            <a:pPr lvl="1"/>
            <a:r>
              <a:rPr lang="en-US" smtClean="0"/>
              <a:t>Part 1:  Favorite Exhibit</a:t>
            </a:r>
          </a:p>
          <a:p>
            <a:pPr lvl="1"/>
            <a:r>
              <a:rPr lang="en-US" smtClean="0"/>
              <a:t>Part 2:  Computer History</a:t>
            </a:r>
          </a:p>
          <a:p>
            <a:pPr lvl="1"/>
            <a:r>
              <a:rPr lang="en-US" smtClean="0"/>
              <a:t>Part 3:  Reflection Prompt</a:t>
            </a:r>
            <a:endParaRPr lang="en-US" dirty="0" smtClean="0"/>
          </a:p>
          <a:p>
            <a:pPr lvl="2"/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3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1156320" y="2696040"/>
              <a:ext cx="5902920" cy="353988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49840" y="2686680"/>
                <a:ext cx="5915880" cy="3558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0930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 TMNT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4450B-81F9-4E69-8E8B-965811158F50}" type="slidenum">
              <a:rPr lang="en-US" smtClean="0"/>
              <a:t>30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8409" y="1197678"/>
            <a:ext cx="2743200" cy="2990088"/>
          </a:xfr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209" y="4260448"/>
            <a:ext cx="8229600" cy="2414354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</p:spTree>
    <p:extLst>
      <p:ext uri="{BB962C8B-B14F-4D97-AF65-F5344CB8AC3E}">
        <p14:creationId xmlns:p14="http://schemas.microsoft.com/office/powerpoint/2010/main" val="1800288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 Starry Night (if time)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31</a:t>
            </a:fld>
            <a:endParaRPr lang="en-US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687" y="1466850"/>
            <a:ext cx="4762500" cy="4762500"/>
          </a:xfr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9" name="Ink 8"/>
              <p14:cNvContentPartPr/>
              <p14:nvPr/>
            </p14:nvContentPartPr>
            <p14:xfrm>
              <a:off x="7049520" y="480960"/>
              <a:ext cx="1787760" cy="1852200"/>
            </p14:xfrm>
          </p:contentPart>
        </mc:Choice>
        <mc:Fallback>
          <p:pic>
            <p:nvPicPr>
              <p:cNvPr id="9" name="Ink 8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044480" y="475920"/>
                <a:ext cx="1802520" cy="186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72521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 Index of Smallest Number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u="sng" dirty="0" smtClean="0"/>
              <a:t>Algorithm</a:t>
            </a:r>
            <a:r>
              <a:rPr lang="en-US" dirty="0" smtClean="0"/>
              <a:t>:</a:t>
            </a:r>
          </a:p>
          <a:p>
            <a:pPr lvl="1"/>
            <a:r>
              <a:rPr lang="en-US" dirty="0" smtClean="0"/>
              <a:t>Keep track of the </a:t>
            </a:r>
            <a:r>
              <a:rPr lang="en-US" i="1" dirty="0" smtClean="0"/>
              <a:t>index</a:t>
            </a:r>
            <a:r>
              <a:rPr lang="en-US" dirty="0" smtClean="0"/>
              <a:t> of the smallest number seen so far</a:t>
            </a:r>
          </a:p>
          <a:p>
            <a:pPr lvl="2"/>
            <a:r>
              <a:rPr lang="en-US" dirty="0" smtClean="0"/>
              <a:t>Start with index 0</a:t>
            </a:r>
          </a:p>
          <a:p>
            <a:pPr lvl="1"/>
            <a:r>
              <a:rPr lang="en-US" dirty="0"/>
              <a:t>Check each </a:t>
            </a:r>
            <a:r>
              <a:rPr lang="en-US" i="1" dirty="0" smtClean="0"/>
              <a:t>element</a:t>
            </a:r>
            <a:r>
              <a:rPr lang="en-US" dirty="0" smtClean="0"/>
              <a:t> 1-by-1</a:t>
            </a:r>
            <a:r>
              <a:rPr lang="en-US" dirty="0"/>
              <a:t>; if number is smaller, then </a:t>
            </a:r>
            <a:r>
              <a:rPr lang="en-US" dirty="0" smtClean="0"/>
              <a:t>update the smallest </a:t>
            </a:r>
            <a:r>
              <a:rPr lang="en-US" dirty="0"/>
              <a:t>index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54450B-81F9-4E69-8E8B-965811158F50}" type="slidenum">
              <a:rPr lang="en-US" smtClean="0"/>
              <a:t>32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85" y="3749040"/>
            <a:ext cx="7099430" cy="2716619"/>
          </a:xfrm>
          <a:prstGeom prst="rect">
            <a:avLst/>
          </a:prstGeom>
          <a:ln w="19050">
            <a:solidFill>
              <a:srgbClr val="4B2A85"/>
            </a:solidFill>
          </a:ln>
        </p:spPr>
      </p:pic>
    </p:spTree>
    <p:extLst>
      <p:ext uri="{BB962C8B-B14F-4D97-AF65-F5344CB8AC3E}">
        <p14:creationId xmlns:p14="http://schemas.microsoft.com/office/powerpoint/2010/main" val="398187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4B2A85"/>
                </a:solidFill>
              </a:rPr>
              <a:t>Mid-Quarter Survey Feedback</a:t>
            </a:r>
          </a:p>
          <a:p>
            <a:r>
              <a:rPr lang="en-US" dirty="0" smtClean="0"/>
              <a:t>Student Showcase</a:t>
            </a:r>
          </a:p>
          <a:p>
            <a:r>
              <a:rPr lang="en-US" dirty="0"/>
              <a:t>Programming Tips</a:t>
            </a:r>
          </a:p>
          <a:p>
            <a:r>
              <a:rPr lang="en-US" dirty="0" smtClean="0"/>
              <a:t>Arrays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145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Polls are too fast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On complex topics, might be going a little too quickly</a:t>
            </a:r>
          </a:p>
          <a:p>
            <a:pPr lvl="2"/>
            <a:endParaRPr lang="en-US" dirty="0" smtClean="0"/>
          </a:p>
          <a:p>
            <a:r>
              <a:rPr lang="en-US" dirty="0" smtClean="0"/>
              <a:t>More coding </a:t>
            </a:r>
            <a:r>
              <a:rPr lang="en-US" dirty="0" smtClean="0"/>
              <a:t>examples</a:t>
            </a:r>
          </a:p>
          <a:p>
            <a:pPr lvl="1"/>
            <a:r>
              <a:rPr lang="en-US" dirty="0" smtClean="0"/>
              <a:t>More live coding?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dirty="0" smtClean="0"/>
              <a:t>Slides (and annotations) are generally clear and helpful, but could be improved in certain areas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3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TAs are doing a good job answering student questions, particularly one-on-one</a:t>
            </a:r>
          </a:p>
          <a:p>
            <a:pPr lvl="2"/>
            <a:endParaRPr lang="en-US" smtClean="0"/>
          </a:p>
          <a:p>
            <a:r>
              <a:rPr lang="en-US" smtClean="0"/>
              <a:t>Material review could use some work in pacing and clarity (possibly too long?)</a:t>
            </a:r>
          </a:p>
          <a:p>
            <a:pPr lvl="2"/>
            <a:endParaRPr lang="en-US" smtClean="0"/>
          </a:p>
          <a:p>
            <a:r>
              <a:rPr lang="en-US" smtClean="0"/>
              <a:t>Want more time to work on assignments</a:t>
            </a:r>
            <a:endParaRPr lang="en-US" dirty="0" smtClean="0"/>
          </a:p>
          <a:p>
            <a:pPr lvl="2"/>
            <a:endParaRPr lang="en-US" dirty="0"/>
          </a:p>
          <a:p>
            <a:r>
              <a:rPr lang="en-US" smtClean="0"/>
              <a:t>Time </a:t>
            </a:r>
            <a:r>
              <a:rPr lang="en-US" dirty="0" smtClean="0"/>
              <a:t>management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015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Assignments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Challenging</a:t>
            </a:r>
          </a:p>
          <a:p>
            <a:pPr lvl="2"/>
            <a:endParaRPr lang="en-US" smtClean="0"/>
          </a:p>
          <a:p>
            <a:r>
              <a:rPr lang="en-US" smtClean="0"/>
              <a:t>Some instructions aren’t clear</a:t>
            </a:r>
          </a:p>
          <a:p>
            <a:pPr lvl="1"/>
            <a:r>
              <a:rPr lang="en-US" smtClean="0"/>
              <a:t>Include images of finished product (Animal Functions)</a:t>
            </a:r>
          </a:p>
          <a:p>
            <a:pPr lvl="1"/>
            <a:r>
              <a:rPr lang="en-US" smtClean="0"/>
              <a:t>Balancing problem solving &amp; confusion</a:t>
            </a:r>
          </a:p>
          <a:p>
            <a:pPr lvl="2"/>
            <a:endParaRPr lang="en-US"/>
          </a:p>
          <a:p>
            <a:r>
              <a:rPr lang="en-US" smtClean="0"/>
              <a:t>Provide more related examples in lecture</a:t>
            </a:r>
          </a:p>
          <a:p>
            <a:pPr lvl="2"/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7</a:t>
            </a:fld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/>
              <p14:cNvContentPartPr/>
              <p14:nvPr/>
            </p14:nvContentPartPr>
            <p14:xfrm>
              <a:off x="2434680" y="3607200"/>
              <a:ext cx="3554280" cy="26640"/>
            </p14:xfrm>
          </p:contentPart>
        </mc:Choice>
        <mc:Fallback>
          <p:pic>
            <p:nvPicPr>
              <p:cNvPr id="5" name="Ink 4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431080" y="3602520"/>
                <a:ext cx="3562560" cy="3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545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Reading and 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Readings are interesting, but </a:t>
            </a:r>
            <a:r>
              <a:rPr lang="en-US" smtClean="0"/>
              <a:t>discussions can be </a:t>
            </a:r>
            <a:r>
              <a:rPr lang="en-US" dirty="0" smtClean="0"/>
              <a:t>lacking</a:t>
            </a:r>
          </a:p>
          <a:p>
            <a:pPr lvl="1"/>
            <a:r>
              <a:rPr lang="en-US" smtClean="0"/>
              <a:t>Readings (particularly BtB) </a:t>
            </a:r>
            <a:r>
              <a:rPr lang="en-US" dirty="0" smtClean="0"/>
              <a:t>seem long-</a:t>
            </a:r>
            <a:r>
              <a:rPr lang="en-US" dirty="0" err="1" smtClean="0"/>
              <a:t>ish</a:t>
            </a:r>
            <a:endParaRPr lang="en-US" dirty="0" smtClean="0"/>
          </a:p>
          <a:p>
            <a:pPr lvl="2"/>
            <a:endParaRPr lang="en-US" dirty="0" smtClean="0"/>
          </a:p>
          <a:p>
            <a:r>
              <a:rPr lang="en-US" smtClean="0"/>
              <a:t>Sometimes discussion prompts are not particularly interesting</a:t>
            </a:r>
            <a:endParaRPr lang="en-US" dirty="0"/>
          </a:p>
          <a:p>
            <a:pPr lvl="1"/>
            <a:r>
              <a:rPr lang="en-US" smtClean="0"/>
              <a:t>TAs </a:t>
            </a:r>
            <a:r>
              <a:rPr lang="en-US" dirty="0" smtClean="0"/>
              <a:t>will try to expand beyond what is asked in the </a:t>
            </a:r>
            <a:r>
              <a:rPr lang="en-US" smtClean="0"/>
              <a:t>Reading Checks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85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Mid-Quarter Survey Feedback</a:t>
            </a:r>
          </a:p>
          <a:p>
            <a:r>
              <a:rPr lang="en-US" b="1" dirty="0">
                <a:solidFill>
                  <a:srgbClr val="4B2A85"/>
                </a:solidFill>
              </a:rPr>
              <a:t>Student Showcase</a:t>
            </a:r>
          </a:p>
          <a:p>
            <a:r>
              <a:rPr lang="en-US" dirty="0"/>
              <a:t>Programming Tips</a:t>
            </a:r>
          </a:p>
          <a:p>
            <a:r>
              <a:rPr lang="en-US" dirty="0"/>
              <a:t>Arrays Review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C1B823-9CD7-4EC9-9A51-F91CD4AFDB1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718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Wi18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Wi18" id="{54888B74-6887-4019-804C-18D5A686B961}" vid="{05D1087E-29C2-4F73-A640-E40FC9EF90F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UWTheme-120-Wi18</Template>
  <TotalTime>5481</TotalTime>
  <Words>941</Words>
  <Application>Microsoft Office PowerPoint</Application>
  <PresentationFormat>On-screen Show (4:3)</PresentationFormat>
  <Paragraphs>248</Paragraphs>
  <Slides>32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41" baseType="lpstr">
      <vt:lpstr>Arial</vt:lpstr>
      <vt:lpstr>Arial Narrow</vt:lpstr>
      <vt:lpstr>Calibri</vt:lpstr>
      <vt:lpstr>Courier New</vt:lpstr>
      <vt:lpstr>Quattrocento Sans</vt:lpstr>
      <vt:lpstr>Roboto Regular</vt:lpstr>
      <vt:lpstr>Times New Roman</vt:lpstr>
      <vt:lpstr>Wingdings</vt:lpstr>
      <vt:lpstr>UWTheme-120-Wi18</vt:lpstr>
      <vt:lpstr>Mid-Quarter Review CSE 120 Winter 2018</vt:lpstr>
      <vt:lpstr>Administrivia</vt:lpstr>
      <vt:lpstr>Living Computers Museum Report</vt:lpstr>
      <vt:lpstr>Outline</vt:lpstr>
      <vt:lpstr>Lecture</vt:lpstr>
      <vt:lpstr>Section</vt:lpstr>
      <vt:lpstr>Assignments</vt:lpstr>
      <vt:lpstr>Reading and Discussions</vt:lpstr>
      <vt:lpstr>Outline</vt:lpstr>
      <vt:lpstr>Logo Design</vt:lpstr>
      <vt:lpstr>Lego Family (Ashley Oh)</vt:lpstr>
      <vt:lpstr>Lego Family (Cole Kopca)</vt:lpstr>
      <vt:lpstr>Lego Family (Deanna Sithideth)</vt:lpstr>
      <vt:lpstr>Lego Family (Darby Nabb)</vt:lpstr>
      <vt:lpstr>Lego Family (Mikayel Papayan)</vt:lpstr>
      <vt:lpstr>Lego Family (Jose Amezcua)</vt:lpstr>
      <vt:lpstr>Animal Functions</vt:lpstr>
      <vt:lpstr>Jumping Monster (Cameron Holt)</vt:lpstr>
      <vt:lpstr>Jumping Monster (Sean Chronister)</vt:lpstr>
      <vt:lpstr>Outline</vt:lpstr>
      <vt:lpstr>Programming Reminders</vt:lpstr>
      <vt:lpstr>Building Blocks of Algorithms</vt:lpstr>
      <vt:lpstr>Testing</vt:lpstr>
      <vt:lpstr>Debugging Tips</vt:lpstr>
      <vt:lpstr>Debugging Tips</vt:lpstr>
      <vt:lpstr>Outline</vt:lpstr>
      <vt:lpstr>Arrays Terminology</vt:lpstr>
      <vt:lpstr>Arrays in Processing</vt:lpstr>
      <vt:lpstr>Arrays in Processing</vt:lpstr>
      <vt:lpstr>Example:  TMNT</vt:lpstr>
      <vt:lpstr>Example:  Starry Night (if time)</vt:lpstr>
      <vt:lpstr>Example:  Index of Smallest Number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Mid-Quarter Review CSE 120 Spring 2017</dc:title>
  <dc:creator>Justin Hsia</dc:creator>
  <cp:lastModifiedBy>Justin Hsia</cp:lastModifiedBy>
  <cp:revision>66</cp:revision>
  <cp:lastPrinted>2017-05-08T18:21:47Z</cp:lastPrinted>
  <dcterms:created xsi:type="dcterms:W3CDTF">2017-05-05T16:49:23Z</dcterms:created>
  <dcterms:modified xsi:type="dcterms:W3CDTF">2018-02-08T00:54:10Z</dcterms:modified>
</cp:coreProperties>
</file>