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41"/>
  </p:notesMasterIdLst>
  <p:sldIdLst>
    <p:sldId id="301" r:id="rId2"/>
    <p:sldId id="258" r:id="rId3"/>
    <p:sldId id="259" r:id="rId4"/>
    <p:sldId id="261" r:id="rId5"/>
    <p:sldId id="270" r:id="rId6"/>
    <p:sldId id="271" r:id="rId7"/>
    <p:sldId id="272" r:id="rId8"/>
    <p:sldId id="268" r:id="rId9"/>
    <p:sldId id="269" r:id="rId10"/>
    <p:sldId id="273" r:id="rId11"/>
    <p:sldId id="276" r:id="rId12"/>
    <p:sldId id="282" r:id="rId13"/>
    <p:sldId id="277" r:id="rId14"/>
    <p:sldId id="302" r:id="rId15"/>
    <p:sldId id="283" r:id="rId16"/>
    <p:sldId id="285" r:id="rId17"/>
    <p:sldId id="284" r:id="rId18"/>
    <p:sldId id="286" r:id="rId19"/>
    <p:sldId id="274" r:id="rId20"/>
    <p:sldId id="267" r:id="rId21"/>
    <p:sldId id="287" r:id="rId22"/>
    <p:sldId id="288" r:id="rId23"/>
    <p:sldId id="289" r:id="rId24"/>
    <p:sldId id="290" r:id="rId25"/>
    <p:sldId id="291" r:id="rId26"/>
    <p:sldId id="293" r:id="rId27"/>
    <p:sldId id="292" r:id="rId28"/>
    <p:sldId id="294" r:id="rId29"/>
    <p:sldId id="295" r:id="rId30"/>
    <p:sldId id="275" r:id="rId31"/>
    <p:sldId id="296" r:id="rId32"/>
    <p:sldId id="263" r:id="rId33"/>
    <p:sldId id="264" r:id="rId34"/>
    <p:sldId id="265" r:id="rId35"/>
    <p:sldId id="297" r:id="rId36"/>
    <p:sldId id="298" r:id="rId37"/>
    <p:sldId id="299" r:id="rId38"/>
    <p:sldId id="300" r:id="rId39"/>
    <p:sldId id="26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5545" autoAdjust="0"/>
  </p:normalViewPr>
  <p:slideViewPr>
    <p:cSldViewPr snapToGrid="0">
      <p:cViewPr varScale="1">
        <p:scale>
          <a:sx n="80" d="100"/>
          <a:sy n="80" d="100"/>
        </p:scale>
        <p:origin x="94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2:36:35.121"/>
    </inkml:context>
    <inkml:brush xml:id="br0">
      <inkml:brushProperty name="width" value="0.05292" units="cm"/>
      <inkml:brushProperty name="height" value="0.05292" units="cm"/>
      <inkml:brushProperty name="color" value="#FF0000"/>
    </inkml:brush>
  </inkml:definitions>
  <inkml:trace contextRef="#ctx0" brushRef="#br0">10921 14946 68 0,'-13'0'27'0,"13"-27"-14"0,0 39 4 0,4-8 16 15,-4-4 0-15,0 0 25 16,0-4 10-1,0 4-17-15,0 0-26 16,9 7-3-16,-9-7 1 0,0 0-8 16,4 0-3-16,9 0-5 15,9-7 0-15,-1-9-4 16,14 5 0-16,12-1 1 16,18-3 0-16,4 4-5 15,17-1 1-15,22 1 0 16,21-1 2-16,13 8-1 15,18 0-1-15,-1 1-2 16,26 3 1-16,-4 3 1 16,13 1 0-16,4 0 0 0,-4 11 0 15,0-11 0-15,9 12 0 16,-18 3 2-16,-13-4 1 16,-8-3-4-16,-13-12 1 15,-13 0 2-15,-18 0 3 16,-8 0-4-16,-17 0-1 15,-17 0 0-15,-14 0 2 16,-12-4-1-16,-9 4 2 16,-13-4 2-16,-8 0 4 15,-13-4-4-15,-14 1-1 16,-16-5-2-16,-18 1-2 16,-21 3-2-16,-22 0 1 15,-9 1 1-15,-4 3 2 0,-17 0-3 16,-13 0-2-16,-8 4 4 15,-18 0 1-15,-21 0-3 16,-35 4-1-16,-34-4 3 16,-22 4 1-16,-4 0-3 15,-5 7 1-15,22-11 0 16,13 4 0-16,35 0 0 16,25 7 0-16,30-3 0 15,27-4 2-15,25-4-1 16,22 4 2-16,21-8-4 15,18 8 0-15,16-4-4 16,31 4 1-16,39-8 0 16,43 8-1-16,47-12 4 15,61 8 0-15,51-8-6 16,34 12 0-16,27 4-15 0,12-1-3 16,5 9-18-16,-4-20-8 15,-35-4-60 1</inkml:trace>
  <inkml:trace contextRef="#ctx0" brushRef="#br0" timeOffset="7748.0394">1265 16187 240 0,'-18'0'90'0,"10"0"-48"0,3-4-49 16,5-11 49-1,0-4-6-15,0-12-7 0,13-11-2 16,0-8-16-1,5-15-7-15,-1-23 0 0,9-15-3 0,4-9 2 16,-4-6-4-16,4 14 0 16,-9 12 5-16,1 16 5 15,-1 11-3-15,-3 19 2 16,3 7-10-16,-8 20 0 16,9 19-7-16,4 27 1 15,4 27 2-15,13 41 1 16,4 24 0-16,-8 4 4 15,21 11 0-15,-4-8 1 16,-4-11 2-16,-13-15 1 0,-5-20-10 16,-8-19-3-16,-13-22-15 15,-30-16 9 1,-18-35 6-16,-16-11-1 16,-23-15 1-16,-29-8 13 15,0 4 8-15,3 7 10 16,1 5 7-16,9 3-4 15,12 4 0-15,9 8-7 16,26-5 0-16,-4 5-10 16,30 0-2-16,17-4-12 15,30-8-5-15,34-4 1 16,40-3 2-16,21-8 0 16,13-1 1-16,-5 9-2 15,5 7 1-15,-30 8 5 16,-18 8 4-16,-21 7 1 15,-26 4-1-15,-21 7 23 0,-26 9 11 16,-35 14-4-16,-39 9-2 16,-21 3-16-16,-13 4-5 15,-26 0-7-15,13 3-1 16,9 1-26-16,4 0-11 16,26-8-41-16,21 16-15 15,26-9-40 1</inkml:trace>
  <inkml:trace contextRef="#ctx0" brushRef="#br0" timeOffset="8122.5489">3049 15103 188 0,'0'23'71'0,"0"23"-38"0,4 31-36 0,-8-24 13 15,4 32-1-15,-13 14 2 16,4 5-5-16,5 7-4 16,-5 0-1-16,9-4-26 0,0-15-10 15,9-16-48 1</inkml:trace>
  <inkml:trace contextRef="#ctx0" brushRef="#br0" timeOffset="8993.8039">2893 15168 228 0,'9'-23'88'0,"25"19"-48"0,35-3-49 15,-25 3 14-15,33-8-5 16,35-3 0-16,35 0-3 16,47-4 2-16,30 3 1 15,56 1 0-15,30 0 0 0,26 3 2 16,35 1 1-16,29-12-4 16,-8 4-1-16,31-1 1 15,3-3 2-15,-12 16 0 16,0-12-1-16,-14 7-2 15,-20 4 1-15,-14 1 1 0,-30 14 2 16,-22 16-1-16,-25-3 2 16,-17-5-4-16,-27 8-2 15,-21-8 4-15,-17 1 1 16,-22-1 0-16,-12 0 1 16,-22 0-2-16,-5-3-1 15,-12-4 3-15,-14-5 0 16,-12 1-1-16,-13 0-2 15,-5 0 1-15,-12 0-1 16,-5 0 0-16,-8-1 0 16,-1-3-3-16,-8 0 2 0,0 0 3 15,-8 0 1-15,-1 0 1 16,1 0 0-16,-10 0 2 16,-3 0 3-16,4-3-2 15,-5 3 1-15,-4 3-5 16,-8 5-2-16,-1 4-3 15,1 22 1-15,-5 8 3 16,0 19 1-16,-4 24-1 16,0 18 1-16,4 8-2 15,-4 0-1-15,0-3 3 16,0-9 0-16,-4 8 5 16,-5-11 3-16,0-19-4 15,-8-8-2-15,-4-20 2 16,-5-3 0-16,-9-11 3 15,-8-8 4-15,-18-8 5 0,-12 0 5 16,-17-7-3-16,-27-9-1 16,-21-6-9-16,-51-1-4 15,-40-12-9-15,-51 1-1 16,-26-8-1-16,-43 0 2 16,-52 0 1-16,-26-23 3 15,-60 12-3-15,-43 7-2 16,-47 4 2-16,-35 8 2 15,-4 7 0-15,12 0 2 16,18 1-4-16,35 3 0 16,46 4-12-16,62 4-5 15,63 30-50-15,27 16-22 16,51-8-42-16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2:16.14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101069D-4CF2-444A-96A1-D1EC1C012CAD}" emma:medium="tactile" emma:mode="ink">
          <msink:context xmlns:msink="http://schemas.microsoft.com/ink/2010/main" type="inkDrawing" rotatedBoundingBox="9529,13764 9677,6493 10008,6500 9860,13771" semanticType="callout" shapeName="Other">
            <msink:sourceLink direction="with" ref="{D9A2D525-BA9E-4EEC-B603-0D71ED70D343}"/>
            <msink:sourceLink direction="with" ref="{F01F5826-28CD-4304-97CE-72E5F458FD8A}"/>
          </msink:context>
        </emma:interpretation>
      </emma:emma>
    </inkml:annotationXML>
    <inkml:trace contextRef="#ctx0" brushRef="#br0">9839 6498 136 0,'-29'-2'52'0,"29"4"-28"0,-3 1-22 0,3-3 12 15,0 8-12-15,0 0 0 16,0 2-2-16,3 6 0 0,3 5 0 15,0 3 0-15,-1 13 2 0,-2 6-3 16,0 4 0-16,6 17 1 16,-3 4 2-16,0 9-3 15,-3 3 0-15,0-1 1 16,0 14 0-16,0 4 4 16,-3 1 2-16,-6 0 2 15,3 5 2-15,0-2-1 16,0 13 0-16,-6-3-1 15,3 8 0-15,6 8-7 16,-6 3-2-16,3 2 2 16,1 5 1-16,-1 6 0 15,8 11-2-15,-2 4 1 16,0 7 1-16,-6-12-3 16,0-10 0-16,-2-8 5 0,-1-16 2 15,0-5 0 1,0 2 1-16,-6 0-2 0,3-2 2 15,0-3-4-15,0 3 0 16,0 10-1-16,0 1-2 16,3 2 1-16,0-3 1 15,3-5-1-15,0 21-1 16,0-15 3-16,3-3 0 16,0-9-4-16,3 1 1 15,0 5 2-15,0-2 1 16,-3-9 1-16,0-5 2 15,0 3 1-15,0 0 1 0,0 0-7 16,-3-11 0 0,3-5 1-16,0-5 3 0,0-1-2 15,0 1-2-15,3-3 0 16,0-8-1-16,0 5 0 16,0 1 0-16,0 2-3 15,-3 0 0-15,0-5 4 16,3-3 1-16,-3-8 0 15,0-11-2-15,0-10 3 16,0-8 0-16,0-5-4 16,-3-11-1-16,0-2 1 15,0-6 0-15,0-5-2 16,0 0 0-16,-3-8-3 16,-3-5-1-16,-3-9 1 15,1-7-1-15,-13-11 0 16,0-5 1-16,3-5 2 15,0-6-1-15,3 1 4 16,3-1 2-16,4 6 2 16,2 5-1-16,3 8-2 15,0 5-2-15,3 8 1 16,3 5 1-16,6 11 0 16,3 11 4-16,6 13 2 15,8 8-2-15,1 7-3 16,3 4 0-16,-3-6-1 15,-3-6-3-15,-4-1 2 16,1-7 3-16,-3-4 3 0,-3-6-7 16,0-5 0-16,-3-3 0 15,0-5 1-15,3 0-2 16,0-5 2-16,0-3 1 16,-1-5 0-16,1-11-7 15,0-16-3-15,-3-34-47 16,0-24-60-1,-9 6 26-15</inkml:trace>
  </inkml:traceGroup>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2:25.216"/>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89CF58C-4DF0-4D35-917F-1B8BFFB6D460}" emma:medium="tactile" emma:mode="ink">
          <msink:context xmlns:msink="http://schemas.microsoft.com/ink/2010/main" type="inkDrawing" rotatedBoundingBox="13089,5020 15897,5055 15884,6112 13076,6077" semanticType="enclosure" shapeName="Other">
            <msink:destinationLink direction="with" ref="{F14037FD-5FDB-4B8A-A888-8CCB063A293C}"/>
          </msink:context>
        </emma:interpretation>
      </emma:emma>
    </inkml:annotationXML>
    <inkml:trace contextRef="#ctx0" brushRef="#br0">14644 5268 124 0,'56'-11'49'0,"-44"9"-26"0,3-4-12 0,-12 6 18 16,0-2 7-16,-3-4 8 15,-3-7-15-15,-3 0-7 16,-6-6-13-16,-15 1 5 0,-8-1 5 16,-10 1-6-16,-18 2-2 15,-14-3-2-15,-12 6-1 16,-10 3 0-16,-11 4 2 0,-15 6-5 15,3 6-3-15,-12 4-4 16,3 19 1-16,6 3 3 16,12 2 1-16,9 11-6 15,15 0 0-15,20 6-4 16,22 12 2-16,23 17 1 16,30 4-1-16,27 1 4 15,41 8 0-15,39 2 1 16,30-11 0-16,30-15-3 15,32-13 2-15,24-19 1 16,12-19 0-16,3-15 0 16,-3-27 0-16,-8-10-3 0,-28-9 2 15,-23-9 12-15,-22-7 7 16,-29-9 13-16,-35-4 8 16,-31-2 5-16,-32-3 3 15,-33 3-12-15,-33-10-6 16,-30 2-9-16,-32 7 0 15,-33 9-16-15,-21 13-6 16,-14 11-11-16,-13 10-5 16,9 8-6-16,13 11-2 15,29 5-50-15,20 11-23 16,37 5-58 0</inkml:trace>
  </inkml:traceGroup>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2:26.761"/>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F14037FD-5FDB-4B8A-A888-8CCB063A293C}" emma:medium="tactile" emma:mode="ink">
          <msink:context xmlns:msink="http://schemas.microsoft.com/ink/2010/main" type="inkDrawing" rotatedBoundingBox="15320,6113 15727,8523 15026,8641 14620,6231" semanticType="callout" shapeName="Other">
            <msink:sourceLink direction="with" ref="{A89CF58C-4DF0-4D35-917F-1B8BFFB6D460}"/>
          </msink:context>
        </emma:interpretation>
      </emma:emma>
    </inkml:annotationXML>
    <inkml:trace contextRef="#ctx0" brushRef="#br0">15007 6167 208 0,'-6'0'79'0,"3"6"-42"0,-3-1-48 16,3 3 13-16,-6 13-6 15,0 6 2-15,-3 10-1 16,-3 16-1-16,0 21 3 15,-6 13 0-15,-2 13 1 0,-1 22 2 16,0 13 1-16,6 11-1 16,6-1-2-16,12-5 3 15,12-5 0-15,9-8 7 16,18-5 4-16,5-16 1 16,10-14 4-16,2-7-7 15,4-13-2-15,-6-1-3 0,-7-13-2 16,-5-10 1-16,-6-11 1 15,-7-8 1-15,-5-8 0 16,-6-5 4-16,-3-3 3 16,-6-2 0-16,-3-3 4 15,-3-3-9-15,-3-5-3 16,0 0-18-16,0 0-5 16,0 0-27-16,0-8-169 31,6-18 84-16</inkml:trace>
    <inkml:trace contextRef="#ctx0" brushRef="#br0" timeOffset="341.1205">15632 7959 316 0,'-9'0'118'0,"3"-3"-64"0,-3 11-67 15,6-3 17-15,0 3-11 16,0 5 0-16,0 6-3 16,3 2 1-16,0 11 5 15,3 10 0-15,0 11 2 0,3 3 2 16,0-3 2-16,0 0-1 16,-3-6-1-16,-3-7 3 15,0-3 0-15,-6-5 7 16,0-6 4-16,-3-5 8 0,-6-5 4 15,-3-5 1-15,-6-6 3 16,-8-5-3-16,-7-3-2 16,-6-5-5-16,1 0-2 15,-4 3-10 1,3-3-3-16,1-2-25 0,2 4-9 16,3 4-59-16,7-1-23 15</inkml:trace>
  </inkml:traceGroup>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1:47.85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496FF0D3-81B4-4AAA-A649-C81C2BFEB2C4}" emma:medium="tactile" emma:mode="ink">
          <msink:context xmlns:msink="http://schemas.microsoft.com/ink/2010/main" type="writingRegion" rotatedBoundingBox="9068,13956 12985,13360 13317,15539 9399,16135"/>
        </emma:interpretation>
      </emma:emma>
    </inkml:annotationXML>
    <inkml:traceGroup>
      <inkml:annotationXML>
        <emma:emma xmlns:emma="http://www.w3.org/2003/04/emma" version="1.0">
          <emma:interpretation id="{F87383D6-67B4-4F32-A42E-DADAC950FBB0}" emma:medium="tactile" emma:mode="ink">
            <msink:context xmlns:msink="http://schemas.microsoft.com/ink/2010/main" type="paragraph" rotatedBoundingBox="9528,13886 12367,13454 12486,14240 9647,14672" alignmentLevel="1"/>
          </emma:interpretation>
        </emma:emma>
      </inkml:annotationXML>
      <inkml:traceGroup>
        <inkml:annotationXML>
          <emma:emma xmlns:emma="http://www.w3.org/2003/04/emma" version="1.0">
            <emma:interpretation id="{2BAB5F77-FD01-445A-B864-71C19DB358FC}" emma:medium="tactile" emma:mode="ink">
              <msink:context xmlns:msink="http://schemas.microsoft.com/ink/2010/main" type="line" rotatedBoundingBox="9528,13886 12367,13454 12486,14240 9647,14672"/>
            </emma:interpretation>
          </emma:emma>
        </inkml:annotationXML>
        <inkml:traceGroup>
          <inkml:annotationXML>
            <emma:emma xmlns:emma="http://www.w3.org/2003/04/emma" version="1.0">
              <emma:interpretation id="{D9A2D525-BA9E-4EEC-B603-0D71ED70D343}" emma:medium="tactile" emma:mode="ink">
                <msink:context xmlns:msink="http://schemas.microsoft.com/ink/2010/main" type="inkWord" rotatedBoundingBox="9528,13886 12367,13454 12486,14240 9647,14672">
                  <msink:destinationLink direction="with" ref="{E101069D-4CF2-444A-96A1-D1EC1C012CAD}"/>
                </msink:context>
              </emma:interpretation>
              <emma:one-of disjunction-type="recognition" id="oneOf0">
                <emma:interpretation id="interp0" emma:lang="en-US" emma:confidence="0">
                  <emma:literal>not part of</emma:literal>
                </emma:interpretation>
                <emma:interpretation id="interp1" emma:lang="en-US" emma:confidence="0">
                  <emma:literal>not part of</emma:literal>
                </emma:interpretation>
                <emma:interpretation id="interp2" emma:lang="en-US" emma:confidence="0">
                  <emma:literal>not part of</emma:literal>
                </emma:interpretation>
                <emma:interpretation id="interp3" emma:lang="en-US" emma:confidence="0">
                  <emma:literal>not Part of</emma:literal>
                </emma:interpretation>
                <emma:interpretation id="interp4" emma:lang="en-US" emma:confidence="0">
                  <emma:literal>not party of</emma:literal>
                </emma:interpretation>
              </emma:one-of>
            </emma:emma>
          </inkml:annotationXML>
          <inkml:trace contextRef="#ctx0" brushRef="#br0">9619 14118 160 0,'0'-5'63'0,"-12"8"-34"0,18-3-23 16,-6 2 17-16,0 6-3 15,0 3 3-15,3 7-7 0,0 3-1 16,0 6-9-1,0-1 3-15,-6 1 3 0,6-1-4 16,-3 1 0-16,0-4-2 0,-3-1-1 16,6-4-1-16,-6-5 0 15,0-2 4-15,0-3 5 16,0-5-1-16,0-3 3 16,3-6-6-16,-3-2-1 15,0-5-4-15,0-3-1 16,0-2-1-16,3-6-2 15,3-5 1-15,3 0-1 16,6 2-5-16,0 1-1 16,0 5 3-16,0-1 1 15,3 9-3-15,3 5 1 16,-4 6 2-16,4 4 1 16,0 9 1-16,-3 5 2 15,-3 2-1-15,0 3 2 0,0-2-2 16,-6-1-1-16,0 1 5 15,-3 0 1-15,-3-1-2 16,0 1-3-16,0-4 0 16,0-1-1-16,0-4-20 15,0-2-9-15,0-3-18 16,6-2-9-16,0-6-16 16,5-2-40-1,1-5 25-15</inkml:trace>
          <inkml:trace contextRef="#ctx0" brushRef="#br0" timeOffset="331.1762">9985 14028 192 0,'-9'3'71'0,"6"-3"-38"0,-6 5-28 0,6 3 19 16,-5 11-4-16,-1 4 0 15,-3 7-4-15,3 4-2 16,0-2-8-16,3-1-4 0,3 1 1 15,3-5 0-15,3-1 1 16,6-5 4-16,6-5 5 16,3-5-3-16,2-9 2 15,1-4-5-15,0-6 1 16,3-3-5-16,-6-2-2 16,-3-6 2-16,-9-4 0 15,-9-4-1-15,-3 1 1 0,-6-3-4 16,-3 0 0-16,0 10-6 15,-3-2 0-15,3 10-19 16,0 3-8-16,3 3-13 16,3 0-4-16,4-1-47 15</inkml:trace>
          <inkml:trace contextRef="#ctx0" brushRef="#br0" timeOffset="576.727">10164 13790 216 0,'-9'8'82'0,"9"-3"-44"0,0 11-44 0,3-3 14 16,-3 9 4-16,0 9 4 16,3 9-1-16,-3 8 1 15,3 5-9-15,-3-1-4 0,3-7 0 16,0-2 0-16,0-6 1 15,0-5-13 1,0-6-4-16,0-5-51 0,0-5-23 16,-3-5-4-1</inkml:trace>
          <inkml:trace contextRef="#ctx0" brushRef="#br0" timeOffset="783.0663">9982 14018 276 0,'3'-6'104'0,"6"4"-56"0,6-6-47 15,-3 5 21-15,3-2-3 16,6-3 1-16,5-3-9 16,4 3-2-16,0-2-5 15,3 2-14-15,-3 0-3 0,-4 3-43 16,1-1-15-16,0 4-48 15</inkml:trace>
          <inkml:trace contextRef="#ctx0" brushRef="#br0" timeOffset="1458.1584">10560 13996 196 0,'-15'3'74'0,"27"5"-40"15,-18 8-31-15,6-3 15 0,0 16 4 16,0 8 6-16,0 8-11 16,-6 0-4-16,3 0-8 15,0 3-2-15,0-6 1 0,0 1-2 16,3 2 1-16,0-8 2 15,0-8 2-15,0-8-1 16,-3-3-1-16,0-7 3 16,0-3 5-16,-3-21-5 15,3-6-2-15,0-5-1 16,0-5-3-16,0-3-2 16,0-5-2-16,3-2-1 15,3-4 2-15,0-4 2 16,3 2 0-16,3 2-1 15,6 4 1-15,3 7 1 16,0 6-3-16,-1 7 0 16,4 8 1-16,0 9 2 15,0 4-1-15,0 9 2 16,-3 5 4-16,-6 2 4 16,-6 4-2-16,-6 1 0 0,-6 4-5 15,-6-6-1-15,-3 0-6 16,0-5 0-16,0-3-21 15,-6-2-7-15,3-6-17 16,3-5-5-16,4 0-29 16,11-5-46-1,8-6 36-15</inkml:trace>
          <inkml:trace contextRef="#ctx0" brushRef="#br0" timeOffset="1848.1457">10884 13959 196 0,'9'-8'74'0,"-9"8"-40"0,0 0-18 16,0 0 22-16,-3 3-14 16,-3 2-1-16,-3 3-7 0,-3 6-2 15,-3 7-8-15,1 11-4 0,-1 2 1 16,0 3-2-16,6 3 2 16,0-9 0-16,6-2 1 15,3-5 0-15,3-8 0 16,3-3 2-16,3-5 1 15,3-8 1-15,3-8 2 16,2-5-5-16,1-5-3 16,-3-6 1-16,-6-8 0 15,-3-2-1-15,-3 5 1 16,-3 2-4-16,0 6-2 16,0 8 10-16,0 5 8 15,0 5-10-15,0 8-3 0,0 11-3 16,3 5-1-16,3 3 2 15,0 0 2-15,3 0-3 16,0-6 0-16,3-2-21 16,0-5-8-16,5-3-34 15,4-8-11-15,3-5-40 16</inkml:trace>
          <inkml:trace contextRef="#ctx0" brushRef="#br0" timeOffset="2193.5955">11113 13986 220 0,'-6'18'85'0,"6"-2"-46"0,6 11-35 0,-6-11 19 15,0 2 0 1,0 3 3-16,0-2-11 0,0 5-6 16,0-6-6-1,0-2 0-15,0-3 2 0,0-2-2 0,0-6-2 16,-3 0 6-16,0-5 5 15,0-2 0-15,0-4 3 16,0-4-6-16,3-3-3 16,0-3-6-16,3-3 0 15,3-2-2-15,0 5 0 16,3 0 0-16,3 3-2 16,3 0 5-16,0 2 1 15,0 3-3-15,3 0-1 0,-3 1-10 16,-1 1-3-16,1 1-27 15,0-3-13 1,0 0-26-16,-3-3-52 16,3 1 35-16</inkml:trace>
          <inkml:trace contextRef="#ctx0" brushRef="#br0" timeOffset="2391.8716">11387 13764 216 0,'3'-22'82'0,"0"17"-44"0,0 3-27 16,-3 2 21-16,6 2-11 15,0 6-1-15,0 3-4 16,0 10 0-16,0 5-8 16,0 9-1-16,-6 4 3 0,0 4-6 15,0 2 0-15,0-3-2 16,-3-5 1-16,0-3-7 0,0-7 1 16,-3-6-50-16,0-5-19 15,0-8-46 1</inkml:trace>
          <inkml:trace contextRef="#ctx0" brushRef="#br0" timeOffset="2585.4404">11286 13862 316 0,'-6'-6'121'0,"12"6"-66"0,9-2-64 0,-3 2 20 16,6-3-4-16,2 0 4 0,7 1-4 15,6-1 1 1,0 0-5-16,2 3-19 0,1 0-10 16,3-2-70-16,3-6-32 15,-4-3 22 1</inkml:trace>
          <inkml:trace contextRef="#ctx0" brushRef="#br0" timeOffset="2990.8373">11974 13877 256 0,'-12'0'96'0,"3"6"-52"0,-9 4-51 0,12-2 16 15,-3 5 1-15,-3 6 5 16,0 2 2-16,3 3 1 16,0 5-9-16,6 0-3 0,3-5-2 15,3-3 2-15,6-2 1 16,3-6-3-16,3-8-3 16,3-5 6-16,0-8 3 15,0-8-5-15,-1-2-1 16,-2-3 2-16,-6-3 1 0,-6 0 3 15,-6 0 1 1,-3 0-1-16,-3 3-1 0,-8 3-12 16,-1 5-3-16,0 2-13 15,3 6-5-15,3 2-42 16,6 6-20-16,18-1-39 16</inkml:trace>
          <inkml:trace contextRef="#ctx0" brushRef="#br0" timeOffset="3229.5212">12346 13605 280 0,'-15'-27'107'0,"9"25"-58"0,-3 2-37 0,3 2 24 16,-3 4-19-1,-3 12-7-15,0 6-9 0,0 10-3 16,3 11 1-16,3 3-2 0,3 2 1 15,3-2 0-15,0-6-2 16,3 6 5-16,0-6 1 16,0-5-9-16,-3-10-5 15,0-6-38-15,-3-5-18 16,3-8-50 0</inkml:trace>
          <inkml:trace contextRef="#ctx0" brushRef="#br0" timeOffset="3379.6431">12084 13880 316 0,'-15'-5'121'0,"18"5"-66"0,12 0-64 0,-6 0 18 0,6 0-7 15,8 0 3-15,13 0-4 16,9 0-3-16,5 0 1 16,1 2-27-16,2-2-10 0,7-15-91 15</inkml:trace>
        </inkml:traceGroup>
      </inkml:traceGroup>
    </inkml:traceGroup>
    <inkml:traceGroup>
      <inkml:annotationXML>
        <emma:emma xmlns:emma="http://www.w3.org/2003/04/emma" version="1.0">
          <emma:interpretation id="{D195FB5B-C9E9-4244-AAC1-827DEFE5543B}" emma:medium="tactile" emma:mode="ink">
            <msink:context xmlns:msink="http://schemas.microsoft.com/ink/2010/main" type="paragraph" rotatedBoundingBox="9505,14717 12476,14345 12557,14988 9586,15360" alignmentLevel="1"/>
          </emma:interpretation>
        </emma:emma>
      </inkml:annotationXML>
      <inkml:traceGroup>
        <inkml:annotationXML>
          <emma:emma xmlns:emma="http://www.w3.org/2003/04/emma" version="1.0">
            <emma:interpretation id="{BE3F7154-4BFF-46AC-A675-2582BE5BCB2B}" emma:medium="tactile" emma:mode="ink">
              <msink:context xmlns:msink="http://schemas.microsoft.com/ink/2010/main" type="line" rotatedBoundingBox="9505,14717 12476,14345 12557,14988 9586,15360"/>
            </emma:interpretation>
          </emma:emma>
        </inkml:annotationXML>
        <inkml:traceGroup>
          <inkml:annotationXML>
            <emma:emma xmlns:emma="http://www.w3.org/2003/04/emma" version="1.0">
              <emma:interpretation id="{1826B347-6598-47B8-A928-DEDDD863C826}" emma:medium="tactile" emma:mode="ink">
                <msink:context xmlns:msink="http://schemas.microsoft.com/ink/2010/main" type="inkWord" rotatedBoundingBox="9509,14745 11210,14532 11287,15147 9586,15360"/>
              </emma:interpretation>
              <emma:one-of disjunction-type="recognition" id="oneOf1">
                <emma:interpretation id="interp5" emma:lang="en-US" emma:confidence="0">
                  <emma:literal>picture,</emma:literal>
                </emma:interpretation>
                <emma:interpretation id="interp6" emma:lang="en-US" emma:confidence="0">
                  <emma:literal>picture</emma:literal>
                </emma:interpretation>
                <emma:interpretation id="interp7" emma:lang="en-US" emma:confidence="0">
                  <emma:literal>pictures</emma:literal>
                </emma:interpretation>
                <emma:interpretation id="interp8" emma:lang="en-US" emma:confidence="0">
                  <emma:literal>Picture,</emma:literal>
                </emma:interpretation>
                <emma:interpretation id="interp9" emma:lang="en-US" emma:confidence="0">
                  <emma:literal>pictured</emma:literal>
                </emma:interpretation>
              </emma:one-of>
            </emma:emma>
          </inkml:annotationXML>
          <inkml:trace contextRef="#ctx0" brushRef="#br0" timeOffset="4613.6726">9560 14933 184 0,'3'34'68'0,"3"1"-36"0,-1 15-35 0,-2-21 13 15,0 3-3-15,0 5 1 16,0 0 2-16,0 0 4 15,0-5-8-15,0 0-3 0,-3-6-2 16,0-5 1-16,0-5 1 16,0-11 1-16,0-2 0 15,-3-8-2-15,0-6 1 16,0-5 0-16,0-5 1 16,-3 0 4-16,3-3 3 15,1-8-2-15,2-2 2 16,2 0-2-16,4-11 0 15,3 2-1-15,3 1 0 16,6 5-2-16,3 3 1 16,0 7 0-16,3 9 1 15,-1 10-7-15,1 13-2 16,0 8 4-16,-3 11 5 0,-3 2 0 16,-6 1 3-16,-3-1 0 15,-6 1 3-15,-6-1-5 16,-6-5-3-16,-3-5-3 15,-3-2 0-15,-6-4-7 16,-3-5 1-16,-3-5-10 16,4-2-2-16,2-4-16 15,3-1-6-15,3-4-20 16,6-2-9-16,12-1-37 16</inkml:trace>
          <inkml:trace contextRef="#ctx0" brushRef="#br0" timeOffset="4807.6345">9890 14878 248 0,'-3'10'93'0,"9"1"-50"0,-3 7-41 0,0 3 17 16,0 1-1-16,0 1 3 15,0 4-9-15,3-3-4 16,-3 2-5-16,3-10-9 0,-3 2-1 15,0-7-61-15,3-3-24 16,0-8-14 0</inkml:trace>
          <inkml:trace contextRef="#ctx0" brushRef="#br0" timeOffset="4957.5344">9923 14859 264 0,'-6'-5'101'0,"12"2"-54"0,9-2-75 15,-6 2 7-15,5 0-26 16,4 1-6-16,6-1-7 16,6 1-3-16,-3-1 8 15,2 3 6-15</inkml:trace>
          <inkml:trace contextRef="#ctx0" brushRef="#br0" timeOffset="5136.377">10173 14862 252 0,'-33'21'96'0,"24"-5"-52"0,-27 0-40 0,27-3 21 15,1 11-10-15,-1-1 2 16,3 1-6-16,6 0-1 16,3-3-6-16,9 6-1 15,2-9 1-15,4-7-7 0,3-6 0 16,6-5-17-16,-3-5-4 16,2-8-32-16,1-3-14 15,-3-21-34 1</inkml:trace>
          <inkml:trace contextRef="#ctx0" brushRef="#br0" timeOffset="5331.7912">10322 14647 260 0,'-6'-2'99'0,"6"4"-54"16,0 1-53-16,3 10 16 16,0 6-4-16,0 5 16 15,0 10 6-15,3 6-12 16,-4 2-6-16,1 3-3 0,0 0-1 15,0-5 2-15,-3-6-19 16,0-5-8 0,0-8-49-16,0-2-22 0</inkml:trace>
          <inkml:trace contextRef="#ctx0" brushRef="#br0" timeOffset="6322.1772">10217 14851 312 0,'-3'-8'115'0,"12"3"-62"0,3-3-66 0,-6 5 17 15,9-2-6-15,0 0 3 16,3-1 0-16,0 1-1 16,6 0 1-16,-1 0-26 0,-2 2-8 15,-3 0-5-15,0 1 0 16,-3 2 16-16,-3 2 9 15,-3 4 16-15,-3 4 9 16,0 9 9-16,-4 2 5 16,1 5-6-16,3 6 1 0,0-6-6 15,0-2 1 1,3-3-7-16,0-5-3 16,9-10 5-1,0-4-8-15,0-12-1 0,-3-4-4 16,-3-1 0-16,-4-4 2 15,-2 3 0-15,0 3 6 16,-3 2 4-16,0 6 3 16,-3 5 3-16,3 8-9 15,3 3-2-15,-3 7-1 16,3 1 0-16,0-1-5 16,0-2 1-16,3-3-2 15,-3-2 0-15,0-6-22 16,3-2-10-16,-3-3-22 15,9-11-7-15,-3-5-11 16,-3-2-24-16,-1 2 36 16,-2 0 64-16,0 3 34 15,0 2 14-15,-3 3 4 16,6 3-17-16,-3 5-8 16,0 5-1-16,-3 11 1 15,0 5-15-15,0-2 1 0,0-1 1 16,0-2-6-16,0-3-1 15,-3-2 1-15,0-3 4 16,0 0 1-16,0-8 3 16,0 0-6-16,0-5-2 0,0-9-3 15,0-7-2-15,0-3-8 16,3-2 0-16,3 0-4 16,3-1 0-16,3 3-12 15,3 3-3-15,0 5-1 16,-1 3 1-16,4 5 7 15,0 3 7-15,-3 2 5 16,0 6 4-16,0 2 9 16,3 3 3-16,-3 3 0 15,-1 2 2-15,1-3-6 16,0 1-3-16,3-3 1 16,-3-3 0-16,0-5-1 15,0-5-1-15,-3-3-3 16,0-3-2-16,-1-2 1 15,-5 0-1-15,-3 0-5 16,-3-1-1-16,-6 4-11 0,-3 2-1 16,-2 0 2-16,-10 8 5 15,0 5 1-15,0 6 2 16,0 5 9-16,3 5 4 16,3 3 9-16,7 10 5 15,2-2-3-15,6-3 1 16,3-5-10-16,5 0-2 15,10-3-12-15,0-5-5 16,3-8-38-16,3-3-15 16,0-5-51-1</inkml:trace>
          <inkml:trace contextRef="#ctx0" brushRef="#br0" timeOffset="6476.2281">11271 15015 268 0,'-9'11'101'0,"12"-3"-54"0,0 10-50 15,-3-5 16-15,-3 1 4 16,-3-4 6-16,-12 9-8 16,-2-3-1-16,-4-3-8 15,-3-3-46-15,0-7-18 0,-6-8-68 16</inkml:trace>
        </inkml:traceGroup>
        <inkml:traceGroup>
          <inkml:annotationXML>
            <emma:emma xmlns:emma="http://www.w3.org/2003/04/emma" version="1.0">
              <emma:interpretation id="{8AD35456-9544-4231-BDB8-D64AC8346D7A}" emma:medium="tactile" emma:mode="ink">
                <msink:context xmlns:msink="http://schemas.microsoft.com/ink/2010/main" type="inkWord" rotatedBoundingBox="11582,14457 12476,14345 12544,14888 11650,15000"/>
              </emma:interpretation>
              <emma:one-of disjunction-type="recognition" id="oneOf2">
                <emma:interpretation id="interp10" emma:lang="en-US" emma:confidence="1">
                  <emma:literal>but</emma:literal>
                </emma:interpretation>
                <emma:interpretation id="interp11" emma:lang="en-US" emma:confidence="0">
                  <emma:literal>bat</emma:literal>
                </emma:interpretation>
                <emma:interpretation id="interp12" emma:lang="en-US" emma:confidence="0">
                  <emma:literal>bwt</emma:literal>
                </emma:interpretation>
                <emma:interpretation id="interp13" emma:lang="en-US" emma:confidence="0">
                  <emma:literal>bunt</emma:literal>
                </emma:interpretation>
                <emma:interpretation id="interp14" emma:lang="en-US" emma:confidence="0">
                  <emma:literal>bet</emma:literal>
                </emma:interpretation>
              </emma:one-of>
            </emma:emma>
          </inkml:annotationXML>
          <inkml:trace contextRef="#ctx0" brushRef="#br0" timeOffset="7131.5233">11616 14457 184 0,'0'24'71'0,"0"18"-38"0,12 14-25 16,-9-25 16-16,0 6 8 16,0 6 4-16,0-1 1 15,-3-2 2-15,0-3-21 16,0-3-6-16,3-7-1 0,-3-6-5 15,-3-5-7 1,3-16-7-16,0-3-4 16,-3-5-1-16,6-5-6 0,0-3-3 15,0-3 9 1,6 1 5-16,0 2 1 0,3 3 2 16,6 2 3-1,6 3 3-15,5 6 15 0,-2 4 7 16,0 6 4-16,-6 3 3 15,-6 5-7-15,-6 0-4 16,-6 2-3-16,-6-2 0 16,-6 0-11-16,-6-3-2 15,-3 3-12-15,0-3-4 16,0-2-15-16,3-3-8 16,-3-3-20-16,1-2-7 15</inkml:trace>
          <inkml:trace contextRef="#ctx0" brushRef="#br0" timeOffset="7490.8337">11962 14769 240 0,'-6'8'90'0,"9"5"-48"0,3 16-40 16,-3-13 17-16,0 3 5 15,3-1 7-15,0 3-7 16,2 3-5-16,1-5-10 15,0-6 0-15,0-8 4 0,0-7-9 16,3-4-5-16,3-7-4 16,-3-5-2-16,-3-4 1 0,-3 1 4 15,0 0 1-15,0 5 1 16,-3 3-3-16,0 2 2 16,0 3 1-16,3 6 2 15,-1 4 1-15,4 6 3 16,0 6 1-16,3-1 3 15,0 0-5-15,3 0-1 16,0-5-7-16,3-2 0 16,0-4-19-16,0-7-6 15,-4-6-18-15,1-5-9 16,3-2-25 0,-3-11-50-16,-3-6 33 0</inkml:trace>
          <inkml:trace contextRef="#ctx0" brushRef="#br0" timeOffset="7659.2693">12307 14396 264 0,'-3'-26'101'0,"3"23"-54"0,3 3-42 16,0 5 22-16,0 6-15 16,3 7-2-16,3 19-2 15,0 8 0-15,0 8-4 16,0-5-3-16,0 2 2 0,-1-2 0 16,1-6 1-16,0-2-9 15,-3-8-2-15,0-6-36 16,-3-5-16-16,3-5-63 15</inkml:trace>
          <inkml:trace contextRef="#ctx0" brushRef="#br0" timeOffset="7842.5149">12143 14682 308 0,'-9'0'115'0,"15"-3"-62"0,12-5-64 0,-3 6 16 15,9-1 0-15,9-2 4 16,8-3-4-16,4 0-1 16,0-3-2-16,5 1-48 0,1-1-21 15,-4 0-57 1</inkml:trace>
        </inkml:traceGroup>
      </inkml:traceGroup>
    </inkml:traceGroup>
    <inkml:traceGroup>
      <inkml:annotationXML>
        <emma:emma xmlns:emma="http://www.w3.org/2003/04/emma" version="1.0">
          <emma:interpretation id="{BBEDF479-780C-4095-B83F-0DA5D36068DE}" emma:medium="tactile" emma:mode="ink">
            <msink:context xmlns:msink="http://schemas.microsoft.com/ink/2010/main" type="paragraph" rotatedBoundingBox="9320,15624 13217,14957 13317,15537 9419,16204" alignmentLevel="1"/>
          </emma:interpretation>
        </emma:emma>
      </inkml:annotationXML>
      <inkml:traceGroup>
        <inkml:annotationXML>
          <emma:emma xmlns:emma="http://www.w3.org/2003/04/emma" version="1.0">
            <emma:interpretation id="{5850A7EE-36FB-42B6-BCAE-1BEF4FC377CF}" emma:medium="tactile" emma:mode="ink">
              <msink:context xmlns:msink="http://schemas.microsoft.com/ink/2010/main" type="line" rotatedBoundingBox="9320,15624 13217,14957 13317,15537 9419,16204"/>
            </emma:interpretation>
          </emma:emma>
        </inkml:annotationXML>
        <inkml:traceGroup>
          <inkml:annotationXML>
            <emma:emma xmlns:emma="http://www.w3.org/2003/04/emma" version="1.0">
              <emma:interpretation id="{7B3C34D5-ED3B-4B31-9F5C-954720FB6CD8}" emma:medium="tactile" emma:mode="ink">
                <msink:context xmlns:msink="http://schemas.microsoft.com/ink/2010/main" type="inkWord" rotatedBoundingBox="9330,15685 11328,15343 11402,15774 9404,16115"/>
              </emma:interpretation>
              <emma:one-of disjunction-type="recognition" id="oneOf3">
                <emma:interpretation id="interp15" emma:lang="en-US" emma:confidence="1">
                  <emma:literal>included</emma:literal>
                </emma:interpretation>
                <emma:interpretation id="interp16" emma:lang="en-US" emma:confidence="0">
                  <emma:literal>include</emma:literal>
                </emma:interpretation>
                <emma:interpretation id="interp17" emma:lang="en-US" emma:confidence="0">
                  <emma:literal>includes</emma:literal>
                </emma:interpretation>
                <emma:interpretation id="interp18" emma:lang="en-US" emma:confidence="0">
                  <emma:literal>incudes</emma:literal>
                </emma:interpretation>
                <emma:interpretation id="interp19" emma:lang="en-US" emma:confidence="0">
                  <emma:literal>include a</emma:literal>
                </emma:interpretation>
              </emma:one-of>
            </emma:emma>
          </inkml:annotationXML>
          <inkml:trace contextRef="#ctx0" brushRef="#br0" timeOffset="8835.2812">9384 15793 212 0,'-3'0'79'0,"3"0"-42"0,3 5-30 16,-3-5 18-16,0 6 7 16,0 2 4-16,3 13-7 15,3-3-5-15,0 1-14 16,-3 2-4-16,-3-3 0 0,3 4-1 15,0-7 0-15,-6 1-14 16,6-5-4-16,-3-1-36 16,6-7-15-16,0-3-58 15</inkml:trace>
          <inkml:trace contextRef="#ctx0" brushRef="#br0" timeOffset="8996.9543">9339 15700 288 0,'-6'-2'107'0,"6"2"-58"0,18 0-66 0,-18 0 14 15,9 0-24-15,0 2-6 16,6 1-46-16,-3 0-19 16,3-1 20-16,3 1 13 15</inkml:trace>
          <inkml:trace contextRef="#ctx0" brushRef="#br0" timeOffset="9307.9635">9494 15886 232 0,'-6'29'88'0,"9"-21"-48"0,-3 10-45 0,0-10 17 0,0 3 2 16,0-3 5-16,0 2 2 16,0-2 2-16,0-3-13 15,0-5-3-15,0 0-1 0,3-2-3 16,3-6-2-16,0-5 0 15,3-1 1-15,0-12-6 16,3 2 1-16,6 3 1 16,-3 2 1-16,5 6-2 15,1 5 2-15,0 3 1 16,0 13 0-16,0 5 4 16,-3 0 5-16,-4 1-1 15,-2 1 1-15,-3 4-3 0,0-3-1 16,-3-3-6-16,0-2-1 15,-3-1-48-15,3 1-19 16,0-6-53 0</inkml:trace>
          <inkml:trace contextRef="#ctx0" brushRef="#br0" timeOffset="9832.6121">9950 15806 184 0,'-6'-2'71'0,"3"-1"-38"0,-3 0-21 0,3 3 21 16,-3 0 1-16,0 3 4 15,-3 0-10-15,-3 5-4 16,0 13-14-16,-3-3-6 0,3 1-3 16,3 2-4-16,6-3 0 15,3 4-1-15,9-7 3 16,3-1 0-16,3-1 1 15,3-3-5-15,3-4-1 16,3-6-17-16,5-6-8 0,4-4-19 16,-3-3-6-16,-3-11-38 15</inkml:trace>
          <inkml:trace contextRef="#ctx0" brushRef="#br0" timeOffset="10061.0987">10119 15552 240 0,'-6'0'90'0,"15"6"-48"0,-6 7-42 15,0-3 16-15,3 6 6 16,0 8 6-16,0 5-6 16,3 6 0-16,-3 2-13 0,0 2-3 15,0-2-2-15,0-2-2 0,0-6-2 16,0-3-21-16,-3-7-9 15,0-3-27-15,0-3-9 16,3-8-42 0</inkml:trace>
          <inkml:trace contextRef="#ctx0" brushRef="#br0" timeOffset="10404.8566">10250 15759 256 0,'-12'13'96'0,"12"-3"-52"0,3 6-49 0,0-2 17 16,3 4 0-16,-3 1 2 0,6-1 6 16,0-2 2-16,3-3-11 15,0 0-4-15,0-5-1 0,0-2-5 16,3-6-3-16,-1-3-2 16,1-10 0-16,-3-6-4 15,0 1-2-15,-3-3 5 16,-3-3 2-16,-3 8 7 15,0 3 2-15,0 5 9 16,0 2 2-16,-3 6-8 16,6 6-3-16,0 2 0 15,0 5 1-15,3 3-6 16,0 5 0-16,0-5-1 16,2-3 0-16,4-2-29 15,3-6-13-15,3-2-29 0,0-3-11 16,3-11-24-1</inkml:trace>
          <inkml:trace contextRef="#ctx0" brushRef="#br0" timeOffset="10778.7754">10673 15703 256 0,'-15'3'96'0,"6"5"-52"0,-3 2-47 0,9 1 16 15,-3 2-1-15,0 3 3 16,0 5 0-16,3 6 4 15,3-4-11-15,3-2-4 0,3-2-3 0,0-6 3 16,3-2 2 0,3-9 0-16,-3-4-1 0,3-9-3 15,-3-5 1-15,6-5-2 16,-3-5-1-16,-9 2 1 16,-3-5-1-16,-3-8 0 15,-3 2 0-15,-6 1 2 16,0-3 1-16,3 10 5 15,0 4 3-15,3 4-2 16,0 3 0-16,6 16-12 16,3 6-5-16,3 9 4 15,6 12 1-15,-3 2 3 16,9 3 2-16,3-3-1 16,-4 0-1-16,-2-5-30 15,-3 2-13-15,0 3-16 16,-3-7-6-16</inkml:trace>
          <inkml:trace contextRef="#ctx0" brushRef="#br0" timeOffset="11109.3383">10831 15727 264 0,'3'5'101'0,"3"-2"-54"0,5 2-46 0,-5-5 21 15,3 5 1-15,3-5 6 16,3-5-10-16,0 5-3 15,3-5-9-15,9-6-5 0,-7 1 1 0,-5-1-2 16,-3 0 2-16,-3-4-2 16,-9 1-1-1,-3-7-2-15,-9 8-1 16,-3 5-3-16,-2 5 1 0,-1 9 3 16,-3-1 1-16,6 8-2 15,0 0 2-15,6 3 3 16,3 3 3-16,3 2-2 15,6-5 0-15,6 5-1 16,3-5-2-16,6-3-13 16,9-2-6-16,-1-6-23 15,1-2-9-15,0-6-17 16,0-2-8-16,-3-3-16 16</inkml:trace>
          <inkml:trace contextRef="#ctx0" brushRef="#br0" timeOffset="11472.1744">11244 15666 244 0,'-3'-13'90'0,"-15"10"-48"0,10-10-29 0,-4 18 22 16,3 0-20-16,-3 3-8 16,0 6-5-16,0 2-2 15,3 2 0-15,3 1-3 0,3-1 2 16,3 1 1-16,3-1 0 16,3-7 2-16,6-3 3 15,0-6 2-15,3-4 3 16,3-9-1-16,-3-5 0 15,-1-2-5-15,-2-6-3 16,0-8 0-16,-6 3 1 16,-6-3 1-16,-3-2 3 0,-6 2-3 15,-9-8-2-15,1 3 0 16,2 8-1 0,0 5 6-16,3 9 4 0,6 4-10 15,3 11-2-15,3 13-4 16,9 14 1-16,6 15 3 15,3 6 1-15,2-3 1 16,1-3 2-16,3 0-6 16,0-2 1-16,6-11-78 15,8-5-36-15,-2-14 2 16</inkml:trace>
        </inkml:traceGroup>
        <inkml:traceGroup>
          <inkml:annotationXML>
            <emma:emma xmlns:emma="http://www.w3.org/2003/04/emma" version="1.0">
              <emma:interpretation id="{6436C37C-8556-4440-88A7-FDA900FC3AE8}" emma:medium="tactile" emma:mode="ink">
                <msink:context xmlns:msink="http://schemas.microsoft.com/ink/2010/main" type="inkWord" rotatedBoundingBox="11619,15451 12207,15536 12167,15812 11579,15728"/>
              </emma:interpretation>
              <emma:one-of disjunction-type="recognition" id="oneOf4">
                <emma:interpretation id="interp20" emma:lang="en-US" emma:confidence="0.5">
                  <emma:literal>in</emma:literal>
                </emma:interpretation>
                <emma:interpretation id="interp21" emma:lang="en-US" emma:confidence="0">
                  <emma:literal>inn</emma:literal>
                </emma:interpretation>
                <emma:interpretation id="interp22" emma:lang="en-US" emma:confidence="0">
                  <emma:literal>Tin</emma:literal>
                </emma:interpretation>
                <emma:interpretation id="interp23" emma:lang="en-US" emma:confidence="0">
                  <emma:literal>ion</emma:literal>
                </emma:interpretation>
                <emma:interpretation id="interp24" emma:lang="en-US" emma:confidence="0">
                  <emma:literal>tin</emma:literal>
                </emma:interpretation>
              </emma:one-of>
            </emma:emma>
          </inkml:annotationXML>
          <inkml:trace contextRef="#ctx0" brushRef="#br0" timeOffset="12329.9967">11724 15552 200 0,'-6'0'77'0,"12"3"-42"0,-6 0-23 16,0-3 21-16,0 2-2 16,0 9 2-16,0 5-10 15,0-1-1-15,0 4-13 16,0 2 1-16,0 0 1 0,0 1-6 15,0-4-1-15,3 1-2 0,0-6-2 16,-1-3-37 0,4-4-15-16,0-6-67 15</inkml:trace>
          <inkml:trace contextRef="#ctx0" brushRef="#br0" timeOffset="12447.2747">11634 15454 296 0,'-15'0'110'0,"15"0"-60"0,15 0-69 0,-9 3 13 16</inkml:trace>
          <inkml:trace contextRef="#ctx0" brushRef="#br0" timeOffset="12505.4326">11658 15465 340 0,'15'5'-98'0,"6"0"4"15,0-2 7-15</inkml:trace>
          <inkml:trace contextRef="#ctx0" brushRef="#br0" timeOffset="12612.5596">11881 15600 260 0,'-21'42'99'0,"21"-34"-54"0,3 8-55 16,0-8 16-16,-3 3-4 15,0-1 1-15</inkml:trace>
          <inkml:trace contextRef="#ctx0" brushRef="#br0" timeOffset="12839.8088">11872 15711 431 0,'6'5'12'0,"0"-2"-3"0,0-3-8 16,-3-5-4-16,6-3 6 16,0-3 3-16,0-5-6 0,-3-5 1 15,3 0-3-15,3-3 0 16,3 3 4-16,3 2 1 16,2 4 1-16,4 7 0 15,3 2 4-15,-3 6 3 16,-3 8 7-16,-4 5 6 15,-2 6-11-15,-3-1-4 16,0-2-6-16,-3 0-3 16,0-3-41-16,-3-2-20 15,6 0-79 1</inkml:trace>
        </inkml:traceGroup>
        <inkml:traceGroup>
          <inkml:annotationXML>
            <emma:emma xmlns:emma="http://www.w3.org/2003/04/emma" version="1.0">
              <emma:interpretation id="{D589AF7D-A887-44B3-84AA-A51FFA91A324}" emma:medium="tactile" emma:mode="ink">
                <msink:context xmlns:msink="http://schemas.microsoft.com/ink/2010/main" type="inkWord" rotatedBoundingBox="12471,15005 13354,15080 13309,15607 12426,15532"/>
              </emma:interpretation>
              <emma:one-of disjunction-type="recognition" id="oneOf5">
                <emma:interpretation id="interp25" emma:lang="en-US" emma:confidence="1">
                  <emma:literal>file</emma:literal>
                </emma:interpretation>
                <emma:interpretation id="interp26" emma:lang="en-US" emma:confidence="0">
                  <emma:literal>five</emma:literal>
                </emma:interpretation>
                <emma:interpretation id="interp27" emma:lang="en-US" emma:confidence="0">
                  <emma:literal>filet</emma:literal>
                </emma:interpretation>
                <emma:interpretation id="interp28" emma:lang="en-US" emma:confidence="0">
                  <emma:literal>filer</emma:literal>
                </emma:interpretation>
                <emma:interpretation id="interp29" emma:lang="en-US" emma:confidence="0">
                  <emma:literal>filed</emma:literal>
                </emma:interpretation>
              </emma:one-of>
            </emma:emma>
          </inkml:annotationXML>
          <inkml:trace contextRef="#ctx0" brushRef="#br0" timeOffset="16905.5545">12444 15399 240 0,'-6'-3'90'0,"9"3"-48"0,0-10-40 16,0 12 17-16,3-4 3 15,3-1 4-15,0 0-10 16,3 1-4-16,14-4-7 16,-2 4-6-16,-3-4 0 0,3 4-12 15,0-1-5-15,-1-2-47 16,-2-1-23-16,-3 1-14 15</inkml:trace>
          <inkml:trace contextRef="#ctx0" brushRef="#br0" timeOffset="16712.4439">12694 15087 184 0,'-3'-14'68'0,"0"12"-36"0,-3-6-18 0,3 5 20 15,-3-2-4-15,0 5 0 16,-3 0-4-16,0 0-1 16,-6 10-14-16,-5 1-7 0,2 7-2 15,3 9-7-15,0 5 1 16,3 5 2-16,6 2 1 16,3 9 3-16,9-3 3 15,6 0-4-15,0-5-1 16,0-9 0-16,0-4 2 15,0-3-3-15,-3 0-2 16,-4-11-16-16,1 3-5 16,-3-14-23-16,-3-2-8 15,-3 6-44-15</inkml:trace>
          <inkml:trace contextRef="#ctx0" brushRef="#br0" timeOffset="17222.3356">12727 15243 236 0,'-6'-6'90'0,"6"4"-48"0,3-1-62 16,0 3 9-16,3-3-37 15,0-5-11-15,0 1-21 16</inkml:trace>
          <inkml:trace contextRef="#ctx0" brushRef="#br0" timeOffset="17072.8693">12753 15333 260 0,'-3'10'99'0,"6"-2"-54"0,3 19-53 0,-3-12 18 15,0 1 4-15,6 3 8 16,0-1-9-16,3-2-2 15,-6-3-7-15,3 1-5 0,0-4 0 16,-3-2-41-16</inkml:trace>
          <inkml:trace contextRef="#ctx0" brushRef="#br0" timeOffset="17433.255">12899 15042 236 0,'0'0'90'0,"3"5"-48"0,3 3-38 0,-3 5 19 15,3 3 4-15,0 8 6 16,0 5-9-16,0 5-4 16,0 3-11-16,0 0-4 0,0 8-1 15,0-5-2-15,0-6 1 16,0-5-7-16,0-5-1 15,-3-8-38-15,0 3-14 16</inkml:trace>
          <inkml:trace contextRef="#ctx0" brushRef="#br0" timeOffset="17806.6605">13075 15335 248 0,'0'0'93'0,"6"8"-50"0,9-3-50 16,-6-2 16-16,0 0 1 16,3-1 3-16,2-2 2 15,1 0 1-15,0-2-8 16,3-4-3-16,0-1-1 0,0-1 0 16,-3-3 0-16,-3-2-2 15,-9 0-2-15,-3-1 3 16,-6 4 0-16,-3-1 1 15,-3 3 0-15,-3 3-2 0,-3 2 1 16,-3 3 0 0,3 6 1-16,0 4 0 0,4 6 0 15,2 3 2-15,3 12 1 16,3 4 3-16,3-1 4 16,6 1-4-16,6-6 0 15,6 2-4-15,5-7-1 16,13 0-8-16,3-19-2 15,0 1-23-15,-1-12-8 16,1-7-110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05:02.540"/>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B609D9D-6C66-4D9D-9BD0-FA95B0A2B5B8}" emma:medium="tactile" emma:mode="ink">
          <msink:context xmlns:msink="http://schemas.microsoft.com/ink/2010/main" type="inkDrawing" rotatedBoundingBox="13320,16982 13779,12606 15096,12744 14637,17120" shapeName="Other"/>
        </emma:interpretation>
      </emma:emma>
    </inkml:annotationXML>
    <inkml:trace contextRef="#ctx0" brushRef="#br0">14592 12794 140 0,'17'-20'55'0,"-8"9"-30"0,8-4-21 15,-8 7 15-15,-1 0 6 16,1 1 5-16,-5-1-1 16,5 0 0-1,-22 4-8-15,4 1-2 0,-3-1-9 0,-10 0-4 16,0 4-3-16,-3 0 0 15,-6 4-4-15,1 3 0 16,-8 5-1-16,-6 3 0 16,6 4 2-16,3 8 2 15,1 0-1-15,-5 7-1 16,9 12-2-16,0 0 1 16,4 4 1-16,8-8 0 15,6 0-3-15,-6 1 0 16,10-1 4-16,-1-4 1 15,0-4 0-15,5 1-2 16,4-1-2-16,0 1 1 16,4 3-1-16,1-3 0 0,3 7 2 15,5 4 0-15,-8-4 0 16,8 0 2-16,-5 4-3 16,5-4 0-16,-4 0 1 15,4 4 2-15,0 0-3 16,-9-4-2-16,5-3 4 15,-5 3 1-15,0 0 2 16,-4 4 0-16,0-4-5 16,0 12 1-16,-4-1 0 15,-5-3 2-15,1 4-1 16,-5-5 2-16,0 5-2 16,0 0 2-16,0-5 0 15,-4-3 1-15,-1 0-2 16,-7 0 1-16,-1-4-2 0,0 1 2 15,-4 3 0-15,0 3 3 16,-9-3-1-16,9-7 0 16,-5-5-3-16,1-3 1 15,-5-1 0-15,0-10 1 16,0-1-5-16,1 0 1 16,3-4-2-16,1 0 0 15,3-3 4-15,10-1 1 16,4-3-4-16,-5 0 1 15,9-4 0-15,9-4 2 16,-5 0-3-16,9 0 0 16,9-4-1-16,8-4-2 15,13 0 3-15,9 1 0 0,8-1-2 16,9 4 2-16,-8 0 1 16,-1 8 0-16,5 8-3 15,-5-1 2-15,1 8-1 16,-5 16 0-16,-4-1 4 15,-5 9 1-15,1 2-1 16,-14 5-2-16,1 12-2 16,-5-5-1-16,-4 4 4 15,-5 1 1-15,-8 7 0 16,0-8-2-16,-4 0 1 16,0 0-1-16,-5 4-3 15,1 8 2-15,-10 0 1 16,-3-4 2-16,4-4-1 0,-14-4-1 15,10 1 1-15,-1 7-1 16,1-4 0-16,4-4 0 16,-1-4 0-16,5 1 0 15,9 11 0-15,4-8 0 16,13 0 0-16,9-7 0 16,8 0-3-16,4-5 2 15,14 1 3-15,12-4 1 16,9-8-10-16,13-7-5 15,25-19-47-15,-3-24-21 16,8-19-23 0</inkml:trace>
  </inkml:traceGroup>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4:21.232"/>
    </inkml:context>
    <inkml:brush xml:id="br0">
      <inkml:brushProperty name="width" value="0.05292" units="cm"/>
      <inkml:brushProperty name="height" value="0.05292" units="cm"/>
      <inkml:brushProperty name="color" value="#FF0000"/>
    </inkml:brush>
  </inkml:definitions>
  <inkml:trace contextRef="#ctx0" brushRef="#br0">1666 14237 216 0,'-21'-2'82'0,"27"2"-44"0,0 5-49 0,-3 8 13 15,3 3-6-15,-3 3 2 16,3 12 12-16,0 6 8 15,3 14-9-15,2 4 2 0,4 3 0 16,-6-5-6-16,3-2-3 16,-3-9 5-16,-3-8 5 15,0-7 0-15,3-6 3 16,-9-8 7-16,0-5 4 16,-9-8-10-16,0-5-2 15,-3-14-8-15,0-10-2 16,-3-3-4-16,1-15-1 0,5-6 1 15,-3 3 0-15,6 2-5 16,3 3 1-16,3 3-3 16,6 5 2-16,3 5 1 15,6 5 2-15,5 9-1 16,10 5 1-16,-3 5 0 16,3 8-2-16,-1 2 0 15,-2 1 3-15,-12 2 2 16,0 3 4-16,-12 3 0 15,-6 5 2-15,-6 5-2 16,-9 3 2-16,-3-3-6 0,-2-3-1 16,-1-2-5-16,3-5-1 15,6-6-19-15,-3-5-9 16,6-8-26-16,6-5-10 16,3-3-34-1</inkml:trace>
  <inkml:trace contextRef="#ctx0" brushRef="#br0" timeOffset="388.0333">1829 13859 216 0,'0'3'82'0,"9"2"-44"0,0 16-36 0,-3-2 17 15,3 10-4-15,3 13 1 0,3 8 0 16,0 0 3-16,0-7-11 15,-9-1-2-15,9-5 0 0,-9-5-1 16,0-3 2 0,2-5-4-16,-5-6 0 0,3-4 1 15,-6-6 2-15,0-8 1 16,0-6 3-16,0-4-5 16,0-4-1-16,0-1-9 15,6-4-2-15,0 1 6 16,3 4 2-16,-3 6-4 15,9 6 0-15,-6 4-1 16,3 6-1-16,0 3 4 16,-3-1 0-16,0 4 3 15,0-1 1-15,-1 0-4 0,4 0 1 16,-6-2-24-16,3-3-12 16,6-3-19-16,-6-5-6 15,6-5-35 1</inkml:trace>
  <inkml:trace contextRef="#ctx0" brushRef="#br0" timeOffset="674.5822">2264 14086 220 0,'-12'16'82'0,"9"-13"-44"0,-3 15-38 0,6-7 16 16,0 10-3-16,0 3 5 15,0 0-4-15,0-3 2 16,9-2-9-16,3-4 2 0,3-1 2 15,6-4 2-15,0-7 3 16,2-3-5-16,-2-3 1 0,0-2-3 16,-6-6 2-16,0-5-6 15,-12 1-1-15,-3-4 0 16,-3 1 0-16,-18-6-7 16,3 5 0-16,-3 1-19 15,-2 4-6-15,-1 4-23 16,3 2-7-16,0-5-23 15,9-1-44 1,6-4 32-16</inkml:trace>
  <inkml:trace contextRef="#ctx0" brushRef="#br0" timeOffset="871.456">2416 13742 260 0,'-6'-5'96'0,"3"8"-52"0,6 2-54 0,3 3 16 16,-3 8-4-16,3 5 1 15,3 11 5-15,3 13 3 16,-3 2-6-16,5 9-3 0,1 0 1 16,0-4 0-16,-3-7 1 15,0-2-2-15,0-9 1 16,0-5-48-16,-6-5-22 16,0-5-41-1</inkml:trace>
  <inkml:trace contextRef="#ctx0" brushRef="#br0" timeOffset="1067.5766">2297 14041 288 0,'-3'-5'110'0,"9"0"-60"0,9-6-58 15,-3 6 16-15,8-6-11 16,7-2 2-16,6-3-10 15,6 0-3-15,-7 3 7 16,7 0-45-16,0 2-19 0,-7 3-28 16</inkml:trace>
  <inkml:trace contextRef="#ctx0" brushRef="#br0" timeOffset="1272.9448">2731 13981 228 0,'-6'39'88'0,"3"-12"-48"0,3 15-36 0,3-26 19 15,3 2-7-15,3 1 3 16,6-6 3-16,6-2 1 15,3-9-12-15,0-7 2 0,-1-8 3 16,1-6-4-16,-3-2-2 16,-9-3-1-16,-6-2-1 15,-9 0 0-15,-6-1 2 16,-12 3-7-16,-3 6-4 16,-2 4-9-16,2 4-2 15,0 7-35-15,6 3-16 16,9 6-72-1</inkml:trace>
  <inkml:trace contextRef="#ctx0" brushRef="#br0" timeOffset="1621.3982">3359 13806 228 0,'0'0'85'0,"3"13"-46"0,3-5-37 0,-3 0 17 15,3 3 3-15,-3 2 6 16,0 3-13-16,3 2-3 16,-3 3-8-16,0 1-3 0,0-4 0 15,0-2-1-15,-3-3 0 16,0-2-47-16,0-3-20 16</inkml:trace>
  <inkml:trace contextRef="#ctx0" brushRef="#br0" timeOffset="1756.3188">3342 13745 180 0,'-6'-10'68'0,"9"10"-36"0,0-3-97 16,-3 3-14-16,6 3 19 15,2 2 14-15</inkml:trace>
  <inkml:trace contextRef="#ctx0" brushRef="#br0" timeOffset="2041.6415">3499 13914 228 0,'0'14'85'0,"0"-6"-46"0,3 0-41 16,-3-3 14-16,0-5 5 16,0 0 4-16,0 0-7 0,0-3-1 15,0-2-7 1,0-3-6-16,3-3-1 0,0-2 1 0,3-11 0 15,3 3-5-15,3 3 1 16,3 2 2-16,0 3 1 16,3 5-2-16,2 5 0 15,-2 8 2-15,0 3 2 16,-3 3 4-16,-3-1 2 16,-3 1-3-16,-3 0-1 15,3-1-10-15,-3 1-5 16,-3-3-43-16,0-3-16 15</inkml:trace>
  <inkml:trace contextRef="#ctx0" brushRef="#br0" timeOffset="2310.5092">3862 13626 288 0,'-11'0'110'0,"5"0"-60"0,3 16-58 16,3-11 18-16,-3 6-11 15,-3-1 0-15,3 1 3 16,0 5 1-16,3 0-1 16,6 2 1-16,3 3 0 0,0-2 1 15,5-1 0-15,-5-2 2 16,0 0 3-16,-6-3-2 16,-3 1 1-16,-3-1-5 15,-3 0 0-15,-6-2 1 16,-2-3 0-16,-1-3-13 15,0-2-4-15,-6-3-29 0,6-3-13 16,6-2-68 0</inkml:trace>
  <inkml:trace contextRef="#ctx0" brushRef="#br0" timeOffset="2497.7297">3982 13631 252 0,'0'35'93'0,"5"-25"-50"0,1 14-48 0,-3-13 17 0,0-1-9 16,0 4 0-16,0-1 1 15,0 3 0-15,0-3-2 16,0-3-28-16,0 1-10 0</inkml:trace>
  <inkml:trace contextRef="#ctx0" brushRef="#br0" timeOffset="3031.84">3973 13504 280 0,'-3'-5'104'0,"6"5"-56"0,6-3-56 0,-4 3 16 16,4 0-15-1,6 0 0-15,3 3-35 0,3-3-12 16,3 0-23-16,6 0-7 15,-4-3 18-15,-2 1 10 16,-3-1 195 15,-6 3-63-31,-9 5-18 16,-9 3-29-16,-3 6-15 16,-3 1-11-16,0 17-1 15,3 0-2-15,3-3 0 0,3 0 2 16,6 0-1-16,3-5 2 15,3-5 2-15,3-6 4 16,0-5 5-16,0-6 3 16,-1-4 0-16,-2-6-1 15,0-5-6-15,-6-11-4 0,-3-8-1 16,-3-2-1-16,-3-6-2 16,-3 0 1-16,-3-5-2 15,-3 0-1-15,3 0-2 16,1 3 1-16,-1 10 10 15,3 3 5-15,3 8-4 16,3 8-3-16,0 10-9 16,6 14-1-16,6 7 1 15,-1 1 1-15,4 5 1 16,3 5 0-16,0 2-3 16,-3 1 0-16,3-5-16 15,0-4-7-15,-3-4-36 0,-1-6-15 16,7-5-30-1</inkml:trace>
  <inkml:trace contextRef="#ctx0" brushRef="#br0" timeOffset="3331.6558">4562 13438 224 0,'9'-2'85'0,"0"2"-46"0,3-3-39 0,-3 0 16 15,3 1 2-15,-1-4 6 16,1 1-7-16,0 0-2 15,-3-1-8-15,-3-1-3 0,-3-4 2 16,-3 0-3-16,-6 1-2 16,-6 2 0-16,-6 3 1 0,-2 7-1 15,-7 9-1-15,-3 5-4 16,3 5 0 0,3 5 6-16,7 3 4 0,5 3 5 15,9-5 6-15,12-1 0 16,8-5 1-16,7 0-7 15,6-7-2-15,3-6-16 16,3-11-6-16,2-2-55 16,1-9-23-16,-18-2-35 15</inkml:trace>
  <inkml:trace contextRef="#ctx0" brushRef="#br0" timeOffset="4051.9914">2386 14563 184 0,'3'13'68'0,"6"8"-36"0,9 16-31 16,-12-16 16-16,6 11 2 15,3 8 5-15,2 5 1 16,-8 0 2-16,3 0-15 0,0-6-5 0,-3-7-2 16,0-5-1-16,-6-12 2 15,0-4 6-15,0-6 2 16,-3-13-3-16,0-2-1 16,-3-9-9-16,0-5 0 15,3-5-3-15,3 0 0 16,6 0-3-16,0 3-1 15,3 5 3-15,3 5 1 16,3 5-1-16,5 8 2 16,1 6 5-16,0 8 2 15,-6 5 4-15,-3 5 1 16,-6 0-3-16,-3 0 0 0,-3-2-5 16,-3-4-2-16,-3-1-5 15,0-6-2-15,0-3-33 16,3-2-11-16,3-3-19 15,3-6-7-15,5-4-17 16</inkml:trace>
  <inkml:trace contextRef="#ctx0" brushRef="#br0" timeOffset="4321.4474">2856 14766 220 0,'0'0'82'0,"0"8"-44"0,0 6-40 15,0-4 14-15,3 6 5 16,0 3 6-16,6 2-1 15,-6-3-1-15,9 1-11 16,0-3 5-16,3-6 4 0,0-2 1 0,0-5 0 16,-3-6-2-1,-3-2 1-15,-1-6-6 0,-2-2 0 16,-6-3-6-16,-3-2 1 16,0-1-5-16,-11 3 0 15,-1 0-14-15,-3 3-8 16,-6 5-10-16,3 3-3 15,0 2-24-15,6 3-9 16,10 0-19 0,5-2-47-16,5-1 31 15</inkml:trace>
  <inkml:trace contextRef="#ctx0" brushRef="#br0" timeOffset="4637.2267">2984 14748 208 0,'18'0'77'0,"-15"0"-42"0,9 8-32 16,-6-3 17-16,-3 0-8 15,3 3 1-15,0 3-6 16,3 2 1-16,3 0-5 16,6-2 5-16,-3 0 2 0,-1-6-3 15,4-3-2 1,-3-4 4-16,0-6 2 0,0-3-2 16,-3 1 0-16,-3-3-5 15,-3-3-1-15,0-6-1 16,-3 4-2-16,-3 2 1 15,0 5-1-15,0 1-3 16,0 5 2-16,0 5-4 16,3 10 1-16,3 1 0 15,0-1 2-15,5 1-8 0,7-3-3 16,0 0-18-16,6-3-7 16,0-2-35-1,0-6-49-15,11-13 32 16</inkml:trace>
  <inkml:trace contextRef="#ctx0" brushRef="#br0" timeOffset="4897.5016">3490 14539 268 0,'-23'-19'101'0,"20"22"-54"0,-12 10-55 0,12-5 16 16,0 0-11-16,0 5 2 15,3 3-1-15,6 0-2 16,0 5 3-16,3 0-2 0,0 3 1 0,-1-3 6 15,1-2 2 1,0-3 9-16,-3 0 2 0,-6 0 0 16,-3-1 2-16,0-1-6 15,-6-4-3-15,-2-4-3 16,-4-4-2-16,0-4-21 16,0-1-7-16,3-5-32 15,6-5-13-15,12-8-46 16</inkml:trace>
  <inkml:trace contextRef="#ctx0" brushRef="#br0" timeOffset="5198.2023">3764 14539 252 0,'15'8'93'0,"0"-16"-50"0,3 3-48 0,-9 7 17 16,0-4 2-16,3-4 3 15,-3 1-2-15,5-3 1 16,-5-3-9-16,0 1-6 0,-3-1-2 15,-6 1 3-15,-3-4 1 16,-6 1-17-16,-6 3-7 16,-8 4 5-16,-7 6 4 15,-3 8 3-15,3 11 1 16,4 10 5-16,2 0 1 16,9 3 15-16,9 2 8 0,6 1-1 15,9-9 0-15,6-2-5 16,9-3-1-16,2-2-8 15,10-4-2-15,3-4-20 16,8-6-9-16,7-7-106 16</inkml:trace>
  <inkml:trace contextRef="#ctx0" brushRef="#br0" timeOffset="5898.1354">4223 14332 260 0,'-12'-7'96'0,"9"4"-52"0,0-2-40 16,3 5 19-16,3-3-11 0,6 0-2 15,3-2 1 1,8 0 0-16,4-8-5 16,9-3-2-16,12-3 2 0,11-2-3 15,10 0 0-15,5-3-3 0,4 8-1 16,14 3 1-1,-3 5 2-15,-3 0-3 0,-2 8 0 16,-10 3 1-16,-8 2 0 16,-10 0 2-16,-8 1 1 15,-6-4 1-15,-10 3 0 16,-5-5-2-16,-6 0-2 16,-6 3-15-16,-3-3-5 15,0 0-34-15,-3-3-15 0,3-2-46 16</inkml:trace>
  <inkml:trace contextRef="#ctx0" brushRef="#br0" timeOffset="6153.0331">5389 13973 288 0,'-11'-3'110'0,"5"3"-60"0,0 0-47 16,6 0 21-16,0 0-16 15,0 5-2-15,6 3-2 16,3 3 0-16,2-1-2 15,7 4-2-15,6 7 1 0,-3 3-4 16,0-1 2-16,-3 1 1 16,-6 0 2-16,-4 0 3 15,-8 0 4-15,-6-1-2 16,-8-1 1-16,-10-4-1 0,0 1 3 16,-3-3-7-16,6-1-2 15,1-1-41-15,2-1-18 16,6 0-80-1</inkml:trace>
  <inkml:trace contextRef="#ctx0" brushRef="#br0" timeOffset="15626.6987">20966 12994 200 0,'-9'-14'77'0,"3"9"-42"0,-3 0-30 0,3 2 19 0,-3-2 0 16,-6 0 3 0,-3 2-6-16,-2 6-2 0,-1 2-11 15,-9 3-5-15,0 10 0 0,-3 12-7 16,4 9 1-16,2 14-1 15,6 5-1-15,6-2 1 16,6-3 0-16,9 0 0 16,9-6 3-16,9-4 0 15,6-12 3-15,6-4-19 16,2-11-6-16,4-11-30 16,6-10-14-16,-1-6-22 15</inkml:trace>
  <inkml:trace contextRef="#ctx0" brushRef="#br0" timeOffset="15911.7838">20927 13266 296 0,'-12'-5'110'0,"6"2"-60"0,3 3-61 0,3 0 16 16,0 0-17-16,6 3-3 15,3-3 6-15,0 3 4 16,0 2 4-16,3 0-2 0,0 3 0 15,0 3 2-15,-3 2 2 16,0 3 0-16,-3 2-1 16,-6 3-2-16,-3 3 1 15,0 3 5-15,0-1 2 16,0 1 0-16,0-4 1 16,0-1-4-16,3-6 0 0,0-3-8 15,0-3-2-15,6-4-27 16,6-6-10-16,2-8-62 31</inkml:trace>
  <inkml:trace contextRef="#ctx0" brushRef="#br0" timeOffset="16246.0185">21159 13375 240 0,'-15'5'90'0,"12"3"-48"0,-6 0-49 15,6-3 14-15,-2 6-1 0,-1 2 4 16,3 3-1-16,0 5 0 16,3 0-5-16,3 0-3 0,6-2 2 15,2-3 0-15,4-6 1 16,6-7-2-16,0-8 1 16,0-6 0-16,-3-5 3 15,-3 0-1-15,-4 0 2 16,-2 1-2-16,-6-1 0 15,-3-5 1-15,-3 2 1 16,-6 3-6-16,1 3 0 16,-1 2-12-16,-6 3-34 15,6 3-5 1,3 2-38-16,6-2-43 16,9 0 46-1</inkml:trace>
  <inkml:trace contextRef="#ctx0" brushRef="#br0" timeOffset="16518.1604">21329 13401 208 0,'-6'19'77'0,"3"-6"-42"0,0 11-34 15,3-11 14-15,3 3-4 16,6 0 1-16,3 0 5 16,3-3 1-16,3-3-9 15,2-4 1-15,4-9 3 0,-3-8-1 16,0-2 3-16,-6-3 1 15,-3-2 2-15,-6 2-1 0,-9 0-1 16,-6-2-4 0,-3-1-2-16,-6 1-4 0,-3 4-1 15,0 4-14 1,3 2-4-16,4 2-18 0,2 4-8 16,6 2-30-16,9 0-13 15,9-3-26 1</inkml:trace>
  <inkml:trace contextRef="#ctx0" brushRef="#br0" timeOffset="16979.0536">21719 13303 236 0,'-12'6'90'0,"6"-4"-48"0,-3 3-45 0,3 1 16 0,-6 4-9 15,-3 4-1-15,0 1 5 16,-2 4 5-1,2 2-7-15,3 3-3 0,3 0-2 0,6 0 1 16,3-3 3-16,3-5 0 16,3-3 0-1,6-8-1-15,0-5 2 0,0-5-1 16,-1-6 2-16,1-2-6 16,-3 0-1-16,0 0 2 15,-3-3 1-15,-3-5-1 16,0 5 1-16,0 0-4 15,-3 5 0-15,0 3-4 16,3 3-1-16,0 16-8 16,3 4 5-16,0 9 2 15,0 8 5-15,0 5 3 16,0 5 6-16,-6 1 4 16,0-4 2-16,-3-4 3 15,-3 2-5-15,0-8-1 16,-6-5-2-16,-3-6 2 15,-3-4-7-15,-3-9-4 16,1-5-20-16,-1-3-7 16,0-7-16-16,-3-6-7 15,3-3-20-15,6-15-5 16,9-11-3 0</inkml:trace>
  <inkml:trace contextRef="#ctx0" brushRef="#br0" timeOffset="17205.918">21829 13012 212 0,'0'0'82'0,"3"3"-44"0,3 13-42 16,-3 0 13-16,0 10 1 16,0 16 4-16,-3 6 12 15,0 2 6-15,0 1-16 16,0-4-9-16,0 1-3 0,0-3-3 15,0-6-1-15,6-7-32 16,0-8-16-16,0-8-49 16,12-5-36-16,-4-11 53 15</inkml:trace>
  <inkml:trace contextRef="#ctx0" brushRef="#br0" timeOffset="17532.471">22028 13414 252 0,'0'0'93'0,"3"0"-50"0,6 3-55 0,-3 0 15 16,3-1-1-16,3 1 6 16,3 0 5-16,0-3 4 15,0-3-9-15,0 0-2 0,0-5 0 16,-4-5-5-16,-2 0-1 16,-3 0 4-16,-6-1 2 0,-3 1-5 15,-6 3 0 1,-5 4-3-16,-7 6 0 0,0 8 0 15,-3 3 0 1,3-1 2-16,3 4 0 16,3 2 2-16,7 5 3 0,2 3 2 15,6 2 3-15,6 0-5 16,5-2-3-16,7 0-4 16,6-3 1-16,3-13-26 15,6-3-9-15,2-7-81 16,7-9-41-1,3-2 78-15</inkml:trace>
  <inkml:trace contextRef="#ctx0" brushRef="#br0" timeOffset="18660.8858">22683 13062 188 0,'-6'-7'71'0,"6"7"-38"0,0 2-25 0,0 1 16 16,0 7-8-16,0 9 1 0,0 13-1 15,-6 10-1-15,0 8-7 16,0-2-3-16,0-3-1 15,1-3 2-15,-1 1 1 16,0-6-1-16,3-6-1 0,-3-4-3 16,6-6-2-16,-3-5 3 15,3-6 2-15,0-2-4 16,0-8-1-16,0-5 0 16,3-5 0-16,-3-6 0 15,6-6 0-15,-3-9 0 16,3-4 0-16,0-4 0 15,-3-12 0-15,-1 1 0 16,1 0 0-16,0 2 0 16,0 9 0-16,0 4 2 15,0 9 1-15,0 4 1 16,0 7 0-16,0 4-5 0,9 8-1 16,0 14 1-1,0 10 0-15,0 6 1 0,3 4 0 16,-6 1 0-16,6 0 0 15,-6-6 0-15,-3 1 0 16,5-9 0-16,-2-2 2 16,0-5-1-16,3-6 2 15,-3-8-4-15,6-5-2 16,0-5-3-16,-3-11-1 16,-3-5 4-16,6 0 1 0,-3 0 2 15,-4 5 0-15,1 8 2 16,-3 3 3-16,0 8-2 15,0 10 0 1,0 11-1-16,-3 11-2 0,3 10 3 16,-3 5 0-16,0-5-1 15,3-3-2-15,0 1-2 16,0-1 1-16,6-5 1 16,-3-5 2-16,9-3-32 15,-6-8-14-15,5-5-49 16,4-8-45-1,0-2 51-15</inkml:trace>
  <inkml:trace contextRef="#ctx0" brushRef="#br0" timeOffset="19036.4968">23252 13311 244 0,'-18'-5'93'0,"9"8"-50"0,0-1-48 0,3 3 15 16,-6 3-6-16,-3 6 0 15,-3 4 2-15,1 1 3 16,2-1-4-16,6 3 1 0,3 1 4 16,3-4-6-16,3-2-2 15,6-3-4-15,3-8 1 16,3-5 3-16,0-5 3 16,8-5-2-16,-5-1 0 15,0-2-1-15,-3-6-2 16,-3 1 1-16,0-1 1 15,-3 3-1-15,-3 6 2 16,0 2 2-16,0 5 2 0,-3 8-6 16,0 6-2-16,0 5-3 15,0 2 3-15,0 6-2 16,3 0 1-16,0 0-5 16,3-3 0-16,0-2-26 15,9-6-70 1,2-8-35-1,1-8 40-15</inkml:trace>
  <inkml:trace contextRef="#ctx0" brushRef="#br0" timeOffset="19469.8872">23395 13457 200 0,'-9'26'74'0,"6"3"-40"0,-3 14-35 0,6-17 15 16,0 6 7-16,-3-3 7 15,0 0-1-15,0 0 1 16,3-8-16-16,0-5-9 0,0-3-3 16,0-5 2-16,0-2 3 15,0-9 2-15,0-5 3 16,0-3-3-16,0-12 1 16,0-9-3-16,-3-8 0 15,0-2-6-15,3 2 1 16,0 3 0-16,3 3 0 0,3 2 0 15,0 3 2-15,9 2-3 16,-3 6 0-16,5 3-4 16,-2 5 1-16,6 7 2 15,-6 6 1-15,0 8 5 16,-3 3 2-16,-3-1 2 16,-9 4 2-16,0 1-1 15,0 1 2-15,-6 0-6 16,-9 0-1-16,6-3-7 15,-3 1-2-15,0-4-16 16,3-2-6-16,0-3-22 16,0-2-8-16,3-3-43 15,6-3-34 1,3-2 54-16</inkml:trace>
  <inkml:trace contextRef="#ctx0" brushRef="#br0" timeOffset="19876.9358">23782 13290 104 0,'0'-5'41'0,"0"5"-22"0,6-3 6 0,-6 3 22 16,0 0 10-16,0 0 7 16,-6 0-12-16,3 0-7 0,-9 3-25 15,-3 2-1-15,0 0-1 0,-6 3-6 16,0 0 1-16,3 0-8 16,7 3-3-16,5 2-6 15,6 0 0-15,9 0-3 16,2 3 0-16,10 0 1 15,0 5 2-15,-3 0 2 16,0 1 1-16,-6-1 3 16,-6-3 1-16,-6 1 1 15,-9-6 2-15,-6-2-5 16,-6-3-1-16,-9-3-38 16,-2 0-16-16,-7 6-79 15</inkml:trace>
  <inkml:trace contextRef="#ctx0" brushRef="#br0" timeOffset="20551.8052">20811 14084 208 0,'-3'-19'79'0,"3"22"-42"0,0 0-30 0,0-3 18 16,0 13-15-1,0 8 5-15,0 5 5 0,0 9-11 16,0-3-2-16,0 2-1 16,-3 0-1-16,3 3 2 0,-3-2-4 15,3-3-2-15,0-6-3 16,0 0 1-16,0 4-39 15,0-4-15 1,0-7-55-16</inkml:trace>
  <inkml:trace contextRef="#ctx0" brushRef="#br0" timeOffset="20749.1844">20689 14322 304 0,'-9'-5'115'0,"3"2"-62"0,9 0-55 0,0 3 22 15,0 0-14-15,3-2-1 16,6-1 6-16,3 3 2 16,3-3-6-16,8 3-4 0,7 0-2 15,0 0-15-15,0 3-3 16,5-3-66-16,1 0-30 16,-6-11-2-1</inkml:trace>
  <inkml:trace contextRef="#ctx0" brushRef="#br0" timeOffset="33373.1348">21570 14354 200 0,'-3'-6'74'0,"3"4"-40"0,-3-4-29 0,0 4 19 16,-3-1-2-16,-3 0 2 15,-6 1-2-15,-3 2-2 16,-2 0-10-16,-7 5-2 0,-3 6 2 15,0 10-11-15,1 3-1 16,5 13-4-16,6-3 1 16,3-2 1-16,9-3 2 0,6-3 1 15,9-4 1 1,6-7 0-16,6 1 2 0,3-10-3 16,2-6 0-16,1-6-4 15,-3-7-1-15,-3-5 3 16,-3-4 3-16,-7 1 1 15,-2 0 2-15,0 0-2 16,-3 0 2-16,-3 5-2 16,0 3-1-16,0 2 1 15,-3 3 1-15,6 13-1 16,3 9-3 0,3 12 1-16,0 3 1 15,0 6 0-15,-3 2 8 16,-3-3 5-16,-6 3 2 15,-3-5 1-15,-3 0-2 0,-6-3 1 16,-6-3-4-16,-9-5-1 16,0-5-13-16,-2-5-3 15,-4-6-21-15,0-5-8 16,3-3-22-16,7-4-6 16,8-15-46-1</inkml:trace>
  <inkml:trace contextRef="#ctx0" brushRef="#br0" timeOffset="33776.6655">21704 14470 240 0,'-6'3'90'0,"6"-1"-48"0,3 4-51 16,0-1 14-16,3 3 1 15,3 0 4-15,3 0 3 16,3-3 3-16,3-2-9 16,-1-9-2-16,-2 1-1 0,6-3-2 15,-6 0-2-15,0-2 3 16,-6-1 2-16,-3 0-2 16,-3 1 0-16,-6-1-1 15,-6 3-2-15,-9 3 1 16,-3 5-1-16,-3 5 2 15,-2 6 1-15,-1 5-4 16,3 5-1-16,6 3 3 0,3 0 3 16,6-3-1-16,6 0 0 15,9-3 1-15,3 1 0 16,9-6-9-16,6-2-2 16,6-6-23-16,5-5-8 15,7-5-40 1,-3-3-54-16,-1-3 30 15</inkml:trace>
  <inkml:trace contextRef="#ctx0" brushRef="#br0" timeOffset="34062.2929">22046 14444 260 0,'-18'0'96'0,"9"0"-52"0,-2 2-45 0,5 1 18 16,0 5-15-16,0 0 0 15,0 5 2-15,3 6 5 0,3-1-5 16,6 3 2-16,3-2 1 15,6-3-1-15,5-3 1 0,4-5-4 16,0-3-2-16,0 0 6 16,-3-10 3-1,-3 0-5-15,-7-8-1 0,-2-6 2 16,-6 1 1-16,-6-1 1 16,-6 0 0-16,-8 1-4 15,-1 2-1-15,0 3-10 16,3 2-3-16,0 3-22 15,3 3-6-15,3 0-30 16,6-1-11-16,3 1-22 16</inkml:trace>
  <inkml:trace contextRef="#ctx0" brushRef="#br0" timeOffset="34275.7555">22305 14155 280 0,'0'-8'107'0,"-3"11"-58"0,0-3-59 0,3 0 16 16,0 8-8-16,0 8-2 16,-3 8 11-16,0 2 5 15,0 6-5-15,0 7 2 0,3 4 2 0,0 4-6 16,3-2-3 0,0-2-6-16,0-9-2 0,0-7-35 15,3-4-15-15,-3-4-62 16</inkml:trace>
  <inkml:trace contextRef="#ctx0" brushRef="#br0" timeOffset="34499.2722">22121 14370 252 0,'-6'-6'93'0,"9"6"-50"0,9-2-48 15,-6 2 15-15,0-3 7 16,5-2 8-16,10-3-1 0,6 0-2 16,6 0-12-16,0 0-6 0,-1 3-3 15,1-1-23 1,-3 4-10-16,-3-1-42 0,-4 3-17 16,1 3-10-1</inkml:trace>
  <inkml:trace contextRef="#ctx0" brushRef="#br0" timeOffset="34890.7061">22603 14338 224 0,'-3'0'85'0,"3"0"-46"0,-12-3-39 0,9 3 16 0,0 0 0 16,-6 3 4 0,-3-1 1-16,0 4-1 15,-3 4-10-15,1 6-6 0,-4 5-1 0,3 1-4 16,0 7 0-16,3 0 1 15,6-3 2-15,6-2-3 16,3-5-2-16,6-6-1 16,0-5 3-16,9-3-5 15,3-5 0-15,-1-16-2 16,-2-2 2-16,-3-1 2 16,-6-2 2-16,3 0 1 15,-6 0 3-15,-3 2 3 16,-3 3 2-16,-3 3 8 15,3 2 4-15,-3 6-9 16,0 5-6-16,0 8-2 16,0 8-2-16,-3 8-3 0,6 2 2 15,9 1-1 1,-3-4-2-16,3 1-24 0,3-5-11 16,3-6-29-16,9-2-12 15,-1-9-10 1</inkml:trace>
  <inkml:trace contextRef="#ctx0" brushRef="#br0" timeOffset="35323.4138">22907 14380 272 0,'-18'-18'104'0,"9"12"-56"0,-3 1-49 0,3 5 18 16,-3 3-10-16,-6 2 1 0,-3 6-5 15,0 2 0 1,1 5-1-16,2 3-2 0,9 9 3 0,3-4-2 15,6 0 2 1,6-4-2-16,3-4-1 16,6-5 1-16,0-5-1 0,5-8-5 15,4-8 1 1,-3-7-5-16,-3-1 1 0,-6-3 4 16,-6-2 2-16,0 0 4 15,-6 0 3-15,0 2-4 16,-6 3-1-16,6 3-5 15,-3 2-1-15,0 14 0 16,3 10-1 0,3 11 2-16,0 10 3 15,6 6 1-15,-3 5 5 0,0 0 5 16,-6 0 6-16,-3-3 3 16,-3-2-1-16,-6-3 0 15,-3-5-7-15,-3-8-2 16,-3-6-6-16,-6-5-2 15,4-7-24-15,-4-6-12 16,6-8-28-16,3-3-9 16,9-2-35-1</inkml:trace>
  <inkml:trace contextRef="#ctx0" brushRef="#br0" timeOffset="35774.8119">23139 14404 228 0,'12'-11'88'16,"-9"6"-48"-16,-3 0-36 0,0 5 19 0,0-3 2 16,-6 3 5-16,-9 0-5 15,3 5-1-15,-9 6-13 16,-3 8-7-16,0 4 0 0,9 1-3 16,1 3-1-16,5-4 1 15,3 1-1-15,0-5-3 16,12-3 2-16,3-3-1 15,0-5-2-15,2-6-4 16,1-4-2-16,-3-4 2 16,0-4 5-16,-3-9 2 15,0 4 3-15,-3-1-1 16,-3 2-1-16,0 4 1 0,0 2 1 16,6 3-6-16,-3 2 1 15,3 14 1-15,0 10 1 16,9 3-4-1,-3 2-1-15,0 8 7 0,-3-2 4 16,-6 0 6-16,-3-3 6 16,-9-3 0-16,-3 1 1 15,-3-6-7-15,-12-2-2 16,0-6-7-16,0-5-4 16,1-8-21-16,2-6-8 15,3-1-24-15,6-7-10 16,6-7-53-16</inkml:trace>
  <inkml:trace contextRef="#ctx0" brushRef="#br0" timeOffset="36118.4419">23290 14428 280 0,'12'2'107'0,"-9"4"-58"0,18-4-57 16,-12 1 16-16,0-3-4 15,3 0 5-15,0-3-1 16,-3-2 3-16,6-3-6 16,-6 0-1-16,-3-2 2 0,-6-1-3 15,0 0-2-15,0 1 0 0,-3-1 1 16,-9 1-3-16,-3 4 0 16,-6 4 1-16,0 7 0 15,0 6 0-15,3 4 0 16,-2 7 4-16,11 4 2 15,-3 6 4-15,12 0 1 16,9-1-10-16,3-2-3 16,5-5-15-16,7-5-4 15,3-6-18-15,12-8-7 16,-1-5-31 0,4-5-58-16,-3-14 31 15</inkml:trace>
  <inkml:trace contextRef="#ctx0" brushRef="#br0" timeOffset="36448.8751">23674 14401 268 0,'-14'-24'101'0,"8"19"-54"0,-12 0-39 0,9 8 21 0,-3 2-22 16,-3 5-5-16,0 4-5 15,0 4 1-15,3 14 1 16,3-3 3-16,3-3 1 0,6 1-1 16,6-6-2-16,3-5 3 15,6-5 0-15,0-9-6 16,6-4-2-16,0-20-1 15,-3-1 2-15,-6-7 4 16,-1-4 2-16,-5 0-3 16,-6-9 1-16,-6 1 4 15,-5-3 5-15,2 5 1 16,-3 1 4-16,0 10 2 16,3 10-1-16,0 11-12 0,9 13-4 15,0 14-5-15,0 7 1 16,12 14 3-16,3 5 1 15,3 11-4-15,8-6 1 16,4-10-53-16,0-3-22 16,3-14-42-1</inkml:trace>
  <inkml:trace contextRef="#ctx0" brushRef="#br0" timeOffset="37098.5596">24207 14449 184 0,'6'-13'71'0,"-6"5"-38"0,0-5-28 16,0 7 17-16,-6-2 5 0,0 0 8 15,-9-2-7-15,6 2-2 16,-11 0-15-16,-1 5-2 0,0 6-2 15,-3 7-8-15,-3 9-1 16,10 10 0-16,2 8 1 16,6 0 5-16,6-2 5 15,6-6-3-15,9-6-1 16,5-1 0-16,7-12-1 16,0-4-2-16,3-12 1 15,-3-7-2-15,0-16-1 16,-7 0 3-16,-2-8 2 0,-6-3 2 15,-9 0 1-15,0-5-4 16,-9-2-3-16,3 2 6 16,-3 0 3-16,0 8 1 15,1 8 1-15,-1 8-4 16,6 13-3-16,-3 13-7 16,6 11-3-16,9 10-1 15,-3 6 2-15,-1 13 2 16,4 5 1-16,6 6-2 15,0-6 2-15,6-5-23 16,0-8-12-16,9-8-14 16,-1-10-5-16,1-9-54 15,-3-4-35 1,3-9 67-16</inkml:trace>
  <inkml:trace contextRef="#ctx0" brushRef="#br0" timeOffset="37424.9793">24505 14377 280 0,'-15'-23'107'0,"3"20"-58"0,-6-2-40 0,15 5 27 15,-6 2-18-15,-3 4-4 16,-5 7-9-16,-4 8-4 16,3 8 0-16,-3 6 7 0,12 2 7 15,-3-6-5-15,12 1-1 16,6-5-10-16,3-4-1 16,6-7-5-16,3-8 0 15,0-5-1-15,3-6 2 16,-7-5 2-16,4-8-1 0,-6-10 6 15,-3 5 1 1,-6 0 2-16,6 5 0 16,-9 5 2-16,6 6 1 0,-3 10-8 15,3 11-4-15,0 5 0 16,3 3 3-16,0-3 1 16,3 3 1-16,0-8-9 15,-4-3-2-15,7-5-18 16,0-3-7-16,3-5-19 15,0-8-5-15,-3-8-47 16</inkml:trace>
  <inkml:trace contextRef="#ctx0" brushRef="#br0" timeOffset="37593.3288">24660 14190 260 0,'-18'-37'99'0,"18"34"-54"0,-3 3-44 0,3 0 19 15,3 5-13-15,-3 11-4 16,0 8-2-16,6 5 1 15,-3 11-1-15,0 5 2 0,3 8 0 16,-3-3-4 0,6-3 1-16,-9-4-20 0,6-9-7 15,0-5-90 1</inkml:trace>
  <inkml:trace contextRef="#ctx0" brushRef="#br0" timeOffset="38100.5063">24457 14343 396 0,'-21'-5'148'0,"24"5"-80"0,6-3-92 16,0 3 15-16,9-3-5 16,9 1 5-16,3-1-3 15,8 1 0-15,-2 2 7 16,0 0-29-16,6 2-11 0,5 1-13 15,-5-1-4-15,-9-2 16 16,2 0 8-16,-11 0 30 16,-3 0 15-16,0 0 31 15,-12 3 15-15,0 2 1 16,-9 3 1-16,-9 6-27 16,0 4-11-16,-3 6-11 15,-3 10-5-15,0 1 6 0,3-1 5 16,3 1-6-16,0-4-1 15,15-7-5 1,3 3-1-16,-3-9 3 0,9-10 1 16,-3-5-1-16,0-6-2 15,6-5 1-15,-6-5-1 16,5-19 0-16,-5 3 0 16,-3-3 4-16,0 0 2 15,-6 6-5-15,6 7-2 16,-6 9-3-16,6 7 3 0,3 11 0 15,3 16 3-15,0 5-1 16,6 3-1 0,-4 0 1-16,13 2 1 0,-9-8-17 15,6-4-6-15,-3-6-125 16</inkml:trace>
  <inkml:trace contextRef="#ctx0" brushRef="#br0" timeOffset="46461.6689">16054 15928 132 0,'3'0'49'0,"-3"3"-26"0,0-6-18 15,0 3 11-15,0 0 4 0,0 0 4 16,0 0-6-16,3-5 0 16,0 5-11-1,-3-3 0-15,3-8 5 0,-3-2 0 16,0 0-2-16,0 0-1 16,0-1-3-16,-3-4 1 15,3 5-2-15,-6-3 2 16,3-3 0-16,-5 1 1 15,-1-3-4-15,0 2-3 16,-3 1 2-16,0 2 2 16,0 3 0-16,0-6 2 15,-3 0 0-15,0 1 1 16,0 2-2-16,-2-2 1 0,-1-1-2 16,3 3 0-16,-3 0 1 15,3 0 1-15,0-2-1 16,0-1-1-16,0 3-1 15,-2 1 2-15,2 1-3 16,-3 1 0-16,0 0 1 16,0 2 0-16,-3-2-2 15,0 3-2-15,4-1 1 16,-7 0-1-16,6 1 0 16,0-1 0-16,0 1 0 15,0 2 2-15,-3 0-1 16,1 2-1-16,-4 4 1 15,-3 2 1-15,0 5-1 16,3 3-1-16,1 0 1 16,2 3-1-16,0 2-3 15,0 5 2-15,3 1 1 16,-3 2 0-16,1 5 0 0,-1 1 0 16,0-1 0-16,0 3 0 15,0-5-3-15,3 11 2 16,1 2 1-16,2 5 0 15,0-2 0-15,0 7 0 16,0-4-3-16,0 2 2 16,0 0 1-16,0-6 2 15,3 1-1-15,1 5-1 16,5 0-2-16,3 11-1 0,3-1 2 16,6 3 0-1,2 1 1-15,4-7 2 0,3-1-3 16,6 2-2-16,3 5 2 15,6-5 0-15,2-6 1 16,1-2 2-16,0 0-1 16,6-5-1-16,2 0-2 15,4-11 1-15,0 0-1 16,-1-8-2-16,1-2-2 16,0-9 1-16,-1-5 1 15,-2-7 2-15,0-6-1 16,-4-3 1-16,1-10 2 15,0 3 2-15,8-17-1 16,-5-2-1-16,-3-10 3 16,-1 2 2-16,-2 0-4 0,0-11-1 15,-4-10 0-15,-2-8 0 16,-6-6 4-16,-6 6 2 16,-6 0 2-16,-9 0 0 15,-6 3 4-15,-9 2 5 16,-3 8-3-16,-6 6 2 15,-3 7-9-15,4 11-2 16,2 8-19-16,0 8-7 16,6 5-37-16,3 5-14 15</inkml:trace>
  <inkml:trace contextRef="#ctx0" brushRef="#br0" timeOffset="48024.8107">20519 13742 108 0,'0'0'41'0,"3"0"-22"0,-3 3 0 16,0-3 18-16,0 0 4 15,0 0 5-15,0 0-16 16,0 0-8-16,-3 0-13 16,-3 0 0-16,0 0 4 0,-3 0-7 15,-2 0-3-15,-4 0-2 16,-3 0-1-16,-3 0 0 15,0 0 0-15,-9 3 2 16,-2-1 1-16,-1 1-1 16,0 0 1-16,-6-1-2 15,1 4 2-15,-7-1-11 16,-5 0-2-16,-1 6 14 0,-6-1 8 16,1 1-3-16,-4-3-2 15,4 2-4-15,-10-2 0 16,-2 3-4-16,-4 2-2 15,-5 3 2-15,0 0 2 16,-1 3 0-16,-8 2-1 16,0 2 1-16,-4 4-1 15,1 5 0-15,0-3 0 16,-4 3 0-16,-2 2 0 16,3-2-3-16,0 2 2 15,-1-7 1-15,1-1 2 16,9-2-3-16,2 0 0 0,7-1 1 15,-1 1 2-15,7-3-1 16,-6 6-1-16,2-1 1 16,7 3-1-16,-16 14 0 15,1-1 0-15,3-5 0 16,8 0 0-16,1 0-3 16,2-5 2-16,7-3 1 15,-1 0 2-15,1 3-3 16,2 5 0-16,0 0 1 15,1 0 0-15,-7 11 0 16,-2 2 2-16,5-5-1 16,4 3-1-16,5-6 1 15,1-10-1-15,2-1 2 0,3 1 1 16,4 3 1 0,-7-1 2-16,0 3-5 15,1-5-1-15,5 5 0 16,9-8 0-16,7 3 0 0,2-3 2 15,6-3-1-15,3-5-1 16,0-2 1-16,3 2-1 16,0-8 0-16,3-2 0 15,0-3 0-15,6 0 0 16,1 0-11-16,-1-8-3 16,3-3-17-16,3 0-6 15,5-5-29-15,1-2-56 16,6-3 23-16</inkml:trace>
  <inkml:trace contextRef="#ctx0" brushRef="#br0" timeOffset="48383.7551">16337 15259 192 0,'-18'-3'71'0,"15"8"-38"0,-9 3-41 15,10-3 10-15,-7 6 8 16,0 2 7-16,-3 3 5 16,-3 5 4-16,-3 8-14 15,0 3 0-15,0 0 1 0,0 0-7 16,1-3-1-16,2-3-1 16,3-2 0-16,3-8 2 0,3-3 1 15,3-2 1 1,3-3 0-16,6-3-2 0,3-2 1 15,6-3 0-15,0-6 1 16,5-4-4-16,7-1-1 16,6-2-1-16,0 0 1 15,-1 2-2-15,-2 3-1 16,0 0-10-16,-3 6-4 16,-3-1-39-16,-1 6-18 15,1 4-43 1</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5:47.023"/>
    </inkml:context>
    <inkml:brush xml:id="br0">
      <inkml:brushProperty name="width" value="0.05292" units="cm"/>
      <inkml:brushProperty name="height" value="0.05292" units="cm"/>
      <inkml:brushProperty name="color" value="#FF0000"/>
    </inkml:brush>
  </inkml:definitions>
  <inkml:trace contextRef="#ctx0" brushRef="#br0">10658 13914 116 0,'12'-2'44'0,"-9"-1"-24"0,-3 1-4 15,0 2 16-15,0 0-4 16,0 0 0-16,-3 0-6 15,-3-3-2-15,-3 0-11 16,-3 1-3-16,-9-1 0 0,-6-2 3 16,-2-1 5-16,-4-4-4 15,-3 2 0-15,-5-5-2 16,-7 2 2-16,-6 0-3 16,-5 1-2-16,-4-1 2 15,1 3 0-15,-4 0-1 16,1 3-1-16,2-3 1 15,1 0 3-15,-7 0-4 0,4 0-3 16,-1 3 1-16,7 0 0 16,-7-1-1-1,4 6-2-15,2 0 1 0,-2 3-1 16,-4 0-3-16,7-1 2 16,-1 4 1-16,4-1 2 15,-7 3-3-15,1 3 0 16,-1 2-1-16,-5 3 0 15,2-1 2-15,1 1 2 16,5-2-1-16,-5 1-1 16,5-1 1-16,1-1 1 15,2 0-1-15,1 0 2 0,2 3-4 16,0 3 0 0,4 15 1-16,5 1 0 0,3 2 0 15,1 0 0-15,5 5 0 16,6-5 0-16,10 0-5 15,5 0 1-15,12 3 2 16,9 7 1-16,3 4-2 16,8-1 2-16,10-5 1 15,12 0 2-15,8-3-3 16,7 3 0-16,9-8 1 0,2-8 2 0,7-2-3 16,8-3 0-16,6-3 1 15,3-5 2-15,4-3-1 16,5-2-1-16,0-4 3 15,6-4 0-15,4-3-4 16,5 0 1-16,0 0-2 16,-3 0 0-16,-3-5 4 15,0 2 1-15,3 1-1 16,0 2 1-16,-5-6-4 0,-1 4 0 16,3-1 1-1,0 0 2-15,-3 1-1 0,-2-4-1 16,-1-4 1-16,-6-6 1 15,-6-3-1-15,4 1 2 16,-7-3-2-16,-6 0 2 16,1-1-2-16,-1-7 2 15,0-8-4-15,-2 3 0 16,-7-1 3-16,-2 4 1 16,5-6 1-16,-5 2 0 15,-10 3 0-15,-14 6 2 16,-13-3 6-16,-8 0 4 0,-12-3-2 15,-15-2 2 1,-9-9-7-16,-15-4-1 0,-8 4-4 16,-19 4-1-16,-8 2-1 15,-16 0-2-15,-5 7-2 16,-12-1 1-16,-12-1 1 16,-13 3 2-16,-10 8-3 15,-1 7-2-15,-3 4-1 16,12 5 3-16,8 13-9 15,10-1-3-15,12 1-18 16,0 6-7-16,17-1-53 16,10 3-21-16</inkml:trace>
  <inkml:trace contextRef="#ctx0" brushRef="#br0" timeOffset="0.1748">12018 13621 108 0,'-3'2'44'0,"3"22"-24"0,-3-3-17 0,0-10 10 15,3 5 5-15,0-3 6 16,0 3-4-16,3-3-2 15,3 0-10-15,3 3-3 16,0 0-3-16,6-3 1 0,3 3 0 16,-3-3-1-16,0-2 1 15,-3-3-4-15,-1-8 0 16,1-3 1-16,-3 1 2 16,0-9 1-1,-3 1 3-15,-3 2 1 16,0 0 1-16,-3 2 0 15,0 1-2-15,0 2-1 16,0 3-3-16,0 0-2 16,3 11-2-16,0 2 1 15,3-2 1-15,3-1 0 16,3-2 0-16,3 0 2 0,0-2 5 16,2-4 6-16,1-2-3 15,-3-5 0-15,3-8-2 16,-9-1 0-16,3-1-4 15,-9-1-3-15,-3 0 0 16,-3 0 1-16,0 0-1 16,-3 3-1-16,-3-6-15 15,0 3-7-15,0 3-16 16,0 0-6-16,3 5-108 31,6 8 78-31</inkml:trace>
  <inkml:trace contextRef="#ctx0" brushRef="#br0" timeOffset="0.9887">12399 13473 100 0,'3'10'38'0,"0"3"-20"0,0 14-10 0,0-11 11 0,0 13-3 15,0 3 3 1,-3 2-6-16,0-2 0 0,0 5-8 16,0-8-1-1,0-3-2-15,0-2 1 0,0-5 0 0,3-6-1 16,-3-3 1-16,0-2 9 15,0-8 7-15,0-5-6 16,3-3 0-16,3-5-14 16,0-3-4-16,0 0 4 15,3 0 2-15,0 3-2 16,0 3-1-16,0 2 3 16,0 2 3-16,-1 4-1 15,10 4 0-15,-6 6 3 16,3 0 1-16,-3 3-3 15,0 5-3-15,-3 0 0 0,0 2 1 16,0-2-6-16,-3-3-1 16,0-2-31-16,0-1-14 15,3-2-32 1</inkml:trace>
  <inkml:trace contextRef="#ctx0" brushRef="#br0" timeOffset="1.479">13340 13679 168 0,'-18'-8'66'0,"12"11"-36"0,-15-1-29 15,9 6 16-15,0-2-9 16,0 1 0-16,-2 4-4 16,-1 2-3-16,3 3 0 15,3 5-4-15,3 3 0 0,6-3 4 16,6-2 3-16,6-1 3 16,6-2 3-16,-1-5-1 15,1-3 2-15,3-6-2 16,-3-4 0-16,0-6-5 15,-3-8-3-15,-3-5 4 16,-3-8 1-16,-6-16-7 16,-3 0-4-16,0-3-2 15,-3 8 1-15,0 6 6 0,-3 5 2 16,0 8 2-16,0 5 2 16,0 5-5-16,0 6-1 15,3 8-2-15,3 7 0 16,0 11 2-16,3 8 2 15,3 3 1-15,3 5 1 16,0-2-2-16,0 2 1 16,0-6-2-16,-1-4 2 15,1-3-29-15,0-6-9 16</inkml:trace>
  <inkml:trace contextRef="#ctx0" brushRef="#br0" timeOffset="2.479">12628 13703 148 0,'0'-3'57'0,"0"3"-30"0,3 3-25 0,-3-3 12 15,3 0-1-15,3 0 5 16,0 2-6-16,3 4 1 16,0-1-8-16,0 3 4 0,0 3 3 15,0-1 0-15,0 9 3 16,0-3-2-16,0 2 0 16,-3-2-7-16,0-3-2 15,-3-2-2-15,0-1 1 16,0-2-2-16,0-2 2 15,-3-1-13-15,0 0-6 16,0-5-16 0,0 0-5-16,0 0-24 15</inkml:trace>
  <inkml:trace contextRef="#ctx0" brushRef="#br0" timeOffset="3.479">12878 13700 160 0,'-3'-5'63'0,"6"2"-34"0,-3 8-23 0,0-2 15 0,-3 2 0 0,1 3 4 15,-10 6 2-15,-3 9 1 32,0 7-15-32,-3-1 8 0,0 2 2 0,0 4-11 0,3-3-5 15,0 5-4-15,4 0-3 16,-1-6 1-16,3-4-1 31,3-6-33-31,3-3-13 16,3-7-72-16</inkml:trace>
  <inkml:trace contextRef="#ctx0" brushRef="#br0" timeOffset="4.479">13545 13721 136 0,'-6'-5'52'0,"3"2"-28"0,0 1-11 16,3 2 17-16,-3 0-9 16,-6 0 1-16,0 2-11 15,-5 4-2-15,2 2-5 0,0 2-1 0,0 3 1 16,6 6 0-16,0 2 2 15,3 0-1-15,9-2 2 16,6-1-2-16,3-4 2 16,3-4 5-16,-1-5 2 15,1-2-3-15,0-6 1 16,-3-5 2-16,0-7 3 16,-6-1 0-16,-6 0 1 15,-3 0-7-15,-3-3-2 16,-3 4-7-16,0 1-2 15,-3 4-11-15,0 2-3 16,3 3-26-16,0 2-9 16,6 3-35-1,0 0-49-15,12 0 36 0</inkml:trace>
  <inkml:trace contextRef="#ctx0" brushRef="#br0" timeOffset="5.479">13721 13705 168 0,'-33'0'63'0,"33"3"-34"0,0 0-25 0,0-3 13 16,6 2-2-16,3 4 1 16,3-1-4-16,3 0-2 0,0 1-6 15,0-4-1-15,2-2 1 0,1 0 0 16,-3-2 0-16,0-1 2 15,-3-2 1-15,-3 2 3 16,-3-2 4-16,-6-1-8 16,-3 1-3-16,-3 0 0 15,-3-1 2-15,-3 4-2 16,-9 2 0-16,-3 2-3 16,4 4-3-16,-1 2-1 15,3 0 3-15,3 0-2 16,3 2 1-16,3 1 6 15,3 7 2-15,6 3-9 16,3-2-3-16,9-3 7 16,6-3 4-16,3 0-2 15,3-2-2-15,-1-3-29 0,-2-3-11 16,0-2-49 0,6-1-37-16,-3-7 49 15</inkml:trace>
  <inkml:trace contextRef="#ctx0" brushRef="#br0" timeOffset="6.479">14060 13692 184 0,'-9'-5'68'0,"6"2"-36"0,-6 3-20 16,6 0 21-16,-3 0-6 15,-3 3-1-15,1 0-12 16,-1-1-4-16,-3 3-6 15,3 1-5-15,6 2-2 0,3 0-3 0,3 2-1 16,3 1 1 0,6-1 4-16,0 6 1 0,-1 0 3 15,-2 3 5-15,-3-3 4 16,-6-3 9-16,-6 0 5 16,-3-2-11-16,1-1-5 15,-7-2-6-15,-6-3 0 16,0-2-20-16,3-3-8 15,3 0-25-15,3 0-11 16</inkml:trace>
  <inkml:trace contextRef="#ctx0" brushRef="#br0" timeOffset="7.479">14411 13711 140 0,'12'5'55'0,"-12"3"-30"0,0 3-10 0,0-4 20 16,0 1-10 0,0 3-5-16,0 5-5 15,0-3-2-15,3 6-7 0,0-4-4 16,0-1-8-16,0-1-1 16,0-2-39-16,0-4-14 15</inkml:trace>
  <inkml:trace contextRef="#ctx0" brushRef="#br0" timeOffset="8.479">14441 13494 168 0,'-6'-16'66'0,"6"13"-36"0,3-5-55 0,0 6 1 0,3-1-17 15,3-2-2 1,3-1-4-16,3-4 0 16</inkml:trace>
  <inkml:trace contextRef="#ctx0" brushRef="#br0" timeOffset="9.479">14626 13340 152 0,'-3'8'57'0,"-9"-5"-30"0,3 18-21 15,9-8 15-15,-3 6-5 16,3 7 1-16,-3 3 2 15,3 19 2-15,0-6-11 16,-3 1-8-16,3-4-2 0,0-4 2 0,0 2 3 16,-3-3-40-16,0-5-15 15,0-10-38 1</inkml:trace>
  <inkml:trace contextRef="#ctx0" brushRef="#br0" timeOffset="10.479">14495 13679 220 0,'-6'-5'82'0,"12"-1"-44"0,3 4-38 0,-3-6 18 16,6 3-1-16,2-1 4 16,7 4-9-16,9-1-4 15,3 0-5-15,-1 1-22 0,10-1-8 0,3-2-83 16</inkml:trace>
  <inkml:trace contextRef="#ctx0" brushRef="#br0" timeOffset="11.479">15025 13687 124 0,'3'0'46'0,"0"0"-24"0,-1 3-13 16,1 2 16-16,0 3-1 15,0 5 3-15,0 0 0 16,-3 8 1-16,0 3-15 15,0 0 1-15,0-3 2 0,0-2-2 16,0-3 0-16,0-3-8 0,0-3-2 16,0-2 0-1,0 0 2-15,0-5-1 16,0-3 2-16,0-3-11 0,0-2-4 16,0-6-3-16,3-10 1 15,6 3 4-15,3-3 1 16,0-1 0-16,3 4 4 15,0 2 0-15,0 3 1 16,0 2 0-16,0 3 2 16,-1 6 1-16,1 2 3 15,0 2 1-15,-3 9 3 16,-3 2-1-16,-3 6 0 0,0-4-3 16,-3 7-1-1,-3-1-3-15,0-3 1 0,0-2-11 16,0-3-2-16,0-2-35 15,3-3-13-15,3-3-47 16</inkml:trace>
  <inkml:trace contextRef="#ctx0" brushRef="#br0" timeOffset="12.479">15376 13737 204 0,'-6'8'77'0,"6"0"-42"0,3 0-32 16,0-3 15-16,0 1 2 0,3-1 2 15,3-2-11-15,0-1-4 16,2 1-5-16,4-3 3 0,3 0 4 16,-3-3-5-16,3-2-2 15,-3 0-8-15,0-3-1 16,-9-3 1-16,-6 0 3 15,-3 1-5-15,-3-1-2 16,-3 6-1-16,-6 2 1 16,-3 3 6-16,0 6 4 15,0 2 5-15,1 2 2 16,2 3 5-16,3 11 5 16,3 0-5-16,6-3-2 15,3-2-8-15,6-1-1 0,6-2-6 16,3-3-1-16,5-2-26 15,4-6-9-15,3-2-63 16</inkml:trace>
  <inkml:trace contextRef="#ctx0" brushRef="#br0" timeOffset="13.479">15626 13742 216 0,'-3'0'82'0,"6"8"-44"0,0 0-40 16,0-2 14-16,3-1 3 0,0 3 4 16,6-3-9-16,-3 3-3 15,-1 3-5-15,10-11 1 0,-3 0 2 16,3-6-7-16,0 4 0 16,-6-4-7-16,0 1 1 15,-6-3 2-15,-3-2 1 16,-6-1-2-16,-9 0 0 15,-3 6 6-15,0 3 2 16,-3 2 1-16,0 2-2 16,0 3 3-16,4 3 2 15,-1 3 0-15,6 5 0 16,3 2-3-16,3 1 1 16,6-1-9-16,6 4-1 15,9-4-31-15,8-2-15 0,4-5-39 16</inkml:trace>
  <inkml:trace contextRef="#ctx0" brushRef="#br0" timeOffset="14.479">15950 13745 228 0,'-41'-8'85'0,"26"11"-46"0,-6 2-48 16,12 0 12-16,0 1-4 15,0 2 0-15,0 8 3 16,0 5 1-16,3-3-1 16,3 1-4-16,6-1 1 0,6 1 1 0,3-3 0 15,6-6 0-15,0-2 0 16,0-8-3-16,6-5 0 16,2-3 4-16,-5-11 3 15,-3-2-1-15,-6-5 0 16,-3-6-1-16,-9-13 1 15,-6 0 0-15,-3-3 1 16,0 6-5-16,0 8 1 16,0 5 6-16,0 7 4 15,0 7-3-15,0 4 1 16,0 8-7-16,1 11-3 16,2 16 1-16,3 10 0 0,3 4-2 15,3 1 2 1,3 11 3-16,2-7 1 0,16-6-8 15,0-3-2-15,3-5-64 16,0-5-66 0,-1-8 38-16</inkml:trace>
  <inkml:trace contextRef="#ctx0" brushRef="#br0" timeOffset="15.479">16432 13467 180 0,'-17'6'68'0,"17"7"-36"0,-3 13-42 0,3-2 11 15,0 8 8-15,-3 2 6 16,0 3 1-16,3 3 1 16,0 2-9-16,0-5-5 0,0-5 0 15,0-5-11-15,0-4-4 16,0-4-41-16,0-6-54 16</inkml:trace>
  <inkml:trace contextRef="#ctx0" brushRef="#br0" timeOffset="16.479">16310 13647 236 0,'-8'-21'90'0,"10"21"-48"0,1 0-49 16,-3 0 16-16,6 0-4 15,3-8 4-15,6 3-4 16,3 0-3-16,12 7-1 15,0 1-15-15,2-3-5 0,-5-5-26 16,-3 7-8-16,0-10-33 16</inkml:trace>
  <inkml:trace contextRef="#ctx0" brushRef="#br0" timeOffset="17.479">16593 13486 88 0,'0'0'35'0,"3"2"-18"0,-3 6-13 0,0 0 8 16,0 3 21-16,0 10 13 15,0 8-3-15,0 3-1 16,0 0-15-16,0-1-5 16,-3 4-12-16,3-3-2 0,-3-3 2 0,3-5-2 15,-3-3 3-15,3-5-8 16,0-3-2-16,0-3 1 15,0-10 3 1,3-5-2-16,0-6-11 16,3 1-2-16,3-3 3 15,3-1 1-15,3 1 1 16,0 3 4-16,-3-1 0 16,0 3 3-16,-1 3-1 15,1 2-1-15,-3 3 5 16,0 3 1-16,0 2 4 15,0 3 1-15,0 0 1 16,-3 8 0-16,0 2-9 16,0-2-1-16,-3-3 0 0,0 1 1 15,0-4-23-15,0-2-9 16,0 0-32-16,0-3-14 31,3-2-20-15</inkml:trace>
  <inkml:trace contextRef="#ctx0" brushRef="#br0" timeOffset="18.479">16912 13724 208 0,'0'3'77'0,"0"2"-42"0,12 3-30 16,-15-3 19 0,6 3 2-16,-6 0 7 0,3 8-18 15,-3-3-6 1,3 3-6-16,0 0-3 0,0-3 3 0,0-2-20 15,0-1-6-15,0-2-153 32,9-8 53-32</inkml:trace>
  <inkml:trace contextRef="#ctx0" brushRef="#br0" timeOffset="19.479">16930 13552 224 0,'-18'-11'85'0,"33"11"-46"0,-24 0-46 16,9 0 16-16,6 0-13 15,0 3-1-15,-3 0-23 0,0 2-8 16,2 3-51-16,1 5-18 16</inkml:trace>
  <inkml:trace contextRef="#ctx0" brushRef="#br0" timeOffset="20.479">17066 13700 220 0,'3'0'85'0,"0"0"-46"0,-9-3-17 16,6 3 26-16,-2 0-16 16,-4 0-4-16,0 3-18 15,0 0-7-15,-3-1-2 16,0 4-4-16,3-1 0 0,0 3-3 15,6 3 1-15,0-1 1 16,3 3-1-16,0 3 4 0,3 5 0 16,-3-2 1-16,0-1 0 15,-3-2 6-15,-3-2 6 16,0-4 7-16,0 1 3 16,-3-3-7-16,0-3-2 15,-3 0-7-15,3-2-4 16,0-3-15-1,0 0-19-15,3 0-10 16,3-3-36-16,0 1-12 16,6-6-17-1</inkml:trace>
  <inkml:trace contextRef="#ctx0" brushRef="#br0" timeOffset="21.479">17242 13475 160 0,'-3'0'60'0,"3"0"-32"0,0 0-22 0,0 0 17 16,0 0 3 0,0 6 7-16,0-1-12 0,0 3-2 15,0 0-11-15,-3 0-3 16,0-3 1-16,0 0-5 0,0 1-1 15,3-1 2-15,0-3 1 16,0 1 1-16,0-3 0 16,0 0 2-16,3-3 1 15,3 1-1-15,0-3-1 16,3-1-6-16,3 1 1 16,3 0-2-16,3 2 0 0,0 0 0 15,2 3 0 1,1 0 2-16,-3 0 0 0,-3 3 0 15,-3 2 2-15,-3 1-6 16,-3 2 1-16,-3 2 10 16,-3 1 4-16,-9 15 2 15,-3-2 2-15,0 0-2 16,0-3 2-16,0 0-8 16,3 0-4-16,0-5-5 15,3 0 1-15,0-3-12 16,3 0-5-16,0-2-39 15,3-3-17-15</inkml:trace>
  <inkml:trace contextRef="#ctx0" brushRef="#br0" timeOffset="22.479">17317 13883 296 0,'-6'0'110'0,"6"0"-60"0,0 0-56 0,0 0 19 16,0 0-4-16,0 0 2 15,0 0-10-15,0 0-5 16,3 0 2-16,2 0-75 0,19-19-87 31</inkml:trace>
  <inkml:trace contextRef="#ctx0" brushRef="#br0" timeOffset="23.479">6949 4006 116 0,'0'2'46'0,"0"1"-24"0,3-8-15 0,-3 5 15 15,0 0-4-15,0 0 1 16,0 0 1-16,0 0 0 16,0 0-11-16,0 0-1 0,-3 8 6 15,-3-3-3 1,0 3-4-16,-3 3-1 15,0-1-4-15,0-2 1 16,-2 0-2-16,2 0 2 16,-3 0 0-16,0 2 3 15,0 1-1-15,0 0 2 16,0-1-4-16,0 3-2 16,0 1 0-16,0-1 1 15,0 3-1-15,1-3 2 16,-1 0 0-16,0 6 3 0,0 5-3 15,3-3-2-15,0-3 2 16,-3-2 0-16,-3 0-4 16,0 0-1-16,3 0 5 15,-2 0 5-15,2-3-4 16,0 3 0-16,0 2-2 16,0 1-2-16,0-3 1 15,0 0 1-15,0-1 1 16,0 1 1-16,0 3-2 15,0-1 1-15,-2 1-4 16,2 2-2-16,0-2 4 16,0-1 3-16,3 1-1 0,0 4-2 15,0-1 2-15,3 4 2 16,0-5-2-16,0 0-2 16,3 1 2-16,0-4 2 15,0-2-2-15,3 0-2 16,0-3 0-16,6 0-1 15,0-2 0-15,6 2 2 16,0 0 1-16,0-2 1 16,0-3-2-16,0 0 1 15,3-3-2-15,-1 0 2 16,1 1-2-16,0-4-1 16,0 1 1-16,-3 0-1 15,6-3-3-15,0 2 0 16,0-2 4-16,-1 0 1 15,1 0 0-15,0 5-2 0,0-2 1 16,0-3 1-16,0 0-1 16,0 0-1-16,-1-3 1 15,1 3-1-15,-3 0-3 16,0 0 2-16,6 0 1 16,-3 0 2-16,0 0-3 15,0 0 0-15,-1 0 1 16,-2 0 2-16,0 0-1 15,0 0-1-15,0 0-2 16,0 0 1-16,0 0 1 16,0 0 2-16,2 0-1 15,-2-2-1-15,3 2 1 0,-3 0-1 16,0 0-3 0,-3 0 2-16,0 0 1 15,0 0 2-15,0 0-3 0,-1 0 0 16,1 0 1-16,0 0 0 15,0 0 0-15,3 0 2 16,0-5-1-16,0 5-1 16,0-6-2-16,0 6 1 15,-3 0 1-15,2 0 2 16,-2-2-1-16,3 4-1 16,-3-2 1-16,3 0-1 15,0-2 0-15,-3-1 2 16,-3 0-3-16,3 1 0 15,-3-1 1-15,-1-2 2 16,1 2-1-16,0-2-1 16,0 0 1-16,-3-1 1 0,-3 1-1 15,3-3 2-15,-3 0-4 16,0-3 0-16,0 1 3 16,-3-1 1-16,0 1-4 15,0-1 1-15,0 1 0 16,0-12 0-1,-3 1 2-15,0 5-1 16,0 0 2-16,-3 1-4 16,3-1-2-16,-3 2 2 15,0 1 0-15,-3 0 3 16,3 0 1-16,0 0-1 0,0-1-2 16,-2 1-2-16,-1 3 1 15,0-1 3-15,3 0 1 16,-3 3-1-16,0 0-2 15,0 1 1-15,3-4 1 16,0 0-1-16,0-2-1 16,0-3 1-16,-3 6-1 15,3-1 0-15,0 1 0 16,0 2 0-16,0 0 0 16,0 0 0-16,1 0 0 15,-1 0 0-15,0 0 2 16,-3 0-1-16,0 0-1 15,0 0 1-15,0-2-1 16,0 2 0-16,0 0 2 0,0-6-1 16,0 1 2-1,3 3-4-15,-3-6-2 16,3 2 2-16,0 1 2 16,0 3 2-16,0-1-1 15,1 1-2-15,-1-1 1 16,-3 3 1-16,3 0-3 15,0-3 0-15,0 1-1 16,-3-1 0-16,0 1 4 16,0 2 1-16,0 0-1 15,0 0-2-15,0 0-2 16,0 0 1-16,0 0 3 16,3 0 1-16,0 0-1 0,0 3-2 15,1 0 1 1,-1-1-1-16,-3 1 2 15,3 0 1-15,-6-1-1 0,3 1-2 16,0 0-2-16,3 0 1 16,-3-1 1-16,0 4 2 15,0 2-3-15,0-3 0 16,3 0 1-16,-3 3 0 16,3 0-3-16,0 3 0 15,1 0-1-15,-1-1 3 16,0 4-27-16,0 4-10 15,0 6-89 1,-3 0-51-16</inkml:trace>
  <inkml:trace contextRef="#ctx0" brushRef="#br0" timeOffset="24.479">6848 4334 88 0,'-3'-3'33'0,"3"1"-18"0,0 2-11 0,0 0 8 15,0 0-7-15,0-6-3 16,0 6-1-16,0 0 1 15,0 0 3-15,0 0 9 16,3 6 5-16,0-1 0 16,0 3 0-16,0 2-4 15,0 1-1-15,0 5-8 16,0 5 5-16,0 5 4 0,0 1-1 16,-3-1 2-16,3 4-7 15,-3-4-1-15,0-2 0 16,6-3 0-16,-6-3-4 15,0-4-1-15,0-4-1 16,0-2 1-16,0-2-9 16,-3-4-3-16,3-2-33 15,-3-2-12-15,0-6-33 16</inkml:trace>
  <inkml:trace contextRef="#ctx0" brushRef="#br0" timeOffset="25.479">6848 4326 132 0,'-3'0'49'0,"3"-21"-26"0,0 13-14 0,0 8 14 15,0 0-11-15,0 0-6 16,6 8-5-1,0 0 0-15,3-3 1 0,6-2 1 16,0-3-1-16,-1 0-2 16,-2 0 3-16,0 0 0 15,0 0-1-15,0 0 1 0,-3 0 0 16,-3 0 1 0,-6 0 0-16,0 0 2 0,0 5-1 15,0 3 0-15,-3 0-1 16,3 2 2-16,0 4-1 15,-3 2 0-15,-3 5 1 16,0 2 3-16,-3 4-2 16,0-1 1-16,0 4 4 15,0-7 2-15,0 1-5 16,4-3-1-16,-1-5 0 16,0-3 0-16,3-2-4 15,0-3-1-15,0-3 5 16,0-5 3-16,3 0-6 0,0-2-1 15,3-4-2-15,0-2-2 16,0-2 1-16,0-1-1 16,0-2 2-16,-3-3 1 15,0-5-8-15,0-3-2 16,-3 0 2-16,0 3 0 16,0 3 0-16,0 2 1 15,0 0 3-15,0 5 2 16,0 3-2-16,0 0-2 15,3 3-1-15,0 5 0 16,0 5 3-16,0 6 0 16,0 13-2-16,0 0 0 15,0-1 2-15,0 1 2 16,0 3 2-16,0-6 1 16,0-5 2-16,0-3 1 0,0-2-3 15,0-4-3-15,0-1 2 16,0-9 2-16,0-2-2 15,0-6-2-15,0-2 2 16,0-11 0-16,0 0-1 16,0-2 1-16,0 2-7 15,0 3-1-15,6 0 2 16,-3 8 1-16,0 2-1 16,0 3 0-16,0 5-1 15,-3 3 3-15,9 6-2 16,-1 2-1-16,-2 2 5 15,0 3 1-15,-3-2 0 0,0 0-2 16,0-1 3-16,0-2 2 16,0-3 0-16,-3-5 0 15,-6-8-1 1,6-2 0 0,-3-3-5-16,3-3 1 15,0 0 0-15,0 5 2 16,0 1-3-16,0 4 0 15,0 4-4-15,-3 2-1 16,0 2 3-16,0 4 3 16,0-1 1-16,0 3 2 15,0 0 0-15,1-3 1 16,2-2-2-16,0-1 1 0,0-2 0 0,0 0 1 16,0-2-2-16,5-3-2 15,4-3 1-15,-3-3-1 16,0 0 0-16,0 4 2 15,0 1-3-15,-3 1 0 16,0 2-4-16,-3 3 1 0,0 0 2 16,0 0 1-1,0 0 3-15,0 0 1 0,0 0 1 16,0 0 0 0,0 0 0-16,0 0 2 0,0-2-3 15,-3-1 0-15,0-2-1 16,-3-1-2-16,0 1 3 15,0 2 0-15,0 1-4 16,3-1-1-16,0 1-2 16,0 2 0-16,0 2 0 15,3 1 0-15,0 2 0 16,0 0 3-16,6-2 0 16,0 0 3-16,-3-1-1 15,-3-2-1-15,6 0 3 0,-6 0 0 16,0-2 3-1,0-1 1-15,-3 0-6 0,-3 1 0 16,0-4-1-16,-2 4 2 16,2-1 1-16,0 1 1 15,0 2-5-15,0-3 1 16,3 3-5 0,3 0-3-16,0 0-1 15,6 0-39-15,6 0-18 16,-1 3-50-1</inkml:trace>
  <inkml:trace contextRef="#ctx0" brushRef="#br0" timeOffset="26.479">6878 4358 140 0,'-15'0'52'0,"15"0"-28"0,-3 0-11 16,3 0 17-16,0 0-11 15,0 0-3-15,0 0-12 16,0 0-2-16,0 0-4 15,9 0 0-15,3 0 2 16,0-3 0-16,0 0 0 0,-4 1 2 16,1-1-1-16,-3 3-1 15,-3 0-26-15,0 0-12 16</inkml:trace>
  <inkml:trace contextRef="#ctx0" brushRef="#br0" timeOffset="27.479">6890 4810 156 0,'0'0'57'0,"0"0"-30"0,0 5-12 16,-3-5 18-16,0 3-3 15,0 0 2-15,-3-1-5 16,0-2-2-16,0 0-13 16,0-2-8-16,0-1 0 0,0 0-1 15,3 1 1-15,3-1-5 0,0-2 1 16,3 0-5-16,0-1 1 15,3 4 2 1,3-1 1-16,0 0-2 0,-3 3 0 16,0 3 4-16,0 2 1 15,-3-2 4-15,-3 2 3 16,-3 0 5-16,-3-2 3 16,0 0 0-16,0-3 1 15,0 0-7-15,0 0-4 16,0-3-4-16,0 0 0 15,3-2-4-15,3-5-2 0,3-1-1 16,0-5 3-16,3 8-2 16,6-2-1-16,0 7 0 15,0 0 0 1,0 9 3-16,-4-1 0 0,-5 3 3 16,0 0 1-1,-6 0 1-15,-6 0 2 16,1-3 3-16,-1-2 0 15,0-1 2-15,0-2-4 16,0 0 1-16,3 0-5 16,0-2 0-16,3-9-6 15,3 3 0-15,0 3-1 16,3 0-1-16,3 7 1 16,3-2 3-16,0 3-2 0,3-1-1 15,-3 4 3-15,0-1 0 16,-4 0 3-16,-5 3 1 15,-5 0 3-15,-1-3 1 16,0-2 1-16,0 0 0 16,-3-3 0-16,0 0 0 15,0-3-4-15,0-2-1 16,3 0-3-16,0-6-3 16,3 0-1-1,3 3-2-15,3 3 1 16,3 3 1-16,0 7-1 15,0 3 1-15,3 0 0 16,-6 0 5-16,0 0 3 16,-3-1 1-16,0-1 2 0,0-1 0 15,-3-2 3 1,-3-1-5-16,0-2-1 0,0 0-4 16,-3-2-1-16,3-4-1 15,3 1 0-15,0 0 0 16,3 0-2-16,3-1 0 15,0 4 3-15,0 2-5 16,3 2 2-16,-3 1 2 16,0 2 1-16,-3 0-2 15,0 1 2-15,0-1 5 16,0 0 5-16,-3-2-5 16,0-3-2-16,0 3-1 15,0-3-1-15,0-3-25 0,0 3-10 16,0-3-79-1,0 3-73-15,0-2 60 16</inkml:trace>
  <inkml:trace contextRef="#ctx0" brushRef="#br0" timeOffset="28.479">7116 7832 52 0,'0'-3'19'0,"0"3"-10"0,3 0-11 0,3 0 6 16,0-8-5-16,-6 3 0 15,6 0 1-15,-3 2 2 16,-6 0 14-16,6 1 9 15,0 7 1-15,-6 0 2 16,0 0-5-16,0-2 0 0,0 0-6 16,0-1 0-1</inkml:trace>
  <inkml:trace contextRef="#ctx0" brushRef="#br0" timeOffset="29.479">7116 7837 281 0,'-9'11'16'0,"0"-4"-2"0,0 1-4 16,0 0-1-16,0 3-3 15,0-3-1-15,0 2-1 16,0-2 2-16,0 3-1 15,1 0 0-15,-1-1-3 16,-3 1 1-16,-3-1 0 16,3 1 1-16,-6 5 0 15,3-3 0-15,-3 6 0 16,0-4 2-16,4-1-5 16,-1-1-3-16,0 0 3 0,0 0 3 15,3 1 1-15,0-1 0 16,0 0-6-16,0 3-1 15,0 0 1-15,0 2 2 16,1-4 0-16,-1 7 2 16,3 5-4-16,0-5 0 15,0 0 3-15,0-2 1 16,-3-3-1-16,-3 2-2 16,3-2 1-16,0 0 1 15,0 0 3-15,4 0 2 16,-1-3-3-16,0 6-3 15,0-3 0-15,0 2 1 16,0-2-1-16,0 0-1 16,3-3-2-16,0 0 1 0,3 3 1 15,0 0 0-15,0 0 0 16,3 0 0-16,0-3 0 16,3 0 0-16,-3 0 0 15,3 1 0-15,3-4-3 16,0 1 2-16,0-3 1 15,9 5 0 1,3-2 0-16,-3-1 2 16,-1-2 1-16,1-3-1 15,0 1 1-15,0-1-2 16,0 6-1-16,0-9 3 0,0 6 0 16,3 0-4-16,-4-3-1 15,1 1-2-15,3-4 3 16,0-2 0-16,3 3 3 15,0-3-1-15,0 3 2 16,-4-1-4-16,4-2 0 16,-3 0 1-16,0 0 2 15,0 0-3-15,3 3 0 16,2 0 1-16,1-3 2 16,-3 0-3-16,0 0 0 15,3 0 1-15,0 0 0 16,-4 0 0-16,1-8 2 15,0 2-3-15,-3 1-2 16,0 2 2-16,3 1 0 16,5-1 1-16,-2 6 2 0,0-6-3 15,-3 6 0-15,0-6-1 16,-3 6-2-16,-1-3 3 16,1 0 0-16,0-6 1 15,-3 4 0-15,0-1 0 16,3 0 2-16,-3 9-3 15,3-1 0-15,-4 0-1 16,1-10 0-16,-3 2 0 16,3 1 0-16,0-1-5 15,0 0-3-15,0-4 6 16,-3-1 1-16,0 2 3 16,-3 1 0-16,-1 0 0 15,1-1 0-15,-3 4-3 0,0-3 2 16,0-1 1-16,0-2 2 15,0 0 3-15,0-2 2 16,0-1-8-16,-3 1-1 16,0-1-2-1,-3-5 2-15,0 6 10 0,0-1 4 16,0 0-3-16,0 1-3 16,0-1-3-16,-3-2-3 15,0-6 1-15,0 4 1 16,0-1-1-16,0 2 2 15,0 1-2-15,0 0 2 16,0 0 0-16,0 2 1 16,0 1 0-16,-3-1 0 15,3 0 0-15,0 4 2 16,-3-1-1-16,0-3 0 16,0 3-3-16,1-8 1 15,-1 0 0-15,0-5-1 16,0 5-2-16,0 0 1 15,0 3 1-15,0 0 1 16,0 2 3-16,0 1-3 16,3-1 0-16,-6 1-3 15,6-1-1-15,-6 0 1 16,3 1 2-16,-6 2-1 16,3-3 2-16,0 3-2 15,0 0 2-15,0 1-2 16,1-1 2-16,-1 0 0 0,0 0 1 15,0-6-2 1,0 4 1-16,0-1-2 0,0 3-1 16,0-5-2-1,3 3 1-15,0 2 1 0,0 0 0 16,0 0 0-16,0 0 2 16,0 0-1-16,0 0-1 15,0 0 3-15,0 3 0 16,1-1-1-16,-7-2 1 15,3 3-2-15,0-3-1 16,3 0 1-16,-6 3-1 16,3-3 0-16,0 3 0 15,0 0-3-15,3-1 2 16,0 1 1-16,0 0 2 16,0-1-1-16,0 1-1 0,0 0 1 15,0-6-1-15,0 1 0 16,1 2 0-16,-1-6 0 15,0 4 0-15,-3-1 0 16,3 1 2-16,-3 2-3 16,3 0-2-16,0 0 2 15,0 3 2-15,0-1-2 16,0 1 0-16,0 0-1 16,0-1-2-16,0 1 7 15,0 0 3-15,0 0-6 16,0-1 1-16,3 4-1 15,0-1 0-15,0 0-3 16,0 1 2-16,0-1 1 0,0 0 0 16,0 3 0-16,1-2 0 15,-1 2-3-15,0 0 0 16,0 0 2 0,-3 0-2-1,0 2-1-15,0 1 3 16,-3 2-2-16,0 1 1 15,0 2 0-15,-3 2-2 16,0 11 0-16,0 0 0 16,-3-2 0-16,3 2 0 15,3-2-13-15,1-1-4 16,2-2-29-16,0-3-12 0,6-2-52 31</inkml:trace>
  <inkml:trace contextRef="#ctx0" brushRef="#br0" timeOffset="30.479">7110 8067 132 0,'-3'-16'52'0,"3"16"-28"0,0 0-6 15,0 0 18-15</inkml:trace>
  <inkml:trace contextRef="#ctx0" brushRef="#br0" timeOffset="31.479">7107 8051 308 0,'-3'3'27'0,"6"5"-15"16,-3 0-3-16,3 2 0 0,-3 6-3 16,6 3-1-16,0 2 4 15,0 3 4-15,0 5-3 16,-3 3 0-16,3-6-4 16,-3 1-1-16,0-6-3 15,0-3-2-15,0-2 3 16,0-3 0-16,-1-2-8 0,1-3-2 15,-3-3-14 1,0-5-6-16,0 0-19 0,0-5-9 16</inkml:trace>
  <inkml:trace contextRef="#ctx0" brushRef="#br0" timeOffset="32.479">7074 8086 156 0,'-3'-6'57'0,"3"6"-30"0,3 0-18 0,-3 0 16 16,3-2-5-16,3 2-2 15,0 0-15-15,0 0-4 16,0 0-2-16,6-6 1 0,0 1 1 16,0 0 3-16,0 2 1 15,-1 1 1-15,1-1-5 16,-3-5 1-16,0 3 0 15,-3-1 0-15,0 9 4 16,-6-3-2 0,0 0-1-16,0 0 4 15,0 11-1 1,0 2-2-16,-3 3 2 16,0 5-1-16,-3 3 3 15,0 2 1-15,0 9 1 16,0-1 0-16,0-2 0 0,3-6 2 15,0-2-5-15,1-5-1 16,-1-4-2-16,0-1-2 16,3-6 3-16,0-1 2 15,0-1-2-15,0-1-2 16,0-5-9 0,0-3-1-16,0 1 3 15,0-4-2-15,0-9 1 16,0-9-3-16,0 3 1 15,-6-3 3-15,6 3 3 16,0-1 4-16,0 1 2 16,0 3-1-16,0 2-2 15,0-3 1-15,0 6-1 16,0 3 0-16,0-1 0 0,0 3 0 16,0 3 0-16,0-1-3 15,0 4 0-15,0-1-1 16,0 3 0-16,3 5 5 15,-3 9 3-15,3 4-1 16,0 3 0-16,-3 9 1 16,0 1 0-16,0-4 2 15,0-3 1-15,0-3-1 16,0-5 1-16,0-6-4 16,0-2 0-16,0-3 3 15,0-5 3-15,0-18 0 16,0-3-5-1,0 0-2-15,-3-3-4 0,3-3-1 16,0 3-1-16,0 3 3 16,0-5-2-16,0 7-1 15,0 3 0-15,0 8 3 16,0-2-7-16,3 7 1 16,-3 3 1-16,3 6 3 15,-1 4 2-15,1 3 3 16,-3 1 3-16,0 1 4 15,0-1 0-15,0 2 2 16,0-6-2-16,0 1 0 16,0-3-8-16,0-3 0 15,0-5 1-15,0-3 3 16,0-2-2-16,0-6 0 16,0-2-3-16,0-5-3 0,0 2-1 15,0 3 0-15,0-3 0 16,0 2 0-16,3 12 0 15,-3 2 3 1,3 5 2 0,0 6 0-16,-3 5-1 0,0-1 5 15,0 1 1-15,0 3 2 16,0 2 2-16,0-5-5 16,0-3-1-16,0-2-2 15,0-3 1-15,0-3 0 16,0-8-6-1,0-2 0-15,0-6-8 16,3-2-3-16,0-5 1 0,0-3 2 16,0-1 5-16,0 9 1 15,-3 3 3-15,0 2 3 16,0 2-2-16,3 4 0 16,-3 7 5-16,0 6 2 15,0 4 0-15,0 7-1 16,-3 1 3-16,0 9 5 15,0-5-3-15,0-1 0 16,0-5-6-16,0-2-3 16,0-3 0-16,0-3-1 15,0-3-16-15,3-2-4 16,0 0-25-16,0-2-9 16,3-4-51-16</inkml:trace>
  <inkml:trace contextRef="#ctx0" brushRef="#br0" timeOffset="33.479">7158 8541 116 0,'-3'-3'44'0,"6"3"-24"0,-3 3-13 0,0-3 15 15,0 0 7-15,0 5 6 16,0 0-1-16,0 1 0 15,0-1-19-15,0 0 0 0,0 1 1 16,0-4 3-16,-3 1 3 16,0-1-10-16,0 1-2 15,3-3-4-15,0 0 1 16,-3-3-4-16,3 1-2 16,0-1-7-16,0 1-1 15,0-1 1-15,3 0 3 0,-3 3-3 16,0 0 2-1,0 0 2-15,0 0 1 0,3 3 3 16,0 2 1-16,-3 0 7 16,0 1 6-16,-3-1-2 15,0 0 2-15,-3-2-5 16,0-3 1-16,0-3-7 16,-3 1-5-1,6-4-1-15,3 1-4 16,6 0-1-16,0 0-4 15,0-1-1-15,0 1 3 16,0 2 3-16,0 1 0 0,-1 2 1 16,-2 2 3-16,-3-2 2 15,0 0 13-15,0 6 6 16,0-1-2-16,-3 0 0 16,-2 0-8-16,-4 1-2 15,-3-4-2-15,0 1 1 16,3-3-6-16,3-3-3 15,0 1-6-15,6-4-2 16,3 1-6-16,6 0-1 16,0 2 5-16,0 1 3 15,-3-1-2-15,0 3 0 16,0 3 6-16,0 2 2 16,-1 0 11-16,-2 0 7 15,-3 3 4-15,-3 0 1 0,1-2-7 16,-1-4-3-16,0 1-3 15,-3-3 0-15,0-3-11 16,0 1-4-16,3-4-21 16,0 1-8-16,6-3-58 15,6-8-24-15,-9-8 13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5:56.622"/>
    </inkml:context>
    <inkml:brush xml:id="br0">
      <inkml:brushProperty name="width" value="0.05292" units="cm"/>
      <inkml:brushProperty name="height" value="0.05292" units="cm"/>
      <inkml:brushProperty name="color" value="#FF0000"/>
    </inkml:brush>
  </inkml:definitions>
  <inkml:trace contextRef="#ctx0" brushRef="#br0">6750 7231 160 0,'-3'0'63'0,"3"0"-34"0,0 0-30 15,0 0 15-15,-3 0-12 16,0 0-1-16,0 0-1 16,-3 0 0-16,0 0 0 15,-6 3 2-15,0-1 1 0,-6 4-1 16,0-1 1-16,1 3-4 15,-1 2 0-15,0-2 1 16,3 0 0-16,0 0 8 16,6-2 5-16,0-1 5 15,3 0 3-15,0 0-5 16,0-2-1-16,3 2-5 16,0 1-1-16,0-4-5 0,0 4-1 15,0-4 1-15,3 4 0 16,3-4 4-16,3 1 5 15,3-1-1-15,3 1 1 16,3 0-1-16,9-3 0 16,3 0-4-16,8 0 0 15,10 0-5-15,6 2 0 16,5 1-1-16,7-3 1 16,2 0-2-16,16 0 2 15,-4 0 2-15,6-3 2 16,1 1-3-16,2-4-1 15,3 1 1-15,-2 0 2 0,2-3-3 16,0 0 0-16,-5 0-1 16,-4 0 1-16,-3 0-4 15,-5 3-2-15,-7 0 4 16,-5 2 3-16,-7 0 3 16,-5 1 1-16,-6-1-4 15,-1 0-1-15,-5 1 1 16,-6-1 0-16,-3 0 0 15,-7 1 0-15,1-1-5 16,-3-2 1-16,-3 2 2 16,0 3 1-16,-3 0-4 15,0 0-1-15,-3 0-15 16,0 0-6-16,-4 0-19 16,1 0-6-16,-3 0-65 31</inkml:trace>
  <inkml:trace contextRef="#ctx0" brushRef="#br0" timeOffset="2312.1502">8583 9925 212 0,'-12'-3'82'0,"12"3"-44"0,0 0-36 0,0 0 19 15,0 0-4-15,0 0-1 16,0 0-4-16,0 0 0 16,6 0-7-16,0 0-1 15,0 0 2-15,3-3-1 0,3 3 0 16,3-2-1-16,3-1 0 16,9 0-2-16,2 1-2 15,7-1 1-15,12 3-1 16,2 0-3-16,10 0 2 15,2 0 3-15,7 3 3 16,2-1 0-16,10 1 0 16,5 0-1-16,6-1 2 15,3 1 1-15,1 0 1 16,-4-6 2-16,3 0 1 0,0-2-3 16,-5 0 0-16,-1-1-3 15,-6-2 0-15,1 0-1 16,-10 1 0-16,-8-1-2 15,-7 2-2-15,-8 1 1 16,-7 2 1-16,-5 1-1 16,-6-1-1-16,0 0 1 15,-7 3 1-15,4 0-6 16,-3 0 1-16,3 3 1 16,-3 0 1-16,-4-1 3 15,-2 1 1-15,-3 0-4 16,-3-3 1-16,-3 0-11 15,-3 0-5-15,-3 0-25 16,0 0-9-16,-3 0-25 16,-3 0-8-16</inkml:trace>
  <inkml:trace contextRef="#ctx0" brushRef="#br0" timeOffset="3497.7674">5785 9922 184 0,'-6'-5'71'0,"3"2"-38"0,3 0-30 0,0 3 17 15,0-2-10-15,-6-1-1 16,0 0 1-16,-2 1 1 16,-4-1-5-16,3 0-4 0,0 1-1 15,0-1-1-15,0 0 2 16,0 3-1-16,3 0-1 0,0 0-2 16,3 0 1-1,0 0 3-15,0 0 1 0,3 0 1 16,0 0 2-16,6 0-3 15,6 3-2-15,3 0 2 16,3-1 0-16,9 1-1 16,8 0-2-16,7-1 3 15,9 1 2-15,8 0 2 16,4-1 1-16,5-2-11 16,3 0-5-16,-2 0 15 15,5 0 8-15,-8-2 0 16,-1-1 0-16,-5 0-5 15,-4-2-1-15,-5 0-3 16,-6-1 1-16,-7 1-4 0,-2 3-2 16,-6-1 0-16,-6 0-1 15,-6 1 0-15,-4-1 0 16,-2 3-18-16,-3 0-5 16,0 0-46-16,-3 3-20 15</inkml:trace>
  <inkml:trace contextRef="#ctx0" brushRef="#br0" timeOffset="9189.3124">3618 9901 168 0,'-3'-3'63'0,"3"0"-34"0,3 1-30 0,-3 2 15 16,3 0-1-16,0 0 2 16,0-3 0-16,0 0 1 15,3 3-8-15,0 0-1 0,3 0 3 16,-6 0-2-16,3 0 3 15,6-2-2-15,6 2 0 16,0 0-5-16,3 0-1 16,2 0 1-16,4 0 0 15,12 0-5-15,5 0-1 16,4-3 3-16,3 3 1 16,5-2 0-16,4 2 1 0,-4-3 2 15,10 3 4-15,-4 0 0 16,1 0 2-16,-4 0 3 15,4 0 1-15,-1 0-4 16,-2-3-1-16,2 3-6 16,-2-2-3-16,-6-1 2 15,-4 0 0-15,-2 1-4 16,-7-1 1-16,-5-2 0 16,-6-1 0-16,-3 6 0 15,-3 0 2-15,-1-2-3 16,-2-1 0-16,-6 1-12 15,0 2-7-15,-3 2-18 16,0-4-8-16,-3-1-47 16,0 3-46-16,-3-8 47 15</inkml:trace>
  <inkml:trace contextRef="#ctx0" brushRef="#br0" timeOffset="12986.2228">21909 9009 200 0,'-3'-3'77'0,"3"3"-42"0,0-2-32 16,0 2 17-16,-6 0-10 15,0-3-3-15,-2 0-4 16,-7 1-3-16,-3-9 1 15,-6 3-4-15,0 0 0 0,-15-2 2 16,1-1 2-16,-4 1 0 16,0 2 2-16,-8 2-4 15,-4 1-2-15,1 2 2 16,-13 1 0-16,7 2 1 16,-1 5 2-16,4 3-1 15,-7 3-1-15,1-3 1 16,2 0 1-16,-5-1-1 0,-4 4-1 15,4 0 1-15,2-1 1 16,-5 3-1 0,-1 3-1-16,4 0 1 0,-7 3-1 15,7 12-3-15,2 1 2 16,4-5 3-16,-1-1 3 16,7 1 0-16,5 2 0 15,6 5 8-15,7 3 3 16,5-2-12-16,6 2-4 15,6 0 1-15,3-3 1 0,6 6 2 16,6 2 0-16,6 3-5 16,6-8-1-16,9 0-2 15,9-3 0-15,3 1 5 16,2-1 3-16,10-2-1 16,6-6 0-16,5-2 8 15,7-3 4-15,8-2-7 16,1-3-2-16,11-3-4 15,9-2 1-15,13-3-2 16,-1 0-1-16,12-6 1 16,6 1-1-16,6-1 0 15,3-2 0-15,0 0 0 16,0 3 2-16,0-3-3 16,6 3 0-16,3-3 1 15,-12 0 2-15,9 0-3 0,-6 0 0 16,0 0 1-16,0 0 2 15,0-3-3-15,-3 0 0 16,-12-2 3-16,-3-3 3 16,3 0 0-16,-6-2 2 15,-11-6-4-15,-1-5 0 16,-9-3 3-16,-14 0 1 16,-7 3 3-16,-8-6 4 15,-7-12-8-15,-11 2-1 16,-9 0 3-16,-9 0 3 15,-10 2-2-15,-5-2 0 16,-12-3-10-16,-3 3-4 0,-2 0 0 16,-10 0 1-16,3 0-7 15,-15-10-1-15,-6 2 0 16,-23-8 2-16,-18 3 4 16,-1 7 3-16,-11 6 0 15,-9 5-1-15,-12 3-2 16,-6 0 1-16,-9 5 3 15,-18 9 1-15,-9 1-4 16,-3 14 1-16,-17 3 2 16,-13 8 1-16,1-1 1 15,8 1 0-15,18-1-14 16,6 3-3-16,24 1-24 16,9-1-9-16,18-2-60 15</inkml:trace>
  <inkml:trace contextRef="#ctx0" brushRef="#br0" timeOffset="14866.6121">21743 10004 208 0,'0'0'79'0,"3"0"-42"0,-3 0-43 16,0 0 14-16,0 0-7 15,0 0-1-15,0 0-4 16,0 0 0 0,-3 13 2-16,-3 6 1 0,0-3 1 15,-3-3 0-15,0 0 0 16,3-2 2-16,0-1 1 15,0-2 1-15,3-3-2 16,0-2-2-16,0 0 5 16,3-3 1-16,6 0 0 0,0-11-1 15,3 1-1-15,3-6 0 16,3 2-2-16,3 1-2 16,5 0 1-16,7 2-1 15,6 1 0-15,0-1 2 16,-4 3-3-16,4 3-2 15,-6 0 2-15,3 2 0 16,-10 3-2-16,-2 0 2 16,-6 3 5-16,-12 2 2 15,-3 6 0-15,-3 10 1 16,-6-5-2-16,-3 2 0 0,-3 1-1 16,-2 2 2-16,-4 3 6 15,-3-3 2-15,0 5-7 16,0 3-2-16,9-5-3 15,3-3 1-15,1-5-2 16,2 0 2-16,3-3-2 16,3-2-1-16,0-1-13 15,3 1-6-15,0-3-10 16,0 0-3-16,3 0-15 16,6-3-8-16,8 3-28 15</inkml:trace>
  <inkml:trace contextRef="#ctx0" brushRef="#br0" timeOffset="15045.833">21865 10581 328 0,'-6'5'123'0,"6"-2"-66"0,0-1-66 0,0-2 20 16,0 0-37-16,0 0-11 15,3 0-31-15,9-2-12 16,8-4-23-16,4 1-9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6:42.529"/>
    </inkml:context>
    <inkml:brush xml:id="br0">
      <inkml:brushProperty name="width" value="0.05292" units="cm"/>
      <inkml:brushProperty name="height" value="0.05292" units="cm"/>
      <inkml:brushProperty name="color" value="#FF0000"/>
    </inkml:brush>
  </inkml:definitions>
  <inkml:trace contextRef="#ctx0" brushRef="#br0">18302 13862 88 0,'0'-3'35'0,"3"3"-18"0,-3 3-7 0,0-3 14 15,0 0-7-15,0 0 1 16,0 0-5-16,0 0 2 16,0 0-2-16,0 0 2 15,3 2-8-15,0-2 2 0,3 3 2 0,-3-3-4 16,3 0-2-16,0 0 0 16,-1 0 1-16,1 2-5 15,3 1-1-15,-3 0-2 16,3-1 0-1,6-2 8 1,6 0 4-16,3 3-5 16,0-3-1-16,-1 0-2 15,1-3 1-15,0 1 0 16,0 2 3-16,-3-3-1 16,-3 3 2-16,-1 0 0 15,-2 0 1-15,0 0-4 16,0 0-3-16,3 0 0 15,6 0 1-15,0 0-3 16,-1 0 0-16,1 0 1 0,0 0 2 16,3 0-1-16,0 0 2 15,-4 0-4-15,1 0 0 16,0 0 1-16,0 0 2 16,0 0-1-16,-1 0 2 15,1 0-2-15,3 0 2 16,0 0-2-16,3 0-1 15,-1-3 1-15,1 3 1 16,-3 0 1-16,0 0 3 16,-4-2-1-16,1 2 2 0,-3-3-4 15,6 3-2-15,0 0 0 16,0 0 1-16,-4 0-3 16,1 0 0-16,0 0 1 15,0 0 0-15,0 0 0 16,-1 0 2-16,-2 0-1 15,0 0-1-15,0 0 1 16,3-2 1-16,2 2-1 16,-5 0 2-16,0-3-2 15,-3 3 2-15,-3-3-2 16,0 3 2-16,-3-2-2 16,0-1 2-16,-3 0-2 15,-1 6 2-15,1-6-9 16,0 1-1-16,0-1-25 0,9 0-9 15,6 3-47 1,6 0-46-16,2-16 49 16</inkml:trace>
  <inkml:trace contextRef="#ctx0" brushRef="#br0" timeOffset="1.1717">20174 13840 112 0,'0'-2'44'0,"0"2"-24"0,-6 0-13 0,6 0 15 15,-3 0-18 1,-3 0-3-16,-6 0-7 0,-3 0-1 16,0 0 6-16,4 5 5 15,2-5-7-15,3 0 1 16,0 5 11-16,3-7 6 15,0 7 8-15,3-5 6 16,6 3-14-16,3-3-3 16,3 2-8-16,-1 1-3 0,7 0 2 15,3-1 0-15,3 1 1 0,6-3 0 16,8 0 2-16,4 0 1 16,3 0 1-16,5 0 0 15,1 0 0-15,3-5-2 16,2-1-1-16,1 1 1 15,-7 2 3-15,-2 1 0 16,-1-1 0-16,-5 0 3 16,-6 1 3-16,-3 2-6 15,-1 0-1-15,-2 0-4 16,-3 0-3-16,0 0 0 16,-3 0-1-16,-4 0 0 15,-2-6 0-15,-3 1 0 16,-3 2 2-16,-6 1-3 0,0-1-2 15,0 1-42-15,0-4-20 16</inkml:trace>
  <inkml:trace contextRef="#ctx0" brushRef="#br0" timeOffset="2.1717">21510 13856 88 0,'6'-10'33'0,"-6"10"-18"0,0 0-7 16,0 0 11-16,0 5 0 15,0-5 1-15,3 0 0 16,-3 0 0-16,0 0-11 15,-3 0-3-15,3 0-4 16,0 3 1-16,0-3 2 0,0 0-2 16,0 0 0-16,0 0 3 15,3 2 3-15,3 1 5 0,6 0 3 16,3-1-7-16,9 1-3 16,6-3-4-16,2 0-3 15,7 0 3-15,3 2 2 16,5-2-2-16,4 3-2 15,0-3 4-15,11 3 4 16,7-3-1-16,2 0 1 16,4 0-8-16,-1 2 0 15,-3-2 1-15,4 0 3 16,-4 0-2-16,-2 0 0 16,-7 0 5-16,-8 0 5 0,-4 0-3 15,-5 0 2-15,-6 0-7 16,-7 0-3-16,-2 0-1 15,-6 0-1-15,-3 3-3 16,-3-3 2-16,-3 0-12 16,-3 0-5-16,-7 0-52 15,-5 0-21-15,-3-21-3 16</inkml:trace>
  <inkml:trace contextRef="#ctx0" brushRef="#br0" timeOffset="3.1717">13515 14370 112 0,'-11'-8'44'0,"8"5"-24"0,-12-2-24 15,12 5 10-15,0-3 17 16,-6 0 12-16,9 3-9 16,0 0-3-16,0-2-11 15,3-1-5-15,9 3-4 16,3 0-5-16,11-3-1 0,10 3 2 15,12 0 0-15,8 0 1 16,13 0 2-16,2-2 1 16,4-1 3-16,-1-2 3 0,-3 2 2 15,-2 1 3-15,-7-1 4 16,-8 0-1-16,-6 1 1 16,-10-1-9-16,-2 0-3 15,-9 1-4-15,-3-1 1 16,-7-2 0-16,-2 5 1 15,-3-6-27-15,-3 4-11 16,3 4-76 0</inkml:trace>
  <inkml:trace contextRef="#ctx0" brushRef="#br0" timeOffset="4.1717">14944 14354 116 0,'0'-3'44'0,"0"3"-24"0,3 0-10 0,-3 0 12 15,0 0-12-15,0 0-3 16,0 0-5-16,0 0-2 16,0 0 1-16,0 0 1 0,0 0 1 15,3 0 7-15,-3 0 6 16,0 0-4-16,0 0 1 16,0 0-8-16,0 0-1 15,0 0-11-15,0 0-3 16,0 0 3-16,0 0 1 15,0 0-1-15,0 0 2 16,0 0 3-16,0 0 1 0,-3 0-24 16,0 0-8-16,-3 0-27 15,-3 3-15 1,0-1 40-16,-5 1 72 31,-7 0-2-15,6-3 4-16,-3 0-16 15,9 0-7-15,0 0-3 16,0 0 1-16,3 0 2 16,3 0-1-16,0 0-5 15,0 0-4-15,0 0-3 16,0 0 0-16,3 0 0 0,0 0-4 16,0 0 1-16,9 0 6 0,3 0 6 15,0-3-4 1,3 0-2-16,3 1-3 0,3 2-3 15,5 0 1-15,4 0 1 16,12 0 1-16,2 0 3 16,4 0-5-16,12-3-1 15,5 0 0-15,4 1 2 16,2-4-1-16,0 1-1 16,-5 0 1-16,-1 2-1 15,-5 1 2-15,0-1 3 16,-7 0 2-16,-5 1 1 0,-4 2-2 15,-2-3-1-15,3 0-1 16,-7 1 0-16,-2 2-5 16,0 0-1-16,-3-3 1 15,-4 0 0-15,1 3 1 16,0 0 0-16,-6 0 4 16,-1 0 2-16,1 0 0 15,0 0 1-15,3 0-6 16,6 0-1-16,-1 0 0 15,4-2 0-15,0 2 2 16,0 0 1-16,2 0-4 16,-5 0 1-16,0 0 2 15,-1 0 1-15,-2 0 3 16,-3 0 3-16,0 0-4 0,-3 0-1 16,-1 0 2-1,1 0 1-15,0 0-6 0,0 0-2 16,-3 0 0-16,-3 0 2 15,-4 0 2-15,-2-3 3 16,-3 0-3-16,-3 1 0 16,-3-1-25-16,-3-7-13 15,-3-1-77 1</inkml:trace>
  <inkml:trace contextRef="#ctx0" brushRef="#br0" timeOffset="5.1717">17117 14364 132 0,'-3'0'52'0,"3"0"-28"0,0 3-19 0,0-3 11 15,6 3-7-15,0-1-1 0,3 1 5 16,0-3 3-16,6 2-8 16,6-2-2-16,5 3 0 0,13 0-1 15,3-1 2-15,2 1-4 16,4 0 0-16,3-1 3 16,-1 1 3-16,7 0 5 15,2 2 1-15,7 0-4 16,2 1 1-16,4-4-1 15,-7 1 1-15,1-3-4 16,-7 0 0-16,-2 0 6 16,-13 0 3-16,-8 0 5 15,-3 0 1-15,-12 0-6 16,-6 0 0-16,-4-3-8 16,-2 3-3-16,0-2-12 15,-3-1-4-15,-3 3-28 0,6-3-61 16,12 3 4-1,9-2-14 1</inkml:trace>
  <inkml:trace contextRef="#ctx0" brushRef="#br0" timeOffset="6.1717">18596 14364 128 0,'-3'-2'49'0,"3"-1"-26"0,0 3-18 16,0 0 13-16,0 0-6 16,0 0 1-16,3 0-6 15,3 0 1-15,3 0-5 16,6 0 0-16,6 0 3 0,6 0-3 0,6 0 0 15,5 0-1-15,16 0-2 16,2 0 5-16,4-3 4 16,8 1 1-16,-2 2 2 15,-4-3 2-15,7 0 2 16,-10 1 2-16,-8-1 3 16,-9 0 0-16,-7 1 2 15,-5-1-7-15,-6 0 1 16,-6 1-6-16,-3-1-1 15,-3 1-6-15,-3 2-3 16,-1 0 0-16,-2 0 1 16,0 0-1-16,0 0-1 0,-3 0-2 15,3 0 1-15,0 0-1 16,0 0 0-16,0 0-3 16,-6 0 1-16,0 0-29 15,0 0-11-15,0 0-67 16</inkml:trace>
  <inkml:trace contextRef="#ctx0" brushRef="#br0" timeOffset="7.1717">20073 14409 160 0,'-18'-8'63'0,"12"3"-34"0,-12-6-34 0,9 9 10 0,0-1-5 16,0 0 0-16,0 1-3 16,3 2 2-16,3 0 1 15,3 0 0-15,6 0 2 0,6 0 8 16,6 0 3-16,9 0 7 15,9 2 4-15,8-2-6 16,7 0-3-16,6 0-6 16,2 3-4-16,-5 0 2 15,-1-1 0-15,-11 1-3 16,-6 0-1-16,-10-3 8 16,-5 0 2-16,-6 0-4 15,-3 0-3-15,-3 0-6 16,0 0-2-16,-3 0-46 15,0-3-17-15,3 3-39 16</inkml:trace>
  <inkml:trace contextRef="#ctx0" brushRef="#br0" timeOffset="8.1717">21564 14467 12 0,'-21'-8'5'0,"15"6"-2"0,-3-1 27 16,6 3 15-16,3 0 6 16,0 0 4-16,6 5-8 15,9 1-4-15,12-1-11 16,9-2-5-16,11 2-15 15,4 6-5-15,8 2-1 0,-2-3-3 16,-3 1-2-16,-13-11-9 16,-2-3-3-16,-12-7-91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2:40:21.578"/>
    </inkml:context>
    <inkml:brush xml:id="br0">
      <inkml:brushProperty name="width" value="0.05292" units="cm"/>
      <inkml:brushProperty name="height" value="0.05292" units="cm"/>
      <inkml:brushProperty name="color" value="#FF0000"/>
    </inkml:brush>
  </inkml:definitions>
  <inkml:trace contextRef="#ctx0" brushRef="#br0">16579 11124 72 0,'-13'-4'27'0,"8"8"-14"0,-3-4-15 16,8 0 6-16,-5 0 10 15,5 0 6-15,-8 0 5 16,3 0 4-16,1 0 5 16,4 0 1-16,-13 0-4 15,5 0-1-15,-1-4-17 16,0 4 8-16,1-4 5 0,-1 0-1 16,1 4 0-16,3 0-2 15,1-4 0-15,4 0-11 16,0 4-4-16,17 0-3 15,0 0-1-15,22 0 0 16,9-3 2-16,16-1-1 16,5-8 2-16,22 5-6 0,12-1-1 15,0 4 0 1,5 0 0-16,0 0 0 0,-9 1 0 16,9 3 0-16,-13 0 2 15,-1 0-1-15,-3 3 2 16,-14 1-4-16,-3 0 0 15,-18 0 5-15,-13-4 2 16,-9 4 4-16,-8-4 1 16,-4 0-3-16,-9 0 0 15,-1 0-5-15,-12 0 0 16,-17-4-1-16,0 0-2 16,-5 0 1-16,-16 4-1 15,-18 8-3-15,-18-8 2 16,-3 4-1-16,-27 3 0 0,-8 1 2 15,-17 4 0-15,-9-9 0 16,9 5 0-16,13-4 0 16,8 0 0-16,4 0 0 15,14-4 2-15,12 0-3 16,22 0 0-16,0 0 1 16,22 0 0-16,17 0-5 15,25 0 1-15,18 0 2 16,30 0 1-16,9-4-4 15,30 4-1-15,25 0-4 16,14 0-1-16,8-4-19 16,5 0-5-16,-1 4-31 15,-4 0-10-15,-21-4-37 16</inkml:trace>
  <inkml:trace contextRef="#ctx0" brushRef="#br0" timeOffset="64523.3412">11300 15130 220 0,'-4'4'85'16,"4"-8"-46"-16,0 8-21 0,0-4 23 0,0 0-6 16,0 0 2-16,0 0-17 15,8 4-4-15,1 7-10 16,0 1-2-16,4-5 2 0,-5 5-1 16,14-1 0-16,4 1-3 15,8-1 1-15,5-3 0 16,8-4 3-16,1-1-1 15,8 1 0-15,-9-4 3 16,9 0 5-16,0 0-5 16,0 0-2-16,4 0-1 15,1 0-1-15,-1 0-2 0,5-4 1 16,-1 4 0-16,-3-3 1 16,-1-5 0-16,0 4 2 15,1 0-3-15,-1 1 0 16,-4-1 1-16,0 4 2 15,0 0-5-15,0 0-1 16,0 0 0-16,4 0 0 16,-4 4 0-16,0-4 2 15,5 0-1-15,-1 3-1 16,5 1-2-16,-9 0 1 16,4-4 1-16,-4 0 0 15,0 0 0-15,-4 0 0 16,4 0 2-16,0 4 1 0,0-4-1 15,0 0 1-15,4 0-2 16,1 0 2-16,-1 0-2 16,-4 4-1-16,0-4 1 15,-4 0-1-15,-1 0 0 16,5 0 2-16,0 0-3 16,0 3 0-16,5-3 3 15,3 0 1-15,10 0-4 16,-6 4-1-16,1-4 3 15,0 0 1-15,-4 0 0 16,0 0 1-16,-1 0-4 16,-3 0-2-16,-1 0 2 15,0 0 0-15,5 0 3 0,0 0 1 16,-1 0-4-16,-4 0-1 16,1 0 1-16,-1 0 2 15,5 0 0-15,-5 4-1 16,5-4-2-16,-1 0-1 15,10 0 4-15,-10 0 1 16,1 0 0-16,0 0-2 16,-5 0 1-16,-4 0-1 15,-4-4 0-15,-5 4 0 16,-8-4-29-16,-9 1-13 16</inkml:trace>
  <inkml:trace contextRef="#ctx0" brushRef="#br0" timeOffset="66206.3172">20177 14134 192 0,'-9'-15'71'0,"9"22"-38"0,-4 24-120 16,-1 4-24-16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43:40.982"/>
    </inkml:context>
    <inkml:brush xml:id="br0">
      <inkml:brushProperty name="width" value="0.05292" units="cm"/>
      <inkml:brushProperty name="height" value="0.05292" units="cm"/>
      <inkml:brushProperty name="color" value="#FF0000"/>
    </inkml:brush>
  </inkml:definitions>
  <inkml:trace contextRef="#ctx0" brushRef="#br0">15540 15589 248 0,'2'-16'93'0,"1"14"-50"0,12-1-30 0,-12 6 22 16,3 5-7-16,3 0 0 16,3 5 0-16,3 3 0 15,3 8-15-15,3 5-1 0,5 2 1 16,-5-4-7-16,0 7-1 15,0-2-3-15,0-3 1 16,0-2-2-16,-1-4-1 16,-2 1 1-16,-3-5-1 15,-3-3-9-15,-3-3-4 16,0-8-15-16,-3 6-5 16,-3-6-29-16,0-2-13 15</inkml:trace>
  <inkml:trace contextRef="#ctx0" brushRef="#br0" timeOffset="252.7845">16188 15647 276 0,'-12'-5'104'0,"12"5"-56"0,-2 5-43 16,-1 1 22-16,-6 4 5 15,-6 9 4-15,-6 7-5 16,-9 1-4-16,0 10-15 16,1 0-8-16,2 0-2 0,0-3-5 15,3-5 2-15,3 3-19 16,4-3-7-16,2-2-28 16,6-6-12-16,3-5-69 15</inkml:trace>
  <inkml:trace contextRef="#ctx0" brushRef="#br0" timeOffset="536.4337">15888 15978 256 0,'-12'-5'96'0,"9"5"-52"0,0 0-38 0,3 0 22 16,0 0-4-16,0 10 3 0,0 4 2 15,3 7 2-15,-3 5-16 16,0 11-5-16,3 0-2 0,0 8-2 16,0 0-1-16,0-5-3 15,3-3-2-15,-3-8-2 16,0-2-1 0,0-6-18-16,0-5-7 0,0-8-25 15,3 2-9-15,-3-7-60 16,3-6-35-1,-4-2 74-15</inkml:trace>
  <inkml:trace contextRef="#ctx0" brushRef="#br0" timeOffset="956.7008">16203 16132 260 0,'3'0'99'0,"6"8"-54"0,-3-3-39 0,0 3 22 16,0-3-6-16,3 0-1 16,6-2-7-16,6 0-1 15,3-3-8 1,2-3-3-16,1-5-1 0,3-5 1 0,-3 5 1 16,-4-3 1-16,-2-2 0 15,-9-3 0-15,-6 0 2 16,-15-2-3-16,-3 2 0 0,-11 3-1 15,-4 5-2-15,-3 3 3 16,-3 10 2 0,-3 8-4-16,1 3-1 0,2 2 2 15,3 9 1-15,3 5 3 16,10 2 3-16,5 3-4 16,9 8-3-16,9-5-1 15,9-3-1-15,5-8 0 16,10-3 0-16,9-7-14 15,11-6-3-15,1-5-29 16,3-11-12-16,5-7-52 16,-2-17-50-1,-7-12 55-15</inkml:trace>
  <inkml:trace contextRef="#ctx0" brushRef="#br0" timeOffset="1283.9931">16849 16002 340 0,'-9'-11'129'0,"6"9"-70"0,-3-1-62 0,3 3 22 16,-6 0 5-16,-2 5 8 16,-7 3-9-16,-3 0 0 15,0 11-14-15,3-3-5 0,0 2-3 16,9 1-4-16,3-1 0 16,3 3-1-16,9 3 0 15,6 3-4-15,12-1 0 16,3 6 2-16,0-3 1 0,-1 3 3 15,-5 0 3-15,-9-11 6 16,-6 5 4-16,-9-7 13 16,-15 4 8-16,-8-7-6 15,-4 3-1-15,-6-11-14 16,-3-3-7-16,1-2-18 16,5-3-8-16,6 0-25 15,9-3-9-15,9-2-40 16,9 0-16-16,9-3-31 15</inkml:trace>
  <inkml:trace contextRef="#ctx0" brushRef="#br0" timeOffset="1854.2802">17114 16354 104 0,'-3'0'41'0,"-12"0"-22"0,9 0 4 0,3 5 18 16,3-2 1-16,-3-1-1 15,3-2-20-15,0 0-10 16,6 3-7-16,0-3 1 0,0 0 4 16,-6 0 6-16,0 0 5 15,0 0 5-15,6 5 22 16,-6 1-6-1,0 2-1-15,-6 0 0 16,0-3-12-16,-3 0-2 0,0 0-13 16,0-2-3-16,1-3-6 15,-1 0-1-15,3 0-6 16,3-5 0-16,3-3-6 16,3 5 1-16,0 1 2 15,6 2 1-15,-1 0 0 16,1 5 1-16,-3 0 3 15,0 0 2-15,0-2 4 16,-9 8 4-16,-3-9 2 16,0 4 1-16,-3-1-4 15,1-10 0-15,-4-1-3 16,3 4 0-16,0-9-6 16,3 6-1-16,3-3-4 15,3 5 1-15,0 1-2 16,3 2-4-16,-3 0 1 15,3 2-8-15,-3-2-3 16,0 0-22-16,0 0-8 16,6 0-68-1,0-5-67-15,0-6 62 16</inkml:trace>
  <inkml:trace contextRef="#ctx0" brushRef="#br0" timeOffset="2263.0043">17183 15457 272 0,'0'-11'104'0,"3"11"-56"0,-3 6-56 15,0 10 46-15,0 10-15 16,-3 11 5-16,-3 16 0 15,0 3-16-15,0 10 2 16,0-3 2-16,0 1-6 0,3-9-3 16,0-7-4-16,0 2 0 15,-3-15-7 1,3-4-1-16,0-7-25 0,0-8-8 16,0-5-18-16,3-9-7 15,0-18-63 1</inkml:trace>
  <inkml:trace contextRef="#ctx0" brushRef="#br0" timeOffset="4453.7137">17147 15473 240 0,'-6'-5'90'0,"6"2"-48"0,0-2-38 16,0 5 21-16,3 0-12 16,3-3-2-16,3 0-4 15,3 1-2-15,6-4-3 16,5 6-4-16,4 0-1 0,-3 0 4 16,0 0 1-16,3 0-3 15,-13 8 1-15,-2-2-2 16,-3 2 0-16,3 2 4 15,-12 3 3-15,-3 3 4 16,-3 8 5-16,0 3-4 0,-3 4 2 16,-3 9-1-16,-5 5 1 15,-1 8 0-15,0 0 0 16,0-3-4-16,3-2-3 16,-3-3 0-16,6-8-1 15,3-3-2-15,3-7 1 16,1-6-2-16,2-5-1 15,0-6 1-15,0-2 1 16,3-3-6-16,0-5 1 0,0-5-1 16,3-8 2-16,0-3-6 15,3-3-2-15,-1-2 1 16,1-8 0-16,0-8 1 16,3 0 2-16,0-3-1 15,0 1 2-15,0-1 5 16,-3 3 2-16,0-3 0 15,0 9-2-15,0 4 1 16,-3 3-1-16,0 8 4 16,-3 3 2-16,0 3-5 15,-6 23-2 1,-3 8-3-16,-3 16 5 16,0 8 3-16,-6 5 5 15,6 6 2-15,0-3-5 16,1-6-2-16,2 1-2 0,3-8 1 15,0-9-4-15,3-7 0 16,3-5 3-16,0-6 1 16,0-8-1-16,0-5 1 15,6-16-7-15,0-5-1 16,0-10-7-16,-3-12-3 16,0-12 6-16,3 4 5 15,-1 1 1-15,1-5-1 16,0 4 3-16,0 9 0 15,-3 2 1-15,0 8 0 16,0 6 4-16,-3 5 2 16,0 5-2-16,0 8-3 0,0 8-3 15,-3 8 1 1,0 11-1-16,-3 4-2 0,0 6 3 16,-3 3 2-16,4 0 2 15,-1-6 3-15,0-2-3 16,3-8-2-16,0 3 2 15,0-9 0-15,3-5 1 16,0-7 2-16,3-9-3 16,3-10 0-16,-3 3-3 15,0-14-3-15,0-3-5 16,0 4 0-16,0 4 2 16,-3 6 1-16,0 5-2 15,0 6 0-15,-3 4 1 16,0 6 2-16,0 8-1 15,0 8 1-15,0 3 3 16,0-1 0-16,0 1 1 0,0-1 0 16,3-2 0-1,0-3 0-15,0-2 2 0,0-6 1 16,3-5-1 0,3-2 1-16,0-6-2 0,3-6 2 15,-1-7-7-15,1-3 1 16,0 1-4-16,6-1 2 15,-6-3 5-15,0 11 2 16,-3 1-3-16,0 4 1 16,0 6 4-16,-6 5 2 15,3 5-2-15,0 6-1 16,-3 7 5-16,0 1 3 0,-3-4-2 16,0 1 2-1,3-2-6-15,0-4-3 16,0-2-1-16,0-3-1 0,3 1 2 15,-3-6 1-15,6-3-4 16,0-8 1-16,0-2 0 16,0 0 2-16,0 0-3 15,0 0 0-15,-3-1 1 16,0 12 2-16,0-4-3 16,-3 12-4-1,0-4 2-15,0 6 2 16,0 3 3-16,-3-1 1 15,3-2 3-15,0-2-5 16,0-1-1-16,0-5 0 16,0 0 0-16,3-5 2 0,-1-1 3 15,1-2-4-15,0 0-1 16,0-2 0-16,0-1 2 16,-3 3-3-16,0 3 0 15,0 0 3-15,-3-1 1 16,0 1 1-16,0 3 0 15,0-1 0-15,1 0 0 16,-1 1 0-16,0-1 0 16,0 0-2-16,0-2 1 15,0 2-2-15,-3-2 2 16,0 0-2-16,0-1-1 0,3 4-2 16,0-1-1-16,0 1-1 15,3-1 0-15,0 3 0 16,3 0 0-16,6 0 0 15,0 0 0-15,0 0 3 16,3 0 2-16,-1-3-2 16,-2 1 0-16,0 2 3 15,-6 0 3-15,-3 0 0 16,-3-3 0-16,-3 3-1 16,-3 0 0-16,-3 0-5 15,1-3 1-15,-1 3 0 16,0 0 2-16,0 0-3 15,3 0-2-15,3 0-3 16,3 0 1-16,3 0 1 16,3 3 2-16,3 2-1 0,3 1 1 15,3-1 0-15,0-3-2 16,-3 1 5-16,0 2 1 16,-4-2 0-16,1 0 1 15,-6-3 2-15,0 0 2 16,-3 0-6-16,0 0-2 15,1 0 2-15,-1 0 1 16,0 0-3-16,0 2 1 16,3-2-5-16,0 0 1 15,0 0 0-15,3 3-1 16,0 0 4-16,2-1 2 16,1 1-2-16,0 0-2 15,-3-1 2-15,-3-2 2 16,0 0 0-16,0 0-1 0,0 0 5 15,-3-2 4-15,0-1-5 16,-3 0-2-16,-2 1-1 16,-4-1-1-16,0 3 0 15,0 0 0-15,0 0-5 16,3-3 1-16,3 3 2 16,3 0 1-16,3 0-4 15,6 0 1-15,3 3 2 16,3 0 1-16,0-1-6 15,0 1 0-15,3 0-26 16,-4-1-8-16,7-2-109 16,0 0 31-1</inkml:trace>
  <inkml:trace contextRef="#ctx0" brushRef="#br0" timeOffset="4819.5726">17305 15489 208 0,'-6'2'77'0,"3"4"-42"0,-3-12-19 16,3 6 24-16,-3 0-12 15,0 0-1-15,-3-2-16 16,0 2-4-16,0 0-5 15,0 0-6-15,3 0-2 0,0 0-19 16,-3 2-9-16,6 1-79 16</inkml:trace>
  <inkml:trace contextRef="#ctx0" brushRef="#br0" timeOffset="6196.8657">8431 17801 172 0,'0'-5'66'0,"-2"5"-36"0,2-3-22 0,-3 3 16 16,3 0 3-16,-3 0 6 15,0 0-3-15,-3 3 2 16,-3-3-18-16,-6 10-1 0,-9 4 0 16,-3-6-1-16,-3 13 1 15,-5 5-7-15,-1 11-2 16,3 11 4-16,6 2 3 16,7-2-6-16,11 2-1 15,12-5-2-15,12-5-2 16,8-1-4-16,13 1 0 0,6-8-14 15,5-11-3-15,-2-8-22 16,-3-2-10-16,-1-8-67 16</inkml:trace>
  <inkml:trace contextRef="#ctx0" brushRef="#br0" timeOffset="6944.8731">8521 18121 208 0,'-6'6'77'0,"6"2"-42"0,0 5-28 0,0-5 20 16,0 5-5-16,0 0 1 15,0-2-3-15,0 7-3 16,0-2-9-16,0-3-3 0,0-2-1 15,0-3 2-15,0 5 1 16,0-18 12-16,0-3-10 16,0 3-5-1,3-9-5-15,0 6 0 0,0-5-1 16,3 0 0-16,0 0 0 16,0 0 0-16,3-6 2 15,-1 14 0-15,4-3-3 16,3 8 0-16,-3 0 2 15,0 8 0-15,0-3 3 16,-3 8 1-16,0-5-1 16,-3 3 1-16,-3 2-2 15,-3 0 2-15,0-5 0 16,0 5 1-16,0-7-5 0,-3 2 1 16,3-3 0-1,0-10-7-15,3-3 0 16,3-6 1-16,0 1 1 15,3 0 0-15,3-6 1 16,2 6 3-16,-2 0 2 16,3 8 0-16,0 2-1 15,0 6 7-15,0 2 5 16,0 8 5-16,-3 6 4 16,-3-1-9-16,-1-2-4 15,-2 3-5-15,0-6 0 16,-3 8-2-16,0-10-1 15,0 2-19-15,0 0-10 0,0-5-27 16,3-8-12-16,3 0-55 31</inkml:trace>
  <inkml:trace contextRef="#ctx0" brushRef="#br0" timeOffset="7439.3272">8958 18206 188 0,'-6'0'71'0,"6"0"-38"0,0 0-25 16,0 0 18-16,0 0-4 0,3 5 1 15,3-2-3-15,0 2-1 16,3-5-10-16,3 6-3 0,3-6 0 15,0 0 1-15,3 0 3 16,-3-6 4-16,-1 1 1 16,-2 2-8-16,0-2-2 15,-3-3-1-15,-3-3 2 16,-6 4-3-16,-3-4-2 16,-3-2 0-16,-6 10 1 15,-3-8 1-15,-2 9 1 16,-1 2-7-16,0 2 0 15,0 4-1-15,3 2 2 16,3-3 1-16,-3 8 1 0,3 6 0 16,4-1 0-16,2-2 4 15,6 3 5 1,3-1-5-16,2-2-2 0,4 3-1 16,3-6-1-16,6-3 2 15,6-2 3-15,0-2-9 16,0-4-4-16,-1-2-27 15,1 0-10-15,3 0-19 16,-6-8-5-16,0 3-31 16</inkml:trace>
  <inkml:trace contextRef="#ctx0" brushRef="#br0" timeOffset="8013.1561">9226 18156 212 0,'0'0'82'0,"6"5"-44"0,-6 3-27 0,3-3 23 16,0 8 0-16,0 1 1 15,0 4-12-15,0 3-6 16,-3-7-10-16,3 4-5 0,0 1 1 16,-3-6 0-16,0-5 1 15,0 2 0-15,0-7 0 16,0 2-2-16,0-5 1 15,0-5-4-15,0 2-2 0,3-10-5 16,0-5-2 0,0-1 0-16,3-7 1 0,0 7 6 15,3 3 1-15,0-2-1 16,0 7 2-16,0 9 1 16,2 2 2-16,1 2 3 15,0 3 4-15,-6 6-2 16,3-3 1-16,-3 5-5 15,-3 0 0-15,0 1-1 16,-3-6-2-16,0-3 3 16,0 3 0-16,0-8-1 15,6-8-10 1,3-5-5-16,0-6-4 16,3 6 0-16,0-3 7 15,0 0 5-15,2 8 4 0,1 0 3 16,3 3 5-16,0 13 4 15,0-3 9-15,-3 8 5 16,-3 6-5-16,0 0-1 16,-3-4-9-16,-3-1-4 15,-3 4-6-15,-1-5 0 16,-2-2-20-16,0-3-7 16,0 0-35-16,0-3-12 15</inkml:trace>
  <inkml:trace contextRef="#ctx0" brushRef="#br0" timeOffset="8763.5533">9697 17862 188 0,'0'-8'71'0,"5"8"-38"0,-5 0-21 0,0 0 21 15,0 0-10-15,3 5-4 16,3 9 5-16,0 7 2 16,0 16-14-16,0-3 6 0,0 11 3 15,0-5-3-15,0-6 2 16,0-2-7-16,-3-6-3 0,0-2-5 16,-3-8-2-16,0-5 3 15,0-3 1 1,0-3-3-16,0-10-3 0,-3 2-9 15,0-8-3-15,3-7-5 16,3 2-1-16,3-8 8 16,3 8 2-16,6-2 5 15,3 5 1-15,0 2-4 16,2 11 1-16,4 0 2 16,0 13 3-16,-3 6 4 15,-3-1 4-15,-6 3 9 0,-6 6 6 16,-6-3-2-1,-6-3 1-15,-3-3-8 16,-3 1-2-16,0-3-5 0,-3-3 0 16,-3-8-12-16,0 1-4 15,0-6-21-15,4-6-8 16,-1-2-28-16,3-10-11 16,3 5-25-1,6-1-43-15,6-4 47 16</inkml:trace>
  <inkml:trace contextRef="#ctx0" brushRef="#br0" timeOffset="9168.1219">9955 18076 208 0,'6'19'79'0,"0"2"-42"0,6-2-32 15,-6-12 19 1,3-1 2-16,3 2 7 0,3 2-12 15,0-2-2-15,6 0-11 16,-3-3-3-16,-1-5-1 0,1-5 2 16,-3 3 3-16,-3-9 0 15,3 3 2-15,-9-11 5 16,-6 6-9 0,-3 0-1-16,-9 0 0 15,-3 0 1-15,-3 7-6 16,-3 4-2-16,1 4-5 15,-1 14 1-15,0 0 3 16,3 3 3-16,3 2 0 0,6 5 2 16,6-2-4-16,6-3 0 15,6-2 1-15,6-1 2 16,3-2-6 0,9-5 1-16,2 2-15 0,1-8-3 15,0-2-33-15,0-6-15 16,-3-10-46-1,-4-3-24-15,-5 3 70 16</inkml:trace>
  <inkml:trace contextRef="#ctx0" brushRef="#br0" timeOffset="9455.6275">10244 18142 168 0,'-9'-7'63'0,"9"1"-34"0,0 6-34 16,0 0 12-16,3 6 11 16,0 1 9-16,0 7-3 15,3-1 0-15,3 0-13 16,-3 6 0-16,0-1 2 0,0 3-1 15,-3-7 3-15,0 4 3 16,-6-10 1-16,0 3 1 16,0-6 0-16,0-2 0 15,0-6 0-15,0-8-3 16,0-2 0-16,3-5-7 16,0-4-2-16,3 4-2 15,3-3-1-15,3-3-3 16,0 3-2-16,0 8-2 0,3 5-1 15,3-3-18 1,2 3-9-16,4 8-35 0,3-5-14 16,6 0-51-1</inkml:trace>
  <inkml:trace contextRef="#ctx0" brushRef="#br0" timeOffset="10052.0267">10658 18063 200 0,'0'-13'77'0,"0"8"-42"0,0 5-19 0,0 0 24 16,-3 0-1-16,-3 0 4 15,-3 0-18-15,-3 5-4 16,-6 3-13-16,-3 2-3 16,4 6-1-16,2 0-2 0,3 0 1 15,6-3-4-15,6 0-2 16,12 1 2-16,6-1 2 15,5 0 0-15,4-2-1 16,0-3 1-16,-3 5 1 16,-9 0 3-16,-3 0 2 15,-9 1 21-15,-6-4 11 16,-6 3-9-16,-9-5-3 0,-6 3-15 16,-3-8-5-1,-3 2-10-15,1-5-2 16,2 0-23-16,3 0-6 0,9-5-40 15,6-9-16-15,9-4-53 16</inkml:trace>
  <inkml:trace contextRef="#ctx0" brushRef="#br0" timeOffset="10685.7711">10810 17859 236 0,'-3'0'90'0,"3"3"-48"0,0-3-42 0,3 5 18 15,0 9 5-15,0 7 6 0,0 10 2 16,0 7 1 0,3 1-17-16,0 1 4 0,0 0 2 0,-1-1-7 15,1-7-1-15,-3-6-7 16,0-7-4-16,0 2-1 15,-3-8 1-15,0-7-3 16,0 2-9 0,0-11-5-1,0-2 7-15,0-1 0 16,0-2 1-16,3-5 1 16,3 5 4-16,0-2 1 15,3-4 1-15,0-4-3 16,3-3 2-16,0 2-1 15,0 3-2-15,3 3 7 16,-3 3 3-16,2 10-1 16,1 0 0-16,0 13 3 15,-3 0 5-15,-3 6-3 0,0 7 0 16,0-5-2-16,-3 3 0 16,0-3-4-16,-3-8-3 15,0 1-9-15,0 4-5 16,0-10-26-16,0 3-10 15,-3-11-10-15,6-6-2 16,0-7-59 0</inkml:trace>
  <inkml:trace contextRef="#ctx0" brushRef="#br0" timeOffset="10834.3418">11152 18135 288 0,'0'0'110'0,"3"0"-60"15,0 7-58-15,-3-1 18 0,3 2 0 16,0 5 5-16,0 5-3 15,-3-4 1-15,6 4-8 16,-6 1-3-16,0-3-1 0,-3-3-32 16,3 0-14-16,0-8-85 15</inkml:trace>
  <inkml:trace contextRef="#ctx0" brushRef="#br0" timeOffset="10999.8651">11137 17952 376 0,'-15'-5'140'0,"12"5"-76"0,3 0-83 0,0 0 16 15,0 0-34-15,3 0-11 16,3 0-15 0,3 5-4-16,6 3-45 0,0-3-18 15</inkml:trace>
  <inkml:trace contextRef="#ctx0" brushRef="#br0" timeOffset="11632.8247">11360 18129 236 0,'-3'0'90'0,"3"0"-48"0,0 6-42 16,0 1 18-16,0 7-3 15,0-1 3-15,0 19-4 16,-3-1 0-16,3 9-8 15,0 0 5-15,0 0 2 0,3-3-6 16,0 2-2-16,-3-4-1 16,0-9 0-16,0-2-2 15,0-11-2-15,-3 0 5 16,0-5 1-16,-2-21-9 16,-1-8-1-16,3-6 0 15,0-4-1-15,0-1 1 16,0-2 0-1,3-3 3-15,0-3 0 0,3 8 3 16,3 3 1-16,3-3 1 16,2 6 0-16,1-1 2 15,6 9 3-15,3 5 2 16,0 5-5-16,3 8-4 16,-3 2 5-16,-1 9 3 15,1-3 3-15,-6 5 3 16,-3 6-3-16,-3-6 0 0,-6 0-1 15,-6 6 0 1,-3-6-6-16,-6-5-2 0,-3 0-11 16,-3-3-5-16,0 3-10 15,1-3-3-15,-1-13-20 16,3 3-7-16,3 0-25 16,3 2-9-16</inkml:trace>
  <inkml:trace contextRef="#ctx0" brushRef="#br0" timeOffset="12112.3295">11828 18037 172 0,'-3'0'66'0,"6"-6"-36"0,-3 6-7 0,0 0 24 16,0 0 9-16,-3 0 8 15,-3 6-7-15,-6-1 1 0,-3-2-33 16,0 10-8-16,-3 0-2 0,3 0-11 15,3 3-2-15,4-3-2 16,-1 1 0 0,6-1-5-16,6 0-1 0,14 0-2 15,7 3 2-15,6 0-1 16,3 0 2 0,0 2 3-16,-4-4 3 0,-2-1 6 15,-9 0 6-15,-6 0 8 16,-9-2 5-16,-9-3-1 15,-6 5 2-15,-15-5-9 16,-11 5-3-16,-1-7-13 16,-6 2-4-16,3-3-28 15,1-5-10-15,5 0-33 0,9 0-11 16,9-5-82 0</inkml:trace>
  <inkml:trace contextRef="#ctx0" brushRef="#br0" timeOffset="12604.5436">12081 17738 228 0,'18'5'88'0,"-12"-5"-48"0,11 18-31 0,-5-2 22 16,6 3 5-1,6 18 8-15,6 11 9 0,-3 4 4 16,-4 4-30-1,-5 0 0-15,-6-3-2 0,-9-9 11 16,-9 1 5-16,-15 6-25 0,-8-4-10 16,-16-2-56-16,-6 0-24 15,-17 3-43-15,-1-3-14 16,-14 0-12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44:28.867"/>
    </inkml:context>
    <inkml:brush xml:id="br0">
      <inkml:brushProperty name="width" value="0.05292" units="cm"/>
      <inkml:brushProperty name="height" value="0.05292" units="cm"/>
      <inkml:brushProperty name="color" value="#FF0000"/>
    </inkml:brush>
  </inkml:definitions>
  <inkml:trace contextRef="#ctx0" brushRef="#br0">3261 16021 184 0,'-27'-6'71'0,"24"6"-38"0,0 3-21 16,3-3 19-16,-3 8 1 15,0-3 6-15,3-2-8 16,0-3-1-16,0 0-16 16,6 5-3-16,3 0-3 0,6-2 10 15,9-3 6-15,12 0-1 16,8-5 1-16,28-3-1 16,14 5 1-16,12-7-13 15,24-4-3-15,6 9-5 16,-6-3-2-16,6 0 9 15,-5 5 4-15,-10 1-2 0,-6 2-1 16,-12-8-2-16,3 5 0 16,-11 1-4-16,-13-1-3 15,-14 0 0-15,-16 1-1 16,-11-1-20-16,-12 0-7 16,-9-2-28-16,-12 5-10 15,-3 8-100 1</inkml:trace>
  <inkml:trace contextRef="#ctx0" brushRef="#br0" timeOffset="945.7338">3336 17418 200 0,'-18'-3'77'0,"18"3"-42"0,0 0-30 0,0 0 19 16,0 0 0-16,6 0 3 16,3 0-1-16,6 0 1 15,8-3-15-15,4 1 6 0,24-4 5 16,14 6-1-16,22-2-1 16,11-4-5-16,27 1 0 15,15 2-5-15,23 1-1 16,16-1-2-16,23-2 2 15,25 0-3-15,17 5-2 16,21-8-2-16,-1 2-3 16,16-2 3-16,6 3 2 0,-15 2 0 15,-3 3 2-15,-24 3-2 16,3 10 2-16,-24-7-2 16,-9 2 2-16,-20-3-2 15,-12 3 2-15,-25-6-4 16,-14 1-2-16,-27-3 0 15,-23 0 1-15,-25 0-10 16,-17-3-4-16,-16-7-34 16,-14-3-15-16,-15-9-109 15</inkml:trace>
  <inkml:trace contextRef="#ctx0" brushRef="#br0" timeOffset="2782.3857">19736 15491 256 0,'0'-2'96'0,"0"2"-52"0,3 2-43 0,0 1 19 15,0 5 4-15,3 5 5 16,-3 8 0-16,0 1 0 15,0-1-16-15,0 2-3 0,0 1 0 16,-3 0-2-16,0-3 1 16,0-2-3-16,0-3 1 15,0-3-2-15,0-5 2 0,0 2 0 16,0-7 1-16,0-3 0 16,0 0 0-16,3 0 0 15,0-5 0-15,0-6-4 16,3-2-1-16,0-6-3 15,0-4-1-15,3-4 3 16,0 1 1 0,3-1-4-16,0 3 1 0,0 1-2 15,0 4 0-15,-4 3 0 16,4 8-2-16,0 6-2 16,0 4 1-16,0 6 9 15,0 8 7-15,-3 3-3 16,-3-1-2-16,-3 1-1 15,0 2-1-15,-3-3 0 16,0-2 0-16,3-3-2 16,-3-5-2-16,3-2 1 15,-3-6-1-15,6-3 2 0,0-8 1 16,3-7-6-16,2-3 0 16,1-3 1-16,3 3 1 15,-3 0-2-15,0 5 0 16,3 0-1-16,0 5 3 15,3 9-2-15,-3 7 1 16,2 3 6-16,-2 8 5 16,0 0-1-16,-3 0 1 15,0 2-5-15,-3 1-3 16,0-1-5-16,-3-2-2 16,-3 2-17-16,3-4-8 15,0-4-16-15,3-4-6 0,-3-4-27 16,3-4-12-16,5-1-32 15</inkml:trace>
  <inkml:trace contextRef="#ctx0" brushRef="#br0" timeOffset="3157.2526">20373 15520 312 0,'-8'0'115'0,"10"6"-62"0,7-6-66 15,-3 5 15-15,0 0 8 16,6 1 10-16,3-4 1 15,0 4 0-15,3-4-11 16,0-2-2-16,0 0 2 0,-1 0-4 16,1-2-1-16,-3-4-2 0,-3 1 0 15,-3-3-2 1,-9-8 2-16,-6-5 2 16,-3 5-2-16,-3 3 0 15,-3 2-3-15,-5 9-1 16,-1 7 1-16,0 3 0 15,0 5 2-15,0 3 3 16,6 10 9-16,3-2 3 16,3-3-4-16,3 3-3 15,12 3-5-15,6-1-2 16,6-2-6-16,3-3 0 0,3-5-10 16,3-5-4-1,-1-6-18-15,1-8-5 0,0-5-30 16,0-5-12-1,-3-3-52-15</inkml:trace>
  <inkml:trace contextRef="#ctx0" brushRef="#br0" timeOffset="3594.0201">20674 15224 280 0,'-3'0'104'0,"3"5"-56"0,3 6-43 15,0 2 24-15,0 11 8 16,0 10 9-16,0 9-11 16,-3 7-3-16,0-2-19 15,0-1-6-15,6-2-2 0,-3-8-1 0,0 3 0 16,0-8 0-16,0-8 2 16,0-9-5-16,0-1-3 15,6-9 1-15,-3-8 0 16,0 1 1-16,0-17 0 15,0 1-3-15,2-9 2 16,1 1-1-16,3-1-2 16,3 6-2-16,0-3 1 15,3 11 3-15,3 2 3 16,0 1-2-16,-1 10-2 16,1 5 15-16,0 11 8 15,-6 8 6-15,0 0 4 16,-3 7-12-16,-3 1-3 0,0 3-11 15,0-6-5-15,0-3 0 16,-1-5 0-16,1-5-39 16,-3-5-18-16,0-6-56 15,0-5-25-15,-3-5-9 16</inkml:trace>
  <inkml:trace contextRef="#ctx0" brushRef="#br0" timeOffset="11126.5153">21564 16412 156 0,'3'-8'60'0,"0"3"-32"0,0 2-13 15,3 3 18-15,-3-2-3 16,-3 2 2-16,0 0-3 16,3 0 0-16,0 0-16 15,-3 0 1-15,3 5 0 0,0 3-3 16,0 5 1-16,-3 11-5 0,0 2 1 16,0 6-3-16,0 2 2 15,3 6 0-15,-3 2 1 16,0-2-2-1,3-5 1-15,0-1-6 0,0-8-1 16,3-4 0-16,-3-7 2 16,0-1-1-16,0-6-1 15,6-3-17-15,-6-5-9 16,-3 0-22-16,0 0-7 16,0-3-53-1,8-2-35-15,1 0 61 16</inkml:trace>
  <inkml:trace contextRef="#ctx0" brushRef="#br0" timeOffset="11460.805">21874 16420 220 0,'3'-8'82'0,"-3"8"-44"0,0 0-44 16,0 0 14-16,3 5 2 15,-3 1 5-15,3 7 6 16,-3 8 4-16,3 3-13 0,2 5 6 0,-5 11 5 16,6 2-12-16,-6 0-4 15,6 3-2-15,-3-5-1 16,0 0-2-1,0-11 1-15,6-3-2 0,-3-10 2 16,0 3-15-16,-3-6-7 16,6-5-37-16,-6-3-16 15</inkml:trace>
  <inkml:trace contextRef="#ctx0" brushRef="#br0" timeOffset="12327.3432">21388 17288 156 0,'-3'3'57'0,"3"-1"-30"0,-2-2-29 0,2 0 11 0,0 5 11 16,0-5 7-16,0 3 6 15,0 0 3-15,0-1-20 16,0-2 6-16,0 0 2 0,0 0-6 15,0 0 0-15,2-2-5 16,1-1 2-16,3-5 3 16,3 3 1-16,3-6-6 15,9-7-3-15,3-6-1 16,0 5 1-16,2-2-3 16,7 0-2-16,3-3-5 0,0 11-2 15,-1-3-6-15,4 6 0 16,0 4 8-16,2 6 7 15,1 6-1-15,-6 4-1 16,3 6 0-16,-7 3 1 16,1 4 6-16,-6-1 4 15,-3-1-2-15,-4-3 2 16,1-5-7-16,-3 1-3 16,0-1-3-16,0-2 0 15,-3-9-4-15,-3 6 0 16,0-3 1-16,-3-5 0 15,-1 0-14-15,-2 6-3 16,0-6-24-16,0-6-11 16,-3 6-53-16,3-5-22 0,0-3 7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46:07.563"/>
    </inkml:context>
    <inkml:brush xml:id="br0">
      <inkml:brushProperty name="width" value="0.05292" units="cm"/>
      <inkml:brushProperty name="height" value="0.05292" units="cm"/>
      <inkml:brushProperty name="color" value="#FF0000"/>
    </inkml:brush>
  </inkml:definitions>
  <inkml:trace contextRef="#ctx0" brushRef="#br0">4306 14631 252 0,'-3'-5'93'0,"3"8"-50"0,3-1-48 16,-3-2 19-16,6 14-8 15,-3 10 13-15,3 2 4 16,-3 11-11-16,0 5 4 0,0 14 2 16,-3 2-6-16,0-2-2 15,-3-3 1-15,0-3 3 16,0-3-8-16,0-4-3 16,0-6-5-16,0-3 1 15,0-2 3-15,0-6 3 16,0-4-2-16,0-4-2 15,3-2 2-15,0-5 0 16,3-3 1-16,-3-1 2 0,6-4-1 16,0 0 2-16,9-3-6 15,3-3-1-15,-1 0-2 16,7 1 0-16,3 2 2 16,3 0 0-16,0 0 0 15,2 0 0-15,1 2-3 16,-3 1 2-16,-3-3-8 15,-4 0-4-15,-2 0-24 16,0-3-9-16,-3 1-22 16,-3-3-10-16,0-1-31 15</inkml:trace>
  <inkml:trace contextRef="#ctx0" brushRef="#br0" timeOffset="314.942">4714 15166 252 0,'-15'8'93'0,"9"-16"-50"0,0 11-41 0,6-6 19 15,0 6-13-15,0-6-4 16,0 11-1-16,6 0 2 16,3 2-2-16,3 4 3 0,3-1 0 15,5 0-5-15,4 3 0 16,-3 0-1-16,-3 0 0 15,0-3 4-15,-6 0 2 16,-6 0 13-16,-9 3 7 0,-6 8-4 16,-6-3-3-1,-3 0-9-15,-3-2-4 16,0-6-6-16,4 0-2 0,-1-2-35 16,6-3-12-16,6 0-176 31,15-3 86-31</inkml:trace>
  <inkml:trace contextRef="#ctx0" brushRef="#br0" timeOffset="809.6829">5303 15296 228 0,'-12'-6'88'0,"9"1"-48"0,0 5-47 15,-6 0 64 1,-3 5-16-16,1 1-15 15,-1 4-10-15,-3 3-11 16,0 11-6-16,0 8-2 0,3 2-3 16,6 1 1-16,3 2 3 15,6-3 1-15,6 1-6 16,3-12-3-16,6-4-14 16,6-6-5-16,-1-10-27 0,1-11-11 15,-3-3-29 1</inkml:trace>
  <inkml:trace contextRef="#ctx0" brushRef="#br0" timeOffset="1097.8909">5425 15452 208 0,'-9'0'79'0,"6"2"-42"0,-3 4-39 0,3-1 17 16,0 3-5-16,0 5 2 16,0 3-2-16,3 8-1 15,3 2-5-15,3-5-3 0,3-2 2 16,3-3 4-16,6-6 4 15,3-4 2-15,6-14 5 16,-4-6 1-16,1-1 1 16,-3-4 2-16,-6-5 1 0,-6 6 1 15,-6-9 2-15,-3 3-12 16,-9 3-3-16,-9 0-3 16,0 8 0-16,0 2-15 15,3 3-6-15,1 3-28 16,2 2-12-16,3 6-80 15,9 2 1 1</inkml:trace>
  <inkml:trace contextRef="#ctx0" brushRef="#br0" timeOffset="1667.9779">5648 15359 212 0,'0'3'79'0,"3"-3"-42"0,3 8-41 0,-3 0 15 16,3 7 7-16,-3 4 6 15,0 2 5-15,0 3 2 16,0 0-16-16,0-3-5 0,-3 5-2 16,0-4-4-16,0-7-3 15,0-4 2-15,0 0 2 16,0-6 7-16,0-5 2 15,0-5-10-15,3-9-1 0,0-1-8 16,3-7 1 0,0-1-3-16,6 1 2 15,3-4 3-15,-3 7 1 0,0 6-2 16,0 8 2-16,-1 10-1 16,1 3-2-16,-3 3 5 15,0 2 1-15,-3-3 0 16,0 4 1-16,-3-4 0 15,0 1 3-15,-3-6-1 16,0 3 2-16,0-8-4 16,0 0-2-16,6-3 0 15,3-7-1-15,3-3-7 16,3-14 0-16,3 3-2 16,-4 3 3-16,7 5-1 15,3 6 2-15,0 7 3 16,-6 11 1-16,-3 5 3 0,0 3 1 15,-4 8 3-15,-2-3 1 16,-3-2-1-16,-3 7-1 16,-3-7-6-16,0-3 1 15,0-3-24-15,0-3-10 16,3-2-35-16,3-18-75 31</inkml:trace>
  <inkml:trace contextRef="#ctx0" brushRef="#br0" timeOffset="2100.8788">6143 15105 236 0,'0'3'90'0,"2"2"-48"0,1 8-49 16,0 0 14-16,0 6-1 15,0 10 6-15,-3 3 11 16,0 8 8-16,0 5-16 15,-3-1-4-15,3-1 0 0,-3-9-7 16,3 1 2 0,0-12-1-16,-3-4-3 15,3-6 2-15,0-2-1 16,0-11 1-16,3-3-5 16,0-5 1-16,6-2-2 15,3-1 0-15,3 0 0 0,0 3-2 16,6 6-2-1,-3 2 1-15,3 2 3 16,-4 6 1-16,-2 3 7 16,-3 2 6-16,-3 3 7 0,-6 5 3 15,-6 3-5-15,-6-3-2 16,-3-2-7-16,-3-3 0 16,-2-3-7-16,-7-8-1 15,3 3-16-15,-3-5-6 16,3-3-20-16,6-11-9 15,3 3-25-15,4-10-10 16,8-1-18-16</inkml:trace>
  <inkml:trace contextRef="#ctx0" brushRef="#br0" timeOffset="2299.9217">6494 15359 252 0,'3'13'93'0,"3"6"-50"0,-3 18-48 16,-3-24 17-16,0 6 0 15,0-1 4-15,0 1-6 16,-3 7-3-16,0-7-4 16,3-3-22-16,0-3-8 0</inkml:trace>
  <inkml:trace contextRef="#ctx0" brushRef="#br0" timeOffset="2483.3096">6497 15256 300 0,'-3'-5'112'0,"3"5"-60"0,3 0-83 0,0 2 8 16,3 1-24-16,3 0-4 15,-3 2-43-15,2 0-16 16,4 0 50-16,-3 1 28 16</inkml:trace>
  <inkml:trace contextRef="#ctx0" brushRef="#br0" timeOffset="2837.3924">6622 15433 248 0,'-3'35'93'0,"9"-20"-50"0,-6 12-48 16,0-14 15-16,0 0 0 15,0 6 6-15,-3-3 1 16,3-3-1 0,-3 0-8-16,3-5-3 0,0 0-1 15,0-13 0-15,0-3 4 16,0-3 3-16,3-7-9 16,0-9 0-16,9-2-4 15,0-3 0-15,-1 3 0 16,1 3-2-16,0 5 3 15,0 5 0-15,0 8 1 16,3 5 0-16,0 9 0 16,0 9 2-16,-3 4 10 0,0 2 7 15,-4 0-8-15,1 3-3 16,-3 10-3-16,-3-10-1 16,0 3-2-16,0-9-2 15,-3-2-30-15,0-3-13 16,0-2-24-16,3-3-11 15</inkml:trace>
  <inkml:trace contextRef="#ctx0" brushRef="#br0" timeOffset="3050.6593">6949 15420 220 0,'3'13'85'0,"0"0"-46"0,0 9-37 16,-3-12 17-16,0 9 1 16,0 7 2-16,0 1-7 15,0-4-4-15,0 1-6 16,0-3-15-16,-3-2-5 0,0-6-79 16,6-5-59-1,-3-11 56-15</inkml:trace>
  <inkml:trace contextRef="#ctx0" brushRef="#br0" timeOffset="3231.9192">6845 15227 296 0,'-6'-6'112'0,"9"6"-60"0,3 0-65 0,-6 0 17 16,9 0-28-16,0 3-7 15,6 0-22-15,0-1-8 16,-1 4-32-16,4-1-14 16</inkml:trace>
  <inkml:trace contextRef="#ctx0" brushRef="#br0" timeOffset="3601.6624">7032 15470 228 0,'3'32'85'0,"-3"-14"-46"0,6 6-46 15,-6-16 16-15,0 5-4 16,0-2 4-16,0 0 9 16,0 2 3-16,0-8-10 15,0-2-4-15,-3-1-3 0,3-7 0 16,0-3 2-16,0-2-3 16,0-4-2-16,3-1 0 15,3-4-1-15,0 0-3 16,6-7 2-16,6 0 1 15,-3 2 2-15,0 5-3 16,0 3-2-16,0 6 6 16,2 4 3-16,1 9 1 15,0 8 3-15,0 5 4 16,-3 2 1-16,-3 3 0 0,-3-2 1 16,-3-1-8-16,-3 6-3 15,-3-5-5-15,3-3-3 16,-3-3-25-16,3-3-11 15,0-2-33-15,3-10-12 16,8-1-24 0</inkml:trace>
  <inkml:trace contextRef="#ctx0" brushRef="#br0" timeOffset="4038.5042">7485 15367 296 0,'-9'0'110'15,"6"3"-60"-15,-6 10-61 0,6-3 16 0,-6 6-4 16,-3 3 3-16,-6-1 5 16,4 4 5-16,2-1-8 15,3 3-5-15,3-1-4 0,9-1 2 16,0-4 0-16,3-2-2 16,0-6 2-16,3-4 1 15,-1-6 2-15,1-6 1 16,0-4 1-16,-3-1-2 15,0-2-2-15,-3-5 3 0,0-1 0 16,-6 1-4 0,0 2 1-16,3 0-7 0,-3 3 0 15,3 7-6-15,0 1 1 16,3 13-1 0,3 8 5-16,3 5 5 15,3 13 2-15,6 1 3 16,0 4 21-16,0 4 12 15,-4 2 2-15,-5 2 0 16,-12-7-3-16,-5-3 1 16,-10-8-10-16,-12-2-6 15,-18-9-24-15,-5-5-8 16,2-7-50-16,-5-12-21 16,-1-7-78-16</inkml:trace>
  <inkml:trace contextRef="#ctx0" brushRef="#br0" timeOffset="5717.8835">8053 15327 168 0,'-3'6'66'0,"3"2"-36"0,0 23-29 15,0-10 16-15,0 11-2 16,0 18 0-16,-5 3 12 0,5 0 8 16,-3-5-19-16,0 5 0 0,0-3 1 15,0-8-7-15,0-7-1 16,3-9 1-16,-3-10 4 15,3-3-2-15,-3-15 3 16,3-11-8-16,0-11-2 16,0-3-8-16,0-12 0 15,6-9-1-15,0 3-1 16,0 0 1-16,2-11 3 16,1 6-2-16,6 8 1 15,0 2 0-15,3 11 0 16,0 5 0-16,3 8-2 15,3 11 5-15,2 8 1 16,-2 7 8-16,-3 9 4 0,-6 5 6 16,-6-1 2-16,-9 4-5 15,-9-6-2-15,-3 6-5 16,-3-4-1-16,-3-1-8 16,-3-9 0-16,1-5-21 15,-1-8-9-15,3-3-16 16,3-2-5-16,-3-1-28 15,12-4-11-15,6-3-12 16</inkml:trace>
  <inkml:trace contextRef="#ctx0" brushRef="#br0" timeOffset="6080.9916">8324 15317 256 0,'0'10'96'0,"3"-2"-52"0,-3 24-49 0,3-13 15 15,0 2 5-15,0 3 5 16,0-1-2-16,0-2 0 16,3-2-10-16,0-3-3 0,3 0-1 15,0-11-2-15,3 0-2 16,0-10-2-16,3 0 1 16,0-8-4-16,-1-1 1 15,-5-12 0-15,3-1 2 16,0 4 1-16,-3 4 3 15,-3 3-1-15,0 6-1 0,0 4-2 16,-3 6-1 0,3 19-1-16,0-1 3 0,0 6 0 15,0-3 3-15,3 0-1 16,0-2-1-16,0 2 1 16,-1-8-1-16,1-5-25 15,6-5-8-15,-6-3-25 16,0-8-11-16,3 0-27 15</inkml:trace>
  <inkml:trace contextRef="#ctx0" brushRef="#br0" timeOffset="6484.2966">8667 15039 228 0,'-3'0'88'0,"6"5"-48"0,0 14-42 0,0-9 14 16,6 17 5-1,-1 5 6-15,-2 7 8 0,0 4 5 16,-9 7-19-16,0-5-5 0,0-6-1 16,0-4-5-16,3-9 2 15,0-4-5-15,0-7-2 16,-3-1 0-16,3-6 1 16,0-6-3-16,6-4-2 15,0-20-9-15,6 7-3 16,6-4 1-16,-3 3 3 0,3 3 7 15,3 2 4-15,0 9-1 16,2 2 0 0,1 8 10-16,-6 5 3 0,-3 3 10 15,-6 0 4-15,-9-6-1 16,-3 9 0-16,-6-3-12 16,-6-3-5-16,-6-3-5 15,-12-2-3-15,1-2-15 16,2-4-7-16,0-4-25 15,3-1-9-15,7-2-13 16,2-6-3-16,9-15-37 16</inkml:trace>
  <inkml:trace contextRef="#ctx0" brushRef="#br0" timeOffset="6716.7619">9009 14994 240 0,'-3'24'90'0,"6"-8"-48"0,0 15-47 0,0-15 17 15,-3 16 15-15,0 5 10 16,-3 3-4-16,0-1-2 16,0 12-17-16,0-4-11 0,0-4-3 15,3-4-11-15,0-7-5 16,0-5-47-16,3-9-19 15,6-5-37 1</inkml:trace>
  <inkml:trace contextRef="#ctx0" brushRef="#br0" timeOffset="6881.0031">9143 15333 284 0,'-15'2'107'0,"15"9"-58"0,3 2-62 16,-3 6 17-16,0-1-6 15,-3 1 1-15,0-1-4 16,3-5-1-16,0 3 3 16,-3-5-45-16,3-3-18 0,0-3-34 15</inkml:trace>
  <inkml:trace contextRef="#ctx0" brushRef="#br0" timeOffset="7023.6427">9164 15221 296 0,'-3'-5'112'0,"3"3"-60"0,0 2-65 0,0 0 15 16,0 0-10-16,3 0-31 15,12 2-9 1,-1 1-62-16,4 2-26 16</inkml:trace>
  <inkml:trace contextRef="#ctx0" brushRef="#br0" timeOffset="7223.3834">9435 15253 260 0,'-9'3'96'0,"3"2"-52"0,-15 3-43 16,9 0 21-1,-3 5-3-15,-9 6 3 0,3 7-1 16,1 3-1-16,5 0-10 16,3 3-4-16,6 0-2 0,9-6-2 15,9 4-2-15,15-7-6 16,5-15-4-16,10-2-38 15,20-6-17-15,-2-11-61 16</inkml:trace>
  <inkml:trace contextRef="#ctx0" brushRef="#br0" timeOffset="8689.6854">10241 15309 168 0,'-12'-11'66'0,"9"9"-36"0,-9-1-20 16,6 3 17-16,-5 0 0 15,-4 5 3-15,-12 3-12 16,-3 3-3-16,6 7-9 16,3 9-4-16,4 2-1 0,5 0-4 15,6-3 2-15,6 3-1 16,9-2-2-16,6-3 3 15,2-11 2-15,4-8 2 0,0-5 1 16,3-5 0-16,-3-11 2 16,-3-16-3-16,-1-2 0 15,-5-6-1-15,-3-5-2 16,-3-5 1-16,-3-6-1 16,-3 1 0-16,-3-6 0 15,-3 11 4-15,0 10 2 16,3 6 6-16,0 13 3 15,0 7-4-15,3 22-1 16,3 11-6-16,3 18-1 16,0 13-1-16,6 3 1 15,0 10-4-15,3-4-2 0,0-4 4 16,0-7 1 0,0-8-9-16,3-3-5 0,-1-14-36 15,4-9-14-15,0-6-52 16</inkml:trace>
  <inkml:trace contextRef="#ctx0" brushRef="#br0" timeOffset="9052.2999">10595 15282 316 0,'-23'-2'118'0,"5"4"-64"0,-9 6-61 15,18-2 19-15,-3 4-10 16,-3 6 1-16,-3 10 2 15,4 1 4-15,2 2-4 0,6-2-5 16,3-1-1-16,6-8-1 16,6-2 0-16,0-2 0 0,8-6-2 15,4-8 0 1,-3-6 3-16,0-4-5 16,-3-6 2-16,0-3 2 0,-6 1 1 15,0-1 3-15,-3 3 1 16,-1 3-4-1,-5 5 1-15,3 6 0 0,-3 9 0 16,3 9 0-16,0 6 2 16,0-1-1-16,3-3-1 15,0 1 1-15,3-3-1 16,0-6-16-16,3-2-4 0,0-8-34 16,0-10-13-16,6-4-44 15</inkml:trace>
  <inkml:trace contextRef="#ctx0" brushRef="#br0" timeOffset="9246.6281">10789 14941 296 0,'-9'-21'110'0,"9"21"-60"0,-3 24-56 16,0-8 17-16,0 7-7 16,6 9 0-16,-3 18 9 15,0 6 6-15,0 0-10 16,0 7 0-16,0-2-2 0,3-8-6 15,0-6 0-15,0-2-28 0,0-2-9 16,-3-17-37 0,3-13-16-16,-9-10-17 15</inkml:trace>
  <inkml:trace contextRef="#ctx0" brushRef="#br0" timeOffset="9756.6043">10604 15184 332 0,'-12'-5'126'0,"18"3"-68"0,-3 4-72 0,0-2 17 15,6 0-6-15,3 0 1 16,6 0 2-16,6 0 0 16,3 0 0-16,2 0-18 0,4 0-8 15,3 0-19-15,-3 5-10 0,2 1-1 16,1-4-1-1,-3 1 27-15,-6-3 15 16,-7 0 27-16,-5 3 15 16,-6-3 22-16,-9 0 9 0,-6 5-11 15,-6 3-5-15,-2 5-18 16,-7 6-5-16,-3 7-11 16,3 11-3-16,0 3-3 15,6-3 1-15,6-3-4 16,3-5-2-16,6-5 2 15,3-5 2-15,3-6 0 16,6-8 2-16,0-7-4 16,3-6 0-16,-3-8-4 15,0-8 1-15,-3-2 2 0,3-4 1 16,-6 4 3-16,-3 5 3 16,0 2-2-16,0 14 0 15,0 5-1-15,5 11-2 16,4 10 7-16,0 5 3 15,3 3-5-15,0 0-3 16,3-5-8-16,6-3-4 16,0-5-69-16,14-16-30 15,4-5-7 1</inkml:trace>
  <inkml:trace contextRef="#ctx0" brushRef="#br0" timeOffset="10346.9317">11822 14904 204 0,'-9'-13'77'0,"6"5"-42"0,-6 0-32 0,3 5 17 0,-3-2 10 16,-3 2 6-1,-3 6-4-15,0 5 1 0,-2 5-19 16,-4 16-8-16,3 14-4 16,3 7-5-16,3 11 2 0,3 2 1 15,9-2 0-15,0-3 2 16,0-2 1-16,0-9-1 16,6-7-2-16,-6-8-6 15,0-8-4-15,0-8-27 16,-6-3-12-16,-3-8-31 15,0-8-55 1,-3-12 33-16</inkml:trace>
  <inkml:trace contextRef="#ctx0" brushRef="#br0" timeOffset="10513.4343">11485 15251 268 0,'-6'-11'101'0,"6"8"-54"0,3 1-53 0,-3 2 19 15,9-3-6 1,6 0 3-16,3 1 1 0,9-1 1 15,3 3-6-15,2 0-4 0,1-3 1 16,3 3-2-16,0 0-1 16,-4 3-32-16,1-3-14 15,0 0-76 1</inkml:trace>
  <inkml:trace contextRef="#ctx0" brushRef="#br0" timeOffset="10853.0601">11878 15232 272 0,'-15'3'101'0,"15"5"-54"0,0 8-59 15,3-6 13-15,0 6 4 16,0 3 7-16,0 4 7 16,-3 4 5-16,6-6-12 15,0-3-2-15,-3-2-3 0,-3-2-1 16,3-4 1-16,0-5-4 15,0 1-2-15,-3-4 2 16,0-2 2-16,0-5 0 16,3-5 0-16,6-1-6 15,0-5-1-15,0 0-2 0,3-2 3 16,0 2 0 0,0-3 1-16,0 9 0 15,-1-1 0-15,-2 3-11 0,3 3-3 16,0 2-22-1,-3 1-7-15,0 2-26 0,0-3-9 16,6 3-18 0</inkml:trace>
  <inkml:trace contextRef="#ctx0" brushRef="#br0" timeOffset="11168.2277">12146 15288 228 0,'-3'0'85'0,"0"5"-46"0,0 0-30 0,3 1 22 16,0 1-10-16,-6 4 0 15,3 8-6-15,0 7-1 16,0-2-8-16,0 0 3 0,6 2 1 16,3-7-8-16,3 2-2 15,3-5 3-15,3-6 3 0,3-7-1 16,3-6 2-16,0-5-2 16,-4-8 0-16,-2-5-1 15,-3 0 0-15,-6 0 2 16,-6 0 1-16,-9 0-1 15,-3-1-1-15,-5 7 3 16,-1 1 3-16,3 6-13 16,-3 3-5-16,3 2-19 15,3 3-7-15,3 0-13 0,12 0-39 16,3-2 13 0,3-3-32-1</inkml:trace>
  <inkml:trace contextRef="#ctx0" brushRef="#br0" timeOffset="11648.5994">12361 15277 260 0,'3'13'96'0,"-1"3"-52"0,10 13-36 0,-6-13 21 16,-3 5-4-16,0 0 2 16,-6 3-2-16,0 0 2 15,0-3-15-15,0-5-7 0,0-3-1 16,0-2-3-16,0-3 2 0,3-3-4 15,6-13-4 1,0-2 2-16,0-12-7 16,0-1-1-16,3-1 1 15,0 0 1-15,0 3 3 16,3 5 2-16,-3 5-1 16,0 6 4-16,3 5 2 15,-3 8 2-15,0 3 5 16,-3 5 3-16,-3-1-2 15,0 1 0-15,-3-2-3 16,0-4-1-16,0-5-3 16,0 3 1-16,0-8-2 15,2-2-1-15,4-12-4 0,3-1 0 16,3-7-11 0,6-4-3-16,0 2 2 0,3 3 5 15,0 8 1-15,2 7 4 16,1 14 15-16,0 6 6 15,-6 4 12-15,-3 9 6 16,-3-4-15-16,-3-1-6 16,0-7-23-16,0-1-7 15,-1-6-52-15,13-8-19 16,0-14-44 0</inkml:trace>
  <inkml:trace contextRef="#ctx0" brushRef="#br0" timeOffset="12504.1711">13206 15174 244 0,'-3'0'90'0,"3"13"-48"0,-3 0-42 0,3-2 16 15,0 7-3-15,0 6 3 16,0 3 2-16,0 2 3 15,0 3-11-15,0-6-1 0,0-2-2 16,0-6-6-16,0-2 0 16,0-3 1-16,0-5 1 0,0-2-1 15,0-6-2-15,0-19-6 16,0 3-1 0,3-5 1-16,0-3-2 15,3-2 3-15,3 2 3 16,0 3 3-16,6 2 0 15,-1 3-1-15,1 6-2 16,0 5 1-16,3 7 1 16,-6 9 0-16,0 5 8 15,-3 2 5-15,-3 1 2 16,-3-1 4-16,-3 6-7 16,0-5 1-16,0-6-8 15,-3-3-1-15,3-2-2 0,0-8 1 16,0-5-4-16,6-3-2 15,0-8-5-15,3-8 0 16,3-5-5-16,5 3-2 16,1-1 11-16,3 6 4 15,-6 3 1-15,0 7-1 16,-3 8 9-16,0 9 4 16,-3 7-2-16,0 6 1 15,-4 4-7-15,-2 4-1 16,0 5 0-16,0-6 0 15,0-2-7-15,0-6 0 16,0-2-26-16,3-8-10 16,3-3-20-16,0-10-8 15,0-11-50-15</inkml:trace>
  <inkml:trace contextRef="#ctx0" brushRef="#br0" timeOffset="12864.2868">13664 15206 280 0,'-3'2'107'0,"3"6"-58"0,3 8-57 16,0-5 16-16,0 5 0 16,0 5 5-16,3 0 0 15,0 3 0-15,3 2-7 16,6-5-4-16,0-2-1 0,0-6-1 16,0-5 0-16,-1-8-5 15,-2-8-1-15,0-5-8 0,-3-6-4 16,0-5 5-1,-3-2 3-15,0 0 3 0,-3-1 3 16,-3 3 10 0,0 6 6-16,0 5 3 15,-3 13 4-15,3 10-9 16,3 9-3-16,0 7 0 16,0 3-2-16,0 6 0 15,3-4-3-15,0-4-2 16,3-1-8-16,0-10-3 15,6-3-23-15,-4-2-10 16,4-11-43-16,3-11-55 16,-3-12 40-16</inkml:trace>
  <inkml:trace contextRef="#ctx0" brushRef="#br0" timeOffset="13081.0138">14024 14904 272 0,'-3'5'101'0,"6"9"-54"0,0 36-50 16,0-26 16-16,0 13 8 15,-3 5 6-15,0 3-7 16,0 3-4-16,0-3-9 16,0 5-7-16,3-8-3 0,3-7-27 15,0-9-10-15,0-5-22 0,0-8-9 16,3-21-34-1</inkml:trace>
  <inkml:trace contextRef="#ctx0" brushRef="#br0" timeOffset="13315.029">14289 14785 252 0,'6'-5'93'0,"-6"5"-50"0,3 8-41 0,-3 0 19 15,0 10 2-15,0 14 3 16,-3 15 2-16,-3 9 2 16,0 0-16-16,-3 4 1 0,4-1 1 0,-1-4-8 15,3-5-4-15,0-2-14 16,0-14-4-16,0-4-24 16,3-9-8-16,0-5-36 15,0-24-72 1</inkml:trace>
  <inkml:trace contextRef="#ctx0" brushRef="#br0" timeOffset="13498.1124">14135 15121 316 0,'-3'3'121'0,"3"-3"-66"0,3 2-69 0,0-2 17 15,5 3-6 1,7-3 1-16,3 3 2 15,3-6 0-15,3 3 0 16,0-3-5-16,5-2 1 0,-5 0-40 16,3-1-18-16,-3 1-54 15</inkml:trace>
  <inkml:trace contextRef="#ctx0" brushRef="#br0" timeOffset="13631.3744">14441 15100 256 0,'-3'16'96'0,"3"-8"-52"0,0 29-38 0,0-24 22 16,0 5-8-16,0 6 0 15,0 0-11-15,-3 2-3 16,3-4-4-16,0-4-2 0,0-5-57 16,6-7-26-16,0-9-35 15</inkml:trace>
  <inkml:trace contextRef="#ctx0" brushRef="#br0" timeOffset="13783.1553">14459 15034 316 0,'-6'-3'121'0,"9"-2"-66"0,0 7-93 15,-3-2 8-15,6 3-19 16,0 2-2-16,0 1-52 16,3-1-20-16</inkml:trace>
  <inkml:trace contextRef="#ctx0" brushRef="#br0" timeOffset="14154.9088">14560 15364 260 0,'-6'74'96'0,"6"-50"-52"0,0 13-54 0,0-21 16 15,0 11 9-15,0-6 10 16,0-3-4-16,0-4-2 16,3-4-11-16,-3-2-1 0,0-8 3 15,0-8-11-15,0-5-1 16,-3-8-1-16,3-11-2 15,0-13-1-15,3-3 1 16,3-2-2-16,3 2 2 16,6 1 1-16,3 7-1 15,0 8 4-15,0 9 0 0,-1 4 3 16,-2 11 1-16,0 8 3 16,-3 8 1-16,-3 8 12 15,-3 5 5-15,-6 6 1 16,-6-1 2-16,-6-2-11 15,-6 0-2-15,0-6-8 16,4-2-4-16,-1-11-23 16,0-5-9-16,0-2-27 15,3-12-9-15,3-7-33 16,3-8-50 0,3-16 42-16</inkml:trace>
  <inkml:trace contextRef="#ctx0" brushRef="#br0" timeOffset="14354.1252">14873 14803 280 0,'-3'24'107'0,"6"5"-58"0,-3 27-44 0,0-22 24 16,0 6 2-16,-3 10 3 16,-3 1-7-16,3-4-4 15,3-2-13-15,-3-3-11 0,3-10-4 16,3 0-27-16,0-8-11 15,3-6-25-15,3-18-95 32</inkml:trace>
  <inkml:trace contextRef="#ctx0" brushRef="#br0" timeOffset="14667.9414">14989 15184 288 0,'0'11'110'0,"6"-8"-60"0,6 2-58 16,-6-2 16-16,3 2-6 15,2-2 3-15,7-3 2 16,0 0 1-16,0 0-4 16,0-3-3-16,0-2 2 0,-3-6-2 15,-3 0-1-15,-6-4 1 16,-3 1-1-16,-3 4 0 16,-9-1 2-16,-9 6 1 15,-3 5 3-15,-3 8 1 16,0 5 1-16,3 6 2 15,1 7 4-15,5 6 7 0,6 0 5 16,9 7-10-16,9-2-2 16,6-5-10-1,11-6-3-15,10-7-25 0,12-8-12 16,11-22-61 0,16-10-24-16,5-6-4 15</inkml:trace>
  <inkml:trace contextRef="#ctx0" brushRef="#br0" timeOffset="15386.4439">15971 15116 288 0,'-27'-3'110'0,"15"6"-60"0,-11 5-56 0,11 2 19 0,0 1-6 16,0-3 1-1,0 2-4-15,6 1-1 0,6-1-1 16,6 1-6-16,6 0 0 0,6 2 2 16,6 5 1-16,-4 4 3 15,-2-4 3-15,-6 1 11 16,-9-4 7-16,-6 1 3 16,-6 3 4-16,-6-6-7 15,-5 0-2-15,-4-5-8 16,0-2-3-16,0-1-8 15,-3-5-3-15,3-3-18 16,7 1-5-16,5-1-28 16,9-5-9-16,9 0-30 0,6-3-10 15,5 1-6 1</inkml:trace>
  <inkml:trace contextRef="#ctx0" brushRef="#br0" timeOffset="15568.9822">16138 15221 316 0,'0'0'121'0,"0"3"-66"0,6 8-71 0,-3-1 18 15,3 6 0-15,0 5 6 16,-3 1 5-16,0 4 5 16,0 0-10-16,0-2-4 0,0-3-1 0,-1-5-42 15,4-2-16 1,3-12-80-16</inkml:trace>
  <inkml:trace contextRef="#ctx0" brushRef="#br0" timeOffset="15883.3851">16093 15002 196 0,'0'-5'74'0,"9"5"-40"0,3-19-66 15,0 16-1-15,0-7 14 16,9-3 9-16,-1 2 10 16,4-2 5-16,0 0-2 15,0-1-4-15,0 4 0 0,-3 2 29 16,-7 3 16-16,-2 2 11 0,-3 3 4 16,0 8-21-16,-3 10-8 15,-3 19-14-15,-3 6-5 16,0 7-4-16,-3 3 0 15,0 0-4-15,0-3 0 16,0-2-6-16,0-1-2 16,0-7-49-16,3-8-19 15,0-8-51 1</inkml:trace>
  <inkml:trace contextRef="#ctx0" brushRef="#br0" timeOffset="16082.1149">16242 15187 304 0,'-3'-16'115'0,"12"14"-62"0,3-1-62 16,-3-5 18-16,6 3-12 16,5-3 2-16,1 2-10 15,0 1-3-15,3 3 7 16,6 2-49-16,-6 0-22 0,2 2-26 15</inkml:trace>
  <inkml:trace contextRef="#ctx0" brushRef="#br0" timeOffset="16362.606">16543 15203 240 0,'0'16'90'0,"0"-11"-48"0,9 6-40 0,-4-6 19 16,4 0-11-16,0 1-1 16,3-4-1-1,3-2 0-15,3-2-4 0,-3-1-1 0,0-2 3 16,-3-1-3-16,-3-4-2 15,-3-6 2-15,-6 3 2 16,-6-1-2-16,-9 4 0 16,-6 5 8-16,0-1 2 15,-3 12-6-15,-6 2-4 16,1 2-5-16,5 3 1 16,6 6 3-16,6 2 1 0,3 3-4 15,15 2 1-15,6 6-5 16,3-6-1-16,6-2-19 15,9-8-7-15,2-3-43 16,7-13-16-16,0-13-6 31</inkml:trace>
  <inkml:trace contextRef="#ctx0" brushRef="#br0" timeOffset="16602.7434">16918 15169 364 0,'-39'-6'137'0,"30"6"-74"0,-3 3-76 16,9 2 20-16,-3 1-13 16,0-1 1-16,3 3-2 15,0 2 2-15,3 6 3 16,3 5 1-16,3 3 3 0,-3 0-1 0,0 2-1 16,-6 4 14-16,-6-7 5 15,-6-1-3-15,-5-4 1 16,-4-2-23-16,-12-5-8 15,0-4-80-15,-2-1-33 16,5-4-6 0</inkml:trace>
  <inkml:trace contextRef="#ctx0" brushRef="#br0" timeOffset="18420.5223">17614 14833 272 0,'-3'2'101'0,"3"3"-54"0,0 11-64 16,0-2 12-1,0 20 7-15,0 8 8 0,0 6 11 16,-3 0 7-16,0 2-15 16,0-3-5-16,0 1-3 0,0-6-3 15,0 6 1-15,0-6-15 16,3-7-7-16,0-9-21 16,0-2-8-16,0-8-67 15</inkml:trace>
  <inkml:trace contextRef="#ctx0" brushRef="#br0" timeOffset="18631.6558">17501 15129 328 0,'-15'-5'123'0,"15"2"-66"0,3 3-64 0,0 0 21 16,3 0-13-16,3-3-3 15,6-2-2-15,3 0 3 0,6-1 0 16,5 4-4-16,7-1-1 16,3 3-35-16,2 0-15 0,-2 0-68 15</inkml:trace>
  <inkml:trace contextRef="#ctx0" brushRef="#br0" timeOffset="18886.1789">17855 15198 260 0,'-32'21'99'0,"17"-8"-54"0,3 11-48 16,9-8 19-16,3 2-6 16,3 1 2-16,6 7 2 15,6-2 2-15,5-5-9 16,4-6 5-16,3-11 3 0,6-9-5 16,-3-7-3-16,-7-4-2 15,-2-1 1-15,-6-2 6 16,-12 0 4-16,-15 2 3 15,-6 1 1-15,-6-1-14 0,-11 3-3 16,-1 1-22 0,3 7-10-16,3-3-69 0,10 11-29 15,5-10 2 1</inkml:trace>
  <inkml:trace contextRef="#ctx0" brushRef="#br0" timeOffset="19965.6952">18590 15219 224 0,'-5'24'85'0,"5"13"-46"0,-3 26-39 16,3-31 16-16,-3 5 4 0,0 5 5 15,0-2 2-15,0-3 1 16,3-8-15-16,0-5-6 0,0-6 0 16,0-4 2-16,0-4 5 15,3-7-4-15,0-6 2 16,3-10-3-16,0-5 0 15,2-4-5-15,-2-7-3 16,0-5 0-16,0-3-1 16,-3-3 0-16,3 0 0 0,0 3-5 15,0 6 1 1,3-1 0-16,0 0 2 0,3 6-4 16,9 5 2-16,3 5 0 15,2 5-1-15,-2 8 1 16,3 6 3-16,0 5-2 15,-3 8 1-15,-4 5 4 16,-8 3 1-16,-6 0 5 16,-6-3 3-16,-6 3-9 15,0-6-2-15,-6-5-1 16,-2-2 0-16,-7-3-10 16,-6-11-3-16,3-2-11 15,3 0-4-15,3-3-13 16,4-3-4-16,5-2-50 15,15-3-40-15,11 0 53 16</inkml:trace>
  <inkml:trace contextRef="#ctx0" brushRef="#br0" timeOffset="20373.175">19070 15134 284 0,'-24'-2'107'0,"9"2"-58"0,-6 18-44 0,9-7 24 16,-6-1-7-16,1 6-1 16,-1 3-7-16,3 4-1 0,3 4-8 15,6-1-5-15,3 1-1 16,9-6-4-16,6-3 1 0,0-4 0 16,3-9 2-16,0-5-4 15,2-5 2-15,1-6 0 16,0-5 2-16,-3 3 1 15,-3-3 3-15,-3-2-3 16,-3 2 0-16,-3 3 10 16,0 2 3-16,-3 3 6 15,-3 3 3-15,0 5-16 16,0 2-4-16,3 6-4 16,0 6 1-16,3 4-4 15,3 3 0-15,3 3 5 16,3-3 2-16,2 3-10 15,4-3-4-15,3-2-16 0,-3-9-4 16,0-2-23 0,0-2-7-16,-3-12-52 15</inkml:trace>
  <inkml:trace contextRef="#ctx0" brushRef="#br0" timeOffset="20553.7621">19284 15216 296 0,'-6'-5'112'0,"9"5"-60"0,-3 3-61 0,0-3 18 16,3 5-9-16,0 3 2 16,0 5 5-16,0 3 6 0,0 2-7 15,0 4-3-15,0 1-2 16,0 1-15-16,3-5-5 16,-3-3-32-16,0-3-13 15</inkml:trace>
  <inkml:trace contextRef="#ctx0" brushRef="#br0" timeOffset="20959.0675">19311 15190 268 0,'-6'-8'101'0,"9"8"-54"0,0 0-79 15,3 0 4-15,0 0 0 16,0 0 5-16,6 5 14 15,-1 3 5-15,4 3 4 0,0 4 0 16,-3 9 0-16,-3 0 6 16,0 0 6-16,-3 2 18 15,-3 1 10-15,0-6-11 0,-3-5-5 16,0-11-3 0,0-10-8-1,3-6-9-15,0-2-5 16,3-3-3-16,3-2 0 15,3 2-2-15,0 3-1 16,2 5 4-16,1 5 1 16,3 8 4-16,-3 9 3 15,0 1-2-15,-3 7 0 16,-3 4 3-16,0-2 3 0,-3-3-6 16,0-5-4-16,-3-6-18 15,0-2-5-15,6-8-34 16,-1-5-13-16,7-16-31 31</inkml:trace>
  <inkml:trace contextRef="#ctx0" brushRef="#br0" timeOffset="21170.2864">19742 14907 320 0,'0'2'121'0,"0"9"-66"0,3 29-66 16,-3-19 18-16,3 10 2 15,-3 9 5-15,3 8 3 16,-3 5 1-16,0 2-9 0,3-2-3 0,3-3 0 16,0-5-16-1,0-8-6-15,-3-7-23 0,0-9-10 16,0-5-51 0,-3-8-61-16,-3-8 48 15</inkml:trace>
  <inkml:trace contextRef="#ctx0" brushRef="#br0" timeOffset="21365.3883">19558 15208 356 0,'-3'-2'132'16,"9"2"-72"-16,6-3-70 0,-3 3 20 16,14-3-2-16,4 1 5 0,6-4-2 15,6-2-1-15,2-2-6 16,-2 2-14-16,-3 0-5 0,-3 0-15 15,-10 0-4-15,-5 0-28 16,-6 0-13-16,-6 0-46 16</inkml:trace>
  <inkml:trace contextRef="#ctx0" brushRef="#br0" timeOffset="21532.7258">19210 14928 348 0,'-15'-8'132'0,"27"13"-72"0,3-2-94 0,-4-3 10 15,7 0-63-15,3 8-23 16,24-14 2-16,-1-4 4 16</inkml:trace>
  <inkml:trace contextRef="#ctx0" brushRef="#br0" timeOffset="22082.3073">20564 15187 240 0,'-21'-16'90'0,"15"3"-48"0,-12-3-34 0,9 13 21 16,-3 3-9-1,-5 8 1-15,-4 6-10 0,0 2-4 16,0 5-4-16,6 5-3 16,3 3 1-16,3-2 1 0,6-1 3 15,3-2-2-15,6-6 0 16,3-4-6-1,3-12 0-15,3-4-8 0,3-6-3 16,0-5-1-16,0-3 1 16,-3 0 12-16,-4 3 6 15,-2 2 10-15,0 3 3 16,0 5-2-16,-3 9-1 16,3 7-8-16,3 3-4 15,0 5-1-15,3-3-1 16,3 4-18-16,3-6-5 0,8-6-108 15</inkml:trace>
  <inkml:trace contextRef="#ctx0" brushRef="#br0" timeOffset="23676.7291">21314 14846 192 0,'-6'-13'71'0,"6"13"-38"0,0 0-34 15,0 0 12-15,3 10-3 16,3 6 2-16,0 21 6 16,0 11 2-16,0 7-9 15,0 1 1-15,-3 2 3 0,-3-5 8 16,0-5 5-16,0-6-8 16,0-8-3-16,0-7-4 0,0-9-2 15,0 1-3 1,0-9-1-16,3-12-1 15,3-6-5-15,3-11 1 16,3 1-5-16,-1-3-1 16,7-6 0-16,6 3 4 15,3 0-1-15,0 9 1 16,0 4 0-16,-1 8-2 16,1 6 3-16,-3 5 0 15,-6 5 3-15,-6 3 1 16,-9 5 12-16,-6 3 5 15,-6-3-4-15,-6-2-1 0,-3-1-5 16,-9-7-1-16,0-3-3 16,1-6-1-16,-4-2-12 15,3-2-3-15,3-6-22 16,3-3-9-16,10-2-25 16,5-3-8-16,9 0-40 15</inkml:trace>
  <inkml:trace contextRef="#ctx0" brushRef="#br0" timeOffset="23944.542">21692 15190 248 0,'0'21'93'0,"6"-5"-50"0,0 10-46 0,-3-13 19 16,0 3-6-1,0 3 4-15,0-3 8 0,0-3 6 16,0-2-15-16,-3-4-3 0,0-1 1 15,0-6-5-15,0 0-1 16,0-6 0-16,-3-1 1 16,3-7-3-16,0-4-2 15,0-3-5-15,3 2 0 16,3-2 2-16,3 0 1 16,3 0-21-16,5 5-8 15,4 0-29-15,0 5-10 16,9 6-43-16</inkml:trace>
  <inkml:trace contextRef="#ctx0" brushRef="#br0" timeOffset="24214.6786">22014 15190 252 0,'-9'10'96'0,"3"-4"-52"0,-3 4-45 16,6-2 18-16,0 8-1 15,0 3 2-15,3 2 2 16,3 0 0-16,3-3-11 15,6-2 1-15,0-3 1 0,2-7-6 16,7-9-3-16,3-2-1 16,-6-6 1-16,-3-2 1 15,-3-3 1-15,-9-2-7 16,-9-1 0-16,-3 1-4 16,-3-4 0-16,-6 1-1 15,0 3 0-15,0 2-13 0,3 5-6 16,4 3-35-16,8 6-83 31</inkml:trace>
  <inkml:trace contextRef="#ctx0" brushRef="#br0" timeOffset="24576.4296">22320 15121 304 0,'-27'5'112'0,"6"-2"-60"16,1 18-61-16,11-10 20 0,-3 5-1 16,0 2 3-16,0 3 2 15,3 3 4-15,3-3-11 16,6 0-7-16,3-5-3 0,3-3-4 16,3-2 1-16,3-6-4 15,0-7-1-15,0-4 2 16,0-4 3-16,-3-3 0 15,-4-1 1-15,4 1 5 16,-3 0 1-16,-3 2 8 16,0 3 4-16,0 3 4 15,0 2 3-15,-3 3-13 16,3 8-7-16,0 3-4 16,3 2-1-16,0 0-17 15,6 1-9-15,6-4-24 16,6-2-11-16,0-3-56 15</inkml:trace>
  <inkml:trace contextRef="#ctx0" brushRef="#br0" timeOffset="24966.2925">22555 15192 280 0,'-29'-13'107'0,"23"13"-58"0,-9 0-51 0,9 3 22 15,0 2-14-15,-3 3-3 16,0 3 0-16,0 2 2 15,3 5-2-15,3 1 3 0,6 2 3 16,3-2-5-16,3-4-2 16,3-1-4-16,6-9 1 15,-3-5-4-15,2-8-1 16,-2-5-2-16,0-6 2 0,-6-5 4 16,3-5 1-16,-12-2 1 15,0-4 2-15,-3-15 1 16,0 2 1-16,-6-5-2 15,3 8-2-15,0 6 3 16,3 10 2-16,0 7 2 16,0 7 1-16,0 9-7 15,6 14-2-15,3 21 0 16,3 8 0-16,0 3-2 16,0 8 2-16,0-3 1 15,0-3 0-15,0-5-16 16,0-3-6-16,3-7-27 15,0-6-9-15,2-8-53 16</inkml:trace>
  <inkml:trace contextRef="#ctx0" brushRef="#br0" timeOffset="25284.0341">22773 15174 288 0,'6'-3'107'0,"-1"3"-58"0,4 0-55 0,-3 0 19 16,9 3-6-16,-3-6 1 15,0 3 4-15,0-2 5 16,3-4-9-16,-3-2-2 0,-3 0-2 16,-3-2-2-16,-3-1 1 0,-3 1 2 15,-6 2 2-15,-6 0 3 16,-3 2 1-16,-3 4-1 16,0 7-1-16,0 3-5 15,0 11-1-15,4-1-1 16,2 1-2-16,3 2 1 15,3 3-1-15,12-1-7 16,3-1-3-16,0-4-5 16,2-2-2-16,4-5-17 15,6-3-5-15,-3-6-31 16,0-4-12-16,-3-4-23 16</inkml:trace>
  <inkml:trace contextRef="#ctx0" brushRef="#br0" timeOffset="25535.3674">22948 15216 236 0,'0'-2'90'0,"3"4"-48"0,-3 1-42 0,6 2 18 16,-3 3 1-16,3 3 3 16,0-1 0-16,3 3 1 15,3-2-13 1,-6-3 8-16,-3 0 2 0,3-3 1 0,-12-7 15 16,6-6-7-1,-3-3-4-15,0-5-3 16,3 0-8-16,6-5-1 15,0 0-10-15,6-3-2 16,0 3-6-16,2 0 1 16,7 2-7-16,6 3-1 0,3 3-20 15,-3 3-9 1,5 2-44-16,1 5-21 0,-3 3-28 16</inkml:trace>
  <inkml:trace contextRef="#ctx0" brushRef="#br0" timeOffset="26257.2201">23609 15129 296 0,'-6'13'112'16,"6"24"-60"-16,-3 19-65 0,3-19 17 0,-3 10 7 15,0 1 7-15,-3 8 7 16,-3-6 4-16,9-3-15 15,-3-7-8-15,0-8-2 0,0-8-1 16,0-6 3 0,3-5-3-16,0-5-2 0,-3-8 2 15,3-13 2-15,-6-3-4 16,6-10-1-16,-3-3 0 16,0-16 0-16,3-8 2 15,3 3 1-15,0-3-1 16,12 2-2-16,0 4-4 15,6 7-2-15,0 6 0 0,6 7 4 16,2 11-1 0,-5 8 1-16,6 11 2 0,-9 5 2 15,-3 5 5-15,-6 6 6 16,-7 2-1-16,-10 3 3 16,5-3-4-16,-15-3 1 15,-3-2-5-15,-3-5 1 16,-6-3-12-16,3-6-2 15,-2-4-15-15,5-3-6 16,6-3-30-16,0-3-12 16,15-2-45-1,9-6-52-15,3-5 57 16</inkml:trace>
  <inkml:trace contextRef="#ctx0" brushRef="#br0" timeOffset="26411.2657">23859 15150 296 0,'3'24'110'0,"-3"-14"-60"0,0 12-54 15,6-9 21-15,-6 3-13 16,3 2 0-16,-3 1-2 16,0-1-2-16,0-2 1 15,0-5-17-15,0-3-4 0,0-6-85 16,6-4-59 0,-3-6 62-16</inkml:trace>
  <inkml:trace contextRef="#ctx0" brushRef="#br0" timeOffset="26544.5248">23892 15020 368 0,'-12'-8'137'0,"12"6"-74"0,3-3-98 0,3 5 10 15,6 2-30-15,0 3-8 16,5 1-24-16,1 2-9 16,-3 0 13-16,6 0 10 15</inkml:trace>
  <inkml:trace contextRef="#ctx0" brushRef="#br0" timeOffset="26728.1941">24097 15163 332 0,'-27'27'126'0,"12"-22"-68"0,4 8-63 0,8-2 23 0,-3 2-10 16,6 6 3 0,6-1-8-16,3 3-2 15,5-2-1-15,4-6-5 0,0-2-1 0,9-3-17 16,0-8-8-16,5-6-34 15,-2-7-16-15,0-5-34 32</inkml:trace>
  <inkml:trace contextRef="#ctx0" brushRef="#br0" timeOffset="26918.711">24285 14798 332 0,'-18'0'123'0,"18"5"-66"0,6 14-71 0,-6-3 17 15,0 13-2-15,0 16 6 16,0 8 8 0,0 0 5-16,0 2-10 15,0 1-3-15,0-3-1 0,0 2-21 16,0-10-7-16,0-8-27 0,0-10-11 16,0-6-72-1</inkml:trace>
  <inkml:trace contextRef="#ctx0" brushRef="#br0" timeOffset="27415.7001">24070 15139 364 0,'-9'-5'137'0,"12"0"-74"0,15 2-78 16,-9 3 19-1,6-2-10-15,6-1 4 0,3 0-1 16,2 1-1-16,1-1 3 15,3 0-22-15,3 1-9 0,0-1-33 16,-4 3-11-16,-2 0 11 16,-6 0 7-16,-9 0 59 15,0 8 69 1,-6 11 7-16,-3-1-17 16,3 6-11-16,-3 5-24 15,-3 3-5-15,6-3-6 16,0-3 1-16,-1 1-4 15,4-9-1-15,3 1-11 16,0-9-1-16,0-7-9 16,-3-6-3-16,6-2 1 15,-3-6 0-15,-3-4 3 16,-3-4 4-16,3 1 5 0,-9 2 5 16,6 2 8-16,-3 4 2 15,0 2-1-15,0 5 0 16,-1 6-7-16,1 5-2 15,6 8 0-15,0 2 0 16,0 1-5-16,0 2-1 16,-3-5-19-16,3 5-42 15,6-13-65 17,0-11-37-32,-3-5 51 0</inkml:trace>
  <inkml:trace contextRef="#ctx0" brushRef="#br0" timeOffset="27668.597">24722 15219 288 0,'0'0'110'0,"6"2"-60"16,0 6-54-16,0 0 21 0,-3 6 4 15,-3 1 7-15,6 4-3 16,-3-3-1-16,0 0-13 16,-3-3-2-16,6-2-2 0,-6-4-1 15,0-1-1-15,0-1 1 16,0-5 1-16,0-5 1 15,-6-6 0-15,6-5-7 16,-3-2 0-16,3-1-3 0,0 1 0 16,3-1 0-1,6 3-2-15,0-2-13 16,0 2-6-16,3 3-41 0,8 0-19 16,1 2-58-1</inkml:trace>
  <inkml:trace contextRef="#ctx0" brushRef="#br0" timeOffset="27982.151">25008 15232 340 0,'0'5'129'0,"6"-2"-70"0,6 2-69 0,-6-2 22 16,0 0-20-16,9-3-2 16,-1 0 3-16,4 0 1 15,0-3 4-15,-3-2 5 0,-6-1 6 16,3-2-12-16,-6 0-2 0,-6-5-7 15,-6 0 0-15,-3-3 8 16,-3 6 7-16,-9 2 8 16,0 5 5-16,-2 8-8 15,-4 3-4-15,9 5 8 16,-3 6 6-16,0 7 8 16,12 4 7-16,-3-7-12 15,24 14-4-15,6 0-10 16,9-7-3-16,9-4-22 15,2-10-10-15,4-3-59 16,15-8-24-16,-4-5-30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47:42.083"/>
    </inkml:context>
    <inkml:brush xml:id="br0">
      <inkml:brushProperty name="width" value="0.05292" units="cm"/>
      <inkml:brushProperty name="height" value="0.05292" units="cm"/>
      <inkml:brushProperty name="color" value="#FF0000"/>
    </inkml:brush>
  </inkml:definitions>
  <inkml:trace contextRef="#ctx0" brushRef="#br0">6690 10332 264 0,'-9'-5'101'0,"9"2"-54"15,0-2-37-15,0 5 36 16,6-6-16-16,3-4-6 15,3-6-4-15,6 0-11 16,6 0-3-16,3 3 0 0,-1 2-8 16,4 6 0-16,0 5 2 15,-3 8 4-15,-4 5 1 16,-2 8 0-16,-9 11 1 16,-9 8 1-16,-9 8-3 15,-9-1-1-15,-6 6 3 16,-11-3 1-16,-4-7 1 15,0-1 0-15,7-2 4 0,2-6 3 16,0-2 0-16,9-6 1 16,3-5-2-1,6-5-1-15,3-2-5 0,6-4 0 16,6-5-1-16,12-5 3 16,15-2-3-16,6-1-2 15,2 1-2-15,4-1 0 16,0 3 0-16,-4 0 3 15,-5 3-3-15,-3 2 0 16,-7 0-3-16,-5 0-1 16,-3-2-41-16,0-3-17 0,-3 0-60 15,3-3-25-15,-12-10-6 16</inkml:trace>
  <inkml:trace contextRef="#ctx0" brushRef="#br0" timeOffset="1383.1753">15489 11779 240 0,'-12'-5'90'0,"9"2"-48"0,3 1-27 0,0-1 26 16,3-2-7-16,6-3 3 15,3-5-17-15,6-3-6 16,6 0-9-16,2 0-2 0,4 3 1 16,0 5-5-16,0 8-1 15,-7 8-2-15,-5 8 0 0,-3 7 5 16,-9 14 3-16,-6 6-1 16,-12 2-2-16,-6 2 2 15,-5-7 0-15,-4 0 1 16,0-3 2-16,0 0 8 15,0-3 3-15,7-5 3 16,2-5 0-16,6-5-5 16,6-3 1-16,6-3-7 15,9-5-1-15,6-3 0 16,8-2 0-16,7-1-2 16,6-2-1-16,-3 3-3 15,5 0-2-15,-2-1 1 16,0 4-1-16,-6-1-5 15,-4 0 1-15,-8 0-14 16,-3-2-3-16,-6-3-9 16,-3 0-4-16,-3-3-19 0,0 1-8 15,-3-1-76 1,0-2-45-16,0-3 85 16</inkml:trace>
  <inkml:trace contextRef="#ctx0" brushRef="#br0" timeOffset="1907.3854">15989 11869 288 0,'-18'-26'110'0,"18"10"-60"0,0 3-34 15,3 7 27-15,3-2-10 16,6-2 0-16,6-6-12 16,3-3-5-16,2 1-9 15,4 2-5-15,0 5-1 0,-3 6-4 16,-6 8 2-16,0 10-1 16,-4 8-2-16,-5 11-2 15,-3 5 1-15,-9 8 1 16,-6-3 2-16,-5-5-1 15,-4-2 1-15,0-1 2 16,-6-2 2-16,6-6 3 0,3-4 2 16,3-4 3-16,3-5 4 15,6-2 1-15,6-3 3 16,6-3-1-16,9-5-1 16,6-3-2-16,6-2-1 15,6 3-3-15,5-1 1 16,4 0-4-16,-3 3 1 15,-7 3-10-15,-5 0 0 16,-6 2-9-16,-3 0-1 16,-3-2-13-16,-4-1-6 15,-2-2-11-15,-3 0-1 16,-3 0-12-16,0-2-6 16,-12-1-160-1,-3 3 81-15</inkml:trace>
  <inkml:trace contextRef="#ctx0" brushRef="#br0" timeOffset="3486.4106">12301 13166 264 0,'-3'-11'101'0,"6"24"-54"0,0 14-53 0,0-9 17 16,-3 14 8-16,0 2 10 16,-3 11 2-16,-3 14 2 15,-3 4-18-15,-6 3 0 0,0-5-1 0,3-3-7 16,1-10-2-16,2-3-3 15,3-8 1-15,3-8-15 16,0-5-5 0,3-8-37-16,6-6-16 0,3-18-69 15</inkml:trace>
  <inkml:trace contextRef="#ctx0" brushRef="#br0" timeOffset="4147.8781">12515 13361 192 0,'0'0'71'0,"0"-5"-38"0,0 3-14 0,0 2 23 15,0-3-1-15,0-2 0 16,0-3-7-16,3-3-1 0,0-2-19 15,0 0-1-15,6-3-2 16,3-3 0-16,0-2 1 16,3 3-4-16,0-1-3 15,6 8-2-15,2 3-3 16,4 6-2-16,0 10 1 0,-3 5 1 16,-3 11 0-16,-6 0 0 15,-7 2 0-15,-8-2 4 16,-6 0 2-16,-8 0-5 15,-4-3 0-15,-3 0-1 16,3 0 2-16,3-5-1 16,3-3 2-16,6-2-11 15,6-1-2-15,12 1 0 0,12 2 1 16,3 3 6-16,6 5 1 16,2 3-1-16,-5 5 2 15,-3 0 12-15,-6 0 7 16,-12-2 15-16,-9-1 9 15,-6-5-7-15,-12 1-1 16,-15-4-15-16,-12-2-6 16,-2-3-19-16,-1-8-9 15,1 1-30-15,5-6-11 16,9 0-55-16,3-3-23 16,7-5-10-1</inkml:trace>
  <inkml:trace contextRef="#ctx0" brushRef="#br0" timeOffset="7405.385">11503 14721 208 0,'-9'-2'79'0,"15"2"-42"0,-12 0-23 16,6 0 20-16,-3 0 5 16,-3-8 3-16,0 3-3 15,-2-1-1-15,5 1-21 16,0 0 12-16,0-1 5 0,3 1-14 0,6-5-3 15,5-4-13-15,4 4-3 16,3-4-1-16,3 7 2 16,3 4-3-16,0 6-2 15,-3 4 2-15,-4 9 2 16,-2 0-2-16,-6 3 0 16,-3-1 1-16,-9 3 2 15,-3 3-1-15,-3 0 2 16,0-5-4-16,-3 2 0 15,4-5 1-15,2-3 2 16,0-3-1-16,9-2-1 16,3 0-8-16,8 0-3 15,7 0 6-15,9 5 2 16,6 1 0-16,2 9 2 16,-5 4 1-16,-6-1 2 15,-6 1 8-15,-9-1 5 0,-9 3 8 16,-15-5 6-16,-12-3-3 15,-9-2-1-15,-5-3-11 16,-10-3-6-16,0-2-8 16,4-6 0-16,-1-2-22 15,3-1-10-15,7-4-13 16,8-6-5-16,12 0-76 16,6-6-35-16,27-1 24 15</inkml:trace>
  <inkml:trace contextRef="#ctx0" brushRef="#br0" timeOffset="8437.2004">13322 16142 228 0,'-3'3'85'0,"6"-3"-46"0,0 0-24 16,-3 0 24-16,0 0-4 15,3-3 2-15,0-2-9 16,0 0-3-16,0-3-14 15,0 0-2-15,3-3 1 0,0-5-4 16,3 0-1-16,-3 1-2 16,3-4-3-16,-1 1-2 0,1 4-1 15,-3 1-1-15,3 2 3 16,-3 1-2-16,0 5 1 16,0 5 2-16,3 2 2 15,-9 11 5-15,6 3 6 16,0 6-1-16,0 4 1 15,-3 14-1-15,0 2 2 16,-3 6-1-16,3-3 0 16,3-3-7-16,-3 0-4 15,3-10-1-15,0-3-1 0,-9-10-5 16,3 2-1 0,0-8-17-16,0-2-8 15,0-3-8-15,0 2-3 0,-9-2-30 16,3-3-14-16</inkml:trace>
  <inkml:trace contextRef="#ctx0" brushRef="#br0" timeOffset="8684.3556">13313 16534 344 0,'-24'2'129'0,"15"-2"-70"0,3 6-62 16,6-6 31-1,9 0-9-15,9 0 7 0,-6 0 3 16,21-6-16 0,3 4-3-16,5-9 1 0,7 9-5 15,-4-4-1-15,-2 1-5 16,-3 5 0-16,-3 0-5 0,-4 0-1 16,-8 0-24-16,-3 0-10 15,-3 8-48-15,-3-5-20 16,-6-1-30-1</inkml:trace>
  <inkml:trace contextRef="#ctx0" brushRef="#br0" timeOffset="10200.3314">6595 10036 244 0,'-6'-16'93'0,"6"18"-50"0,-6-2-28 16,3 3 24-16,-3 5-19 15,-3 3-3-15,-3 4-9 16,-9 9 0-16,-2 16-5 16,-1 8 3-16,0 18 0 0,3 21-5 15,6 8 0-15,9 3-1 16,6-8 0-16,21 0-3 0,9-8 0 16,3-8-16-16,11-16-7 15,4-10-20-15,-3-11-7 16,-1-8-4-16,13-8-3 15,-4-13-19 1</inkml:trace>
  <inkml:trace contextRef="#ctx0" brushRef="#br0" timeOffset="10464.7778">7205 10194 300 0,'0'3'112'0,"9"-6"-60"0,12 11-65 15,-6-2 15 1,6 17-1-16,8 14 6 0,1 16 19 16,-3 8 8-16,-3 0-17 15,-6 5 4-15,-9-5 2 0,-9-3-10 16,-12-2-2-16,-12-3-29 15,-9 5-11-15,-3-5-82 16,-2-8-35-16,-7-13 24 16</inkml:trace>
  <inkml:trace contextRef="#ctx0" brushRef="#br0" timeOffset="13592.4369">15352 11684 120 0,'-6'0'46'0,"6"0"-24"0,0 0-50 0,0 0-4 15,0 0 1-15,0 0 3 16,3 0 17-16,0-3 6 16,0-2 1-16,3 0 3 15,0-16 1-15,0 2 2 16,0 1 16-16,3-4 9 0,0 4 10 16,-3-1 7-16,0 3-4 15,-1 3 0-15,-2 0-5 16,-3 5-1-16,0-2-19 15,-3 2 4-15,-2 2 2 0,-4 1-3 16,-3 5 2-16,0 5-7 16,-12 9-3-16,-3 9-5 15,-3 14-4-15,1 14 2 16,-1 12 2-16,3 9 2 16,3 7 3-16,15 0-5 15,9-2-3-15,12 0-4 16,15-6-1-16,12-7-16 15,11-14-7-15,16-8-31 16,2-7-12-16,16-14-31 16</inkml:trace>
  <inkml:trace contextRef="#ctx0" brushRef="#br0" timeOffset="14053.129">16409 11494 220 0,'3'-3'82'0,"9"3"-44"0,-1 3-40 16,4 2 17-16,0 3 6 15,6 8 7-15,3 13 8 16,3 13 4-16,5 14-21 16,-2 12 0-16,-6 6 0 0,-9 6-5 0,-9-3 2 15,-15-1 0 1,-6-2-1-16,-6-5-7 0,-18-8-3 16,1-3-19-16,-1 0-7 15,0-13-34-15,1-5-15 16,11-5-71-1</inkml:trace>
  <inkml:trace contextRef="#ctx0" brushRef="#br0" timeOffset="14954.4262">12304 12893 188 0,'0'-10'71'0,"-3"12"-38"0,0-2-25 0,0 0 18 16,-3 0-4-16,-6 0-1 15,-3 0 0-15,-6 3 1 16,-5 10-12-16,-7 6 3 0,-6 4 1 16,-2 9-7-16,-10 13-2 15,0 16-3-15,4 16-2 16,8 2-2-16,9 0 1 16,12 11 1-16,15-2 2 15,21 2-10-15,12-6-4 0,9-7-19 16,11-16-5-1,7-11-60-15,8-5-43 16,7-13 57-16</inkml:trace>
  <inkml:trace contextRef="#ctx0" brushRef="#br0" timeOffset="15223.1134">13096 13047 220 0,'3'-6'85'0,"0"9"-46"0,12 10-46 16,-4 0 14-16,7 11 8 0,9 21 7 15,3 16 16-15,-3 13 8 16,-3 6-24-16,-13 4-5 0,-5-4-5 15,-15-1-5 1,-2-8-2-16,-4-4-42 0,-3-9-20 16,-3-13-77-1</inkml:trace>
  <inkml:trace contextRef="#ctx0" brushRef="#br0" timeOffset="15798.4049">11396 14327 248 0,'-45'5'93'0,"25"9"-50"0,-16 17-37 0,18-9 20 0,-12 23-1 15,-2 18 2-15,-1 19-6 16,3 24-2-16,9 5-11 16,15-2-5-1,15-6 0-15,24 0-18 0,18-21-4 0,26-16-59 16,21-16-24-16</inkml:trace>
  <inkml:trace contextRef="#ctx0" brushRef="#br0" timeOffset="16589.5339">12045 14425 176 0,'3'-3'68'16,"0"6"-36"-16,6 2-33 0,6 1 12 15,3 4 6-15,2 19 6 0,7 14 19 16,0 15 10-16,-6 11-27 16,-9 2 6-16,-6 3 3 0,-9-5-9 15,-6-8-5-15,-3-3-11 16,-12-5-4-1,3-5-34-15,-3-14-13 0,4-8-65 16,2-10-70 0,3-16 53-16</inkml:trace>
  <inkml:trace contextRef="#ctx0" brushRef="#br0" timeOffset="17204.8196">13173 15719 204 0,'-12'-8'77'0,"6"8"-42"0,-6 3-23 0,6 2 21 15,-3 3-10-15,-5 5-1 16,-13 24-7-16,0 11 1 16,0 23-9-16,3 16-2 0,7 19-1 15,5 8-5-15,9-3 1 16,24 6-5-16,8-17 1 15,13-15-27-15,15-8-9 16,2-17-73-16</inkml:trace>
  <inkml:trace contextRef="#ctx0" brushRef="#br0" timeOffset="17520.2395">14004 15692 320 0,'-6'-5'121'0,"9"10"-66"0,6 9-73 15,-1 2 16-15,10 21-1 16,6 13 6-16,18 21 21 0,-6 19 11 16,-4 19-17-16,-5-1-1 0,-12-7-2 15,-12-6-4-15,-21 0-1 16,-18-10-33-16,-20-3-11 16,-19 3-127-1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48:28.629"/>
    </inkml:context>
    <inkml:brush xml:id="br0">
      <inkml:brushProperty name="width" value="0.05292" units="cm"/>
      <inkml:brushProperty name="height" value="0.05292" units="cm"/>
      <inkml:brushProperty name="color" value="#FF0000"/>
    </inkml:brush>
  </inkml:definitions>
  <inkml:trace contextRef="#ctx0" brushRef="#br0">4240 11229 192 0,'0'-3'71'0,"6"3"-38"15,-6 0-19-15,0 0 22 0,0 0 0 16,0 0 0-16,3 6-4 15,3 4 0-15,0 3-18 16,0 6 3-16,-3 2 3 0,0 3-9 16,0 5-3-16,0-3-5 15,0-2 0-15,0-5-7 16,-3-3-1-16,3-6-34 16,-3-2-11-16,0 0-26 0,0-8-10 15,0-3-17 1</inkml:trace>
  <inkml:trace contextRef="#ctx0" brushRef="#br0" timeOffset="164.8168">4243 11118 260 0,'-14'-8'99'0,"11"11"-54"0,3-3-55 0,0 0 16 15,0 0-2-15,0 0 2 16,0 0-7-16,0 0-1 15,6 2 0-15,2 1-23 0,1-1-9 16,6 1-70 0</inkml:trace>
  <inkml:trace contextRef="#ctx0" brushRef="#br0" timeOffset="654.9497">4517 11208 192 0,'-6'-6'71'0,"3"6"-38"0,0 0-19 16,0 0 20-16,0 3-6 16,-3 2-2-16,-2 3-12 15,-4 8-4-15,3 5-6 16,-3 3-1-16,3 11 1 0,3-4-7 15,3 1 0-15,0-3 1 16,6-5 3-16,3-5 0 0,3-6 2 16,3-5-11-1,0-6-4-15,0-4 3 0,-1-19 3 16,1-1-1-16,-3-4 2 16,-3-6 3-16,0 0 3 15,-6 1 4-15,-3-9 2 16,0 3 3-16,0 0 1 15,-3 5 3-15,3 6 4 16,0 5 7-16,0 5 5 16,0 0-14-16,3 8-7 0,0 5-8 15,3 11-1-15,3 8 0 16,0 5 2-16,3 6-1 16,-3 4 2-16,0 1-2 15,3 0-1-15,0 2-10 16,-3-5-6-16,6 0-32 15,0-5-11-15,3-5-67 16</inkml:trace>
  <inkml:trace contextRef="#ctx0" brushRef="#br0" timeOffset="1031.1893">4705 11269 304 0,'-9'8'115'0,"9"-3"-62"0,9 3-66 0,-3-3 17 16,0 0-4-16,3 1 2 16,3-1 4-16,-1-2 1 15,7-3-3-15,0-3-3 0,0-2 0 16,-3-3-1-16,-3-3 0 16,-3 1 0-16,-3-1 2 15,-3 0 1-15,-6-4 1 16,-9 1-2-16,0 6-2 15,-3 3 7-15,-3 2 5 16,3 3-4-16,-3 6-2 16,4 2-3-16,-1 5-3 15,3 3 3-15,6 5 2 16,0-3-4-16,6 6-1 0,3 0 0 16,3-3 0-16,6 0-5 15,0-2-1-15,-1-6-26 16,1-2-11-16,6-6-25 15,3-2-9-15,0-9-28 16</inkml:trace>
  <inkml:trace contextRef="#ctx0" brushRef="#br0" timeOffset="1377.1401">4883 11245 224 0,'-6'5'85'0,"6"0"-46"0,0 6-41 16,0-3 14-16,0 2 9 15,0 4 9-15,0-1-5 16,0 0 0-16,0-2-8 16,0-3-9-16,0 2-5 0,0-10 0 15,0 0 0-15,0 0 3 16,3-2-5-16,0-6-1 16,0-6-5-16,3-1 1 15,0-1 0-15,3 0 2 16,0 3 1-16,3 2 1 15,0 3-3-15,0 3 0 16,0 5 6-16,0 8 5 16,0 2 0-16,-3 6 3 15,-1 0-4-15,-2 0 1 16,0 5-5-16,-3 3 0 0,3-3-17 16,-3-2-5-1,0-9-37-15,0 1-17 0</inkml:trace>
  <inkml:trace contextRef="#ctx0" brushRef="#br0" timeOffset="1602.5296">5193 11023 304 0,'-6'-8'115'0,"9"10"-62"0,0 1-62 16,-3 7 33-1,0 4-4-15,3 10-3 0,0 5-2 16,-3 8-9-16,0 2-2 0,0 1 2 16,0 0-3-16,0-1 0 15,0-4-12 1,0-6-4-16,0-5-38 0,0-3-14 16,0-5-68-1</inkml:trace>
  <inkml:trace contextRef="#ctx0" brushRef="#br0" timeOffset="1813.6509">5044 11157 336 0,'0'0'126'0,"3"0"-68"0,15 0-59 0,-6 3 25 0,3 0-14 15,3-3-3-15,2 0-4 16,1 2-3-16,3-2 1 16,6 0-45-16,-3-5-20 0,-1 8-78 15</inkml:trace>
  <inkml:trace contextRef="#ctx0" brushRef="#br0" timeOffset="1964.9251">5342 11287 300 0,'-9'24'112'0,"12"-11"-60"0,3 3-58 16,-3-8 17-16,0 5-23 0,0-2-72 15,0 7-72 1,3-18 32 0</inkml:trace>
  <inkml:trace contextRef="#ctx0" brushRef="#br0" timeOffset="2098.6806">5354 11062 224 0,'-3'-2'85'0,"9"-4"-46"0,9 1-81 0,-6 2-3 16,2 6-40-16,4 2-14 0</inkml:trace>
  <inkml:trace contextRef="#ctx0" brushRef="#br0" timeOffset="2353.264">5702 10999 276 0,'-6'-16'104'0,"0"0"-56"0,-6-8-36 16,6 22 26-16,-6-4 0 16,0 4 2-16,-8-1-22 15,-4 8-8-15,0 8-7 16,3 6-7-16,3 5 0 0,3 10 0 15,6 6-1-15,3 5 1 16,3 5 3-16,1-2-2 16,2 5 1-16,0-6 2 15,5-7 0-15,1-8-14 0,-3-3-3 16,0-8-35-16,-3-5-16 16,0-8-62-1</inkml:trace>
  <inkml:trace contextRef="#ctx0" brushRef="#br0" timeOffset="5565.6008">5363 11184 272 0,'-9'11'101'0,"6"-9"-54"0,0-2-44 0,3 0 23 16,0 0-11-16,0 0 0 15,0 0-1-15,0 0 2 16,0 0-9-16,6 3 0 0,0-3 3 16,6 0-4-16,2 0 2 15,1 0-5-15,3 0-2 16,9 0 4-16,3-3 4 16,-3 3-10-16,-1 0-3 15,-2 0 4-15,-3 0 1 16,-3 0 1-16,-3 0-2 15,0-2-13-15,-3-4-6 16,-1 4-21-16,-2-6-65 16,0 2 2-1,-3 1-4-15</inkml:trace>
  <inkml:trace contextRef="#ctx0" brushRef="#br0" timeOffset="5914.0775">5625 11258 192 0,'-3'-11'74'0,"9"9"-40"0,-6-1-24 0,0 3 17 16,0 0 0-16,3 3 3 16,2 2-1-16,1 3 0 15,3 3-16-15,0 2 5 0,0 3 3 16,0 5-14-16,0 3-3 16,3-3-3-16,-3-3-1 15,6 1-11 1,-3-9-30-16,0-2-13 15,3-21-133 1,-1-3 62 0</inkml:trace>
  <inkml:trace contextRef="#ctx0" brushRef="#br0" timeOffset="6104.2289">5854 11229 284 0,'-6'5'107'0,"6"3"-58"0,-3 13-48 16,0-5 19-16,-3 11 9 15,-3 12 8-15,0 6 1 16,-6 8 1-16,0-2-21 16,0-4-8-16,1 1-3 0,2-6-4 15,0-5 0-15,3-5-23 16,3-3-12-16,0-10-43 16,3-6-17-16</inkml:trace>
  <inkml:trace contextRef="#ctx0" brushRef="#br0" timeOffset="7697.9729">6351 11202 204 0,'-6'-2'77'0,"6"2"-42"0,-3 0-21 0,0 0 22 0,0 0-3 16,-3 0 3-16,-3 2-14 15,-3 4-3-15,0-1-11 16,3 0-5-16,0 3 0 0,3 0-7 15,6 0 1-15,3 3-4 16,6-1 2-16,6 4 1 16,0-1-1-16,3 0 4 15,-3 0 2-15,-3 0 4 16,-3 3 2-16,-3 6 10 16,-6-7 4-16,-6 4-5 15,-6-6-1-15,-3-2-5 16,-3-3 1-16,0-3-11 15,-3-2-4-15,4-3-16 16,2 0-7-16,6-16-63 16,9 0-2-1,6-3-5-15,9-2 7 16</inkml:trace>
  <inkml:trace contextRef="#ctx0" brushRef="#br0" timeOffset="8056.1465">6532 11226 184 0,'-6'-2'71'0,"6"2"-38"0,0 0-30 0,0 0 15 15,0 0 6-15,-2 2 7 16,-1 1-3-16,-3 5-2 0,0 5-14 16,-6 8-3-16,3 3 1 15,3 8-4-15,6 0 2 0,3-6-5 16,3 3-2-16,3-8 2 15,3-5 0-15,2-5 7 16,1-9 4-16,0-4-3 16,0-9 1-16,-3-5-5 15,3-2 1-15,-9-1 4 16,-3-5 2-16,-6 3-1 16,-3 3 2-16,-6-1-2 15,-3 3 0-15,0 3-12 16,-6 3-3-16,4 2-17 15,-4 2-7-15,9 1-34 16,6 2-11-16,9 1-20 16,6-1-9-16,6 0 6 15</inkml:trace>
  <inkml:trace contextRef="#ctx0" brushRef="#br0" timeOffset="8446.3676">6637 11234 228 0,'14'8'85'0,"-11"0"-46"0,-3 8-35 0,3-5 21 15,0 2-5-15,3 0 0 16,0 8 1-16,-3-2 1 16,0 5-6-16,0-6-1 15,-3 1-7-15,-3-9-3 16,6 1-2-16,-3-6 0 16,0-2 2-16,0-17 2 15,0 1-6-15,3-3-4 16,0-2-2-16,0-1 3 15,0 1 1-15,3-1-2 16,3 3 0 0,0 3 2-16,3 3 2 0,0 2 0 15,0 5 2-15,0 8-2 16,0 3 2-16,-1 5 9 16,-2 1 4-16,-3 2-5 15,0 2-2-15,0 3-3 16,-3-2-1-16,0-1-8 15,0-5-2-15,0-2-20 16,0-3-9-16,0 0-20 16,0-3-8-16,3-2-5 15,6-3-1-15,6-8-20 16</inkml:trace>
  <inkml:trace contextRef="#ctx0" brushRef="#br0" timeOffset="8899.6439">7012 11298 244 0,'0'-11'90'0,"0"8"-48"0,-3 1-25 0,3 2 25 16,-9 0-11-16,3 2-1 16,-3 4-15-16,-9 4-6 15,-3 1-6-15,3 2 0 0,3 6 0 16,4 5-1-16,2-6 1 0,3 1-7 16,9-6 1-1,6-3 1-15,-1-2 1 16,1-5-2-16,3 0 2 0,3-3 1 15,0-8 2-15,0-6-3 16,-3 1 0-16,-3 0 1 16,-3-3 0-16,0 6 0 15,-3-1 2-15,0 0-1 16,-3 3 2-16,0 3-4 16,0 2 0-16,0 3-8 15,3 8-2-15,0 11 4 16,3 5 3-16,0 5 5 15,-1 0 2-15,1 0 12 16,-3 0 7-16,0-2 6 16,-6-4 6-16,-3 1-8 15,-5-5-3-15,-7-3-11 0,-15-3-3 16,3-5-12 0,0-3-3-16,-2-2-19 0,2-9-9 15,3-7-24-15,6-5-11 16,6-3-56-1,9-3-46-15,6 3 68 16</inkml:trace>
  <inkml:trace contextRef="#ctx0" brushRef="#br0" timeOffset="9483.2964">7303 10951 240 0,'0'0'90'0,"3"3"-48"0,0 23-36 15,0-15 20-15,6 5-5 16,-3 7 2-16,0 4 0 15,-6 5 3-15,6-3-14 16,-3 0 4-16,-6-3 4 0,0 1-7 0,0-3-2 16,0-3-6-1,0-3-2-15,0-2-1 16,3-3-2-16,0-2-10 0,0-3-6 16,0-3-1-16,0-5 2 15,0 0 7-15,6-2 2 16,0-4 4-16,0-2 1 15,3-2-2-15,0-1 0 16,0-2 2-16,3 2 2 16,0 1-2-16,0 2 0 15,2 0 1-15,1 3 0 16,0-1 0-16,0 4 0 16,3 4 11-16,-3 4 5 15,-3 2 3-15,-3 2 1 0,-6 3 2 16,-6 1 1-16,-3-1-8 15,-3 0-2-15,-3 0-9 16,-3 1-5-16,3-4-11 16,-3-2-3-1,-6-3-19-15,-2-2-7 0,2-3-23 16,3 0-10-16,3-3-48 16,6-2-29-1,9 0 76-15</inkml:trace>
  <inkml:trace contextRef="#ctx0" brushRef="#br0" timeOffset="9695.8511">7512 11240 260 0,'3'2'99'0,"3"3"-54"0,12 11-35 0,-13-8 25 15,4 3-8-15,0-1 1 16,0 4-13-16,-3-1-6 15,3 3-6-15,-3-8-3 0,3 5 1 16,-3-2-34-16,3-4-13 16,0-9-30-16,3-3-12 15,3-3-15 1</inkml:trace>
  <inkml:trace contextRef="#ctx0" brushRef="#br0" timeOffset="9871.9836">7756 11221 300 0,'-6'3'112'0,"6"2"-60"0,-6 11-47 0,3-3 22 0,-3 8 2 16,-6 16 7-16,-3 3-2 15,-6 8 2-15,3 4-20 16,1-1-9-16,-4-4-5 0,0-2-16 16,3-5-3-16,6-6-40 15,9-7-17-15,3-9-81 16</inkml:trace>
  <inkml:trace contextRef="#ctx0" brushRef="#br0" timeOffset="10652.4111">8372 11271 260 0,'-3'-13'96'0,"0"8"-52"0,0-3-34 0,0 5 23 16,-3-2-1-16,0 2 6 16,-3 1-8-16,-12 2-3 15,-2 2-15 1,-1 6-8-16,0 8 0 0,0 5-8 0,3 8 1 15,3 6-1-15,7-4 2 16,5 4-4 0,6-9 2-16,6-2-3 0,2-5 2 15,4-6 5-15,3-5 4 16,3-8-1-16,3-3 0 16,-3-5-3-16,0-8-1 15,-3-2 1-15,-4-1 2 16,-5 1 3-16,0-3 4 15,-3-1-2-15,0 7 1 0,-3 4-1 16,0 3 3-16,-3 5-1 16,3 3 0-16,0 8-5 15,0 6-3-15,0 1-3 16,3 9-1-16,3-5 2 16,0-1 0-16,0-2-15 15,3 0-4-15,3-5-23 16,0-3-8-16,0-6-26 15,6-2-11-15,-3-2-26 16</inkml:trace>
  <inkml:trace contextRef="#ctx0" brushRef="#br0" timeOffset="11013.4699">8470 11274 272 0,'-6'-11'101'0,"6"11"-54"0,0 3-39 0,0-3 24 15,0 5-16-15,0 6-1 16,0 2-3-16,3 8 2 15,3 6-7-15,0-1-2 0,0 3-1 16,0-8-2 0,0-2 1-16,3-1-2 0,0-4-1 15,0-6-2-15,3-3-1 16,0-5-1-16,-1-5 0 16,-2-9 0-16,3-4 3 15,-6-3 0-15,-3 0 3 16,-3-3 1-16,0 5 3 15,0 3 6-15,0 6 2 16,0 2-5-16,0 5-3 16,0 3-3-16,3 8-3 15,0 3 1-15,3 5 1 0,0 2-3 16,3 3 0-16,0-5-21 16,3-3-10-16,6-2-24 15,6-6-7-15,2-2-20 16,1-3-5-16,0-11 1 15</inkml:trace>
  <inkml:trace contextRef="#ctx0" brushRef="#br0" timeOffset="11418.0562">8854 11271 288 0,'-21'-10'110'0,"12"10"-60"0,-8 0-47 16,11 2 21-16,-3 6-14 15,-12 3-3-15,3 7-4 16,0 6-3-16,3 8 1 15,6 2-1-15,3-5 0 0,3-2-3 16,9-3 0-16,6-3 4 0,0-5 1 16,3-6 2-1,0-4 2-15,0-9-1 0,3-5 0 16,-3-5-3-16,-4-14-2 16,-2-4 3-16,-3-6 0 15,-6-6-1-15,0-2-2 16,-6-2-2-16,0 4 1 15,0 4 1-15,-2 7 2 16,2 11 3-16,0 0 2 0,3 10-1 16,0 6 1-16,0 5-2 15,3 10 2-15,3 6 2 16,0 5 5-16,3 8-6 16,0 6-2-16,-1-1-3 15,1 8-3-15,3-4 1 16,0-7-1-16,0-2-25 15,-3-2-8-15,0-9-45 16,0-4-17-16,3-9-33 16</inkml:trace>
  <inkml:trace contextRef="#ctx0" brushRef="#br0" timeOffset="11602.5071">8979 11282 324 0,'-12'16'123'0,"12"-3"-66"0,0 8-64 0,0-5 19 16,0 8-6-16,0 2 3 16,0-2-4-16,3-5-1 15,0-4-2-15,0-1-19 0,0-4-6 16,3-4-35-16,3-4-15 16,0-7-46-1</inkml:trace>
  <inkml:trace contextRef="#ctx0" brushRef="#br0" timeOffset="11995.3698">8973 11107 348 0,'-9'-2'132'0,"12"2"-72"0,-3 0-77 0,0 0 20 16,3 2-23-16,3 4-2 0,3-1-21 15,3 5-8-15,3 4-68 16,0-1-30-16,3-3 75 15,-3 1 39-15,-1 2 208 32,-8 16-63-17,-3 0-22-15,0 3-37 16,-3 5-19-16,3-5-12 16,3-3-5-16,0-2-8 15,3-6 2-15,6-5 1 0,3-6 3 16,3-2 5-16,0-8-1 0,-4-3-1 15,1-10 0-15,-3-3 3 16,-6 0-7-16,-6-2 1 16,-6-6-6-1,-9 3 1-15,-6 2-14 0,0 4-3 16,1 1-34-16,-1 4-11 16,3 2-61-16,6 3-26 15,12-1 21 1</inkml:trace>
  <inkml:trace contextRef="#ctx0" brushRef="#br0" timeOffset="12830.3758">9738 11197 256 0,'-6'-5'96'0,"0"5"-52"0,-3 3-38 16,6-1 20-16,-6 1-8 15,-5 2 0-15,-4 3-4 16,3-3 1-16,3 1-8 0,3-1-4 16,9 3 0-16,9 0-7 0,3 2 1 15,3 1 1-15,0 2 3 16,-1 3 9 0,1 0 3-16,-3 2 11 0,-3 6 5 15,-9-3 7-15,-3 1 4 16,-6-7-10-16,-9 1-6 15,-5-2-11-15,-1-4-4 16,0-5-10-16,0 1-1 16,3-4-22-16,3-2-9 15,7 0-43-15,5-2-16 0,6-11-69 16</inkml:trace>
  <inkml:trace contextRef="#ctx0" brushRef="#br0" timeOffset="13282.4882">9777 11274 280 0,'0'3'107'0,"0"2"-58"0,0 8-46 16,0-2 21-16,0 2 1 15,0 11 7-15,3 0-8 16,0 2-2-16,-3-8-13 0,3-2-8 0,-3 0-1 15,0-5 2 1,0-3 1-16,0 0-4 16,3-3 1-16,-3-5 0 0,0 0 0 15,0-3-3-15,0-10 2 16,0-3 1-16,0-2 0 16,3-1-3-16,0-2 2 15,6 3-4-15,0-1 1 16,3 3 0-16,-1 3 2 15,1 5 1-15,0 3 1 16,0 5 2-16,0 2 3 16,-3 6 7-16,0 3 2 15,0 5-5-15,-3 0-3 16,-3 2-3-16,0 3 0 0,-3-5-4 16,0-3-2-1,0 1-14-15,0-6-6 0,3-1-28 16,0-1-12-16,0-6-14 15,3-3-4-15,3 0-20 16</inkml:trace>
  <inkml:trace contextRef="#ctx0" brushRef="#br0" timeOffset="13447.6845">10063 11314 320 0,'12'5'121'0,"-21"0"-66"0,18 8-53 16,-6-5 23-16,-1 6-11 15,1 4 2-15,-3 3-9 0,0-5-2 16,0 0-3 0,0-3-8-16,0-2-4 0,0-3-52 15,0-3-21-15</inkml:trace>
  <inkml:trace contextRef="#ctx0" brushRef="#br0" timeOffset="13626.8886">10039 11163 336 0,'-3'-3'126'0,"6"3"-68"0,-3 0-68 0,0 0 22 16,0 0-16-16,3 0-15 16,9 5-3-16,6-2 11 15,-1 2-65-15,1 6-25 0,0-3-6 16</inkml:trace>
  <inkml:trace contextRef="#ctx0" brushRef="#br0" timeOffset="14065.2603">10232 11319 272 0,'-6'29'101'0,"6"-3"-54"0,0 19-55 16,0-26 18-16,0 5 0 15,-3 5 5-15,0 3 10 16,0-6 5-16,0 1-16 15,0-4-8-15,0-4-4 0,3-3-2 16,0-3 0-16,0-5-3 0,0-3 0 16,0-2 2-16,0-3 2 15,3-3 0-15,0-7-1 16,-3-6 3-16,0-3 2 16,3-2-2-16,-3-5 0 15,0-6-1-15,0-5-2 16,0 2 3-16,3 1 0 15,0 0-4-15,3-1 1 16,3 9-2-16,3 2 0 16,3 5 0-16,-3 6 0 15,0 5 6-15,0 6 2 16,0 7 2-16,0 8 2 16,-3 3 1-16,-7 5 1 15,-2 6 5-15,-2-4 1 0,-1 1-9 16,-3-5-3-16,-6-6-20 15,0 0-5-15,3-5-26 16,0-3-12-16,0-2-44 16,6-6-21-16,0-10 14 15</inkml:trace>
  <inkml:trace contextRef="#ctx0" brushRef="#br0" timeOffset="14515.0982">10381 11292 256 0,'-6'11'96'0,"9"2"-52"0,3 11-40 16,-3 0 21-16,0 5 8 0,-3 3 7 15,0-1-4-15,0 7 1 16,-3-4-21-16,0-2-7 0,0-3-4 16,0-3-1-16,0-5 0 15,0-2 0-15,3-6 2 16,0-2-10-16,0-3-2 15,0-6-2-15,0-4 0 16,0-6 5-16,3-8 1 16,0-8 2-16,0-5 2 15,0-3-3-15,3-10-2 16,0 0 4-16,0 2 3 16,0 0-1-16,3 0-2 15,3 9-5-15,0 4-2 0,0 6 5 16,5 3 2-16,1 7 3 15,0 8 2 1,-3 11-1-16,0 5 2 0,-6 6 5 16,-9 2 2-16,-6 6-3 15,-3-4-1-15,-3 1-4 16,-3-8 1-16,0 0-11 16,0-5-4-16,1-3-27 15,-1-3-10-15,3-3-37 16,3-2-12-16,6-10-41 15</inkml:trace>
  <inkml:trace contextRef="#ctx0" brushRef="#br0" timeOffset="14901.4383">10631 11319 332 0,'-3'3'123'0,"6"-1"-66"0,6 3-64 0,-3-2 21 15,0 0 0-15,3-1 3 16,0-2 0-16,6 0 2 16,0-2-10-16,2-4-5 0,-2 1-1 15,0-3-2-15,-3 0-1 16,0-2 3-16,-3-1 0 16,-3 1-4-16,-3-1 1 15,-3 0-7-15,-3 1 0 0,-6 2-2 16,-9 0 1-16,-3 5 2 15,0 3 4-15,1 6 1 16,-4 7 1 0,3 5 4-16,0 3 2 0,3 3 6 15,6 5 3-15,9-2-8 16,3 2-4-16,6-3-2 16,9-2-1-16,3-5 0 15,6-6 0-15,6-2-18 16,-1-9-8-16,7-4-33 15,0-6-14-15,6-21-68 16</inkml:trace>
  <inkml:trace contextRef="#ctx0" brushRef="#br0" timeOffset="15132.2761">11096 10986 348 0,'-15'-6'132'0,"15"14"-72"0,0-3-72 0,0 1 18 15,0 4 15-15,0 11 12 16,0 11 8-16,-3 5 3 16,0 8-24-16,0 6-5 0,3 4-3 15,0-2-7-15,0-8-1 16,0-8-15-16,0 0-8 16,0-10-19-16,0-6-8 15,0-8-38-15,0-2-14 16,-3-11-47-1</inkml:trace>
  <inkml:trace contextRef="#ctx0" brushRef="#br0" timeOffset="15333.6258">10845 11181 344 0,'-3'-18'129'0,"12"18"-70"0,12-6-71 15,-6 1 18-15,9 0 1 16,12 0 5-16,5 2 10 15,7 0 4-15,0 1-14 16,-4-1-7-16,1 0-3 0,-3-2-33 16,-7 0-12-16,-5 0-73 15,-9-3-76 1,-9-3 59-16</inkml:trace>
  <inkml:trace contextRef="#ctx0" brushRef="#br0" timeOffset="16967.3419">13128 11443 232 0,'-8'-2'88'0,"8"4"-48"0,0 1-47 0,0 2 16 15,0 3-2-15,0 3 6 16,0 5-1-16,0-1 1 15,0 7-7-15,3-1-4 0,0-3 1 16,-1-2-9-16,4-3-1 16,0-2-29-16,0-11-14 15,3-8-36 1,0-3-31-16,-3-4 49 16</inkml:trace>
  <inkml:trace contextRef="#ctx0" brushRef="#br0" timeOffset="17112.1633">13149 11311 232 0,'-15'-13'88'0,"9"10"-48"0,1-2-34 0,5 5 22 0,0 0-22 16,0 0-4-1,0 0-8-15,0 0 1 0,0 0 3 16,8 2-12-16,4 6-6 0,3 0-47 16,9 3-56-1,6-3 29-15</inkml:trace>
  <inkml:trace contextRef="#ctx0" brushRef="#br0" timeOffset="17543.3711">13450 11382 228 0,'-15'-15'85'0,"12"9"-46"0,-6 1-41 16,6 5 14-16,-3 0 7 15,-3 0 7-15,-3 3-13 16,1 5-7-16,-1 7-4 0,-3 9-5 0,0 0 0 15,3 5 2 1,3 3 0-16,6-3-6 0,3-3 0 16,3-2 5-16,6-5 3 15,0-6-2-15,3-2-1 16,3-6 1-16,0-10 2 16,-4-9 4-16,7-4 2 15,-3-3-6-15,-6-3 0 16,-9-13-1-16,0 0 2 15,0-3-1-15,-3-2-1 16,-3 5 3-16,0 5 0 16,0 3 1-16,3 8 0 15,0 5-2-15,0 3 1 0,3 7-4 16,0 6-2-16,3 14 4 16,3 12 3-16,0 11-3 15,6 3-1-15,-3-1 0 16,3 1 0-16,0 0-3 15,0-8 0-15,0-3-36 16,0-11-14-16,-1-5-55 16</inkml:trace>
  <inkml:trace contextRef="#ctx0" brushRef="#br0" timeOffset="17876.921">13572 11472 260 0,'-3'0'96'0,"3"3"-52"0,3 0-51 0,3-3 14 15,0 2-7-15,3-2 2 16,3 3 5-16,0-3 4 16,3 0-6-16,-4-3 1 0,1-2 4 15,0-6-4-15,-3 1-1 16,0-1 0-16,-3-5-1 16,-6 3 0-1,-3 0 0-15,-3 2-2 0,-6 1-2 16,-3 4 1-16,0 4-1 15,-2 10 0-15,2 10 0 16,3 3-3-16,3 3 0 16,3 0-1-16,3 3 0 15,3-1 3-15,6-2 0 0,3-3 1 16,3-5 2-16,0-3-21 16,3-2-9-16,-4-11-28 15,7-6-12-15,3-2-28 16</inkml:trace>
  <inkml:trace contextRef="#ctx0" brushRef="#br0" timeOffset="18190.6847">13780 11472 220 0,'0'14'82'0,"0"-1"-44"0,3 8-31 16,-3-13 18-16,0 0-4 15,0 2 2-15,0 1-7 16,0-3 1-16,0-3-10 15,0-5-2-15,0 0 1 0,0 0 3 0,0-5 5 16,3-6-8-16,0-2-3 16,3-3-5-1,0 0-1-15,3 3-1 0,0 3 3 16,3 2-2-16,0 8-1 16,0 5 0-16,-3 6 3 15,0 2 0-15,0 3 1 16,-3-1 0-16,2 1 0 15,-2 0-3-15,0-8 0 16,0 0-34-16,0-3-15 16,0-10-39-1,6-3-45-15,0-2 47 16</inkml:trace>
  <inkml:trace contextRef="#ctx0" brushRef="#br0" timeOffset="18391.3235">14004 11226 224 0,'-9'16'85'0,"12"3"-46"0,0 18-32 15,0-16 18-15,3 11-2 16,-3 2 3-16,0 3-8 16,-3 0-3-16,2-5-8 15,1-3-5-15,0-5 1 0,0-6-35 16,0-2-16-16</inkml:trace>
  <inkml:trace contextRef="#ctx0" brushRef="#br0" timeOffset="18584.8336">13819 11361 332 0,'-6'6'123'0,"12"-4"-66"0,0-2-69 0,0 0 20 15,0 0-4-15,6 0 2 16,3 0 0-16,3 0-1 16,2 0-3-16,4-2-17 0,3-1-7 15,0 0-51-15,-3 1-20 16,-1-1-23 0</inkml:trace>
  <inkml:trace contextRef="#ctx0" brushRef="#br0" timeOffset="18717.1721">14164 11449 272 0,'-12'37'101'0,"12"-22"-54"0,0 9-50 16,0-8 19-16,0 3-10 16,-3-1-1-16,0-2-5 15,1-3 0-15,2 1 0 16,-3-7-49-16,0-1-19 0</inkml:trace>
  <inkml:trace contextRef="#ctx0" brushRef="#br0" timeOffset="19093.6816">14108 11263 228 0,'-6'-2'85'0,"12"4"-46"0,3 1-59 0,-3 2 9 16,9 1-10-16,8-1-1 15,1 0 11-15,3 0 5 16,0-2 5-16,5-3-4 0,-2-3 1 15,-3 1 2-15,-6-4 3 16,-3-1 20-16,-6-1 10 16,-3-3-2-16,-9 0-2 15,-6 1 0-15,-3-1 0 0,0 3 3 16,-6 0 1 0,0 6-8-16,0 2-1 15,0 5-13-15,3 8-5 0,0 14-8 16,3 12-2-16,4 9 3 15,2 2 1-15,3-2 2 16,0-6 0-16,0-2 0 16,0-3 0-16,0-5-16 15,0-6-4-15,-3-7-39 16,0-6-14-16,0-5-41 16</inkml:trace>
  <inkml:trace contextRef="#ctx0" brushRef="#br0" timeOffset="19556.9965">14060 11483 288 0,'-6'-3'110'0,"9"6"-60"0,9-3-58 0,-3 0 16 16,6 0-4-16,0-3 5 16,12 3-5-16,-1-2 0 15,1 2-2-15,0 0-6 0,-3-3 0 16,0 3-27-16,-7 0-11 15,-2-3-8-15,-3 3-2 16,0 0 15-16,-3 3 10 16,0 2 36-16,0 3 15 15,0 5 18-15,-3 3 9 16,3 8-12-16,0-3-5 16,0-2-16-16,0-3-4 0,-1-3-6 15,-2-2-3-15,0-4-2 16,3-1 0-16,0-4-22 15,0-2-9-15,3-8-15 16,0-5-4 0,0-3-18-16,0-2-11 15,-3-1 38-15,0 3 65 16,-3 6 34-16,-3 5-6 16,-3 5-7-16,-6 7-12 15,-3 15-3-15,-3 4-19 16,-3 11 5-16,0 3 4 0,0 2-1 15,-3 3 1-15,3-5-14 16,0-8-8-16,7-3-37 16,-1-11-13-16,6-7-86 15</inkml:trace>
  <inkml:trace contextRef="#ctx0" brushRef="#br0" timeOffset="26165.0843">15036 11472 272 0,'0'-2'101'0,"3"4"-54"0,3 6-53 0,-6-2 19 15,3 4 1-15,0 6 5 16,-3 3-3-16,0 2 1 16,0-3-10-16,0 1-4 0,0-3 0 15,0 0-4-15,0-3 0 16,0-3-28-16,0 1-10 15,-3-3-36-15,0-3-13 16,-3 0-10 0</inkml:trace>
  <inkml:trace contextRef="#ctx0" brushRef="#br0" timeOffset="26299.0769">15022 11351 284 0,'-6'-6'107'0,"6"6"-58"0,0 0-73 16,0 0 12-16,0 0-18 15,0 0-4-15</inkml:trace>
  <inkml:trace contextRef="#ctx0" brushRef="#br0" timeOffset="26342.9436">15022 11356 177 0</inkml:trace>
  <inkml:trace contextRef="#ctx0" brushRef="#br0" timeOffset="26881.6226">15135 11488 220 0,'-3'11'82'0,"3"-1"-44"0,6 6-47 0,-3-5 12 16,3 5 7-16,-3 0 7 16,0-1 9-1,0 1 5-15,-3 0-17 0,3-3-4 0,-3 1-2 16,0-4-4-16,0-2-3 15,0-3 2-15,0-5 0 16,0-2-4-16,0-3-1 16,0-6-4-16,0-2 1 15,2-6 1-15,1-2-1 16,3-3 1-16,3 3 0 16,3 3 3-16,0 2 2 15,0 5-2-15,3 6-2 16,3 5 4-16,-3 8 3 0,-3 5 5 15,-3 5 2-15,-6 1 3 16,-3 0 4-16,0-4-4 16,-3-1 0-16,0-4-8 15,0 1-2-15,0-6-2 16,3-5-4 0,3-3 1-16,6-7-4 15,-1-6-1-15,1-5-4 16,3 0-1-16,0-1 6 15,0 4 2-15,3 5 3 16,0 5 0-16,0 5 6 16,0 8 6-16,-1 3 0 15,-2 3 3-15,0 5-6 16,-3-3-3-16,-3 3-3 0,0-3-3 16,0-2-19-16,-3-1-10 15,0-2-34-15,3-8-14 16,3 0-42-1</inkml:trace>
  <inkml:trace contextRef="#ctx0" brushRef="#br0" timeOffset="27278.9846">15620 11462 208 0,'-12'-11'79'0,"9"14"-42"0,-6-1-26 0,3 4 21 16,-3 4-6-16,-3 4-1 0,0 1-7 15,0 9-3-15,4 0-9 16,2 0 0-16,3-3 1 0,3 0-1 16,0-5 1-16,6 0-2 15,5-5 0-15,1-6-6 16,0-3 1-16,3-4-9 16,-3-3-4-16,0-6-7 15,-3-2-2-15,0-3 7 16,-3-3 6-16,-3 3 6 15,-3 1 4-15,0 4 13 16,0 3 8-16,0 5-7 16,0 3-1-16,0 6-6 15,0 4 0-15,3 4-5 16,0-1-2-16,3 0 0 0,3 0-1 16,-3-2-16-16,0-1-4 15,2-2-25-15,7-5-9 16,6-3-38-1,-3-3-36-15,0-5 50 16</inkml:trace>
  <inkml:trace contextRef="#ctx0" brushRef="#br0" timeOffset="27679.8063">15840 11491 216 0,'-9'-11'82'0,"6"14"-44"0,-6 0-29 0,6 2 22 15,-3 3-10-15,0 2-2 16,-3 4-3-16,1 7 0 15,-1 0-8-15,3-3 4 0,6 1 1 0,3-3 0 16,3-3 2-16,0-2-6 16,2-3-3-16,4-6-6 15,0-2 0-15,0-2-2 16,0-6 0-16,0-6-3 16,-3-1 1-16,-3-1 2 15,-3 0 1 1,-3 0-4-16,-3 3 1 0,0 2-5 15,3 3 1-15,0 8 2 16,0 8 1 0,6 11 0-16,3 2 4 15,0 5 2-15,0 6 13 16,-3 2 6-16,-6-2 1 16,-6 8-1-16,-3-8-6 0,-6-3-1 15,-3-3-8-15,-6-2-3 16,-3-11-8-16,1-5-1 15,-1-8-24-15,0-5-9 16,3-8-17-16,6-9-7 16,6-4-53-1</inkml:trace>
  <inkml:trace contextRef="#ctx0" brushRef="#br0" timeOffset="28026.066">15956 11544 288 0,'12'5'110'0,"-3"-2"-60"0,18 10-47 0,-18-8 23 0,3-2-4 15,3-3 4-15,-4 0-12 16,1 0-3-16,0-3-7 16,0-2-1-16,-3-3 1 0,-3 0-9 15,0-3-2-15,-6 1-5 16,-3-1-3-16,-6 1 0 15,-6 2-1-15,-6 5 4 16,-2 6 5-16,-1 5 4 16,0 5 2-16,3 3 9 15,6 2 5-15,6 1 9 16,6 2 6-16,9 0-6 0,3 0-1 16,12 1-12-16,6-4-3 15,0-2-24 1,2-8-8-16,4-3-36 0,3-7-15 15,3-1-56 1</inkml:trace>
  <inkml:trace contextRef="#ctx0" brushRef="#br0" timeOffset="28412.4517">16730 11253 272 0,'-6'-11'101'0,"0"6"-54"0,-6-3-26 16,9 5 30-16,-12-2-12 15,1 0-2-15,-4-1-19 16,3 4-9-16,0 2-5 16,0 8-8-16,0 10-2 0,0 11 0 15,3 14 4-15,3 4 1 16,1 4 3-16,5-4-1 16,0-4-1-16,0-6-6 0,0 0-1 15,0-8-13 1,0-5-4-16,0-9-23 0,3-1-7 15,-6-12-76 1,0-7 18 0</inkml:trace>
  <inkml:trace contextRef="#ctx0" brushRef="#br0" timeOffset="28582.5858">16337 11499 328 0,'-3'-3'123'0,"6"6"-66"0,6-3-60 0,0 0 24 15,6 0 0-15,3 0 7 0,6 0-17 16,8 0-6-16,-2 0-4 16,0 0-28-16,-3 0-9 0,2 0-35 15,-5 0-13 1,3-3-41-16</inkml:trace>
  <inkml:trace contextRef="#ctx0" brushRef="#br0" timeOffset="28897.7079">16665 11501 272 0,'-6'3'101'0,"9"2"-54"0,-3-2-55 16,6 5 24-1,0 8 4-15,0 2 9 16,-1 1 7-16,-2-1-19 16,0 1 2-16,0-1-1 0,0 1-10 15,-3-6-2-15,3-2-4 16,-3-1 1-16,0-2-2 0,0-2-1 15,0-6 1-15,0-3-1 16,0-2-5-16,3-3 1 16,0 0 0-16,0-5-1 15,0-9 1-15,3 4 0 16,0-1 0-16,3 3 3 16,0 1-16-16,3 4-3 15,0 3-14-15,0 0-7 16,0 3-26-16,0 2-12 15,-1 3-24 1</inkml:trace>
  <inkml:trace contextRef="#ctx0" brushRef="#br0" timeOffset="29179.1955">16846 11602 248 0,'-12'32'93'0,"9"-27"-50"0,0 6-37 16,3-3 22-16,0 2-2 15,0 1 2-15,3-1-7 16,3 1-2-16,3-3-11 16,6-3-3-16,3-5-1 0,3-3 2 15,0-4 1-15,-4-4-3 16,1 0-1-16,-6-2 3 16,-3-5 3-16,-6 2-2 15,-3-3-2-15,-6 3 0 0,-6-2-1 16,-6 2-11-1,1 3-3-15,-1 2-24 0,0 1-10 16,3 2-26-16,3 2-11 16</inkml:trace>
  <inkml:trace contextRef="#ctx0" brushRef="#br0" timeOffset="29663.6345">17004 11544 280 0,'0'16'104'0,"3"-6"-56"0,3 14-49 0,-3-16 18 16,-3 3 1-16,3-1 3 15,-3 1 1-15,0-3 1 0,0 0-13 16,0-3-6-16,0-2 0 0,0-3-3 16,0 0-1-16,0-3 1 15,0 0 1 1,3-5-10-16,0-8-4 0,0 1-5 15,3-7 0-15,3 4 2 16,6 5 4-16,-4 5 5 16,4 2 3-16,0 6 8 15,-3 11 7-15,0 5 5 16,-3 2 4-16,-3 1 0 16,-3-1-1-16,-3-2-6 15,0-2-1-15,0-4-8 16,0-2-3-16,0-3-1 0,0-5-1 15,6-2-7-15,3-4-3 16,3-7-5-16,6-5-4 16,5 2 2-16,4 0 2 15,-3 8 7-15,3 8 2 16,0 5 12-16,-1 6 9 16,-2 5 5-16,-9 5 5 15,0 0-9-15,-3-2-4 16,-3-4-21-16,-3-1-8 15,0-6-69-15,0-8-31 16</inkml:trace>
  <inkml:trace contextRef="#ctx0" brushRef="#br0" timeOffset="30758.736">17924 11491 188 0,'3'0'71'0,"0"8"-38"0,0 0-30 0,0 2 15 15,0 11 4-15,3 6 6 16,-3 10-4-16,0 5 0 16,0 9-13-16,-1-1 0 0,-2-8 2 15,0-5-3-15,0 0 2 16,0-10-3-16,0-11 6 15,0-8 1-15,-2-8-9 16,-1-14-3-16,0-9-3 16,-3-12-1-16,3-2 0 15,0-3 0-15,3-5-5 16,3 0 1-16,3 3 0 16,5 2 2-16,4 11-1 15,3 5 1-15,0 9 0 16,3 7 0-16,-3 5 2 0,-3 11 0 15,-3 8 4-15,-6 2 5 16,-6 6 1 0,-3 0 2-16,-9 0 0 0,-3 0 0 15,-3-3-9-15,0-8-3 16,-3-2-12-16,0-6-3 16,4-5-19-16,2-3-5 15,6-5-15-15,6 0-7 16,9-5-48-1</inkml:trace>
  <inkml:trace contextRef="#ctx0" brushRef="#br0" timeOffset="31161.0301">18212 11470 252 0,'-17'0'93'0,"5"2"-50"0,-12 4-46 16,15-1 16-1,-3 3 4-15,-3 5 6 0,0 6 1 16,-3 4 3-16,7 1-15 16,2 3 2-16,6-1 0 0,3 1-10 15,3-4-1-15,3-4-5 16,2-6-2-16,4-5 3 16,3-8 0-16,0-5-4 15,0-6 1-15,-3 1-3 16,-3-4 2-16,-3-7 3 15,-6 0 1-15,0 3 3 16,-3 2 3-16,0 5-2 16,0 3-2-16,0 0 0 0,0 19-1 15,3 2-3 1,3 3 2-16,3 2 3 16,0 4-3-16,3-1 0 15,3-3-1-15,0-2-2 16,-4-5-28-16,4-3-12 15,0-6-39-15,6-4-15 16,0-6 3 0</inkml:trace>
  <inkml:trace contextRef="#ctx0" brushRef="#br0" timeOffset="31447.9434">18314 11546 248 0,'0'-2'93'0,"0"4"-50"0,0 6-55 15,3-2 15-15,0 4 1 16,0 3 7-16,0 1 12 15,0-1 6-15,0-2-15 16,0-1 1-16,-3-2-1 0,0-3-1 16,0 1 0-16,-3-4 1 15,0-2 4-15,0-2-8 16,0-4-1-16,3-2-1 16,0-5 2-16,0 0-7 15,3-3-2-15,0 0-3 16,5 0-2-16,4 0-2 15,0 3 1-15,3 3-8 16,-3 2-2-16,6 2-23 16,-3 4-10-16,0 2-17 15,-3 0-5-15</inkml:trace>
  <inkml:trace contextRef="#ctx0" brushRef="#br0" timeOffset="31660.2765">18573 11292 284 0,'-6'-8'107'0,"6"8"-58"0,3 3-53 0,0 2 21 15,-3 3-4-15,3 8 4 16,0 13 0-16,-3 6 1 0,3 4-9 16,-3 4-3-16,0-6-2 15,0-3 0-15,0-5 0 0,0-2-29 16,0-6-10-16,0-5-67 31,3-3-68-31</inkml:trace>
  <inkml:trace contextRef="#ctx0" brushRef="#br0" timeOffset="31974.2962">18400 11483 348 0,'0'-8'129'0,"3"5"-70"0,9 1-67 16,-6 2 23-16,6 0-10 16,6-3 0-16,2 0-21 0,4 1-7 15,0-1 12 1,3 3-39-16,-3-3-15 0,-1-4-14 0,-2 7-4 16,-3 0 39-1,-3 0 55-15,3 2 34 16,-3 3 15-16,-3 6 7 15,-3 5-20-15,0 2-8 16,-3 6-22-16,-1-3-9 0,-2 1-3 16,0-4-3-16,-3 1-2 15,0-3-10-15,0-3-4 16,0-3-66-16,0-2-27 16</inkml:trace>
  <inkml:trace contextRef="#ctx0" brushRef="#br0" timeOffset="32124.0291">18730 11419 332 0,'-3'-21'126'0,"6"19"-68"0,12-14-72 16,-12 13 19-16,3 0-12 16,3 1 0-16,3-1-32 15,0 8-11-15,6-2-74 16,-3 0-32-16</inkml:trace>
  <inkml:trace contextRef="#ctx0" brushRef="#br0" timeOffset="32484.1752">18921 11464 220 0,'-24'8'82'0,"21"3"-44"0,-12 2-31 0,9-2 20 16,-3 2-5-16,0 3 1 15,0 5 1-15,4 0 2 16,-1 3-14-16,3 0-2 15,3-6-3-15,3 1-3 0,5-6-1 16,1-5-8-16,0-5-2 16,6-6-9-16,0-5-3 15,-3-5-3-15,-3-6 0 16,0-2 11-16,-3 0 5 16,-9 0 11-16,0 2 5 15,0 3 3-15,3 6 5 16,6 10-4-1,-3 8-5-15,6 10 0 0,0 3-4 16,0 1 0-16,0 1-3 16,-1 1-2-16,1-3 1 15,3-2 1-15,0-6-14 16,0-5-7-16,0-8-30 16,0-5-13-16,0-3-50 15</inkml:trace>
  <inkml:trace contextRef="#ctx0" brushRef="#br0" timeOffset="32679.8671">19088 11205 244 0,'0'-3'93'0,"3"6"-50"0,0 8-50 0,0-1 16 16,2 14 9-16,-2 18 9 15,0 6 3-15,-3 5 4 16,0-3-18-16,-3-2-5 0,3-3-3 15,3-5-13-15,0-9-4 16,3-7-58-16,6-5-25 16,9-9-30-1</inkml:trace>
  <inkml:trace contextRef="#ctx0" brushRef="#br0" timeOffset="33179.1032">19617 11531 260 0,'-12'-6'96'0,"12"6"-52"0,-2 3-34 16,-1-3 23-16,0 3-14 0,-3-1-1 15,-3 6-10-15,0 5-3 16,0 3-3-16,0 0-2 0,3 0 1 15,3 0 3-15,6-3 5 16,6 0-3-16,3-2 2 16,6-6-5-16,2-5 0 15,1-5-3-15,0 0-3 16,-3-9 4-16,-6 1 1 16,-3-3 2-16,-6 0 0 15,-9-2-2-15,-6-1-2 16,-6 3 3-16,-3 3 0 15,-3 5-12-15,4 0-7 0,-4 3-29 16,6 2-11-16,6 1-75 16</inkml:trace>
  <inkml:trace contextRef="#ctx0" brushRef="#br0" timeOffset="33492.0948">19769 11533 280 0,'9'16'107'0,"0"-3"-58"0,-3 8-55 16,-3-13 19-16,0 3 3 15,6 2 7-15,-9-2 1 0,0-3 3 16,-3 0-15 0,0-3-7-16,3 0-1 0,-3-2 3 0,0-3 4 15,0-3 0-15,0-2 3 16,0-3-5-16,3-3-3 15,0-2-3-15,3 0-3 16,3 0 1-16,6 0-1 16,3-1-3-16,3 4 0 15,0-1-3-15,-1 3 1 16,1 0-19-16,0 3-9 16,0 0-45-16,3-1-20 15,-6 1-28 1</inkml:trace>
  <inkml:trace contextRef="#ctx0" brushRef="#br0" timeOffset="34223.6361">20454 11464 288 0,'0'3'107'0,"-3"-6"-58"0,-6 3-48 15,3 3 21-15,-3 2-8 16,-3 3 0-16,0 0-4 16,3 0-1-16,3 0-5 15,3 0-5-15,3 3-2 0,6-3-1 16,6 5 3-16,3 3 2 16,0 0 4-16,-3-3 7 0,-3 0 2 15,-6 0 17-15,-6 0 7 16,-6 1-6-16,-6-4-4 15,-3 1-10-15,0-3-3 16,-3-3-12-16,-2-2-3 16,5-3-21-16,3 0-9 15,6 0-17-15,0-3-6 16,21-2-89 0,6-1-6-1</inkml:trace>
  <inkml:trace contextRef="#ctx0" brushRef="#br0" timeOffset="34408.896">20579 11552 316 0,'-9'2'118'0,"9"1"-64"16,3 5-67-16,0 0 17 0,-3 2 3 16,0 1 4-16,0 0-2 15,0 2-3-15,0 0-3 16,0 0-5-16,0-2-1 0,0-1-34 15,3-2-15-15,0 0-77 16</inkml:trace>
  <inkml:trace contextRef="#ctx0" brushRef="#br0" timeOffset="34556.3475">20522 11478 296 0,'-3'-3'110'0,"6"0"-60"0,-3 3-72 0,6 0 13 16,0 0-21-16,3 0-4 16,0 3-75-16,3 0-30 15</inkml:trace>
  <inkml:trace contextRef="#ctx0" brushRef="#br0" timeOffset="35125.6267">20671 11552 264 0,'-3'8'101'0,"6"0"-54"0,0 10-48 0,0-10 18 0,0 3 3 16,0-1 7-1,-3 1-3-15,0-1-2 0,-3 1-12 16,3 0-4-16,-3-4-2 0,0-1-2 16,3-1 1-16,0-2-2 15,0-3-1 1,0 0-2-16,-3-6 1 0,3-2-8 15,3-2-2-15,-3-6-1 16,3-2 0-16,0-1 4 16,3 0 5-16,0 4 2 15,0-1 1-15,-3 5-3 16,3 1 2-16,3 7 1 16,0 3 0-16,3 5 8 0,-3 3 7 15,-1 8-1 1,-2 0 2-16,-3 0-3 0,0-3 0 15,-3 0-7-15,-3-2-2 16,6-3-2-16,-6-3 1 16,0 0-2-16,3-2-1 15,6-3-4 1,0-3-2-16,3-13-2 16,0 3 0-16,3 0 0 15,0 0 2-15,3 5 2 16,0 3 6-16,0 5 6 15,0 7 11-15,-1 4 6 16,1 0-5-16,-3 5 1 16,-3-1-6-16,-3 4-1 15,-3-3-8-15,-3-3-4 0,0-2-21 16,0-3-8-16,0-3-28 16,0-5-12-16,3-3-49 15,0 1-60 1,0-4 56-16</inkml:trace>
  <inkml:trace contextRef="#ctx0" brushRef="#br0" timeOffset="35294.8123">21040 11560 300 0,'0'10'112'0,"3"3"-60"0,6 6-54 16,-6-8 20-16,0 2 2 15,-3 3 5-15,0 0-11 16,0-1-3-16,0 1-7 15,0-2-23-15,0-4-7 0,0-2-77 16,3-3-33-16,0-7 26 16</inkml:trace>
  <inkml:trace contextRef="#ctx0" brushRef="#br0" timeOffset="35442.994">20972 11382 280 0,'-3'-18'107'0,"6"31"-58"0,0-23-73 0,3 10 12 16,6 0-31-16,-1-3-10 0,4-2-45 15,6-1-17 1</inkml:trace>
  <inkml:trace contextRef="#ctx0" brushRef="#br0" timeOffset="35625.2964">21195 11287 260 0,'15'5'99'0,"-12"1"-54"0,0 7-39 15,3-5 22-15,-3 10-4 16,0 14 3-16,-3 8-2 16,-3 0 0-16,0-3-14 15,0 0-4-15,0-3-3 0,0-2-7 16,3-3 0-16,0-5-30 16,9-6-13-16,0-2-73 15,6-5-57-15,2-6 69 16</inkml:trace>
  <inkml:trace contextRef="#ctx0" brushRef="#br0" timeOffset="35995.2718">21430 11509 284 0,'-21'-5'107'0,"15"5"-58"0,-6 5-46 0,6 1 23 15,-5 2-11-15,-4 7 0 16,0 4 6-16,0 0 4 15,3-1-13-15,3 1-2 0,3-4-3 16,3 1-3-16,3-2-3 16,3-4-3-16,3-2-1 0,0-5 2 15,3-3 0 1,0-6-2-16,0 1 2 0,0-3 3 16,-3 0 1-16,0-2 5 15,0 2 3-15,-3 2 0 16,0 1 3-16,0 0-1 15,3 10-2 1,-1 3-7-16,1 3-2 16,0 2-1-16,0 0-10 15,0-2-2-15,0-1-18 16,3-2-7-16,0-2-23 16,-3-4-10-16,6-2-27 15,-3-5-52 1,0 0 38-16</inkml:trace>
  <inkml:trace contextRef="#ctx0" brushRef="#br0" timeOffset="36298.4599">21502 11568 236 0,'0'-16'88'0,"3"13"-48"0,-3 0-38 0,0 3 19 15,0 0 2-15,3 6 6 16,-1 4 4-16,1 1 4 16,0 2-20-16,0 0 2 0,-3 1 1 15,0-4-5-15,0 1 2 16,0-3-10-16,0 0-2 15,3-3-3-15,-3 0 1 16,0-5-2-16,0 0 2 16,3 0-2-16,-3-2 2 15,3-4 0-15,0 1 3 16,3-8-8-16,0 2 0 0,3 1-5 16,3-4 2-16,3 4 3 15,-3-1 1 1,0 3-17-16,3 0-5 0,-3 3-22 15,2-3-7-15,1 3-29 16,-3 2-12-16,3 0-14 16</inkml:trace>
  <inkml:trace contextRef="#ctx0" brushRef="#br0" timeOffset="36478.8472">21769 11538 296 0,'-3'6'110'0,"3"2"-60"0,3 10-52 15,0-7 20-15,-3 2 6 0,0 3 8 16,0 0-11-16,0 2-2 16,0 1-11-16,0-3-7 0,3-3-2 15,0-2-32-15,0-4-15 16,0-4-84 0,3-3-52-16,0-5 78 15</inkml:trace>
  <inkml:trace contextRef="#ctx0" brushRef="#br0" timeOffset="36629.1807">21787 11377 316 0,'-6'-18'121'0,"6"18"-66"0,0 0-69 0,0 0 17 0,3 0-28 16,3-3-9-1,0 0-20-15,12-2-6 16,-3-3-41-16,3-3-15 0</inkml:trace>
  <inkml:trace contextRef="#ctx0" brushRef="#br0" timeOffset="36794.2818">21990 11226 300 0,'0'3'112'0,"3"2"-60"0,0 11-47 16,-3 0 24-16,3 8-1 16,-3 15 6-16,0 4-13 15,0 4-4-15,0-2-10 16,-3-2-7-16,0-4-3 0,0-2-20 15,0-5-8-15,0-3-35 0,0-8-15 16,0-2-50 0</inkml:trace>
  <inkml:trace contextRef="#ctx0" brushRef="#br0" timeOffset="37078.0287">21784 11507 340 0,'-9'-3'126'0,"12"3"-68"0,6-3-72 0,0 3 17 16,3-2-4-16,3-1 2 15,3 1 1-15,6-1-2 0,2-2 1 16,1 2-23-16,0 0-8 16,-3 1-14-16,-3-1-3 15,-3 3 19-15,-4 0 11 16,-2 3 26-16,0 2 12 15,-3 0 18-15,0 8 8 0,-3 3-9 16,0 3-3-16,3 2-11 16,-9 0-3-16,6 0-12 15,0-2-3-15,0-3-31 16,-3-3-10-16,3 0-104 16</inkml:trace>
  <inkml:trace contextRef="#ctx0" brushRef="#br0" timeOffset="37276.9407">22082 11401 360 0,'-12'-34'134'0,"12"31"-72"0,3 0-72 0,-3 3 17 16,12 0-10-1,3-2-14-15,0 2-6 16,3 0 12-16,-1 8-65 0,7 7-28 15,-3 4-11 1</inkml:trace>
  <inkml:trace contextRef="#ctx0" brushRef="#br0" timeOffset="37601.4827">22267 11546 288 0,'0'6'107'0,"5"2"-58"0,4 8-51 0,-3-11 22 0,3 0-1 16,0-2 3-16,3-6-9 15,6 0-5-15,-3-2-5 16,-3 0-9-16,0-3-1 0,-3 0-4 16,-3 0 2-16,-9-3-2 15,-3 1 0-15,-6-1 6 16,-3 1 4-16,-3 4 4 16,-3 4 3-16,0 2-1 15,0 5 2-15,7 3 7 16,-1 3 5-16,3 4 6 15,3 4 2-15,6 0-10 16,3-1-5-16,9 1-14 16,3-1-6-16,3-2-14 15,2-3-4-15,7-5-17 0,3-3-5 16,3-2-26-16,0-6-8 16,-1-2-20-1</inkml:trace>
  <inkml:trace contextRef="#ctx0" brushRef="#br0" timeOffset="37862.0509">22633 11525 248 0,'6'-18'93'0,"-3"10"-50"0,-3-3-17 0,0 11 29 16,0-2 2-16,0-1 5 15,-6 0-17-15,3 1-4 16,-9 2-24-16,3 0-12 0,0 2-7 16,0-2-2-16,0 6 0 15,0-1-15-15,9 5-5 16,0-2-1-16,9 11 2 15,-3-3 13-15,0 2 8 0,-3-2 6 16,-3 5 3-16,0-2 16 16,-9 2 10-1,-9 8-8-15,0-5-5 0,0-6-20 16,4-7-10-16,-4-3-39 16,3-5-16-16,0-1-108 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49:38.151"/>
    </inkml:context>
    <inkml:brush xml:id="br0">
      <inkml:brushProperty name="width" value="0.05292" units="cm"/>
      <inkml:brushProperty name="height" value="0.05292" units="cm"/>
      <inkml:brushProperty name="color" value="#FF0000"/>
    </inkml:brush>
  </inkml:definitions>
  <inkml:trace contextRef="#ctx0" brushRef="#br0">7280 8112 212 0,'0'0'79'0,"0"3"-42"0,0-1-23 15,0-2 22-15,-3 3-3 16,-3 2 3-16,-6 3-14 16,-6 3-5-16,-6 5-10 15,-3 5 2-15,-3-3 3 0,1 6-4 16,-1 0-2-16,3-3-3 0,3-2-3 16,4-1 1-1,5-2 1-15,0-3-6 0,9 1 1 16,3-1 1-16,6 0 1 15,3 3-2-15,9 0 0 16,0 0 2-16,-1 0 0 16,4-1 1-16,-3-1 0 15,0-1 0-15,0-3 0 16,-3 1-3-16,0 0 2 16,0-1-6-16,-3-2-3 15,-1 0-25-15,-2-3-10 16,0 1-19-16,0-4-7 15,0 1-24 1</inkml:trace>
  <inkml:trace contextRef="#ctx0" brushRef="#br0" timeOffset="356.5891">7062 8395 192 0,'-9'-5'71'0,"6"5"-38"0,3-3-14 16,0 3 23-16,0 0-10 16,3 3-1-16,3 0-9 0,3-3-4 15,6 0-10-15,9 0 6 0,12-3 3 16,8 0-7-16,1-2-1 15,3 2-3 1,-1-2 1-16,1 0-2 0,-7 2 2 16,-2 0-4-16,-3 1-2 15,-3-3 0 1,-4 2 1-16,-2 0-1 0,-6-5-1 16,-3 8-6-16,-3-2-1 15,-3-1-19-15,-3 3-6 16,0 0-43-16,-1 5-18 15</inkml:trace>
  <inkml:trace contextRef="#ctx0" brushRef="#br0" timeOffset="1321.467">8193 8218 156 0,'6'-3'60'0,"0"1"-32"0,0-6-20 0,0 5 16 15,3-2 3-15,0 0 6 16,-3-3-1-16,0-3 3 16,0 3-19-16,-9 0 4 0,0 0 1 0,-3 0-3 15,-3 3 0 1,-3 0-4-16,-6 5-1 16,-3 5-10-16,1 6-1 0,2 7-7 15,0 11 1-15,3 11-3 16,3 0 2-1,3-3 1-15,3 8 2 0,3-6 1 16,3-2 1-16,0-5 0 16,0-3 2-16,0-5-21 15,0-6-9-15,3-4-19 16,-3-4-9-16,0-2-55 16</inkml:trace>
  <inkml:trace contextRef="#ctx0" brushRef="#br0" timeOffset="1407.906">7958 8438 284 0,'-6'0'107'0,"9"0"-58"0,0-3-55 0,3 3 17 16</inkml:trace>
  <inkml:trace contextRef="#ctx0" brushRef="#br0" timeOffset="1500.5021">7988 8435 449 0,'21'-3'4'15,"0"1"-2"-15,2-1-30 0,4 0-14 16,-3 1-51-1,0-4-47-15,3 1 51 16</inkml:trace>
  <inkml:trace contextRef="#ctx0" brushRef="#br0" timeOffset="1649.6627">8262 8408 236 0,'-6'8'90'0,"6"3"-48"0,0 0-47 0,3-1 17 16,0 6-9-16,0 0 0 0,0 0-1 15,3 0-2-15,0 0 1 16,0-1-10-16,-3-4-4 0,3-3-90 16</inkml:trace>
  <inkml:trace contextRef="#ctx0" brushRef="#br0" timeOffset="1815.5749">8268 8332 264 0,'-3'0'99'0,"6"0"-54"0,12 0-79 15,-9 0 3-15,0 2-48 0,2 1-17 16,1 0 24-16,3-1 14 16</inkml:trace>
  <inkml:trace contextRef="#ctx0" brushRef="#br0" timeOffset="2100.4717">8387 8469 232 0,'-6'29'88'0,"3"-10"-48"0,3-1-40 0,0-10 18 16,0 0-8-16,0 0 2 15,0 0-1-15,0-2 3 0,0-4-7 16,0-2 2-16,3-2 4 16,0-4-9-16,0-2-2 0,3-5 0 15,0-5 1-15,0-1-4 16,3 0-1-16,3 1-2 15,2 5 3-15,1 2-2 16,0 6-1-16,-3 5 0 16,0 3 3-16,0 7 0 15,-3 6 1-15,0-3-5 16,-3 0 1-16,0-2-18 16,3 0-8-16,0-3-22 15,-1-3-9-15,7-3-30 16</inkml:trace>
  <inkml:trace contextRef="#ctx0" brushRef="#br0" timeOffset="2489.6512">8714 8377 192 0,'-6'-8'71'0,"-9"2"-38"0,1 6-23 0,11 3 17 16,-6 0-7-16,0 2-1 15,-3 6-9-15,0 2-4 16,3 8-3-16,0 6-3 0,3-1 1 15,6-2 1-15,3-3 1 16,3-3-4-16,3-2 1 16,0-5 4-16,3-6 2 15,0-5 2-15,3-5 2 16,2-14-7-16,-2-2-4 16,-3-5-5-16,-3-3 1 0,-3-8-2 15,-9-3 2-15,0 0 5 16,-3 3 4-16,0 3-3 15,0 7-3-15,0 6 5 16,3 5 3-16,0 8-6 16,3 8 1-16,6 11-1 15,0 15 2-15,6 6-1 16,0 3-1-16,0 2 1 16,-3 2-1-16,3-4-14 15,0-4-5-15,0-1-41 16,3-7-16-16,-4-7-14 15</inkml:trace>
  <inkml:trace contextRef="#ctx0" brushRef="#br0" timeOffset="3088.1091">9185 8411 148 0,'-12'-8'57'0,"24"6"-30"15,-21-4-14-15,6 4 19 0,-3-1-1 16,0 0 4-16,-3 1-13 16,-3 2-5-16,0 5-10 15,-3 3-5-15,0 5-1 0,0 11-4 16,3 0 0-16,4 0-1 15,2-1 0-15,3-1 3 16,3-4 0-16,3-2 3 0,3-5 1 16,-1-4 1-16,4-7 0 15,0-2 0-15,0-6 2 16,0-5-3-16,0-9-2 16,-3 4 2-16,0-1 0 15,-3 1-4-15,0 2 1 16,0 5-2-16,0 4 0 15,0 4-3-15,-3 3 1 16,6 13 2-16,0 6 3 16,0-1-2-16,3 1 0 15,3-1 1-15,-3-2 0 16,2 0-11-16,-2-5-5 16,0-4-43-16,3-4-19 15,0-6-6-15</inkml:trace>
  <inkml:trace contextRef="#ctx0" brushRef="#br0" timeOffset="3288.3466">9295 8168 240 0,'-6'5'90'0,"9"6"-48"0,0 10-51 15,0-5 14-15,0 13 6 16,0 8 7-16,-3 8-5 15,0 2-2-15,3-2-6 16,-3-2-6-16,3-4 0 0,0-4-43 0,-3-9-20 16,5-7-41-1</inkml:trace>
  <inkml:trace contextRef="#ctx0" brushRef="#br0" timeOffset="3499.7144">9423 8139 268 0,'0'2'101'0,"3"6"-54"0,0 16-44 0,0-5 21 16,-3 12-1-16,0 9 6 16,0 2-10-16,0 9-3 0,0-4-9 15,0-2-7-15,0-5-1 16,6-3-65-16,2-11-30 0,4-7-34 15</inkml:trace>
  <inkml:trace contextRef="#ctx0" brushRef="#br0" timeOffset="4134.9083">9836 8345 240 0,'-32'0'90'0,"26"5"-48"0,-3 1-40 15,6-1 17-15,0 3-12 16,3 0-4-16,3 0 4 15,0 0 3-15,9 2-5 16,3-2-3-16,2 3 1 0,1 5 2 16,-3 2 4-16,0-2 7 15,-6-3 2-15,-3 0-1 16,-6-2 2-16,-3 0-6 16,-3-3-3-16,-9-3-10 0,0-3-2 15,3 1-22-15,0-3-7 16,1 0-26-16,2-5-9 15,3 0-49 1</inkml:trace>
  <inkml:trace contextRef="#ctx0" brushRef="#br0" timeOffset="4440.0381">9958 8422 220 0,'-3'18'85'0,"6"6"-46"0,0 8-35 0,0-19 19 0,0 0 4 16,3 0 6-16,0 1-9 16,3-1-4-1,0-2-11-15,3-4-2 0,3-4 0 0,6-6 1 16,-3-4 2 0,-1-7-7-16,1-7-2 0,-6 0-1 15,-3-3 2-15,-6 0-3 16,-9 1 0-16,-6 1 1 15,-3 4 2-15,-2 5-3 16,-1 2 0-16,0 3-17 16,0 5-5-16,3 3-18 15,6 0-6-15,3 0-61 16,6 0-38-16,3 3 65 16</inkml:trace>
  <inkml:trace contextRef="#ctx0" brushRef="#br0" timeOffset="4835.3144">10155 8382 224 0,'0'13'85'0,"6"-2"-46"0,0 7-39 0,-3-10 18 16,0 8 8-16,0 3 5 15,-3-1-4-15,0-2-4 16,0-3-13-16,0-2-6 0,-3-1-3 0,3-2-1 15,0-2 2 1,0-6-1-16,-3 0-1 0,3-6-4 16,0-4-2-16,0-9-2 15,3 1 2-15,0-3 2 16,3 2 2-16,3 1-1 16,3 2 1-16,-1 2 0 15,1 7 0-15,6 1 8 16,0 9 6-16,-3 5 5 15,-3 2 2-15,-3 6-6 16,0 5 0-16,-3 1-8 16,0-4-3-16,-3-2-8 15,0 0-1-15,0-3-39 0,0-2-14 16,2-3-38 0,1-6-49-1,6-2 46-15</inkml:trace>
  <inkml:trace contextRef="#ctx0" brushRef="#br0" timeOffset="5265.689">10506 8329 296 0,'-24'-3'110'0,"18"6"-60"0,-6 5-54 0,7-3 18 16,-7 6-4-16,0 2 4 15,-3 6-2-15,3 10 1 16,3-3-7-16,3 1-4 0,3-4-1 15,3-4 1-15,6-3 1 16,3-3-4-16,3-5-1 0,0-5-2 16,0-6 3-16,0 0-5 15,-1-12 0 1,-2-1 3-16,-3 0 1 0,0-3 2 16,-3 1 2-16,-3 2-3 15,-3 0 0-15,3 5-1 16,0 1-2-16,0 2-6 15,0 13-4 1,3 6 5-16,3 13 5 16,6 2 3-16,-3 6 9 15,0 0 5-15,3 2 9 16,-9-5 6-16,-9 3-9 16,0 2-1-16,-6-7-6 0,-6-6-2 15,-3-3-4-15,1-4-1 16,-4-14-21-16,3 0-7 15,-3-11-23-15,6-2-11 16,3-3-52 0</inkml:trace>
  <inkml:trace contextRef="#ctx0" brushRef="#br0" timeOffset="5581.0502">10750 8250 296 0,'-3'0'110'0,"3"0"-60"0,-3 0-58 0,-6 8 62 15,-3 5-20-15,1 0-11 16,-1 3-7-16,0 0-10 16,0-3-6-16,6 3-3 0,6 0-3 15,3 0-1-15,3 2 6 16,9 3 2-16,-3 3 12 15,2 0 3-15,-8-5 8 16,0-4 5-16,-12 1-1 16,-3 0 3-16,-5-3-17 15,-4-2-6-15,-3-6-38 16,-6 1-15-16,0-4-49 16,9 1-17-16,4-11-41 15</inkml:trace>
  <inkml:trace contextRef="#ctx0" brushRef="#br0" timeOffset="11183.3337">11203 8096 204 0,'-3'-5'77'0,"3"5"-42"0,0-3-37 15,0 3 17-15,0 0 2 16,3 3 4-16,6 2 5 16,-3 6 3-16,-1 5-15 15,1 5 1-15,0 3 1 0,-3 15-6 16,0-2-3-16,-3-2 2 15,0-3 4-15,0-6-3 16,-6-2 0-16,0-3-9 16,3-5 0-16,0-3 1 15,1-2 1-15,-1-3-1 16,0-6 1-16,3-2-2 16,0-2-1-16,6-6 1 15,-6-3-1-15,5 1-3 0,1-4 0 16,0-4 2-16,0-6 0 15,3 5-4-15,3 4 1 16,0 4 0-16,3 3-1 16,3 8 4-16,0 3 0 15,-3 7 3-15,-1 4 1 16,-2-1 3-16,-3 0 3 16,-3 3 7-16,-6 2 4 15,-3-2-6-15,-6 5-3 16,-3 1-4-16,1-9 0 15,-4-3-11-15,0-2-2 16,0-2-21-16,3-9-8 0,-3 0-24 16,0-2-8-16,3 0-21 31,12-3-52-31,3 0 36 0</inkml:trace>
  <inkml:trace contextRef="#ctx0" brushRef="#br0" timeOffset="11398.3971">11372 8268 188 0,'0'-16'71'0,"3"35"-38"0,3-9-34 15,-3 1 12-15,3 2 17 16,0 3 11-16,3 0-3 16,0 3 2-16,-3-1-22 15,0-2-9-15,0 0-3 0,6 2-5 0,0-2 0 16,0 0-23-1,-1-8-12-15,-2-5-32 0,3-6-14 16,3-2-10 0</inkml:trace>
  <inkml:trace contextRef="#ctx0" brushRef="#br0" timeOffset="11587.0166">11596 8316 256 0,'-3'-3'96'0,"3"14"-52"0,-6-1-38 0,6-2 20 15,-3 6 1-15,-3 7 6 16,-3 8-5-16,-3 3 0 16,-3-1-15-16,-3 1-6 0,-3-3 0 15,3-2-6-15,1-4-1 16,2-4-24-16,3-6-10 0,3-2-39 16,3-6-17-16</inkml:trace>
  <inkml:trace contextRef="#ctx0" brushRef="#br0" timeOffset="12098.0603">11959 8281 184 0,'-3'-5'71'0,"0"-8"-38"0,-3 8-39 16,-9 5 84-16,0 8-25 15,0 7-20-15,-3 1-14 16,3 6-14-16,1 1-8 0,2 1-1 15,3 3 2-15,3 2 1 16,6-3-4-16,3-5 1 16,3-5 4-16,0-3 2 0,6-5 0 15,5-5 1 1,-2-11-9-16,0-3-1 0,-3 1-3 16,0-6 1-16,-6-2 7 15,0-1 6-15,-6 3-2 16,3 0 1-1,-3 3 5-15,0 2 3 0,0 6-2 16,0 5 0-16,0 0-3 16,3 11 1-16,0 2-4 15,3 3-2-15,0 2 0 16,0-2-1-16,3-3-5 16,0-2-1-16,-1-3-39 15,1 0-15-15,0-11-58 16</inkml:trace>
  <inkml:trace contextRef="#ctx0" brushRef="#br0" timeOffset="12415.8666">12060 8281 192 0,'-3'3'71'0,"3"-3"-38"0,6 16-39 0,-3-8 12 15,0 0 13-15,6 5 10 16,0 0 3-16,3 1 3 15,-6 1-19-15,2-1-3 0,-2-1-1 16,0-3-7-16,-3-2-1 0,-6 0 0 16,0-2 2-1,3-4 1-15,-3-2 1 0,0-2-2 16,3-4 1 0,0-2-2-16,0-2 2 0,6-1-6 15,0 1-3-15,3-1-2 16,0-5 3-16,6 3-2 15,0 2-1-15,0-2-13 16,3 8-4-16,-3-6-24 16,0 9-9-16,-1-1-60 15</inkml:trace>
  <inkml:trace contextRef="#ctx0" brushRef="#br0" timeOffset="12654.1156">12352 8027 248 0,'-3'-18'93'0,"3"21"-50"0,3-1-44 0,0 6 18 16,6 3 3-16,-9 5 7 16,5 7-8-16,1 12-3 15,0 5-9-15,-3 5-3 0,0-1 0 16,0-4-5-16,0-5 1 15,-3-6-9-15,0-3-4 16,3-7-44-16,-3-3-18 0,0-6-38 31</inkml:trace>
  <inkml:trace contextRef="#ctx0" brushRef="#br0" timeOffset="12849.8256">12227 8178 312 0,'-3'3'115'0,"6"-3"-62"16,9 0-57-16,-7 0 18 0,7 0 3 15,3 0 6-15,12 0-12 16,0 3-6-16,0-1-3 16,-4 1-9-16,1 0-3 0,0-1-54 15,-3 1-22-15</inkml:trace>
  <inkml:trace contextRef="#ctx0" brushRef="#br0" timeOffset="12999.9663">12599 8226 340 0,'-6'13'129'0,"-3"14"-70"0,15 10-69 0,-3-24 22 16,0 0-11-16,-3 3 2 15,0-3-7-15,-3 3-1 16,0-3 2-16,0-2-58 0,3-6-26 15</inkml:trace>
  <inkml:trace contextRef="#ctx0" brushRef="#br0" timeOffset="13150.4894">12602 8144 320 0,'0'-8'121'0,"3"5"-66"0,0 1-66 15,0-1 18-15,0 3-34 16,3 0-11-16,-1 0-89 16,4 0-40-16</inkml:trace>
  <inkml:trace contextRef="#ctx0" brushRef="#br0" timeOffset="13418.3027">12783 8139 316 0,'-21'8'121'0,"18"-3"-66"0,0 3-55 15,0-3 21-15,0 3-6 16,-2 3 1-16,2-1-11 0,0 1-5 16,3-1 0-16,3 6-3 0,2 0-1 15,10 5 3-15,3-5 0 16,-3 0 1 0,0 0 0-16,-6-3 13 0,-15 6 21 15,-6-6-2 1,-3-3-16-16,-3-2-9 15,-3-2-14-15,1-4-4 16,-1-2-21-16,6-2-9 16,3-4-27-16,6-2-12 15,6-7-52 1</inkml:trace>
  <inkml:trace contextRef="#ctx0" brushRef="#br0" timeOffset="13648.2182">12962 7956 280 0,'-3'-5'104'0,"6"5"-56"0,0 5-60 15,0 0 13-15,0 6 18 16,0 7 11-16,-3 9 3 16,0 7 1-16,0 6-19 15,0 10-9-15,0 1-4 0,0-4 2 16,0-5 2-16,0-4-13 15,0-1-6-15,0-6-33 16,0-7-13-16</inkml:trace>
  <inkml:trace contextRef="#ctx0" brushRef="#br0" timeOffset="13856.4069">12846 8133 328 0,'-27'-5'123'0,"45"2"-66"0,-6 1-71 0,-3 2 19 15,3 0 10-15,2-3 12 0,7 0-4 16,12 1-4 0,0-4-10-16,-1 1-11 0,4 0-1 0,-3-6-56 15,-6-5-23-15,-6 3-63 16</inkml:trace>
  <inkml:trace contextRef="#ctx0" brushRef="#br0" timeOffset="16332.0943">4672 15812 176 0,'-6'13'68'0,"3"0"-36"0,-3 16-24 0,3-21 16 16,3 0 3-16,0 0 4 16,0-3-6-16,3 0-3 15,0 1-12-15,-3-4 5 0,0-2 4 0,6-2-1 16,-3-1 1-16,3-7-6 15,0-4 0-15,0-2-6 16,0-2-2-16,0-6-2 16,0 0 0-16,3 0-2 15,0 1-1-15,0-1 1 16,-3 0-1-16,2 0-3 16,1 11 0-16,-3 2 4 15,0 6 1-15,0 2-3 16,6 9-1-16,0 4 1 15,0 6 2-15,0 3 0 16,0 2-1-16,3-3 3 16,0-2 2-16,2 0-2 15,1-5-2-15,-3-3-25 16,0-3-9-16,0-2-34 16,-3-3-15-16,-3-3-33 15</inkml:trace>
  <inkml:trace contextRef="#ctx0" brushRef="#br0" timeOffset="16779.5971">4770 15724 188 0,'0'-5'71'0,"0"5"-38"0,0 0-25 16,0 0 18-16,3 5-4 15,0 3-1-15,0 5 0 16,0 3 1-16,0 13-12 16,0 3 1-16,0 2 0 0,0 1-2 15,3 2 0-15,0-3-3 16,3 1 1-16,3-11-2 16,6-1 0-16,6-7 3 0,8-3 5 15,4-5-5-15,6-2-2 16,-1-4-3-16,1-2 0 15,-3 0-11-15,-1 0-2 16,-2 3-30-16,-3-8-12 16,-3 7-77-1</inkml:trace>
  <inkml:trace contextRef="#ctx0" brushRef="#br0" timeOffset="17368.1337">5622 15864 116 0,'0'-18'46'0,"-3"5"-24"0,-3 2-6 0,3 8 18 0,-3 1-1 16,-6-3 1-1,-6-1 0-15,0 4 4 0,0 2-21 16,0 8-3-16,1 15-2 0,2 4-10 16,3 12 0-1,3 4 0-15,3 4 3 0,3-4-2 16,3 4-2 0,3-10 0-16,0 3-1 0,0-5 0 15,0-4 0-15,0-4-36 16,0-9-15-16</inkml:trace>
  <inkml:trace contextRef="#ctx0" brushRef="#br0" timeOffset="17697.0502">5360 16089 272 0,'-3'-5'101'0,"9"5"-54"0,6-3-55 0,-4-2 16 15,4 0-11-15,3 2 2 16,3 1 1-16,9-1 2 16,0 3-1-16,-1 3-25 0,1-1-9 15,-3 1-14-15,-3 2-4 16,-3 0 17-16,-3-2 9 16,-3 0 14-16,-1-1 4 15,-2 1 20-15,-3 0 9 16,0-1 19-16,0 4 10 15,-3-4-21-15,3 11-9 0,-3 1-11 16,0-1-5-16,0 5-5 16,0-2 0-16,-3 0 0 15,3 0 2-15,-3-5-21 16,0-3-7-16,3-3-73 16</inkml:trace>
  <inkml:trace contextRef="#ctx0" brushRef="#br0" timeOffset="17863.7801">5672 16007 264 0,'-6'-8'99'0,"9"11"-54"0,0-8-59 16,-3 5 14-16,6 0-20 15,0 0-2-15,0 5-21 16,6-2-10-16,0-1-32 0,6 4-11 15</inkml:trace>
  <inkml:trace contextRef="#ctx0" brushRef="#br0" timeOffset="18145.8317">5842 16126 232 0,'-3'16'88'0,"0"-5"-48"0,0 5-42 0,3-8 14 16,0 0-4-16,-3 0 2 15,0-1 4-15,0-4 1 16,3 2-8-16,0-5-2 0,0-5-1 15,3 2-2-15,0-7 1 16,3-3-2-16,3-1 2 16,3 1-4-16,3 0 0 0,0 2 1 15,-1 3 0-15,1 3 0 16,0 2 0-16,0 9 0 16,-3 2 2-16,0 0-1 15,0 5-1-15,-3 0-4 16,0 0-2-16,0-2-26 15,5-6-49 1,1-5 6-16,0-5-13 16</inkml:trace>
  <inkml:trace contextRef="#ctx0" brushRef="#br0" timeOffset="18497.072">6151 16103 184 0,'3'-11'71'0,"-6"8"-38"0,-3 1-21 0,4-1 21 15,-4 0-8-15,0 3-2 16,-3 3-13-16,-3 2-4 15,0 6-4-15,0 2 3 0,3 6 1 16,3 2-5-16,6 0 0 16,3-2-1-16,0-9 0 15,6 3 0-15,0-7 2 16,3-12-1-16,0 1 2 16,-3-11-4-16,3-2-2 15,-1-6-3-15,-2-11 1 16,-9 4 3-16,0-9 1 15,-3-8 1-15,-3-2 0 16,0 10-3-16,4 6 2 0,-1 10 16 16,3 8 10-1,0 11-13-15,0 18-6 0,3 11-4 16,-1 10-2-16,7 9 0 16,0-1 0-16,0-7-14 15,3 2-3-15,0-8-95 16,12-11-51-1,-3-5 74-15</inkml:trace>
  <inkml:trace contextRef="#ctx0" brushRef="#br0" timeOffset="19050.5854">6619 16066 196 0,'-3'-3'74'0,"0"3"-40"0,3-3-22 0,-3 3 19 16,0 3-7-16,-3 0-2 0,-3 2-10 15,0 3-3-15,-3 2-5 16,0 4-5-16,3 1 0 16,0 9 1-16,3-3 2 0,3-2-3 15,3-3 0 1,0-6 1-16,6-2 0 0,0-2-5 15,3-12 1-15,0 4-5 16,3-9 1-16,-3-2 2 16,0 0 1-16,-3-1 5 15,0 1 4-15,-3 3 3 16,0 2 1-16,0 2 2 16,0 6 1-16,-3 0-5 15,0 6-2-15,0 7-2 16,6 0 1-16,0 0-2 0,0 1-1 15,0-4-8 1,3-2-3-16,-1-3-21 0,1-2-9 16,-3-6-42-1,3-2-42-15,0-3 47 16</inkml:trace>
  <inkml:trace contextRef="#ctx0" brushRef="#br0" timeOffset="19246.6186">6723 15833 220 0,'-3'-16'85'0,"3"34"-46"0,3 11-43 0,0-15 15 0,0 7 1 15,0 11 2-15,-3 5-5 16,0 2-1-16,0-2-4 16,0-2-3-16,0-9 0 0,3 1-12 15,0-4-3-15,0-7-24 16,0-5-10-16,0-6-44 15</inkml:trace>
  <inkml:trace contextRef="#ctx0" brushRef="#br0" timeOffset="19428.3089">6848 15809 268 0,'0'0'101'0,"3"3"-54"0,0 7-55 16,0 17 20-1,0 7-1-15,-3 6 1 0,0 5 0 16,-3 2-6-16,0-2-4 0,0-5 1 16,3-8-26-1,0-6-10-15</inkml:trace>
  <inkml:trace contextRef="#ctx0" brushRef="#br0" timeOffset="20054.8566">7288 15788 216 0,'-2'-6'82'0,"2"9"-44"0,0 0-36 16,0-3 19-16,0 8-7 15,2 8 2-15,-2 10 0 16,0 6-1-16,0 7-7 15,0 1-5-15,-2 8 0 0,-1-6 0 16,0-5 3-16,-3-3-21 16,3-4-7-16,0-7-57 15,0-7-64 1,3-5 38-16</inkml:trace>
  <inkml:trace contextRef="#ctx0" brushRef="#br0" timeOffset="20234.8262">7211 16047 276 0,'-6'0'104'0,"9"0"-56"0,6 0-56 0,-3 0 18 16,6-5-3-16,3-3 4 16,3 5-9-16,5 0-2 15,1 1-1-15,0-3-27 0,0 5-10 16,0 0-78-1</inkml:trace>
  <inkml:trace contextRef="#ctx0" brushRef="#br0" timeOffset="20805.2086">7455 16060 192 0,'-3'21'71'0,"6"-13"-38"0,0 3-28 15,0-6 17-15,-3 6-10 16,0-1-2-16,3 4-1 16,0-1-1-16,0-3-4 15,0 1-3-15,0-3 2 0,0-3 2 16,0-2 4-16,0-3 5 15,0-3 3-15,0 1-7 16,0-4-3-16,3 1-4 0,-3-3-3 16,3 0 1-1,0 0-1-15,-3 0-3 0,6 3 2 16,-3 0 3 0,0 2 5-16,-1 0 4 15,-2 3 0-15,3 0 3 16,3 3-5-16,0 0-3 15,0-3-6-15,0 5-2 16,0-2 3-16,0-1 1 16,-3 1 0-16,0-3-2 15,0 0 1-15,0 0 1 16,0 0-1-16,-3 0 2 0,0-3 0 16,3-2 1-16,0-3 0 15,-3-3 2-15,0-2-1 16,-3 0 0-16,0-6-3 15,0 4-2-15,-3 1-4 16,0 4 0-16,3 2-20 16,-3 0-9-16,3 5-23 15,0 1-10-15,0 2-46 16</inkml:trace>
  <inkml:trace contextRef="#ctx0" brushRef="#br0" timeOffset="21163.5224">7777 16007 220 0,'3'8'85'0,"11"11"-46"0,-8-9-46 15,3-2 22-15,0-2-2 16,3-1 0-16,0 0 2 16,-3-2 7-1,3-3-12-15,0 0-5 0,-3-3-1 16,0-2-3-16,-3-3-1 15,0 0 1-15,-6 0-1 16,-3 0-3-16,-6-2 0 16,0 7-1-16,-6-2 0 15,-3-1 3-15,0 6 0 16,3 6 1-16,0 2 0 16,4 5 0-16,-1 0 0 15,9 0 2-15,0 0 1 16,6 3-1-16,3 0 1 0,11-3-4 15,-5 1 0-15,3-1-23 16,0-5-10-16,3-3-39 16,0-5-56-1,0-3 33-15</inkml:trace>
  <inkml:trace contextRef="#ctx0" brushRef="#br0" timeOffset="21513.9454">8030 16021 232 0,'-9'5'88'0,"18"-10"-48"0,-3 18-47 16,-3-5 14-16,0-3-1 16,3-5 4-16,-1 11-1 15,1-6 0-15,3 0-5 0,3-2-1 0,0-6 1 16,0 1-5 0,-3-1-1-16,0 0-2 0,-3-5 3 15,-3 0 6-15,-3-2 7 16,-3 7-6-16,-3-2-3 15,-3 0-2-15,-3 2-1 16,-3 6-3-16,-6 7 0 16,4 3 2-16,-1 1 2 15,3 1-7-15,3 1-1 16,3 0 8-16,6-3 4 16,6 6-2-16,3-3-2 0,6-3 0 15,3-2 1 1,3-6-14-16,2-5-5 0,4-5-24 15,0-3-11-15,6-6-44 16</inkml:trace>
  <inkml:trace contextRef="#ctx0" brushRef="#br0" timeOffset="21721.7911">8309 15751 236 0,'0'0'90'0,"3"2"-48"0,0 14-47 16,-3-5 15-16,0 13 3 16,3 7 6-16,0 6-8 15,0 0-3-15,-3 3-5 0,3 2-3 0,0-5 3 16,-3-2-11-16,3-3-2 16,0-9-52-16,3 1-24 15,-3-11-9 1</inkml:trace>
  <inkml:trace contextRef="#ctx0" brushRef="#br0" timeOffset="21932.4726">8187 15949 312 0,'-9'0'115'0,"9"-3"-62"0,6 3-68 0,0 0 16 0,3-2-5 15,6-1 2-15,9-2-1 16,0 5 0-16,3-3 2 16,-1 3-33-16,7 0-14 0,0 0-27 15,-3 0-50 1,-4 0 27-16</inkml:trace>
  <inkml:trace contextRef="#ctx0" brushRef="#br0" timeOffset="22139.9491">8539 15946 268 0,'-15'3'101'0,"6"5"-54"0,-3-3-37 15,6 1 23-15,0-1-18 16,0 3-6-16,3-3-10 16,3 3-2-16,6 3 1 15,3-1 1-15,3 6 1 0,0-3 2 16,0 1 1-16,-3-4 1 0,-3 1 2 16,-6-1 8-1,-6 1 5-15,-3-1-7 0,-6-2-2 16,-6-2-15-1,0-4-6-15,3-2-37 0,0 0-14 16,7-2-69 0</inkml:trace>
  <inkml:trace contextRef="#ctx0" brushRef="#br0" timeOffset="22784.4717">8964 15727 176 0,'-3'8'68'0,"3"2"-36"0,0 9-24 0,3-1 16 16,-3 12-1-1,0 1 1-15,0 4 2 0,0 2 3 16,0-3-15-16,0 3-1 15,0-16 0-15,0 3-7 0,0-8-1 16,0-3-3-16,0-2 1 16,0-3-2-16,0-3 2 15,0 0-11-15,0-5-4 16,0 0-1-16,3-5 2 16,3 0 5-16,0-8 1 15,0-1 3-15,3 4 1 16,0-1-4-16,3 1 1 15,3 4 4-15,0-2 2 0,3 8 0 16,-1 0-2 0,-2 6 1-16,0 2 1 0,-3 5 10 15,-6 0 4-15,-3 0 10 16,-6-2 6-16,-6-1-4 16,-6 1-2-16,-3 0-12 15,-3-4-4-15,4 1-6 16,-1-2-3-16,3-1-14 15,0-2-4-15,3-3-24 16,6 0-11-16,3-3-39 16,6-2-17-16,6-6 8 15</inkml:trace>
  <inkml:trace contextRef="#ctx0" brushRef="#br0" timeOffset="22967.2143">9202 15997 304 0,'-9'10'115'0,"4"-10"-62"0,13 14-64 0,-2-4 16 16,0 1-6-16,0 2 2 16,3 0-2-16,-3-2 0 15,0-1 1-15,3 1-5 0,0-6-1 16,0 6-26-16,3-9-9 16,-3-2-25-16,3 0-9 15,0-5-11 1</inkml:trace>
  <inkml:trace contextRef="#ctx0" brushRef="#br0" timeOffset="23131.1844">9438 15968 288 0,'-6'0'107'0,"3"2"-58"0,-3 11-53 0,3 1 21 0,-6 7 2 16,-6 5 6 0,-3 9 2-16,-6 4 1 0,0 1-15 15,1 5-8-15,-4-5-3 0,0-1-31 16,0-7-10-16,3-5-96 15,1-9-56 1,2-7 83-16</inkml:trace>
  <inkml:trace contextRef="#ctx0" brushRef="#br0" timeOffset="24213.4482">7038 16380 176 0,'-6'24'68'0,"6"-3"-36"0,3 27-29 16,0-27 15-16,-3 8-3 16,0 3 4-16,0 0-5 15,0 2 0-15,3-7-8 0,0-1-4 16,-3-7 1-16,0-1-4 0,0-10 0 15,0 5-4-15,0-5 1 16,0-5 0-16,0-3 2 16,0 0 5-16,3-11 6 15,0 6-3-15,3-8-1 16,0-3-2-16,9-5 0 16,0 0-2-16,0-1-1 15,0 6 1-15,3 3-1 16,0 3-5-16,-1 2 1 15,1 2 4-15,0 12 4 16,-3 2 3-16,-3 5 1 16,-3 5 4-16,0-2 3 15,-3-2-6-15,-3-1-3 0,0-3-3 16,-3-2-3-16,3-2-41 16,0-1-20-16,-3-5-49 15</inkml:trace>
  <inkml:trace contextRef="#ctx0" brushRef="#br0" timeOffset="24616.6084">7491 16568 216 0,'-3'-8'82'0,"0"6"-44"0,0-1-27 0,0 3 23 16,-3 0-9-16,-3 3-2 15,-3 2-11-15,0 3-3 16,-3 8-5-16,1 2-7 16,-1 3-1-16,3 1 2 0,3 1 1 15,6-1-2-15,6-1 2 16,3-3 1-16,3-5 0 16,3-5-3-16,2-8 2 15,1-8-4-15,0 1-1 16,-3-4 0-16,-3-2 2 15,-3 0 6-15,0-1 4 16,-3 1 1-16,0 0 3 16,-3 8-3-16,3-3 1 15,-3 8-5-15,3 8-2 0,0-3 0 16,0 11-1 0,0 0-3-16,3 2 2 15,0-2-8-15,6-3-2 0,3 0-29 16,-1-7-12-16,4-6-57 15</inkml:trace>
  <inkml:trace contextRef="#ctx0" brushRef="#br0" timeOffset="24888.7076">7717 16587 304 0,'-21'-6'115'0,"12"6"-62"0,-6 8-62 16,10-2 20-16,-4-1-10 15,3 0 2-15,0 3-4 0,3 0 0 16,3 3 1-16,6 2-3 0,6 0 2 16,2 0 1-16,1 6 0 15,-3 5 4-15,-3-6 2 16,-3 1 6-16,-3-6 5 16,-6 0-7-16,-3 0-1 15,-3-5-12-15,-3-8-3 16,0-2-30-16,1-6-14 15,-4-3-27-15,-3-2-10 16,12-6-10 0</inkml:trace>
  <inkml:trace contextRef="#ctx0" brushRef="#br0" timeOffset="25278.1378">7869 16386 224 0,'-9'13'85'0,"15"0"-46"0,-6 19-41 16,3-16 17-16,-3 8 6 15,0 7 7-15,-3 4 3 16,3 4 1-16,0 1-17 16,0 0-7-16,0-6-3 0,0-5-3 15,0-5 1-15,0-5 0 16,0-6 1-16,-3-3-9 15,3-10-2-15,3-2-3 0,0-9 1 16,3-5-2 0,0-2 0-16,6-1 3 0,0 3 3 15,3 3 3-15,-1 3 1 16,4 10-2-16,0 0 2 16,-3 8 14-16,0 10 8 15,-3 3-4-15,-3-2-2 16,-3-1-8-16,0 1-5 15,0-6-30-15,0-5-11 16,-1 0-52 0,4-3-65-16,3-5 41 0</inkml:trace>
  <inkml:trace contextRef="#ctx0" brushRef="#br0" timeOffset="25642.233">8306 16386 236 0,'-5'10'90'0,"5"6"-48"0,0 11-45 0,0-9 16 16,0 6-1-16,-6 5 3 16,0 8 3-16,3-3 1 15,0 3-10-15,0-2-5 0,0-1-3 16,0-5-26-16,0-5-10 15,0-5-57 1,3-6-52-16,-3-2 51 16</inkml:trace>
  <inkml:trace contextRef="#ctx0" brushRef="#br0" timeOffset="25838.0488">8128 16568 324 0,'-9'-5'121'0,"12"5"-66"0,6 0-66 16,-3 0 16-16,6 0 0 16,6 0 4-16,5-3-4 15,4 1-3-15,3-1-1 16,3-2-17-16,-4 5-6 0,4 0-44 16,-3 0-20-16,3 5-26 15</inkml:trace>
  <inkml:trace contextRef="#ctx0" brushRef="#br0" timeOffset="26228.1124">8551 16608 212 0,'0'0'79'0,"0"0"-42"0,0-3-30 0,0 3 18 16,0-2-2-16,-3-1 3 15,-3 3-1-15,-3 0 2 16,-3 3-15-16,-6 2-9 0,3 8-3 15,0 8-2-15,0-2 0 16,3 5 2-16,3-3 2 16,3 3-6-16,4-9-1 15,2 4 2-15,8-11 1 16,7-3 2 0,0-10 0-16,-3-8 0 15,0-1-3-15,0-1 2 16,-3-1 3-16,-3 0 3 15,-3-3 2-15,0 11 1 0,0-2 4 16,-3 7 3-16,0 3-6 16,0 8-1-16,3 3-6 15,0-1-2-15,3 6 0 16,0 0 0-16,0 5-11 16,2-5-3-16,4-8-31 15,6 3-10-15,-3-9-69 16</inkml:trace>
  <inkml:trace contextRef="#ctx0" brushRef="#br0" timeOffset="26674.544">8839 16640 260 0,'-6'-8'99'0,"3"8"-54"0,-9 0-37 0,6 2 24 16,-2 4-11-16,-7 2 0 15,-3 2-12-15,3 3-3 16,0 6-4-16,3 5-4 0,3-6-1 16,3 3 4-16,3-2 1 15,6-3 0-15,6-3 1 16,3-2-4-16,3-11-2 16,3 0-3-16,0-11 1 0,-3-5 1 15,-1 0 2-15,-2 0-1 16,-3 1 1-16,-3-4 4 15,-3 6 3-15,0-3-2 16,-3 3 0-16,0 2-3 16,0 3-1-16,0 3-8 15,0 5-2-15,0 8 4 16,3 5 1-16,3 14 4 16,3 4 3-16,0 9 22 15,0 2 9-15,-6 1 7 16,3 2 3-16,-9-6 1 15,-6-2 1-15,-9-2-16 16,-9-9-4-16,-8-7-19 16,-10-6-5-16,-3-5-58 0,-8-11-27 15,-1-2-102 1</inkml:trace>
  <inkml:trace contextRef="#ctx0" brushRef="#br0" timeOffset="48383.2771">19495 7514 176 0,'-9'-10'68'0,"3"10"-36"0,1-6-15 16,5 4 22-16,0 2-2 0,0 0 0 15,3 0-14-15,-1 0-6 16,4 2-10-16,6 4 2 0,6 4 3 16,3 9 3-16,3-3 3 15,3-1-10-15,-4 4-2 16,1-1-4-16,0-2-2 16,-6 0 1-16,0-3-1 15,-3-2 0-15,-3-3 2 16,-1 0-1-16,-2-3 2 15,0-2 2-15,0-6 2 16,0-2-1-16,0-3 1 16,3-3-2-16,0 3 0 15,0-5-3-15,0-3-2 16,0 0-2-16,0 1-1 0,-1-1 4 16,1 3 1-16,0-3-11 15,0 0-4-15,-3 3-14 16,0 2-5-1,-3 0-30-15,0-5-10 0</inkml:trace>
  <inkml:trace contextRef="#ctx0" brushRef="#br0" timeOffset="48925.442">19793 7601 196 0,'-3'11'74'0,"3"-8"-40"0,-3-1-20 0,3-2 22 16,-3 3 0-16,3-3 0 15,-3 0-11-15,0 0-2 16,0 0-14-16,0-3 1 0,0-2 1 0,-3-3-2 16,0-5 2-16,-3-6 0 15,0-7 1-15,-2-6-4 16,-1-5-3-16,-3-10 2 15,0-6 0-15,3-6-1 16,0-7-1-16,3-5-1 16,0-6 0-16,6-2 2 15,3 2 1-15,3 0 1 16,9-5 0-16,6 3-4 16,6-3-3-16,6 8-3 15,-4 13 1-15,-2 11 1 16,0 5 0-16,3 8 0 15,0 2 0-15,-4 9-7 16,1 2-3-16,-3 5-19 16,-3 1-8-16,-3-1-54 15,-3-2-21-15,-6 3-10 16</inkml:trace>
  <inkml:trace contextRef="#ctx0" brushRef="#br0" timeOffset="50620.7495">20382 5755 200 0,'9'-14'74'0,"-6"7"-40"0,3-4-16 16,-3 6 23-16,-3-1-1 0,0-2 3 15,-3 0-9-15,-3-5-1 16,0 8-18-16,-3 2 2 0,-3 1 3 16,1 2-5-16,-4 2 2 15,0 6-15-15,0 8-3 16,3 13-5-16,3 6 1 15,3 4 1-15,3-2-1 16,6 0 6-16,3 3 3 16,0 0-1-16,3-6 0 15,-6-5-1-15,3-2-2 16,0-3-17-16,-6-6-6 16,3-2-29-16,-6-3-9 15,0-5 3-15,0-3 3 16,-6-5-9-1,0 0-44-15,0-5 19 16</inkml:trace>
  <inkml:trace contextRef="#ctx0" brushRef="#br0" timeOffset="50802.2621">20201 5998 208 0,'-12'-10'77'0,"9"12"-42"0,3-4-15 16,0 2 27-16,0 0-10 16,3 0 1-16,-3 0-19 15,3-3-7-15,3 0-7 16,3 1-2-16,0-4 1 0,9 1 0 15,2 2 0-15,1-2-2 16,0 0-2-16,0-1-6 16,0 1-1-16,0 3-41 15,2-4-16-15,-5 1-60 16</inkml:trace>
  <inkml:trace contextRef="#ctx0" brushRef="#br0" timeOffset="50982.345">20487 5937 260 0,'-6'16'96'0,"9"-5"-52"0,0 7-36 0,0-10 21 15,0 8-9-15,-1 5-1 16,1 0-11-16,0-2-5 16,0-3-2-16,0-3-30 0,3-5-13 15,-3-5-62 1,9-14-50-16,-3-10 61 15</inkml:trace>
  <inkml:trace contextRef="#ctx0" brushRef="#br0" timeOffset="51114.5169">20478 5871 244 0,'-6'-3'93'0,"9"3"-50"0,-3 0-52 15,0 0 12-15,0 0-26 16,6 3-10-16,0 0-63 15</inkml:trace>
  <inkml:trace contextRef="#ctx0" brushRef="#br0" timeOffset="51444.8143">20618 5990 232 0,'-3'24'88'0,"3"-5"-48"0,0-6-42 0,0-3 17 15,0-2 4-15,0 0 8 16,0-3-8-16,-3-2-1 15,3-6-10-15,0 1-3 0,0-9-1 16,3-2-2 0,0-3-2-16,2-2 1 15,1-1-4-15,3 3 2 16,0 3 1-16,3 2 0 16,0 6-3-16,3 5 2 15,0 3 1-15,-3 2 2 16,-3 3 1-16,6 0 1 15,-6 0-2-15,-1 0-2 0,1-3-13 16,0 0-6 0,-3-2-19-16,3-3-8 0,0-3-7 15,3-2 0-15,0-3 0 16,0-2-30 0,0-1 15-16</inkml:trace>
  <inkml:trace contextRef="#ctx0" brushRef="#br0" timeOffset="51822.219">20918 5879 212 0,'-3'-5'79'0,"-3"5"-42"0,0 0-28 16,3 2 22-16,-3 6-15 16,-3 3-3-16,0 5-4 15,-2 2-1-15,2 3-4 16,3 14-5-16,3-6 0 0,3-3 1 16,3-4 0-16,3-4 0 0,3-7 0 15,0-3 2-15,2-14 1 16,1-7-6-16,0-5 0 15,-3-4-1-15,-3-1-1 16,-3-4 4-16,0 1 2 16,-3-14 2-16,-3 0 3 15,-3-2-3-15,-3 5 0 16,0 0-1-16,3 0 1 16,0 8 2-16,3 5 2 15,3 11-6-15,0 5 0 16,6 13 1-16,0 8 1 15,3 8 5-15,0 14 3 16,0-1-2-16,0 3 0 16,6 0-5-16,3-2-1 15,-3-3-14-15,0-9-8 0,-1-4-48 16,4-6-21-16,0-5-18 16</inkml:trace>
  <inkml:trace contextRef="#ctx0" brushRef="#br0" timeOffset="52240.795">21359 5818 260 0,'-18'3'96'0,"12"-1"-52"0,-3 12-38 0,3-9 20 15,0 3-10-15,-3 3 1 16,0 2-8-16,0 5-1 15,3 1-4-15,0 2-3 0,3-3 0 16,3-2-4 0,0 6 0-16,0-7 4 0,6-1 1 15,0-9 0-15,3-5-2 16,0 0 1-16,0-5-1 16,0-3-5-16,-3-3 1 15,0-2 0-15,-3-3-1 16,0 0 4-16,-3 0 0 15,3 3 1-15,-3 5 0 16,0 3-3-16,3 2 2 16,0 8-1-16,3 3 0 15,0 6 2-15,0-1 0 0,3 3 0 16,0-3 2-16,-1 5-3 16,7-4-2-16,3-4-29 15,0-10-14-15,-3-2-16 16,0-9-5-16,0-2-18 15</inkml:trace>
  <inkml:trace contextRef="#ctx0" brushRef="#br0" timeOffset="52456.667">21510 5591 260 0,'0'-8'96'0,"3"21"-52"0,0 24-36 0,3-16 24 16,0 8-11-16,0 14-2 15,3 2-7-15,0 0-2 16,-3-3-6-16,3 3-3 0,-3-3 2 16,0-7-9-16,0-6-1 15,0-8-29-15,0-8-14 16,0-10-18-16,-3-14-6 16,9-7-20-1</inkml:trace>
  <inkml:trace contextRef="#ctx0" brushRef="#br0" timeOffset="52633.6365">21641 5543 280 0,'15'-3'107'0,"-12"3"-58"15,-3 6-59-15,3-1 16 0,0 8 9 16,3 16 7-16,0 3 3 16,0 10 2-16,-3 6-15 15,0 0-5-15,0-3 0 0,0-6-13 16,6-2-5-16,3-10-86 15,6-11-35-15,-3-11 14 16</inkml:trace>
  <inkml:trace contextRef="#ctx0" brushRef="#br0" timeOffset="53367.7743">22130 5789 252 0,'-3'27'96'0,"18"-4"-52"0,-7 4-34 16,-2-9 25-16,0 6-6 16,0 0 1-16,0 13-4 0,-3-3-1 15,3-2-14 1,0-5-7-16,-3-6-2 0,0-5-2 0,0-3 0 15,0-3 2-15,-3-4 3 16,0-4-2 0,0-4-2-16,-3-17-9 0,0-2-3 15,-3-3 4-15,0-5 1 16,3-3-1-16,0-5 0 16,0-5 1-16,3 8 4 15,3-3-1-15,3 7 1 16,3 7 2-16,6 4 0 15,3 6 2-15,0 5 1 16,0 8 7-16,-1 5 4 16,1 11 6-16,-9 3 2 0,-3-1 0 15,-3 3 1-15,-6-2-9 16,-3-1-3-16,0 1-15 16,-3-6-5-16,-3-2-34 15,1-6-11-15,-1-5-44 16,0-5-15-16,3-11-8 15</inkml:trace>
  <inkml:trace contextRef="#ctx0" brushRef="#br0" timeOffset="53729.5913">22365 5490 276 0,'6'21'104'0,"15"0"-56"0,-10 22-30 0,-8-19 31 15,3 7-12-15,-3 4 1 16,-3 4-17 0,0-2-5-16,0 1-10 0,0-7-2 0,0-4 2 15,0-6-5-15,0-5-1 16,0-3-9-16,3-10-4 16,0-6-4-16,0-10-3 15,-3-8 3-15,9-3 0 16,0 0 5-16,3 3 5 15,0 2 6 1,-3 3 3-16,9 6 4 0,0 7 1 16,-3 3 5-16,-4 8 5 15,4 0-3-15,-9 8 0 0,-3 2-6 16,0 1-3 0,0-3-13-16,0-3-5 0,0 0-49 15,0-2-19-15</inkml:trace>
  <inkml:trace contextRef="#ctx0" brushRef="#br0" timeOffset="53998.9403">22662 5818 252 0,'-9'43'93'0,"9"-36"-50"0,3 15-35 16,0-14 24-16,0 2-9 0,3 1 1 15,3-1-2-15,3-2-2 16,3-5-10-16,3-3 2 0,6-8 2 16,0-5-3-16,-4 0 1 15,-2-6-5 1,-6-5 1-16,-6 3 1 0,-9-3 5 16,-6 3-8-16,-6 0-3 15,0 2-13-15,-2 3-4 16,-4 3-37-16,-3 5-14 15,9 0-86 1</inkml:trace>
  <inkml:trace contextRef="#ctx0" brushRef="#br0" timeOffset="54227.1048">22817 5440 272 0,'0'2'104'0,"3"6"-56"0,12 16-36 16,-9-8 24-16,0 11-6 16,-3 10 2-16,6 5-16 15,-3 0-4-15,0 6-8 16,0-3-1-16,-3-5 1 0,6-6-29 16,-6-2-12-16,0-8-55 15,3-6-21-15,0-2-1 16</inkml:trace>
  <inkml:trace contextRef="#ctx0" brushRef="#br0" timeOffset="54421.9007">22710 5662 328 0,'6'-5'123'0,"12"-14"-66"0,3 9-53 0,-6 2 24 15,8 0-16-15,4 0-2 16,0 0-15-16,0 3-4 16,6-1 4-16,2 1-73 0,-2 2-29 15,-6 9-21 1</inkml:trace>
  <inkml:trace contextRef="#ctx0" brushRef="#br0" timeOffset="54764.0861">23103 5667 228 0,'-9'0'88'0,"9"0"-48"0,-6 6-18 15,0-4 28-15,0 6-4 16,-3 3 2-16,-6 5-11 16,0 2-3-16,4 11-19 15,2 0-7-15,3 1-3 0,12-4-3 16,3-2-2-16,2 0 3 15,4-8 0-15,3-6-1 0,6-7-2 16,0-6-2 0,-3-5-1-16,-6-2 4 15,2-14 3-15,-5 0 1 0,-6 0 2 16,-6-2-4-16,-6 2-2 16,-6 3-3-16,-5 0 1 15,2-1 1-15,-6 12 0 16,3-1-29-16,-3 3-13 15,3 6-29-15,3 2-13 16,12 2-52 0</inkml:trace>
  <inkml:trace contextRef="#ctx0" brushRef="#br0" timeOffset="54872.0988">23332 5593 320 0,'3'-13'121'0,"3"10"-66"0,-6 3-27 16,0 0 35-16</inkml:trace>
  <inkml:trace contextRef="#ctx0" brushRef="#br0" timeOffset="55063.6943">23335 5585 652 0,'-3'14'31'0,"-3"-1"-18"16,6 0-12-16,0 3-4 0,6 0-5 16,3 2 0-16,3 3 2 15,3 1 1-15,-6 1 5 16,6 1 2-16,-9-3 11 15,-3 1 6-15,-6-1 10 16,-9 0 6-16,0-3-16 0,-15 4-8 16,0-6-23-16,0-3-9 15,4-3-48-15,2-4-19 16,6-4-103 0</inkml:trace>
  <inkml:trace contextRef="#ctx0" brushRef="#br0" timeOffset="58174.8931">20802 6533 212 0,'-9'-22'82'0,"6"41"-44"0,0-8-22 0,-3-9 22 0,-6-2-5 15,3 5 1-15,0 3-15 16,-2 3-6-16,2 7-8 15,0 4-6-15,3 7 0 0,3 3-1 16,12-3-2-16,3-3 0 16,2-5 0-16,4-8 3 15,3-5 0-15,0-8 1 16,3-5 2-16,-3-11-1 16,-3-2-1-16,-4-6 5 15,-5 3 4-15,-3 0 1 16,-9-1 2-16,-3-1 0 0,-3 4 0 15,-2 3-2-15,-1 3-1 16,0 2-12-16,3 11-3 16,0 0-37-16,6 0-16 15,3 0-78 1</inkml:trace>
  <inkml:trace contextRef="#ctx0" brushRef="#br0" timeOffset="58429.5228">21106 6207 304 0,'-27'-8'115'0,"18"11"-62"0,-3 5-49 16,6-3 26-16,-6 11-17 16,-3 5-2-16,9 11-9 15,9 10-2-15,0 14 0 16,6-3-3-16,3 0 0 0,0-3 4 15,0-5 1-15,0-5-3 16,-3-9 1-16,0-4-9 16,-3-6-2-16,-6-5-43 15,-6-8-16-15,-3-8-55 16</inkml:trace>
  <inkml:trace contextRef="#ctx0" brushRef="#br0" timeOffset="58580.4779">20865 6493 288 0,'-3'-19'107'0,"6"19"-58"0,3 0-53 0,-1 0 18 16,7 0 3-16,6 0 6 16,12 0-12-16,6-2-4 15,-1-1-4-15,1 0-3 0,0-2 3 16,3 0-48-16,-4 0-22 16,1-3-63-1</inkml:trace>
  <inkml:trace contextRef="#ctx0" brushRef="#br0" timeOffset="58958.4045">21412 6456 276 0,'3'0'104'0,"0"2"-56"0,12 4-45 0,-9 4 21 16,6 1-1-16,0 7 3 15,0 4-11 1,3 1-4-16,-3 1-7 16,-4-3-1-16,1 3 1 0,0-3-5 15,0-2-1-15,0-6-37 16,0-2-16-16,0-9-21 0,0-4-8 16,0-4-16-1</inkml:trace>
  <inkml:trace contextRef="#ctx0" brushRef="#br0" timeOffset="59148.3917">21647 6501 236 0,'12'-3'90'0,"-12"6"-48"0,0-1-31 0,0 9 23 0,-6 2-5 15,0 8 3-15,-3 6-3 16,-2 10 2-16,-1 3-17 16,-3 2 3-16,0 0 1 0,3-2-13 15,0 0-2-15,0-3-18 16,3-8-5-16,3-8-30 15,3-5-10-15,3-8-20 16,3-11-7-16,6-5-13 16</inkml:trace>
  <inkml:trace contextRef="#ctx0" brushRef="#br0" timeOffset="59447.4441">21740 6575 260 0,'-3'8'96'0,"0"0"-52"0,3 8-40 0,0-6 21 16,0 3 4-16,0 6 6 15,0 5-14-15,3-6-7 16,3-2-8-16,3-3-3 0,3-2 1 16,-1-3 0-16,4-5 0 15,0-9 2-15,0-4 3 16,-3-4-6-16,-3-1-2 15,-3-1-3-15,-6-3 0 16,-6 1 2-16,-6-9 0 16,-3 6-5-16,-3-3 1 15,3 11-16-15,0-5-6 16,4 12-31-16,2 1-14 0,3 2-53 16</inkml:trace>
  <inkml:trace contextRef="#ctx0" brushRef="#br0" timeOffset="59776.978">21903 6543 268 0,'-3'29'101'0,"6"-8"-54"0,15 3-44 16,-12-13 21-16,3 5-3 16,0-3 4-16,0 0-9 15,3-2-2-15,0-3-8 16,0-3-2-16,3-8 0 0,-3-2-5 0,-4-3-1 15,1-5-2 1,-3 0 3-16,0-3 0 16,-6 0 3-16,0 3-1 15,0-1-1-15,-3 6-4 0,3 1 0 16,-3 1-3-16,6 14-2 16,3 5 2-1,3 3 2-15,0-2 3 16,3-1-8-16,0 3-1 15,3-8-27-15,0-3-11 16,-3-5-16-16,0-3-5 16,-1-2-15-1</inkml:trace>
  <inkml:trace contextRef="#ctx0" brushRef="#br0" timeOffset="60046.8377">22183 6482 160 0,'-3'19'63'0,"6"5"-34"0,0-6-12 15,0-7 20-15,0 2 3 16,0 3 5-16,3 0-11 16,0-3-5-16,-3 0-17 15,0-2-3-15,0-1 1 0,0-2 0 16,-3-2 4-16,0-6 2 16,0 0 2-16,0-3-8 15,-3-2-3-15,0-3-4 16,0-3 0-16,3 1-4 15,3-4 0-15,0-4-1 16,3-3-2-16,3 2-4 0,0 6-2 16,3 0-28-16,0 10-11 15,-4 0-89 1</inkml:trace>
  <inkml:trace contextRef="#ctx0" brushRef="#br0" timeOffset="60392.2773">22526 6437 324 0,'-6'-2'123'0,"6"2"-66"0,-3 0-58 0,0 2 23 0,0 1-13 15,-3 5-1-15,-3 5-4 16,0 6-3-16,-3-3 0 15,9 2-12-15,0 1-3 0,3-1 0 16,3 3 3-16,0 0 5 16,6-2 3-16,0 2 4 15,-3-2 2-15,-6-1 18 16,-3-2 9-16,-3 0-7 16,-3-3-3-16,-3-2-11 15,0-6-4-15,-6 0-16 16,-3-2-8-16,3-8-28 15,1-6-10-15,5-2-34 16,9-3-13-16,9-3 3 16</inkml:trace>
  <inkml:trace contextRef="#ctx0" brushRef="#br0" timeOffset="60710.4775">22621 6533 296 0,'6'21'110'0,"6"-21"-60"0,2 2-47 0,-5 1 21 15,3-3-12-15,0-8 1 16,0 0-8-16,0-2-1 16,-3-1-2-16,0 0-2 0,0 1 3 15,-6-1-2-15,-6 1 2 16,-6-1-7-16,0 0-1 16,-6 6-7-16,0 3-3 0,0 4 4 15,3 11 4-15,1 9 6 16,2 1 5-16,3 4 10 15,6-3 5 1,3-1-5-16,3-1-1 0,5-1-3 16,4-3-1-16,3-4-8 15,0-9 0-15,0-5-17 16,6-3-6-16,3-5-49 16,-7-2-19-16,1-4-32 15</inkml:trace>
  <inkml:trace contextRef="#ctx0" brushRef="#br0" timeOffset="60921.5844">22847 6226 288 0,'0'0'110'0,"3"5"-60"0,3 8-36 0,-3-2 26 16,3 5-7-16,0 10 1 15,0 8-4-15,-3 9-1 16,6-1-16-16,-3 3-6 0,0-3-2 15,-6-4-8-15,6-1-2 16,-4-8-34-16,4-6-13 16,0-4-45-16,3-14-18 15,3-5-10 1</inkml:trace>
  <inkml:trace contextRef="#ctx0" brushRef="#br0" timeOffset="61176.3335">23189 6331 244 0,'0'-29'93'0,"0"8"-50"0,-6-13-28 16,6 21 24-16,-6-1 18 16,-3 1 12-16,-5 3-19 15,5 2-7-15,-3 5-25 16,0 6-13-16,0 5-5 0,3 15-5 16,0 6 1-16,0 9 6 15,9 1 4-15,0 6 1 16,6 0 3-16,0-3-5 15,3-4-1-15,0-7-4 16,-3-4-3-16,0-6-27 16,-3-5-12-16,0-6-37 0,-3-2-14 15,-3-5-57 1</inkml:trace>
  <inkml:trace contextRef="#ctx0" brushRef="#br0" timeOffset="61326.8381">22945 6403 348 0,'6'-5'132'0,"12"-3"-72"0,21 0-55 0,-24 2 30 16,8-1-19-16,10-1-1 15,3 0-14-15,3-3-3 16,2-2 1-16,-11 8-49 0,0-3-18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2-02T23:52:12.58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F01F5826-28CD-4304-97CE-72E5F458FD8A}" emma:medium="tactile" emma:mode="ink">
          <msink:context xmlns:msink="http://schemas.microsoft.com/ink/2010/main" type="inkDrawing" rotatedBoundingBox="8017,6297 11669,6165 11670,6190 8018,6321" shapeName="Other">
            <msink:destinationLink direction="with" ref="{E101069D-4CF2-444A-96A1-D1EC1C012CAD}"/>
          </msink:context>
        </emma:interpretation>
      </emma:emma>
    </inkml:annotationXML>
    <inkml:trace contextRef="#ctx0" brushRef="#br0">8033 6300 140 0,'-15'-3'52'0,"15"3"-28"0,0 3-24 0,0-3 13 15,0 0 6-15,0 0 8 16,0 0 1-16,0 0 3 16,6 2-17-16,0-2 1 0,0 0-1 15,0 0-1-15,0 0 0 16,-1 0-10-16,4 0-3 16,3 0 3-16,6 0 3 0,3 0 1 15,3 0 1-15,6 0 4 16,5 0 3-1,1 0-6-15,6 0-1 0,8 0 0 16,7 0 0-16,5 0-2 16,10-2-1-16,5-1-1 15,4 3 2-15,2-3-3 16,3 1-2-16,3-3 0 16,1-1 1-16,5 4-1 15,6-1-1-15,3 0 1 16,4-5 1-16,-4 3-1 15,6-3-1-15,3 3 3 16,-3 0 0-16,-3-1-1 16,3 1-2-16,4 0 1 0,-10-1 1 15,3 1-3-15,-3 0 0 16,0-1 1-16,-3 4 0 16,-2-1 4-16,-1 1 5 15,0 2-3-15,-9-3 2 16,-5 0-1-16,-10 3 3 15,7 0-1-15,-16-2 0 16,-11 2-5-16,-7-3-3 16,-2 0 0-16,-12 3-1 15,-7-2-20-15,-5 2-9 0,-3-3-49 16,-3 3-22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2A4E6-7EE1-4E70-8A67-6EAD03D7F91E}" type="datetimeFigureOut">
              <a:rPr lang="en-US" smtClean="0"/>
              <a:t>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C1803-DD24-4155-8DB3-DE89E373BE78}" type="slidenum">
              <a:rPr lang="en-US" smtClean="0"/>
              <a:t>‹#›</a:t>
            </a:fld>
            <a:endParaRPr lang="en-US"/>
          </a:p>
        </p:txBody>
      </p:sp>
    </p:spTree>
    <p:extLst>
      <p:ext uri="{BB962C8B-B14F-4D97-AF65-F5344CB8AC3E}">
        <p14:creationId xmlns:p14="http://schemas.microsoft.com/office/powerpoint/2010/main" val="89670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308520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latinLnBrk="0"/>
            <a:r>
              <a:rPr lang="en-US" dirty="0" smtClean="0"/>
              <a:t>Safe Harbor:  “</a:t>
            </a:r>
            <a:r>
              <a:rPr lang="en-US" sz="1200" b="0" i="0" kern="1200" dirty="0" smtClean="0">
                <a:solidFill>
                  <a:schemeClr val="tx1"/>
                </a:solidFill>
                <a:effectLst/>
                <a:latin typeface="+mn-lt"/>
                <a:ea typeface="+mn-ea"/>
                <a:cs typeface="+mn-cs"/>
              </a:rPr>
              <a:t>No provider or user of an interactive computer service shall be treated as the publisher or speaker of any information provided by another information content provider.”</a:t>
            </a:r>
          </a:p>
        </p:txBody>
      </p:sp>
      <p:sp>
        <p:nvSpPr>
          <p:cNvPr id="4" name="Slide Number Placeholder 3"/>
          <p:cNvSpPr>
            <a:spLocks noGrp="1"/>
          </p:cNvSpPr>
          <p:nvPr>
            <p:ph type="sldNum" sz="quarter" idx="10"/>
          </p:nvPr>
        </p:nvSpPr>
        <p:spPr/>
        <p:txBody>
          <a:bodyPr/>
          <a:lstStyle/>
          <a:p>
            <a:fld id="{239C1803-DD24-4155-8DB3-DE89E373BE78}" type="slidenum">
              <a:rPr lang="en-US" smtClean="0"/>
              <a:t>7</a:t>
            </a:fld>
            <a:endParaRPr lang="en-US"/>
          </a:p>
        </p:txBody>
      </p:sp>
    </p:spTree>
    <p:extLst>
      <p:ext uri="{BB962C8B-B14F-4D97-AF65-F5344CB8AC3E}">
        <p14:creationId xmlns:p14="http://schemas.microsoft.com/office/powerpoint/2010/main" val="9453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http://www.californiabirthindex.org/</a:t>
            </a:r>
            <a:endParaRPr lang="en-US" dirty="0"/>
          </a:p>
        </p:txBody>
      </p:sp>
      <p:sp>
        <p:nvSpPr>
          <p:cNvPr id="4" name="Slide Number Placeholder 3"/>
          <p:cNvSpPr>
            <a:spLocks noGrp="1"/>
          </p:cNvSpPr>
          <p:nvPr>
            <p:ph type="sldNum" sz="quarter" idx="10"/>
          </p:nvPr>
        </p:nvSpPr>
        <p:spPr/>
        <p:txBody>
          <a:bodyPr/>
          <a:lstStyle/>
          <a:p>
            <a:fld id="{239C1803-DD24-4155-8DB3-DE89E373BE78}" type="slidenum">
              <a:rPr lang="en-US" smtClean="0"/>
              <a:t>13</a:t>
            </a:fld>
            <a:endParaRPr lang="en-US"/>
          </a:p>
        </p:txBody>
      </p:sp>
    </p:spTree>
    <p:extLst>
      <p:ext uri="{BB962C8B-B14F-4D97-AF65-F5344CB8AC3E}">
        <p14:creationId xmlns:p14="http://schemas.microsoft.com/office/powerpoint/2010/main" val="103798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http://www.californiabirthindex.org/</a:t>
            </a:r>
            <a:endParaRPr lang="en-US" dirty="0"/>
          </a:p>
        </p:txBody>
      </p:sp>
      <p:sp>
        <p:nvSpPr>
          <p:cNvPr id="4" name="Slide Number Placeholder 3"/>
          <p:cNvSpPr>
            <a:spLocks noGrp="1"/>
          </p:cNvSpPr>
          <p:nvPr>
            <p:ph type="sldNum" sz="quarter" idx="10"/>
          </p:nvPr>
        </p:nvSpPr>
        <p:spPr/>
        <p:txBody>
          <a:bodyPr/>
          <a:lstStyle/>
          <a:p>
            <a:fld id="{239C1803-DD24-4155-8DB3-DE89E373BE78}" type="slidenum">
              <a:rPr lang="en-US" smtClean="0"/>
              <a:t>14</a:t>
            </a:fld>
            <a:endParaRPr lang="en-US"/>
          </a:p>
        </p:txBody>
      </p:sp>
    </p:spTree>
    <p:extLst>
      <p:ext uri="{BB962C8B-B14F-4D97-AF65-F5344CB8AC3E}">
        <p14:creationId xmlns:p14="http://schemas.microsoft.com/office/powerpoint/2010/main" val="109500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9C1803-DD24-4155-8DB3-DE89E373BE78}" type="slidenum">
              <a:rPr lang="en-US" smtClean="0"/>
              <a:t>20</a:t>
            </a:fld>
            <a:endParaRPr lang="en-US"/>
          </a:p>
        </p:txBody>
      </p:sp>
    </p:spTree>
    <p:extLst>
      <p:ext uri="{BB962C8B-B14F-4D97-AF65-F5344CB8AC3E}">
        <p14:creationId xmlns:p14="http://schemas.microsoft.com/office/powerpoint/2010/main" val="266257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for joke or scene in a movie/video, find a song</a:t>
            </a:r>
            <a:r>
              <a:rPr lang="en-US" baseline="0" dirty="0" smtClean="0"/>
              <a:t> by a sequence of notes, find an image by background or type of scenery.</a:t>
            </a:r>
            <a:endParaRPr lang="en-US" dirty="0"/>
          </a:p>
        </p:txBody>
      </p:sp>
      <p:sp>
        <p:nvSpPr>
          <p:cNvPr id="4" name="Slide Number Placeholder 3"/>
          <p:cNvSpPr>
            <a:spLocks noGrp="1"/>
          </p:cNvSpPr>
          <p:nvPr>
            <p:ph type="sldNum" sz="quarter" idx="10"/>
          </p:nvPr>
        </p:nvSpPr>
        <p:spPr/>
        <p:txBody>
          <a:bodyPr/>
          <a:lstStyle/>
          <a:p>
            <a:fld id="{239C1803-DD24-4155-8DB3-DE89E373BE78}" type="slidenum">
              <a:rPr lang="en-US" smtClean="0"/>
              <a:t>22</a:t>
            </a:fld>
            <a:endParaRPr lang="en-US"/>
          </a:p>
        </p:txBody>
      </p:sp>
    </p:spTree>
    <p:extLst>
      <p:ext uri="{BB962C8B-B14F-4D97-AF65-F5344CB8AC3E}">
        <p14:creationId xmlns:p14="http://schemas.microsoft.com/office/powerpoint/2010/main" val="114993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a:t>
            </a:fld>
            <a:endParaRPr lang="en-US"/>
          </a:p>
        </p:txBody>
      </p:sp>
    </p:spTree>
    <p:extLst>
      <p:ext uri="{BB962C8B-B14F-4D97-AF65-F5344CB8AC3E}">
        <p14:creationId xmlns:p14="http://schemas.microsoft.com/office/powerpoint/2010/main" val="42700551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406DA1C-3933-4D87-83F6-6A5B55D155FD}" type="slidenum">
              <a:rPr lang="en-US" smtClean="0"/>
              <a:t>‹#›</a:t>
            </a:fld>
            <a:endParaRPr lang="en-US"/>
          </a:p>
        </p:txBody>
      </p:sp>
    </p:spTree>
    <p:extLst>
      <p:ext uri="{BB962C8B-B14F-4D97-AF65-F5344CB8AC3E}">
        <p14:creationId xmlns:p14="http://schemas.microsoft.com/office/powerpoint/2010/main" val="1425958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406DA1C-3933-4D87-83F6-6A5B55D155FD}"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2242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406DA1C-3933-4D87-83F6-6A5B55D155FD}" type="slidenum">
              <a:rPr lang="en-US" smtClean="0"/>
              <a:t>‹#›</a:t>
            </a:fld>
            <a:endParaRPr lang="en-US"/>
          </a:p>
        </p:txBody>
      </p:sp>
    </p:spTree>
    <p:extLst>
      <p:ext uri="{BB962C8B-B14F-4D97-AF65-F5344CB8AC3E}">
        <p14:creationId xmlns:p14="http://schemas.microsoft.com/office/powerpoint/2010/main" val="990748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406DA1C-3933-4D87-83F6-6A5B55D155FD}" type="slidenum">
              <a:rPr lang="en-US" smtClean="0"/>
              <a:t>‹#›</a:t>
            </a:fld>
            <a:endParaRPr lang="en-US"/>
          </a:p>
        </p:txBody>
      </p:sp>
    </p:spTree>
    <p:extLst>
      <p:ext uri="{BB962C8B-B14F-4D97-AF65-F5344CB8AC3E}">
        <p14:creationId xmlns:p14="http://schemas.microsoft.com/office/powerpoint/2010/main" val="1491450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C406DA1C-3933-4D87-83F6-6A5B55D155FD}"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67689" y="-2231"/>
            <a:ext cx="1276311"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CSE120</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Winter 2018</a:t>
            </a:r>
          </a:p>
        </p:txBody>
      </p:sp>
      <p:sp>
        <p:nvSpPr>
          <p:cNvPr id="17" name="TextBox 16"/>
          <p:cNvSpPr txBox="1"/>
          <p:nvPr/>
        </p:nvSpPr>
        <p:spPr>
          <a:xfrm>
            <a:off x="4147857" y="-2231"/>
            <a:ext cx="848309"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L13:  Privacy</a:t>
            </a:r>
          </a:p>
        </p:txBody>
      </p:sp>
    </p:spTree>
    <p:extLst>
      <p:ext uri="{BB962C8B-B14F-4D97-AF65-F5344CB8AC3E}">
        <p14:creationId xmlns:p14="http://schemas.microsoft.com/office/powerpoint/2010/main" val="10947311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hyperlink" Target="https://www.washingtonpost.com/world/a-map-showing-the-users-of-fitness-devices-lets-the-world-see-where-us-soldiers-are-and-what-they-are-doing/2018/01/28/86915662-0441-11e8-aa61-f3391373867e_story.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csi.berkeley.edu/icsi/projects/multimed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emf"/><Relationship Id="rId5" Type="http://schemas.openxmlformats.org/officeDocument/2006/relationships/image" Target="../media/image15.png"/><Relationship Id="rId10" Type="http://schemas.openxmlformats.org/officeDocument/2006/relationships/customXml" Target="../ink/ink8.xml"/><Relationship Id="rId4" Type="http://schemas.openxmlformats.org/officeDocument/2006/relationships/image" Target="../media/image12.wmf"/><Relationship Id="rId9" Type="http://schemas.openxmlformats.org/officeDocument/2006/relationships/image" Target="../media/image14.wmf"/></Relationships>
</file>

<file path=ppt/slides/_rels/slide24.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3.emf"/><Relationship Id="rId3" Type="http://schemas.openxmlformats.org/officeDocument/2006/relationships/image" Target="../media/image18.jpeg"/><Relationship Id="rId7" Type="http://schemas.openxmlformats.org/officeDocument/2006/relationships/image" Target="../media/image20.emf"/><Relationship Id="rId12" Type="http://schemas.openxmlformats.org/officeDocument/2006/relationships/customXml" Target="../ink/ink1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22.emf"/><Relationship Id="rId5" Type="http://schemas.openxmlformats.org/officeDocument/2006/relationships/image" Target="../media/image19.emf"/><Relationship Id="rId15" Type="http://schemas.openxmlformats.org/officeDocument/2006/relationships/image" Target="../media/image24.emf"/><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21.emf"/><Relationship Id="rId14" Type="http://schemas.openxmlformats.org/officeDocument/2006/relationships/customXml" Target="../ink/ink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app.teachingprivacy.org/"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hyperlink" Target="http://pollev.com/justin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17.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customXml" Target="../ink/ink18.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itscovarr.com/2016/05/the-trouble-with-online-quizzes/"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hyperlink" Target="https://tosdr.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dium.com/@aristoNYC/social-justice-bullies-the-authoritarianism-of-millennial-social-justice-6bdb5ad3c9d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teachingprivac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ackchannel.com/the-most-important-law-in-tech-has-a-problem-64f5464128b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F7pYHN9iC9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smtClean="0"/>
              <a:t>Privacy</a:t>
            </a:r>
            <a:br>
              <a:rPr lang="en-US" dirty="0" smtClean="0"/>
            </a:br>
            <a:r>
              <a:rPr lang="en-US" sz="2000" b="0" dirty="0" smtClean="0"/>
              <a:t>CSE 120 Winter 2018</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smtClean="0"/>
              <a:t>Instructor: 	Teaching Assistants:</a:t>
            </a:r>
          </a:p>
          <a:p>
            <a:pPr algn="l"/>
            <a:r>
              <a:rPr lang="en-US" sz="2000" dirty="0" smtClean="0"/>
              <a:t>Justin Hsia	</a:t>
            </a:r>
            <a:r>
              <a:rPr lang="en-US" sz="2000" dirty="0" err="1" smtClean="0"/>
              <a:t>Anupam</a:t>
            </a:r>
            <a:r>
              <a:rPr lang="en-US" sz="2000" dirty="0" smtClean="0"/>
              <a:t> </a:t>
            </a:r>
            <a:r>
              <a:rPr lang="en-US" sz="2000" dirty="0"/>
              <a:t>Gupta, </a:t>
            </a:r>
            <a:r>
              <a:rPr lang="en-US" sz="2000" dirty="0" smtClean="0"/>
              <a:t>	Cheng Ni, 	Eugene </a:t>
            </a:r>
            <a:r>
              <a:rPr lang="en-US" sz="2000" dirty="0"/>
              <a:t>Oh, </a:t>
            </a:r>
            <a:r>
              <a:rPr lang="en-US" sz="2000" dirty="0" smtClean="0"/>
              <a:t/>
            </a:r>
            <a:br>
              <a:rPr lang="en-US" sz="2000" dirty="0" smtClean="0"/>
            </a:br>
            <a:r>
              <a:rPr lang="en-US" sz="2000" dirty="0" smtClean="0"/>
              <a:t>		Sam Wolfson, 	Sophie Tian,	Teagan </a:t>
            </a:r>
            <a:r>
              <a:rPr lang="en-US" sz="2000" dirty="0" err="1" smtClean="0"/>
              <a:t>Horkan</a:t>
            </a:r>
            <a:endParaRPr lang="en-US" sz="2000" dirty="0" smtClean="0"/>
          </a:p>
          <a:p>
            <a:pPr algn="l"/>
            <a:endParaRPr lang="en-US" sz="1000" dirty="0" smtClean="0"/>
          </a:p>
        </p:txBody>
      </p:sp>
      <p:sp>
        <p:nvSpPr>
          <p:cNvPr id="8" name="TextBox 7"/>
          <p:cNvSpPr txBox="1"/>
          <p:nvPr/>
        </p:nvSpPr>
        <p:spPr>
          <a:xfrm>
            <a:off x="365760" y="3108961"/>
            <a:ext cx="8412480" cy="3877985"/>
          </a:xfrm>
          <a:prstGeom prst="rect">
            <a:avLst/>
          </a:prstGeom>
          <a:noFill/>
        </p:spPr>
        <p:txBody>
          <a:bodyPr wrap="square" rtlCol="0">
            <a:spAutoFit/>
          </a:bodyPr>
          <a:lstStyle/>
          <a:p>
            <a:pPr>
              <a:spcBef>
                <a:spcPts val="600"/>
              </a:spcBef>
            </a:pPr>
            <a:r>
              <a:rPr lang="en-US" sz="2000" b="1" dirty="0">
                <a:latin typeface="Calibri" panose="020F0502020204030204" pitchFamily="34" charset="0"/>
                <a:cs typeface="Calibri" panose="020F0502020204030204" pitchFamily="34" charset="0"/>
              </a:rPr>
              <a:t>U.S. </a:t>
            </a:r>
            <a:r>
              <a:rPr lang="en-US" sz="2000" b="1" dirty="0" smtClean="0">
                <a:latin typeface="Calibri" panose="020F0502020204030204" pitchFamily="34" charset="0"/>
                <a:cs typeface="Calibri" panose="020F0502020204030204" pitchFamily="34" charset="0"/>
              </a:rPr>
              <a:t>soldiers are revealing sensitive and dangerous information by jogging</a:t>
            </a:r>
            <a:endParaRPr lang="en-US" sz="2000" dirty="0"/>
          </a:p>
          <a:p>
            <a:pPr>
              <a:spcBef>
                <a:spcPts val="600"/>
              </a:spcBef>
            </a:pPr>
            <a:r>
              <a:rPr lang="en-US" dirty="0" smtClean="0">
                <a:latin typeface="Times New Roman" panose="02020603050405020304" pitchFamily="18" charset="0"/>
                <a:cs typeface="Times New Roman" panose="02020603050405020304" pitchFamily="18" charset="0"/>
              </a:rPr>
              <a:t>“An interactive map posted on the Internet that shows the whereabouts of people who use fitness devices such as Fitbit also reveals highly sensitive information about the locations and activities of soldiers at U.S. military bases, in what appears to be a major security oversight.  In war zones and deserts in countries such as Iraq and Syria, the heat map becomes almost entirely dark — except for scattered pinpricks of activity. Zooming </a:t>
            </a:r>
            <a:r>
              <a:rPr lang="en-US" dirty="0">
                <a:latin typeface="Times New Roman" panose="02020603050405020304" pitchFamily="18" charset="0"/>
                <a:cs typeface="Times New Roman" panose="02020603050405020304" pitchFamily="18" charset="0"/>
              </a:rPr>
              <a:t>in on those areas brings into focus the locations and outlines of known U.S. military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bases</a:t>
            </a:r>
            <a:r>
              <a:rPr lang="en-US" dirty="0">
                <a:latin typeface="Times New Roman" panose="02020603050405020304" pitchFamily="18" charset="0"/>
                <a:cs typeface="Times New Roman" panose="02020603050405020304" pitchFamily="18" charset="0"/>
              </a:rPr>
              <a:t>, as well as of other unknown and potentially sensitive sites — presumably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American soldiers and other personnel are using fitness trackers as they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move around.”</a:t>
            </a:r>
            <a:endParaRPr lang="en-US" sz="1800" dirty="0" smtClean="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US" sz="1600" dirty="0">
                <a:latin typeface="Calibri" panose="020F0502020204030204" pitchFamily="34" charset="0"/>
                <a:cs typeface="Calibri" panose="020F0502020204030204" pitchFamily="34" charset="0"/>
                <a:hlinkClick r:id="rId5"/>
              </a:rPr>
              <a:t>https://</a:t>
            </a:r>
            <a:r>
              <a:rPr lang="en-US" sz="1600" dirty="0" smtClean="0">
                <a:latin typeface="Calibri" panose="020F0502020204030204" pitchFamily="34" charset="0"/>
                <a:cs typeface="Calibri" panose="020F0502020204030204" pitchFamily="34" charset="0"/>
                <a:hlinkClick r:id="rId5"/>
              </a:rPr>
              <a:t>www.washingtonpost.com/world/a-map-showing-the-users-of-fitness-devices</a:t>
            </a:r>
            <a:br>
              <a:rPr lang="en-US" sz="1600" dirty="0" smtClean="0">
                <a:latin typeface="Calibri" panose="020F0502020204030204" pitchFamily="34" charset="0"/>
                <a:cs typeface="Calibri" panose="020F0502020204030204" pitchFamily="34" charset="0"/>
                <a:hlinkClick r:id="rId5"/>
              </a:rPr>
            </a:br>
            <a:r>
              <a:rPr lang="en-US" sz="1600" dirty="0" smtClean="0">
                <a:latin typeface="Calibri" panose="020F0502020204030204" pitchFamily="34" charset="0"/>
                <a:cs typeface="Calibri" panose="020F0502020204030204" pitchFamily="34" charset="0"/>
                <a:hlinkClick r:id="rId5"/>
              </a:rPr>
              <a:t>-lets-the-world-see-where-us-soldiers-are-and-what-they-are-doing/2018/01/28/</a:t>
            </a:r>
            <a:br>
              <a:rPr lang="en-US" sz="1600" dirty="0" smtClean="0">
                <a:latin typeface="Calibri" panose="020F0502020204030204" pitchFamily="34" charset="0"/>
                <a:cs typeface="Calibri" panose="020F0502020204030204" pitchFamily="34" charset="0"/>
                <a:hlinkClick r:id="rId5"/>
              </a:rPr>
            </a:br>
            <a:r>
              <a:rPr lang="en-US" sz="1600" dirty="0" smtClean="0">
                <a:latin typeface="Calibri" panose="020F0502020204030204" pitchFamily="34" charset="0"/>
                <a:cs typeface="Calibri" panose="020F0502020204030204" pitchFamily="34" charset="0"/>
                <a:hlinkClick r:id="rId5"/>
              </a:rPr>
              <a:t>86915662-0441-11e8-aa61-f3391373867e_story.html</a:t>
            </a:r>
            <a:r>
              <a:rPr lang="en-US" sz="1600" dirty="0" smtClean="0">
                <a:latin typeface="Calibri" panose="020F0502020204030204" pitchFamily="34" charset="0"/>
                <a:cs typeface="Calibri" panose="020F0502020204030204" pitchFamily="34" charset="0"/>
              </a:rPr>
              <a:t> </a:t>
            </a:r>
            <a:endParaRPr lang="en-US" sz="1600" b="0" dirty="0" smtClean="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22497" t="9468" r="26679" b="2341"/>
          <a:stretch/>
        </p:blipFill>
        <p:spPr>
          <a:xfrm>
            <a:off x="7863840" y="5214173"/>
            <a:ext cx="1280160" cy="1643827"/>
          </a:xfrm>
          <a:prstGeom prst="rect">
            <a:avLst/>
          </a:prstGeom>
        </p:spPr>
      </p:pic>
    </p:spTree>
    <p:extLst>
      <p:ext uri="{BB962C8B-B14F-4D97-AF65-F5344CB8AC3E}">
        <p14:creationId xmlns:p14="http://schemas.microsoft.com/office/powerpoint/2010/main" val="2447608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Responses</a:t>
            </a:r>
            <a:endParaRPr lang="en-US" dirty="0"/>
          </a:p>
        </p:txBody>
      </p:sp>
      <p:sp>
        <p:nvSpPr>
          <p:cNvPr id="3" name="Content Placeholder 2"/>
          <p:cNvSpPr>
            <a:spLocks noGrp="1"/>
          </p:cNvSpPr>
          <p:nvPr>
            <p:ph idx="1"/>
          </p:nvPr>
        </p:nvSpPr>
        <p:spPr/>
        <p:txBody>
          <a:bodyPr/>
          <a:lstStyle/>
          <a:p>
            <a:r>
              <a:rPr lang="en-US" dirty="0" smtClean="0"/>
              <a:t>In what ways do you produce information (“digital footprints”) online?</a:t>
            </a:r>
          </a:p>
          <a:p>
            <a:pPr lvl="1"/>
            <a:r>
              <a:rPr lang="en-US" dirty="0" smtClean="0"/>
              <a:t>Post to social media</a:t>
            </a:r>
          </a:p>
          <a:p>
            <a:pPr lvl="1"/>
            <a:r>
              <a:rPr lang="en-US" dirty="0" smtClean="0"/>
              <a:t>Location services</a:t>
            </a:r>
          </a:p>
          <a:p>
            <a:pPr lvl="1"/>
            <a:r>
              <a:rPr lang="en-US" dirty="0" smtClean="0"/>
              <a:t>Google searches</a:t>
            </a:r>
          </a:p>
          <a:p>
            <a:pPr lvl="1"/>
            <a:r>
              <a:rPr lang="en-US" dirty="0" err="1" smtClean="0"/>
              <a:t>Youtube</a:t>
            </a:r>
            <a:r>
              <a:rPr lang="en-US" dirty="0" smtClean="0"/>
              <a:t> video</a:t>
            </a:r>
          </a:p>
          <a:p>
            <a:pPr lvl="1"/>
            <a:r>
              <a:rPr lang="en-US" dirty="0" smtClean="0"/>
              <a:t>Online shopping</a:t>
            </a:r>
          </a:p>
          <a:p>
            <a:pPr lvl="1"/>
            <a:endParaRPr lang="en-US" dirty="0" smtClean="0"/>
          </a:p>
        </p:txBody>
      </p:sp>
      <p:sp>
        <p:nvSpPr>
          <p:cNvPr id="4" name="Slide Number Placeholder 3"/>
          <p:cNvSpPr>
            <a:spLocks noGrp="1"/>
          </p:cNvSpPr>
          <p:nvPr>
            <p:ph type="sldNum" sz="quarter" idx="10"/>
          </p:nvPr>
        </p:nvSpPr>
        <p:spPr/>
        <p:txBody>
          <a:bodyPr/>
          <a:lstStyle/>
          <a:p>
            <a:fld id="{C406DA1C-3933-4D87-83F6-6A5B55D155FD}" type="slidenum">
              <a:rPr lang="en-US" smtClean="0"/>
              <a:t>10</a:t>
            </a:fld>
            <a:endParaRPr lang="en-US"/>
          </a:p>
        </p:txBody>
      </p:sp>
    </p:spTree>
    <p:extLst>
      <p:ext uri="{BB962C8B-B14F-4D97-AF65-F5344CB8AC3E}">
        <p14:creationId xmlns:p14="http://schemas.microsoft.com/office/powerpoint/2010/main" val="1791016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Information</a:t>
            </a:r>
            <a:endParaRPr lang="en-US" dirty="0"/>
          </a:p>
        </p:txBody>
      </p:sp>
      <p:sp>
        <p:nvSpPr>
          <p:cNvPr id="3" name="Content Placeholder 2"/>
          <p:cNvSpPr>
            <a:spLocks noGrp="1"/>
          </p:cNvSpPr>
          <p:nvPr>
            <p:ph idx="1"/>
          </p:nvPr>
        </p:nvSpPr>
        <p:spPr/>
        <p:txBody>
          <a:bodyPr/>
          <a:lstStyle/>
          <a:p>
            <a:r>
              <a:rPr lang="en-US" dirty="0" smtClean="0"/>
              <a:t>Profile</a:t>
            </a:r>
          </a:p>
          <a:p>
            <a:pPr lvl="1"/>
            <a:r>
              <a:rPr lang="en-US" dirty="0" smtClean="0"/>
              <a:t>Name, birthdate/age, job, photo, contact info, etc.</a:t>
            </a:r>
          </a:p>
          <a:p>
            <a:r>
              <a:rPr lang="en-US" dirty="0" smtClean="0"/>
              <a:t>Transactions</a:t>
            </a:r>
          </a:p>
          <a:p>
            <a:pPr lvl="1"/>
            <a:r>
              <a:rPr lang="en-US" dirty="0" smtClean="0"/>
              <a:t>Timestamp, store, product, price, payment info</a:t>
            </a:r>
          </a:p>
          <a:p>
            <a:r>
              <a:rPr lang="en-US" dirty="0" smtClean="0"/>
              <a:t>Preferences</a:t>
            </a:r>
          </a:p>
          <a:p>
            <a:pPr lvl="1"/>
            <a:r>
              <a:rPr lang="en-US" dirty="0" smtClean="0"/>
              <a:t>Clicks, advertisements, “likes”, browsing history</a:t>
            </a:r>
          </a:p>
          <a:p>
            <a:r>
              <a:rPr lang="en-US" dirty="0" smtClean="0"/>
              <a:t>Location</a:t>
            </a:r>
          </a:p>
          <a:p>
            <a:pPr lvl="1"/>
            <a:r>
              <a:rPr lang="en-US" dirty="0" smtClean="0"/>
              <a:t>Geotags, location tags, GPS data</a:t>
            </a:r>
          </a:p>
          <a:p>
            <a:pPr lvl="2"/>
            <a:endParaRPr lang="en-US" dirty="0"/>
          </a:p>
          <a:p>
            <a:r>
              <a:rPr lang="en-US" dirty="0" smtClean="0"/>
              <a:t>Can these be connected to you?</a:t>
            </a:r>
          </a:p>
          <a:p>
            <a:pPr lvl="1"/>
            <a:r>
              <a:rPr lang="en-US" dirty="0" smtClean="0"/>
              <a:t>Payment info, customer IDs, login accounts</a:t>
            </a:r>
          </a:p>
          <a:p>
            <a:pPr lvl="1"/>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11</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2933640" y="5560560"/>
              <a:ext cx="3316680" cy="1116720"/>
            </p14:xfrm>
          </p:contentPart>
        </mc:Choice>
        <mc:Fallback>
          <p:pic>
            <p:nvPicPr>
              <p:cNvPr id="5" name="Ink 4"/>
              <p:cNvPicPr/>
              <p:nvPr/>
            </p:nvPicPr>
            <p:blipFill>
              <a:blip r:embed="rId3"/>
              <a:stretch>
                <a:fillRect/>
              </a:stretch>
            </p:blipFill>
            <p:spPr>
              <a:xfrm>
                <a:off x="2923920" y="5551920"/>
                <a:ext cx="3335040" cy="1134720"/>
              </a:xfrm>
              <a:prstGeom prst="rect">
                <a:avLst/>
              </a:prstGeom>
            </p:spPr>
          </p:pic>
        </mc:Fallback>
      </mc:AlternateContent>
    </p:spTree>
    <p:extLst>
      <p:ext uri="{BB962C8B-B14F-4D97-AF65-F5344CB8AC3E}">
        <p14:creationId xmlns:p14="http://schemas.microsoft.com/office/powerpoint/2010/main" val="18336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Information</a:t>
            </a:r>
            <a:endParaRPr lang="en-US" dirty="0"/>
          </a:p>
        </p:txBody>
      </p:sp>
      <p:sp>
        <p:nvSpPr>
          <p:cNvPr id="3" name="Content Placeholder 2"/>
          <p:cNvSpPr>
            <a:spLocks noGrp="1"/>
          </p:cNvSpPr>
          <p:nvPr>
            <p:ph idx="1"/>
          </p:nvPr>
        </p:nvSpPr>
        <p:spPr/>
        <p:txBody>
          <a:bodyPr/>
          <a:lstStyle/>
          <a:p>
            <a:r>
              <a:rPr lang="en-US" dirty="0" smtClean="0"/>
              <a:t>Profile</a:t>
            </a:r>
          </a:p>
          <a:p>
            <a:pPr lvl="1"/>
            <a:r>
              <a:rPr lang="en-US" dirty="0" smtClean="0"/>
              <a:t>Name, birthdate/age, job, photo, contact info, etc.</a:t>
            </a:r>
          </a:p>
          <a:p>
            <a:r>
              <a:rPr lang="en-US" dirty="0" smtClean="0"/>
              <a:t>Transactions</a:t>
            </a:r>
          </a:p>
          <a:p>
            <a:pPr lvl="1"/>
            <a:r>
              <a:rPr lang="en-US" dirty="0" smtClean="0"/>
              <a:t>Timestamp, store, product, price, payment info</a:t>
            </a:r>
          </a:p>
          <a:p>
            <a:r>
              <a:rPr lang="en-US" dirty="0" smtClean="0"/>
              <a:t>Preferences</a:t>
            </a:r>
          </a:p>
          <a:p>
            <a:pPr lvl="1"/>
            <a:r>
              <a:rPr lang="en-US" dirty="0" smtClean="0"/>
              <a:t>Clicks, advertisements, “likes”, browsing history</a:t>
            </a:r>
          </a:p>
          <a:p>
            <a:r>
              <a:rPr lang="en-US" dirty="0" smtClean="0"/>
              <a:t>Location</a:t>
            </a:r>
          </a:p>
          <a:p>
            <a:pPr lvl="1"/>
            <a:r>
              <a:rPr lang="en-US" dirty="0" smtClean="0"/>
              <a:t>Geotags, location tags, GPS data</a:t>
            </a:r>
          </a:p>
          <a:p>
            <a:pPr lvl="2"/>
            <a:endParaRPr lang="en-US" dirty="0"/>
          </a:p>
          <a:p>
            <a:r>
              <a:rPr lang="en-US" dirty="0" smtClean="0"/>
              <a:t>What happens to all of this information?</a:t>
            </a:r>
          </a:p>
          <a:p>
            <a:pPr lvl="1"/>
            <a:r>
              <a:rPr lang="en-US" dirty="0" smtClean="0"/>
              <a:t>Targeted advertising, sold for $, Big Data analysis</a:t>
            </a:r>
          </a:p>
          <a:p>
            <a:pPr lvl="1"/>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12</a:t>
            </a:fld>
            <a:endParaRPr lang="en-US"/>
          </a:p>
        </p:txBody>
      </p:sp>
    </p:spTree>
    <p:extLst>
      <p:ext uri="{BB962C8B-B14F-4D97-AF65-F5344CB8AC3E}">
        <p14:creationId xmlns:p14="http://schemas.microsoft.com/office/powerpoint/2010/main" val="1844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Private?</a:t>
            </a:r>
            <a:endParaRPr lang="en-US" dirty="0"/>
          </a:p>
        </p:txBody>
      </p:sp>
      <p:sp>
        <p:nvSpPr>
          <p:cNvPr id="3" name="Content Placeholder 2"/>
          <p:cNvSpPr>
            <a:spLocks noGrp="1"/>
          </p:cNvSpPr>
          <p:nvPr>
            <p:ph idx="1"/>
          </p:nvPr>
        </p:nvSpPr>
        <p:spPr/>
        <p:txBody>
          <a:bodyPr/>
          <a:lstStyle/>
          <a:p>
            <a:r>
              <a:rPr lang="en-US" dirty="0" smtClean="0"/>
              <a:t>Birth Certificate demo</a:t>
            </a:r>
          </a:p>
          <a:p>
            <a:pPr lvl="2"/>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13</a:t>
            </a:fld>
            <a:endParaRPr lang="en-US"/>
          </a:p>
        </p:txBody>
      </p:sp>
    </p:spTree>
    <p:extLst>
      <p:ext uri="{BB962C8B-B14F-4D97-AF65-F5344CB8AC3E}">
        <p14:creationId xmlns:p14="http://schemas.microsoft.com/office/powerpoint/2010/main" val="124781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Private?</a:t>
            </a:r>
            <a:endParaRPr lang="en-US" dirty="0"/>
          </a:p>
        </p:txBody>
      </p:sp>
      <p:sp>
        <p:nvSpPr>
          <p:cNvPr id="3" name="Content Placeholder 2"/>
          <p:cNvSpPr>
            <a:spLocks noGrp="1"/>
          </p:cNvSpPr>
          <p:nvPr>
            <p:ph idx="1"/>
          </p:nvPr>
        </p:nvSpPr>
        <p:spPr/>
        <p:txBody>
          <a:bodyPr/>
          <a:lstStyle/>
          <a:p>
            <a:r>
              <a:rPr lang="en-US" dirty="0" smtClean="0"/>
              <a:t>Birth Certificate demo</a:t>
            </a:r>
          </a:p>
          <a:p>
            <a:pPr lvl="2"/>
            <a:endParaRPr lang="en-US" dirty="0"/>
          </a:p>
          <a:p>
            <a:r>
              <a:rPr lang="en-US" dirty="0" smtClean="0"/>
              <a:t>Is this a violation of my privacy?</a:t>
            </a:r>
          </a:p>
          <a:p>
            <a:pPr lvl="1"/>
            <a:r>
              <a:rPr lang="en-US" dirty="0" smtClean="0"/>
              <a:t>Maybe not:  birth certificates are public record</a:t>
            </a:r>
          </a:p>
          <a:p>
            <a:pPr lvl="2"/>
            <a:endParaRPr lang="en-US" dirty="0" smtClean="0"/>
          </a:p>
          <a:p>
            <a:r>
              <a:rPr lang="en-US" dirty="0" smtClean="0"/>
              <a:t>Did this need to be online?</a:t>
            </a:r>
          </a:p>
          <a:p>
            <a:pPr lvl="1"/>
            <a:r>
              <a:rPr lang="en-US" dirty="0" smtClean="0"/>
              <a:t>No… but it is and there’s nothing I can do about it</a:t>
            </a:r>
          </a:p>
          <a:p>
            <a:pPr lvl="2"/>
            <a:endParaRPr lang="en-US" dirty="0"/>
          </a:p>
          <a:p>
            <a:r>
              <a:rPr lang="en-US" dirty="0" smtClean="0"/>
              <a:t>Back to transactions:</a:t>
            </a:r>
          </a:p>
          <a:p>
            <a:pPr lvl="1"/>
            <a:r>
              <a:rPr lang="en-US" dirty="0" smtClean="0"/>
              <a:t>Socks might not be a sensitive product to buy</a:t>
            </a:r>
          </a:p>
          <a:p>
            <a:pPr lvl="1"/>
            <a:r>
              <a:rPr lang="en-US" dirty="0" smtClean="0"/>
              <a:t>Pregnancy tests might be a sensitive product to buy</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14</a:t>
            </a:fld>
            <a:endParaRPr lang="en-US"/>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159920" y="5480640"/>
              <a:ext cx="6827400" cy="790200"/>
            </p14:xfrm>
          </p:contentPart>
        </mc:Choice>
        <mc:Fallback>
          <p:pic>
            <p:nvPicPr>
              <p:cNvPr id="5" name="Ink 4"/>
              <p:cNvPicPr/>
              <p:nvPr/>
            </p:nvPicPr>
            <p:blipFill>
              <a:blip r:embed="rId4"/>
              <a:stretch>
                <a:fillRect/>
              </a:stretch>
            </p:blipFill>
            <p:spPr>
              <a:xfrm>
                <a:off x="1150920" y="5473080"/>
                <a:ext cx="6841440" cy="805320"/>
              </a:xfrm>
              <a:prstGeom prst="rect">
                <a:avLst/>
              </a:prstGeom>
            </p:spPr>
          </p:pic>
        </mc:Fallback>
      </mc:AlternateContent>
    </p:spTree>
    <p:extLst>
      <p:ext uri="{BB962C8B-B14F-4D97-AF65-F5344CB8AC3E}">
        <p14:creationId xmlns:p14="http://schemas.microsoft.com/office/powerpoint/2010/main" val="30237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Aside</a:t>
            </a:r>
            <a:endParaRPr lang="en-US" dirty="0"/>
          </a:p>
        </p:txBody>
      </p:sp>
      <p:sp>
        <p:nvSpPr>
          <p:cNvPr id="3" name="Content Placeholder 2"/>
          <p:cNvSpPr>
            <a:spLocks noGrp="1"/>
          </p:cNvSpPr>
          <p:nvPr>
            <p:ph idx="1"/>
          </p:nvPr>
        </p:nvSpPr>
        <p:spPr/>
        <p:txBody>
          <a:bodyPr/>
          <a:lstStyle/>
          <a:p>
            <a:r>
              <a:rPr lang="en-US" dirty="0" smtClean="0"/>
              <a:t>“Security questions” usually ask for personal information that is specific to you:</a:t>
            </a:r>
          </a:p>
          <a:p>
            <a:pPr lvl="1"/>
            <a:r>
              <a:rPr lang="en-US" dirty="0" smtClean="0"/>
              <a:t>Mother’s maiden name</a:t>
            </a:r>
          </a:p>
          <a:p>
            <a:pPr lvl="1"/>
            <a:r>
              <a:rPr lang="en-US" dirty="0" smtClean="0"/>
              <a:t>Place of birth</a:t>
            </a:r>
          </a:p>
          <a:p>
            <a:pPr lvl="1"/>
            <a:r>
              <a:rPr lang="en-US" dirty="0" smtClean="0"/>
              <a:t>Street that you grew up on</a:t>
            </a:r>
          </a:p>
          <a:p>
            <a:pPr lvl="1"/>
            <a:r>
              <a:rPr lang="en-US" dirty="0" smtClean="0"/>
              <a:t>Model of first car</a:t>
            </a:r>
          </a:p>
          <a:p>
            <a:pPr lvl="1"/>
            <a:r>
              <a:rPr lang="en-US" dirty="0" smtClean="0"/>
              <a:t>Name of first pet</a:t>
            </a:r>
          </a:p>
          <a:p>
            <a:pPr lvl="1"/>
            <a:r>
              <a:rPr lang="en-US" dirty="0" smtClean="0"/>
              <a:t>Favorite sports team</a:t>
            </a:r>
          </a:p>
          <a:p>
            <a:pPr lvl="2"/>
            <a:endParaRPr lang="en-US" dirty="0"/>
          </a:p>
          <a:p>
            <a:r>
              <a:rPr lang="en-US" dirty="0" smtClean="0"/>
              <a:t>How close would someone need to be</a:t>
            </a:r>
            <a:r>
              <a:rPr lang="en-US" dirty="0"/>
              <a:t> in your social circles</a:t>
            </a:r>
            <a:r>
              <a:rPr lang="en-US" dirty="0" smtClean="0"/>
              <a:t> in order to know the answer to these questions?</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15</a:t>
            </a:fld>
            <a:endParaRPr lang="en-US"/>
          </a:p>
        </p:txBody>
      </p:sp>
    </p:spTree>
    <p:extLst>
      <p:ext uri="{BB962C8B-B14F-4D97-AF65-F5344CB8AC3E}">
        <p14:creationId xmlns:p14="http://schemas.microsoft.com/office/powerpoint/2010/main" val="332973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Cause</a:t>
            </a:r>
            <a:endParaRPr lang="en-US" dirty="0"/>
          </a:p>
        </p:txBody>
      </p:sp>
      <p:sp>
        <p:nvSpPr>
          <p:cNvPr id="3" name="Content Placeholder 2"/>
          <p:cNvSpPr>
            <a:spLocks noGrp="1"/>
          </p:cNvSpPr>
          <p:nvPr>
            <p:ph idx="1"/>
          </p:nvPr>
        </p:nvSpPr>
        <p:spPr/>
        <p:txBody>
          <a:bodyPr/>
          <a:lstStyle/>
          <a:p>
            <a:r>
              <a:rPr lang="en-US" dirty="0" smtClean="0"/>
              <a:t>Increasingly, people use the Internet for regular activities</a:t>
            </a:r>
          </a:p>
          <a:p>
            <a:pPr lvl="1"/>
            <a:r>
              <a:rPr lang="en-US" i="1" dirty="0" smtClean="0"/>
              <a:t>e.g.</a:t>
            </a:r>
            <a:r>
              <a:rPr lang="en-US" dirty="0" smtClean="0"/>
              <a:t>  communication, shopping, information gathering</a:t>
            </a:r>
          </a:p>
          <a:p>
            <a:pPr lvl="1"/>
            <a:r>
              <a:rPr lang="en-US" dirty="0" smtClean="0"/>
              <a:t>People </a:t>
            </a:r>
            <a:r>
              <a:rPr lang="en-US" i="1" dirty="0" smtClean="0"/>
              <a:t>like</a:t>
            </a:r>
            <a:r>
              <a:rPr lang="en-US" dirty="0" smtClean="0"/>
              <a:t> a highly-personalized web experience</a:t>
            </a:r>
          </a:p>
          <a:p>
            <a:pPr lvl="2"/>
            <a:endParaRPr lang="en-US" dirty="0"/>
          </a:p>
          <a:p>
            <a:r>
              <a:rPr lang="en-US" dirty="0" smtClean="0"/>
              <a:t>Industry is working to improve search and retrieval techniques</a:t>
            </a:r>
          </a:p>
          <a:p>
            <a:pPr lvl="1"/>
            <a:r>
              <a:rPr lang="en-US" dirty="0" smtClean="0"/>
              <a:t>Improve the user experience (and their bottom lines)</a:t>
            </a:r>
          </a:p>
          <a:p>
            <a:pPr lvl="2"/>
            <a:endParaRPr lang="en-US" dirty="0"/>
          </a:p>
          <a:p>
            <a:r>
              <a:rPr lang="en-US" dirty="0" smtClean="0"/>
              <a:t>Governments improve search and retrieval to do forensics and intelligence gathering</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16</a:t>
            </a:fld>
            <a:endParaRPr lang="en-US"/>
          </a:p>
        </p:txBody>
      </p:sp>
    </p:spTree>
    <p:extLst>
      <p:ext uri="{BB962C8B-B14F-4D97-AF65-F5344CB8AC3E}">
        <p14:creationId xmlns:p14="http://schemas.microsoft.com/office/powerpoint/2010/main" val="799158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Internet sites and mobile apps encourage sharing of data too easily</a:t>
            </a:r>
          </a:p>
          <a:p>
            <a:pPr lvl="1"/>
            <a:r>
              <a:rPr lang="en-US" dirty="0" smtClean="0"/>
              <a:t>Users often blindly follow along</a:t>
            </a:r>
          </a:p>
          <a:p>
            <a:pPr lvl="2"/>
            <a:endParaRPr lang="en-US" dirty="0"/>
          </a:p>
          <a:p>
            <a:r>
              <a:rPr lang="en-US" dirty="0" smtClean="0"/>
              <a:t>User </a:t>
            </a:r>
            <a:r>
              <a:rPr lang="en-US" i="1" dirty="0" smtClean="0"/>
              <a:t>and</a:t>
            </a:r>
            <a:r>
              <a:rPr lang="en-US" dirty="0" smtClean="0"/>
              <a:t> engineers are often unaware of search and retrieval possibilities of shared data</a:t>
            </a:r>
          </a:p>
          <a:p>
            <a:pPr lvl="2"/>
            <a:endParaRPr lang="en-US" dirty="0"/>
          </a:p>
          <a:p>
            <a:r>
              <a:rPr lang="en-US" dirty="0" smtClean="0"/>
              <a:t>Local privacy protections are often ineffective against inference across websites</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17</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548000" y="5265360"/>
              <a:ext cx="7534440" cy="464400"/>
            </p14:xfrm>
          </p:contentPart>
        </mc:Choice>
        <mc:Fallback>
          <p:pic>
            <p:nvPicPr>
              <p:cNvPr id="6" name="Ink 5"/>
              <p:cNvPicPr/>
              <p:nvPr/>
            </p:nvPicPr>
            <p:blipFill>
              <a:blip r:embed="rId3"/>
              <a:stretch>
                <a:fillRect/>
              </a:stretch>
            </p:blipFill>
            <p:spPr>
              <a:xfrm>
                <a:off x="1537920" y="5258160"/>
                <a:ext cx="7550640" cy="482400"/>
              </a:xfrm>
              <a:prstGeom prst="rect">
                <a:avLst/>
              </a:prstGeom>
            </p:spPr>
          </p:pic>
        </mc:Fallback>
      </mc:AlternateContent>
    </p:spTree>
    <p:extLst>
      <p:ext uri="{BB962C8B-B14F-4D97-AF65-F5344CB8AC3E}">
        <p14:creationId xmlns:p14="http://schemas.microsoft.com/office/powerpoint/2010/main" val="4092157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t>
            </a:r>
            <a:r>
              <a:rPr lang="en-US" dirty="0" err="1" smtClean="0"/>
              <a:t>Cybercasing</a:t>
            </a:r>
            <a:endParaRPr lang="en-US" dirty="0"/>
          </a:p>
        </p:txBody>
      </p:sp>
      <p:sp>
        <p:nvSpPr>
          <p:cNvPr id="3" name="Content Placeholder 2"/>
          <p:cNvSpPr>
            <a:spLocks noGrp="1"/>
          </p:cNvSpPr>
          <p:nvPr>
            <p:ph idx="1"/>
          </p:nvPr>
        </p:nvSpPr>
        <p:spPr/>
        <p:txBody>
          <a:bodyPr/>
          <a:lstStyle/>
          <a:p>
            <a:r>
              <a:rPr lang="en-US" dirty="0" err="1" smtClean="0">
                <a:solidFill>
                  <a:srgbClr val="FF0000"/>
                </a:solidFill>
              </a:rPr>
              <a:t>Cybercasing</a:t>
            </a:r>
            <a:r>
              <a:rPr lang="en-US" dirty="0" smtClean="0"/>
              <a:t>:  Using online data and services to enable “real-world” crimes (that would not otherwise be possible)</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 y="3108960"/>
            <a:ext cx="8229600" cy="2640554"/>
          </a:xfrm>
          <a:prstGeom prst="rect">
            <a:avLst/>
          </a:prstGeom>
        </p:spPr>
      </p:pic>
      <p:sp>
        <p:nvSpPr>
          <p:cNvPr id="6" name="TextBox 5"/>
          <p:cNvSpPr txBox="1"/>
          <p:nvPr/>
        </p:nvSpPr>
        <p:spPr>
          <a:xfrm>
            <a:off x="457200" y="6217920"/>
            <a:ext cx="8229600" cy="523220"/>
          </a:xfrm>
          <a:prstGeom prst="rect">
            <a:avLst/>
          </a:prstGeom>
          <a:noFill/>
        </p:spPr>
        <p:txBody>
          <a:bodyPr wrap="square" rtlCol="0">
            <a:spAutoFit/>
          </a:bodyPr>
          <a:lstStyle/>
          <a:p>
            <a:r>
              <a:rPr lang="en-US" sz="1400" dirty="0" smtClean="0">
                <a:latin typeface="Calibri" pitchFamily="34" charset="0"/>
              </a:rPr>
              <a:t>G. Friedland and R. Sommer.  “</a:t>
            </a:r>
            <a:r>
              <a:rPr lang="en-US" sz="1400" dirty="0" err="1" smtClean="0">
                <a:latin typeface="Calibri" pitchFamily="34" charset="0"/>
              </a:rPr>
              <a:t>Cybercasing</a:t>
            </a:r>
            <a:r>
              <a:rPr lang="en-US" sz="1400" dirty="0" smtClean="0">
                <a:latin typeface="Calibri" pitchFamily="34" charset="0"/>
              </a:rPr>
              <a:t> the Joint: On the Privacy Implications of Geotagging.”  </a:t>
            </a:r>
            <a:r>
              <a:rPr lang="en-US" sz="1400" i="1" dirty="0" smtClean="0">
                <a:latin typeface="Calibri" pitchFamily="34" charset="0"/>
              </a:rPr>
              <a:t>Proceedings of the Fifth USENIX Workshop on Hot Topics in Security (</a:t>
            </a:r>
            <a:r>
              <a:rPr lang="en-US" sz="1400" i="1" dirty="0" err="1" smtClean="0">
                <a:latin typeface="Calibri" pitchFamily="34" charset="0"/>
              </a:rPr>
              <a:t>HotSec</a:t>
            </a:r>
            <a:r>
              <a:rPr lang="en-US" sz="1400" i="1" dirty="0" smtClean="0">
                <a:latin typeface="Calibri" pitchFamily="34" charset="0"/>
              </a:rPr>
              <a:t> 10), </a:t>
            </a:r>
            <a:r>
              <a:rPr lang="en-US" sz="1400" dirty="0" smtClean="0">
                <a:latin typeface="Calibri" pitchFamily="34" charset="0"/>
              </a:rPr>
              <a:t>Washington, D.C., August 2010. </a:t>
            </a:r>
          </a:p>
        </p:txBody>
      </p:sp>
    </p:spTree>
    <p:extLst>
      <p:ext uri="{BB962C8B-B14F-4D97-AF65-F5344CB8AC3E}">
        <p14:creationId xmlns:p14="http://schemas.microsoft.com/office/powerpoint/2010/main" val="3946291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Privacy</a:t>
            </a:r>
          </a:p>
          <a:p>
            <a:r>
              <a:rPr lang="en-US" dirty="0" smtClean="0"/>
              <a:t>Online Interactions</a:t>
            </a:r>
          </a:p>
          <a:p>
            <a:r>
              <a:rPr lang="en-US" b="1" dirty="0" smtClean="0">
                <a:solidFill>
                  <a:srgbClr val="4B2A85"/>
                </a:solidFill>
              </a:rPr>
              <a:t>Multimedia Retrieval</a:t>
            </a:r>
          </a:p>
          <a:p>
            <a:pPr lvl="1"/>
            <a:r>
              <a:rPr lang="en-US" b="1" dirty="0" smtClean="0">
                <a:solidFill>
                  <a:srgbClr val="4B2A85"/>
                </a:solidFill>
              </a:rPr>
              <a:t>Geotagging</a:t>
            </a:r>
          </a:p>
          <a:p>
            <a:r>
              <a:rPr lang="en-US" dirty="0" smtClean="0"/>
              <a:t>Apps and Access</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19</a:t>
            </a:fld>
            <a:endParaRPr lang="en-US"/>
          </a:p>
        </p:txBody>
      </p:sp>
      <p:sp>
        <p:nvSpPr>
          <p:cNvPr id="5" name="TextBox 4"/>
          <p:cNvSpPr txBox="1"/>
          <p:nvPr/>
        </p:nvSpPr>
        <p:spPr>
          <a:xfrm>
            <a:off x="457200" y="5486400"/>
            <a:ext cx="8229600" cy="923330"/>
          </a:xfrm>
          <a:prstGeom prst="rect">
            <a:avLst/>
          </a:prstGeom>
          <a:noFill/>
        </p:spPr>
        <p:txBody>
          <a:bodyPr wrap="square" rtlCol="0">
            <a:spAutoFit/>
          </a:bodyPr>
          <a:lstStyle/>
          <a:p>
            <a:r>
              <a:rPr lang="en-US" b="1" i="1" dirty="0" smtClean="0">
                <a:latin typeface="Calibri" pitchFamily="34" charset="0"/>
              </a:rPr>
              <a:t>Note:</a:t>
            </a:r>
            <a:r>
              <a:rPr lang="en-US" i="1" dirty="0" smtClean="0">
                <a:latin typeface="Calibri" pitchFamily="34" charset="0"/>
              </a:rPr>
              <a:t>  The work shown in this section is entirely that of Dr. Gerald Friedland, director of the Audio and Multimedia Group at the International Computer Science Institute (ICSI) in Berkeley, CA:  </a:t>
            </a:r>
            <a:r>
              <a:rPr lang="en-US" i="1" dirty="0" smtClean="0">
                <a:latin typeface="Calibri" pitchFamily="34" charset="0"/>
                <a:hlinkClick r:id="rId2"/>
              </a:rPr>
              <a:t>https://www.icsi.berkeley.edu/icsi/projects/multimedia</a:t>
            </a:r>
            <a:r>
              <a:rPr lang="en-US" i="1" dirty="0" smtClean="0">
                <a:latin typeface="Calibri" pitchFamily="34" charset="0"/>
              </a:rPr>
              <a:t> </a:t>
            </a:r>
          </a:p>
        </p:txBody>
      </p:sp>
    </p:spTree>
    <p:extLst>
      <p:ext uri="{BB962C8B-B14F-4D97-AF65-F5344CB8AC3E}">
        <p14:creationId xmlns:p14="http://schemas.microsoft.com/office/powerpoint/2010/main" val="212940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smtClean="0"/>
              <a:t>Creativity Assignment due tonight (</a:t>
            </a:r>
            <a:r>
              <a:rPr lang="en-US" dirty="0"/>
              <a:t>2</a:t>
            </a:r>
            <a:r>
              <a:rPr lang="en-US" dirty="0" smtClean="0"/>
              <a:t>/2)</a:t>
            </a:r>
          </a:p>
          <a:p>
            <a:pPr lvl="1"/>
            <a:r>
              <a:rPr lang="en-US" dirty="0" smtClean="0"/>
              <a:t>Mid-quarter Survey due Tuesday (2/6)</a:t>
            </a:r>
          </a:p>
          <a:p>
            <a:pPr lvl="2"/>
            <a:endParaRPr lang="en-US" dirty="0" smtClean="0"/>
          </a:p>
          <a:p>
            <a:r>
              <a:rPr lang="en-US" dirty="0" smtClean="0"/>
              <a:t>Midterm on Monday</a:t>
            </a:r>
          </a:p>
          <a:p>
            <a:pPr lvl="1"/>
            <a:r>
              <a:rPr lang="en-US" dirty="0" smtClean="0"/>
              <a:t>Make an organized cheat sheet!</a:t>
            </a:r>
          </a:p>
          <a:p>
            <a:pPr lvl="2"/>
            <a:r>
              <a:rPr lang="en-US" dirty="0" smtClean="0"/>
              <a:t>Important concepts, definitions, and maybe examples</a:t>
            </a:r>
          </a:p>
          <a:p>
            <a:pPr lvl="1"/>
            <a:r>
              <a:rPr lang="en-US" dirty="0" smtClean="0"/>
              <a:t>Go back through the lectures</a:t>
            </a:r>
          </a:p>
          <a:p>
            <a:pPr lvl="2"/>
            <a:r>
              <a:rPr lang="en-US" dirty="0" smtClean="0"/>
              <a:t>Start with summary slides, focus on things that are highlighted and that you don’t remember</a:t>
            </a:r>
          </a:p>
          <a:p>
            <a:pPr lvl="1"/>
            <a:r>
              <a:rPr lang="en-US" dirty="0" smtClean="0"/>
              <a:t>Re-try all section worksheet questions </a:t>
            </a:r>
            <a:r>
              <a:rPr lang="en-US" i="1" dirty="0" smtClean="0"/>
              <a:t>on paper</a:t>
            </a:r>
            <a:endParaRPr lang="en-US" dirty="0" smtClean="0"/>
          </a:p>
          <a:p>
            <a:pPr lvl="2"/>
            <a:r>
              <a:rPr lang="en-US" dirty="0" smtClean="0"/>
              <a:t>It’s really important that you understand the </a:t>
            </a:r>
            <a:r>
              <a:rPr lang="en-US" i="1" dirty="0" smtClean="0"/>
              <a:t>concepts</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3302094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On average, how often do you post images and/or videos on the Internet?</a:t>
            </a:r>
          </a:p>
          <a:p>
            <a:pPr lvl="1"/>
            <a:r>
              <a:rPr lang="en-US" i="1" dirty="0" smtClean="0"/>
              <a:t>e.g.</a:t>
            </a:r>
            <a:r>
              <a:rPr lang="en-US" dirty="0" smtClean="0"/>
              <a:t> Facebook, Instagram, Craigslist, </a:t>
            </a:r>
            <a:r>
              <a:rPr lang="en-US" dirty="0" err="1" smtClean="0"/>
              <a:t>Youtube</a:t>
            </a:r>
            <a:r>
              <a:rPr lang="en-US" dirty="0" smtClean="0"/>
              <a:t>, Twitter</a:t>
            </a:r>
            <a:endParaRPr lang="en-US" dirty="0"/>
          </a:p>
          <a:p>
            <a:pPr lvl="1"/>
            <a:r>
              <a:rPr lang="en-US" dirty="0" smtClean="0"/>
              <a:t>Vote at </a:t>
            </a:r>
            <a:r>
              <a:rPr lang="en-US" dirty="0" smtClean="0">
                <a:hlinkClick r:id="rId3"/>
              </a:rPr>
              <a:t>http://PollEv.com/justinh</a:t>
            </a:r>
            <a:endParaRPr lang="en-US" dirty="0" smtClean="0"/>
          </a:p>
          <a:p>
            <a:pPr lvl="2"/>
            <a:endParaRPr lang="en-US" dirty="0"/>
          </a:p>
          <a:p>
            <a:pPr marL="914400" indent="-514350">
              <a:buSzPct val="100000"/>
              <a:buFont typeface="+mj-lt"/>
              <a:buAutoNum type="alphaUcPeriod"/>
            </a:pPr>
            <a:r>
              <a:rPr lang="en-US" b="1" dirty="0" smtClean="0">
                <a:solidFill>
                  <a:srgbClr val="FF9900"/>
                </a:solidFill>
              </a:rPr>
              <a:t>Never</a:t>
            </a:r>
            <a:endParaRPr lang="en-US" b="1" baseline="-25000" dirty="0">
              <a:solidFill>
                <a:srgbClr val="FF9900"/>
              </a:solidFill>
            </a:endParaRPr>
          </a:p>
          <a:p>
            <a:pPr marL="914400" indent="-514350">
              <a:buSzPct val="100000"/>
              <a:buFont typeface="+mj-lt"/>
              <a:buAutoNum type="alphaUcPeriod"/>
            </a:pPr>
            <a:r>
              <a:rPr lang="en-US" b="1" dirty="0" smtClean="0">
                <a:solidFill>
                  <a:srgbClr val="00B050"/>
                </a:solidFill>
              </a:rPr>
              <a:t>About once a month or less</a:t>
            </a:r>
            <a:endParaRPr lang="en-US" b="1" baseline="-25000" dirty="0">
              <a:solidFill>
                <a:srgbClr val="00B050"/>
              </a:solidFill>
            </a:endParaRPr>
          </a:p>
          <a:p>
            <a:pPr marL="914400" indent="-514350">
              <a:buSzPct val="100000"/>
              <a:buFont typeface="+mj-lt"/>
              <a:buAutoNum type="alphaUcPeriod"/>
            </a:pPr>
            <a:r>
              <a:rPr lang="en-US" b="1" dirty="0" smtClean="0">
                <a:solidFill>
                  <a:srgbClr val="FF3399"/>
                </a:solidFill>
              </a:rPr>
              <a:t>About once a week</a:t>
            </a:r>
            <a:endParaRPr lang="en-US" b="1" baseline="-25000" dirty="0">
              <a:solidFill>
                <a:srgbClr val="FF3399"/>
              </a:solidFill>
            </a:endParaRPr>
          </a:p>
          <a:p>
            <a:pPr marL="914400" indent="-514350">
              <a:buSzPct val="100000"/>
              <a:buFont typeface="+mj-lt"/>
              <a:buAutoNum type="alphaUcPeriod"/>
            </a:pPr>
            <a:r>
              <a:rPr lang="en-US" b="1" dirty="0" smtClean="0">
                <a:solidFill>
                  <a:srgbClr val="00B0F0"/>
                </a:solidFill>
              </a:rPr>
              <a:t>About once a day</a:t>
            </a:r>
            <a:endParaRPr lang="en-US" b="1" baseline="-25000" dirty="0">
              <a:solidFill>
                <a:srgbClr val="00B0F0"/>
              </a:solidFill>
            </a:endParaRPr>
          </a:p>
          <a:p>
            <a:pPr marL="914400" indent="-514350">
              <a:buSzPct val="100000"/>
              <a:buFont typeface="+mj-lt"/>
              <a:buAutoNum type="alphaUcPeriod"/>
            </a:pPr>
            <a:r>
              <a:rPr lang="en-US" b="1" dirty="0" smtClean="0">
                <a:solidFill>
                  <a:srgbClr val="996633"/>
                </a:solidFill>
              </a:rPr>
              <a:t>More than once a day</a:t>
            </a:r>
            <a:endParaRPr lang="en-US" b="1" baseline="-25000" dirty="0">
              <a:solidFill>
                <a:srgbClr val="996633"/>
              </a:solidFill>
            </a:endParaRPr>
          </a:p>
          <a:p>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20</a:t>
            </a:fld>
            <a:endParaRPr lang="en-US"/>
          </a:p>
        </p:txBody>
      </p:sp>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2310840" y="3607200"/>
              <a:ext cx="3681360" cy="2424240"/>
            </p14:xfrm>
          </p:contentPart>
        </mc:Choice>
        <mc:Fallback>
          <p:pic>
            <p:nvPicPr>
              <p:cNvPr id="6" name="Ink 5"/>
              <p:cNvPicPr/>
              <p:nvPr/>
            </p:nvPicPr>
            <p:blipFill>
              <a:blip r:embed="rId5"/>
              <a:stretch>
                <a:fillRect/>
              </a:stretch>
            </p:blipFill>
            <p:spPr>
              <a:xfrm>
                <a:off x="2301480" y="3600000"/>
                <a:ext cx="3701160" cy="2437560"/>
              </a:xfrm>
              <a:prstGeom prst="rect">
                <a:avLst/>
              </a:prstGeom>
            </p:spPr>
          </p:pic>
        </mc:Fallback>
      </mc:AlternateContent>
    </p:spTree>
    <p:extLst>
      <p:ext uri="{BB962C8B-B14F-4D97-AF65-F5344CB8AC3E}">
        <p14:creationId xmlns:p14="http://schemas.microsoft.com/office/powerpoint/2010/main" val="3286215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Multimedia is Growing</a:t>
            </a:r>
            <a:endParaRPr lang="en-US" dirty="0"/>
          </a:p>
        </p:txBody>
      </p:sp>
      <p:sp>
        <p:nvSpPr>
          <p:cNvPr id="3" name="Content Placeholder 2"/>
          <p:cNvSpPr>
            <a:spLocks noGrp="1"/>
          </p:cNvSpPr>
          <p:nvPr>
            <p:ph idx="1"/>
          </p:nvPr>
        </p:nvSpPr>
        <p:spPr/>
        <p:txBody>
          <a:bodyPr/>
          <a:lstStyle/>
          <a:p>
            <a:r>
              <a:rPr lang="en-US" dirty="0" err="1" smtClean="0"/>
              <a:t>Youtube</a:t>
            </a:r>
            <a:r>
              <a:rPr lang="en-US" dirty="0" smtClean="0"/>
              <a:t> gets 300 hours of video uploaded every </a:t>
            </a:r>
            <a:r>
              <a:rPr lang="en-US" i="1" dirty="0" smtClean="0"/>
              <a:t>minute</a:t>
            </a:r>
            <a:r>
              <a:rPr lang="en-US" dirty="0" smtClean="0"/>
              <a:t>  [2016]</a:t>
            </a:r>
          </a:p>
          <a:p>
            <a:pPr lvl="2"/>
            <a:endParaRPr lang="en-US" dirty="0"/>
          </a:p>
          <a:p>
            <a:r>
              <a:rPr lang="en-US" dirty="0" smtClean="0"/>
              <a:t>Instagram gets more than 80 million photos uploaded every </a:t>
            </a:r>
            <a:r>
              <a:rPr lang="en-US" i="1" dirty="0" smtClean="0"/>
              <a:t>day</a:t>
            </a:r>
            <a:r>
              <a:rPr lang="en-US" dirty="0" smtClean="0"/>
              <a:t>  [2016]</a:t>
            </a:r>
          </a:p>
          <a:p>
            <a:pPr lvl="2"/>
            <a:endParaRPr lang="en-US" dirty="0" smtClean="0"/>
          </a:p>
          <a:p>
            <a:r>
              <a:rPr lang="en-US" dirty="0" smtClean="0"/>
              <a:t>Twitter gets 6000 tweets per </a:t>
            </a:r>
            <a:r>
              <a:rPr lang="en-US" i="1" dirty="0" smtClean="0"/>
              <a:t>second</a:t>
            </a:r>
            <a:r>
              <a:rPr lang="en-US" dirty="0" smtClean="0"/>
              <a:t> (~ 500 million per day)  [2017]</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21</a:t>
            </a:fld>
            <a:endParaRPr lang="en-US"/>
          </a:p>
        </p:txBody>
      </p:sp>
    </p:spTree>
    <p:extLst>
      <p:ext uri="{BB962C8B-B14F-4D97-AF65-F5344CB8AC3E}">
        <p14:creationId xmlns:p14="http://schemas.microsoft.com/office/powerpoint/2010/main" val="2256585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Retrieval</a:t>
            </a:r>
            <a:endParaRPr lang="en-US" dirty="0"/>
          </a:p>
        </p:txBody>
      </p:sp>
      <p:sp>
        <p:nvSpPr>
          <p:cNvPr id="3" name="Content Placeholder 2"/>
          <p:cNvSpPr>
            <a:spLocks noGrp="1"/>
          </p:cNvSpPr>
          <p:nvPr>
            <p:ph idx="1"/>
          </p:nvPr>
        </p:nvSpPr>
        <p:spPr/>
        <p:txBody>
          <a:bodyPr/>
          <a:lstStyle/>
          <a:p>
            <a:r>
              <a:rPr lang="en-US" dirty="0" smtClean="0"/>
              <a:t>Can you search for an image, video, or audio file by anything other than file name?</a:t>
            </a:r>
          </a:p>
          <a:p>
            <a:pPr lvl="2"/>
            <a:endParaRPr lang="en-US" dirty="0"/>
          </a:p>
          <a:p>
            <a:r>
              <a:rPr lang="en-US" dirty="0" smtClean="0"/>
              <a:t>Multimedia retrieval is improving, but still really difficult</a:t>
            </a:r>
          </a:p>
          <a:p>
            <a:pPr lvl="1"/>
            <a:r>
              <a:rPr lang="en-US" i="1" dirty="0" smtClean="0"/>
              <a:t>e.g.</a:t>
            </a:r>
            <a:r>
              <a:rPr lang="en-US" dirty="0" smtClean="0"/>
              <a:t>  </a:t>
            </a:r>
            <a:r>
              <a:rPr lang="en-US" dirty="0" err="1" smtClean="0"/>
              <a:t>SoundHound</a:t>
            </a:r>
            <a:r>
              <a:rPr lang="en-US" dirty="0" smtClean="0"/>
              <a:t>/</a:t>
            </a:r>
            <a:r>
              <a:rPr lang="en-US" dirty="0" err="1" smtClean="0"/>
              <a:t>Shazam</a:t>
            </a:r>
            <a:r>
              <a:rPr lang="en-US" dirty="0"/>
              <a:t>, </a:t>
            </a:r>
            <a:r>
              <a:rPr lang="en-US" dirty="0">
                <a:hlinkClick r:id="rId3"/>
              </a:rPr>
              <a:t>http://</a:t>
            </a:r>
            <a:r>
              <a:rPr lang="en-US" dirty="0" smtClean="0">
                <a:hlinkClick r:id="rId3"/>
              </a:rPr>
              <a:t>images.google.com</a:t>
            </a:r>
            <a:r>
              <a:rPr lang="en-US" dirty="0" smtClean="0"/>
              <a:t> </a:t>
            </a:r>
          </a:p>
          <a:p>
            <a:pPr lvl="2"/>
            <a:endParaRPr lang="en-US" dirty="0" smtClean="0"/>
          </a:p>
          <a:p>
            <a:r>
              <a:rPr lang="en-US" dirty="0" smtClean="0"/>
              <a:t>Yet multimedia retrieval is already good enough to cause major privacy issues that are not easy to solve</a:t>
            </a:r>
          </a:p>
          <a:p>
            <a:pPr lvl="1"/>
            <a:r>
              <a:rPr lang="en-US" dirty="0" smtClean="0"/>
              <a:t>We will focus on </a:t>
            </a:r>
            <a:r>
              <a:rPr lang="en-US" i="1" dirty="0" smtClean="0"/>
              <a:t>geotagging</a:t>
            </a:r>
            <a:r>
              <a:rPr lang="en-US" dirty="0" smtClean="0"/>
              <a:t> here</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22</a:t>
            </a:fld>
            <a:endParaRPr lang="en-US"/>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521360" y="3934800"/>
              <a:ext cx="6630120" cy="353880"/>
            </p14:xfrm>
          </p:contentPart>
        </mc:Choice>
        <mc:Fallback>
          <p:pic>
            <p:nvPicPr>
              <p:cNvPr id="5" name="Ink 4"/>
              <p:cNvPicPr/>
              <p:nvPr/>
            </p:nvPicPr>
            <p:blipFill>
              <a:blip r:embed="rId5"/>
              <a:stretch>
                <a:fillRect/>
              </a:stretch>
            </p:blipFill>
            <p:spPr>
              <a:xfrm>
                <a:off x="1513080" y="3924360"/>
                <a:ext cx="6648840" cy="374040"/>
              </a:xfrm>
              <a:prstGeom prst="rect">
                <a:avLst/>
              </a:prstGeom>
            </p:spPr>
          </p:pic>
        </mc:Fallback>
      </mc:AlternateContent>
    </p:spTree>
    <p:extLst>
      <p:ext uri="{BB962C8B-B14F-4D97-AF65-F5344CB8AC3E}">
        <p14:creationId xmlns:p14="http://schemas.microsoft.com/office/powerpoint/2010/main" val="42657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Workaround:  Manual Tagging</a:t>
            </a:r>
            <a:endParaRPr lang="en-US" dirty="0"/>
          </a:p>
        </p:txBody>
      </p:sp>
      <p:sp>
        <p:nvSpPr>
          <p:cNvPr id="3" name="Content Placeholder 2"/>
          <p:cNvSpPr>
            <a:spLocks noGrp="1"/>
          </p:cNvSpPr>
          <p:nvPr>
            <p:ph idx="1"/>
          </p:nvPr>
        </p:nvSpPr>
        <p:spPr>
          <a:xfrm>
            <a:off x="396875" y="1362075"/>
            <a:ext cx="8366125" cy="950819"/>
          </a:xfrm>
        </p:spPr>
        <p:txBody>
          <a:bodyPr/>
          <a:lstStyle/>
          <a:p>
            <a:r>
              <a:rPr lang="en-US" dirty="0" smtClean="0"/>
              <a:t>User provides information that can be used for search and retrieval later</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42439019"/>
              </p:ext>
            </p:extLst>
          </p:nvPr>
        </p:nvGraphicFramePr>
        <p:xfrm>
          <a:off x="396875" y="2667940"/>
          <a:ext cx="3790950" cy="1871663"/>
        </p:xfrm>
        <a:graphic>
          <a:graphicData uri="http://schemas.openxmlformats.org/presentationml/2006/ole">
            <mc:AlternateContent xmlns:mc="http://schemas.openxmlformats.org/markup-compatibility/2006">
              <mc:Choice xmlns:v="urn:schemas-microsoft-com:vml" Requires="v">
                <p:oleObj spid="_x0000_s4193" name="Image" r:id="rId3" imgW="10107720" imgH="4990320" progId="Photoshop.Image.18">
                  <p:embed/>
                </p:oleObj>
              </mc:Choice>
              <mc:Fallback>
                <p:oleObj name="Image" r:id="rId3" imgW="10107720" imgH="4990320" progId="Photoshop.Image.18">
                  <p:embed/>
                  <p:pic>
                    <p:nvPicPr>
                      <p:cNvPr id="0" name=""/>
                      <p:cNvPicPr/>
                      <p:nvPr/>
                    </p:nvPicPr>
                    <p:blipFill>
                      <a:blip r:embed="rId4"/>
                      <a:stretch>
                        <a:fillRect/>
                      </a:stretch>
                    </p:blipFill>
                    <p:spPr>
                      <a:xfrm>
                        <a:off x="396875" y="2667940"/>
                        <a:ext cx="3790950" cy="1871663"/>
                      </a:xfrm>
                      <a:prstGeom prst="rect">
                        <a:avLst/>
                      </a:prstGeom>
                      <a:ln w="19050">
                        <a:solidFill>
                          <a:srgbClr val="4B2A85"/>
                        </a:solidFill>
                      </a:ln>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18" y="5221227"/>
            <a:ext cx="4572000" cy="1124262"/>
          </a:xfrm>
          <a:prstGeom prst="rect">
            <a:avLst/>
          </a:prstGeom>
          <a:ln w="19050">
            <a:solidFill>
              <a:srgbClr val="4B2A85"/>
            </a:solidFill>
          </a:ln>
        </p:spPr>
      </p:pic>
      <p:graphicFrame>
        <p:nvGraphicFramePr>
          <p:cNvPr id="7" name="Object 6"/>
          <p:cNvGraphicFramePr>
            <a:graphicFrameLocks noChangeAspect="1"/>
          </p:cNvGraphicFramePr>
          <p:nvPr>
            <p:extLst>
              <p:ext uri="{D42A27DB-BD31-4B8C-83A1-F6EECF244321}">
                <p14:modId xmlns:p14="http://schemas.microsoft.com/office/powerpoint/2010/main" val="3237024972"/>
              </p:ext>
            </p:extLst>
          </p:nvPr>
        </p:nvGraphicFramePr>
        <p:xfrm>
          <a:off x="3606521" y="3911695"/>
          <a:ext cx="4572000" cy="2841083"/>
        </p:xfrm>
        <a:graphic>
          <a:graphicData uri="http://schemas.openxmlformats.org/presentationml/2006/ole">
            <mc:AlternateContent xmlns:mc="http://schemas.openxmlformats.org/markup-compatibility/2006">
              <mc:Choice xmlns:v="urn:schemas-microsoft-com:vml" Requires="v">
                <p:oleObj spid="_x0000_s4194" name="Image" r:id="rId6" imgW="7682400" imgH="4774320" progId="Photoshop.Image.18">
                  <p:embed/>
                </p:oleObj>
              </mc:Choice>
              <mc:Fallback>
                <p:oleObj name="Image" r:id="rId6" imgW="7682400" imgH="4774320" progId="Photoshop.Image.18">
                  <p:embed/>
                  <p:pic>
                    <p:nvPicPr>
                      <p:cNvPr id="0" name=""/>
                      <p:cNvPicPr/>
                      <p:nvPr/>
                    </p:nvPicPr>
                    <p:blipFill>
                      <a:blip r:embed="rId7"/>
                      <a:stretch>
                        <a:fillRect/>
                      </a:stretch>
                    </p:blipFill>
                    <p:spPr>
                      <a:xfrm>
                        <a:off x="3606521" y="3911695"/>
                        <a:ext cx="4572000" cy="2841083"/>
                      </a:xfrm>
                      <a:prstGeom prst="rect">
                        <a:avLst/>
                      </a:prstGeom>
                      <a:ln w="19050">
                        <a:solidFill>
                          <a:srgbClr val="4B2A85"/>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77816541"/>
              </p:ext>
            </p:extLst>
          </p:nvPr>
        </p:nvGraphicFramePr>
        <p:xfrm>
          <a:off x="5716867" y="2519126"/>
          <a:ext cx="2743200" cy="1828800"/>
        </p:xfrm>
        <a:graphic>
          <a:graphicData uri="http://schemas.openxmlformats.org/presentationml/2006/ole">
            <mc:AlternateContent xmlns:mc="http://schemas.openxmlformats.org/markup-compatibility/2006">
              <mc:Choice xmlns:v="urn:schemas-microsoft-com:vml" Requires="v">
                <p:oleObj spid="_x0000_s4195" name="Image" r:id="rId8" imgW="4152240" imgH="2768040" progId="Photoshop.Image.18">
                  <p:embed/>
                </p:oleObj>
              </mc:Choice>
              <mc:Fallback>
                <p:oleObj name="Image" r:id="rId8" imgW="4152240" imgH="2768040" progId="Photoshop.Image.18">
                  <p:embed/>
                  <p:pic>
                    <p:nvPicPr>
                      <p:cNvPr id="0" name=""/>
                      <p:cNvPicPr/>
                      <p:nvPr/>
                    </p:nvPicPr>
                    <p:blipFill>
                      <a:blip r:embed="rId9"/>
                      <a:stretch>
                        <a:fillRect/>
                      </a:stretch>
                    </p:blipFill>
                    <p:spPr>
                      <a:xfrm>
                        <a:off x="5716867" y="2519126"/>
                        <a:ext cx="2743200" cy="1828800"/>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10">
            <p14:nvContentPartPr>
              <p14:cNvPr id="10" name="Ink 9"/>
              <p14:cNvContentPartPr/>
              <p14:nvPr/>
            </p14:nvContentPartPr>
            <p14:xfrm>
              <a:off x="1675440" y="1958400"/>
              <a:ext cx="6749280" cy="4190400"/>
            </p14:xfrm>
          </p:contentPart>
        </mc:Choice>
        <mc:Fallback>
          <p:pic>
            <p:nvPicPr>
              <p:cNvPr id="10" name="Ink 9"/>
              <p:cNvPicPr/>
              <p:nvPr/>
            </p:nvPicPr>
            <p:blipFill>
              <a:blip r:embed="rId11"/>
              <a:stretch>
                <a:fillRect/>
              </a:stretch>
            </p:blipFill>
            <p:spPr>
              <a:xfrm>
                <a:off x="1667520" y="1951560"/>
                <a:ext cx="6769440" cy="4209120"/>
              </a:xfrm>
              <a:prstGeom prst="rect">
                <a:avLst/>
              </a:prstGeom>
            </p:spPr>
          </p:pic>
        </mc:Fallback>
      </mc:AlternateContent>
    </p:spTree>
    <p:extLst>
      <p:ext uri="{BB962C8B-B14F-4D97-AF65-F5344CB8AC3E}">
        <p14:creationId xmlns:p14="http://schemas.microsoft.com/office/powerpoint/2010/main" val="2387919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Workaround:  Geotagging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Geotagging </a:t>
            </a:r>
            <a:r>
              <a:rPr lang="en-US" dirty="0" smtClean="0"/>
              <a:t>is the process of adding geographical identification metadata to media</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24</a:t>
            </a:fld>
            <a:endParaRPr lang="en-US"/>
          </a:p>
        </p:txBody>
      </p:sp>
      <p:pic>
        <p:nvPicPr>
          <p:cNvPr id="5122" name="Picture 2" descr="https://upload.wikimedia.org/wikipedia/commons/0/06/Geotagging_g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46" y="2285365"/>
            <a:ext cx="3409224" cy="4389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bhphotovideo.com/images/categoryImages/desktop/325x325/21008-DSLR-Camer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681" y="3565525"/>
            <a:ext cx="18288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V="1">
            <a:off x="3645609" y="4392705"/>
            <a:ext cx="914400" cy="0"/>
          </a:xfrm>
          <a:prstGeom prst="straightConnector1">
            <a:avLst/>
          </a:prstGeom>
          <a:noFill/>
          <a:ln w="63500" cap="flat" cmpd="sng" algn="ctr">
            <a:solidFill>
              <a:srgbClr val="4B2A85"/>
            </a:solidFill>
            <a:prstDash val="solid"/>
            <a:round/>
            <a:headEnd type="none" w="med" len="med"/>
            <a:tailEnd type="triangle"/>
          </a:ln>
          <a:effectLst/>
        </p:spPr>
      </p:cxnSp>
      <p:grpSp>
        <p:nvGrpSpPr>
          <p:cNvPr id="15" name="Group 14"/>
          <p:cNvGrpSpPr/>
          <p:nvPr/>
        </p:nvGrpSpPr>
        <p:grpSpPr>
          <a:xfrm>
            <a:off x="2886480" y="1814400"/>
            <a:ext cx="2834640" cy="4341600"/>
            <a:chOff x="2886480" y="1814400"/>
            <a:chExt cx="2834640" cy="4341600"/>
          </a:xfrm>
        </p:grpSpPr>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2886480" y="2224080"/>
                <a:ext cx="1315080" cy="45000"/>
              </p14:xfrm>
            </p:contentPart>
          </mc:Choice>
          <mc:Fallback>
            <p:pic>
              <p:nvPicPr>
                <p:cNvPr id="8" name="Ink 7"/>
                <p:cNvPicPr/>
                <p:nvPr/>
              </p:nvPicPr>
              <p:blipFill>
                <a:blip r:embed="rId5"/>
                <a:stretch>
                  <a:fillRect/>
                </a:stretch>
              </p:blipFill>
              <p:spPr>
                <a:xfrm>
                  <a:off x="2879280" y="2214720"/>
                  <a:ext cx="1329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3434040" y="2338560"/>
                <a:ext cx="119160" cy="2618640"/>
              </p14:xfrm>
            </p:contentPart>
          </mc:Choice>
          <mc:Fallback>
            <p:pic>
              <p:nvPicPr>
                <p:cNvPr id="9" name="Ink 8"/>
                <p:cNvPicPr/>
                <p:nvPr/>
              </p:nvPicPr>
              <p:blipFill>
                <a:blip r:embed="rId7"/>
                <a:stretch>
                  <a:fillRect/>
                </a:stretch>
              </p:blipFill>
              <p:spPr>
                <a:xfrm>
                  <a:off x="3426840" y="2333520"/>
                  <a:ext cx="131040" cy="2631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p14:cNvContentPartPr/>
                <p14:nvPr/>
              </p14:nvContentPartPr>
              <p14:xfrm>
                <a:off x="4710240" y="1814400"/>
                <a:ext cx="1010880" cy="380520"/>
              </p14:xfrm>
            </p:contentPart>
          </mc:Choice>
          <mc:Fallback>
            <p:pic>
              <p:nvPicPr>
                <p:cNvPr id="10" name="Ink 9"/>
                <p:cNvPicPr/>
                <p:nvPr/>
              </p:nvPicPr>
              <p:blipFill>
                <a:blip r:embed="rId9"/>
                <a:stretch>
                  <a:fillRect/>
                </a:stretch>
              </p:blipFill>
              <p:spPr>
                <a:xfrm>
                  <a:off x="4701600" y="1803960"/>
                  <a:ext cx="103104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p14:cNvContentPartPr/>
                <p14:nvPr/>
              </p14:nvContentPartPr>
              <p14:xfrm>
                <a:off x="5330520" y="2220120"/>
                <a:ext cx="297360" cy="859680"/>
              </p14:xfrm>
            </p:contentPart>
          </mc:Choice>
          <mc:Fallback>
            <p:pic>
              <p:nvPicPr>
                <p:cNvPr id="11" name="Ink 10"/>
                <p:cNvPicPr/>
                <p:nvPr/>
              </p:nvPicPr>
              <p:blipFill>
                <a:blip r:embed="rId11"/>
                <a:stretch>
                  <a:fillRect/>
                </a:stretch>
              </p:blipFill>
              <p:spPr>
                <a:xfrm>
                  <a:off x="5323680" y="2213640"/>
                  <a:ext cx="311040" cy="87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p14:cNvContentPartPr/>
                <p14:nvPr/>
              </p14:nvContentPartPr>
              <p14:xfrm>
                <a:off x="3359880" y="4887360"/>
                <a:ext cx="1434240" cy="869760"/>
              </p14:xfrm>
            </p:contentPart>
          </mc:Choice>
          <mc:Fallback>
            <p:pic>
              <p:nvPicPr>
                <p:cNvPr id="13" name="Ink 12"/>
                <p:cNvPicPr/>
                <p:nvPr/>
              </p:nvPicPr>
              <p:blipFill>
                <a:blip r:embed="rId13"/>
                <a:stretch>
                  <a:fillRect/>
                </a:stretch>
              </p:blipFill>
              <p:spPr>
                <a:xfrm>
                  <a:off x="3351240" y="4878720"/>
                  <a:ext cx="1450080" cy="88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p14:cNvContentPartPr/>
                <p14:nvPr/>
              </p14:nvContentPartPr>
              <p14:xfrm>
                <a:off x="4866840" y="4569840"/>
                <a:ext cx="416160" cy="1586160"/>
              </p14:xfrm>
            </p:contentPart>
          </mc:Choice>
          <mc:Fallback>
            <p:pic>
              <p:nvPicPr>
                <p:cNvPr id="14" name="Ink 13"/>
                <p:cNvPicPr/>
                <p:nvPr/>
              </p:nvPicPr>
              <p:blipFill>
                <a:blip r:embed="rId15"/>
                <a:stretch>
                  <a:fillRect/>
                </a:stretch>
              </p:blipFill>
              <p:spPr>
                <a:xfrm>
                  <a:off x="4857840" y="4561560"/>
                  <a:ext cx="432360" cy="1602000"/>
                </a:xfrm>
                <a:prstGeom prst="rect">
                  <a:avLst/>
                </a:prstGeom>
              </p:spPr>
            </p:pic>
          </mc:Fallback>
        </mc:AlternateContent>
      </p:grpSp>
    </p:spTree>
    <p:extLst>
      <p:ext uri="{BB962C8B-B14F-4D97-AF65-F5344CB8AC3E}">
        <p14:creationId xmlns:p14="http://schemas.microsoft.com/office/powerpoint/2010/main" val="65173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Workaround:  Geotagging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Geotagging </a:t>
            </a:r>
            <a:r>
              <a:rPr lang="en-US" dirty="0" smtClean="0"/>
              <a:t>is the process of adding geographical identification metadata to media</a:t>
            </a:r>
          </a:p>
          <a:p>
            <a:pPr lvl="1"/>
            <a:r>
              <a:rPr lang="en-US" dirty="0" smtClean="0"/>
              <a:t>Allows for easier clustering of photo and video series</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84632358"/>
              </p:ext>
            </p:extLst>
          </p:nvPr>
        </p:nvGraphicFramePr>
        <p:xfrm>
          <a:off x="1131009" y="2806065"/>
          <a:ext cx="6858000" cy="3686175"/>
        </p:xfrm>
        <a:graphic>
          <a:graphicData uri="http://schemas.openxmlformats.org/presentationml/2006/ole">
            <mc:AlternateContent xmlns:mc="http://schemas.openxmlformats.org/markup-compatibility/2006">
              <mc:Choice xmlns:v="urn:schemas-microsoft-com:vml" Requires="v">
                <p:oleObj spid="_x0000_s6174" name="Image" r:id="rId3" imgW="18285480" imgH="9828360" progId="Photoshop.Image.18">
                  <p:embed/>
                </p:oleObj>
              </mc:Choice>
              <mc:Fallback>
                <p:oleObj name="Image" r:id="rId3" imgW="18285480" imgH="9828360" progId="Photoshop.Image.18">
                  <p:embed/>
                  <p:pic>
                    <p:nvPicPr>
                      <p:cNvPr id="0" name=""/>
                      <p:cNvPicPr/>
                      <p:nvPr/>
                    </p:nvPicPr>
                    <p:blipFill>
                      <a:blip r:embed="rId4"/>
                      <a:stretch>
                        <a:fillRect/>
                      </a:stretch>
                    </p:blipFill>
                    <p:spPr>
                      <a:xfrm>
                        <a:off x="1131009" y="2806065"/>
                        <a:ext cx="6858000" cy="3686175"/>
                      </a:xfrm>
                      <a:prstGeom prst="rect">
                        <a:avLst/>
                      </a:prstGeom>
                    </p:spPr>
                  </p:pic>
                </p:oleObj>
              </mc:Fallback>
            </mc:AlternateContent>
          </a:graphicData>
        </a:graphic>
      </p:graphicFrame>
    </p:spTree>
    <p:extLst>
      <p:ext uri="{BB962C8B-B14F-4D97-AF65-F5344CB8AC3E}">
        <p14:creationId xmlns:p14="http://schemas.microsoft.com/office/powerpoint/2010/main" val="683659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Workaround:  Geotagging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Geotagging </a:t>
            </a:r>
            <a:r>
              <a:rPr lang="en-US" dirty="0" smtClean="0"/>
              <a:t>is the process of adding geographical identification metadata to media</a:t>
            </a:r>
          </a:p>
          <a:p>
            <a:pPr lvl="1"/>
            <a:r>
              <a:rPr lang="en-US" dirty="0" smtClean="0"/>
              <a:t>Allows for easier clustering of photo and video series</a:t>
            </a:r>
          </a:p>
          <a:p>
            <a:pPr lvl="2"/>
            <a:endParaRPr lang="en-US" dirty="0"/>
          </a:p>
          <a:p>
            <a:r>
              <a:rPr lang="en-US" dirty="0" smtClean="0"/>
              <a:t>Many social media portals provide Application Programming Interfaces (APIs) to access geotag data – along with other user data!</a:t>
            </a:r>
          </a:p>
          <a:p>
            <a:pPr lvl="1"/>
            <a:r>
              <a:rPr lang="en-US" dirty="0" smtClean="0"/>
              <a:t>This includes </a:t>
            </a:r>
            <a:r>
              <a:rPr lang="en-US" dirty="0" err="1" smtClean="0"/>
              <a:t>Youtube</a:t>
            </a:r>
            <a:r>
              <a:rPr lang="en-US" dirty="0" smtClean="0"/>
              <a:t>, Twitter, Instagram, Flickr, …</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26</a:t>
            </a:fld>
            <a:endParaRPr lang="en-US"/>
          </a:p>
        </p:txBody>
      </p:sp>
    </p:spTree>
    <p:extLst>
      <p:ext uri="{BB962C8B-B14F-4D97-AF65-F5344CB8AC3E}">
        <p14:creationId xmlns:p14="http://schemas.microsoft.com/office/powerpoint/2010/main" val="1036756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Unintended Consequences</a:t>
            </a:r>
            <a:endParaRPr lang="en-US" dirty="0"/>
          </a:p>
        </p:txBody>
      </p:sp>
      <p:sp>
        <p:nvSpPr>
          <p:cNvPr id="7" name="Content Placeholder 6"/>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a:t>Ready or Not? </a:t>
            </a:r>
            <a:r>
              <a:rPr lang="en-US" dirty="0">
                <a:hlinkClick r:id="rId2"/>
              </a:rPr>
              <a:t>http://app.teachingprivacy.org/</a:t>
            </a:r>
            <a:r>
              <a:rPr lang="en-US" dirty="0"/>
              <a:t> </a:t>
            </a:r>
          </a:p>
          <a:p>
            <a:pPr lvl="1"/>
            <a:r>
              <a:rPr lang="en-US" dirty="0"/>
              <a:t>Map out </a:t>
            </a:r>
            <a:r>
              <a:rPr lang="en-US" dirty="0" smtClean="0"/>
              <a:t>geotagged </a:t>
            </a:r>
            <a:r>
              <a:rPr lang="en-US" dirty="0"/>
              <a:t>data from unsecured Twitter or Instagram accounts</a:t>
            </a:r>
          </a:p>
          <a:p>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27</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55793"/>
            <a:ext cx="5486400" cy="24821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4193"/>
          <a:stretch/>
        </p:blipFill>
        <p:spPr>
          <a:xfrm>
            <a:off x="146675" y="2143109"/>
            <a:ext cx="4572000" cy="3257374"/>
          </a:xfrm>
          <a:prstGeom prst="rect">
            <a:avLst/>
          </a:prstGeom>
        </p:spPr>
      </p:pic>
    </p:spTree>
    <p:extLst>
      <p:ext uri="{BB962C8B-B14F-4D97-AF65-F5344CB8AC3E}">
        <p14:creationId xmlns:p14="http://schemas.microsoft.com/office/powerpoint/2010/main" val="30315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Craigslist</a:t>
            </a:r>
            <a:endParaRPr lang="en-US" dirty="0"/>
          </a:p>
        </p:txBody>
      </p:sp>
      <p:sp>
        <p:nvSpPr>
          <p:cNvPr id="3" name="Content Placeholder 2"/>
          <p:cNvSpPr>
            <a:spLocks noGrp="1"/>
          </p:cNvSpPr>
          <p:nvPr>
            <p:ph idx="1"/>
          </p:nvPr>
        </p:nvSpPr>
        <p:spPr/>
        <p:txBody>
          <a:bodyPr/>
          <a:lstStyle/>
          <a:p>
            <a:r>
              <a:rPr lang="en-US" dirty="0" smtClean="0"/>
              <a:t>Many ads on Craigslist are anonymized… except for geotags on photos</a:t>
            </a:r>
          </a:p>
          <a:p>
            <a:pPr lvl="1"/>
            <a:r>
              <a:rPr lang="en-US" dirty="0" smtClean="0"/>
              <a:t>More geotagged photos = higher coordinate accuracy</a:t>
            </a:r>
          </a:p>
          <a:p>
            <a:pPr lvl="1"/>
            <a:r>
              <a:rPr lang="en-US" dirty="0" smtClean="0"/>
              <a:t>Sometimes ad is for high-valued goods (</a:t>
            </a:r>
            <a:r>
              <a:rPr lang="en-US" i="1" dirty="0" smtClean="0"/>
              <a:t>e.g.</a:t>
            </a:r>
            <a:r>
              <a:rPr lang="en-US" dirty="0" smtClean="0"/>
              <a:t> cars, diamonds)</a:t>
            </a:r>
          </a:p>
          <a:p>
            <a:pPr lvl="1"/>
            <a:r>
              <a:rPr lang="en-US" dirty="0" smtClean="0"/>
              <a:t>Sometimes ad specifies availability (</a:t>
            </a:r>
            <a:r>
              <a:rPr lang="en-US" i="1" dirty="0" smtClean="0"/>
              <a:t>e.g.</a:t>
            </a:r>
            <a:r>
              <a:rPr lang="en-US" dirty="0" smtClean="0"/>
              <a:t> “call Sunday after 6pm”)</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737" y="4061648"/>
            <a:ext cx="5486400" cy="2613154"/>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592200" y="4663440"/>
              <a:ext cx="8472240" cy="1410840"/>
            </p14:xfrm>
          </p:contentPart>
        </mc:Choice>
        <mc:Fallback>
          <p:pic>
            <p:nvPicPr>
              <p:cNvPr id="7" name="Ink 6"/>
              <p:cNvPicPr/>
              <p:nvPr/>
            </p:nvPicPr>
            <p:blipFill>
              <a:blip r:embed="rId4"/>
              <a:stretch>
                <a:fillRect/>
              </a:stretch>
            </p:blipFill>
            <p:spPr>
              <a:xfrm>
                <a:off x="585720" y="4655160"/>
                <a:ext cx="8486280" cy="1428480"/>
              </a:xfrm>
              <a:prstGeom prst="rect">
                <a:avLst/>
              </a:prstGeom>
            </p:spPr>
          </p:pic>
        </mc:Fallback>
      </mc:AlternateContent>
    </p:spTree>
    <p:extLst>
      <p:ext uri="{BB962C8B-B14F-4D97-AF65-F5344CB8AC3E}">
        <p14:creationId xmlns:p14="http://schemas.microsoft.com/office/powerpoint/2010/main" val="28389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do you think has to be done?</a:t>
            </a:r>
          </a:p>
          <a:p>
            <a:pPr lvl="1"/>
            <a:r>
              <a:rPr lang="en-US" dirty="0" smtClean="0"/>
              <a:t>Vote at </a:t>
            </a:r>
            <a:r>
              <a:rPr lang="en-US" dirty="0" smtClean="0">
                <a:hlinkClick r:id="rId2"/>
              </a:rPr>
              <a:t>http://PollEv.com/justinh</a:t>
            </a:r>
            <a:r>
              <a:rPr lang="en-US" dirty="0" smtClean="0"/>
              <a:t> </a:t>
            </a:r>
          </a:p>
          <a:p>
            <a:pPr lvl="1"/>
            <a:endParaRPr lang="en-US" dirty="0"/>
          </a:p>
          <a:p>
            <a:pPr marL="914400" indent="-514350">
              <a:buSzPct val="100000"/>
              <a:buFont typeface="+mj-lt"/>
              <a:buAutoNum type="alphaUcPeriod"/>
            </a:pPr>
            <a:r>
              <a:rPr lang="en-US" b="1" dirty="0" smtClean="0">
                <a:solidFill>
                  <a:srgbClr val="FF9900"/>
                </a:solidFill>
              </a:rPr>
              <a:t>Nothing can be done – privacy is dead</a:t>
            </a:r>
            <a:endParaRPr lang="en-US" b="1" baseline="-25000" dirty="0">
              <a:solidFill>
                <a:srgbClr val="FF9900"/>
              </a:solidFill>
            </a:endParaRPr>
          </a:p>
          <a:p>
            <a:pPr marL="914400" indent="-514350">
              <a:buSzPct val="100000"/>
              <a:buFont typeface="+mj-lt"/>
              <a:buAutoNum type="alphaUcPeriod"/>
            </a:pPr>
            <a:r>
              <a:rPr lang="en-US" b="1" dirty="0" smtClean="0">
                <a:solidFill>
                  <a:srgbClr val="00B050"/>
                </a:solidFill>
              </a:rPr>
              <a:t>We need to educate people about this and try to save privacy  [fight]</a:t>
            </a:r>
            <a:endParaRPr lang="en-US" b="1" baseline="-25000" dirty="0">
              <a:solidFill>
                <a:srgbClr val="00B050"/>
              </a:solidFill>
            </a:endParaRPr>
          </a:p>
          <a:p>
            <a:pPr marL="914400" indent="-514350">
              <a:buSzPct val="100000"/>
              <a:buFont typeface="+mj-lt"/>
              <a:buAutoNum type="alphaUcPeriod"/>
            </a:pPr>
            <a:r>
              <a:rPr lang="en-US" b="1" dirty="0" smtClean="0">
                <a:solidFill>
                  <a:srgbClr val="FF3399"/>
                </a:solidFill>
              </a:rPr>
              <a:t>I agree with (A) and will really think before I post</a:t>
            </a:r>
            <a:endParaRPr lang="en-US" b="1" baseline="-25000" dirty="0">
              <a:solidFill>
                <a:srgbClr val="FF3399"/>
              </a:solidFill>
            </a:endParaRPr>
          </a:p>
          <a:p>
            <a:pPr marL="914400" indent="-514350">
              <a:buSzPct val="100000"/>
              <a:buFont typeface="+mj-lt"/>
              <a:buAutoNum type="alphaUcPeriod"/>
            </a:pPr>
            <a:r>
              <a:rPr lang="en-US" b="1" dirty="0" smtClean="0">
                <a:solidFill>
                  <a:srgbClr val="00B0F0"/>
                </a:solidFill>
              </a:rPr>
              <a:t>I agree with (B) and will really think before I post</a:t>
            </a:r>
            <a:endParaRPr lang="en-US" b="1" baseline="-25000" dirty="0">
              <a:solidFill>
                <a:srgbClr val="00B0F0"/>
              </a:solidFill>
            </a:endParaRPr>
          </a:p>
          <a:p>
            <a:pPr marL="914400" indent="-514350">
              <a:buSzPct val="100000"/>
              <a:buFont typeface="+mj-lt"/>
              <a:buAutoNum type="alphaUcPeriod"/>
            </a:pPr>
            <a:r>
              <a:rPr lang="en-US" b="1" dirty="0" smtClean="0">
                <a:solidFill>
                  <a:srgbClr val="996633"/>
                </a:solidFill>
              </a:rPr>
              <a:t>I won’t post anything anymore  [flee]</a:t>
            </a:r>
            <a:endParaRPr lang="en-US" b="1" baseline="-25000" dirty="0">
              <a:solidFill>
                <a:srgbClr val="996633"/>
              </a:solidFill>
            </a:endParaRPr>
          </a:p>
          <a:p>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29</a:t>
            </a:fld>
            <a:endParaRPr lang="en-US"/>
          </a:p>
        </p:txBody>
      </p:sp>
    </p:spTree>
    <p:extLst>
      <p:ext uri="{BB962C8B-B14F-4D97-AF65-F5344CB8AC3E}">
        <p14:creationId xmlns:p14="http://schemas.microsoft.com/office/powerpoint/2010/main" val="1003034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4B2A85"/>
                </a:solidFill>
              </a:rPr>
              <a:t>Privacy</a:t>
            </a:r>
          </a:p>
          <a:p>
            <a:r>
              <a:rPr lang="en-US" dirty="0" smtClean="0"/>
              <a:t>Online Interactions</a:t>
            </a:r>
          </a:p>
          <a:p>
            <a:r>
              <a:rPr lang="en-US" dirty="0"/>
              <a:t>Multimedia Retrieval</a:t>
            </a:r>
          </a:p>
          <a:p>
            <a:pPr lvl="1"/>
            <a:r>
              <a:rPr lang="en-US" dirty="0" smtClean="0"/>
              <a:t>Geotagging</a:t>
            </a:r>
            <a:endParaRPr lang="en-US" dirty="0"/>
          </a:p>
          <a:p>
            <a:r>
              <a:rPr lang="en-US" dirty="0" smtClean="0"/>
              <a:t>Apps and Access</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3</a:t>
            </a:fld>
            <a:endParaRPr lang="en-US"/>
          </a:p>
        </p:txBody>
      </p:sp>
    </p:spTree>
    <p:extLst>
      <p:ext uri="{BB962C8B-B14F-4D97-AF65-F5344CB8AC3E}">
        <p14:creationId xmlns:p14="http://schemas.microsoft.com/office/powerpoint/2010/main" val="2750758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Privacy</a:t>
            </a:r>
          </a:p>
          <a:p>
            <a:r>
              <a:rPr lang="en-US" dirty="0" smtClean="0"/>
              <a:t>Online Interactions</a:t>
            </a:r>
          </a:p>
          <a:p>
            <a:r>
              <a:rPr lang="en-US" dirty="0"/>
              <a:t>Multimedia Retrieval</a:t>
            </a:r>
          </a:p>
          <a:p>
            <a:pPr lvl="1"/>
            <a:r>
              <a:rPr lang="en-US" dirty="0" smtClean="0"/>
              <a:t>Geotagging</a:t>
            </a:r>
            <a:endParaRPr lang="en-US" dirty="0"/>
          </a:p>
          <a:p>
            <a:r>
              <a:rPr lang="en-US" b="1" dirty="0" smtClean="0">
                <a:solidFill>
                  <a:srgbClr val="4B2A85"/>
                </a:solidFill>
              </a:rPr>
              <a:t>Apps and Access</a:t>
            </a:r>
            <a:endParaRPr lang="en-US" b="1" dirty="0">
              <a:solidFill>
                <a:srgbClr val="4B2A85"/>
              </a:solidFill>
            </a:endParaRPr>
          </a:p>
        </p:txBody>
      </p:sp>
      <p:sp>
        <p:nvSpPr>
          <p:cNvPr id="4" name="Slide Number Placeholder 3"/>
          <p:cNvSpPr>
            <a:spLocks noGrp="1"/>
          </p:cNvSpPr>
          <p:nvPr>
            <p:ph type="sldNum" sz="quarter" idx="10"/>
          </p:nvPr>
        </p:nvSpPr>
        <p:spPr/>
        <p:txBody>
          <a:bodyPr/>
          <a:lstStyle/>
          <a:p>
            <a:fld id="{C406DA1C-3933-4D87-83F6-6A5B55D155FD}" type="slidenum">
              <a:rPr lang="en-US" smtClean="0"/>
              <a:t>30</a:t>
            </a:fld>
            <a:endParaRPr lang="en-US"/>
          </a:p>
        </p:txBody>
      </p:sp>
    </p:spTree>
    <p:extLst>
      <p:ext uri="{BB962C8B-B14F-4D97-AF65-F5344CB8AC3E}">
        <p14:creationId xmlns:p14="http://schemas.microsoft.com/office/powerpoint/2010/main" val="1113702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Secure is Your Phone?</a:t>
            </a:r>
            <a:endParaRPr lang="en-US" dirty="0"/>
          </a:p>
        </p:txBody>
      </p:sp>
      <p:sp>
        <p:nvSpPr>
          <p:cNvPr id="3" name="Content Placeholder 2"/>
          <p:cNvSpPr>
            <a:spLocks noGrp="1"/>
          </p:cNvSpPr>
          <p:nvPr>
            <p:ph idx="1"/>
          </p:nvPr>
        </p:nvSpPr>
        <p:spPr/>
        <p:txBody>
          <a:bodyPr/>
          <a:lstStyle/>
          <a:p>
            <a:r>
              <a:rPr lang="en-US" dirty="0" smtClean="0"/>
              <a:t>Nowadays, your smart phone contains or has access to all sorts of personal information about you</a:t>
            </a:r>
          </a:p>
          <a:p>
            <a:pPr lvl="1"/>
            <a:r>
              <a:rPr lang="en-US" dirty="0" smtClean="0"/>
              <a:t>How do you keep it safe?</a:t>
            </a:r>
          </a:p>
          <a:p>
            <a:pPr lvl="1"/>
            <a:r>
              <a:rPr lang="en-US" dirty="0" smtClean="0"/>
              <a:t>Do you cover your screen </a:t>
            </a:r>
            <a:br>
              <a:rPr lang="en-US" dirty="0" smtClean="0"/>
            </a:br>
            <a:r>
              <a:rPr lang="en-US" dirty="0" smtClean="0"/>
              <a:t>when you unlock?</a:t>
            </a:r>
          </a:p>
          <a:p>
            <a:pPr lvl="1"/>
            <a:r>
              <a:rPr lang="en-US" dirty="0" smtClean="0"/>
              <a:t>How often do you change </a:t>
            </a:r>
            <a:br>
              <a:rPr lang="en-US" dirty="0" smtClean="0"/>
            </a:br>
            <a:r>
              <a:rPr lang="en-US" dirty="0" smtClean="0"/>
              <a:t>your lock?</a:t>
            </a:r>
          </a:p>
          <a:p>
            <a:pPr lvl="2"/>
            <a:endParaRPr lang="en-US" dirty="0"/>
          </a:p>
          <a:p>
            <a:r>
              <a:rPr lang="en-US" dirty="0" smtClean="0"/>
              <a:t>Even if our phones are</a:t>
            </a:r>
            <a:br>
              <a:rPr lang="en-US" dirty="0" smtClean="0"/>
            </a:br>
            <a:r>
              <a:rPr lang="en-US" dirty="0" smtClean="0"/>
              <a:t>physically secure, we</a:t>
            </a:r>
            <a:br>
              <a:rPr lang="en-US" dirty="0" smtClean="0"/>
            </a:br>
            <a:r>
              <a:rPr lang="en-US" dirty="0" smtClean="0"/>
              <a:t>often </a:t>
            </a:r>
            <a:r>
              <a:rPr lang="en-US" i="1" dirty="0" smtClean="0"/>
              <a:t>give away</a:t>
            </a:r>
            <a:r>
              <a:rPr lang="en-US" dirty="0" smtClean="0"/>
              <a:t> our</a:t>
            </a:r>
            <a:br>
              <a:rPr lang="en-US" dirty="0" smtClean="0"/>
            </a:br>
            <a:r>
              <a:rPr lang="en-US" dirty="0" smtClean="0"/>
              <a:t>privacy!</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31</a:t>
            </a:fld>
            <a:endParaRPr lang="en-US"/>
          </a:p>
        </p:txBody>
      </p:sp>
      <p:pic>
        <p:nvPicPr>
          <p:cNvPr id="7172" name="Picture 4" descr="http://samsungsimulator.com/output/img/image/product_1461/AutoLock-06_1397144010156.png"/>
          <p:cNvPicPr>
            <a:picLocks noChangeAspect="1" noChangeArrowheads="1"/>
          </p:cNvPicPr>
          <p:nvPr/>
        </p:nvPicPr>
        <p:blipFill rotWithShape="1">
          <a:blip r:embed="rId2">
            <a:extLst>
              <a:ext uri="{28A0092B-C50C-407E-A947-70E740481C1C}">
                <a14:useLocalDpi xmlns:a14="http://schemas.microsoft.com/office/drawing/2010/main" val="0"/>
              </a:ext>
            </a:extLst>
          </a:blip>
          <a:srcRect l="24980" r="23797"/>
          <a:stretch/>
        </p:blipFill>
        <p:spPr bwMode="auto">
          <a:xfrm>
            <a:off x="4703481" y="2419910"/>
            <a:ext cx="187352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lh3.googleusercontent.com/xbqX8i04UtXHwMG82UPPdXLdd3_BM3niIllBOO4qi45pLz02XaLGtpHHujjB3ST-oA=h9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8" t="508" r="4970" b="1400"/>
          <a:stretch/>
        </p:blipFill>
        <p:spPr bwMode="auto">
          <a:xfrm>
            <a:off x="6852314" y="2419910"/>
            <a:ext cx="191068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Android</a:t>
            </a:r>
            <a:endParaRPr lang="en-US" dirty="0"/>
          </a:p>
        </p:txBody>
      </p:sp>
      <p:sp>
        <p:nvSpPr>
          <p:cNvPr id="3" name="Content Placeholder 2"/>
          <p:cNvSpPr>
            <a:spLocks noGrp="1"/>
          </p:cNvSpPr>
          <p:nvPr>
            <p:ph idx="1"/>
          </p:nvPr>
        </p:nvSpPr>
        <p:spPr/>
        <p:txBody>
          <a:bodyPr/>
          <a:lstStyle/>
          <a:p>
            <a:r>
              <a:rPr lang="en-US" dirty="0" smtClean="0"/>
              <a:t>Contacts</a:t>
            </a:r>
          </a:p>
          <a:p>
            <a:pPr lvl="1"/>
            <a:r>
              <a:rPr lang="en-US" dirty="0" smtClean="0"/>
              <a:t>“Use </a:t>
            </a:r>
            <a:r>
              <a:rPr lang="en-US" dirty="0"/>
              <a:t>your device’s contacts, which may include the ability to read and modify your contacts</a:t>
            </a:r>
            <a:r>
              <a:rPr lang="en-US" dirty="0" smtClean="0"/>
              <a:t>”</a:t>
            </a:r>
          </a:p>
          <a:p>
            <a:r>
              <a:rPr lang="en-US" dirty="0" smtClean="0"/>
              <a:t>Calendar</a:t>
            </a:r>
          </a:p>
          <a:p>
            <a:pPr lvl="1"/>
            <a:r>
              <a:rPr lang="en-US" dirty="0"/>
              <a:t>“Read, add and modify calendar events as well as send email to guests without owners’ knowledge”</a:t>
            </a:r>
          </a:p>
        </p:txBody>
      </p:sp>
      <p:sp>
        <p:nvSpPr>
          <p:cNvPr id="4" name="Slide Number Placeholder 3"/>
          <p:cNvSpPr>
            <a:spLocks noGrp="1"/>
          </p:cNvSpPr>
          <p:nvPr>
            <p:ph type="sldNum" sz="quarter" idx="10"/>
          </p:nvPr>
        </p:nvSpPr>
        <p:spPr/>
        <p:txBody>
          <a:bodyPr/>
          <a:lstStyle/>
          <a:p>
            <a:fld id="{C406DA1C-3933-4D87-83F6-6A5B55D155FD}" type="slidenum">
              <a:rPr lang="en-US" smtClean="0"/>
              <a:t>32</a:t>
            </a:fld>
            <a:endParaRPr lang="en-US"/>
          </a:p>
        </p:txBody>
      </p:sp>
      <p:pic>
        <p:nvPicPr>
          <p:cNvPr id="1026" name="Picture 2" descr="https://www.howtogeek.com/wp-content/uploads/2014/06/simplified-android-app-permission-system.png"/>
          <p:cNvPicPr>
            <a:picLocks noChangeAspect="1" noChangeArrowheads="1"/>
          </p:cNvPicPr>
          <p:nvPr/>
        </p:nvPicPr>
        <p:blipFill rotWithShape="1">
          <a:blip r:embed="rId2">
            <a:extLst>
              <a:ext uri="{28A0092B-C50C-407E-A947-70E740481C1C}">
                <a14:useLocalDpi xmlns:a14="http://schemas.microsoft.com/office/drawing/2010/main" val="0"/>
              </a:ext>
            </a:extLst>
          </a:blip>
          <a:srcRect l="12760" r="19604"/>
          <a:stretch/>
        </p:blipFill>
        <p:spPr bwMode="auto">
          <a:xfrm>
            <a:off x="2751137" y="4161561"/>
            <a:ext cx="3657600" cy="249588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301400" y="1442160"/>
            <a:ext cx="7317000" cy="3888360"/>
            <a:chOff x="1301400" y="1442160"/>
            <a:chExt cx="7317000" cy="3888360"/>
          </a:xfrm>
        </p:grpSpPr>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2313000" y="1442160"/>
                <a:ext cx="3957840" cy="3888360"/>
              </p14:xfrm>
            </p:contentPart>
          </mc:Choice>
          <mc:Fallback>
            <p:pic>
              <p:nvPicPr>
                <p:cNvPr id="8" name="Ink 7"/>
                <p:cNvPicPr/>
                <p:nvPr/>
              </p:nvPicPr>
              <p:blipFill>
                <a:blip r:embed="rId4"/>
                <a:stretch>
                  <a:fillRect/>
                </a:stretch>
              </p:blipFill>
              <p:spPr>
                <a:xfrm>
                  <a:off x="2304000" y="1435320"/>
                  <a:ext cx="3975480" cy="390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1301400" y="2603160"/>
                <a:ext cx="7317000" cy="1209960"/>
              </p14:xfrm>
            </p:contentPart>
          </mc:Choice>
          <mc:Fallback>
            <p:pic>
              <p:nvPicPr>
                <p:cNvPr id="7" name="Ink 6"/>
                <p:cNvPicPr/>
                <p:nvPr/>
              </p:nvPicPr>
              <p:blipFill>
                <a:blip r:embed="rId6"/>
                <a:stretch>
                  <a:fillRect/>
                </a:stretch>
              </p:blipFill>
              <p:spPr>
                <a:xfrm>
                  <a:off x="1295280" y="2597040"/>
                  <a:ext cx="7333560" cy="1225440"/>
                </a:xfrm>
                <a:prstGeom prst="rect">
                  <a:avLst/>
                </a:prstGeom>
              </p:spPr>
            </p:pic>
          </mc:Fallback>
        </mc:AlternateContent>
      </p:grpSp>
    </p:spTree>
    <p:extLst>
      <p:ext uri="{BB962C8B-B14F-4D97-AF65-F5344CB8AC3E}">
        <p14:creationId xmlns:p14="http://schemas.microsoft.com/office/powerpoint/2010/main" val="1124917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Facebook</a:t>
            </a:r>
            <a:endParaRPr lang="en-US" dirty="0"/>
          </a:p>
        </p:txBody>
      </p:sp>
      <p:sp>
        <p:nvSpPr>
          <p:cNvPr id="3" name="Content Placeholder 2"/>
          <p:cNvSpPr>
            <a:spLocks noGrp="1"/>
          </p:cNvSpPr>
          <p:nvPr>
            <p:ph idx="1"/>
          </p:nvPr>
        </p:nvSpPr>
        <p:spPr/>
        <p:txBody>
          <a:bodyPr/>
          <a:lstStyle/>
          <a:p>
            <a:r>
              <a:rPr lang="en-US" dirty="0" smtClean="0"/>
              <a:t>“Most Used Words” went viral in late 2015</a:t>
            </a:r>
            <a:endParaRPr lang="en-US" dirty="0"/>
          </a:p>
        </p:txBody>
      </p:sp>
      <p:sp>
        <p:nvSpPr>
          <p:cNvPr id="5" name="Slide Number Placeholder 4"/>
          <p:cNvSpPr>
            <a:spLocks noGrp="1"/>
          </p:cNvSpPr>
          <p:nvPr>
            <p:ph type="sldNum" sz="quarter" idx="10"/>
          </p:nvPr>
        </p:nvSpPr>
        <p:spPr/>
        <p:txBody>
          <a:bodyPr/>
          <a:lstStyle/>
          <a:p>
            <a:fld id="{C406DA1C-3933-4D87-83F6-6A5B55D155FD}" type="slidenum">
              <a:rPr lang="en-US" smtClean="0"/>
              <a:t>33</a:t>
            </a:fld>
            <a:endParaRPr lang="en-US"/>
          </a:p>
        </p:txBody>
      </p:sp>
      <p:pic>
        <p:nvPicPr>
          <p:cNvPr id="4" name="Picture 4" descr="Image result for facebook permissions qu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380529"/>
            <a:ext cx="3657600" cy="36720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1000" y="1886960"/>
            <a:ext cx="4572000" cy="48724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4849560" y="4971960"/>
              <a:ext cx="3399120" cy="256680"/>
            </p14:xfrm>
          </p:contentPart>
        </mc:Choice>
        <mc:Fallback>
          <p:pic>
            <p:nvPicPr>
              <p:cNvPr id="9" name="Ink 8"/>
              <p:cNvPicPr/>
              <p:nvPr/>
            </p:nvPicPr>
            <p:blipFill>
              <a:blip r:embed="rId5"/>
              <a:stretch>
                <a:fillRect/>
              </a:stretch>
            </p:blipFill>
            <p:spPr>
              <a:xfrm>
                <a:off x="4843080" y="4964760"/>
                <a:ext cx="3412800" cy="271440"/>
              </a:xfrm>
              <a:prstGeom prst="rect">
                <a:avLst/>
              </a:prstGeom>
            </p:spPr>
          </p:pic>
        </mc:Fallback>
      </mc:AlternateContent>
    </p:spTree>
    <p:extLst>
      <p:ext uri="{BB962C8B-B14F-4D97-AF65-F5344CB8AC3E}">
        <p14:creationId xmlns:p14="http://schemas.microsoft.com/office/powerpoint/2010/main" val="2111651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Facebook</a:t>
            </a:r>
            <a:endParaRPr lang="en-US" dirty="0"/>
          </a:p>
        </p:txBody>
      </p:sp>
      <p:sp>
        <p:nvSpPr>
          <p:cNvPr id="3" name="Content Placeholder 2"/>
          <p:cNvSpPr>
            <a:spLocks noGrp="1"/>
          </p:cNvSpPr>
          <p:nvPr>
            <p:ph idx="1"/>
          </p:nvPr>
        </p:nvSpPr>
        <p:spPr/>
        <p:txBody>
          <a:bodyPr/>
          <a:lstStyle/>
          <a:p>
            <a:r>
              <a:rPr lang="en-US" dirty="0" smtClean="0"/>
              <a:t>In general, be very wary of “quizzes”</a:t>
            </a:r>
          </a:p>
          <a:p>
            <a:pPr lvl="1"/>
            <a:r>
              <a:rPr lang="en-US" sz="2000" dirty="0">
                <a:hlinkClick r:id="rId2"/>
              </a:rPr>
              <a:t>http://www.itscovarr.com/2016/05/the-trouble-with-online-quizzes</a:t>
            </a:r>
            <a:r>
              <a:rPr lang="en-US" sz="2000" dirty="0" smtClean="0">
                <a:hlinkClick r:id="rId2"/>
              </a:rPr>
              <a:t>/</a:t>
            </a:r>
            <a:r>
              <a:rPr lang="en-US" sz="2000" dirty="0" smtClean="0"/>
              <a:t> </a:t>
            </a:r>
            <a:endParaRPr lang="en-US" sz="2000" dirty="0"/>
          </a:p>
        </p:txBody>
      </p:sp>
      <p:sp>
        <p:nvSpPr>
          <p:cNvPr id="5" name="Slide Number Placeholder 4"/>
          <p:cNvSpPr>
            <a:spLocks noGrp="1"/>
          </p:cNvSpPr>
          <p:nvPr>
            <p:ph type="sldNum" sz="quarter" idx="10"/>
          </p:nvPr>
        </p:nvSpPr>
        <p:spPr/>
        <p:txBody>
          <a:bodyPr/>
          <a:lstStyle/>
          <a:p>
            <a:fld id="{C406DA1C-3933-4D87-83F6-6A5B55D155FD}" type="slidenum">
              <a:rPr lang="en-US" smtClean="0"/>
              <a:t>34</a:t>
            </a:fld>
            <a:endParaRPr lang="en-US"/>
          </a:p>
        </p:txBody>
      </p:sp>
      <p:pic>
        <p:nvPicPr>
          <p:cNvPr id="3076" name="Picture 4" descr="Quiz permi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53" y="2531512"/>
            <a:ext cx="4572000" cy="40497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schm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18" y="3109975"/>
            <a:ext cx="4572000" cy="239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00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Settings</a:t>
            </a:r>
            <a:endParaRPr lang="en-US" dirty="0"/>
          </a:p>
        </p:txBody>
      </p:sp>
      <p:sp>
        <p:nvSpPr>
          <p:cNvPr id="3" name="Content Placeholder 2"/>
          <p:cNvSpPr>
            <a:spLocks noGrp="1"/>
          </p:cNvSpPr>
          <p:nvPr>
            <p:ph idx="1"/>
          </p:nvPr>
        </p:nvSpPr>
        <p:spPr/>
        <p:txBody>
          <a:bodyPr/>
          <a:lstStyle/>
          <a:p>
            <a:r>
              <a:rPr lang="en-US" i="1" dirty="0" smtClean="0"/>
              <a:t>Always</a:t>
            </a:r>
            <a:r>
              <a:rPr lang="en-US" dirty="0" smtClean="0"/>
              <a:t> pay attention to privacy settings</a:t>
            </a:r>
          </a:p>
          <a:p>
            <a:pPr lvl="1"/>
            <a:r>
              <a:rPr lang="en-US" dirty="0" smtClean="0"/>
              <a:t>Usually dictates visibility, ownership, and distribution of data</a:t>
            </a:r>
          </a:p>
          <a:p>
            <a:pPr lvl="2"/>
            <a:endParaRPr lang="en-US" dirty="0" smtClean="0"/>
          </a:p>
          <a:p>
            <a:r>
              <a:rPr lang="en-US" dirty="0" smtClean="0"/>
              <a:t>Actually read the Terms of Service (</a:t>
            </a:r>
            <a:r>
              <a:rPr lang="en-US" dirty="0" err="1" smtClean="0"/>
              <a:t>ToS</a:t>
            </a:r>
            <a:r>
              <a:rPr lang="en-US" dirty="0" smtClean="0"/>
              <a:t>)</a:t>
            </a:r>
          </a:p>
          <a:p>
            <a:pPr lvl="1"/>
            <a:r>
              <a:rPr lang="en-US" dirty="0" err="1"/>
              <a:t>tos;dr</a:t>
            </a:r>
            <a:r>
              <a:rPr lang="en-US" dirty="0"/>
              <a:t> </a:t>
            </a:r>
            <a:r>
              <a:rPr lang="en-US" dirty="0">
                <a:hlinkClick r:id="rId2"/>
              </a:rPr>
              <a:t>https://tosdr.org/</a:t>
            </a:r>
            <a:r>
              <a:rPr lang="en-US" dirty="0"/>
              <a:t> </a:t>
            </a:r>
          </a:p>
          <a:p>
            <a:pPr lvl="2"/>
            <a:endParaRPr lang="en-US" dirty="0" smtClean="0"/>
          </a:p>
          <a:p>
            <a:pPr lvl="1"/>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35</a:t>
            </a:fld>
            <a:endParaRPr lang="en-US"/>
          </a:p>
        </p:txBody>
      </p:sp>
    </p:spTree>
    <p:extLst>
      <p:ext uri="{BB962C8B-B14F-4D97-AF65-F5344CB8AC3E}">
        <p14:creationId xmlns:p14="http://schemas.microsoft.com/office/powerpoint/2010/main" val="292828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Tracking</a:t>
            </a:r>
            <a:endParaRPr lang="en-US" dirty="0"/>
          </a:p>
        </p:txBody>
      </p:sp>
      <p:sp>
        <p:nvSpPr>
          <p:cNvPr id="3" name="Content Placeholder 2"/>
          <p:cNvSpPr>
            <a:spLocks noGrp="1"/>
          </p:cNvSpPr>
          <p:nvPr>
            <p:ph idx="1"/>
          </p:nvPr>
        </p:nvSpPr>
        <p:spPr/>
        <p:txBody>
          <a:bodyPr/>
          <a:lstStyle/>
          <a:p>
            <a:r>
              <a:rPr lang="en-US" dirty="0" smtClean="0"/>
              <a:t>Recall the connectivity model of the Internet</a:t>
            </a:r>
          </a:p>
          <a:p>
            <a:pPr lvl="1"/>
            <a:r>
              <a:rPr lang="en-US" dirty="0" smtClean="0"/>
              <a:t>Info sent between machines, meaning not everything is local</a:t>
            </a:r>
          </a:p>
          <a:p>
            <a:pPr lvl="1"/>
            <a:r>
              <a:rPr lang="en-US" dirty="0" smtClean="0"/>
              <a:t>This is why “private browsing” is not truly anonymous</a:t>
            </a:r>
          </a:p>
          <a:p>
            <a:pPr lvl="2"/>
            <a:endParaRPr lang="en-US" dirty="0" smtClean="0"/>
          </a:p>
          <a:p>
            <a:r>
              <a:rPr lang="en-US" dirty="0" smtClean="0"/>
              <a:t>Individual websites sometimes store information about you in “</a:t>
            </a:r>
            <a:r>
              <a:rPr lang="en-US" dirty="0" smtClean="0">
                <a:solidFill>
                  <a:srgbClr val="FF0000"/>
                </a:solidFill>
              </a:rPr>
              <a:t>cookies</a:t>
            </a:r>
            <a:r>
              <a:rPr lang="en-US" dirty="0" smtClean="0"/>
              <a:t>”</a:t>
            </a:r>
          </a:p>
          <a:p>
            <a:pPr lvl="2"/>
            <a:endParaRPr lang="en-US" dirty="0" smtClean="0"/>
          </a:p>
          <a:p>
            <a:r>
              <a:rPr lang="en-US" dirty="0" smtClean="0"/>
              <a:t>Browsers often collect data on you as well</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36</a:t>
            </a:fld>
            <a:endParaRPr lang="en-US"/>
          </a:p>
        </p:txBody>
      </p:sp>
      <p:pic>
        <p:nvPicPr>
          <p:cNvPr id="5" name="Shape 346"/>
          <p:cNvPicPr preferRelativeResize="0"/>
          <p:nvPr/>
        </p:nvPicPr>
        <p:blipFill>
          <a:blip r:embed="rId2">
            <a:alphaModFix/>
          </a:blip>
          <a:stretch>
            <a:fillRect/>
          </a:stretch>
        </p:blipFill>
        <p:spPr>
          <a:xfrm>
            <a:off x="2470962" y="5064090"/>
            <a:ext cx="4206240" cy="1685474"/>
          </a:xfrm>
          <a:prstGeom prst="rect">
            <a:avLst/>
          </a:prstGeom>
          <a:noFill/>
          <a:ln w="19050">
            <a:solidFill>
              <a:srgbClr val="4B2A85"/>
            </a:solidFill>
          </a:ln>
        </p:spPr>
      </p:pic>
    </p:spTree>
    <p:extLst>
      <p:ext uri="{BB962C8B-B14F-4D97-AF65-F5344CB8AC3E}">
        <p14:creationId xmlns:p14="http://schemas.microsoft.com/office/powerpoint/2010/main" val="3061951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Deliberate About What You Reveal</a:t>
            </a:r>
            <a:endParaRPr lang="en-US" dirty="0"/>
          </a:p>
        </p:txBody>
      </p:sp>
      <p:sp>
        <p:nvSpPr>
          <p:cNvPr id="3" name="Content Placeholder 2"/>
          <p:cNvSpPr>
            <a:spLocks noGrp="1"/>
          </p:cNvSpPr>
          <p:nvPr>
            <p:ph idx="1"/>
          </p:nvPr>
        </p:nvSpPr>
        <p:spPr/>
        <p:txBody>
          <a:bodyPr/>
          <a:lstStyle/>
          <a:p>
            <a:r>
              <a:rPr lang="en-US" dirty="0" smtClean="0"/>
              <a:t>Remember that you’re not really anonymous and that the WWW is accessible to </a:t>
            </a:r>
            <a:r>
              <a:rPr lang="en-US" i="1" dirty="0" smtClean="0"/>
              <a:t>everyone</a:t>
            </a:r>
            <a:endParaRPr lang="en-US" dirty="0" smtClean="0"/>
          </a:p>
          <a:p>
            <a:pPr lvl="1"/>
            <a:r>
              <a:rPr lang="en-US" dirty="0" smtClean="0"/>
              <a:t>Even on “closed” sites like Facebook</a:t>
            </a:r>
          </a:p>
          <a:p>
            <a:pPr lvl="2"/>
            <a:endParaRPr lang="en-US" dirty="0" smtClean="0"/>
          </a:p>
          <a:p>
            <a:r>
              <a:rPr lang="en-US" dirty="0" smtClean="0"/>
              <a:t>Remember that digital information on the Internet rarely ever goes away, even if you try to delete it</a:t>
            </a:r>
          </a:p>
          <a:p>
            <a:pPr lvl="1"/>
            <a:r>
              <a:rPr lang="en-US" dirty="0" smtClean="0"/>
              <a:t>Archives, or copies on other machines</a:t>
            </a:r>
          </a:p>
          <a:p>
            <a:pPr lvl="2"/>
            <a:endParaRPr lang="en-US" dirty="0"/>
          </a:p>
          <a:p>
            <a:r>
              <a:rPr lang="en-US" dirty="0" smtClean="0"/>
              <a:t>Even if you choose to do the revealing (no privacy violation), might not be wise to reveal “all”</a:t>
            </a:r>
          </a:p>
          <a:p>
            <a:pPr lvl="1"/>
            <a:r>
              <a:rPr lang="en-US" dirty="0" smtClean="0"/>
              <a:t>What image do you want to present?</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37</a:t>
            </a:fld>
            <a:endParaRPr lang="en-US"/>
          </a:p>
        </p:txBody>
      </p:sp>
    </p:spTree>
    <p:extLst>
      <p:ext uri="{BB962C8B-B14F-4D97-AF65-F5344CB8AC3E}">
        <p14:creationId xmlns:p14="http://schemas.microsoft.com/office/powerpoint/2010/main" val="2887500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Our New Reality</a:t>
            </a:r>
            <a:endParaRPr lang="en-US" dirty="0"/>
          </a:p>
        </p:txBody>
      </p:sp>
      <p:sp>
        <p:nvSpPr>
          <p:cNvPr id="3" name="Content Placeholder 2"/>
          <p:cNvSpPr>
            <a:spLocks noGrp="1"/>
          </p:cNvSpPr>
          <p:nvPr>
            <p:ph idx="1"/>
          </p:nvPr>
        </p:nvSpPr>
        <p:spPr/>
        <p:txBody>
          <a:bodyPr/>
          <a:lstStyle/>
          <a:p>
            <a:r>
              <a:rPr lang="en-US" dirty="0" smtClean="0"/>
              <a:t>Everything is “public” and persistent</a:t>
            </a:r>
          </a:p>
          <a:p>
            <a:pPr lvl="1"/>
            <a:r>
              <a:rPr lang="en-US" dirty="0" smtClean="0"/>
              <a:t>People have lost jobs based on Facebook and Twitter posts</a:t>
            </a:r>
          </a:p>
          <a:p>
            <a:pPr lvl="2"/>
            <a:r>
              <a:rPr lang="en-US" dirty="0">
                <a:hlinkClick r:id="rId2"/>
              </a:rPr>
              <a:t>https://medium.com/@</a:t>
            </a:r>
            <a:r>
              <a:rPr lang="en-US" dirty="0" smtClean="0">
                <a:hlinkClick r:id="rId2"/>
              </a:rPr>
              <a:t>aristoNYC/social-justice-bullies-the-authoritarianism-of-millennial-social-justice-6bdb5ad3c9d3</a:t>
            </a:r>
            <a:r>
              <a:rPr lang="en-US" dirty="0" smtClean="0"/>
              <a:t> </a:t>
            </a:r>
          </a:p>
          <a:p>
            <a:pPr lvl="1"/>
            <a:r>
              <a:rPr lang="en-US" dirty="0" smtClean="0"/>
              <a:t>Resurfacing of digital information (old posts, emails, photos) is almost an inevitability</a:t>
            </a:r>
          </a:p>
          <a:p>
            <a:pPr lvl="2"/>
            <a:endParaRPr lang="en-US" dirty="0"/>
          </a:p>
          <a:p>
            <a:r>
              <a:rPr lang="en-US" dirty="0" smtClean="0"/>
              <a:t>People are aware of availability of information</a:t>
            </a:r>
          </a:p>
          <a:p>
            <a:pPr lvl="1"/>
            <a:r>
              <a:rPr lang="en-US" dirty="0" smtClean="0"/>
              <a:t>Human Resources (HR) departments sometimes check your social media profiles when you apply for jobs</a:t>
            </a:r>
          </a:p>
          <a:p>
            <a:pPr lvl="1"/>
            <a:r>
              <a:rPr lang="en-US" dirty="0" smtClean="0"/>
              <a:t>People often “cyberstalk” others before or after meeting</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38</a:t>
            </a:fld>
            <a:endParaRPr lang="en-US"/>
          </a:p>
        </p:txBody>
      </p:sp>
    </p:spTree>
    <p:extLst>
      <p:ext uri="{BB962C8B-B14F-4D97-AF65-F5344CB8AC3E}">
        <p14:creationId xmlns:p14="http://schemas.microsoft.com/office/powerpoint/2010/main" val="334913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Learn More?</a:t>
            </a:r>
            <a:endParaRPr lang="en-US" dirty="0"/>
          </a:p>
        </p:txBody>
      </p:sp>
      <p:sp>
        <p:nvSpPr>
          <p:cNvPr id="3" name="Content Placeholder 2"/>
          <p:cNvSpPr>
            <a:spLocks noGrp="1"/>
          </p:cNvSpPr>
          <p:nvPr>
            <p:ph idx="1"/>
          </p:nvPr>
        </p:nvSpPr>
        <p:spPr/>
        <p:txBody>
          <a:bodyPr/>
          <a:lstStyle/>
          <a:p>
            <a:r>
              <a:rPr lang="en-US" dirty="0">
                <a:hlinkClick r:id="rId2"/>
              </a:rPr>
              <a:t>http://teachingprivacy.org</a:t>
            </a:r>
            <a:r>
              <a:rPr lang="en-US" dirty="0" smtClean="0">
                <a:hlinkClick r:id="rId2"/>
              </a:rPr>
              <a:t>/</a:t>
            </a:r>
            <a:r>
              <a:rPr lang="en-US" dirty="0" smtClean="0"/>
              <a:t> </a:t>
            </a:r>
            <a:endParaRPr lang="en-US" dirty="0"/>
          </a:p>
        </p:txBody>
      </p:sp>
      <p:sp>
        <p:nvSpPr>
          <p:cNvPr id="5" name="Slide Number Placeholder 4"/>
          <p:cNvSpPr>
            <a:spLocks noGrp="1"/>
          </p:cNvSpPr>
          <p:nvPr>
            <p:ph type="sldNum" sz="quarter" idx="10"/>
          </p:nvPr>
        </p:nvSpPr>
        <p:spPr/>
        <p:txBody>
          <a:bodyPr/>
          <a:lstStyle/>
          <a:p>
            <a:fld id="{C406DA1C-3933-4D87-83F6-6A5B55D155FD}" type="slidenum">
              <a:rPr lang="en-US" smtClean="0"/>
              <a:t>39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609" y="1880755"/>
            <a:ext cx="6400800" cy="4923692"/>
          </a:xfrm>
          <a:prstGeom prst="rect">
            <a:avLst/>
          </a:prstGeom>
        </p:spPr>
      </p:pic>
    </p:spTree>
    <p:extLst>
      <p:ext uri="{BB962C8B-B14F-4D97-AF65-F5344CB8AC3E}">
        <p14:creationId xmlns:p14="http://schemas.microsoft.com/office/powerpoint/2010/main" val="115321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Online</a:t>
            </a:r>
            <a:endParaRPr lang="en-US" dirty="0"/>
          </a:p>
        </p:txBody>
      </p:sp>
      <p:sp>
        <p:nvSpPr>
          <p:cNvPr id="3" name="Content Placeholder 2"/>
          <p:cNvSpPr>
            <a:spLocks noGrp="1"/>
          </p:cNvSpPr>
          <p:nvPr>
            <p:ph idx="1"/>
          </p:nvPr>
        </p:nvSpPr>
        <p:spPr/>
        <p:txBody>
          <a:bodyPr/>
          <a:lstStyle/>
          <a:p>
            <a:r>
              <a:rPr lang="en-US" dirty="0" smtClean="0"/>
              <a:t>It’s the </a:t>
            </a:r>
            <a:r>
              <a:rPr lang="en-US" i="1" dirty="0" smtClean="0"/>
              <a:t>World</a:t>
            </a:r>
            <a:r>
              <a:rPr lang="en-US" dirty="0" smtClean="0"/>
              <a:t> Wide Web</a:t>
            </a:r>
          </a:p>
          <a:p>
            <a:pPr lvl="2"/>
            <a:endParaRPr lang="en-US" dirty="0"/>
          </a:p>
          <a:p>
            <a:r>
              <a:rPr lang="en-US" dirty="0" smtClean="0"/>
              <a:t>When we’re online, we typically only think about our </a:t>
            </a:r>
            <a:r>
              <a:rPr lang="en-US" i="1" dirty="0" smtClean="0"/>
              <a:t>intended</a:t>
            </a:r>
            <a:r>
              <a:rPr lang="en-US" dirty="0" smtClean="0"/>
              <a:t> audience</a:t>
            </a:r>
          </a:p>
          <a:p>
            <a:pPr lvl="1"/>
            <a:r>
              <a:rPr lang="en-US" dirty="0" smtClean="0"/>
              <a:t>“Small” circle of friends and organizations</a:t>
            </a:r>
          </a:p>
          <a:p>
            <a:pPr lvl="2"/>
            <a:endParaRPr lang="en-US" dirty="0"/>
          </a:p>
          <a:p>
            <a:r>
              <a:rPr lang="en-US" dirty="0" smtClean="0"/>
              <a:t>Things to consider:</a:t>
            </a:r>
          </a:p>
          <a:p>
            <a:pPr lvl="1"/>
            <a:r>
              <a:rPr lang="en-US" dirty="0" smtClean="0"/>
              <a:t>The Internet is a real, physical place</a:t>
            </a:r>
          </a:p>
          <a:p>
            <a:pPr lvl="1"/>
            <a:r>
              <a:rPr lang="en-US" dirty="0" smtClean="0"/>
              <a:t>Digital information is “permanent” and easy to distribute</a:t>
            </a:r>
          </a:p>
          <a:p>
            <a:pPr lvl="1"/>
            <a:r>
              <a:rPr lang="en-US" dirty="0" smtClean="0"/>
              <a:t>Who can access your stuff?</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4</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390240" y="5335200"/>
              <a:ext cx="4925520" cy="570960"/>
            </p14:xfrm>
          </p:contentPart>
        </mc:Choice>
        <mc:Fallback>
          <p:pic>
            <p:nvPicPr>
              <p:cNvPr id="5" name="Ink 4"/>
              <p:cNvPicPr/>
              <p:nvPr/>
            </p:nvPicPr>
            <p:blipFill>
              <a:blip r:embed="rId3"/>
              <a:stretch>
                <a:fillRect/>
              </a:stretch>
            </p:blipFill>
            <p:spPr>
              <a:xfrm>
                <a:off x="379800" y="5325840"/>
                <a:ext cx="4945680" cy="590760"/>
              </a:xfrm>
              <a:prstGeom prst="rect">
                <a:avLst/>
              </a:prstGeom>
            </p:spPr>
          </p:pic>
        </mc:Fallback>
      </mc:AlternateContent>
    </p:spTree>
    <p:extLst>
      <p:ext uri="{BB962C8B-B14F-4D97-AF65-F5344CB8AC3E}">
        <p14:creationId xmlns:p14="http://schemas.microsoft.com/office/powerpoint/2010/main" val="3054822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lstStyle/>
          <a:p>
            <a:r>
              <a:rPr lang="en-US" dirty="0" smtClean="0"/>
              <a:t>The right of people to </a:t>
            </a:r>
            <a:r>
              <a:rPr lang="en-US" i="1" dirty="0" smtClean="0">
                <a:solidFill>
                  <a:srgbClr val="FF0000"/>
                </a:solidFill>
              </a:rPr>
              <a:t>choose freely</a:t>
            </a:r>
            <a:r>
              <a:rPr lang="en-US" dirty="0" smtClean="0">
                <a:solidFill>
                  <a:srgbClr val="FF0000"/>
                </a:solidFill>
              </a:rPr>
              <a:t> </a:t>
            </a:r>
            <a:r>
              <a:rPr lang="en-US" dirty="0" smtClean="0"/>
              <a:t>what circumstances and to what extent they will reveal themselves, their attitude, and their behavior to others.</a:t>
            </a:r>
          </a:p>
          <a:p>
            <a:pPr lvl="2"/>
            <a:endParaRPr lang="en-US" dirty="0" smtClean="0"/>
          </a:p>
          <a:p>
            <a:r>
              <a:rPr lang="en-US" dirty="0" smtClean="0"/>
              <a:t>Privacy is an </a:t>
            </a:r>
            <a:r>
              <a:rPr lang="en-US" i="1" dirty="0" smtClean="0"/>
              <a:t>explicit</a:t>
            </a:r>
            <a:r>
              <a:rPr lang="en-US" dirty="0" smtClean="0"/>
              <a:t> human right in many countries</a:t>
            </a:r>
          </a:p>
          <a:p>
            <a:pPr lvl="1"/>
            <a:r>
              <a:rPr lang="en-US" dirty="0" smtClean="0"/>
              <a:t>Strong privacy protections mean that receivers of information must keep it private</a:t>
            </a:r>
          </a:p>
          <a:p>
            <a:pPr lvl="1"/>
            <a:r>
              <a:rPr lang="en-US" dirty="0" smtClean="0"/>
              <a:t>Unfortunately, the US has almost no privacy protections</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5</a:t>
            </a:fld>
            <a:endParaRPr lang="en-US"/>
          </a:p>
        </p:txBody>
      </p:sp>
    </p:spTree>
    <p:extLst>
      <p:ext uri="{BB962C8B-B14F-4D97-AF65-F5344CB8AC3E}">
        <p14:creationId xmlns:p14="http://schemas.microsoft.com/office/powerpoint/2010/main" val="19652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Technology</a:t>
            </a:r>
            <a:endParaRPr lang="en-US" dirty="0"/>
          </a:p>
        </p:txBody>
      </p:sp>
      <p:sp>
        <p:nvSpPr>
          <p:cNvPr id="3" name="Content Placeholder 2"/>
          <p:cNvSpPr>
            <a:spLocks noGrp="1"/>
          </p:cNvSpPr>
          <p:nvPr>
            <p:ph idx="1"/>
          </p:nvPr>
        </p:nvSpPr>
        <p:spPr/>
        <p:txBody>
          <a:bodyPr/>
          <a:lstStyle/>
          <a:p>
            <a:r>
              <a:rPr lang="en-US" dirty="0" smtClean="0"/>
              <a:t>How did privacy work in the past?</a:t>
            </a:r>
          </a:p>
          <a:p>
            <a:pPr lvl="1"/>
            <a:r>
              <a:rPr lang="en-US" dirty="0" smtClean="0"/>
              <a:t>Taking someone else’s stuff is illegal:  theft, burglary, robbery, extortion</a:t>
            </a:r>
          </a:p>
          <a:p>
            <a:pPr lvl="1"/>
            <a:r>
              <a:rPr lang="en-US" dirty="0"/>
              <a:t>The 4</a:t>
            </a:r>
            <a:r>
              <a:rPr lang="en-US" baseline="30000" dirty="0"/>
              <a:t>th</a:t>
            </a:r>
            <a:r>
              <a:rPr lang="en-US" dirty="0"/>
              <a:t> Amendment </a:t>
            </a:r>
            <a:r>
              <a:rPr lang="en-US" dirty="0" smtClean="0"/>
              <a:t>protects from search and seizure by the government</a:t>
            </a:r>
            <a:endParaRPr lang="en-US" dirty="0"/>
          </a:p>
          <a:p>
            <a:pPr lvl="2"/>
            <a:endParaRPr lang="en-US" dirty="0" smtClean="0"/>
          </a:p>
          <a:p>
            <a:r>
              <a:rPr lang="en-US" dirty="0" smtClean="0"/>
              <a:t>Technology has changed the game!</a:t>
            </a:r>
          </a:p>
          <a:p>
            <a:pPr lvl="1"/>
            <a:r>
              <a:rPr lang="en-US" dirty="0" smtClean="0"/>
              <a:t>It is now possible (and easy?) to violate people’s privacy </a:t>
            </a:r>
            <a:r>
              <a:rPr lang="en-US" i="1" dirty="0" smtClean="0"/>
              <a:t>without their knowledge</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6</a:t>
            </a:fld>
            <a:endParaRPr lang="en-US"/>
          </a:p>
        </p:txBody>
      </p:sp>
    </p:spTree>
    <p:extLst>
      <p:ext uri="{BB962C8B-B14F-4D97-AF65-F5344CB8AC3E}">
        <p14:creationId xmlns:p14="http://schemas.microsoft.com/office/powerpoint/2010/main" val="420099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Technology</a:t>
            </a:r>
            <a:endParaRPr lang="en-US" dirty="0"/>
          </a:p>
        </p:txBody>
      </p:sp>
      <p:sp>
        <p:nvSpPr>
          <p:cNvPr id="3" name="Content Placeholder 2"/>
          <p:cNvSpPr>
            <a:spLocks noGrp="1"/>
          </p:cNvSpPr>
          <p:nvPr>
            <p:ph idx="1"/>
          </p:nvPr>
        </p:nvSpPr>
        <p:spPr/>
        <p:txBody>
          <a:bodyPr/>
          <a:lstStyle/>
          <a:p>
            <a:r>
              <a:rPr lang="en-US" sz="2400" dirty="0" smtClean="0"/>
              <a:t>Former Supreme Court Justice Louis Brandeis:</a:t>
            </a:r>
          </a:p>
          <a:p>
            <a:pPr lvl="1"/>
            <a:r>
              <a:rPr lang="en-US" sz="2000" dirty="0" smtClean="0"/>
              <a:t>“</a:t>
            </a:r>
            <a:r>
              <a:rPr lang="en-US" sz="2000" i="1" dirty="0" smtClean="0"/>
              <a:t>The </a:t>
            </a:r>
            <a:r>
              <a:rPr lang="en-US" sz="2000" i="1" dirty="0"/>
              <a:t>narrower doctrine [of illegal search] may have satisfied the demands of society at a time when the abuse to be guarded against could rarely have arisen without violating a contract or a special confidence; but now that </a:t>
            </a:r>
            <a:r>
              <a:rPr lang="en-US" sz="2000" b="1" i="1" dirty="0"/>
              <a:t>modern devices</a:t>
            </a:r>
            <a:r>
              <a:rPr lang="en-US" sz="2000" i="1" dirty="0"/>
              <a:t> afford abundant opportunities for the perpetration of such wrongs without any participation of the injured party, the protection granted by the law must be placed upon a broader foundation</a:t>
            </a:r>
            <a:r>
              <a:rPr lang="en-US" sz="2000" i="1" dirty="0" smtClean="0"/>
              <a:t>.</a:t>
            </a:r>
            <a:r>
              <a:rPr lang="en-US" sz="2000" dirty="0" smtClean="0"/>
              <a:t>  –  “The Right to Privacy” (1890)</a:t>
            </a:r>
            <a:endParaRPr lang="en-US" sz="2000" i="1" dirty="0" smtClean="0"/>
          </a:p>
          <a:p>
            <a:pPr lvl="2"/>
            <a:endParaRPr lang="en-US" sz="1800" dirty="0"/>
          </a:p>
          <a:p>
            <a:r>
              <a:rPr lang="en-US" sz="2400" dirty="0" smtClean="0"/>
              <a:t>An interesting conundrum at the intersection of technology and policy</a:t>
            </a:r>
          </a:p>
          <a:p>
            <a:pPr lvl="1"/>
            <a:r>
              <a:rPr lang="en-US" sz="2000" i="1" dirty="0" smtClean="0"/>
              <a:t>e.g.</a:t>
            </a:r>
            <a:r>
              <a:rPr lang="en-US" sz="2000" dirty="0" smtClean="0"/>
              <a:t> Who is liable in today’s </a:t>
            </a:r>
            <a:r>
              <a:rPr lang="en-US" sz="2000" dirty="0"/>
              <a:t>sharing </a:t>
            </a:r>
            <a:r>
              <a:rPr lang="en-US" sz="2000" dirty="0" smtClean="0"/>
              <a:t>economy?  </a:t>
            </a:r>
            <a:r>
              <a:rPr lang="en-US" sz="2000" dirty="0">
                <a:hlinkClick r:id="rId3"/>
              </a:rPr>
              <a:t>https://</a:t>
            </a:r>
            <a:r>
              <a:rPr lang="en-US" sz="2000" dirty="0" smtClean="0">
                <a:hlinkClick r:id="rId3"/>
              </a:rPr>
              <a:t>backchannel.com/the-most-important-law-in-tech-has-a-problem-64f5464128b6</a:t>
            </a:r>
            <a:r>
              <a:rPr lang="en-US" sz="2000" dirty="0" smtClean="0"/>
              <a:t> </a:t>
            </a:r>
            <a:endParaRPr lang="en-US" sz="2000" dirty="0"/>
          </a:p>
        </p:txBody>
      </p:sp>
      <p:sp>
        <p:nvSpPr>
          <p:cNvPr id="4" name="Slide Number Placeholder 3"/>
          <p:cNvSpPr>
            <a:spLocks noGrp="1"/>
          </p:cNvSpPr>
          <p:nvPr>
            <p:ph type="sldNum" sz="quarter" idx="10"/>
          </p:nvPr>
        </p:nvSpPr>
        <p:spPr/>
        <p:txBody>
          <a:bodyPr/>
          <a:lstStyle/>
          <a:p>
            <a:fld id="{C406DA1C-3933-4D87-83F6-6A5B55D155FD}" type="slidenum">
              <a:rPr lang="en-US" smtClean="0"/>
              <a:t>7</a:t>
            </a:fld>
            <a:endParaRPr lang="en-US"/>
          </a:p>
        </p:txBody>
      </p:sp>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4066560" y="3979800"/>
              <a:ext cx="3197520" cy="1505880"/>
            </p14:xfrm>
          </p:contentPart>
        </mc:Choice>
        <mc:Fallback>
          <p:pic>
            <p:nvPicPr>
              <p:cNvPr id="6" name="Ink 5"/>
              <p:cNvPicPr/>
              <p:nvPr/>
            </p:nvPicPr>
            <p:blipFill>
              <a:blip r:embed="rId5"/>
              <a:stretch>
                <a:fillRect/>
              </a:stretch>
            </p:blipFill>
            <p:spPr>
              <a:xfrm>
                <a:off x="4057200" y="3969720"/>
                <a:ext cx="3211920" cy="1527840"/>
              </a:xfrm>
              <a:prstGeom prst="rect">
                <a:avLst/>
              </a:prstGeom>
            </p:spPr>
          </p:pic>
        </mc:Fallback>
      </mc:AlternateContent>
    </p:spTree>
    <p:extLst>
      <p:ext uri="{BB962C8B-B14F-4D97-AF65-F5344CB8AC3E}">
        <p14:creationId xmlns:p14="http://schemas.microsoft.com/office/powerpoint/2010/main" val="58698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Privacy</a:t>
            </a:r>
          </a:p>
          <a:p>
            <a:r>
              <a:rPr lang="en-US" b="1" dirty="0" smtClean="0">
                <a:solidFill>
                  <a:srgbClr val="4B2A85"/>
                </a:solidFill>
              </a:rPr>
              <a:t>Online Interactions</a:t>
            </a:r>
          </a:p>
          <a:p>
            <a:r>
              <a:rPr lang="en-US" dirty="0" smtClean="0"/>
              <a:t>Multimedia Retrieval</a:t>
            </a:r>
          </a:p>
          <a:p>
            <a:pPr lvl="1"/>
            <a:r>
              <a:rPr lang="en-US" dirty="0" smtClean="0"/>
              <a:t>Geotagging</a:t>
            </a:r>
          </a:p>
          <a:p>
            <a:r>
              <a:rPr lang="en-US" dirty="0" smtClean="0"/>
              <a:t>Apps and Access</a:t>
            </a:r>
            <a:endParaRPr lang="en-US" dirty="0"/>
          </a:p>
        </p:txBody>
      </p:sp>
      <p:sp>
        <p:nvSpPr>
          <p:cNvPr id="4" name="Slide Number Placeholder 3"/>
          <p:cNvSpPr>
            <a:spLocks noGrp="1"/>
          </p:cNvSpPr>
          <p:nvPr>
            <p:ph type="sldNum" sz="quarter" idx="10"/>
          </p:nvPr>
        </p:nvSpPr>
        <p:spPr/>
        <p:txBody>
          <a:bodyPr/>
          <a:lstStyle/>
          <a:p>
            <a:fld id="{C406DA1C-3933-4D87-83F6-6A5B55D155FD}" type="slidenum">
              <a:rPr lang="en-US" smtClean="0"/>
              <a:t>8</a:t>
            </a:fld>
            <a:endParaRPr lang="en-US"/>
          </a:p>
        </p:txBody>
      </p:sp>
    </p:spTree>
    <p:extLst>
      <p:ext uri="{BB962C8B-B14F-4D97-AF65-F5344CB8AC3E}">
        <p14:creationId xmlns:p14="http://schemas.microsoft.com/office/powerpoint/2010/main" val="3381830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Experiment</a:t>
            </a:r>
            <a:endParaRPr lang="en-US" dirty="0"/>
          </a:p>
        </p:txBody>
      </p:sp>
      <p:pic>
        <p:nvPicPr>
          <p:cNvPr id="5" name="F7pYHN9iC9I"/>
          <p:cNvPicPr>
            <a:picLocks noGrp="1" noRot="1" noChangeAspect="1"/>
          </p:cNvPicPr>
          <p:nvPr>
            <p:ph idx="1"/>
            <a:videoFile r:link="rId1"/>
          </p:nvPr>
        </p:nvPicPr>
        <p:blipFill>
          <a:blip r:embed="rId3"/>
          <a:stretch>
            <a:fillRect/>
          </a:stretch>
        </p:blipFill>
        <p:spPr>
          <a:xfrm>
            <a:off x="444500" y="1530350"/>
            <a:ext cx="8229600" cy="4629150"/>
          </a:xfrm>
          <a:prstGeom prst="rect">
            <a:avLst/>
          </a:prstGeom>
        </p:spPr>
      </p:pic>
      <p:sp>
        <p:nvSpPr>
          <p:cNvPr id="4" name="Slide Number Placeholder 3"/>
          <p:cNvSpPr>
            <a:spLocks noGrp="1"/>
          </p:cNvSpPr>
          <p:nvPr>
            <p:ph type="sldNum" sz="quarter" idx="10"/>
          </p:nvPr>
        </p:nvSpPr>
        <p:spPr/>
        <p:txBody>
          <a:bodyPr/>
          <a:lstStyle/>
          <a:p>
            <a:fld id="{C406DA1C-3933-4D87-83F6-6A5B55D155FD}" type="slidenum">
              <a:rPr lang="en-US" smtClean="0"/>
              <a:t>9</a:t>
            </a:fld>
            <a:endParaRPr lang="en-US"/>
          </a:p>
        </p:txBody>
      </p:sp>
    </p:spTree>
    <p:extLst>
      <p:ext uri="{BB962C8B-B14F-4D97-AF65-F5344CB8AC3E}">
        <p14:creationId xmlns:p14="http://schemas.microsoft.com/office/powerpoint/2010/main" val="24144503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8" id="{54888B74-6887-4019-804C-18D5A686B961}" vid="{05D1087E-29C2-4F73-A640-E40FC9EF9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UWTheme-120-Wi18</Template>
  <TotalTime>3795</TotalTime>
  <Words>1872</Words>
  <Application>Microsoft Office PowerPoint</Application>
  <PresentationFormat>On-screen Show (4:3)</PresentationFormat>
  <Paragraphs>308</Paragraphs>
  <Slides>39</Slides>
  <Notes>6</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Arial Narrow</vt:lpstr>
      <vt:lpstr>Calibri</vt:lpstr>
      <vt:lpstr>Roboto Regular</vt:lpstr>
      <vt:lpstr>Times New Roman</vt:lpstr>
      <vt:lpstr>Wingdings</vt:lpstr>
      <vt:lpstr>UWTheme-120-Wi18</vt:lpstr>
      <vt:lpstr>Image</vt:lpstr>
      <vt:lpstr>Privacy CSE 120 Winter 2018</vt:lpstr>
      <vt:lpstr>Administrivia</vt:lpstr>
      <vt:lpstr>Outline</vt:lpstr>
      <vt:lpstr>Being Online</vt:lpstr>
      <vt:lpstr>Privacy</vt:lpstr>
      <vt:lpstr>Privacy and Technology</vt:lpstr>
      <vt:lpstr>Privacy and Technology</vt:lpstr>
      <vt:lpstr>Outline</vt:lpstr>
      <vt:lpstr>An Experiment</vt:lpstr>
      <vt:lpstr>Audience Responses</vt:lpstr>
      <vt:lpstr>Your Information</vt:lpstr>
      <vt:lpstr>Your Information</vt:lpstr>
      <vt:lpstr>What Should Be Private?</vt:lpstr>
      <vt:lpstr>What Should Be Private?</vt:lpstr>
      <vt:lpstr>Security Aside</vt:lpstr>
      <vt:lpstr>Social Cause</vt:lpstr>
      <vt:lpstr>Observations</vt:lpstr>
      <vt:lpstr>Consequences:  Cybercasing</vt:lpstr>
      <vt:lpstr>Outline</vt:lpstr>
      <vt:lpstr>Question</vt:lpstr>
      <vt:lpstr>Internet Multimedia is Growing</vt:lpstr>
      <vt:lpstr>Multimedia Retrieval</vt:lpstr>
      <vt:lpstr>Workaround:  Manual Tagging</vt:lpstr>
      <vt:lpstr>Workaround:  Geotagging</vt:lpstr>
      <vt:lpstr>Workaround:  Geotagging</vt:lpstr>
      <vt:lpstr>Workaround:  Geotagging</vt:lpstr>
      <vt:lpstr>Unintended Consequences</vt:lpstr>
      <vt:lpstr>Case Study:  Craigslist</vt:lpstr>
      <vt:lpstr>Question</vt:lpstr>
      <vt:lpstr>Outline</vt:lpstr>
      <vt:lpstr>How Secure is Your Phone?</vt:lpstr>
      <vt:lpstr>Permissions:  Android</vt:lpstr>
      <vt:lpstr>Permissions:  Facebook</vt:lpstr>
      <vt:lpstr>Permissions:  Facebook</vt:lpstr>
      <vt:lpstr>Privacy Settings</vt:lpstr>
      <vt:lpstr>Website Tracking</vt:lpstr>
      <vt:lpstr>Be Deliberate About What You Reveal</vt:lpstr>
      <vt:lpstr>Privacy in Our New Reality</vt:lpstr>
      <vt:lpstr>Want to Learn More?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CSE 120 Spring 2017</dc:title>
  <dc:creator>Justin Hsia</dc:creator>
  <cp:lastModifiedBy>Justin Hsia</cp:lastModifiedBy>
  <cp:revision>71</cp:revision>
  <cp:lastPrinted>2017-04-28T21:33:14Z</cp:lastPrinted>
  <dcterms:created xsi:type="dcterms:W3CDTF">2017-04-26T18:22:51Z</dcterms:created>
  <dcterms:modified xsi:type="dcterms:W3CDTF">2018-02-02T23:57:44Z</dcterms:modified>
</cp:coreProperties>
</file>