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21"/>
  </p:notesMasterIdLst>
  <p:handoutMasterIdLst>
    <p:handoutMasterId r:id="rId22"/>
  </p:handoutMasterIdLst>
  <p:sldIdLst>
    <p:sldId id="295" r:id="rId2"/>
    <p:sldId id="258" r:id="rId3"/>
    <p:sldId id="273" r:id="rId4"/>
    <p:sldId id="281" r:id="rId5"/>
    <p:sldId id="283" r:id="rId6"/>
    <p:sldId id="282" r:id="rId7"/>
    <p:sldId id="284" r:id="rId8"/>
    <p:sldId id="285" r:id="rId9"/>
    <p:sldId id="286" r:id="rId10"/>
    <p:sldId id="287" r:id="rId11"/>
    <p:sldId id="288" r:id="rId12"/>
    <p:sldId id="271" r:id="rId13"/>
    <p:sldId id="272" r:id="rId14"/>
    <p:sldId id="290" r:id="rId15"/>
    <p:sldId id="291" r:id="rId16"/>
    <p:sldId id="292" r:id="rId17"/>
    <p:sldId id="296" r:id="rId18"/>
    <p:sldId id="293" r:id="rId19"/>
    <p:sldId id="29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2A85"/>
    <a:srgbClr val="006699"/>
    <a:srgbClr val="E2661A"/>
    <a:srgbClr val="669900"/>
    <a:srgbClr val="33997E"/>
    <a:srgbClr val="E29735"/>
    <a:srgbClr val="D6E14D"/>
    <a:srgbClr val="C7BC45"/>
    <a:srgbClr val="B5B2BB"/>
    <a:srgbClr val="999C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83450" autoAdjust="0"/>
  </p:normalViewPr>
  <p:slideViewPr>
    <p:cSldViewPr snapToGrid="0">
      <p:cViewPr varScale="1">
        <p:scale>
          <a:sx n="78" d="100"/>
          <a:sy n="78" d="100"/>
        </p:scale>
        <p:origin x="927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2460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69EC6-6718-4995-94B9-3F6D291ADA10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BB2F7-1797-440A-B6A1-1D17640DC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452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01T00:42:47.8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1463 14602 64 0,'6'0'24'0,"0"-5"-12"0,-3 5-1 0,-3 0 12 16,6 0 5-16,-6 0 6 15,0-3-2-15,0 1 1 16,0-1-7-16,-6-2-2 15,3 2-13-15,-6 1-2 0,-6-1-2 16,1 3 1-16,-1 3 0 16,-3-1 0-16,-3 3 0 15,0 6-4-15,0 5-1 16,-3 0 1-16,4 13 0 16,-4-3 0-16,0 3 0 0,6 6 0 15,-3 2 0 1,6 3-2-16,10 2-2 0,-1-2 1 15,12-1-1 1,2-4 0-16,4-6 2 0,9-5-1 16,3-6 2-16,3-5-15 15,3-5-5-15,2-2-29 16,1-9-12-16,-3-2-34 16</inkml:trace>
  <inkml:trace contextRef="#ctx0" brushRef="#br0" timeOffset="1">1544 14846 160 0,'-9'-3'60'0,"0"6"-32"0,6-1-26 0,0 4 12 15,-3 2 2-15,6 0 4 16,-9 5-6-16,9 5-3 15,-9 6-6-15,9 0-4 0,9 0 0 16,0-3-4-16,3 0 2 16,6-8 3-16,3-2 1 15,2-3 3-15,-2-8 3 16,-3-3 0-16,0-2 0 16,-3-16 1-16,-3 0 1 0,-3-1 6 15,-3 1 3-15,-6 0-1 16,-6 3-2-16,-3-1-7 15,-6 3-4-15,3 3-3 16,-6 5-3-16,6 3-6 16,-6 2-4-16,6 3-14 15,0 3-5-15,7 2-18 16,2 0-6-16,3 1-46 16</inkml:trace>
  <inkml:trace contextRef="#ctx0" brushRef="#br0" timeOffset="2">1749 14811 192 0,'-9'6'71'0,"9"-1"-38"0,-3 8-34 0,3-5 15 16,0 5 1-16,0 1 5 15,0-1-8-15,0 5-4 16,0-2-5-16,0 3-3 0,0-3 3 16,0-3-2-16,0-3 2 15,0-2 0-15,0-18 1 16,3-1 0 0,3-2-7-16,-6 0 0 15,6 0-1-15,0-1-1 16,3 1 4-16,-6 2 0 0,6 4-2 15,0 1 0-15,0 4-1 16,3 2 3-16,-3 5 0 16,-1 3 1-16,4 0 4 15,-3 2 2-15,3 6-2 16,-12 3-3-16,9-3 0 16,-9-1 1-16,3-4 1 15,-3-3 1-15,0 0-2 16,0-5-2-16,-3-19-2 15,9-3-12 1,0-2-3-16,6 0 6 0,-3 0 3 16,0 2 1-16,3 6 0 15,0 2 8-15,-3 6 6 16,0 2 1-16,2 6 1 16,1 5 1-16,-3 3 4 15,0 2-6-15,0 3-2 16,0 5-3-16,-6-3 0 15,3-2 0-15,0 0 1 16,-3-5-13-16,0-1-7 16,-3-4-38-16,0-6-17 15,3-8-14 1</inkml:trace>
  <inkml:trace contextRef="#ctx0" brushRef="#br0" timeOffset="3">2071 14833 152 0,'0'2'57'0,"11"1"-30"0,-2 5-32 16,-6 0 12-16,3 0 9 15,-6 2 7-15,0 1-7 16,0-1-4-16,0 6-7 16,0-2-4-16,0-4 2 0,0-2-2 15,0-3 4 1,0-7-1-16,0-4-6 15,0-2-3-15,0-5-12 16,6 0-1-16,0-3 4 16,3 3 6-16,-6 2 7 15,0 3 3-15,3 6 8 0,3 4 4 16,-6 4-3-16,3 4 1 16,0 1-3-16,0 5 0 15,-3 0-5-15,3-3-3 16,-3-3 2-1,3-2-2-15,0-10-1 16,3-4 1-16,0-2 1 16,2 1-1-16,1-4-1 15,3 0 1-15,-6 3-1 0,3 3 0 16,-3 5 0-16,0 3-3 16,3 2 0-16,-9 0 4 15,3 1 1-15,0 7 0 16,3-3-13-1,0-2-4-15,8-2-119 32,-5-9 36-32</inkml:trace>
  <inkml:trace contextRef="#ctx0" brushRef="#br0" timeOffset="4">2440 14819 144 0,'-12'21'55'0,"9"-2"-30"0,3 10-23 0,0-10 14 16,3 7 3 0,3 1 3-16,6-1 0 0,-6 0-2 15,8-4-10-15,1-6 2 0,3-3 2 16,0-8-1-16,0-5 2 16,0-5 1-16,-3-6 2 15,-3-13-8-15,-4 1-3 16,1-4-4-16,-9 3 0 15,-9 3 0-15,4 3 1 16,-10 2-9-16,0 2-2 16,-3 7-20-16,0 4-8 15,0 3-6-15,3 0-3 16,3 3-33 0,6-1-30-16,0-2 43 0</inkml:trace>
  <inkml:trace contextRef="#ctx0" brushRef="#br0" timeOffset="5">2684 14856 176 0,'3'24'66'0,"0"-11"-36"0,0 6-33 16,-3-6 11-16,0 6 11 15,0-1 8-15,0-2-8 16,0-3-3-16,0-5-9 15,0 0-3-15,0-3 0 0,0-5 0 16,0-10 0-16,6-9-11 16,-6-4-3-16,9-4-4 15,2 3-1-15,-2 3 3 0,6 3 5 16,6 2 4-16,-3 8 2 16,0 5 7-16,3 8 4 15,-6 6 8-15,-1 2 6 16,1 8-4-16,-3 6 0 15,-3-3-7-15,0-1-3 16,-3-1-5-16,0-4-2 16,-3-5-1-16,0-2 1 15,-3-3-33-15,0-8-14 16,3-8-71 0</inkml:trace>
  <inkml:trace contextRef="#ctx0" brushRef="#br0" timeOffset="6">3100 14758 244 0,'-5'0'93'0,"5"0"-50"0,0 0-50 16,0 0 14-16,-3 3-1 15,0-3 4-15,-3 3-1 16,0-1 0-16,-3-2-5 15,6 0-3-15,0 3 0 0,3-3-39 16,0 0-14-16,3 3-53 16</inkml:trace>
  <inkml:trace contextRef="#ctx0" brushRef="#br0" timeOffset="7">3103 14994 212 0,'-8'21'79'0,"5"-21"-42"0,0 0-28 0,3 0 19 16,0 0-3-16,0 0 4 15,0-10-14 1,3 2-8-16,0-6-7 0,2 4-1 16,1 2-1-16,0 3 0 15,0 7 2-15,0 1 0 0,-6-3 0 16,0 0 0-16,0 2 6 15,-6 6 4-15,0 0-1 16,0-2 0-16,0-9-3 16,3 0-6-1,1 1 0-15,7-12-128 16,4-4 4 0</inkml:trace>
  <inkml:trace contextRef="#ctx0" brushRef="#br0" timeOffset="8">1246 15240 140 0,'0'3'55'0,"0"-1"-30"0,0-2-14 0,0 0 18 16,0 0-2-16,0 0 4 15,0 0-8-15,0 0-2 16,3-2-12-16,0-1-3 0,6-2-2 16,-6-6 0-16,3-5 2 15,6 0-3-15,-3 3-2 16,-3 0 0-16,9 2 1 16,-7 1-1-16,4 2-1 15,0 3 1-15,6 2-1 16,-6 3-5-16,9 5 5 15,-3 6 7 1,3 2-2-16,-10 0 3 0,7 0-3 16,-9 1 0-16,3-4-3 15,-3 1 1-15,3-3-2 16,-3 0 2-16,0-3-2 16,-3 0 2-16,3-2-2 15,-3-3 2-15,6-3-2 16,-3 1 2-16,-3-1-4 15,2-2 0-15,7-3 1 16,-3 0 0-16,-3 0 0 16,6-5 0-1,0 2 0-15,0 1 0 0,0 10 0 16,-3 0-3-16,2 5 0 16,1 3 4-16,0 0 1 15,0 0 0-15,-3 0 1 16,0-1-2-16,0 1-1 15,0 0 3-15,3-2 0 16,0-4-1-16,-1-2 1 16,7-2-2-16,0-4 2 15,0-2-4-15,-3 0 0 16,3-5 1-16,-7 3 2 16,4-1-1-16,0 6-1 15,-6 0-4-15,6 7 0 16,-3-2 2-16,0 8 3 0,6 0 0 15,-7 0-1-15,1 0-2 16,0 0-1-16,3 0 4 16,0-3 1-16,3 0 0 15,0-5-2-15,-7 0 1 16,7-2 1-16,3-4 3 16,3-2 2-16,3-5-6 15,-4 3-2-15,-2-1 0 16,0 3 0-16,-3 0-2 15,0 3 2-15,0 5-1 16,-1 0-2-16,-2-3 3 0,6 6 0 16,0 0 1-16,0-1 2 15,3-2-1-15,-1 3-1 16,1 5 1-16,0 0-1 16,3 2-3-16,2 1 2 15,1 2 3-15,-3-2 1 16,3-6-76-16,-1-10-33 15,10-19 0 1</inkml:trace>
  <inkml:trace contextRef="#ctx0" brushRef="#br0" timeOffset="9">1999 15576 172 0,'3'-5'66'0,"0"2"-36"0,-3-2-20 0,0 2 20 16,0 1-9-16,-3-1-2 15,-3 0-5-15,0 1-1 16,-3-4-7-16,-9 6 3 0,-2 0 3 16,-1 6-6-16,0 4-1 15,0 6-5-15,0 3-3 16,3-1-1-16,3 3 0 16,7 0-2-16,8-2 1 15,0-1 1-15,3-2-1 16,5-2 4-16,7-4 2 15,9-5 4-15,-3-5 2 0,0-10 1 16,-6 2 2-16,6-8-5 16,-7-2-3-16,1-9-1 15,0-2-1-15,-9 2 2 16,0-2 1-16,-3 0-1 16,-3-8 1-16,-3 8-2 15,0 5-1-15,-3 3 1 16,3 8 1-16,-3 2-3 15,0 3 0-15,3 6 1 16,0 4 0-16,3 12-5 16,3 2 1-16,0-1 0 15,3 14-1-15,0 1 4 16,3 4 0-16,3-5 1 0,-3 0 2 16,-3-2-1-16,3-4-1 15,0-4 1-15,-3-3-1 16,0-6-31-16,9-7-98 31</inkml:trace>
  <inkml:trace contextRef="#ctx0" brushRef="#br0" timeOffset="10">2142 15539 208 0,'0'0'77'0,"0"13"-42"0,0-5-41 0,0 3 14 0,3 5-3 16,-3-3 2-16,0 0-3 16,3 0-3-16,-3 1 0 15,3-1-17-15,-3-3-6 0,3-2-66 16</inkml:trace>
  <inkml:trace contextRef="#ctx0" brushRef="#br0" timeOffset="11">2133 15475 200 0,'-3'-10'74'0,"3"13"-40"0,3-3-51 16,-3 0 9-16,0 0-19 16,9 0-3-16,-6 0-26 15,3 0-9-15,6 2 18 0,-3 1 13 16</inkml:trace>
  <inkml:trace contextRef="#ctx0" brushRef="#br0" timeOffset="12">2282 15505 156 0,'-6'0'57'0,"3"5"-30"0,-6-2-29 0,9 4 9 15,-9-1-1-15,3-1 3 16,0 6-2-16,-6 10 1 0,3-3-5 15,3 1-4-15,3-1-2 16,3-2-1-16,3-3 3 0,3 1 0 16,3-6 3-16,3-3 5 15,-3-5 6-15,3 0-1 16,-6-5 1-16,3-1-12 16,0-4-3-16,-3-1 3 15,-3-5 3-15,-3 0-1 16,-3 1 0-16,3 1 1 15,-6 1 0-15,0 3-7 16,3 4 0-16,0 6-1 16,0 0 2-16,3 3 3 15,0 7 2-15,3 6-1 16,3 0 1-16,6 0-4 0,-9 0 0 16,3-3 3-16,6 6 1 15,-6-3-15-15,8-3-4 16</inkml:trace>
  <inkml:trace contextRef="#ctx0" brushRef="#br0" timeOffset="13">2469 15592 212 0,'-3'-19'82'0,"3"19"-44"0,-11-2-38 0,11 2 16 15,-3 0-5-15,0 0 1 0,0 2-9 16,-6 4-1-16,3 2-2 16,3 5-3-16,0-3 2 15,3 1-1-15,3 2 0 0,3-5 0 16,0 5 0-16,3-2 2 16,0-6 2-16,-1-2 1 15,1-3 1-15,-3 0-2 16,0-3 1-16,3-2-2 15,-9-3-1-15,3-3 3 16,-3-2 0-16,0 0-4 16,0 0 1-16,-3 2-2 15,3 3 0-15,0 3 2 16,0 2 0-16,0 3-5 16,0 8 1-16,0 5 2 15,0 1 1-15,3-1-2 0,0 11 0 16,-3 0 4-16,0-1 3 15,0 1 5-15,-6 3 2 16,-3 2-1-16,0-3 1 16,-3-7-4-16,-2 2-2 15,-7-5-2-15,-3-3 0 16,3-5-13-16,0-3-3 16,3-10-16-16,4 0-7 15,2-9-38 1,6-1-43-16,6-1 33 15</inkml:trace>
  <inkml:trace contextRef="#ctx0" brushRef="#br0" timeOffset="14">2517 15640 140 0,'3'-3'55'0,"0"3"-30"0,-3 3-18 15,0-3 15-15,3 2-9 16,-3 3-2-16,3 3 0 15,-3 3 0-15,6 2-5 16,6-2 3-16,-6-1 1 0,3-2-1 16,3-2 0-16,0-4 14 15,2-4 8-15,4-4-16 16,-6-2-8-16,0-2-3 16,-3-1 1-16,-6-13 4 15,-6-2 0-15,0 7 0 16,-9 1-3-16,3 5 1 15,-6 5-9-15,0 0 0 16,-2 5-24-16,5 6-8 16,-3 2-21-16,3 0-7 15</inkml:trace>
  <inkml:trace contextRef="#ctx0" brushRef="#br0" timeOffset="15">2684 15589 148 0,'0'19'55'0,"0"-3"-30"0,3-3-29 15,-3-8 10-15,0 6 15 16,0-3 10-16,-3 0-4 16,3-3-1-16,0 0-15 15,0-2-4-15,0-3-3 0,0 0 2 16,3-3 1-16,0-2-1 15,6 0-1-15,-6-9-8 16,6-1 0-16,-1-4-1 16,4 3 2-16,3 6 1 15,3 4 1-15,0 4-3 16,-3 2 2-16,0 5 1 16,-3 5 2-16,0 1-1 15,-4 0 2-15,-2 2-2 16,0 0 2-16,0-2-9 0,-3-1-3 15,3-2-31-15,0 0-13 16,0-5-35 0</inkml:trace>
  <inkml:trace contextRef="#ctx0" brushRef="#br0" timeOffset="16">3047 15542 192 0,'-9'-3'71'0,"-3"6"-38"0,0-1-30 0,3 4 15 16,0-1-5-16,-3 0 0 16,0 6-5-16,1 2-3 0,-1 0-2 15,3 0-3-15,3 3 1 0,3 0-4 16,3-3 2-16,3 1-1 16,3-4 0-16,3-2 2 15,3-3 2-15,2-5-3 16,1-2 0-16,-3-3 1 15,0-1 0-15,-3-7 0 16,-3 0 2-16,-3-6 1 16,0 3-1-1,0 3-2-15,-3 5 1 16,0 3-1-16,0 5-3 16,3 10 0-16,0 4-1 15,0-1 3-15,3 0 0 16,0-2 3-16,3-1-6 15,3-2 1-15,-3 0-15 0,-1-5-5 16,1-3-32 0,0-5-48-16,0-1 22 15</inkml:trace>
  <inkml:trace contextRef="#ctx0" brushRef="#br0" timeOffset="17">3142 15280 144 0,'-6'10'55'0,"6"6"-30"0,3 11-27 0,0-4 9 16,0 7 8-16,0 4 7 15,3 6-2-15,-3-1-2 0,3-2-10 16,0-5-3-16,0-3-1 0,0-5-44 16,3-3-20-16,6-8-17 15</inkml:trace>
  <inkml:trace contextRef="#ctx0" brushRef="#br0" timeOffset="18">3428 15309 188 0,'-3'2'71'0,"6"4"-38"0,0 4-36 16,0-2 11-16,-3 8 5 15,6 3 3-15,-6 7-3 16,0 1-3-16,0 2-5 16,6 2-4-16,-9 1 2 0,3-3 0 15,0-2 1-15,3-3-16 16,-6-6-6-16</inkml:trace>
  <inkml:trace contextRef="#ctx0" brushRef="#br0" timeOffset="19">3529 15510 208 0,'-3'0'79'0,"6"3"-42"0,0 7-43 0,-3-2 12 15,0 0 0-15,0 5 6 16,0 0-4-16,0 3-2 15,0 0-3-15,0 0-7 0,0-3-2 16,0-2-52 0,3-1-61-16,3-2 22 15</inkml:trace>
  <inkml:trace contextRef="#ctx0" brushRef="#br0" timeOffset="20">3541 15457 220 0,'-9'-5'85'0,"9"5"-46"0,3 2-87 16,-3-2-5-16,0 0-29 15,0 0-9-15</inkml:trace>
  <inkml:trace contextRef="#ctx0" brushRef="#br0" timeOffset="21">3660 15536 172 0,'0'19'66'0,"-3"-11"-36"0,0 13-35 0,3-13 12 16,0 2-4-16,-3-2 3 15,3 0 8-15,-6-2 5 16,3-1-9-16,0-5-6 0,3 5-2 16,0-10 11-1,3-8-7-15,0-1-3 16,3 1-1-16,6-3-2 15,6 1-5-15,0 1-1 16,-3 1 3-16,0 8 3 16,-1-1 1-16,1 9-1 15,-3 2 3-15,0 6 2 16,-6 5 4-16,0-3 2 0,0 3-3 16,-3 0-3-1,-3-3-2-15,3 0 0 0,-3-2-15 16,3-6-5-16,0 3-26 15,3-8-72 1</inkml:trace>
  <inkml:trace contextRef="#ctx0" brushRef="#br0" timeOffset="22">3916 15486 200 0,'-3'0'77'0,"3"5"-42"0,3 1-41 15,0-4 12-15,3 4 2 16,3-1 5-16,0 0 5 16,0 0 1-16,0-2-10 15,0-3-5-15,0 0-3 0,-1-3-1 16,1-2 0-16,0 3 2 0,-3-4 3 16,0 1-7-16,-6-3-3 15,-3 0 0-15,-3 0 1 16,-3 3-5-16,0 2 1 15,-11 3-1-15,-1 3 3 16,0 2 4-16,3 0 1 16,0 3 5-16,6 3 2 15,0 2-2-15,6 3-1 16,1-3 3-16,5 8 3 16,8-5 0-16,4 0 0 15,6-3-1-15,0-2 0 0,3-3-22 16,6-3-10-16,-1-2-52 15,4-6-54 1,0-10 37-16</inkml:trace>
  <inkml:trace contextRef="#ctx0" brushRef="#br0" timeOffset="23">4267 15452 196 0,'-6'-6'74'0,"6"6"-40"0,-9 0-18 0,6 6 24 16,-3-6-8 0,-5 5-1-16,-1 0-15 0,-3 1-7 15,3 1-6-15,3 1-7 0,6 3-2 16,6 2 0-16,3 3 4 15,3 0 1-15,0 3 3 16,3-1 3-16,-6 1 4 16,0-4 0-16,-6 1 0 15,-3-2-1-15,-3-1 0 16,-9-3-20-16,-3-2-9 16,-3 0-108-16</inkml:trace>
  <inkml:trace contextRef="#ctx0" brushRef="#br0" timeOffset="24">1445 17209 140 0,'-11'-16'55'0,"5"0"-30"0,-6 3-12 0,9 10 17 15,-3-2-2-15,0 5 1 16,-3 0-10-16,-9 0-1 16,0 8-11-16,-3 10 0 0,1 6 0 15,-4 2-3-15,-3 3-3 16,3 8-3-16,3-2 1 15,3 5 1-15,7 2 2 16,5-2-1-16,6-6-1 16,8-2 1-16,4-6-1 15,9 1 0-15,6-9 0 16,3 1 0-16,3-11 0 0,2-3-9 16,1-2-4-16,-3-6-13 15,-4-2-6-15,-2-6-34 16,-6-2-41-1,3-3 32-15</inkml:trace>
  <inkml:trace contextRef="#ctx0" brushRef="#br0" timeOffset="25">1588 17235 160 0,'-3'-5'63'0,"6"10"-34"0,3-5-32 15,-6 5 11-15,3 3 5 16,0 5 3-16,6 6-1 0,-3 13 1 16,0-6-9-16,-3 9-2 15,0-4-1-15,0-4-2 0,3-1 1 16,-6-2-2-16,0-8 2 16,0-3 2-16,0-8 2 15,0-5 1-15,3 0 0 16,3-8-4-16,0-2-1 15,3-3-3-15,3-8-1 16,3 2 1-16,-1 0 0 16,4 6-3-16,0 5 0 15,3 14-1-15,-9-1 0 0,6 5 5 16,-9 1 1 0,3 8 0-16,-9-4 1 15,3-1-2-15,-3-1 2 0,0-3-11 16,-3-2-4-16,0-2-34 15,0-6-15-15</inkml:trace>
  <inkml:trace contextRef="#ctx0" brushRef="#br0" timeOffset="26">1999 17391 156 0,'-6'0'57'0,"6"-13"-30"0,-3 8-21 15,3 5 17-15,-6 5 3 0,-3 0 5 16,3 3-11-16,-9 0-4 16,1 3-9-16,-4 2-5 15,6 0 1-15,0 8-4 0,3 3-2 16,3-3 2-16,3 3 2 16,6-8 0-16,6 2-1 15,3-4-2-15,3-6 1 16,-3-6-1-16,0-4-2 15,-1-6-2-15,4-6 1 16,-9 1 1-16,3-5 2 16,-3 4 1-16,-6 1 1 15,3 0 0-15,-3 5 2 16,0-3-3-16,0 11 0 16,0 0 1-16,0 0 0 0,0 11 0 15,3 2 2-15,0 3-3 16,3 0-2-16,0 0 2 15,3-3 0-15,-3-2-15 16,0-3-4-16,3-3-36 16,-6-2-47-1,3-3 21-15</inkml:trace>
  <inkml:trace contextRef="#ctx0" brushRef="#br0" timeOffset="27">2142 17444 124 0,'0'5'46'0,"0"3"-24"0,3 5-13 0,-3-7 14 16,0 4 0-16,0-2 1 15,0 0-7-15,0-3 0 16,0 1-10-16,0-6-4 0,0 0-2 16,0 0-1-16,0-6 2 15,3-1-1-15,3-4 2 16,3-2 0-16,0 5 1 15,3-11-2-15,3 1-2 16,2 5 1-16,1 7 1 16,0 4-1-16,-3 4 2 15,6 4 0-15,-6 1 3 16,3 4-3-16,-4 2 0 16,-2 1-1-16,-3 4 1 0,0-5-4 15,-3 0-2-15,0-5-27 16,0 0-12-16,0-5-48 15</inkml:trace>
  <inkml:trace contextRef="#ctx0" brushRef="#br0" timeOffset="28">2520 17338 196 0,'-3'0'74'0,"3"0"-40"0,-6 0-35 15,0 0 15-15,3 8-4 16,-3 5 2-16,0 1-4 0,0-1 0 16,0 3-5-16,0 0 0 0,3 2 1 15,3 1-5-15,3-4 1 16,3-1-2-16,0-4 0 16,0-2 4-16,3-8 1 15,3 0-4-15,0-5-1 16,-3-3-4-16,0 0-1 15,0-3 4-15,-3 4 1 16,-3-7-1-16,0 1 2 16,-3 8-4-16,0-3-1 15,6 3 3-15,-3 2 3 16,3 6-1-16,0 4 0 16,-1-1 3-16,4 7 1 15,-3 6 5-15,0 7 5 16,3-2 2-16,-6 2 0 0,-3 3-5 15,0-2-4-15,-3-9 8 16,-6 6 5-16,-3-8-10 16,-5-5-2-16,-4-3-12 15,0-3-2-15,0-10-23 16,3-1-10-16,0-7-23 16,6 0-11-16,9 0-7 15</inkml:trace>
  <inkml:trace contextRef="#ctx0" brushRef="#br0" timeOffset="29">2740 17388 164 0,'15'0'63'0,"-6"3"-34"0,12-3-32 0,-9 0 13 15,0 0 8-15,0-3 6 16,0-2-6-16,-1 0 0 15,1-3-11-15,-3-3-6 0,0-2-2 16,-3 5 3-16,-3 0 3 16,-6-2-2-16,-3 4-2 15,-3-2-3-15,-3 8 1 16,-5 0-1-16,2 0 0 0,-9 11 2 16,6 2 0-16,0 0 4 15,3 3 5 1,3 3 1-16,3-6 2 15,3 6 2-15,6-4 2 0,0 1-5 16,9 0 1-16,3-3-3 16,9 3 0-16,3-5-5 15,3-6-3-15,0-5-11 16,-1 0-6-16,-5 0-23 16,6-5-8-16,3-3-61 15</inkml:trace>
  <inkml:trace contextRef="#ctx0" brushRef="#br0" timeOffset="30">3115 17280 288 0,'-9'-3'107'0,"9"6"-58"0,0 2-86 0,0-5 3 15,0 6-35-15,0 1-12 16,0 1 0-16,3 14-1 15</inkml:trace>
  <inkml:trace contextRef="#ctx0" brushRef="#br0" timeOffset="31">3130 17470 252 0,'-3'0'96'0,"6"0"-52"0,-3 6-56 0,0-6 15 16,3 0-51-16,3 0-18 15,0-6-27-15</inkml:trace>
  <inkml:trace contextRef="#ctx0" brushRef="#br0" timeOffset="32">1282 17751 124 0,'-6'0'46'0,"6"5"-24"0,0-5-10 16,0 0 16-16,6 5 1 0,-6-2 3 15,9-3-9-15,-6 0-1 16,3 0-13 0,6 0 1-16,-7 0 1 0,10-3 0 0,-6-7 1 15,6 2-4-15,3-5-3 16,3 0-5-16,3 5 0 15,0-3 0-15,-1 8 0 16,4 3-3-16,0 3 2 16,9 5-1-16,-7 3 0 15,1-4 2-15,3 7 2 16,0-1 1-16,2-8 1 16,-5 3-5-16,3-3 1 15,6-5 0-15,-10-5 0 16,4 2 2-16,0-2 1 15,0 0-4-15,-1 2 1 0,1-2-2 16,0 5 0-16,0 5 0 16,2-2 0-16,-2-3 4 15,3 0 1-15,5 0-1 16,1 0 1-16,0-3-2 16,-4-2-1-16,-2 0 1 15,0 2-1-15,0 3-3 16,-4 3 0-16,1 2 2 15,3 3 0-15,-1-3 3 16,4 3 1-16,6 3-1 16,2-9-2-16,-5-4-6 15,3-9-4-15,-1 3-63 16,7-5-66-16,-6 0 35 16</inkml:trace>
  <inkml:trace contextRef="#ctx0" brushRef="#br0" timeOffset="33">1859 18010 124 0,'-18'-5'49'0,"18"5"-26"0,3-3-14 15,6 3 16-15,-9 0 3 16,9 0 3-16,6 3-10 0,-3 2-5 15,3 3-9-15,0 5-5 0,-3 11 1 16,3-8-2-16,-1 3 2 16,1-1-2-16,0-5 2 15,-3 1-2-15,0-1 2 16,-3 0-4-16,0-5 0 16,0-3-12-16,6-5-51 31,0 0-47-31,-4-5 20 15</inkml:trace>
  <inkml:trace contextRef="#ctx0" brushRef="#br0" timeOffset="34">2175 17978 200 0,'-3'-5'77'0,"3"5"-42"0,0 5-39 16,0 3 15-16,-6-2 1 15,3 7 2-15,3 5 6 16,-9 9 2-16,0-1-11 15,-6 6 0-15,6 2 2 0,-6-2-7 16,3 5-3-16,3-8-2 16,1 3 1-16,2-13-3 15,0 2-2-15,3-8-7 16,-3 0-4-16,3-7-23 16,3 2-9-16,0-3-102 31</inkml:trace>
  <inkml:trace contextRef="#ctx0" brushRef="#br0" timeOffset="35">2264 18031 252 0,'0'0'93'0,"0"0"-50"0,0 6-52 0,0-6 14 16,0 0-10-16,6 0 1 0,0 0 2 16,12 0 1-1,3 0 1-15,-3 0 0 0,2 0 0 0,1 0-33 16,3-6-15-16,-6 6-45 16</inkml:trace>
  <inkml:trace contextRef="#ctx0" brushRef="#br0" timeOffset="36">2609 18002 176 0,'-3'0'68'0,"3"3"-36"0,0 2-44 0,0 3 7 15,0 5 7-15,0 14 8 16,0-1-3-16,0 6 1 16,0 8-4-16,0 2-1 0,0-8 3 15,0 1-3-15,0-3 0 16,0-9-1-16,3-7 1 15,-3 3 0-15,0-11 3 16,0 2 3-16,0-7 2 16,0-6-3-16,0-2-3 15,-3-8-2-15,0-14 0 0,-3 6-4 16,0-8 0-16,6 0-1 16,6 3 0-16,-6-12 0 15,6 4 0-15,3 2 2 16,0 11 0-16,3-3 0 15,3 11 2-15,0 5-1 16,0 3 2-16,0 5 2 16,-3 8 2-16,-3 5 1 15,-4 0 0-15,-2 6-2 16,-3-6 1-16,-3 0 0 16,-2 0 3-16,-7 1-10 15,0-4-4-15,0-7-20 16,3 2-8-16,-6 1-10 0,3-6-3 15,3-6-40 1</inkml:trace>
  <inkml:trace contextRef="#ctx0" brushRef="#br0" timeOffset="37">2886 17992 164 0,'-3'8'63'0,"3"-3"-34"0,-3 0-27 0,3 3 14 0,0-3-1 15,0 3 3-15,0 11-6 16,3-1-2-16,0-2-5 16,3 0-6-16,3-3-2 0,0-5 4 15,3 6 1-15,-3-9 2 16,0-3 2-16,6-2 3 15,2-7 2-15,-8-1 6 16,0-11 1-16,-3 6-3 16,-3-6-1-16,-9 6-2 15,-3 0 0-15,-3 0-6 16,-2-1-2-16,-4 9-7 16,0-3-2-16,-6 8-14 15,3 0-3-15,3 8-17 16,3-3-5-16,7 1-127 31,13-4 82-31</inkml:trace>
  <inkml:trace contextRef="#ctx0" brushRef="#br0" timeOffset="38">3151 17944 212 0,'-15'3'82'0,"9"2"-44"0,-6 3-38 0,9-3 16 0,-3 3-5 16,0 3 3-16,0-3-7 15,4 0-2-15,2-3-3 16,2 5-4-16,4-2 1 0,0 14 1 15,3-4 0-15,0-5 0 16,0 6 0-16,0-6 4 16,-3 0 2-16,-3 1 6 15,-3-1 3-15,-3 0 0 16,-3-5 1-16,-3 3-6 16,0-4-4-16,-3-1-10 15,0-6-3-15,4 0-20 16,-4 0-10-16,6 0-41 15,3 0-57 1,3-6 32-16</inkml:trace>
  <inkml:trace contextRef="#ctx0" brushRef="#br0" timeOffset="39">3327 18002 192 0,'3'3'71'0,"-6"-3"-38"0,3 10-39 0,0-7 12 16,0 10 7-16,3 1 8 15,-3 4-8-15,3 3-4 16,0-2-6-16,0-6-3 0,3 0 1 0,-3 0-17 16,-1 1-6-16,1-9-71 15</inkml:trace>
  <inkml:trace contextRef="#ctx0" brushRef="#br0" timeOffset="40">3231 17912 256 0,'-17'-5'96'0,"17"5"-52"0,3 0-51 15</inkml:trace>
  <inkml:trace contextRef="#ctx0" brushRef="#br0" timeOffset="41">3243 17899 334 0,'18'-8'-43'0,"0"-8"-52"16,0 3-15-16</inkml:trace>
  <inkml:trace contextRef="#ctx0" brushRef="#br0" timeOffset="42">3428 17735 192 0,'6'0'74'0,"-9"8"-40"0,6 0-35 0,0-3 15 15,0 8-4-15,3 11 2 16,0 5 5-16,-3-2 1 15,0 5-9-15,0-1-5 0,0 4-1 16,3 4-4-16,-3-7 0 16,0-5-1-16,-3-1-2 15,0-7-44-15,0-1-20 16</inkml:trace>
  <inkml:trace contextRef="#ctx0" brushRef="#br0" timeOffset="43">3333 17978 248 0,'-3'-5'93'0,"0"5"-50"0,6 0-41 16,0 0 19-16,3 0-4 15,3-2-1-15,2-4-8 16,4 6-3-16,6 0-3 15,3 0-4-15,0 0 1 0,0 0-1 16,-1 0 0-16,1 0-29 16,0 0-12-16,-3 0-51 15,-3-5-42 1,-6 5 52-16</inkml:trace>
  <inkml:trace contextRef="#ctx0" brushRef="#br0" timeOffset="44">3639 17960 220 0,'0'5'82'0,"6"8"-44"0,0 6-44 0,-6-11 12 15,3 2-6-15,0 6 2 16,0 3-1-16,6-1 2 16,-3-2-59-16,0-2-25 0,-3-4 1 15,0-2 5-15</inkml:trace>
  <inkml:trace contextRef="#ctx0" brushRef="#br0" timeOffset="45">3660 17854 288 0,'0'-18'107'0,"3"18"-58"0,-3 0-59 16,0 0 14-1,9 5-8-15</inkml:trace>
  <inkml:trace contextRef="#ctx0" brushRef="#br0" timeOffset="46">3702 17849 285 0,'18'10'-156'0</inkml:trace>
  <inkml:trace contextRef="#ctx0" brushRef="#br0" timeOffset="47">3818 18023 180 0,'-6'14'68'0,"3"7"-36"0,3 16-37 0,0-29 12 15,3 5-8-15,3-2-2 16,0-3 8-16,0-1 6 16,3-1-5-16,0-1 6 0,8-5 3 15,-2-5-5-15,3-8-1 16,-3-6-3-16,0 1 1 16,-3-4 0-16,-3 9 3 0,-3-5-3 15,-6 2 1-15,-6-3-3 16,-9 9 0-1,-6-1-1-15,0 0 0 0,-3 6-5 16,1 5 1-16,5 0-18 16,3 0-8-16,3 5-17 15,3 3-6-15,3-5-38 16</inkml:trace>
  <inkml:trace contextRef="#ctx0" brushRef="#br0" timeOffset="48">4014 17986 140 0,'3'16'52'0,"0"-3"-28"0,0 17-24 0,0-12 10 16,-3-5 11-16,3 6 6 15,-3-6-5-15,0 0-2 16,0-5-12-16,0 3-5 0,0-9 0 16,0-2 0-16,0 0 3 15,0-13-1-15,0-3 0 16,3-7-8-16,0 1-2 16,3-1-3-16,3 1 2 15,0 4 4-15,3 5 1 0,0-1 1 16,6 9 0-16,2 3 6 15,1 4 6-15,-3 11 7 16,3 1 5-16,-3 4-10 16,-3 6-5-16,-3-3-6 15,0 0 0-15,-4-2-2 16,1-1-1-16,-3-4-37 16,0-7-15-16,0-1-51 15</inkml:trace>
  <inkml:trace contextRef="#ctx0" brushRef="#br0" timeOffset="49">8366 9287 124 0,'-3'-5'49'0,"3"7"-26"0,0-4-23 0,0 2 13 15,0 0 4-15,0 0 4 16,0-3 5-16,-3 3 3 16,0-5-15-16,-6 2-1 0,0 0 0 15,-3 1-3-15,0-1 0 16,0-2-6-16,-2 2-1 15,-1-2-1-15,-3 2-2 16,-3 1 3-16,-3 2 2 0,0 0-2 16,-2 0-2-16,2 0 0 15,0 0 1-15,-3 0-1 16,0 2-1-16,-2-2 1 16,-1 3-1-16,0-3 0 15,0 0 0-15,1 2 2 16,-1-2 1-16,0 3-1 15,0-3-2-15,-5 0 1 16,2 3-1-16,0-3 0 16,3 2 0-16,1 1 0 15,-1 2 2-15,0-2-1 16,3 2-1-16,-3 1-4 16,1-1 0-16,2-2 2 0,0 2 1 15,0-3 1-15,1 1 2 16,-1 0-1-16,-3 2 2 15,0-2-4-15,0 2-2 16,1 0 4-16,2 1 1 16,3 4-5-16,0 1 0 15,0-3 1-15,4 0 1 16,-1 0-2-16,0 2 0 16,3 1 2-16,0 2 0 15,0 3-2-15,1 2 2 16,2 4-1-16,0 1 0 15,3 1 4-15,3 5 1 0,0 6-4 16,6-1 1 0,0 3-2-16,3 0-2 0,0-2 3 15,0-4 0-15,0 4 1 16,0 2 2-16,0 2-1 16,0 1-1-16,0 5 1 15,0 0 1-15,0 3-3 16,0-6 0-16,0 0 1 15,0-5 0-15,0 0 0 16,0 0 0-16,0 0 0 16,3 1 0-16,0-1 0 15,0 0 2-15,0 2-1 16,0 1-1-16,0 2 1 16,3-2-1-16,-3-3 0 0,0-3 0 15,0-2-3-15,0 0 2 16,3 0 1-16,-3 2 2 15,0 0-1-15,0 1 2 16,3 2-2-16,-3 3-1 16,0 13 1-16,0-6-1 15,-3-7 0-15,0-3 0 16,2-3 0-16,-2-2 2 16,0-3-1-16,3 0 2 15,-3 0-2-15,0 0-1 16,0 1 1-16,0-4-1 15,0 3 0-15,0 3 2 16,0 2-1-16,0-2-1 16,0 0 1-16,0 0 1 0,0-6-3 15,0 0 0-15,3-2 3 16,3-3 1-16,0-2-1 16,0-1-2-16,0 4 1 15,3-4 1-15,0 3-3 16,0-2 0-16,0-1 3 15,0 1 1-15,3-1-1 16,0 4-2-16,3-4 1 16,-1 3-1-16,4 3 2 15,3-8 3-15,0 0-2 16,3-3 0-16,0-2 1 16,-1-1 0-16,7 1-5 0,-3-1-1 15,3 1 1-15,0 0 0 16,-1-1 1-16,4-2 2 15,-3-3-1-15,-3 1 2 16,2-1-2-16,4 0 2 16,3-2-2-16,0 0-1 15,-1-3 1-15,-2 2-1 16,6 3 0-16,-1 1 0 16,-2-1 0-16,0 0 0 15,0-5 0-15,-1 0 0 16,4-2 0-16,3-1 2 15,-1 3-1-15,1 0-1 0,0 0 1 16,-1 3 1-16,1-1-3 16,0 4-2-16,-1-6 2 15,7-3 2-15,-3 3 0 16,2 5-1-16,4-7 1 16,-4-1-1-16,1 0 0 15,-3 3 2-15,-1-2-3 16,-2 2 0-16,0-3-1 15,2-2 0-15,1-1 4 16,0 4 1-16,2-3-4 16,-2-1-1-16,-3 1-2 15,-1 5 3-15,-2-3 2 16,3 1 2-16,-4-1-4 16,7 0-1-16,0 1 1 0,-4 2 0 15,7-3 1-15,0 0 0 16,-4 3 0-16,1 0 0 15,-3 0 0-15,-1 0 2 16,-2 0-3-16,0 0 0 16,-1 0 1-16,1 0 2 15,-3 0-3-15,-1 0 0 16,4 0 1-16,0 0 0 16,-3 3 0-16,-1 0 0 15,4-1 0-15,-3 1 0 16,-1 0 0-16,1-3 0 15,0 0 0-15,0 0 2 16,-4 0-3-16,1 0 0 0,0 0 1 16,3 0 0-16,-1 0 0 15,1 2 2-15,0-2-1 16,-1 3-1-16,1 0-2 16,0-3 1-16,-3 2-1 15,-1 1 0-15,10-6 2 16,-6 3 0-16,-1 0-3 15,1 0 2-15,0 0 1 16,0 0 2-16,-1 3-3 16,1 0 0-16,0-1-1 15,-4 1 0-15,1-3 0 16,0 2 0-16,-3 1 2 16,5-3 2-16,1 0-3 0,0 0 0 15,0 0 1-15,-1 0 0 16,1 0-3-16,0 0 2 15,-1 0-1-15,1 3 0 16,-3-3 2-16,0 0 0 16,-1 0-3-16,1 0 2 15,3-3 1-15,0 0 0 16,-1 1 0-16,-2 2 0 16,3-3-3-16,2 3 2 15,-5 0-1-15,-3-2-2 16,3 2 5-16,-4 0 1 15,4-3 0-15,0 3-2 0,0-3-2 16,-1-2 1-16,7 2 1 16,-3-2 2-16,-3-3-3 15,2 0 0-15,1 0 1 16,0-2 2-16,-3-1-1 16,-4-2 2-16,-2-6 0 15,3-5 1-15,-6 1-2 16,-4-6-2-16,1 2 3 15,-6 1 0-15,-3-1 5 16,0 1 5-16,-3 2-3 16,-3 0 2-16,-3-5-3 15,0 0 0-15,0 0-5 16,-3-3-3-16,0-8 0 16,-3-2 1-16,0 2-1 15,0 3 2-15,0-2 0 0,0 4 1 16,-3 3-5-16,3 6 1 15,0 0-2-15,0 2 0 16,3-11 2-16,-3 6 2 16,3-5-1-16,0-6-1 15,-3-2 1-15,0-1-1 16,0 1 0-16,-3-3 2 16,6 5-1-16,-3 6-1 15,0-3 1-15,0 3 1 16,0-3-3-16,3 0-2 15,0-8 4-15,0 0 1 16,0-3 0-16,0 0-2 16,0 1 1-16,-3 7 1 0,0 8-1 15,0-7 2-15,3 4-2 16,-3 1 2-16,3-1-2 16,0 4-1-16,0-6 1 15,0 0-1-15,0 2-3 16,0 1 2-16,3-1 3 15,0-2 1-15,-3 6-4 16,3 1-1-16,0 4 3 16,-3 0 1-16,0-1 0 15,0-2-2-15,0 0 1 16,-3 0-1-16,0-3 0 16,0-2 0-16,0 2 0 15,0 0 2-15,0 3-1 16,0 0-1-16,0-3 1 15,0 6-1-15,1 2-3 16,-1 0 2-16,0 6 1 0,-3-1 0 16,-3 1 0-16,0-1 2 15,-6-2-1-15,-3 2-1 16,-6-4-2-16,-3 1 1 16,-2 1 1-16,-4 0 2 15,-6-5-3-15,1 2-2 16,-1 3 2-16,0-1 0 15,-3 4-2-15,-8 2 2 16,-10 3 3-16,4 2 1 16,-7 3-6-16,-5 0 0 15,5 0 1-15,-2-2 3 0,-10 5 0 16,1 2-1-16,0 3 1 16,-1 3-1-16,7-1-3 15,-1 1 2-15,-11-1 1 16,2 6 0-16,-2-2 0 15,3-1 2-15,5 0-3 16,4 1 0-16,-7-1 1 16,1 0 0-16,6 3 0 15,2 0 2-15,1 0-1 16,5 0-1-16,0 0-2 16,-5-3 1-16,-3 6 1 15,5-1 2-15,4 1-3 16,-1-3 0-16,0 0 1 15,10-3 0-15,-1 0 0 0,-2-2 0 16,-7 0 0-16,1 2 2 16,2-5-3-16,-2 5 0 15,-1-2 1-15,0 2 0 16,1-2 0-16,-10 2 2 16,1-2-3-16,5 5 0 15,-2 0 1-15,-3 0 0 16,5-1 0-16,-5 1 0 15,-7 0-3-15,7 6 2 16,2-6-1-16,-2-1 0 16,2 1 2-16,13-2 0 15,2 2-5-15,3-3-1 0,1 0-22 16,2 0-8-16,6 3-75 16,4 6-45-1,-1-28 65-15</inkml:trace>
  <inkml:trace contextRef="#ctx0" brushRef="#br0" timeOffset="50">8872 8797 204 0,'-12'-13'77'0,"6"16"-42"0,-3-6-32 16,3 3 15-16,-6 3-9 16,-3 2-1-16,-5 6-2 15,-7 2-1-15,3 3-3 16,0 5 1-16,6 5 0 0,3-2-4 15,7-3 1-15,5-2 0 16,3-3 0-16,9-6 4 16,8-2 2-16,1-5 0 0,0-3 1 15,0-3-2-15,-3-7 0 16,0-1-1-16,-3 1 2 16,-3-4 3-16,-3 1 2 15,-1 0-3-15,-2 2-3 16,-3 3-5-16,3 3-2 15,-3 2-4-15,0 3 1 16,3 6 1-16,3 10-1 16,0 5 1-16,0 3 0 15,0 2 3-15,3 0 2 16,-3 1 2-16,0 2 1 16,-3-5 6-16,-3 5 6 15,-3-11 3-15,-3 1 3 0,-3-6-6 16,-6-2-1-1,-3-9-12-15,-8-2-1 0,-1 0-13 16,3-7-3-16,3-1-22 16,3 0-7-16,3-3-34 15,7-5-16-15,2 0-2 16</inkml:trace>
  <inkml:trace contextRef="#ctx0" brushRef="#br0" timeOffset="51">8997 8813 124 0,'-3'3'49'0,"6"8"-26"0,0 4-14 0,-3-7 14 15,0 3 9-15,0-1 4 16,0 4-10-16,0 4-5 15,0-5-12-15,0-5-4 0,0 3-1 16,0-11-2-16,0 3 1 16,0-3 4-16,0 0 4 15,0-8 0-15,0 0 3 16,0-3-3-16,0-2-1 16,0 0-6-16,3-1-3 15,3 1 0-15,0 3-1 16,3-1-3-16,0 3 2 15,3 0-1-15,0 3 0 16,-1 0-18-16,4 2-7 0,3 0-46 16,6 1-57-1,0-1 29-15</inkml:trace>
  <inkml:trace contextRef="#ctx0" brushRef="#br0" timeOffset="52">9229 8805 204 0,'-15'8'77'0,"6"-5"-42"0,-8 10-34 16,14-5 14-16,0 3 5 16,0-1 5-16,0 6-9 15,3 3-2-15,9-3-8 0,-1-1-2 0,4-1 2 16,0-4-1-16,3-2 2 16,0-3 0-16,0-7 3 15,0-6-1-15,-3-3 2 16,0 1 0-16,-6-4 1 15,-3-1-2-15,-3-1-1 16,-3 0-5-16,-3 0-3 16,-3 3-7-16,0 2-1 15,0 3-28-15,0 3-12 16,3 0-30-16,3 2-12 16,3 0-6-1</inkml:trace>
  <inkml:trace contextRef="#ctx0" brushRef="#br0" timeOffset="53">9417 8805 184 0,'0'11'71'0,"0"-3"-38"0,3 13-32 16,-3-10 14-16,0-1-2 16,0 6 3-16,3 5-7 15,0-5-3-15,0-3-3 16,3-2 0-16,0-3 2 0,-1-3 2 15,4-7 3-15,3-6-3 16,0-3 1-16,0-2-3 16,0-3 0-16,-3 0-6 15,0 0 1-15,-3 3 0 16,0 2 2-16,-3 3 1 16,0 3 1-16,-3 2-5 15,0 3-1-15,0 6-2 0,3 2 3 16,0 2 2-16,3 1 2 15,0 5-4-15,0 2 1 16,0-2 0-16,5-3 0 16,1-2-22-16,3-3-8 15,0-3-73 1,0-5-33-16,0-2 68 16</inkml:trace>
  <inkml:trace contextRef="#ctx0" brushRef="#br0" timeOffset="54">9714 8874 168 0,'-6'3'66'0,"9"2"-36"0,-3 3-40 16,0 3 11-16,0 7 10 15,3 1 9-15,-3 2 6 16,0 3 2-16,3-1-15 16,-3 1-3-16,3-3-3 0,0 3-1 15,0-3-1-15,0-7-3 16,-3-4 1-16,0-2 0 15,3-11 5 1,-3-2 3-16,0-3-6 16,0-5-1-16,0-8-2 15,-3 2-2-15,0-10 3 16,0 3 2-16,3 2 4 0,0 0 2 16,0 0-5-16,6 1-4 15,0-1-4-15,6 3-1 16,3 5-3-16,3 2 1 15,0 9 1-15,0 3 2 16,-4 4-1-16,1 6 1 16,-6 0 13-16,-3 3 5 15,-3 4 5-15,-9 1 4 16,-6 3-9-16,-3-1-2 16,-2-2-8-16,-4-2-4 15,0-7-8-15,0-1-4 16,-3-1-27-16,3-2-14 15,7-9-79 1,11-7-38-16,3-3 85 0</inkml:trace>
  <inkml:trace contextRef="#ctx0" brushRef="#br0" timeOffset="55">10033 8676 208 0,'0'2'79'0,"0"-2"-42"0,3 3-19 0,-3-3 23 16,0 0 3-16,0 0 3 15,0 0-14-15,3 0-8 16,-3-3-14-16,3-2-10 0,0 0-3 16,0-3 3-16,6-3 1 15,0-2-5-15,3-3 0 16,-4 3-4-16,4 0 2 15,-3 2 1-15,0 3 2 16,-3 0-8-16,0 3-1 16,-3 2 1-16,0 3 4 0,0 3 1 15,3 5 0-15,-3 2 4 16,3 6 0-16,-6 3 1 16,3 15 0-16,0-2 2 15,-3 0 1 1,0-1-4-16,3-1 1 0,-3-4 2 15,0-2 3-15,0-6-7 16,0 4 0-16,0-7-46 16,0-1-21-16</inkml:trace>
  <inkml:trace contextRef="#ctx0" brushRef="#br0" timeOffset="56">9985 8935 244 0,'0'0'93'0,"3"0"-50"0,3 0-37 0,0 3 22 15,3-3-4-15,6 0 1 16,12 0-8-16,2 0-2 16,4 0-9-16,9-6-2 0,-6 9 2 15,-4-8-5-15,-2 5-1 16,-6 0 2-16,-3-6 1 15,-6 4-6-15,-3-1-2 16,-3 0-67-16,-4 1-26 16</inkml:trace>
  <inkml:trace contextRef="#ctx0" brushRef="#br0" timeOffset="57">8824 11837 116 0,'3'-2'44'0,"-3"2"-24"0,-3 0-8 16,3 0 16-16,0-3-3 15,0 1 0-15,-6-1-11 16,0 0-4-16,-2 1-6 15,-1-1 8-15,-3 0 5 0,-3-2-3 16,-3 0 2-16,-3-1-7 16,-3 1-3-16,-2 0 1 15,-4-3 2-15,0 0-2 16,3 0-2-16,-3 0 0 16,1 3 1-16,-1 0-3 15,0-1-2-15,-3 1 0 16,1-3-1-16,-1 0 0 15,-3 0 0-15,-2 3-7 16,-4 0 0-16,0-1 7 0,0 1 7 16,4 0-3-16,-1 2 0 15,0 0-2-15,-5-2-2 16,5 0 3-16,0-1 0 16,1 4-1-16,-4-1-2 15,0 1-2-15,-2 2-1 16,5 0-1-16,3 2 3 15,1 1 0-15,2-1 3 16,0 1-1-16,0 0-1 16,4-1 1-16,-4 1 1 15,3 0-3-15,0-3 0 0,-2 2 1 16,-4 1 0 0,-3 2 0-16,3 3 0 0,1 0-3 15,2 3 2 1,3 5 1-16,0 0 0 0,1 2 0 15,-1 3 2-15,0 6-3 16,3-1-2-16,1 6-1 16,-1 0 0-16,6 2 3 15,3-5 0-15,0 0 3 16,0 3 1-16,0 8-4 16,4 2-1-16,-1 6-2 15,0-1 3-15,3 1 0 16,6-1 1-16,0 1 0 15,3-6 2-15,3 3 1 0,0 3 1 16,3 2-5 0,0 3-1-16,0 0 1 0,0-3 2 15,-3 1-2-15,0-4-2 16,3-7 4-16,-3-3 1 16,3 3 0-16,-3 2-2 15,3 0-2-15,-3 1-1 16,3 4 2-16,-3-2 2 15,3-2 0-15,0-4 2 16,0 4-2-16,-3-9-1 16,0-2-2-16,3-3-1 15,0 3 2-15,-3-1 0 0,0 4 1 16,3 5 2-16,0 2-1 16,-3 0-1-16,3-2 1 15,0-3-1-15,0-3 0 16,-3-2 2-16,3-3-1 15,0 0-1-15,0-5 1 16,0-3 1-16,0-2-1 16,-1-1-1-16,1 3 1 15,0 1-1-15,3 1 2 16,0 4 1-16,0-1-4 16,-3 1 1-16,3-1 0 15,0 1 2-15,0-1-1 16,3-2-1-16,0-3 1 0,3 3-1 15,0-5 2-15,6-1 1 16,0-2-4-16,2 0-1 16,1-3 3-16,3 0 1 15,3-2-3-15,6-1 1 16,2 1 0-16,1 0 2 16,0-1-1-16,2-2-1 15,1 3 1-15,0-1-1 16,-1-2 0-16,7 0 0 15,0 0 2-15,2 0 1 16,1-3-1-16,0 1 1 16,-4-1-2-16,4 0 2 15,-3 3-2-15,-4-3 2 0,-2 1-4 16,0-4 0-16,-1 4 1 16,1-4 0-16,3 4 0 15,-1-1 2-15,-2 0-1 16,0 0 2-16,-4 1-2 15,1-4 2-15,0 1-2 16,0 0 2-16,-1-3-2 16,1 0 2-16,0 0-2 15,0 0-1-15,-1 0 1 16,1 0-1-16,3 0 0 16,2 2 2-16,-2 1-3 15,0 0 0-15,-1-3 1 16,4 0 0-16,-3 0 2 15,-1 0 1-15,1-3-1 0,0 3-2 16,0-3 1 0,-1 3-1-16,1 0 0 0,0 0 2 15,-4 0-3-15,1 3-2 16,0 0 2-16,0-3 0 16,-1 0 3-16,4 0 1 15,0-3-1-15,-1 0-2 16,7 1 3-16,0-1 0 15,-1 0-4-15,1 3 1 16,0 0 0-16,2 0 2 16,-2 0-1-16,-1 0 2 15,1 0-2-15,-3 0-1 16,-1 0 1-16,4 0-1 0,0 0-3 16,-7 0 2-16,4 0 1 15,-3 0 2-15,0 0-1 16,-1-2-1-16,4-1 1 15,-6 0-1-15,2-2 0 16,1 0 2-16,0 2-1 16,2 1-1-16,-2-1-2 15,-3 0 1-15,2 1 1 16,-2-1 2-16,0-2-1 16,0-1-1-16,-1 1 1 15,10 0-1-15,-3 0 0 16,2-1 0-16,1 4 0 15,-3-1 0-15,-4 0-3 0,-5 3 2 16,3 0 1-16,2 0 0 16,-14 0 0-16,9 0 0 15,0-2 0-15,3 2 0 16,-1 0 0-16,-2 0 0 16,0 0 0-16,-1 0 0 15,1 0-3-15,0 0 2 16,-3 2 1-16,-4 1 2 15,4 0 1-15,3-1 1 16,-3 4-5-16,0-4-1 16,-4 1 1-16,4-1 0 15,0-2 1-15,3 0 2 16,-4 0-1-16,1 0-1 16,0 0 1-16,0 3-1 0,2-3 0 15,-2 3 0-15,-3-1 0 16,3 1 0-16,2 0-3 15,-5-1 2-15,0 1 1 16,0 0 2-16,3-1-1 16,-4-2-1-16,4 0-2 15,0 0 1-15,-3-2 1 16,-1-1 2-16,1-2-3 16,0-1 0-16,0 1 1 15,0 0 2-15,-1 0-3 16,-2-1 0-16,-3 1 1 15,0-3 0-15,-3 0 0 16,0 0 2-16,-3-2-1 16,-1-1-1-16,-5-5 1 15,0-2-1-15,0-4 0 0,-3-1 0 16,-3-7 2-16,0 4 1 16,-3-8-4-16,0-3 1 15,0 5 2-15,0 0 3 16,0 0 0-16,0 1 2 15,0 1-4-15,0 1-2 16,0-2 2-16,0-4 0 16,0 3-4-16,0-2 1 15,0-6 0-15,0 1 0 16,0-1 0-16,0 3 2 16,0 0-1-16,-3 3 2 0,3 2-2 15,0 3-1-15,-3 2 1 16,3 1 1-16,0-3-3 15,0-3 0-15,0-2 1 16,0-1 2-16,0-2-1 16,-3 0 2-16,0-3 0 15,3 6 1-15,0 0 0 16,0 2 0-16,0 3-2 16,0 0-2-16,0 2 1 15,0 1-1-15,0 2 0 16,0-5 0-16,0 0 0 15,0-3 0-15,0-8 0 16,0 3 0-16,0 0 0 16,0 0 0-16,0 3-3 0,0-1 2 15,0 4 1-15,0 1 2 16,3 4-1-16,-3 0-1 16,0-4-2-16,0 4 1 15,0-3 1-15,0 0 0 16,0 0-3-16,0 0 2 15,0-1 3-15,-3 1 1 16,0 0-4-16,-3 3 1 16,3 2 0-16,-3 0 0 15,0 3-3-15,3 0 2 16,-3 2 1-16,3 3 2 16,-2 1-1-16,-1 1-1 15,0-2-2-15,0-5 1 0,0 0 1 16,-3 0 2-16,0-3-1 15,-3 0 2-15,-3-5-4 16,-6 5-2-16,-3 1 2 16,-2-1 2-16,-4 3-2 15,0-1 0-15,-3 4 1 16,1-1 2-16,-1 1-3 16,-3-1 0-16,3 1 1 15,-2-1 0-15,-10 3-3 16,-9 6 2-16,-2 2-1 15,-4 5 0-15,-5 3 2 16,2 0 2-16,-2 0-3 16,-10 3 0-16,1 2 3 15,0 3 1-15,2 0-4 0,7-3-1 16,2 1 1-16,-11-1 0 16,-4 0 1-16,-2 3 0 15,6 0 0-15,2-3 2 16,4 1-1-16,-4-4 2 15,-2 1-4-15,8 2-2 16,1 1 2-16,-1-4 2 16,4 1-2-16,5-3 0 15,-2 3 1-15,-10-1 0 16,7 1 0-16,5 2 0 16,4 0 0-16,-1-2 2 0,4 2-3 15,2-2 0-15,0 0 1 16,-5 2 0-16,-4 0 0 15,4 3 2-15,2 0-3 16,3 0 0-16,4-3 1 16,-1 3 0-16,-3-8 0 15,13 0 2-15,-1 0-1 16,-3 0 2-16,-5 0-4 16,-7 0-2-16,0 6 4 15,1-1 1-15,-1 3 0 16,1-6-2-16,2 4-2 15,3-6 1-15,-5 2-1 16,-7 1-2-16,1 2 3 16,5 1 2-16,3-4 0 15,10-2 2-15,8 3-11 0,3-3-4 16,6-3-27-16,6 3-10 16</inkml:trace>
  <inkml:trace contextRef="#ctx0" brushRef="#br0" timeOffset="58">8967 14621 172 0,'-3'-5'66'0,"0"2"-36"0,-12-2-18 0,6 5 21 0,1-3-4 16,-4 3 3-16,-3 0-9 16,-3 5-2-16,-3 1-12 15,0 4-10-15,-3 3-2 0,4 6-1 16,2 2 2-16,6 0-4 15,9-5 0-15,6 0 3 16,6 0 1-16,3-6 6 16,3-2 2-16,-1-2-5 15,4-4 0-15,0-2-6 16,0-2-1-16,-3-6 9 16,0-5 7-16,-6-1-2 15,-3 1-2-15,-3 5-3 16,0 0-3-16,-3 0-2 15,-3 6-1 1,0-1-1-16,3 3-2 0,3 11-1 16,0 4 4-16,6 4 1 15,-1 5 2-15,-2 0 0 16,0-1 2-16,-3 1 1 16,-6 5 3-16,0 3 3 15,-6-8 2-15,-2-3 1 16,-4-5-4-16,-3-3-3 15,0-5-2-15,-3-11 0 16,0-7-9-16,-3-1-1 16,4-2-27-16,5-3-10 15,3-2-16-15,12-4-5 0,6 1-19 32</inkml:trace>
  <inkml:trace contextRef="#ctx0" brushRef="#br0" timeOffset="59">9033 14626 144 0,'9'5'55'0,"-3"3"-30"0,3 6-18 15,-3-9 13-15,-4 8 1 16,1 0 4-16,0 3-2 16,-3 0 0-16,0-3-12 15,-3-2 0-15,0-3 0 0,1 0 0 16,-1-3 3-16,0-2-3 15,0-3 1-15,0-16-1 16,3 0-3-16,0 3 0 16,3 0-10-16,0-1 0 15,3 1-2-15,2 3-1 16,1-1 1-16,3 3 3 16,3 3-20-16,6 2-6 15,0 0-8-15,-3 3-4 16,0 0-7-16,-1 0-4 15,1 0-8 1,-3 0 1-16,-3 0 33 16,-3 0 69-16,-3 3 35 15,-6-3-26-15,0 5-14 0,-3 3-21 16,0 3-6-16,0 5-7 16,0 2-2-16,0-2 0 0,3 0 0 15,3 0 2-15,3-3-1 16,3-2 2-16,3-6-2 15,0-2 2-15,6-3-2 16,-4-3 2-16,1-5-2 16,-3-8 2-16,-6 3 2 15,-6 0 2-15,-3-1-3 16,-3 4-3-16,-3-1-2 16,-3 3-3-16,1 0-15 15,2 1-5-15,0 1-21 16,3 4-7-16,3-1-27 15,3 0-34-15,3 1 36 16</inkml:trace>
  <inkml:trace contextRef="#ctx0" brushRef="#br0" timeOffset="60">9405 14645 152 0,'12'2'57'0,"-9"9"-30"0,0 2-29 0,0-2 11 15,0 7-2-15,0-2 3 16,0 0-3-16,3-3-2 15,-1-2-2-15,1-3 0 0,3-3 0 16,0-2 3-16,3-3 3 16,0-8 0-16,0 0 0 15,-3-5-1-15,0-3 0 16,-3 0 0-16,0 3 0 0,-3 2-4 16,0 3-1-16,-3 3-1 15,0 2-2-15,0 3-2 16,3 3 1-16,0 7-1 15,0 6-2-15,0 0 3 16,3-3 0-16,6-2-8 16,-4 0-2-16,4-4-25 15,6-1-11-15,0-4-31 16</inkml:trace>
  <inkml:trace contextRef="#ctx0" brushRef="#br0" timeOffset="61">9741 14679 132 0,'-3'3'49'0,"0"5"-26"0,0 15-29 0,3-9 8 16,0 2 4-1,-3 5 4-15,3 3 8 0,0-3 3 16,0 0-6-16,0-3-4 16,0-2-6-16,0 3-4 0,0-9 2 15,0 4 2-15,0-14 4 16,0 0 2-16,0-3 1 15,0-5-2-15,0-5-1 16,0-3-5-16,0-5-3 16,0-3 0-16,3-5-1 15,0 0 2-15,3 5 1 16,3 0 1-16,0 6 0 16,3 2-5-16,3 3-1 0,3 5 3 15,0 5 1-15,-4 3 0 16,1 5-2-16,-3 1 9 15,-6 7 6-15,-3 3 2 16,-3-1 1-16,-6-1-5 16,-6-1-3-16,-6-2-5 15,4-4-4-15,-1-1-18 16,-3-1-9-16,3-2-22 16,0-3-7-16,6 0-44 15</inkml:trace>
  <inkml:trace contextRef="#ctx0" brushRef="#br0" timeOffset="62">10006 14576 212 0,'-15'-3'79'0,"15"3"-42"0,-3 0-28 0,3 0 22 15,3 0-15-15,3-2-3 16,3-9-6-16,15 3-2 0,3 0-3 16,-1 3-4-16,4 10 1 0,-3 3 1 15,0 3 0-15,-9 5-3 16,-6 2 0-16,-6 6 6 15,-9 5 3-15,-3-3-3 16,-6-2 0-16,-6-3 1 16,-9-2 2-16,6-3 3 15,3-6 5-15,3 1 7 16,4-6 5-16,2 1-10 16,3-4-4-16,6 1-5 15,23-3-2 1,7 0-3-16,3-3-2 15,9 3 3-15,-7 0-2 16,-2 0-1-16,0 0-13 16,0 0-4-16,-4 0-62 15,-5 6-25-15,-6-14-15 16</inkml:trace>
  <inkml:trace contextRef="#ctx0" brushRef="#br0" timeOffset="63">7812 15536 152 0,'0'-5'57'0,"15"2"-30"0,-12 1-21 16,0-1 15-16,-6 0-2 16,0-2 3-16,-3 0-3 15,-3 0-2-15,-3 2-9 16,-8-2 4-16,-1 5 3 0,-3 2-1 16,-3 4 2-16,0 4-9 0,1 6-2 15,-4 8-5-15,3 2-1 16,3 3 1-16,6 1 0 15,6 1 0-15,7 1 2 16,7 2-1-16,7 3-1 16,6-5 1-16,6-5-1 15,6-9 0-15,3-2 0 16,5-8-29-16,1-5-10 16,3-17-69-1</inkml:trace>
  <inkml:trace contextRef="#ctx0" brushRef="#br0" timeOffset="64">7893 15714 228 0,'-21'0'88'0,"15"5"-48"0,-9 3-47 16,9 2 16-16,0 4-6 16,0 2 1-16,3 5 6 15,6 3 4-15,0 2-7 16,9-2-4-16,3-3 0 0,6-8 0 15,0-5 3-15,2-5 1 16,1-11 1-16,-3-8-2 16,-3 0 1-16,-3 0-2 15,-6-2 2-15,-3-3 2 16,-6 7 2-16,-6-2-5 16,-6 3-4-16,0 3-1 15,-3 2-1-15,3 2-16 0,-3 1-4 16,3 5-23-16,0 0-8 15,7 5-46 1,2-2-33-16,8 0 57 16</inkml:trace>
  <inkml:trace contextRef="#ctx0" brushRef="#br0" timeOffset="65">8059 15714 164 0,'0'2'63'0,"0"4"-34"0,0 4-32 0,3-2 13 0,-3 0-1 16,0 3 5-16,0-1 5 16,0 1 3-1,0-3-11-15,0-3-2 0,0 0-2 0,0-2-6 16,0-3 0-16,0 0 1 16,0 0 3-16,0-5-4 15,0-3-3-15,3-3-6 16,0-2 0-16,3 0-1 15,0 2 3-15,0-2 4 16,3 8 1-16,0-1 3 16,0 4 1-16,0 2 3 15,3 5 1-15,-3 3 1 16,0 5 0-16,-3 0-2 16,0 3 1-16,-3-5-4 15,0-1-2-15,0-2 2 16,-1-2 0-16,-2-4-1 0,0-2-2 15,0 0 1-15,3-2 1 16,3-6-12-16,0-3-3 16,3-2-1-16,0 0 3 15,3 2 7-15,-3 0 4 16,0 1 3-16,0 7 3 16,3 3 6-16,-3 3 2 15,0 5-3-15,0 2-1 16,-3 4-4-16,0-1-1 15,-1 3-1-15,-2 0 0 16,3-3-2-16,-3 3-2 16,0-6-21-16,0-2-9 0,0-8-130 31,3-5 47-31</inkml:trace>
  <inkml:trace contextRef="#ctx0" brushRef="#br0" timeOffset="66">8381 15711 184 0,'-3'3'68'0,"3"5"-36"0,3 2-40 15,0-2 12-15,0 3 7 16,-3 2 7-16,0 5 6 16,-3 4 5-16,3-4-15 15,0-2-4-15,0-3-2 0,0-2-4 0,0-3-3 16,0 0 4-16,0-8 1 15,0-3-5-15,3-2 0 16,-3-6-8-16,3-2-3 16,3-3 3-16,0-2 4 15,0 4 2-15,6 1 1 16,-3 2-3-16,-1 4 2 16,4 1 3-16,0 6 1 15,-3 3 3-15,0 2 3 16,0 3 0-16,0 0 2 15,-3 0-6-15,0 0-1 16,-3-3 0-16,0 1 0 16,0-6-2-16,-3 0-2 15,6 0 1-15,0 0-1 0,3-8-7 16,0-3 0-16,2-2-2 16,7 0 3-16,-6-1 2 15,0 9 2-15,0 2 1 16,0 3 1-16,0 6 2 15,-3 2 3-15,0 2 0 16,-3 1 2-16,0-1-4 16,0 4 0-16,0-1-12 15,-1-5-4-15,4 2-27 16,3-7-9-16,3-6-26 16,-3-7-34-1,3 4 32-15</inkml:trace>
  <inkml:trace contextRef="#ctx0" brushRef="#br0" timeOffset="67">8807 15722 184 0,'-6'2'71'0,"3"1"-38"0,-3 5-34 0,6-3 12 15,-3 8-3-15,0 1 2 16,3 4 4-16,0 3 3 16,3-2-9-16,6 5 0 0,0-6-1 15,2-2 3-15,4-5 1 16,-3-4 3-16,6-1 4 15,-3-6 1-15,0-8 1 16,-3-8-9-16,-3 0-2 16,-6 0-3-16,-3 0 1 0,-6 0-4 15,-3 1-2-15,-6-1-7 16,0 0-4-16,-3 5-16 16,0 1-7-16,3-1-24 15,4 8-9-15,2 1-33 16</inkml:trace>
  <inkml:trace contextRef="#ctx0" brushRef="#br0" timeOffset="68">8982 15719 168 0,'3'13'66'0,"3"3"-36"0,0 5-33 15,-3-10 13-15,-3 5 6 16,0 7 7-16,0-4 5 0,0-6 6 15,0 3-19-15,0-5-2 0,0-3 1 16,0-6 1-16,0-7 0 16,0-8-7-16,3-6-5 15,3 1-9-15,6-6-4 16,3 0-1-16,3 0 1 16,-1 3 1-16,1 8 3 15,3 2 8-15,0 6 4 16,0 5 3-16,-3 8 5 15,-3 5-4-15,-4 3 0 16,-2 3-2-16,-3 2 0 16,0 3-4-16,-3-6-1 15,0 1-3-15,-3-6-1 0,0-3-21 16,0-2-10-16,3 0-37 16,0-2-16-16</inkml:trace>
  <inkml:trace contextRef="#ctx0" brushRef="#br0" timeOffset="69">9485 15653 296 0,'-9'-11'110'0,"12"11"-60"0,-3 0-98 15,0 0-2-15,0 0-40 16,-3 5-14-16,0 1 31 15,0 2 18-15</inkml:trace>
  <inkml:trace contextRef="#ctx0" brushRef="#br0" timeOffset="70">9476 15894 280 0,'-3'-3'104'0,"3"6"-56"0,3-3-56 16,0-6-44-16,0 1-85 15,3-14 5 1</inkml:trace>
  <inkml:trace contextRef="#ctx0" brushRef="#br0" timeOffset="71">7556 16007 164 0,'0'0'63'0,"0"0"-34"0,0 8-19 15,0-8 17-15,0 6 0 16,3 1 1-16,-3-1-4 16,0-1-1-16,6-2-12 15,-3-1 0-15,3-7 6 16,0 0-2-16,3-3-4 15,0 0-1-15,3-3-6 16,3-2-3-16,3 0 0 16,0 0-1-16,2 5 0 15,1-3 0-15,3 11-5 0,-3 0 1 16,3 5 2-16,2 6 1 16,1 5-2-16,0-6 2 15,3 1 1-15,0 0 2 16,-1-9 1-16,-2-2 1 15,3-2 0-15,3-4 2 16,-1-2-5-16,4 0-1 16,-3 3-2-16,3 0 0 15,-4 2 0-15,4 6 0 16,-3 5 2-16,0-3 2 0,-1 0-1 16,1 1 2-16,0-4 0 15,-1-2 1-15,4 0-2 16,3 0-2-16,0 0 1 15,2 0-1-15,1 0-3 16,0 0 2-16,2 0 1 16,1 0 2-16,0 0-1 15,-4 0 2-15,4 0-4 16,2 0 0-16,-2 0-1 16,3 0-2-16,-1-2-13 15,-2-4-4-15,-3-2-31 16,-4 3-14-16,13-3-40 15</inkml:trace>
  <inkml:trace contextRef="#ctx0" brushRef="#br0" timeOffset="72">8345 16523 104 0,'12'-8'38'0,"-9"8"-20"0,3-5-1 0,-6 5 14 0</inkml:trace>
  <inkml:trace contextRef="#ctx0" brushRef="#br0" timeOffset="73">8369 16502 267 0,'0'-8'38'16,"-9"-2"-13"-16,-3 7-8 0,-12-2-7 15,1 5-1-15,-1 8-5 16,0 5-1-16,3 0-3 16,0 0-1-16,6 8 1 15,3-5 0-15,6 3 2 16,6-3 3-16,6-3 2 15,3 0 3-15,6-5-1 16,6-5 0-16,0-6-3 16,3-8 1-16,-3-4-4 15,-1-7 0-15,-2 1-3 16,-3-8-1-16,-6 0 1 0,-3-5 0 16,-6-11-3-16,-3 2 0 15,0 4 2-15,-3 4 2 16,0 6 4-16,0 8 2 15,0 5-1-15,0 6-1 16,0 4-6-16,-3 9-1 16,9 7-4-16,0 14 1 15,3 8 3-15,3 2 3 16,3 6 2-16,0 0 1 16,3 0-2-16,3-3-2 0,-3-6 1 15,6-2 1-15,-3-10-17 16,0-1-4-16,2-7-42 15,-2-8-17-15,0 2-18 16</inkml:trace>
  <inkml:trace contextRef="#ctx0" brushRef="#br0" timeOffset="74">8524 16452 228 0,'-9'5'85'0,"9"-2"-46"0,0-1-48 16,0 9 12-16,3 5-4 15,-3-3 2-15,0 3 0 16,0-3-1-16,0 0 1 16,3-2-4-16,0-3 0 0,0-3-47 15,3-2-21-15</inkml:trace>
  <inkml:trace contextRef="#ctx0" brushRef="#br0" timeOffset="75">8548 16327 252 0,'-12'-26'96'0,"9"26"-52"0,0 0-51 0,3 0 14 16,0 0-10-16,0 0-6 15,3 13-3 1,3 0 7-16,3 1-40 0,-1-4-14 16,4 1-27-1</inkml:trace>
  <inkml:trace contextRef="#ctx0" brushRef="#br0" timeOffset="76">8696 16412 188 0,'-12'-3'71'0,"10"6"-38"0,-4-3-32 15,3 8 14-15,-3-3-4 16,-3 1 1-16,0 2-4 16,0 13 0-16,-3-3-5 15,3 1 3-15,3 2 0 0,0-3-2 16,3-4-1-16,3-1-1 15,3 0-2-15,3-8 5 16,3-5 1-16,0-2-2 16,0-3-3-16,0-6-3 15,0-2 1-15,0-1 1 16,-3-1 2-16,0 1-1 0,-3 4 2 16,-1 2-2-16,-2 3 2 15,0 2-4-15,0 6 0 16,0 10-4-16,0 0 1 15,3 0 2-15,0 0 3 16,6 6-2-16,3-3 0 16,3-6-15-16,-3 4-4 15,3-6-41 1,0-6-55-16,3-2 22 16</inkml:trace>
  <inkml:trace contextRef="#ctx0" brushRef="#br0" timeOffset="77">8911 16460 212 0,'-24'-8'82'0,"18"8"-44"0,-3 0-38 16,3 0 18-1,-3 5-6-15,0 0 1 0,-3 6-3 16,0 0-1-16,0 2-5 16,4 0-1-16,2 0 3 0,3-2-3 15,3-1-2-15,0-4-3 16,3 2-1-16,3-6-1 15,0-2 3-15,2 0-5 16,1-2 2-16,-3-1-5 16,0-5 1-16,0 3 4 15,0-1 2-15,-3 4 2 16,-3 2 0-16,3 2-3 16,0 12 0-16,-3-1 8 0,0 5 4 15,0 6 7 1,-3-3 2-16,0-2-7 15,-3 2-2-15,0 3-3 0,-3-8 1 16,0-3-4-16,0-5 0 16,1-3-14-16,-1-7-8 15,0-4-41-15,3-2-16 16,0-5-23 0</inkml:trace>
  <inkml:trace contextRef="#ctx0" brushRef="#br0" timeOffset="78">8967 16523 180 0,'-3'13'68'0,"6"-5"-36"0,0-2-29 16,0 2 15-16,0-3 2 15,3-5 4-15,0 5 3 16,3-5 1-16,0 0-15 15,3-5-1-15,0 2-1 0,0-7-4 16,-3-4 1-16,0 1-5 16,-4 0 0-16,-5 0 1 15,-2-3 2-15,-7 0-8 16,-3 3-3-16,0 0-8 16,-6-1-3-16,-3 12-13 0,0 2-4 15,3 2-27-15,1 4-9 16,2 7-15-1</inkml:trace>
  <inkml:trace contextRef="#ctx0" brushRef="#br0" timeOffset="79">9095 16460 160 0,'12'10'63'0,"-6"9"-34"0,3 7-30 0,-6-18 15 16,0 0 12-16,-3-3 10 15,0 6-3-15,0-8-2 16,0 2-17-16,0-5-7 0,0 0-2 16,0-5-1-16,3-1 2 0,6-7-5 15,3 0-3-15,3 0-2 16,0 2 3-16,2 1-5 16,-2 7 2-16,0 0 2 15,0 9 1-15,-3 4-2 16,0 3 2-16,0 1 3 15,-6 1 3-15,0-1-13 16,0-1-5-16,-3 3-37 16,0-6-18-16,0 1-24 15</inkml:trace>
  <inkml:trace contextRef="#ctx0" brushRef="#br0" timeOffset="80">9503 16431 240 0,'-18'-6'90'0,"12"4"-48"0,-6-1-51 0,6 6 14 15,-3-1-3-15,-2 12 3 16,-7-1 2-16,3 0 1 16,3 6-4-16,0-1-3 0,12 3 2 15,0-2-4-15,9-1 0 16,0-2 3-16,3-5 1 15,3-3-4-15,0-8-1 0,2-3-4 16,-2-2 1-16,0-3 1 16,-3-8-1-16,-3 0 6 15,-3 0 3-15,0 3-3 16,-3 2-1-16,0 1 0 16,-3 10-5-1,3 13 1-15,3 0 0 16,0 0 2-16,0 1 1 15,0-1 1-15,0-2-3 16,8-4-26 0,-2-7-9-16,6 0-21 15,-3-5-40 1,0-8 20-16</inkml:trace>
  <inkml:trace contextRef="#ctx0" brushRef="#br0" timeOffset="81">9717 16158 176 0,'-3'11'68'0,"6"10"-36"0,-3 13-24 0,3-5 16 15,-3 6 5-15,0 10 7 16,0 0-15-16,0-3-7 16,0 0-8-16,3-7-22 0,3-9-7 15,3-2-86 1</inkml:trace>
  <inkml:trace contextRef="#ctx0" brushRef="#br0" timeOffset="82">10143 16155 216 0,'0'0'82'0,"3"3"-44"0,-3 5-44 0,6 0 12 16,-3 5 2-16,0 11 7 15,0 8 8-15,0 2 6 16,-3 3-16-16,0 3-5 0,0 0-1 15,0-3-4-15,0-3 0 16,0-8-1-16,3-2-2 0,0-5-30 16,-3-6-13-16,3-2-49 15,0-6-43 1</inkml:trace>
  <inkml:trace contextRef="#ctx0" brushRef="#br0" timeOffset="83">10295 16378 244 0,'-3'2'93'0,"3"4"-50"0,3 7-50 15,-3-3 16-15,0 1-8 16,0 8 2-16,-6 2-2 16,0-3-1-16,3-2 1 15,0 0-6-15,0-3-1 0,3-2-61 16,-3-1-65-1</inkml:trace>
  <inkml:trace contextRef="#ctx0" brushRef="#br0" timeOffset="84">10265 16312 232 0,'-3'-16'88'0,"3"16"-48"0,3-3-80 0,3-2-1 15,0-1-23-15,3 1-6 16,3 0 12-16,0 2 8 16</inkml:trace>
  <inkml:trace contextRef="#ctx0" brushRef="#br0" timeOffset="85">10411 16439 180 0,'-3'29'68'0,"0"-13"-36"0,3 10-31 15,0-15 16-15,0-9-5 16,0 6 3-16,0-5 3 15,0-1 1 1,0-9-10-16,3-7-3 0,3-4-6 16,0 2-3-16,3-3-3 15,0 1 1-15,3-1 3 16,-1 6 1-16,4 8 3 16,0 2 1-16,3 6 1 15,-3 2 2-15,0 8-1 16,-3 9 2-16,0-7-4 15,0 1 0-15,-3 0-1 0,-1-3 1 16,1 1-33-16,0-4-14 16,0-5-58-1</inkml:trace>
  <inkml:trace contextRef="#ctx0" brushRef="#br0" timeOffset="86">10706 16447 232 0,'3'2'88'0,"0"1"-48"0,14 5-49 0,-11-6 14 16,6 6-5-16,3 0 2 15,-3-2 5-15,3-1 6 16,-3 0-7-16,3-2-1 0,0-9 1 0,-4-1-3 16,1 4 0-16,-3-5 1 15,0 3 0-15,-6-3-7 16,-6 0 0-16,-3-5-12 15,-6-1-3-15,0 9 9 16,-5-3 5-16,-7 5 5 16,3 3 2-16,0 3 3 15,3 2 3-15,3 3 0 16,4 6 0-16,2 4 1 16,3 3 4-16,3-2-6 15,3 2 0-15,0-3-2 16,12 6-1-16,-1-3-6 15,7-2-1-15,3-6-28 16,6-5-10-16,3 0-73 16</inkml:trace>
  <inkml:trace contextRef="#ctx0" brushRef="#br0" timeOffset="87">11087 16386 268 0,'-18'5'101'0,"9"0"-54"0,-9-2-42 15,9 5 24-15,-3-3-16 16,6 0-4-16,-3 1-9 15,3-4 0-15,9 12 0 16,6-4 2-16,3 6 3 0,3 3-2 16,0 2 0-16,0-3-1 15,-3 6 1-15,-3-3-2 16,-3-2 2-16,-6-1 0 16,-3-2 3-16,-3-3-16 15,-9-2-8-15,3 0-104 16,-21-6-59-1,0-5 79-15</inkml:trace>
  <inkml:trace contextRef="#ctx0" brushRef="#br0" timeOffset="88">8181 16764 116 0,'0'-21'46'0,"0"21"-24"0,0-3-26 15,0-5 49-15,-3 6-10 0,0-4-8 16,-2 1-4-16,-4 5-14 15,-3 0 8-15,-3 13 3 0,-6 0 1 16,-6 11-1-16,3 3-10 16,1 7-6-16,2 11-3 15,6 3-1-15,6-3 0 16,6 0 2-16,15 8-3 16,6-11 0-16,6-5-15 15,8-8-4-15,16-8-78 16,-3-7-44-1,-4-7 62-15</inkml:trace>
  <inkml:trace contextRef="#ctx0" brushRef="#br0" timeOffset="89">8345 17026 112 0,'-3'-3'44'0,"0"1"-24"0,3-6-24 0,0 8 8 15,-3-8 0-15,0 0 5 16,0-3 8-16,0 9 7 16,0-4-2-16,-9 1 1 15,-5 13-12-15,-1-3-7 16,0 6-2-16,3 2 0 0,0 3 1 16,3-3-1-16,0 6 1 15,3 2-2-15,6-5-1 16,3-3 1-16,3 3-1 15,3-6 2-15,6-7 3 16,6-3 4-16,0-8 2 0,-3-5-5 16,0-6-2-16,0-2-2 15,-1-11 1-15,-2 1-4 16,-3-4 0-16,-3 4-1 16,-6-1-2-16,0 5 7 15,-3 11 5-15,-3 1 0 16,0 1 1-16,3 6-1 15,0 3 0-15,0 5-7 16,0 8 0-16,3 3-1 16,3 2 2-16,3 13 1 15,0 1 1-15,0 5 0 16,3-1 0-16,0 1-5 16,0-3 1-16,0-5 0 0,3-3 0 15,-3-8-14-15,0 1-3 16,0-6-24-16,0-3-11 15,3-8-37 1</inkml:trace>
  <inkml:trace contextRef="#ctx0" brushRef="#br0" timeOffset="90">8473 17023 192 0,'-3'-2'71'0,"3"2"-38"0,0 0-41 0,0 0 12 16,6 5-2-16,-6 3 3 0,6 2 2 15,0-2 3 1,0 6-5-16,-9 2-3 0,9-6-1 16,-3 1-21-16,0-3-9 0,3-8-54 15</inkml:trace>
  <inkml:trace contextRef="#ctx0" brushRef="#br0" timeOffset="91">8452 16862 228 0,'-18'-5'85'0,"21"2"-46"0,0 0-52 16,-3 3 9-16,9 0-3 15,0 0 0 1,6 3-1-16,3 0 5 0,0 2-21 0,6-5-8 16,-3 0-42-1,2 0-21 1,-2-5 45-16</inkml:trace>
  <inkml:trace contextRef="#ctx0" brushRef="#br0" timeOffset="92">8684 16775 176 0,'-17'-30'66'0,"11"30"-36"0,-9-2-24 0,9-3 15 15,-3-1 0-15,-3 6 2 16,0 6-10-16,0 1-3 16,3 7-6-16,0 4-7 0,0 3-1 15,6 11 0-15,3 0 2 16,0 8 1-16,3-9 1 15,6 1 0-15,-3-3 2 0,0-2-17 16,-3-9-4-16,0 1-66 16,0-11-38-1,-3-3 55-15</inkml:trace>
  <inkml:trace contextRef="#ctx0" brushRef="#br0" timeOffset="93">8509 16933 236 0,'-6'-21'88'0,"9"37"-48"0,0-21-51 16,3 2 11-16,3-2-6 16,3 5 4-16,3-3 1 15,2 1 1-15,7 2 0 16,3 0-18-16,3 2-5 0,-3-2-60 16,-1-2-31-16,1-6 51 15</inkml:trace>
  <inkml:trace contextRef="#ctx0" brushRef="#br0" timeOffset="94">8839 16788 172 0,'-15'-16'66'0,"6"0"-36"0,-5-2-20 0,8 12 17 15,-6 6-4-15,0 0 0 16,-6 8-12-16,3 5-4 16,3 3-5-16,3 5-2 0,3 3 1 15,6 13-1-15,0-2 0 16,3 4 0-16,6-4 2 15,0 2-1-15,0-8-1 16,0-5-15-16,0-8-7 0,-3 0-36 16,0-6-54-1,-6-10 17-15</inkml:trace>
  <inkml:trace contextRef="#ctx0" brushRef="#br0" timeOffset="95">8631 16947 256 0,'0'-6'96'0,"6"-12"-52"0,6 2-54 16,-3 11 16-16,9-1-8 15,2-2-2-15,1 6 0 16,0-1 0-16,-3 3 3 16,0 3-24-16,0-1-11 0,-6 12-61 15</inkml:trace>
  <inkml:trace contextRef="#ctx0" brushRef="#br0" timeOffset="96">8833 17013 156 0,'-3'0'57'0,"3"0"-30"0,6 0-32 0,-6 0 10 16,6 0-5-16,0 0 0 15,0 0 2-15,0 0 1 16,3 0-1-16,6 0-2 0,0 0 1 15,0 0 1-15,0 0 1 16,-4-3 1-16,1 0 0 0,-3 1 2 16,0-9 8-1,-3 3-1-15,-3-5 0 16,-3 0-7 0,-3 2-4-16,-6 3-1 15,-6 6-1-15,3 2 0 16,-2 2 0-16,-1 6 0 15,3 3 2-15,0 2-1 16,3 0 2-16,3 6-2 16,3-3-1-16,3 0 1 15,6-1-1-15,6-1 0 16,6-4 2-16,-3-2-1 16,2-3 2-16,1-2-29 15,0-3-11-15,0-3-46 16</inkml:trace>
  <inkml:trace contextRef="#ctx0" brushRef="#br0" timeOffset="97">9051 16984 128 0,'-3'0'49'0,"3"-16"-26"0,0 26-18 16,0-10 11-16,0 6-3 16,0-4 2-16,0 6-2 15,3-3 0-15,0 6-7 16,-3-3-2-16,0 0 2 0,0 0 6 16,0-3 2-16,0 3-1 15,0-3 2-15,0-5-6 16,0 6-1-16,0-6 2 15,0-6 4-15,0 6-8 0,0-8-1 16,3 1-3-16,3-4 1 16,-1-5-4-16,4-8 0 15,0 6 3-15,3-1 1 16,3 3-4-16,3 3 1 16,0 5-2-16,0 3 0 15,0 0-18-15,-4 5-7 16,1 0-76-1</inkml:trace>
  <inkml:trace contextRef="#ctx0" brushRef="#br0" timeOffset="98">9208 17005 164 0,'-9'2'63'0,"12"1"-34"0,-3 0-36 16,0-3 10-16,6 0-5 16,3 5 0-16,0-2 11 15,3-1 3-15,3-2-5 16,0 0-4-16,0 0 0 0,0-2 0 16,3-1 1-16,-4-2-5 15,4-1 1-15,0-4-5 16,-12-1 1-16,-3-2 4 15,-3 5 2-15,-9 3 2 16,-9 0-2 0,3 5-2-16,-2 0 3 15,2 5 2-15,0 3 2 0,0-3 1 16,3 6 2 0,3-3 1-16,3-1-5 0,0 7-2 15,6-1-2-15,3 0-2 16,6 0 1-16,3 1-1 15,3 2 0-15,0-6 2 16,3-5-12-16,5-5-6 16,-2-2-55-1,3-4-46-15,-3-1 41 16</inkml:trace>
  <inkml:trace contextRef="#ctx0" brushRef="#br0" timeOffset="99">9452 16973 196 0,'-6'21'74'0,"6"-16"-40"0,0 9-38 15,0-4 13-15,0-2-5 16,0-2 0-16,0-4 4 16,0 6 3-16,0-8-6 15,0 0-1-15,3 0 0 0,0-8-2 16,3 3-2-16,3-6 1 15,0-5-1-15,3-5-3 16,3 0 0-16,0 5 2 16,0 3 2-16,0 5 0 15,0 8-1-15,-1 11 3 0,-2 2 0 16,0 3 1 0,-3 8 0-16,-3-3-2 0,-3 5 1 15,6-7-2-15,-6-1 2 16,-3-5-7-16,3-5 1 15,9-8-61 1,0-2-33 0</inkml:trace>
  <inkml:trace contextRef="#ctx0" brushRef="#br0" timeOffset="100">9741 16677 228 0,'-3'2'88'0,"0"4"-48"0,6 2-49 15,0 13 14-15,3 3-5 16,-3 7 0-16,-3 4 2 16,0 4 3-16,0 1-2 15,0 0 0-15,0-3 1 0,0-5-2 16,0-6 1-16,0-5-26 16,0-8-10-16,0 1-62 15</inkml:trace>
  <inkml:trace contextRef="#ctx0" brushRef="#br0" timeOffset="101">9572 16888 280 0,'-3'0'107'0,"3"0"-58"0,5-2-62 0,4 2 15 16,9 0-8-16,6-3 2 15,6-5 2-15,3 5 1 16,5-2 1-16,1 0-44 0,6 0-18 15,-4-1-40 1</inkml:trace>
  <inkml:trace contextRef="#ctx0" brushRef="#br0" timeOffset="102">10194 16677 172 0,'-3'0'66'0,"3"0"-36"0,0 2-37 0,3 4 10 16,0 2 3-16,-3 15 6 15,0 6 0-15,0 9 3 16,0 4-8-16,0-5-2 0,-3 8-1 16,3-5-2-16,0-3-2 15,0-8 1-15,0-3-1 0,0-2-11 16,0-8-3-16,0-3-72 15</inkml:trace>
  <inkml:trace contextRef="#ctx0" brushRef="#br0" timeOffset="103">10125 16912 176 0,'3'0'66'0,"3"3"-36"0,3-6-37 0,3 3 10 15,0 0-3-15,0 0 0 16,3 0-5-16,-1 0-1 15,-2 0-26-15,0 3-11 16,3-6-18-16,3 3-7 16</inkml:trace>
  <inkml:trace contextRef="#ctx0" brushRef="#br0" timeOffset="104">10339 16743 192 0,'-3'0'74'0,"3"21"-40"0,0 0-40 0,3-10 12 0,-3 7 2 16,0 9 7-16,0 4 2 16,0 4-1-16,0-6-8 15,0-5-5-15,0 2 0 0,0-2-2 16,0-8 2-16,0-3-2 15,0 0 2-15,0-7-4 16,0-6 0-16,3-6 1 16,0 1 0-16,3-5-7 15,0-6 0-15,3 2 3 16,0-7 2-16,0 16-1 0,0-8 2 16,0 5 1-16,0 13 0 15,0-2 2-15,0 7 1 16,-3 4 1-16,0-1 2 15,0 3-3-15,-3-3-2 16,0 0-7-16,0-2-1 16,0-3-24-16,-1-3-9 15,4 0-19 1,0-5-37-16,0-5 21 16</inkml:trace>
  <inkml:trace contextRef="#ctx0" brushRef="#br0" timeOffset="105">10581 16955 160 0,'-6'0'63'0,"6"0"-34"0,0 5-34 16,-6 3 32-16,0 8-13 0,0-3-2 15,3 3 0-15,0 2-7 16,0-2-1-16,3 0 0 0,0-3-7 16,6 0-24-1,0-7-72 1</inkml:trace>
  <inkml:trace contextRef="#ctx0" brushRef="#br0" timeOffset="106">10551 16838 208 0,'-18'-8'79'0,"21"8"-42"0,12 0-50 0,-9 0 12 16,0 5-16 0,0 1-4-16,0-4-16 0,3 9-6 15,-1-3-21-15,4 2-8 16</inkml:trace>
  <inkml:trace contextRef="#ctx0" brushRef="#br0" timeOffset="107">10750 16902 192 0,'-38'5'74'0,"32"-2"-40"0,0-6-40 0,3 3 12 16,-3 0 2-16,0 3 7 15,-3 2-5-15,0 8-3 0,0 0-4 16,3 6-3-16,0-1 1 0,6 1-4 16,3 2 0-16,0-2 2 15,6-4 0-15,0-1-2 16,6-1 0-16,0-8-7 16,5 0-4-16,-2-5-17 15,0-5-7-15,-3 0-38 16</inkml:trace>
  <inkml:trace contextRef="#ctx0" brushRef="#br0" timeOffset="108">10804 16693 200 0,'0'5'77'0,"3"13"-42"0,0 19-37 0,0-21 14 15,0 5 0-15,-3 14 3 16,0 2-4-16,0 8-1 16,0-5-6-16,0-3-3 0,0-8 2 15,3-3-4-15,0-2-2 16,3-8-27-16,0-3-12 16,0-8-52-1</inkml:trace>
  <inkml:trace contextRef="#ctx0" brushRef="#br0" timeOffset="109">10938 16912 144 0,'-18'0'55'0,"9"16"-30"0,-3-5-29 16,6-9 8-16,-3 6 7 15,-3 3 7-15,0-3 8 16,0-3 7-16,4 6-18 15,-1-9-4-15,3 6-3 0,3-3-4 16,3 1-1-16,6-1-1 16,6-2 1-16,2 5-2 15,1-3 2-15,3 6-4 16,3-9 0-16,-3 6-17 16,6-3-8-16,-6-5-24 15,-4 6-55-15,-2-6 15 16</inkml:trace>
  <inkml:trace contextRef="#ctx0" brushRef="#br0" timeOffset="110">11009 16933 192 0,'-12'14'71'0,"27"-6"-38"0,-6 10-36 0,-6-10 11 16,-3 3 5-16,3 2 3 15,-9-5-1-15,3 5 1 0,0-5-9 16,0-3-4-16,0 3-2 16,3-5-1-16,6-3 2 0,0-6-1 15,0-1-1-15,3-4-2 16,0-2 1-16,3-6-1 16,0 3 0-16,0 3 2 15,0 3 2-15,-1 10-3 16,1 5 0-16,-3 8 3 15,0 0 1-15,-3 0 1 16,-3 6 2-16,0-3-5 16,0 0-1-16,0-3-5 15,-3-5 1-15,0 3-31 16,3-9-12-16,-3-2-47 16</inkml:trace>
  <inkml:trace contextRef="#ctx0" brushRef="#br0" timeOffset="111">11265 16952 196 0,'0'0'74'0,"3"3"-40"0,3-3-40 0,-3 5 14 16,3 3-5-16,0-8 1 15,0 0 2-15,0 5 3 16,3-10-4-16,-3 2-3 0,0-10 1 15,0 2-2 1,-6-2-5-16,0 0 0 16,-3 8 0-16,-3-3-1 0,-3 8 4 15,-3 0 0-15,-6 0 5 16,3 8 5-16,3 10 4 16,3-5-3-1,0 6 0-15,3-6-2 16,9 8 0-16,3-2-4 15,0-1-3-15,3-2-3 16,3 0 1-16,0-3 1 16,3-5 0-16,0 0-38 15,0-5-14-15,9-6-42 16</inkml:trace>
  <inkml:trace contextRef="#ctx0" brushRef="#br0" timeOffset="112">11509 16862 132 0,'-6'0'52'0,"3"0"-28"0,-3 5-8 0,6 0 16 15,-9-2-2-15,-5-3 2 16,-1 8-14-16,3-3-3 15,0 3-9-15,0 3-2 0,3-3 2 16,3 5-5-16,0 0-1 16,6 1 0-16,0-4 0 0,9-2-3 15,6 5 0-15,3 0 4 16,-3 1 1-16,-3-1-3 16,-3 0-1-16,-1-2 3 15,-5-3 1-15,0 5 2 16,-12-5 2-1,-8-3-1-15,2-5-14 16,0 0-6-16,0 0-14 16,3-5-7-16,3-3-32 15,3 3-33 1,3-9 31-16</inkml:trace>
  <inkml:trace contextRef="#ctx0" brushRef="#br0" timeOffset="113">11619 16867 216 0,'-3'-5'82'0,"-3"5"-44"0,6 0-40 0,-3 0 17 15,0 5-2-15,-2-2 2 16,-4 2 0-16,0 6 1 16,3-1-8-16,0-4-7 0,6 7-2 15,3 0 1-15,3 0 0 16,0 1 0-16,0-1 0 15,0 3 0-15,5-3 0 16,-8 0 4-16,-3 0 2 16,-3 1-2-16,-2-4-1 15,-4 1-12-15,-6-3-7 16,-3-3-99-16</inkml:trace>
  <inkml:trace contextRef="#ctx0" brushRef="#br0" timeOffset="114">8848 17277 132 0,'3'-10'52'0,"-3"15"-28"0,0 3-13 16,3 0 18-16,0 5-11 15,0 14-2-15,0 4-7 16,0 1-1-16,0 0-5 15,-3 0 5-15,0-6 2 0,0-5-3 16,0 3 1-16,0-8-5 16,0-3-2-16,0-8 2 15,0 3 2-15,-3-8 2 0,0 0 3 16,0-8-5-16,3-5-3 16,0-5-4-16,0-9 1 15,3 1-4-15,3-6 1 16,0 3 2-16,6 0 1 15,0 2 1-15,3 1 0 16,0 5 0-16,-1-3 0 16,1 13-3-16,0 1 2 15,0 10 3-15,0 0 1 16,-3 10 7-16,-6 1 4 0,-6 2-1 16,-3 14 0-1,-3-4-7-15,-3-1-2 16,-3-4 0-16,0 1 0 15,-6-6-9-15,3-5-2 0,4-3-23 16,-1-5-10-16,3-11-21 16,6-4-7-16,9-7-8 15</inkml:trace>
  <inkml:trace contextRef="#ctx0" brushRef="#br0" timeOffset="115">9089 17240 204 0,'3'8'77'0,"3"5"-42"0,0-2-39 0,-3-6 15 16,3-2-2-16,0 5 5 15,3-3-6-15,0 0 0 16,0 1-2 0,3-6-4-16,0-3 2 0,-3-5-1 15,0 3-1-15,-4-3-2 16,-2 0 3-16,-3 3 0 15,-5-1-4-15,-7 4 1 16,0 2-2-16,-3 2 0 16,0 4 0-16,0 4 0 15,0 1 2-15,3 2 0 16,3 6 2-16,0-1 3 16,6 3-2-16,3-2-2 15,6-1 0-15,3-4-1 0,0-1 0 16,6-5 2-16,9 2-23 15,-3-7-11-15,0-3-30 16,-4-8-50 0,1-5 20-16</inkml:trace>
  <inkml:trace contextRef="#ctx0" brushRef="#br0" timeOffset="116">9286 17325 164 0,'-6'5'63'0,"9"3"-34"0,-3 5-27 15,0 1 14-15,0-1 1 16,0 0 4-16,0 0-2 0,0-2-2 16,0-3-9-16,0-3-1 0,0-2 0 15,0-3 1-15,0 0 2 16,3-6-1 0,3-7-7-16,0 3-1 15,3-1-1-15,5-2 0 16,7 5-5-16,-3-3 1 15,6 3-58-15,0 3-23 16,-3 5-6 0</inkml:trace>
  <inkml:trace contextRef="#ctx0" brushRef="#br0" timeOffset="117">9866 17280 168 0,'-15'-3'66'0,"12"1"-36"0,-3 2-29 16,-3 2 16-16,1 1-2 15,-4 2 3-15,0 3-8 16,-3 3-3-16,3 2-4 16,0 3-3-16,6 8 1 0,3-8-4 15,3-1 0-15,6-1 2 16,0-4 0-16,3-4 1 0,0-1 2 16,6-10-3-1,3-9 0-15,-4 1 1 16,-2 5 2-16,-3-2 1 15,-3 2-1-15,0 2-2 16,-3-7 1-16,0 10-1 16,-3-2 0-16,3 5 0 15,-3 0-3-15,0 0 0 16,3 27 2 0,0-4 2-16,-3 1 4 0,0 0 11 15,0 3 7-15,0-1-3 16,-6-2 0-16,-6-3-7 15,0-8-3-15,0 0-3 16,-2 1 0-16,-1-9-4 16,0-2-2-16,0-6-11 15,0-2-6-15,3-9-21 16,3 1-6-16,3 0-35 16,9 0-44-1,3-8 36-15</inkml:trace>
  <inkml:trace contextRef="#ctx0" brushRef="#br0" timeOffset="118">9973 17293 184 0,'0'5'68'0,"3"1"-36"0,0-4-37 0,0 6 12 16,0-2 0-16,0 7 4 15</inkml:trace>
  <inkml:trace contextRef="#ctx0" brushRef="#br0" timeOffset="119">9988 17365 339 0,'0'13'23'0,"0"-3"-4"15,0-2-11-15,0-2-6 16,0-17 12 0,0 6-4-16,0-3 0 15,0-5-5-15,0-1-4 16,3-4 0-16,3 5-1 16,0-1-3-16,3 1 2 15,0 0-1-15,3 5 0 16,0 3-9-16,6-1-5 0,-1 4-14 15,-2 2-4-15,-3 0-2 16,0 2 2-16,-3-2 10 16,0 6 5-16,-3-1 11 15,-3 0 4-15,3 3 15 16,-6 0 5-16,0 5 0 16,0 1 1-16,3-1-5 15,0 11-2-15,0-8-2 16,3 2 0-16,0-5-2 15,3-2 1-15,0-3 0 16,3-3 3-16,-1-8 1 16,1-4 3-16,3-7-5 15,0 1-1-15,-6 0-2 0,0 0 1 16,-9-1-2-16,-3 1 2 16,-3 3-2-16,-3 2 0 15,0 0-3-15,-3 2-2 16,0 4-10-16,0 2-6 15,4 0-14-15,2 2-4 16,3-2-9-16,3 0 0 16,6 0 7-1,2 0-6-15,1 0 10 16,0-2 18-16,0 4 10 16,6-2 32-16,-3 8 17 15,-3-2-14-15,0 7-5 0,3 11-12 16,0-8-1-1,-3 2-8-15,0-5-3 0,3 1 1 16,-1-1 0-16,1-8 3 16,-3-5 6-16,3 0 4 0,-3 0-6 15,0-8-1-15,0-8-5 16,-3 0-1-16,-3 3 3 16,-3 0 3-16,0 2-4 15,0-2-1-15,0 5-4 16,0 8-3-16,0-5-1 15,0 5 0-15,3 5 3 16,0 8 2-16,0 6 0 16,3-6 2-16,0-5-4 15,0 5 0-15,0-5-19 16,3-2-9-16,-4-1-115 16</inkml:trace>
  <inkml:trace contextRef="#ctx0" brushRef="#br0" timeOffset="120">10527 17314 164 0,'0'-2'63'0,"0"4"-34"0,0 4-30 0,0-1 12 15,0 8-3-15,0 8 2 16,3-2 4-16,-3 7 3 16,0 1-9-16,0-1 2 0,0-2 1 15,3-3-6-15,-3-2-1 16,0-6-4-16,0 0-1 0,0-5 1 15,0 3 2-15,0-11-1 16,0 0 2-16,0-6-9 16,0-7-1-16,3 0 2 15,0-6 0-15,6-2 3 16,0 3 3-16,0-9-2 16,3 9 0-16,-1 2-1 15,1 0-2-15,3 5 7 16,-3 6 3-16,0 0 5 15,0 13 6-15,-6-3 6 16,0 0 3-16,-6 3-5 16,-3 6-2-16,-3-4-9 15,-3-2-4-15,-3 0-8 16,-6-3-1-16,-3 1-21 0,1-4-9 16,2-2-30-16,3 0-12 15</inkml:trace>
  <inkml:trace contextRef="#ctx0" brushRef="#br0" timeOffset="121">10887 17082 192 0,'12'0'74'0,"0"7"-40"0,9 9-27 0,-3-5 18 16,2 10-4-1,-2 11 2-15,-3 0-2 0,-6 2 2 16,-3-2-13-16,-9 5 1 15,-9-8 0-15,-3 3-6 0,-8-6-1 16,-4 1-37-16,-6-4-18 16,-9-7-67-1</inkml:trace>
  <inkml:trace contextRef="#ctx0" brushRef="#br0" timeOffset="122">7669 17849 172 0,'-2'-21'66'0,"-1"7"-36"0,-3 4-15 16,3 7 18-16,-3-2-10 16,0 5-3-16,-3-3-3 15,-6 1 2-15,-6 7-11 16,-3 5 2-16,0 6 3 0,-2-2-5 15,-1 9 0-15,0 9-6 0,3 3-4 16,6 12-2-16,12-5 3 16,9 1-2-16,9-3-1 15,6-9 3-15,9-7 2 16,3-8-2-16,2 2 0 16,4-12-12-16,0-1-7 15,0-10-16-15,-1-1-7 16,1-7-17-1,-3-13-45-15,-6 5 20 16</inkml:trace>
  <inkml:trace contextRef="#ctx0" brushRef="#br0" timeOffset="123">8306 18045 196 0,'0'0'74'0,"0"0"-40"0,0 5-33 0,3 3 14 15,-3-3-2-15,0 8 3 0,0 1-3 16,-3-4 2-16,0-2-8 16,3 0-4-16,-2 3 0 15,2-9-2-15,-6 4 2 0,6-6-2 16,0 0 2-16,3-6-2 15,0-2-1-15,2-5 1 16,4 3-1-16,0-4-3 16,0 1 2-16,0 5 3 15,3 0 1-15,0 3-1 16,-3 0 1-16,3 10 2 16,-3 3 2-16,0 5-3 15,-3 0-1-15,0 6-1 16,0-6 1-16,2 0-15 15,1-2-7-15,0-3-32 0,-3-3-15 16</inkml:trace>
  <inkml:trace contextRef="#ctx0" brushRef="#br0" timeOffset="124">8625 17960 260 0,'-18'0'96'0,"12"5"-52"0,-6 3-51 0,6-3 14 15,0 3-7-15,-6 3 2 16,3 2-3-16,4 8 0 16,2 3 1-16,3-3 2 0,3-2 3 0,5-6-7 15,1 0 0-15,6 1 0 16,-3-9 1-16,0-3 1 15,0-2 2-15,0-2-3 16,-3-9 0-16,-3-5 1 16,0 1 0-16,-3 1 0 15,-3-2 0-15,0 3 2 16,0 0 1-16,0 2-6 16,0 3-2-16,0 3-1 15,0 5 2-15,3 5-1 16,3 9 4-16,-3 7 4 15,3 3 3-15,-3 2 9 16,-3 1 4-16,-3 4-3 16,-3 1-1-16,-3-5-9 0,-3-6-4 15,-3 0 5-15,0-3 3 16,-3-4-10-16,3-9-4 16,-3 3-23-16,1-11-9 15,2-2-26-15,3-8-11 16,12-1-23-1</inkml:trace>
  <inkml:trace contextRef="#ctx0" brushRef="#br0" timeOffset="125">8768 18031 220 0,'9'6'82'0,"0"-1"-44"0,6-2-47 15,-6 2 14-15,2-5-5 16,1 8 2-16,3-3 8 15,-3-5 5-15,3 0-7 16,-3-5 4-16,3 2 4 0,-3-7-10 16,-3 2-6-16,-3-6-3 15,-6 6 2-15,0-5 0 16,-9 3 3-16,0-4-6 16,-3 9-1-16,-3-3 4 15,-3 3 2-15,0 5 5 16,3 5 1-16,0 8-1 15,1 1-1-15,5-1 8 16,0 5 3-16,3 4 1 0,6 1 0 16,6-1-9-16,3 1-5 15,3-1 0-15,5-9 0 16,4 0-6-16,3-5 0 16,-3-8-34-16,0 0-16 15,3-3-71 1</inkml:trace>
  <inkml:trace contextRef="#ctx0" brushRef="#br0" timeOffset="126">9152 17933 344 0,'-15'-2'129'0,"12"2"-70"0,0 0-102 0,3 2 5 0,0 4-59 15,-3 2-21 1,0 2 23-16,0 4 11 0</inkml:trace>
  <inkml:trace contextRef="#ctx0" brushRef="#br0" timeOffset="127">9128 18182 248 0,'0'0'93'0,"3"0"-50"0,0 5-70 16,-3-5 7-16,0 0-79 15,0 0-32-15</inkml:trace>
  <inkml:trace contextRef="#ctx0" brushRef="#br0" timeOffset="128">9063 18481 232 0,'-9'5'88'0,"6"-2"-48"0,-3 21-42 0,0-6 17 15,-3 4-2-15,0-4 4 16,-3 3-9-16,-3 6-2 0,-3-1-4 16,0-2-6-16,0-3-2 0,4-8-19 15,2 1-7-15,0-9-25 16,0-5-11-16,3-5-13 16</inkml:trace>
  <inkml:trace contextRef="#ctx0" brushRef="#br0" timeOffset="129">8848 18505 176 0,'3'-19'68'0,"-3"19"-36"0,9 0-29 16,-3 0 15-16,6 0 2 15,6 8 4-15,0 11-3 16,3 2-1-16,2 3-11 16,4-3-5-16,0 6-1 0,0-1 0 0,2 6 3 15,4-11-38-15,0-3-16 16,-6-4-55-1</inkml:trace>
  <inkml:trace contextRef="#ctx0" brushRef="#br0" timeOffset="130">9354 18513 272 0,'-21'18'101'0,"18"-18"-54"0,3 0-57 0,0 0 16 16,6 3-6-16,3-3 0 16,6 0 0-16,6 0 2 15,0-8-1-15,3 8-14 0,2-5-4 16,1 5-57-1,3 0-62-15,6 0 34 16</inkml:trace>
  <inkml:trace contextRef="#ctx0" brushRef="#br0" timeOffset="131">9705 18547 188 0,'-6'14'71'0,"9"9"-38"0,0 9-39 0,-3-16 14 16,0 10-7-16,0 6 2 15,-3 0 9-15,0-6 4 16,1-7-7-16,-1-6-3 0,0 0-2 16,3 1 0-16,-3-6 0 15,3-3 0-15,-3 0 2 16,0-10-3-16,3-8 0 16,0-6-3-16,0-7-1 15,3-6 3-15,0-3 1 16,3-2 1-16,2-2 2 15,4-1-1-15,0 8 0 16,3 6-3-16,0 5 1 0,3 7 0 16,0 9 3-16,0 0 1 15,-3 10 1-15,-4 3 0 16,-5 11 0-16,-6-1 0 16,-6 1 2-16,-3-3-5 15,-2 2-3-15,-4-5-15 16,0 6-6-16,0-11-19 15,-3 2-6-15,3-7-28 16,3 2-46 0,3-10 27-16</inkml:trace>
  <inkml:trace contextRef="#ctx0" brushRef="#br0" timeOffset="132">9970 18566 212 0,'0'26'82'0,"6"-12"-44"0,0 4-47 0,0-10 14 16,3 3-1-16,0-4 5 16,6-7 8-16,0 0 4 15,6 0-10-15,0-5-2 0,-4-8-2 16,1 5 3-16,-6-10 1 15,-3-1-5-15,-6-2-2 16,-6 2 0-16,-15-2 0 16,-3 3-2-16,-2-1-2 15,-4 11-8-15,0 0-5 16,0 3-24-16,3 5-11 0,1 5-59 16</inkml:trace>
  <inkml:trace contextRef="#ctx0" brushRef="#br0" timeOffset="133">10354 18428 188 0,'-3'-5'71'0,"3"10"-38"0,0-5-21 16,0 0 21-16,-3 0-4 16,0 6 1-16,-6-4-9 15,1 3 0-15,2 3-12 16,-6-2-5-16,3 2-1 0,3-3-7 15,6 3 1-15,0-3 1 16,3 0 1-16,6 3 1 16,0 11 0-16,-3-6 0 15,0 0 2-15,-3 1 8 16,-3-1 3-16,-3 0-4 16,-3 0-3-16,-3 1-3 15,-3-4 0-15,-3-7-2 16,0 2-1-16,0-5-8 15,-3 0-5-15,3-5-24 0,3 2-11 16,4-7-24-16,2 2-7 16,3-11-7-1</inkml:trace>
  <inkml:trace contextRef="#ctx0" brushRef="#br0" timeOffset="134">10473 18449 216 0,'3'11'82'0,"3"-3"-44"0,0 5-42 0,-3 0 13 0,0 6 4 15,-3 2 3-15,0-2-5 16,0-1-2 0,0-5-5-16,0 1-18 0,0-6-6 0,-3-3-85 15</inkml:trace>
  <inkml:trace contextRef="#ctx0" brushRef="#br0" timeOffset="135">10438 18325 272 0,'0'-8'104'0,"6"-5"-56"0,3 0-91 16,-3 2-1-16,2-2-6 15,7 0 2-15,3-1 1 0,0 1 2 16,0 0-6-16,3 0-3 16</inkml:trace>
  <inkml:trace contextRef="#ctx0" brushRef="#br0" timeOffset="136">10679 18142 208 0,'9'11'77'0,"-6"10"-42"0,3 3-30 0,-6-8 17 15,0 10-10-15,0 11-2 16,0-2 1-16,-3 2 3 15,0-3-8-15,0 6-3 0,0-3 0 16,0-11-9-16,3 1-3 16,-3-6-59-1,0-2-69-15,0-6 31 0</inkml:trace>
  <inkml:trace contextRef="#ctx0" brushRef="#br0" timeOffset="137">10581 18415 320 0,'0'-5'121'0,"6"2"-66"0,-1-2-66 16,1 5 16-16,3-6-9 16,3 6 3-16,0 0-2 15,0 0 1-15,3 0 2 16,6 0-20-16,6 0-7 0,-4 6-39 15,1-6-15-15,-3 8-20 16</inkml:trace>
  <inkml:trace contextRef="#ctx0" brushRef="#br0" timeOffset="138">10881 18449 276 0,'-6'6'104'0,"6"2"-56"0,3-3-58 0,0 3 14 16,0 2-8-16,0 9 3 15,0-3 0-15,0-3 1 16,0 0 0-16,0 1-22 0,0-9-8 16,0 3-78-1</inkml:trace>
  <inkml:trace contextRef="#ctx0" brushRef="#br0" timeOffset="139">10822 18336 308 0,'-6'-6'115'0,"9"6"-62"0,3-5-66 15,0 5 15-15,0-3-10 16,2 3 2-16,1 0-7 16,3 0-2-16,0 3 8 15,0-3-30-15,0 5-9 0,0 1-30 16,6-4-39-1,0 4 34-15</inkml:trace>
  <inkml:trace contextRef="#ctx0" brushRef="#br0" timeOffset="140">11030 18415 156 0,'-3'21'57'0,"-9"-8"-30"0,3 1-27 0,9-4 10 16,0 3 0-16,0 9 4 16,6-9 1-16,0 5 3 15,0-10-10-15,3 6 2 0,3-9 1 16,0-5 2-16,0-5 5 15,0 2-4-15,0-8 0 16,-4-2-2-16,-2 0 2 16,0 0-5-16,-6-1-1 15,-3 1 0-15,-3 0 2 16,-2 0 1-16,-4-1 3 0,-6 7-9 16,0-4-3-1,0 8-18-15,3-2-4 0,6 0-19 16,0 5-5-16,15-3-118 31,3-2 46-31</inkml:trace>
  <inkml:trace contextRef="#ctx0" brushRef="#br0" timeOffset="141">11155 18407 212 0,'9'13'79'0,"9"-5"-42"0,-6 11-41 16,-3-17 15-16,-6 12 1 15,3-1 4-15,-6-3 7 16,0 4 3-16,0-1-13 16,0 0-3-16,0-5-3 0,0 3-1 0,6-22 1 15,2 3-2 1,1-5-7-16,3-6-1 16,3-2-1-16,6-3-1 15,0 9 4-15,0-4 0 16,5 11 3-16,4 3 1 15,-3 10 5-15,-3 3 3 16,-6 5 0-16,0 6 3 16,-4 2-7-16,-2 5-4 15,0-7-18-15,0 2-7 16,0-2-110 0,-3-6-52-16,0-5 93 0</inkml:trace>
  <inkml:trace contextRef="#ctx0" brushRef="#br0" timeOffset="142">7824 17828 104 0,'-18'-22'38'0,"33"22"-20"0,-9 0-21 16,-3 0 8-16,0-5 2 15,0 0 6-15,0 0 10 0,0-3 6 16,0 8 2-16,0-6 3 16,-3 6-12-16,0 0-5 15,0 11-10-15,3 7-1 0,0 12 4 16,-3 1-4-16,0 9-1 15,0 0 4-15,0 2 2 16,0-8-2-16,0 1 0 16,0-9-3-16,-3-7 1 15,3-6-2-15,0 0 2 16,0-7-2-16,0-1 2 16,0-10-4-16,0-9 0 0,3-4-3 15,0-9-3-15,3 1 2 16,0 5 2-16,3-3-2 15,0 8-2-15,3 0-1 16,0 3 3-16,-1 5-2 16,1 8 1-16,0 0 2 15,-3 8 2-15,3 3 5 16,-6 2 4-16,0 8-4 16,-3 3 1-16,-3-3-3 15,0 5 2-15,0-4-6 16,-3-7-3-16,3-1-19 15,0-6-9-15,0-1-26 16,0-7-12-16,12-13-35 16</inkml:trace>
  <inkml:trace contextRef="#ctx0" brushRef="#br0" timeOffset="143">8143 17986 204 0,'-18'0'77'0,"9"0"-42"0,-3 3-41 0,6 0 12 15,0 2 2-15,0 0 7 16,-6 3-5-16,0 5-1 16,-2 9-5-16,2 1-7 0,9-1-1 15,3-4 2-15,6 3 1 16,0-8-2-16,-1 1 2 0,4-9 1 15,0 0 0-15,0-5 2 16,0-5 3-16,0 0-2 16,0-9 0-16,-3-7 1 15,0 3 0-15,-3-1 0 16,0 3 2-16,-3 3 6 16,0 3 4-16,0-4-13 15,0 6-5-15,0 8 2 16,3 0 1-16,3 6 1 15,0 7-2-15,3 8-2 16,0 0 1-16,0 3 1 16,0-3 0-16,-1-2-3 0,1-6 2 15,6 6-70 1,6-12-71-16,-3-1 33 16</inkml:trace>
  <inkml:trace contextRef="#ctx0" brushRef="#br0" timeOffset="144">7399 18344 148 0,'0'0'55'0,"0"0"-30"0,3 0-16 0,-3 0 14 16,0 0-5-16,0 0 2 15,0 0-5-15,0 0-1 16,0 0-8-16,0 0-2 0,0 0 0 15,3 5-2-15,3-5 1 16,2-5 0-16,1 5 3 16,3-8-1-16,0-3 2 15,3-2-4-15,6 0 0 16,-3-1-3-16,3 1-1 16,-1 0-4-16,4 8 1 15,0-3 2-15,3 8 1 16,0 13 1-16,-1 5 2 15,4-4 3-15,3 4 2 16,0-2-3-16,-1-3-1 16,-2 1-1-16,-3-1 1 0,0-8 4 15,-3 3 4-15,-1-8-2 16,1-8 0-16,-3 3-3 16,0-3-1-16,-3 3-1 15,0-9 0-15,-1 1-2 16,4 5-2-16,0 3-2 15,0-3 1-15,3 3 1 16,11 5 2-16,-2-8-3 16,0 2-2-16,3 1 4 15,-4-3 3-15,-5 0-3 16,12-2-1 0,-6 2 2-16,-1 2-1 0,-2 6-1 15,0 11 1-15,3-3 1 16,-1 5-1-16,16-5 2 15,-6 3-2-15,2-3 2 16,-2-3 0-16,6 3 3 16,-7-8-1-16,1-3 0 15,3-2-6-15,-1-8 1 16,1 7-5-16,6 1-1 16,-7 2-44-16,1-2-18 15,-6-3-46 1</inkml:trace>
  <inkml:trace contextRef="#ctx0" brushRef="#br0" timeOffset="145">13694 14785 160 0,'15'-11'60'0,"-27"11"-32"0,3-5-22 16,6-3 17-16</inkml:trace>
  <inkml:trace contextRef="#ctx0" brushRef="#br0" timeOffset="146">13673 14740 347 0,'-12'-11'51'0,"-6"3"-25"16,-5 11-9-16,-7 8-6 0,-9 5-4 16,3 5 1-16,-2 10-7 15,-1 20-1-15,0-1-2 16,10 0 0-16,8 3-3 15,15-5 1-15,9-1 0 16,12-7-1-16,17-8 4 16,4-6 2-16,3-7-13 0,5-6-7 15,10-5-32-15,-6-3-13 16,-4-5-34 0</inkml:trace>
  <inkml:trace contextRef="#ctx0" brushRef="#br0" timeOffset="147">13831 15105 204 0,'-21'0'77'0,"9"-3"-42"0,0 14-32 0,9-6 17 16,-9 1-6-16,-2 4 0 16,5 6-6-16,3 0-3 0,3 0-2 15,9 2-3-15,6 1 3 0,2-1-2 16,7-4-1-16,3-4 3 15,3-5 0-15,0-5-1 16,-4-5-2-16,-2-3 12 16,-3-5 4-16,-6-8 0 15,-6 2 3-15,-9 1-10 16,-6 2-3-16,-3 0-6 16,-3 0-1-16,0 3-4 15,4 2 1-15,-1 6-33 16,3 0-13-16,0 2-68 15</inkml:trace>
  <inkml:trace contextRef="#ctx0" brushRef="#br0" timeOffset="148">13998 15113 164 0,'3'8'63'0,"0"-5"-34"0,0 5-23 0,-3-8 17 15,0 10 3-15,0-2 11 16,0 0-13 0,0-3-13-16,0 1-7 0,0-6-3 15,6-8-1 1,2-3 0-16,4-2 0 16,0-3-3-16,0 3 0 0,0-1 2 15,3 7 2-15,-3 1-2 16,0 6 0-16,-3 3 3 15,3 5 3-15,0 2 4 16,-4 6 5-16,-8-2-4 16,0 4 0-16,0-5-4 15,0-2 1 1,6-3-2-16,3-3-5 16,3-8 0-16,3-4 2 15,0-7 1-15,0-2-4 16,3 1-1-16,0-1 1 15,-4 2 0-15,1 4-2 16,-3 5 2-16,0 5-1 16,6 2 0-16,-6 6 4 0,0 3 3 15,-3-1-2-15,0 4 0 16,-3 4-1-16,6-2-2 16,-3-3-15-16,-1-2-5 15,1-3-45-15,3-19-75 31</inkml:trace>
  <inkml:trace contextRef="#ctx0" brushRef="#br0" timeOffset="149">14519 15076 208 0,'0'11'77'0,"6"-9"-42"0,-4 11-34 15,1-5 14-15,-3 0 5 16,0 6 5-16,0 1-2 15,0-7 0-15,0 3-12 16,0-8-7-16,0 5 0 0,0-8-3 16,0 0-1-16,3-8-2 15,3 0 1-15,3-3-6 16,0-2 0-16,6-3 1 16,0 3 1-16,3 2 0 15,-3 3 4-15,0 6-2 16,0 2 1-16,-4 2 8 15,1 6 4-15,-6 0-3 16,3 0-2-16,-3 0 0 16,0-3-1-16,0 1-5 0,0-4 1 15,6-4-2 1,3-4 0-16,0 1 2 16,6-3 2-16,2 5 1 15,-5 1-6-15,0 2 0 16,-3 0 1-16,0 5 1 15,0-2 3-15,-3 10-3 16,0-3-2 0,-1-2-20-16,-2-2-8 15,3-1-19-15,0 0-7 16,0-10-33 0</inkml:trace>
  <inkml:trace contextRef="#ctx0" brushRef="#br0" timeOffset="150">15028 15092 204 0,'-6'8'77'0,"3"-3"-42"0,-3 11-32 16,6-5 17-16,0 4-6 15,3-1 0-15,3-1-2 16,0 0 0-16,5-2-6 16,7-6 5-16,3-2 2 0,0-3-4 15,0-3-3-15,-3-8-1 16,-3 1-1-16,-4-1 4 15,-2-2 5-15,-6 0-7 16,-6 0-1-16,-9-3-5 16,-11 2-1-16,-1 4-10 15,0 2-3-15,0 3-22 0,0 2-7 16,4 0-50 0,5 1-42-16,6-1 51 15</inkml:trace>
  <inkml:trace contextRef="#ctx0" brushRef="#br0" timeOffset="151">15194 15063 212 0,'12'18'79'0,"-3"-10"-42"0,-3 13-41 0,0-13 13 16,-3 0 1-16,0 3 6 16,0-1 5-16,0-2 2 0,-3-2-12 15,0-1-2-15,3-8 1 16,0-2-4-16,0-6-3 15,0 1 1-15,6-6-8 16,0 0-1-16,6 0-3 16,-1 3 0-16,1 2 5 15,0 1 3-15,0 7 5 16,0 6 4-16,0 5 5 16,0 2 3-16,-3 1-3 15,-3 7 0-15,-1 4-8 16,-2-4-2-16,-3-2 0 15,0-3 2-15,0 0-19 16,-3-2-8-16,0 0-47 16,0-3-20-16,0-1-24 15</inkml:trace>
  <inkml:trace contextRef="#ctx0" brushRef="#br0" timeOffset="152">15662 15015 316 0,'-6'-5'118'0,"9"2"-64"0,0 3-78 0,-3 0 12 15,0 0-29-15,0 3-9 16,-3 2-61-16,0 3-29 16</inkml:trace>
  <inkml:trace contextRef="#ctx0" brushRef="#br0" timeOffset="153">15644 15216 260 0,'3'0'96'0,"0"0"-52"16,6 3-51-16,-6-1 14 0,3-2-34 15,-1-5-11-15,1 0-65 16,0-8-26-16</inkml:trace>
  <inkml:trace contextRef="#ctx0" brushRef="#br0" timeOffset="154">13453 15372 168 0,'-18'19'63'0,"15"-17"-34"0,3 4-14 0,0-6 20 16</inkml:trace>
  <inkml:trace contextRef="#ctx0" brushRef="#br0" timeOffset="155">13432 15407 381 0,'0'0'39'0,"3"5"-8"15,6-8-12-15,-9 3-13 16,6-2-3 0,0 2-5-16,0-3 1 15,-3 3-1-15,0-5 0 0,-3 5 2 16,0 0 2-16,9-8-1 16,0 3-1-1,0-1 3-15,-3 1-4 16,2-3 0-16,1 0 1 15,0 0 0-15,3 0 0 16,3-2 0-16,3-1-3 16,0 0 0-16,3 4 2 15,11 1 2-15,1 4-2 16,0 4-2-16,0 6 2 16,-1 3 0-16,4-1 1 15,0 6 0-15,-6 0 0 0,-1 3 0 16,-2-4 2-16,0-4 3 15,0-8-2-15,0-9 0 16,5-2 1-16,10-2 0 16,0-3-2-16,-4-3-2 15,1-3-2-15,3 6 1 16,-4 2-1-16,1 4 0 16,-3 1 0-16,0 4-2 15,-1 2 3-15,-2 2 0 16,3 4 1-16,2-4 2 15,1 1-1-15,0-3-1 16,-1-3 3-16,1 3 0 0,0 0-4 16,-6 0 1-16,-1 3 0 15,1-1 0-15,0 4-3 16,3-1 0-16,-4 0 4 16,10 1 3-16,0-4-3 15,2-2-1-15,7 0 0 16,-3-5 0-16,-1 0-3 15,-2-1 2-15,-1 4-6 16,-2 2 0-16,9 2-30 16,-7 1-13-16,1-3-67 15</inkml:trace>
  <inkml:trace contextRef="#ctx0" brushRef="#br0" timeOffset="156">14138 15655 184 0,'-9'-5'68'0,"3"5"-36"0,-6 0-26 15,6 3 17-15,-6-1-1 16,-6 4 2-16,3 4-9 0,-3 4-4 15,3 1-6-15,4 7-8 0,2-4-3 16,3 19 3-16,6-8 3 16,6-2 1-16,5-9-1 15,7 3-15-15,6-7-5 16,6-6-43 0,3-3-56-16,-1-3 27 15</inkml:trace>
  <inkml:trace contextRef="#ctx0" brushRef="#br0" timeOffset="157">14263 15727 200 0,'-15'-8'74'0,"6"11"-40"0,3-1-35 0,3 1 12 0,-6 5 6 16,3-3 4-16,-3 8-5 15,6 1-1-15,0-1-9 16,6 11-4-16,6-3-1 0,3 0-1 15,3-5 2-15,0-3 3 16,2-5 2-16,1-5 1 16,-3-9 0-16,3-7-4 15,-6-3-1-15,-6 3 1 16,-3 0 2-16,-6 0-3 16,0-3-2-16,-6 0-5 15,0 3-2-15,-3-1-13 0,0 1-5 16,0 8-27-1,3-3-12-15</inkml:trace>
  <inkml:trace contextRef="#ctx0" brushRef="#br0" timeOffset="158">14379 15769 192 0,'0'19'74'0,"-9"-9"-40"0,3 4-29 0,6-7 17 16,0-1 1-16,-3 7 6 16,3 0-16-16,0-5-5 15,0-8-5-15,6-10-5 16,0-4 1 0,6-4-1-16,0-1-2 0,-1-2 3 15,4 3 2-15,0-1 4 16,0 6 2-16,3 8-8 15,0-1-1-15,0 9 4 16,0 5 4-16,-1 5 1 16,-2 0 1-16,-3 8-4 15,3-2-3-15,-3 5 0 16,-3-3 1-16,0-8-12 16,3 3-54-1,0-8-16-15,0 0-20 16</inkml:trace>
  <inkml:trace contextRef="#ctx0" brushRef="#br0" timeOffset="159">14778 15674 212 0,'-18'-3'79'0,"12"6"-42"0,-9 2-37 0,9 1 18 15,0 1 8-15,-3 1 8 16,0 3-12-16,0 5-2 16,6-3-12-16,0 8-3 0,3 6-1 15,6 2-2-15,3-3-2 0,3-2-4 16,3-5 0-16,0-4-18 16,6-7-6-16,2 0-58 15,1-8-59 1,-3 0 43-16</inkml:trace>
  <inkml:trace contextRef="#ctx0" brushRef="#br0" timeOffset="160">14891 15714 4 0,'0'0'0'0</inkml:trace>
  <inkml:trace contextRef="#ctx0" brushRef="#br0" timeOffset="161">14897 15727 192 0,'-3'5'74'0,"3"-5"-40"0,0 3-29 0,0-3 17 16,0 0-3-16,3 2 1 15,0 1-3-15,3 5 0 16,2-3-9-16,4-5-1 0,3 6 3 16,3-6-4-16,0-6 2 15,0 6-5-15,-3-5 0 16,3-3 1-16,-4 0 0 0,-2 0-5 16,-3 0-1-16,-9 0-4 15,0 0 1-15,-3 3-6 16,-6 0-3-16,-3 0 1 15,-2 2 0-15,-4 0 10 16,0 3 4-16,0 3 0 16,0 5 2-16,3 2 2 15,0 1 4-15,3 2 0 16,4 0 2-16,2 1-4 16,6 2 1-16,3 2-5 15,5 6-2-15,4-3 0 16,6-5-1-16,0-3-14 15,3-2-5-15,3-3-32 0,0-6-15 16,-1-7-31 0</inkml:trace>
  <inkml:trace contextRef="#ctx0" brushRef="#br0" timeOffset="162">15126 15727 184 0,'-6'0'68'0,"6"10"-36"0,0 4-35 0,0-6 11 16,0 2 9-16,0 1 6 16,-3-3 0-16,3 2-2 15,0 1-11-15,0-8-4 0,0 4 0 16,0-7-5-16,0 0-1 0,3 0 0 16,3-7 0-16,0 1-5 15,0-4 1-15,0-6-3 16,3 0 2-16,2 0 3 15,1 3 1-15,0 2 3 16,0 3 3-16,0 6-2 16,3 4 0-16,0 6 1 15,0 3 0-15,0 2-2 16,-6 0 1-16,-1 8-2 16,-2 6 2-16,0-6-13 15,0-2-3-15,-6-6-25 16,6-3-10-16,-6-2-46 15</inkml:trace>
  <inkml:trace contextRef="#ctx0" brushRef="#br0" timeOffset="163">15376 15523 236 0,'-6'5'90'0,"9"-2"-48"0,-3 10-49 0,0 8 14 16,0-2 10-16,0 2 9 16,3 3-5-16,-3 5 1 15,3 0-13-15,0 0-8 0,0 3-1 16,3 0-9-16,0-6-2 16,-3-7-27-16,0-1-11 15,0-5-62 1</inkml:trace>
  <inkml:trace contextRef="#ctx0" brushRef="#br0" timeOffset="164">15227 15674 268 0,'3'-5'101'0,"0"5"-54"0,6-3-50 16,3 3 16-16,3-3-3 15,3 1 4-15,2-1-10 16,7 0-2-16,3 3-2 16,-3 0-18-16,-1 0-5 0,1 0-40 0,0 0-14 15,0 3-20 1</inkml:trace>
  <inkml:trace contextRef="#ctx0" brushRef="#br0" timeOffset="165">15542 15677 212 0,'0'8'82'0,"0"5"-44"0,3 8-42 0,0-13 15 16,-3 5 5-16,0 0 7 0,0 3-6 16,0-5-2-16,0-1-8 15,0-2-5-15,0 0 1 0,0-2 0 16,0-6 1-16,0 0 0 15,0 0 0-15,-3-6 0 16,3-2 0-16,0-2-2 16,3-4 1-16,3 1 0 15,3 0 3-15,0 0-5 16,0 2-3-16,3 3 3 16,0 3 1-16,-3 2-5 15,3 3-2-15,0 3-14 16,-3 2-3-16,3 1-37 15,-3-1-14-15,-1 0-24 16</inkml:trace>
  <inkml:trace contextRef="#ctx0" brushRef="#br0" timeOffset="166">15763 15722 228 0,'-12'5'88'0,"12"3"-48"0,0 5-47 0,6-8 14 16,0 9-7-16,-3 1 0 15,0 1 0-15,0 5 0 16,0-2 0-16,0-6-18 0,3 0-8 16,0-5-66-1</inkml:trace>
  <inkml:trace contextRef="#ctx0" brushRef="#br0" timeOffset="167">15784 15658 220 0,'-6'-5'85'0,"9"5"-46"0,0 0-59 16,0 0 7-16,3 0 1 15,2 0 4-15,4 0-19 16,3 0-6-16,3 2-39 16,0 1-16-16</inkml:trace>
  <inkml:trace contextRef="#ctx0" brushRef="#br0" timeOffset="168">15995 15663 192 0,'-36'6'71'0,"27"-1"-38"0,-9 6-21 0,9-4 19 15,-2 7-3 1,-1 2 3-16,3 2-6 0,3 1-1 16,6 2-13-16,6 5-4 0,6-2-3 15,3-3-13-15,11-5-7 16,7-8-60-16,6-5-27 15,-4-11 2 1</inkml:trace>
  <inkml:trace contextRef="#ctx0" brushRef="#br0" timeOffset="169">16435 15674 136 0,'-23'0'52'0,"17"3"-28"0,-6 5-13 0,6-3 15 15,-3 3-1-15,0 2 2 16,-3 1-9-16,3 2 0 16,3 3-11-16,3-3 2 0,3 6 4 15,6-1-1-15,3 6 1 16,3-3-7-16,3-2-4 0,6-6-1 15,0-2-1-15,5-3-20 16,-5-3-7-16,0-5-41 16,-3-8-54-1,3-3 29-15</inkml:trace>
  <inkml:trace contextRef="#ctx0" brushRef="#br0" timeOffset="170">16581 15727 240 0,'-3'0'90'0,"6"5"-48"0,-3 3-53 15,0 0 13-15,0 3 2 0,0-1 5 16,0 6-4 0,0 8-1-16,3-8-2 0,0 5-6 0,0-8-2 15,3 0-57 1,-3 1-67-16,0-6 26 15</inkml:trace>
  <inkml:trace contextRef="#ctx0" brushRef="#br0" timeOffset="171">16575 15661 216 0,'-6'-8'82'0,"3"8"-44"0,6 0-93 0,-3 0-9 0,0 0-15 15,3 5-1-15</inkml:trace>
  <inkml:trace contextRef="#ctx0" brushRef="#br0" timeOffset="172">16674 15769 176 0,'9'8'66'0,"-7"3"-36"0,1-1-31 16,0 1 12-16,0-1-1 15,0 6 4-15,-3-2 7 16,0-4 5-16,3-2-14 16,-3 0 2-16,0-11 0 0,0 1-1 15,0-1 0-15,0-13 8 16,0 3-5-16,3 0-2 16,0-3-7-16,0 0-5 15,0 0 1-15,0 0 0 16,3 0-1-16,3 3-2 15,0 0 1-15,0 2-1 16,0 3-3-16,3 3 0 16,0 2-12-16,-3 3-2 15,0 3-25-15,0 2-10 16,-1 1-59 0</inkml:trace>
  <inkml:trace contextRef="#ctx0" brushRef="#br0" timeOffset="173">16980 15698 220 0,'-3'-8'82'0,"3"5"-44"0,-3 1-44 16,3-1 14-16,-3 0 15 16,-3 1 12-16,-3-1-5 15,-3 3 0-15,1 0-17 16,-1 3-8-16,-3 2-1 0,3 3-8 15,0 5 1-15,0 3-1 16,3 0-1-16,3 0 4 16,3 0 0-16,6 5-2 15,3 3 2-15,6-3-4 16,9-8-1-16,0-10-15 16,2-3-6-16,-2-11-26 15,0 3-9-15,0-5-33 16</inkml:trace>
  <inkml:trace contextRef="#ctx0" brushRef="#br0" timeOffset="174">17114 15433 208 0,'-3'0'77'0,"6"5"-42"0,0 1-41 0,-3-4 14 16,6 12 10-16,-6 4 9 15,6 9-1-15,-3 7-1 0,0 0-13 16,0 3-8-16,-3 0-2 16,-3-2-2-16,6 2 2 0,0-3-6 15,0-2 1-15,3-8-45 16,0-8-18-16</inkml:trace>
  <inkml:trace contextRef="#ctx0" brushRef="#br0" timeOffset="175">17227 15677 248 0,'3'2'93'0,"3"1"-50"0,3 5-48 16,-3-3 15-16,3 0 0 0,0 1 6 15,3-1-4-15,0-2-2 16,6-1-5-16,5-2-2 0,-5-2 3 15,-3-1-5-15,0-2-3 16,-3-3-2-16,-3 0 3 16,-3 0-5-16,-6-3 0 15,-9 3-2-15,-6-2 0 16,-3 7 2-16,-3 0 2 16,0 3-1-16,1 3 4 15,-1 5 0-15,0 3 3 16,3 2 5-16,6 0 6 15,0 3-1-15,6 0 3 0,6 5-6 16,6-5-1-16,6-3-4 16,3 6-1-16,3-6-19 15,12-3-7-15,-1-4-50 16,1 2-20-16,-3-8-5 16</inkml:trace>
  <inkml:trace contextRef="#ctx0" brushRef="#br0" timeOffset="176">17596 15642 244 0,'9'0'93'0,"-18"-16"-50"0,12 8-30 16,-6 6 22-16,0-4 2 0,0 6 2 15,-6 0-8-15,1-5-4 16,-1 5-15-16,0 3-10 0,0 2-4 16,3-2-4-16,0 5-1 15,3-3-1-15,6 8 0 16,3-2 2-16,3 5 4 15,3 0 1-15,-3 2 1 16,-6 1 0-16,-1-1 0 0,-4 1 8 16,-4 2 5-16,-3 0-2 15,-6-10-1-15,0 7-28 16,-6-10-11-16,-6 5-115 16,-11-2-61-1,2-3 96-15</inkml:trace>
  <inkml:trace contextRef="#ctx0" brushRef="#br0" timeOffset="177">13536 16870 180 0,'0'-8'68'0,"0"8"-36"0,-3-5-18 0,3 5 20 16,-3 0-8-16,-6-3-1 15,0 0-3-15,-5 1-2 16,-4 2-10-16,-3 0 2 0,-3 2 2 16,0 9-7-16,-5 2-2 15,-4 14-3-15,6-1-2 16,3 1 1-16,3 10 1 0,9-3-10 16,9 3-4-16,12 3 8 15,6-6 4-15,9-7-2 16,3-1 2-16,12-10 2 15,-1-3 3-15,4-5-11 16,0-5-5-16,-4-11-24 16,4 2-8-16,0-4-21 15,-10-1-8-15,-2-2-7 16</inkml:trace>
  <inkml:trace contextRef="#ctx0" brushRef="#br0" timeOffset="178">13771 16854 192 0,'-6'-3'71'0,"6"3"-38"0,0 0-32 0,0 6 16 16,0-1 0-16,0 16 4 15,0 6 0-15,-5 4-1 16,-1 6-10-16,0-2 0 0,0 15 3 15,3-8-5-15,0-10 0 16,3 0-2-16,0-8-1 16,0-8-1-16,6-6 0 15,0-7 0-15,0-6 0 16,0-10-5-16,2-3-1 0,1-5-2 16,3 0 3-1,0-3-2-15,3 8 1 16,0 0 2-16,0 6 0 0,3-1 0 15,0 11 0-15,-1 0 0 16,-2 11 0-16,0-1 0 16,-3 1 2-16,-3-3-3 15,-3 10 0-15,0 3-26 16,0-2-11-16,0-6-32 16,0 0-11-16</inkml:trace>
  <inkml:trace contextRef="#ctx0" brushRef="#br0" timeOffset="179">14117 17063 220 0,'-12'-11'82'0,"6"11"-44"0,-6 0-27 0,3 0 23 16,0 0-3-16,-3 6 2 15,-3 2-16-15,3 5-8 16,0-3-5-16,4 4-6 0,2 4 1 15,3 6-1-15,3-5 0 16,3-1 2-16,3-5 0 16,2 1-3-16,4-7 2 15,3-9 1-15,0-3 0 16,-3-9 0-16,3 6 2 0,-6-2 1 16,-3-3 1-16,0-1 0 15,-3 6 2-15,0 0-3 16,-3 3 0-16,3 0 1 15,-3 2 0-15,0 3-5 16,3 3 1-16,0 7-2 16,0 12 0-16,3-4 2 15,3-2 0-15,-1-3-9 16,10-2-30 0,-3-6-6-16,0-2-19 15,0-9-5-15,-3-1-23 16</inkml:trace>
  <inkml:trace contextRef="#ctx0" brushRef="#br0" timeOffset="180">14286 17076 192 0,'-3'-5'74'0,"3"10"-40"0,0 1-31 0,3-4 17 16,-3 9-3-16,0-1-1 16,0 6 0-16,0 0 0 15,0-3-8-15,0-2-1 0,0-3 5 16,3-3-5-1,-3 0 1-15,6-10 7 16,0-5-2 0,3-4-9-16,0-4-2 15,6-3 0-15,6 5 3 16,0 0 2-16,-3 3 1 16,-1 5-7-16,1 8 0 15,-3 5 1-15,-3 3 3 0,0 5 0 16,-3 0 0-16,-3 11-6 15,0 0 1-15,-3-5-20 16,3-1-9-16,-3-5-21 16,6-13-92-1</inkml:trace>
  <inkml:trace contextRef="#ctx0" brushRef="#br0" timeOffset="181">14673 17039 220 0,'-3'-5'85'0,"0"2"-46"0,-12 3-26 16,13 0 22-16,-7 3-9 16,-3 2-3-16,0 3-9 15,-3 3-4-15,0 2-5 0,3 5 1 0,0 4 3 16,3-1-7 0,6 3-1-16,3-3-3 0,3-5 0 15,3-3 4-15,3-5 1 16,6-3-1-16,3-10-2 15,0-6 1-15,-3 1 1 16,-3-4-3-16,-1-1-2 16,-2 1 2-16,-3 1 0 15,0 0-8-15,0 0-2 16,0-1 1-16,0 9 4 16,0 2 1-16,0 6 0 0,0 8 1 15,0 2 3-15,-3 13 11 16,-3 1 6-16,0 7 7 15,-3-2 3-15,-3-6-13 16,-3 6-6-16,-12-5-2 16,-3-1 1-16,1-7-3 15,-1-6-2-15,0-5-22 16,0-16-9-16,3 3-27 16,6-3-11-16,4-14-52 15</inkml:trace>
  <inkml:trace contextRef="#ctx0" brushRef="#br0" timeOffset="182">14885 17050 264 0,'6'2'99'0,"0"4"-54"0,0 2-50 0,-1-3 17 16,1-5 8-16,3 5 10 15,0-2-12-15,3-3-2 16,0-3-10-16,3-2-2 0,0 0 0 16,-3-3-2-16,0-3 1 15,-3 1 0-15,-6-1 3 16,-3-2-5-16,-6-6-3 16,-3 3-2-16,-3 3 0 15,-6 8 3-15,0 5 2 16,-6 8 0-16,-3 5 2 0,4 0-2 15,-1 6 2-15,6-1 7 16,6 1 3-16,3 2-6 16,6-3-2-16,9 4-1 15,6-4 2-15,6 3-3 16,6-10-2-16,0 5 0 16,-1-11 1-16,1-5-19 15,6 0-8-15,0-3-38 16,-1-2-15-16,-2-5-52 15</inkml:trace>
  <inkml:trace contextRef="#ctx0" brushRef="#br0" timeOffset="183">15212 16999 352 0,'-3'-5'132'0,"6"5"-72"0,-3 3-90 0,0-3 11 16,0-3-42-16,0 3-11 15,3 5-46-15,0 3-20 16</inkml:trace>
  <inkml:trace contextRef="#ctx0" brushRef="#br0" timeOffset="184">15269 17150 364 0,'-15'6'137'0,"15"-6"-74"0,0 5-73 0,3-2 22 0,-3-3-38 16,9 5-9-1</inkml:trace>
  <inkml:trace contextRef="#ctx0" brushRef="#br0" timeOffset="185">15281 17164 295 0,'6'-8'-164'0</inkml:trace>
  <inkml:trace contextRef="#ctx0" brushRef="#br0" timeOffset="186">13215 17455 176 0,'0'2'68'0,"0"-2"-36"0,3 0-15 15,-3 0 20-15,0 0-6 16,3 0 10 0,12-8-11-16,0 0-17 0,-1-8-7 15,4-5-3-15,3 8-2 16,0-5-1-16,-3 4-2 0,3 1-1 15,2 5-3-15,4 8 1 16,0 0 5-16,3 13 4 16,0 1 1-16,2-1 0 15,1-3-3-15,3-7 1 16,2 2 0-16,1-10 1 16,0-3-5-16,0-2 1 15,-1-4 0-15,7 1 0 16,-3 5 0-16,2 3 0 0,1 5-3 15,8 0 2 1,-2 5 1-16,0 3 0 16,-7-3 0-16,4 1 0 0,0-6 0 15,-1 0 2-15,1 0-1 16,-1-6-1-16,1 6 3 16,0 0 2-16,-1 0-2 15,-2 6 0-15,-3 2 1 16,8 0 2-16,-2 5-3 15,2-11-2-15,1-7 0 16,6 8 1-16,-1-11-3 16,-2 3-2-16,-4-3-60 15,-5-6-25-15,-9 1-29 16</inkml:trace>
  <inkml:trace contextRef="#ctx0" brushRef="#br0" timeOffset="187">13986 17730 132 0,'0'-6'49'0,"0"12"-26"0,0-1-20 0,0-5 12 16,3 8 2-16,0 0 4 15,0 18 0-15,0-2 2 16,0 3-13-16,0-6 1 0,-3-3 0 16,0 3 0-16,0-5 1 15,0-8-4-15,0 0 0 16,0-2-1-16,0-6 3 0,0 0-1 16,0-6 2-16,0-2-6 15,0-5-3-15,3-11-1 16,0 3-1-16,3-5 0 15,2 4 2-15,1 4 1 16,3-1 1-16,3 6-2 16,0 5-2-16,6 3 1 15,0 0-1-15,3 5-3 16,-1 0 0-16,-2 5-42 16,-3 0-18-16,0-2-41 15</inkml:trace>
  <inkml:trace contextRef="#ctx0" brushRef="#br0" timeOffset="188">14435 17724 172 0,'-9'-7'66'0,"-6"12"-36"0,1-5-18 0,5 2 21 16,-3 4-4-16,-3 2 1 15,-3 5-15-15,0 0-6 16,0 11-6-16,3-3-5 0,3 6 1 16,6-4 1-16,3-1 0 15,6-4 0-15,6-5 0 16,3 1 0-16,0-9 0 16,6-5 0-16,0-5 2 0,0-1-6 15,-3-2 1-15,-3 3 1 16,-3-16 3-1,-4 2 2-15,-2 1-4 16,0 5 1-16,-6 5 4 16,0 2-2-1,0 4 1-15,1 4-3 16,2 12-1-16,2-1 1 16,4 5 0-16,0 1-3 15,3-1 2-15,3-2-8 16,3-3-4-16,3-7-29 15,3-1-12-15,0-5-36 16</inkml:trace>
  <inkml:trace contextRef="#ctx0" brushRef="#br0" timeOffset="189">14682 17828 184 0,'-9'-22'68'0,"3"12"-36"0,-14 5-20 0,11 2 21 15,-3-2-4-15,-3 5 1 16,0 0-15-16,0 0-4 15,0 13-7-15,0 5-5 0,3 1-2 16,3-3 2-16,4 8 0 16,2-3-4-16,6-3 1 15,5-4 2-15,1-1 1 16,3-5 1-16,6-8 2 16,3-8 1-16,-3-5 3 0,0-1-3 15,-3-4-2-15,-4-9 0 16,-2 1-1-16,-6-9 0 15,-6-2 0-15,-3 3 0 16,-5-3 0-16,2 3 0 16,0 2 0-16,0 11 4 15,3 2 5-15,0 6-7 16,3 2-3-16,0 11-3 16,3 6 0-16,3 17 3 15,3 7 0-15,6 1 3 16,3 14 1-16,-1-10-1 15,1 4-2-15,0-2 1 16,3-5-1-16,-3-5-25 16,0-6-10-16,-3-8-37 15,3 0-55 1,3-7 31-16</inkml:trace>
  <inkml:trace contextRef="#ctx0" brushRef="#br0" timeOffset="190">14858 17756 244 0,'-15'8'90'0,"15"-8"-48"0,0 5-53 0,6 3 13 16,-6 6-4-16,0 4 3 15,0 1-2-15,3-6 0 16,0 5 1-16,3-4 2 0,3-6 1 16,-3 2-52-16,3-2-22 0,0-3-17 15</inkml:trace>
  <inkml:trace contextRef="#ctx0" brushRef="#br0" timeOffset="191">14855 17690 272 0,'-18'-13'101'0,"18"8"-54"0,-3-14-59 16,3 19 13-16,0-3-13 15,6-2 0-15,0 5-10 16,0 0 0-16,3 0 11 15,3 0-27-15,-3 8-11 0,-3 5-30 16</inkml:trace>
  <inkml:trace contextRef="#ctx0" brushRef="#br0" timeOffset="192">14920 17820 160 0,'0'42'60'0,"3"-37"-32"0,0 9-33 0,3-7 12 16,0-1-2-16,3-1 4 15,0-2 5-15,0-3 1 16,3 0-8-16,-3-3 7 0,0-2 3 15,0-8-5-15,0-1-2 16,-3-4-3-16,-3 5 0 16,0-3-6-16,-3 0-1 15,0 3 0-15,0 5 0 16,0 2-3-16,0 6 0 16,3 6 4-16,0 4 1 0,2 6-3 15,7 3-1-15,3-6 1 16,0 0 0-16,3 0-19 15,0 1-9-15,3-4-65 16</inkml:trace>
  <inkml:trace contextRef="#ctx0" brushRef="#br0" timeOffset="193">15310 17695 252 0,'-23'-10'93'0,"8"15"-50"0,0 0-52 16,9-2 14-16,-3 2 4 15,0 3 3-15,0-2-5 16,3 7-2-16,3 0-3 0,3 0-6 0,6 0 0 16,3 1 2-16,3 7 3 15,0-3-2-15,3-4 0 16,-9-1 1-16,0 0 2 15,-3 0 3-15,-6-2 4 16,-3-3-4-16,-3-3-1 16,-3 0-20-16,-3-2-9 15,-3-6-71 1,6 1-50-16</inkml:trace>
  <inkml:trace contextRef="#ctx0" brushRef="#br0" timeOffset="194">15676 17428 224 0,'-8'21'85'0,"5"6"-46"0,-18 23-46 0,12-21 16 15,-12 16 5-15,-6 8 6 16,-3 3-2-16,1-1 0 15,2 3-10-15,0-7-5 0,6 7-2 16,3-11-15 0,6-7-3-16,3-8-62 15,9-11-62-15,0-2 37 16</inkml:trace>
  <inkml:trace contextRef="#ctx0" brushRef="#br0" timeOffset="195">15912 17709 212 0,'-6'-6'82'0,"0"9"-44"0,-3 2-40 0,3-5 14 16,-3 6 3-16,-6 1 4 15,0-1-3-15,0 2 1 16,0 2-10-16,3-2-6 0,3 0-4 0,7 3-1 15,2 2 0-15,5-5 3 16,4 10 0-16,3-4 1 16,0-1 2-16,-3 0-1 15,-3 6 2-15,-6-4 0 16,-3 1 3-16,-3-2 3 16,0-6 2-16,-3 5 1 15,0-5 2-15,-6-3-9 16,-2-5-3-16,2 0-9 15,3 0-3-15,0-5-25 16,3-3-12-16,6 0-69 16</inkml:trace>
  <inkml:trace contextRef="#ctx0" brushRef="#br0" timeOffset="196">16063 17769 248 0,'-6'8'93'0,"12"6"-50"0,-3 15-50 0,0-16 14 16,-3 0-7-16,3 0 0 15,-3 1 0-15,3-1 2 16,0 0-1-16,3-5-20 0,0 3-10 16,3-9-71-1</inkml:trace>
  <inkml:trace contextRef="#ctx0" brushRef="#br0" timeOffset="197">16040 17666 340 0,'-3'-2'126'0,"6"-9"-68"0,3 8-83 15,-1 3 14-15,4 0-19 16,0 0-2-16,3 3-44 15,3 2-20-15,3 3 1 16,6-2 2-16</inkml:trace>
  <inkml:trace contextRef="#ctx0" brushRef="#br0" timeOffset="198">16272 17724 200 0,'-18'6'77'0,"15"-6"-42"0,-3 5-26 0,6-2 22 16,-3-3 3-16,3 0 4 15,0 0-20-15,0 0-8 16,9 0-7-16,3-3-3 0,6-2 3 16,3-1-9-16,-1 6-1 15,1-2-1-15,3 2 2 16,-6 0-3-16,-3 2-1 15,-6 4 7-15,-9 2 4 16,-3 5-3-16,-6 5 0 16,-6 4-2-16,-3-4 3 0,0 1 9 15,0 2 6-15,0-8 0 16,4 0 0-16,2 0-4 16,3-2-1-16,3-3-10 15,6-3-1-15,6 1 2 16,3-4 2-16,6-2 2 15,2 6 0-15,4-6-2 16,-3 0-2-16,3 0-2 16,-3 0 1-16,-3 0-39 15,-3-6-24 1,-6 6-14-16,8-2-23 16</inkml:trace>
  <inkml:trace contextRef="#ctx0" brushRef="#br0" timeOffset="199">16206 17828 312 0,'-6'-19'115'0,"9"32"-62"0,-3-7-66 0,6-12 17 16,0 6 3-16,3-2 4 15,6-4-2-15,3 6-3 16,6-8-3-16,2 3-5 0,7 0 1 15,6 5-56-15,0-3-27 0,-1 1-39 16</inkml:trace>
  <inkml:trace contextRef="#ctx0" brushRef="#br0" timeOffset="200">16599 17796 256 0,'3'0'96'0,"0"0"-52"0,6 5-54 16,0-5 16-16,3 0-4 15,3-5 1-15,0 5 5 0,0-3 5 16,-1 1-7-16,4-6-3 0,0 2 0 15,0-2-2-15,0 3-1 16,-3-3 1-16,-3 3 1 16,-3-3 1-16,-6 0 3 15,-6-3-5-15,-3 4-3 16,-6 1-2-16,-3 4 0 16,0-1 0-16,-9 3 3 15,3 0 4-15,-3 5 3 16,1 6-2-16,2 2-3 15,6 3 2-15,3 2 2 0,6 1 2 16,3-1 1-16,6 4 0 16,12-4 2-16,3-2-5 15,9-3-1 1,8-2-2-16,7-6-2 0,9-2-59 16,2-3-25-16</inkml:trace>
  <inkml:trace contextRef="#ctx0" brushRef="#br0" timeOffset="201">19460 14790 108 0,'6'-18'44'0,"-3"10"-24"0,0-13-6 16,-3 10 15-16,0 0 3 16,-3 1 6-16,-3 2-1 15,0 3-1-15,-3-1-19 16,-12 6-4-16,-3 8-1 0,0 5-10 15,-3 3 0-15,1 8-2 16,2 8 0-16,6 8 0 16,3 7 2-16,9 1-3 15,6-3-2-15,9-3 6 16,6-2 3-16,12-3-14 0,3-11-5 16,2-7-20-16,7-9-6 15,0-10-59 1</inkml:trace>
  <inkml:trace contextRef="#ctx0" brushRef="#br0" timeOffset="202">19656 15005 260 0,'-30'0'96'0,"15"7"-52"0,-2 4-51 0,11-3 16 16,-3 5-6-16,3 6 3 0,3-3 8 15,3 2 3-15,6 1-8 16,9-3-1-16,5-3-1 16,4-3-1-16,3-2-1 0,0-8-3 15,0-2 1-15,-1-6-2 16,-5-3-1-16,-6 1 3 16,-9-6 0-16,-3 0-1 15,-9-3 1-15,-3 3-4 16,-3-7 0-16,-3 1-6 15,1 12 0-15,2 2-17 16,-3 8-4-16,3 5-37 16,6 0-13-16,6 3-21 15</inkml:trace>
  <inkml:trace contextRef="#ctx0" brushRef="#br0" timeOffset="203">19873 15052 192 0,'-3'8'74'0,"-8"-3"-40"0,16 6-40 0,-8-3 12 15,1 0 2-15,-1 2 7 16,0-2 2-16,0 0-1 16,3-2-8-16,0-1-3 0,0-2-1 15,0-3 0-15,0-6 0 16,6-4-2-1,2-4-4-15,1 1-1 16,0 0 2-16,0 0 0 0,0 0 1 16,0 5 2-1,3 5-3-15,0 3 0 0,0 5 5 16,-3 3 5-16,0 5-1 16,-3-2 3-16,-3 0 0 15,0-4 1-15,0-1-2 16,-3-1-1-16,0-5-5 15,3 3-1-15,5-9 3 16,1-2-8 0,3 1 0-16,0-4-2 15,3 3-1-15,3 0 1 16,0 3 3-16,0 10 0 0,0 3 3 16,-4 3 1-16,-2 2 3 15,0 0-3 1,-3 0-2-16,0 1 0 0,-3-4-1 15,0-2-18-15,0 0-5 16,0-3-53-16,0-5-23 16,3-5 5-1</inkml:trace>
  <inkml:trace contextRef="#ctx0" brushRef="#br0" timeOffset="204">20269 15071 236 0,'0'2'88'0,"12"-4"-48"0,-3 12-49 16,-6-4 14 0,0 1 4-16,0 1 5 0,-3 3 3 15,0-3-1-15,0 3-8 16,0-4-3-16,0-7-1 16,0 6-2-16,0-6 1 15,3-3 0-15,3-5-6 16,0-2 0-16,0-4-4 15,3 1 0-15,0 0 4 16,0 2 1-16,3 3-3 16,2 6-1-16,-2 2 7 15,0 8 4-15,-3 0 0 16,0 2 2-16,-3 1 0 16,-3 2 1-16,0-5-2 0,0 3-1 15,-3-11-3-15,0 0 1 16,9-3-4-1,0-2-4-15,3-3 0 16,0 0 1-16,0 2-1 16,2 4 4-16,1-1 0 15,-3 3-2-15,0 5 2 16,-3 1-6-16,0-1-3 16,0 0-19-16,0 1-8 15,0-1-39 1,0-5-44-16,3 0 34 15</inkml:trace>
  <inkml:trace contextRef="#ctx0" brushRef="#br0" timeOffset="205">20674 15079 220 0,'-12'10'82'0,"12"1"-44"0,-3 5-40 15,3-6 14-15,3 1 7 16,0-1 5-16,3 1-4 15,3-3-1-15,0 0-11 16,6-3 1-16,3-5 4 0,0-2-5 16,-1-4-2-16,-2-4-3 15,0-1 0-15,-6 0 0 16,-3 1 1-16,-6-3 0 0,-3-1 2 16,-12 1-8-16,0 0 0 15,-3 0-9-15,1 2-1 16,-1 3-17-16,3 3-9 15,3 0-33-15,3 2-13 16,6 0-6 0</inkml:trace>
  <inkml:trace contextRef="#ctx0" brushRef="#br0" timeOffset="206">20838 15036 208 0,'9'19'79'0,"-3"-6"-42"0,0 6-34 0,-3-9 15 15,-3 3 4-15,0 1 6 16,0-4-6-16,0-2-3 16,0-3-11-16,0 1-3 0,0-9 1 15,3 0 1-15,0-2 1 16,3-5-7-16,2-6 0 0,4-3-10 16,0-7-4-16,3-6 4 15,3 11 5-15,3 5 5 16,-3 11 4-16,0 5 4 15,-1 8 2-15,-2 2-1 16,0 3 1-16,-3 3 0 16,-3 3 1-16,-3-3-6 15,0-1-4-15,-3 1-6 16,0-2 0-16,0-1-33 16,0-3-16-16,0-2-153 15,0 3 87 1</inkml:trace>
  <inkml:trace contextRef="#ctx0" brushRef="#br0" timeOffset="207">21308 14991 312 0,'-3'-18'115'0,"3"15"-62"0,0 22-88 0,0-14 7 15,0 0-23-15,0 1-4 16,-3 1-45-16,3 4-18 16</inkml:trace>
  <inkml:trace contextRef="#ctx0" brushRef="#br0" timeOffset="208">21302 15203 296 0,'0'0'112'0,"6"0"-60"0,-3 0-89 15,0 0 6-15,3 0-31 16,0-5-9-16,3-1-19 16,-3-7-6-16</inkml:trace>
  <inkml:trace contextRef="#ctx0" brushRef="#br0" timeOffset="209">19290 15396 264 0,'-3'0'101'0,"6"-8"-54"0,0 3-48 16,3 5 20-16,0-3-9 0,0-2 2 16,9-3-7-16,3-3-1 15,-1-2-2-15,1 0-2 0,3 2 1 16,6 3-4-16,3 3 2 16,-1 5-1-16,4 5 0 15,3 3 0-15,3 3-2 16,-1-6 5-16,-2 3 1 15,6-8 0-15,-4-2-2 16,1-4-6-16,3-2-4 16,-1-2 3-16,1-1 2 15,0 6 3-15,-1 0 3 0,1 5-2 16,0 2-2-16,-4 1 2 16,10 0 0-16,0-1 5 15,2-2 2-15,4 0 0 16,2-2 1-16,-5-1-4 15,0-2-2-15,-4-1 2 16,7 4 2-16,-7-4-4 16,-2 4-1-16,3-1 0 15,2 3 2-15,1 0-8 16,3 0-1-16,-1-3-29 16,-2-2-12-16,5 0-63 15</inkml:trace>
  <inkml:trace contextRef="#ctx0" brushRef="#br0" timeOffset="210">20013 15568 172 0,'0'-5'66'0,"0"2"-36"0,3 6-20 0,-3-3 31 15,3 13-11-15,3 6-4 16,0 2-1-16,9 3-15 15,6 2-3-15,-3 0-3 0,-3-2 2 16,-1-3 1-16,-2-5-3 16,0 8-1-16,-3-8 1 15,0-3 0-15,-3-7 0 16,0 4 0-16,3-13 11 16,0-4-4-1,-3 1 1-15,0-7-4 16,0 0 0-16,0-6-5 15,0-2 0-15,0 0-1 16,0 0-2-16,0-6-4 16,2 6-2-16,-2 5-17 0,0 6-5 15,-3-1-21-15,0 3-9 16,-3 8-53 0</inkml:trace>
  <inkml:trace contextRef="#ctx0" brushRef="#br0" timeOffset="211">20385 15698 224 0,'-3'0'85'0,"6"2"-46"0,6 1-46 0,-3 0 14 15,0-3-1-15,0 0 6 16,3 0 3-16,0-3 3 15,3 0-10-15,0-2-2 0,0 0-2 0,3-3-5 16,-3-5-1-16,-4 2 3 16,-2-5 1-16,-6 3-5 15,-6 0-2-15,-2 2-7 16,-4 3 0-16,-3 3 4 16,-3 10 4-16,-6 0 7 15,0 11 6-15,-3 0-5 16,4 3-2-16,5-1 5 15,12 1 3-15,0-1-1 16,12 1 0-16,0-6-5 0,6 6-1 16,3-6-1-16,5-3-2 15,1-2-13 1,0-5-4-16,6-3-29 0,0-3-12 16,-4-2-41-1</inkml:trace>
  <inkml:trace contextRef="#ctx0" brushRef="#br0" timeOffset="212">20585 15658 200 0,'0'0'77'0,"0"3"-42"0,0 2-37 0,0 0 14 16,0 6 5-16,3 2 6 16,0 6-3-16,0-1 0 15,0-2-11-15,0 0-5 0,0-3-1 16,-3 3-2-16,3-8 2 0,-3-3 2 15,0-5 4-15,0 0 0 16,3-2 2-16,-3-6-6 16,3-6-3-16,0-1-4 15,3-1 1-15,2 2 1 16,4 1 2-16,0 0-1 16,0 0 2-16,6 5-7 15,0 3 1-15,3 2-8 16,-3 0-1-16,-4 3-33 15,1 0-13-15,-3 6-49 16</inkml:trace>
  <inkml:trace contextRef="#ctx0" brushRef="#br0" timeOffset="213">20876 15454 236 0,'-2'-10'90'0,"2"10"-48"0,0 2-47 0,0-2 15 16,0 8 5-16,0 3 7 15,2 5-5-15,-2 2 1 16,0 14-11-16,0 5 0 0,0-3 3 16,0 4-6-16,0-7-2 15,0-2-4-15,3-5 1 16,0-8-48-1,-3-3-56-15</inkml:trace>
  <inkml:trace contextRef="#ctx0" brushRef="#br0" timeOffset="214">20760 15597 300 0,'-3'-18'112'0,"-14"20"-60"0,25-10-65 15,-8 8 17-15,9-2 0 16,0-4 7-16,3 4-3 16,3-1 0-16,3 3-4 15,3 0-3-15,0 0 0 0,5 0-28 0,-2 3-9 16,3 2-42 0,-3-2-15-16,-3-3-2 15</inkml:trace>
  <inkml:trace contextRef="#ctx0" brushRef="#br0" timeOffset="215">21067 15661 244 0,'0'10'90'0,"0"1"-48"0,0 2-49 0,3-5 16 16,-3 3-10-16,0-3 0 16,0-3-26-16,0 5-9 15,0-7-59-15,0 2-26 0</inkml:trace>
  <inkml:trace contextRef="#ctx0" brushRef="#br0" timeOffset="216">21052 15454 288 0,'-3'-10'110'0,"6"12"-60"0,-3-4-61 15,0 2 18-15</inkml:trace>
  <inkml:trace contextRef="#ctx0" brushRef="#br0" timeOffset="217">21058 15446 411 0,'9'11'-35'0,"0"0"-78"15,0-1-33-15</inkml:trace>
  <inkml:trace contextRef="#ctx0" brushRef="#br0" timeOffset="218">21305 15634 208 0,'0'-21'77'0,"0"18"-42"0,0-18-37 0,0 16 14 15,-3 0 7-15,0-1 7 16,-3 1 4-16,-6 2 4 16,0 3-18-16,-8 3-11 0,2 2-5 0,0 11-5 15,3 0 1 1,3 3 2-16,0-1 3 0,3 3-2 15,3 1 0-15,6-1-1 16,3-3 0-16,3-2 0 16,12-3 0-16,3-2-29 15,3-3-12-15,2-6-68 16</inkml:trace>
  <inkml:trace contextRef="#ctx0" brushRef="#br0" timeOffset="219">21505 15634 276 0,'-18'-18'104'0,"3"18"-56"0,-15 0-47 0,21 8 21 15,-3-3-12 1,0 6-1-16,0-1-3 0,0 3-1 16,4 3-3-16,2 3-2 0,3-1 1 15,3 1-1-15,3-3 2 16,3-3-1-16,2-5-1 15,7-3-6-15,6-2-1 16,-3-6-8-16,-3-2-3 16,-3-3 5-16,0-3 3 15,-3 3 8-15,-3 0 3 16,0 3 1-16,-3 0 1 16,3 2-2-16,-4 3 2 15,1 3-2-15,0 2-1 16,3 3-4-16,0 0 0 0,0-3 2 15,0 6 3-15,0-3-18 16,0-3-6-16,3-2-76 16,-3-6-44-1,3-5 63-15</inkml:trace>
  <inkml:trace contextRef="#ctx0" brushRef="#br0" timeOffset="220">21627 15356 276 0,'-3'0'104'0,"9"16"-56"0,11 0-60 15,-11 3 13-15,0 5 2 16,-3 5 5-16,0 5 3 16,-3 8 1-16,3-2-6 15,0-3-6-15,6-8-1 0,-3 3-56 0,3-11-27 16,3-8-26-1</inkml:trace>
  <inkml:trace contextRef="#ctx0" brushRef="#br0" timeOffset="221">22037 15370 220 0,'0'-16'82'0,"0"16"-44"0,3 2-38 0,-3-2 18 0,0 0-3 16,3 11 3-16,0 5 1 16,-3 5 3-16,0 6-12 15,0 4 8-15,-3 12 4 0,0-4-9 16,0 1-4-16,3-6-6 16,0-2-3-16,0-3 1 15,3-5 1-15,0-5-14 16,0-6-5-16,3-3-51 15,0-4-20-15,0-9-26 16</inkml:trace>
  <inkml:trace contextRef="#ctx0" brushRef="#br0" timeOffset="222">22243 15539 328 0,'-6'-3'123'0,"6"6"-66"0,0 8-73 0,0-6 20 16,-3 19-5 0,0-3-1-16,0-3 1 15,3 1 1-15,0-3-11 0,0 0-3 16,3-3-66-16,0-3-29 16,0-2 3-1</inkml:trace>
  <inkml:trace contextRef="#ctx0" brushRef="#br0" timeOffset="223">22234 15483 296 0,'-6'-8'110'0,"9"8"-60"0,0-2-96 16,0 2 0-16,-3 0-10 15,3 0 3-15,3 0 6 16,0 2 4-16,0 1-14 15,0 2-3-15</inkml:trace>
  <inkml:trace contextRef="#ctx0" brushRef="#br0" timeOffset="224">22320 15666 220 0,'0'11'82'0,"0"-6"-44"0,0 0-40 16,0-5 14-16,0 0 3 0,0 0 2 15,0 0 3-15,0 0 0 16,0-2-11-16,3-1-8 15,6-2-1-15,0-6-5 0,3-8-1 16,0 1 0-16,-3-1 4 16,9 6-4-16,-7 3 2 15,4 2 4-15,-3 5 4 16,0 6 1-16,0 7 2 16,-3 6 0-16,0 3 1 15,-6-1-2-15,3 1-1 16,-3-1-3-16,0 1-2 15,0-3-26-15,0-3-10 0,0-5-145 32,3-8 67-32</inkml:trace>
  <inkml:trace contextRef="#ctx0" brushRef="#br0" timeOffset="225">22633 15634 252 0,'6'16'96'0,"0"-13"-52"0,5 2-47 16,-5-2 19-16,3-3-10 15,3 0-1-15,0 0 6 16,0 0 5-16,0-3-8 16,3 0-2-16,-3-5-2 0,-3-5-2 15,-3-3-2-15,-3 3 1 16,-3 0-1-16,-3 2-5 0,-3 1-1 15,-6-1 0-15,-6 3 2 16,3 6 6-16,-3-4 4 16,-3 12-3-16,3-1 0 15,4 11 1 1,2 5 4-16,3-3 5 16,9 1-5-16,3-1 0 15,3 1-4-15,6 0-3 16,2-6-11-16,7-3-6 15,0-2-41-15,12-8-15 16,3-2-42 0</inkml:trace>
  <inkml:trace contextRef="#ctx0" brushRef="#br0" timeOffset="226">23052 15491 264 0,'-15'-5'99'0,"10"5"-54"0,-13-3-31 0,12 3 28 15,-6 3-12-15,-3 0-2 16,-3 5-16-16,3 0-8 15,-3 0-2-15,9 2-5 0,0-2 0 16,4 0-1-16,5 8 0 16,5 2 0-16,4 1 3 0,0 2 0 15,0 0 1-15,-3-2 0 16,0-1 0-16,-6 1 6 16,0-3 6-16,-6-3-4 15,0 0-2-15,-3-5-10 16,-3 0-3-16,1-5-60 15,-10-3-25-15,-6-3-38 16</inkml:trace>
  <inkml:trace contextRef="#ctx0" brushRef="#br0" timeOffset="227">22296 15502 168 0,'3'-5'66'0,"-3"5"-36"0,0 2-18 0,0 4 19 15,0-1-12-15,0 0-1 16,0 6-6-16,0 5-2 15,0 7-6-15,3-4-3 0,0-1 0 16,0 1-1-16,0-3 2 16,0-3-30-16,-3 0-11 15,9-2-55-15</inkml:trace>
  <inkml:trace contextRef="#ctx0" brushRef="#br0" timeOffset="228">19480 17021 104 0,'0'-8'38'0,"3"5"-20"0,0-2-19 0,0-1 9 16,0 6 15-16,-3-2 33 16,0-9-5-1,-3 6-12-15,-3-3-9 16,-2-5-18-16,-1 5-1 0,-6 3 2 15,-9-1 2-15,-3 12 0 16,-3 2-3-16,1-3-2 16,-7 13-6-16,0 3-3 15,6 6 0-15,7 13 1 16,8 5-1-16,6 0-1 16,15 0 5-16,9-6 1 15,8-4 0-15,10-4-1 16,6-7-6-16,5-11-1 0,4-10-13 15,-3-6-5-15,5-7-31 16,-5-3-13-16,-3-1-43 16</inkml:trace>
  <inkml:trace contextRef="#ctx0" brushRef="#br0" timeOffset="229">19680 16984 248 0,'-12'2'93'0,"12"6"-50"0,0 11-52 16,0-1 14-16,0 3 1 15,0 11 4-15,-3 5 8 0,0-2 6 16,0-4-13-16,0-4-4 0,0-6-2 16,6-8 3-1,0 0-4-15,0-2 0 16,3-8 0-16,0-11 2 15,3-6-5-15,3-4-1 16,3-1-5-16,0-2 1 16,-1 8 4-16,1 5 2 15,3 3-3-15,3 0-1 16,-3 10-2-16,0 8 0 16,-3 6 5-16,-3-1 1 15,-1-2-3-15,-2-3 1 16,0 6-22-16,0-6-8 0,0-5-20 15,3-3-9-15,0 0-10 16,3-5-36 0,0-5 27-16</inkml:trace>
  <inkml:trace contextRef="#ctx0" brushRef="#br0" timeOffset="230">20070 17169 220 0,'-15'-21'82'0,"9"18"-44"0,-3 3-22 16,3 0 24-16,-3 3-12 15,-3-1-1-15,0 12-16 16,0 4-4-16,1 3-5 16,-1-2-2-16,3 5 3 0,3-3 0 15,6-3 3-15,3-2-1 16,3 0 0-16,3-8-3 0,3-3-2 16,-1-5-2-1,1-2-1-15,0-6-3 0,0 2 1 16,-3-4 3-16,0-1 1 15,-3-2 1-15,-3 5 2 16,0-3 3 0,-3 9-4-16,3-4-1 15,-3 6-2-15,9 8-2 16,-3 3 0-16,6 2 3 16,0 3 0-16,0-3 3 15,-1 1-23-15,4 1-11 16,0-1-38-16,0-6-18 0</inkml:trace>
  <inkml:trace contextRef="#ctx0" brushRef="#br0" timeOffset="231">20263 17216 244 0,'0'16'90'0,"0"-8"-48"0,-3 5-51 15,3-5 14-15,0 3 6 16,-3-3 5-16,3 3-4 16,-3-4 1-16,3-1-8 15,-3-4-1-15,3-2 0 0,0 0-2 16,3-2-2-16,0-4 1 16,0-1 1-16,6-12-1 0,6-5 2 15,0 3 2-15,0 3 2 16,0 2-1-16,0 5 1 15,0 3-4-15,2 3-2 16,-2 13-3-16,-3 5 1 16,0 3 1-16,-3 0 0 15,0-3-11-15,0 5-3 16,0-4-33-16,0-4-14 16,0-2-17-1,0 0-37-15,0 0 31 16</inkml:trace>
  <inkml:trace contextRef="#ctx0" brushRef="#br0" timeOffset="232">20603 17209 252 0,'-9'-16'93'0,"6"16"-50"0,-6 2-41 16,6 4 17-16,-3 2-8 16,-3-1-1-16,3 4-4 15,0-3 1-15,0 5-4 16,0 0-2-16,3 3 0 0,6-2 1 15,0-1 1-15,0-5-1 16,6 0-2-16,-3-3 1 16,3-2-1-16,0-3-9 15,0-3-4-15,-3-2 2 16,0-1 4-16,-3-2-1 16,0 3 3-16,0-3-2 15,-3 3 2-15,3-3 1 0,0 5-1 16,0 1-1-16,-3 2 1 15,5 5 1-15,1 8-1 16,0 0 10-16,0 9 4 16,-6-4 11-16,0 9 7 15,-6-4-5-15,0-1-3 16,0-4-9-16,-8 1-2 16,-1-4-4-16,-3-4-1 15,0-3-1-15,0-8 1 16,0 0-33-16,3-3-14 15,1-7-27-15,2 2-10 16</inkml:trace>
  <inkml:trace contextRef="#ctx0" brushRef="#br0" timeOffset="233">20769 17235 244 0,'18'0'90'0,"-9"5"-48"0,6-5-51 16,-6 0 14-16,0 0-3 16,0 0 3-16,0-5 11 15,0-3 7-15,0-5-12 16,0 0-6-16,-4-1-1 0,-2 1-3 16,-3 0-1-16,-3-3-13 0,-5 3-4 15,-4 0 11 1,-3 5 5-16,-6 2-1 0,-3 6 2 15,0 3 4-15,3 5 5 16,4 0 6 0,5 10 3-16,3 1 6 0,3 2 2 15,3 0-5-15,6-2-2 16,6 5-9-16,6-9-4 16,2 4-3-16,4-6-3 15,3-2-13-15,0-3-4 16,0-6-20-16,0-2-6 15,2-2-77-15,7-4-47 16,-6-7 73-16</inkml:trace>
  <inkml:trace contextRef="#ctx0" brushRef="#br0" timeOffset="234">21088 17097 352 0,'-6'-5'132'0,"9"5"-72"0,-3 0-94 16,0 0 8-16,0 0-38 15,0 0-9-15,0 5-41 16,0 6-18-16</inkml:trace>
  <inkml:trace contextRef="#ctx0" brushRef="#br0" timeOffset="235">21097 17314 320 0,'-3'3'121'0,"9"-3"-66"0,-3-3-84 0,0 1 11 16</inkml:trace>
  <inkml:trace contextRef="#ctx0" brushRef="#br0" timeOffset="236">21115 17304 266 0,'6'-11'-147'16</inkml:trace>
  <inkml:trace contextRef="#ctx0" brushRef="#br0" timeOffset="237">19284 17523 200 0,'-3'0'74'0,"3"3"-40"0,0 0-24 0,0-3 20 16,0 0-3-16,0 0 4 15,0 0-6-15,6 0-3 16,-6 0-12-16,3-3-2 0,3-2 2 16,0-3-4-16,3-3-1 0,-3 3 0 15,6-2-1-15,6-4-2 16,-1 1 1-16,1 0-4 16,3 0 0-16,3 0-1 15,3 10 0-15,5 3 4 16,1 0 1-16,6 3-4 15,3 2 1-15,-4 0 2 16,4-2 1-16,0 2 1 16,-1-5 0-16,-2 0-2 15,-3-5 1-15,-1 5-2 16,-2-3-1-16,0-7-2 16,0 7-1-16,2 3 2 15,1 3 0-15,-3 2 1 16,0 3 0-16,-1-3 0 15,7 3 2-15,0 3 1 0,-1-9 1 16,4 4-2-16,0-6-2 16,-1 0 1-16,1 0-1 15,-3-6 2-15,-4 4 3 16,1-4-4-16,-3 6-3 16,0 0 3-16,8 0 1 15,-2 6-3-15,3-6 1 16,-1 0 0-16,4 0 2 15,6-6-6-15,-7 6-1 16,1-13-56-16,-3 0-23 16,-7-8-44-16</inkml:trace>
  <inkml:trace contextRef="#ctx0" brushRef="#br0" timeOffset="238">19826 17600 184 0,'-24'-26'71'0,"21"20"-38"0,0-2-14 0,3 8 21 0,0-5-5 15,0 5 2-15,0-3-17 16,0 3-6-16,0 0-9 16,9 8-10-16,0 6-5 0,0 12 8 15,-3 6 3-15,0 8-3 16,-3 5 2-16,0-1 2 16,6-1 1-16,-3-6-1 15,-1-3-2-15,1-5-2 16,0-7 1-16,0-4-32 15,0-5-13-15,-3-5-67 16</inkml:trace>
  <inkml:trace contextRef="#ctx0" brushRef="#br0" timeOffset="239">19725 17796 280 0,'-12'-13'107'0,"12"7"-58"0,3-2-59 0,-3 8 16 15,3 0 0-15,3-5 4 16,5 5-5-16,1-3-1 16,9-2-2-16,6 5-2 0,0 0 1 15,3 0-1-15,2 0 0 16,1 0-47-16,-3 0-18 16,0 5-49-1</inkml:trace>
  <inkml:trace contextRef="#ctx0" brushRef="#br0" timeOffset="240">19998 17820 160 0,'0'21'60'0,"3"-3"-32"0,0-2-22 16,0-5 15-16,0-3-5 16,0 5 1-16,0 0-5 15,0 0-2-15,-3-7-6 16,0 2-1-16,0-3 3 0,0-5 10 16,0 0 5-16,-3-5-7 0,0 2-1 15,0-8-1 1,3 4 0-16,0-12-6 0,3 0-2 15,3-7-2-15,3 5-2 16,6 2 3-16,3 3 2 16,0 3-9-16,-3 3-2 15,3 4-6-15,-4 6 0 16,1 6-43-16,-3 4-18 16,0 6-26-1</inkml:trace>
  <inkml:trace contextRef="#ctx0" brushRef="#br0" timeOffset="241">20240 17849 228 0,'-6'-3'85'0,"0"-10"-46"0,0 2-46 16,3 11 14-16,-6 0 1 16,0 0 7-16,-3 6-1 15,0-1 0-15,-3 3-8 16,0 5-6-16,3 0-3 0,3 6-1 15,3-1 3-15,9-2-2 16,3 3 1-16,3-1 2 16,3-10 0-16,0 0 2 15,0-3 1-15,0-5 1 16,0-5 0-16,-3-3-2 16,0-5 1-16,-3 5-2 0,0-3 2 15,-3-4-2 1,-3 1 2-16,-3-2-2 0,3 9 2 15,-3 1 0-15,0-2 1 16,0 14-7-16,3-4 0 16,0 11-1-16,0 1-1 15,0 2 1-15,3-1 3 16,3 4 0-16,0 0 1 16,0-6-25-16,-1-5-8 15,1 2-36 1,0-7-53-16,-6-3 29 15</inkml:trace>
  <inkml:trace contextRef="#ctx0" brushRef="#br0" timeOffset="242">20305 17862 176 0,'0'5'68'0,"0"1"-36"0,15 2-33 15,-15-8 12-15,3 7 1 16,0-1 3-16,0 4-6 15,-6-2-1-15,6 0-4 16,0-2-3-16,0 1 0 0,-3-7-1 16,0 0 2-16,0 0 3 15,3-2 4-15,0-3-2 16,-3-3 1-16,3-6-3 16,0-4 2-16,0-1 7 15,3 6 5-15,0 0-9 0,5 5-3 16,-2-3-7-16,0 17-1 15,0 2 1-15,0 5 2 16,-3-3-1-16,0 4 2 16,0 1-2-16,0 1-1 15,-3 0-21-15,0-3-9 16,0 1-31-16,0-1-14 16,-3-8-13-1</inkml:trace>
  <inkml:trace contextRef="#ctx0" brushRef="#br0" timeOffset="243">20606 17775 192 0,'-6'-6'74'0,"3"6"-40"0,-3 0-22 16,3 0 21-16,-6 0-6 15,-6 0 1-15,0 0-13 16,3 8-4-16,0-2-7 16,3-1-7-16,3-2-1 0,9 7 0 15,9 3 2 1,3 1 1-16,0-1-4 16,-3 0-1-16,-3 6 3 15,-3-4 1-15,0-1 8 16,-6-4 6-16,0 4-6 0,-6-1-1 15,-6 0-3-15,0-5-2 16,0-3-8-16,0 3-5 16,0-8-48-16,3 0-23 15</inkml:trace>
  <inkml:trace contextRef="#ctx0" brushRef="#br0" timeOffset="244">20638 17899 124 0,'0'0'46'0,"3"3"-24"0,-3-1-19 16,0 1 12-16,3 8 6 15,-3 4 5-15,0 4-1 16,0 7 2-16,0 11-15 16,0-7 0-16,3 1 1 0,0-4-7 0,-3-9-1 15,3 3-3 1,-3-7-2-16,0-4 3 15,0-2 2-15,0-8 4 0,0 0 5 16,-3-5-8-16,0-8-3 16,0-8-2-16,-3-6-1 15,3-5 0-15,0 1 0 16,0-4 2-16,0-2 3 16,6 3 2-16,3 2 1 15,0 0 2-15,3 6 4 16,0 10-8-16,3 3-1 15,-3 2-10-15,6 6-4 16,0 5 9-16,0 18 4 0,-9-4-1 16,-3-1 0-16,-9 5 1 15,3 3 0-15,-3-2-2 16,-3 0 1-16,0-6-15 16,0 0-7-16,0 0-23 15,0-5-9-15,3-8-57 16</inkml:trace>
  <inkml:trace contextRef="#ctx0" brushRef="#br0" timeOffset="245">20891 17801 208 0,'-6'-5'77'0,"6"10"-42"0,-6-10-34 15,3 5 14-15,1 5 5 0,-4-5 7 16,-3 8-10-16,0 3-4 16,0 2-8-16,0 3-6 0,0-3 0 15,0 6-1-15,3 2 0 16,3-3 2-16,3-5 2 16,3 1-3-16,3-1 0 15,0-8 3-15,3 1 1 16,0-6 1-16,0-6 0 15,0 1 0-15,-3-3 0 16,0 3-2-16,-3-3 1 16,0-5 0-16,-1 5 1 15,-2-3 2-15,0 6 1 16,0-3-3-16,0 5-1 0,0 0-3 16,0 3-3-16,3 6-1 15,0 2 0-15,0 2 3 16,3 4 2-16,0-1 0 15,3 0-1-15,0-5-19 16,0 3-8-16,6-4-28 16,-3-1-12-16</inkml:trace>
  <inkml:trace contextRef="#ctx0" brushRef="#br0" timeOffset="246">21028 17849 164 0,'0'-3'63'0,"3"6"-34"0,0-3-23 0,0 5 15 16,0 0-2-16,0-2 3 15,0 8-8-15,0-3-3 16,0 2-6-16,0 1-4 0,-3-1 2 16,0-2 0-16,0-2 1 15,0 1 0-15,0-1 0 16,0-1 11-16,-3-5 5 15,3-5-2-15,0-3 0 16,0-3-6-16,0 3-2 0,6-10 2 16,0-1-8-1,3 6-5-15,0-3-2 16,3 3-1-16,0 2-19 16,0 3-8-16,-1 8-92 15</inkml:trace>
  <inkml:trace contextRef="#ctx0" brushRef="#br0" timeOffset="247">21299 17888 268 0,'-9'-7'101'0,"12"7"-54"0,0 0-55 0,-3 0 16 15,0 0-2-15,3 0 4 16,3 0-5-16,0 0-3 16,0 0-1-16,3-6-4 0,0 6 2 15,0-2 1-15,0-4 0 16,0 1 2-16,-3 2 3 15,0-2 0-15,-3 0 0 16,0-3-3-16,-3 3-2 16,-3-3-4-16,-3 0 0 15,-3 2-9-15,-3-2-2 16,0 6 1-16,-3-1 3 16,-6-2 7-16,-3 13 2 0,3 2 4 15,1-2 1-15,2 3 3 16,3 2 1-16,3-5 3 15,3 5 1-15,3-5-5 16,6 5-2-16,6-2 0 16,3-3 0-16,6 5-7 15,0-2-2-15,0-3-9 16,3 0-2-16,-1-3-35 16,-2-5-17-16,0 0-28 15</inkml:trace>
  <inkml:trace contextRef="#ctx0" brushRef="#br0" timeOffset="248">21371 17891 140 0,'-3'-5'55'0,"3"7"-30"0,3-2-14 0,-3 0 18 16,0 0-2-16,3 3 4 16,0 0-13-16,-3 5-3 15,0-3-9-15,3 0 0 0,-3 1 1 16,0-4-1-16,0-2-1 15,0 0-3-15,0 0 1 16,0 0 0-16,3 0 3 16,-1 0 1-16,1-8 1 15,3 3-7-15,6-8-2 0,6 0-3 16,-3-1 3-16,0 1 0 16,-3 8 1-16,0 5 4 15,0 0 2-15,-3 5-2 16,0 3-3-16,-1-3 2 15,-2 9 2-15,-3-1-2 16,-3 0-2-16,0 0-22 16,0 0-11-16,0 1-81 15</inkml:trace>
  <inkml:trace contextRef="#ctx0" brushRef="#br0" timeOffset="249">21656 17777 212 0,'-20'6'79'0,"17"-14"-42"0,-6 10-23 0,3-2 20 15,0 6-13-15,-3 2-2 16,0 2-11-16,3 9-5 16,0-3-2-16,0-3 1 0,3 5 1 15,6-4-1-15,0 4-2 16,6-5-2-16,0 1 1 16,6-1 3-16,3-5 1 0,-1 2-15 15,1-7-4-15,0 2-43 16,-3-5-16-16,0 0-22 15</inkml:trace>
  <inkml:trace contextRef="#ctx0" brushRef="#br0" timeOffset="250">21764 17836 256 0,'-6'-3'96'0,"6"-10"-52"0,3 21-54 16,0-3 16-16,-1-2 18 15,1 2 13-15,3 3-18 16,3 2-8-16,3-2-7 16,0 0-6-16,0 5 1 0,6-2-1 15,-3-3 0-15,3 5-29 0,0-2-12 16,-1-3-60 0,-2 0-45-16,-3-8 57 15</inkml:trace>
  <inkml:trace contextRef="#ctx0" brushRef="#br0" timeOffset="251">21999 17793 232 0,'0'-2'88'0,"3"-1"-48"0,-3 8-31 0,0-5 37 16,-3 21-9-16,-3 1-6 16,-9 1-1-16,-6 6-18 15,-6 3-5-15,3 13 0 0,1 0-4 16,2-5-2-16,3 0-40 15,3-9-19-15,3 4-80 16</inkml:trace>
  <inkml:trace contextRef="#ctx0" brushRef="#br0" timeOffset="252">22317 17449 164 0,'6'-13'63'0,"-6"13"-34"0,6-5-10 0,3 2 21 15,-9 3-9-15,6 0-1 16,-6 3-13-16,-3 2-3 16,-3 8-8-16,-6 8 0 0,0 19 4 15,-6 5-4-15,-3 8 2 16,7-3-3-16,-4 1 2 16,3-9-4-16,3-2-2 15,3-9 0-15,3-4-1 16,3-1-25-16,3-10-10 15,3-3-37-15,6-5-17 0</inkml:trace>
  <inkml:trace contextRef="#ctx0" brushRef="#br0" timeOffset="259">20225 18304 196 0,'9'-13'74'0,"-9"18"-40"0,0 3-20 16,0-8 22-16,0 8-9 0,-6 2-3 15,-3 6-10-15,-6 11-4 16,-6 4-5-16,-6 9-4 0,3 0 0 15,4-3-4-15,-1-5 2 16,3-3 1-16,0-5 2 16,6-6-23-16,0-5-8 15,0-5-39-15,3-2-16 16</inkml:trace>
  <inkml:trace contextRef="#ctx0" brushRef="#br0" timeOffset="260">19921 18402 248 0,'-3'-6'93'0,"6"6"-50"0,3 0-52 0,0 0 14 0,6 6 6 16,3 2 5-16,3 5-6 15,2 0-3-15,10 11-4 16,3 2-3-16,3 1 1 0,-4-1-6 16,4 1-1-16,0-9-70 15,0 1-71 1,-7-11 36-16</inkml:trace>
  <inkml:trace contextRef="#ctx0" brushRef="#br0" timeOffset="261">20296 18473 320 0,'-6'-10'121'0,"12"7"-66"0,9-8-58 15,-9 11 22-15,3-2-14 16,6-4-3-16,6 6-4 15,5-5 1-15,1 5 1 0,0 0-47 0,6 0-20 16,-4 5-61 0</inkml:trace>
  <inkml:trace contextRef="#ctx0" brushRef="#br0" timeOffset="262">20638 18449 200 0,'-12'-13'74'0,"12"13"-40"0,3 0-40 15,-3 0 12-15,3 5 0 16,0 3 6-16,0 6-4 16,0 12 0-16,-3 16-4 15,0 6 4-15,0-8 2 0,0-1-1 16,3-2 0-16,0-2-5 16,0-11-1-16,0-11 1 15,0 0 0-15,0 6 4 0,0-11 5 16,-6-3-1-1,0-10 1-15,-3-9-5 0,0-4-3 16,0-9-5-16,0-12-2 16,3-6-2-16,6-8 0 15,6 3 3-15,6 7 0 16,6 1 1-16,0 13 2 16,0 5-6-16,-3 3 1 15,-1 13 5-15,-2 3 6 16,-3 12 2-16,-6 7 4 15,-3-1-3-15,-6 5 1 16,-3 9-5-16,-6-1-2 16,-3 1-5-16,-2-3-2 0,-4-8-24 15,3 2-10-15,0-5-34 16,0 1-14-16</inkml:trace>
  <inkml:trace contextRef="#ctx0" brushRef="#br0" timeOffset="263">20844 18449 220 0,'-6'6'82'0,"6"2"-44"0,3 5-51 16,0 0 9-16,0 6 22 15,3-1 13-15,0 1 1 16,0-3-1-16,3-3-17 15,2-3 2-15,1-2 2 0,3-2-2 16,0-6 3-16,9-6-4 0,-3-7-1 16,-6-5-8-16,-3 4-2 15,-7-2 0-15,-7-2 2 16,-7-1-5-16,-3 1-1 16,-9 5-5-16,-3-1-1 15,0 6-6-15,3 3 0 16,4 5-23-16,2 0-9 15,3 0-41-15,6 5-16 16,6-5 0 0</inkml:trace>
  <inkml:trace contextRef="#ctx0" brushRef="#br0" timeOffset="264">21168 18375 208 0,'-6'-10'79'0,"-3"7"-42"0,3-2-12 16,3 0 25-16,-3 5-5 16,0 0-2-16,-2-3-22 15,2 3-8-15,0 0-8 16,0 3-6-16,3-3-2 0,0 5-3 15,6 3-1-15,3 5 1 16,0 5 4-16,3-4 1 0,-4 4 1 16,1-5 0-16,-3 9 2 15,-3-9-1-15,-3 5 2 16,0 1-2-16,-2-6 2 16,-1-5-2-1,0 3 2-15,3-9-2 0,-3 4-1 16,0-1-10-16,0-10-59 15,3-1-18 1,3-7-34 0</inkml:trace>
  <inkml:trace contextRef="#ctx0" brushRef="#br0" timeOffset="265">21275 18415 288 0,'-3'-5'107'0,"6"5"-58"0,0 5-62 15,0 0 17-15,0-2-8 16,0 8 2-16,-3-4 3 16,0 7 4-16,0-1-2 15,0 8-4-15,0 3 0 0,0-6-30 16,3-2-12-16,0-2-68 16</inkml:trace>
  <inkml:trace contextRef="#ctx0" brushRef="#br0" timeOffset="266">21281 18299 300 0,'-18'-27'112'0,"18"9"-60"0,3 4-72 0,0 12 15 16,3-4-7-16,0 1 5 15,3-3-20-15,0 0-7 16,3-2-51-16,0 2-21 15,0 2 32-15,3 1 16 16</inkml:trace>
  <inkml:trace contextRef="#ctx0" brushRef="#br0" timeOffset="267">21433 18201 196 0,'6'24'74'0,"3"5"-40"16,-3 8-35-16,-3-24 15 0,0 13-6 16,-3 6 1-16,0 0-5 15,0 8-3-15,0-6 0 16,0-2-1-16,6 2 0 0,0-2-93 15</inkml:trace>
  <inkml:trace contextRef="#ctx0" brushRef="#br0" timeOffset="268">21281 18396 288 0,'-6'-7'107'0,"12"1"-58"0,6 1-46 16,-3 5 21-16,6-8-12 0,6 3 1 15,6 2-8-15,2-2-1 16,1 5-2 0,0 0-43-16,-3 0-20 0,0 8-66 15</inkml:trace>
  <inkml:trace contextRef="#ctx0" brushRef="#br0" timeOffset="269">21630 18423 296 0,'0'11'110'0,"11"-4"-60"0,-5 12-58 0,-3-11 18 16,0 5-9-16,-3 0-1 0,0 6-8 16,0-6-5-1,3 8-110-15,0-2-50 0</inkml:trace>
  <inkml:trace contextRef="#ctx0" brushRef="#br0" timeOffset="270">21615 18299 388 0,'-6'-40'145'0,"12"32"-78"0,3-3-80 16,-6 11 22-16,3-8-11 15,-1 3 0-15,1 5-36 16,0-2-14-16,0 4-71 0,3 11-29 16,3 6 49-16,0 7 26 15</inkml:trace>
  <inkml:trace contextRef="#ctx0" brushRef="#br0" timeOffset="271">21719 18449 248 0,'-12'11'93'0,"12"-3"-50"0,3 0-52 0,-3 2 12 16,3 4-4-16,0-6 2 16,3 5 11-16,3-3 7 15,3-2-10-15,3-8 9 0,2-8 2 16,4-2-8-16,-3 2-2 16,3-5-4-16,-3-1 1 15,-3 1-2-15,-3-5 2 0,-6 4 2 16,-6-4 5-1,-3 5-4-15,-9-3 0 0,-3 0-4 16,-3 8 1-16,-3 0-11 16,0 3-4-16,6 0-14 15,0 5-4-15,4 5-13 16,2 0-5-16,3-2-23 16,3 2-7-16,3 3-21 15</inkml:trace>
  <inkml:trace contextRef="#ctx0" brushRef="#br0" timeOffset="272">21990 18352 228 0,'0'0'85'0,"3"0"-46"0,0 5-19 0,0 3 24 16,0-3-9-16,0 8-3 15,0 0-14-15,-3 1-6 16,3-1-7-16,-3 0-2 0,3 0 1 16,0-7-2-16,-3 2 1 0,0-3 0 15,0-5 1-15,0 0-2 16,2-5-4-1,4-3-1-15,0-6-9 16,3 1-3-16,0 0-1 16,6 0 0-16,3 0 6 15,0 2 6-15,-3 8 3 16,0-2 1-16,0 5 13 16,-1 8 8-16,1 3 3 15,-3 2 3-15,-3 0-13 16,0 0-3-16,-3 0-5 15,0-5-1-15,-3 6-47 16,0-1-22-16,3 11-84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01T01:03:29.0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1094 15327 156 0,'3'-10'60'0,"-3"7"-32"0,-3 0-6 16,3 3 20-16,0 0-3 15,3 6 0-15,0 2-11 16,0 8-5-16,-3 10-13 0,6 8 2 16,-6 9 4-16,0 2-4 15,0-3 1-15,0 3-8 0,0-5-3 16,0-3-1-16,0-5-1 15,3-9-22-15,-3-4-10 16,0-6-33-16,-3-5-13 16,3-8-28-1</inkml:trace>
  <inkml:trace contextRef="#ctx0" brushRef="#br0" timeOffset="172.3996">945 15526 264 0,'0'-3'101'0,"15"3"-54"0,12 0-50 0,-18 0 16 0,12-3-1 15,0 3 5-15,0-5-11 16,2 3-4-16,7-1-1 16,0 0-19-16,-3 3-8 0,-4 0-30 15,4 0-15-15</inkml:trace>
  <inkml:trace contextRef="#ctx0" brushRef="#br0" timeOffset="667.9943">1297 15319 184 0,'-3'0'68'0,"6"3"-36"0,0 2-20 0,0 1 21 16,0 9-2-16,3 9 4 15,-6 3-10-15,3 5-6 16,-3 5-10-16,0 0-4 0,-3 0-1 16,3-6-2-16,-6-2-2 15,3-2 3-15,0-6 2 16,0-2-2-16,0-6-2 15,3-3 2-15,0-2 0 16,0-8-1-16,3-5-2 0,3-3-2 16,3-8 1-16,2-8 1 15,7 1 0-15,3 4-3 16,0 1 2-16,-3 2 1 16,0 3 0-16,0 5 2 15,-1 2 3-15,1 6 7 16,-3 11 2-16,3 2-3 15,-6 3 1-15,-3 0-5 16,0 2-2-16,0 1-2 16,-9-1-3-16,3-2-15 15,6-2-5-15,-9-4-25 16,9-2-9-16,-6-3-29 16,2-5-11-16,1-2 7 15</inkml:trace>
  <inkml:trace contextRef="#ctx0" brushRef="#br0" timeOffset="1055.6251">1681 15552 236 0,'-3'0'88'0,"6"3"-48"0,3 21-42 0,-6-16 17 16,9 2 6-16,-7 1 7 15,7-3-6-15,0 0-2 16,0-3-12-16,6 0-3 0,3 1-1 15,0-4-2-15,-3-2-2 16,3-5 1-16,-9-3-1 0,-1-5 2 16,-8-3-8-1,-2 3 2 1,-4-1-1-16,-9 6 3 16,0 3 1-16,-3 3-2 15,0 2 2-15,-3 5 1 16,6 5 2-16,-3 6 3 15,1-3 2-15,8 3-3 16,3 3-3-16,6 2 2 16,3 0 0-16,6 0 1 15,3-2 0-15,8-3-7 16,7-3-2-16,-3-8-25 16,12 3-8-16,5-8-31 0,-8-8-11 15,6 0-18 1</inkml:trace>
  <inkml:trace contextRef="#ctx0" brushRef="#br0" timeOffset="1357.1873">2056 15552 244 0,'-12'-8'90'0,"9"6"-48"0,3 2-40 0,-6 0 19 16,3 0 0-16,-3 2 2 15,0 6-4-15,-9-2 1 16,3 4-11-16,3 3-3 0,3-2-2 15,3-1-7-15,3 4 0 0,3-1 1 16,9 0 3-16,-6 6 4 16,9-1 2-1,-6 1-3-15,-3-3-1 0,-3-3 1 16,0 0 2-16,-3 0-1 16,-6-2 2-16,0-6-11 15,-9-2-2-15,3-3-19 16,0-3-9-16,-6-5-13 15,7 0-4-15,8-5-18 16,0 5-9-16,9-5-2 16</inkml:trace>
  <inkml:trace contextRef="#ctx0" brushRef="#br0" timeOffset="1670.8308">2094 15642 184 0,'33'5'68'0,"-27"-5"-36"0,3 3-22 0,-3-3 20 16,3 0-14-16,6 0-3 15,-3 0 0-15,3 0 2 16,-1 0-8-16,1-3 2 0,0-4 2 16,-3 1-13-16,-3-7 6 15,-3 0 5 1,-6 0 0-16,-3 2 3 16,-6 3-1-16,-3 3 3 15,-3-1-3-15,-3 9-1 16,1 8-6-16,2 5-1 15,0-1 8-15,3 1 2 16,3 5 2-16,6 1 1 16,3 1-8-16,3 1-5 0,15-5-2 15,3-3-1-15,8-6-11 16,7-2-5-16,9-8-39 16,-4-5-14-16,-2-6-61 15</inkml:trace>
  <inkml:trace contextRef="#ctx0" brushRef="#br0" timeOffset="2275.8663">2719 15579 176 0,'3'-24'68'0,"-3"19"-36"0,0-3-15 0,0 5 22 16,0-5 9-16,-3 8 5 15,-5-3-15-15,-4 1-6 16,0 2-18-16,-3 5-9 0,0 3-3 16,-6 13-2-16,3 0 2 0,0 3-1 15,9 0-1-15,4 5-2 16,5-2 1-16,2-4 1 16,7-4 0-16,0-6 0 15,9-5 0-15,0-5 2 16,0-9 3-16,0-2-2 15,-3-5-2-15,-3 0 0 16,-3 0-1-16,-4-6 0 16,-2-5 2-16,-3 3 1 15,0 3 3-15,-3 4-3 16,3 4 0-16,-5 2 1 16,2 3 2-16,0 10-1 15,0 6 0-15,3-1-3 16,3 3 1-16,3 3-2 15,2 0-1-15,1 3-8 0,3-3-3 16,9-1-16-16,-3-1-6 16,0-6-22-16,-3-3-10 15,0-5-29 1,-1-3-40-16,1-2 46 16</inkml:trace>
  <inkml:trace contextRef="#ctx0" brushRef="#br0" timeOffset="2558.6277">2871 15597 200 0,'-6'-10'74'0,"6"20"-40"0,0-2-29 0,6 0 19 16,-6 0 5-16,3 0 6 0,0 5-7 15,0 3-4-15,0-5-14 16,-3-1-4-16,3-2-2 0,-3 0 2 16,3-3 3-16,-3-5 5 15,0 0 3-15,0-2-3 16,0-4 2-16,0-4-5 15,0-3-1-15,3-3-6 16,0 0-3-16,3-3 0 16,0 3-1-16,3 1 0 15,0 1 2-15,0 4-6 16,3 2-1-16,3 3-23 16,2-1-6-16,1 4-27 15,0-1-11-15,0 0-50 16</inkml:trace>
  <inkml:trace contextRef="#ctx0" brushRef="#br0" timeOffset="2923.4708">3136 15539 228 0,'-6'3'85'0,"3"-1"-46"0,0 6-32 0,3-2 18 16,0 4-7-16,0-2 0 16,3 5-2-16,3-2 0 15,3-3-8-15,3 0-3 0,0 0 1 16,3-3-3-16,3-5 0 15,3 0-1-15,-1 0-2 16,-2-11 3-16,-3 3 0 16,0 0-4-16,-6-2 1 15,-6-1 0-15,-3 1 0 0,-9-1-5 16,-6 1 1-16,-3 4-3 16,-3 1 0-1,-2 5 1-15,-4 5 2 0,3 9 4 16,3 4 4-16,6 1 3 15,3-1 3-15,3 3 6 16,6 3 2-16,6 3-7 16,6-4-2-16,9-4-5 15,3 2-1-15,12-5-6 16,2-6 0-16,1-7-30 16,0-6-13-16,3-4-89 15</inkml:trace>
  <inkml:trace contextRef="#ctx0" brushRef="#br0" timeOffset="3924.2835">1544 16216 156 0,'0'-2'57'0,"0"2"-30"0,0-3-10 0,0 3 20 0,0-3-4 15,0-2 3-15,-6 5-5 16,3-3 1-16,-12 1-18 15,0 2 1-15,-6 2 1 0,0 6-6 16,-5 0-3-16,5 13-9 16,0 3-1-16,9 3 1 15,0 5 1-15,9-6-2 16,6-2 0-16,9-3 2 16,3-3 0-16,9-7 1 15,-1-6 0-15,-2-5 0 16,6-8 2-16,-6-13-3 15,0-3 0-15,-9-2 1 16,0-6 2-16,-3 0-1 16,-4-2-1-16,-5-3 1 15,-2-3 1-15,-4 1 1 16,-3 10 1-16,0-1-2 0,6 9-2 16,-6 3 3-16,9 10 0 15,-6 8-1-15,6 8-2 16,0 13 3-16,6 11 2 15,-3 7 7-15,6 9 2 16,0 0-5-16,0-1-3 16,-1-2-3-16,7-5 0 15,-3 0-7-15,3-9-1 16,0-4-27-16,0-9-9 16,-3-10-30-16,-3-10-12 0,6-6-25 15</inkml:trace>
  <inkml:trace contextRef="#ctx0" brushRef="#br0" timeOffset="4079.5282">1752 16256 276 0,'-12'8'104'0,"12"8"-56"0,0-3-58 16,0 0 14-16,6 1-5 16,-6 1 0-16,0 4-2 15,0-3 2-15,0 0 1 16,3-3-36-16,0-3-13 0,3-2-54 15</inkml:trace>
  <inkml:trace contextRef="#ctx0" brushRef="#br0" timeOffset="4238.3217">1728 16097 248 0,'-3'-5'93'0,"6"5"-50"0,6 0-55 0,-6 0 13 15,6 0-13-15,3 0 0 16,6 3-34-16,15-3-14 16,-1 2-22-16,1 4-9 15</inkml:trace>
  <inkml:trace contextRef="#ctx0" brushRef="#br0" timeOffset="4463.4322">2100 16044 224 0,'-3'-23'85'0,"-12"23"-46"0,4-3-35 0,2 0 21 0,0-5-1 15,-3 6 3-15,-3-4-8 16,0 6-1-16,0 3-11 16,9 8-6-16,-9 4-2 0,9 9-1 15,-3 11-2-15,9 4 0 16,0 9 3-16,9-6 0 16,-6 6 3-16,3-11-6 15,0 0 1-15,0-11-21 16,-3-4-9-16,-3-9-38 15,3-8-15-15,-6-10-4 16</inkml:trace>
  <inkml:trace contextRef="#ctx0" brushRef="#br0" timeOffset="4618.8251">1838 16198 224 0,'0'-3'85'0,"9"1"-46"0,15-4-46 0,-6 6 16 16,6-2-8-16,3-1 2 15,2 0 0-15,4 1 1 16,0 2-2-16,3 0-41 0,-7-3-16 16,4 0-35-1</inkml:trace>
  <inkml:trace contextRef="#ctx0" brushRef="#br0" timeOffset="4823.3892">2303 16079 212 0,'-9'-24'82'0,"-3"3"-44"0,-6 8-27 16,12 7 21-1,-6 4 0-15,0-4 6 0,0 6-17 16,3 0-7-16,-5 14-8 16,8-1-9-16,-6 11-1 0,6 5 0 15,3 2 2-15,3 1 1 16,0 11 1-16,3-6 0 16,0-6 2-16,0-4-21 15,-3-3-7-15,0-9-33 16,0 4-15-16,0-6-27 15</inkml:trace>
  <inkml:trace contextRef="#ctx0" brushRef="#br0" timeOffset="4993.6452">2077 16237 260 0,'14'-7'96'0,"-11"4"-52"0,15-8-36 0,-9 9 21 16,0-9-15-16,12 6-3 15,6-3-7-15,0 0-1 16,5 0-1-16,4 3-39 0,0-1-17 16,-7 6-66-1</inkml:trace>
  <inkml:trace contextRef="#ctx0" brushRef="#br0" timeOffset="5393.9475">2404 16237 180 0,'-3'6'68'0,"3"-1"-36"0,3 0-13 16,3-2 21-16,3 2-11 16,0-2-5-16,3 0-13 15,3-1-5-15,-1-2-4 16,4-2 1-16,-3-4 0 0,0-2 5 15,0-2 3-15,0-3-6 16,-9 5-3-16,-6-3 1 16,-6 0 0-16,-3-2-4 15,-3 3 1-15,-3 2 2 0,0 2 1 16,-6 1 5-16,-2 10 3 16,2 6-4-1,0 2-2-15,6 3 0 0,0 11-1 16,9 4 2-16,6-4 1 15,9-1-6-15,3 1 0 16,9-6-14-16,-3-3-5 16,8-4-23-16,-2-9-9 15,0 0-29 1,0-10-52-16,0 2 30 16</inkml:trace>
  <inkml:trace contextRef="#ctx0" brushRef="#br0" timeOffset="5951.5225">2636 16216 192 0,'-9'-2'71'0,"6"4"-38"0,3-2-41 16,3 8 10-16,0-2 21 16,0 12 11-16,0 3 1 15,0-2 2-15,0 2-21 16,3-5-5-16,-6 0 0 0,3-3-5 16,0-5-1-16,-3 0 13 15,0-8 5-15,0 0 8 16,0-3 4-16,0-10-13 15,0-3-5-15,-3-2-10 16,3-4-5-16,3-1-6 16,3-1 0-16,3 3-5 15,3 2-1-15,0 6-17 16,3 2-8-16,-1 3-19 0,10 3-6 16,0 2-3-16,-3 3 1 15,-3 3 29-15,-3 2 15 16,-3 3 29-16,-1 0 13 15,-2 0 13-15,0 5 4 16,0-2-15-16,3-3-5 16,-3 0-11-16,3-3-2 15,3 0 0-15,-6-5 0 16,6-2-4-16,0-6-1 16,-4 5 1-16,1-7 2 15,-6 4-3-15,-3-2 0 16,-9-5 1-16,0 8 0 0,-3 0-2 15,-2 2-2 1,-1 3 1-16,-3 8-1 0,3 5-3 16,-3 3 0-16,3 0 6 15,3 10 3-15,3-2-6 16,6-3 1-16,6 6-6 16,3-6 1-16,6-5-27 15,0-8-11-15,3 0-26 16,6-6-7-16,-1-7-13 15</inkml:trace>
  <inkml:trace contextRef="#ctx0" brushRef="#br0" timeOffset="6294.8624">3089 16230 184 0,'-6'10'68'0,"6"1"-36"0,0 15-20 0,0-10 19 15,0 3-1-15,-3-4 2 16,0-1-9-16,3-1-3 15,0-3-12-15,0-2-1 0,0-2 3 16,0-6 3-16,0 0 2 16,0-6-6-16,3-7-3 15,3-8-6-15,3-3-2 16,5 3-2-16,1-3 3 16,6 6-2-16,0 2 1 15,3 8 0-15,3 5 0 16,-1 9 4-16,-2 1 3 0,0 7 2 15,-6 7 3-15,-3 0-5 16,-6-2-1-16,0-4-9 16,-3-1-4-16,-1-1-20 15,1-5-8-15,0-11-56 16,3-10-7 0,0-11-24-1,3-5 53-15</inkml:trace>
  <inkml:trace contextRef="#ctx0" brushRef="#br0" timeOffset="6492.2729">3467 15909 260 0,'-3'-10'96'0,"3"12"-52"0,0 4-43 15,0-4 21-15,0 12-3 16,-6 4 3-16,3 14 3 16,0 8 4-16,0 5-15 15,-3 2-4-15,3 6 1 0,3-3-7 0,-3-2 0 16,3-6-7-16,0-5-2 15,0-8-27-15,0-7-9 16,-3-9-34-16,0 0-13 16,3-13-21-1</inkml:trace>
  <inkml:trace contextRef="#ctx0" brushRef="#br0" timeOffset="6703.9697">3261 16113 284 0,'-3'-3'107'0,"6"3"-58"0,0 0-42 0,-3 0 23 0,9 0-7 15,3 0-2-15,6 3-9 16,3 0-3-16,3-1-5 16,5-2-3-16,4 6 0 0,0-4-17 15,2 1-4-15,-2 0-54 16,0 5-24-16,0-3-22 15</inkml:trace>
  <inkml:trace contextRef="#ctx0" brushRef="#br0" timeOffset="6903.2661">3746 16341 256 0,'-6'13'96'0,"6"-3"-52"0,3 6-51 0,-3-10 14 15,0 4-5-15,0-7 1 16,0 2-1-16,0-5-2 16,0 3 1-16,0-3-41 0,0 0-18 15,0-3-23 1,0-5-28-16,6-5 41 16</inkml:trace>
  <inkml:trace contextRef="#ctx0" brushRef="#br0" timeOffset="7110.6318">3809 15798 296 0,'-3'-5'110'0,"3"8"-60"0,3-1-52 16,0 6 20-16,-3 11 9 16,0 7 9-16,0 6-14 15,-3 5-5-15,3 0-10 16,0-3-3-16,-3-4 0 0,3-4-24 15,0-5-12-15,0-2-43 16,6-3-19-16,0-6-33 16</inkml:trace>
  <inkml:trace contextRef="#ctx0" brushRef="#br0" timeOffset="8279.5516">4101 15708 192 0,'-12'3'71'0,"9"0"-38"0,0-3-23 0,3 0 20 16,0 0-5-16,0 0 0 16,0 0-2-16,3 0 0 15,0-3-13-15,3-2-1 0,0-3 1 16,3 0 0-16,11-5 4 16,4-3-3-16,9-8-1 15,6-3 0-15,2 1 4 16,7-8-4-16,8-3 2 15,4 5-3-15,0 3 0 16,-1 2-8-16,1 6-2 16,-4 3 2-16,-8-1 3 15,-7 6 5-15,-2 0 5 16,-6 2 1-16,-3 3 3 0,-7 3-4 16,-5-1 2-16,-6 4-3 15,-3-1 0-15,0 1-5 16,-3-1 0-16,-3 0-5 15,-3 1-2-15,0-1-14 16,-3 3-6-16,0 0-19 16,0-3-8-16,0 1-25 15,0-1-7-15,3 0-49 16,3 1-35 0,0-1 71-16</inkml:trace>
  <inkml:trace contextRef="#ctx0" brushRef="#br0" timeOffset="8592.88">4860 15206 288 0,'-27'-8'110'0,"24"8"-60"0,3 0-54 0,0-3 21 16,6 6-13-16,0-6-2 16,0 3 1-16,0-3 0 15,6 3-1-15,5-2-2 0,10 4 1 16,3 1-4-16,3 0 2 15,-1 2 1-15,-2 0 0 16,-6 3 0-16,-3 3 0 16,-6-1 6-16,-6 4 6 15,-3-1 9-15,-9 3 7 0,-6-3-4 16,-6 0 0-16,-3 0-13 16,-3-2-7-1,0 0-13-15,3-4-7 0,1 4-25 16,2-6-9-16,3 3-42 15,6 0-19-15,3 8 4 16</inkml:trace>
  <inkml:trace contextRef="#ctx0" brushRef="#br0" timeOffset="9270.5646">4145 15962 168 0,'-9'-8'66'0,"12"3"-36"0,6 5-26 15,-9 0 15-15,3 0 0 16,-3 0 3-16,3 0-6 16,3 5 1-16,3 3-10 15,0 8 2-15,3 5 4 0,3 1-1 16,3 4 1-16,2 6-5 15,7 2 0-15,0-2 1 0,6 5 2 16,5 3-1 0,7-6-1-16,6 3 1 15,5-5 1-15,4-3-1 0,-1-11-1 16,1-4-3-16,-10-1-1 16,-2-3 3-16,-6-2 3 15,-9-5-2-15,-7 0 0 16,-5-3-5-16,-3 0-3 15,-6 0 0-15,-3 0-1 16,-3 0-16-16,-6 0-6 16,0-3-20-16,-3 0-6 15,0-2-15-15,3 5-5 0,0-3-34 16</inkml:trace>
  <inkml:trace contextRef="#ctx0" brushRef="#br0" timeOffset="9585.9947">4934 16235 264 0,'-15'-5'99'0,"15"10"-54"0,-3-5-55 16,3 0 14-16,0 0 6 15,3 5 5-15,0-2-3 16,3 7 1-16,6 4-8 15,3 1-3-15,0 1-1 0,3 0-1 16,-4 5 0-16,-2-2 0 16,0-3 0-16,-3 0 2 15,-6 5 3-15,-6-3 18 16,-6 6 9-16,-6-5-3 0,-2-3-2 16,-4-3-15-16,0 0-5 15,0 0-18-15,0 0-6 16,6-2-48-16,-6 2-21 15,7 1-52 1</inkml:trace>
  <inkml:trace contextRef="#ctx0" brushRef="#br0" timeOffset="20857.9381">7649 10395 140 0,'-3'-2'55'0,"3"2"-30"0,3 0-18 0,-3 0 15 16,3 0 0-16,3 2 2 16,0 4 2-16,-1 4 3 15,4 4-15-15,-3 7 10 0,-3 5 5 16,-3 1-9-16,-6-1-3 0,0-2-6 16,-2-3-2-16,-1-2-5 15,0-3-1-15,0-6-8 16,0-2-2-16,0-5-27 15,3-3-13-15,3-6-28 16,0 1-57 0,9-5 29-16</inkml:trace>
  <inkml:trace contextRef="#ctx0" brushRef="#br0" timeOffset="21294.0772">8131 10258 168 0,'0'-3'63'0,"3"3"-34"0,-3 0-8 0,0 6 25 15,0-4-4-15,-3 1 0 16,-3 5-15-16,-3 0-6 16,0 0-12-16,0 2-6 0,0 1 0 15,0-3-2-15,6 5-3 16,3 0-1-16,9 0-1 16,3 1 0-1,3 2 3-15,0-3 2 0,-3 0-2 16,-3 0 0-16,-3 0 5 15,-9-2 2-15,-3 2 0 16,-6 1-1-16,0-4-3 16,-3-5 1-16,3 1-11 15,-3-9-4-15,3-2-19 16,3-1-7-16,3-1-33 16,6-7-13-16,6 1-4 15</inkml:trace>
  <inkml:trace contextRef="#ctx0" brushRef="#br0" timeOffset="21580.3139">8289 10351 212 0,'-18'23'82'0,"18"-4"-44"0,3 5-36 0,3-11 17 15,3 0 3-15,0 0 4 16,2 3-3-16,4-5 0 15,6-9-12-15,3-4-2 0,0-6-2 16,0-8 3-16,-7-3 4 16,-2 1 7-16,-6-1 7 15,-3 4 5-15,-12-1 4 16,-6 2-14-16,-8 1-3 16,-4 3-12-16,-6 4-5 15,0 1-35-15,3 2-16 16,7 1-240-1,20-22 118-15</inkml:trace>
  <inkml:trace contextRef="#ctx0" brushRef="#br0" timeOffset="22602.4505">9051 10300 212 0,'-6'3'82'0,"6"5"-44"0,3 13-36 0,-3-5 19 0,0 8 4 15,0 2 5-15,0 9-8 16,-3-4-2-16,3-2-12 16,0-5-3-16,0-5-1 0,0-3 0 15,0-6 2-15,0-5 1 16,-3-5 1-16,0-7-2 16,0-7-1-16,0-4-3 15,0-3 1-15,3-3-4 16,3-5-2-16,3 2 2 15,6 3 0-15,2 3-4 16,1 5 1-16,3 3 0 16,0 5-1-16,3 3 4 15,-3 5 2-15,0 8 4 16,-3 8 2-16,-4 2-1 16,-2 3 1-16,-3-2-4 0,0-1 0 15,-3-2-1-15,0-5-2 16,0 2-19-1,0-5-10-15,0-8-34 0,3-3-12 16,0-2-36 0</inkml:trace>
  <inkml:trace contextRef="#ctx0" brushRef="#br0" timeOffset="22959.1442">9327 10348 208 0,'-11'10'79'0,"11"6"-42"0,2 8-41 0,-2-11 15 0,3 3 7 16,0 3 6-16,0 2-1 16,3 0-2-16,3-5-11 15,3-3-4-15,3-2 0 0,-3-6-8 16,3-8 0-16,0-7-5 16,0-3 2-16,0-6-6 15,-4-5-3-15,-2 0 8 16,-3 1 5-16,0 1 3 15,-3 4 2-15,0 5 13 16,-3 2 8-16,0 3-8 16,0 8-2-16,0 8-9 15,3 8-2-15,0 3 0 16,3 2 2-16,0 3-3 16,0-1-2-16,0 1 0 0,3-5-1 15,0-3-18-15,-3-3-5 16,3-5-38-16,0-3-13 15</inkml:trace>
  <inkml:trace contextRef="#ctx0" brushRef="#br0" timeOffset="23485.0885">9688 10353 212 0,'-9'13'82'0,"6"1"-44"0,3 9-33 0,0-12 17 0,0 2 1 16,0 3 3-16,-3 0-9 15,0 3-3-15,3-9-8 16,0-2-4-16,0-3-1 0,0-5-10 16,3-2-4-16,0-4 0 15,0-4 2-15,0-9-2 16,3 1 1-16,0-3 1 15,-1 2 2-15,1 3 8 16,3 3 2-16,0 5 3 16,0 3 0-16,0 7 2 15,3 6 3-15,0 3 5 16,-3 5 1-16,-3 0-4 16,0-3-1-16,-3 0-4 0,0-2 1 15,0-3-6 1,0-3-1-16,-3-5 0 0,6-3 2 15,0-5-6-15,3-2 1 16,-1-3-10-16,4-3-2 16,0 2 8-16,0 4 3 15,0 2 1-15,0 8 2 16,0 8 5-16,-3 5 2 16,0 3 2-16,-3 5 0 15,0 3-2-15,-3 2-1 16,0-7-6-16,0-3 1 15,-3-6-13-15,0 1-5 16,3-3-34-16,0-3-14 0,-3-5-30 31</inkml:trace>
  <inkml:trace contextRef="#ctx0" brushRef="#br0" timeOffset="23950.9851">10036 10059 208 0,'-3'3'77'0,"9"16"-42"0,0 7-34 16,0-10 16-16,0 13 13 16,3 5 8-16,-3 9 0 0,0 2 0 15,-4 0-21-15,1-3-6 0,0-2-3 16,0-8-2-16,0-6-1 15,-3-2-3-15,0-8-2 16,0-6-2-16,0-7-1 16,0-3-5-16,0-8 0 15,0-5-7-15,0-6-3 16,9-7 1-16,0 2 2 16,3 3 4-16,0 5 2 15,6 5 3-15,0 6 2 16,0 8 10-16,-3 7 6 15,2 6 12-15,-5 3 5 0,-3 7-2 16,-6 3 1 0,-6-2-7-16,-6-4-3 15,-6-1-6-15,-5-4-2 0,-4-5-9 16,-6-2-2-16,6-6-16 16,0-2-4-16,4-3-22 15,2-3-10-15,6-2-36 16,6-8-16-16,6 0 3 15</inkml:trace>
  <inkml:trace contextRef="#ctx0" brushRef="#br0" timeOffset="24370.6519">10369 10403 232 0,'-3'6'88'0,"9"-1"-48"0,3 3-34 0,0-3 22 16,3 1 0-16,3-1 3 15,3 0-14-15,0-2-5 16,2-3-8-16,4-3-3 0,-3-2 2 16,-3-3-2-16,0 0-1 15,-6-3 1-15,-3 1 1 16,-3-3-3-16,-6-1 0 15,-12 4-6-15,-3-1 0 16,-3 3 3-16,-3 6 2 0,-3 2 2 16,0 8 2-16,1 5 1 15,2 5 1-15,3 3 2 16,6 6 3-16,3 2 2 16,6 3 3-16,3-6-3 15,9-2 1-15,3-3-12 16,3-5-2-16,3-3-10 15,3-5-5-15,5-5-24 16,1-8-11-16,-3-3-24 16,0-8-7-16,-6-5-11 15</inkml:trace>
  <inkml:trace contextRef="#ctx0" brushRef="#br0" timeOffset="24656.5584">10649 10409 212 0,'-3'0'79'0,"3"2"-42"0,0 9-30 0,3-3 20 16,-3 2 1-16,3 6 6 15,0 8-2 1,-3-3 1-16,3 0-18 0,-3-2 2 0,0-3 1 16,3-3-6-16,-3-5 1 15,0-3-6-15,0 1 1 16,-3-6 1-16,0 0 5 16,0-8-8-16,0-3-3 15,3-5-5-15,0 0 1 16,0-2-1-16,3-1-2 15,3 1 3-15,3-3 0 16,0 2-2-16,6 1 0 16,3 4-25-16,-1 4-9 0,1 2-25 15,3 0-9 1,-6 3-44-16,9 5-32 16,-3 0 67-16</inkml:trace>
  <inkml:trace contextRef="#ctx0" brushRef="#br0" timeOffset="25036.6175">10920 10398 248 0,'-9'8'93'0,"12"-5"-50"0,0 2-44 16,0 0 18-16,3 1 5 16,0 2 6-16,6-1-3 15,0-1-1-15,0-1-13 0,2 0-4 16,4-5-3-16,0-2 0 0,-3-4 2 15,0-2-5 1,-3-2-1-16,-3-1 0 0,-3-2 0 16,0 0-3-16,-6 0 0 15,-3-1-7-15,-9 1-2 16,-6 3 5-16,-3 2 3 16,0 5 1-16,-3 3-1 15,-2 8 3 1,-1 8 0-16,6 5-2 0,3 3 0 15,3 8 2-15,6-3 0 16,9 2-2-16,6-4 2 16,9-3-15-16,9-3-4 0,9-5-25 15,2-8-9-15,4-6-51 16,12-2-23 0,-4-2 65-16</inkml:trace>
  <inkml:trace contextRef="#ctx0" brushRef="#br0" timeOffset="25423.2583">11363 10414 276 0,'-14'-13'104'0,"5"7"-56"0,-9 4-41 16,9 2 26-16,-3 5-15 15,-6 6-2-15,-6 5-12 16,3 5-2-16,4 8-2 16,2 0 2-16,6-3 3 0,3 1 0 15,9-6 0-15,6-5-3 16,0-3-2-16,2-5 1 0,4-5 1 15,3-9 1 1,3-12 1-16,0-6-2 0,-3-5-2 16,-3-8 1-1,-6-5 1-15,-3-6-1 0,-6 0-1 16,-6-2 1-16,-3-3 1 16,-3 3-1-16,3 10 2 15,0 8 4-15,3 9 6 16,0 7-7-16,3 11-1 15,0 18-8-15,3 11-2 16,6 13 2-16,6 10 1 16,6 9-1-16,3 5 0 15,2-3 6-15,7-5 3 0,0-3-23 16,3-10-8-16,-1-11-72 16,7-11-31-16,-6-10 11 15</inkml:trace>
  <inkml:trace contextRef="#ctx0" brushRef="#br0" timeOffset="27088.7414">12310 10192 132 0,'6'-11'49'0,"9"11"-26"0,-6-10-1 16,-3 4 20-16</inkml:trace>
  <inkml:trace contextRef="#ctx0" brushRef="#br0" timeOffset="27421.1233">12352 10152 340 0,'0'-8'56'16,"-6"3"-29"-16,0 2-1 0,-3 1-2 16,-6 2-6-16,-3 5 0 15,-3 5-11-15,-3 6-2 16,1 16-5-16,2 5-3 15,0 8 2-15,6 5 0 16,9 6-2-16,6-6 0 16,9-5 4-16,9-8 1 15,9-8 0-15,11-8-2 16,4-10 5-16,0-11 1 0,-1-13 2 16,7-11 2-1,-9-5 6-15,-10-3 4 0,-2-5 3 16,-12-8 1-16,-18 5-2 15,-6 1-2-15,-3-1-2 16,-9 8-1-16,1 1-5 16,-7 9-2-16,0 7-20 15,3 1-5-15,3 6-33 16,7 0-14-16,14 8-139 16,11 3 45-1</inkml:trace>
  <inkml:trace contextRef="#ctx0" brushRef="#br0" timeOffset="27827.1931">13123 10118 220 0,'0'0'85'16,"0"2"-46"-16,0 1-39 0,0 5 16 0,0 8 8 16,-3 16 8-16,0 5-4 15,-3 8 0-15,0 2-15 16,0 11-6-16,3-5-2 0,0-5-3 16,3-6 1-16,0-10-15 15,0-6-5-15,0-7-48 16,0-3-23-16,0-8-23 15</inkml:trace>
  <inkml:trace contextRef="#ctx0" brushRef="#br0" timeOffset="28244.4776">12923 10369 264 0,'-6'0'101'0,"9"0"-54"0,3 0-61 0,0 0 14 15,0-3 2-15,6 1 6 16,9-1 3-16,3 0 3 16,2 1-7-16,4 2-4 0,3 0-2 15,-3 0-10-15,2 0-4 16,-5 0-4-16,0 0 0 16,-6 2 2-16,-12 4 2 15,-3 2 8-15,-6 5 2 16,-3 3 9-16,-3 8 6 0,-3 5 7 15,3 0 5 1,3-5-10-16,3-1-3 0,6-4 2 16,6-3 1-1,6-3 4-15,2-5 1 0,1-8-6 16,6-5 0-16,-6-3-6 16,-3-5 1-16,-3-6 1 15,-6 0 5-15,-6 1-2 16,-9 2 1-16,-6-5-5 15,-6 5 0-15,-6 3-23 16,0 2-9-16,0 3-41 16,4 3-18-16,2 2-54 15</inkml:trace>
  <inkml:trace contextRef="#ctx0" brushRef="#br0" timeOffset="28893.3268">13855 10136 212 0,'-3'-5'79'0,"0"8"-42"0,3-1-30 0,0 6 18 16,0 5-9-16,0 11 1 15,0 16 1-15,-3 7 3 16,0 12-11-16,-3-4 1 0,0-4 0 0,0-1-4 15,3-8-2-15,0-10-2 16,3 2 0 0,-3-7-9-16,3-6-1 15,3-11-47-15,3-2-21 0,3-8-39 16</inkml:trace>
  <inkml:trace contextRef="#ctx0" brushRef="#br0" timeOffset="29279.9672">13953 10472 236 0,'-15'3'90'0,"30"-3"-48"0,-3 18-51 16,-6-12 12-16,3-1 7 0,3 0 7 16,0-2 1-16,2 0-1 15,4-3-9 1,0-6-5-16,0-2 0 0,3 0 0 0,-3-2 1 15,-6-1 0-15,-3-2 0 16,-6 2-2-16,-3-2 1 16,-6 0 0-16,-3 2 1 15,-6 3-2-15,-3 6 1 16,-6 4-2-16,6 6 2 16,0 3-2-16,1 2-1 15,2 11-2-15,3 5 1 16,3-2 3-16,9-1 1 0,3-2-4 15,3-3 1-15,3 3 0 16,3-3 0-16,2-10-20 16,4-4-7-16,0-4-28 15,12 0-10-15,-3-3-23 16,0-6-23 0,-4-1 46-16</inkml:trace>
  <inkml:trace contextRef="#ctx0" brushRef="#br0" timeOffset="29640.5937">14257 10472 212 0,'-3'0'79'0,"3"-5"-42"0,0 10-34 16,0-5 15-16,0 8-9 15,0 5-1-15,-3 3 11 16,0 0 7-16,0 0-13 16,-3 0 4-16,3 0 1 0,0-6-10 0,0 1-2 15,0-6-4 1,3 1 1-16,0-6 4 0,0 0 6 15,0-3-7-15,0-5-1 16,3-5-5-16,0-8-1 16,3-3-1-16,0 0 0 15,6 3 2-15,-3-3 0 16,2 8 0-16,1 5 0 16,0 4 2-16,0 7 3 15,3 5 7-15,0 3 2 16,-3 8-5-16,-3 7-1 15,0-1-4-15,-3-4-1 16,0-2-3-16,-3 0-3 16,0-3-31-16,8-5-68 15,4 0 3-15,0-3-18 16</inkml:trace>
  <inkml:trace contextRef="#ctx0" brushRef="#br0" timeOffset="30092.2511">14605 10435 272 0,'-21'-8'101'0,"15"8"-54"0,-6 3-39 15,6 0 21-15,-6 2-6 16,-3 3 0-16,1 5-8 16,-1 11-2-16,3-3-7 0,3 0-6 15,3-2-1-15,3-3-1 0,6-1 0 16,3-1 4-16,3-6 1 15,3-3-4-15,3-5 1 16,-1-3-2-16,-2-2 0 16,0 0-3-16,-3-9 1 15,0 1 2-15,-3-5 3 16,0 2-2-16,0 3-2 16,-3-1-5-16,0 4 0 15,0 2-5-15,-3 5 1 16,3 11 4-16,3 11 4 15,0 4 5-15,0 4 4 16,-3 7 18-16,-6 3 9 16,0-2 4-16,-3-4 2 0,-3-1-16 15,-3-7-8-15,-6-1-8 16,0-7-3-16,-3-4-3 16,1-6-1-16,-4-5-28 15,3-5-13-15,-3-11-9 16,6-5-4-16,3-5-14 15,12-6-4-15,3-11-36 16</inkml:trace>
  <inkml:trace contextRef="#ctx0" brushRef="#br0" timeOffset="30305.8002">14724 10123 248 0,'6'-5'93'0,"-3"5"-50"0,0 2-46 0,0 1 19 16,0 2 1-16,0 6 7 15,3 10 9-15,-3 11 4 16,-3 5-19-16,0 5 1 0,-3 0 1 16,0 6-11-16,0-3-5 15,0-5-2-15,0-3-2 16,0-8-38-16,3-5-16 16,0-3-57-1,-3-5-62-15,0-8 55 16</inkml:trace>
  <inkml:trace contextRef="#ctx0" brushRef="#br0" timeOffset="30500.9863">14590 10390 284 0,'6'-2'107'0,"3"2"-58"0,24-3-53 15,-21 3 21-15,5 0-7 16,1 0 4-16,3-3-7 15,0 1-2-15,3-1-3 16,3 0-26-16,-4-2-9 0,1 0-36 16,-6-1-16-16,0 1-15 15</inkml:trace>
  <inkml:trace contextRef="#ctx0" brushRef="#br0" timeOffset="30916.1149">14926 10179 212 0,'-6'7'82'0,"6"1"-44"0,0 29-36 0,0-15 19 16,-3 4 18-16,0 6 9 15,0 0-7-15,0 5-2 16,1 0-22-16,-1-6-10 0,0 1-5 16,0-8-2-16,0-6 0 15,0-4 0-15,3-4 2 16,0-2-14-16,0-2-5 15,0-6-2-15,0 0 1 16,0-11 5-16,3-8 4 16,3 1 0-16,2-1 1 15,4-2 2-15,3 0 4 16,0 5 1-16,0 3 1 0,0 5 8 16,0 3 5-16,0 7 9 15,-3 6 4-15,2 6 3 16,-5 12 5-16,0 3-13 15,-6-2-4-15,3-4-8 16,-6-1-1-16,0-4-5 16,0-2-2-16,6-3-14 15,3-2-6-15,0-6-37 16,3 0-16-16,3-7-57 16,0-6-43-1,0-3 73-15</inkml:trace>
  <inkml:trace contextRef="#ctx0" brushRef="#br0" timeOffset="31143.0446">15385 10401 300 0,'-3'0'112'0,"9"-3"-60"0,3 0-39 0,-3 3 28 15,3 0-8-15,-1 0 3 16,4 0-18-16,3 0-8 16,0 0-6-16,0 0-15 0,0-2-2 15,3-1-43-15,0 1-17 16,-1-1-76-16</inkml:trace>
  <inkml:trace contextRef="#ctx0" brushRef="#br0" timeOffset="31652.5711">15807 10332 228 0,'-6'3'85'0,"6"-1"-46"0,0-4-26 0,0 2 24 16,0 0 7-1,0 0 8-15,0 0-11 0,3-3-4 16,0 0-21-16,0-7-8 0,3-1-3 16,0-7-1-16,0-1 0 15,0-2 0-15,0-3 0 16,0 3-5-16,0 0 1 15,0-3 0-15,0 5 2 16,0 4-3-16,0 1 0 16,-3 1-1-16,0 8 0 15,-3 5 0-15,3 5 0 0,0 8 4 16,0 6 1-16,0 7 7 16,-3 6 6-1,0 0-4-15,0 2 1 0,0 1-6 16,0-4-2-16,0-1-5 15,0-4-2-15,3 3-6 16,0-10 0-16,0-1-29 16,0-2-13-16,0 8-73 15,-3-8-16 1,-3 0-25 0,-3-1 74-16</inkml:trace>
  <inkml:trace contextRef="#ctx0" brushRef="#br0" timeOffset="31894.352">15795 10620 276 0,'-5'0'104'0,"5"0"-56"0,0 0-43 0,0 0 24 16,0 0-3-16,3 0 4 15,2 0-1-15,4-2 0 16,6-1-16-16,6 0-1 0,6-2 1 16,9 0 2-16,-4 2 3 15,1-2-1-15,-3 2-1 16,-3 1-2-16,-4 2-1 15,-5 0-7-15,-3 0-4 16,-3-3-1-16,-3 3-1 16,-3 0-25-16,0-3-10 15,0 3-42-15,-3-2-18 16,0-1-63 0</inkml:trace>
  <inkml:trace contextRef="#ctx0" brushRef="#br0" timeOffset="36876.3344">25044 16150 140 0,'3'-10'52'0,"3"2"-28"0,0 2-13 0,-6 4 15 0,8-4 5 16,1-7 4-16</inkml:trace>
  <inkml:trace contextRef="#ctx0" brushRef="#br0" timeOffset="37402.8197">25082 16079 374 0,'-6'-21'36'0,"3"2"-7"0,-5 1-6 16,-4 2-3-16,-3 0 0 15,3 0 0-15,-6 5-5 16,-3 3 1-16,6 3-9 16,-3 2-4-16,-2 1-2 15,-7 4 1-15,6 1 1 16,0 8 1-16,0 2-2 16,0 8 1-16,-2 0-2 15,2 3-1-15,-3 5 1 0,3 8 1 16,6 3-1-1,-3 10 2-15,1-2 0 16,5 10 1-16,3-5-2 16,0 0-2-16,3 5 1 0,0-5-1 15,12 5 0-15,0-5 0 16,3-3 0-16,9-5 0 16,-1-5-3-16,-2-3 2 15,6-3 1-15,9-2 0 16,0-11 0-16,5 3 2 15,-2-16-1-15,0-3-1 16,-3-7 1-16,2-6 1 16,4 0 1-16,3-11 3 15,-4-2 1-15,4-16 1 0,-6-3 0 16,-3-10 0-16,-9-5 0 16,5-9 2-16,-14-7 4 15,0 2 3-15,-12-5 6 16,0 5 3-16,-12 8-2 15,-6 0-3-15,-11 3-7 16,5 10-4-16,-6 6-14 16,-3 0-7-16,-2 7-24 15,2-2-8-15,12 6-34 16,3 9-16-16,12 1-81 16</inkml:trace>
  <inkml:trace contextRef="#ctx0" brushRef="#br0" timeOffset="39866.2971">24853 15872 160 0,'-3'16'60'0,"-15"-16"-32"0,27 3-37 0,-9-3 7 0,3 3-1 16,-3-3 1-16,0 2 4 16,0-2 1-16,6 3-1 15,-6-3 12-15,3 0 5 0,-12-16 6 16,0 0-13-1,-3-2-5-15,3-1 2 16,-2-2 2-16,-7-3 2 16,6 0 5-16,-6-5-6 15,-6-5-2-15,-6-3 6 16,1 2 1-16,-4-2-6 0,-6-10-4 16,-5-1-4-16,-7 0 0 15,0 3-2-15,1-2 2 16,-7-6-2-16,-5 3 2 15,2-1-2-15,-2-10-1 16,-7 3 3-16,4 0 0 16,-10 2 1-16,-2-7 0 15,-1 5-2-15,-11 5-2 16,0 0 1-16,-6-8-1 16,-7 3 0-16,-5 0 0 0,0 5 0 15,0 2 2-15,0 1-3 16,-9 3 0-16,6-4 5 15,-7 6 5-15,4-8-7 16,-6 6-1-16,0-3-1 16,0 5 2-16,0 2-3 15,-33-7 0-15,9 8 1 16,4-6 2-16,-1 8-1 16,3 3-1-16,3 0 1 15,-9 5 1-15,12-7 1 16,0-1 3-16,0 8-3 15,-3 3-2-15,-3 0 0 16,-3 3-1-16,0 5-3 16,-6-1 2-16,7 4 1 15,-7 2 0-15,-3 3 0 0,6 2 0 16,-3-2-3 0,0 2 2-16,3 3 1 0,-5 3 2 15,5 0-1-15,3 0 2 16,6 2 0-16,-6 0 1 15,-3 1-7-15,0 2 0 16,-3 2-1-16,-2 6-1 16,-1 0 6-16,-6-3 3 15,0 1-3-15,0 2-1 16,-2 0 0-16,2-1 0 16,6 4 0-16,-3-3 0 0,-6 0 0 15,4 3 0 1,2-1 0-16,0 1 2 0,3 2-3 15,-8 3-2-15,2 0 2 16,-9 5 2-16,12 5 0 16,0-2-1-16,1 0-2 15,5-3 1-15,0 0 1 16,3-2 2-16,0 2-1 16,-3-5-1-16,6-3 1 15,1 3 1-15,2 8-3 16,0 0 0-16,-3-3 1 15,6 0 0-15,3 0 0 16,0 3 0-16,-3 0-3 16,3-1 2-16,6 1 1 15,3 3 2-15,0 5-1 16,0-1-1-16,3 1 1 0,0 0-1 16,0 2-3-16,-6 1 2 15,3-1 1 1,0-2 2-16,11-1-1 0,1-1 2 15,6-1 0-15,9-3 1 16,0 1-2-16,8 2-2 16,13-6 1-16,2-4 1 15,13 5-1-15,5-6-1 16,10-2-4-16,5-5 0 16,9 2-3-16,6-5 0 15,7-3-3-15,5-5-1 0,9 0-10 16,6-2-1-16,9-12 2 15,2-7 4-15,16 3 5 16,3-3 2-16,3-1 3 16,-1-1 4-16,4 1 1 15,3 4 1-15,-7 2-3 16,-5 3 2-16,-6 2 1 16,-6 3 0-16,-3 6 0 15,-6-1 2-15,-9 3 3 16,-3 11 2-16,-6 2 3 15,-15 8 1-15,-6 0-3 16,-3 13-3-16,-2 1 2 16,-7-3 0-16,0-1-1 15,1 1-1-15,-1-3 3 0,3 0 5 16,7-2-5-16,5-3 0 16,9-6-2-16,6-5-1 15,18-2-12 1,12-3-5-16,15-5-1 15,17-6-22-15,22-2-7 16,23-11-64 0,24 0-37-16,27-5 67 15</inkml:trace>
  <inkml:trace contextRef="#ctx0" brushRef="#br0" timeOffset="41367.0134">24654 16132 188 0,'-15'-3'71'0,"15"3"-38"0,3 0-41 0,-3 0 12 0,0 0 2 16,0 0 21-1,0-3 6-15,0 1-17 16,0-4 3-16,0 6-1 0,0-2-8 16,-9-9 6-1,3-5-3-15,-9 0-7 16,0 1-1-16,-6-1 1 15,-2 0 3-15,-10-3 0 16,-6 3 2-16,-3-5-2 16,4-5 0-16,-7-9-3 15,-3 6 1-15,-8-2-2 16,-1-6 2-16,-5 7 0 16,-1-4 3-16,-2-3-3 15,-7 0-2-15,1 0 0 16,0 2 1-16,-10 1-5 0,1-8-1 15,5-1 2-15,-5 4 3 16,0-1-2-16,-1 3 0 16,-2 3-1-16,3-1 1 15,-1-2-2-15,1 3-1 16,2 2-2-16,-5 3-1 16,3-3 2-16,-7 6 2 15,1-14 0-15,6 3-1 16,-4 5 5-16,-5 3 4 0,9 0-7 15,-10 3-3 1,1-1 0-16,-21-2 2 16,3 5 0-16,12 3 2 0,-1-3-4 15,1 6 0-15,3-3-1 16,0 7 0-16,5 4 2 16,1 7 2-16,0 3 1 15,2 8 1-15,-5 0-5 16,6 3-1-16,-1 4 1 15,1 4 2-15,0 2 0 16,-1 3 2-16,1 0 0 16,11-3 1-16,10-3 2 15,-1 4 1-15,10-7-1 16,8-4 1-16,9-3-4 0,7 0-2 16,5-3-9-16,3-2-5 15,6-3-11-15,3 0-3 16,3-8-9-16,0 3-5 15,0-1-14-15,4-2-5 16,2 0-9-16,3-5-5 16,3-3-12-1</inkml:trace>
  <inkml:trace contextRef="#ctx0" brushRef="#br0" timeOffset="41637.3272">20046 14780 212 0,'-3'-3'79'0,"3"3"-42"0,0 3-34 0,0-3 15 0,0 5-7 16,-3 3-1-16,0 5-2 16,-3 3 2-16,-6 5-5 15,-3 6-3-15,0 4 1 0,-2-2 4 16,2-2 6-16,0-6-3 16,3-2 0-16,3-6-6 15,3-3-1-15,0-2-3 16,3 0-1-16,6-2 1 15,3-4 2-15,6 1 1 16,6-3 3-16,6 0-21 16,14-3-9-16,4 1-59 15,0-1-63 1,-4 0 39-16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01T01:05:21.5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14301 3971 152 0,'-3'-8'57'0,"3"8"-30"0,0-5-10 16,0 5 20-16,0 0 5 15,0 0 7-15,3 3-16 16,3-1-7-16,0 4-15 16,0 4-3-16,0 4-1 0,0 1 3 15,3 4 4-15,0 7-4 16,-3-2 0-16,0 0-2 0,0 0 0 15,0-3-4-15,0-2-1 16,-3-4 1-16,0-1 2 16,0-4-1-16,0 1 0 15,0-3-1 1,0-3 2-16,-1 0 1 0,1-2 1 16,-3-3-2-16,6 0 1 15,3-3 0-15,0-5 1 16,6-2-2-16,3-3-1 15,3-3-1-15,3 2 0 16,-1 1-5-16,1 3 1 16,-3-1-2-16,0 3 0 15,-3 0 0-15,0 3 0 16,-3 0 2-16,-1 2 0 0,-2 0-16 16,-3 1-4-16,0-1-30 15,-3 0-12-15,0 1-41 16,3-1-59-1,-3-2 45-15</inkml:trace>
  <inkml:trace contextRef="#ctx0" brushRef="#br0" timeOffset="685.5844">14501 4093 112 0,'-6'3'44'0,"3"-1"-24"0,0 1 1 0,3-3 17 0,0 3 2 16,-3-1 0-1,3-2-4-15,0 0 0 0,0 0-20 16,0-2 4-16,0-1 1 0,3 0-5 15,0-2 1-15,3 0-8 16,0-6-1-16,3-2 2 16,3-8 1-16,5 0-1 15,1-3-1-15,3-8-1 16,3 0 0-16,3-2 0 16,5-3 2-16,4-3-5 15,3 1-1-15,5 2-4 16,13 2-1-16,3 1 1 0,2 2 0 15,4 3 0-15,-4 8 0 16,1 0 0-16,5 7 0 16,0 6-3-16,-5 6 2 15,-3 4 1-15,-4 6 2 16,-2 0-1-16,-4 5-1 16,-2 6 3-16,2 5 0 15,-2 2 5-15,0 1 5 16,-1-1-3-16,-2-2 2 15,-3-5-5-15,-4-4-2 16,1-1-2-16,-3-6 0 16,-6-3-11-16,-4-5-4 15,-2-3-43-15,0-2-18 16,3 0-82-16</inkml:trace>
  <inkml:trace contextRef="#ctx0" brushRef="#br0" timeOffset="1391.0277">16522 3688 196 0,'-9'-8'74'0,"6"6"-40"0,0-4-13 0,0 4 25 16,-6 2-4-16,-3 2 2 16,-3 4-20-16,-3 2-7 15,-8 5-10-15,2 5-7 0,-3 9-1 16,3 7-1-16,3 1 0 0,3-4 0 15,7 1 0-15,5-3 2 16,6-2 0-16,6-6 0 16,5-3 0-16,4-4 4 15,3-9 2-15,0-5-2 16,3-5-1-16,3-6-1 16,-6-2-2-16,2-6-2 15,-5-7 1-15,-3 2 3 16,-6 0 3-16,0 0-2 15,-3 3-2-15,-3 3 4 0,0 4 1 16,0 7 2-16,-3 1 0 16,0 9-4-1,0 5-3-15,6 5 0 0,-3 8 1 16,6 3-3-16,0 0 0 16,3 0-1-16,0-3-2 15,3 0 0-15,-3-5 0 16,3-3-26-16,0-5-10 15,-1-3-40-15,1-5-16 16,0-2-11 0</inkml:trace>
  <inkml:trace contextRef="#ctx0" brushRef="#br0" timeOffset="1766.928">16653 3757 172 0,'0'3'66'0,"3"2"-36"16,0 6-9-16,-3-3 42 16,6 18-15-16,0 0-11 15,-3-2-8-15,0 0-17 16,0-5-1-16,-3-1 2 16,0-5-5-16,0 1-4 15,3-6-3-15,-3-1 2 16,0-1 0-16,0-6 5 15,0-3 3-15,0-5-4 16,0-5-2-16,0-8-5 0,2-6 0 16,4 4 0-16,0-1 2 15,3 0 1-15,6 0 3 16,3 3-3-16,3 2-2 16,0 4 0-16,0 1 1 15,-4 4-3-15,1 2-2 16,0 5-18-16,0-5-9 15,-3 8-35-15,0 3-14 16,0 2-44 0</inkml:trace>
  <inkml:trace contextRef="#ctx0" brushRef="#br0" timeOffset="2367.3629">16986 3776 200 0,'0'8'77'0,"0"-1"-42"0,6 15-15 16,-6-9 24-16,3 0-9 15,-3 0-1-15,3 1-15 16,0-1-4-16,0-3-9 16,-3-2-2-16,0 0 2 0,0 0-1 15,0-3 0-15,0-5-6 16,0 0 1-16,0 3 2 15,0-3 1-15,0 0-4 16,0 0 1-16,0 0-2 16,3 3 0-16,-3-3 2 0,0 2 0 15,0-2 0 1,0 0 0-16,0 0 0 0,0 6 0 16,0-4 0-16,0-2 0 15,0 3 0-15,0-3 2 16,0 0-1-16,0 0-1 15,0 0 5-15,0 0 1 16,0 0 2-16,0 0 0 16,0 0 7-16,3-3 2 15,-3 1-4-15,0-4 0 16,0-2-6-16,0 1 1 16,0-7-3-16,0-4 0 15,0-1-3-15,3 1 1 0,3-3-2 16,3-1-1-1,0 1-2-15,6 3 1 0,-1 2 1 16,1 3 0-16,0 2 0 16,3 3 0-16,0 3-3 15,0 2 2-15,0 1-1 16,0 2 0-16,-4 0-16 16,1 0-8-16,0 2-28 15,-6 1-13-15,0-3-172 31,0 5 121-31</inkml:trace>
  <inkml:trace contextRef="#ctx0" brushRef="#br0" timeOffset="2924.496">17465 3776 152 0,'6'-3'57'0,"3"3"-30"0,-3-5-14 0,-3 2 19 16,0 0 10-16,0 1 9 15,-3-4-10-15,0 1-2 16,-3-3-22-16,-3 0 5 0,-3 3 2 15,-3 0-4-15,-6 2-1 0,-5 6-11 16,-1 5-3-16,-3 8-8 16,0 7 0-16,0 6-1 15,7 3-1-15,5-3 4 16,6 0 0-16,6-5-2 16,9-5 2-16,6-6 1 15,0-2 0-15,5-6 0 16,7-5 0-16,0-5-3 15,-3-3 0-15,-3-3 4 16,-3-8 1-16,0-4-3 16,-4 2-1-16,-2-1 3 15,-3 4 1-15,0 2 2 0,-3 8 0 16,-3-3 4 0,0 9 3-16,3 4-9 15,0 9 0-15,3 5-2 0,0 2 2 16,3 4-1-16,0-4 2 15,0 1-2-15,0-1 2 16,3-5-20-16,0-2-8 16,-3 0-47-16,6-6-21 15,2-5-35 1</inkml:trace>
  <inkml:trace contextRef="#ctx0" brushRef="#br0" timeOffset="3152.5916">17626 3765 256 0,'0'3'96'0,"3"5"-52"15,0 5-18-15,0 0 29 0,3 6-14 16,0-1-1-16,3 3-21 16,3 3-7-16,0-3-7 15,3-2-4-15,-1-3 0 0,-2 0-12 16,0-6-5-16,0-2-30 15,3-3-12-15,6-5-39 16,-3-2-15-16,3-4 12 16</inkml:trace>
  <inkml:trace contextRef="#ctx0" brushRef="#br0" timeOffset="3350.1744">17933 3741 216 0,'3'-10'82'0,"-6"10"-44"0,6 2-29 0,-3 4 22 16,0 2 1-16,-6 5 3 15,-3 16 3-15,-9 11 3 16,-3 5-22-16,-3-1 11 0,-3 1 7 16,4 3-14-16,-1 0-4 15,0-6-15-15,6-8-2 16,3-2-24-16,3-5-10 16,9-11-165-1,3-22 39 1</inkml:trace>
  <inkml:trace contextRef="#ctx0" brushRef="#br0" timeOffset="4425.5852">18337 3747 200 0,'-2'-6'77'0,"4"6"-42"0,-2 0-15 0,0 0 27 15,0 0-16-15,3 6-3 16,3 1-7-16,0 7-4 0,3 9-9 16,3 1 4-16,0 5 3 0,-3 1-1 15,0-1 0-15,3-3-6 16,0-5-3-16,-3-2 2 16,0-3 2-16,-3-3-4 15,0-5-1 1,2-3 0-16,-2 0 2 15,0-2 1-15,0-6-1 16,0-2-1-16,0 0-1 16,-3-3 2-16,3 0 1 15,0-5 1-15,0-1 0 16,0-7 2-16,3-5-5 16,0-1-3-16,-3 6-4 15,3-5 1-15,-3 2 3 0,0 5 1 16,-3 4-6-16,0 4 0 15,-3 3-15-15,0 3-3 16,3 2-22-16,0 3-10 16,3 3-27-16,2-1-10 15,4 4-29 1</inkml:trace>
  <inkml:trace contextRef="#ctx0" brushRef="#br0" timeOffset="4888.7655">18811 3831 192 0,'0'-5'74'16,"0"-8"-40"-16,3 2-35 0,0 8 15 0,-3 1 16 15,0-1 13 1,-3-2-11-16,-3 2-4 0,-3 1-16 16,-6-1-1-16,0 3 2 0,-3 3-5 15,0 4 0-15,-2 15-4 16,-1 1-3-16,0 1-3 15,3 3 1-15,6-1 1 16,6 3 0-16,9-2 0 16,6-6 2-16,3-3 1 15,0-2 1-15,6-8 0 16,0-2 0-16,-1-6-2 16,1-3 1-16,-3-5-2 0,0-3 2 15,-6-2 0-15,-3-3 1 16,-3-2 0-16,0-9 2 15,-3 1-3-15,0 5 0 16,0 5 1-16,0 3 0 16,0 5 0-16,0 5 2 15,0 11-5-15,6 5-1 16,-3 3-2-16,3 5-2 16,3 0 3-16,0 1 0 15,0-1-6-15,-1-3-3 16,4-2-27-16,0-5-12 15,6-1-38-15,-3-7-17 16,6-8 4-16</inkml:trace>
  <inkml:trace contextRef="#ctx0" brushRef="#br0" timeOffset="5233.8076">18957 3797 208 0,'-15'2'79'0,"12"17"-42"0,15-3-39 15,-9 0 17-15,0 2 13 16,0 3 12-16,-3 3-6 16,0 3 0-16,3-1-19 15,-3-5-2-15,3-2-2 0,0-3-4 16,-3-6 1-16,0-2 1 16,2 3 5-16,1-9-2 15,-3-4 3-15,3-11-10 16,0-1-3-16,-3-4-4 15,3-3 0-15,3-6 2 0,0-2 2 16,3 5 1-16,3 3 1 16,0 3 0-16,3 4 0 15,0 4-5-15,0 2-1 16,0 3-13-16,-1 2-2 16,-2 8-19-16,0 8-4 15,0-2-28-15,-3 0-11 16</inkml:trace>
  <inkml:trace contextRef="#ctx0" brushRef="#br0" timeOffset="5431.9081">19263 3855 252 0,'3'13'93'0,"-3"-13"-50"0,0 8-37 0,0 0 20 0,0 5-3 16,-3 3 3-16,3 3-12 15,0-3-5-15,0 2-6 16,0-2-3-16,3 0 1 0,0-3-17 16,0-2-6-16,0-6-60 15,0-2-24-15,3-11 4 16</inkml:trace>
  <inkml:trace contextRef="#ctx0" brushRef="#br0" timeOffset="5581.447">19245 3717 288 0,'-12'-10'107'0,"9"5"-58"0,6 2-57 0,-3 3 16 16,0 0-13-16,6 3 1 15,0-1-5-15,6 6-1 16,0-3-55-16,0 6-24 16,3-3-7-16,15 0 0 15</inkml:trace>
  <inkml:trace contextRef="#ctx0" brushRef="#br0" timeOffset="6003.895">19546 3781 224 0,'-3'0'85'0,"3"-3"-46"0,-3 3-28 0,0 0 21 0,-3 0 3 16,0 0 3-16,-3 0-16 16,-3 3-8-16,-3 2-8 15,1 19-7-15,-4-5-2 0,3 4-1 16,-3 4 0-16,3-3 0 15,3 5 3-15,9 0 0 16,6-3 1-16,3-5-3 16,3-5 2-16,3-2-1 15,0-4-2-15,3-5 0 16,0-7 3-16,-1-9 0 16,1 3 1-16,-3-2 2 15,-3-6 1-15,0 0 1 16,-3-5 2-16,-3 5-1 15,0-5 4-15,0 5 2 16,-3 5-9-16,3 19-5 16,0 5-1-1,3 3 0-15,0 5-1 16,0 1 6-16,3-4 1 16,0 1-14-16,3-3-4 15,-3-3-27-15,5-5-11 16,-2-6-39-1,3-4-43-15,0-9 50 16</inkml:trace>
  <inkml:trace contextRef="#ctx0" brushRef="#br0" timeOffset="6420.8894">19698 3561 216 0,'-6'-2'82'0,"6"4"-44"0,0 9-49 0,3-3 11 0,0 5 8 15,0 8 6-15,-3 11 11 16,3 8 5-16,0 5-16 16,0-3 10-16,0 0 3 0,0-7-10 15,0-4-4-15,0-7-4 16,-3-5-1-16,3-6-4 16,-3 0-1-16,0-7-1 15,3-1-2-15,2-8-4 16,1-5-2-16,3-5-15 0,3-8-6 15,6-3 0 1,3 6 2-16,0 4 11 0,0 12 9 16,-1 7 9-16,1 8 8 15,0 3 3-15,-3 0 3 16,-6 0 7-16,-3 2 7 16,-6 1 0-16,-6-3 3 15,-6 0-10-15,-3-1-6 16,-6-7-10-16,-6-2-4 15,1-4-16-15,-4-4-8 16,3-1-17-16,0 0-5 16,3-2-20-16,3 0-9 15,7-3-55 1</inkml:trace>
  <inkml:trace contextRef="#ctx0" brushRef="#br0" timeOffset="6702.0029">19960 3524 200 0,'6'0'77'0,"0"0"-42"16,3-2-37-16,-4 4 17 0,1 6 17 16,0 5 14-16,-3 9 3 15,0 15 3-15,-3 8-29 16,0 10 2-16,-3-2 0 0,3 0-9 15,0-5-2-15,0-6-8 16,3-5-2-16,0-8-18 16,0-5-5-16,0-6-29 15,3-4-11-15,0-9-53 16,6-10-56-16,0-6 53 16</inkml:trace>
  <inkml:trace contextRef="#ctx0" brushRef="#br0" timeOffset="7081.465">20168 3881 280 0,'-6'-5'104'0,"6"5"-56"0,6 0-63 0,-3 3 16 15,3-1 12-15,3 1 13 16,0 2 8-16,0 1 4 0,3-4-21 16,0 1-3-16,2-3-2 0,4 0-3 15,-3-3 2 1,0-5-2-16,0 0 0 15,-3-5-8-15,-3 0 0 0,-3 0-1 16,-3-3 0-16,-3 0-3 16,-6 3 0-16,-6 0-3 15,-3 2-1-15,-3 6 1 16,-3 5 2-16,-2 5-3 16,2 8 2-16,-3 11 3 15,3-5 1-15,3 4 12 16,6 1 7-16,6 3 0 0,3-1-1 15,6-2-3-15,9-3 1 16,3-2-2-16,12-4 0 16,3 1-5-16,2-5-3 15,4-3-16-15,0 0-7 16,-3-11-33-16,-1-10-13 16,-2 2-105-1</inkml:trace>
  <inkml:trace contextRef="#ctx0" brushRef="#br0" timeOffset="7940.8263">19558 3942 148 0,'0'0'57'0,"0"0"-30"0,0-2-18 15,0 2 14-15,0 0 0 16,0 0 1-16,0 0-13 15,-3 0-4-15,0-3-5 16,0 0-2-16,0 1 3 0,0-1-4 0,0 0 0 16,0 1 1-16,0-1 2 15,0 3-1-15,3-3-1 16,0 3 1-16,0-2-1 16,0-1 4-16,0 1 5 15,0-1 4-15,3-2 2 16,0-6 0-16,0-5 1 15,0 3-4-15,0 0-2 16,0 2-2-16,-3 3 2 16,0 0-5-16,0 0-1 15,0 3-26-15,0-6-13 16,0 6-84 0</inkml:trace>
  <inkml:trace contextRef="#ctx0" brushRef="#br0" timeOffset="11801.3731">15328 8490 104 0,'-3'-2'38'0,"-9"-1"-20"0,6-10 1 0,6 10 33 16,0 9-10 0,0-4-8-16,3 1-7 0,-6 5-15 15,0 0-3-15,0 2-2 0,-6 4 5 16,1 4 5-16,-1 3-3 16,0 0 2-16,0-2-9 15,3-1-4-15,0 1 0 16,3-6 0-16,0-2-1 15,0-1 1-15,3-2-4 16,0-2 0-16,0-1 1 16,0-5 2-16,0 0-1 15,0 0-1-15,6 0 1 16,0-3 1-16,3-2-1 16,0-3-1-16,3-3-2 15,-3 1-1-15,-1-3 4 16,1-3 1-16,-3 3-3 15,0 2 1-15,0 0 0 0,0 1 0 16,3-1-3-16,0 3 2 16,-3 0-1-16,0 3 0 15,0 0 6-15,0 2 2 16,0 0 0-16,0 3 1 16,3 3 0-16,0 5 1 15,0 5 0-15,2 3 0 16,1 3-2-16,0-1-1 15,0-2-3-15,0 0 1 16,0-5-2-16,0-4-1 16,0-1-37-16,-3-4-15 15,6-4-78 1</inkml:trace>
  <inkml:trace contextRef="#ctx0" brushRef="#br0" timeOffset="12665.6287">15355 8570 160 0,'-3'-3'63'0,"3"6"-34"0,0-3-14 0,0 0 18 0,0 0-16 16,0 5-7-16,0 0-4 16,0 3 0-16,0 3-3 15,0 0 3-15,0 2 0 0,0 5 4 16,0-2 1-16,0 11 3 15,0-1 2-15,3-2-5 16,0 0 1-16,3 0-5 16,0-1-2-16,0-1 2 15,3-1 2-15,3 0-2 16,0-3 1-16,2-2-5 16,4 0 0-16,0-3 3 15,0 1 1-15,3-4-1 16,3-2 1-16,-1 0-4 15,1-3 0-15,0 1-1 0,0-4-2 16,3 1 1 0,5-3 1-16,-5 0-1 0,3-3 2 15,3 1-4-15,2-1 0 16,1 0 3-16,0-2 1 16,3 0-1-16,-1-1-2 15,-2 1 1-15,3 0-1 16,-1 0 2-16,1 2 1 15,-3 0-6-15,0 1 0 16,-1 2-1-16,1 5 2 16,0 0 3-16,-4 1 2 15,1-1-4-15,0 3 1 16,-3 2 0-16,-4 6 0 16,1 0 0-16,-3 3 2 0,-6-1 1 15,0 1 1-15,-6-3-2 16,0-1-2-16,-3 1 1 15,-1-3 1-15,-2-10-19 16,0-3-43 0,0-5-21-16,0 0-45 15</inkml:trace>
  <inkml:trace contextRef="#ctx0" brushRef="#br0" timeOffset="13190.2654">16388 9107 112 0,'-6'-8'44'0,"6"8"-24"0,0-8-4 0,0 8 18 15,3 0-1-15,0 0 3 0,0 0-11 16,0 0-3-16,-3 0-13 16,0 0 6-16,6 5 2 15,0 1 4-15,0 2 4 0,6 0-2 16,5 5 0-16,-2 3-3 15,0 2-1-15,0-2-6 16,0-5 0-16,0-1-6 16,0-2 1-16,0-3-1 15,-1-2 3-15,-2-3-5 16,0-3-1-16,0-4 0 16,0-1 2-16,0-6 1 15,-3-2 1-15,3-2-7 16,0-3 0-16,-3-3-1 15,0 0 2-15,-3 3-1 16,0 5-1-16,-4 3-2 16,1 2 1-16,-3 1-15 0,-3-4-55 15,1 4-10 1,-1 7-63 0</inkml:trace>
  <inkml:trace contextRef="#ctx0" brushRef="#br0" timeOffset="14385.7227">16703 8398 160 0,'0'-3'63'0,"0"9"-34"0,0-6-19 15,0 0 17-15,0 2-4 16,0 6-2-16,0 0 2 15,0 8 2-15,0 2-13 16,0 4 9-16,0 1 5 0,0 4-1 16,0-1 0-16,0 1-7 15,0-3-1-15,0-3-10 16,3 5-2-16,0-7-3 0,0 5-2 16,0-14-4-16,0-2-2 15,0-3-33-15,-3 1-13 16,0-6-23-16,0-8-67 31</inkml:trace>
  <inkml:trace contextRef="#ctx0" brushRef="#br0" timeOffset="14901.3949">16837 8596 156 0,'0'3'57'0,"0"0"-30"0,3-1-16 0,-3-2 15 0,6 6-1 15,0-1 0-15,3-3-10 16,3 1-4-16,3 0-6 15,0-3 3-15,0 0 2 0,-3-3-1 16,-1 0 0-16,1-2-5 16,0 0-1-16,-3-3-1 15,0 0 1-15,-3 0-4 0,-3 0-2 16,0 0 6-16,-3 0 3 16,-3 3-3-1,-3 0-2-15,-3-1 0 0,-3 6 1 16,-3 3-1-16,1 2-1 15,-4 3 1-15,0 3-1 16,3 2 0-16,0 0 2 16,3 3 3-16,3 0 4 15,3 3 0-15,3-6 2 16,6 11-2-16,3-3 0 16,6-3-3-16,6-4-1 15,3-1-3-15,0-3 1 16,-4-2-7-16,4-2-1 15,-3-6-25-15,0-3-8 0,-3-5-33 16,0-5-15-16,-3-3-7 16</inkml:trace>
  <inkml:trace contextRef="#ctx0" brushRef="#br0" timeOffset="15323.799">17069 8602 184 0,'-3'2'71'0,"1"1"-38"0,7 5-32 16,-5-3 16-16,0 6 15 16,3 2 12-16,-3-2-12 0,0 2-6 15,3 0-15 1,-3 3-7-16,3-3-1 0,-3-5-2 0,0 3 2 16,0-11-2-1,0 0 2-15,0 0-4 0,0-6-4 16,0-2-2-1,0-5-1-15,0 0 2 16,6-3 2-16,3 0-1 16,3 0 4-16,3-2 2 15,0 2 0-15,3 3 2 16,0 2 2-16,0 3 4 16,-1 3-2-16,7 2 1 15,-6 9 6-15,0 1 3 16,-3 7 3-16,-3 2 0 0,-3-1-7 15,-3 4-3 1,0-6-8-16,-1 6-1 16,-2-3 3-16,0-6-26 15,0-2-17-15,6-3-37 16,6-7-15-16,0-4-25 16</inkml:trace>
  <inkml:trace contextRef="#ctx0" brushRef="#br0" timeOffset="15832.8267">17531 8573 200 0,'0'-11'77'0,"0"6"-42"0,-3-1-23 16,3 6 19-16,0 0 6 0,-3 0 7 16,-3 0-11-16,-3 3-4 15,0 2-17-15,-3 3-10 0,0 3-4 16,0 2 3-16,3 0 1 15,3 0 2-15,3 1 0 16,3 2-2-16,3-6-2 16,3-2-2-16,0 0 1 15,0-5 1-15,3-3 0 16,0 0-5-16,0-3 1 16,0-2-3-16,0-1 0 15,-3-1 4-15,0-4 1 16,0-2 2-16,-6 2 0 15,3 3-3-15,-3 0 2 16,0 3-1-16,0 2 0 0,0 3-5 16,0 6 0-16,3 4 1 15,0 3 1-15,6 6 5 16,0 10 2-16,0 3 11 16,-3 0 6-16,-4-3 3 15,1-3 4-15,-3 3-3 16,0-5-2-16,-5-3-5 15,-4 0-2-15,-3-5-4 16,-3-3-1-16,0-7-14 16,-6-6-4-16,-6-6-20 15,-2-1-9-15,2-4-20 0,3 0-6 16,6-2-8-16,3-3-3 16,3 0-22-1</inkml:trace>
  <inkml:trace contextRef="#ctx0" brushRef="#br0" timeOffset="16122.6215">17718 8377 184 0,'0'-3'68'0,"3"3"-36"0,0 3-22 0,0-1 17 16,0 4 11-16,0 4 6 0,0 9-8 16,-3 5-4-16,3-1-18 15,-3 6-2-15,0 3 1 0,-3 0-5 16,3-3 0-16,0-2-4 16,0 2-3-16,0-6-20 15,-3 1-58 1,3-3-8-16,0-5-35 15</inkml:trace>
  <inkml:trace contextRef="#ctx0" brushRef="#br0" timeOffset="16371.6123">17596 8535 272 0,'9'-2'101'0,"-6"2"-54"0,0-3-33 0,3-2 26 16,3 5-16-16,3-5-3 15,6-1-10-15,6 1-3 16,-1 2-4-16,4-5-5 0,0 3-2 16,-3 0-9-16,-3 0-3 15,0 2-47-15,-7 0-22 16,1 3-38-1</inkml:trace>
  <inkml:trace contextRef="#ctx0" brushRef="#br0" timeOffset="16901.2455">17918 8377 216 0,'0'-3'82'0,"-3"0"-44"0,6 9-22 16,-3-1 22-16,3 6-3 15,0 4 2-15,-3 9-5 16,0 3 0-16,-3 4-18 16,0 1 5-16,0 3 4 0,3-4-8 15,-3-2-1-15,3 1-6 16,-3-4-3-16,0-5-5 15,3-2 0-15,0-6 0 16,0-5 0-16,0-3-5 0,0 0 1 16,0-7 0-16,3-6-1 15,0-3-1-15,3-2 1 16,0 0-2-16,0-3 2 16,3 0-2-16,0 0 2 15,-1-2 3-15,7 4 1 16,-3 1 1-16,6 3 0 15,3 2-3-15,-6 0 0 16,3 3 2-16,-3 2 2 0,-1 6 4 16,1 2 2-1,0 3 5-15,0 5 3 0,-3 3 3 16,-3 0 3-16,0 5-5 16,0 0 1-16,0 6-10 15,-3-6-2-15,0-3-1 16,0-2 0-16,0-3-18 15,0-5-7-15,-1-2-34 16,1-4-13-16</inkml:trace>
  <inkml:trace contextRef="#ctx0" brushRef="#br0" timeOffset="37754.6515">1984 14422 140 0,'6'-5'52'0,"0"3"-28"16,-3-4-8-16,0 6 18 0,0-2-3 15,3-4 2-15,-6 1-2 16,0 0 1-16,-6-1-17 16,3 1 6-16,-6 2 3 0,-3 1-1 15,-6 2-2-15,-5 2-9 16,2 4-5-16,-6 4-4 15,3 6 0-15,0 3-4 16,4 12 0-16,5-1 1 16,0 1 2-16,9 1-6 15,6 2 1-15,9 1-1 16,6-14 2-16,11 0-4 0,7-2 0 16,0-9-8-16,3-2-4 15,-7-8-21-15,4-5-10 16,0-3-32-1,-3 0-48-15,-4 0 33 16</inkml:trace>
  <inkml:trace contextRef="#ctx0" brushRef="#br0" timeOffset="38176.8944">2172 14428 192 0,'0'-3'71'0,"0"6"-38"0,0-1-30 16,3 1 15-16,0 5 13 15,3 3 9-15,3 12-9 16,-6 1-4-16,3 0-15 16,-1 0-3-16,1 0-2 0,3-3-6 15,-6 0 0-15,3-8-1 16,-3 0 0-16,0-5 2 15,-3 0 1-15,0-2 1 16,0-4 2-16,0 1 1 16,-3-6 1-16,0 1 0 15,3-6 0-15,0-3-2 0,3-5-1 16,6-13-3 0,-6 3-2-16,6 2 1 15,3 0-1-15,0 0 2 0,6 3 1 16,0 2-1-16,0 6 1 15,2 5-11-15,1 3-4 16,0 5-21-16,0 0-6 16,-3 3-29-16,0-1-11 15,5-2-27 1</inkml:trace>
  <inkml:trace contextRef="#ctx0" brushRef="#br0" timeOffset="38610.7598">2559 14438 180 0,'-6'3'68'0,"6"0"-36"0,0 2-22 16,3 0 20-16,-3 0-5 16,6 9 0-16,0-4-11 15,0 9-4-15,3-3-6 16,5-3-5-16,-2-2 0 0,6-4 1 15,3 1 2-15,0-2 5 16,-3-6 4-16,0-8-4 16,-4-5-2-16,4 2 0 15,-9-2-1-15,-3-1 2 0,-3 1 1 16,-3 0-3 0,-3 0-3-16,-6 2 0 0,-3 3 1 15,0 3 3-15,-8 5 4 16,-1 5-4-16,3 3-1 15,-3 13-2-15,3 3 1 16,6-3-2-16,0 3-1 16,-2-3-2-16,14 0 1 15,3 1-1-15,8 1-2 16,-2-4-11-16,12-3-2 16,3-6-23-16,9-4-7 15,5-4-41 1,4-4-41-16,-3-4 47 15</inkml:trace>
  <inkml:trace contextRef="#ctx0" brushRef="#br0" timeOffset="39014.3405">3008 14465 228 0,'-9'-13'88'0,"-6"10"-48"0,3-5-23 16,1 8 27-16,2 0-16 15,-3 3-6-15,-3 5-13 16,-3 7-6-16,-3 9-2 15,-3 3-4-15,6-1 2 0,7 1-1 16,5 7 0-16,12-2 2 16,2-6 0-16,4-5-5 15,6-2 1-15,0-9-5 0,0-2-1 16,3-13-2-16,-3-3 2 16,3-2 1-16,-7-4 1 15,-2-1 5-15,-3-1 1 16,-6-3 4-16,-3-5 1 15,-6-5 1 1,6 5 0-16,-3 9 0 0,0 1 2 16,0 6-3-16,0 8 0 15,3 8-3-15,0 6-1 16,6 1 1-16,0 4 2 16,3-1-1-16,0 4 2 15,0-7-2-15,0 4-1 16,0-3-10-16,3-6-4 15,0-7-31-15,6-3-10 16,-4-5-45-16</inkml:trace>
  <inkml:trace contextRef="#ctx0" brushRef="#br0" timeOffset="39262.1145">3240 14213 244 0,'-18'-5'90'0,"18"2"-48"0,0 9-49 16,0-1 33 0,0 16 5-16,0 3-2 15,0 8 0-15,0 7-16 16,3 12 1-16,-3-1 0 0,3-2-7 16,3-3-4-16,0-3-2 0,0-2 1 15,0-9-19 1,-3-4-8-16,0-6-23 0,-3-5-9 15</inkml:trace>
  <inkml:trace contextRef="#ctx0" brushRef="#br0" timeOffset="39499.1106">3083 14391 280 0,'-9'-3'107'0,"9"3"-58"0,3 3-37 0,-3-3 26 16,0 0-16-16,6 2-2 0,6 1-8 15,8 0-2-15,4-1-6 16,12-2-3-16,-3 0 2 0,2 0-9 16,-2 0-1-16,-3 0-31 15,-3 0-13-15,-4 0-168 31,10 0 86-31</inkml:trace>
  <inkml:trace contextRef="#ctx0" brushRef="#br0" timeOffset="39663.6123">3464 14433 272 0,'-6'8'101'0,"6"0"-54"0,0 8-39 0,0-3 21 15,0 8-2 1,3 0 3-16,-3 1-18 0,0-1-7 15,0 0-4 1,0 0-19-16,3-5-5 0,-3-3-40 0,3-2-16 16,0-6-39-1</inkml:trace>
  <inkml:trace contextRef="#ctx0" brushRef="#br0" timeOffset="39860.2437">3425 14314 324 0,'-6'-5'123'0,"12"2"-66"0,-6 0-62 0,6 6 23 16,0-3-16-16,3 3-3 0,0-1-9 16,3 1-4-16,-1 0 8 15,4-1-39-15,3 4-17 0,0-1-59 16</inkml:trace>
  <inkml:trace contextRef="#ctx0" brushRef="#br0" timeOffset="40170.297">3583 14515 248 0,'-18'48'93'0,"15"-38"-50"0,0 3-44 16,3-7 18-16,3 7-1 0,0-2 4 15,3 2-4-15,3 0-1 16,3 3-9-16,2-3 0 15,1-2 1-15,6-9 5 0,3-2 3 16,0 0 0-16,-3-5 1 16,-3-5-4-16,-1-6-2 15,-2-3-4-15,-6-2-1 16,-6-8 1-16,-6 2 1 16,-6 1 1-16,-9 2 0 15,-2 3-2-15,-1 5-1 16,-3 3-19-16,0 5-7 15,3 3-19-15,6 2-7 16,3 3-19-16,7 0-9 16,5-3-34-1,8-2-23-15,4 0 64 0</inkml:trace>
  <inkml:trace contextRef="#ctx0" brushRef="#br0" timeOffset="40483.8064">3839 14441 236 0,'6'21'90'0,"-3"6"-48"0,0 10-36 15,0-24 20-15,0 5-3 16,2 1 3-16,-5-1-5 16,0 4-1-16,0-7-11 15,0-1-3-15,0-4 0 0,0-2-3 16,0-8 0-16,0 0 1 16,3-5 2-16,0-6-5 15,0-12-3-15,6-12-8 16,6 3-2-16,3 3 2 0,0 3 4 15,3 5 1-15,3 5 0 16,2 10 6-16,1 9 3 16,0 10 19-16,-3 9 9 15,-3-1 4-15,-4 3 0 16,-2-1-15-16,-6-2-7 16,0-2-16-16,0-6-6 15,0-2-51-15,3-3-22 16,3-8-77-1</inkml:trace>
  <inkml:trace contextRef="#ctx0" brushRef="#br0" timeOffset="41385.9266">4910 14422 200 0,'-3'-10'74'0,"0"7"-40"0,-3-2-11 15,3 5 24-15,-3 0-7 16,-6 0 2-16,-5 5-20 0,-4 6-8 15,0 5-8-15,0 13-5 0,0 3 0 16,6-1 1-16,6 1 1 16,3 2-4-1,9-2 1-15,6-5 2 0,6-11 1 16,3-6 1-16,0-2 0 16,0-11-2-16,0-5-2 15,0-2 1-15,-4-3 1 16,1-3-1-16,-3-8 2 15,-3-5 2-15,-6 5 2 16,0 3-3-16,-3 5-3 16,0 3 4-16,0 7 4 15,-3 12-7-15,0 7-1 16,3 6-1-16,3 2 2 0,3 0-3 16,3 0-2-16,0 3-3 15,3-11-1 1,0-2-16-16,3-6-8 0,0-2-30 15,2-3-13-15,4-6-45 16</inkml:trace>
  <inkml:trace contextRef="#ctx0" brushRef="#br0" timeOffset="41777.5323">5130 14462 216 0,'-3'16'82'0,"6"21"-44"0,0-8-22 15,-3-16 24-15,0 3-3 0,0 0 0 16,0 3-16-16,0-9-7 16,0 3-9-16,0-5-4 0,0 0 2 15,0-2 2-15,0-4 2 16,0-2 3-16,0-2 1 16,0-6-8-16,3-6-3 15,3 1-1-15,0-13 0 16,3 2-2-16,3 0 0 15,3 6-1-15,0 2 3 16,3 5-2-16,-3 6-1 16,3 2 3-16,-1 11 0 15,-2 5 14-15,-3 3 8 16,0 0-6-16,-3 3-1 0,-3-1-6 16,0-2 0-1,0 0-12-15,0-5-4 0,3-4-21 16,3-1-6-16,3-6-20 15,5-3-7-15,7-5-25 16,9 0-51 0,3-5 32-16</inkml:trace>
  <inkml:trace contextRef="#ctx0" brushRef="#br0" timeOffset="42152.0784">5663 14459 260 0,'-3'-5'96'0,"-3"5"-52"0,-6 0-27 15,6 0 25-15,-2 3-11 16,-4-1-3-16,-9 4-14 15,0 4-4-15,0 12-6 0,0-1-7 0,3 3-1 16,7-1 2 0,5 1 3-16,3 5 0 0,9-2-1 15,8-6 3-15,7-5 0 16,0-6-4-16,3-10-1 16,0-5 1-16,-3-6 2 15,2-7-2-15,-2-9 0 16,-6-10 1-16,-3-2 2 15,-3-4-1-15,-9-4-1 16,0-3 1-16,-3-1-1 16,-3 4 2-16,0 7 1 15,0 11 10-15,3 8 3 16,0 18-12-16,0 16-4 16,3 8-3-1,3 16 5-15,6 8 6 0,3 8 2 16,3 0 2-16,0-5-9 15,3-6-1-15,-1-2-20 16,4-6-8-16,0-10-74 16,0-16-35-16</inkml:trace>
  <inkml:trace contextRef="#ctx0" brushRef="#br0" timeOffset="47649.0265">16885 4202 124 0,'12'-6'49'0,"-21"6"-26"0,3-2-3 15,3 2 19-15,0 0-8 16,-3 2-1-16,-3 4-8 16,-6-1-2-16,-3 3-11 15,-2 18-1-15,-1 3-1 0,-3 0 5 16,3 6 3-16,-3 7-6 16,6 3-1-16,12 3-4 15,9-3-1-15,9-6 1 16,9 1 0-16,9 0-20 15,12-14-7-15,-4-10-50 16,1-5-66 0,-3-6 31-16</inkml:trace>
  <inkml:trace contextRef="#ctx0" brushRef="#br0" timeOffset="48073.2964">17046 4339 200 0,'-6'3'77'0,"3"-3"-42"0,9 2-32 16,-3 1 15-16,0 5 8 15,-3 5 6-15,0 6-8 16,0 10-4-16,0 3-11 15,0 2-4-15,0 3 1 0,-3-5-3 16,3-6-2-16,-3-2 0 0,3-5 1 16,3-6-43-16,0-3-19 15,-3-2-17 1,0-2-45-16,0-6 30 16</inkml:trace>
  <inkml:trace contextRef="#ctx0" brushRef="#br0" timeOffset="48280.7512">17192 4532 184 0,'-3'-2'71'0,"3"4"-38"0,5 4-34 0,-2-1 15 0,-3 3 7 16,0 2 7-1,0 6-8-15,0 3-2 0,0-1-10 16,0 6-5-16,3-3 0 0,3-5-40 15,0-3-16 1,0-21-65 0</inkml:trace>
  <inkml:trace contextRef="#ctx0" brushRef="#br0" timeOffset="48425.2365">17192 4352 264 0,'-3'-8'99'0,"3"8"-54"0,0 3-55 0,0-3 14 16,0 0-41-16,5 0-15 15,4 0-48-15,0 0-20 16</inkml:trace>
  <inkml:trace contextRef="#ctx0" brushRef="#br0" timeOffset="48659.1315">17308 4260 216 0,'0'18'82'0,"3"-18"-44"0,0 6-44 0,0 7 14 15,-1 3 19-15,1 8 14 16,6 7-9-16,0 6-6 16,-3 0-15-16,0 0-7 0,-3 3-1 0,-6-8 0 15,6-3 1-15,0-5-7 16,0-6 0-16,-3-2-37 15,0-5-15-15,3-3-10 16,-3-6-1-16,3-2-20 16</inkml:trace>
  <inkml:trace contextRef="#ctx0" brushRef="#br0" timeOffset="48938.2293">17504 4445 208 0,'-3'0'79'0,"6"5"-42"0,-12 14-34 16,6-14 15-16,-6 6 0 15,0-1 1-15,-3 4 1 16,-5-4 0-16,2 1-11 0,3-3-1 0,3-3 4 16,0 0 0-1,3 3-7-15,9-3-2 16,6 3-2-16,3 0 1 15,3 0 1-15,-1 0 1 16,4 0-13-16,-3-3-7 16,0 1-27-16,6-6-69 31,-3-3-26-31,-3 0 42 16</inkml:trace>
  <inkml:trace contextRef="#ctx0" brushRef="#br0" timeOffset="49297.8092">17620 4546 236 0,'0'0'88'0,"3"0"-48"0,3 2-40 16,0-2 16-16,0 3-9 15,3-3 1-15,3 0 1 16,0 0 5-16,3-3-8 16,-1 1-3-16,1-1 0 0,-3-8-2 15,-3 3-1-15,-3-7 3 16,-3-1 0-1,-3 5 1-15,-3 3-5 0,-6 0 1 16,-3 3 0-16,-3 0 2 16,1 2-1-16,-1 11-1 15,-3 5 1-15,3-2-1 16,3 2 4 0,0 3 5-16,3-3 1 0,6 3 4 15,6 0-3-15,3 0-1 16,6 0-6-16,6-3-3 15,3-3-9-15,0-2-5 16,11-2-31-16,1-1-11 16,-3-5-43-1,-3-3-41-15,-4-2 51 16</inkml:trace>
  <inkml:trace contextRef="#ctx0" brushRef="#br0" timeOffset="49854.6716">18221 4432 156 0,'0'-3'60'0,"0"3"-32"0,0 0-9 16,0 0 23-16,0 0-6 15,-3 3 2-15,-3-1-16 0,-2 9-5 16,-4 0-10-16,0 4-5 0,-3 1 1 16,0 6 0-1,3-1 3-15,3 0-1 0,3 0 2 16,3-2-6-16,3-4-3 15,6-4 5-15,6-3 3 16,3-8-6-16,0-3 1 16,6-5-10-16,-3 0-2 15,-4-2-1-15,-2-1 2 16,-3 1 10-16,0-6 5 16,-3-5-2-16,-3 2 0 15,-3 1 3-15,-6 2 3 16,0 5-2-16,3 3-2 0,0 3-2 15,0 2 0-15,0 11-2 16,0 5-1 0,3 1 9-16,3 4 4 0,0-2-4 15,12 0-3-15,-3 0-6 16,3 0 0-16,0-3-13 16,0-3-5-16,0-2-52 15,-1-5-24-15,-2-6-15 16</inkml:trace>
  <inkml:trace contextRef="#ctx0" brushRef="#br0" timeOffset="50848.2892">18849 4434 184 0,'0'0'68'0,"-3"0"-36"0,3-5-13 16,-3 5 21-16,1 0-5 15,-4 3 2-15,-3 2-17 16,0 0-6-16,-6 6-9 16,-3-3-8-16,6 5-3 0,3 0-2 15,9-2 2-15,6 2 2 16,6-2-1-16,6-1 1 16,0 1 3-16,8 2-2 15,-2 0 1-15,0 1 2 0,-6-1 2 16,-9 0 14-1,-3 0 7-15,-9 1 0 0,-6-4 0 16,-3 6-10-16,-3-8-5 16,-3-3-5-16,-3-2-3 15,-2-1-6-15,-7-2-4 16,6-2-23-16,6-1-11 16,6-2-15-16,9-6-6 15,12-5-35 1</inkml:trace>
  <inkml:trace contextRef="#ctx0" brushRef="#br0" timeOffset="51087.0113">19037 4278 212 0,'-3'0'82'0,"3"0"-44"0,0 3-44 15,0 10 27 1,0 0-3-16,0 3 7 15,0 8 1-15,0 13-13 16,0 0 1-16,0 0 2 0,0 3-10 16,3 0-4-16,0-9 1 15,-3-4 0-15,3 2-30 16,0-5-14-16,0-6-39 16,-3-5-58-16,0-5 31 15</inkml:trace>
  <inkml:trace contextRef="#ctx0" brushRef="#br0" timeOffset="51296.9145">18942 4466 272 0,'-6'13'101'0,"-6"-13"-54"0,21-13-57 0,-6 16 14 16,9-6 12-16,0 1 11 15,2-1-13-15,7 0-5 0,3 1-6 16,3-1-14-16,3 3-2 0,2 0-43 16,-2 0-17-16,-3 0-38 15</inkml:trace>
  <inkml:trace contextRef="#ctx0" brushRef="#br0" timeOffset="51658.087">19180 4538 132 0,'-3'0'52'0,"3"2"-28"0,3 4-15 16,-3-1 16-16,3 3 10 16,6 5 6-16,-3 3-9 15,0 0-4-15,0 2-16 0,0-2-8 0,-3 3-2 16,2-3 2-16,-2-3 2 15,0-5-2-15,-3 0-1 16,0-3 12-16,0-2 5 16,0-9-2-1,-3-2-4-15,3-5-2 16,0-5-7-16,3-4-3 16,3 1-4-16,3 3 1 15,3 2-1 1,-3-3 0-16,3 3-3 0,0 6-1 15,0 2-28-15,-3 0-13 16,9 11-70 0,-3 2 10-1</inkml:trace>
  <inkml:trace contextRef="#ctx0" brushRef="#br0" timeOffset="52014.7303">19391 4564 168 0,'-3'3'63'0,"3"2"-34"0,3 3-16 16,-3-3 17-16,9 1-4 15,-3 1-1-15,3 1-5 16,0 0-2-16,0-2-10 16,3-1-1-16,0-2 0 0,3-1-1 15,-1-2-1-15,4-5-1 16,-3 0 0-16,-3-3-2 16,0 0-2-16,-3 0-2 15,-3 0-1-15,-6 0-7 0,-3 0-4 16,-3 0 8-16,-3 3 5 15,-3-1 1-15,0 6 3 16,-3 3 0-16,3 2 3 16,1 3 1-16,-1 0 1 15,3 3 2-15,3 2 4 16,0 3 1-16,3-3 0 16,3 0-5-16,6 6-2 15,3-3-6-15,6-3-2 16,-1-2-29-16,4-3-10 15,0-3-23-15,6-13-9 16,3-3-30-16</inkml:trace>
  <inkml:trace contextRef="#ctx0" brushRef="#br0" timeOffset="52377.0663">19644 4591 256 0,'-18'2'96'0,"21"-2"-52"0,12 5-58 16,-9 1 14-16,0-1 7 15,3 0 7-15,0 1 0 16,0-1 2-16,3 0-9 16,0-2-4-16,0-3 0 0,0 0 0 15,-4-3 1-15,1-2-2 16,0 0 1-16,-3-1-9 16,-3 1-1-16,-3-3 2 15,-6 0 2-15,-3 0-5 16,-3 3-2-16,-2 0 6 0,-10 5 1 15,0 2 0-15,3 4 2 16,3 2-1-16,3 5 0 16,3 0 4-16,4 0 3 15,2 0 2-15,6 9 1 16,6 1-2-16,8-1-1 16,4-7-3-16,3-1 1 15,3-4-15-15,0-4-7 16,5-12-21-16,7 1-10 15,-3-11-50 1</inkml:trace>
  <inkml:trace contextRef="#ctx0" brushRef="#br0" timeOffset="52607.7867">19939 4352 272 0,'-9'-8'104'0,"9"11"-56"0,0 2-52 16,0-2 21-16,0 2-7 15,0 3 4-15,0 6-3 16,0 9-1-16,0 12-6 16,0 2-3-16,0 2 2 0,3-2 0 15,0 3 1-15,0 0-5 16,0-6-1-16,0-5-32 16,-3-7-13-16,0-4-20 15,0-5-6-15,-3-2-21 16</inkml:trace>
  <inkml:trace contextRef="#ctx0" brushRef="#br0" timeOffset="52796.5108">19757 4471 232 0,'-3'14'88'0,"6"-17"-48"0,3-10-45 0,0 13 15 16,3-3 25-16,6 1 13 15,9-1-12-15,3 0-6 16,5 1-18-16,4-4-14 0,12 1-7 16,-7 0-37-16,-2-1-17 15,-6 1-65-15</inkml:trace>
  <inkml:trace contextRef="#ctx0" brushRef="#br0" timeOffset="53158.9469">20302 4543 88 0,'-3'-3'33'0,"6"3"-18"0,-3 0-18 0,3-5 6 0</inkml:trace>
  <inkml:trace contextRef="#ctx0" brushRef="#br0" timeOffset="53532.7815">20305 4524 169 0,'0'0'37'15,"0"0"1"-15,0 0 0 0,0 6-8 16,0 2-2-16,0 2-15 15,6 3 5-15,0 3 5 0,0 3 3 16,-3-1 4-16,0 6-3 16,0-3 1-16,0-5-14 15,0-3-3-15,-3-2-9 16,0-3-2-16,0-3 2 16,0-5 1-16,-6-8-15 15,3-5 3 1,6-3 1-16,-6-2-2 0,9-3 2 15,0 2 2-15,3-5 3 16,0 6 2-16,5 2 1 16,-2 8 6-16,3 3 4 15,0 2-1-15,0 6 2 16,-3 2 0-16,0 5 3 16,-3 6-7-16,-3 3-4 15,-3-1 0-15,-3-2 0 16,0-3-6-16,0 1-2 15,3 2-51 1,3-6-60 0,6-13-17-1</inkml:trace>
  <inkml:trace contextRef="#ctx0" brushRef="#br0" timeOffset="53966.9338">20692 4543 220 0,'-9'-3'85'0,"6"1"-46"0,-6 2-24 16,3 0 26-16,0 2-11 15,-6 4-2-15,3 1-19 16,-3 1-5-16,4 6-3 16,-1 2-1-16,3 2 2 0,3 1-1 15,3-4 2-15,3 1-2 16,3 0 2-16,3-5-4 0,-1-3 0 15,1-8-1 1,3-3 0-16,-3 0-3 0,0-2-1 16,0 0 0-16,-3-6 4 15,-3-2-4-15,0 0 2 16,0-3-3-16,-3 3 0 16,0-1 6-16,0 7 2 15,3-1 5-15,-3 2 3 16,3 4 5-16,0 4 1 15,0 6 0-15,6 5 1 16,0 1-2-16,0 2 1 16,3-3-8-16,-1 8-2 15,1-5-3-15,0-3-2 16,0-2-28-16,0-3-11 16,-3-3-19-16,3-2-4 0,-3-11-54 15</inkml:trace>
  <inkml:trace contextRef="#ctx0" brushRef="#br0" timeOffset="54537.991">20844 4559 192 0,'0'0'74'0,"3"5"-40"0,0 3-13 16,0-3 22-16,0 3-8 15,-3 3-1-15,3 2-6 16,-3 0-3-16,0 1-13 15,0-4-3-15,0 1-2 0,-3-3-6 16,3-3 0-16,0 0-1 0,0 0 2 16,0-5-10-1,0 0-2-15,0 0-2 0,0-2 0 16,3-6-7 0,0-3-2-16,3-2 2 0,0-3 3 15,-1 0 12-15,4 3 5 16,0 0 4-16,0 2 2 15,0 3 3-15,0 3 4 16,0 2-2-16,6 3 3 16,-3 6 1-16,-3 2 2 15,0 2-4-15,-3 1 0 16,-3 2-4-16,0-2-1 16,-3-1-5-16,0-2-3 0,0 0 2 15,0-3 2-15,0-5-9 16,3 0-6-1,6-5-4-15,2-5 0 16,-2-6 3-16,3-3 0 16,0 3 2-16,0-2 3 15,0 4 3-15,0 9 11 16,-3 3 4-16,0 4 10 16,0 6 6-16,0 5-9 15,-3 3-1-15,-3 0-10 16,-1 0-3-16,1 0-5 15,0 2-1-15,0-2-28 16,3-3-13-16,0-2-20 16,3-3-7-16,6-3-56 15</inkml:trace>
  <inkml:trace contextRef="#ctx0" brushRef="#br0" timeOffset="54911.7415">21329 4580 272 0,'3'0'101'0,"6"3"-54"0,0-1-44 0,-3 1 21 16,0 0-3-16,3-3 2 15,0 0-8-15,-1 0-2 16,7 0-7-16,-3-3-6 0,6 0-1 16,-3-2 3-16,-3 0 1 15,0-1-1-15,-3-2 1 0,-3 0-7 16,-3-2 1-16,-9-9-6 15,-6 6 1-15,-3-3 2 16,-3 6 1-16,-3 2 0 16,0 2 1-16,1 4 3 15,-1 15 2-15,0 0-2 16,3 6 0-16,-3 2 12 16,6 3 7-16,3 2-3 15,9 6 0-15,6 2-9 16,6-5-2-16,6-5-2 15,6-5-2-15,9-9-21 16,6-2-9-16,-1-2-31 0,1-12-12 16,-3-10-49-1</inkml:trace>
  <inkml:trace contextRef="#ctx0" brushRef="#br0" timeOffset="55242.2642">21621 4172 208 0,'0'-2'79'0,"3"-1"-42"0,0 3-43 0,6 3 95 15,2 2-20-15,1 0-17 16,0 6-13-16,3 10-25 16,0 14-4-16,0 2 0 0,-3 8-2 15,-6 2 3-15,-6 1-2 16,-3-1 0-16,0 1-5 16,-9-3-1-16,-3 0-36 15,-3-8-18-15,0-8-40 16,-3-2-16-16,1-9-20 15</inkml:trace>
  <inkml:trace contextRef="#ctx0" brushRef="#br0" timeOffset="76924.8702">11200 7369 156 0,'0'-24'57'0,"9"21"-30"0,-3 3-16 0,-6 0 18 0,0 0-2 16,0 5 4-16,0 1-2 15,0 4 0-15,-3 9-16 16,-3 5 5-16,-3 5 3 0,-3 3-5 16,-3-1-1-16,0-2-5 15,0 1-1-15,3-4-3 16,0-2 1-16,3-3-4 16,3-3 0-16,1-2-1 15,2-2-2-15,3-1 3 16,0-3 2-16,3 1 0 15,2 0 0-15,4-6-3 0,0 0-2 16,0-5 1 0,6-3 1-16,0-2 1 0,3-3 3 15,3 0-3-15,5-2-2 16,7 2-3-16,0 0 1 16,0 3 1-16,-4-1 2 15,1 1-1-15,-3 0-1 16,-3 2 1-16,-3 0 1 15,-3 3-10-15,-1 0-2 16,-2 0-13-16,-3 0-5 16,-3 0-25-16,-3 0-9 15,0 0-57 1</inkml:trace>
  <inkml:trace contextRef="#ctx0" brushRef="#br0" timeOffset="79412.5444">11262 7559 88 0,'-6'5'35'0,"3"9"-18"0,0-6-2 0,3-8 15 16,0 0 10-16,0 0 6 15,0 0-10-15,0 0-4 16,0 0-18-16,0 0 0 0,6-3 2 15,3 0 1-15,3-2 1 16,3-3-3-16,6 0 1 16,3-5-7-16,-1 2-1 15,1-5-2-15,0 1-1 16,3-1-3-16,3-3 1 16,-1 1 0-16,1-1 1 15,0 3-5-15,-3 0 1 0,-1 1 0 16,1-1 2-1,0 0-3-15,3 0 0 0,3 0 1 16,-4 0 2-16,1 0-1 16,-3 3-1-16,-3 0-2 15,0 0 1-15,-7 2 1 16,4 3 2 0,0 0 1-16,-3 0-4 15,0 3 1-15,0 0 0 16,-4-1 0-16,1 1-3 15,0 0 2-15,3-1 1 16,-3 4 2-16,0-1-1 16,0 1-1-16,-3-1-2 15,0 0 1-15,-1 1 1 16,1-1 2-16,0 3-1 0,3 0 2 16,0-3-4-16,0 1-2 15,-3 2 4-15,0-3 1 16,0 3-3-16,0 0 1 15,-1 0 0-15,-2 0 2 16,0 0-3-16,-3 0 0 16,0 0 1-16,0 0 0 15,0 0 0-15,0 0 0 16,-3 0 0-16,0 0 2 16,-3 0-1-16,3 0-1 15,0 0-2-15,0 0 1 0,0 0 1 16,-3 0 0-16,3 0 0 15,-3 0 2-15,0 0-3 16,3 0 0-16,0 0 1 16,0 0 2-16,0 0-3 15,0 0 0-15,-3 0 1 16,6 0 2-16,-6 0-1 16,3 0-1-16,0 3 1 15,0-3 1-15,0 0-3 16,0 0 0-16,0 0 1 15,0 2 0-15,3-2 0 16,0 0 2-16,-4 0-1 16,1 0-1-16,3-2-2 0,0 2 1 15,0 0 3-15,0 0 1 16,0 0-1-16,0 0-2 16,3 0 1-16,0 0-1 15,0 0 0-15,0 0 0 16,0 0 0-16,0 0 2 15,0 0-1-15,0 0-1 16,0 0 3-16,-1 0 0 16,-2 0-1-16,12 2-2 15,-6 1 1 1,0-3-1-16,0 0 0 16,0 0 2-16,0 0 1 0,0 0-1 15,0 0-2 1,0 0 1-16,-1 0-1 0,1 0 0 15,-3 0 0 1,3 3 0-16,-3-3 2 0,3 0-3 16,0 0 0-16,0 0 1 15,-3 0 2-15,0 0-3 16,0 0 0-16,0 2 1 16,-1-2 2-16,1 0-1 15,-3 0 2-15,0 3-2 16,0-3-1-16,-3 0 1 15,0 0-1-15,-3 0-3 16,0 0 2-16,0 0 1 16,0 0 2-16,0 0-1 15,0 0-1-15,0 0 1 16,0 0-1-16,0 0 0 0,0 0 0 16,0 0 0-16,0 0 2 15,0 0-1 1,0 3-1-16,-3 2-2 0,-3 0 1 15,-3 0 1-15,0 3 2 16,-2 0-3-16,-1 3 0 16,0-1 1-16,0 1 2 15,0 2-3-15,3 3 0 16,0-3 1-16,0 3 2 16,3 0-3-16,0-3 0 15,3 1-1-15,0 1 0 16,3 4 2-16,0-1 0 0,3-2-3 15,3 0 2-15,3 0 3 16,3-3 1-16,3 3-1 16,0-3-2-16,3 1 3 15,0-1 0-15,-1-3-4 16,1 4 1-16,3-4 2 16,0 1 1-16,3-3-1 15,0 0-2-15,-1-3 1 16,4 0-1-16,0 1 2 15,0-1 1-15,2 0-1 16,4-2 1-16,3-1-2 16,0 1-1-16,-1 2 3 15,-2-5 0-15,0 3-1 0,3 0-2 16,-4-1-2-16,4-2 1 16,0 3 1-16,-1 0 2 15,1-1-1-15,3 1-1 16,3 0-2-16,-1-1 1 15,-2 1 3-15,-3-3 1 16,-1 0-1-16,4 0 1 16,0 0-4-16,-1 0 0 15,1 0-1-15,-3 0 0 16,0 0 4-16,2 0 3 16,4 3-7-16,-3-1 0 15,-4 1 0-15,-2 2 1 16,0-2 3-16,-3-1 3 15,-1 4-2-15,-2-1 0 16,0 0-1-16,0 1 1 0,-3 2-2 16,-1 2-1-16,-5 1 1 15,0-1-1-15,-3 3-3 16,-3-2 0-16,0 0 2 16,-3-3 0-16,0 0 1 15,-3-1 2-15,0-1-1 16,0-4-1-16,-1-2-13 15,-2 0-4-15,0-2-18 16,0-1-7-16,0 0-36 16,0 1-12-16,0-1-17 15</inkml:trace>
  <inkml:trace contextRef="#ctx0" brushRef="#br0" timeOffset="79789.5598">14471 7705 228 0,'-6'-6'85'0,"9"6"-46"0,0 0-46 0,-3 0 16 15,0 0 9-15,3 3 9 16,0 2-8-16,0 3-3 16,3 3-9-16,0-1-3 0,0 4 2 15,0-1-1-15,0 0 0 16,0 3-3-16,0 5 1 15,-1-2 0-15,-2-3 1 0,0-3 0 16,-3-3 0 0,-3 1 0-16,-2-3 0 0,-4-3 6 15,-3-2 6-15,-3-3 1 16,0 0-1-16,-3-3-2 16,3 1 1-16,-3-4-6 15,0 4-3-15,4-1-3 16,2 0-3-16,0 1 1 15,3-4-1-15,0 1-27 16,3 0-9-16,3 2-44 16,0 6-95-1</inkml:trace>
  <inkml:trace contextRef="#ctx0" brushRef="#br0" timeOffset="81403.3169">12965 6628 156 0,'0'-8'57'0,"0"13"-30"0,3-5-14 16,-3 0 19-16,0 0-9 15,3 5-1-15,0 3 2 16,0 3 2-16,0 8-13 16,-3 4 1-16,0 6 0 0,0 3 4 15,0 0 1-15,0 0-8 16,0 5-2-16,-3-8-5 16,3 0-1-16,0-5-1 15,3-6 1-15,-3-2-7 16,0-3 1-16,3-2-39 15,0-6-14-15,6 1-45 16,-1-4-38-16,1-4 54 16</inkml:trace>
  <inkml:trace contextRef="#ctx0" brushRef="#br0" timeOffset="81578.7918">13140 6826 200 0,'-3'0'77'0,"6"3"-42"0,3 2-45 0,-3 0 11 16,0 3 19-16,-3 3 11 0,0 0-9 16,0-1-2-1,3 6-12-15,-3 0-7 0,3 2-4 16,-3-2 2-16,0-2-42 16,0-1-18-16</inkml:trace>
  <inkml:trace contextRef="#ctx0" brushRef="#br0" timeOffset="81754.7692">13161 6660 240 0,'-6'-6'90'0,"9"4"-48"0,0-1-71 0,-3 3 6 16,6 0-14-16,0-3 0 15,0 1-40 1,3-1-16-16</inkml:trace>
  <inkml:trace contextRef="#ctx0" brushRef="#br0" timeOffset="81958.7635">13307 6609 172 0,'-3'11'66'0,"3"-3"-36"0,0 8-22 0,3 0 16 15,0 2 5-15,-3 3 5 16,0 3-7-16,0 5-2 15,0 0-14-15,0 0-2 0,0 0-2 16,0 1-3-16,3-4-3 16,-3-2-5-16,0-3 0 0,3-5-38 15,-3-3-14 1,0-2-38-16,0-6-31 16,0-5 53-16</inkml:trace>
  <inkml:trace contextRef="#ctx0" brushRef="#br0" timeOffset="82240.4944">13423 6808 196 0,'-9'-3'74'0,"12"6"-40"0,-6-1-38 16,0 1 15-16,-3 0 5 15,-3 2 7-15,-3 0 1 16,1 1 1-16,-1 1-14 15,0-1-7-15,-3-1 0 0,9 3-3 0,0-3-1 16,3 3 3-16,3 0 0 16,0 0 3-16,6 3 1 15,3 2-1-15,3 3-1 16,0 0-3-16,0-3-2 16,0-3-6-16,-1 1-1 15,7-3-41-15,6 0-16 16,-3-3-42-1</inkml:trace>
  <inkml:trace contextRef="#ctx0" brushRef="#br0" timeOffset="82613.4782">13605 6863 252 0,'3'0'93'0,"3"0"-50"0,0 0-50 0,0 3 16 0,0-3-2 15,2 0 6-15,1 0-3 16,0-3 0-16,0 1-6 16,0-1-5-16,3-2 0 0,-3-1 1 15,0 1 2-15,-3-3 1 16,-3 0 1-16,-6 0-2 16,-3 0-2-16,-3 3 1 15,-3-3 1-15,-6 6-3 16,-3-1 0-16,1 6-1 15,-1 7-2-15,3 1 3 16,3-1 0-16,3 3 1 0,3 3 0 16,3 6 6-16,3 4 6 15,6-2-4-15,6 0 0 16,6-3-4-16,3-5-1 16,3 0-8-16,11-6-4 15,1-5-39-15,0-2-19 16,0-6-47-1</inkml:trace>
  <inkml:trace contextRef="#ctx0" brushRef="#br0" timeOffset="83155.5844">14096 6583 216 0,'0'2'82'0,"3"1"-44"0,-3 8-33 16,3-3 19-16,-3 8 0 16,0 10 5-16,0 3-6 15,0 0-4-15,0 3-11 16,0-3-3-16,0-2 1 0,-3-1-1 15,3-5 2-15,0-5-6 16,0-3-1-16,0-2 0 0,-3-3 0 16,0-3-5-16,3-2-1 15,-3-3-8-15,3-3-2 16,0-5 2-16,0-2 1 16,3-1 3-16,3-2 1 15,0 2 6-15,3 1 1 16,9 2 2-16,2 2 0 15,4 4-3-15,-3 4 2 16,0 6 5-16,-3 3 2 16,-3 2 13-16,-3 0 7 15,-4 6-2-15,-5 5 0 16,-3-3-4-16,-5-3-1 16,-4 1-12-16,-6-3-5 0,-3-3-3 15,-3-2-3-15,0-4-19 16,0-4-8-16,3 0-22 15,4-3-6-15,2 0-20 16,3-3-47 0,6-10 28-16</inkml:trace>
  <inkml:trace contextRef="#ctx0" brushRef="#br0" timeOffset="83557.8014">14304 6839 196 0,'-3'3'74'0,"3"0"-40"0,0 2-35 0,0 0 12 16,0 3 10-16,0 3 9 16,0 5-3-16,0 2 1 15,3 3-15-15,0-2-3 0,3-3-3 16,3-3-1-16,6 0-1 16,0-5 1-16,6-2 1 15,0-4-1-15,-1-4-1 16,-2-14-6-16,0 0-1 15,-3 0 3-15,-3 0 3 16,-3-2-1-16,-3 2-2 16,-3 0 2-16,-3 3 2 15,0 2 4-15,0 3 2 16,0 3-3-16,0 5-3 0,0 2-5 16,0 6 0-16,3 3 4 15,0 7 2-15,3 6-7 16,0 0-1-1,0-3 4-15,0 0 4 0,2-2-8 16,1-3 0-16,0-3-33 16,0-2-14-16,0-3-41 15,6-8-67 1</inkml:trace>
  <inkml:trace contextRef="#ctx0" brushRef="#br0" timeOffset="83739.7473">14673 6858 264 0,'-6'0'99'0,"9"3"-54"0,0-1-66 0,-3-2 9 16,0 8 25-16,0 3 16 15,0 10-7-15,0 0-1 16,0 0-13-16,3 0-5 0,0 1-2 16,0-4-12-16,0-5-3 15,0 1-48-15,0-4-22 16,0-4-20-1</inkml:trace>
  <inkml:trace contextRef="#ctx0" brushRef="#br0" timeOffset="83903.5602">14638 6718 280 0,'-3'-3'104'0,"6"0"-56"0,11 3-58 0,-11 0 14 0,3 0-8 15,0 0 3-15,0 3-38 16,0 5-13-16,3 0-53 16,3 0-21-16</inkml:trace>
  <inkml:trace contextRef="#ctx0" brushRef="#br0" timeOffset="84195.4691">14891 6652 176 0,'-3'-6'66'0,"3"9"-36"0,0-3-22 0,0 0 18 16,0 5-9-16,0 9 1 16,0 4 4-16,-3 6 6 15,0 2-15-15,3 6 6 0,0 8 4 16,-6 2-8-16,6-2-3 15,0-3-5-15,3-3-2 16,-3-5-12-16,3-5-5 16,0-3-43-16,3-5-16 15,0-3-35 1,3-5-20-16,2-5 61 16</inkml:trace>
  <inkml:trace contextRef="#ctx0" brushRef="#br0" timeOffset="84654.137">15123 6900 240 0,'-9'-8'90'0,"-3"8"-48"0,3-2-31 15,3 2 21-15,-3 0-8 16,0 0-2-16,-3 2-15 16,-3 4-4-16,1 7-2 15,-1 8-6-15,3 0 1 0,3 0 2 16,3 1 1-16,3-1-4 15,6-3 1-15,3-2 2 16,3-3 1-16,3-5-4 16,3-5 1-16,5-6 2 0,-2-2 1 15,-3-6-2 1,0-4 0-16,-3-12 4 16,0-2 1-16,-3-5-5 0,-6-1 0 15,0-4-4-15,-6-4 2 16,0 1 3-16,-6 10 3 15,3 6 9-15,0 7 3 16,0 6-4-16,3 2-3 16,0 22-10-1,3 5 13-15,0 5 5 16,6 5 5-16,3 4 1 16,0 4-7-16,0 3-3 15,0-3-3-15,0-2-2 16,0-8-12-16,-1-3-3 0,1-5-41 15,0 0-17-15,3-8-51 16,-3-6-33 0,0-4 70-16</inkml:trace>
  <inkml:trace contextRef="#ctx0" brushRef="#br0" timeOffset="84822.3692">15328 6890 260 0,'-3'2'96'0,"6"6"-52"0,-3 19-43 15,0-9 21-15,0 1 6 16,-6-3 6-16,9 0-17 16,-3-1-7-16,3 1-7 15,0-5-9-15,0 0-1 0,0-4-48 0,0 1-18 16,3-5-49 0</inkml:trace>
  <inkml:trace contextRef="#ctx0" brushRef="#br0" timeOffset="84984.8989">15298 6816 288 0,'-6'-6'107'0,"6"6"-58"0,3 0-64 0,-3 0 13 16,6 0-22-16,-6 0-5 15,9 3-60-15,0 0-24 16,0-1 36-16,3 1 18 15</inkml:trace>
  <inkml:trace contextRef="#ctx0" brushRef="#br0" timeOffset="85343.5188">15420 6990 236 0,'0'35'88'0,"3"-22"-48"0,0 5-40 16,0-10 16-16,-3 0 4 15,0-2 7-15,0-1-10 16,0-5-2-16,3 5-9 15,-3-5-4-15,3-5 3 16,-3 0-1-16,3-3-4 16,-3-3 0-16,3-7-2 15,3-9 0-15,0 3-3 0,3 3-1 16,3 3 3 0,3 4 1-16,3 4-1 0,0 2 2 15,-1 3 3-15,1 5 3 16,-3 2 4-16,0 6 5 15,-3 8 1-15,-3 0 0 16,-3 2-5-16,0-2-2 16,0 0-6-16,-3 0-2 15,0-5-2-15,0-1-2 16,0 1-33-16,0-1-12 16,9-2-31-16,-3-5-12 15,-1-6-6 1</inkml:trace>
  <inkml:trace contextRef="#ctx0" brushRef="#br0" timeOffset="85808.7434">15891 6877 272 0,'-15'-3'104'0,"12"3"-56"0,-3 0-54 16,3 3 17-16,-3-1-1 15,-6 3 6-15,0 1 5 16,-3 7 4-16,3 6-13 15,3-1-7-15,1 1-1 0,2-4-3 16,9 1-1-16,0-2 1 16,2-1 1-16,4-5-3 15,0-3-2-15,3-2-1 0,0-3 3 16,0-3-2-16,-3-2-1 16,0 2 0-16,-3-10 3 15,0 2 2-15,-3 3 4 16,0 0-2-16,0-5-2 15,0 3-5-15,-3 2 0 16,0 8-7 0,6 13-1-1,3 5 7-15,0 4 4 16,-1 1 2-16,1 12 2 16,-3-1 20-16,0 1 12 15,-3-1 4-15,-3-2 1 16,-6-3-4-16,-6-5 0 15,-5-1-16-15,-7-7-4 16,-6-2-6-16,-3-7-1 0,3-4-34 16,1-3-15-16,2-3-46 15,3-4-19-15,6-7-56 16</inkml:trace>
  <inkml:trace contextRef="#ctx0" brushRef="#br0" timeOffset="87898.8004">16376 6816 128 0,'0'-3'49'0,"0"3"-26"0,3 3-9 0,0-1 17 16,-3 4 5-16,0 4 5 16,3 1-9-16,-3 2-4 15,3 0-16-15,0 6 6 0,-3 5 2 16,3-1-6-16,0-4-1 16,-3-3-7-16,0-3-2 15,3-2-2-15,-3-3-2 16,0-3 1-16,0 0 1 15,0-2 3-15,0-3 4 16,0 0 2-16,0 0 1 16,0-3-4-16,0-7 0 15,3-1-5-15,0-5-2 16,6 3 0-16,0-3-1 16,8-3-5-16,-2-2 1 15,0 0 0-15,0 3-1 0,0 2 4 16,0 2 0-16,-3 4-2 15,0 2 2-15,-3 5 1 16,-1 6 0-16,1 5 4 16,0 2 2-16,-3 4 2 15,0-1 0-15,0 3-4 16,0 5-1-16,0-2-3 16,0-4-3-16,0-1-14 15,-3-1-6-15,0-3-15 16,0-2-4-16,6-2-10 15,0-4-5-15,0-2-29 16,3-8-25-16,-3-10 45 16</inkml:trace>
  <inkml:trace contextRef="#ctx0" brushRef="#br0" timeOffset="88286.8899">16706 6813 176 0,'-3'-8'66'0,"3"8"-36"0,0 0-13 0,0 0 20 16,0 3-6-16,0 5-1 15,0 5-8-15,0 3-1 16,0 8-12-16,0 7 3 0,3-2 2 16,0-2-1-16,3-3 2 15,3-3-10-15,3-3-6 16,0-7 1-16,3-3 1 16,0-3-5-16,0-7 1 15,0-4-8-15,-4-7-1 16,-2-8 2-16,0 0 1 0,-3-3 6 15,-3 0 1-15,0 0-1 16,-3 3 2-16,0 3 5 16,0 4 2-16,0 4 6 15,0 2 3-15,0 3-6 16,0 5-3-16,0 7 3 16,3 7 4-16,0-1-1 15,6 13 1-15,0-2-5 16,-3 0-3-16,6-3-7 15,0 0-1-15,0-5-26 16,0-3-8-16,-3-5-23 16,-1 0-8-16,1-5-47 15</inkml:trace>
  <inkml:trace contextRef="#ctx0" brushRef="#br0" timeOffset="88825.799">16992 6837 212 0,'-3'2'79'0,"6"9"-42"0,3 5-37 0,-3-5 16 15,0 4 17-15,-3 9 13 0,0 0-3 16,-3 0-4 0,0 0-21-16,3-3-11 0,0-3-5 0,0-4-2 15,0-4 0 1,3 1-11-16,-3-6-3 15,0-5 0-15,3-3 3 0,0-5-2 16,3-5 1-16,-3-8-5 16,3-3-2-16,0-2 8 15,3 2 6 1,0 3 6-16,0 5 2 0,2 5 3 16,7 6 3-16,-3 5 7 15,-3 5 2-15,0 17-1 16,-3-4 2-16,-3 1-4 15,0-4-1-15,-3-1-4 16,0-1-1-16,0-3-8 0,0-4-2 16,-3-6-7-16,0 0-2 15,6-3-4 1,0-10 1-16,3-8-6 0,0-3-3 16,2 0 3-16,4 3 3 15,3 5 12-15,-3 5 5 16,0 6 13-16,0 8 8 15,3 5 4-15,-3 13 4 16,-4 3-12-16,1 2-3 16,-3 1 0-16,-3-4 0 15,0-4-19-15,0-3-7 16,9-3-74-16,3-8-65 16</inkml:trace>
  <inkml:trace contextRef="#ctx0" brushRef="#br0" timeOffset="89324.0583">17784 6567 144 0,'-21'0'55'0,"21"0"-30"0,0 0-29 16,0 0 8-16,0 0 4 15,0 0 5-15</inkml:trace>
  <inkml:trace contextRef="#ctx0" brushRef="#br0" timeOffset="89696.64">17766 6578 282 0,'3'15'42'0,"0"9"4"0,0 8 0 16,-3 2-1-16,0 6-10 0,0-3-2 16,0-2-16-16,0 9-5 15,0-6-8-15,0-7-1 16,0-4-1-16,0-9-2 16,0-2-4-16,0-3-2 15,0-5 3-15,0-2 1 16,0-14-7-16,0-8-4 15,6-3-2-15,0-2-1 16,6-5-2-16,0-1 1 16,3 6 7-16,-1 0 5 15,4 5 6-15,3 3 2 16,-3 0 7-16,0 7 4 16,0 4 6-16,3 4 2 15,-7 11 0-15,4 1-2 16,-9 4-2-16,0 6-1 0,0 2-7 15,-6 1-4-15,0-3-8 16,0-6-3-16,0-2-25 16,-3-3-8-16,3-2-18 15,0-3-5-15,9-8-84 16,3-11 35 0</inkml:trace>
  <inkml:trace contextRef="#ctx0" brushRef="#br0" timeOffset="89996.7122">18141 6845 244 0,'-12'16'90'0,"9"-3"-48"0,0 5-27 0,3 6 26 16,0-3-7-16,0 3 1 16,3-5-14-16,3-1-3 15,3-2-10-15,3-3-5 0,3-5 0 16,6-5 4-16,5-8 4 15,-2-3-6-15,0-8-1 16,-6-3-2-16,-3 1-2 16,-6-3 3-16,-3-1 0 15,-6 1 1-15,-15 0 0 16,-3 3-9-16,0 2-4 16,0 5-13-16,-3 3-6 0,4 0-25 15,2 3-9 1,3 2-152-1,9 1 99-15</inkml:trace>
  <inkml:trace contextRef="#ctx0" brushRef="#br0" timeOffset="90372.7762">18329 6821 220 0,'-6'13'82'0,"9"3"-44"0,0 5-27 16,0-5 21-16,-3 5 3 15,3 3 3-15,-1 0-12 16,4-3-5-16,3 0-12 16,0-2-6-16,3-3 0 0,3-3 0 15,3-5 1-15,0-8-2 0,3-3-2 16,-4-2-4-16,-2-6-2 16,-3-13-4-1,-3 1-1-15,-3-1 8 0,0-3 4 16,-3 4 0-16,-3 1-1 15,0 7 5-15,0 4 4 16,0 3-5-16,0 5-2 16,0 3-1-16,3 6 1 15,0 2 1-15,3 2 3 16,0 6-1-16,0 0 2 16,3 5-13-16,0-5-3 15,0 0-25-15,0-3-8 0,0-2-24 16,-1-3-11-16,4-6-28 15</inkml:trace>
  <inkml:trace contextRef="#ctx0" brushRef="#br0" timeOffset="90688.0542">18739 6773 260 0,'-21'-5'96'0,"19"5"-52"0,-16 0-32 16,12 3 26-16,0-1-7 15,-3 4-1-15,-3 2-16 16,0 2-9-16,0 6-3 16,3-3-5-16,3 0 0 0,6 3-1 15,3-2 3-15,6 4-2 0,3 6 1 16,6-3 0-16,3-2-2 16,-6-4 11-16,-1 1 8 15,-2 0 7-15,-12-3 4 16,-3 1-2-16,-6-1-3 15,-2-5-14-15,-1 0-6 16,0-3-26-16,0-2-8 16,0-3-17-16,3 0-6 15,0-3-34-15,6-5-15 16,3-2 3 0</inkml:trace>
  <inkml:trace contextRef="#ctx0" brushRef="#br0" timeOffset="91049.4511">18829 6898 272 0,'0'8'101'0,"6"-6"-54"16,8 12-57-16,-5-17 16 0,0 3 3 15,0 0 12 1,6-3-4-16,6-2-8 16,-3-3-6-16,-3 0 0 0,-3-3-9 15,-3 1-1-15,-1-1 2 16,-5 1 2-16,-9-4-3 15,1 4 0-15,-7-1-2 16,-3 6 2-16,0 0 4 16,-3 5 1-16,3 5 5 0,0 3 2 15,3 5 13-15,0 0 7 16,3 9 2-16,4 1 3 16,2 1-13-16,6 0-5 15,2-3-11-15,4 0-1 16,3-5-17-16,18-5-35 15,0-3-2 1,3-6-15-16,-4-2-2 16,1-2-19-1,3-14-25-15,-3-5 47 16</inkml:trace>
  <inkml:trace contextRef="#ctx0" brushRef="#br0" timeOffset="91287.2681">19198 6808 272 0,'-21'-24'104'0,"18"21"-56"0,-15 1-27 0,12 2 30 0,-3 0-16 15,0 2-3-15,-3 4-20 16,3-1-8-16,0 5-3 16,4 4-4-16,2 2 0 0,3 2-3 15,5 14-1-15,1-3 4 16,3 0 3-16,0 0 7 16,-3-5 4-16,-3-3 9 15,-3-2 7-15,-3-1 1 16,-6-5 3-16,-6 1-15 15,-2-6-4-15,-4-3-24 16,-3-3-6-16,3-2-36 16,-3 0-13-16,3-5-104 15</inkml:trace>
  <inkml:trace contextRef="#ctx0" brushRef="#br0" timeOffset="92238.2006">19650 6805 184 0,'-21'0'68'0,"18"3"-36"0,-15 5-24 16,15 0 18-16,-2 2 0 16,-4 6 4-16,-3 8-3 15,6 8 1-15,3-1-16 16,3 1 0-16,3-3-1 0,6-5-2 16,12-3 2-16,-1-2 0 0,4-9 1 15,0-4-4-15,0-9 0 16,-3-5-3-1,-4-3 2-15,-2-2-2 0,-3-5 2 16,-6-3-2-16,-6-1 2 16,-3 1 0-1,-6 3 1-15,-3 2-2 0,1 3-1 16,-7 2-21-16,3 0-7 16,0 3-26-16,3 1-9 15,6 1-44 1,12-2-53-16,3 0 50 15</inkml:trace>
  <inkml:trace contextRef="#ctx0" brushRef="#br0" timeOffset="92579.5315">19802 6858 228 0,'0'13'88'0,"3"3"-48"0,15 16-47 0,-12-14 16 0,-3 4 14 15,0-1 9-15,0-3 4 16,0 1 1-16,-3-3-20 15,0-3-10-15,0-3-3 0,3-4-3 16,-3-4-1-16,0-2 5 16,0-2 1-16,3-6-7 15,0-3-4-15,3-7 0 16,-1-11 1-16,4 2-3 16,0 3 2-16,3 3 5 15,0 5 2-15,3 6 4 16,0 7 1-16,3 8 1 0,-3 9 0 15,0 9 2 1,-4 1 4-16,-2 0-6 0,0-3 0 16,0-2-9-16,-3-3-1 15,0-3-24-15,18-5-59 16,0-6-3 0,3-7-38-1</inkml:trace>
  <inkml:trace contextRef="#ctx0" brushRef="#br0" timeOffset="92885.7149">20430 6832 272 0,'0'5'104'0,"6"5"-56"0,6 12-45 16,-6-12 21-16,3 6 1 15,0 8 7-15,0-3-13 16,0 0-3-16,2-2-10 16,4-3-11-16,0-3-4 0,-3 0-20 15,0-5-6-15,0 0-22 16,0-5-6-16,0-3-51 15,0-6-19 1,0-4 70-16</inkml:trace>
  <inkml:trace contextRef="#ctx0" brushRef="#br0" timeOffset="93094.686">20707 6824 236 0,'-9'21'90'0,"9"3"-48"0,-9 31-25 0,0-31 25 15,0 5 2-15,-6 5 5 16,0 4-20-16,-3-4-9 16,1 0-12-16,-1-2-15 0,3-3-3 15,3-5-19-15,3-6-7 16,6-4-49-16,3-6-14 16,12-8-41-1,0-3 40-15</inkml:trace>
  <inkml:trace contextRef="#ctx0" brushRef="#br0" timeOffset="93453.5939">20841 6837 220 0,'-6'0'85'0,"3"5"-46"0,-3 6-19 0,3-3 24 15,0 2-2-15,0 17-1 16,0-1-16-16,0 1-7 16,3-4-11-16,3-1-5 0,3-4 1 15,3-5-2-15,3 1 2 16,3-9 0-16,3-2 1 16,-1-6-5-16,-2-2 1 15,3-3 0-15,-3-8 0 16,-9-5 2-16,-3-1 3 15,-3 1 0-15,-3 0 2 16,-6 0-11-16,0 0-4 16,-3 5-12-16,0 3-5 15,3 2-24-15,0 3-9 16,3 0-42 0,6 3-47-16,3 0 52 0</inkml:trace>
  <inkml:trace contextRef="#ctx0" brushRef="#br0" timeOffset="93796.6618">20978 6832 240 0,'-18'15'90'0,"18"1"-48"0,0 8-40 15,0 0 17-15,0 0 7 16,0 0 6-16,9-3-8 16,3 0-4-16,0-5-11 15,2-3-4-15,1-2-1 0,3-6-5 16,-3-2 1-16,3-3-2 15,-3-8-2-15,0-3 0 16,-3-8 0-16,-3-4 0 0,-1-1 0 16,-2-3 3-1,0 4 2-15,-3 1 2 16,-3 7 3-16,3 4-1 0,-3 3 2 16,0 8-2-16,3 5 2 15,3 6-2-15,-3 7 0 16,3 6-3-16,3 0 1 15,0-3-4-15,6 0-2 16,-3-5-20-16,0-3-8 16,0-2-22-16,3-6-8 15,-1-2-43 1</inkml:trace>
  <inkml:trace contextRef="#ctx0" brushRef="#br0" timeOffset="94158.5333">21344 6832 228 0,'0'5'85'0,"3"5"-46"0,0 6-24 16,0-8 26-16,0 3 4 15,3 5 6-15,-3 5-22 16,3-3-9-16,0-2-12 16,-3-3-2-16,0-2 1 0,-1 0-3 15,-2-3-1-15,3-3 3 16,-3-5 1-16,0 0-6 15,0-16-2-15,-3 0 0 16,1 0 0 0,-1 0 3-16,3-2-3 15,0-1 0-15,0 3 1 0,0 3 2 16,3 0 3-16,-1 2 2 16,4 3-3-16,3 1-3 15,6 1-3-15,6 1-1 16,0 0-3-16,0 2 1 15,-3 3-28-15,-1-3-13 16,1 3-42-16,-3-2-20 16,0-11-8-1</inkml:trace>
  <inkml:trace contextRef="#ctx0" brushRef="#br0" timeOffset="94892.2564">22240 6765 228 0,'-3'-2'88'0,"3"-1"-48"0,-3 3-23 15,0 0 27-15,-3 0-8 16,-3 3 2-16,-9-1-11 16,-6 4-4-16,3-1-13 15,4 3-4-15,2 0-2 0,6 2-7 16,3 1-2-16,9 2-5 15,9 0-1-15,0 3 6 0,2 6 2 16,1 7 7 0,-3-6 2-16,0-1 13 0,-6-4 7 15,-3-2 7 1,-3-3 4-16,-3-2-16 0,-3-3-4 16,-6-3-13-16,-6-5-5 15,1-3-20-15,-1-2-7 16,3 0-20-16,3-8-8 15,3-9-34-15,6-1-15 16,3-1-17 0</inkml:trace>
  <inkml:trace contextRef="#ctx0" brushRef="#br0" timeOffset="95154.9317">22472 6464 316 0,'-3'0'121'0,"6"0"-66"0,-3 16-58 16,0-3 22-16,0 5 14 15,0 4 13-15,0 7-10 16,-3 10-6-16,0 1-17 16,0 2-9-16,3 1-2 0,0-12-9 15,0 14 0-15,3-5-24 16,0-8-7-16,-3-3-20 15,0-5-8-15,0-8-47 16,0-6-53 0,-3-2 58-16</inkml:trace>
  <inkml:trace contextRef="#ctx0" brushRef="#br0" timeOffset="95344.128">22296 6744 332 0,'6'-2'123'0,"3"2"-66"0,18-14-53 0,-12 12 24 15,6-1-14-15,5 0-3 16,-2-2-22-16,12 5-7 16,-3 0 8-16,-3-8-48 0,-4 11-20 0,1-8-51 15</inkml:trace>
  <inkml:trace contextRef="#ctx0" brushRef="#br0" timeOffset="95734.8718">22576 6802 212 0,'0'8'79'0,"0"3"-42"0,15 7-17 16,-12-7 24-16,0 2 2 15,0 6 2-15,3 5-15 16,-3-3-8-16,0-3-14 16,0-2-10-16,0-3-3 0,-3-2 5 0,3-3 5 15,-3-3-2 1,0 1 2-16,0-6-1 0,0 0 3 16,0-11 6-1,0-8-7-15,-3 1 0 16,3-1-5-16,0 1-3 15,0-1-5-15,3 3 0 16,3 1 0-16,0-1 2 16,3 2 1-16,0 4 1 15,2-1-11-15,1 3-5 16,0 3-17-16,0-3-4 16,3 6-18-16,-3 2-7 15,6 0-18-15,-3 2-5 0,3 3-3 16</inkml:trace>
  <inkml:trace contextRef="#ctx0" brushRef="#br0" timeOffset="96063.8174">22835 6834 252 0,'-12'8'96'15,"12"-3"-52"-15,12 6-36 0,-9-6 21 0,0 1-2 16,3-1 3-16,-3 0-7 16,9 0-4-16,0-2-11 15,0 0-3-15,0-3-1 0,-1-3 0 16,1-2 0-16,-3 0-5 15,3-3 1-15,-3-3-2 16,-3 0-2-16,-6-2 0 16,0 0 3-16,-6 2-2 15,3-2 1-15,-6 5 2 16,-3 3 0-16,0 2 0 0,-2 6 0 16,2 5 8-16,-6 8 5 15,3 0 5-15,3 5 3 16,6 3-5-1,3 2-1-15,9 1-12 0,3-4-1 16,3-2-18-16,3-2-6 16,3-6-22-16,2-2-10 15,7-3-37-15,6-8-15 16,-6-3-4 0</inkml:trace>
  <inkml:trace contextRef="#ctx0" brushRef="#br0" timeOffset="96423.2222">23109 6853 316 0,'-12'0'118'0,"15"2"-64"0,0 1-67 16,-3-3 17-16,6 3 9 15,0 2 9-15,3-2-5 16,0-1-2-16,6 1-8 16,-1-3-7-16,-2-3-1 0,-3 1-1 15,3-1 0-15,-6-2 2 16,-3-1 0-16,3-2-7 15,-12 0 0-15,3 1-2 16,-6-1 3-16,-3 2 2 16,-6 4 2-16,1 2 1 15,-1 5 3-15,-6 3-3 0,9 2-2 16,3 4 6-16,3-1 5 16,6 16-2-16,3-2-1 15,6-4-2 1,3-2-3-16,3-2-2 0,0-3 1 15,12-3-15-15,-3-2-4 16,5-6-21-16,4-5-7 16,-3-5-31-16,3-11-15 15,-6-8 6 1</inkml:trace>
  <inkml:trace contextRef="#ctx0" brushRef="#br0" timeOffset="96673.6443">23436 6458 276 0,'0'0'104'0,"0"0"-56"0,0 22-45 15,6-17 21-15,-6 13 3 16,0-2 8-16,-6 19-3 16,6-6-2-16,-3 13-16 15,-3 19-4-15,6-16-3 0,0-5-3 16,0 5-3-16,0-8-14 15,0-3-6-15,0 11-23 16,0-21-11-16,0-3-36 16,6-5-16-16,-6-3-4 15</inkml:trace>
  <inkml:trace contextRef="#ctx0" brushRef="#br0" timeOffset="96884.2195">23246 6675 296 0,'18'0'110'0,"3"-2"-60"0,11 2-34 0,-17 0 29 16,3 2-4-16,-3-2 2 16,15 0-19-16,17 0-9 15,-2 0-9-15,3-2-27 0,-13-1-8 16,-5-2-37-16,0 2-120 15</inkml:trace>
  <inkml:trace contextRef="#ctx0" brushRef="#br0" timeOffset="108207.3407">9551 11986 144 0,'0'0'55'0,"0"0"-30"0,0 2-16 0,0-2 16 15,0 6 3-15,-3 4 3 16,0 6-5-16,-3 0-4 16,0 0-12-16,-3 2 5 0,0 1 2 15,0-3-7-15,3 0-1 16,0-3-3-16,0-3-1 16,3-2-3-16,0-2 1 0,0-1 4 15,3-2 6 1,0-3-5-16,0 0 0 0,0-3-4 15,3-2-1 1,3-3-1-16,0-3-2 0,3 1-2 16,0-1 1-16,3-2 1 15,0-6 2-15,0 3-1 16,0 3 2-16,-3 2-7 16,-1 4 1-16,1 1 1 15,3 4 1-15,-3 7 1 16,6 0 0-16,0 3 4 15,0 3 2-15,0-1-2 16,-3 4-3-16,0-1 2 16,-1 0 0-16,1-2-1 15,0-1 1-15,-3-2-15 16,0-3-7-16,0-2-41 0,-3-3-16 16,0-3-38-1</inkml:trace>
  <inkml:trace contextRef="#ctx0" brushRef="#br0" timeOffset="108915.5032">9601 12084 116 0,'-15'2'44'0,"15"-2"-24"0,0 0-6 15,0 0 17-15,0 0-4 16,0 0-1-16,0 5-8 16,0 1-1-16,-3 2-10 15,0 2 2-15,3 4 2 0,0 4 0 16,0 1 1-16,0-1 0 0,0 6 0 16,3 2-6-1,3 1-2-15,3-3-2 0,6 2 1 16,-3-5 0-16,3 0 1 15,0-2 2-15,3-1 1 16,3 4-3-16,-1-7-1 16,7-1 1-16,-3-1 0 15,0 0-2-15,3-2 1 16,5-3 4-16,7-3 4 16,6-5-9-16,2 0 0 15,4-5 0-15,-1-1 1 16,1-4-1-16,3-1 1 15,-4-2-2-15,4-3-1 16,2 0 1-16,4-2 1 0,-1-3 1 16,1-3 1-1,0 3-2-15,-7 2-2 0,1 3 3 16,-4 6 0-16,-5 4-1 16,-6 4-2-16,-7 2 7 15,1 5 3-15,-3 3-1 16,0 2 0-16,-7 4-8 15,-2-4 0-15,-3-2 1 16,0-2 1-16,-6-1-21 16,0-3-10-16,0-2-114 15</inkml:trace>
  <inkml:trace contextRef="#ctx0" brushRef="#br0" timeOffset="109723.7063">11423 12242 160 0,'-12'-8'60'16,"12"8"-32"-16,-3-2-9 0,0 2 23 0,0 0-8 16,-3 0 0-16,-3 0-8 15,-3 0-2-15,-3 5-13 16,-2 0-2-16,-1 14-2 0,0 5-6 15,3 2 0-15,0 1-1 16,6-4 0-16,0 6 0 16,6 1 0-16,3-7-3 15,9-4 0-15,6-3-1 16,3-6 3-16,3-2-29 16,6-8-12-16,5-8-40 15,1 0-49 1,0-2 39-16</inkml:trace>
  <inkml:trace contextRef="#ctx0" brushRef="#br0" timeOffset="110009.0138">11563 12359 188 0,'-15'2'71'0,"6"4"-38"0,3 4-32 0,3-2 14 16,-3 0 5-16,0 3 5 15,3 5-5-15,0-1-1 16,3 4-11-16,3-3 4 0,6 0 1 15,3-3-4-15,3-2-3 16,6-6 3-16,3-3 2 16,-4-7-2-16,1-5 2 0,-3-6-4 15,-3 0-2-15,-3 0 2 16,-3 0 2-16,-6-2-2 16,-3 2-2-16,-3-5-2 15,-9-1-3-15,-3 1-21 16,0 3-11-16,0 4-24 15,3-1-10-15,0 4-46 16</inkml:trace>
  <inkml:trace contextRef="#ctx0" brushRef="#br0" timeOffset="110251.4667">11712 12078 192 0,'0'0'74'0,"3"3"-40"0,0 2-22 0,3 3 19 16,-3 8 6-16,0 8 7 15,-1 5-15-15,1 13-7 16,0 1-13-16,3-1-6 0,0 3 0 16,0-5-4-16,3-9 0 15,0-4-8-15,3-3-4 16,-3-9-44-16,0-1-18 15</inkml:trace>
  <inkml:trace contextRef="#ctx0" brushRef="#br0" timeOffset="110699.9471">11988 12242 184 0,'-5'0'68'0,"2"0"-36"0,-6 6-18 0,6-1 22 15,-6 8-5-15,0 6 2 16,-3 4-13-16,0-1-2 16,3-1-10-1,6 5-5-15,9 1-2 0,3-4 3 16,3-1 5-16,3-6 1 0,6-6 2 16,-1-5 0-16,4-5 2 15,0-8-5-15,-3-2-1 16,-3-3 0-16,-6-3 2 15,-3-3-3-15,-6 1-2 16,-3-6 2-16,-9 0 2 0,-6 3-6 16,0 2-2-16,-3 1-23 15,3 5-10-15,0 2-33 16,3 3-11-16,6 3-48 16</inkml:trace>
  <inkml:trace contextRef="#ctx0" brushRef="#br0" timeOffset="111016.9936">12152 12300 200 0,'3'48'74'0,"0"-35"-40"0,6 6-29 16,-6-9 17-16,0 1-1 16,0 0 4-16,0-1-7 15,0 3 0-15,0-2-11 16,-3-3-2-16,0-8-1 0,0 0 0 15,0 0 2-15,0-3 3 16,0-2 5-16,-3-3-8 0,3-5-1 16,0-3-5-16,3-5-1 15,0 2 1-15,3-2 2 16,3 3-1-16,6 4 2 16,3-2-2-16,-1 6 2 15,1 2-2-15,3 5 2 16,3 1-7-16,0 2-1 15,-3 0-40-15,-4 0-18 16,4-6-55 0</inkml:trace>
  <inkml:trace contextRef="#ctx0" brushRef="#br0" timeOffset="111331.9011">12700 11996 252 0,'-6'-2'93'0,"3"4"-50"0,-9-2-30 16,6 3 24-16,-6 2-10 15,0 6-3-15,-12 5-12 16,1 2-3-16,-1 9-5 15,3 4 2-15,0 4 3 0,6 7-5 16,3 3 0-16,3-3-2 16,9 3-2-16,9-5-2 0,9-3-1 15,3-8-16-15,3-5-5 16,0-5-26-16,5-6-8 16,4-16-62-1</inkml:trace>
  <inkml:trace contextRef="#ctx0" brushRef="#br0" timeOffset="111720.5506">12911 12094 200 0,'-12'-3'77'0,"9"3"-42"0,-6 6-30 15,6-1 17-15,-3 3-1 16,-8 8 4-16,-1 2 2 15,3 6 1-15,0 5-15 16,3 3-1-16,6 0 1 0,6 0-9 16,6-3-2-16,3-6 2 15,6-1 5-15,0-9-1 16,2-3 1-16,7-7 3 16,-3-6 3-16,0-4-4 15,-6-9-1-15,-3-6 5 16,-4-1 2-16,-2-6-4 15,-3-1 0-15,-9-1-6 16,-6 2-2-16,-3 2-7 16,1 6-1-16,-4 2-17 0,3 6-4 15,0 5-15-15,0 3-5 16,3 5-16-16,0 3-7 16,6 2-48-1,6 3-25-15,3 2 69 16</inkml:trace>
  <inkml:trace contextRef="#ctx0" brushRef="#br0" timeOffset="111991.5459">13194 12311 208 0,'6'24'79'0,"-3"-14"-42"0,-3 6-21 16,0-8 22-16,-3 3-5 15,-3-1 3-15,-3-2-16 16,-3 0-4-16,-3 0-10 16,0 0-8-16,0-3-2 0,-5 1-29 15,5-4-13-15,0-2-36 16,6-2-57-1,3-4 34-15</inkml:trace>
  <inkml:trace contextRef="#ctx0" brushRef="#br0" timeOffset="112425.7321">13402 12123 220 0,'-3'0'82'0,"0"3"-44"0,-3 5-40 0,3 0 17 16,-2 2-5-16,-4 6 2 15,0 5 2-15,0 8 4 0,3 3-10 16,3 0-2-16,6 0-2 0,3-1 4 15,6-7 5-15,3-3-5 16,8-7 0-16,1-6 2 16,6-6 4-16,3-7-6 15,-1-6-2-15,-2-10 1 16,-3-5 2-16,-6-1 13 16,-6-7 8-16,-9 0-2 15,-6 2-2-15,-9 3-1 16,-6 0-1-16,-3 5-11 15,0 5-3-15,0 1-26 16,-6 7-11-16,4 3-23 0,-1 8-6 16,6 5-30-16,3 3-10 15,9 3-28 1</inkml:trace>
  <inkml:trace contextRef="#ctx0" brushRef="#br0" timeOffset="112669.2341">13816 12353 200 0,'9'24'74'0,"-6"-11"-40"0,-3 6-5 0,0-8 30 0,-3-1-8 16,-3 3 0-16,-3-2-16 15,-6 2-4-15,-6-2-18 16,1-1-6-16,-1-2-2 0,0-2-23 16,0-6-10-16,0-3-35 15,3-5-14-15</inkml:trace>
  <inkml:trace contextRef="#ctx0" brushRef="#br0" timeOffset="113071.4564">14018 12144 132 0,'-5'6'49'0,"2"2"-26"0,-3 7 4 0,3-4 21 15,0 2-6-15,0 14 1 16,3-1-19-16,0 1-4 16,6-4-12-16,3 4-1 0,2-6 3 15,4-2 3-15,6-9 2 16,9-2-4-16,3-5-1 16,-1-8-6-16,-2-3-3 0,-3-3 8 15,-3-5 4 1,-6-5 13-16,-9-6 6 0,-6 1-3 15,-6 0-3-15,-12-1-3 16,-6 3 0-16,-3 3-15 16,-3 5-5-16,0 3-33 15,4 5-13-15,2 0-27 16,6 3-8-16,12 2-69 16</inkml:trace>
  <inkml:trace contextRef="#ctx0" brushRef="#br0" timeOffset="113431.998">14420 11986 320 0,'-3'0'121'0,"9"0"-66"0,3 5-66 0,-3 3 16 16,3 2 5-16,3 6 5 16,6 3 21-16,3 10 10 15,-3 11-24-15,-1 2 8 0,-2 3 1 0,-6 0-3 16,-9-3-2-16,-6 3-8 15,-6-5-1-15,-5-6-10 16,-4 1-2 0,-3-6-27-16,-3-3-11 0,0-2-34 15,1-5-15-15,5-1-97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01T01:08:10.19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2705 15388 128 0,'-3'13'49'0,"6"-13"-26"0,-3 0-27 16,0 0 34 0,0 0-3-16,3 3-1 15,0 0-2 1,5 5-7-16,1 0 0 0,0 0-1 16,3-6 2-16,9-2-1 15,-3 0 1-15,3-2-3 16,3-4-1-16,-4 1-2 15,4-3 0-15,-3 3-4 0,3-1-3 16,0 1 0 0,-3 0 1-16,-1 0-3 0,4 2-2 15,3 0 0-15,0 1 1 16,5-1-3-16,-2 0 0 16,0 3 1-16,3 0 0 15,-3 0 0-15,-4 0 0 16,1 0 0-16,3 0 2 15,-3 0-3-15,-1-2 0 16,1-1 3-16,0 0 1 16,0 1 1-16,3 2 0 0,2-3-5 15,1 3 1-15,0 0-2 16,3 0 0-16,-4 0 2 16,1 0 0-16,0 0 2 15,-3 0 3-15,-1 3 0 16,4-3 0-16,-3 0-3 15,-3 0 1-15,2 0 0 16,-2 0 1-16,0 0 0 16,3 0 0-16,-1 0-5 15,4-3 1-15,-3 0 0 16,3 3 2-16,-1 0-3 16,-2 0 0-16,3 0 1 15,-3 0 0-15,2-2 0 16,1-1 0-16,-3 0 0 15,0 1 0-15,-1 2 0 0,4 0 0 16,3 0 0-16,0 0 0 16,-1 0 0-16,1 2 0 15,0-2 0-15,-3 3 0 16,-1 0 0-16,4-1 0 16,0-2 0-16,-4 3 0 15,1 0 0-15,0-1 0 16,0 1 0-16,2 0 2 15,1-1-3-15,-3-2 0 16,6 3 3-16,-4 0 1 16,1-1-4-16,0 1 1 0,-1 2 0 15,1-7 0-15,0 2-3 16,-3 0 2-16,-1 0 1 16,4 0 2-16,0 0-1 15,-3 0-1-15,2 0 1 16,4 5-1-16,-6-3 0 15,-1 1 0-15,1-6 2 16,0 6 1-16,9-6-4 16,-4-2-1-16,-2 3 1 15,3-1 0-15,-1 0 1 16,1 1 0-16,0 2 0 16,-3 0 2-16,2 0-1 15,-5 2-1-15,0-2-2 16,-4 0 1-16,1 0 3 15,-3 0 3-15,0-2-2 16,0-1-2-16,-4 0 0 0,-2 1-1 16,-3-1-9-16,0 0-2 15,3-2-56-15,-3 0-25 16,-3-6-35 0</inkml:trace>
  <inkml:trace contextRef="#ctx0" brushRef="#br0" timeOffset="1">3115 15687 64 0,'3'-2'24'0,"-3"2"-12"0,0 0 6 16,0 0 12-16,0 0 7 16,0 0 2-16,0 0-4 15,-3-3 1-15,0 3-11 16,-3 0-3-16,0 0-13 15,-2 0-1-15,-7 5 2 0,-9 3-4 16,6 3-1-16,0 5-5 16,0 2 0-16,6 6 0 15,3 2 0-15,3-4-3 16,6 1 2-16,9-2 1 16,6-5 0-16,3-5 0 15,3-3 0-15,3-5-16 0,3-9-4 16,-4-10-32-16,1 0-12 15,-3-2-15 1</inkml:trace>
  <inkml:trace contextRef="#ctx0" brushRef="#br0" timeOffset="2">3187 15544 144 0,'-3'0'55'0,"3"0"-30"0,3 0-23 0,0 8 12 0,0 3 4 16,0 5 6-16,0 0-7 15,3 5-2-15,-3 3-8 16,0-1-3-16,0 1 0 0,0 0-2 16,0-8-2-16,-3 2 1 15,0-4-1-15,0-4 0 16,0-2 2-16,0 0 3 15,0-8 2-15,0 0-8 16,2-5-1-16,1-3-5 16,6-3 2-16,3-2 3 15,0 2 1-15,0 1 1 16,0 10 2-16,0 0 1 16,0 5 1-16,-3 3 0 0,0 3 0 15,-3 2 0-15,0 0 0 16,0 3-2-16,0 3 1 15,-1-1-13-15,1-5-6 16,0-5-35-16,0 3-15 16</inkml:trace>
  <inkml:trace contextRef="#ctx0" brushRef="#br0" timeOffset="3">3511 15679 184 0,'-9'-2'71'0,"3"4"-38"0,-12 4-32 0,13-1 14 0,-7 3-6 16,0 2 0-16,0 4 1 15,3 1 1-15,0 1-5 16,6 8-4-16,0 0-1 0,3-3-1 16,3-5 2-16,3-3 1 15,6-2 3-15,3-3-3 16,-3-11 0-16,0-13-6 15,-1 3-2-15,1 0 2 16,-3-3 1-16,-3 0 2 16,-3 0 2-16,-3 0 3 15,0 6 2-15,0-1 1 16,0 8 2-16,-3 1-5 16,3 2-1-16,0 5-4 15,0 3-3-15,0 3 2 0,3-1 0 16,0 1-8-16,3-3-4 15,0 0-24-15,3-3-9 16,3 6-44 0</inkml:trace>
  <inkml:trace contextRef="#ctx0" brushRef="#br0" timeOffset="4">3651 15711 160 0,'-6'11'63'0,"6"2"-34"0,0 5-34 0,0-4 10 16,0-4 10-16,0 6 10 0,0-3-7 15,0-2 0-15,0-3-10 16,0 0-5-16,0-3-2 0,0-8 1 16,0-2 3-16,0 0 0 15,6-8 0-15,-6 2-6 16,6-2-1-16,0-3 1 15,0 3 0-15,3-1 3 16,0 6 1-16,3 3-1 16,0 5-2-16,0 5 3 15,-4 6 2-15,1 2 0 16,-3 0 2-16,0 11-6 16,-3-5-1-16,3-1-2 0,0-2 0 15,-3-5-25 1,3-1-11-16,0-4-36 15,3-1-36 1,0-5 37-16</inkml:trace>
  <inkml:trace contextRef="#ctx0" brushRef="#br0" timeOffset="5">3901 15695 228 0,'-24'0'88'0,"21"5"-48"0,-6 3-49 0,6-2 14 15,-5 4 1-15,2 3 4 16,0 1-1-16,3-1 2 0,0 0-6 16,3 3-3-16,3-3-1 0,0-2-1 15,0-3 0-15,3-3-5 16,0-10 1-16,2 2 0 16,-5-2-1-16,3-3 1 15,-3 0 3-15,-3 0 0 16,0 0 1-16,3 0 0 15,-3 3 2-15,3 2-3 16,-3 3 0-16,0 0-4 16,9 8 1-16,0 3 4 15,3 5 2-15,-3 5 4 16,-3 3 1-16,0-6 10 16,-9 1 4-16,0-4-7 15,-6 1-3-15,0-2-6 16,-3-4-2-16,-3-2-8 15,0 0-2-15,1-3-20 0,2-2-8 16,0-3-57 0,3-3-45-16,3-2 52 15</inkml:trace>
  <inkml:trace contextRef="#ctx0" brushRef="#br0" timeOffset="6">3984 15782 212 0,'9'0'82'0,"-3"0"-44"0,6 0-44 0,-6 0 14 0,3-2 6 15,0-1 8-15,0-2-7 16,3 0-3-16,-3-3-7 16,0 0-4-16,0-3 0 0,-3 6-1 15,0-3 0-15,-6 0-5 16,-3 0 1-16,-3 0-7 15,-3 3-3-15,-3 2 10 16,-3 6 4-16,0 2 5 16,0 6 4-16,0 2 0 15,3 0 0-15,3 6 6 16,4 2 2-16,2 3-6 16,6-3-2-16,5 0-3 15,10-8-1-15,6-2-14 0,3-3-7 16,9-11-82-1,2-2-63 1,-2-3 58-16</inkml:trace>
  <inkml:trace contextRef="#ctx0" brushRef="#br0" timeOffset="7">4446 15669 156 0,'0'5'60'0,"6"6"-32"0,0 7-31 0,0-7 11 15,0 2 2-15,3 0 4 16,0 0 1-16,-1 1 1 16,1-4-8-16,-3-2-3 0,3 0 1 15,-3-3-3-15,0-2 0 0,0 0 5 16,0-3 3-16,0-3 2 16,0-5 3-16,0-5-5 15,0-3-1-15,0 0-9 16,0 3 0-16,0 2 1 15,-3 1 1-15,0 2-4 16,0 2-1-16,3 1-8 16,0 2-4-16,6 1-14 15,-4-1-8-15,4 3-13 16,6 0-5-16,-3 0-4 16,0-2-4-1,0-1 32-15,-3 0 39 16,0 1 19-16,-3 2 29 15,0 0 14-15,-4 0-11 16,-2 0-6-16,-6 0-22 0,-2 0-7 16,-4 2-15-16,0 4-2 0,-3 1-1 15,-3 4-3-15,3 2-3 16,0 3 2-16,3 0 0 16,3 0-1-16,3 2-2 15,3-2 1-15,3-2 1 16,3-7 1-16,3-1 1 15,0-9-5-15,3-2-1 16,0 0 1-16,-3-3 2 16,0-3-2-16,-3 0 0 0,0 3 3 15,-3 1 1 1,0 1-1-16,-3-2-2 0,0 8-2 16,0 0-1-16,2 8-3 15,1 0 1-15,0 3 5 16,3 5 2-16,0 0-3 15,0 2-1-15,6-2-2 16,-3-3 0-16,3-2-22 16,-3-6-10-16,3-8-36 15,0-10-52 1,0 0 30-16</inkml:trace>
  <inkml:trace contextRef="#ctx0" brushRef="#br0" timeOffset="8">4889 15510 224 0,'-3'-3'85'0,"3"3"-46"0,3 6-48 0,-3-6 17 15,3 18-4 1,0 9 5-16,0-4 2 16,-3 6-5-16,3 3-4 0,0 0 1 15,0-3-2-15,0 3-1 16,3-6-19-16,0 3-8 15,0-7-54 1,0-4-43-16</inkml:trace>
  <inkml:trace contextRef="#ctx0" brushRef="#br0" timeOffset="9">5017 15708 220 0,'-3'14'82'0,"3"1"-44"0,3 7-44 16,-3-14 12-16,3 2-2 16,0 1 5-16,3-3-1 15,0 5 1-15,3-3-5 16,0-4-3-16,6-6 0 0,0 0-6 16,-3-8 1-16,0-3-5 15,0-2 1-15,-4-3 2 16,-2 0 3-16,0 0 2 15,-3 6 3-15,0 2 8 16,0 3 5-16,0 2-5 16,-3 3-3-16,3 8-4 0,0 2-3 15,0 4 3-15,3-1 0 16,0-3-1-16,3 6-2 16,-3-2-17-16,3-6-6 15,0 2-60 1,0-7-45-16,0 2 45 15</inkml:trace>
  <inkml:trace contextRef="#ctx0" brushRef="#br0" timeOffset="10">5321 15727 220 0,'0'0'85'0,"3"5"-46"0,6-2-46 15,-3-1 16-15,0 1-6 16,3-3 3-16,3 0 3 15,0-3 2-15,-1-2-5 16,1 0-4-16,0 0-1 0,0-3-4 16,0 0 2-16,-6 0 1 15,-6-3 2-15,-3 3-10 16,-9-5-2-16,-3 2 5 16,-3 9 2-16,-2 2 3 15,-7 5 2-15,0 6 1 16,3 7 3-16,6 3 8 15,0-2 5-15,10 7 2 16,5 6-1-16,6-8-6 16,11 0-4-16,10-6-10 0,12 1-2 15,9-9-53 1,17-4-21-16,-8-6-36 16</inkml:trace>
  <inkml:trace contextRef="#ctx0" brushRef="#br0" timeOffset="11">13980 18349 132 0,'0'0'52'0,"0"0"-28"0,0 0-6 0,0 0 20 16,0 0-10-16,0 0-1 16,0 0-12-16,0 0-2 15,0 0-7-15,0 0 3 0,0 0 1 0,0 0 1 16,0 0 1-16,0 0-2 15,0 0 1-15,0 0 3 16,0 0 1-16,0 0-6 16,0 0-3-16,3 0 3 15,0-5 2-15,3 5-2 16,6-14 0-16,5-7-1 16,10-8 2-16,18-5 4 15,3-14 1-15,8-8 0 16,4 4 1-16,2-7-2 15,4 1 1-15,-1 3 3 16,-2-1 1-16,-7 0-2 16,-5 6 2-16,-4 5-6 15,-2 6-3-15,-9 7-3 16,-6 0-2-16,-7 6 1 0,-2 4 1 16,-6 4-3-1,-3 5-3-15,-3 5 0 16,-3 0 1-16,3 2-10 0,-6 1-4 15,0 3-43 1,0-1-16-16</inkml:trace>
  <inkml:trace contextRef="#ctx0" brushRef="#br0" timeOffset="12">15185 17582 148 0,'0'-3'55'0,"0"3"-30"0,3 0-18 0,-3 0 15 16,3 3 0-16,-3 2 4 15,3 5-5-15,0 6-1 16,0 3-11-16,-3 2 6 0,0 3 2 16,0-6-3-16,0 4 2 15,0-9-5-15,0 5-1 16,3-5-6-16,-3-5-1 16,3 0 3-16,-3-2 3 15,0-6 2-15,0 8 3 16,0-8-5-16,3 0-3 15,3 2-3-15,0-4 0 16,3-1-2-16,12-2-1 16,0-1-2-16,2 4-1 0,4-4 4 15,3 12 1-15,0-4 0 16,0 14-2-16,-1 5 1 16,1-2-1-16,-3 2-3 15,-9 0 2-15,-6 8 5 16,-6-7 2-16,-9 4 4 15,-6 0 4-15,-6 6-2 16,-6-5 3-16,-3-6-6 16,-3 3-3-16,-8-8-1 15,-1-6 1-15,0-2-8 16,0 3 0-16,1-9-11 16,-1-2-2-16,3 0-27 15,4 0-13-15,5-8-37 16,6-10-17-16,9-1 9 15</inkml:trace>
  <inkml:trace contextRef="#ctx0" brushRef="#br0" timeOffset="13">15120 17584 240 0,'-6'-5'90'0,"9"8"-48"0,0-1-36 0,3-2 22 0,6 0 5 16,3 0 6-16,8 0-9 16,13-2-3-16,6-6-16 15,2 2-2-15,1 4 1 0,-3-4-8 16,-1 1-1-16,-5 5-36 15,-3 0-15-15,-6-3-95 16</inkml:trace>
  <inkml:trace contextRef="#ctx0" brushRef="#br0" timeOffset="14">10473 15380 108 0,'3'-18'41'0,"-3"18"-22"0,3 0-20 0,-3 0 18 16,6 10 3-1,0 6-6-15,0 0-1 16,-3 0-3-16,6 5 1 16,3 3-6-16,0 5-1 0,3 3 0 15,3-3 0-15,3 0 2 16,2 0-3-16,7-2-2 15,6-1 2-15,0-2 0 16,2-3-1-16,4-5 1 16,3 5-2-16,5-5-1 0,4 2 3 15,2-2 0-15,-2-2-4 16,-1-4-1-16,4-2 3 16,0 0 3-16,8 5-3 15,-2-2-1-15,-4-3 2 16,7 0 1-16,-1-3 1 15,1-8 0-15,2 1-2 16,3 4-2-16,-2-2 3 16,2-5 0-16,-2 2 1 15,2 1 2-15,-2-9-3 16,8 3-2-16,-3 8-5 16,4-8 0-16,-4 3 4 15,4 0 4-15,2 2-1 16,0-2-2-16,-5 13-3 0,5-3-1 15,-2-8 4-15,-1 1 3 16,3 2-1-16,-2 5 0 16,2 0-1-16,-5-2-2 15,2 0 1-15,-6-1-1 16,-2-7 0-16,2 8 0 16,-2 7 0-16,-7-2 0 15,1 0 0-15,-4-3 2 16,-2 3-1-16,-4 0-1 15,1 3-2-15,-3 2 1 16,-1 0 1-16,1 0 2 16,-7 3-1-16,-5 3-1 0,3-1 1 15,-1 4-1-15,-2-4-3 16,-3 1 2-16,0-1 1 16,2 3 0-16,-2 0 0 15,-3 1 2-15,5 1-1 16,-2 4-1-16,0 7 1 15,-3-2 1-15,-4-3-3 16,1 6-2-16,3-4 2 16,0 4 0-16,-4-1 1 15,1-2 2-15,0 0-1 16,3 2 2-16,-4-2-4 16,1-1 0-16,-3 6 1 0,0 3 2 15,3-5-3-15,-1 2 0 16,-2-3 1-16,0-2 2 15,-6 2-1-15,0-2-1 16,2 13 1-16,-5-11-1 16,-3 6 0-16,0-3 0 15,3-3 0-15,-6 11 0 16,0-5 0-16,-3-8 2 16,-3 0-1-16,0-11 2 15,2-8 2 1,-5 0-2-16,-3-2 0 15,6-3-1-15,-6-3-2 16,0-5 3-16,0 0 0 0,-3 3-10 16,3-3-3-16,0-3-26 15,0-2-11-15,0-14-42 16</inkml:trace>
  <inkml:trace contextRef="#ctx0" brushRef="#br0" timeOffset="15">15406 17023 184 0,'0'-2'71'0,"0"2"-38"0,0 0-41 15,0 0 12-15,0 0-2 16,3 5 1-16,0 0 5 16,-1 3 3-16,-2 3-6 15,0 5 1-15,0 2 4 0,0 17-4 16,-2-4-1-16,-4 1-2 0,0-5-3 15,0-1 1-15,0-2-1 16,0-6 2-16,0-2 1 16,0-5 1-16,0-3 0 15,-6-3 6-15,-9-2 6 16,0-6 3-16,-5-8 3 16,-4 3-1-16,-3-5-1 15,-3-5 3-15,4-3 0 16,2 2-12-16,6 6-4 15,3 2-7-15,6 3-3 16,21 19-93 0,12-3-45-1</inkml:trace>
  <inkml:trace contextRef="#ctx0" brushRef="#br0" timeOffset="16">6053 14330 148 0,'3'-3'57'0,"0"6"-30"0,3-3-21 15,-3 0 17-15,3 0-10 16,-3 0 0-16,3 0-1 15,0 0 2-15,3 0-7 16,0 0 0-16,3 2 0 0,3 1-3 16,2 0-1-16,1-1 1 0,3 1 0 15,3 0 2-15,6-3 1 16,-1 0 1-16,4 0 0 16,6 0-2-16,-3 0 1 15,2 0-2-15,1 0 0 16,3 0-1-16,-1 0 0 15,1-3-7-15,3 0 0 16,2 1 1-16,-2 2 3 16,6-3 2-16,-1 3 1 15,1 0-5-15,5 0-1 0,-5 0-2 16,2 0 3-16,-2 0 0 16,0 0 3-16,-7 3-1 15,4-3-1-15,-6 2 1 16,2 1 1-16,-2-3-1 15,3 0 2-15,-1 0-7 16,1 0 1-16,0 0 5 16,2 0 4-16,-2 0-6 15,-1-3 1-15,1 1-1 16,0 2 2-16,-1-3-3 16,1 0 0-16,0 3 1 15,-4-2 2-15,1-1-8 16,3 1-1-16,-1 2 8 15,1-3 6-15,0 0-3 0,-1 3-2 16,-2 0-1-16,0-2-1 16,5 2 0-16,-5 0 2 15,0 0-1-15,-1-3-1 16,1 3-2-16,0 0 1 16,5-3 1-16,-2 1 2 15,0 2-3-15,2-3 0 16,4 6 1-16,-4-3 0 15,4 0 0-15,0 0 2 16,-4 2-1-16,1-2-1 16,-1 3 1-16,1 0-1 15,0-3 0-15,5 2 0 16,1-2 0-16,-1 0 0 0,4 0-9 16,-9 0-4-16,5 0-99 15</inkml:trace>
  <inkml:trace contextRef="#ctx0" brushRef="#br0" timeOffset="17">6503 14560 124 0,'3'-5'49'0,"-3"2"-26"0,0-10-12 0,0 10 18 16,0 1 0-16,-3-1 12 16,-12 11-16-1,0-3-13-15,0 6-8 0,0-1-1 16,0 4-4-16,3 1-2 16,0 4-1-16,4-3 3 15,5 2 0-15,3-2 1 0,5 3 0 16,7-9 2-16,6-2-3 15,0-8-2-15,0-5-3 16,0 0 1-16,-3-6-4 16,0 1 1-1,-3-4 6-15,-4 1 3 0,-2 2 7 16,-3-2 3-16,-3 3 7 16,0-1 3-16,-3 6-6 15,0 2-2-15,0 3-7 16,0 5-4-16,3 6-1 15,0 0-1-15,3-1-3 16,3 1 2-16,3 2 1 0,0-2 2 16,3 2-14-16,0-3-5 15,3-2-48 1,0 0-62-16,0 0 24 16</inkml:trace>
  <inkml:trace contextRef="#ctx0" brushRef="#br0" timeOffset="18">6827 14565 176 0,'-12'-2'68'0,"6"2"-36"0,-6 0-20 0,6 2 21 0,-6 1-6 16,1 2-1-1,-4 1-12-15,3 4-6 0,0 3-5 16,3 1-5-16,3-4-1 0,3 3-1 16,3 3 3-16,9-2-2 15,3-1 1-15,6-3-11 16,0-2-5-16,-1-2-28 15,7-4-10-15,0-4-28 16</inkml:trace>
  <inkml:trace contextRef="#ctx0" brushRef="#br0" timeOffset="19">6928 14589 168 0,'-23'-10'66'0,"20"10"-36"0,-3-3-29 0,0 6 16 16,0 2 4-16,0 0 5 15,-3 3-3-15,3 3-2 16,0-1-11-16,3 1-2 0,3 2-1 16,3 3-1-16,3 2-1 15,9-7-3-15,3 0-2 16,-1-3 1-16,4-3-1 16,-3-3-22-16,3-4-8 15,-3-3-34-15,0-3-11 0,3 0-5 16</inkml:trace>
  <inkml:trace contextRef="#ctx0" brushRef="#br0" timeOffset="20">7047 14602 148 0,'6'6'55'0,"0"-4"-30"0,3 1-12 16,0-3 19-16,3 3-5 15,0-1-1-15,0-2-12 16,0 0-4-16,0 0-6 16,0 0-1-16,-1-2 3 0,-2-1-3 15,0-2-2-15,-3-1 2 0,-3-2 0 16,-3 6-4-16,-3-4 1 16,-3 1 0-16,-6 3 2 15,-2-1-1-15,-4 3-1 16,-3 3-2-16,3 2 1 15,3 0 1-15,3 3 2 16,0 3 1-16,6-1 1 16,3 3-5-16,3-2-1 15,6 2 3-15,6 1 1 16,6-4 2-16,0 1 2 16,3-3-8-16,3 2-3 15,-4 1-39-15,1-9-16 0,-3-2-34 16</inkml:trace>
  <inkml:trace contextRef="#ctx0" brushRef="#br0" timeOffset="21">7366 14563 116 0,'-12'0'46'0,"24"0"-24"0,-18 0-8 0,6 0 17 15,0 0-4-15,-3 0 10 16,-3 5-7 0,0-2-16-16,0-1 2 0,-3 1 2 15,0 0-8-15,3 2-1 16,0 3-7-16,3-3-2 15,0 6 2-15,3-3 1 16,3 0 1-16,3-1 0 16,3 4-2-16,0 0 1 15,3-1-2-15,-6 1 2 16,-3-1 0-16,-3-2 1 16,-3-2-5-16,-3-1 1 15,-3-2-7-15,0-1-3 0,-3-4-21 16,0-1-7-16,0 0-21 15,1 1-5-15,5-1-10 16</inkml:trace>
  <inkml:trace contextRef="#ctx0" brushRef="#br0" timeOffset="22">7482 14579 252 0,'-6'-8'93'0,"3"10"-50"0,3 1-46 15,0-3 19-15,-3 5-10 16,-3 0-1-16,0 1 0 16,3 4 1-16,-3 1-3 15,3 0-4-15,3-1-2 0,3 3 2 16,3 3 0-16,0-3 3 16,-3 3 1-16,0-2 1 0,-3-4 2 15,-3 1-1-15,-3-3 0 16,0-3 1-16,-3 0 1 15,0-2-17-15,0-3-5 16,0-3-31-16,-2 1-10 16,8-1-50-1</inkml:trace>
  <inkml:trace contextRef="#ctx0" brushRef="#br0" timeOffset="23">7738 14581 188 0,'0'-2'71'0,"3"4"-38"0,0 1-28 16,3 2 19-16,0 0-4 15,0 6 0-15,3 0-6 16,0 2-1-16,5 0-8 16,-2 0-3-16,0 1 1 0,-3-1 0 15,0-3 3-15,-3 1-8 0,0-3 0 16,0-3 6-16,-3 0 7 16,3-5 6-16,-6 0 4 15,6 0-5-15,-3-5 1 16,-3 0-6-16,6-3-1 15,0-3-4-15,0-2-1 16,3-3-1-16,0 0 2 16,0-2-5-16,-4-3-1 15,4-1 0-15,-3 9 0 16,0 3-11-16,0 2-5 16,-3 2-23-16,6 12-58 15,-3-1 3-15</inkml:trace>
  <inkml:trace contextRef="#ctx0" brushRef="#br0" timeOffset="24">8077 14565 204 0,'-3'-2'77'0,"3"2"-42"0,-6 0-26 16,3 0 22-16,-3 0-15 16,-3 2-1-16,-2 4-9 15,-1 2-2-15,-3 2-2 16,3 6-2-16,0 0 1 0,6-3-1 15,3 0 0-15,3 3 0 16,0-3 2-16,9-2-3 16,0-11 0-16,3-3-1 15,0-2 0-15,0 0 2 16,0-3 0-16,-4 0 4 16,1-3 2-16,-3 1-2 0,-3-1-3 15,0 3-5-15,0 0 0 16,-3 3 4-16,0 2 2 15,0 3-5-15,3 3 0 16,0 2 5-16,3 3 6 16,0 3-11-16,3-1-2 15,0-2 0-15,0 6 0 16,0-1-11-16,0-3-1 16,3-10-91-1,0-2 15-15</inkml:trace>
  <inkml:trace contextRef="#ctx0" brushRef="#br0" timeOffset="25">8232 14356 200 0,'0'-2'77'0,"0"4"-42"0,0 4-43 15,0 2 12-15,0 5 9 16,0 5 6-16,0 17 2 15,0 2-1-15,0-3-10 16,0 1-6-16,0 2-3 0,0-3 1 16,6-2 1-16,0-6-10 15,0-5-3-15,9-7-66 16,0-9-26 0</inkml:trace>
  <inkml:trace contextRef="#ctx0" brushRef="#br0" timeOffset="26">8396 14549 200 0,'-9'3'77'0,"9"-6"-42"0,0 17-43 0,0-6 10 16,0 2 12-16,0 3 8 16,3 3-5-16,0 0-2 15,3 0-8-15,0 0-3 0,0 0 0 16,0-6-2-16,11-10 3 15,1 0 1-15,-3-2-5 16,0-4 0-16,-3-1-1 16,-3-1 0-16,0-6 2 15,-3 1 1-15,0 3-1 16,-3-1 1-16,0 6-2 16,-3-1 2-16,3 6-4 15,-3 0-2-15,3 3 2 16,3 5 0-16,0 0 1 15,2 0 0-15,1 0-14 16,3 0-3-16,-3-3-33 16,0 0-13-16,3 1-27 15</inkml:trace>
  <inkml:trace contextRef="#ctx0" brushRef="#br0" timeOffset="27">8714 14602 192 0,'0'0'71'0,"3"6"-38"0,0 2-28 0,0-3 19 15,6 0 5-15,0 0 4 16,0 1-13-16,3-6-6 16,3 0-9-16,0 0-4 0,0-3 2 15,-1-2-4-15,-2 0 0 16,0-3 3-16,-3 0 1 0,-3-6-1 15,-3 1 1 1,-6 0-4-16,-3 2-2 0,-3 3-1 16,-6 1 0-16,-5 4 3 15,-1 8 0 1,0 3-2-16,0 0 0 0,6 3 4 16,3-1 3-16,3 3-1 15,3 6 0-15,3-3 3 16,6 2 1-16,9 4-1 15,3-4-1-15,6 1-1 16,6-6 0-16,5-3-29 16,7-2-10-16,3-8-84 15</inkml:trace>
  <inkml:trace contextRef="#ctx0" brushRef="#br0" timeOffset="28">11396 9895 140 0,'0'0'52'0,"0"0"-28"0,0 0-22 0,0 0 12 0,0 0-3 16,0 0 3-16,0 0-5 16,0 0-3-16,0 0-3 15,0 0-3-15,0 0 3 0,3 0 2 16,3 0 2-16,3 0 1 16,0 0 0-16,0 0-4 15,6 3-1 1,0 0 1-16,2-1-2 15,-2 1 1-15,3-3 0 16,3 0 1-16,3 0 2 16,3 0 3-16,-1 0-4 15,1-3-3-15,-3 1-1 16,3-1 1-16,0 3 1 16,2 0 3-16,-2 0-5 15,3 0-3-15,3 0 1 16,2 0 0-16,1 3 1 0,0-3 0 15,0 0 2-15,2 0 1 16,-2 0-1-16,3-3 1 16,-1 0 0-16,1 3 1 15,-3 0-2-15,8 0 1 16,-5 0-2-16,0 0 2 16,0 0-4-16,-4 0 0 15,7 0 1-15,-3 0 0 16,2-2 0-16,-2-1 2 15,3 3 3-15,-4 0 2 16,10-3-3-16,-3 3-3 16,-4 0 0-16,-2 0-1 0,0 0-3 15,2 0 2-15,4 0 5 16,-3 0 5-16,-4-2-3 16,-2-1-1-16,0 3-2 15,0 0 0-15,2-2-2 16,1 2 2-16,-3 0-2 15,2 0-1-15,1 0 1 16,3 0-1-16,-1 0 0 16,-5 0 0-16,0 0 2 15,0 0 1-15,-1-3 1 16,1 3 2-16,-3 0-3 16,-1 0 0-16,7 0-3 15,-6 0-1-15,-3 0 1 0,2 0 0 16,-2 0 2-16,3 0 1 15,0 0-1-15,-4 0-2 16,-2 0 1-16,0-3-1 16,0 3 0-16,3 0 0 15,-4 0 0-15,1 0 0 16,6-2 0-16,3-1 0 16,-1 3 0-16,1 0 0 15,-3 0 0-15,5 0 0 16,1 0 0-16,-6 0 0 15,0-3 2-15,-1 3 1 16,4-2-1-16,0 2 1 16,-3 0-2-16,8-3-1 0,1 3 3 15,3 0 0-15,-7-3-4 16,16 3 1-16,-4 0-2 16,4 0 0-16,0 0 2 15,-10 0 2-15,4-5-1 16,-1 0-1-16,-5 5 1 15,-3 0-1-15,0 0 0 16,-4 2 0-16,-5 1-18 16,0-6-5-16,-3 9-104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01T01:08:22.4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21255 5435 88 0,'0'-6'35'0,"0"6"-18"0,0 0 11 0,0-5 19 15,-6-3 4-15,0 8 2 0,0 3-14 16,-6 2-6-16,-3 0-19 16,-6 6 2-16,-3 5 4 0,-6 10-11 15,1 17-2-15,-7 7 4 16,3 11 4-16,9-1-1 15,10 7 0-15,8-7-8 16,17 7-4 0,10-12-10-16,9-2-5 0,12-11-13 15,-1-7-6-15,10-9-19 16,-6-7-7-16,2-9-49 16</inkml:trace>
  <inkml:trace contextRef="#ctx0" brushRef="#br0" timeOffset="6186.825">21403 5612 184 0,'-6'-5'71'0,"6"-11"-38"0,0 8-12 16,0 8 22-16,0 0 7 15,0 0 11 1,3 21-26-16,0 5-19 16,0 6 0-16,-3 13 1 0,0 0-5 15,0 0-2-15,0-3-5 16,0-5-4-16,3 6-5 16,-3-12-2-16,0-7-17 15,0-3-8-15,0-5-14 16,0-5-5-16,0-3-13 15,0-19-69 1</inkml:trace>
  <inkml:trace contextRef="#ctx0" brushRef="#br0" timeOffset="6755.785">21502 5659 104 0,'-12'-5'38'0,"12"3"-20"0,-21-1-4 0,12-2 17 0,0-1 5 15,3 1 20 1,-3-6-12-16,3 1-23 15,3 2-2-15,0-3-1 0,9 1-2 16,6-4 1-16,6 1 2 16,0 0 0-16,3 2-13 15,-1 6-5-15,1 5 1 16,0 5 2-16,-6 6 1 16,0 10 0-16,-6 3 1 15,-6 5 1-15,-3-2-1 16,-6-1-1-16,-3-2-3 15,0-3-2-15,-3-5 1 0,0 2 1 16,0-7 1 0,3 0 3-16,3-1 1 0,3-2 1 15,6-3-11 1,3 1-3-16,6 4-2 16,3 1 7-16,0 2 2 15,3 3 5-15,3 2 3 16,-3 4-2-16,-4-4-2 15,-2 1 2-15,-3-3 0 16,-3-3-3-16,0-3-1 16,0 1-19-16,0-3-9 15,-3-3-20-15,0-2-8 0,0-1-9 16,0-2-1-16,3-7-39 31</inkml:trace>
  <inkml:trace contextRef="#ctx0" brushRef="#br0" timeOffset="7046.9292">21787 5681 184 0,'-6'-6'68'0,"6"6"-36"0,0-2-31 16,0 2 16-16,0 0-2 15,0 0 16-15,9 16-2 16,-3 2-14-16,6 14 11 0,-6 0 6 16,0-1-5-16,-3 1-3 15,0 0-12-15,3 0-5 16,-3-9-11 0,0-4-3-16,0-3-27 0,0-3-10 15,0-5-7-15,-3-3 1 16,0-5-54-1</inkml:trace>
  <inkml:trace contextRef="#ctx0" brushRef="#br0" timeOffset="7331.2304">21775 5591 260 0,'-11'-19'96'0,"11"19"-52"0,0 0-32 16,0 0 24-16,0 0-17 15,5 0-5-15,4 0-7 16,3-3 0-16,3 1-4 16,6-1-2-16,6 1 2 0,0-4-2 15,-1 1-1-15,-2 2-6 16,3-2-4-16,-6 0-19 15,-3 2-6-15,-3 0-26 16,-7 3-11-16,1 0-26 16</inkml:trace>
  <inkml:trace contextRef="#ctx0" brushRef="#br0" timeOffset="7534.3233">21856 5755 260 0,'-9'-3'96'0,"15"6"-52"0,-3-3-47 0,-3 0 21 16,12 0-9-1,9 0-4-15,-1 0-1 16,4 0-2-16,0-3-26 0,-3 3-9 16,-3 0-40-1,-3 0-58-15,-7 0 32 0</inkml:trace>
  <inkml:trace contextRef="#ctx0" brushRef="#br0" timeOffset="7703.5627">21805 5993 252 0,'-15'5'93'0,"15"-2"-50"0,0-1-41 16,0-2 17-16,6 3-6 15,3 0 0-15,3-1-7 16,6 1-2-16,9-3-2 15,0 0-17-15,-1-3-5 0,4 1-34 16,-6-1-13-16,0-5-31 16</inkml:trace>
  <inkml:trace contextRef="#ctx0" brushRef="#br0" timeOffset="7839.0777">22147 6109 244 0,'-20'3'93'0,"20"0"-50"0,0-6-39 0,0 3 19 16</inkml:trace>
  <inkml:trace contextRef="#ctx0" brushRef="#br0" timeOffset="8153.6148">22136 6104 432 0,'9'-16'14'0,"-1"-2"-7"15,1-4-7-15,0-1-3 0,0-7-1 16,3-4 3-16,0-6-5 15,0-5 2-15,0 3-3 16,0-3 0-16,0 0 4 16,-3 8 1-16,0 5 6 15,-1 6 2-15,-2 7 0 16,0 3 1-16,0 6 0 16,0 2 3-16,3 13-1 15,3 8 0-15,3 6 8 16,3 7 4-16,-6 9-9 15,3 2-2-15,0 0-4 16,-4 0 1-16,1 0-4 16,0-5 0-16,-3-3-10 0,0-5-3 15,0-3-22-15,-3-5-6 16,0-3-16-16,-3-5-4 16,-3 0-26-1,-3-6-40-15,0-2 40 16</inkml:trace>
  <inkml:trace contextRef="#ctx0" brushRef="#br0" timeOffset="8366.8837">22198 5887 272 0,'-15'-3'101'0,"15"3"-54"0,0-5-35 0,0 5 24 0,0 0-13 16,6-3-3-16,6 1-5 15,6-1 0-15,6 0-8 16,11-2-4-16,4-3 0 0,0 3-20 16,-6 0-8-16,-4-6-25 15,-2 3-11-15,3 0-64 16</inkml:trace>
  <inkml:trace contextRef="#ctx0" brushRef="#br0" timeOffset="8657.9988">22627 5588 252 0,'-3'19'93'0,"3"-14"-50"0,0 24-33 0,0-13 25 16,0 5-6-16,0 11 1 15,0 5-13-15,0 0-5 16,0-3-7 0,0-2-2-16,0-3 1 0,0 0-13 0,0-8-4 15,0-5-16-15,0-3-7 16,0-2-2-16,0-3 0 16,0-5-21-16,0-1-9 15,0-4-17 1</inkml:trace>
  <inkml:trace contextRef="#ctx0" brushRef="#br0" timeOffset="9162.8246">22612 5607 140 0,'-6'-6'52'0,"-9"-12"-28"0,6 7-2 0,3 8 23 15,6 1-1-15,0-1 4 16,0 1-18-16,0-1-6 15,0 0-14-15,9 1-2 0,-3-1 2 16,3-2 0-16,3-1 4 16,3 4-1-16,9 2 0 15,-1 5-3-15,7 3 1 16,6 16-2-16,-3 2 0 16,-7 9-1-16,4-1 0 15,-9 6-2-15,-3-3-1 16,-9 0-1-16,-6-3 2 0,-3-2 1 15,-9 2 3-15,-12-7-7 16,0-6-4-16,0-3 2 16,-8-4 3-16,-1-6-8 15,0-3-4-15,3-5-16 16,3 0-5-16,4-3-18 16,-1-2-8-16,12 0-41 15,12-3-58 1,3 0 45-16</inkml:trace>
  <inkml:trace contextRef="#ctx0" brushRef="#br0" timeOffset="9548.4242">22951 5419 244 0,'0'0'93'0,"9"0"-50"0,0 0-35 0,3 5 24 16,3 3 2-16,3 5 6 15,0 11-8-15,11 16-4 0,4 7-16 16,0 4 6-16,-6 4 2 0,-7-2 1 16,-5 0-1-16,-9-3-4 15,-9 3 0-15,-9 5-5 16,-8-7-1-16,-7-6-22 16,-6-8-6-16,0-6-38 15,-2-7-14-15,-1-8-63 16,6-3-60-1,-6-5 66-15</inkml:trace>
  <inkml:trace contextRef="#ctx0" brushRef="#br0" timeOffset="10720.2839">22633 6662 156 0,'0'-8'57'0,"0"6"-30"0,0-1-10 0,0 3 20 16,0 0-2-16,-6 0 2 0,0 3-9 16,-9 5-5-16,-3 5-13 15,-3 8-4-15,-6 11 0 0,-2 7 1 16,-1 17 3-16,0 2 6 16,3 11 2-16,9-3-9 15,18 0-3-15,6-2-6 16,12 2-1-16,6-5-8 15,12-8-4-15,0-11-13 16,-1-8-4-16,1-10-17 16,-6-8-6-16,5-11-50 15</inkml:trace>
  <inkml:trace contextRef="#ctx0" brushRef="#br0" timeOffset="11352.6453">22737 6850 140 0,'-9'-8'55'0,"9"3"-30"0,0-3-16 0,6 8 14 16,-3 0 9-16,-3 0 7 0,0 0-6 16,3 10 0-16,0 9-18 15,0 18 2-15,-3 5 1 16,0 6-2-16,0-3 1 0,3-3-3 16,-3-5-1-16,6-2-10 15,0-6-1-15,0-5-2 16,0-8 2-16,0-3-8 15,-1-8-1-15,4-5-3 16,-3-8 1-16,3-5 0 16,3-8 1-16,-3 0 2 15,0 2 2-15,0 6-1 16,-6 5 4-16,6 3 2 16,-3 7 4-16,3 6 4 15,-3 8 2-15,6 3-3 16,-3-1-3-16,5 1-2 0,-2-4 0 15,6-1 0-15,0-4 1 16,0-2 4-16,3-8 3 16,-3-5-2-16,-1-3 2 15,-2-8-2-15,0-8 0 16,-3-5-3-16,-3-5-1 16,-6-11 3-16,-3 0 3 15,-3 0-6-15,-3 3-1 16,6 5-2-16,-3 5-2 15,0 5-8-15,0 6-3 16,-6 5-34 0,3 6-22-16,0 4-9 15,12 6-50-15</inkml:trace>
  <inkml:trace contextRef="#ctx0" brushRef="#br0" timeOffset="11805.8412">23225 6839 176 0,'0'-2'66'0,"6"4"-36"0,-3 6-13 0,-3 0 20 16,12 8 1-16,-6 13 4 16,-3 11-17-16,3 5-4 0,-3 0-13 15,-6 3 4-15,-3-3 1 0,6-3-2 16,0-5-1-16,0-8-9 16,-3-5-2-1,3-3-22-15,-3-8-8 0,0-2-24 16,0-6-8-16,3-7-45 15</inkml:trace>
  <inkml:trace contextRef="#ctx0" brushRef="#br0" timeOffset="12356.1276">23252 6903 152 0,'-18'-5'57'0,"18"2"-30"0,-3 0-14 0,3 1 19 16,0-1-5-16,3 0-1 15,-3-2-6-15,6-3 0 16,3-2-11-16,6-1 1 0,-3-2 3 15,8 2-3-15,1 1 2 16,-3 2-5-16,3 5-2 16,0 3 0-16,3 5 1 15,-4 9 3-15,-8 1 5 16,-9 4-6-16,-6 7 0 16,-3-2-9-16,-3 0-1 15,-2-3-7-15,-4 0 1 0,-3-5 2 16,0-2 3-16,-3-4 2 15,9 1 1-15,3-3 0 16,0 0 2-16,18 2-3 16,3 3 2-1,6 1 4-15,3 1 2 16,6 7 3-16,-1-1 1 16,-2 0 1-16,-3 0-2 15,-6 0 1-15,3 0-4 0,-6 1 1 16,0-1-5-1,-6-5 0-15,-3-3-10 16,-3-2-5-16,0-4-16 16,0-1-8-16,0-6-20 0,0 0-10 15,0-8-46 1</inkml:trace>
  <inkml:trace contextRef="#ctx0" brushRef="#br0" timeOffset="12644.3856">23773 6887 236 0,'-3'0'90'0,"3"3"-48"0,3 5-40 0,-3 2 19 0,3 9 2 15,0 5 6-15,0 7-5 16,-3 4-2-16,0 2-12 16,0-5-6-16,6-1-1 0,-6 1-2 15,3-5-1-15,-3-4-19 16,5-4-8-16,-2-3-26 16,-3-6-11-16,0-10-48 15</inkml:trace>
  <inkml:trace contextRef="#ctx0" brushRef="#br0" timeOffset="12901.0433">23567 6839 316 0,'-9'-2'121'0,"15"2"-66"0,-3 2-58 0,-3-2 24 15,6 0-6-15,6 0 3 16,3 0-8-16,6 0-1 16,6 0-5-16,5-2-5 0,-2-1 0 15,0 1-15-15,0-1-6 16,-9 0-14-16,-1 1-4 16,-5 2-30-16,-3 2-12 0,-3 4-21 15</inkml:trace>
  <inkml:trace contextRef="#ctx0" brushRef="#br0" timeOffset="13171.0933">23567 7260 220 0,'-9'13'85'0,"9"-7"-46"0,6-1-32 16,-3 0 20-16,3 1-5 15,0-4-1-15,12 1-5 0,0 0-2 16,6-3-8 0,11-3 5-16,-8 0 2 0,3 1-6 15,0 2-4-15,0-3-2 16,-4 3-1-16,-2 0-16 0,-3 0-6 16,0 0-18-16,-6 0-5 15,6-3-143 1,-7 1 86-1</inkml:trace>
  <inkml:trace contextRef="#ctx0" brushRef="#br0" timeOffset="13517.4416">24112 6869 248 0,'-6'8'93'0,"6"2"-50"0,6 9-33 16,-3 4 23-16,-3 4-1 15,0 7 6-15,0 6-17 16,0-3-4-16,0 0-11 16,0 0-4-16,6-2 1 0,-3-6-11 0,0-6-4 15,0-4-27-15,0-1-10 16,0-7-19-16,-3-6-8 16,0-5-24-1</inkml:trace>
  <inkml:trace contextRef="#ctx0" brushRef="#br0" timeOffset="13748.4775">23942 6813 296 0,'-9'-8'112'0,"9"8"-60"0,6-8-58 0,0 8 19 0,3-2 7 16,0-1 10-16,6-2-7 15,3 2-1-15,6 0-13 16,3 1-8-16,2 2-1 0,1 0-29 16,-3 0-10-16,-3 2-43 15,5-2-17-15,-8 3-17 16</inkml:trace>
  <inkml:trace contextRef="#ctx0" brushRef="#br0" timeOffset="14052.5469">24439 6832 228 0,'-8'13'85'0,"8"0"-46"0,5 13-24 0,-5-2 24 15,3 5-1-15,-3 6 4 16,0 4-14-16,0 4-5 16,0-1-13-16,-3-2-2 0,3-3-1 15,0-5-6-15,0-6-2 16,0-5-18 0,0-2-7-16,3-6-18 0,-3-2-5 0,0-6-20 15,0-5-9 1,9-5-18-16</inkml:trace>
  <inkml:trace contextRef="#ctx0" brushRef="#br0" timeOffset="14318.4402">24395 6847 280 0,'-6'-2'107'0,"6"2"-58"0,15 0-42 16,-12 0 26-16,0 0 1 16,6 0 4-16,0 0-9 0,2-3-5 15,7 0-14-15,3-2-4 0,6 0 0 16,-3 0-5-16,0-3-1 16,2 0-20-16,-2 2-7 15,-6-1-17-15,0 4-5 16,-3 0-49-16,0 3-21 15,-6 3 13 1</inkml:trace>
  <inkml:trace contextRef="#ctx0" brushRef="#br0" timeOffset="14520.864">24457 7075 288 0,'-9'5'107'0,"12"-2"-58"0,3-3-51 16,-3 0 20-16,6 0 0 16,3 0 3-16,9-3-10 15,-3 1-7-15,3-1-2 16,5-2-2-16,-2-1 0 0,3 1-18 16,-6 5-5-16,-6-3-24 15,0 3-10-15,-3 3-34 16</inkml:trace>
  <inkml:trace contextRef="#ctx0" brushRef="#br0" timeOffset="14784.6568">24416 7316 212 0,'-21'5'82'0,"21"-2"-44"0,0-1-33 0,6-2 17 16,0 3-3-16,-3 0 1 15,6-1-7-15,0 1-3 16,2-3-5-16,10 0 1 0,0 0 0 16,6 0-2-16,-3-3-1 15,0 1-3-15,2 2-3 16,1-3-31-16,-3 0-15 16,-3-2-48-1,-3-3-34-15,2 0 54 16</inkml:trace>
  <inkml:trace contextRef="#ctx0" brushRef="#br0" timeOffset="15132.9719">24773 6662 228 0,'0'-5'85'0,"6"10"-46"0,-3-7-41 16,0 4 17-16,3 4 4 16,6 1 6-16,5 9 4 0,-2 3 5 15,6 7-19-15,6 11 7 0,-3 19 5 16,6-1 2-16,-10 9 3 15,-2-3-4-15,-12 2-3 16,-12-2-9-16,-3-3-3 16,-3-2-7-16,-5-3-2 15,-4-13-20-15,-3-9-9 16,-3-4-40-16,6-9-18 16,0-4-76-1</inkml:trace>
  <inkml:trace contextRef="#ctx0" brushRef="#br0" timeOffset="16154.9834">23975 6771 148 0,'0'-3'55'0,"0"3"-30"0,0 0-18 0,0 0 13 15,0 0-1-15,0 0 3 16,0 0-1-16,0 0 2 16,0 0-13-16,0 0 8 0,0 0 2 15,0 0-6-15,0 0-3 16,3 0-4-16,3 0 0 15,0 0 2-15,0 0 2 0,3 0-1 16,0 0-1 0,3 0-1-16,3 0 0 15,-1 0-4-15,7 0-1 0,-3 0-1 16,3 0-2 0,0-3 1-16,0 1-1 0,-3 2 0 15,-1-3 2-15,-2 3 1 16,3 0 3-16,-6 0 1 15,0 0 3-15,-3 0-3 16,-3 0 1-16,-3 0-3 16,3 0 0-16,-6 0-3 15,0 0-2-15,0 0-2 16,0 0 1-16,0 0-17 16,0 0-8-16,0 0-26 15,0 0-12-15,0 0-59 16</inkml:trace>
  <inkml:trace contextRef="#ctx0" brushRef="#br0" timeOffset="16533.4769">24106 6781 192 0,'0'-2'74'0,"0"2"-40"0,0 0-22 16,0 0 21-16,0 0-8 15,6 5 0-15,-3 3-1 16,-3 10 2-16,6 4-14 16,-3 1 6-16,0 12 5 0,0-3-8 15,0-1-3-15,0-4-7 16,-3-3-2-16,0-6-12 16,0-2-4-16,6-3-45 15,-6-5-17-15,9-5-49 16</inkml:trace>
  <inkml:trace contextRef="#ctx0" brushRef="#br0" timeOffset="19220.8718">21567 5752 136 0,'0'0'52'0,"0"0"-28"0,0 0-22 0,0 0 14 0,0 0 3 15,0 0 5-15,0 0-3 16,0 0-1-16,0 0-11 16,0 0 1-16,0 3 3 0,0-3 2 15,-3 5 0-15,0 0-1 16,0-2 1-16,-3 0-6 16,0-1-3-16,0 1-1 15,-3 2 1-15,-3 3-5 16,1-8-1-16,-4 5 0 15,0-5 2-15,3-2-23 16,0-1-11-16,3 3-12 16,3-3-6-16,0 1-41 15</inkml:trace>
  <inkml:trace contextRef="#ctx0" brushRef="#br0" timeOffset="21265.4847">21784 5572 104 0,'-3'-3'41'0,"3"3"-22"0,0 0-5 0,0 0 15 15,0 0-1 1,0 0 1-16,0 0-5 0,0 3-3 16,0 0-11-1,-3-1-2-15,3 9 8 0,0 8 0 16,0 2-3-16,3 0-1 15,0 3-3-15,0-1 0 16,0 1-8-16,0 3-2 16,0-6 2-16,-3-3 3 15,0-2-6-15,0-2 0 16,0-4-35-16,0-2-16 16,6-8-47-1</inkml:trace>
  <inkml:trace contextRef="#ctx0" brushRef="#br0" timeOffset="22236.0775">21889 5985 140 0,'-15'0'52'0,"18"0"-28"0,-3 3-11 0,0-3 17 16,0 0-11-16,0 0-3 15,0 0-5-15,0 0 0 16,6 2-6-16,0 1 1 16,-1-1 1-16,1-2 1 0,6 3 4 15,0-3-2 1,3 0 0-16,0 0-2 16,0 0 0-16,0 0 2 15,0-3-5-15,0 3-1 16,-1-2-2-16,-2 2 1 15,0 0 0-15,0 0 7 16,0-3 2 0,-3 3-2-16,-3 0-1 0,0 0-8 15,-3 0 0-15,3 0 1 16,-3 0 1-16,0 0-1 16,3 0 3-1,0 0-1-15,-3 0-6 16,0 0-3-16,0 0 6 15,0 0 4-15,0 0-2 16,-3-2 0-16,0-1-6 16,-3 0-57-1,3-2-23-15,-9 0-32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01T00:43:39.82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22618 17698 132 0,'0'-5'49'0,"0"5"-26"0,3-3-18 16,-3 3 11-16,3 0 2 15,-3 0 1-15,0-5 5 16,0 5 5-16,0-6-16 15,0-1 4-15,-6 7 1 0,0 0-8 16,-6 5-1-16,3-3-1 16,-6 4 0-16,3-1-2 15,-3 3 1-15,3 0-4 16,1 3 0-16,-1-4-1 16,3 7 1-16,0-1-4 15,6 11 0-15,0-6-1 0,6 3-2 16,0 1 3-16,9-4 0 15,0 1-2-15,5-4 0 16,-2-1-16-16,3-9-7 16,0 6-25-16,0-9-10 15,0-2-22 1</inkml:trace>
  <inkml:trace contextRef="#ctx0" brushRef="#br0" timeOffset="388.4234">22758 17743 212 0,'-15'-5'82'0,"15"5"-44"0,-9 0-44 0,9 0 14 0,-6 5-5 15,3 0 1-15,-3-2 2 16,3 2 3-16,-3 8-4 15,0 1-3-15,3-1 1 0,0 5-4 16,6-4-2-16,0-1 2 16,9 0 0-16,-3 0 1 15,12-7 2-15,-3-4 1 16,2-2 3-16,-5 0 3 16,6-8 2-16,-6 3-1 0,-3-3-1 15,-3-5-1-15,-6 0 2 16,0 5-3-16,-15-11-2 15,3 6-2-15,-6 0-3 16,3 2-6-16,-3 3-4 16,3 0-16-16,1 3-9 15,2 0-28-15,3 2-10 16,0-2-10 0</inkml:trace>
  <inkml:trace contextRef="#ctx0" brushRef="#br0" timeOffset="704.7045">22930 17468 212 0,'-3'-11'79'0,"3"11"-42"0,0 0-41 15,0 0 13-15,3 6-1 16,-3 1 5-16,0 9 8 16,6-2 7-16,-6 15-15 15,0 2-5-15,0 14-1 0,0-10-6 16,3 10-1-16,0-8 0 16,0 2 0-16,0-7-3 0,0 3 0 15,3-9-25 1,0-5-11-16,-3-2-31 15,6-9-51-15,-3-2 26 16</inkml:trace>
  <inkml:trace contextRef="#ctx0" brushRef="#br0" timeOffset="1061.7461">23151 17738 220 0,'-18'0'82'0,"18"0"-44"0,-9 0-44 0,9 0 14 16,-3 0-12-16,0 5 1 0,-3 3 7 15,3-3 5-15,-3 8-4 16,0 1 4-16,3 7 3 0,0-3-8 16,3 1-5-16,0-1-2 15,9-2-1-15,-6-3 3 16,15-2 2-16,-6-3 6 15,6-8 4-15,-4 5-2 16,4-10 2-16,-3 2-4 16,-3-10 1-16,-3-3-1 15,-9 0 1-15,0-2-2 16,-6-1 1-16,-3 3-4 16,0 1-2-16,-3 1-14 15,3 1-4-15,0 5-24 0,-2 3-9 16,5 2-56-1</inkml:trace>
  <inkml:trace contextRef="#ctx0" brushRef="#br0" timeOffset="1426.9691">23326 17717 236 0,'-6'7'90'0,"6"-7"-48"0,3 27-49 0,-3-22 14 16,3 8-10-16,-3 1 0 15,0 4 8-15,0-5 4 0,0 6-4 16,6-6 4-16,-6-5 3 0,0 5-4 16,0-5-2-16,0-2 8 15,0-6 2-15,0 5-5 16,3-10-4-16,-3-1-2 15,9-10-1-15,-6 3-2 16,6-5 1-16,0-1 2 16,3 1 2-16,-3 2-1 15,12 2-1-15,-4 1-3 16,4 3-2-16,-3 2-8 16,3 2-5-16,-3 4-59 15,6 2-25-15,-7 0-15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01T00:44:45.91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10357 17891 252 0,'-6'0'93'0,"3"3"-50"0,-6 15-48 0,1-4 17 0,-10 7-7 16,-3 16 0-16,-3 2-6 15,0 1-1-15,0-3 1 16,4-2 2-16,-4-1 2 0,6-10-19 16,-6 2-9-16,6-13-27 15,3 1-10-15</inkml:trace>
  <inkml:trace contextRef="#ctx0" brushRef="#br0" timeOffset="0.857">10060 17926 252 0,'3'-6'93'0,"9"6"-50"0,-1 11-52 15,-2-3 14-15,6 10-3 0,0 3 3 16,3 11 0 0,6 0 0-16,-3 2-3 15,2-2-2-15,4-5 1 0,0-1-32 0,-3 0-14 16,3 1-57-1</inkml:trace>
  <inkml:trace contextRef="#ctx0" brushRef="#br0" timeOffset="1.857">10417 18045 340 0,'-6'-8'129'0,"9"2"-70"0,3 4-73 15,0-4 19-15,0 6-9 16,6-5-1-16,3 2-16 16,8-2-7-16,4 5-80 15,0-5-34-15,0 5 46 16,-3 0 24-16</inkml:trace>
  <inkml:trace contextRef="#ctx0" brushRef="#br0" timeOffset="2.857">10700 18058 156 0,'0'18'57'0,"0"9"-30"0,0 26-25 0,0-27 14 0,0 19-4 15,0 8 1-15,-3-8-3 16,3 8 1-1,0-3-6-15,0-10-3 0,0-3 1 0,0-8 0 16,3-10 3-16,-3-6 8 16,0-8 3-16,-3-15-4 15,0-6 0-15,-3-16-19 16,0-5-8-16,3-11 4 16,3-5 5-16,3-5 10 15,3-5 7-15,6 10-2 16,5 8 2-16,1 10-9 15,0 9-4-15,-3 7-3 16,0 14 3-16,0 2 4 16,-6 6 6-16,-3 16-1 15,-6-1 1-15,-3 3-3 0,-3 3-1 16,-3-3-6-16,0 3 1 16,-6-8-16-16,0 2-4 15,0-4-28-15,3-6-9 16,3 2-34-1</inkml:trace>
  <inkml:trace contextRef="#ctx0" brushRef="#br0" timeOffset="3.857">10982 18045 184 0,'-12'5'68'0,"10"29"-36"0,-4 3-40 0,3-23 12 15,0 7 7-15,0-3 7 0,0 6 6 16,3-3 3-16,3 0-14 16,3-7-1-16,5 4 1 0,4-10-3 15,3-3 2-15,0-10-5 16,0-3-2-16,-3-5 0 16,-3 0 1-16,-6-6 1 15,-3 3 1-15,-3-8-7 16,-6 3 0-16,-6-3-12 15,-6-2-3-15,0 10-20 16,0 0-5-16,0 8-70 16</inkml:trace>
  <inkml:trace contextRef="#ctx0" brushRef="#br0" timeOffset="4.857">11277 17989 228 0,'-12'0'88'0,"6"3"-48"0,-6 2-29 0,3 0 21 15,3-2-17-15,-5 7-3 0,2-7-10 16,0 8-4-16,3-3 1 16,6 5-2-16,3 0-1 0,6 6 3 15,0-3 2-15,-1-1-2 16,-2 1 0-16,-3 3 3 16,-6-1 1-16,-3-2 1 15,-2 0 2-15,-4 0-1 16,0-3 2-16,0 0-4 15,-3-7 0-15,3-6-3 16,0 0-3-16,0 0-31 16,3-6-15-16,3-2-63 15</inkml:trace>
  <inkml:trace contextRef="#ctx0" brushRef="#br0" timeOffset="5.857">11414 18142 212 0,'3'19'79'0,"-3"-6"-42"0,-3 6-43 0,3-6 14 15,0 0-7-15,0 8 2 16,-3-7-51-16,0 4-19 16,0 1-11-16,0-6-3 15</inkml:trace>
  <inkml:trace contextRef="#ctx0" brushRef="#br0" timeOffset="6.857">11387 17960 272 0,'-3'-29'104'0,"9"18"-56"0,3-5-60 16,0 11 15-16,0-6-14 15,6-2-1-15,-3 0-28 16,3 0-14-16,0 0-12 15,-1-1-4-15,1 1 38 16,0 0 19-16,-3 10 42 16,0 1 16-16,0 7-3 15,-3 13 1-15,0 4-14 16,-3 15-3-16,-3 8-15 0,0 8-7 16,-3-1 0-16,0-4-3 0,0 8-1 15,0-9-41-15,-3-7-18 16,0 0-25-1</inkml:trace>
  <inkml:trace contextRef="#ctx0" brushRef="#br0" timeOffset="7.857">11494 18063 340 0,'-6'-18'126'0,"6"18"-68"0,6-8-70 0,-3 8 20 16,0-6-13-16,3 6 1 0,3 0-7 16,3 0-3-16,3 0-74 15,0 0-33-15,9 6 12 16,2-6 9-16</inkml:trace>
  <inkml:trace contextRef="#ctx0" brushRef="#br0" timeOffset="8.857">11768 18187 228 0,'-3'19'85'0,"3"-6"-46"0,0 14-46 16,3-19 16-16,0 5-24 16,0 0-6-16,0-2-72 15,-3 2-31-15</inkml:trace>
  <inkml:trace contextRef="#ctx0" brushRef="#br0" timeOffset="9.857">11753 17947 252 0,'-15'-3'93'16,"12"6"-50"-16,-2-3-50 0,2 5 16 0,0-5-10 16,-3 5 0-16,3-2-1 15,0-3 0-15,3 0-73 16,0 0-34-16,6 0 24 15,6-3 15-15</inkml:trace>
  <inkml:trace contextRef="#ctx0" brushRef="#br0" timeOffset="10.857">11974 18127 176 0,'-9'-11'68'0,"6"-2"-36"0,-3 18-24 15,3 0 18-15,-6-2 0 16,0-3 2-16,-6 11-13 16,0-3-6-16,3 5-6 15,3 5-5-15,0 9 1 0,6 5-1 16,9-3-2-16,9 2 0 16,3-4 0-16,3-9 7 15,0-4 3-15,3-6 8 16,5-8 5-16,1-14-3 15,-3-7 1-15,-3 0-10 16,-6-8-2-16,-7 2 8 0,-5 6 6 16,-9-5-1-16,-8 2-1 15,-4 3-5-15,-3 2-2 16,0 6-13-16,0 10-5 16,0 6-18-16,0 2-7 15,6 3-33-15,4 5-13 16,5 1-33-1</inkml:trace>
  <inkml:trace contextRef="#ctx0" brushRef="#br0" timeOffset="11.857">12185 18103 240 0,'-3'24'90'0,"3"-16"-48"0,0 13-45 16,0-11 19-16,0 4-1 16,0-1 5-16,0 8-8 15,0 3-4-15,3-8-5 16,-3 2-3-16,3-10 3 0,0 3-2 16,0-22 4-1,3 3 1-15,-3-10-7 16,3-4-4-16,3 1 0 15,3-10 3-15,-1 4 1 0,4 3 3 16,6 8 3 0,6 11 2-16,-3 10 3 0,-3 9 4 15,-1 7 3-15,-2 0 2 16,-3 11-8-16,-3-6-2 16,0 1-5-16,-3-1-3 15,0-2-29-15,0-11-11 16,0 0-102-1</inkml:trace>
  <inkml:trace contextRef="#ctx0" brushRef="#br0" timeOffset="12.857">9878 17997 160 0,'0'-5'63'0,"0"5"-34"0,0 0-12 0,0 0 22 16,0 0-18-16,0 0-4 16,0 0-10-16,0 0-5 15,-3 0-1-15,-3 0 3 0,-6 5 2 16,-3-5 0-16,0 0 1 16,-5 0-2-16,-4 0 0 15,-6 0-1-15,-3-5 0 16,-2 5-2-16,-4 0-2 0,-3 0 1 15,1 5 1-15,-7 0-3 16,3-2 0-16,1-3 1 16,-1 5 2-16,-6-5 1 15,7 0 1-15,-4 0-7 16,1 0-2-16,-1 0 8 16,0 0 7-16,-2 0-6 15,2 0-2-15,-3-5-2 16,-2 5 2-16,2-3-1 15,1 1-1-15,-1-1 1 16,3-2 1-16,1 5-3 16,-4 0 0-16,1 0 1 0,2 0 0 15,-3 0-3-15,1 0 2 16,-1 0 3-16,-2 0 1 16,2 0-4-16,3 0-1 15,1 0 1-15,-1 0 2 16,0 0 0-16,1 0-1 15,-1 0 1-15,4 0 1 16,-1 0-1-16,0 0-1 16,-2 0-2-16,5 0 1 15,-3 0 3-15,4 5 1 16,-1-5-1-16,3 0 1 16,1 0 0-16,-4 0 1 15,3 0-2-15,1 0-2 16,-4 0 1-16,0 3-1 0,4-3 2 15,-4 2 1-15,0 1-4 16,3-3 1-16,1 5 0 16,-1-5 0-16,-3 0 0 15,4 5 0-15,-1-2 0 16,3-3 0-16,1 0 0 16,-1 0 0-16,3 0 2 15,0 0 1-15,-2 5-1 16,2-5 1-16,0 0-2 15,0 0 2-15,1-5-2 16,-1 5-1-16,0-3 1 16,0-2 1-16,4 5 3 15,2-5 4-15,0 5-4 0,0-5-1 16,1-3 0-16,-1 5 0 16,0-8-2-16,3 6 1 15,-3-3-2-15,1-5 2 16,2 5 0-16,-3-5 1 15,3 0 0-15,3-3 0 16,0-5-2-16,4-1-2 16,-10-9 3-16,0-4 0 15,3 6-1-15,0-11-2 16,4 6-2-16,-1 2 1 16,3 1-1-16,0 4 0 15,0 1 2-15,0 4 0 16,3-1 0-16,4 7 2 0,-1 0-1 15,3 5 2-15,0 1-4 16,3 2-2-16,0 3 2 16,3-1 0-16,0 6-4 15,0 0-1-15,-3 11 0 16,0 2 4-16,0 8-1 16,0 6 1-16,0-1 0 15,0 6 0-15,3-6 4 16,0-2 1-16,3-8-4 15,0-3 1-15,3-7 2 16,3-12 1-16,3-7 1 16,0-3 2-16,0-8-5 15,0-2-1-15,-3-1 0 0,-3 1 2 16,-3 2-3-16,0 3 0 16,0 2 1-16,0 6 2 15,0 0-3-15,3 5 0 16,3 3-6-16,6 5 0 15,3 0 3-15,2 5 2 16,4 3 2-16,6 3 0 16,6 2-20-16,2 3-7 15,13 0-103 1</inkml:trace>
  <inkml:trace contextRef="#ctx0" brushRef="#br0" timeOffset="13.857">8884 17978 132 0,'-3'-5'49'0,"3"5"-26"0,-3 0-27 0,3 0 10 0,-3 0-3 16,0 0 3-16,0 5-5 15,-3-5-1-15,3 0 0 16,0 0 0-16,0 0 2 0,0 0 1 16,0 0 3-16,-3 0 3 15,0 0 5-15,0-5-2 16,-3 5 1-16,0 0-5 15,1 0 0-15,-1-2-5 16,0-4 0-16,0 6 5 16,0-5 5-16,-3 5-1 15,0-3 1-15,0-2-3 16,0 0 1-16,0 5-4 16,-3-8-2-16,-2 8-2 15,-1-6-3-15,-3 6 1 0,0-2 1 16,0-3-1-16,-6 5-1 15,1-6 1-15,2 6-1 16,0-2 0-16,0-4 0 16,-3 1 2-16,4 2 3 15,-7-2-2-15,0 0 0 16,3 2-1-16,3-2 1 16,1 0-4-16,-1-3 0 15,0-3 5-15,0 3 5 16,3-5-3-16,1 0-1 15,-1-1 2-15,0-4 0 16,3 5-1-16,3-6-1 0,3 3-1 16,-3-15 0-16,0 7-2 15,1-3 1-15,-1 1-2 16,3-3 2-16,3 2-2 16,0-2 2-16,0 8-4 15,0 0 0-15,3 2 1 16,0 1 2-16,3 5-1 15,-3-1-1-15,3 6 1 16,0-2-1-16,3 10-5 16,-3 0 1-16,0 0 0 15,-3 5 2-15,3 8-1 16,-3 1-1-16,3-1 5 16,-3 5 1-16,1-2 0 0,-1-3-2 15,0-2 1-15,0 2 1 16,0-5-1-16,0-3 2 15,3 3-2-15,0-8 2 16,0 0 0-16,0 0 1 16,3-8-2-16,0-5-2 15,3 0 1-15,0 0 1 16,3-6-3-16,0 6 0 16,0 0-1-16,0 5 0 15,3-3 0-15,-3 3-2 16,5 3-2-1,4 5 3-15,0 0 4 16,0 0 0-16,0 0 2 0,0 0 0 16,3 5 1-16,0 3-2 15,2-2-2-15,4 7-46 16,0-3-21-16</inkml:trace>
  <inkml:trace contextRef="#ctx0" brushRef="#br0" timeOffset="14.857">7122 15753 116 0,'-12'-5'44'0,"12"5"-24"0,0 0-13 0,0 0 13 16,0 5-10-16,-6 3-1 16,0 3 1-16,-3 7 1 15,0 4-5-15,-3 4 0 0,-3 0 1 16,0-2-3-16,4-3-1 16,-1 3-1-16,3-8-2 15,0-3 5-15,3-2 4 16,6 2-3-16,0-5 2 0,6 0-1 15,6-3 1-15,0 3-4 16,5-2-3-16,1 4 0 16,0-7 1-16,0 10 1 15,0-5 1-15,0 0-11 16,-3 0-3-16,0-3-30 16,-1 0-12-16,1 1-24 15</inkml:trace>
  <inkml:trace contextRef="#ctx0" brushRef="#br0" timeOffset="15.857">7205 16018 140 0,'-9'-3'55'0,"6"1"-30"0,0 2-14 0,3 0 18 15,-3-6-4-15,3 6 0 16,0 0-7-16,3-2-1 16,9-4-10-16,6-2-2 0,9 0 1 0,9-5-1 15,14 3 0-15,10-1-1 16,11 3 0-16,9 3 0 15,10 5 2-15,2 5-3 16,6 3 0-16,0 8 1 16,-2 8 0-16,-4-6 0 15,-6 6 0-15,1 0 2 16,2 0 3-16,-9 2 5 16,-2 1 3-16,-1-4-7 15,-2-7-3-15,-7-2-2 16,0-6-1-16,-2-3-5 15,-7-3 1-15,-8 1-46 16,-6-3-20-16,-7 5-54 16</inkml:trace>
  <inkml:trace contextRef="#ctx0" brushRef="#br0" timeOffset="16.857">9310 15957 144 0,'0'-13'55'0,"3"10"-30"0,0 3-14 16,-3 0 18-16,0 0-6 15,2 8 1-15,-2 5 2 16,0 14 1-16,0-1-14 16,0 6-1-16,0 13 1 0,0 0-3 15,3 3 0-15,-3-3-6 16,3-6-1-16,0-7-1 15,0 0 1-15,0-11-2 16,0-3 2-16,0-4-11 16,0-4-35-16,6-7-10 15,-3 2-40 1,3-5-29-16,-3-5 52 16</inkml:trace>
  <inkml:trace contextRef="#ctx0" brushRef="#br0" timeOffset="17.857">9524 16187 200 0,'0'0'74'0,"3"6"-40"0,0 1-40 0,0 1 14 16,0 0 2-16,0 3 3 16,0 5 0-16,-3 10 0 15,3-2-7-15,-3-3-4 0,0 0-1 0,0-2-4 16,0-3 0-16,0-3-42 15,0-2-20-15</inkml:trace>
  <inkml:trace contextRef="#ctx0" brushRef="#br0" timeOffset="18.857">9530 16145 240 0,'-9'-13'90'0,"9"13"-48"0,3-3-60 16,-3 3 11-16,6 0-22 16,0 0-7-16,0 0-22 15,3 0-11-15,0 0 8 16,5 3 6-16</inkml:trace>
  <inkml:trace contextRef="#ctx0" brushRef="#br0" timeOffset="19.857">9676 16193 188 0,'0'15'71'0,"6"-7"-38"0,-3 13-32 0,0-7 14 16,-3-1-4-16,0 5 3 16,0-2 2-16,0 0-1 15,0-3-7-15,0-2-3 0,0-3-1 16,0-3-2-16,0-5-2 16,0 0-2-16,3-10 1 15,0-4-4-15,2-4 1 0,1-3-3 16,3 2 2-16,0 3 3 15,0 3 1-15,0 3 1 16,0 7 2-16,0 6 3 16,0 4 4-16,3 7 0 15,0 7 2-15,-3-5-4 16,0 5 1-16,-6-3-7 16,3 4-3-16,0-9-13 15,-1 0-2-15,1-2-34 16,0-6-71-1</inkml:trace>
  <inkml:trace contextRef="#ctx0" brushRef="#br0" timeOffset="20.857">9920 16256 184 0,'0'5'71'0,"3"-2"-38"0,3 0-36 0,0 5 11 15,3-1 7-15,0-1 5 16,2 7 1-16,4-13 2 15,0 0-13-15,0 0-3 0,0-3-3 16,0-2-2-16,-3 0 1 16,3-1 0-16,-9-1 3 15,0-4-3-15,-9 0 0 16,0 1-6-16,-3-3 0 16,-6 7-8-16,-3-2-1 15,-3 8 5-15,0 8 3 0,-3 8 5 16,3 8 4-16,4 0 2 15,2 2 1-15,3 1 4 16,3-1 3-16,6-7-4 16,9 7-1-16,6 1-4 15,5-14-1-15,13 0-17 16,3-8-4-16,6-5-104 16</inkml:trace>
  <inkml:trace contextRef="#ctx0" brushRef="#br0" timeOffset="21.857">10610 16230 196 0,'-15'0'74'0,"7"0"-40"0,-16 5-31 16,12 0 15-16,0 8-7 15,-3 9-1-15,0-1 0 16,3-3 1-16,6 6-5 16,3-3-2-16,6-2 0 0,3-1-5 15,9-2-1-15,6 8-13 16,3-8-5-16,-3-6-31 15,2-4-13-15,-2-4-15 16</inkml:trace>
  <inkml:trace contextRef="#ctx0" brushRef="#br0" timeOffset="22.857">10682 16346 212 0,'-12'3'79'0,"6"2"-42"0,6 8-41 0,0-5 13 15,3 3 1-15,0 2 4 16,6 0-1-16,0 0 0 16,12-2-7-16,-1-3-2 0,4-3 0 15,0-2 2-15,0-3 1 16,-3-3 3-16,-3-2 1 16,-7-3 3-16,-5-3 2 15,-6-2-5-15,-3 0 1 16,-6-3-5-16,-2 0 1 0,-4 3-5 15,0 0-2-15,-6 5-20 16,6-5-10-16,0 2-27 16,6 0-10-16,3 1-42 15</inkml:trace>
  <inkml:trace contextRef="#ctx0" brushRef="#br0" timeOffset="23.857">10875 16013 236 0,'-3'-8'90'0,"3"8"-48"0,3 2-49 16,-3-2 14-16,3 11-3 15,0 5 2-15,0 5 9 16,0 8 2-16,0 5-8 16,0 6 3-16,3 10 2 0,0-5-7 15,0-2-4-15,0-12-5 0,0 1-1 16,0-5-20-16,6-6-10 15,0-8-38-15,-3-8-15 16,-1 6-1 0</inkml:trace>
  <inkml:trace contextRef="#ctx0" brushRef="#br0" timeOffset="24.857">11054 16264 228 0,'-6'5'88'0,"6"11"-48"0,-6 13-42 0,6-16 17 16,0 9 0-16,0-1 5 16,3 0-4-16,3 0 1 15,3 3-10-15,3-8 2 0,6 0 4 0,-1-8-1 16,10-11 3-16,-3-2-4 16,-3-3-1-16,-3-3-4 15,-3-7-1-15,-6-1-1 16,-4-10 0-16,-10 0 0 15,-7 2 0-15,-3 6-2 16,-3 0-2-16,0 5-8 16,-3 3-3-16,3 5-23 15,3 3-10-15,4 5-21 16,2 5-8-16,3-2-17 16,6-3-22-1,3 2 49-15</inkml:trace>
  <inkml:trace contextRef="#ctx0" brushRef="#br0" timeOffset="25.857">11218 16314 192 0,'20'27'71'0,"-11"-17"-38"0,0 9-25 0,-3-9 16 15,0 1-12-15,3-3-4 16,-3 5 3-16,-3 0 5 16,0-2-8-16,0-3 9 0,-3-3 5 15,0-5-7-15,0-2 10 16,0-6-1-1,6-8-13-15,3-8-6 16,6-5-6-16,6 0 0 0,2 8-1 16,7 2 0-16,3 6-3 15,-3 5-1-15,-1 3-52 16,-2 2-24-16,6 8-35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01T00:45:38.952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7961 16714 80 0,'0'-16'33'0,"0"16"-18"0,0-5 0 15,0 5 13-15,0 0 13 16,0 0 7-16,0 0-6 15,0-3 0-15,0 0-9 16,0 1 0-16,-6-4-19 16,0 4 1-16,-3-1 1 0,0 0-4 15,-5 6 1-15,2 0-6 16,-6 10-2-16,3-2-5 16,0 7 0-16,3 1 0 15,3 2 0-15,3-3-3 16,9 3 2-16,0-2 1 15,9-6 0-15,-3 0-3 0,6 1 2 16,-3-1-19-16,3-8-7 16,0 6-28-1,2-11-12-15,-2 0-38 16</inkml:trace>
  <inkml:trace contextRef="#ctx0" brushRef="#br0" timeOffset="434.2199">8125 16788 204 0,'-6'0'77'0,"6"0"-42"16,0 2-39-16,0 4 15 0,3-4 1 16,-3 1 4-16,6 0 3 15,0-3 3-15,3 0-12 16,0 0-1-16,3 0-2 0,-1 0-3 15,4 0-3-15,-3-3 0 16,3-8 1-16,0 6-1 16,-3-5 2-16,-3-1 0 15,-6 3 1-15,0-3-2 16,-9 4-2-16,0-1 1 16,-6 2 1-16,3 1-3 15,-6 2 0-15,3 1-1 16,-3 7 0-16,4 0 0 15,-4 3 0-15,3 5 2 16,0 1 2-16,3-1-1 16,3 3-1-16,0-3 1 0,9 3-1 15,-3-3 0-15,9 6 0 16,0-6-7-16,6 0 0 16,-3 0-19-16,11-5-8 15,-2-2-26-15,0-6-10 16,-3 0-12-1</inkml:trace>
  <inkml:trace contextRef="#ctx0" brushRef="#br0" timeOffset="764.2889">8372 16804 164 0,'-3'0'63'0,"3"0"-34"16,0 5-21-16,0-2 16 0,0 2-10 15,0 0-1-15,0 3-5 16,0 0 0-16,3 3-5 15,0-3-2-15,-3-3 2 0,0 0-2 16,0-2 2-16,0-1 4 16,3-4 4-16,0-1-6 15,3-7-1-15,0 4-4 16,6-10-3-16,-3 3 2 16,6-5 2-16,-4 4 0 15,4 1-1-15,-3 8 3 16,3 8 0-16,-3-1 3 0,0 9 3 15,0-3-2 1,0 5 1-16,-3-5-7 16,0 5-3-16,-3 0-15 0,-1-2-6 15,1-3-46 1,0 0-57-16,0-3 31 16</inkml:trace>
  <inkml:trace contextRef="#ctx0" brushRef="#br0" timeOffset="995.1291">8750 16518 248 0,'-6'-8'93'0,"6"8"-50"0,-12 19-46 0,12-17 16 0,0 11-1 15,0 1 5-15,0 9-7 16,0-1-1-16,0 9-5 15,0 1-1-15,3 3 1 0,0-6-7 16,0 0-2-16,0-5-36 16,0-3-15-16,0-3-55 15</inkml:trace>
  <inkml:trace contextRef="#ctx0" brushRef="#br0" timeOffset="1232.7414">8607 16634 244 0,'-12'0'93'0,"12"0"-50"0,-3 0-37 0,3 0 20 16,3 0-12-16,0 0-3 15,6 0-9-15,-3 0-1 16,12 0-1-16,-3 0 0 15,12 0 2-15,-4 0-30 0,4 0-13 16,-3 0-28-16,3 6-12 16,-3-6 0-1</inkml:trace>
  <inkml:trace contextRef="#ctx0" brushRef="#br0" timeOffset="1563.077">8878 16701 208 0,'-6'5'79'0,"6"-5"-42"0,0 13-39 0,0-13 14 0,3 8-2 15,-3-5 1-15,9-1 1 16,-3 4 0-16,6-4-6 16,0 1-4-16,3-1 1 0,-4-2 0 15,4 0 3-15,-3-2-3 16,0-3-2-16,-3-1-3 16,-3 4 1-16,0-4 3 15,-6-2 1-15,0-2-4 16,-6 5-1-16,3-3-4 15,-12 5 1-15,3 0 5 16,-3 3 2-16,3 0-5 16,-2 6 0-16,2 4 1 15,0 6 3-15,3-3 2 16,3 0 3-16,3 6-5 0,6 0-1 16,-3-4-16-16,12 1-6 15,0-2-31-15,3-7-14 16,-3 1-15-1</inkml:trace>
  <inkml:trace contextRef="#ctx0" brushRef="#br0" timeOffset="1879.495">9077 16764 212 0,'-6'19'79'0,"6"-19"-42"0,0 13-52 0,0-11 10 0,0 4 6 16,0 4 6-16,3 1 4 15,-3-6 3-15,3 8-7 16,-3-5 0-16,3-2 3 0,-3-1-4 16,0 0 2-16,0-2 8 15,0-6 7-15,0-2-8 16,3-3-3-16,-3-3 1 16,6-4 2-16,-3-1 5 15,6-6 2-15,-3 9-7 16,6-5-4-16,0 4-9 15,6 7-1-15,-3-1-1 16,3 2 0-16,-1 1-25 16,4 5-10-16,-3 0-46 15,6 0-21-15,-3 5-8 16</inkml:trace>
  <inkml:trace contextRef="#ctx0" brushRef="#br0" timeOffset="2194.647">9825 16563 264 0,'-15'-8'101'0,"15"8"-54"0,-3 0-39 0,3 0 21 0,-3 5-2 16,0-2 1-16,-9 15-9 16,3-4-1-16,-12 9-11 15,3-1-2-15,-9 12-1 0,4-5 0 16,-4 0 2-16,3-2-10 16,0 4-4-16,6-7-40 15,0-8-19-15,4-3-25 16,2-7-10-16,3-1 8 15</inkml:trace>
  <inkml:trace contextRef="#ctx0" brushRef="#br0" timeOffset="2388.334">9542 16521 296 0,'0'-16'112'0,"0"16"-60"0,6 13-47 0,-3-10 22 16,3 7-2-16,0-5 2 15,11 22-10-15,-2-1-5 16,9 17-7-16,-3-9-4 0,15 11 2 16,-7-11-29-16,16 9-9 15,-6-9-73-15,17-2-33 16,-8-3 30 0</inkml:trace>
  <inkml:trace contextRef="#ctx0" brushRef="#br0" timeOffset="3288.9937">11846 16703 144 0,'0'-2'55'0,"0"2"-30"0,-3-8-12 0,3 8 17 16,0 0 2-16,0 0 4 16,-3 0-5-16,0 0-1 15,-6 0-17-15,0 0-6 0,-3 5 0 16,0-2-6-16,0 2-1 15,0 5-5-15,3 6 1 16,0 3 0-16,6 2-1 0,0-3 4 16,9 6 0-16,0-3 3 15,9-2 1-15,-3-3-15 16,12-11-6-16,-3 6-33 16,3-9-13-16,-4-2-26 15</inkml:trace>
  <inkml:trace contextRef="#ctx0" brushRef="#br0" timeOffset="3662.926">11991 16790 208 0,'-8'-5'79'0,"8"5"-42"0,0 3-41 0,0-3 13 16,2 0-12 0,-2 0 0-16,3 2 5 0,0-2 6 15,3 6-4-15,0-4 0 0,3 4 2 16,0-6-1-1,6 5 0-15,-3-2-3 0,3-6-2 16,-3 3 3-16,3-8 0 16,-3-3 1-16,-3-2 0 15,-1 5-2-15,-2-5 1 16,0 2 0-16,-9-2 1 16,0 0-5-16,-9 8 1 15,4-3 0-15,-7 5 0 16,3 1-3-16,-6 4 0 0,3 1 4 15,0 7 1 1,3 1 0-16,0 2-2 16,3 0 1-16,3 3-1 0,3-2 0 15,9 4 0-15,-3-2-3 16,9-3 2-16,0 0-8 16,12 1-4-16,-6-9-33 15,6 5-15-15</inkml:trace>
  <inkml:trace contextRef="#ctx0" brushRef="#br0" timeOffset="4052.718">12250 16706 176 0,'-6'8'68'0,"6"-8"-36"0,0 42-40 0,0-34 10 16,0 5 1-1,0-2 3-15,0 2 5 0,0-2 4 16,3-1-8-16,0-2-2 0,0 3 1 16,0-9-1-16,0 4 0 15,0-4-3-15,3-4-2 16,-3-4 1-16,3-7-1 16,0 0 0-16,6-6 0 15,-3 4 4-15,6-4 5 16,-3 0-1-16,3 6 1 15,-3 5-10-15,-1 3-4 16,1 2 9-16,0 6 6 0,-3 2-2 16,0 9 0-16,-3-7-6 15,0 7-4-15,0-1-4 16,0-2 1-16,-3-4-26 16,3 4-11-16,-3-3-30 15,3-3-34 1,0-2 32-16</inkml:trace>
  <inkml:trace contextRef="#ctx0" brushRef="#br0" timeOffset="4294.1879">12667 16510 280 0,'-6'-5'104'0,"6"5"-56"0,0 0-67 0,0 0 13 16,0 5 1-16,0 0 7 15,-3 11 9-15,3-3 3 16,-3 11-7-16,0-3-2 0,3 11 1 16,0 0-3-16,6 2-2 15,-3-5-9-15,3 0-5 16,0-5-26-16,-3-3-10 16,0-2-52-1,0-6-27-15,0-5 61 16</inkml:trace>
  <inkml:trace contextRef="#ctx0" brushRef="#br0" timeOffset="4504.7418">12492 16648 280 0,'-9'-6'104'0,"9"6"-56"0,3-8-54 16,0 8 19-16,2 0-6 15,1 0 1-15,12-2-7 16,-3-1 0-16,6 0-1 16,-3-2-9-16,6 5-2 0,-3 0-34 15,2 5-15-15,-2-2-46 16</inkml:trace>
  <inkml:trace contextRef="#ctx0" brushRef="#br0" timeOffset="4878.2651">12810 16671 220 0,'0'6'82'0,"0"-6"-44"0,3 8-47 0,-3-6 14 16,9 4-1-16,-3-1 5 16,6 0 1-16,-3-2 4 15,3-3-7-15,-3 5-4 0,2-5 0 16,1 0 0-16,0-5 1 15,-3 5 0-15,0-5 0 16,-3 2-2-16,0-5 1 16,-3-3 0-16,-6 6 1 0,3-3-2 15,-9 0-2-15,3-2 1 16,-9 10-1-16,3-3 0 16,-6 6 0-16,4-3-7 15,2 10 0-15,0-7 5 16,3 13 3-16,3-3 1 15,12 3-2-15,0 2-2 16,3 3-1-16,0-7-20 16,6 4-8-16,-4-5-28 15,4 1-10-15,0-4-8 16</inkml:trace>
  <inkml:trace contextRef="#ctx0" brushRef="#br0" timeOffset="5178.9842">13045 16764 188 0,'-18'-19'71'0,"18"19"-38"0,0 19-43 0,0-14 11 16,3 3 3-16,-3 0 7 15,6 3 4-15,-3-3 0 16,0 2-7-16,0 1-1 16,0-6 3-16,0 6-2 0,0-3 3 15,-3-3 5-15,-3-2 4 16,0-3 3-16,0 0 1 15,3-3-9-15,0-13-2 16,0 3-5-16,3-8 0 16,0 7-3-16,3-1 2 0,0-1-4 15,6 2 0-15,-3 7-6 16,6-1 0-16,0-3-6 16,2 8 1-16,-2-2-31 15,9 5-12-15,-3 0-73 16</inkml:trace>
  <inkml:trace contextRef="#ctx0" brushRef="#br0" timeOffset="5692.7241">13304 16420 208 0,'0'-3'79'0,"0"3"-42"16,6 3-34-16,-3 0 15 0,3 5 6 16,0 0 7-16,3 5-3 15,0 3-2-15,0 0-14 16,0 2-8-16,3 3-2 0,-3-8-2 16,5 9 2-16,-2-6-21 15,3-3-9-15,-3-5-35 16,3 5-12-16,-3-5-25 15</inkml:trace>
  <inkml:trace contextRef="#ctx0" brushRef="#br0" timeOffset="5886.2232">13632 16470 232 0,'-3'-2'88'0,"3"2"-48"0,-3-3-40 0,3 3 16 16,0 5-3-16,0 1 5 15,-9-1-1-15,3-2-1 16,-6 10-8-16,0 0-5 0,-9 0-2 16,3-2-19-16,-3 5-8 15,3-3-26-15,1 0-10 0,2-2-35 16</inkml:trace>
  <inkml:trace contextRef="#ctx0" brushRef="#br0" timeOffset="6110.7086">13429 16640 288 0,'-3'-6'107'0,"3"6"-58"0,0 11-51 16,0-8 22-16,6 5-1 15,0-3 3-15,0 19-5 16,-3-6 0-16,-3 6-10 0,0-6-4 15,0 9-2-15,0-9-37 16,6 4-15-16,-3-6-54 16,3-3-58-16,-3-3 51 15</inkml:trace>
  <inkml:trace contextRef="#ctx0" brushRef="#br0" timeOffset="6908.7036">12524 16621 172 0,'-3'0'66'0,"3"0"-36"0,3 0-24 0,0 0 17 15,6 0-1-15,-3 0 2 16,6 0-9-16,0 0-4 16,6-3-6-16,-3 3-2 0,8-2 1 15,-2-1-7-15,6 3 0 16,-3 0-30-16,3 0-11 16,-6 0-50-1</inkml:trace>
  <inkml:trace contextRef="#ctx0" brushRef="#br0" timeOffset="9068.4033">16093 16690 100 0,'-3'-5'38'0,"3"5"-20"0,3-6-10 16,-3 6 13-16,3-2-3 16,0-1 1-16,0 0 7 15,-3 1 6-15,3 2-4 16,-3 0 0-16,0 0-15 15,0 0 3-15,0 8 2 0,0-6-2 16,0 20 3-16,0-7-6 16,3 1-3-16,-3 3-5 15,3-1-2-15,0-2-1 16,0-3-2-16,0 1 1 16,3-9 1-16,-3 6-1 0,6-11 2 15,-3 0-4-15,6-6-2 16,-3 1-1-16,0-8 0 15,-1-1 3-15,1 1 0 16,0 0 1-16,-3 8 0 16,0-3-3-1,0 8 2-15,0 0 1 0,0 8 2 16,0-3-1-16,3 8 2 16,-3-5-2-16,3 3-1 15,0-3 1-15,3 0-1 16,-3-3 2-16,3 0 3 15,-4-2 4-15,4-3 5 16,-3 0-2-16,0-8 3 16,0 5-4-16,-3-10 1 0,0 0-5 15,0-3-2-15,-3 3-5 16,0-1-2-16,0 1-13 16,-3 0-2-16,0 0-19 15,0 8-6-15,0-3-25 16,3 0-7-16,0 2-25 15</inkml:trace>
  <inkml:trace contextRef="#ctx0" brushRef="#br0" timeOffset="9236.4193">16498 16661 200 0,'3'8'77'0,"-3"-8"-42"0,6 10-28 0,-3-4 18 15,0 2-11-15,0 2-3 16,0 3-9-16,0 1-1 15,0 1-1-15,0-1 0 0,0-4 0 16,0-2-33-16,0 3-13 16,0-9-48-1</inkml:trace>
  <inkml:trace contextRef="#ctx0" brushRef="#br0" timeOffset="9411.7576">16531 16510 260 0,'-3'0'96'0,"3"0"-52"0,6 0-67 0,-3 0 8 0,3 5-3 15,0 1 3-15,2 2-7 16,1-3 0-16,6 5-44 16,0-4-17-16,6 7 23 15,-3-5 14-15</inkml:trace>
  <inkml:trace contextRef="#ctx0" brushRef="#br0" timeOffset="9801.9291">16787 16616 204 0,'-12'-3'77'0,"12"3"-42"0,-21 0-32 15,18 0 15-15,-3 5-7 16,0-2-1-16,-9 5-4 0,3-3 1 16,-3 9-4-1,3-1-4-15,4 5 0 0,-1 4-4 16,6-4 1-16,3 8 0 15,9-2 2-15,2-8-1 0,1-5 1 16,0-9 0-16,3-4 0 16,-3-9 2-16,0-10 2 15,0 2-1-15,-3 1-1 16,-3-6 1-16,0-2 1 16,-6-3-1-16,0 2 2 15,-3-2 7-15,0 0 5 16,0 10 2-16,0 4 1 0,0 1-7 15,0 20-6 1,3 2-6-16,0 5 3 16,6 8 0-1,0 8-3-15,3 5-1 0,3 6-2 16,0-3 3-16,-1-2-16 16,7-9-3-16,-3 0-21 15,3-4-9-15,-3-9-46 16</inkml:trace>
  <inkml:trace contextRef="#ctx0" brushRef="#br0" timeOffset="10031.1373">17004 16507 256 0,'-3'0'96'0,"0"3"-52"0,6 10-54 0,-3-2 14 15,0 2 1-15,-3 3 6 16,3 10-1-16,0 1 2 16,0 2-7-16,0 3-3 0,0-3-1 15,0-3-26-15,0 1-8 16,0-9-40 0,0-5-56-16,0-5 29 15</inkml:trace>
  <inkml:trace contextRef="#ctx0" brushRef="#br0" timeOffset="10231.0261">16909 16608 288 0,'3'-5'110'0,"15"5"-60"16,-1 0-63-16,-8 0 17 0,3 0-6 15,0 0 1-15,3 2 1 16,0-2 2-16,0 0-1 15,3 0-25-15,0 0-11 0,-4-2-42 16,4-1-55 0,0-2 34-16</inkml:trace>
  <inkml:trace contextRef="#ctx0" brushRef="#br0" timeOffset="10552.1826">17159 16462 212 0,'-6'3'79'0,"6"0"-42"0,0 31-45 0,-6-21 10 15,6 6 8-15,0 7 5 16,-6 3 8-16,3 3 6 16,0 5-16-16,0-5-3 0,3-6-2 15,6-2-4-15,-3-5-3 16,0-6-3-16,0-8-1 16,0 3-7-16,3-16-2 15,-3-5 7-15,0-6 2 16,3 4-4-16,0-9-3 15,0 8 6-15,3 0 1 16,-4 3 9-16,4 8 4 0,3 5 3 16,3 5 5-16,0 3-4 15,0 2 2-15,-3 14-7 16,0-3-3-16,0 0-10 16,3-7-5-16,-4 4-37 15,7-5-15-15,0-7-51 16</inkml:trace>
  <inkml:trace contextRef="#ctx0" brushRef="#br0" timeOffset="11620.7057">19683 16417 172 0,'-3'0'66'0,"6"-5"-36"16,-3 5-40-16,0 0 9 0,0 8 6 15,3 8 9-15,0 5 10 16,-3 6 6-16,0 7-16 16,0 6 1-16,0 2 1 0,0 3-6 15,0-3-1-15,3-10-5 16,-3 0-3-16,3-8 0 16,-3-9 1-16,3-1 1 15,-3-1 3-15,3-13 1 16,-3 0 1-16,0-8-13 15,3-11-6-15,0-2 0 16,0-3 4-16,3-2 2 16,0 5 0-16,0 0 1 15,2 5 3-15,1 3 0 16,0-1 1-16,3 9 2 0,-3 2 1 16,6 6 10-16,-3 2 6 15,3 9-1-15,0-1-1 16,-3 13-9-16,-3 1-3 15,-9-3-3-15,6-3 1 16,-6-3-9-16,0 1-3 16,0-11-31-16,0 2-11 15</inkml:trace>
  <inkml:trace contextRef="#ctx0" brushRef="#br0" timeOffset="12012.7672">19984 16671 240 0,'-6'6'90'0,"9"-4"-48"0,2 4-53 16,-2-1 13-16,3-2-11 16,0 5 1-16,3 2 6 15,0-2 3-15,-3-3 1 16,0 1 9-16,6-4 6 0,-3-7-12 15,0-3-2-15,0 5-7 16,-3-7-2-16,-3 5-2 16,-9-6 0-16,0 0 5 0,-3 3 3 15,-3-2 1-15,-3 7 2 16,0 1 0-16,0 2 1 16,0 5 0-16,1 0 2 15,2 3 6 1,3 8 2-16,3-3-3 0,3 11 1 15,3-6-5-15,6 6-2 16,3-3-5-16,6-2-2 16,-1-3-10-16,7-3-3 15,6-2-23-15,0-6-10 16,-3-5-52 0</inkml:trace>
  <inkml:trace contextRef="#ctx0" brushRef="#br0" timeOffset="12194.0936">20213 16706 260 0,'-3'0'99'0,"6"18"-54"0,0 14-50 16,-3-19 15-16,0 3-13 16,0 3 0-16,0-6-4 15,0 8 2-15,0-5 3 16,3 0-37-16,0-6-15 0,0-2-42 15</inkml:trace>
  <inkml:trace contextRef="#ctx0" brushRef="#br0" timeOffset="12325.7551">20216 16621 304 0,'-9'-8'112'0,"9"8"-60"0,3-5-80 0,-3 5 7 15,6 0-31-15,0 0-7 16,0 5-22-16,0-2-7 16</inkml:trace>
  <inkml:trace contextRef="#ctx0" brushRef="#br0" timeOffset="12819.5721">20481 16677 268 0,'-12'0'101'0,"9"2"-54"0,-9 6-57 16,6-2 14-16,-3 15-8 15,-3-3 0-15,0 1 11 16,0 2 5-16,3-3-5 16,3-4-6-16,3 4-2 0,6-5-8 15,3-5-4-15,3 3 11 16,3-8 7-16,3 2-1 15,0-10-2-15,-3 2-8 16,0-8-1-16,-3 6 9 16,0-3 8-16,-3 0-4 15,-1-10-1-15,-2-1-3 16,-3 3-2-16,0 3-2 0,0 2-1 16,0 4-1-16,0 1 3 15,3 25-9 1,3 2 6-16,3 3 1 15,-3 2 3-15,3 6 0 16,-6 0 13-16,0-3 6 16,-3-3-1-16,-6 1 0 15,0-1-2-15,-6-7 3 16,0-6-13-16,-2 0-6 16,-4-5-11-16,0-8-4 0,0-3-19 15,3-2-5-15,3-3-22 16,0-10-7-16,6-3-27 15</inkml:trace>
  <inkml:trace contextRef="#ctx0" brushRef="#br0" timeOffset="13213.4396">20594 16470 212 0,'3'6'79'0,"3"7"-42"0,-3 8-41 16,0-8 15-16,0 11 1 16,-3 5 4-16,0 3 14 15,-3 8 6-15,3-9-19 16,-3 4-5-16,3-6-4 0,0-8-4 0,0-2-3 16,3-6-5-16,-3-5 0 15,3 0-3 1,0-8 0-16,0-8-7 0,2-11-2 15,1-2-4-15,3 0-3 16,0 2 10-16,0 1 8 16,0 10 9-16,0 0 8 15,-3 5 3-15,3 9 0 16,3 4-5-16,0 6-4 16,-3 5-1-16,0-2 1 0,-3-1-3 15,0-5-2-15,-1 1-18 16,4-1-9-16,0-5-28 15,0-3-11-15,0-5-28 16</inkml:trace>
  <inkml:trace contextRef="#ctx0" brushRef="#br0" timeOffset="13425.1615">20957 16423 240 0,'0'13'90'0,"0"16"-48"0,0 11-51 0,0-22 14 16,0 9 8-1,0 4 6-15,0 20-7 0,0-9-2 16,0-2-6-16,3-3-9 16,0-11-5-16,3 1-23 15,0-3-9-15,-3-9-62 16</inkml:trace>
  <inkml:trace contextRef="#ctx0" brushRef="#br0" timeOffset="13617.7777">20835 16621 280 0,'3'-3'107'0,"6"1"-58"0,12-6-57 0,-7 8 16 0,10-3-2 15,9 1 4-15,3-1-5 16,2-2-3-16,-2 2-1 16,9-2-72-16,2-8-29 0,-2-11-7 15</inkml:trace>
  <inkml:trace contextRef="#ctx0" brushRef="#br0" timeOffset="16017.9463">16677 15899 176 0,'11'-3'66'0,"-8"3"-36"0,3-21-20 0,-3 16 42 16,0-6-6-16,0 1-1 16,-3-1-3-16,0 3-23 15,-3-3 2-15,-6 4 2 0,-5-1-3 16,-7 2 0-16,-3 4-5 15,-6 2-1-15,-3 2-8 16,-2 6-4-16,-4 11-4 16,0 7 1-16,-2 6-1 15,5 8 0-15,9-1 0 16,6 6 0-16,9 0 2 16,9 0 0-16,12-5-5 15,12-3 1-15,6 0 0 16,6-8 2-16,8-13-1 15,-2-8 1-15,3-16 2 0,-4-5 0 16,-2-6 0-16,0-7 2 16,-6-6 1-16,-4-5 3 15,-5-5-3-15,-6-6 0 16,-3-8-1-16,-6-7 1 16,-3 2-2-16,-3-2-1 15,-3 2 1-15,0 3-1 16,-3-6 2-16,0 9 3 15,0 4-2-15,-3 12 0 16,0 4-1-16,3 14-2 16,0 2 1-16,0 4-1 15,0 4-3-15,3 8 0 0,1 6-1 16,-1 13 0-16,3 10 0 16,3 11 3-16,2 11 4 15,1 18 3-15,6 3 2 16,0 8 2-16,6-3-5 15,3-11-1-15,3-5-2 16,0-10 1-16,-7 0-7 16,1-14-1-16,-3-7-40 15,6-9-15-15,0-5-74 16,0-5-57 0,-3-10 74-16</inkml:trace>
  <inkml:trace contextRef="#ctx0" brushRef="#br0" timeOffset="17281.1455">20439 15917 132 0,'3'-8'49'0,"-3"6"-26"0,0-4-27 16,0-4 52-16,-3-3-4 15,-3-1 7-15,-6 1 2 16,-3 5-30-16,-6 0 2 0,-8 6 3 16,2 7-16-16,-3 8-6 15,0 3-4-15,1 3-2 16,-1 4-5-16,3 4 1 16,3 10 4-16,9 3 4 15,12-1-1-15,9 4-2 16,3-6 0-16,9 2 1 15,9-10-1-15,6-5 2 16,2-5-2-16,4-19 2 16,3-6-2-16,-1-9 2 15,-5-7-2-15,-6-4 2 0,-3-8-2 16,-10-6 2-16,-5-13-4 16,-6-3 0-16,-6-7 1 15,0 5 2-15,-3-6-3 16,-3 6 0-16,-3 2 5 15,1 6 2-15,-1-5 2 16,0 7 2-16,0 6-3 16,3 10-2-16,0 5 0 15,3 6-1-15,0 5 0 16,0 6 2-16,3 7-8 16,3 11-3-16,3 13 3 15,3 14 0-15,0 10 6 16,3 18 2-16,-1 11 2 15,-2 6 2-15,0-1-5 0,0-8-1 16,0-2 0-16,3-3 2 16,3-10-3-16,3-8 0 15,0-11-23-15,3-11-12 16,-1-7-56-16,16-11-23 16,-12-8-18-1</inkml:trace>
  <inkml:trace contextRef="#ctx0" brushRef="#br0" timeOffset="25223.4626">7434 16026 124 0,'3'-8'46'0,"-9"5"-24"0,9 1-4 16,-3 2 20-16,0 0-1 16,0 0 0-16,0 0-7 15,-3 0-4-15,3 2-14 16,0 9-8-16,0 5 0 0,0 2-1 15,0 1 3-15,0 2-1 16,0-3 0-16,3 6-3 16,0-8-2-16,3 5 1 15,0-7-1-15,0-4 2 0,0 1 1 16,0-3-1-16,0-6-2 16,0-2 1-16,0-2-1 15,0-4-5-15,0 4 1 16,0-9 0-16,0 6 2 15,-3-3 1-15,0 3 3 16,-3-1-1-16,3 4-1 16,-3 2-4-16,0 0 0 15,3 5 2-15,6 3 3 16,0 2 0-16,-4 1-1 16,7-6-2-16,0 6 1 15,3-3 5-15,-3-3 5 0,3-2 6 16,0-6 3-16,0-2-1 15,0-3 2-15,-3-5-4 16,-4-1-1-16,-2 1-4 16,-3-3 1-16,-3 3 0 15,-3-5 3-15,0 2-9 16,-3 2-3-16,1-4-4 16,-1 2 0-16,3 6-7 15,0 2-4-15,0-3-15 16,3 8-5-16,3-2-23 15,3 0-7-15,0 15-15 16,2-7-43 0,1 5 28-16</inkml:trace>
  <inkml:trace contextRef="#ctx0" brushRef="#br0" timeOffset="25448.6064">7839 16021 208 0,'0'-6'79'0,"6"9"-42"0,-12 0-30 0,6-3 22 16,0 7-13 0,-6 9 6-16,3 0 0 15,0 3-12-15,0 2-3 0,0 3-3 16,3-3-5-16,0 0 1 16,6-2-2-16,0-4-2 15,0-4-35-15,-3 0-14 0,0-6-33 16,3-8-35-1,-3-5 43-15</inkml:trace>
  <inkml:trace contextRef="#ctx0" brushRef="#br0" timeOffset="25612.2056">7756 15954 260 0,'-6'-10'99'0,"6"2"-54"0,0 5-53 15,3 1 16-15,0-1-11 16,0-2 2-16,0 5-1 15,6 0 0-15,6 0 2 16,2 10-20-16,1-2-7 0,-6-3-63 16,9 6-40-1,0-3 54-15</inkml:trace>
  <inkml:trace contextRef="#ctx0" brushRef="#br0" timeOffset="26092.9588">8107 15981 172 0,'-9'-3'66'0,"9"3"-36"0,-6 0-29 0,3 0 16 15,-3 0 6-15,-3 3 6 16,-6 2-7-16,1 0-2 16,-4 3-12-16,3 8-7 0,0 3-2 15,0 2-4-15,3 0 1 0,3 3 2 16,3 0 3-16,6-3 0 15,3 3-1 1,9-8 1-16,0-3 1 0,6-8 3 16,-3 0 2-16,0-10 1 15,0 0 0-15,-1-8 0 16,-2-3 0-16,0-8-7 16,-6-5 0-16,0-3-3 15,-6-5-2-15,-3-3 0 16,0-5 3-16,0 3 0 15,0 5 3-15,0 5 1 16,0 6 1-16,0 5 2 16,0 7 1-16,3 4-3 15,0 4-3-15,0 6-5 0,3 8 0 16,3 19 8 0,0 7 5-16,3 3-4 0,-3 11-3 15,3 2-1-15,0-7-1 16,0 2-3-16,3-8 0 15,0-8-31-15,0-3-15 16,-3-5-66 0</inkml:trace>
  <inkml:trace contextRef="#ctx0" brushRef="#br0" timeOffset="26336.2441">8351 15767 260 0,'-6'-8'96'0,"6"8"-52"0,-3 5-54 16,3 0 14-16,0 6 8 15,0 13 6-15,0 5 5 16,-3 2 1-16,3 12-13 16,0-1-7-16,0 0 0 0,0-5-8 15,3-5 1-15,0-3-19 16,0-5-6-16,0-5-34 15,0-6-12-15,-3 0-28 16</inkml:trace>
  <inkml:trace contextRef="#ctx0" brushRef="#br0" timeOffset="26530.1715">8208 15978 272 0,'0'0'101'0,"3"3"-54"0,3-6-55 0,3 3 16 16,6 0-4-16,3-5 2 16,0 2 0-16,3 3-1 15,-1 0-3-15,1-2-15 0,0-1-4 16,3 0-57 0,0-2-70-16,-6-3 33 15</inkml:trace>
  <inkml:trace contextRef="#ctx0" brushRef="#br0" timeOffset="26918.254">8518 15748 212 0,'-6'3'79'0,"6"-1"-42"0,0 17-45 16,3-9 10-16,0 17 19 16,-3 2 10-16,0 5 7 15,3 3 2-15,-3 8-22 16,3-5-6-16,-3-8-4 0,3-3-4 15,0-5-3-15,-3-6 0 16,3-5-1-16,-3-5 0 16,0 3 0-16,0-11-3 15,3 0 2-15,0-5-1 16,0-9 0-16,3-4 2 16,2-1 0-16,1 4 0 15,6 1 0-15,-3 4 2 0,3 4 1 16,0 4 3-1,0 10 1-15,3 5 5 0,-3 0 5 16,-3 3-7-16,2 0-1 16,-2-3-5-16,-6 6-3 15,-3-6-18-15,0-5-9 16,6 5-24-16,-3-5-8 16,3-3-63-1,-3-5-33-15,3 0 74 16</inkml:trace>
  <inkml:trace contextRef="#ctx0" brushRef="#br0" timeOffset="27209.5976">9074 15690 260 0,'-9'5'96'0,"7"3"-52"0,-7 11-34 16,3-6 23-16,-3 13 6 16,-3 11 6-16,0 3-13 15,-6 13-7-15,-3-3-14 16,3 3-7-16,3-5-3 0,1-6-1 16,2-8 0-16,3-2-16 0,3-8-4 15,0-5-32-15,0-4-12 16,3-7-41-1,0 0-51-15,0-10 47 16</inkml:trace>
  <inkml:trace contextRef="#ctx0" brushRef="#br0" timeOffset="27727.3797">9176 15970 220 0,'-21'-8'85'0,"9"3"-46"0,3-3-21 15,6 5 23-15,3 1-12 16,0-6-2-16,6 3-10 15,6-3 0-15,3-6-10 16,3 1-4-16,-1-3 0 0,4 3 0 16,-3 5 1-16,0 8-2 15,0 8-2-15,3 3 1 16,-9 2 1-16,-6 5-1 16,-3 4-1-16,-3-4 1 15,-6 14 1-15,-3-6-1 16,0 1-1-16,-3-3-2 0,-3-1 1 15,-3-1 1 1,-3-7 2-16,6-1 1 0,3-4 1 16,1-2-2-16,2 0-2 15,6-3-2-15,3 1 1 16,9-4 1-16,2-2 2 16,7 0-1-16,3 0-1 15,3 0 5-15,9 0 4 16,-1 0-3-16,1 0-1 15,3 3-11-15,-6 0-4 16,-1-1-39-16,-2 1-18 0,15 0-67 16</inkml:trace>
  <inkml:trace contextRef="#ctx0" brushRef="#br0" timeOffset="28750.3931">11575 15737 200 0,'0'-5'74'0,"0"5"-40"0,-3 0-38 0,3 0 15 16,0 8 3-16,3 3 5 15,-3 10 6-15,0 13 2 16,3 6-14-16,-3 8 3 0,0 2 4 16,0 0-11-16,3-5-5 15,0-5-2-15,0-9 0 16,0-4 1-16,0-6 3 0,-3-5-1 16,0-5 0-16,0-6 5 15,0-5 4-15,3-5-12 16,0-6-5-16,-3-8-4 15,5-4 1-15,7-4 4 16,6 3 1-16,-3 1-2 16,0 4 2-1,0 1-1-15,0 10-2 0,3 0 7 16,0 5 5-16,-4 6 2 16,1 13 4-1,-3 5-5-15,0 0-1 0,-6 3 0 16,-3-1 0-16,0-1-4 15,-3 1-3-15,0-4-3 16,0-3-1-16,0-3-27 0,3-2-12 16,3-3-26-16,0-3-7 15,0-5-37 1</inkml:trace>
  <inkml:trace contextRef="#ctx0" brushRef="#br0" timeOffset="29158.7853">11974 16066 280 0,'0'0'107'0,"6"13"-58"16,-3-16-59-16,2 8 16 0,1 1 3 16,3-4 3-16,0 1 6 15,0 0 3-15,0-6-11 16,0-2-8-16,6-1-2 0,-3-7-5 15,0 3 1-15,-3-4 2 16,-3 4 1 0,-15-3 1-1,-3-1 0-15,-3 9 2 16,0 2 3-16,-3 1 2 16,0 4 1-16,-3 1-7 15,4 2 0-15,2 9 3 16,6 4 2-16,3-2 4 15,3 0 1-15,9 2-5 0,3-2-4 16,6 5-1 0,3-5-1-16,-1-3-7 15,7-2-3-15,-3-3-19 0,3-3-8 16,0-5-19-16,-1-2-5 16,-2-4-53-1</inkml:trace>
  <inkml:trace contextRef="#ctx0" brushRef="#br0" timeOffset="29342.3914">12236 15999 260 0,'-9'-2'96'0,"6"7"-52"0,3 0-51 0,0 14 22 16,-3-1 0 0,0 1 2-16,0-1 1 0,0 4-9 15,3-1-5-15,0-3-1 0,3-2-31 16,3 3-13-16,0-9-54 15,0-2-51 1,0-5 51-16</inkml:trace>
  <inkml:trace contextRef="#ctx0" brushRef="#br0" timeOffset="29426.3016">12253 15883 348 0,'-12'-24'132'0,"12"24"-72"0,0-3-77 0,0 3 17 15</inkml:trace>
  <inkml:trace contextRef="#ctx0" brushRef="#br0" timeOffset="29498.8944">12247 15856 468 0,'6'8'-36'16,"3"0"16"-16,3 3-36 0,12-3-13 15,0 2-29 1</inkml:trace>
  <inkml:trace contextRef="#ctx0" brushRef="#br0" timeOffset="29964.3963">12450 15986 256 0,'-12'0'96'0,"3"3"-52"0,-6 2-34 0,3-2 23 15,-6 2-14-15,0 14-3 16,1-6-5-16,2 5-2 16,3 1-5-16,3-1-3 0,3-2 0 0,6 5-4 15,3-5 2-15,6-3-1 16,0-2-2-16,6-6 3 15,0-5 0-15,-1-5-2 16,-2-3 2-16,-3 0 3 16,0 0 1-16,0-5 1 15,-3 2 0-15,-6-4-2 16,0 7 1-16,0-3-2 16,0 3 2-16,0 0-7 15,3 11-1 1,3 7 2-16,0 4 1 15,3 7 2-15,0 3 2 16,0 2 3-16,-3 8 7 16,0 1 4-16,-3-3-2 0,-3-1 2 15,-3-2-3 1,-3-5 2-16,-3-3-8 0,-9-7-2 16,0-4-14-16,-6-7-4 15,-3-3-23-15,4 0-9 16,-1-8-16-16,3-11-7 15,3-7-40 1,6-8-28-16,6-1 64 16</inkml:trace>
  <inkml:trace contextRef="#ctx0" brushRef="#br0" timeOffset="30372.8386">12521 15716 236 0,'0'-5'90'0,"3"5"-48"0,15 8-49 16,-12 0 16-16,6 5 1 16,-9 24 3-16,6 3 24 15,-9 2 14-15,0 8-27 16,6-5-4-16,0 0-4 0,-9-10-9 16,9-1-4-16,-3-7-2 15,0-9 1-15,0-2-1 16,0-5-3-1,0-6-1-15,0-8-14 16,0-7-6-16,0-9 3 16,3-5 1-16,2 3 7 15,1 0 5-15,0 8 10 0,3 7 6 16,0 4 2-16,0 10 1 16,0 5 0-1,0 8 0-15,-3 0-2 16,-3 3 1-16,0 0-6 0,0-3-1 15,-3-2-13-15,0-3-7 16,0-6-18-16,0 3-6 16,0-7-30-16,-1-6-10 15,10-6-22 1</inkml:trace>
  <inkml:trace contextRef="#ctx0" brushRef="#br0" timeOffset="30617.232">12926 15682 220 0,'3'-3'85'0,"-6"9"-46"0,3 9-39 16,0-1 18-16,0 4 8 16,0 17 5-16,0 2 0 15,0 2 1-15,0 1-18 16,0 0-8-16,0 7-4 0,0-4-13 15,0-9-5-15,3-5-19 16,0-5-7-16,-3-6-33 16,0-4-15-16,0-6 1 15</inkml:trace>
  <inkml:trace contextRef="#ctx0" brushRef="#br0" timeOffset="30814.151">12742 15923 308 0,'-3'0'115'0,"6"0"-62"0,5 0-64 0,-2 0 16 15,9 0 0-15,6-3 6 16,3 0-1-16,6 1 2 16,-1-4-7-16,13-4-25 0,0-1-11 15,2-7-71-15,-2-1-64 16,12 1 54-16</inkml:trace>
  <inkml:trace contextRef="#ctx0" brushRef="#br0" timeOffset="31205.3006">13414 15666 232 0,'-3'0'88'0,"0"3"-48"0,-3 7-42 0,3 1 14 16,-3 7 9-16,-3 14 6 16,-5 10 9-16,-10 9 4 15,-6 7-21-15,0-5-2 0,6 2 0 16,4-7-11-16,2-6-6 16,3-7-7-16,3-6-3 15,3-5-26-15,0-6-11 16,3-5-45-16,3-7-16 0,3-6 11 15</inkml:trace>
  <inkml:trace contextRef="#ctx0" brushRef="#br0" timeOffset="31827.4396">13548 15872 184 0,'-6'-21'68'0,"3"21"-36"0,3-2-37 16,0-4 91-16,0 1-34 15,3 0-16-15,3-3-15 16,6 0-14-16,3 0 4 0,0 0 2 16,0 3-6-16,0 2-2 15,0 0-5-15,-4 6-1 16,7 2 1-16,-3 9 2 0,-3 7-1 15,-6 2 2-15,-6 1-2 16,-3 0-1-16,-6 8 1 16,-3 2-1-16,-6-2-3 15,-2-3 2-15,-1-2 1 16,0-1 0-16,-3-5 0 16,6 0 2-16,3-5 1 15,3-3 1-15,3-2 2 16,3-3 3-16,6-3 0 15,0-5 0-15,9 0 6 16,6 0 2-16,6 0-2 16,6 0 1-16,12 3 2 15,-4 0 1-15,4-1-6 16,-6 1 0-16,0 0-8 0,-7-1-1 16,-2 1-13-16,-6-1-7 15,-3-2-42-15,-3 3-17 16,-3-3-39-16,-3 0-16 15,-3 0 15 1</inkml:trace>
  <inkml:trace contextRef="#ctx0" brushRef="#br0" timeOffset="38588.8193">4300 14941 124 0,'6'-18'49'0,"-3"18"-26"0,0 0 2 0,-3 0 22 0,0 0 1 15,3 5 2-15,0 3-22 16,0 0-6-16,-3 5-14 16,3 0-5-16,0 0 0 0,0 1-2 15,-3 1 2-15,0-1-11 16,0-1-4-16,0-2-27 15,-3 2-13-15,3-8-49 16</inkml:trace>
  <inkml:trace contextRef="#ctx0" brushRef="#br0" timeOffset="38761.5742">4303 14819 220 0,'-3'-8'82'0,"3"8"-44"0,0 0-53 0,0 0 10 16,0 0-9-16,3 6-1 15,0 2-25-15,3 0-12 16,0-1-16-16,6 4-6 16</inkml:trace>
  <inkml:trace contextRef="#ctx0" brushRef="#br0" timeOffset="39092.5399">4425 14923 192 0,'-3'7'71'0,"3"15"-38"0,0 7-36 0,0-21 13 0,3 2 2 15,-3 1 4-15,0-3-2 16,0 0 2-16,0 0-9 16,0-8-4-16,0 5 0 0,0-5-2 15,0 0 2-15,3-3 0 16,0-2 3-16,3-6-10 15,0-7-2-15,0 2 3 16,3 0 3-16,0 3-1 16,3 2 0-16,0 3 1 15,-1 6 2-15,4-1-1 16,-3 6 2-16,0 5 0 16,0 8 1-16,0-1-2 15,-3 1-2-15,-3 0 3 0,0 0 2 16,0-3-18-16,-3 1-8 15,3-4-40 1,0-2-62-16</inkml:trace>
  <inkml:trace contextRef="#ctx0" brushRef="#br0" timeOffset="39261.3838">4720 14960 228 0,'-6'2'88'0,"9"1"-48"0,0-1-47 0,0 12 7 16,0-1-3-16,-3 0 1 16,0 0 4-16,0-2-43 15,0 0-17 1,3-3-26-16,-3 2-9 0</inkml:trace>
  <inkml:trace contextRef="#ctx0" brushRef="#br0" timeOffset="39561.797">4687 14827 176 0,'0'-13'68'0,"3"8"-36"0,6-3-62 16,-3 5 2-16,3-2-1 15,3 0 1-15,0-1-16 16,2-4-9-16,4 2 21 0,3 0 13 15,-3 3 177 17,-3 12-74-32,-3 4-23 15,-3 5-34-15,-3 5-14 16,-3 3-6-16,0 5-2 16,0 5-2-16,0-2 0 0,0-5 0 15,0-4-21-15,0-4-8 16,-1-3-73-1</inkml:trace>
  <inkml:trace contextRef="#ctx0" brushRef="#br0" timeOffset="39759.5299">4791 14912 268 0,'-3'0'101'0,"3"-3"-54"0,3 3-55 16,6 0 0-1,3-2 1-15,0-1 3 16,3 0 3-16,3 3 1 16,-1-2-18-16,4 2-5 0,0-3-53 15,0 0-49 1,0 1 41-16</inkml:trace>
  <inkml:trace contextRef="#ctx0" brushRef="#br0" timeOffset="39872.3254">5053 14901 208 0,'3'11'77'0,"0"-3"-42"0,-3 18-34 0,0-10 16 15,0 0-11-15,0 0-1 16,0-3-1-16,0 0 0 16,0 1-51-16,0-4-22 15,0 1-17-15,3-1-3 16</inkml:trace>
  <inkml:trace contextRef="#ctx0" brushRef="#br0" timeOffset="40057.9077">5101 14838 236 0,'-9'-5'90'0,"9"7"-48"0,12-2-58 16,-12 0 10-16,9 5-14 16,0 1 0-16,2-4-24 15,4 1-12-15,0 2-14 16,0-2-7-16</inkml:trace>
  <inkml:trace contextRef="#ctx0" brushRef="#br0" timeOffset="40382.6807">5255 14896 152 0,'-23'13'57'0,"17"-5"-30"0,-9 16-16 16,9-8 18-16,-3 2-8 16,-3 1-2-16,3-1-7 15,3 1 0-15,0 0-7 16,6-1-3-16,0-5-1 0,6-2-4 0,3-6 0 15,3-8-9 1,0-2-3-16,6-5-10 0,-3-1-4 16,-3-10 13-16,-1-3 7 15,-2 3 10-15,-3 2 5 16,-3 3 10-16,0 3 5 16,-3 3 0-16,3 4-1 15,-3 4-13-15,0 2-4 16,3 16 0-16,3-1 0 15,0 4-1-15,0 0-2 16,3-1 1-16,0 1 1 16,0-6-10-16,3 3-4 15,0-6-52 1,0-2-48-16,0-5 29 16</inkml:trace>
  <inkml:trace contextRef="#ctx0" brushRef="#br0" timeOffset="40600.7348">5476 14774 168 0,'0'6'66'0,"0"2"-36"0,3 10-26 16,-3-5 15-16,0 6 0 15,0 2 1-15,0 13-11 0,0 1-5 16,0-3-3-1,0-3-6-15,3-3 1 0,0-5-47 16,0-5-60-16,6 0 16 16</inkml:trace>
  <inkml:trace contextRef="#ctx0" brushRef="#br0" timeOffset="40764.8846">5636 14960 232 0,'-2'2'88'0,"4"1"-48"0,-2 15-51 0,3-10 13 16,-3 0-6-16,0 3 2 16,0-1 1-16,0 1 1 15,3 2 0-15,0-2-9 0,0 2-4 0,0-2-79 16</inkml:trace>
  <inkml:trace contextRef="#ctx0" brushRef="#br0" timeOffset="40955.0696">5636 14859 280 0,'-5'-8'107'0,"5"11"-58"0,3-3-64 15,-3 0 16-15,5 0-18 16,4 0-4-16,0 0-31 15,3 0-14-15,3 0-25 16,3 0-8-16</inkml:trace>
  <inkml:trace contextRef="#ctx0" brushRef="#br0" timeOffset="41314.4567">5776 14883 232 0,'-3'0'88'0,"3"0"-48"0,3 0-42 0,-3 0 14 16,6 0-4-16,3-3 0 16,3 1-7-16,3-1 0 15,0 0-1-15,0 3 0 0,-3 0 2 16,0 3-3-16,-6 2-2 0,-3 3-3 16,-6 8 1-1,-6 8 3-15,-3-3 1 0,-3 0 7 16,0 0 4-16,0-2-1 15,3-3 2-15,0-3 3 16,6-2 1-16,3-1-4 16,3-2-1-16,6-5-2 15,3-1 0-15,6-2-4 16,0 0-3-16,3-2-7 16,-3 2-1-16,0-3-19 15,-3 0-8-15,-4 1-24 16,1-1-9-16,-3-2-28 15</inkml:trace>
  <inkml:trace contextRef="#ctx0" brushRef="#br0" timeOffset="41496.7643">5773 14941 216 0,'-3'-16'82'0,"3"35"-44"0,6-27-44 0,-3 8 12 15,3 5-2-15,3-5 2 16,3 0-2-16,3 5-3 16,3-7 0-16,3-1-26 0,0 0-10 15,2 1-55 1</inkml:trace>
  <inkml:trace contextRef="#ctx0" brushRef="#br0" timeOffset="41874.1847">6083 14888 244 0,'-12'-3'90'0,"6"6"-48"0,-6 2-45 0,6 1 19 0,-6 2 1 15,0 5 4-15,1 8-2 16,-1 0 1-16,3 0-11 16,3 1-3-16,0-4-2 0,3 1-2 15,6-6-2-15,3 0-4 16,3-5 0-16,3-8-5 15,-1-3-1-15,1-2-11 16,0-3-1-16,-3-2 9 16,0-6 7-16,-3 2 4 15,0-4 4-15,-3 2-3 0,0 3 0 16,0 2 3-16,-3 3 3 16,0 3 2-16,3 16 1 15,0 2-7 1,0 0 0-16,0 0 1 15,3 0-3-15,0 1 0 16,3-1-19-16,0-5-7 16,0-3-35-16,5-2-12 15,4 2-11 1</inkml:trace>
  <inkml:trace contextRef="#ctx0" brushRef="#br0" timeOffset="42086.8866">6273 14772 248 0,'-8'-8'93'0,"5"8"-50"0,3 2-52 16,0-2 12-16,0 6 2 15,-3 2 4-15,0 8 7 16,0 2 4-16,3 6-10 16,0 13-6-16,0-3-2 0,0-2-2 15,0-3 2-15,3-2-23 16,0-4-11-16,0-4-54 15,0-3-55 1,0 0 45-16</inkml:trace>
  <inkml:trace contextRef="#ctx0" brushRef="#br0" timeOffset="42293.4433">6134 14901 228 0,'3'0'88'0,"3"3"-48"0,2-3-42 0,1 0 14 15,6-3-8-15,3 3-1 16,3 0-6-16,6-2-2 0,-3 2-67 16,2-3-26-16,-2 0 18 15,3 1 11-15</inkml:trace>
  <inkml:trace contextRef="#ctx0" brushRef="#br0" timeOffset="42429.2103">6437 14989 248 0,'-9'29'93'0,"18"-21"-50"0,-3 10-50 16,-3-10 14-16,0 3-7 16,0-3 0-16,3 0-53 15,0 0-24-15,0-3-14 16,0-5-3-16</inkml:trace>
  <inkml:trace contextRef="#ctx0" brushRef="#br0" timeOffset="42846.3459">6410 14870 264 0,'-3'-3'101'0,"6"3"-54"0,0 0-61 0,-3 0 9 15,18 0-3 1,0 0-16-16,0 0-6 16,0 3 16-16,0-1-18 0,-3 4-3 15,-4 1 17-15,-2 1 8 16,-6 8 25-16,-3 8 11 16,0-3-2-16,0 3 0 15,0 0-13-15,3-3-4 16,6-2-1-16,0-1 3 0,3-7 0 15,6-3 0-15,3-6-3 16,0-4-1-16,-4-4-3 16,-2-2-2-16,-3-5 1 15,-3-11 1-15,-6 3 8 16,-3 3 5-16,-9 2 4 16,-6 3 1-16,0-1-11 15,1 4-5-15,-1 2-23 16,3 3-8-16,0-1-17 15,6 4-5-15,3-1-29 16,6 0-33 0,3 1 38-16</inkml:trace>
  <inkml:trace contextRef="#ctx0" brushRef="#br0" timeOffset="43102.4119">6768 14909 212 0,'11'16'82'0,"-5"5"-44"0,0 16-40 0,-3-23 17 16,0-1-7-16,0 0 1 15,0-2 3-15,-3-3 3 16,0-3-8-16,0-5 0 0,0 0 0 16,3-3-3-16,3-5-1 15,0-5-1-15,0-8-2 16,3 0-2-16,0 2-1 16,3 6-3-16,0 5-1 15,6 5 1-15,0 11 2 0,2 8-1 16,1 3 4-1,-3-1 2-15,0 1 2 0,0-6-26 16,0 0-11-16,-6-5-67 16</inkml:trace>
  <inkml:trace contextRef="#ctx0" brushRef="#br0" timeOffset="46376.2868">10845 15073 132 0,'0'-5'52'0,"0"0"-28"0,-3 5-4 0,3 0 19 16,-2 0-10-16,-4 2-2 15,0 1-7-15,-3 0-3 16,-3 5-9-16,-6 2-3 0,3 3 1 16,0 6-5-16,3-1-1 15,3 1-2-15,3-3 0 16,12 0 0-16,6-3 0 15,3-2-5-15,6-6-3 16,3-3-19-16,0-2-6 16,-1 0-6-16,-2-7-1 15,3-7 15 1,-6 4 21-16,0-1 18 0,-12 1 22 16,-3-1 8-1,-3 3-4-15,0 3 0 0,-3-1-13 16,0 1-3-16,-6 5-13 15,3 0-1-15,3 3-1 0,0-1-8 16,6 6-4 0,3 6 0-16,9-4 3 15,3-2 1-15,-1-3 1 16,1-5 0-16,-3-2 4 16,-3-3 2-16,-3-3 4 15,-3 0 1-15,-6-3 8 16,0-2-13-1,-9 2-3-15,-3 1-9 16,0-1-4-16,3 3-21 0,0 0-7 16,3 3-25-16,3 0-10 15</inkml:trace>
  <inkml:trace contextRef="#ctx0" brushRef="#br0" timeOffset="46675.2989">11098 15079 192 0,'6'8'71'0,"-3"-3"-38"0,3 5-25 0,-3-4 16 16,0 2-8-16,0 0-1 16,-3 0-5-16,3-1-1 15,-6 1-1-15,0 0 0 0,0-5-4 16,3 2-1 0,0-7-1-16,0-1 1 0,3-2-4 15,3-3 0-15,0-3 1 16,3 1 0-16,6-4 0 15,3 4 0-15,-3 2 2 16,0 3 1-16,0 5 5 16,-4 5 3-16,1 0-4 15,0 3-2-15,-3 0-2 16,0 5-11 0,0-2-7-16,0-3-30 15,0 0-11-15,3-11-46 16</inkml:trace>
  <inkml:trace contextRef="#ctx0" brushRef="#br0" timeOffset="47127.0249">11533 15100 192 0,'-6'-8'71'0,"3"5"-38"0,-9 1-30 0,9 2 17 16,-9 0-3-16,0 0 1 15,-2 2-7-15,-1 3-2 16,0 3-5-16,3 0-5 0,3 6-2 16,3 1-1-16,3 1 3 15,6 0-5-15,12-3 0 16,3 1 3-16,3-6 1 16,-1-3-1-16,1-5 2 15,-3-5-1-15,-3-6 0 0,0-2 4 16,-6-3 1-16,-3-3-1 15,-3-2 1-15,-3-3-2 16,-6-13 2-16,0 0 0 16,-3 6 3-16,0 4 1 15,0 6 1-15,0 2 2 16,3 9 4-16,0 5-13 16,3 7-4-16,3 9 5 15,6 13 3-15,0 5 2 16,3 2 3-16,3 4-5 15,3 2-1-15,6-5-4 0,2-3-3 16,-2-3-20-16,0-5-8 16,-3-5-30-16,3-5-12 15,0-6-14 1</inkml:trace>
  <inkml:trace contextRef="#ctx0" brushRef="#br0" timeOffset="47291.5931">11756 15089 212 0,'-3'3'79'0,"3"2"-42"0,0 6-34 0,0-6 15 0,0 8-7 15,3 3 1 1,0 0-7-16,0-3-3 0,0 0-1 16,3-2-41-16,0-3-15 0,3 0-39 15</inkml:trace>
  <inkml:trace contextRef="#ctx0" brushRef="#br0" timeOffset="47591.1959">11750 14986 208 0,'-6'-24'79'0,"9"22"-42"0,0-17-70 15,3 14 3-15,3-1-1 16,3-1 5-16,3-4-9 15,0 0-5-15,6 1-5 16,3-1-2-16,-4 3 208 31,-2 14-76-31,-3 7-20 16,-3 13-33-16,-3 6-17 16,-3 2-5-16,0-2-1 15,0 3-5-15,-3-1-3 16,3-5 0-16,-3-5-23 0,0-3-10 15,0-2-75 1,3-4-34-16,-3-9 70 16</inkml:trace>
  <inkml:trace contextRef="#ctx0" brushRef="#br0" timeOffset="47774.7217">11831 15055 256 0,'-3'-5'96'0,"9"5"-52"0,3 0-56 16,-3 0 13-16,5 0-4 16,7 2 3-16,3 1-1 15,0-3-2-15,0 5 2 16,3-2-35-16,-4-1-14 0,1 1-42 16</inkml:trace>
  <inkml:trace contextRef="#ctx0" brushRef="#br0" timeOffset="47890.8657">12116 15105 236 0,'0'16'90'0,"0"-5"-48"0,-3 12-38 0,3-15 19 16,0 6-15-16,0-1-2 16,0-3-17-16,0 1-8 15,0-3-54-15,3-3-60 16,12-10 34 0</inkml:trace>
  <inkml:trace contextRef="#ctx0" brushRef="#br0" timeOffset="48279.7896">12149 14941 240 0,'-3'-18'90'0,"6"36"-48"0,0-29-53 0,0 11 13 16,3 0-11-16,0 8-1 15,3-2-13-15,0-1-3 0,0 8-10 16,0 0-3-16,0 1 16 15,-3 2 11-15,-6-1 23 16,-3 4 11-16,0 2 2 16,-3 3 1-16,3 2-10 15,0-2-2-15,3-5-7 16,3-3 3-16,3-3 1 0,3-3 1 16,3-2 3-16,-1-2-3 15,1-6 1-15,0-6-3 16,0 1 2-16,-3-8 0 15,-3 0 3-15,-6-1-3 16,-3 1 1-16,-3 0-7 16,-3 0-3-16,0 2-10 15,0 3-3-15,0 3-16 16,3-3-8-16,1 3-34 16,5 2-56-16,3-2 30 15</inkml:trace>
  <inkml:trace contextRef="#ctx0" brushRef="#br0" timeOffset="48553.9803">12378 15102 232 0,'18'24'88'0,"-15"-13"-48"0,3 10-42 0,-3-10 14 15,0-1-6-15,0-2 1 16,-3 0 0-16,3 0 1 16,-3-3-4-16,0-5-1 0,0 0 3 15,3-2-8-15,0-6 0 16,3-3-2-16,0-5 2 0,0 0-6 15,3-2 1-15,3 5 1 16,0 2 1-16,0 6 3 16,5 5 3-16,1 5 11 15,3 8 4-15,-3 3-5 16,-3 0-4-16,0-3-7 16,0 0-2-16,2-5-76 15,4-8-70 1,-3-13 38-16</inkml:trace>
  <inkml:trace contextRef="#ctx0" brushRef="#br0" timeOffset="50024.2835">16105 15087 172 0,'-9'0'66'0,"9"5"-36"0,0 0-33 16,0 0 11-16,-3 3 0 0,3 3 5 16,0 2-3-1,0 3 0-15,3-3-6 0,3 1-1 0,3-4 3 16,3-2 1-16,0-3 1 15,3 1 2-15,3-4 4 16,-4-7-6-16,1 0 0 16,-3-6-4-16,0 1-1 15,-3-1-3-15,-3 3-1 16,0 0 3-16,0 0 1 16,-3 3-1-16,0 0 1 15,0 2 0-15,-3 0 3 16,0 3-1-16,3 3 0 15,3 5-1-15,0 0 0 16,0 2-2-16,3 1-2 0,0 0 1 16,-1-4 1-1,4 1-21-15,0-2-7 0,0-4-44 16,3 1-62 0,3-6 28-16</inkml:trace>
  <inkml:trace contextRef="#ctx0" brushRef="#br0" timeOffset="50458.5124">16430 15084 192 0,'-12'0'74'0,"12"8"-40"0,-3 5-38 0,3-5 13 16,0 11 10-16,0-1 8 15,0 1-10 1,0 2-2-16,0 0-9 0,3 0-4 15,0-2 1-15,0-4-2 0,-3-1-1 16,0-4 3-16,0-2 0 16,0-2-6-16,0-6 0 15,0 0-1-15,0-6 2 16,0-2 1-16,-3-2 1 16,3-4 2-16,-3-4 3 15,3-6 2-15,0 3 1 16,3 0-4-16,3 0-3 0,8 2 0 15,-2 3 1 1,0 3-1-16,0 5-1 16,0 5 1-16,0 9-1 0,3 2 6 15,-6 8 6-15,-3-1 0 16,-3 1 1-16,-3 0-3 16,-3-3-1-16,-3-2-5 15,3-3-3-15,-3 0-18 16,-3-3-9-16,0-5-26 15,0 0-12-15</inkml:trace>
  <inkml:trace contextRef="#ctx0" brushRef="#br0" timeOffset="50954.2901">16831 15094 200 0,'-3'-2'77'0,"3"-1"-42"0,-6 1-32 0,3 2 15 16,0-3 4-16,-2 0 6 15,-4 1-4-15,-3-1-2 16,0 3-12-16,-3 3-9 0,0 5-3 16,0-1 1-16,0 7 0 15,3 2-2-15,3 2 2 16,3-2-1-16,6 0 0 15,0-3 2-15,3-2 0 16,3-3-5-16,3-3-1 16,3-5-2-16,0-5 2 0,0-9 6 15,-3 1 4-15,0-3-3 16,-3 0-3-16,0-2-2 16,-3-3 3-16,0-6 4 15,-3-7 3 1,0 7 2-16,-3 6 2 0,0 3 1 15,0 4 3-15,0 4-5 16,3 2-3-16,0 5-6 16,3 9-2-16,0 9-2 15,3 4 3-15,0 5 0 16,3 2 1-16,0 6 0 16,-1-3 0-16,4-2-5 15,0-4-1-15,3-4-28 16,6-3-13-16,0-6-57 15,6 1-34-15,-4-3 63 16</inkml:trace>
  <inkml:trace contextRef="#ctx0" brushRef="#br0" timeOffset="51297.9077">17093 15124 236 0,'-21'-6'88'0,"13"6"-48"0,-1 0-49 0,3 3 14 16,-3 2-3-16,-3 1 3 15,0 4 9-15,-3-2 3 16,3 3-8-16,3-1-5 0,3 1-1 0,3-1-2 16,3 1 2-16,3 0-4 15,6-4 0-15,0-1-6 16,3-6 0-16,0 0-8 16,0-3-1-16,-3-5 7 15,0 3 2-15,-3 0 9 16,0-1 6-16,-3 1 5 15,0 2 4-15,-3 1-7 16,2 7-1 0,1 3-5-16,6 0-3 15,3 0 0-15,0 0-1 16,3 0 0-16,0 0-14 16,0-3-3-16,0-5-37 15,3-3-18-15,2 1-20 16</inkml:trace>
  <inkml:trace contextRef="#ctx0" brushRef="#br0" timeOffset="51489.2452">17275 14893 252 0,'-6'-2'93'0,"6"7"-50"0,0 0-55 0,3 3 13 15,0 16 2-15,0 3 5 16,0 2 5-16,-3 0 3 15,0 8-9-15,0 0-4 0,3-5 0 16,0-3-18-16,0-5-4 0,0-3-64 16</inkml:trace>
  <inkml:trace contextRef="#ctx0" brushRef="#br0" timeOffset="51710.311">17150 15089 300 0,'-9'-2'112'0,"12"-1"-60"0,0 0-56 16,0 3 18-16,6 0-2 16,3 0 5-16,6 0-7 15,5 0-3-15,7 0-4 16,0 3-5-16,6 0-1 0,2 2-51 15,-2-3-24-15,0 1-48 16</inkml:trace>
  <inkml:trace contextRef="#ctx0" brushRef="#br0" timeOffset="52079.3133">17507 15124 252 0,'-3'2'93'0,"6"-2"-50"0,0 3-55 0,-3-3 15 15,6 5-1-15,0 0 6 16,6-2 5-16,3-3 4 16,0 0-9-16,-1-3-2 0,4 3 0 15,0-5-8-15,0 0 0 16,-3 0-11-16,-3-1-2 16,-3-2 12-16,-6 0 8 0,-6-2-10 15,-6 2-6-15,-6 0 6 16,-3 0 1-16,-3 5 6 15,-3 3 3-15,1 3-2 16,2 2 0-16,0 3 3 16,6 3 1-16,0 2 5 15,6 3 3-15,3 2-2 16,6 1 2-16,9 2 1 16,3-2-1-16,9-1-5 15,3-2-4-15,3-5-8 16,5-6-3-16,1-5-42 15,6-3-19-15,5-5-59 16</inkml:trace>
  <inkml:trace contextRef="#ctx0" brushRef="#br0" timeOffset="53355.9442">15659 14515 176 0,'6'-5'68'0,"-3"2"-36"0,-1-13-18 0,-2 14 20 16,0-4 3-16,-2 1 2 16,-1-3-4-16,-6 0-1 15,-6 0-19-15,-3 3-7 0,-3 2-1 16,-3 6-4-16,-6 5-2 16,-2 8-5-16,-1 13 0 0,3 5-3 15,6 6 2 1,9 2 3-16,7-2 3 0,11 0 4 15,11-3 2-15,7-6-1 16,3-4-1-16,9-9-1 16,0-10 0-16,-4-8 0 15,1-10 0-15,3-6-2 16,-3-8 1-16,-4-8-2 16,-5-13 2-16,-9-8-2 15,-6-7 2-15,-9 1-2 16,0 1-1-16,-6 0 1 15,0 5-1-15,0 8 4 16,0 5 5-16,0 9-5 16,4 7 0-16,2 8-4 0,3 19-10 15,0 12 2 1,6 7 7 0,-1 17 8-16,4 14-1 0,3 5 2 15,3 1-3-15,0-1 2 16,0-5-9-16,3-6 0 15,0-7-9-15,2-6-3 16,-2-7-36-16,0-6-18 16,3-2-66-1</inkml:trace>
  <inkml:trace contextRef="#ctx0" brushRef="#br0" timeOffset="53656.4993">16075 14420 368 0,'0'-3'137'0,"6"6"-74"0,0-1-73 0,0-2 20 16,3 0-8 0,3 0 1-16,6 0-1 0,3-2 1 15,2-1-2-15,1-2-16 0,3 0-7 16,0-1-38-16,-3 4-14 16,-3 2-58-1</inkml:trace>
  <inkml:trace contextRef="#ctx0" brushRef="#br0" timeOffset="53825.4807">16102 14584 320 0,'-9'2'121'0,"9"1"-66"0,3 0-64 0,3-3 18 16,3 0-12-16,6 0 0 0,9-3-5 15,2-2 0 1,7 2-78-16,6 1-32 15,3-1 11-15,8 0 10 0</inkml:trace>
  <inkml:trace contextRef="#ctx0" brushRef="#br0" timeOffset="54497.1077">16953 14499 176 0,'-9'-16'66'0,"-2"14"-36"0,-1-4-22 0,6 4 18 15,-6 2 2-15,-3 0 3 0,-3 2-12 16,-3 9-4-16,0 5-9 15,-2 5-8-15,2 3-2 0,3 2 0 16,6 9-1-16,6-4 10 16,6-1 6-16,9-4-3 15,6-5 0-15,6-5-4 16,-1-5-1-16,4-6 5 16,3-5 3-16,0-11-9 15,-3-5-2-15,-3-7-4 16,-4-6 3-16,-2-14-2 15,-6-7-1-15,-6 0 5 16,-3 2 1-16,-6-2 13 16,0 5 7-16,-6 5 6 15,0 6 3-15,4 10-10 0,2 5-5 16,0 6-16 0,3 10-7-16,3 11-2 0,3 8 3 15,3 21 12-15,2 11 5 16,4 5-4-16,6 2-4 15,0-4-2-15,0-4 1 16,6-2-17-16,0-8-4 16,-1-8-37-16,1-5-14 15,3-5-65 1</inkml:trace>
  <inkml:trace contextRef="#ctx0" brushRef="#br0" timeOffset="54858.5334">17456 14475 348 0,'-6'3'129'0,"15"-3"-70"0,0 3-67 0,0-3 23 16,6 0-1-16,6-3 3 15,3 0-6-15,6 1-4 16,2-4-4-16,4 1-40 0,-3 0-17 16,11 0-99-1</inkml:trace>
  <inkml:trace contextRef="#ctx0" brushRef="#br0" timeOffset="55698.6068">18126 14372 132 0,'0'-2'52'0,"0"2"-28"0,3 0-24 15,-3 0 10-15,0-3 7 16,3 0 4-16,0 1 2 16,-3-4 1-16,3 1-13 15,0-3 2-15,0 0 1 0,0-2-3 0,0 2 1 16,0 0 2 0,0 0 3-16,0-3-7 15,0 3-3-15,0 0-9 0,0 3-3 16,0 2 2-16,3 6 3 15,-3 2-1-15,3 3-2 16,0 3 2-16,-3 5 0 16,0 7 1-16,0 7 0 15,0 15 4-15,0-3 2 16,-1 0-5-16,4 1-2 16,0 2 0-16,0-6 0 15,0-4-19-15,0-9-7 16,0-5-52-1,0-2-48-15,-3-3 40 16</inkml:trace>
  <inkml:trace contextRef="#ctx0" brushRef="#br0" timeOffset="55912.4636">18099 14751 268 0,'-6'-3'101'0,"9"3"-54"0,0 3-48 15,-3-3 18-15,6 0-4 16,3 0 5-16,6 0-4 16,6 0 2-16,3 2-9 15,6-2-4-15,-1 0 0 0,-2 0-22 16,0 0-7-16,-6 0-27 0,-3-2-11 16,-7-1-48-1</inkml:trace>
  <inkml:trace contextRef="#ctx0" brushRef="#br0" timeOffset="56090.2376">18540 14332 184 0,'-6'-13'71'0,"3"11"-38"16,0-4-21-16,3 1 21 0</inkml:trace>
  <inkml:trace contextRef="#ctx0" brushRef="#br0" timeOffset="56362.9748">18516 14301 406 0,'-15'-3'43'0,"3"3"-21"16,-3 5-16-16,3 11-9 0,-2 13 2 15,2 16 0-15,3 6 3 16,6 2 1-16,6-3 3 15,12-3 1-15,3-4-3 16,8-9-3-16,7-5 0 16,3-10-1-16,2-9-3 15,4-10 0-15,-3-8 4 16,-6-7 1-16,-7-9 17 0,-8-11 8 16,-12-7 3-1,-9-8 4-15,-6 5-5 0,-6 5-3 16,-2 6-17-16,-4 5-7 15,0 2-38-15,3 11-13 16,3 6-80-16,6 7-31 16,6-5 37-1</inkml:trace>
  <inkml:trace contextRef="#ctx0" brushRef="#br0" timeOffset="58552.5063">10863 14438 236 0,'0'-13'90'0,"0"8"-48"0,-3-6-36 15,0 9 22-15,-3-4 3 16,-5 4 5-16,-7-1-13 0,-6 3-3 16,-3 5-12-16,-3 9-7 0,4 4-4 15,-4 14-1-15,3 5 0 16,6 0 0-16,9 3 0 16,6-1 5-16,9-4 1 15,9-6 0-15,3-5-2 16,6-9 5-16,6-4 1 15,-1-6-2-15,1-10-3 16,-3-8 0-16,0-8 1 16,-3-3-1-16,0-16 2 15,-4-8-2-15,-5-2-1 16,-3 0 1-16,-6-3-1 16,-3 0 0-16,-3 3 2 0,-3 8 3 15,-3 7 4 1,0 9 2-16,0 7 3 15,4 9-9-15,-1 7-6 0,3 13-2 16,3 9-1-16,3 15 7 16,3 17 3-16,5 10-1 15,4-1 2-15,0 1-4 16,0-5 0-16,0-9-12 16,0-2-7-16,3-10-33 15,3-6-16-15,-1-8-79 16</inkml:trace>
  <inkml:trace contextRef="#ctx0" brushRef="#br0" timeOffset="59212.3414">11485 14145 304 0,'-8'-3'115'0,"8"8"-62"0,0-5-60 15,2 6 19-15,1-1-2 16,0 5 4-16,9 4 4 16,6-1 1-16,3 3-10 0,12 2-5 0,0-2-1 15,5-3 2-15,4 1 2 16,0-4-8-16,-7 1-1 16,-2-3-2-16,0-3 2 15,-9 0 1-15,-4 1 1 16,-5-1 0-16,-6 3 2 15,-6 0-3-15,-6 2 0 16,-6 6 1-16,-9 5 2 16,-5 3 3-16,-7 11 2 15,-3-1-1-15,-6 0 1 16,-2 1-2-16,8-6 2 16,3-3-2-16,3-2 2 15,7-5-9-15,5-3-3 16,3-8-19-16,3-3-10 0,6-3-37 15,9-2-15-15,3-2-43 16</inkml:trace>
  <inkml:trace contextRef="#ctx0" brushRef="#br0" timeOffset="59871.1771">12503 14237 176 0,'-3'-13'68'0,"0"5"-36"0,-2-5-15 0,2 10 20 0,-3 1 3 15,-3 2 3-15,-3 0-15 16,-9 5-4-16,0 5-14 16,-3 9-4-16,-3 5 0 0,1 10 1 15,2 8 3-15,6 14-1 16,9 0 2-16,9 2-4 15,9-5-2-15,15-6 0 16,6-7-1-16,5-8-5 16,19-11 1-16,5-8 0 0,7-18 2 15,-4-8 1-15,-8-8 1 16,-6-11 0 0,-13-11 2-16,-11-4 14 0,-15-3 10 15,-9-3 6-15,-12 5 3 16,-9 3 1-16,-8 3 2 15,-1 7-23-15,-3 9-11 16,0 5-38-16,4 5-16 16,5 8-54-16,6 10-24 15,6 1-44 1</inkml:trace>
  <inkml:trace contextRef="#ctx0" brushRef="#br1" timeOffset="67109.0807">1508 13756 164 0,'0'-8'63'0,"-12"2"-34"0,9 1-14 0,-3 5 20 16,-3-2-4-16,-6-1-1 15,0 3-5-15,1 0-4 0,-7 5-11 16,0 6-6-16,0 10-3 0,0 3-4 16,3 0 0-16,3 5-1 15,10 0 3-15,5-3 0 16,5-2 1-16,4-3 0 16,6-5 2-16,-6-5 1 15,6-6 3-15,3-5-3 16,-3-3 0-16,3-5-3 15,0-2-1-15,-4-3 1 16,1-1 2-16,-3 1-1 16,-3 3-1-16,0-1 1 15,3 0 1-15,-12 3 1 16,9 6 3-16,-9 2-5 16,6 5-1-16,-3 8 0 15,3 6 0-15,0 5 0 0,3-1 0 16,-6 1 2-1,6 3 1-15,0-6-12 16,-1-5-7-16,7-3-38 0,-3-21-17 16,6-3-32-1</inkml:trace>
  <inkml:trace contextRef="#ctx0" brushRef="#br1" timeOffset="67337.9426">1666 13504 228 0,'-6'-2'85'0,"6"4"-46"0,0 6-46 0,0 0 16 0,6 5 5 15,-6 17 8-15,0 4-5 16,3 6 1-16,0 10-11 16,0-8-4-16,0 1 0 0,0-1-2 15,3-5 2-15,-3-5-20 16,3-8-6-16,-1-6-56 15,10-7-64 1,-3-6 40-16</inkml:trace>
  <inkml:trace contextRef="#ctx0" brushRef="#br1" timeOffset="67628.8665">1919 13740 276 0,'-30'-5'104'0,"18"7"-56"0,-6 3-52 0,9 1 21 15,-3 2-7-15,0 0 4 16,4 5-5-16,-1-3-1 16,9 6-6-16,3 0-4 15,9 0-2-15,2 3 3 16,1-1 4-16,0 1 3 16,-6-1 0-16,-3-2-1 15,0 0-1-15,-12-3 2 16,0-2-1-16,-3-6 2 15,0 0-15-15,-6-5-5 16,3-2-31-16,1-4-11 16,2-2-27-16,6-2-53 15,12-3 31-15</inkml:trace>
  <inkml:trace contextRef="#ctx0" brushRef="#br1" timeOffset="67888.6437">1996 13785 184 0,'-6'16'71'0,"0"0"-38"0,0 10-30 16,3-13 17-16,0 6 10 16,0 5 6-16,3-1-8 15,3 1-2-15,3-3-15 16,6 1 2-16,0-9 1 0,6-3-1 16,-3-10 2-16,3-5-2 15,0-6 0-15,-10-2-3 0,4-3 1 16,-9 0-2-16,-3-2 2 15,-9-1-4-15,-2 1 1 16,-1-1-7-16,-3 6-3 16,3 3-28-1,3-1-10-15,3 3-51 0,6 8-21 16,3-5-1 0</inkml:trace>
  <inkml:trace contextRef="#ctx0" brushRef="#br1" timeOffset="73129.8355">2580 13787 124 0,'-3'-2'46'0,"-6"-1"-24"0,9-2-2 16,0 5 21-16,0 0 2 15,0 0 2-15,-6 3-23 16,3 2-8-16,0 11-9 16,3 0-6-16,0 2 0 0,0 1 1 0,0-1 0 15,0 1 2-15,3-3 1 16,0-1-4-16,3-1 1 15,-6-4 0-15,6-2 2 16,-3 0-6-16,3-3-1 16,-1-5-1-16,4-2 4 15,-6-1-6-15,3-2 1 16,0-1 1-16,0 1 3 16,-6 0 2-16,3 2 3 15,-3 3 1-15,0 0 1 16,3 8 0-16,3 0 0 15,0 3 0-15,6-1 2 16,-3 1-3-16,6-3-2 16,0-3 4-16,3-2 1 0,-1-3 0 15,4-6-1-15,0-1 1 16,0-4 3-16,-3-2-2 16,-6-3 1-16,-3 0-3 15,-3 0 0-15,-3 0-1 16,-9-5 0-16,0 3-2 15,-6 2-2-15,3 2-4 16,3 4 0-16,0 2-20 16,0 0-7-16,6 3-19 15,6 2-9-15,9 0-32 16</inkml:trace>
  <inkml:trace contextRef="#ctx0" brushRef="#br1" timeOffset="73457.2111">2934 13782 180 0,'-9'3'68'0,"0"2"-36"0,-3 0-26 0,9 3 15 16,-3 3-2-16,0 2 1 16,0 3-3-16,0 3 2 15,6 4-10-15,3 1-5 0,3 0-3 16,6-3 7-16,3-5 7 15,3-5-3-15,3-9 1 16,-1-4-2-16,1-6 1 16,-3-6-6-16,-3-1-2 0,-3-1 2 15,-3-3 1 1,-6-5-3-16,-3 3-1 0,-3 0-1 16,-6 5-2-16,-3 3-15 15,-3 5-7-15,0 3-20 16,3 5-6-16,0 2-41 15,4 6-44 1,5 0 46-16</inkml:trace>
  <inkml:trace contextRef="#ctx0" brushRef="#br1" timeOffset="73788.9974">3106 13872 212 0,'3'11'79'0,"3"-3"-42"0,3 8-37 0,-9-9 16 15,3 4 4-15,0 0 5 16,-3-1-7-16,0 1 0 16,0-3-11-16,0-3-2 0,0 0-1 15,0-2 0-15,0-3 2 16,-3 0 1-16,0-5 3 16,3-3-1-16,0-6 0 15,0 1-5-15,3 0-1 16,3 0-1-16,3 0 1 15,3-1-4-15,3 4-2 16,0-1 2-16,3 3 0 16,5 3-2-16,1 2 2 15,-3 3-6-15,-3 3-3 16,0 0-27-16,-3-1-14 0,-3 1-44 31,0-6-41-31,-1 1 47 0</inkml:trace>
  <inkml:trace contextRef="#ctx0" brushRef="#br1" timeOffset="74022.3943">3404 13578 208 0,'0'-5'79'0,"0"8"-42"0,3 2-43 16,0 14 29-1,0 4 3-15,0 7 0 0,0 4 2 16,-3 3-16-16,3 0-7 0,-3 0-1 15,0 0 1-15,0 0 2 16,0-5-6-16,0-6 0 16,0-5-36-16,0-5-17 15,0-2-44 1,0-6-39-16,9-8 54 16</inkml:trace>
  <inkml:trace contextRef="#ctx0" brushRef="#br1" timeOffset="74286.8111">3618 13793 200 0,'-12'0'77'0,"7"13"-42"0,-7-5-45 0,3-5 11 0,-3 2 1 16,-3 5 6-16,-9-2 16 16,0 0 9-16,3 0-17 15,4 0-8-15,2-3-4 0,6 1-3 16,3-1 2-16,6 0 7 15,6 1 3-15,6-4-2 16,6 1-1-16,5 0-6 16,4-1-1-16,3 1-3 15,-3 0-3-15,-1-3-27 16,4 0-12-16,-3 0-70 16,0 0-34-1,-3-3 74-15</inkml:trace>
  <inkml:trace contextRef="#ctx0" brushRef="#br1" timeOffset="74586.5305">3836 13742 304 0,'-9'-7'115'0,"0"4"-62"0,-6 3-49 0,9 0 26 16,-3 3-13-16,-6 2-2 15,3 0-8-15,3 0-3 16,3 3-2-16,6 3-6 0,6 2 0 15,3 3 0-15,6 0-1 16,0 2 1-16,0 1 0 16,-3-3 3-16,0 0 0 15,-6-3 5-15,-6-2 5 16,-6-4 1-16,-3-1 2 16,-6-4-4-16,-6-2 0 0,0 0-12 15,0-2-4 1,1-1-23-16,5 0-7 15,3 1-36-15,3-1-13 0,6 3-27 16</inkml:trace>
  <inkml:trace contextRef="#ctx0" brushRef="#br1" timeOffset="74768.6355">4026 13740 356 0,'-6'-3'134'0,"6"1"-72"0,-3 4-81 0,0 1 18 16,0 2-31-16,0 0-6 15,0 3-69-15,0 0-59 16,9 11 56 0</inkml:trace>
  <inkml:trace contextRef="#ctx0" brushRef="#br1" timeOffset="74885.2361">4005 13949 328 0,'-12'2'123'0,"12"-2"-66"0,0 0-69 0,0 0 20 0,0 0-21 16,6-2-5-16,3-1-63 15,3 1-29-15,3-1 4 16,-3 3 3-16</inkml:trace>
  <inkml:trace contextRef="#ctx0" brushRef="#br1" timeOffset="81343.1483">5470 13774 248 0,'-3'-2'93'0,"3"2"-50"0,3 8-44 0,-3-3 20 16,0 8 7-16,0 0 5 16,0 0 0-16,0 6-1 15,0 2-17-15,0 3-8 0,0 0-1 16,0-3-3-16,0-3 2 16,0-2-4-16,0-2 0 15,0-4-8-15,0 1-2 16,0-3-27-16,0-3-11 15,0-2-29-15,-3-3-14 16,0 0-5 0</inkml:trace>
  <inkml:trace contextRef="#ctx0" brushRef="#br1" timeOffset="81520.4218">5455 13697 256 0,'-6'-13'96'0,"6"5"-52"0,3 6-47 16,-3 2 19-16,0 0-17 15,0 0-1-15,0 0-28 16,3 5-10-16,3 6-64 16,0-4-25-16</inkml:trace>
  <inkml:trace contextRef="#ctx0" brushRef="#br1" timeOffset="81894.158">5517 13814 200 0,'-6'16'74'0,"9"0"-40"0,0 0-29 0,0-9 19 15,0 1-2-15,-3 3 2 16,0 0-2-16,0-1 1 16,0-2-13-16,0 0-3 0,0-3-1 15,0 1-1-15,0-6 2 16,0 0 0-16,0-3 3 15,0-5-5-15,0 0-1 16,9-8-4-16,3 0-3 16,0-2-1-16,3 2 0 15,3 3 3-15,-3 2 0 16,3 6-2-16,-1 5 0 16,4 0 2-16,-3 5 2 15,0 6 2-15,-6-1 1 0,0 4 2 16,-3 1 1-16,-6 4-6 15,0-1 0-15,0-2-6 16,-3 0 1-16,0-3-22 16,0-2-8-16,0-3-18 15,0-3-6-15,0-5-25 16,3-2-28 0,9-6 42-16</inkml:trace>
  <inkml:trace contextRef="#ctx0" brushRef="#br1" timeOffset="82125.9151">5866 13507 252 0,'-3'3'93'0,"6"2"-50"0,-3 16-50 0,3-8 14 16,0 16 15-16,-3 8 10 15,0 8-12-15,0 3-3 16,0-3-11-16,3 3-2 0,0-6 0 15,0-2-5-15,0-9 1 16,-3-4-29-16,0-6-10 16,0-5-36-16,0-5-15 15,-3-6-5 1</inkml:trace>
  <inkml:trace contextRef="#ctx0" brushRef="#br1" timeOffset="82320.6478">5696 13772 316 0,'-6'-6'121'0,"9"14"-66"0,6-16-58 15,0 6 22-15,6-1-8 16,6-2 1-16,11-1-9 16,7-2-1-16,0 3-2 15,2 0-36-15,1 0-13 0,-3 2-61 16,-3 3-53-1,-10 0 59-15</inkml:trace>
  <inkml:trace contextRef="#ctx0" brushRef="#br1" timeOffset="82974.8768">6506 13803 228 0,'-12'-8'85'16,"6"6"-46"-16,-15-4-28 0,12 6 21 0,-3 3-17 16,-3 5-6-16,-3 5-8 15,-2 0-3-15,2 6 1 16,0 5 0-16,3 2 3 0,6 3 3 15,6-2 2-15,6-1-3 16,6 1-1-16,3-11-1 16,3-6 1-16,3-10-2 15,2-5 2-15,1-6-2 0,-3-5-1 16,-3-5 3-16,0-5 0 16,-6-6-1-16,-3-2 1 15,-3-3-2-15,0-3-1 16,-3-8 1-16,0 6 1 15,-3 0-1-15,-3 7-1 16,6 9 5-16,0 5 4 16,0 10 1-1,0 8-9-15,0 17-3 16,3 12 5-16,3 11 5 16,0 8 7-16,0 5 5 15,0 6-8-15,3-3-2 16,-1 0-6-16,4-6-1 15,0-4-12-15,0-6-7 0,-3-5-49 16,3-11-22 0,-3-3-41-16</inkml:trace>
  <inkml:trace contextRef="#ctx0" brushRef="#br1" timeOffset="83689.856">6833 13782 280 0,'-6'0'107'0,"6"3"-58"0,3-1-31 0,-3-2 28 15,3 3-11-15,3-3-1 16,3 0-2-16,0 8 0 16,9-8-17-16,3 0-7 0,2 0-3 15,7-3-8-15,-3 1 0 16,6-1-10-16,-4 0-2 16,-2 1-21-16,-3-1-7 15,-3 3-43-15,-3 3-18 16,-6 7-22-1</inkml:trace>
  <inkml:trace contextRef="#ctx0" brushRef="#br1" timeOffset="83892.4259">6902 13973 340 0,'-3'-3'129'0,"3"3"-70"0,6 0-69 16,2 0 22-16,4 0-7 15,6 0 4-15,6 0-4 16,6-3-1-16,8 1-2 16,-2-1-10-16,3 0-5 0,3 1-44 15,-7-1-18-15,7 3-56 16</inkml:trace>
  <inkml:trace contextRef="#ctx0" brushRef="#br1" timeOffset="84401.1935">7604 13777 228 0,'0'3'85'0,"0"2"-46"0,-3 0-15 16,3-5 27-16,0 0-4 15,0 0 1-15,0 0-11 16,0 0-5-16,3-3-18 15,0-2-7-15,0-3 0 0,3 0-4 16,0-2 0-16,3-4-3 16,0-7-1-16,0-3 1 15,-3-2 0-15,3 5 0 16,-4 2 2-16,1 6-3 16,0 3-2-16,-3 2-1 15,0 5 0-15,3 6-2 16,-3 12 1-16,3 7 3 15,-3 4 1-15,3 3 1 0,-3 6 0 16,0-1-3-16,0 0 0 16,0 1-1-16,0-1 3 15,0-5-27-15,-3-2-8 16,0 2-42-16,0-5-15 16</inkml:trace>
  <inkml:trace contextRef="#ctx0" brushRef="#br1" timeOffset="84622.1014">7565 14105 316 0,'-12'-8'118'0,"12"-5"-64"0,0 7-56 16,0 6 22-16,0 0-5 16,9 0 0-16,3 0 8 15,3 0 5-15,9-2-15 16,6-1-7-16,-1-5-4 0,10 8-5 15,-6 0 0-15,3 0-23 16,-4-2-7-16,-2 2-37 16,-3-6-15-16,9 1-43 15</inkml:trace>
  <inkml:trace contextRef="#ctx0" brushRef="#br1" timeOffset="84975.1024">8131 13711 284 0,'-15'-14'107'0,"12"14"-58"0,-6-2-48 0,6 4 21 16,-3 1-12-16,-3 2-1 16,0 3 4-16,-3 6 1 15,-3 7-7-15,4 5 2 0,2 3 4 16,6 3-1-16,6 0 1 15,6 0-5-15,5-6-3 0,7-5-2 16,6-5-3 0,6-8 5-16,3-5 1 0,2-9 2 15,-2-7 0-15,-6-5 11 16,-6-9 5-16,-7 1 1 16,-8-3 0-16,-6-1-6 15,-6 1-1-15,-6-5-10 16,-3 0-5-16,-2 7-27 15,-1 3-9-15,0 8-43 16,0 11-18-16,0 13-75 16</inkml:trace>
  <inkml:trace contextRef="#ctx0" brushRef="#br1" timeOffset="86045.9278">9235 13801 152 0,'3'0'57'0,"0"2"-30"0,-3-2-12 0,0 0 18 16,0 0 6-16,0 0 3 16,-3 0-9-16,0 0-3 15,-3 0-17-15,-3-2-8 0,0-1-3 16,-3 0 0-16,1 1 1 16,2-1-1-16,3 0-2 15,0 1 1-15,3-1 1 16,6 1-6-16,-3 2 1 15,6 0 5-15,3 0 4 16,-3 2 10-16,-1 1 5 16,1-1-5-16,-6-2 1 0,0 0-10 15,0 0-2-15,0 0-19 16,0 0-5-16,3 3-62 16,3 2-26-16,-3 6-9 15</inkml:trace>
  <inkml:trace contextRef="#ctx0" brushRef="#br1" timeOffset="86323.9734">9208 13973 240 0,'3'2'90'0,"0"4"-48"0,-3 2-20 0,3-1 26 15,-3 4 6-15,0 10 4 0,-3 0-14 16,0 1-4 0,-3 1-23-16,-3-1-6 0,-2-4-3 15,-7-2-11-15,-9-3-5 16,-9-5-76-16,-11 3-33 15,-1-3-43 1</inkml:trace>
  <inkml:trace contextRef="#ctx0" brushRef="#br1" timeOffset="92059.5414">10280 13907 112 0,'15'-8'44'0,"-3"2"-24"0,0-2-4 0,-9 6 16 16,0-9 2-16,0-5 2 16,-3 3 3-16,0 2 0 15,-3 3-21-15,-3 1 7 0,-6-1 3 16,-3 2-7-16,-3 4 1 15,-3 2-11-15,-3 8-4 16,-2 2-9-16,-1 3-3 16,3 6-3-16,0 5 0 15,9 2 2-15,6 3 4 16,6 3 1-16,9-3 3 0,6-2-1 16,6-6-1-16,9-8 1 15,0-16 1-15,-1-5-1 16,1-7 2-16,-3-7-4 15,0-1 0-15,-6-4 3 16,-3-7 1-16,-4-3-1 16,-2-3-2-16,-6-10 1 15,-3-1 1-15,-3 4 1 16,0-1 1-16,0 9-2 16,-2 7 1-16,-1 8 2 0,0 5 2 15,0 6-1 1,3 5-1-16,0 11-8 0,3 10-2 15,0 16-1-15,6 11 4 16,0 8 5-16,6 2 6 16,2 0-5-16,4 3 0 15,3-3 2-15,0-2 1 16,0-3-3-16,-3-8-3 16,-1-5-25-16,1-8-9 15,6-11-71 1,-3-11-72-16,-3-12 55 15</inkml:trace>
  <inkml:trace contextRef="#ctx0" brushRef="#br1" timeOffset="92676.0784">11119 13613 236 0,'-6'-3'90'0,"0"-5"-48"0,-3 16-42 0,7-5 16 16,-7 7-7-16,-6 1 2 15,-3 0 5-15,-3-1 4 16,-3 1-10-16,0 2 3 0,1 3 1 16,-1-3-10-16,0-2-1 15,6-1 6-15,3 1 3 16,3-3-1-16,0 0-1 0,6-3-4 16,3 3 1-16,3 0-4 15,3 2 0-15,6 4-1 16,6-1-2-16,3 0 1 15,3 0 1-15,6-2 1 16,0 5 1-16,-1 0-2 16,-2 0-2-16,-3-3 1 15,-3 0-1-15,-3-2-9 16,0-3-2-16,-4-3-27 16,-2-3-11-16,0 1-42 15,-3-3-20-15,0 0 12 16</inkml:trace>
  <inkml:trace contextRef="#ctx0" brushRef="#br1" timeOffset="93035.6759">11349 13729 308 0,'-12'-2'115'16,"12"2"-62"-16,0 2-42 0,0-2 35 15,9 3-17 1,5-3-5-16,4 0-6 0,6-3-10 16,6 3-7-16,0-2-2 0,-1-1-1 15,-2 0 0-15,0 1-18 16,-3-1-7-16,-3 3-35 16,-7-3-12-16</inkml:trace>
  <inkml:trace contextRef="#ctx0" brushRef="#br1" timeOffset="93240.2536">11372 13864 268 0,'-9'-2'101'0,"9"2"-54"0,0 0-44 0,0 0 23 16,3 0-8-16,3 0 1 15,6 2-1-15,3-2-2 16,9 0-8-16,3 0-7 0,2 0-2 15,7-2-12-15,3 2-7 16,0 0-69-16,-1-3-28 16,-5-10 6-1</inkml:trace>
  <inkml:trace contextRef="#ctx0" brushRef="#br1" timeOffset="94147.0417">11971 13563 212 0,'-3'-3'79'0,"6"3"-42"0,-6 0-34 0,3 0 15 15,0 0 0-15,0 5 1 16,3 0 5-16,0 6 2 16,0 8-13-16,-3 2-1 0,0 3-1 15,-3-1 0-15,0 4 1 16,0-3-2-16,0-6 1 15,0-2-4-15,0 0-2 16,0-8-2-16,3 2 0 16,0-4-2-16,0-1-1 15,6-5 3-15,0 0 2 16,3 0-2-16,2-3-2 16,4-2 0-16,0 0-1 15,6-3 0-15,3 3 2 0,0-1-3 16,0 4 0-16,-1-1 1 15,-2 0 0 1,-3 3 0-16,-3 0 0 0,0 0-5 16,-3 0-1-16,-3 0-26 15,-3 0-11-15,-3 0-31 16,0 0-13-16,-3 0-18 16</inkml:trace>
  <inkml:trace contextRef="#ctx0" brushRef="#br1" timeOffset="94449.3326">12191 13549 220 0,'-6'-2'85'0,"6"2"-46"0,0 2-39 0,0 4 16 16,3 2 6-16,0 7 6 15,0 12 10-15,-3 5 6 16,0 2-24-16,0 8-4 0,3-2-2 16,0-3-6-16,0 0-2 15,3-5-3-15,0-3-3 16,-3-5 1-16,0-6 1 16,0-2-3-16,0-5-2 15,-3-3-23-15,0-3-10 16,0-5-39-16,3-3-17 0,0-2-22 15</inkml:trace>
  <inkml:trace contextRef="#ctx0" brushRef="#br1" timeOffset="94866.5568">12396 13687 228 0,'0'-19'85'0,"3"17"-46"0,0-14-32 16,-3 16 20-16,0 5-1 0,0 0 2 16,0 3 2-1,0 3 1-15,0 5-16 0,0-3-2 0,0 0-2 16,0 1-6-16,0-4-1 16,0 1-2-16,3-3-2 15,0-3 1-15,3 0-1 16,3-2 0-16,3 0 2 15,3-3-3-15,9 0 0 16,2 0-1-16,7 2 0 16,-6 3 2-16,0 3 2 15,-3 6-1-15,-4-1-1 16,-5 0 7-16,-6 3 5 16,-3 0 3-16,-9 0 0 15,-6 2-5-15,-3-2-4 0,-8 3-10 16,-1-6-5-16,-3-3-22 15,0-2-10-15,0-2-22 16,-3-1-11-16,10-5-11 16,-7-3-46-1,3-2 29-15</inkml:trace>
  <inkml:trace contextRef="#ctx0" brushRef="#br1" timeOffset="95050.7586">12435 13600 280 0,'3'-16'107'0,"6"13"-58"0,6-2-46 0,-6 5 21 16,9-3-8-16,8-2 1 16,1 2-12-16,0 1-2 15,0-4-3-15,-1 1-38 0,-2 0-14 16</inkml:trace>
  <inkml:trace contextRef="#ctx0" brushRef="#br1" timeOffset="95781.8384">12962 13645 196 0,'-6'-24'74'0,"3"21"-40"0,-6-13-9 0,6 14 25 16,-3-1-12-16,-3 3-4 0,-3 5-20 15,-3 11-7-15,-3 3-4 16,1 2 0-16,-1 11 0 0,3 5 7 16,6 2 4-1,6 4-3-15,12 2 1 0,6-6-7 16,6-2-1-16,11-8 2 16,10-13 3-16,6-10 2 15,2-9 3-15,1-10-3 16,-4-6 1-16,-8-5 6 15,-9-5 6-15,-15-5-4 16,-6-3-2-16,-9-13-10 16,-6 5-5-16,-9 2-16 15,-3 4-4-15,-3 9-31 16,0 7-14-16,6 7-64 16,-2 8-69-16,5 0 61 15</inkml:trace>
  <inkml:trace contextRef="#ctx0" brushRef="#br1" timeOffset="97200.9346">14221 13832 208 0,'0'-2'79'0,"-15"2"-42"0,21 0-37 0,-6 0 22 15,-9 2-7 1,0-2 10-16,0 0 3 15,0 0-14-15,3 0-6 0,0 0-1 16,3 0-2-16,0 0 0 16,3-8 5-1,6 3-9-15,0 0-3 16,6 2 3-16,0 3 1 16,-3-2 2-16,3 2 2 15,-6 0 6-15,0 5 2 16,0-2 4-16,-6-3 1 15,0 0 1-15,-3 0 2 16,-3-3-8-16,0 0-3 16,-3 1-6-16,3-1-2 15,3 0-1-15,-3 1 1 0,3-1-4 16,3 0 0-16,0 1-15 16,0 2-4-16,6 0-43 15,0 2-14 1,0 1-9-16</inkml:trace>
  <inkml:trace contextRef="#ctx0" brushRef="#br1" timeOffset="97550.1539">14248 14015 188 0,'0'5'71'0,"0"1"-38"0,0 15-8 0,0-8 25 0,0 5 3 16,-3 6 3 0,0 0-13-16,-3 3-6 15,-3-6-21-15,-3-5-6 0,0 2-2 0,-6-5-13 16,-6-2-6-16,-5 0-70 16,-10-1-29-16,-15-7-26 15</inkml:trace>
  <inkml:trace contextRef="#ctx0" brushRef="#br1" timeOffset="98771.7461">15525 13769 180 0,'-18'-8'68'0,"12"3"-36"0,-3-1-33 15,6 4 15-15,-6-1 3 16,-3 0 7-16,-3 1 0 0,-3 2 1 15,0 2-14-15,-5 6-4 0,-4 11-1 16,3 7-5-16,3 3-1 16,6 3 6-16,12 0 6 15,9-3-4-15,3-5 0 16,6-3-4-16,9 0-3 16,3-10 2-16,0-6 0 15,2-8 1-15,1-4 0 16,-3-9-2-16,-3-3 1 15,-4-13-2-15,-5-2 2 16,-3-6 2-16,-3-7 2 16,-3-6-3-16,-6-3-3 15,-6 3 2-15,0 11 0 16,0 8 7-16,-3 4 6 16,0 9-6-16,3 5-3 15,1 6-7-15,2 5-2 16,6 10-4-16,5 16-1 0,1 16 6 15,3 8 2-15,3 3 3 16,0 7 2-16,0-5-3 16,0-5 0-16,0-2-1 15,6-9 1-15,-1-5-44 16,4-8-17-16,0-7-79 16</inkml:trace>
  <inkml:trace contextRef="#ctx0" brushRef="#br1" timeOffset="99181.1225">16072 13729 364 0,'-18'-5'134'16,"21"5"-72"-16,0 0-63 0,0 0 25 0,3 0-14 16,3-3-3-16,3 1-2 15,6-4 1-15,9 1-3 16,3 2-8-16,-1-2-5 0,4 2-25 16,-3 1-12-16,-3 2-25 15,-7 2-7-15,-8 4-42 16</inkml:trace>
  <inkml:trace contextRef="#ctx0" brushRef="#br1" timeOffset="99350.5982">16090 13880 320 0,'-15'0'121'0,"12"-3"-66"0,6 3-55 0,0 0 21 16,3 0-10-16,3 0 1 15,6 0-7-15,12 0-1 16,3-2-2-16,5-6-17 0,4 3-7 15,6-9-69-15,2 1-29 16,-2-5 3 0</inkml:trace>
  <inkml:trace contextRef="#ctx0" brushRef="#br1" timeOffset="100016.0813">17034 13793 184 0,'-6'-8'68'0,"6"3"-36"0,-9-1-26 0,6 4 17 16,-3-1 8-16,-3 0 8 15,-3 1-8-15,-3-1-1 16,-6 6-17-16,1 2-10 0,-4 16-3 16,0 3-2-16,3 5-2 15,3 5 5-15,6-2 3 16,6 10 3-16,9-7 1 16,6-6 0-16,6-8 0 15,6-8-2-15,0-10 1 0,3-8 2 16,-4-8 2-1,1-3-3-15,-6-6 0 0,-3-1-3 16,0-14 2-16,-6-3-2 16,0 0 0-16,-6-7 1 15,0-4 1-15,-3 6-1 16,0 3-1-16,0 8-1 16,0 7 2-16,0 6-3 15,0 8 0-15,0 5-10 16,3 8-3-16,3 13 3 15,3 11 1-15,3 8 1 16,3 5 1-16,0 8 3 0,6-3 0 16,5 0-17-16,1-2-5 15,3-3-33 1,0-5-14-16,0-3-56 16</inkml:trace>
  <inkml:trace contextRef="#ctx0" brushRef="#br1" timeOffset="100318.974">17528 13623 316 0,'-3'0'118'0,"9"16"-64"0,-6 5-67 15,3-10 15-15,-3 10-1 16,3-2 4-16,-3 7 0 16,0 6 2-16,0-3-4 15,0 0-4-15,0-2 0 0,0-4-48 16,-3 1-21-16,0-5-53 15</inkml:trace>
  <inkml:trace contextRef="#ctx0" brushRef="#br1" timeOffset="100503.5972">17352 13832 368 0,'-18'-2'137'0,"36"-14"-74"0,9 13-87 0,-15 3 17 15,3 0-3-15,9-2 4 16,2-1-4-16,13-2-1 16,3 2 6-16,5-2-62 0,13-1-24 15,-6-1-27 1</inkml:trace>
  <inkml:trace contextRef="#ctx0" brushRef="#br1" timeOffset="101142.3627">17971 13658 276 0,'0'0'104'0,"0"0"-56"0,0-16-43 0,3 13 24 16,0 1-1-16,0-4 6 0,0-4-17 15,6-3-5-15,0 2-7 16,-3-2-4-16,9-1 2 15,-6 1-2-15,0 3-1 0,-3-1 1 16,0 3 1-16,0 0-3 16,-3 3 0-16,0 2-1 15,-3 1-2-15,0 2-4 16,0 8 0-16,3 5 6 16,-3 19 6-16,0 2 4 15,0 3 3-15,0 5-8 16,0 6-1-16,0-6 0 15,0-2 1-15,0-3-1 16,0-3-2-16,0-4-4 16,3-7 0-16,0 4-40 0,0-6-18 15,0-3-32-15,-1-4-14 16</inkml:trace>
  <inkml:trace contextRef="#ctx0" brushRef="#br1" timeOffset="101355.6033">17933 14092 312 0,'-12'-3'115'0,"9"6"-62"0,3-17-60 0,3 12 21 15,0-1-5-15,3 1 2 16,0-1 10-16,6 3 6 16,8-8-14-16,4 3 0 0,6-1-2 0,0 1-9 15,-1 0 0-15,-2 0-24 16,-3-1-8-16,-3 1-23 15,-3 0-6-15,3-1-68 16,2-2-37 0,-2-2 79-16</inkml:trace>
  <inkml:trace contextRef="#ctx0" brushRef="#br1" timeOffset="101756.3168">18495 13539 300 0,'-21'-6'112'0,"4"6"-60"0,5-2-50 0,9 4 25 15,-3 1-9-15,-3 5 1 16,-3 11-4-16,-3 12 1 15,0 9-9-15,3 2-2 0,3 9 1 16,6-4-1-16,3-2 0 16,9-2-3-16,6-6 1 15,15-3 2-15,0-13 4 16,8 3 0-16,4-16 0 16,-9-3-1-16,11-15 2 15,-5-9 6-15,-9-13 4 16,-9-5-4-16,-12-5 1 0,-12-6 3 15,-6-5 4-15,-9 6-8 16,-6 2-4-16,-3 10-27 16,-3 9-12-16,-2 7-62 15,2 11-27-15,3 3-64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01T00:48:33.88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8116 6601 52 0,'-6'0'22'0,"6"-2"-12"0,-3-1-25 15,3 0-1-15,0 1 30 16,0-1 16-16,0-2-3 16,-3 2-3-16,0-2-13 15,0 0-7 1,3-9-1-1,0-7-2-15,0 3 2 0,0 2 2 16,0 0 18-16,0 0 7 16,-3 3 7-16,3 0 2 15,-3 2-6 1,0 0-3-16,0 4-16 0,0 1 4 0,3 6 5 16,0 6-14-16,-3 4-7 15,3 11 0-15,0 11 2 16,-3 5 8-16,3 3 2 15,0-1-1-15,0 1 2 16,3 2-6-16,0-2-3 16,0-3-3-16,0-5-3 15,0-3 3-15,-3-5 0 16,0-8-8-16,0-3-4 16,0-2-33-16,0-6-12 15,0-3-41 1,-3-2-48-16,3 0 45 0</inkml:trace>
  <inkml:trace contextRef="#ctx0" brushRef="#br0" timeOffset="449.2332">8137 6736 160 0,'-9'-2'60'0,"6"2"-32"0,0 0-9 0,3 0 23 16,0 0-3-16,0 0 1 16,0 0-11-16,0 0-3 15,6 0-15-15,6 0-4 0,6 0-1 16,5-6 3-16,10 1 2 15,6 2-1-15,6-2 1 16,5-3-4-16,4 3-2 16,5 0-2-16,-2 2 0 15,-4 3-2-15,-2-3 2 16,-6 1-2-16,-10 2-1 16,-2-3 3-16,-6 0 0 15,-6 3 1-15,-6-2 0 0,-3 2-2 16,-4 0 1-16,-2-3-2 15,0 3 2-15,-3-3-18 16,0 1-6-16,0-1-32 16,-3 1-11-16,3-1-33 15,0-2-45 1,3-1 48-16</inkml:trace>
  <inkml:trace contextRef="#ctx0" brushRef="#br0" timeOffset="749.7038">8827 6564 264 0,'-12'3'101'0,"12"-6"-54"0,-3 3-46 0,3 0 21 15,0 0-14-15,6 3-4 16,3 2-1-16,3 3 0 16,6 3-1-16,3-3-4 0,0 2-1 15,3 1 4-15,-1-1 1 16,1-2 0-16,-6 6-2 15,-3-1 1-15,-6 0-1 16,-9 0 13-16,-6 1 8 16,-3-1-1-16,-6 0-2 15,-3 0-8-15,0-2-4 16,1-1-6-16,2-2-2 16,0-2-30-16,6-1-14 15,3-2-170 1,6-3 77-16</inkml:trace>
  <inkml:trace contextRef="#ctx0" brushRef="#br0" timeOffset="1611.8342">9387 6331 176 0,'-3'0'68'0,"3"0"-36"0,0 3-15 0,0 0 22 15,-6 7-2-15,-3 6 0 0,-9 5-9 16,0 6-3-16,-5 5-14 16,-1 2-7-16,0-2 0 0,3-3-1 15,3-3 1-15,0-5-16 16,4-2-4-16,2-6-49 16,3-2-21-16,0-3-21 15</inkml:trace>
  <inkml:trace contextRef="#ctx0" brushRef="#br0" timeOffset="1807.3399">9161 6408 272 0,'-9'0'101'0,"12"3"-54"0,3 5-53 0,0 0 17 16,3 2 10-16,3 6 11 15,-1 5-5-15,7 6-1 16,3-3-15-16,3 2-4 0,6-5-3 15,-1 0-5-15,4 3 1 16,6-5-53-16,0 5-24 16,-10-9-60-1</inkml:trace>
  <inkml:trace contextRef="#ctx0" brushRef="#br0" timeOffset="7437.5914">8068 15671 84 0,'0'-2'33'0,"0"2"-18"0,0 0 4 16,0 0 16-16,0 0-2 15,0 5 1-15,0 3-15 16,3 5-6-16,-3 3-8 15,0 0-4-15,0 5 2 0,0 3 0 16,0 5 3-16,0 0-60 16,0 0-55-1,3-2 30-15</inkml:trace>
  <inkml:trace contextRef="#ctx0" brushRef="#br0" timeOffset="7599.9717">8048 16198 164 0,'-6'10'63'0,"6"-2"-34"0,0 3-36 0,3-3 10 15,-3 5-5-15,3 6-2 0,-1-1-17 16,1-2-9 0,0 3-31-16,0-4-13 15</inkml:trace>
  <inkml:trace contextRef="#ctx0" brushRef="#br0" timeOffset="7765.5729">8030 16595 128 0,'-15'31'49'0,"15"-15"-26"0,-3 3-23 15,3-9 13-15,0 4-9 16,0 4 0-16,0-2-2 16,0 5-2-16,3-5 1 15,-3 0-1-15,3 0 0 0,0-3-22 16,-3 0-50-1,0 1 1-15</inkml:trace>
  <inkml:trace contextRef="#ctx0" brushRef="#br0" timeOffset="18481.2008">11724 10208 128 0,'-6'0'49'0,"6"5"-26"0,0-5-5 0,0 0 18 16,0 0-3-16,0 0 3 16,0 0-5-16,0 0-1 15,0 0-17-15,0 0 3 0,-3 0 2 0,3 3-10 16,-3-1-4 0,3-2-6-16,0 0-1 0,0 0 2 15,0 0 0-15,0 0-2 16,0 0 2-16,0 0-1 15,0 0-2-15,0 0 7 16,3 8 3-16,0 0 3 16,3 0 5-16,-6-3 1 15,0 6 11 1,-6-1-2-16,3-2-9 16,0 0-1-16,0 0-9 15,0-2-1-15,0-4-2 16,0-2 1-16,0 0-4 15,3-8 0 1,0 3 3-16,0 0-3 16,0-1-2-16,3-4-1 15,3 15 0 1,0 0 3-16,-3 1 2 16,0-1 2-16,3 0 1 15,-6 1 0-15,0-1 2 16,0-2-1-16,0-1 2 15,-6 1-4-15,3-3 0 16,0 0-1-16,0-3-2 16,0-5 1-16,0 0-1 15,3 3-5-15,0-8-6 16,3 2 2 0,0 1 4-16,0 2 5 15,3 2-1-15,3 9-2 16,-4 0-1-16,1 2 3 0,0 3 4 15,-3 0 3-15,-3 2 4 16,-3-2 1-16,0 3-3 16,-3-3-3-16,1 0 0 15,-1-3-1-15,-3-2-2 16,3-1 1-16,0-2-2 16,0-2-1-16,-3-9-2 15,6-5 1-15,3-2-4 16,0 2 1-16,0 3 0 15,3 5-1-15,0-3-1 16,3 6 1-16,0 2 3 16,0 6 1-16,0 5 5 0,3 5 2 15,-6-2 2-15,-3-1 2 16,-3 1-1 0,-3-1 0-16,0-2 1 15,3 0-5 1,-3 0 1-16,0-3-3 0,3 1 0 15,-6-6-1-15,3-6-2 16,0-1 1-16,-3-1-6 0,6-6-1 16,3 1 0-16,3 3 2 15,3 2-1-15,0 0 1 16,0 5 0-16,0 6 3 16,-3-1 0-16,0 6 3 15,-3 0 3 1,0-3 0-16,0 1 2 15,0-1-2-15,0-2 0 0,0-1-3 16,-3-4 1-16,3-4-7 16,0 4-1-16,0-1-16 15,0 0-4-15,-3-2-148 32,6 0 94-32,0 0-49 0,3-3 40 15,3 0 14-15</inkml:trace>
  <inkml:trace contextRef="#ctx0" brushRef="#br0" timeOffset="19791.7071">11735 10321 116 0,'0'0'44'0,"0"0"-24"0,0 0-8 16,0 0 13-16,0 0-9 16,0 0 0-1,0 0-9-15,0 0 7 16,0 0-8-16,0 0 3 15,3 3-5-15,-3-3 7 16,3 5-7-16,-3 1 10 16,3 2-8-16,-3 5 5 15,3 0-6-15,0 11 13 16,3 2-10-16,0 11 23 16,3 6-18-16,-3 12 7 0,3 1-9 0,0-1-2 15,0-4-5-15,0-9-3 16,-3-8 0-1,0-5 1-15,0-7 1 0,-3-6-28 0,0-6-10 16,-3-10-84 0</inkml:trace>
  <inkml:trace contextRef="#ctx0" brushRef="#br0" timeOffset="20642.7265">11777 10306 92 0,'-3'-3'35'0,"3"3"-18"0,0 0-2 16,0 0 15-16,0 0-3 15,0 0 1-15,0 0-4 16,0-5-3-16,0 5-11 16,0 0-2-16,0 0-1 0,0 0-3 15,6 2-1-15,3 1 1 16,0 2 2-16,3 6 1 0,3 2 1 15,9 0 0-15,2 6 0 16,4-1-2-16,0-2 1 16,0 0-4-16,5-3 0 15,-5-2-1-15,-3-1 1 16,-6-2-2-16,-3 8-1 16,-3-5 3-16,-4-3 0 15,-2-3 1-15,0 0 0 16,-3-2-33-16,0 0-13 15</inkml:trace>
  <inkml:trace contextRef="#ctx0" brushRef="#br0" timeOffset="21203.2636">11858 10827 148 0,'0'0'55'0,"2"0"-30"0,1 0-14 0,-3 0 18 0,0 0-2 16,9 0 2-16,0-3-3 15,0-2 1-15,3-3-15 16,0 0-5-16,0-3-2 0,0 3-1 15,0 0 2-15,0 1-10 16,0 1-2-16,-6 1-8 16,-1 2-4-16,1 3-48 15,0 0-60 1,0-5 25-16</inkml:trace>
  <inkml:trace contextRef="#ctx0" brushRef="#br0" timeOffset="21632.0792">11994 10766 112 0,'3'-3'44'0,"-3"3"-24"0,3-2-8 0,-3 2 13 0,0 0-2 16,0 0 0-16,0 0-3 15,6 0-1-15,-3 0-10 16,3 5 8-16,0 3 3 0,3 5 1 15,0 3-1-15,6 2-4 16,-3 1 0-16,3 0-7 16,-3 2-1-16,0-3-4 15,-4 3-1-15,1 1-1 16,0-7 1-16,-3-1-4 16,0-4 0-16,-3-2-12 15,0 0-7-15,0-3-31 16,-3-5-13-16,3 3-34 15</inkml:trace>
  <inkml:trace contextRef="#ctx0" brushRef="#br0" timeOffset="21926.4422">12167 11009 140 0,'-6'3'55'0,"3"-3"-30"0,3 3-10 0,0-3 18 16,0 0-12-16,0 0-4 15,0 0-6-15,0 0-2 0,3 0-5 16,3 0 2-16,0-3 3 0,3-5-1 16,0 0 3-16,0 3-6 15,0-6-1-15,0 3-2 16,0 6-2-16,0-4-6 15,-4 6-1-15,1 0-28 16,-3 0-9-16</inkml:trace>
  <inkml:trace contextRef="#ctx0" brushRef="#br0" timeOffset="22290.1764">12111 10660 148 0,'-3'-5'57'0,"3"5"-30"0,0 0-10 0,0 0 22 16,0 0-13-16,0 0 4 15,5 5-7 1,1 6-12-16,0 5 5 0,3-1 3 16,0 4-6-16,3 2 0 15,0 3-5-15,0 0 0 0,0 0-7 16,3-6-1-16,-3-2 0 16,0-3 2-1,-1-2-14-15,-2-6-5 0,-3-2-22 16,0-3-8-16,-3-3-28 15,-3 0-43 1,0-5 32-16</inkml:trace>
  <inkml:trace contextRef="#ctx0" brushRef="#br0" timeOffset="22710.0476">12203 10554 156 0,'0'-2'57'0,"0"7"-30"0,0-2-10 0,0 2 22 0,0-5 0 15,-3 2 1-15,0 4-10 16,-3-1-6-16,0 3-14 15,0 0-2-15,0 0 2 0,0 2-4 16,0-2-1-16,-3 0-16 16,3-2-31-1,0-4-14-15</inkml:trace>
  <inkml:trace contextRef="#ctx0" brushRef="#br0" timeOffset="23630.2826">11974 9731 152 0,'-9'-10'57'0,"3"5"-30"0,0-9-10 15,3 12 20-15,-6 2 1 16,-6 0 2-16,0 2-11 15,0 4-5-15,-3 7-14 16,0 0-2-16,1 11-1 0,2 2-3 16,3 6-1-16,3 5-3 15,6 0-3-15,6 0-1 0,6 3 3 16,3-8 0-16,12-3 1 16,2-5-14-16,4-6-3 15,-3-5-35-15,0-5-16 16,-4-8-31-1</inkml:trace>
  <inkml:trace contextRef="#ctx0" brushRef="#br0" timeOffset="24274.6847">12030 9927 112 0,'0'0'44'0,"3"3"-24"0,0-1-24 15,0 6 63 1,0 3-12-16,0 2-11 15,0 0-7-15,0 1-18 16,0-1-4-16,0 0-3 0,-3-2 0 0,0-3 0 16,0-3 0-16,0 0 2 15,0-5 3-15,0 0 2 16,0-2-5-16,0-4-4 16,0-4-4-16,0-4 1 15,0-4-6-15,3 2 0 16,0 0 3-16,0 3 2 15,6 2-1-15,-3 3 2 16,0 3-1-16,3 3 0 16,0 4 2-16,-1 3 2 15,-2 3 3-15,0 0 4 16,0 3 2-16,-3-3 3 16,0 0-5-16,0 0-1 0,-3-3-6 15,0 0-4-15,0-5 1 16,0 0 2-1,3-2-2-15,3-4 0 0,0-4-1 16,0-1 0-16,3 1 2 16,0-1 0-16,0 3-3 15,0 3 2-15,3 2-1 16,0 3 0-16,0 5 4 16,-1 3 1-16,-2 0 1 15,0 0 0-15,-3 0-5 16,0 0 1-16,0-3-16 15,0-2-6-15,0 0-33 16,-3-3-13-16</inkml:trace>
  <inkml:trace contextRef="#ctx0" brushRef="#br0" timeOffset="24595.5827">12343 9869 192 0,'-15'11'74'0,"15"-6"-40"0,0 5-33 0,0-2 16 16,3 3 4-16,3 2 7 16,0 0-11-16,6 1-2 15,-1-1-9-15,4-3-6 0,-3-2-1 16,0-2 10-16,3-4 3 16,-3-4 6-16,0-4 1 15,0-2-4-15,-3-5 1 16,-3 0-5-16,-3 0-1 0,-6 0 0 15,0-1 4 1,-3 4-8-16,-3-1-1 0,0 1-3 16,0 2 1-16,-6 2-15 15,3 4-7-15,3 2-37 16,3 0-13-16</inkml:trace>
  <inkml:trace contextRef="#ctx0" brushRef="#br0" timeOffset="24955.1938">12492 9850 192 0,'-3'16'71'0,"6"-5"-38"0,2 5-34 0,-2-8 12 16,0 2 1 0,6 1 3-16,-3-1-6 0,3 1-1 15,3-6-4-15,0 1 2 16,0-6 0-16,0-3 4 0,-3-2 4 15,0-3-10-15,0-3-2 16,-3-2 4-16,0-3 6 16,-3-5-4-16,-3 2-2 15,0 1 1-15,0 2 2 16,0 3 2-16,0 2 1 16,-3 6-2-16,3 2 1 15,0 9-6-15,0 7-3 0,3 0-1 16,2 3-1-16,1 0-3 15,0 0 2-15,3-3-1 16,0-3 0-16,3-2-29 16,3-2-12-16,0-6-49 15,0-6-54 1,6-4 45-16</inkml:trace>
  <inkml:trace contextRef="#ctx0" brushRef="#br0" timeOffset="25229.0031">12795 9721 268 0,'-21'8'101'0,"18"-3"-54"0,-3-2-46 0,6 2 21 15,0 3-16-15,0-3-4 16,0 3-3-16,3 0-1 16,6 3 2-16,3 2-3 0,3-3 2 15,0 1 3-15,-6 2 1 16,-3 1 10-16,-6 1 3 15,-3 1-1-15,-6 0 1 16,0-3-7-16,0-2-3 16,0-3-10-16,0-3-3 15,0-5-29-15,3-2-12 16,3-6-15-16,3 0-4 16</inkml:trace>
  <inkml:trace contextRef="#ctx0" brushRef="#br0" timeOffset="25541.4326">12920 9784 168 0,'12'0'63'0,"-6"8"-34"0,6-5-19 0,-6 0 20 0,3-3-9 15,3 0 0-15,3-6-12 16,-1 1-5-16,1-3-3 16,-3-3 1-16,0 1 1 0,-3-1-1 15,-3 1 1-15,-3-1 0 16,-3 1 3-16,-3-1 3 15,-6 3 2-15,-6 0 3 16,0 3 4-16,-3 5-6 16,4 5-2-16,-1 6-5 15,0 2-4-15,3 5 2 0,3 4 0 16,3-1-1 0,6 0-2-16,3-3 1 0,6 1 1 15,6-3-3-15,0-3 0 16,3-5-6-1,-1-3 0-15,4-5-37 0,0-2-15 16,3-14-52 0</inkml:trace>
  <inkml:trace contextRef="#ctx0" brushRef="#br0" timeOffset="25792.1784">13340 9427 292 0,'-3'-5'110'0,"3"7"-60"0,-3 1-39 15,3 2 26-15,-3 6-7 16,-9 13 0-16,-3 5-13 16,-3 13-3-16,0 3-8 15,1-2-4-15,2-1-1 0,0-2-12 16,3-6-5-16,3-5-17 15,0-5-4-15,3-6-37 16,0-4-16-16</inkml:trace>
  <inkml:trace contextRef="#ctx0" brushRef="#br0" timeOffset="26006.3397">13117 9517 264 0,'3'-3'99'0,"0"3"-54"0,5 3-39 0,-2 2 22 16,3 3 5-16,6 6 4 15,3 4-11-15,3 6-3 16,3 2-13-16,0 3-6 0,-1-2-3 16,4-1-10-16,-3-2-2 15,0-5-32-15,3-6-11 16,-4-3-88-1</inkml:trace>
  <inkml:trace contextRef="#ctx0" brushRef="#br0" timeOffset="26154.9066">13569 9750 336 0,'-9'16'126'0,"12"-6"-68"0,-6 12-46 15,0-12 30-15,-3 3-15 16,0 1-3-16,-3 1-32 15,0 1-14-15,-9-2-137 16,4-1-62-16</inkml:trace>
  <inkml:trace contextRef="#ctx0" brushRef="#br0" timeOffset="27127.2467">13718 9557 148 0,'3'-3'57'0,"0"6"-30"0,0-1-12 0,0 4 20 16,0 2 5-16,3 2 3 15,3 6-10-15,-3 5-5 16,0-5 8 0,-1 3-20-16,1-3-6 0,-3-1-3 15,-3-4-2-15,3 0 0 16,-3-6-3-16,0 0-2 15,0 0 1-15,0-5 1 16,0-2-3-16,0-3-2 16,0-3-3-16,0-6 1 0,0-4-2 15,0-3 2-15,3-1 1 16,0 1 2-16,3 0-1 16,0 5 1-16,0 3 2 15,3 5 2-15,3 3 1 16,0 10 3-16,0 3 6 15,-3 5 2-15,0 3-3 16,-3 3 1-16,3-3-5 16,-3-1 1-16,-3-1-5 15,-1-6 0-15,1 0-1 16,-3-8 1-16,3 2-4 16,-3-2-2-16,6-8-1 15,0-5 3-15,0 0-9 0,3-3-1 16,0 3 6-16,0 2 4 15,0 3 0 1,0 3-2-16,0 5 2 0,0 3 0 16,0 2 3-16,0 3 1 15,0 5-1-15,0-2-2 16,-1-1-6-16,1-2-1 16,0 0-26-16,0-11-10 15,0-7-31-15,0-3-11 16,3-3-12-1</inkml:trace>
  <inkml:trace contextRef="#ctx0" brushRef="#br0" timeOffset="27412.2022">14132 9485 232 0,'-6'11'88'0,"6"-1"-48"0,0 9-34 16,0-8 22-16,0 10-2 15,3 3 4-15,3-1-14 16,0-7-4-16,5 3-8 15,4-9 4-15,0-2 2 0,0-2 1 16,0-12 1-16,0-2-2 16,-3-2 1-16,-3-1 0 15,-3-2 1-15,-6-3-6 16,-3 0-2-16,-9 0 2 16,-6-2 1-16,0 5-8 0,0 2-1 15,0 3-22-15,3 3-7 16,4-1-28-16,-1 4-10 15,6 2-59 1,3-3-25-16,6-2 78 16</inkml:trace>
  <inkml:trace contextRef="#ctx0" brushRef="#br0" timeOffset="27715.5224">14242 9469 200 0,'3'16'77'0,"-3"-2"-42"0,9 4-39 0,-3-7 15 16,0-1 1-16,-1 1 2 15,1 5-1-15,3-3 0 16,0-8-7-16,0-2 3 0,0-3 3 16,0-3-4-16,3-5-2 15,0-2-3-15,-3-6 0 0,0 0 0 16,-3 3 1-16,0-1-2 16,-3 4-2-16,0 2 9 15,0 3 4-15,-3 2-6 16,0 3-2-16,6 5-3 15,0 3-2-15,-1 0 1 16,1 0-1-16,0 0-3 16,0-3 0-16,3-2-25 15,0-3-11-15,3-3-31 16,3 1-13-16,3-4-5 16</inkml:trace>
  <inkml:trace contextRef="#ctx0" brushRef="#br0" timeOffset="28011.9503">14572 9435 160 0,'0'-11'63'0,"-3"9"-34"0,-3-3-14 0,3 2 20 16,0 0 1-16,-3 3 0 15,0 0-11-15,0 0-2 16,0 0-14-16,0 3-8 0,1 0-3 16,2 2-2-16,3 0 3 15,3 0-2-15,2 3-1 16,4 0 3-16,0 3 2 15,0-1 9-15,0 1 5 16,-3 2 10-16,-6 0 5 16,-3 1-5-16,-3-1-1 0,-3 0-11 15,-3 0-3 1,0-5-8-16,1-2-4 0,-1-1-15 16,3-2-4-16,0-3-33 15,3-3-13-15,3-2-58 16,9-6-31-1,3-5 78-15</inkml:trace>
  <inkml:trace contextRef="#ctx0" brushRef="#br0" timeOffset="28372.6285">14667 9422 236 0,'3'2'90'0,"6"4"-48"0,3-1-40 16,-6-2 17-16,0-1-1 0,3-2 1 15,0 0-4-15,3-2-1 16,0-1-8 0,0-2-2-16,-3-1 0 0,-3 1 0 0,0-3 0 15,-1-5 0 1,-5 2 2-16,-3 1-1 0,-2 2 2 16,-4 0-4-16,-3 3-2 15,0 2 0-15,-3 8-1 16,-3 1-5-16,3 4 1 15,3 3 0-15,3 3 2 16,3 3 3-16,6 5 4 16,6-1 2-16,3 1 1 15,3-3-4-15,3-2-3 16,0-3 0-16,3-3 1 0,3-5-6 16,-1-5 1-16,1-6-39 15,0-5-14-15,0-8-73 16</inkml:trace>
  <inkml:trace contextRef="#ctx0" brushRef="#br0" timeOffset="28617.8301">14795 9125 220 0,'-6'-2'82'0,"9"-1"-44"0,3 3-40 0,-6 0 14 15,9 3 14-15,-3-1 7 16,6 4-5-16,-3 4-2 16,3 6-15-16,0 0-2 0,3 3 1 15,-3-1-6-15,0-2-2 16,-1-3-10-16,1-2-5 16,0-3-48-16,0-3-20 15,3-8-34 1</inkml:trace>
  <inkml:trace contextRef="#ctx0" brushRef="#br0" timeOffset="28777.6812">15117 9086 260 0,'-24'10'96'0,"21"1"-52"0,-12 2-47 0,9 0 19 0,-3 9-12 15,-3-1 0-15,0 0-13 16,-2 0-4-16,2 0-60 15,0 0-27-15,3-5 12 16,0-2 6-16</inkml:trace>
  <inkml:trace contextRef="#ctx0" brushRef="#br0" timeOffset="28976.9214">14953 9290 252 0,'-3'7'93'0,"6"-1"-50"0,6 10-41 15,-3-3 17-15,3 3 16 0,0 2 10 16,-3 1-19 0,0-1-7-16,0 1-12 0,0-1-5 0,0-2 1 15,-3-3-20-15,0-2-6 16,-3-3-37-16,0-3-14 16,0-5-47-1</inkml:trace>
  <inkml:trace contextRef="#ctx0" brushRef="#br0" timeOffset="29708.8939">15167 8885 216 0,'3'-3'82'0,"-3"3"-44"0,6 0-38 16,0 3 18-16,3-1-1 16,6 6 2-16,9 8 7 15,0 3 6-15,0 7-17 16,2 9 16-16,-2 7 6 0,-6 6-2 15,-6 2 0-15,-9-8-7 16,-9 8-3-16,-3-5-11 0,-3-5-4 16,-9-6-41-16,0-4-19 15,1-4-55 1,-1-2-20-16,0-6-10 16</inkml:trace>
  <inkml:trace contextRef="#ctx0" brushRef="#br0" timeOffset="31850.5665">11688 10440 80 0,'-3'-5'33'0,"3"5"-18"0,0 0-2 0,0 0 14 15,0 0-2-15,0 0 0 16,0 0-9-16,0 3-5 15,0 2-11-15,0 3-2 0,-3 5 0 16,3 8 3-16,0-2 2 0,0-1-4 16,-3 1 1-16,3 2 0 15,-3 0 2-15,3 6-25 16,-3-3-10-16,0 2-27 16</inkml:trace>
  <inkml:trace contextRef="#ctx0" brushRef="#br0" timeOffset="32147.0182">11694 11046 96 0,'-6'16'35'0,"6"-10"-18"0,0 12-9 0,0-13 11 15,0 9-5-15,0 1 0 16,0 1-8-16,0 0-4 16,0 0-1-16,0 3 1 15,0 2-1-15,0 0-1 0,3 3 1 16,0 0-37-1,0 2-39-15,0 6 16 16</inkml:trace>
  <inkml:trace contextRef="#ctx0" brushRef="#br0" timeOffset="32385.6476">11718 11578 116 0,'0'16'44'0,"0"-3"-24"0,0 1-19 15,0-7 11-15,0 4-6 16,-3 2 2-16,0 6-5 16,0 2 0-16,0 3-3 0,0 13-1 15,3-3-30-15,0 1-12 16,0 2-7-16,3 2 0 15</inkml:trace>
  <inkml:trace contextRef="#ctx0" brushRef="#br0" timeOffset="32624.2211">11703 12234 136 0,'0'16'52'0,"0"5"-28"0,3 11-22 0,0-16 14 0,-3-3 1 16,0 6 4-1,0-1-11-15,0 6-3 0,0 3-5 16,-3-4-2-16,0 1 3 0,0 3-4 16,0-1 0-16,0 3-28 15,3-2-13-15,0 4-29 16</inkml:trace>
  <inkml:trace contextRef="#ctx0" brushRef="#br0" timeOffset="32881.0039">11694 13002 116 0,'-3'10'44'0,"3"1"-24"0,0 7-13 0,0-7 15 16,0 2-2-16,0 3 3 15,0 5-11-15,0 8-2 16,-6 0-6-16,3 3-3 0,3 0 2 16,0-3-7-16,-3 3-1 15,0-3-27-15,0 0-11 16,0 0-22-1</inkml:trace>
  <inkml:trace contextRef="#ctx0" brushRef="#br0" timeOffset="33105.4018">11691 13745 120 0,'-6'13'46'0,"9"-5"-24"15,-3 19-21-15,0-17 8 0,0 6 6 16,0 0 2-16,0 3-2 16,0 4 1-16,0 4-9 15,0-1-2-15,0 6-1 0,3 8-2 16,-3-3-2-16,0-3-28 16,0-2-14-16,3-3-27 15</inkml:trace>
  <inkml:trace contextRef="#ctx0" brushRef="#br0" timeOffset="33303.9023">11715 14467 160 0,'-6'11'63'0,"6"8"-34"0,0 12-32 0,0-17 13 16,3 1-5-16,-3 1 2 15,0 3-2-15,0 2 2 16,0 8-4-16,0-2-2 0,-3-1 2 16,3 3-15-16,-3 3-5 15,3 0-26-15</inkml:trace>
  <inkml:trace contextRef="#ctx0" brushRef="#br0" timeOffset="33574.5464">11700 15261 156 0,'0'8'57'0,"0"0"-30"0,0 5-16 0,3-5 15 15,-3 3-8 1,0 2 0-16,0 6-9 0,0 4-3 15,0 4-3 1,0 2-7-16,0 3-2 0,0 10-11 0,0 0-1 16,0-5-31-1,0-5-46-15,0 0 15 16</inkml:trace>
  <inkml:trace contextRef="#ctx0" brushRef="#br0" timeOffset="33779.4753">11697 15981 132 0,'-3'18'52'0,"3"-10"-28"0,0 37-30 15,3-29 6-15,-3 3-6 16,0-1 1-16,0 6-43 15,3 0-21-15,-3 8 31 16,3 5 15-16</inkml:trace>
  <inkml:trace contextRef="#ctx0" brushRef="#br0" timeOffset="33961.2886">11679 16550 176 0,'-21'10'66'0,"21"-2"-36"0,-3 5-35 0,3 1 10 16,0-1-3-16,0 8 3 16,0-2 2-16,0 7 1 15,0 3-4-15,0-2-20 0,3 2-7 16,-3-3-55 0</inkml:trace>
  <inkml:trace contextRef="#ctx0" brushRef="#br0" timeOffset="34648.2535">11381 17116 4 0,'-6'0'0'0</inkml:trace>
  <inkml:trace contextRef="#ctx0" brushRef="#br0" timeOffset="46689.5618">7946 17076 140 0,'-3'-5'52'0,"6"0"-28"0,-3 5-22 15,0 0 12-15,-3 0 13 16,0 0 22 0,-12 0-10-16,-2 10-19 15,-10-2 0-15,3 11 3 0,-3 10-6 16,0 3 1-16,1 5-11 15,8 8-2-15,9-3-5 16,12 3-1-16,15 10-1 0,11-12-2 16,13-4 3-1,3-7 0-15,2-11 5 0,7-10 2 16,0-16 4-16,-4-9 4 16,-5-7 3-16,-9-10 2 15,-10-1 5-15,-17 0 2 16,-9-8 0-16,-12-2 1 15,-11 5-11-15,-4 3-4 16,0 2-12-16,-6 5-5 16,6 4-46-16,4 1-21 15,11 1-91 1</inkml:trace>
  <inkml:trace contextRef="#ctx0" brushRef="#br0" timeOffset="48041.7403">11015 17317 156 0,'-12'3'57'0,"21"10"-30"0,0 0-18 16,-6 0 16-16,0 1 1 15,3 1 2-15,-3-1-9 16,0-1-1-16,-3 0-11 0,0 0-4 0,0 1 0 16,-6-6 0-1,0 5 1-15,3-5-2 0,0-3-2 16,0-5 3-16,0-3 0 16,6-2 3-1,0-6 1-15,0 4-8 0,0-7-1 16,0-4 4-16,3 5 6 15,0-3-6-15,0 0-1 16,0 3-1-16,3-1 0 16,0 12 0-16,3-4 0 15,-3 6 4-15,-1 8 2 16,1-2 2-16,-3 7 0 16,0-3-2-16,-3 1 1 15,-3-6-2-15,0 6 2 0,0-8-2 16,0-3 2-16,0 0-6 15,6 0-3-15,3-14 1 16,3 1 2-16,0 5 0 16,0-2-1-16,0 2-2 15,0 8 1-15,0 5-1 16,-1 3 0-16,-2 2 2 16,0 4 2-16,-3 2-1 15,0-3 2-15,0 5-2 16,0-4-1-16,-3-7-17 15,3 4-6-15,0-6-33 16,3-5-12-16,0-5-37 16</inkml:trace>
  <inkml:trace contextRef="#ctx0" brushRef="#br0" timeOffset="48342.8209">11351 17346 200 0,'-8'5'74'0,"2"14"-40"0,0 2-31 0,3-13 15 15,0 3-3-15,3 2 1 16,0 0 3-16,3 8 0 16,6-2-10-16,0 5-3 0,5-9-2 15,4 4 2-15,6-11 1 16,0-3 1-16,-3-5 2 16,-3-5-3-16,-1-8-2 0,-5-1 2 15,-3-1 0-15,-3-1-1 16,-3 2 1-16,-6-7-4 15,-3 3 0-15,-9 2-3 16,1 0-3 0,-1 3-12-16,0 0-5 0,0 5-27 15,3 2-12-15,3 6-24 16,0-2-40 0,6-4 41-16</inkml:trace>
  <inkml:trace contextRef="#ctx0" brushRef="#br0" timeOffset="48641.4043">11494 17391 164 0,'3'34'63'0,"6"-23"-34"0,-3 8-16 0,-3-11 17 15,3 5-6-15,3-3-2 16,0-2-4 0,0-2 1-16,0-6-10 0,0-3 1 0,0-5 1 15,0 0-6-15,-3-3-1 16,0-4-4-16,0-4-1 15,-4 1 1-15,-2 4 2 16,0 6 1-16,0 0 1 16,0 3-5-16,-2 8 1 15,-1 7 0-15,6 4 2 16,-3-1-3-16,2 0 0 16,7 6 1-16,0-4 0 15,6-4-20-15,0-3-7 16,0-8-21-16,3 0-10 0,0-5-33 31</inkml:trace>
  <inkml:trace contextRef="#ctx0" brushRef="#br0" timeOffset="48890.6059">11807 17306 264 0,'-21'-2'101'0,"15"4"-54"0,-6 4-42 15,9-1 22-15,0-2-15 16,0 5-4-1,6 7-8-15,3 1 0 16,3 3 2-16,3-6 1 0,0 6 1 16,-3-4 0-16,-3 1-2 15,-3-2 1-15,-6-6 0 0,0 5 3 16,-3-8-8-16,-3-2-3 16,0-3-19-16,0-3-10 15,0-2-22-15,3-3-7 16,6-3-38-1</inkml:trace>
  <inkml:trace contextRef="#ctx0" brushRef="#br0" timeOffset="49183.751">11902 17351 188 0,'36'8'71'0,"-24"-2"-38"0,0 2-19 0,-6-3 22 16,3-5-11-16,-1 0-5 0,1 0-5 15,0-5 0-15,0 2-8 16,-3-8-2-16,0 3-1 15,0 0-2-15,-6-2 1 0,-3 5-2 16,-3-3 2-16,-3 5-2 16,-6 0 2-16,-2 3 2 15,-4 3 2-15,3 5-1 16,3 5-1-16,3 6-3 16,3-3-2-16,3 2 7 15,6 6 3-15,6-3-5 16,6 0-3-16,3-2-1 15,6 2 1-15,0-8-12 16,2-8-3-16,7 1-32 16,-3-12-12-16,0 1-62 15</inkml:trace>
  <inkml:trace contextRef="#ctx0" brushRef="#br0" timeOffset="49421.8625">12417 17084 296 0,'-6'-5'110'0,"9"8"-60"0,-9-1-45 0,3 9 24 15,-9-1 2-15,-3 9 3 16,-5 13-14-16,-7 7-4 16,-3 6-10-16,3-5-6 0,3 5-1 15,1-5-4-15,5-3 1 0,6-11-20 16,0-10-7-16,6-3-26 15,0-2-11-15,3-11-24 16,3-5-47 0,3-17 38-16</inkml:trace>
  <inkml:trace contextRef="#ctx0" brushRef="#br0" timeOffset="49594.3606">12143 17103 288 0,'-3'-8'107'0,"6"8"-58"0,0 2-53 16,0 6 18-16,3 3 9 15,6 5 10-15,9 8-4 16,6 15 0-16,-1 6-16 16,4 0-8-16,0 3-3 0,-3 2-11 15,0-5-4-15,-1-3-46 16,4 9-19-16,-9-17-61 16</inkml:trace>
  <inkml:trace contextRef="#ctx0" brushRef="#br0" timeOffset="54562.72">11319 5575 192 0,'-9'0'71'0,"9"0"-38"0,3 0-41 0,-3 0 10 16,0 0 1-16,0 0 3 16,0 0 10-16,0 0 5 15,0 0-11-15,0 2-1 0,-3-2 1 16,0 0-6-16,0 0 0 15,0 0 4-15,0 0 3 16,0 0-6-16,3 0-3 16,0 0-6-16,6 0 0 15,0 0 0-15,3 3 2 16,0 0 1-16,0 5 1 16,-3 0 4-16,-3 0 2 15,-3 2 15-15,-3 1 6 16,-3-1-9-16,-3-2-5 15,0-2-4-15,0-1-1 0,0-3-4 16,0-2-1-16,3-5-1 16,3 0 1-16,3-6-4 15,0 3-2-15,3 0-1 16,3 3 3-16,0 2-2 16,-3 1 1-16,0-1 2 15,-3 6 2-15,0-1 3 16,-3 1 2-16,0 0-3 15,0-3-1-15,0 0-30 16,3 0-14-16,6 0-193 31,0 10 118-31</inkml:trace>
  <inkml:trace contextRef="#ctx0" brushRef="#br0" timeOffset="55091.4248">11274 5945 84 0,'0'-2'33'0,"0"2"-18"0,0-3-9 0,0 3 9 16,0 0 3-16,0-3 1 15,0 1 7-15,0-1 4 16,3 3 3-16,0 0 5 0,-3 0-21 16,0 0 2-16,3 3-1 0,0 2 7 15,0 0 5-15,-3 0-3 16,0 1-2-16,0-1-5 16,-3 0-2-16,0 1-4 15,0-1-1-15,-3-2-5 16,0-3-3-16,0-3 0 15,3 0-1-15,0-2 0 16,0-3 0-16,3 0-9 16,3 0-2-16,0 0 2 15,3 3 2-15,0 0-3 16,3 2 0-16,-3 3 5 0,0 3 2 16,-3 2 3-16,-3 0 0 15,0 1 2-15,-3-1 3 16,0 0 0-16,-3-2 0 15,0-3-8-15,0 0 0 16,0-3 1-16,3 0 3 16,0 1-15-16,0-1-8 15,3 1-55-15,0 2-25 16,6 0-35 0</inkml:trace>
  <inkml:trace contextRef="#ctx0" brushRef="#br0" timeOffset="56327.5955">12515 5726 100 0,'-3'-14'38'0,"3"6"-20"0,0-5-1 16,0 8 14-16,-3 0 8 15,-6-1 3-15,1-4-9 16,-4-1-5-16,-3 9-16 15,-6 4 1-15,-3 6 1 0,0 5-10 16,0 8-4-16,4 11-3 16,2 3 2-16,9 2-5 15,3 2 2-15,6-2 2 16,9-2 1-16,9-11 1 16,0-6 2-16,2-5-1 15,1-10 2-15,-3-8 2 0,0-9 2 16,-3-4-6-16,0-14-2 15,-3-7 2-15,-3-1 1 16,-4-13 0-16,-2 3-2 16,-3-3 1-16,-3 5-1 15,0 8 4-15,-2 6 5 16,2 8 6-16,-3 7 5 16,3 8-10-16,0 9-3 15,6 15-7-15,0 19-1 16,3 10 1-16,0 6 2 15,-1 2-3-15,7-2 0 16,0-3 3-16,6-6 1 16,-3-7-26-16,0-5-9 0,0-9-46 15,0-5-17-15,0-7 5 16</inkml:trace>
  <inkml:trace contextRef="#ctx0" brushRef="#br0" timeOffset="56627.3345">12703 5760 192 0,'-9'26'71'0,"12"11"-38"0,-3-2-30 16,3-19 15-16,-3 2 8 16,0-2 6-16,0-3-12 0,0-2-4 15,0-3-10 1,0-3 3-16,0-5 1 0,0-2-1 0,0-6 0 15,0-6-3-15,-3-4 1 16,0-9-4-16,3 1-2 16,0-1 4-16,3 1 1 15,3 2-2-15,3 3-1 16,3 3-3-16,3-4-3 16,2 12-23-16,7-1-7 15,0 3-44-15,0 6-17 16,0 2-2-1</inkml:trace>
  <inkml:trace contextRef="#ctx0" brushRef="#br0" timeOffset="57019.17">12974 5662 200 0,'-15'3'77'0,"6"-3"-42"0,-3 8-30 15,9-3 19-15,-6 6-9 16,0 4 2-16,-3 4-6 15,3 7-1-15,0 1-6 16,3 2-3-16,3 0 0 0,3-2 3 16,3-4 5-16,3-7-5 15,0-5-2-15,3-6-1 16,0-8-1-16,3-4-7 16,-3-4 0-16,0-13-2 15,-3 3 3-15,0 0 4 16,-3 0 3-16,0-1 6 0,-3 7 4 15,0 1 7-15,0 4 3 16,0 7 3 0,0 8-16-16,3 11-6 15,3 3-5-15,0-1 2 16,3 3 0-16,0-2 3 16,5-3-19-16,-2-3-6 15,0-5-26-15,0 0-11 16,0-8-30-1,3-3-29-15,-3-10 49 16</inkml:trace>
  <inkml:trace contextRef="#ctx0" brushRef="#br0" timeOffset="57408.1916">13143 5702 180 0,'-3'0'68'0,"0"2"-36"0,3 9-37 0,0 0 12 0,3 2-2 15,-3 11 2-15,3 2 1 16,3 1 0-16,0-4-4 15,0-1-1-15,3-7 1 0,-3 1-2 16,3-5 1-16,0-6 0 16,0-2 1-16,-3-6-7 15,6-2-2-15,-3 0-1 16,0-1 4-16,-3 1 1 16,0 2 1-16,-1-2-3 15,4 5 0-15,0 8 6 16,3-3 3-16,3 3 1 15,0-2 3-15,0-4 10 0,0-2 5 16,0-5 9-16,0-3 5 16,-4-11-5-16,7 1-3 15,-9-3-11-15,-3 0-2 16,-6-3-9-16,-3 0-3 16,-3 0-3-16,-3 3 0 15,0-3-7-15,0 3 1 16,-2 8-37-16,2-3-15 15,3 8-60 1,0 11-56-16,3 2 60 16</inkml:trace>
  <inkml:trace contextRef="#ctx0" brushRef="#br0" timeOffset="57698.6929">13789 5329 228 0,'-6'8'85'0,"3"15"-46"0,3 15-37 15,0-17 19-15,-3 13 4 16,-6 14 7-16,1 2-8 15,2 0-5-15,0-2-10 0,3-1-6 0,0-4-2 16,0-6-15 0,3-5-3-16,6-6-51 0,0-5-20 15</inkml:trace>
  <inkml:trace contextRef="#ctx0" brushRef="#br0" timeOffset="57876.9698">13932 5757 280 0,'0'14'104'0,"15"9"-56"0,-18 6-54 0,9-15 17 0,-3-1-5 16,-6 3 3 0,0 2-4-16,0-2-3 0,3-3-136 15,0-2 73-15,0-6-35 16</inkml:trace>
  <inkml:trace contextRef="#ctx0" brushRef="#br0" timeOffset="58265.9278">13974 5577 260 0,'-6'-2'99'0,"9"-1"-54"0,0 0-66 16,0 3 9-16,0 0-6 15,0 3-22-15,6 18 3 16,3 3 19-16,-3 3 5 16,-1 2 5-16,-2 2 20 0,-3 4 11 15,-3-6 6-15,0-5 5 16,0-6-3-16,0-5-1 16,-3-2-2-16,3-3 0 15,0-8-11-15,3-3-5 16,3-7-10-16,3-3-1 15,0-1-1-15,3-2 0 16,0 3-3-16,6 3 2 16,-6 2 5-16,0 5 2 15,3 8 0-15,-4 3 1 16,-2 11-2-16,-3-3 0 16,0 0-3-16,0-1-2 15,-3-1-30-15,0-4-15 0,6-2-41 16,3-3-16-16,-3-2 5 15</inkml:trace>
  <inkml:trace contextRef="#ctx0" brushRef="#br0" timeOffset="58609.7686">14307 5736 228 0,'0'3'88'0,"6"-3"-48"0,-3 5-47 15,0-5 16-15,3 5 7 16,0-2 9-16,0 0-6 15,6-1-3-15,6-2-9 0,-3 0-5 0,0-2 1 16,-4-4-2-16,1 1 2 16,-3 0-4-16,-3-3 0 15,-3 0-1-15,-3-3 0 16,-9 3 0-16,-3-2-2 16,-3 2 0-16,1 0 3 15,-4 5 2-15,3 6 4 16,0 5 7-16,3 2 2 15,0 6 8-15,3 6 4 16,3 1-8-16,3 1 0 16,3 0-11-16,6-3-4 15,0-2-9-15,6-3-4 16,3-3-32-16,6-3-15 16,3-4-54-1,-1-4-51-15,1-2 62 0</inkml:trace>
  <inkml:trace contextRef="#ctx0" brushRef="#br0" timeOffset="58838.0373">14575 5699 304 0,'-12'-3'115'0,"12"6"-62"0,3-3-71 16,-3 0 14-16,3 5 0 15,0 3 4-15,0 3 7 16,0 7 4-16,0 6-6 15,0 0 8-15,-3 0 6 0,-3 0 3 16,-3 0 2-16,-6-1-7 16,0-7 0-16,-3-3-26 0,1-5-8 15,2-5-49 1,0-3-23-16,-3-5-44 16</inkml:trace>
  <inkml:trace contextRef="#ctx0" brushRef="#br0" timeOffset="59372.4742">15409 5313 256 0,'-27'-13'96'0,"18"10"-52"0,-6 0-29 0,9 3 26 16,-12 0-13-16,0 6-4 15,3 4-16-15,1 14-5 16,2 10-2-16,0 11-4 0,6 19 2 16,0-1 1-16,3-2 0 15,0-5-3-15,0-6 2 16,0-8-4-16,0-7-1 16,0-6-44-16,0-8-18 15,-3-5-54 1</inkml:trace>
  <inkml:trace contextRef="#ctx0" brushRef="#br0" timeOffset="59542.7819">15036 5662 260 0,'3'-3'96'0,"6"-15"-52"0,12 7-43 15,-6 9 21-15,0-1-8 16,3 0 0-16,3 1-6 15,2-6-3-15,4 3-2 16,3-1-49-16,0 1-19 0,-3 0-51 16</inkml:trace>
  <inkml:trace contextRef="#ctx0" brushRef="#br0" timeOffset="59814.6872">15382 5731 272 0,'0'18'104'0,"6"-4"-56"0,3 12-54 0,-6-13 19 16,0-2 5-16,0-3 6 16,-3 0-6-16,0-3 0 15,0 0-7 1,0-7-6-16,0-1-1 0,0-10 2 16,0 0-1-1,0-3-3-15,3 0-1 0,2-3-3 16,1 1-1-16,3-6-1 15,3 3 0 1,0-3-28-16,0 3-12 16,3 5-26-16,6 3-8 0,-3 2-27 15</inkml:trace>
  <inkml:trace contextRef="#ctx0" brushRef="#br0" timeOffset="60066.1932">15599 5670 208 0,'-9'19'79'0,"6"-1"-42"0,-6 3-30 15,9-10 20-15,0 5-3 16,0 2 3-16,0-2-6 16,3-3-1-16,3-2-11 15,3-1 1-15,3-7 1 0,0-8-2 16,3 0 2-16,-3-6-4 0,3 0-2 16,-7-2 4-16,-2 0 2 15,-3-3-2-15,-6 0 2 16,-3-2-4-16,-2-4-2 15,-7 4-7-15,-6-3-3 16,3 5-25-16,-3 0-8 16,6 5-33-16,3 1-13 15</inkml:trace>
  <inkml:trace contextRef="#ctx0" brushRef="#br0" timeOffset="60485.0761">15697 5678 216 0,'9'24'82'0,"-9"-8"-44"0,6 5-38 0,-3-11 16 0,6 1 2 16,-9 2 3-16,0-2-4 15,6-9 0-15,0 1-10 16,0-3-2-16,-3-3-1 0,6-2-2 16,0-5 1-16,3-4-11 15,0-4-2-15,2-9-2 16,1 1 0-16,0 5 4 15,0 10 3-15,0 6 7 16,0 10 4-16,-3 6 12 16,-3 5 8-16,-3-1 0 15,-3 1-1-15,0-2-7 16,-3-4-3-16,0-5-9 16,0 1-4-16,0-6-8 15,6 0-1-15,0-6-4 16,2-1 2-16,10-7 3 0,3 1 1 15,0 2 0-15,0 1 1 16,0 7 9-16,-3 9 4 16,-1 7 18-16,1 3 7 15,-3 0-9-15,-3 2-4 16,-3-2-12-16,0-3-6 16,-3-2-57-16,0-3-24 15,0-8-76 1</inkml:trace>
  <inkml:trace contextRef="#ctx0" brushRef="#br0" timeOffset="63167.5754">16903 5482 220 0,'0'-5'82'0,"18"2"-44"0,-27 6-14 0,9 0 43 16,-12 12-23 0,-3 9-4-16,-6 11-6 15,0 2-19-15,-3 2-9 0,4 4-2 16,-1-1-5-16,6-5-2 16,0-5-20-16,6-8-8 15,0-6-17-15,3-5-5 16,3-2-14-16,-6-16-49 31,9-11 1-31,-6-3 44 16</inkml:trace>
  <inkml:trace contextRef="#ctx0" brushRef="#br0" timeOffset="63204.0615">16626 5585 220 0,'-6'-26'85'0,"3"21"-46"0,6 2-24 0,-3 3 26 0</inkml:trace>
  <inkml:trace contextRef="#ctx0" brushRef="#br0" timeOffset="63339.7058">16638 5556 454 0,'12'21'43'0,"3"6"-22"15,0 5-9-15,2 7-4 0,1 1-2 16,3-3-1-16,0 0-8 16,0-3-2-16,0-4-25 15,2-7-8-15,4-1-31 16,-3-12-11-16,-3-7-31 16</inkml:trace>
  <inkml:trace contextRef="#ctx0" brushRef="#br0" timeOffset="64907.6882">17126 5673 228 0,'-3'-6'85'0,"18"4"-46"0,-21-1-26 16,12 3 22-16,-3 3 8 15,0-3 6-15,3 0-18 16,0 0-5-16,3 0-16 16,3 0-6-16,3 0-3 0,2 0-4 15,7 0 2-15,-3 0-23 16,3-3-10-16,3 0-26 15,-4 3-12-15</inkml:trace>
  <inkml:trace contextRef="#ctx0" brushRef="#br0" timeOffset="65084.4197">17147 5845 296 0,'0'-16'110'0,"3"29"-60"0,6-21-63 0,-3 13 15 16,3-2-3-16,6 0 5 16,8-1-2-16,13-4-1 15,3-1 0-15,-1 0-54 0,1 1-24 16,-3-6-32 0</inkml:trace>
  <inkml:trace contextRef="#ctx0" brushRef="#br0" timeOffset="65471.9151">17686 5485 160 0,'-6'-8'63'0,"6"8"-34"0,-6 0-8 16,3 3 25-16,0-1-15 15,-3 6-3-15,-3 5-16 16,-3 9-5-16,0 12-5 16,-3 6 3-16,9 2 4 0,6 11-5 15,3-8-2-15,6-3 1 16,6-7 0-16,9-9 7 0,9-10 4 16,8-13-1-16,4-11 2 15,-3-11-6-15,-7-7-1 16,-5-3 2-16,-9-6 1 15,-9-2 8-15,-9 0 2 16,-6 3 1-16,-9-1-2 16,-15 6-6-16,-3 5-1 15,1 3-21-15,-1 5-7 16,6 6-26-16,6 4-11 16,6 6-101-1</inkml:trace>
  <inkml:trace contextRef="#ctx0" brushRef="#br0" timeOffset="65821.4293">18546 5445 260 0,'-6'8'99'0,"9"8"-54"0,0 16-50 0,0-8 17 16,-3 10 11-16,0 6 7 15,-3-3-9-15,0 5-4 16,3 3-10-16,0-5-18 0,0-6-8 16,0-5-43-16,0-5-20 15</inkml:trace>
  <inkml:trace contextRef="#ctx0" brushRef="#br0" timeOffset="66207.9979">18370 5652 296 0,'0'0'112'0,"6"-3"-60"0,9 0-63 16,-6 3 16-16,9-5-6 16,6 2 2-16,2 1-13 15,4-1-5-15,0 0 9 16,0 1-25-16,-3 10-10 0,2-3 7 15,-5 6 3-15,-6 2 26 16,-12 3 13-16,-3 5 19 16,-3 13 9-16,0-2 2 15,3-3 2-15,3-3-11 16,12-2-7-16,3-3 0 0,2-5 1 16,4-8 0-1,0-5-1-15,6-6-2 0,-7-2-1 16,-5-8-1-16,-6-6 3 15,-9 1 2-15,-9-1 4 16,-6-2-13-16,-6 0-5 16,-6 2-15-16,-5 3-8 15,-7 3-44-15,9 3-19 16,0-1-80 0</inkml:trace>
  <inkml:trace contextRef="#ctx0" brushRef="#br0" timeOffset="67500.0878">19573 5681 144 0,'0'2'55'0,"3"1"-30"0,-3 5-10 0,3 0 20 0,0 2 1 15,3 4 0-15,-6 4-8 16,0-2-5-16,3 0-13 15,0 2-6-15,-3-4-3 0,0-4 3 16,0-2 2-16,0-8 4 16,0 0 4-16,0 0-8 15,0-8-1-15,3-2-3 16,3-4-2-16,-1 1 1 16,1-3-1-16,6 0-3 15,0 3 0-15,0 0-3 16,0 5 1-16,0 8 5 0,0 3 2 15,-3 5 6 1,0 2 5-16,-3 1-3 0,-3 5 8 16,0-3-5-1,-3-3-7 1,6-7-4-16,0 0-1 16,2-9-6-16,4 1 1 15,3-8 0-15,9 2-1 16,-3-2 4-16,-3 5 0 15,0 0 1-15,-1 6 0 16,-2 2 8-16,0 2 5 16,-3 4-4-16,0 1-3 0,-3 1-3 15,0 0 0-15,0 0-22 16,0-2-9 0,0-4-19-16,0 1-6 0,3 0-14 15,-1-6-5-15,1-2-16 16</inkml:trace>
  <inkml:trace contextRef="#ctx0" brushRef="#br0" timeOffset="68096.2174">20138 5667 188 0,'-6'0'71'0,"6"6"-38"0,-18 2-23 16,13-3 20-16,2 5-7 16,0 6-1-16,0 6-1 0,3 4-1 15,0-2-11 1,9-6 10-16,2 1 4 0,1-6-7 0,3-2-4 15,0-6-3-15,0-2 1 16,0-9-1-16,-3-4 0 16,0-4-3-16,-3-1-1 15,-3-1-6-15,-3-5 1 16,-6-1-7-16,-3-4 0 16,-3 2-2-16,-3 0 1 15,-3 3-9-15,-6 5-3 16,-3 3-17-16,3 2-4 15,7 4-7-15,2 7-2 16,9 2-4-16,9-2-10 16,3 0 26-16,-1 3 20 15,4 5 12-15,0 2 32 16,3 4 15-16,0 4 7 16,0 6 4-16,0 0-6 15,0 7-4-15,3-1-23 16,-4-7-3-16,4-1-1 0,0-7-4 15,0-4 1-15,0-6-3 16,0-2 2-16,0-14-8 16,2-2-2-16,-5-3-6 15,-3-2 1-15,-3-3 0 16,-3 2 2-16,-3 3 3 16,-3 3 4-16,0 0 4 15,0 7 2-15,0 4-8 0,0 2-1 16,3 10 2-16,0 4 2 15,3 7 0-15,0 3-1 16,3-3-3-16,3-3-2 16,0-2-10-16,11-5-6 15,1-6-21-15,0-8-9 16,3-7-19-16,-3-3-8 16,0-3-17-1</inkml:trace>
  <inkml:trace contextRef="#ctx0" brushRef="#br0" timeOffset="68623.6566">20689 5583 304 0,'-21'-16'115'0,"9"21"-62"0,0 8-53 0,6-7 23 0,-3 4-13 15,3 3-3-15,1 1-13 16,5 2-4-16,0 2 5 16,5 3-2-16,1 0 0 0,0 6 4 15,0-1 3-15,0-2 7 16,-6-3 6-16,-3-2-7 15,-3-3-3-15,-3-6 0 16,-2-2 0-16,-4-2-8 16,-3-1-4-16,3-5-24 15,0-8-9-15,6-5-9 16,15-1-1-16,3-1-5 16,6-1-46-1,6 0 15-15,3 3 192 31,32 2-24-31,-5 0 3 16,-10 3-26 0,-5 1-15-16,-3-1-17 0,-9 2-7 15,-4-2-11-15,-2 0-3 0,-6-15 4 16,-6 1 0 0,-9 4-1-16,-6 2-2 15,-6 3-1-15,-2 5 2 16,-7 3-3-16,-3 15-2 15,3 6-5-15,6 5 0 16,3 3 11-16,3 2 4 16,6 6 2-16,15 0 2 15,3 0-10-15,3-6-3 16,9-5-9-16,6-2 0 16,11-9-24-16,4-7-7 15,0-6-26-15,-1-12-10 0,13-12-43 16</inkml:trace>
  <inkml:trace contextRef="#ctx0" brushRef="#br0" timeOffset="68840.007">21508 5331 348 0,'-6'-5'132'0,"6"8"-72"0,0 2-61 15,-3 0 23-15,-6 6-7 0,-6 10 4 16,-9 11 0-1,-6 10 3-15,-3 14-12 16,-5-1-6-16,-7 3 0 0,6-2-10 0,4-6-1 16,5-7-27-16,6-9-10 15,6-5-35-15,0-8-15 16,6-7-38 0</inkml:trace>
  <inkml:trace contextRef="#ctx0" brushRef="#br0" timeOffset="69042.9116">21088 5347 320 0,'3'3'121'16,"3"10"-66"-16,9 11-44 0,-3-11 28 0,5 16 3 16,13 11 7-16,0 13-21 15,3 5-8-15,2 6-12 16,1-6-6-16,9-5 1 0,-4-6-26 15,-2-7-10-15,-3-8-54 16,-3-11-23-16,-7-10-42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01T00:49:55.88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14120 12454 136 0,'3'0'52'0,"0"-3"-28"0,0 1-15 0,-3 2 14 0,0 0-11 15,0 0-4-15,0 0 1 16,3 2 2-16,-3-2-6 15,0 0 6-15,0 0 4 0,0 0-5 16,0 0-3-16,0 0-2 16,0 0-1-16,0 0 0 15,0 0 0-15,0 0 2 16,0 0 1-16,3 8 1 16,0-2 2-16,-3-1-3 15,0-8-2-15,0 8 2 16,0-7 0-16,0 2-6 15,0 0-2-15,0 0 4 0,0 0 3 16,0 0-3 0,0 0 0-16,0 0-1 0,0 2 1 15,0-2-2-15,0 0-1 16,0 0 1-16,0 0-1 16,0 3 0-16,-3 0 0 15,0-3 2-15,0 0 1 16,0 2 1-16,-3-2 2 15,0 0-3-15,-3 0 0 16,0 0 1-16,0 3 0 16,-3-3-2-16,3 0 1 15,0 0-2-15,0 0-1 0,0 0 1 16,3 0 1-16,0 0 1 16,0 0 1-16,1 0-2 15,-1 0 1-15,0 0-2 16,0 3-1-16,-3-3 1 15,0 2-1-15,0 1-3 16,0-3 2-16,-3 0 3 16,0 0 1-16,0 0-1 15,-3 3 1-15,0-3-2 16,1 0-1-16,-1 0 3 16,-3 0 2-16,0 0 0 15,0 0 0-15,0 2-1 16,0-2 2-16,-2 0-3 15,-1 0 0-15,-3 0-1 16,0 0-2-16,-3 3 3 0,1-3 0 16,2 3-1-16,0-1-2 15,3 1-2-15,-3 0-1 16,0-1 2-16,1 3 2 16,-1 1 0-16,3-1-1 15,-3 0-2-15,3 1 1 16,0 2 3-16,1-1 1 15,2 1-4-15,0 3 1 16,0 0-2-16,-3 2 0 16,3 0 2-16,-2 0 0 0,-1 3-3 15,0-3 2-15,3 1 1 16,0-1 2-16,0 3-1 16,0 5-1-16,1-3 1 15,2 4 1-15,3-1-3 16,0 0 0-1,3 0 1-15,3 3 0 0,0-3 0 16,3 0 2-16,3-2-3 16,3-1 0-16,3 3 1 15,0 3 2-15,3 0-1 16,6 0-1-16,0 2 1 16,2-2-1-16,4-3 0 15,0 0 0-15,-3-2 0 16,0 2 0-16,-3-2 0 0,0-3 0 15,0-1-3-15,2 1 2 16,1 3 1-16,6-6 0 16,-3 0 0-16,3 1 0 15,3-4 0-15,-1 1 2 16,1-3-3-16,3 0 0 16,3-1-1-16,-1 1 0 15,4 0 2-15,-3-2 2 16,0 2-1-16,-1 0-1 15,1-1 1-15,0-1-1 16,2-1 0-16,4 0 0 16,0 1 0-16,0-4 2 15,2 1-1-15,4 2-1 16,8 1 1-16,-5-4 1 16,3-2-1-16,-7 0 2 0,-2 0-2 15,-3-2 2-15,5 4-4 16,-2-2 0-16,0 0-1 15,2 0 0-15,1 0 4 16,-3-2 1-16,-4 2-1 16,1-3-2-16,-3 0 1 15,-1 3-1-15,-2 0 0 16,0-2 0-16,3 2 0 16,-1-3 0-16,1 0 0 15,0 1 0-15,6 2 2 16,-7 0 1-16,-2 0-1 15,-3 0-2-15,-3 0-2 16,-1 0 1-16,1-3 1 0,0 0 2 16,0 1-1-16,-1-1-1 15,-2 0 1-15,9-5-1 16,-3 3 0-16,-3 0 0 16,-1 0 2-16,1-1 1 15,0-2-4-15,0 0-1 16,0 0 1-16,-1-2 0 15,1-1 1-15,-3-2 2 16,0-3-1-16,0-2 2 16,-1 2-2-16,1-5-1 15,-3 2 3-15,0 1 0 0,0-1-1 16,5-2-2-16,-5 0 3 16,0 0 0-16,-3-1-4 15,0 4-1-15,-3-1 5 16,-3 1 3-16,0 2-1 15,-4-8 2-15,-2 0-4 16,-3 1-2-16,-3-1 2 16,0 0 0-16,-3-3-1 15,-3-10 1-15,1 6-2 16,-7-1 2-16,3 0-2 16,-6 0 2-16,0 1-2 15,-3 2 2-15,0 2 0 16,-3 1 1-16,1 2-2 15,-7 0-2-15,3 0-2 0,3 3 1 16,-6-3 1-16,-5 3 2 16,-7 3-1-16,-3-1 2 15,1 1-4-15,-7 2 0 16,-3 5 1-16,1-2 0 16,-1-3 0-16,-8 5 0 15,-16 6-3-15,-2 2 2 16,-4 6-1-16,-2-3 0 15,-15 5 2-15,3 1 2 16,2-1 1-16,7 0 1 16,12 3-5-16,2 0 1 15,-2 3 0-15,5-1 0 16,10 1-11-16,5-1-3 16,10 1-20-16,11-3-7 0,6 0-52 15,9 2-20-15,3-7-5 16</inkml:trace>
  <inkml:trace contextRef="#ctx0" brushRef="#br0" timeOffset="1879.7747">15691 10120 84 0,'-6'-10'33'0,"6"10"-18"0,0-6-11 0,3 4 10 16,-3-6 12-16,0 8 8 15,3 0 4-15,0-3 17 16,0 9-17-1,0 1-20-15,0 7 7 0,0 9 2 16,0 12 1-16,-3 5 1 16,-3 5-8-16,0 0 0 15,3 0-10-15,0-3-4 16,0-5-4-16,0-5 0 16,0-3-11-16,3-8-4 15,-3-5-38-15,9-6-18 0,6-4-59 31</inkml:trace>
  <inkml:trace contextRef="#ctx0" brushRef="#br0" timeOffset="2206.3319">15926 10316 196 0,'-11'3'74'0,"5"7"-40"0,-3 9-33 16,6-6 16-16,0 6 4 16,3 2 5-16,3 3-8 15,3 2 0-15,6 1-11 16,5-6 0-16,7-8 3 0,0-5-2 16,0-3 1-16,-3-8-3 0,-3-4 1 15,-4-4-2-15,-2-2 0 16,-3 2-1-16,-9-10 2 15,-3 0-1-15,-3 2 0 16,-12 3-3-16,4 3-2 16,-1 3-17-1,3-1-6-15,0 3-33 0,3 3-12 16</inkml:trace>
  <inkml:trace contextRef="#ctx0" brushRef="#br0" timeOffset="2506.0205">16102 10374 184 0,'-12'27'68'0,"12"-9"-36"0,0 9-26 0,0-6 15 0,3 3 2 16,3-6 6-16,3 1-12 15,3-3-2-15,0-3-9 16,6-3 3-16,0-4 3 0,-1-6 5 15,1-11 4-15,0-7-9 16,-6-1-2-16,-3 1-2 16,-3-4 0-16,-6-1 2 15,-3 1 1-15,-6 4-3 16,-6-1-3-16,0 4-5 16,0 4-2-16,3 0-19 15,1 6-9-15,2 2-37 16,3 1-15-16,6 2-30 15</inkml:trace>
  <inkml:trace contextRef="#ctx0" brushRef="#br0" timeOffset="2945.5647">16319 10438 188 0,'-9'29'71'0,"12"16"-38"0,0-3-36 0,0-23 11 15,-3 2 7-15,0 3 7 0,0 2-2 16,3-2 0 0,0-3-11-16,3-2 1 0,0-6 3 0,-3-2-12 15,0-4-4-15,0-1 3 16,-3-6 4-16,0-21-7 16,-3-3 5-1,-3-3 0-15,0-7-3 16,0-6-1-16,3 1-2 15,0-1 3-15,3 0 0 16,6 3 1-16,3 8 0 16,3 5 2-16,3 6-1 15,0 4 2-15,9 4 0 16,0 7 3-16,-1 11 6 16,-5 8 4-16,-3 5 7 0,-6 3 3 15,-6 2-2-15,-9 1-3 16,-6-1-9-16,0-4-3 15,-3-4-10-15,-5-5-1 16,2-2-24-16,0-6-11 16,3-2-29-16,3-3-13 15</inkml:trace>
  <inkml:trace contextRef="#ctx0" brushRef="#br0" timeOffset="3348.2326">16977 10300 176 0,'0'-5'68'0,"-6"-6"-36"0,3 6-37 16,-3 5 87 0,-6 3-21-16,-2 2-17 15,-4 3-14-15,0 3-19 0,-3 7-5 0,0 3 0 16,3 6-3-16,3 2 0 15,6 3 1-15,6-1 0 16,6-2-2-16,6-5-2 16,3-5-6-16,12-6-1 15,3-5-39-15,-3-5-17 16,2-6-47 0,1-8-38-16,-3-7 61 15</inkml:trace>
  <inkml:trace contextRef="#ctx0" brushRef="#br0" timeOffset="3633.4363">17049 10337 204 0,'-21'6'77'0,"12"2"-42"0,3 7-32 0,6-7 17 0,-6 6 5 16,3 4 7-16,3 3-4 16,0 6-2-16,9 2-14 15,3-5-3-15,0-3 1 0,9-5 0 16,-1-6 2-16,-2-4 2 15,3-6 4-15,-3-8-6 16,0-6 1-16,-6-2-4 16,-3 1 2-16,-6-7-2 15,-6-1 0-15,-3 1-3 16,-6 1-1-16,-6 0-12 16,0 5-3-16,0 3-28 0,0 2-13 15,3 6-37-15,4 3-15 16,2 2-9-1</inkml:trace>
  <inkml:trace contextRef="#ctx0" brushRef="#br0" timeOffset="3979.92">17221 10419 228 0,'6'27'88'0,"0"-14"-48"0,0 16-40 0,-3-13 16 16,0-3 8-16,-3 0 10 15,0-2-9-15,0-3-5 16,0-3-11-16,0 1-6 0,0-6 0 16,-3-3-2-16,3-5 2 0,0-11-4 15,0-2 0-15,0-3-1 16,6-7 0-16,0 4 0 16,6 3-2-16,0 6 0 15,0 2 3-15,6 3-5 16,2 2 2-16,4 9 6 15,-6 7 4-15,0 5 3 16,-3 6 2-16,-3 5-1 16,-6-2 1-16,0 2-6 15,-3 3-3-15,0-3-8 16,3-5-50 0,2-5-16-16,4-3-54 15</inkml:trace>
  <inkml:trace contextRef="#ctx0" brushRef="#br0" timeOffset="4429.8822">17662 10337 272 0,'-12'-8'104'0,"9"6"-56"0,-6-1-43 0,6 3 24 16,-3 3-5-16,-6-1 1 15,-3 4-17-15,-3 4-6 16,4 6-2-16,2 5-3 0,0 0-1 15,3 9 0-15,6-4 3 16,3 3-2-16,3-5-1 16,6-6 3-16,3-4 0 15,3-6-2-15,-1-8 2 16,7-14 1-16,0-2 0 0,-3-5 0 16,0-2 2-1,-6-9 1-15,-3 3 1 0,-3-3 0 16,-6-8 2-16,-3-2-5 15,-3 0-1-15,-3-6 2 16,0 8 1-16,0 8 5 16,3 9 5-16,0 4-7 15,0 22-5 1,3 7-4-16,3 12 2 16,0 12 0-16,3 3 3 15,3 5 1-15,3 3 1 0,0-2 0 16,3-4-2-16,0 1-2 15,0-6-13 1,2-2-6-16,-2-8-41 0,6-8-16 16,6-8-51-1</inkml:trace>
  <inkml:trace contextRef="#ctx0" brushRef="#br0" timeOffset="4581.5397">17903 10356 296 0,'-9'5'112'0,"12"3"-60"0,-3 11-61 0,3-9 20 16,-3 6-1-16,-3 0 3 0,0 8-6 16,0 0-2-1,3-6-3-15,0-2-35 0,0-6-12 0,6-2-84 16</inkml:trace>
  <inkml:trace contextRef="#ctx0" brushRef="#br0" timeOffset="4909.6299">17858 10144 308 0,'-18'-10'115'0,"21"4"-62"0,-3 4-62 16,6-4-9 0,3 1-5-16,0-6-18 15,3 1-6-15,3-6-14 16,3 0-5-16,0 0 23 15,3 0 12-15,2 3 54 0,-2-3 24 16,0 8 15 0,-9 3 5-16,0 5-14 0,-3 5-8 15,-3 19-25-15,0 8-4 0,-3 5-1 16,-3 11 3-16,0 2 1 16,-3 0-8-16,3-2-2 15,0 2-5-15,0 0-3 16,0-7-18-16,3-9-6 15,0-5-60-15,3-10-25 16,2-6-8 0</inkml:trace>
  <inkml:trace contextRef="#ctx0" brushRef="#br0" timeOffset="5224.3737">17968 10250 344 0,'-3'8'129'0,"6"-8"-70"0,6-8-62 16,-6 5 24 0,12 1-15-16,6-4-8 15,0 4-1-15,3-1 1 16,2-2-28-16,-2 2-9 0,0 1-19 16,-3-1-4-16,-3 3 10 15,3 3 6-15,-4-1 37 16,-5 17 61-1,-3 4 18-15,-3 4-12 0,-3-1-7 16,0 4-26 0,0-4-10-16,-3 3-12 0,0-5-2 15,0 2-8-15,0-2-3 16,12-11-140 0,0-13 16-1</inkml:trace>
  <inkml:trace contextRef="#ctx0" brushRef="#br0" timeOffset="5407.2385">18287 10155 340 0,'-15'-6'126'0,"18"9"-68"0,0-8-68 0,3 2 22 15,0 3-16-15,3 0 1 0,0 0-21 16,0 3-7-16,6-1 16 15,-1 1-32-15,1 0-10 0,3 2-13 16,3 0-31 0,-3 6 31-16</inkml:trace>
  <inkml:trace contextRef="#ctx0" brushRef="#br0" timeOffset="5673.1142">18430 10210 187 0,'-3'27'78'0,"-3"2"-10"16,0 3-15-16,0-1-27 15,0-2-8-15,6-2-11 16,3 5 2-16,3-6 3 0,3-2 3 15,9 0 3-15,0-11-4 16,2-10 2-16,4-6-3 0,0-5 0 16,0-3-5-1,-3-2 0-15,-6-5 1 0,-7-1 5 16,-5-2-4-16,-6 0 0 16,-5 0-6-16,-4 0-3 15,-6-3-5-15,-6 5-2 16,3 3-24-16,3 3-8 15,3 0-22-15,6 2-8 16,3 3-34 0,12-2-41-16,9 2 50 15</inkml:trace>
  <inkml:trace contextRef="#ctx0" brushRef="#br0" timeOffset="5991.106">18677 10231 280 0,'12'30'104'0,"-6"-9"-56"0,0 8-41 16,-3-13 23-16,3 5-10 15,0 3 1-15,-4-1-1 16,-2 1 0-16,3-3-11 16,0-2-1-16,-3-3 2 15,3-6-6-15,3-10 9 16,3-5-7 0,0-11-1-16,3-8-10 15,3-5-4-15,6-5-4 16,3 0 0-16,8 2 0 15,-2 8 3-15,3 11 6 16,0 15 4-16,-1 6 10 0,-2 8 5 16,-3 8 4-16,-6 3 3 15,-6-1-8-15,-6-2-1 16,-3-6-14-16,-3 3-6 16,-3-5-70-16,3-8-126 31</inkml:trace>
  <inkml:trace contextRef="#ctx0" brushRef="#br0" timeOffset="6907.3239">15793 10771 184 0,'-3'-8'71'0,"0"8"-38"0,0 0-17 0,3 0 24 16,-6 0-6-16,-6 6 3 16,-6 4-15-16,-3 9-3 15,-3 10-11-15,-9 21-5 0,1 14-2 16,8-4-1-16,6 4 2 16,9-1-3-16,12-2-2 15,9-5-1-15,9-6 0 16,12-8-6-16,-1-7-4 0,4-9-25 31,3-10-10-31,-4-8-59 0</inkml:trace>
  <inkml:trace contextRef="#ctx0" brushRef="#br0" timeOffset="7447.4941">15876 11086 180 0,'-6'3'68'0,"6"-1"-36"0,0 9-31 0,0-3 16 15,0 8 6-15,0 5 8 16,0 3-10-16,3 2-4 16,3 1-10-16,3-4-1 0,3-1 1 15,3-7-1-15,-1-1-1 16,4-6-6-16,3-6 1 16,0-4-7-16,-3-6 0 15,-3-6-4-15,-3 1 2 16,-3 0 5-16,-1 0 2 15,-2 2 2-15,-3 6 2 16,0 2-1-16,-3 3-1 0,0 8 1 16,0 8-1-16,6 0 2 15,3 2 1-15,3-2-1 16,3-2 1-16,6-4 7 16,0-5 3-16,0-5 2 15,-4-7 4-15,1-7-9 16,0-4-3-16,-3-1-2 15,0 1-1-15,-6-9 0 16,-3 1 0-16,-6-1-11 16,-3 4-5-16,0-1-27 15,-6 5-13-15,-3 1-65 16</inkml:trace>
  <inkml:trace contextRef="#ctx0" brushRef="#br0" timeOffset="7837.5323">16296 10832 232 0,'-3'8'88'0,"3"5"-48"0,3 11-49 0,0-5 14 16,0 18 8-16,-3 5 6 16,0 6 8-16,0-3 6 15,-3-3-18-15,0-2-4 0,3-6-3 16,0-5-7-16,0-5-2 15,0-6 2-15,0-4 3 0,0-6-10 16,0-3-3 0,0-5-1-16,6-8 1 0,-1-5 3 15,4-6 2-15,3-2-1 16,3 0 1-16,0 2-2 16,0 6 1-16,3 8 3 15,6 5 3-15,-4 5 11 16,1 6 4-16,-9 5-1 15,0 5 1-15,-3 0-7 16,-3 0-1-16,0-2-4 16,0-4-3-16,0-4-31 15,0-3-13-15,0-5-66 16,6-9-50 0,-3-2 64-16</inkml:trace>
  <inkml:trace contextRef="#ctx0" brushRef="#br0" timeOffset="8196.7265">16659 11150 268 0,'-3'13'101'0,"15"0"-54"0,-3-2-48 0,-3-6 18 16,-1-2 3-16,4-1 5 16,3-2 0-16,0 0 0 15,3-2-14-15,3-1-4 0,0-5-1 16,-3-3-5-16,-3 1-3 15,-3-3 3-15,-4-1 3 16,-5 1-1-16,-5 0 0 0,-7 0-10 16,-3 2-5-16,-3 6-1 15,-3 5 2-15,-3 8 5 16,0 8 1-16,4 2 0 16,2 1 1-16,6 2 5 15,6 5 3-15,3 3 3 16,9-2 1-16,3-3-2 15,3-3 1-15,3-5-4 16,2-3-2-16,7-5-16 16,0-6-5-16,0-7-34 15,-3-3-13-15,3-5-55 16</inkml:trace>
  <inkml:trace contextRef="#ctx0" brushRef="#br0" timeOffset="8514.3159">16885 11144 200 0,'-15'19'77'0,"15"-3"-42"0,3 2-28 0,0-7 20 16,-3 5 6-16,0 0 6 15,0 2-11-15,0-2-7 16,0-6-12-16,0-2-4 0,0 0 1 16,0-8-3-16,3-2 0 15,3-4-3-15,3-7-1 16,3-3-4-16,0-2 1 15,3-3 0-15,-1 2-1 16,4 6 1-16,0 2 0 16,0 1 7-16,3 12 5 0,-3 6 9 15,-3 8 7-15,-1 8-11 16,1 0-2-16,-3 0-5 16,-3-3 1-16,0-5-11 15,0-3-4-15,0-3-47 16,3-4-19-16,3-9-59 15</inkml:trace>
  <inkml:trace contextRef="#ctx0" brushRef="#br0" timeOffset="8846.5813">17573 10853 272 0,'-3'8'101'0,"6"8"-54"0,-1 21-44 0,-2-8 21 15,0 11-1-15,-5 5 3 16,-1 2-11-16,0 6-6 0,3-2-6 16,0-4 0-16,3 1 0 0,0-11-15 15,0-5-4-15,0-11-45 16,0-5-20-16</inkml:trace>
  <inkml:trace contextRef="#ctx0" brushRef="#br0" timeOffset="9263.3165">17424 11110 296 0,'-6'0'112'0,"12"0"-60"0,-3-3-63 0,3 9 18 15,0-6-1-15,5 2 4 16,7-2-8-16,6 0-2 15,3 0-1-15,3 0-5 0,2-2 2 16,1-1-22-16,-3 3-8 16,-3 0-3-1,-3 5 0-15,-7 6 18 0,-5 2 11 16,-3 3 26-16,-6 2 12 16,0 4 10-16,-3 1 3 15,3 1-17-15,3 0-7 16,3-3-8-16,12-2 0 15,0-6 3-15,6-5 3 16,-1-6-3-16,-2-4 2 16,0-3-7-16,-6-6-1 15,-3-2 7-15,-6-3 4 16,-6 0 0-16,-6-3 0 0,-9 4-10 16,-9-4-3-16,-6 1-22 15,0 2-9-15,0 5-42 16,4-2-20-16,2 5-64 15</inkml:trace>
  <inkml:trace contextRef="#ctx0" brushRef="#br0" timeOffset="9922.1821">18474 11038 228 0,'0'-10'85'0,"0"12"-46"0,-3-4-13 16,-3 4 31-16,1 1-17 16,-7 0-3-16,0 5-17 15,-3 5-5-15,-3 0-9 0,3 0-6 16,3 1-1-16,3-1-1 15,6 3-2-15,6 0 0 0,6-1 0 16,12 1 0-16,0 3 3 16,0-1 0-16,-6-2 3 15,-4 0 1-15,-2 0 3 16,-9 0 12-16,-6 0 8 16,-5-3-11-16,-4-2-6 15,-6-3-1-15,0-6-1 16,-3-2-10-16,0-5-3 15,4-3-28-15,2-3-10 16,3-2-29-16,9-3-11 16,15-2-43-1</inkml:trace>
  <inkml:trace contextRef="#ctx0" brushRef="#br0" timeOffset="10136.768">18680 10774 296 0,'3'5'112'0,"0"8"-60"0,0 22-54 16,-3-14 20-16,0 19 2 15,0 10 7-15,-3 3-10 16,0-3-4-16,0 3-8 16,3-3-2-16,0-5 1 0,0-8-24 15,3-8-12-15,15-7-144 16,-3-12 42-1</inkml:trace>
  <inkml:trace contextRef="#ctx0" brushRef="#br0" timeOffset="10567.3107">18525 11099 348 0,'3'-8'129'0,"9"8"-70"0,9-2-71 0,-6-1 18 16,5 0-10-16,7 1 3 0,6-4-11 16,3 1-2-16,-1 0 7 15,-2 2-36-15,-3-2-16 0,0 5 0 16,-9 3 2-16,-7 2 32 16,-5 5 14-16,-3 9 35 15,-6 0 17-15,-3 4 5 16,0 4 5-16,0 5-11 15,3-1-4 1,3-2-12-16,6 3-2 0,3-8-7 16,6-3 1-16,0-10-3 15,0-6 2-15,3-5-6 16,-1-5-3-16,1-6-1 16,-3-2-1-16,-6-6 0 15,-6-2 2-15,-9 3-3 16,-6-9 0-16,-3 1-6 15,-9 5 0-15,-2 2-8 0,2 1-3 16,0 7-30-16,3 0-11 16,3 3-40-16,6 3-15 15,9 3 3 1</inkml:trace>
  <inkml:trace contextRef="#ctx0" brushRef="#br0" timeOffset="11005.7518">19156 11160 260 0,'3'45'96'0,"6"-21"-52"0,0 21-51 0,-6-24 16 15,-3 16 3-15,0 3 4 16,0-1 8-16,0-7 2 0,3 0-13 16,-3-6-8-16,3-4-1 15,0-7-1-15,-3-1 3 0,0-14 12 16,6-3-7-1,0-5-3-15,-3-5-8 16,0-11 0-16,-6-10 0 16,0-9 2-16,6-7-3 15,0 5 0-15,0 0 1 16,3 5 0-16,2 3 0 16,4 6 0-16,6 4-3 15,0 6 0-15,6 8 4 16,0 8 3-16,0 10 8 0,-4 8 2 15,-5 0 6-15,-6 6 4 16,-3-1-1 0,-9 3 0-16,-6 1-10 0,-3-4-5 15,-6-2-8-15,1-3 0 16,-1-5-13-16,0-3-7 16,-3-5-29-16,0-5-13 15,6-5-41-15,9-9-15 16,3-7-1-1</inkml:trace>
  <inkml:trace contextRef="#ctx0" brushRef="#br0" timeOffset="11230.2404">19531 10721 288 0,'15'11'107'0,"3"-9"-58"0,12 11-37 16,-13 1 24-16,4 12 12 15,0 11 9-15,0 13-6 16,0 11-1 0,-6-8-28-16,-6 0-11 0,-6 0-5 0,-9 0-2 15,-12-5 2-15,-12-9-30 16,-12 9-10-16,-5-6-70 16,-4-5-28-16,6-8-28 15</inkml:trace>
  <inkml:trace contextRef="#ctx0" brushRef="#br0" timeOffset="12628.0681">15507 10462 144 0,'-3'0'55'0,"3"0"-30"0,0 0-14 16,0 0 18-16,0 0 0 15,-3-3 3-15,-3 0 0 16,-6 3 2-16,-3 0-18 16,-9 3 2-16,0 0 0 0,-5 2-4 15,-7 8 0-15,-3 3-11 16,-5 5-1-16,-1 3 2 15,-6 2 5-15,-5 9-1 16,2-3 1-16,-2 5-5 16,-1 10-1-16,1 6 3 0,-4 5 1 15,9 6-1-15,1-1 1 16,-1 4 2-16,1 12 5 16,5 8-4-16,3 6 2 15,7-6-3-15,5 11 2 16,3-8 0-16,3-3 1 15,3-7-6-15,7-12-2 16,2-9-2-16,6-14-2 16,0-8-2-16,3-6 1 15,0-4-10-15,6-3-5 16,0-6-12-16,-6-5-5 16,0-2-15-16,0-3-8 0,-3-3-51 15,3-5-52 1,-6-8 55-16</inkml:trace>
  <inkml:trace contextRef="#ctx0" brushRef="#br0" timeOffset="13049.3772">14206 11851 220 0,'-15'2'85'0,"15"1"-46"0,12 10-43 0,-6-5 15 16,0 5 12-16,3 9 7 16,3 4 7-16,3-2 4 15,0 0-22-15,-1-1-2 0,1 1 0 16,0 0-9-16,0-5-2 15,-3-4-2-15,-3-1 0 16,0-4 0-16,-3-2 0 16,0-2 4-16,0-6 3 15,3-6-6-15,0-4-1 16,2-1 0-16,1-5 0 16,0-2-5-16,3-1 1 0,0 3 2 15,-3-2 1-15,0-1-10 16,-3 1-5-1,0-6-25-15,0 3-11 0,-3-3-50 16,0 0-20-16,-3 0 9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01T00:56:59.97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20481 14639 132 0,'6'-8'52'0,"0"8"-28"0,-4-2-4 0,1 2 19 15,0-3-2-15,0 1 3 16,-3-4-2-16,0 4-2 16,-3-4-19-16,0 4-1 0,-2-4 0 15,-4 1-2-15,-3 2 0 16,-3 3-11-16,-3 0-1 15,3 3-4-15,0 2 0 16,-6 1 2-16,-5 2 0 16,5 2 0-16,0 3 2 15,3 1-3-15,3 7-2 16,3 0-1-16,0 3 3 0,3 0-2 16,3-1 1-16,-2 4 0 15,2-1 0-15,3 6 4 16,0 2 1-16,-3-2-1 15,0 0-2-15,0 0 1 16,-3-3-1-16,0 0 0 16,0 0 0-16,-3-5 0 15,-6-3 2-15,-3 0 3 16,3-2 4-16,4-6-2 16,-1 0 1-16,0-2-3 15,0-1 0-15,-3 1-3 16,3-1 1-16,0-2-2 15,0 0-1-15,1 0 1 0,-1 0-1 16,3 0 0 0,0 0 2-16,0 0-3 15,0 0 0-15,-3 0-1 0,3 0 0 16,-9 0 4 0,4 0-1-16,2 0 2 15,-3-3 0-15,0 0 1 16,0 1-5-16,-3 1 1 15,-3-1 2-15,-2-4 1 16,-4 4-1-16,0 2-2 16,-3 0 5-16,-2 0 1 15,2 5-5-15,-3-3-2 16,-2-2 4-16,-1-2 3 0,0-1-1 16,-6 0 0-1,-2 0-3-15,2 1 1 0,-2-4-2 16,2-2 2-16,-3 0-2 15,-2 0-1-15,-1 0 1 16,3 0 1-16,-11 0-1 16,5-5 2-16,1-3 0 15,-4 6 1-15,7 4 0 16,-7-2 0-16,1 0-2 16,2 0-2-16,-3 0 3 15,-2-5 0-15,-1 2 1 16,4 1 2-16,5-1-5 15,-5 0-1-15,-1 1 0 16,1-6 2-16,-25 5-1 0,13-8-1 16,2 4 3-1,7-1 0-15,-1 2-1 0,4 1-2 16,2 0-2-16,0-1 1 16,-2 1 1-16,-7 0 2 15,1 0-1-15,-1-1-1 16,-5 4-2-16,5-1 1 15,-2 0 1-15,-4 1 0 16,4-1 0-16,-1 0 0 16,4 1 0-16,2-1 2 15,1 3-3-15,-4 0 0 16,-5-3 1-16,2 1 2 16,1-1-3-16,-1 3 0 0,7 0 1 15,-4 0 2-15,1 3-3 16,-4-3 0-16,-2 0 1 15,3 0 2-15,2 0-1 16,0 2-1-16,1 1 1 16,2-3 1-16,4 0-1 15,-7 0-1-15,1 0-2 16,2 0-1-16,4 0 4 16,-1 3 1-16,-2-1 0 15,-1 1-2-15,-8 0-2 16,5-1-1-16,1 1 2 15,2 0 0-15,7-1 1 16,-10 4 2-16,4-1-1 16,-4 0-1-16,-5-5-2 15,2 3 1-15,4-3 1 0,2 0 2 16,-2 5-1 0,-1 0-1-16,1 1-2 0,-7-6-1 15,4 8 2-15,2-8 2 16,-2 8-2-16,-1-3 0 15,7 5 3-15,-1-7 1 16,-5-3-1-16,2 0-2 16,1 3 1-16,2-3-1 15,0 2-3-15,1 6 2 16,2 0 1-16,4-5 0 16,-1 2 0-16,-2-10 2 15,2 2-1-15,1 1-1 0,5-1-2 16,0 8 1-16,-2 3 1 15,-1-8 2-15,3 0-3 16,-11 5 0-16,5-2 1 16,1 0 0-16,2-1 0 15,4-2 2-15,-10 0-1 16,6 0-1-16,4 0 1 16,-1 0-1-16,-11 0 0 15,8 0 0-15,0 0 0 16,1 0 0-16,5 0 0 15,1 0 2-15,-7-2-1 16,3-1 2-16,1-5-4 16,-10 6-2-16,4-4-1 0,2 1 3 15,0 2 2-15,4-7 2 16,-1 10-1-16,-3 0-2 16,10 0 3-16,-13 0 0 15,-8-8-1-15,2 2-2 16,4 1 1-16,2 0-1 15,0 2 0-15,-5 3 2 16,5 0-3-16,1 0 0 16,-10-2 1-16,4-1 2 15,2 0-1-15,4 1-1 16,-4-1 1-16,0 0-1 16,4 3 0-16,-1 0 0 0,-5-2-3 15,-1-1 2 1,4 0 1-16,-1 1 2 0,4-1 1 15,-4 3 1-15,3 0-5 16,1 0-1-16,-13-3 1 16,7 3 0-16,-4-2 3 15,10 2 1 1,-1 0-1-16,1 0-2 0,-4 0 1 16,6 0-1-16,-11 0 0 15,2 0 0-15,1 0 0 16,2 0 0-16,4 0 0 15,-4 0 2-15,1 0-1 16,2 2-1-16,-11-2-2 16,5 0 1-16,1 0 1 15,5 0 2-15,0 0-3 0,-2 0 0 16,-1 3 1-16,1 2 2 16,-7-5-1-16,4 0-1 15,-1 0-2-15,4 0 1 16,-4 0 3-16,1 0 1 15,5 0-4-15,-6 0 1 16,-2-2 0-16,2 2 0 16,4 0-3-16,2 0 2 15,4 0 1-15,-7 2 0 16,4 1 0-16,-10 0 2 16,0-1-3-16,4-2 0 15,-1 0-1-15,4 3 0 16,-7 0 4-16,4 5 1 0,2 0-4 15,-8-3 1-15,5 0 0 16,1 0 2-16,5-5-1 16,4 3-1-16,-4 5 1 15,0 0-1-15,4-3-3 16,-7 1 2-16,4 1 1 16,-4-1 2-16,7-4-1 15,-1 4-1-15,6-1 1 16,-5-5-1-16,2 5-3 15,3-2 2-15,1 0 1 16,-1-1 2-16,-6 1-1 16,7-3-1-16,2 0 1 15,0 2-1-15,4-2 0 0,5 0 0 16,-3 0-3 0,-2 0 2-16,-1 0 1 15,6 3 2-15,3-6-1 0,1 6 2 16,2 0-2-16,-9-1-1 15,6 1-2-15,4 0 1 16,2 2 1-16,0 0 0 16,3 1 0-16,-3-1 0 15,3 0 0-15,1 3 0 16,2-3-3-16,0-2 2 16,3 5 1-16,-3-3 0 15,-3 3 0-15,1 0 0 0,2-3 0 16,3 6 0-16,-3-8 0 15,0 7 0-15,0-2 0 16,0 3 0-16,0-1-3 16,4-2 2-16,-7 0 1 15,-3 0 2-15,3 0-1 16,0-3-1-16,0 1 1 16,4 2-1-16,-1-3 0 15,3 3 0-15,0 0 0 16,0 0 0-16,-3 0-3 15,3 2 0-15,3 1 4 16,1-1 1-16,2 1-3 16,0 0-1-16,0-3 1 15,0 2 0-15,3-2 1 16,-6 11 0-16,3 2 0 16,-6 3 0-1,6-6 0-15,0 3 0 0,0-2 0 16,0-3 0-16,0-3 0 15,4 5 0-15,-1 1 0 16,0-1-3-16,-3 4 2 16,3-1 1-16,-3 0 0 15,3-3-3-15,0 1 2 16,0-1 1-16,0 4 0 16,0-1 2-16,0 0 3 15,0 0-4-15,3 0-1 16,-3-2-2-16,0 7-2 0,0-5 0 15,3 3 3-15,0-3 0 16,0 3 3-16,0-8-1 16,0 3 2-16,0-1-4 15,0 1 0-15,0 7 1 16,3-5 0-16,0-7 0 16,-2 7 2-16,-1-3-3 15,3 6-2-15,-3-3 2 16,3 3 2-16,3 0-2 15,-3 0 0-15,3 2 1 16,2-2 0-16,-2 5 0 16,3-3 0-16,0 1 0 15,3-1 0-15,0 1-3 16,3-3 2-16,-3 2 1 16,3 1 2-16,3-1-3 15,-3-2-2-15,9-3 2 0,-1 0 2 16,-2-2 0-16,3 2-1 15,3-3 1-15,0-4-1 16,3 2 0-16,-1-9 0 16,10 1 0-16,0-2 0 15,-4-6 2-15,1-6 1 16,-3-2-1-16,-3-2 1 16,0-3-4-16,-4-3 0 15,-5 3 1-15,9-11 2 16,-3-3-1-16,0 6-1 15,-3-3 1-15,-1 3 1 0,4-3-3 16,0 0 0 0,0 3 1-16,0-13 0 15,2 7 0-15,-2 1 2 0,6 5-1 16,-3-3-1-16,0-2-2 16,-1 4 1-16,1-1-1 15,0 4 0-15,6-2 0 16,-4 8 0-16,1-1 2 15,6 1 2-15,0 3-1 16,2-6-1-16,10-3-2 16,3 6 1-16,-4 5 1 15,1-3 2-15,5 1-1 16,-8-1-1-16,3 6-2 0,-1 0 1 16,4-3-1-16,8 8 0 15,1 0 2 1,2 0 0-16,1 0 0 0,2-3 2 15,1 1-3-15,8 2-2 16,1 0 4-16,-7 2 1 16,4-2 0-16,-4 0-2 15,4 3 1-15,2 2 1 16,6 0-3-16,-5 1-2 16,5-6 2-16,-5 8 0 15,-1-3 1-15,9 3 0 16,-2-3 0-16,-1 3 0 15,-6 0-3-15,1-3 2 0,2 1 1 16,7-4 0-16,2-2 0 16,0 8 0-16,-8-5 0 15,2-1 2-15,0-2-3 16,7 6 0-16,-4-4 1 16,0 1 2-16,4-3-3 15,5 0 0-15,3 3 1 16,-6-3 0-16,-2 5 0 15,-1-2 0-15,3-3 0 16,4 2 0-16,-4 1 0 16,-3 2 2-16,4-2-1 15,-4 0-1-15,12-3 1 16,0 2-1-16,-5-2 0 16,2 0 0-16,3-2 0 0,0 2 0 15,4 0 0 1,-10-3 0-16,0 3-3 0,6-3 2 15,-2 3 1-15,-1 0 2 16,-6-5-1-16,0 5-1 16,10-3 1-16,-1 3 1 15,-3-2-3-15,-3-1 0 16,-2 3 1-16,8-5 0 16,-9 5 0-16,3 0 0 15,-2 0 0-15,-1 0 2 16,6 0-3-16,-5 5 0 15,-1-2-1-15,0-3 0 0,-2 0 0 16,8 2 0-16,-6 1 2 16,3-3 2-16,1 0-3 15,-4 0 0-15,6 0-1 16,-6 5 0-16,4-5 2 16,-4 0 2-16,0 0-1 15,10 0 2-15,-4 3-4 16,0-3 0-16,0 0-1 15,1 0-2-15,2 0 3 16,-3 0 0-16,-3 0-2 16,-2-3 2-16,-1 3 1 15,6 0 2-15,0 0-1 16,-8 0 2-16,-1-5-2 16,-3 5-1-16,7 0-2 15,-4 0 1-15,0 0 1 16,-2 0 0-16,2 0 0 15,9 0 2-15,-5 0-3 0,-1 0 0 16,-3-3 1 0,0 1 0-16,10-1 0 0,-7-2 0 15,3 5 0-15,-8 0 0 16,-1-3 0-16,6 0 2 16,-5 3-3-16,2 0 0 15,-3-2 1-15,4-4 0 16,2 6 0-16,3-5 0 15,-8 3-3-15,-1-4 2 16,0 1 1-16,-5-3 2 16,8 8-1-16,-6-5-1 0,1-3 1 15,-10 2-1-15,-2-1 2 16,5 4 1-16,3 0-4 16,-5 1 1-16,-4-4 0 15,7 1 0-15,-7 0 0 16,1-3 2-16,-4 3-3 15,10-3-2-15,-7 5 2 16,-6-8 2-16,7 9 0 16,-7-4 2-16,-2 1 0 15,-3 2 1-15,8 1-2 16,-2-6-2-16,-7 3 1 16,-2-3-1-16,5 2 0 15,-5 1 2-15,-16 0-1 16,19-11 2-16,-6-5 0 15,5 8 1-15,-2-1-2 16,-1 1-2-16,-5 2 1 0,6-2 1 16,-10 0-3-16,1 0 0 15,-3 5 1-15,-1-3 0 16,-2-2 2-16,3 2 1 16,-1-2-1-16,-2 3 1 15,-3-4-2-15,-1 4 2 16,1-3-2-16,6 2 2 15,-7 0 0-15,-2-4 1 16,0-7 0-16,0 4 0 16,2 2-5-16,-5 0-1 0,0 3 3 15,0 0 1-15,-1-3 0 16,1-3-2-16,-3-2 1 16,0 0 1-1,-3-8 1-15,-1 2 1 0,1 1-2 16,3-3 1-16,0 0 0 15,-3 0 1-15,-1 2-2 16,-2 3-2-16,0-2 3 16,0-3 0-16,-3 0-1 15,0 0 1-15,-3-1-2 16,-1 1 2-16,-2-13-4 16,0 5 0-16,-3 3 3 15,-3-3 3-15,0 2-2 16,0 3-2-16,-3 3 0 15,0 5 1-15,0-7-6 0,-3 2 1 16,0 2 3-16,0 1 2 16,-3-1-3-16,-3-2-1 15,-3-16 1-15,-3 8 0 16,-3 0-2-16,-3 0 2 16,-2 3 5-16,2 5 2 15,-6-1-2-15,-6 7-1 16,0-4-1-16,1 6 1 15,-1 0-4-15,0 5-2 16,-3 0-7-16,4 3-2 16,-1 2-9-16,3 3-1 0,0 0-20 15,3-2-8-15,4 5-15 16,5-1-7-16,9-2-71 16</inkml:trace>
  <inkml:trace contextRef="#ctx0" brushRef="#br0" timeOffset="3095.3998">21737 14766 112 0,'-3'-10'44'0,"3"-3"-24"0,-3 5-6 0,3 5 17 0,0 0-8 16,0 1-1-16,0 2-4 16,0 0-2-16,0 0 5 15,3 10-12-15,-3 6 2 16,0 8 0-16,0 5 0 16,-3 8 1-16,3 5-2 15,-3-2-1-15,3-5-1 16,0-4 2-16,0-7-3 15,0-3-2-15,0-7-2 16,0 1 0-16,3-7 2 16,-3-2 2-16,0-9 5 15,3-5-8 1,0-10-2-16,3-6-2 16,0 3 0-16,0-1 0 0,3 4 0 15,2-1-3-15,1 6 0 16,3 3-1-16,0 2 0 15,0 5-2-15,0 3 1 16,9 5 3-16,-9 6 1 16,-1-1 3-16,-5 6 1 15,-6 3 3-15,-3-1 3 16,-3-2-2-16,-3 0-2 16,-3-3 0-16,1 1-1 15,-4-1 0-15,-3-5 0 16,0-6-9-16,3 1-2 15,0 0-14-15,3-3-6 0,0-3-11 16,3 0-1-16,3-2-14 16,3-3-7-16,3-5-18 31</inkml:trace>
  <inkml:trace contextRef="#ctx0" brushRef="#br0" timeOffset="3454.9842">21990 14870 168 0,'-6'5'66'0,"6"-2"-36"0,-6 2-37 15,6 0 8-15,-3 6 11 0,0 5 6 16,0 5 3-16,0 3-1 16,0-1-10-16,3 1-4 0,3 0 0 15,3-3-1-15,3 0 2 16,3-7-4-16,0-4 0 15,2-2 1-15,1-5 2 16,3-9-1-16,0-2 2 16,-3-2-4-16,-6-3-2 15,-3-8 4-15,-9-3 1 16,-3 3 0-16,-3-1-1 16,0 4 3-16,-3 2 3 15,0 3-6-15,0 2-1 16,0 3-18-16,4 0-5 15,2 3-18-15,0 2-4 16,6 1-20-16,3 2-51 16,3-3 21-16</inkml:trace>
  <inkml:trace contextRef="#ctx0" brushRef="#br0" timeOffset="3920.7786">22272 14896 184 0,'0'-3'68'0,"0"3"-36"0,-5 0-29 16,2 0 15-16,-3 3-3 15,0 2 1-15,-3 1-6 16,-3 7-2-16,0 8-4 16,3 0-5-16,0 0 0 0,3 1 1 15,0-4 0-15,3 1 0 16,3-1 0-16,0-5 0 0,6-2 0 15,0-3 0 1,3-3 2-16,0-8-1 0,3-2 2 16,0-3-2-16,-3-2-1 15,0-19 3-15,-3 2 0 16,0-5-4-16,-4-2 1 16,-2 0 0-16,-2 2 2 15,-4-3-3-15,0 1 0 16,0 8 5-16,0 4 2 15,3 7 2-15,0 1 2 16,3 17-7-16,0 5-4 16,3 5 0-16,3 11-2 15,0 5 1-15,0 5 2 16,3 6 2-16,-1-3 3 16,1-5 2-16,0-3-25 15,0-5-11-15,3-6-34 16,6-2-12-16,-3-5-5 15</inkml:trace>
  <inkml:trace contextRef="#ctx0" brushRef="#br0" timeOffset="4133.3079">22424 14923 212 0,'0'7'79'0,"6"9"-42"0,-3 16-43 0,0-21 12 15,0-1-4-15,3 1 1 16,0 2-1-16,0 0-2 16,0-2 1-16,0-3-4 0,0 0 2 15,6-6-21 1,-3-2-10-16,0-2-22 16,6-6-39-16,-1 0 19 15</inkml:trace>
  <inkml:trace contextRef="#ctx0" brushRef="#br0" timeOffset="4298.3577">22621 14904 176 0,'-3'-3'66'0,"3"6"-36"0,-3 2-20 0,3 1 24 16,-6 20-11-16,0 3-3 15,-6 3 0-15,-3 5-12 16,0 0-2-16,3-3 0 0,0-2-5 16,1 0-1-16,5-3-7 15,0-5-3-15,0-3-32 16,3-5-12-16,0-3-39 15</inkml:trace>
  <inkml:trace contextRef="#ctx0" brushRef="#br0" timeOffset="4764.1083">23023 14986 156 0,'-3'-19'57'0,"-15"19"-30"0,12 16-23 0,3-10 15 16,0-1-9-16,0 3-1 15,-3 2 4-15,3 1 1 0,-3 5-7 16,3 0-2-16,0 5-1 0,0-3-5 16,6 1 1-16,3-3 4 15,3-6 2-15,12-2-2 16,-3-2-3 0,2-9-3-16,1-2 1 0,0-3 1 15,-3 0 2-15,0-3-1 16,-6-2 2-16,-3 0-2 15,-3-11-1-15,-6-8 1 16,-6 6 1-16,-3 2 10 16,-3 3 4-16,-6 2-7 15,0 6-3-15,3 3-42 16,6 2-57 0,3 0-3-1</inkml:trace>
  <inkml:trace contextRef="#ctx0" brushRef="#br0" timeOffset="5046.7187">23427 14666 212 0,'0'-21'79'0,"-9"10"-42"0,-2 3-15 0,11 3 26 16,-6 2-14-16,-3 3-2 15,0 3-24-15,0 0-9 16,0 10 0-16,0 8-5 0,0 8 1 0,3 8 3 16,0 5 3-1,6 3 0-15,6 8 2 0,0-5-2 16,3-6 2-16,-3-2-4 16,3-8 0-16,-3 2-26 15,-6-13-11-15,6-5-39 16,-6-5-59-1,-6-6 30-15</inkml:trace>
  <inkml:trace contextRef="#ctx0" brushRef="#br0" timeOffset="5235.1085">23177 14888 232 0,'-6'-8'88'0,"9"3"-48"0,6-3-51 16,0 5 13-16,3-2 5 15,9 0 4-15,9-1 4 16,0 1 4-16,5 2-11 0,7 1-2 0,0 2-2 16,-4-3-29-16,-2 3-10 15,6 0-73 1</inkml:trace>
  <inkml:trace contextRef="#ctx0" brushRef="#br0" timeOffset="6023.691">21755 15475 64 0,'0'-7'24'0,"3"4"-12"0,-3-2 17 16,0 5 19-16,0 0 13 16,0 0 5-16,0 0-18 15,0 0-9-15,0 5-22 16,0 3-7-16,0 5 1 0,0 11-3 15,0 5 1-15,-3-3-3 16,3 1-1-16,0 2-6 16,0-3 1-16,0 1 0 15,0-3 0-15,0-6-9 0,3-2-2 16,0-3-23-16,0-5-10 16,-1-2-17-16,-2-6-5 15,0-6-15 1</inkml:trace>
  <inkml:trace contextRef="#ctx0" brushRef="#br0" timeOffset="6297.7325">21650 15483 192 0,'-20'-10'74'0,"23"12"-40"0,-3-7-24 0,0 5 17 0,0 0 4 16,5 0 6-16,1 0-9 15,0 0-4-15,3-2-14 16,3-1-4-16,0-8-2 0,6 3-2 16,3-5 1-16,0 3-2 15,2 2-1-15,-2 0-2 16,0 8 1-16,0 0-19 16,-9 2-9-16,3 6-29 15,-3 3-11-15,-3 2-26 16,-9 0-16-1,-6 6 52-15</inkml:trace>
  <inkml:trace contextRef="#ctx0" brushRef="#br0" timeOffset="6518.9382">21644 15774 176 0,'-17'11'68'0,"17"-8"-36"0,0-1-22 0,0-2 33 16,9 0-12-1,5 0-2-15,1 0-3 16,6 0-15-16,3-2-7 0,3 2-2 16,0 0 0-16,-1 0 3 15,1 0-4-15,-3 0-3 0,0 2-24 16,-3-2-7 0,-7 0-41-16,1 0-57 15,-3-2 32-15</inkml:trace>
  <inkml:trace contextRef="#ctx0" brushRef="#br0" timeOffset="6774.8451">21981 15465 212 0,'-6'-8'79'0,"12"11"-42"0,-6-1-37 16,0-2 22-16,0 11-5 16,0 5-2-16,-3 8-2 15,3 7-7-15,-3 1-2 16,0 0 0-16,0 2-2 0,3-2 1 16,0-3-2-16,0-5-1 15,0 2-28-15,0-5-11 16,3-5-34-1</inkml:trace>
  <inkml:trace contextRef="#ctx0" brushRef="#br0" timeOffset="6907.3005">21963 15502 200 0,'-6'-5'77'0,"6"7"-42"15,0-2-41-15,0 0 12 0</inkml:trace>
  <inkml:trace contextRef="#ctx0" brushRef="#br0" timeOffset="7183.3674">21963 15510 342 0,'6'16'30'0,"3"2"-15"15,3 6-3-15,0 3-2 0,3-1-6 16,2 0 0-16,1-2-2 16,6-3-2-16,-3-2 1 15,-3-3-1-15,0-6 2 16,-4-2 3-16,-2-2-2 15,0-6 0-15,-3-6 8 16,0-4 4-16,-3-3-5 0,0-3-3 16,-3-13-2-16,-3 2 1 15,0 3-1-15,-3 0 2 16,0 1-4-16,0 2 0 16,0 2-3-1,0 6-3-15,0 0-14 0,0 2-6 16,3 6-30-16,0-1-11 15,0 6-49 1</inkml:trace>
  <inkml:trace contextRef="#ctx0" brushRef="#br0" timeOffset="7420.395">22329 15454 212 0,'-6'3'79'0,"6"2"-42"0,0 6-45 16,0-3 12-16,0 5 7 16,0 8 7-16,-3 8 2 15,0-2 3-15,3-1-13 16,0 3-6-16,0 0 0 0,0-2-8 16,0-6 1-16,0-2-19 15,3-6-6-15,0-3-23 16,-3-2-10-16,0-8-22 15</inkml:trace>
  <inkml:trace contextRef="#ctx0" brushRef="#br0" timeOffset="7808.1329">22320 15454 220 0,'-3'-10'85'0,"3"12"-46"0,0-2-46 0,0 0 16 16,0 0-4-16,3 6 4 16,0 2 9-16,9 7 3 15,-3 7-10-15,6 12 0 0,0-2 2 16,6 5-9-16,-4-3-5 16,1-2 1-16,0-3-1 0,-3-5 3 15,-3-6 3-15,3-4 2 16,3-6 1-1,-3-6 2-15,2-4 4 0,-2-9-6 16,-3-5 0-16,-3-8-2 16,-3-5-1-16,-6-3-3 15,0-2 1 1,0 2-2-16,-6 3-1 0,3 0 1 16,-3 3-1-16,0 7-14 15,0 6-3-15,3 0-22 16,0 5-10-16,0 5-27 15,3 3-10-15</inkml:trace>
  <inkml:trace contextRef="#ctx0" brushRef="#br0" timeOffset="8036.5776">22683 15462 200 0,'0'-2'77'0,"3"4"-42"0,0 1-43 0,-3-3 10 15,0 5 10-15,0 0 6 16,0 9 0-16,0 2 2 16,0 15-11-16,-3-4-1 0,0 2-1 15,3-3-3-15,0-2-3 16,0 3-3-16,0-6-1 16,0-3-25-16,0-4-11 15,0-1-49-15,0-8-34 16,0 0 51-16</inkml:trace>
  <inkml:trace contextRef="#ctx0" brushRef="#br0" timeOffset="8289.3793">22665 15491 260 0,'-6'-5'96'0,"6"2"-52"0,3-2-47 15,0 5 19-15,0-3 3 16,3 1 6-16,-3-3-9 16,9-1-4-16,0-4-7 15,3 2-6-15,3-3 0 0,-3 9 1 0,0-1 0 16,0 0-5 0,2 1 1-16,-2 4-25 0,-3-4-8 15,0-1-27-15,-3 0-13 16,-3 6-18-1</inkml:trace>
  <inkml:trace contextRef="#ctx0" brushRef="#br0" timeOffset="8528.1222">22683 15608 240 0,'-6'0'90'0,"6"0"-48"0,6 0-49 0,0 0 14 0,3 0-1 16,3 0 4-16,3 0-5 15,6-6-3-15,0 1-1 16,-1 0-17-16,1 0-4 0,-6 5-12 16,0 0-3-16,-3 0-27 15,-3 5-39 1,-6 0 27-16</inkml:trace>
  <inkml:trace contextRef="#ctx0" brushRef="#br0" timeOffset="8739.5971">22659 15753 140 0,'-11'11'52'0,"11"-8"-28"0,-3 2-6 0,3-5 18 16,0 0-12-1,3 5-3-15,0 0-8 16,2 1-1-16,4-4-7 0,3 1 1 0,3-3 1 15,3 0-3-15,0 3-1 16,3-1-1-16,0-2-2 16,2 0-17-16,-2-2-9 15,0-1-37 1,-6 0-48-16,6 1 26 16</inkml:trace>
  <inkml:trace contextRef="#ctx0" brushRef="#br0" timeOffset="9040.2433">22978 15478 176 0,'-6'-3'66'0,"6"3"-36"0,3 0-24 16,-3 6 17-16,0-6-1 15,0 5 4-15,0 6 1 16,0 7 3-16,0 11-16 16,-3 3-4-16,0 2-2 0,3-2-4 15,0 5-1-15,0-5-1 16,0-3 1-16,0-2-11 0,0-1-2 16,0-13-33-1,0-2-11-15,0-6-11 16,3-8-44-16,-3-4 18 15</inkml:trace>
  <inkml:trace contextRef="#ctx0" brushRef="#br0" timeOffset="9459.0453">22981 15438 220 0,'0'-29'85'0,"0"24"-46"0,27-16-35 0,-15 13 19 15,0 0-2-15,2 0 2 16,1 3-12-16,0 2-7 0,3 3-2 16,-3 5-5-16,0 6 2 0,-6 5 5 15,-3 2 5-15,-12 4-3 16,3-4 2-16,-6 1-3 16,0-1 0-16,-6-2-3 15,-6-3-2-15,-3 3 1 16,12-8 1-16,-2 3-1 15,2-3-1-15,0-3-2 16,9 0 1-16,3 8-1 16,3 3-2-1,12 0 3-15,0 0 6 16,-1 0 5-16,1 2 6 0,3 4 2 16,0-1-5-16,-3 0-3 15,0-3-3-15,0-2-2 16,-3-2-3-1,-1-1-2-15,1-3-24 0,-6-4-9 16,6-1-62-16,3-2-27 16,-3-9 15-1</inkml:trace>
  <inkml:trace contextRef="#ctx0" brushRef="#br0" timeOffset="9986.1813">23627 15383 192 0,'0'-16'71'0,"3"32"-38"0,-3-21-23 0,0 5 24 16,0 15-13 0,0 7 5-16,0 7 2 15,0 5-15-15,-3 3 2 0,0 3 1 16,3-6-10-16,0 1-4 15,0-6-1-15,3-3 1 16,0-2-14-16,-3-5-5 0,9-6-35 16,-3-8-16-16,3 3-29 15,6-8-21 1,5-8 55-16</inkml:trace>
  <inkml:trace contextRef="#ctx0" brushRef="#br0" timeOffset="10299.4498">23791 15658 228 0,'-9'5'85'0,"6"6"-46"0,-3 5-43 15,0-8 13-15,9 5 4 16,0 0 3-16,0 3 1 16,3-3 0-16,3 1-9 15,2-7-5-15,-2-1 0 0,9-4 0 16,-6-2 1-16,6-2-2 15,0-6 1-15,-3 0-2 0,-3-5 2 16,-3-1-2-16,-12-1 2 16,-3-7-2-16,0-1 2 15,-3 4-2-15,-6 1-1 16,-6 2 3-16,6 5 2 16,-6 0-13-16,3 4-5 15,7-1-17-15,-1 5-9 16,3 0-19-16,3 1-6 15,15 2-23-15</inkml:trace>
  <inkml:trace contextRef="#ctx0" brushRef="#br0" timeOffset="10601.0851">23924 15674 204 0,'-20'8'77'0,"20"2"-42"0,-3 6-45 16,3-5 11-16,3 2-3 15,-3 0 3-15,9-5 9 16,5 6 3-16,1-7-6 16,-3-1 5-16,9-1 1 0,0-5-2 15,3-3-1-15,-3-5 0 16,-7-2 4-16,4-1 3 16,-6-2 2-16,-6 0-2 15,-3-3 0-15,-6 0-7 0,-6-2-4 16,-3-4 3-16,-3 4 2 15,-5 5-13 1,-1 2-5-16,3 3-28 0,0 5-10 16,3 1-19-16,3 7-71 31</inkml:trace>
  <inkml:trace contextRef="#ctx0" brushRef="#br0" timeOffset="11079.5786">24121 15692 168 0,'3'27'66'0,"3"-6"-36"0,0 11-37 16,-6-6 8-16,6 1 11 16,-3 7 6-16,-3-7-6 15,3-4-2-15,0 1-2 16,0 3-4-16,0-4-3 15,3-7 0-15,-6-10-4 16,0-6 2-16,3-3 1 16,-3-5 0-16,0-3-3 15,0-7 2-15,0-16 3 16,0-1 1-16,0-2 5 16,0 0 3-16,-3 3 2 15,6-3 3-15,-3 0-9 16,11 5-2-16,-2 3 1 15,6 5 1-15,0 3-3 16,3 5-1-16,0 5 5 0,-3 6 5 16,6 8-1-16,5 10 3 15,-2 5-4-15,-3 1 1 16,-6 5 4-16,-9 0 2 16,-9-1-3-16,-6 1 1 15,-3-8-7-15,-6 3-1 16,-3-6-11-16,-8-3-5 15,5-4-16-15,-3-6-7 16,3-3-37-16,-3-2-16 0,7-3-31 31</inkml:trace>
  <inkml:trace contextRef="#ctx0" brushRef="#br0" timeOffset="15783.2562">17784 4919 124 0,'18'-16'46'0,"-15"16"-24"16,0 13-2-16,-3-8 21 0,0-5-2 15,0 0 1-15</inkml:trace>
  <inkml:trace contextRef="#ctx0" brushRef="#br0" timeOffset="16037.9109">17799 4940 378 0,'-12'13'26'0,"-6"6"-8"0,0-4-2 15,-3 1-1-15,3 0-8 16,1 0-2-16,2-3-1 16,3-2 0-16,3-1 0 15,3-2 0-15,0 0 0 16,3-2 0-16,0-1-2 0,3 3 1 15,6 0-2-15,3 0 2 16,3 5-4-16,3 5 0 16,0-2 1-16,-1-2 0 15,1-1 0-15,3-5 0 16,-3 0-7-16,3-3-3 16,-3 0-16-16,-3-2-9 15,0 0-19-15,-3-3-8 16,-1-3-38-1</inkml:trace>
  <inkml:trace contextRef="#ctx0" brushRef="#br0" timeOffset="16565.7612">17736 5072 120 0,'-6'-3'46'0,"6"3"-24"0,-3 0 3 16,3 0 20-16,0 0-7 15,-3 0 0-15,3 0-10 0,0 0-3 16,0 0-14-16,0 0-2 0,0 0 1 15,0 0-4 1,6 0-1-16,3 3 4 0,15-3 2 16,0 0 2-16,6 3 5 15,2-3-1 1,7 0 1-16,6 0 0 16,5 2-2-16,7-2-4 0,2 0-2 15,-2 0-4-15,-4 0 1 16,-5 0 5-16,0 0 2 15,-4 0-1-15,-8 0 0 16,-6 0-1-16,-6 0 0 16,-6 0-4-16,-4 0 0 15,-2 0-3-15,-3 0 0 16,-3 0-3-16,0 0 1 16,0 0-4-16,-6 0-2 0,0 0-5 15,0 0 0-15,0 0-23 16,3 0-9-16,0 0-30 15,0 0-13-15</inkml:trace>
  <inkml:trace contextRef="#ctx0" brushRef="#br0" timeOffset="22101.1622">18989 4932 124 0,'-3'-3'49'0,"3"6"-26"0,3-6-12 0,-3 3 15 16</inkml:trace>
  <inkml:trace contextRef="#ctx0" brushRef="#br0" timeOffset="22252.6958">18989 4940 295 0,'0'13'38'16,"0"8"-19"-16,0 3-6 0,-3 5-2 15,0 5-4-15,0 6 1 16,0 0-5-16,0-6-2 16,3-2 0-16,0-6 1 15,0-4-8-15,0-4-3 0,0-5-31 16,0-7-79 0</inkml:trace>
  <inkml:trace contextRef="#ctx0" brushRef="#br0" timeOffset="22539.9405">18864 4974 228 0,'-21'-2'88'0,"13"2"-48"0,5 0-34 0,3 0 22 15,0 0-17-15,3 0-4 16,3 2-2-16,2 1-1 16,10-1-2-16,3-2-4 0,3 0 1 15,3-2 1 1,3-1 2-16,-4 3-10 0,1-2-4 16,-3 2-23-16,-6 2-8 15,-3 1-48 1,-6 5-30-16,-6 2 57 15</inkml:trace>
  <inkml:trace contextRef="#ctx0" brushRef="#br0" timeOffset="22752.1185">18924 5297 192 0,'-15'3'71'0,"15"2"-38"0,15-5-39 16,-6 3 12-16,0-1 5 15,3-2 5-15,3 0-8 16,2 0-2-16,4 0-4 16,3 3 1-16,0-3 0 0,0 2-15 15,-1 1-4-15,1 0-30 16,-6-1-10-16,0-2-17 16</inkml:trace>
  <inkml:trace contextRef="#ctx0" brushRef="#br0" timeOffset="23018.3987">19254 4982 208 0,'-18'8'79'0,"18"8"-42"0,-6 13-39 0,0-13 17 16,-2 10-9-16,2 9 2 16,0 2-5-16,-3-3 0 15,6-2-1-15,3-3-2 0,0-2 1 16,6-4-28-16,-3-7-9 0,0-3-110 31,3-13 62-31</inkml:trace>
  <inkml:trace contextRef="#ctx0" brushRef="#br0" timeOffset="23362.6355">19248 5003 184 0,'-3'-2'68'0,"3"2"-36"0,0 0-37 16,3 10 23-1,0 6 3-15,3 8-8 16,3 8-4-16,0 5-6 16,0-3-3-16,3-2 3 0,0 0 0 0,-3-6 1 15,6-5-5-15,-3-5 1 16,2-8 4-16,-2-3 5 16,-3-5 1-16,0-8 4 15,0-5-1-15,-3-16 2 16,0-3-8-16,-3-2-2 15,0-3-3-15,0 2 1 16,0 6-4-16,0 8 0 16,-3 3-8-16,0 4-2 15,0 4-36-15,3 5-14 16,0 2-40-16</inkml:trace>
  <inkml:trace contextRef="#ctx0" brushRef="#br0" timeOffset="23620.0188">19486 4972 192 0,'-8'2'74'0,"8"3"-40"0,0 9-35 16,0-4 15-16,0 9-1 15,0 7 2-15,0 11-6 16,0 0-3-16,0-2-3 15,0-1-3-15,0-5 3 0,0-2-2 0,0-6 2 16,0-3-7-16,0-4-1 16,0-6-29-16,0-8-10 15,0-6-33 1,2-4-25-16,4-4 44 16</inkml:trace>
  <inkml:trace contextRef="#ctx0" brushRef="#br0" timeOffset="23978.2822">19528 4911 200 0,'-6'-16'77'0,"6"16"-42"0,3 0-41 16,0 13 20-16,0 3 1 16,3 8-3-16,0 10-2 0,0 1-5 15,3 2-2-15,0 0 1 0,0-6-2 16,3-2-2-16,0-7 1 15,2-7 1-15,-2-4 1 16,0-3 1-16,0-3 0 16,0-5 0-16,-3-5 4 15,0-6 3-15,0 1 2 16,-3-6 3-16,0-3-7 16,0-4-3-16,-3-4-3 15,-3 1 0-15,0 2-4 16,0 0 0-16,0 3 1 15,-3 2 2-15,0 4-6 16,0-1 1-16,0 5-37 16,3 11-70-1,3 3-26-15,3 2 39 16</inkml:trace>
  <inkml:trace contextRef="#ctx0" brushRef="#br0" timeOffset="24217.3087">19802 4871 132 0,'-3'-3'52'0,"6"6"-28"0,-3-3-17 0,0 0 15 16,0 5-2-16,0 3 3 0,0 8 0 16,0 3 1-16,9 4-13 15,-3 12 2-15,0-3 1 16,-3 5-5-16,0 2-3 0,0-4-3 15,0-6 0 1,0-3-7-16,0-7-1 0,0-6-80 16,6-8-15-1</inkml:trace>
  <inkml:trace contextRef="#ctx0" brushRef="#br0" timeOffset="24413.8531">19853 4890 252 0,'-12'-3'96'0,"12"3"-52"0,3 0-51 16,3-3 36-16,3 1-19 16,-1-1-4-16,1 0-2 15,3 3-3-15,3 0-9 0,0-2-5 16,-3 2-35-16,0 0-14 15</inkml:trace>
  <inkml:trace contextRef="#ctx0" brushRef="#br0" timeOffset="24636.6568">19856 5024 240 0,'8'0'90'0,"-5"0"-48"0,0-2-49 0,-3 2 16 0,6 0-8 15,6 0 2-15,3-3-11 16,0 1-4-16,3 2-36 16,-3 0-16-16,-3 0-20 15,0 2-8-15</inkml:trace>
  <inkml:trace contextRef="#ctx0" brushRef="#br0" timeOffset="24834.5468">19856 5233 200 0,'-15'-2'77'0,"18"2"-42"0,9 2-34 0,-7 1 14 16,1 0-6-16,3-3 0 15,0 0-5-15,6 0-1 16,0 2-1-16,3-2-2 0,0 0 1 15,0 0-19-15,-1 0-5 16,-2 0-132 0,12-15 66-1</inkml:trace>
  <inkml:trace contextRef="#ctx0" brushRef="#br0" timeOffset="25088.7897">20171 4919 204 0,'-15'13'77'0,"15"0"-42"0,-3 14-41 16,3-14 14-16,0 11 2 16,-3 5 5-16,3 8-3 15,0-3-2-15,0 1-5 16,0-4-6-16,3-4 0 0,-3-3 1 15,0-6 0-15,0-5-20 16,0-2-9-16,0-6-16 16,0-5-7-16,-3-5-23 15</inkml:trace>
  <inkml:trace contextRef="#ctx0" brushRef="#br0" timeOffset="25461.9618">20141 4932 196 0,'3'-27'74'0,"6"19"-40"0,3-10-22 0,-3 13 19 16,3-3-12-16,3 0-1 15,0 2-8-15,3 4-2 16,-4 2-4-16,4 5 4 0,-6 3 2 16,-6 5-1-16,-3 6 2 0,-9-3-8 15,0 2-4 1,-3-2-7-16,-3 0-2 15,0 0 7-15,1-6 4 0,-1 1 0 16,3-3 2-16,3 0-4 16,3-3 0-16,3 0-4 15,3 6-1-15,6 5 7 16,3 2 6-16,3-2 1 16,2 5 1-16,-2-5-3 15,0 6 1-15,-3-4-4 16,0-2-2-16,-3-3 2 15,0 0 2-15,-3-2-15 16,0 0-8-16,0-6-35 16,-3 0-14-16</inkml:trace>
  <inkml:trace contextRef="#ctx0" brushRef="#br0" timeOffset="25818.6088">20686 4829 176 0,'-3'8'66'0,"3"5"-36"0,3 16-15 0,-3-11 18 0,-3 4-5 15,0 4 0-15,0 6-11 16,0-3-5-16,3 0-7 16,0 0-4-16,0 3 0 0,0-6-6 15,0-2-1-15,0-5-28 16,0-3-13-16,0-6-41 15,3-2-31 1,0-3 53-16</inkml:trace>
  <inkml:trace contextRef="#ctx0" brushRef="#br0" timeOffset="26139.7994">20787 5064 180 0,'-6'8'68'0,"3"3"-36"0,0 5-24 0,3-1 16 16,0 9-10-16,0-3-1 15,0 1-5-15,3-4 0 16,3-2-5-16,0 0 3 0,6-6 0 16,0-2 4-16,3-8 4 15,3-2-4-15,0-9 2 0,-4-5-5 16,1 0-2-16,-6-2-2 15,-3 2 0-15,-3-3-2 16,-6 1-1-16,-3 2 1 16,-3 0 1-16,-3 6-6 15,1 2 1-15,-1 2-21 16,0 4-7-16,3-1-22 16,3 0-6-16,0 1-29 15</inkml:trace>
  <inkml:trace contextRef="#ctx0" brushRef="#br0" timeOffset="26437.8379">20942 5101 168 0,'-9'21'63'0,"9"6"-34"0,3 12-23 0,0-23 15 15,0 0-2-15,3 0 3 16,3 0-3-16,6-5-2 15,3-1-9-15,-1-5 1 0,1-5 2 16,0-2 5-16,0-6 2 16,-3-3-5-16,-3-5-3 15,-3-5-5-15,-3 0-2 16,-6 0 1-16,-6 2 0 16,-3 1-2-16,-6 2-2 15,-6 5-2-15,3 3 1 16,0 1-23-16,4 1-10 15,2 1-24-15,3 0-9 16,3-1-28 0</inkml:trace>
  <inkml:trace contextRef="#ctx0" brushRef="#br0" timeOffset="26831.1708">21135 5072 156 0,'6'34'60'0,"3"-2"-32"0,0 21-13 15,-6-32 18-15,0 6-1 16,3 2 1-16,3 3-16 16,-3-1-5-16,0-4-8 15,0-3-3-15,-3-6 2 0,0-2-2 16,0-3 2-16,-3-5 4 16,0-5 4-16,-6-6-11 15,0-7-2-15,0-14-1 0,0-3-2 16,-3-4-1-16,3-14 1 15,3 0 1-15,0 2 2 16,3 4 1-16,3 4 1 16,6 6 2-16,6 8 1 15,-3 5 1-15,3 8 0 16,0 5 6-16,0 11 6 16,-1 6 1-16,-5-1 1 15,-3 5 2-15,-6 9 2 16,-3-3-10-16,-3-3-4 15,0-5-14-15,-2-3-6 16,-7-8-47-16,0-5-21 16,3-13-43-16</inkml:trace>
  <inkml:trace contextRef="#ctx0" brushRef="#br0" timeOffset="27566.3918">22037 4956 164 0,'-23'-14'63'16,"8"22"-34"-16,-6-2-19 0,9-1 17 0,-6 6-11 16,-6 2-2-16,3 5-6 15,4 6-3-15,2 3-2 16,3 12-5-16,6 1 1 0,0-6 3 15,12-2 1-15,6-3 1 16,6-8 2-16,2-7 3 16,1-9 5-16,6-8-4 15,-6-7 0-15,-3-14-2 16,-3-5 2-16,-3-3-5 16,-4-2-1-16,-5-3-2 0,-3-6 1 15,-3-2-2-15,-3-5-1 16,1 2 1-16,-4 6 1 15,0 8 3-15,3 7 2 16,0 6-1-16,0 10 1 16,0 11-6-16,3 11-1 15,3 13 0-15,3 8 2 16,0 7-1-16,3 6 2 16,0 3-2-16,0 2-1 15,3-5 1-15,0-3 1 16,-1-7-14-16,1-6-7 15,0-11-30-15,0-4-13 16,0-9-43-16</inkml:trace>
  <inkml:trace contextRef="#ctx0" brushRef="#br0" timeOffset="27867.003">22121 5027 204 0,'0'3'77'0,"0"-3"-42"0,12 10-43 16,-9-2 12-16,3 5 7 15,-3 3 7-15,-1 8 4 16,1 3 2-16,0-4-13 16,0-4-4-16,-3-3-1 0,0-3-1 15,0-2 0-15,0-3 5 16,0-3 6-16,0-13 3 16,-3-8-8-16,-3-2-2 15,4-4-5-15,-1 1-1 16,3 0-1-16,0 3-2 15,3 2-2-15,-1 2 1 16,1 1-1-16,3 3 0 16,3 2-9-16,0 2-3 15,3 4-42-15,3-1-17 16,6 0-38 0</inkml:trace>
  <inkml:trace contextRef="#ctx0" brushRef="#br0" timeOffset="28270.2391">22424 4995 208 0,'-12'-2'79'0,"6"2"-42"0,-11 5-32 0,14-2 19 0,-9 5-2 16,0 2 2-16,-3 3-13 16,0 6-7-16,0 2-2 15,3 11-2-15,3 0 2 0,0-3-8 16,6-6-3-16,3-4 11 15,3-3 8-15,3-3-3 16,0-8-1-16,3-5-1 16,0-2-1-16,3-17-5 15,-3 1 1-15,0-1 2 16,-3 1 1-16,0-3 1 16,-3 2 0-16,-3 3 0 15,0 6 0-15,-3 2 0 16,6 2 0-16,-6 6-5 0,3 6-1 15,0 2 1-15,3 2 2 16,0 6 0-16,6 5-1 16,-3-2-2-16,3-1 1 15,0-5-17-15,2-2-5 16,-2-3-20-16,3-5-8 16,0-3-14-1,0-11-45-15,0-8 25 16</inkml:trace>
  <inkml:trace contextRef="#ctx0" brushRef="#br0" timeOffset="28697.099">22514 5017 236 0,'-3'-3'90'0,"6"6"-48"0,0 2-40 0,-3 0 19 0,0 6-13 16,0 2-4-16,0 3 3 16,-3 5 3-16,3 5-5 15,3-2-3-15,0-5-1 16,3-1-4-16,-1-5 0 0,4-2 4 15,0-3 1-15,3-3-14 16,0-10-4-16,-3-8-1 16,0 0 0-16,0 2 5 15,-3 0 5-15,0 6 4 16,0 0 2-16,0 2-2 16,-3 1 2-16,6 2 1 15,-3 0 2-15,3 0 3 16,-1 0 4-16,4 0 7 15,0-3 4 1,0-2-1-16,0-3-2 0,0-3-3 0,-3-2-1 16,0 0-3-16,-6-3-1 15,-3 0-1-15,-3 0 2 16,-6 3-5-16,-3 0-1 16,0 2-7-16,0 3 0 15,-3 3-19-15,6 2-8 16,0 3-15-16,3 5-7 15,1 1-38 1,5-1-33-16,5 0 48 16</inkml:trace>
  <inkml:trace contextRef="#ctx0" brushRef="#br0" timeOffset="29006.8919">22909 4966 252 0,'0'-8'93'0,"3"8"-50"0,-6-2-26 16,1 2 27-16,-4 0-14 16,3 2-3-16,-6 1-15 15,0 5-8-15,0 0-2 16,0 2-5-16,3 1 2 0,6 5-4 16,0 2 1-16,3 1 0 15,0-1 2-15,0 6 1 16,-3 0 3-16,0-3 1 15,-3-2 1-15,-3-3 0 0,-3-3 0 16,0-3 0 0,-3-2 2-16,0-2-5 0,-3-12-3 15,6 1-24-15,-2-6-7 16,8-2-28-16,0 0-11 16,9 0-39-1</inkml:trace>
  <inkml:trace contextRef="#ctx0" brushRef="#br0" timeOffset="29517.0154">23386 4948 224 0,'0'-14'85'0,"0"14"-46"0,-9 0-24 16,6 3 24-16,-6 0-15 16,-3-1-3-16,-9 6-15 15,0 3-3-15,0 7-3 16,-2 6 0-16,2 3 0 0,0-1 2 15,12 11 1-15,3 0-6 16,6-5 0-16,6-3-1 16,3-8-1-16,12-5 8 0,-3-5 3 15,0-9-6 1,2-4-1-16,-2-17 0 16,-3 1 0-16,0-3 3 0,-3-3 1 15,-6-5-1-15,0 2 1 16,-3 3-2-16,-3 6 2 15,0 5 2-15,0 2 4 16,0 6-6-16,0 5-4 16,6 8 0-16,3 5 0 15,3 3 1-15,2 0 0 16,4 7 0-16,0 4 2 16,0-6-17-16,3-5-4 0,6-13-110 15</inkml:trace>
  <inkml:trace contextRef="#ctx0" brushRef="#br0" timeOffset="30551.5971">23924 4945 176 0,'-14'8'68'0,"8"-3"-36"0,21 16-31 16,-10-7 14-16,4 7 9 15,0 5 10-15,0 6-3 16,0 5 2-16,-6-2-19 16,6-4-4-16,-3-7-2 0,0-5-4 15,-6-4-1-15,6-4 12 16,-6-3 5-16,-6-8-6 15,6-3-3-15,-6-10-4 16,-3-11-2-16,3 0-1 16,-3-2 0-16,9 0-7 15,0-1-2-15,6 3 2 16,-3 3 1-16,9 3-1 0,-3 4 2 16,9 4-19-16,0 2-7 15,3 0-24-15,-1 3-10 16,1 2-9-16,0 0-2 15,-3 1 21 1,-3-1 24-16,-3 0 30 16</inkml:trace>
  <inkml:trace contextRef="#ctx0" brushRef="#br0" timeOffset="30822.5591">24157 4987 236 0,'0'6'65'16,"-3"2"-15"-16,0 2-11 0,-3 3-25 16,-3 6 3-16,6 2 1 15,3 3-4-15,0 5 2 0,3-5-3 16,9-3 0-16,-3-5-5 15,9-6-3-15,-1-10 2 16,-2-2 2-16,6-9-4 16,-3-2-1-16,-6-3-2 15,3-2 1-15,-9-4 2 16,-6 1 2-16,-6 0-6 16,-3 0 0-16,-9 5 1 15,0 3 1-15,3 2-10 16,0 3-3-16,0 0-28 15,4 3-13-15,5 2-26 16,3 3-10-16,6-2-15 16</inkml:trace>
  <inkml:trace contextRef="#ctx0" brushRef="#br0" timeOffset="31212.2404">24347 4958 228 0,'3'11'88'0,"6"5"-48"0,0 8-40 0,0-11 18 15,-6 5-3-15,3 1 3 16,3-1-4-16,-3-2 0 16,3 3-8-16,0-9 0 0,3-4 1 15,-4-4-1-15,10-4 1 16,-6-4-6-16,6-2-1 0,-3-2-2 16,-6-3 0-16,6 2 2 15,-9 3 0 1,3 0-3-16,-3 11-2 15,0 2 0-15,2 3 5 16,1 3 4-16,3-3 3 16,-3-1 3-16,9-1 12 15,0-6 6-15,-3-3-1 16,6-5-2-16,-6-2 0 16,-4-6 1-16,-2-3-3 15,-9 1 0-15,-6-1-1 16,-2 1-2-16,-13 2-17 15,0-3-9-15,0-2-28 16,0 5-11-16,3 3-72 16,6-3-99-1</inkml:trace>
  <inkml:trace contextRef="#ctx0" brushRef="#br0" timeOffset="33348.9255">9452 4564 160 0,'-3'3'63'0,"3"-3"-34"0,0 0-12 16,0 0 22-16,0 0-5 15,0 0 3-15,0 0-10 16,0 0-2-16,0 0-14 16,3-3-7-16,0 0 0 0,0-2 1 15,3-3 2-15,0-5-3 16,0-6-3-16,-3 1 0 16,0 5-1-16,0-1 0 15,0 4 2-15,0 2-1 16,-3 3-1-16,3 2-2 0,0 0 1 15,0 3-1-15,-3 0 0 16,6 0 2-16,0 8 0 16,0 0 2-16,0 5 1 15,0 1 3-15,0 2 1 16,0 2-1-16,0 1-1 16,-3-1-3-16,0 1 1 15,0-1-2-15,0 1 2 16,0-3-4-16,-3-3-2 15,0-3-9-15,0 1-5 16,0-3-20-16,0-3-6 16,0 0-24-16,0 6-10 15,0-3-10 1</inkml:trace>
  <inkml:trace contextRef="#ctx0" brushRef="#br0" timeOffset="33618.9308">9518 4778 180 0,'-9'0'68'0,"9"0"-36"0,0 0-24 16,0 0 18-16,0 0-4 15,0 0 8 1,6-8-8-16,3 1-11 16,0-4-1-16,0 0 3 0,3 3-5 0,11 3 0 15,1 0-2-15,-3 0 1 16,0-1-4-1,0 1 0-15,-3 2-3 0,-3 1-3 16,-4-1 2-16,-2 0 2 16,-3 1-33-16,0-1-16 15,0-2-68 1</inkml:trace>
  <inkml:trace contextRef="#ctx0" brushRef="#br0" timeOffset="34067.8396">9863 4493 168 0,'-18'0'66'0,"18"16"-36"0,0-24-22 0,0 16 16 15</inkml:trace>
  <inkml:trace contextRef="#ctx0" brushRef="#br0" timeOffset="34746.1834">9845 4514 341 0,'0'0'25'16,"6"5"-10"-16,0-2-7 0,0-3 0 15,0 0 5-15,3-6 2 16,3 1 0-16,0-8-5 15,3 2-2-15,3 3-4 16,2 0-1-16,1 1 1 16,9 1 2-16,3 1-1 15,-3 2 2-15,-1 1 0 16,-2 2 1-16,3 2-2 16,0 1 1-16,-4 2 2 15,1 1 5-15,-3 4-6 0,-3-2 0 16,0 0-4-1,0 0-3-15,-1 3 4 16,1-4 4-16,0 1-7 0,0 0-1 16,-3 0-1-16,-3 3 0 15,0-1 2-15,2 1 1 16,-2 0-1-16,3-1 1 16,-3 3-4-16,0 1 0 15,0-4 1-15,-3 1 0 16,0-1 0-16,0 1 0 15,-1 0-3-15,1 2 2 16,-3-3 1-16,0 6 2 16,0-3 3-16,0 1 2 15,0 2-6-15,0-1-2 16,-3-1 0-16,3-1 2 16,-3 0-2-16,0 0 0 0,0-2 1 15,0 0 2-15,3-1 1 16,-4 1 3-16,1-3-3 15,0 5-2 1,3 3 2 0,0 0-2-16,-3-3-1 15,0 0 3-15,-3 0 2 16,0 3 2-16,0-3 1 16,0 1 0-16,-3-4-4 15,0 1-1-15,0-1-1 16,3 1-2-16,-3-3 1 0,0-3-1 15,3-2-11-15,-3-3-3 16,0 0-13-16,0 0-3 16,0-3-19-1,-3-2-9-15,-3 0-40 0,3-3-15 16,-9 0 14 0</inkml:trace>
  <inkml:trace contextRef="#ctx0" brushRef="#br0" timeOffset="35118.0894">10646 4961 156 0,'-3'-13'60'0,"3"26"-32"0,0-2-15 0,0-11 17 0,3 5 2 16,0 3 6-1,3 0-8-15,0 2-3 0,0 1-15 16,3 2-1-16,0-2 2 0,3-1-3 15,0 1 0 1,-4-3-2-16,1-3 0 0,0 0-4 16,0-2-1-16,-3 0 1 15,0-3 2-15,0-3 1 16,0-2 1-16,0-6-4 16,0-2-3-16,0 0 2 15,0-1 0-15,0 4-4 16,0-6 1-16,-3 3-2 0,0 2 0 15,0-5 0 1,0 3-15 0,-3 2-6-16,0 4-15 0,0-1-6 15,0 2-18-15,0 1-6 16,3 0-24 0</inkml:trace>
  <inkml:trace contextRef="#ctx0" brushRef="#br0" timeOffset="37055.1901">11021 3450 188 0,'-24'5'71'0,"24"-7"-38"0,-3 2-17 0,3 0 22 0,0 0-16 16,0-3-2-16,3 1-12 15,6-9-5-15,3 3-2 16,3-3 3-16,0-2 2 0,3 3-2 16,0 4-3-16,-1 6 0 15,4 11-1-15,-3 2 0 16,-9 3 0-16,-6 8 2 16,-3-3 3-16,-6 8 0 15,-3-2 0-15,-3-4-1 16,0 1 2-16,-3 0-1 15,4-5 0-15,-1-6 1 16,3-3 1-16,3 1-3 16,3-3-1-16,0-3-3 15,6-2-1-15,6-1 5 16,3 1 2-16,6-3-2 0,2 0-1 16,4 3-1-16,0-3-2 15,-3 0-4-15,-3 0-2 16,0 2-39-16,-4-2-15 15,1 0-60 1</inkml:trace>
  <inkml:trace contextRef="#ctx0" brushRef="#br0" timeOffset="38044.2634">11122 3768 124 0,'3'-3'46'0,"-3"6"-24"0,0-1-10 0,0-2 16 16,0 6-10-16,0-1-2 0,0 8-3 15,0 6-1-15,0-1-6 16,0 1 5-16,0 2 2 0,3 0-2 16,0 3 1-16,0-3-1 15,-3 8 3-15,0-2 2 16,0 2-1-16,3 2-5 16,-3-1-2-16,0-1-2 15,0-3-1-15,0 3-3 16,0 3-2-16,-3 0 1 15,3-1 1-15,0 1-3 16,0-5 0-16,0-1 1 16,0 3 2-16,0 0 1 15,0-2 1-15,3-1-2 16,-3-2 1-16,3 3-4 16,0-4 0-16,-3 1 1 0,0-3 0 15,0 0 0-15,0-2 2 16,0 0-1-16,3 2-1 15,-3 0 1-15,3 0-1 16,-3-2-3-16,3-4 2 16,-3 1 1-16,3 0 2 15,-3-3-3-15,3 1 0 16,-3-1 1-16,0 0 2 16,0 0-3-16,0-2 0 15,0-1 1-15,0 1 2 16,0-3-1-16,0 5-1 0,0-2 3 15,0 2 2 1,0-5-2-16,0 3 0 0,0-4-1 16,0 1-2-16,3 0 1 15,-3-2-1-15,0-4 0 16,0 1 2-16,0-3-12 16,0 0-3-16,0 0-12 15,0 0-4-15,-3-3-33 16,0-2-12-16,0-8-15 15</inkml:trace>
  <inkml:trace contextRef="#ctx0" brushRef="#br0" timeOffset="38405.6755">11084 4826 136 0,'-3'0'52'0,"6"5"-28"0,-3 3-4 0,0-2 21 16,0 1-5-16,3 4 2 16,0 2-13-16,3 1-3 15,-1 1-13-15,1-1-3 0,3 1 0 16,-3-1-3-16,0-1-2 16,0 0 2-16,0-2 2 15,0-3-2-15,0-3-2 16,-3-2 2-16,6-3 2 15,0-3 0-15,3-2-3 16,0-6 2 0,-3-5-5-16,0 0 0 0,-1 0 1 15,-2 3 0-15,0 3 0 16,0-1 0-16,-3 1-11 16,0 2-3-1,-3 0-31-15,3 2-10 0</inkml:trace>
  <inkml:trace contextRef="#ctx0" brushRef="#br0" timeOffset="39531.7936">11566 3445 132 0,'-9'-3'52'0,"6"3"-28"0,0 0-8 16,3 0 16-16,-3 0 2 15,0 0 5-15,0 0-5 16,0 0 0-16,0 0-19 16,0-2-2-16,0-1 0 0,3 0-5 15,0-5 0-15,3 3-6 16,3-6-4-16,3 6 1 16,3-5 0-16,0 7-2 15,6-2 2-15,-1 7 1 0,-2 9 0 16,0-1 2-16,-3 4 1 15,-9-4 5-15,-3 4 5 16,-6-1-5-16,-3 0-2 16,0 0-3-16,0-2-3 15,3-3 1-15,3 2-1 16,0-7-7-16,3 2-3 16,3 1 3-16,6-1 4 15,6 0 0-15,0 6 1 16,0 2 4-16,-3 0 3 15,0 3 11-15,-3-3 5 16,-3 1 4-16,-6-1 2 16,0-3-8-16,-6 4-1 15,-3-4-11-15,-6-2-4 0,0 0-7 16,0-3-2-16,0-2-22 16,3 0-6-16,3-1-29 15,1-2-11-15,5 0-53 16</inkml:trace>
  <inkml:trace contextRef="#ctx0" brushRef="#br0" timeOffset="40641.6365">11673 3773 116 0,'12'0'44'0,"-24"3"-24"0,18-1 1 0,-9 1 19 16,3-3-6-16,3 5-2 16,-6 6-12-16,0 5-2 15,0 0-11-15,3-1 5 0,0 4 1 16,3-1 5-16,0 4 3 15,0-4-5-15,-3 6 1 16,0 2-6-16,0-2-1 16,0 0-2-16,0 0 0 15,0 5-4-15,-3-3-1 16,0-2 1-16,0 0 0 16,0 0-2-16,0 0 1 0,0 5-2 15,0-3 2-15,3-2-4 16,0-3 0-16,0 0-1 15,0-2 0-15,0-1 2 16,0 1 2-16,0-1-1 16,0 1-1-16,-3 2 1 15,3-2 1-15,-6-3-3 16,6 2 0-16,-6 1 1 16,3-1 2-16,-3-2-3 15,9 0 0-15,-6 0 1 0,0 0 0 16,0-1 0-16,0 1 0 15,0-2 0-15,0-1 0 16,3 5-3-16,0-2 2 16,0 8 1-1,-3-3 2-15,3-2 3 16,0-3 2-16,0-1 1 16,0 1-4-16,0 0-1 15,0 0-1-15,0 0-2 16,0 2 3-16,0-2 2 15,0-2-2-15,0-1 0 16,0-3 1-16,0 1 0 16,0-6-5-16,0 1 1 15,0-1-5-15,0-5-1 16,0 0-19-16,0-5-7 16,-3-3-29-16,0-3-12 0,3-2-43 15</inkml:trace>
  <inkml:trace contextRef="#ctx0" brushRef="#br0" timeOffset="41016.2498">11548 4765 176 0,'-3'3'66'0,"6"-8"-36"0,-3 12-15 16,0-1 18-16,3 4-3 0,0 4 2 15,3 4-7 1,0 1-3-16,0 4-12 0,0-1-2 16,0-4-1-16,0-2-1 15,0-3 1-15,0 0-4 0,-1-2 0 16,-2-3 1-16,0 3 2 16,0-6-5-16,3 0-1 15,-6-5-2-15,0 3 0 16,6-3 2-1,6 0 0-15,-3-3 0 16,0-5 2-16,0-10 1 16,0 2-1-16,-3 3 1 15,0-1-2-15,0 4-1 16,0-3-8-16,-3-1-3 16,0 4-34-16,0-1-15 15,3-2-57-15</inkml:trace>
  <inkml:trace contextRef="#ctx0" brushRef="#br0" timeOffset="41867.4867">11988 3620 308 0,'-5'7'115'0,"7"-9"-62"0,-2 4-60 15,0-2 19-15,0 0-13 16,0 0-1-16,0 0-15 16,0 0-4-16,6 0 11 15,0 0-50-15,3-2-21 0</inkml:trace>
  <inkml:trace contextRef="#ctx0" brushRef="#br0" timeOffset="41967.456">12108 3622 260 0,'-3'-13'99'0,"3"26"-54"0,0-8-55 0,0-5 16 15,0 0-8-15,0 0 0 16</inkml:trace>
  <inkml:trace contextRef="#ctx0" brushRef="#br0" timeOffset="42024.6699">12119 3635 259 0,'12'3'-141'15</inkml:trace>
  <inkml:trace contextRef="#ctx0" brushRef="#br0" timeOffset="42144.6949">12259 3633 256 0,'-3'0'96'0,"6"2"-52"0,-3 1-51 0,0-3 16 16,0 0-8-16,0 0-1 16,0 0-26-16,0 0-10 0,0 0-66 15,3 5-28-15</inkml:trace>
  <inkml:trace contextRef="#ctx0" brushRef="#br1" timeOffset="54166.6244">20353 13171 172 0,'0'-5'66'0,"-3"-14"-36"0,-3 9-15 16,0 7 18-16,-3 0-7 15,-6 1-3-15,0-1-5 16,-6 0-1-16,-3 1-9 15,-8 2-10-15,-4 5-3 0,-3 14 2 16,1 2 3-16,-1 5 1 16,3 1-1-16,6 4-2 15,-2 1 1-15,5 2 1 16,-3 4 0-16,6 1 0 16,6 1 0-16,4 13 0 0,2 0 0 15,0-3-3-15,0 3 0 16,0 2 2-16,-3-7 2 15,-3-6 2-15,0-2 3 16,-3-3 8-16,-8-5 5 16,-1-6-3-16,0-2-1 15,0-3-5-15,1 3-1 16,-4-5-3-16,3 5-1 16,-9-9 3-16,4 1 3 15,-4-3-4-15,0-2 1 0,-8 0-5 16,-1-1-2-16,0-2 2 15,1 0 0-15,-4-3 3 16,-2 1 1-16,-1-1-8 16,0-2-1-16,-5-1 2 15,-1-2 4-15,-2 3-1 16,2 0 0-16,-8-1-1 16,2-2 1-16,-2 0-2 15,-1 0-1-15,1 0 3 16,0 0 0-16,-4 0-1 15,4-2 1-15,-1-1-4 16,-5 0 0-16,-4 1 1 0,4 2 2 16,-3-3-1-1,2-2-1-15,-5 5-4 16,-4-3-2-16,1 3 7 0,3-3 4 16,-1 1-2-16,4-1 0 15,-9 3-8-15,5-3-2 16,1 3 8-16,3 0 4 15,-1 0-2-15,-2 0-2 16,-7 0-5-16,1-2 0 16,6 2 4-16,-4-3 4 15,4 1-8-15,-6-6-2 16,2 0 7-16,1 0 6 16,-6 2-8-16,2 1-1 0,-5-5 1 15,0 2 0-15,0 8 1 16,-1 0 2-16,1-3-1 15,-3-2 2-15,0-1-2 16,5 9-1-16,-5 0-2 16,3-1 1-16,-3 1-1 15,-22-3 0-15,19 0 2 16,0 3 2-16,6-3-3 16,-4 0 0-16,7 2 3 15,6-2 1-15,-3 0-4 16,2 0 1-16,7 3 2 15,-4-3 1-15,1 0-6 16,6 10-2-16,2-2 4 16,-2-5 2-16,2 0-2 15,-8-6-1-15,6 8 3 0,2-2 3 16,4 2-3-16,-7-5-1 16,7 0 0-16,-7 3 0 15,4 0 0-15,-1-1 2 16,4 1-1-16,-6-3-1 15,5 3-2-15,1-3-1 16,-7 2 2-16,4-2 0 16,2 3 3-16,7-1 1 15,-10-2-1-15,1 0-2 16,-9 3-4-16,2-3 0 16,4 3 4-16,-1-3 4 15,-5 2-3-15,0-2-1 0,-7 3 0 16,1 0 2-16,6 2-1 15,-4-2-1-15,1-3 1 16,-6 0-1-16,2 2 0 16,7 1 0-16,-6 0-3 15,-1-1 2-15,1 1-1 16,0 0 0-16,-1-3 4 16,7 2 3-16,-3 3-2 15,-10-2-2-15,1 0 0 16,3-1-1-16,0 1 0 15,2 2 0-15,4 1-3 16,-12-4 2-16,5 1-1 16,7 0-2-16,-3-1 3 15,2-2 2-15,-2 0 2 16,6-2 1-16,5-1-2 16,7 0 1-16,-7 1-2 0,4-1-1 15,-6 0-2-15,-1 1 1 16,4-1-1-16,2 0 0 15,-5 1 0-15,2 2 0 16,-2-3 0-16,0 0 0 16,2 3 4-16,4 0 1 15,-4 0-1-15,1 0-2 16,6 0-2-16,-7-2-1 16,4 2 4-16,2 0 1 15,7-3 0-15,-7 1 1 0,7 2-4 16,-4-3 0-16,-5 0-1 15,2 3-2-15,1 0 3 16,2 0 2-16,1 0-2 16,-1 0 0-16,-2-2 1 15,3 2 0-15,-1-3-3 16,4 3 2-16,5-3 1 16,-3 1 0-16,7-1 2 15,-1-2 3-15,4 2-4 16,-10 0-3-16,1 3 1 15,2 0 0-15,3 0 3 16,1 0 1-16,-1 0-6 16,4 0 0-16,-4 0 1 15,4 0 3-15,-1 0 0 0,6 3-1 16,1 0 1-16,2 2-1 16,3-5 0-16,7 3 2 15,2-1-1-15,0-2-1 16,0 0-2-16,0 0 1 15,1-2 1-15,2 2 2 16,0 0-3-16,-3 0 0 16,-8 0 1-16,-1 0 2 15,0 0-1-15,1 0 2 16,2 0-4-16,-3 2-2 16,3 4 2-16,1-4 0 15,-1 1-6-15,0 2 0 0,1 0 3 16,-7 1 2-16,0-1-1 15,1 3 0 1,2 0 2-16,0 0 2 0,0 0 0 16,7 0-1-1,-4 8-2-15,0-3-1 0,1-3 4 16,2 4 1-16,-3-4-3 16,3 1 1-16,-2 2-2 15,-1 0 0-15,6 0 2 16,-3 3 0-16,7 3 0 15,-1-1 0-15,0 4-3 16,3-1 0-16,0 5-1 16,7 9 3-16,-1-4-2 15,3-2-1-15,-3 3 5 16,3 0 1-16,-3 5-3 16,0-3 1-16,3 1-2 15,4-1 0-15,-1 3 0 0,0 0 0 16,3 11 0-16,0-3 0 15,0 0 2-15,0 0 2 16,0 5-3-16,0-8 0 16,0 1 1-16,0 2 0 15,0 0 0-15,0 0 2 16,1 2-1-16,-1 4 2 16,3-4-4-16,-6 1 0 15,3-1 1-15,0-2 0 16,3 0-3-16,0 3 2 0,-3-6 1 15,3 11 0 1,0 3 0-16,0-6 2 0,0 0-1 16,0 1-1-16,0-4 1 15,0-2-1-15,0 0 2 16,0-2 1-16,1 10-1 16,-1-3 1-16,0-5-2 15,0 0-1-15,0 0 1 16,3 0 1-16,-3-3-3 15,3 0 0-15,0 1 1 16,0-4 2-16,0 4-1 16,0 2 2-16,0-3-2 15,0-2 2-15,0-3-2 16,0 8-1-16,0-6 1 16,0 1 1-16,0-5-6 0,0 2 1 15,3-3 1-15,0 6 3 16,0 5 2-16,0 0 1 15,0 0-5-15,0-11-1 16,0 16 1-16,0-10 0 16,0 0 1-16,0-3 0 15,-3-3 2-15,3 0 1 16,0-2-4-16,0 0 1 16,3 8 0-16,0-1 2 15,0-2-3-15,0-2 0 16,3 2 1-16,0-3 0 15,0 3 0-15,0-2 0 0,0-1 0 16,0-2 0-16,0-6 0 16,0 6 2-16,0-6-1 15,3-2-1-15,-1 5-2 16,4-2 1-16,6-1-1 16,0-2-2-16,3 3 3 15,0-6 0-15,0-3-2 16,2 6 2-16,1-8 1 15,3 2 2-15,3-4-3 16,0 7 0-16,-1-3-1 16,4 1 0-16,3-6 2 15,-3 6 2-15,2-3-3 16,4-3 0-16,-3 0 1 16,-1-2 0-16,1-4 0 15,-3-1 0-15,6-1 0 0,-7-5 0 16,-2 0-3-16,-3-5 2 15,0 5 3-15,2-6 1 16,1-1-1-16,0 1-2 16,-3 1 3-16,8-3 0 15,-5 0-1-15,0-2-2 16,0-4 3-16,-4 1 0 16,1-3-1-16,-3 3-2 15,-3-3-2-15,3-5 1 16,-3 2 3-16,-1-2 1 15,-2 0 1-15,-3-8 0 16,0 0-2-16,3-3-2 0,0 6 1 16,3-6 1-16,-1 5-3 15,1 1-2-15,-3 0 2 16,3 2 2-16,3 3 0 16,3-1-1-16,-4-1 1 15,1-4 1-15,-3 6-3 16,3-6 0-16,-3 4 1 15,-3 4 0-15,-1-2 0 16,1 2 0-16,3 1 0 16,0-6 2-16,-3 0-3 15,-3 6 0-15,0 2 1 16,2-3 0-16,1-2 0 16,0 3 0-16,0-1 0 0,0 1 0 15,3 2 0 1,0 0 0-16,-4 0-3 15,7-2 2-15,6 4-1 0,-3 6 0 16,-3-2 4-16,-1-3 1 16,1 5-4-16,-3-6 1 15,9 1 0-15,-6 0 2 16,-1 0-1-16,1-1-1 16,0 4-2-16,6-3 1 15,-3-1-1-15,-1 9 0 16,1-3 2-16,0 0 2 15,9 0-1-15,-4 3 2 0,-2 0-2 16,0-1 2-16,-3-2-2 16,3 8-1-1,-4-5 1-15,10 5-1 0,-6-2-3 16,-3-9 0-16,2 3 2 16,1 3 2-16,0-1 2 15,0-1 1-15,-1 7-2 16,7-3 1-16,0 0 0 15,-3 1 3-15,2-4-8 16,-2 6 0-16,3-5 2 16,2-3 2-16,-5 5-3 15,-3 1-1-15,3-1 3 16,2-2 3-16,1 5-1 16,3 0-2-16,5 5 0 15,-2-5-1-15,0 0 0 16,-3 0 2-16,-1 0-3 15,4-5 0-15,-3 5 3 0,-1 0 1 16,4 0-4-16,-3 10 1 16,5-7 0-16,4 5 0 15,5 3 0-15,-5-3 2 16,0-1-3-16,-4-1 0 16,-2 4 1-16,0-7 2 15,2 2-3-15,1 3 0 16,6-8 1-16,-1 5 0 15,1 3 0-15,-4-8 2 16,7 6-3-16,-6-6 0 0,-1 5 1 16,7 0 0-16,-1-2 0 15,10 5 0-15,-4-3 0 16,4 0 2-16,-3-5-1 16,-1 3 2-16,4 0-4 15,-1-1 0-15,4-2 1 16,2 6 0-16,0-4 0 15,-2-2 0-15,-1 0-7 16,7 0-3-16,2 0 10 16,1 0 4-16,-7 3 1 15,4-3 0-15,-7-3-3 16,4 3-2-16,2 0-2 16,0 0 1-16,-2 0 1 15,-1 0 2-15,-2-2-3 16,-7 2 0-16,4 0 1 15,-4-6 0-15,13 6 0 0,-4 0 0 16,4 0 0-16,-4 0 0 16,4 0-3-16,-1 0 2 15,6 0-1-15,1 6-2 16,5-6 0-16,-5 2 3 16,2 4-5-16,9 2 2 15,-5-3 2-15,2 0 3 16,-3-5 0-16,7 0 2 15,8 8-4-15,-3-8 0 0,0 0-1 16,-5 0-2 0,-1-3 0-16,6 6 0 15,-3 2 3-15,4-5 0 0,-7 0 1 16,3 8 2-16,6 3-1 16,-2-11-1-16,-1-5-2 15,0 13-1-15,0-11 2 16,4 3 2-16,-1-5-2 15,0 5 0-15,-6 5-1 16,1-2 0-16,5 2 4 16,-3 3 1-16,-3-6-1 15,1-2-2-15,5 3-2 16,0-3 1-16,3 0 1 16,-8 0 0-16,-1 0-3 15,3 0 0-15,-3 5 2 16,1-5 2-16,-7-5 0 15,0 5 2-15,7 8-4 16,-7-5-2-16,0-3-1 0,-2 8 3 16,2-3 0-16,0-2 1 15,4-3-5-15,-7 5-1 16,0-3 3-16,-2-2 3 16,-4 0 1-16,6 0-1 15,-5-7 1-15,-7 12-1 16,4-3-3-16,-10-2 2 15,1 0 1-15,-1 0 2 16,3-7-1-16,-2 7-1 16,-4 0 1-16,1 0 1 15,-6 5-1-15,-4-5 2 0,1 0-4 16,-1 0-2 0,7 0 2-16,-1 0 0 0,-2-5 1 15,2 10 2-15,4-5-1 16,-1 0-1-16,1-8 1 15,11 5-1-15,1 1-3 16,-10-4 2-16,1 6-1 16,-4-2 0-16,-5-1 2 15,-1 0 2-15,4 9-1 16,-1-6-1-16,1 0-2 16,-3 0 1-16,5-3 1 15,-2 0 2-15,-1 3-1 16,4-5-1-16,5 5-2 15,-5 0 1-15,-4 0 1 0,1 0 2 16,-4 0-1-16,-2 0-1 16,-1 0 1-16,1 0-1 15,-1 5-3-15,1-2 2 16,-3 2 1-16,-4-5 2 16,4 0-1-16,2-2 2 15,-8-1-4-15,0 0 0 16,-1-2 1-16,1 5 0 15,0-5 2-15,-1 7 1 16,-2-7-1-16,-3 0 1 0,-1 5-4 16,1-5 0-16,3-3 1 15,-6 2 2-15,2 6-1 16,1-8-1-16,0 3 1 16,2 2-1-16,4-2 0 15,0 5 0-15,-4-5 0 16,-2 5 0-16,-3 0 0 15,8-3 2-15,-8-2-1 16,0 0-1-16,-4 2 1 16,1-2-1-16,0-1 0 15,0 1 2-15,2-3 1 16,1 3 1-16,-6-3 0 16,-3 0 2-16,-1-3-3 15,-2 3 0-15,0 3 1 16,-3-8 0-16,0-6-2 15,3-2-2-15,5 5 1 16,-2 1 1-16,-3-1-1 16,3 0-1-16,3 0 3 0,2-3 2 15,-2 6-2-15,0-5-2 16,-6 4-3-16,5-1 1 16,-2 1 3-16,0-2 1 15,-3-5-4-15,0 8 1 16,-4-5 0-16,1 4 0 15,6-4 2-15,0-3 1 16,-6 5-1-16,-3-3 1 16,-4 3 0-16,1 0 1 15,-3-15-2-15,-3 4 1 0,0 3 0 16,0-2 3-16,0 0-3 16,0-1-2-1,0 1 4-15,0-1 1 0,0 9 0 16,0-9 1-16,-1 1-2 15,1-1 2-15,0 1-6 16,0 2-1-16,-3 0 0 16,3 0 2-16,-3-7-1 15,3-4-1-15,0 3 1 16,0 1 1-16,3-1-1 16,0-2-1-16,-3 7 1 15,3 1-1-15,-1-6 0 16,-2 5 2-16,0-2-1 15,0 0-1-15,-3 0 1 16,0-3 1-16,0-5 1 16,0-2 1-16,0 7-2 15,0-8 1-15,0 8-2 0,0-2 2 16,0 2-2-16,0-2 2 16,0 0-2-16,0 2 2 15,0 3 0-15,-3 0 1 16,3-3-5-16,-3 0 1 15,-3-10-2-15,0 5 0 16,0 0 2-16,0 2 2 16,0 1 1-16,-3 2 1 15,3 3 0-15,0 0 0 0,3 2-2 16,-3-2-2 0,3 3 1-16,-3-1 1 0,2-2-1 15,-2 0 2-15,0-5-2 16,3-1-1-16,0 4 1 15,-3-1-1-15,0 0 0 16,0 0 2-16,-3 1-1 16,3 2 2-16,0-6-2 15,0 3 2-15,0 3-2 16,-3 0-1-16,3 0 1 16,0 3 1-16,0-6 1 15,0-5 1-15,-2 8-2 16,2 0 1-16,-3 0-2 15,0-1-1-15,3-1-2 16,-3 2 1-16,0 2 1 16,0 1 2-16,0-3 1 0,-3-1 1 15,3-1-5-15,-3-1 1 16,0 0-2-16,0 0-2 16,0-5 3-16,0 3 0 15,0 2 3-15,-3 1 3 16,-3-1-4-16,3 3-1 15,0 2 0-15,-3-2 2 16,3-3-3-16,1 3 0 16,-1 3 1-16,3-1 0 15,-3 1-5-15,0 2 1 16,0-8 2-16,-3-5 1 0,3 3 3 16,-3 2 3-1,0 0-4-15,0 3-3 0,-3 0-6 16,1 3-2-16,-1-3 5 15,0-3 2-15,0 3 5 16,-3 0 1-16,-9 0-4 16,0 2 1-16,-2 3-2 15,-7 0 0-15,-6 1 0 16,-2-4 0-16,-7 6 2 16,-3 2 0-16,-8 9-5 15,5-1 1-15,1 1-22 16,-4-1-11-16,4-2-16 15,8 2-4-15,6 1-71 16</inkml:trace>
  <inkml:trace contextRef="#ctx0" brushRef="#br1" timeOffset="56751.3793">21415 12920 148 0,'-3'-19'57'0,"6"16"-30"0,0 1-21 0,-3 2 17 0,0 0-3 16,0 0 9-1,9 18-5-15,0 6-12 16,-3 8-3-16,0 2-2 0,-3-2 3 16,0 5 1-16,-3-5-3 15,0-6 0-15,0 1-3 16,-3-3 0-16,0-6-3 15,0-2-2-15,0-3 1 16,3-5 1-16,0 0 3 16,0-5 4-16,3-6-4 15,0-8-1-15,0-4 0 16,0 1 0-16,0 1-5 16,0-3-1-16,6 3 1 15,-3 0 2-15,3 0 0 0,0-1-1 16,3 4-2-16,-1 2-1 15,4 3-1-15,0 2 0 16,3 6 0 0,3 2 3-16,-3 3 2 0,0 5 4 15,-3 8 4-15,-4-2 2 16,-2-1-1-16,-6 1-1 16,-9-3-1-16,0 2 2 15,-5-2-7-15,-4-3-2 16,-3-2-1-16,-3-3 2 15,-3-3-1-15,0-5-1 16,3-3-8-16,4 1-5 16,2-6-13-16,3 0-4 15,6 0-15-15,6-8-6 16,9-2-44-16,3-4-25 16,3 4 56-16</inkml:trace>
  <inkml:trace contextRef="#ctx0" brushRef="#br1" timeOffset="57129.314">21710 13073 132 0,'-3'0'49'0,"3"3"-26"0,-3 2-7 0,3-5 16 16,0 5-4-16,0 3 0 15,-3 3-11 1,0 5-5-16,3 8-7 0,0-1-2 0,0 1 3 15,3 0-3-15,3 0 0 16,3-6 3-16,3-4 1 16,3-7 5-16,3-1 5 15,-1-6-7-15,1-8-3 16,0 0-2-16,-3-8-1 16,-6-3 2-16,-3-2 3 15,-6 5 2-15,-3-2 1 16,-6 2 0-16,-6 0 0 15,-6 3-4-15,6 2-3 16,0 3-2-16,1 3-3 16,2 0-6-16,3 2-1 15,0 3-24-15,6 0-9 16,3 3-17-16,3-1-5 0,6-2-37 16</inkml:trace>
  <inkml:trace contextRef="#ctx0" brushRef="#br1" timeOffset="57595.3062">22008 13076 220 0,'-18'-3'82'0,"9"3"-44"0,-6 3-29 16,6-1 22-16,-9 4-13 0,0-1-2 15,3 3-12 1,0 2-4-16,1 6-1 15,5 8 0-15,3 0 1 0,3 0-3 0,3 0 0 16,6-3 4-16,6-5 1 16,5-6-5-16,1-4 0 15,3-6 1-15,3-6 1 16,-6-2 1-16,-3-8 2 16,-3-7-1-16,-3-1 2 15,-3-3-2-15,-4-2 2 16,-2-3-2-16,-2-2-1 15,-4-3-2-15,0 3-1 16,0 2 8-16,0 3 4 0,0 8 0 16,0 2 0-1,0 6-5-15,3 8-3 16,3 5-3-16,0 10-1 16,3 9 4-16,3 7 1 0,3 11 0 15,0 3-2-15,3 2 3 16,-1-2 0-16,1-3-1 15,0-3 1-15,0-5-22 16,3-7-7-16,-3-4-31 16,6-7-12-16,0-11-27 15</inkml:trace>
  <inkml:trace contextRef="#ctx0" brushRef="#br1" timeOffset="57796.7729">22207 13076 228 0,'-3'10'88'0,"6"1"-48"0,3 5-47 0,0-8 14 16,0 5-5-16,0 5 3 15,3 1-2-15,0-3 0 16,3-3-1-16,-1 0-2 0,1 1 3 16,-3-7-26-16,0-4-10 15,6-3-16-15,3-3-5 16,-3-2-20-1</inkml:trace>
  <inkml:trace contextRef="#ctx0" brushRef="#br1" timeOffset="57966.8993">22403 13121 200 0,'-5'5'77'0,"-10"0"-42"0,3 9-26 0,6 1 22 0,-3 9-4 16,-6 5 4-16,-3 3-6 15,-3 5-3-15,0-3-12 16,1-2-6-16,5-5-1 0,3-3-4 15,3-6 0-15,0-2-30 16,6-6-14-16,6-4-26 16,9-9-8-16,0-7-9 15</inkml:trace>
  <inkml:trace contextRef="#ctx0" brushRef="#br1" timeOffset="58357.1901">22677 13100 176 0,'0'0'66'0,"0"2"-36"0,0 1-29 0,0-3 14 16,0 5-2-16,0 0 5 15,-3 3-8-15,0 6-3 16,3 7-4-16,0 0 0 0,0 0 0 16,3 3 1-16,0-6 2 0,6-2 1 15,3-2 1-15,0-4 4 16,3-5 3 0,6-5-6-16,0-5-3 0,-1-3-3 15,1-2 0-15,-3-4 0 16,-6-4 1-16,-3-1 0 15,-6 1 2-15,-9-3-3 16,-9-1 0-16,3 4-1 16,-6 2-2-16,-2 3-8 15,8 5-3-15,-6 3-25 16,9 2-11-16</inkml:trace>
  <inkml:trace contextRef="#ctx0" brushRef="#br1" timeOffset="58643.3214">23133 12885 208 0,'0'-13'79'0,"-3"5"-42"0,-6 0-17 0,3 5 24 16,-6 1-2-16,3 2 1 15,-12 0-19-15,0 2-7 16,9 6-10-16,-2 8-7 0,-1 5-3 15,3 9-3-15,3 7 1 16,0 2 3-16,9 6 1 16,0-2 1-16,0-1 0 15,12-5-3-15,-3-3 2 16,-3-2-17-16,0-8-5 0,0-6-33 16,-3-4-12-16,0-9-41 15</inkml:trace>
  <inkml:trace contextRef="#ctx0" brushRef="#br1" timeOffset="58810.1091">22856 13068 256 0,'-9'-6'96'0,"9"4"-52"0,3-3-47 16,9 2 16-16,3 0 4 16,3 1 6-16,8-1-6 15,4 3-2-15,0 0-8 16,0 0-7-16,2 0-1 0,-2 0-30 15,-3-3-14-15,-3 1-79 16</inkml:trace>
  <inkml:trace contextRef="#ctx0" brushRef="#br1" timeOffset="60029.0978">21585 13563 80 0,'9'-6'33'0,"-9"4"-18"0,3-1 9 0,-3 3 19 16,0 0-8-16,-3-3 0 0,-3 1-7 16,-3 2-3-16,-6 2-13 15,-6 4 6-15,-3 2 2 16,1 7-6-16,-4 12-1 0,3 2-3 15,3 5-1-15,3 9-1 16,6-1 2-16,9 0-1 16,9 1 2-16,9-4-2 15,6-4 0-15,6-9-1 16,6-7 0-16,2-11-4 16,1-8-1-16,-3-11-1 15,-3-5 1-15,-4-8-2 16,-5-7 2-16,-6-4 0 15,-9-10 3-15,-6-2-1 16,-3 2 0-16,-9 0 3 16,-3 8 5-16,0 5-1 15,1 5 1-15,-4 9-21 16,3 5-6-16,3 2-18 0,3 6-8 16,3 5-22-16,3 3-11 15,3-3-38 1</inkml:trace>
  <inkml:trace contextRef="#ctx0" brushRef="#br1" timeOffset="60473.9335">21766 13541 216 0,'-11'6'82'0,"8"4"-44"0,-3 9-38 0,6 2 18 0,0 8-3 16,0 3 0-16,3 7-1 16,3-1-1-16,5-7-7 15,4 1-11-15,0-6-4 0,6-2 13 16,3-8 7-16,3-5-5 16,-4-9-1-16,1-4 3 15,0-6 3-15,0-8-6 16,-6-5-3-16,-3-3-1 15,-3-2 1-15,-6-12 5 16,-1 1 4-16,-2 0-4 16,-3 8-2-16,0 8 4 15,0 5 4-15,0 3-3 0,0 8 2 16,0 5-12-16,0 16-2 16,3 7-1-1,0 4 1-15,3 2-1 0,0 5 1 16,0-2 2-16,3 0 0 15,3-3-3-15,6-5 2 16,0-3-23-16,0-5-12 16,0-6-36-16,-1-2-17 15,4-5-15 1</inkml:trace>
  <inkml:trace contextRef="#ctx0" brushRef="#br1" timeOffset="60735.1639">22350 13602 264 0,'-12'-16'101'0,"12"16"-54"0,3 3-50 16,-3-3 30 0,3 26-5-16,0 4 0 15,-3 9-1-15,0 1-11 16,0-3-6-16,0 0-3 0,0-3-1 15,0-2 0-15,3-5-9 16,0-9-2-16,0-2-27 16,0-8-11-16,-3-8-25 15,3-5-11-15,-3-3-5 16</inkml:trace>
  <inkml:trace contextRef="#ctx0" brushRef="#br1" timeOffset="60944.1304">22174 13629 296 0,'-9'-6'110'0,"12"6"-60"0,-3 0-47 0,3-5 23 15,0 2-6-15,6-2 0 16,3 3-6-16,9-1-4 16,3 0-5-16,3 3-4 0,5 0 0 0,-2 0-15 15,3 0-5 1,-3-2-21-16,-4-1-8 0,-2-2-38 15,6-1-15-15,3-2 7 16</inkml:trace>
  <inkml:trace contextRef="#ctx0" brushRef="#br1" timeOffset="61154.2925">22549 13605 236 0,'-18'24'88'0,"18"2"-48"0,0 6-38 16,0-16 19-16,0 5-2 16,0 3 3-16,0 2-12 0,0 1-6 15,0-1-2 1,3-2-7-16,0-3-1 0,-3-5-22 16,9-5-50-16,-3-9-52 31</inkml:trace>
  <inkml:trace contextRef="#ctx0" brushRef="#br1" timeOffset="61415.184">22475 13618 252 0,'-3'-3'96'0,"6"3"-52"0,6-13-38 0,-3 11 20 0,3-1 1 16,6-2 6-16,2-6-12 16,4 0-4-16,3 1-10 15,3-3-7-15,-6 5-1 0,-3 2-4 16,2 1 1-16,4 0-27 16,-3 0-11-16,-6 5-43 15,-3 2-16-15,-9 6 2 16</inkml:trace>
  <inkml:trace contextRef="#ctx0" brushRef="#br1" timeOffset="61611.0227">22520 13835 300 0,'3'-3'112'0,"5"-2"-60"0,13-8-58 0,-9 8 17 15,0-3-12-15,6 0 1 16,0 2-31-16,-3 1-14 16,6 3-72-16,-7-1-32 15,-2 3 75-15,-9 3 37 16</inkml:trace>
  <inkml:trace contextRef="#ctx0" brushRef="#br1" timeOffset="61778.4685">22487 13994 204 0,'-6'8'77'0,"0"-6"-42"0,12 4-30 0,0-1 17 0,0 0 1 16,3-2 3-16,6 0-2 15,2-3-3-15,4 0-11 16,0 0-4-16,3-3-2 0,0 0-20 16,0 1-7-16,-4-4-23 15,1 1-11-15,-3-3-45 16</inkml:trace>
  <inkml:trace contextRef="#ctx0" brushRef="#br1" timeOffset="62075.3637">22901 13581 236 0,'0'0'88'0,"0"3"-48"0,0 5-47 16,0 18 51-16,0 3-9 15,0 8-6-15,0 0-5 16,0 0-14-16,-3 0-6 0,3 0-1 16,3-2 0-16,-3-6 1 15,0-5-11-15,0-6-5 16,0-5-25-16,0-2-11 15,0-6-30-15,0-7-14 16,0-6 3-16</inkml:trace>
  <inkml:trace contextRef="#ctx0" brushRef="#br1" timeOffset="62194.2441">22915 13671 164 0,'-8'-8'63'0,"2"3"-34"0,6-11-10 16,0 13 23-16</inkml:trace>
  <inkml:trace contextRef="#ctx0" brushRef="#br1" timeOffset="62530.3384">22895 13629 393 0,'0'-8'46'0,"0"0"-23"16,3-3-6-16,6-2-1 0,2-3-6 0,1-2-1 15,15 2-3-15,-6 3-1 16,0 5-6-16,0 5-1 15,-4 11 1-15,-2 5 2 16,-6 8 4-16,-6 8 4 16,-6 0-4-16,-6 1-1 15,-6 1-4-15,-2 1-3 16,-1-5 2-16,-3-6 2 16,9-5 0-16,0-3 2 15,3-3 0-15,3-2 1 16,6-2-5-16,3-1 1 15,3 0 0-15,15 3 0 16,0 0 2-16,3 0 3 16,-1 0 7-16,4 3 4 15,-3 2-6-15,0 3-3 16,-6 0-4-16,-3-3 0 0,-1 0-22 16,-5-2-9-16,0-4-35 15,-6-1-14-15,6-4-59 16</inkml:trace>
  <inkml:trace contextRef="#ctx0" brushRef="#br1" timeOffset="63241.298">22514 13769 168 0,'3'-3'63'0,"-3"6"-34"0,0-3-16 0,0 0 17 16,0 5-9-16,3 1 1 15,0 9-2-15,0 4 0 16,-3 2-11-16,0 6 8 0,0-1 3 15,0 0-4-15,0 1 1 16,5-3-10-16,-2-6-2 16,-3-2-8-16,0-3-2 15,0-2-56-15,0-11-23 0,12-3-29 16</inkml:trace>
  <inkml:trace contextRef="#ctx0" brushRef="#br1" timeOffset="64189.1495">23630 13528 200 0,'-3'-5'77'0,"6"8"-42"0,-3-1-34 16,0 3 16-16,6 6 9 16,-3 8 8-16,3 10-7 15,-3 5-1-15,0 0-15 16,-3 9-4-16,0-9-1 0,0-2-3 16,0-6-2-16,0-2-3 15,0-3-1-15,0-5-18 16,0 0-7-16,3-5-31 15,0-3-13-15,0-3-26 16</inkml:trace>
  <inkml:trace contextRef="#ctx0" brushRef="#br1" timeOffset="64542.9362">23782 13737 196 0,'-15'8'74'0,"18"3"-40"0,-21 2-35 0,18 0 15 16,-3 3 16-16,3 3 11 0,0-1-8 15,9 1-4 1,0 2-17-16,6-5-5 0,-1-3-3 0,1-3-2 16,6-7 1-1,0-6-2-15,6-2 2 0,-6-3-2 16,-3-5 2-16,-4 0-2 15,-8-8 2 1,-6 2 2-16,-6 3 4 16,-3-2 2-16,-2 4-3 15,-1 4 0-15,0 2-10 16,0 0-3-16,-3 5-13 16,6 1-6-16,-3-1-18 15,9 0-9-15,-3 3-36 16,6 0-50-1,9-2 42-15</inkml:trace>
  <inkml:trace contextRef="#ctx0" brushRef="#br1" timeOffset="64876.569">23993 13769 236 0,'-12'3'88'0,"9"2"-48"0,0 0-47 15,3 8 31-15,0 3 4 16,0-3 1-16,0 1 3 16,3-1-18-16,3-2-1 0,9-1-2 15,0-5-4-15,3-2-2 16,0-3 0-16,-4-3 1 16,4 1 1-16,-6-9 1 0,0-2 0 15,-6 0 0-15,-6-3-2 16,-9 0-1-16,-9 0-1 15,3 0 2-15,-3 6-5 16,1-1-1-16,2 6-18 16,0-1-8-16,3 4-28 15,3 2-11-15,3 0-56 16,12 2-36 0,3 1 72-16</inkml:trace>
  <inkml:trace contextRef="#ctx0" brushRef="#br1" timeOffset="65367.3128">24216 13740 228 0,'-9'8'88'0,"15"0"-48"0,-3 13-49 0,-3-8 12 16,6 6 13-16,-6 4 11 15,0 4 7-15,0 5 1 16,0 10-18-16,3 0-10 0,0-2-3 15,-3-8-8-15,6-6 1 16,-6-5-8-16,3-5-1 16,-3-3 0-16,0-2 2 0,0-3 4 15,0-8 1 1,0 0 5-16,0-8 2 16,0-5 6-16,0-6 3 0,0-5-2 15,0-5 0-15,0 0-1 16,0 0 2-16,0 0 4 15,0-3 1-15,9 3-4 16,0 0-1-16,3 0-4 16,0 3 1-16,14 4-2 15,-8 7 0-15,3 4 1 16,-6 6 1-16,6 5 1 16,-6 8 0-16,-3 7 2 15,-3 1 4-15,-6-2 1 16,-3 4 0-16,-3 3-1 15,-12-2-1-15,-6-1-7 16,0-2-4-16,-9-3-10 0,-2-2-5 16,2-6-24-16,0-2-11 15,9-6-52 1,0-2-21-16</inkml:trace>
  <inkml:trace contextRef="#ctx0" brushRef="#br1" timeOffset="78397.5114">9929 4874 36 0,'6'-6'16'0,"-3"6"-8"0,0 3 6 0,-3-3 9 16,0 0 4-16,0 0 1 16,0 0 0-16,0 0 0 15,0 0-7-15,0 0-2 16,0 0-3-16,0 3 0 15,-3-3-8-15,-3 0-1 0,0 0 3 16,-3 2-4-16,0 1 2 16,-3 2-5-16,-6 6 0 15,-3-3 1-15,0 5 0 16,-2 0 2-16,-1 0 1 16,0 1-6-16,-9 7 0 15,3 0-3-15,-2 3 0 0,-1 2 2 16,0 17 2-16,1-1-1 15,-1 3-1-15,0 8-2 16,-3 0 1-16,1 2 1 16,5 6 0-16,0 5-3 15,0 0 2-15,9 3 1 16,4-3 0-16,2 1 0 16,3 4 2-16,3 8-1 15,6 1-1-15,3 2 1 16,0 0 1-16,3 2 1 15,6 4 1-15,0-1-2 16,3 0 1-16,0-2 0 16,5-6 1-16,4 9-2 15,0-4-2-15,-3 4 3 0,0-9 0 16,-3 0-1-16,0 1 1 16,-4-3-4-16,1-6 0 15,-3-2 1-15,-6-3 2 16,-3-3-1-16,-3 1 2 15,-3-1-4-15,-3 4 0 16,-5-4 5-16,-7-5 2 16,-3 0-2-16,-3-2-3 15,-3-3 0-15,-5 0 1 16,-4-5-1-16,0 2-1 16,-2 0 1-16,-1-2-1 15,3-9 0-15,-5-2 2 16,2-2-1-16,3 2-1 15,3-5 5-15,4-1 1 0,5-4 0 16,3-6-1-16,3-5-3 16,3-3 1-16,7-2-4 15,2-3 0-15,6-3-4 16,0 0 1-16,9-2 0 16,0-1 2-16,2-2 1 15,4 0 1-15,3 0-3 16,12 3 0-16,0-3 2 15,0 3 0-15,2-1 3 16,4 4 1-16,6 2-4 16,2 5-1-16,1 5-2 15,0 6 3-15,0 13 0 0,2 3 3 16,1 0-3-16,-7-3 0 16,-2 2 3-16,0 6 1 15,-6 3-4-15,-4 0 1 16,-5 10-2-16,0-3 0 15,-6 4 4-15,-3 7 3 16,-3-3-7-16,-3 1 0 16,-3-3-2-16,0 10 2 15,-3 0 5-15,0 14 6 16,0-8-5-16,0-3-2 16,-3 5-1-16,0-7 1 15,0-6 1-15,0 13 1 0,-3-7 0 16,0-4 2-16,0-4-1 15,0 5 0-15,-3-6-3 16,3 1 1-16,0 10-2 16,0-8 2-16,3-3-2 15,0 4 2-15,0 1 0 16,0-1 1-16,0 4 0 16,0 6 0-16,0-6 2 15,3 1 1-15,0-1-1 16,0-5 1-16,0-5-4 15,3 16 0-15,6-8-6 16,6-3 0-16,9 0 1 16,12-3 1-16,5-4-2 15,7-9 0-15,9-8-12 16,5-5-5-16,4-8-16 0,11-10-7 16,-3-6-48-1,-8-13-45-15,-1-5 49 16</inkml:trace>
  <inkml:trace contextRef="#ctx0" brushRef="#br1" timeOffset="80411.8211">6276 7840 148 0,'-3'-3'57'0,"3"3"-30"0,-3-16-18 0,3 13 14 15,0 1 11-15,0-1 8 16</inkml:trace>
  <inkml:trace contextRef="#ctx0" brushRef="#br1" timeOffset="80681.2808">6265 7821 402 0,'-6'16'32'0,"3"5"-11"0,0 3-12 15,0 0-4-15,3 5-6 16,3 0-1-16,3-5 1 16,5-6 0-16,4-4 1 15,0-4 0-15,3-13 2 16,-3-2 3-16,0-5 2 15,-3-1 1-15,-3-2 0 16,-3 0 0-16,-3-1 2 16,-3 1 4-16,-6-5-4 15,-3 2 0-15,-3 2-4 16,0 7 1-16,0-1-9 16,0 2 0-16,3 6-44 15,9-5-61 1,6-8 14-16,0 2 7 15,3 1 3 1</inkml:trace>
  <inkml:trace contextRef="#ctx0" brushRef="#br1" timeOffset="81042.1276">6446 7795 192 0,'3'10'74'0,"-3"6"-40"0,3 16-24 0,6-19 17 15,0 3-7-15,0 2-1 16,0 1-5-16,3 0-1 15,0-1-7-15,0 1-2 0,-1-4 2 16,-2-7-3-16,0-2 0 16,0-6-1-16,0-3 1 15,0-8-4-15,-3-2 0 0,0-3-1 16,-3-7 0-16,-3-4 0 16,0 3 0-16,-3 6 2 15,3 2 0-15,0 3 2 16,0 5 3-16,0 2 0 15,3 6 0-15,3 6 1 16,0 7 1-16,6 3-6 16,3 2-2-16,-3-2 0 15,-1-3 2-15,1 1-5 16,-3-4 1-16,0-2-21 16,0-5-9-16,-3-3-8 15,0-3-2-15,0-5-14 16,-3-2-43-1,-3-17 18-15</inkml:trace>
  <inkml:trace contextRef="#ctx0" brushRef="#br1" timeOffset="81240.0824">6619 7551 220 0,'-9'-21'82'0,"9"16"-44"0,3 5-20 0,-3 0 23 16,0 0-21-16,3 5-6 15,6 11 0-15,6 8 2 16,-4 7-8-16,4 9-4 0,-3 5-1 15,0 8 0-15,0-5 1 16,-3-6-9-16,0-2-2 16,0-3-20-16,-3-5-8 15,0-9-33-15,-3-4-11 16</inkml:trace>
  <inkml:trace contextRef="#ctx0" brushRef="#br1" timeOffset="81448.4796">6556 7686 264 0,'-15'-2'99'0,"15"2"-54"0,0 0-44 16,0 0 19-16,0 0-5 16,6 0 1-16,3-3 0 15,0 0 0-15,6-2-8 16,6 2-5-16,0 1-2 0,3-1-10 0,-1-2-4 15,1 2-37-15,0-2-18 16,-3-6-50 0</inkml:trace>
  <inkml:trace contextRef="#ctx0" brushRef="#br1" timeOffset="81808.3721">6785 7750 264 0,'-8'16'101'0,"13"-9"-54"0,4 4-55 0,0-6 16 16,0 1-8-16,3-1 0 16,3 0 8-16,0-2 7 15,6 0-7-15,-3-3-2 0,-1-3-2 16,1-2 0-16,0-6 0 16,-3-2-7-16,-3-3-2 0,-3 0 2 15,-6 0 1-15,-3-2 2 16,-6 2 0-16,-3 0 0 15,-12 8 0-15,3 0 0 16,0 5 0-16,1 6 2 16,2 8 1-16,0 4-1 15,3 7-2-15,6 1 1 16,3 9 1-16,6 0-1 16,3 0 2-16,12-6-4 15,0-2 0-15,0-6-12 16,2-2-7-16,1-8-20 15,0-5-8-15,-3-6-58 16</inkml:trace>
  <inkml:trace contextRef="#ctx0" brushRef="#br1" timeOffset="82122.7602">7077 7734 204 0,'0'18'77'0,"15"-4"-42"0,6 1-26 0,-15-1 22 16,0 4-4-16,0 1 4 16,-3-3-8-16,0-1-4 15,0-4-11-15,-3-3-5 0,0-3 0 16,0 1 0-16,0-6 1 16,0-3 0-16,-3-8 0 15,-3-5-5-15,3-2 1 16,-6-3 0-16,3-3 2 15,3 0-3-15,3 3-2 0,0 5-1 16,6 3 3-16,0 0-2 16,3 2 1-16,0 3-22 15,3 3-12-15,2 2-19 16,1 1-8-16,3-4-35 16</inkml:trace>
  <inkml:trace contextRef="#ctx0" brushRef="#br1" timeOffset="82387.2943">7431 7363 228 0,'-3'3'88'0,"6"10"-48"0,0 14-36 0,0-11 19 16,0 7 4-16,3 4 8 15,-3 10-7-15,0 3-4 16,0 2-14-16,0-2-9 0,3-3-1 16,0-3-13-16,3-2-7 15,-3-8-25-15,0-6-11 16,0-5-14-16,0-10-5 0,9-6-8 16</inkml:trace>
  <inkml:trace contextRef="#ctx0" brushRef="#br1" timeOffset="82677.9922">7604 7660 228 0,'-9'10'85'0,"9"1"-46"0,0 2-48 16,3-5 12-16,0 5 11 16,3 3 8-16,0-3 4 15,3-2 2-15,0-3-15 16,3-3-3-16,3-2-3 0,-1-3 3 15,1-3 1-15,-3-5-3 16,0-2 0-16,-3-4-3 16,-3 1 0-16,-3-3 1 0,-3 3 1 15,-6 0-1-15,-3-3-1 16,-3-5-6-16,-3 5-1 16,3 3-13-16,1 2-5 15,2 3-18-15,0 3-6 16,3 8-34-16,3-1-15 15,6-7 0 1</inkml:trace>
  <inkml:trace contextRef="#ctx0" brushRef="#br1" timeOffset="83113.7784">7815 7570 192 0,'-18'0'71'0,"4"16"-38"0,8 10-23 16,3-15 17-16,0 7 2 15,0 6 5-15,3 2-13 16,0-2-2-16,9 5-11 16,8-7-7-16,1-7-2 0,0-4 7 0,0-6 4 15,3-5-3-15,0-5 1 16,-3-6-3-16,-4-2 2 16,1-3 2-16,-6-2 2 15,-6-3 3-15,-3 5 2 16,-6-5-7-16,-3-1-3 15,-3 7-3-15,-2 1-3 16,-7 4 3-16,0 7 0 16,0 0-19-16,3 9-9 15,3-1-31-15,3 0-13 16,4 1-36 0</inkml:trace>
  <inkml:trace contextRef="#ctx0" brushRef="#br1" timeOffset="83579.1409">7979 7652 208 0,'6'24'79'0,"12"-1"-42"0,3 14-39 16,-15-15 17-16,3 9 2 16,-3-2 4-16,-1 3 1 15,1-5 1-15,0-4-13 16,0-4-3-16,0-3-1 0,-3-6-3 15,0 1-2-15,0-6 2 16,-3-5 2-16,0-2 0 16,0-4 2-16,-3-4-4 15,-3-11 0-15,0-6-1 0,-6-2 1 16,-2-3 0 0,-1-2 1-16,6 0-5 15,3-6 1-15,9 0-2 0,3 6-2 16,3 2 3-16,0 8 0 15,0 3-2-15,2 5 0 16,4 6 10-16,0 4 5 16,3 6 8-16,0 6 4 15,0 4-1-15,-3 3 0 16,-3-2 3-16,-4 2 1 16,-5 3-6-16,-6 0 0 15,-2 0-10-15,-7 0-4 16,-3-3-13-16,-3-2-6 15,0-1-14-15,-6-5-4 16,0-2-30-16,1-3-12 0,-1-8-81 16</inkml:trace>
  <inkml:trace contextRef="#ctx0" brushRef="#br1" timeOffset="89344.5247">6193 8538 160 0,'-3'0'63'0,"6"0"-34"0,-3 0-10 16,0 0 23-16,0 0-3 16,0 0 1-16</inkml:trace>
  <inkml:trace contextRef="#ctx0" brushRef="#br1" timeOffset="89751.8231">6181 8538 441 0,'-9'0'26'0,"0"0"-9"0,-3 3-11 16,1 2-5-16,-1 3 0 15,0 8 1-15,0 5-6 16,3 3-1-16,3 10-1 15,3-2 4-15,6 0 1 16,3-1 1-16,3-4-3 16,3-6 2-16,3-5 1 15,-1-5 0-15,1-6 2 0,-3-8 1 16,0-5 1-16,0-13 2 16,-3 0-3-16,-3-6 0 15,-3-2-1-15,-3-2 1 16,0-1-2-16,-6-10-1 15,-3 7 3-15,-3-2 0 16,0 3-4-16,0 2 1 16,0 6 0-16,1 2 2 15,2 10-3-15,3 1 0 16,0 3-1-16,0 4 0 16,6 4 0-16,0 10-2 15,3 8 0-15,3 7 3 0,3 4 0 16,3 7 1-16,-1 3 0 15,1-2 2-15,3-4-3 16,0 1 0-16,0 5-1 16,3-18-2-16,-3-3-26 15,-3-6-12-15,0-2-28 16,-1-11-11-16,-2-2-11 16</inkml:trace>
  <inkml:trace contextRef="#ctx0" brushRef="#br1" timeOffset="90063.5971">6285 8562 204 0,'-6'0'77'0,"6"3"-42"0,3 5-41 15,0-3 14-15,6 5 6 0,0 4 6 16,3 1-2-16,0 4 2 16,0-3-11-16,0 2-1 0,-3-2 2 15,0-5-6-15,-3-1 0 16,0-2-2-16,-3-2 1 15,0-1 9-15,-3-10 11 16,0-3-5 0,0-3-7-16,0-2-5 15,0-3-3-15,0-2-3 16,3-1 1-16,3-2-1 16,-1 5 0-16,1 3 0 15,3 0-9-15,0 5-2 16,6 0-21-16,0 2-6 15,3 4-27-15,0-1-9 16,3 3-21-16</inkml:trace>
  <inkml:trace contextRef="#ctx0" brushRef="#br1" timeOffset="90440.5694">6640 8522 208 0,'-18'-2'79'0,"9"2"-42"0,0 2-32 16,6 1 17-16,0 0-3 15,-3 2 1-15,-3 3-3 16,0 2 0-16,3 6-9 16,0 5-5-16,3 1 0 0,3 4-4 15,3-5 0-15,3 3 1 16,3-5 0-16,0-9-3 16,6-5 2-16,-3-7-4 15,3-6 1-15,-3-3-5 0,-3-2-1 16,-7 0 5-16,4-3 4 15,0 0 2-15,-6-3-1 16,0 6 3-16,-3 3 2 16,3 2 4-16,0 2 2 15,0 6-5-15,0 6-2 16,0 2-2-16,6 5-2 16,0 0 1-16,0 3 1 15,0-3-3-15,3-2 0 16,0-1-8-16,0-4-2 15,0-4-29-15,0-2-12 16,0-2-52-16</inkml:trace>
  <inkml:trace contextRef="#ctx0" brushRef="#br1" timeOffset="90874.4098">6777 8530 196 0,'-3'8'74'0,"8"0"-40"0,1 5-29 15,0-5 17-15,0 3-8 16,3-1 0-16,0 1-6 16,0 0-3-16,0-4-2 15,0-1 0-15,3-6 2 0,0-3-9 16,3-2-2-16,-3-3-4 0,0 0-1 16,-4 0-1-16,-2 0 0 15,0 3 9-15,-3 2 4 16,3 3-5-16,0 3 1 15,0 5 3-15,0 2 4 16,0 1 3-16,3-3 1 16,0 0 0-16,3-3 0 15,0-5 2-15,3-3 1 16,-3-5 6-16,-1-2 1 16,-2-1-5-16,-3-2 0 15,0 0-2-15,-6 0 1 16,-3-6 0-16,-3 3 0 15,0 0-6-15,-3 0-2 0,1 3-7 16,-4 3 0 0,-3 4-23-16,6 1-8 0,0 0-14 15,3 2-3-15,3 3-16 16,3 0-43 0,6 0 24-16</inkml:trace>
  <inkml:trace contextRef="#ctx0" brushRef="#br1" timeOffset="91204.0435">7149 8406 128 0,'0'-5'49'0,"3"2"-26"0,-3-5-14 0,3 5 16 16,-3 1 12-16,0 2 7 15,0-3-1-15,0 3-2 16,-3 0-22-16,0 3 0 15,-6 2-1-15,-3 3-4 0,3 0 2 16,0 0-9-16,3 0-4 16,0 0-5-16,6 5-1 15,6 3-1-15,3-3 0 16,0 0 3-16,0 0 0 16,0 1 1-16,0-1 0 15,-3 0 6-15,-3 3 4 16,-3-3-1-16,-3 0 0 15,0 1-5-15,-3-4-1 16,-3-2-32-16,3-3-13 16</inkml:trace>
  <inkml:trace contextRef="#ctx0" brushRef="#br1" timeOffset="93789.3382">7503 8334 144 0,'0'6'55'0,"3"4"-30"0,3 1-10 0,-3-3 18 15,0 5-5-15,0 3 0 16,6 2-13-16,-3-2-6 16,-1 3-6-16,7-1-3 0,-3-4 3 0,0-1-2 15,0-5-1-15,-3 0-2 16,0-3-1-16,0-8-5 15,0-2 0-15,0-6-9 16,0 1-2-16,0-1 3 16,-3 1 5-16,0 2 8 15,0 2 7-15,0 1-7 16,0 3 1-16,0 2 11 16,3 2 8-16,0 6 1 15,3 0-1-15,-1-3-1 16,4 1 0-16,0-9 9 15,0 0 4-15,0-2-2 16,0 0 1-16,0-3-16 16,-3-5-5-16,0-1-2 15,-3 1 1-15,0 0-3 16,-3-8 0-16,-3 5-8 0,-6-8-4 16,0 3-28-16,-3 0-14 15,0 2-26-15,-3 3-12 16,3 3-1-1</inkml:trace>
  <inkml:trace contextRef="#ctx0" brushRef="#br1" timeOffset="94179.216">7744 8091 184 0,'3'5'68'0,"6"6"-36"0,0 13-26 0,-3-8 17 0,3 5 1 15,3 16 5-15,-1-3-4 16,-2-2-3-16,0 0-12 16,0-3-4-16,-3-5 0 0,0-6-3 15,-3-2-2-15,0-3 2 16,0-5 0-16,-3-3-8 16,0-5-2-16,3-5-1 15,0-5 0-15,3-6-4 16,0-6 0-16,3-1 6 15,0 2 3-15,3 2 5 16,0 6 1-16,-1 5 10 16,1 3 6-16,0 7 3 15,3 3 4-15,-3 9-10 16,0-1-4-16,-3 0-7 0,-3-2-2 16,0 2-6-1,3-2-29-15,0-4-14 16,0-1-31-16,0-4-15 15,2-2-1 1</inkml:trace>
  <inkml:trace contextRef="#ctx0" brushRef="#br1" timeOffset="94463.0474">8167 8223 216 0,'-9'13'82'0,"6"-5"-44"16,0 19-38-16,3-11 16 0,3 2 4 15,0 1 7-15,3-3-1 16,0 0-1-16,2-3-13 16,4-5-5-16,0 0-1 0,3-6 1 15,3-4 1-15,-3-6 2 16,0-3 1-16,-3-5-3 16,-3-2-3-16,-3-1 0 15,-9 1 1-15,-6-1-3 16,-3 1 0-16,0 2-8 15,-3 0-2-15,-3 0-18 16,0 3-9-16,3 2-42 16,3-2-16-16,4 0-16 15</inkml:trace>
  <inkml:trace contextRef="#ctx0" brushRef="#br1" timeOffset="94666.0115">8271 7961 264 0,'3'16'99'0,"9"5"-54"0,0 8-35 0,-7-13 25 16,1 8-6-16,0 5 1 15,0 3-13-15,0 2-3 16,0 3-8-16,-3-7-4 0,3-4 1 16,0-2-20-16,0-8-8 0,0-6-36 15,0-2-16-15,3-5-45 16</inkml:trace>
  <inkml:trace contextRef="#ctx0" brushRef="#br1" timeOffset="95019.1446">8434 8123 264 0,'0'8'101'0,"12"-3"-54"0,9 3-57 15,-12-3 16-15,0 0 7 16,0 1 6-16,0-4 2 15,3-2 2-15,3-2-13 16,0-4-3-16,-1 1-3 0,4-3-2 16,-6-2-2-16,0-1 3 15,-6 3 0-15,-3-5-4 0,-3 2-1 16,-6 1-8-16,-3-3-4 16,-6 7 5-16,-3 4 5 15,1 7 1-15,-4 3 1 16,0 5 4-16,6 3 1 15,9 5 10-15,3 0 3 16,6 0 4-16,3 1 2 16,0-4-14-16,6 3-5 15,0-5 7-15,3-5 2 16,3-9-14-16,2-2-8 16,4-5-44-16,-6-6-17 15,3-4-70 1</inkml:trace>
  <inkml:trace contextRef="#ctx0" brushRef="#br1" timeOffset="96086.3713">6708 9014 148 0,'-3'-8'57'0,"3"6"-30"0,0-1-7 0,0 3 21 16,-3 0 6-16,-6-3 7 16,0 3-13-16,-3 0-2 15,0 6-22-15,1 2-8 0,-1 5-2 16,0 5-6-16,3 4-3 16,3 1-2-16,3 7 3 15,6-7 0-15,3-4 3 16,6-6-3-16,3-2 0 15,2-11-4-15,1-8 1 16,0-3-5-16,0-2-1 16,-3 0-6-16,-3-6-1 0,-3 1 10 15,-3-1 3-15,-6 3 6 16,-3 0 1-16,0 3 1 16,-3 3 0-16,0 2 0 15,3 0 0-15,0 2-5 16,0 6 1-16,3 8-5 15,3 8 1-15,3 8 0 16,3 13 2-16,3-3 1 16,0 1 1-16,-1-3 8 15,1-1 5-15,-3 1 5 0,-3-5 3 16,-6-6 0-16,-3 0-1 16,-3-5-8-16,-6-3-3 15,-2-2-7-15,-1-3-2 16,-6-11-13-16,-3-2-7 15,3-3-31-15,0-6-15 16,3-1-49 0,7-4-35-16,2 1 66 15</inkml:trace>
  <inkml:trace contextRef="#ctx0" brushRef="#br1" timeOffset="96443.6156">6854 8991 156 0,'3'2'57'0,"3"6"-30"0,9 5-7 15,-9-5 19-15,0 3 5 16,3 2 5-16,-1 3-13 16,-2-3-7-16,0 0-16 15,-3 1-6-15,0-6-3 0,0-3 0 16,0 0 0-16,-6-2 4 15,0-3 5-15,0-3-5 16,0-2 0-16,-3-3-2 16,0-3-1-16,6-4-3 15,0-1-2-15,0 0-2 16,6 0 1-16,0 3-4 16,3-1 1-16,0 4 0 15,0 2-1-15,3 3-12 0,0 2-6 16,3 0-32-1,-3 3-13-15,6 0-37 16,-6 0-25-16,-1 0 59 16</inkml:trace>
  <inkml:trace contextRef="#ctx0" brushRef="#br1" timeOffset="96620.1333">7140 8985 224 0,'0'3'85'0,"0"2"-46"0,3 3-26 0,0-3 22 16,0 3-14-16,0 3-2 15,0 2-9-15,0 0-2 16,-1 1-4-16,1-4-5 0,0-2-2 0,0-3-34 16,-3-5-12-1,0 0-53-15,6-5-33 16,0-3 57-16</inkml:trace>
  <inkml:trace contextRef="#ctx0" brushRef="#br1" timeOffset="96776.0664">7122 8858 280 0,'-12'-2'107'0,"15"2"-58"0,6-3-55 15,-9 3 19-15,3 0-15 16,3 0 0-16,0 3-18 16,3-1-6-16,3 4-69 0,5-1-30 15,1 0 45 1,3 0 21-16</inkml:trace>
  <inkml:trace contextRef="#ctx0" brushRef="#br1" timeOffset="97225.6673">7434 8893 224 0,'-6'0'85'0,"6"-3"-46"0,-6 3-26 0,3 3 24 15,-3-1-6-15,-5 1 2 16,-1 5-19-16,0 0-6 15,-3 2-5-15,3 1-7 0,0 2 0 0,3 3 2 16,0 3 1 0,3 2-2-16,3 0 2 0,3-3-1 15,6-2-2-15,3-2-4 16,6-6 0-16,3-8 4 16,0-6 4-16,-3-7-1 15,0-3 0-15,-4-5 3 16,-2-6 1-16,0 1-4 15,-6 0 1-15,-3-6 2 16,-6 0 3-16,0-5-2 16,-9 0 0-16,4 5 1 15,-4 3 2-15,3 8 1 16,3 5 3-16,3 6-7 16,6 7-2-16,0 3-3 0,6 21-2 15,6 11 0-15,6 7 3 16,2 1 0-16,4 0 1 15,0-3 0-15,3-3 0 16,-3-5-3-16,-3-5 0 16,-1-5-51-16,-2-9-24 15,-3-2-37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01T01:02:28.18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8408 14827 112 0,'-3'-2'44'0,"0"-1"-24"0,0 0-6 16,3 3 15-16,0-2 3 16,-3-1 4-16,0 0-7 15,-3-2-1-15,0 0-15 16,0 0 1-16,0-3 0 0,-3-3-1 16,0 3 0-16,0 0-1 15,-9 0 5 1,-3 3-3-16,4 2-8 15,-1 6-1-15,0 0-3 16,3-1-2-16,0 1 1 16,0 2 1-16,0 0-1 0,0 1 2 15,1-1-2 1,2 3 2-16,0 0 0 0,0 0 1 16,0 2-2-16,0 4 1 15,3-1-2-15,0 3-1 16,3-3 3-16,-6 11 2 15,3 5-2-15,-5-3-2 16,2 3 0-16,0 1 1 16,3-1-1-16,0 2-1 15,3-4-2-15,0-1-1 16,3 1 2-16,3-1 0 16,0 1 1-16,6-1 0 15,0 3 0-15,6 3 0 16,0-6-3-16,0 6 2 15,5-3 3-15,4-2 1 0,3-6-1 16,3-3-2-16,3-2 1 16,8-2-1-16,1-9 4 15,-3-3 2-15,0-2 0 16,-1-5-1-16,1-5 1 16,-3-9 3-16,-4 3-2 15,-2-2 1-15,-3-6 1 16,-3-3 5-16,-3-2-4 15,-3-2 2-15,-3-6-3 16,-4-1 0-16,-5-1 1 16,-3-6 1-16,-3-3-3 0,-2 1 0 15,-1 4 1-15,-3 6 2 16,-6 3 3-16,-3 2 4 16,-3 6-10-16,0 4-2 15,0 4-6-15,1 2-1 16,-1 5-15-16,0 1-4 15,3 2-21-15,-3 5-57 16,12 6 2 0,6 2-55-1</inkml:trace>
  <inkml:trace contextRef="#ctx0" brushRef="#br0" timeOffset="646.9289">8173 15481 140 0,'2'-6'55'15,"1"1"-30"-15,-3 3-7 0,0 2 18 16,0 0-5-16,0-3-1 0,0 3-1 15,0 0 1-15,-3 3-16 16,1 2 3-16,-4 3 3 0,-3 2-2 16,-3 4-1-16,0 1 2 15,0 4 0-15,0 5-10 16,3-3-5-16,0-3-3 16,3-2-1-16,0-5 0 15,0 2 0-15,0 0-9 16,3-5-2-16,0 0-10 15,0 0-4-15,3 0-6 16,0-3-4-16,0 1-9 16,0-4-3-16,0 1-7 15,0-3-46-15,3-3 13 16</inkml:trace>
  <inkml:trace contextRef="#ctx0" brushRef="#br0" timeOffset="1004.432">8045 15528 160 0,'-15'-2'60'0,"15"2"-32"0,-3 2-20 0,9-2 16 0,-9 3-1 15,0 2 1 1,-3 3-2-16,0 11-2 0,-3-1-10 15,3 1 5-15,0-1 4 0,0 1-6 16,0-1 0-16,3-2-3 16,0-2-1-16,0-1-3 15,0-3 1-15,6-2-4 16,9-2-2 0,0-1 0-1,0-5-1-15,3 0 0 16,0-3 2-16,2 1-1 15,1-1-1-15,0-2-21 16,0-1-9-16,-3 1-40 16,0 0-15-16,-6 2-13 15</inkml:trace>
  <inkml:trace contextRef="#ctx0" brushRef="#br0" timeOffset="2269.5775">7824 13295 156 0,'-21'-8'60'0,"4"0"-32"0,5 3-24 0,6 3 13 16,-3-1 7-16,-6 0 5 0,-3-2-4 15,-3 0-1-15,0-1-13 16,-2 4 0-16,-7-1 0 0,0 3-6 16,-3 5-1-16,1 6-2 15,-7 5 1-15,0 8-4 16,3 5 0-16,1 8 1 16,2 10 2-16,6 20-6 15,9-1 1-15,6 5 1 16,12-2 3-16,6-6-2 15,15-2 0-15,9-8 1 16,9-8 2-16,8-10-3 16,1-14 0-16,8-8 10 15,4-13 3-15,3-13 6 16,-1-8 1-16,-5-11 1 16,-4-8 0-16,-14-2 0 0,-9-11 0 15,-13 0-9-15,-8-3-4 16,-9 6 4-16,-6 8 3 15,-5 5-10-15,-4 5-1 16,-6 6-19-16,0 2-6 16,0 8-38-16,6 5-16 15</inkml:trace>
  <inkml:trace contextRef="#ctx0" brushRef="#br0" timeOffset="3937.904">7928 13777 100 0,'-8'-3'38'0,"10"6"-20"0,-4-3-6 0,2 0 16 16,0 0-5-16,0 0-1 16,0 0-6-16,0 0 0 15,0 0-9-15,0 0-4 0,0 0 0 16,5 3 0-16,1-1 3 16,3 3-1-16,0 1 2 15,6 2-4-15,0 0 0 16,0 0 3-16,0 2 1 15,0 1-3-15,3-3-1 16,-1 0 1-16,1 2 0 16,3 1-5-16,0-1 1 15,0 1 0-15,-3 2 2 16,2 0 1-16,1 1 1 0,3 1 2 16,-6 1 1-16,0 0 1 15,-3 0 0-15,0 5 2 16,-1-2 1-16,1 2-8 15,0-3-1-15,-3 1 2 16,0 0 2-16,0-1-2 16,0 1-1-16,-3-1 1 15,3 1 2-15,-6-1-1 16,6 1 2-16,-6-3-6 16,8 2-1-16,-5-2 0 15,3 0 0-15,-3 0 0 0,0 0 0 16,0-1 0-16,0 1 2 15,-3 0-1-15,0 0-1 16,0 0 3-16,0 0 2 16,0 0-2-16,0 2 0 15,0-2-1-15,0 11-4 16,0-4 1 0,-1-1 1-16,1-1 2 15,-3 0-1-15,0 0-1 16,6-5 1-16,-6 2-1 15,0-2 2-15,0 3 3 16,0-3-2-16,0 0 0 0,0-3-1 16,0 0-2-16,0 0 1 15,0 3 1-15,0 0-3 16,0 0 0-16,0 0 1 16,0 0 2-16,0-1-1 15,0 1 2-15,0 0-2 16,0-3-1-16,0 6-2 15,0-3 1-15,0 5 1 16,0-2 2-16,0 2 1 16,3-3 1-16,-3 1-2 15,0-1-2-15,0 1-2 16,0-1 1-16,0 1 3 16,3-3 3-16,0 2-2 15,-3-2-2-15,0 0 0 0,2 0-1 16,4 0 0-16,-3 0 0 15,0 2 0-15,6 3 0 16,-3 0 0-16,3 1 0 16,-3-1 2-16,3 0 1 15,0 3-1-15,-3 0 1 16,0-3-2-16,0 0-1 16,0 0 5-16,-1 0 1 15,1-2-5-15,-3-1 0 16,3-2-1-16,0 5 0 15,-3-5-3-15,0-3 2 16,-3 1 1-16,3-4 2 16,-3-2-1-16,0-3-1 0,-3 3-15 15,0-8-7-15,0 0-22 16,0 6-10-16,3-1-7 16,-3-5-2-16,6 3-27 15</inkml:trace>
  <inkml:trace contextRef="#ctx0" brushRef="#br0" timeOffset="4338.9063">8952 15499 156 0,'-15'-2'57'0,"15"2"-30"0,0 0-16 15,0 0 15-15,0 0-10 16,0 5-2-16,3-2-2 0,-3 2 0 16,3 5-6-16,0-2 0 0,0 8 1 15,0 5 1-15,0-2 0 16,0-3-2-16,0 0 1 16,0-3-4-16,0 0-2 15,0-2 2-15,-3-3 2 16,0-3 2-16,0 0 3 15,0-2 4-15,-3 0 3 0,-6-3 0 16,-3-3 1 0,-2 0 0-16,-4 1 0 0,-3-4-3 15,0 1-1 1,0 2-2-16,0-2 0 0,6 2-11 16,4-2-9-1,2 5-1-15,3 0-47 16,3 0-19-16,9 5-59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1-31T22:59:05.54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19608 5060 160 0,'-26'-15'60'0,"22"11"-32"0,-14-3-15 0,18 7 17 0,-4 0-4 16,8 0-1-16,5 0-9 16,8-4-3-16,22 0-7 15,30 0 5-15,26 0 4 0,21-3-1 16,43-1 0-16,5 0-6 16,4-3-3-16,9-5 0 15,-13 5-1-15,-14 3 0 16,-16 1 0-16,-9-1 0 15,-13-3 0-15,-17 3-2 16,-13 0 1-16,-9 4-51 0,-21 12-19 16</inkml:trace>
  <inkml:trace contextRef="#ctx0" brushRef="#br0" timeOffset="839.1261">2290 6370 192 0,'-13'-26'71'0,"9"26"-38"0,4-4-39 0,0 4 12 0,0 0-6 16,0 0 0-16,13 0 4 15,4 0 2-15,0-4-2 16,22-4 6-16,-4 1 3 0,25-9-6 16,22 9-2-16,4 3-3 15,22 0 1-15,21 0 0 16,17 4 1-16,1 8-7 15,8-1 0-15,22 9 1 16,4-1 3-16,-5 0 0 16,5 1-1-16,9-5-2 0,0 1 1 15,-14-5 1-15,5-3 2 16,-17 0 1-16,-18 0 1 16,-12 0 0-16,-22-1 0 15,-9 1-97 1,-3-4-50-16,-14-7 67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6AB881-4AD0-4680-A6E0-D7341A9207AC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5EC04-7D20-49F9-9D32-025014D9B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130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.com/story/news/local/michigan/2017/07/30/fraud-charges-unemployment-jobless-claimants/516332001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metrotimes.com/detroit/snyders-other-huge-atrocity/Content?oid=8153455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Furthermore,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MiDAS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was apparently basing some of its findings on </a:t>
            </a:r>
            <a:r>
              <a:rPr lang="en-US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missing or corrupt data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 effect,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MiDAS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was built upon the assumption that </a:t>
            </a:r>
            <a:r>
              <a:rPr lang="en-US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anyone claiming unemployment insurance was trying to defraud the UIA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it was up to claimants to prove otherwise.</a:t>
            </a:r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36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97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575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04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151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73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AC54450B-81F9-4E69-8E8B-965811158F5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Winter 2018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84779" y="-2231"/>
            <a:ext cx="157447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L12:  Nested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 Loops, Arrays</a:t>
            </a:r>
            <a:endParaRPr lang="en-US" sz="900" b="0" i="0" dirty="0" smtClean="0">
              <a:solidFill>
                <a:schemeClr val="bg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242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hyperlink" Target="https://spectrum.ieee.org/riskfactor/computing/software/michigans-midas-unemployment-system-algorithm-alchemy-that-created-lead-not-gold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1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8.xml"/><Relationship Id="rId5" Type="http://schemas.openxmlformats.org/officeDocument/2006/relationships/image" Target="../media/image20.emf"/><Relationship Id="rId4" Type="http://schemas.openxmlformats.org/officeDocument/2006/relationships/customXml" Target="../ink/ink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customXml" Target="../ink/ink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image" Target="../media/image4.png"/><Relationship Id="rId7" Type="http://schemas.openxmlformats.org/officeDocument/2006/relationships/image" Target="../media/image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0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Nested Loops, Arrays</a:t>
            </a:r>
            <a:br>
              <a:rPr lang="en-US" dirty="0" smtClean="0"/>
            </a:br>
            <a:r>
              <a:rPr lang="en-US" sz="2000" b="0" dirty="0" smtClean="0"/>
              <a:t>CSE 120 Winter 2018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109728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/>
              <a:t>Instructor: 	Teaching Assistants:</a:t>
            </a:r>
          </a:p>
          <a:p>
            <a:pPr algn="l"/>
            <a:r>
              <a:rPr lang="en-US" sz="2000" dirty="0" smtClean="0"/>
              <a:t>Justin Hsia	</a:t>
            </a:r>
            <a:r>
              <a:rPr lang="en-US" sz="2000" dirty="0" err="1" smtClean="0"/>
              <a:t>Anupam</a:t>
            </a:r>
            <a:r>
              <a:rPr lang="en-US" sz="2000" dirty="0" smtClean="0"/>
              <a:t> </a:t>
            </a:r>
            <a:r>
              <a:rPr lang="en-US" sz="2000" dirty="0"/>
              <a:t>Gupta, </a:t>
            </a:r>
            <a:r>
              <a:rPr lang="en-US" sz="2000" dirty="0" smtClean="0"/>
              <a:t>	Cheng Ni, 	Eugene </a:t>
            </a:r>
            <a:r>
              <a:rPr lang="en-US" sz="2000" dirty="0"/>
              <a:t>Oh,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	Sam Wolfson, 	Sophie Tian,	Teagan </a:t>
            </a:r>
            <a:r>
              <a:rPr lang="en-US" sz="2000" dirty="0" err="1" smtClean="0"/>
              <a:t>Horkan</a:t>
            </a:r>
            <a:endParaRPr lang="en-US" sz="2000" dirty="0" smtClean="0"/>
          </a:p>
          <a:p>
            <a:pPr algn="l"/>
            <a:endParaRPr lang="en-US" sz="1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65760" y="3108961"/>
            <a:ext cx="8412480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MiDAS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Unemployment System: Algorithm Alchemy Created Lead, Not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Gold</a:t>
            </a:r>
            <a:endParaRPr lang="en-US" sz="2000" dirty="0"/>
          </a:p>
          <a:p>
            <a:pPr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34,000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plus individuals wrongfully accused of unemployment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fraud… by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Michigan Integrated Data Automated System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MiDAS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 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found that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MiDAS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adjudicated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alone–40,195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cases of fraud, with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 percent resulting in incorrect fraud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“As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algorithms take on even more decisions in the criminal justice system, in corporate and government hiring, in approving credit and the like, it is imperative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those affected can understand and challenge how these decisions are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made.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://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spectrum.ieee.org/riskfactor/computing/software/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michigans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-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midas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-unemployment-system-algorithm-alchemy-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that-created-lead-not-gold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549" y="5446069"/>
            <a:ext cx="18288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87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Generally a for-loop has a single loop variable that changes with each iteration</a:t>
            </a:r>
          </a:p>
          <a:p>
            <a:pPr lvl="2"/>
            <a:endParaRPr lang="en-US" dirty="0"/>
          </a:p>
          <a:p>
            <a:r>
              <a:rPr lang="en-US" dirty="0" smtClean="0"/>
              <a:t>What if you need/want more things to change?</a:t>
            </a:r>
          </a:p>
          <a:p>
            <a:pPr lvl="1"/>
            <a:r>
              <a:rPr lang="en-US" dirty="0" smtClean="0"/>
              <a:t>Can </a:t>
            </a:r>
            <a:r>
              <a:rPr lang="en-US" dirty="0" smtClean="0">
                <a:solidFill>
                  <a:srgbClr val="FF0000"/>
                </a:solidFill>
              </a:rPr>
              <a:t>nest</a:t>
            </a:r>
            <a:r>
              <a:rPr lang="en-US" dirty="0" smtClean="0"/>
              <a:t> loops – </a:t>
            </a:r>
            <a:r>
              <a:rPr lang="en-US" i="1" dirty="0" smtClean="0"/>
              <a:t>i.e.</a:t>
            </a:r>
            <a:r>
              <a:rPr lang="en-US" dirty="0" smtClean="0"/>
              <a:t> put a loop inside of another loop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75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</a:t>
            </a:r>
            <a:r>
              <a:rPr lang="en-US" dirty="0" smtClean="0"/>
              <a:t>Rec</a:t>
            </a:r>
            <a:r>
              <a:rPr lang="en-US" dirty="0" smtClean="0"/>
              <a:t>tangle </a:t>
            </a:r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11</a:t>
            </a:fld>
            <a:endParaRPr lang="en-US"/>
          </a:p>
        </p:txBody>
      </p:sp>
      <p:pic>
        <p:nvPicPr>
          <p:cNvPr id="5" name="Shape 310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332" y="4188469"/>
            <a:ext cx="5906098" cy="2486968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313640"/>
            <a:ext cx="2743200" cy="3044953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451520" y="1219320"/>
            <a:ext cx="7440120" cy="5407560"/>
            <a:chOff x="1451520" y="1219320"/>
            <a:chExt cx="7440120" cy="54075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9" name="Ink 8"/>
                <p14:cNvContentPartPr/>
                <p14:nvPr/>
              </p14:nvContentPartPr>
              <p14:xfrm>
                <a:off x="1451520" y="1219320"/>
                <a:ext cx="7440120" cy="5407560"/>
              </p14:xfrm>
            </p:contentPart>
          </mc:Choice>
          <mc:Fallback>
            <p:pic>
              <p:nvPicPr>
                <p:cNvPr id="9" name="Ink 8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441800" y="1210680"/>
                  <a:ext cx="7461720" cy="542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10" name="Ink 9"/>
                <p14:cNvContentPartPr/>
                <p14:nvPr/>
              </p14:nvContentPartPr>
              <p14:xfrm>
                <a:off x="2626920" y="4768200"/>
                <a:ext cx="602640" cy="893880"/>
              </p14:xfrm>
            </p:contentPart>
          </mc:Choice>
          <mc:Fallback>
            <p:pic>
              <p:nvPicPr>
                <p:cNvPr id="10" name="Ink 9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619000" y="4760280"/>
                  <a:ext cx="618840" cy="9108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934320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For-Loop </a:t>
            </a:r>
            <a:r>
              <a:rPr lang="en-US" dirty="0" smtClean="0"/>
              <a:t>Review</a:t>
            </a:r>
          </a:p>
          <a:p>
            <a:r>
              <a:rPr lang="en-US" dirty="0"/>
              <a:t>Nested Loops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Arrays</a:t>
            </a:r>
          </a:p>
          <a:p>
            <a:pPr lvl="1"/>
            <a:r>
              <a:rPr lang="en-US" b="1" dirty="0" smtClean="0">
                <a:solidFill>
                  <a:srgbClr val="4B2A85"/>
                </a:solidFill>
              </a:rPr>
              <a:t>Arrays and Loops</a:t>
            </a:r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7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“Structures” that store many values </a:t>
            </a:r>
            <a:r>
              <a:rPr lang="en-US" i="1" dirty="0" smtClean="0"/>
              <a:t>of the same datatype</a:t>
            </a:r>
          </a:p>
          <a:p>
            <a:pPr lvl="1"/>
            <a:r>
              <a:rPr lang="en-US" dirty="0" smtClean="0"/>
              <a:t>Can think of as a </a:t>
            </a:r>
            <a:r>
              <a:rPr lang="en-US" dirty="0" smtClean="0"/>
              <a:t>group </a:t>
            </a:r>
            <a:r>
              <a:rPr lang="en-US" dirty="0" smtClean="0"/>
              <a:t>of related variables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Arrays store large amounts of data that you can access using a single </a:t>
            </a:r>
            <a:r>
              <a:rPr lang="en-US" dirty="0" smtClean="0"/>
              <a:t>name</a:t>
            </a:r>
            <a:endParaRPr lang="en-US" dirty="0" smtClean="0"/>
          </a:p>
          <a:p>
            <a:pPr lvl="1"/>
            <a:r>
              <a:rPr lang="en-US" dirty="0" smtClean="0"/>
              <a:t>Accessing arrays with loops is very convenient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818280" y="1765080"/>
              <a:ext cx="6943680" cy="5450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1800" y="1756800"/>
                <a:ext cx="6957720" cy="55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420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“Structures” that store many values </a:t>
            </a:r>
            <a:r>
              <a:rPr lang="en-US" i="1" dirty="0" smtClean="0"/>
              <a:t>of the same datatype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Element</a:t>
            </a:r>
            <a:r>
              <a:rPr lang="en-US" dirty="0" smtClean="0"/>
              <a:t>:  a single value in the array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Index</a:t>
            </a:r>
            <a:r>
              <a:rPr lang="en-US" dirty="0" smtClean="0"/>
              <a:t>:  a number that specifies the location of a particular element of the array</a:t>
            </a:r>
          </a:p>
          <a:p>
            <a:pPr lvl="2"/>
            <a:r>
              <a:rPr lang="en-US" dirty="0" smtClean="0"/>
              <a:t>Start from 0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Length</a:t>
            </a:r>
            <a:r>
              <a:rPr lang="en-US" dirty="0" smtClean="0"/>
              <a:t>:  total number of elements in the array</a:t>
            </a:r>
          </a:p>
          <a:p>
            <a:pPr lvl="2"/>
            <a:endParaRPr lang="en-US" dirty="0"/>
          </a:p>
          <a:p>
            <a:r>
              <a:rPr lang="en-US" u="sng" dirty="0" smtClean="0"/>
              <a:t>Example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455841"/>
              </p:ext>
            </p:extLst>
          </p:nvPr>
        </p:nvGraphicFramePr>
        <p:xfrm>
          <a:off x="1645920" y="5212080"/>
          <a:ext cx="5852160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8016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Index: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Value: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49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1471670" y="6172200"/>
            <a:ext cx="5519333" cy="620511"/>
            <a:chOff x="1471670" y="5713614"/>
            <a:chExt cx="5519333" cy="620511"/>
          </a:xfrm>
        </p:grpSpPr>
        <p:cxnSp>
          <p:nvCxnSpPr>
            <p:cNvPr id="6" name="Straight Arrow Connector 5"/>
            <p:cNvCxnSpPr/>
            <p:nvPr/>
          </p:nvCxnSpPr>
          <p:spPr bwMode="auto">
            <a:xfrm flipV="1">
              <a:off x="2820785" y="5719156"/>
              <a:ext cx="310342" cy="354677"/>
            </a:xfrm>
            <a:prstGeom prst="straightConnector1">
              <a:avLst/>
            </a:prstGeom>
            <a:noFill/>
            <a:ln w="25400" cap="flat" cmpd="sng" algn="ctr">
              <a:solidFill>
                <a:srgbClr val="4B2A85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>
              <a:off x="1471670" y="5964793"/>
              <a:ext cx="1463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Calibri" pitchFamily="34" charset="0"/>
                </a:rPr>
                <a:t>“element 0”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328458" y="5964793"/>
              <a:ext cx="1463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Calibri" pitchFamily="34" charset="0"/>
                </a:rPr>
                <a:t>“element 4”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 bwMode="auto">
            <a:xfrm flipV="1">
              <a:off x="6680661" y="5713614"/>
              <a:ext cx="310342" cy="354677"/>
            </a:xfrm>
            <a:prstGeom prst="straightConnector1">
              <a:avLst/>
            </a:prstGeom>
            <a:noFill/>
            <a:ln w="25400" cap="flat" cmpd="sng" algn="ctr">
              <a:solidFill>
                <a:srgbClr val="4B2A85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13" name="Straight Arrow Connector 12"/>
          <p:cNvCxnSpPr/>
          <p:nvPr/>
        </p:nvCxnSpPr>
        <p:spPr bwMode="auto">
          <a:xfrm flipH="1" flipV="1">
            <a:off x="7545878" y="5899265"/>
            <a:ext cx="365760" cy="0"/>
          </a:xfrm>
          <a:prstGeom prst="straightConnector1">
            <a:avLst/>
          </a:prstGeom>
          <a:noFill/>
          <a:ln w="25400" cap="flat" cmpd="sng" algn="ctr">
            <a:solidFill>
              <a:srgbClr val="4B2A85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7959436" y="5714599"/>
            <a:ext cx="1097280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length of 5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4" name="Ink 13"/>
              <p14:cNvContentPartPr/>
              <p14:nvPr/>
            </p14:nvContentPartPr>
            <p14:xfrm>
              <a:off x="340200" y="3621240"/>
              <a:ext cx="8746560" cy="247212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2640" y="3615840"/>
                <a:ext cx="8766720" cy="248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301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 in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Declaration</a:t>
            </a:r>
            <a:r>
              <a:rPr lang="en-US" dirty="0" smtClean="0"/>
              <a:t>:	</a:t>
            </a: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 name</a:t>
            </a:r>
          </a:p>
          <a:p>
            <a:pPr lvl="1"/>
            <a:r>
              <a:rPr lang="en-US" i="1" dirty="0" smtClean="0"/>
              <a:t>e.g. 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US" dirty="0" smtClean="0"/>
              <a:t> is array of integers, </a:t>
            </a: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US" dirty="0" smtClean="0"/>
              <a:t> is array of colors</a:t>
            </a:r>
            <a:endParaRPr lang="en-US" dirty="0"/>
          </a:p>
          <a:p>
            <a:pPr lvl="2"/>
            <a:endParaRPr lang="en-US" dirty="0" smtClean="0"/>
          </a:p>
          <a:p>
            <a:r>
              <a:rPr lang="en-US" u="sng" dirty="0" smtClean="0"/>
              <a:t>Creation</a:t>
            </a:r>
            <a:r>
              <a:rPr lang="en-US" dirty="0" smtClean="0"/>
              <a:t>:  	</a:t>
            </a:r>
            <a:r>
              <a:rPr lang="en-US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lvl="1"/>
            <a:r>
              <a:rPr lang="en-US" i="1" dirty="0" smtClean="0"/>
              <a:t>e.g. </a:t>
            </a:r>
            <a:r>
              <a:rPr lang="en-US" dirty="0" smtClean="0"/>
              <a:t> </a:t>
            </a:r>
            <a:r>
              <a:rPr lang="en-US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intArr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[5];</a:t>
            </a:r>
          </a:p>
          <a:p>
            <a:pPr lvl="1"/>
            <a:r>
              <a:rPr lang="en-US" dirty="0" smtClean="0"/>
              <a:t>Default value for </a:t>
            </a:r>
            <a:r>
              <a:rPr lang="en-US" i="1" dirty="0" smtClean="0"/>
              <a:t>all</a:t>
            </a:r>
            <a:r>
              <a:rPr lang="en-US" dirty="0" smtClean="0"/>
              <a:t> elements is “zero-equivalent” </a:t>
            </a:r>
            <a:br>
              <a:rPr lang="en-US" dirty="0" smtClean="0"/>
            </a:br>
            <a:r>
              <a:rPr lang="en-US" dirty="0" smtClean="0"/>
              <a:t>(0, 0.0, </a:t>
            </a:r>
            <a:r>
              <a:rPr lang="en-US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US" dirty="0" smtClean="0"/>
              <a:t>, black)</a:t>
            </a:r>
          </a:p>
          <a:p>
            <a:pPr lvl="1"/>
            <a:r>
              <a:rPr lang="en-US" dirty="0" smtClean="0"/>
              <a:t>Remember that actual indices are from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dirty="0" smtClean="0"/>
              <a:t> to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num-1</a:t>
            </a:r>
          </a:p>
          <a:p>
            <a:pPr lvl="2"/>
            <a:endParaRPr lang="en-US" dirty="0"/>
          </a:p>
          <a:p>
            <a:r>
              <a:rPr lang="en-US" u="sng" dirty="0" smtClean="0"/>
              <a:t>Initialization</a:t>
            </a:r>
            <a:r>
              <a:rPr lang="en-US" dirty="0" smtClean="0"/>
              <a:t>: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{elem0, elem1, …,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elemN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};</a:t>
            </a:r>
          </a:p>
          <a:p>
            <a:pPr lvl="1"/>
            <a:r>
              <a:rPr lang="en-US" i="1" dirty="0" smtClean="0">
                <a:cs typeface="Calibri" panose="020F0502020204030204" pitchFamily="34" charset="0"/>
              </a:rPr>
              <a:t>e.g. </a:t>
            </a:r>
            <a:r>
              <a:rPr lang="en-US" dirty="0" smtClean="0"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intArr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{12, 49, -2, 5, 17};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643680" y="1267920"/>
              <a:ext cx="7863480" cy="40320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3960" y="1261080"/>
                <a:ext cx="7880400" cy="404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0638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 in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Use element</a:t>
            </a:r>
            <a:r>
              <a:rPr lang="en-US" dirty="0" smtClean="0"/>
              <a:t>: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name[index]</a:t>
            </a:r>
          </a:p>
          <a:p>
            <a:pPr lvl="1"/>
            <a:r>
              <a:rPr lang="en-US" dirty="0" smtClean="0"/>
              <a:t>In </a:t>
            </a:r>
            <a:r>
              <a:rPr lang="en-US" i="1" dirty="0" smtClean="0"/>
              <a:t>expression</a:t>
            </a:r>
            <a:r>
              <a:rPr lang="en-US" dirty="0" smtClean="0"/>
              <a:t>, uses value of that index of the array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In </a:t>
            </a:r>
            <a:r>
              <a:rPr lang="en-US" i="1" dirty="0" smtClean="0"/>
              <a:t>assignment</a:t>
            </a:r>
            <a:r>
              <a:rPr lang="en-US" dirty="0" smtClean="0"/>
              <a:t>, modifies value of that index of the array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dirty="0" smtClean="0"/>
          </a:p>
          <a:p>
            <a:r>
              <a:rPr lang="en-US" u="sng" dirty="0" smtClean="0"/>
              <a:t>Get length</a:t>
            </a:r>
            <a:r>
              <a:rPr lang="en-US" dirty="0" smtClean="0"/>
              <a:t>:	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name.</a:t>
            </a:r>
            <a:r>
              <a:rPr lang="en-US" dirty="0" err="1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length</a:t>
            </a:r>
            <a:endParaRPr lang="en-US" dirty="0" smtClean="0">
              <a:solidFill>
                <a:srgbClr val="33997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u="sng" dirty="0" smtClean="0"/>
              <a:t>Example</a:t>
            </a:r>
            <a:r>
              <a:rPr lang="en-US" dirty="0" smtClean="0"/>
              <a:t>:</a:t>
            </a:r>
          </a:p>
          <a:p>
            <a:pPr marL="0" indent="0">
              <a:buNone/>
              <a:tabLst>
                <a:tab pos="460375" algn="l"/>
              </a:tabLst>
            </a:pPr>
            <a:r>
              <a:rPr lang="en-US" sz="2000" dirty="0"/>
              <a:t>	</a:t>
            </a:r>
            <a:r>
              <a:rPr lang="en-US" sz="2000" b="1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intArr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{12, 49, -2, 5, 17};</a:t>
            </a:r>
          </a:p>
          <a:p>
            <a:pPr marL="0" indent="0">
              <a:buNone/>
              <a:tabLst>
                <a:tab pos="460375" algn="l"/>
              </a:tabLst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intArr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[0]);        // prints 12 to console</a:t>
            </a:r>
          </a:p>
          <a:p>
            <a:pPr marL="0" indent="0">
              <a:buNone/>
              <a:tabLst>
                <a:tab pos="460375" algn="l"/>
              </a:tabLst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intArr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[2] =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intArr.</a:t>
            </a:r>
            <a:r>
              <a:rPr lang="en-US" sz="2000" dirty="0" err="1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length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// changes -2 to 5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496341"/>
              </p:ext>
            </p:extLst>
          </p:nvPr>
        </p:nvGraphicFramePr>
        <p:xfrm>
          <a:off x="1645920" y="5760720"/>
          <a:ext cx="5852160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8016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Index: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2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Value: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49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972720" y="1949760"/>
            <a:ext cx="8020800" cy="4656240"/>
            <a:chOff x="972720" y="1949760"/>
            <a:chExt cx="8020800" cy="46562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9" name="Ink 8"/>
                <p14:cNvContentPartPr/>
                <p14:nvPr/>
              </p14:nvContentPartPr>
              <p14:xfrm>
                <a:off x="972720" y="3545280"/>
                <a:ext cx="4619880" cy="3060720"/>
              </p14:xfrm>
            </p:contentPart>
          </mc:Choice>
          <mc:Fallback>
            <p:pic>
              <p:nvPicPr>
                <p:cNvPr id="9" name="Ink 8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68040" y="3536280"/>
                  <a:ext cx="4634280" cy="307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0" name="Ink 9"/>
                <p14:cNvContentPartPr/>
                <p14:nvPr/>
              </p14:nvContentPartPr>
              <p14:xfrm>
                <a:off x="7557480" y="1949760"/>
                <a:ext cx="1436040" cy="730800"/>
              </p14:xfrm>
            </p:contentPart>
          </mc:Choice>
          <mc:Fallback>
            <p:pic>
              <p:nvPicPr>
                <p:cNvPr id="10" name="Ink 9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547760" y="1942920"/>
                  <a:ext cx="1457280" cy="7434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313265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 Worksheet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17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Attach buckets to </a:t>
            </a:r>
            <a:r>
              <a:rPr lang="en-US" dirty="0" err="1" smtClean="0"/>
              <a:t>velcro</a:t>
            </a:r>
            <a:r>
              <a:rPr lang="en-US" dirty="0" smtClean="0"/>
              <a:t> when array is created</a:t>
            </a:r>
          </a:p>
          <a:p>
            <a:pPr lvl="1"/>
            <a:r>
              <a:rPr lang="en-US" dirty="0" smtClean="0"/>
              <a:t>Creation of array automatically initializes it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Access array using notation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ar_name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[index]</a:t>
            </a:r>
          </a:p>
          <a:p>
            <a:pPr lvl="1"/>
            <a:r>
              <a:rPr lang="en-US" dirty="0" smtClean="0"/>
              <a:t>Indices are numbered starting from 0</a:t>
            </a:r>
          </a:p>
          <a:p>
            <a:pPr lvl="1"/>
            <a:r>
              <a:rPr lang="en-US" dirty="0" smtClean="0"/>
              <a:t>Use just like you would a variable</a:t>
            </a:r>
          </a:p>
          <a:p>
            <a:pPr lvl="1"/>
            <a:r>
              <a:rPr lang="en-US" dirty="0"/>
              <a:t>When WRITING, replace ball in bucket</a:t>
            </a:r>
          </a:p>
          <a:p>
            <a:pPr lvl="1"/>
            <a:r>
              <a:rPr lang="en-US" dirty="0" smtClean="0"/>
              <a:t>When READING, take ball of same color (leave current one in bucket)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31520" y="5486400"/>
            <a:ext cx="7680960" cy="1097280"/>
            <a:chOff x="640080" y="3657600"/>
            <a:chExt cx="7680960" cy="1097280"/>
          </a:xfrm>
        </p:grpSpPr>
        <p:sp>
          <p:nvSpPr>
            <p:cNvPr id="5" name="Oval 4"/>
            <p:cNvSpPr/>
            <p:nvPr/>
          </p:nvSpPr>
          <p:spPr bwMode="auto">
            <a:xfrm>
              <a:off x="640080" y="3657600"/>
              <a:ext cx="1097280" cy="1097280"/>
            </a:xfrm>
            <a:prstGeom prst="ellipse">
              <a:avLst/>
            </a:prstGeom>
            <a:solidFill>
              <a:srgbClr val="FDB0B8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 smtClean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2286000" y="3657600"/>
              <a:ext cx="1097280" cy="1097280"/>
            </a:xfrm>
            <a:prstGeom prst="ellipse">
              <a:avLst/>
            </a:prstGeom>
            <a:solidFill>
              <a:srgbClr val="5CBF77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1</a:t>
              </a:r>
              <a:endParaRPr lang="en-US" sz="4800" dirty="0" smtClean="0">
                <a:latin typeface="Courier New" panose="02070309020205020404" pitchFamily="49" charset="0"/>
                <a:ea typeface="Calibri" charset="0"/>
                <a:cs typeface="Courier New" panose="02070309020205020404" pitchFamily="49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3931920" y="3657600"/>
              <a:ext cx="1097280" cy="1097280"/>
            </a:xfrm>
            <a:prstGeom prst="ellipse">
              <a:avLst/>
            </a:prstGeom>
            <a:solidFill>
              <a:srgbClr val="B5B2BB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 smtClean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5577840" y="3657600"/>
              <a:ext cx="1097280" cy="1097280"/>
            </a:xfrm>
            <a:prstGeom prst="ellipse">
              <a:avLst/>
            </a:prstGeom>
            <a:solidFill>
              <a:srgbClr val="D6E14D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 smtClean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7223760" y="3657600"/>
              <a:ext cx="1097280" cy="1097280"/>
            </a:xfrm>
            <a:prstGeom prst="ellipse">
              <a:avLst/>
            </a:prstGeom>
            <a:solidFill>
              <a:srgbClr val="E29735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800" dirty="0">
                  <a:latin typeface="Courier New" panose="02070309020205020404" pitchFamily="49" charset="0"/>
                  <a:ea typeface="Calibri" charset="0"/>
                  <a:cs typeface="Courier New" panose="02070309020205020404" pitchFamily="49" charset="0"/>
                </a:rPr>
                <a:t>4</a:t>
              </a:r>
              <a:endParaRPr lang="en-US" sz="4800" dirty="0" smtClean="0">
                <a:latin typeface="Courier New" panose="02070309020205020404" pitchFamily="49" charset="0"/>
                <a:ea typeface="Calibri" charset="0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463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TMNT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18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409" y="1197678"/>
            <a:ext cx="2743200" cy="299008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09" y="4260448"/>
            <a:ext cx="8229600" cy="2414354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</p:spTree>
    <p:extLst>
      <p:ext uri="{BB962C8B-B14F-4D97-AF65-F5344CB8AC3E}">
        <p14:creationId xmlns:p14="http://schemas.microsoft.com/office/powerpoint/2010/main" val="427782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Index of Smallest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Algorithm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Keep track of the </a:t>
            </a:r>
            <a:r>
              <a:rPr lang="en-US" i="1" dirty="0" smtClean="0"/>
              <a:t>index</a:t>
            </a:r>
            <a:r>
              <a:rPr lang="en-US" dirty="0" smtClean="0"/>
              <a:t> of the smallest number seen so far</a:t>
            </a:r>
          </a:p>
          <a:p>
            <a:pPr lvl="2"/>
            <a:r>
              <a:rPr lang="en-US" dirty="0" smtClean="0"/>
              <a:t>Start with index 0</a:t>
            </a:r>
          </a:p>
          <a:p>
            <a:pPr lvl="1"/>
            <a:r>
              <a:rPr lang="en-US" dirty="0"/>
              <a:t>Check each </a:t>
            </a:r>
            <a:r>
              <a:rPr lang="en-US" i="1" dirty="0" smtClean="0"/>
              <a:t>element</a:t>
            </a:r>
            <a:r>
              <a:rPr lang="en-US" dirty="0" smtClean="0"/>
              <a:t> 1-by-1</a:t>
            </a:r>
            <a:r>
              <a:rPr lang="en-US" dirty="0"/>
              <a:t>; if number is smaller, then </a:t>
            </a:r>
            <a:r>
              <a:rPr lang="en-US" dirty="0" smtClean="0"/>
              <a:t>update the smallest </a:t>
            </a:r>
            <a:r>
              <a:rPr lang="en-US" dirty="0"/>
              <a:t>index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85" y="3749040"/>
            <a:ext cx="7099430" cy="2716619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</p:spTree>
    <p:extLst>
      <p:ext uri="{BB962C8B-B14F-4D97-AF65-F5344CB8AC3E}">
        <p14:creationId xmlns:p14="http://schemas.microsoft.com/office/powerpoint/2010/main" val="415751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Portfolio Update 1 due tonight (1/31)</a:t>
            </a:r>
          </a:p>
          <a:p>
            <a:pPr lvl="1"/>
            <a:r>
              <a:rPr lang="en-US" dirty="0" smtClean="0"/>
              <a:t>Creativity Assignment (2/2)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Midterm in class on Monday, 2/5</a:t>
            </a:r>
          </a:p>
          <a:p>
            <a:pPr lvl="1"/>
            <a:r>
              <a:rPr lang="en-US" dirty="0" smtClean="0"/>
              <a:t>1 sheet of notes (2-sided, letter, handwritten)</a:t>
            </a:r>
          </a:p>
          <a:p>
            <a:pPr lvl="1"/>
            <a:r>
              <a:rPr lang="en-US" dirty="0" smtClean="0"/>
              <a:t>Fill-in-the-blank(s), short answer questions, maybe simple </a:t>
            </a:r>
            <a:r>
              <a:rPr lang="en-US" dirty="0" smtClean="0"/>
              <a:t>drawing</a:t>
            </a:r>
          </a:p>
          <a:p>
            <a:pPr lvl="2"/>
            <a:endParaRPr lang="en-US" dirty="0"/>
          </a:p>
          <a:p>
            <a:r>
              <a:rPr lang="en-US" dirty="0" smtClean="0"/>
              <a:t>Living Computers Museum “field trip” upcoming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B2A85"/>
                </a:solidFill>
              </a:rPr>
              <a:t>For-Loop </a:t>
            </a:r>
            <a:r>
              <a:rPr lang="en-US" b="1" dirty="0" smtClean="0">
                <a:solidFill>
                  <a:srgbClr val="4B2A85"/>
                </a:solidFill>
              </a:rPr>
              <a:t>Review</a:t>
            </a:r>
          </a:p>
          <a:p>
            <a:r>
              <a:rPr lang="en-US" dirty="0" smtClean="0"/>
              <a:t>Nested Loops</a:t>
            </a:r>
          </a:p>
          <a:p>
            <a:r>
              <a:rPr lang="en-US" dirty="0" smtClean="0"/>
              <a:t>Arrays</a:t>
            </a:r>
          </a:p>
          <a:p>
            <a:pPr lvl="1"/>
            <a:r>
              <a:rPr lang="en-US" dirty="0" smtClean="0"/>
              <a:t>Arrays and Loops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8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For-Loop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Loops control a sequence of </a:t>
            </a:r>
            <a:r>
              <a:rPr lang="en-US" i="1" dirty="0"/>
              <a:t>repetitions</a:t>
            </a:r>
            <a:endParaRPr lang="en-US" dirty="0"/>
          </a:p>
          <a:p>
            <a:pPr lvl="1"/>
            <a:r>
              <a:rPr lang="en-US" dirty="0" smtClean="0"/>
              <a:t>Do the same thing (or similar things) over and over again</a:t>
            </a:r>
          </a:p>
          <a:p>
            <a:pPr lvl="2"/>
            <a:endParaRPr lang="en-US" dirty="0"/>
          </a:p>
          <a:p>
            <a:r>
              <a:rPr lang="en-US" u="sng" dirty="0" smtClean="0"/>
              <a:t>Examples</a:t>
            </a:r>
            <a:r>
              <a:rPr lang="en-US" dirty="0" smtClean="0"/>
              <a:t>:  What is changing?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4</a:t>
            </a:fld>
            <a:endParaRPr lang="en-US"/>
          </a:p>
        </p:txBody>
      </p:sp>
      <p:pic>
        <p:nvPicPr>
          <p:cNvPr id="4" name="Shape 24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860687" y="3383280"/>
            <a:ext cx="1746487" cy="1746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2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950" y="3383280"/>
            <a:ext cx="1782130" cy="1764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2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92389" y="3383280"/>
            <a:ext cx="1799951" cy="1782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2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65672" y="3383280"/>
            <a:ext cx="1764309" cy="17999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" name="Group 13"/>
          <p:cNvGrpSpPr/>
          <p:nvPr/>
        </p:nvGrpSpPr>
        <p:grpSpPr>
          <a:xfrm>
            <a:off x="426240" y="3081240"/>
            <a:ext cx="8049600" cy="3696120"/>
            <a:chOff x="426240" y="3081240"/>
            <a:chExt cx="8049600" cy="3696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12" name="Ink 11"/>
                <p14:cNvContentPartPr/>
                <p14:nvPr/>
              </p14:nvContentPartPr>
              <p14:xfrm>
                <a:off x="426240" y="3081240"/>
                <a:ext cx="7872840" cy="3696120"/>
              </p14:xfrm>
            </p:contentPart>
          </mc:Choice>
          <mc:Fallback>
            <p:pic>
              <p:nvPicPr>
                <p:cNvPr id="12" name="Ink 11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18320" y="3071880"/>
                  <a:ext cx="7886880" cy="371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13" name="Ink 12"/>
                <p14:cNvContentPartPr/>
                <p14:nvPr/>
              </p14:nvContentPartPr>
              <p14:xfrm>
                <a:off x="8096400" y="6284520"/>
                <a:ext cx="379440" cy="167040"/>
              </p14:xfrm>
            </p:contentPart>
          </mc:Choice>
          <mc:Fallback>
            <p:pic>
              <p:nvPicPr>
                <p:cNvPr id="13" name="Ink 12"/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088120" y="6277320"/>
                  <a:ext cx="392760" cy="1803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27530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Line 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5</a:t>
            </a:fld>
            <a:endParaRPr lang="en-US"/>
          </a:p>
        </p:txBody>
      </p:sp>
      <p:pic>
        <p:nvPicPr>
          <p:cNvPr id="4" name="Shape 277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14400" y="3840480"/>
            <a:ext cx="4987484" cy="2784179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3" name="Shape 269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4720" y="1371600"/>
            <a:ext cx="3108960" cy="3148514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2085840" y="5669280"/>
              <a:ext cx="2400840" cy="10166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76480" y="5663880"/>
                <a:ext cx="2417400" cy="102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660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Exercise:  </a:t>
            </a:r>
            <a:r>
              <a:rPr lang="en-US" dirty="0" smtClean="0"/>
              <a:t>Circle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4"/>
            <a:ext cx="8366125" cy="5400803"/>
          </a:xfrm>
        </p:spPr>
        <p:txBody>
          <a:bodyPr/>
          <a:lstStyle/>
          <a:p>
            <a:r>
              <a:rPr lang="en-US" dirty="0" smtClean="0">
                <a:cs typeface="Calibri" panose="020F0502020204030204" pitchFamily="34" charset="0"/>
              </a:rPr>
              <a:t>Consecutive concentric </a:t>
            </a:r>
            <a:br>
              <a:rPr lang="en-US" dirty="0" smtClean="0">
                <a:cs typeface="Calibri" panose="020F0502020204030204" pitchFamily="34" charset="0"/>
              </a:rPr>
            </a:br>
            <a:r>
              <a:rPr lang="en-US" dirty="0" smtClean="0">
                <a:cs typeface="Calibri" panose="020F0502020204030204" pitchFamily="34" charset="0"/>
              </a:rPr>
              <a:t>circles differ in diameter </a:t>
            </a:r>
            <a:br>
              <a:rPr lang="en-US" dirty="0" smtClean="0">
                <a:cs typeface="Calibri" panose="020F0502020204030204" pitchFamily="34" charset="0"/>
              </a:rPr>
            </a:br>
            <a:r>
              <a:rPr lang="en-US" dirty="0" smtClean="0">
                <a:cs typeface="Calibri" panose="020F0502020204030204" pitchFamily="34" charset="0"/>
              </a:rPr>
              <a:t>by 10:</a:t>
            </a:r>
          </a:p>
          <a:p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size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(400, 400);</a:t>
            </a: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noFill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d = 450; ________; ________ ) {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4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ellipse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______, ______, _____, _____ );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6</a:t>
            </a:fld>
            <a:endParaRPr lang="en-US"/>
          </a:p>
        </p:txBody>
      </p:sp>
      <p:pic>
        <p:nvPicPr>
          <p:cNvPr id="5" name="Shape 253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63440" y="1371600"/>
            <a:ext cx="3108960" cy="309326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472320" y="4853160"/>
              <a:ext cx="7155000" cy="12841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4040" y="4843440"/>
                <a:ext cx="7168320" cy="130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065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Looping with User Interaction?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Draw lines from left side of screen to the horizontal position of the mouse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7</a:t>
            </a:fld>
            <a:endParaRPr lang="en-US"/>
          </a:p>
        </p:txBody>
      </p:sp>
      <p:pic>
        <p:nvPicPr>
          <p:cNvPr id="3" name="Shape 286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926080" y="2560320"/>
            <a:ext cx="3108960" cy="317257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2790000" y="1905840"/>
              <a:ext cx="4959360" cy="44143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81360" y="1896840"/>
                <a:ext cx="4974480" cy="442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8535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Draw Lines to </a:t>
            </a:r>
            <a:r>
              <a:rPr lang="en-US" dirty="0" err="1" smtClean="0"/>
              <a:t>mouseX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8</a:t>
            </a:fld>
            <a:endParaRPr lang="en-US"/>
          </a:p>
        </p:txBody>
      </p:sp>
      <p:pic>
        <p:nvPicPr>
          <p:cNvPr id="5" name="Shape 294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63040" y="1828800"/>
            <a:ext cx="6217920" cy="4102769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4700520" y="3595680"/>
              <a:ext cx="2399760" cy="12290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90800" y="3587760"/>
                <a:ext cx="2422080" cy="124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5350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For-Loop </a:t>
            </a:r>
            <a:r>
              <a:rPr lang="en-US" dirty="0" smtClean="0"/>
              <a:t>Review</a:t>
            </a:r>
          </a:p>
          <a:p>
            <a:r>
              <a:rPr lang="en-US" b="1" dirty="0">
                <a:solidFill>
                  <a:srgbClr val="4B2A85"/>
                </a:solidFill>
              </a:rPr>
              <a:t>Nested Loops</a:t>
            </a:r>
          </a:p>
          <a:p>
            <a:r>
              <a:rPr lang="en-US" dirty="0" smtClean="0"/>
              <a:t>Arrays</a:t>
            </a:r>
          </a:p>
          <a:p>
            <a:pPr lvl="1"/>
            <a:r>
              <a:rPr lang="en-US" dirty="0" smtClean="0"/>
              <a:t>Arrays and Loops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450B-81F9-4E69-8E8B-965811158F5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25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Wi18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Wi18" id="{54888B74-6887-4019-804C-18D5A686B961}" vid="{05D1087E-29C2-4F73-A640-E40FC9EF90F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UWTheme-120-Wi18</Template>
  <TotalTime>4890</TotalTime>
  <Words>520</Words>
  <Application>Microsoft Office PowerPoint</Application>
  <PresentationFormat>On-screen Show (4:3)</PresentationFormat>
  <Paragraphs>161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Arial Narrow</vt:lpstr>
      <vt:lpstr>Calibri</vt:lpstr>
      <vt:lpstr>Courier New</vt:lpstr>
      <vt:lpstr>Roboto Regular</vt:lpstr>
      <vt:lpstr>Times New Roman</vt:lpstr>
      <vt:lpstr>Wingdings</vt:lpstr>
      <vt:lpstr>UWTheme-120-Wi18</vt:lpstr>
      <vt:lpstr>Nested Loops, Arrays CSE 120 Winter 2018</vt:lpstr>
      <vt:lpstr>Administrivia</vt:lpstr>
      <vt:lpstr>Outline</vt:lpstr>
      <vt:lpstr>For-Loop Review</vt:lpstr>
      <vt:lpstr>Example:  Line Gradient</vt:lpstr>
      <vt:lpstr>Exercise:  Circle Loop</vt:lpstr>
      <vt:lpstr>Example:  Looping with User Interaction?</vt:lpstr>
      <vt:lpstr>Example:  Draw Lines to mouseX</vt:lpstr>
      <vt:lpstr>Outline</vt:lpstr>
      <vt:lpstr>Nested Loops</vt:lpstr>
      <vt:lpstr>Example:  Rectangle Grid</vt:lpstr>
      <vt:lpstr>Outline</vt:lpstr>
      <vt:lpstr>Arrays</vt:lpstr>
      <vt:lpstr>Arrays Terminology</vt:lpstr>
      <vt:lpstr>Arrays in Processing</vt:lpstr>
      <vt:lpstr>Arrays in Processing</vt:lpstr>
      <vt:lpstr>Arrays Worksheet</vt:lpstr>
      <vt:lpstr>Example:  TMNT</vt:lpstr>
      <vt:lpstr>Example:  Index of Smallest Number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Nested Loops &amp; Arrays CSE 120 Spring 2017</dc:title>
  <dc:creator>Justin Hsia</dc:creator>
  <cp:lastModifiedBy>Justin Hsia</cp:lastModifiedBy>
  <cp:revision>71</cp:revision>
  <cp:lastPrinted>2017-04-17T21:34:58Z</cp:lastPrinted>
  <dcterms:created xsi:type="dcterms:W3CDTF">2017-04-15T08:22:28Z</dcterms:created>
  <dcterms:modified xsi:type="dcterms:W3CDTF">2018-02-01T01:10:01Z</dcterms:modified>
</cp:coreProperties>
</file>