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2.xml" ContentType="application/vnd.openxmlformats-officedocument.presentationml.notesSlide+xml"/>
  <Override PartName="/ppt/ink/ink7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8.xml" ContentType="application/inkml+xml"/>
  <Override PartName="/ppt/notesSlides/notesSlide5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notesSlides/notesSlide6.xml" ContentType="application/vnd.openxmlformats-officedocument.presentationml.notesSlide+xml"/>
  <Override PartName="/ppt/ink/ink1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8" r:id="rId1"/>
  </p:sldMasterIdLst>
  <p:notesMasterIdLst>
    <p:notesMasterId r:id="rId31"/>
  </p:notesMasterIdLst>
  <p:handoutMasterIdLst>
    <p:handoutMasterId r:id="rId32"/>
  </p:handoutMasterIdLst>
  <p:sldIdLst>
    <p:sldId id="285" r:id="rId2"/>
    <p:sldId id="258" r:id="rId3"/>
    <p:sldId id="260" r:id="rId4"/>
    <p:sldId id="261" r:id="rId5"/>
    <p:sldId id="286" r:id="rId6"/>
    <p:sldId id="278" r:id="rId7"/>
    <p:sldId id="265" r:id="rId8"/>
    <p:sldId id="263" r:id="rId9"/>
    <p:sldId id="266" r:id="rId10"/>
    <p:sldId id="287" r:id="rId11"/>
    <p:sldId id="288" r:id="rId12"/>
    <p:sldId id="269" r:id="rId13"/>
    <p:sldId id="267" r:id="rId14"/>
    <p:sldId id="262" r:id="rId15"/>
    <p:sldId id="291" r:id="rId16"/>
    <p:sldId id="268" r:id="rId17"/>
    <p:sldId id="279" r:id="rId18"/>
    <p:sldId id="289" r:id="rId19"/>
    <p:sldId id="270" r:id="rId20"/>
    <p:sldId id="271" r:id="rId21"/>
    <p:sldId id="284" r:id="rId22"/>
    <p:sldId id="283" r:id="rId23"/>
    <p:sldId id="280" r:id="rId24"/>
    <p:sldId id="290" r:id="rId25"/>
    <p:sldId id="273" r:id="rId26"/>
    <p:sldId id="282" r:id="rId27"/>
    <p:sldId id="274" r:id="rId28"/>
    <p:sldId id="275" r:id="rId29"/>
    <p:sldId id="292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2A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5" autoAdjust="0"/>
    <p:restoredTop sz="91271" autoAdjust="0"/>
  </p:normalViewPr>
  <p:slideViewPr>
    <p:cSldViewPr snapToGrid="0">
      <p:cViewPr varScale="1">
        <p:scale>
          <a:sx n="86" d="100"/>
          <a:sy n="86" d="100"/>
        </p:scale>
        <p:origin x="768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2460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8F0075-EA98-4D32-9A60-AC068D088209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3E3D3-B354-4452-8364-E121EDC9D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3290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1-29T22:34:00.6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3803 18435 220 0,'-18'0'82'0,"36"0"-44"0,-5-3-44 0,-5 3 14 16,1-8-9-16,8 0 0 15,5 1 1-15,3 3 2 16,6-4-1-16,3 4 4 0,0 4 1 16,14 8 0-16,4 0 1 15,-5-1-4-15,9 1 0 16,13-4-1-16,9-4 1 0,8 0-4 15,17-4 0 1,9-4 1-16,0-3 0 0,9-1 0 16,-1 5 0-16,5 3 0 15,5 4 2-15,-18 0 1 16,-5-4 1-16,1 4 2 16,-4 0 1-16,-1 4-1 15,0-4 1-15,-8 0-2 16,0 0 0-16,0-4-3 15,-5 0-2-15,5 0-2 16,-13 0 1-16,4 4 1 16,-4 4 2-16,0-4 1 15,0 0 3-15,0 0-3 16,4 0 0-16,0 0 1 16,-4 0 2-16,4 4-3 0,-4 4 0 15,0-8 1-15,8-4 0 16,1 0-2-16,4 0-2 15,-9-3 1-15,9 7-1 16,-5 0-3-16,0 0 2 16,-3-4 1-16,-1 4 0 15,0-4 0-15,0 8 2 16,0 3 1-16,5 1 3 16,-5-4-1-16,-4 7 0 15,-5-3-1-15,5 0 0 16,-4-4 0-16,4-1 0 15,0 1 2-15,4-4 3 0,-9 4-4 16,1-4-1-16,4 4-2 16,4-4-2-16,4 0 3 15,1 0 0-15,8 4-1 16,-4 0 1-16,-5-1 2 16,5-3 2-16,-4 0 1 15,8 4 2-15,0-4-7 16,4 0-2-16,1 0-1 15,-1 0 0-15,18-4 2 16,-9 1 1-16,-13 3-4 16,-17-4 1-16,-9 0-20 15,-17-8-7-15,4 1-50 16,-8 3-22-16,-5-19-24 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1-29T23:16:48.1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6362 16179 288 0,'-65'-7'107'0,"57"-20"-58"0,-5 12-57 0,13 11 18 16,0 0-27-1,9-4-6-15,12-3 3 0,18-5 1 16,8-3 12-16,18 0 1 0,17 0 4 16,4 4 6-16,13-1 2 15,13 5 6-15,9 3 3 16,8 1-4-16,5 3-1 16,21 0-13-16,17 0-3 15,0 0 7-15,9 0 4 16,9 1-2-16,8-5-2 15,0 0-5-15,9 1 0 16,-4-1 2-16,4 4 3 16,-1 0 9-16,-3 0 3 0,-9 1-2 15,8 3 1 1,-8-4-7-16,-4 4-3 0,8 0-4 16,-4-4 1-16,8 0-1 15,1 4 0-15,4-4 0 16,0-3-2-16,-9 3 3 15,-4 4 2-15,-5 0 4 16,-21-4 2-16,-8 4 3 16,-14 0 4-16,-21 0-8 15,-13 0-1-15,-17 0-3 16,-9 0 1-16,0 0-20 16,-12-4-6-16,-14-11-61 15,0-4-25-15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1-29T23:51:00.9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2865 12568 220 0,'-15'-19'85'0,"15"14"-46"0,-3 2-35 0,3 3 19 16,0 0-15-16,0 0-4 16,6 3-3-16,0 2-1 15,0 8 0-15,3 14 6 0,0 15 6 16,-3 14 7-16,-3 5 3 15,-3 26-5-15,-3 16-2 16,0 6 2-16,-6 26 3 16,-3 21-1-16,0 8 0 15,3 13-1-15,4-2 0 16,2 7 0-16,6-10-2 16,2-3-6-16,1-7-4 15,0-11 1-15,0-32 0 0,3-11-1 16,-9-10 1-16,3-11-4 15,-3-18 0-15,0-16-12 16,0-13-4-16,0-14-18 16,-3-7-6-16,3-14-40 15,3-13-17-15,3-13-44 16</inkml:trace>
  <inkml:trace contextRef="#ctx0" brushRef="#br0" timeOffset="1578.5657">2907 12610 164 0,'-15'-11'63'0,"12"9"-34"0,0-3-25 15,3 5 15-15,0-3 0 16,0 0 3-16,0 1-8 16,6-1-1-16,0-2-7 15,3-1 3-15,6 4 3 0,-3-1-4 16,6 0 0-16,2 1 0 15,10-1 0-15,12 0-2 16,6 3-1-16,-1 0-1 16,4 0 2-16,2 0-3 15,-2 0 0-15,3 0 5 0,8 0 5 16,4 0 4 0,-1 0 2-16,6 0-4 15,1-2 1-15,8-3-5 0,10 2 1 16,-1 0-9-16,-3-2-2 15,0 2-1-15,7-2 0 16,2 2 0-16,-6 1 2 16,1-1-1-16,-1 0 2 15,12 1-4-15,-6 2 0 16,1-3 3-16,-4 1 3 16,0-1 0-16,9 3 2 0,-5-3-4 15,-4 3 0 1,0 0-1-16,3 0 1 0,4 0-2 15,-10 0-1 1,0 0 1-16,21 0 1 0,-5 0 1 16,5 0 1-16,-9-2 0 15,-6 2 0-15,-3 0-2 16,7 0-2-16,2 0 3 16,-12-3 0-16,0 3-6 15,-2 0 0-15,-1 0 1 16,12 0 1-16,-14 0 1 15,-1 0 0-15,3 3 0 16,-2-1 0-16,8 1 2 16,-3 0 1-16,0-1-4 15,1-2-1-15,2 0 1 0,9 0 0 16,-8 0 1-16,2 3 2 16,-3-1-1-16,6 1 2 15,6 0-4-15,-11-1 0 16,5 1 1-16,-6 0 2 15,12-1-1-15,-2 1-1 16,-10 0-2-16,3-1 1 16,0 1 1-16,10 0 2 15,-10 2-3-15,-6 0-2 16,-3-2 4-16,-8-1 1 16,5 1 0-16,3 0-2 15,-8-1 1-15,-4 4-1 0,1-4 0 16,-10-2 0-16,4 0 0 15,-4-2 0-15,1-1 0 16,-10 0 2-16,-8 1-1 16,-7-4-1-16,-2 4 1 15,-6-4-1-15,-3 1 0 16,-7 0 2-16,1 0-3 16,-3-1 0-16,-3 4 3 15,3-1 1-15,-3 0-4 16,0 1 1-16,-1-1 2 15,1 3 1-15,-3 0-4 16,-3 0 1-16,0 0 0 16,-3 3 0-16,0 5-3 15,-3 5 2-15,-3 11 1 0,-3 13 0 16,-3 13-3-16,0 6 0 16,0 7 2-16,0-5 0 15,3 19 1-15,3 5 0 16,3 8 0-16,0-5 0 15,0 5 0-15,0 5 2 16,0 3-1-16,-3 0-1 16,-3-8 1-16,-3 8-1 15,0-9 0-15,-3 4 2 16,0-6-3-16,0-7 0 16,3 4 5-16,0 4 2 15,3-4 2-15,3 4 0 16,3-6 0-16,0-3 0 0,3 11-4 15,3-8-3-15,2-3 4 16,1-7 1-16,0-6-2 16,-3-10-3-16,-3-3 2 15,-3-8 0-15,-6-3-4 16,0-2 1-16,-3-6-2 16,-3-2 0-16,0-6-14 15,0 11-6-15,3-2-18 16,0-6-7-16,0-3-28 15,3-5-10-15</inkml:trace>
  <inkml:trace contextRef="#ctx0" brushRef="#br0" timeOffset="2988.9633">2907 15224 140 0,'0'-5'52'0,"0"5"-28"0,0 0-22 15,0 0 12-15,0 0-5 16,3 5 0-16,0 3 6 16,0 5 4-16,3 6-9 15,-6 5 3-15,0 10 1 0,-6 6-1 16,3 2 0-16,-3 0-5 15,0-2 0-15,0 0-5 16,0-8-2-16,0-3 4 16,3-3 4-16,0-5-3 15,0-2 2-15,0-6-1 16,3-2 1-16,0-3-2 16,3-3 1-16,6-3-2 15,3-2 0-15,3-2-1 16,3-1 2-16,6-2-3 0,5 0-2 15,13-1 4-15,12 4 1 16,2-1-2-16,7 3-1 16,5-3-1-16,16 1 1 15,2 2-4-15,9 0 0 16,3-3 1-16,9 0 0 16,-2 1-3-16,2 2 2 15,-3-3 7-15,3 3 4 16,0 0-5-16,-6 3-3 15,-2-1-1-15,2 1-1 0,12 0 0 16,-9-1 0-16,0-2-3 16,-2 0 2-16,8 0 3 15,-6 0 1-15,-3 3-4 16,-3-3 1-16,1 0 0 16,5 0 2-16,-6 0-1 15,0 0-1-15,3 0 1 16,13 0-1-16,-4 0 0 15,3 0 0-15,0-3-3 16,36 1 2-16,-21 2 1 16,3-3 2-16,-3 0-1 15,6 3-1-15,-15 0 3 16,3 0 0-16,6-2-1 16,-6 2 1-16,6-3-2 15,-6 0 2-15,12-2-4 16,-18 5-2-16,-3 0 6 0,0-2 5 15,9-1-2-15,-15 0 2 16,3-2-1-16,0 5 1 16,13-3-4-16,-13 1-3 15,0-1 0-15,3-2-1 16,12-1 0-16,-6 4 2 16,3-1 1-16,3 0 3 15,3 1-1-15,-3 2 2 16,-3 0-4-16,3 2 0 15,-9 4-1-15,-15-6 1 0,-8 0-15 16,-1-3-5-16,-9-10-42 16,-5-3-16-16,-19-10-61 15</inkml:trace>
  <inkml:trace contextRef="#ctx0" brushRef="#br0" timeOffset="7510.2022">3976 16105 156 0,'0'0'57'0,"0"0"-30"0,6 0-12 0,-4 0 18 16,1-8-1-16,3 0 1 15</inkml:trace>
  <inkml:trace contextRef="#ctx0" brushRef="#br0" timeOffset="7718.4623">3999 16071 398 0,'0'-13'34'0,"-6"2"-5"0,-5 6-10 15,-10 10-2-15,-3 3-4 16,-3 8 2-16,-6 5-10 16,-2 5-3-16,2 1 4 15,6 10 4-15,6 3-1 16,12-6 0-16,9 6-8 16,9-9-2-16,9-4 0 15,6-6 2-15,9-10-5 16,8-1-1-16,1-7-29 15,3-8-10-15,5-9-68 16,1-15-61 0,-6 0 60-16</inkml:trace>
  <inkml:trace contextRef="#ctx0" brushRef="#br0" timeOffset="8032.4607">4351 16047 340 0,'-27'-19'126'0,"24"22"-68"0,-3-8-63 0,3 5 20 16,-6 0 0-16,-3 8 4 16,-3 2 2-16,-6 4-1 15,4-1-10-15,-1 3-9 0,6 2-1 16,6 3-2-16,12-2-2 16,0 7 0-16,9-4 3 15,-1 1 0-15,4 4 3 16,0-3-1-16,-6-3-1 0,-3-3 3 15,-6 1 0 1,-6-6 3-16,-6 0 3 0,-6 0-4 16,-9-5-3-16,-2-8-8 15,-1 0-1-15,3-2-17 16,3-1-4-16,6-2-35 16,6-6-14-16,9-7-63 15</inkml:trace>
  <inkml:trace contextRef="#ctx0" brushRef="#br0" timeOffset="8246.0783">4493 16100 312 0,'-11'5'115'0,"11"6"-62"0,-3 10-60 15,0-5 21-15,0 5 0 0,0 8 5 16,-3 8 0-16,3-2-2 15,0-1-9-15,3-2-10 0,0 2-1 16,3-10-30-16,0 0-13 16,0-11-47-16,3-10-20 15,0-3 8 1</inkml:trace>
  <inkml:trace contextRef="#ctx0" brushRef="#br0" timeOffset="8471.3091">4458 16116 348 0,'-12'-6'129'0,"15"6"-70"15,0-5-67-15,0 5 23 0,3 0 1 16,3-2 7-16,3-1-12 16,2 0-4-16,4 3-4 15,6 0-3-15,6-2 3 0,0-1-24 16,-1 0-11-16,1 6-12 15,-3-6-3-15,-3 1-28 16,-6-1-9-16,-3 3-22 16</inkml:trace>
  <inkml:trace contextRef="#ctx0" brushRef="#br0" timeOffset="8667.6102">4499 16248 292 0,'-17'8'110'0,"17"-8"-60"0,3 0-56 0,-3 0 17 16,8 0-5-16,4 0 1 15,3 0-6-15,6 0 0 16,6 5-1-16,0-2-20 0,-6 0-9 16,-7 5-32-16,-5 5-11 15,-6 8-26 1</inkml:trace>
  <inkml:trace contextRef="#ctx0" brushRef="#br0" timeOffset="8784.3278">4485 16484 332 0,'-27'23'126'0,"21"-9"-68"0,3-6-59 0,3-8 23 0,6 0-15 15,6-6-4-15,9 6-2 16,14-2 1-16,4-9-1 16,3 8-23-16,11-7-7 0,7 4-116 15</inkml:trace>
  <inkml:trace contextRef="#ctx0" brushRef="#br0" timeOffset="9458.8357">4928 16177 236 0,'-9'2'90'0,"9"-2"-48"0,0 0-42 0,0 0 18 15,3-2-10-15,0-4 0 16,3-2-4-16,0 0-1 15,0-2-1-15,3-3-2 0,0-1 1 16,-3 6-1-16,0 1 0 16,-3 9 2-1,0 6 3-15,-3 5 4 16,0 6 2-16,0 7 1 16,0 3-2-16,0 8-1 15,0-2-3-15,0-6 1 16,0-3-9-16,0 1-3 15,0-9-41-15,0-4-18 16,-3-1-53-16</inkml:trace>
  <inkml:trace contextRef="#ctx0" brushRef="#br0" timeOffset="9625.056">4880 16462 288 0,'-3'0'110'0,"6"0"-60"0,9 0-61 16,-3-2 18-16,6-1-1 15,6-2 6-15,9 0-4 16,3-3-2-16,-1 8-3 16,4-8-5-16,-3 2-1 0,-4 1-67 15,-2-3-30-15,-6 3-11 16</inkml:trace>
  <inkml:trace contextRef="#ctx0" brushRef="#br0" timeOffset="9969.3374">5184 16150 288 0,'0'-13'110'0,"12"5"-60"0,3-3-45 0,-6 9 24 15,6-1-18-15,3 0-4 16,-4 3-6-16,1 3-2 15,0 2 1-15,-3 9 2 0,-6 7 1 0,-3 0-1 16,-3 5 1 0,-12 4 0-16,-3 4 1 0,0-10 6 15,6 2 6 1,0-7 3-16,4-3 1 0,-1-3-9 16,3-3-2-1,6-2-7-15,5-2-2 16,7-1 0-16,0-2 2 0,3-3-14 15,6 0-5-15,0-3-33 16,3-2-15-16,2-3-79 16</inkml:trace>
  <inkml:trace contextRef="#ctx0" brushRef="#br0" timeOffset="10241.0519">5562 16182 256 0,'-30'11'96'0,"27"-1"-52"0,-15 11-45 0,15-5 18 16,1 11 3-16,7-1 5 16,7-5-2-16,3 6 0 15,6-4-12-15,3-7 0 0,3-10 2 16,5-6 8-16,-2-6 5 16,0-20-3-16,-9-1 0 15,-6 1 5-15,-6-6 3 16,-9-2-4-16,-12-1 1 15,-6-2-14-15,-3 6-5 16,-3 4-17-16,-3 3-8 16,4 6-42-16,2 2-17 0,15 8-114 15</inkml:trace>
  <inkml:trace contextRef="#ctx0" brushRef="#br0" timeOffset="11081.8671">6190 16211 200 0,'-3'3'74'15,"6"5"-40"-15,-3 5-24 0,3-5 20 0,-3 13-5 16,0 0 0-16,0 3 2 15,0 0 0-15,-6-3-14 16,0-3-1-16,0-4 1 0,3-1-1 16,0-5 3-16,0-3 1 15,0 0-1-15,0-10-5 16,0-3-6 0,0-2-3-16,6-6-3 15,0-8 1-15,3 5-1 16,6-2-2-16,-3 3 0 15,0 4 3-15,0 4 0 16,0 5 1-16,6 5-5 0,-3 8 1 16,0 5 6-16,-3 8 4 15,-3-3-3-15,-1-4 0 16,-2-1 5-16,0 0 3 16,-3-5-6-16,3-3-3 15,0-5-1 1,6-2-1-16,3-6-7 0,3-13 0 15,0-1 3-15,3 9 4 16,3 0 1-16,2 5-1 16,-2 3 5-16,0 10 4 0,-3 3-3 15,-3 5-1 1,0 0 0-16,-3 6 1 0,-3-6-5 16,-3 0-3-16,3-2-19 15,-1-3-9-15,4-5-17 16,0-6-9-16,9-2-7 15,6-3-1 1,-3-11-40-16</inkml:trace>
  <inkml:trace contextRef="#ctx0" brushRef="#br0" timeOffset="11411.328">6762 16203 260 0,'-6'-5'99'0,"-3"5"-54"0,-6 2-28 16,9 1 27-16,-6 2-14 15,-9 3-5-15,3 3-6 16,0 5-2-16,1 5-9 15,2 0-3-15,3 3 1 0,6 0-5 16,6-3-1-16,3-3 2 16,6-4 1-16,3-4-6 0,3-7 0 15,-1-6-6-15,1-2 1 16,0-3 2 0,-3-8 3-16,-3-5 4 0,-3 0 2 15,0 2 5-15,-3 1 5 16,-3 7-1-16,0 3 3 15,0 3-8-15,0 5-4 16,6 8-7-16,0 8 0 16,3 8 0-16,3-3-1 15,0-3-14-15,2-2-5 16,1-5-15-16,6-3-5 0,6-8-12 16,-3-6-2-1,-3-10-55 1</inkml:trace>
  <inkml:trace contextRef="#ctx0" brushRef="#br0" timeOffset="11607.1122">6955 15936 336 0,'-12'-13'126'0,"6"10"-68"0,3 6-65 16,6 2 21-16,-3 3-9 16,0 13 2-16,0 16 5 15,0 11 4-15,0 5-8 16,0 5-2-16,0 0 0 0,3-5-8 15,0-3-3-15,0-10-26 16,0 0-10-16,0-14-56 0,0-10-25 16,-3-13 11-1</inkml:trace>
  <inkml:trace contextRef="#ctx0" brushRef="#br0" timeOffset="12085.4798">6779 16153 336 0,'-5'-8'126'0,"10"8"-68"0,7-3-68 0,-3 3 20 15,3-2-13-15,9-1 2 0,6-2-1 16,0 5-2-16,2 5 3 16,-2-2-46-16,0 2-19 0,-3 0-4 15,6 0 0-15,-7-2 41 16,-2 8 21-16,-3-3 42 15,-3 0 21-15,-3 2-6 16,0-2-2-16,0 5-13 16,0-2-4-16,2-3-11 15,1 0-1-15,0-3-5 16,3-2 0-16,-3-3-7 16,0-3-2-16,0-2-2 15,-3-3 1-15,-6-3 0 16,-3 1 1-16,-6-1 2 15,-6 1 1-15,-3 2-6 16,-6 2 0-16,0 6-1 16,-3 6 2-16,-3 2-3 0,4 2 0 15,2 3 1 1,6 6 2-16,3 2-1 0,9 5-1 16,6-7-2-16,3 2-1 15,3-5-7-15,6-3-4 16,5-5-23-16,1-3-9 15,6-5-25-15,3-5-7 16,-7-5-27 0</inkml:trace>
  <inkml:trace contextRef="#ctx0" brushRef="#br0" timeOffset="12461.3107">7387 16243 260 0,'-9'-6'96'0,"12"6"-52"0,-18 3-43 0,15 0 21 0,-3 2-5 15,9 3 1 1,-3 8 6-16,0 5 2 15,0 0-13-15,0 3-1 0,0-8 1 0,0 2-3 16,-3-4 2-16,3-4-1 16,-3-7 1-16,0 5 9 15,0-8 4-15,0-3-5 16,0-5 1-16,0-5-12 16,3-8-3-16,0 0-9 15,3 0 0-15,3-1-17 16,2 1-6-16,1 0-23 15,3 8-6-15,0 0-11 16,0-1-4-16,3 9 6 16,6-3 1-16,-6 3 33 15,-4 2 15-15,-2 3 55 0,-3 3 25 16,0 2 7-16,-3 3 3 16,0 3-34-1,-3 4-13-15,0 4-16 0,0 5-4 16,0-6-13-16,0-2-4 15,0-3-42-15,0-2-17 16,3-8-71 0</inkml:trace>
  <inkml:trace contextRef="#ctx0" brushRef="#br0" timeOffset="12632.4927">7607 16105 332 0,'-15'0'123'0,"0"-2"-66"0,9 2-69 15,6 0 20-15,0 0-10 16,0 0-2-16,6 2-15 16,0-2-7-16,3 8 13 15,3-3-49-15,3-5-19 0,9 6-23 16</inkml:trace>
  <inkml:trace contextRef="#ctx0" brushRef="#br0" timeOffset="12985.9335">7887 16163 276 0,'-3'3'104'0,"3"0"-56"0,-3-1-41 16,0 1 26-16,-3 0-19 16,-6-1-5-16,-6 4-5 15,0 2-4-15,0 2 1 0,4 14-4 16,-4 2 0-16,9-2-1 0,3 0 0 16,3 2 0-16,6-4 3 15,6-4 0-15,6-5 1 16,5-2-7-16,-5-11 0 15,0-5-2-15,0-3 1 16,0-8 2-16,-6-5 4 16,-3 0 10-16,-6-3 6 15,-3 0 0-15,0 3 0 16,0 0 0-16,0 7 4 16,3 9-4-16,0 2 0 15,0 9-8-15,0 2-4 0,6 5 1 16,0 8 0-16,3 0-4 15,3 3-1-15,3-3-8 16,-1-2-4-16,4-6-32 16,0-3-13-16,3-4-66 15</inkml:trace>
  <inkml:trace contextRef="#ctx0" brushRef="#br0" timeOffset="13191.5003">8119 15931 344 0,'-12'0'129'0,"9"5"-70"0,0 13-67 0,3-4 21 15,-3 17 6 1,0 4 10-16,0 7-13 16,3 6-6-16,3 5-6 15,3-3-19-15,3-8-7 0,3-5-60 16,3-10-26-16,6-9-28 15</inkml:trace>
  <inkml:trace contextRef="#ctx0" brushRef="#br0" timeOffset="18366.2777">8887 15909 256 0,'-3'-13'96'0,"0"-8"-52"0,-3 10-45 0,3 3 18 16,-6 1 5-16,-3 1 6 16,-3 1-1-16,0 10 1 15,-11 3-16-15,2 11-13 0,3 2-5 16,6 5 0-16,3 17 1 16,6 4 3-16,6 6 1 15,6 3 3-15,0-1 1 0,3-10-1 16,0 0 1-16,0-10-15 15,-3-6-5-15,0-13-26 16,0 2-11-16,-9-18-163 31,-9-5 118-31</inkml:trace>
  <inkml:trace contextRef="#ctx0" brushRef="#br0" timeOffset="18518.0045">8556 16190 308 0,'-11'-5'115'0,"11"5"-62"0,3-3-66 15,3 0 17-15,5-2-6 16,10-3 1-16,0 0-2 16,15 3 2-16,0-3 1 15,-4 8-14-15,1-3-3 0,-6 3-44 16,0 0-20-16,-7 0-20 16</inkml:trace>
  <inkml:trace contextRef="#ctx0" brushRef="#br0" timeOffset="19041.4108">8881 16171 244 0,'-3'8'93'0,"3"0"-50"0,0 5-48 0,3-2 15 16,6 0 3-16,0 4 3 15,0 4 1-15,-3 2 2 16,3-5-10-16,-3-3 1 0,-3-5 3 16,0 3-5-16,-3-3 0 15,0-3 2-15,0-5 1 16,0-11-1-16,0-2-1 15,0-3-3-15,0-5-1 0,5 0-10 16,1 0-2-16,3 0 2 16,0 2 0-16,3 3-17 15,3 6-6-15,0-1-5 16,0 8-2-16,-3 1 14 16,0 2 10-16,0 2 7 15,-4 6 3-15,1 0 3 16,0 3 1-16,0 0 3 15,0-1 1-15,0-2 1 16,3-3 0-16,6 1-2 16,-3-6 1-16,-3-6-2 0,0 4 0 15,-3-9-3 1,-4 3 1-16,-2-2 0 16,-6 2 1-16,-2 0 0 0,-7 2 0 15,0 1 4-15,-3 10 3 16,0 3-2-16,3 3 0 15,3 2-5-15,3 3-1 16,3 3 1-16,6 7 0 16,3-5-5-16,6-2-1 15,6-6-4-15,0-2 1 16,3-6-30-16,2-10-12 16,1-6-58-1,-3-5-44-15,-3 0 60 0</inkml:trace>
  <inkml:trace contextRef="#ctx0" brushRef="#br0" timeOffset="19366.962">9336 16198 260 0,'-3'2'96'0,"6"1"-52"0,15 2-43 15,-12-2 19-15,9 0-2 16,-3-1 1-16,0-2-4 16,0 0-1-16,-3 0-8 15,0 0-4-15,0-5-1 0,-3-3 1 16,-1 3 1-1,-2-3-1-15,-3 0 1 0,-6 0-4 16,-5 3 0-16,-7 2-4 16,0 3 1-16,0 3 2 15,-3 2 1-15,6 3 1 16,3 3 0-16,3-1 0 0,3 9 2 16,6 2 3-16,3 5 4 15,9-7-4-15,3 5-1 16,6-9-4-16,-3-1-1 15,3-9-10-15,0-2-5 16,2-11-25-16,-2-8-11 16,0-3-44-1,-3-5-45-15,-6-2 49 16</inkml:trace>
  <inkml:trace contextRef="#ctx0" brushRef="#br0" timeOffset="19568.0406">9536 15923 276 0,'-9'0'104'0,"9"0"-56"0,3 5-60 16,0 0 15 0,0 6 8-16,0 5 7 0,0 15 7 15,3 4 2-15,-3 2-14 16,3 3-6-16,0 2 0 0,0 3-6 16,-1-5-3-16,4-9-26 15,0-4-11-15,6-6-42 16,-3-8-16-16,3-10-6 15</inkml:trace>
  <inkml:trace contextRef="#ctx0" brushRef="#br0" timeOffset="19734.6502">9714 16145 288 0,'-3'0'107'0,"6"8"-58"0,0 2-59 15,0-2 14-15,3 6-5 16,0-1 2-16,3 0 0 0,-3 0 2 15,3-2-2-15,0-3-1 0,6-3 1 16,-3-2-37 0,0-3-15-16,6-8-60 15</inkml:trace>
  <inkml:trace contextRef="#ctx0" brushRef="#br0" timeOffset="19863.8022">9914 16153 296 0,'-15'18'110'0,"6"4"-60"0,-3 12-43 0,6-5 26 15,-9 11-8-15,-3 5 0 0,1 8-13 16,-4 0-5-16,6-9-5 16,0-4-28-16,6-8-12 0,3-14-111 15</inkml:trace>
  <inkml:trace contextRef="#ctx0" brushRef="#br0" timeOffset="21155.6525">4032 16992 228 0,'-9'-6'88'0,"3"6"-48"0,-3-2-36 16,6 2 21-16,-3-6-1 15,-3 1 5-15,-2 0-2 16,-7 10-2-16,-3 0-13 0,0 3-10 0,3 5-2 16,3 1-5-16,6 10 1 15,3-3 0-15,6 0 2 16,3-3-1-16,12-4-1 16,0-6 0-16,3-3 0 15,0-5 3-15,0-5 0 16,0-9-2-16,-1-7 2 15,1 3-4-15,-6-4 1 16,0-9 2-16,-6-1 1 0,-3-2 1 16,-6 2 2-16,-3-8 8 15,-3 8 3-15,0 3 2 16,0 5 4-16,3 6-2 16,0 5-1-16,3 5-11 15,3 21-7 1,3 11 0-16,3 2 1 15,3 9 1-15,3-1 0 16,0 3 0-16,0-2 0 16,0-4 2-16,3 1-23 15,-3-11-8-15,-3 3-21 16,6-8-7-16,-4-3-31 16,-2-8-49-1,6 1 40-15</inkml:trace>
  <inkml:trace contextRef="#ctx0" brushRef="#br0" timeOffset="21306.6371">4211 17031 260 0,'3'-18'99'0,"-6"18"-54"0,3 0-33 0,0 0 24 16,0 0-21-16,6 10-8 15,0 1-1-15,0 2 3 16,0 3-5-16,-1 0-2 0,1 0-1 16,-3-3-23-16,3-2-8 15,0-6-34-15,-3 3-13 16,3-11-26-1</inkml:trace>
  <inkml:trace contextRef="#ctx0" brushRef="#br0" timeOffset="21683.0383">4261 16880 256 0,'-9'-5'96'0,"6"-3"-52"0,6 3-56 0,-3 5 13 0,0 0-18 15,6 0-3-15,0 8-1 16,6-3 0-1,0 0-15-15,6 1-6 0,0-4-14 16,0 12-2-16,0-1 64 16,-7-5 71-1,-2 8 3-15,-3-3-17 16,-9 0-13-16,0-5-24 16,0 5-8-16,3-2-11 15,0-3-5-15,6 0-1 0,0 5-1 16,0-2 2-16,0-1 5 0,3 1 6 15,-3 2 2 1,-3 0 0-16,-3 0 1 0,0-2 0 16,-3-3-4-16,-6 0-2 15,-6 0-6 1,0-6-3-16,1-2-14 0,2-2-6 16,0-6-21-16,6 0-8 15,3-11-16-15,6 4-5 16,12-20-31-1</inkml:trace>
  <inkml:trace contextRef="#ctx0" brushRef="#br0" timeOffset="21860.8898">4580 16714 300 0,'3'5'112'0,"-3"8"-60"0,3 19-63 0,-3-19 16 0,0 14 5 15,0 7 7-15,0 0 3 16,0 9 0-16,0-3-10 15,0-1-4-15,0-2-2 0,0-2-11 16,0 4-5-16,0-10-27 16,0-7-10-1,-3-4-85-15</inkml:trace>
  <inkml:trace contextRef="#ctx0" brushRef="#br0" timeOffset="22042.6133">4452 16955 316 0,'-6'-3'118'0,"9"11"-64"0,3-16-67 0,0 3 15 15,6 5-5-15,6-6 3 16,2 1-1-16,10 8 0 16,3-1 1-16,0 4-25 0,-1-4-8 15,1 4-89 1</inkml:trace>
  <inkml:trace contextRef="#ctx0" brushRef="#br0" timeOffset="22372.5226">4746 17005 220 0,'0'13'85'15,"3"3"-46"-15,-3 8-28 0,0-11 23 0,3 0-7 16,0 0 1-16,0 1-9 16,-3-1-4-16,3-5-8 15,0-3-3-15,-3 0 0 0,0-5 9 16,0 0 3-16,0-5-3 16,0-3-3-16,0-5-8 15,3-6-1-15,0 6-1 16,9-5 0-16,0 4-3 15,3 1 2-15,0 0-8 0,0 0-4 16,3 10-29 0,-1-2-10-16,1-1-17 0,-3 6-7 15,-3-2-21 1</inkml:trace>
  <inkml:trace contextRef="#ctx0" brushRef="#br0" timeOffset="22491.9183">4970 17026 284 0,'-3'18'107'0,"6"-4"-58"0,0 7-55 0,0-11 19 15,0 4-10-15,3-1 0 16,-3-5-12-16,3 10-4 16,-3-4-65-16,0-6-71 15,-1-16 33-15</inkml:trace>
  <inkml:trace contextRef="#ctx0" brushRef="#br0" timeOffset="22629.1216">4946 16888 272 0,'-15'-2'101'0,"15"2"-54"0,0-11-88 16,3 11 3-16,3 0-62 15,0-5-24-15,3-3 59 16,3 3 30-16</inkml:trace>
  <inkml:trace contextRef="#ctx0" brushRef="#br0" timeOffset="22970.7122">5074 16862 272 0,'0'18'104'0,"3"1"-56"0,0 7-52 16,6-12 18-16,0 2-6 0,-3 2 0 16,0 8-4-16,0-4-3 15,0-4 0-15,-3 1 1 0,2-6 3 16,-2-2-9-16,0-4-2 16,0-4-4-1,0-3-1-15,0-8 3 0,3 0 3 16,0-2-2-16,0-4 0 15,3 1 1-15,0 8 4 16,6-3 1-16,3 8 1 16,0 0 13-16,0 8 6 15,-4-3 15-15,-2 3 6 0,-3 3-8 32,-9-3-2-32,0 5-8 0,-9-3-4 0,-3-2-10 15,-2 0-3-15,-1-2-12 16,0-1-5-16,0-2-12 15,0-3-5 1,6-3-35-16,3-2-14 0,6-1-54 16</inkml:trace>
  <inkml:trace contextRef="#ctx0" brushRef="#br0" timeOffset="23303.383">5345 16960 296 0,'-6'13'112'0,"9"-5"-60"0,3 5-58 0,-3-2 17 16,0 2-1 0,0 6 4-16,3-4-1 0,3 4 0 15,0-1-7 1,2-4-2-16,1-6 0 0,0 2-13 0,6-7-7 16,-3-6 4-16,-3-7 2 15,3 2 1-15,-3-6 1 16,-3-4 2-16,-6 5 4 15,3-1 1-15,-6 4 3 16,0 2-1-16,5 8 10 16,4 5 6-1,3 3-5-15,0 5-2 16,0 6-5-16,3-6-2 16,-3 0-6-16,3 1-2 0,0-9-31 15,0-5-12-15,-1-5-81 31</inkml:trace>
  <inkml:trace contextRef="#ctx0" brushRef="#br0" timeOffset="23484.8734">5723 16711 304 0,'-21'8'115'0,"24"3"-62"0,3 12-66 15,0-12 15-15,0 13-8 16,0 0 2-16,3 13 4 15,-3-3 2-15,0-2 0 16,0 5 1-16,0-5 0 0,-4-3-52 16,4-3-24-16,-9-2-40 15</inkml:trace>
  <inkml:trace contextRef="#ctx0" brushRef="#br0" timeOffset="26551.3341">5476 16912 244 0,'-6'3'93'0,"6"-3"-50"0,3 13-46 15,0-5 19-15,9-5-3 16,6-1 4-16,5-2-5 16,4 6 1-16,3-4-8 15,6 1-3-15,-1-3 1 0,4-11 0 16,0 6 1-16,-1-3-33 0,-2-5-13 16,-6 8-63-1,0-3-42 1,-7 2 63-16</inkml:trace>
  <inkml:trace contextRef="#ctx0" brushRef="#br0" timeOffset="27115.5471">5898 16999 224 0,'-3'0'85'0,"6"6"-46"0,3-1-46 16,0-2 16-16,3 2-4 16,6-2 4-16,6-3-2 15,0 0 1-15,0-3-5 16,-1-2-2-16,-2 2 2 0,0-8 0 15,-3-2 3-15,-6 0-5 16,-3 0-1-16,-6 2 0 0,-6 3 0 16,-6 3 2-16,-12-3 1 15,-2 16 7-15,-1 3 4 16,0-3-3-16,3 5 1 16,3 0-3-16,6 0 2 15,6 3-6-15,6 0-1 16,9 5-4-16,3-2-1 15,9-1 1-15,9-5 2 0,3 1-17 16,0-9-6-16,-1-5-34 16,7-5-13-16,3-3-37 15</inkml:trace>
  <inkml:trace contextRef="#ctx0" brushRef="#br0" timeOffset="27504.1895">6372 16883 280 0,'-21'-8'107'0,"12"8"-58"0,-9 0-55 16,9 0 17-16,-3 5-5 15,-3 1 1-15,-3 10 1 16,-2 7 0-16,8 1-4 16,3 0-5-16,3 0 0 0,6 0-1 15,3-6-2-15,3 1 5 16,3-6 1-16,3-8 2 15,3-10 2-15,-1-3-5 0,1-5-1 16,0-11 2 0,-6-3 1-16,-3 1-1 0,-3-6 1 15,-3 1-2-15,-6-17 2 16,0 14-2-16,-3-4 2 16,0 12 0-16,3 7 1 15,0 4 0-15,3 4 0 16,3 19-5-16,3 10-1 15,6 12-2-15,6 7 0 16,3 5 3-16,6 3 0 16,9-5-10-16,-1-6-5 15,1-2-52-15,0-14-20 16,-6-7-23-16</inkml:trace>
  <inkml:trace contextRef="#ctx0" brushRef="#br0" timeOffset="27983.7895">6952 16902 236 0,'-18'10'90'0,"-3"-7"-48"0,-5 18-45 0,20-8 19 16,-3 3-6-16,3 3 2 15,3-4 0-15,3 9 0 16,9-3-6-16,9-2-4 0,5-11-1 0,1 0 3 16,3-11 5-16,3-7 4 15,-3 2 2-15,-4-6-4 16,-8-4-1-16,-3-9 0 16,-9 9 4-16,-6-3-6 15,-6 0-2-15,-3 2-3 16,-6 6 0-16,1 5-7 15,-7-3 1-15,3 11-23 16,3 0-11 0,0 8-27-16,9-5-9 0,9 0-39 15</inkml:trace>
  <inkml:trace contextRef="#ctx0" brushRef="#br0" timeOffset="28316.9419">7095 16896 244 0,'15'6'90'0,"0"17"-48"0,-3 7-42 0,-6-20 16 16,-3 3-3-16,0 1 3 16,-3-1-1-16,0-5 4 15,0 2-11-15,0-7 0 0,0-3 2 16,0 0-4-16,3 0-1 16,0-8-2-16,2-13 0 15,1-3-4-15,3 3-2 16,3-3-1-16,0 6 0 15,0 4 3-15,3 4 0 16,0 7 7-16,0 8 4 16,0 9 3-16,-3 7 3 0,-1-3-7 15,-5 6-1-15,0-3-4 16,-3-2-3 0,0-3-5-16,0-3-2 0,3-3-19 15,0-2-9-15,-6-8-13 16,6 0-4-16,-3-8-67 15</inkml:trace>
  <inkml:trace contextRef="#ctx0" brushRef="#br0" timeOffset="28541.465">7449 16648 308 0,'-3'0'115'0,"6"5"-62"0,0 11-57 0,0-6 21 15,0 14-2 1,0 3 5-16,0 2 1 0,0 8-1 16,0 2-10-1,0-2-9-15,0 1-1 0,0-7-16 0,0-4-4 16,0-9-21-16,3 3-7 16,-3-7-29-16,0-9-14 15,-3-5-11 1</inkml:trace>
  <inkml:trace contextRef="#ctx0" brushRef="#br0" timeOffset="28691.3994">7610 16862 328 0,'-6'0'123'0,"6"10"-66"0,3-2-69 0,-3 0 20 0,3 6-10 16,-3 7 0-16,0-5-3 15,0 0 1-15,0-3 2 16,0-3-41-16,0-2-16 15,3 3-63-15</inkml:trace>
  <inkml:trace contextRef="#ctx0" brushRef="#br0" timeOffset="29099.9483">7598 16804 268 0,'-6'-14'101'0,"9"20"-54"0,0-6-94 0,-3 0-1 15,6-6-2-15,0 6 4 16,3 0 2 0,0 0 3-16,3 0 29 0,3 6 16 15,-1 2 55-15,1 5 24 16,-3 5-14-16,0-2-5 16,-3 8-31-16,0 3-10 15,-3-4-14-15,0-7-4 16,-3-2-1-16,0-1 4 0,0-8 3 15,0 3-4-15,-3-8 1 16,6-8-3-16,3 0 0 16,6-5-6-16,-1 0 1 15,1-1 0-15,0 4 0 0,0 2 0 16,0 3 0-16,0 5 2 16,0 5 3-16,0 3-2 15,-3 10 0-15,-1-4-3 16,-2-1-1-16,0 0-23 15,-3-2-12-15,3-3-17 16,0-3-7-16</inkml:trace>
  <inkml:trace contextRef="#ctx0" brushRef="#br0" timeOffset="29425.5339">8089 16875 264 0,'0'-3'99'0,"0"6"-54"0,0-3-44 16,0 0 21-16,0 0-10 15,3 0 1-15,3 5-4 16,3-2 2-16,0-3-6 16,0 0-3-16,3-3-1 0,0-2-1 0,0 2 2 15,0-2-1-15,-4-5 2 16,-2 4-2-16,-3-2 2 16,-6 0-4-16,-3 1 0 15,-5-4-4-15,-4 8-1 16,0 3 3-16,-3 3 3 15,0 8 3-15,3-1 3 16,3 6-3-16,3 5-2 16,6 6 11-16,3-4 4 15,3 1-4-15,6-5 1 16,9-1-10-16,6 1-4 16,15-6-7-16,2-5-2 15,4-8-53-15,6-5-20 0,5-17-44 16</inkml:trace>
  <inkml:trace contextRef="#ctx0" brushRef="#br0" timeOffset="30221.3555">8815 16896 212 0,'-8'-10'79'0,"8"12"-42"0,-3-4-32 15,3 2 19-15</inkml:trace>
  <inkml:trace contextRef="#ctx0" brushRef="#br0" timeOffset="30507.0958">8807 16910 383 0,'3'18'17'0,"-1"9"-9"15,4-1 0-15,3 0-2 0,0-2-2 16,3-3-1-16,3-7 1 15,0-1 2-15,3-8-1 16,0-7 2-16,-3-9-9 16,-1-2 0-16,1 2 2 15,-3-10 2-15,-3 0 0 0,-3 0-2 16,-3 2 3 0,-3 6 2-16,0 2 9 0,0 9 3 15,0 2-4-15,0 10-3 16,3 1-8-1,0 2-3-15,3 6-3 16,3-1 3-16,6-2-2 0,0 2 1 16,0-4-25-16,2-6-11 15,4-3-30-15,-3-5-12 16,6-5-21 0</inkml:trace>
  <inkml:trace contextRef="#ctx0" brushRef="#br0" timeOffset="30823.4945">9185 16936 268 0,'-15'11'101'0,"18"2"-54"0,-3 0-59 16,0-2 15-16,0-1 6 15,0 3 8-15,-3-2-2 16,3-3 0-16,0 3-9 16,0-9-2-16,0 3 0 0,3-10 6 15,3-8-3 1,3 0-1-16,-1-3-6 15,4-8-2-15,6 6 3 16,0-1 3-16,0 6 1 16,0 5 0-16,3 8 1 15,-1 13 1-15,-2 0 1 0,-3 6 0 16,0 5-4-16,-6-1-1 16,0-4-8-16,0 2-4 15,0-5-26-15,0-8-10 16,0 0-23-16,3-8-10 15,2-8-27 1</inkml:trace>
  <inkml:trace contextRef="#ctx0" brushRef="#br0" timeOffset="31198.2318">9527 16843 288 0,'-27'0'107'16,"15"11"-58"-16,-6 2-57 0,12-5 16 0,0 19-2 15,-3-6 6 1,4-3-2-16,2 9 0 0,3-3-6 16,5-3-3-16,4-3 0 15,3-5-1-15,3-7 2 0,3-9 1 16,0-5 1-16,6-5-5 16,-6-8 1-16,-4-3-2 15,-8-5-2-15,-3-3-2 16,-6-13-1-16,-3 5 4 15,-2 1 3-15,-4 2 3 16,3 10 3-16,0 9 6 16,3 5 4-16,3 5-10 15,3 8-4-15,3 21-3 0,3 5-1 16,3 6 2-16,0 5 0 16,0-3 0-16,5-2 2 15,10 3-25 1,-6-9-10-16,3-7-21 15,-3-1-8-15,3-7-49 16</inkml:trace>
  <inkml:trace contextRef="#ctx0" brushRef="#br0" timeOffset="31530.2121">9807 16886 280 0,'0'10'107'0,"3"-7"-58"0,9 0-62 0,-7-3 15 16,4 10-5-16,0-2 3 15,3-3 10-15,-3-7 3 16,0-1-6-16,0-2 5 0,0 0 1 0,0-3-6 16,-3-6-4-16,-3 1 0 15,-3-5 0-15,-6 4-1 16,0-1-2 0,-12 4 3-16,0 3 0 0,0 3-6 15,0 5 0-15,4 13-1 16,2 0 2-16,0 0 1 15,6 11 3-15,6-3-8 16,6 6-1-16,6-9 4 16,3 1 3-16,-1-6-8 15,4-5-4-15,0 3-21 16,3-9-6-16,0-2-15 0,0-5-4 16,-3-8-31-1</inkml:trace>
  <inkml:trace contextRef="#ctx0" brushRef="#br0" timeOffset="31752.6954">10018 16862 232 0,'0'-5'88'0,"0"10"-48"0,3 8-42 0,0-5 14 16,0 11 5-16,0 2 6 15,0-3-1-15,0 1-1 16,0-6-11-16,-3 0 2 0,0 0 4 16,0-5 5-16,0-2 2 15,0-6 1-15,0-3 0 16,0-2-7-16,3-8-2 15,6-6-12-15,0-2-3 0,9 2-4 16,-1 1 3 0,7-1-2-16,0-2 1 15,3 8-31-15,3 8-13 0,5 2-111 16</inkml:trace>
  <inkml:trace contextRef="#ctx0" brushRef="#br0" timeOffset="32686.0012">4032 17304 236 0,'-9'2'88'0,"9"12"-48"0,0 23-34 16,3-21 20-16,-3 7-12 15,0 9-1-15,0 3-7 16,0 4-2-16,0 6-2 16,0-5 1-16,0-6 0 0,0-5-1 15,0-7-2-15,0-4-50 16,0-5-21-16,3-5-38 15</inkml:trace>
  <inkml:trace contextRef="#ctx0" brushRef="#br0" timeOffset="32868.2408">3880 17529 312 0,'-3'-3'115'0,"21"-2"-62"16,3-1-64-16,-12 6 18 15,3-2-7-15,6-1 2 16,6 0-3-16,2-2 0 16,1 5 1-16,6 0-22 0,3 0-8 0,-4 0-95 15</inkml:trace>
  <inkml:trace contextRef="#ctx0" brushRef="#br0" timeOffset="33224.5944">4252 17402 288 0,'-12'2'107'0,"12"9"-58"0,3 5-59 15,3 2 16-15,-3 9-8 16,-3 4 0-16,0 4 8 16,0 2 4-16,0-3-5 15,0-7-3-15,0-1 1 0,0-7 0 0,0-6 3 16,0 0-3-1,0-7 0-15,3-12 1 0,3-7 0 16,3-6-7 0,0-2-2-16,3 3-1 0,3-1 4 15,3 6-1-15,-3 5 1 16,0 5 2-16,-1 6 0 16,1 8 0-16,0 5 2 15,-3 2 1-15,-3 1 1 16,-3-1-2-16,0-2 1 15,0-3-29-15,0-2-9 16,0-3-166 0,3-14 81-16</inkml:trace>
  <inkml:trace contextRef="#ctx0" brushRef="#br0" timeOffset="33375.3308">4577 17568 280 0,'-3'6'107'0,"9"7"-58"0,-3 0-57 15,0 6 16-15,-3 2-8 16,0-3 0-16,0 6 0 16,0-8 0-16,0 3 0 15,0-6-36-15,0-5-13 0,0-3-61 16</inkml:trace>
  <inkml:trace contextRef="#ctx0" brushRef="#br0" timeOffset="33528.0094">4589 17441 256 0,'-3'0'96'0,"6"3"-52"0,-3-3-76 0,3 5 4 16,6 1-16-16,3-4-1 16,2 4-35-16,1 1-13 15</inkml:trace>
  <inkml:trace contextRef="#ctx0" brushRef="#br0" timeOffset="33770.2646">4767 17539 272 0,'-15'13'104'15,"7"-5"-56"-15,-1 6-52 0,6-4 18 0,3-2-10 16,0 0-1-16,6 5-1 16,2 6-2-16,4-6 1 15,3 8 3-15,3 3 5 0,-3-5 1 16,-3-4 4-16,-3 4 6 15,-3-1 4-15,-9-2-3 16,-6-5-3-16,-3-3-13 16,-3-3-2-16,-3-2-30 15,3-3-11-15,3-3-78 16,7-5-68 0,2-2 64-16</inkml:trace>
  <inkml:trace contextRef="#ctx0" brushRef="#br0" timeOffset="34268.439">5407 17304 276 0,'-6'13'104'0,"9"3"-56"0,3 37-54 0,-6-27 19 16,0 11-12-1,0 8-1-15,-3 3 13 0,0-3 8 16,0 0-10 0,3-5-4-16,0-3-2 0,0-11-10 0,3-5-4 15,0-8-57-15,3-5-26 16,0-8-22 0</inkml:trace>
  <inkml:trace contextRef="#ctx0" brushRef="#br0" timeOffset="34449.3362">5604 17611 312 0,'-9'10'118'0,"15"1"-64"0,-3 23-65 0,0-15 16 0,-3 2-20 16,0-3-5-16,0 1 6 15,0 2 5-15,0-8 6 16,0 3-51-16,6-16-85 15</inkml:trace>
  <inkml:trace contextRef="#ctx0" brushRef="#br0" timeOffset="34771.7776">5631 17428 320 0,'-3'-5'121'0,"6"7"-66"0,0 1-84 15,-1 0 11-15,4-3-13 16,3 5 1-16,0-5-7 0,6 5-2 16,6-2-47-16,-3 2-22 15,0-5 48 1,-3 6 22-16,0-4 221 31,-13 17-81-31,-2 5-27 16,-2-1-38-16,-1 9-18 15,-3 0-7-15,3 2-2 16,3-2-6-16,3-3-5 0,3-5 0 16,2-6 3-16,4 1 1 15,6-11-15-15,6-8-6 16,0 0-53-16,12-13-23 16,-4-1-5-16</inkml:trace>
  <inkml:trace contextRef="#ctx0" brushRef="#br0" timeOffset="35115.7604">5985 17627 304 0,'-6'13'115'0,"3"-21"-62"0,12 29-64 16,-3-16 18-16,6 3-7 16,0-2 2-16,2-1 3 15,1-3 2-15,3-9-3 16,-3 1-1-16,3-7 1 0,0 0-2 15,-6-3-2-15,-3 0-4 16,-6 0-2-16,-3-2 3 16,-6 4 3-16,-6 1-1 15,-3 5 0-15,0 3 7 0,-9 5 4 16,3 8-1 0,3 5 0-16,4 0-5 0,2 3-3 15,3 8 2-15,6 0 0 16,9 2-4-16,3 6 1 15,3-11 0-15,5 6 2 16,1-9-23-16,3-5-8 16,3-5-35-16,0-8-13 15,2 0-35 1</inkml:trace>
  <inkml:trace contextRef="#ctx0" brushRef="#br0" timeOffset="35437.8703">6294 17613 264 0,'0'24'101'0,"0"-8"-54"0,0 13-59 16,0-18 15-16,0-1 4 15,-3-2 7-15,0-2 13 16,3 1 7-16,0-7-17 16,0 0-5-16,0 0-1 0,0-7-9 15,6-7-3-15,0-7-7 16,6-3 0-16,3 3 2 15,0-3 1-15,3 11 0 16,-3 5 4-16,8 8 2 0,1 5 4 16,-3 6 2-1,0 5 1-15,0 5-4 0,-6 0-1 16,-3-2 1-16,0-1 2 16,-4-4-12-16,1-1-5 15,3-13-108 1,3 0-16-1</inkml:trace>
  <inkml:trace contextRef="#ctx0" brushRef="#br0" timeOffset="35719.6258">6791 17529 364 0,'-26'5'134'0,"14"3"-72"0,-3-3-72 15,9 3 20-15,0-3-10 16,0 3 2-16,0-2-6 15,0 2 1-15,3-3 1 16,3 5 1-16,3 1 1 0,6 8-3 16,0-1 2-16,-3 1 1 15,0-1 2-15,-6-2-1 16,-3-3 2-16,-3 0 9 16,-3 1 4-16,0-9-5 15,-3 3-2-15,-3-3-7 16,0-5-2-16,3-5-24 15,4-3-10-15,2-5-31 16,9-6-11-16,8-7-55 16</inkml:trace>
  <inkml:trace contextRef="#ctx0" brushRef="#br0" timeOffset="36031.4564">6997 17539 296 0,'15'8'110'0,"-3"0"-60"0,2 3-58 0,-5-9 18 15,3 4-11-15,3-6 0 16,-3 0 10-16,0-6 5 16,-3 6-6-16,0-8 0 0,-3 3 2 15,0-8-4-15,-3 5-1 16,-6-5-2-16,-6-1-3 0,-3 4 1 16,-6 2 1-16,-6 3-1 15,0 7 2 1,-2 9-2-16,-4 7 2 15,9 1 4-15,6 15 4 0,6-2 5 16,9 0 4 0,9 0-10-16,6-3-6 0,6-5 0 15,9-11-1-15,-4 0-17 16,4-13-5-16,6-5-51 16,3-9-21-16,-1-15-46 15</inkml:trace>
  <inkml:trace contextRef="#ctx0" brushRef="#br0" timeOffset="37608.8644">3520 16227 116 0,'0'3'44'0,"3"-3"-24"0,0 0-8 0,-3 0 16 15,0 0 4-15,0 0 5 16,3 5 6-16,-3-5 6 16,0 5-27-16,0-2 3 0,0 5 3 15,0-3-1-15,-3-5 2 16,0 5-1-16,0-2 0 16,-3 0-4-16,0-1-3 15,0 6 0-15,-3 0 1 16,0-5-6-16,-2 5-1 0,-4-3-1 15,-3 0 2-15,-3-2-1 16,-6 0 4-16,-3-6-7 16,1 0 1-16,-7-2-4 15,-3 2 0-15,-2-7-3 16,2 2 1-16,3-8-2 16,6-5 0-16,1 0-1 15,-1-3 0-15,6-3-5 16,6 1-1-16,3-1 1 15,3-4 0-15,6-4-4 16,3-4 1-16,3-4 0 16,6 4-1-16,0-1 1 15,0 5 0-15,0 4 0 16,0 10 3-16,0 2-5 0,0 3 2 16,0 6 0-16,-6 2-1 15,0 2 1-15,0 6 0 16,-6 6 0-16,0 4 0 15,-6 6-2-15,-6 3-1 16,-5 2 4-16,-4 0 1 16,-3 8 2-16,3-5 0 15,0-6-3-15,4 1 2 16,5-6 1-16,3-5 0 16,6 0-7-16,6-5 0 15,6-9-4-15,6-4 0 16,12-11 3-16,6 2 3 15,5-5 0-15,-5-5 1 0,0 8 3 16,0 0 0-16,-4 2 1 16,4 9 0-16,0 4-3 15,0 9 2-15,6 8 1 16,-7 2 2-16,1 3 3 16,-6 5 2-16,-3 0-3 15,-3 0-1-15,-3 0-3 16,-3-2-1-16,-4-3-10 15,1-3-5-15,9-2-63 16,3-6-40 0,6-8-23-16,-3-5 15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1-29T23:31:55.8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9083 10570 184 0,'3'-3'71'0,"-3"3"-38"0,0 6-17 16,0-4 22-16,-6 4-7 16,-9 2 2-16,-8 2-13 0,-4 6-2 15,-6 3-10-15,0-4-3 0,1 1-1 16,2 0 4-16,3-3 3 15,3-2-2-15,9 0 2 16,4-1-6-16,5 1-3 16,9-1 1-16,5 1 2 15,7 0 0-15,3-1 2 16,3 3-6-16,3 1-1 16,0-1-2-16,2 0 0 15,1-2-9-15,0-1-3 16,-3-2-28-16,0 0-11 15,-6-3-38 1,-1 1-50-16,-8-6 42 16</inkml:trace>
  <inkml:trace contextRef="#ctx0" brushRef="#br0" timeOffset="367.5233">8937 10766 200 0,'-11'-8'77'0,"11"8"-42"0,0-3-21 0,0 3 22 15,0 0 0-15,0 0 0 16,3-2-13-16,3-1-4 16,5 0-11-16,13 1 1 0,12-1 4 15,3 0-3-15,8-2 2 16,4 0-7-16,-1 2-3 16,-2 1-1-16,-6 2-1 15,-1 0-7-15,-5 0-3 16,3 0-45-1,-6-3-19-15,-7 3-52 16</inkml:trace>
  <inkml:trace contextRef="#ctx0" brushRef="#br0" timeOffset="1007.2098">9884 10530 156 0,'0'-21'60'0,"0"24"-32"0,0 0-33 16,3 10 21 0,-3 3 4-16,0 5 3 15,0 3 4-15,0 5-15 16,0 0 2-16,0 3 0 0,0-1-7 16,0 4-2-16,0-4-3 15,0-1 1-15,0-7-2 16,0-1 2-16,3-7-15 0,0-4-7 15,0-3-45 1,-3-8-59-16,6-3 28 16</inkml:trace>
  <inkml:trace contextRef="#ctx0" brushRef="#br0" timeOffset="1245.6611">9872 10575 172 0,'-6'-18'66'0,"6"-1"-36"0,0 6-7 0,0 5 26 0,0 3-1 16,0 0 4-1,3 2-20-15,3-2-7 16,3-1-15-16,6 1-4 0,6 0 0 16,6 0-3-16,2-1-2 15,-2 1-3-15,3 2 1 16,0 3-12-16,-1 0-5 15,-2 0-39-15,-3 0-15 0,0 11-47 32</inkml:trace>
  <inkml:trace contextRef="#ctx0" brushRef="#br0" timeOffset="1459.8285">9884 10665 236 0,'-6'3'90'0,"6"-3"-48"0,3 3-29 0,-3-3 22 16,9 5-9-16,9-5-3 15,6 0-16-15,5-3-4 16,-2 1-2-16,3 2-8 0,3 0 0 16,-1 0-41-16,-5 0-18 15,0 2-48 1</inkml:trace>
  <inkml:trace contextRef="#ctx0" brushRef="#br0" timeOffset="1831.753">10208 10684 168 0,'-5'3'63'0,"5"4"-34"0,-3 7-21 16,3-9 16-1,0 3 3-15,3 3 4 0,0 2-9 16,-1 3 0-16,1 2-13 16,3 1-3-16,0-1 0 0,0-2 1 15,-3-3 1-15,0-2-2 16,-3-1 1-16,0-4 7 16,-3-4 3-16,0-4-2 15,0-6 1-15,0-3-5 16,3-2-1-16,0-3-4 0,3 0-1 15,3 0-3 1,3 0 1-16,3 3-4 16,0 3 0-16,0-1-4 15,0 3 1-15,3 6-18 0,0 2-6 16,0 2-16-16,2 1-7 16,-2 2-20-16,0 0-7 15,0 1-7 1</inkml:trace>
  <inkml:trace contextRef="#ctx0" brushRef="#br0" timeOffset="1999.2673">10497 10758 216 0,'3'-3'82'0,"-3"3"-44"0,0 0-33 0,0 0 19 16,0 0-17-16,3 6-4 0,0-1 0 16,-3 3 0-1,0 2-1-15,0 4-2 0,0-1 1 0,0 0-4 16,-3 0 0-16,0 1-60 15,3-4-67 1,0-5 25-16</inkml:trace>
  <inkml:trace contextRef="#ctx0" brushRef="#br0" timeOffset="2145.3108">10506 10716 256 0,'0'-16'96'0,"3"16"-52"0,0-13-51 15,0 10 16-15,0 0-10 0,3 3 0 16,6 6-32-16,3-1-15 16,0 5-51-16,3-2-22 15</inkml:trace>
  <inkml:trace contextRef="#ctx0" brushRef="#br0" timeOffset="2568.471">10783 10747 224 0,'-6'-2'85'0,"3"2"-46"0,-15-3-43 0,6 3 13 16,0 3-12-16,-5 2 0 16,-4 3 1-16,-6 3 1 15,3 4 1-15,3 4 0 0,3-1 0 16,6 1 0-16,4 0 0 16,8-1 6-16,5-2 6 0,4-3 3 15,6-8 0-15,0-5-5 16,0-5-2-16,6-5 0 15,0-6 0-15,-3-3-2 16,-4 1 1-16,-2-4 0 16,-3-1 1-16,0-6-4 15,-3-1-1-15,-3 1 1 16,0 0 2-16,-3 5-3 16,0 3 0-16,0 5-3 15,0 3-1-15,0 5-4 16,0 3 1-16,0 5 0 0,6 8-1 15,0 5 1-15,0 8 3 16,3-2 0 0,0 2 1-16,0 3 0 0,0 2 0 15,3 1-20 1,0-1-9-16,2-2-43 0,4-3-16 16,3-5-3-1</inkml:trace>
  <inkml:trace contextRef="#ctx0" brushRef="#br0" timeOffset="2911.1737">11063 10758 252 0,'-18'-13'93'0,"3"13"-50"0,-3 0-52 0,12 2 12 16,-6-2 2-16,-3 3 6 16,-2 2-1-16,-4 3 2 15,0 3-7-15,6 2-3 0,3 3 1 16,6 0 0-16,3 0 1 15,6 0-2-15,6-3-2 0,3-5-2 16,0-3-1 0,0-2 2-16,0-3 0 0,-3-6 1 15,0-2 0-15,-3-2 2 16,-1-1 3-16,1 1 4 16,0-1 5-16,-3 3-8 15,0 3-3-15,0 2-2 16,0 3-1-16,0 6-3 15,0 4 0-15,0 3-1 16,0 1 3-16,3-1-5 16,3 0 2-16,-3 3-36 15,3-3-13-15,0 3-59 16</inkml:trace>
  <inkml:trace contextRef="#ctx0" brushRef="#br0" timeOffset="3175.0761">11128 10769 200 0,'0'0'74'0,"0"2"-40"0,6 6-35 0,-3-3 15 16,3 3 1-16,0 3 3 16,3 0-7-16,3 2-2 15,0 0-5-15,0-2-1 0,0-1 1 0,-3-2-7 16,-1-3 0-16,4-2-23 15,0-3-8-15,0-5-23 16,3-3-28 0,0-3 25-16,-3-2 33 15,0 0 22-15,-3 0 37 16,0-1 14-16,-3 4-10 16,0 2-4-16</inkml:trace>
  <inkml:trace contextRef="#ctx0" brushRef="#br0" timeOffset="3321.7645">11346 10779 282 0,'-6'11'38'0,"-3"7"-19"15,-6 6 4-15,-3 5 3 0,0 6-12 16,0 2-5-16,3-3-3 16,3-2-2-16,-2-6 0 15,5-2 2-15,0-5-27 0,12-6-178 47,14-11 82-47</inkml:trace>
  <inkml:trace contextRef="#ctx0" brushRef="#br0" timeOffset="3608.0874">11494 10769 220 0,'0'-3'82'0,"3"3"-44"16,3-3-36-16,-3 1 19 16,3-1 0-16,0-2 2 0,0-3-6 15,0-3-2-15,-3 1-9 16,0-4-4-16,-3 4-1 0,0-1 1 16,0 3 1-16,0 0-23 15,0 3-9-15,0 2-43 16,0 3-19-16,3 11 1 15</inkml:trace>
  <inkml:trace contextRef="#ctx0" brushRef="#br0" timeOffset="3871.8043">11700 10745 264 0,'-6'-3'99'0,"6"3"-54"0,-6-3-48 0,3 3 19 16,0 0-10-16,-3 0-1 15,0 3-7-15,6 2-1 16,0 3 1-16,0 6-1 0,3 1 1 16,3 1 0-16,0 3 0 15,0-1 6-15,-3-2 2 16,-3-3 11-16,-3-2 6 16,-3 0-1-16,0-3 1 15,-6-3-12-15,0-3-4 16,0-4-10-16,0-1-2 0,0-2-49 15,3 0-19-15,6-1-56 16</inkml:trace>
  <inkml:trace contextRef="#ctx0" brushRef="#br0" timeOffset="9562.1698">12361 10488 64 0,'3'-26'27'0,"-1"15"-14"0,10-2 9 16,-9 8 17-16,3-3 11 15,0-3 6-15,0 3-13 0,-3 0-3 16,0 3-17-16,-3 5-4 16,0 8-11-1,0 8-7-15,-3 10-4 0,0 14 2 0,0 2 2 16,0 0 6-16,0-2 4 15,0 0-2-15,0 0 0 16,3-3-3 0,0-3 1-16,0-5-4 0,0-5-2 15,0-6-22-15,-3-7-11 16,6-3-68 0,3-3-47-16,3-7 56 15</inkml:trace>
  <inkml:trace contextRef="#ctx0" brushRef="#br0" timeOffset="9969.1984">12542 10681 212 0,'-18'6'82'0,"18"-6"-44"0,0 7-44 16,0-4 12-16,0-3 7 15,6 5 8-15,0 1 5 16,3-1 4-1,3 0-16-15,6-2-8 0,3 0-2 0,3-1 1 16,-1-2 2-16,1 0-1 16,-6 0 1-16,-3 0-4 15,-6-10 3 1,-6-1-2-16,-6 0-2 16,-6 1-1-16,-3-1-3 0,-3 3-1 15,-3 6 2-15,-6 2 0 16,1 5-2-16,-4 3 2 15,3 0 1-15,3 2 0 16,3 1 4-16,3 5 2 16,12 2 0-16,3 1-1 15,9 2-3-15,6 0-2 16,3-5-2-16,6-3-1 16,9-5-27-16,-1-2-12 15,4-6-63 1,9-3-49-16,-7 0 59 0</inkml:trace>
  <inkml:trace contextRef="#ctx0" brushRef="#br0" timeOffset="10186.0016">12884 10694 276 0,'-23'-10'104'0,"5"18"-56"0,-3-3-54 16,12-2 17-16,-6 2-3 15,-3 3 5-15,0 0-3 16,3 5 2-16,4 6-7 15,8 2-3-15,6 3-1 0,8-1-1 16,4-1 2-16,6-4-6 16,3-5-1-16,3-2-14 15,0-6-3-15,-1-7-28 16,10-6-10-16,-3-6-46 16</inkml:trace>
  <inkml:trace contextRef="#ctx0" brushRef="#br0" timeOffset="10392.7598">13114 10440 224 0,'-9'-18'85'0,"3"13"-46"0,3 2-35 0,3 3 19 15,-3 3-18-15,0 2-2 16,0 8 4-16,0 11 3 16,0 10-5-16,0 3 6 0,0 3 4 15,3 0-7-15,0 5-2 16,0 5-4-16,3-2-2 15,0-3-4-15,0 2 0 16,0-7-36-16,-3-8-15 0,0-3-54 16</inkml:trace>
  <inkml:trace contextRef="#ctx0" brushRef="#br0" timeOffset="10585.4109">12902 10692 300 0,'-12'-13'112'0,"12"13"-60"0,6 0-54 16,-3 0 22-16,6 0-14 15,3 0-3-15,3 0-5 16,6 0 1-16,3 5 1 16,5-8-27-16,4 9-9 0,0-9-33 0,-3 0-11 15,-4 1-18 1</inkml:trace>
  <inkml:trace contextRef="#ctx0" brushRef="#br0" timeOffset="10899.2406">13245 10687 232 0,'-6'15'88'0,"6"-1"-48"0,-3-1-45 0,0-5 17 16,0 5 6-16,0 8 6 16,3 3-6-16,3 0-3 15,3-3-8-15,0-2-3 0,3-4 2 16,-1-4-1-16,4-6 2 15,3-5-6-15,3-5-1 16,-6-6 0-16,0-4 2 16,-3-4-1-16,0-2 2 0,-3 2-2 15,0 1-1 1,-3 2 5-16,0 5 1 16,-3 3 2-16,3 3 2 0,-3 5-7 15,0 5-4-15,3 6 0 16,0 5 0-16,3 2 1 15,-1 4 0-15,1-4-11 16,0 1-3-16,0-1-33 16,3-7-14-16,6 2-59 15</inkml:trace>
  <inkml:trace contextRef="#ctx0" brushRef="#br0" timeOffset="11200.4812">13539 10753 196 0,'-6'0'74'0,"3"8"-40"0,0 5-42 0,3-5 10 16,-3 5 21-16,0 3 11 15,0 2-5-15,3 1-2 16,0-3-16 0,0-3-7-16,0-2 0 0,0-1 12 0,0-5 9 15,0-5 1-15,3-2-1 16,3-9-7-16,0-5-1 15,3-2-1-15,0-3-1 16,3 2-7-16,3 1-5 16,0 4-5-16,3 4-1 15,-3 2-20-15,-1 3-8 0,1-1-24 16,3 4-10-16,3-1-20 16,0 3-10-16,0 0 5 15</inkml:trace>
  <inkml:trace contextRef="#ctx0" brushRef="#br0" timeOffset="11514.6277">13822 10755 252 0,'-3'3'93'0,"6"0"-50"0,-3 2-46 16,3 0 16-16,0 0 2 15,3 1 2-15,0-1-2 16,0 0-1-16,3-2-8 16,0 0-2-16,3-3 2 0,0-3-1 15,-1 0 0-15,-2-2-1 0,0 0 0 16,-6-3-5-16,-6 0 1 15,-3 0 0-15,-6-3 0 16,1 3-3-16,-10 3 2 16,-3 3 1-16,0 4 0 15,3 1 2-15,6 2 3 16,3 6 13-16,4 5 6 16,5 2-1-16,3 6 0 15,8 0-3-15,7 0-3 16,6-3-9-16,6-3-5 15,3-5-11-15,5-7-3 16,4-6-47-16,3-6-19 16,-9-2-76-16</inkml:trace>
  <inkml:trace contextRef="#ctx0" brushRef="#br0" timeOffset="12759.2935">11414 14870 288 0,'-6'2'107'0,"3"1"-58"0,-6 5-59 0,0 0 16 16,-6 0 0-16,-8 8 4 15,-7 7-3-15,-6-1-2 16,-3 1-2-16,-2-1-3 0,-1 1 3 15,3-7-2-15,7 3 2 16,5-6-4-16,6 0 0 16,6-2 3-16,9-1 3 15,9 4 2-15,9 1 1 16,9 1 0-16,9 0 0 16,5-3-7-16,4 1 0 15,0-1-1-15,-1 0 2 0,1 0-3 16,-3 1 0-16,-3-4-26 15,-1-2-11-15,-5-3-32 16,-6-2-13-16,-6 0-20 16</inkml:trace>
  <inkml:trace contextRef="#ctx0" brushRef="#br0" timeOffset="12983.5536">11149 15142 316 0,'-12'-10'121'0,"9"15"-66"0,6-10-64 16,-3 5 18-16,6 0 6 0,12 0 10 15,6-3 4-15,12 0 3 16,14 1-17-16,13-1-5 0,5 0-2 16,7-2-7-16,2 2 0 15,3 1-19-15,1-1-5 16,-1 0-62-16,3-2-26 15,-11 0-27 1</inkml:trace>
  <inkml:trace contextRef="#ctx0" brushRef="#br0" timeOffset="13486.1239">12646 14859 268 0,'-6'3'101'0,"6"5"-54"0,-3 13-61 0,3 5 11 15,0 6 5-15,-3 5 5 16,0 11 2-16,0-1 2 0,0-2-6 16,0-2-1-16,3-1 0 0,0 0-2 15,-2-2-2-15,2-6-41 16,0-7-20-16,-6-6-49 15</inkml:trace>
  <inkml:trace contextRef="#ctx0" brushRef="#br0" timeOffset="13916.7922">12450 15174 328 0,'-6'-16'123'0,"9"24"-66"0,3-13-71 15,0 5 19-15,3 0-12 0,3-6 2 16,5 6 1-16,13-2-1 16,3 7 4-1,3-2-13-15,2-1-4 0,1 4-12 0,-3-1-4 16,-3 3 16-16,-7 0 7 16,-5-3 8-16,-12 8 17 15,-9 0 8 1,-3 3-4-16,0 0-3 15,0 3-6-15,3-3-4 16,6 0 2-16,6-1 2 16,3-4 7-16,3-6 2 15,0 1 2-15,-1-12 2 16,1 1-6-16,-3-6 1 16,-3-2-6-16,-3-3-1 0,-3 0-2 15,-9-2 0-15,-3-3-4 16,-6 2-3-16,0 3-7 15,-6 6-4-15,-2-1-14 16,2 9-7-16,3 2-26 16,3 7-11-16,12 4-39 15,12 0-37 1,9-3 55-16</inkml:trace>
  <inkml:trace contextRef="#ctx0" brushRef="#br0" timeOffset="14335.6312">13242 15174 288 0,'-27'-5'110'0,"12"5"-60"0,-12 0-50 15,12 0 23-15,-3 8-13 0,-5 2-3 16,-7 1-4 0,3 5-3-16,6-1 1 0,6 4-1 0,6 2 0 15,3-2 0-15,15-6 2 16,3-3 1-16,6-2 1 15,3-8 0-15,3-5 2 16,0-5-1-16,-1-4 0 16,-2-2-3-16,-6-5-2 15,-3-8 3-15,-3 0 2 16,-3-5 0-16,-3-6 0 0,-6-2-1 16,0 5 2-16,-3 7-1 15,0 7 2-15,0 4-2 16,0 6 0-1,0 5-6-15,3 13-1 0,3 8-4 16,3 6-1-16,3 5 1 16,3 2 4-16,0 11 1 15,6-2 1-15,0-1-3 16,3 1 0-16,-1-4-36 16,4-2-16-16,0-5-36 15,0-8-16-15,0-8 11 16</inkml:trace>
  <inkml:trace contextRef="#ctx0" brushRef="#br0" timeOffset="14680.9231">13551 15214 288 0,'-9'-11'110'0,"3"-5"-60"0,-3 8-45 0,6 8 24 16,-6 0-9-16,-5 0-2 16,-4 3-8-16,-3 2-4 15,0 3-3-15,0 0 0 0,3 3 0 16,3 2-4-16,4 3 1 15,5 0 0-15,3-1 2 16,3-1-3-16,6-4-2 16,3-2-12-16,-1-5-2 15,1-3-1-15,6-3 1 16,-9-2 10-16,6-3 6 16,-3-3 12-16,-3 3 5 15,0 0 1-15,-3 3 2 0,0 3-6 16,-3 2 0-16,3 2-13 15,6 3-2-15,0 3 1 16,-3 3 0-16,3 0 1 16,-3-1 0-16,2 1-14 15,1-1-5-15,0-2-37 16,-3-2-13-16,0-1-58 16</inkml:trace>
  <inkml:trace contextRef="#ctx0" brushRef="#br0" timeOffset="15056.3967">13608 15216 296 0,'0'-8'112'0,"0"8"-60"0,0 0-58 0,0 0 17 15,0 0-9 1,6 3-2-16,0 2 7 0,3 3 3 16,-1 3-5-16,1 2-5 0,3 0-1 15,3 0 1-15,-3-2 0 16,6 0-22-16,-3-6-10 15,0-2-13-15,0-3-5 16,0-3 6-16,-4-2 3 16,-2-3 30-16,0-3 14 15,-3 0 19-15,-3 1 10 16,0 2-2-16,0 0 2 16,-3 5-9-16,0 1-2 15,-3 4-6-15,-3 6 1 16,0 8 2-16,-12 5 3 0,4 6-7 15,-1 5-3-15,0-1-6 16,0-2-2-16,3-2-3 16,0-3-1-16,3-6-21 15,3-2-10-15,3 0-55 16,3-8-23-16,6-5 10 16</inkml:trace>
  <inkml:trace contextRef="#ctx0" brushRef="#br0" timeOffset="15346.9625">13938 15134 240 0,'0'-2'90'0,"3"-4"-48"0,9-4-34 0,-9 4 24 16,-6 1-7-16,0-3 0 15,0 0-7-15,0 0-1 16,0-2-17-16,-6 2-4 16,3-3-28-16,0 6-11 15,3 5-47-15,0 5-57 16,0 3 43-16</inkml:trace>
  <inkml:trace contextRef="#ctx0" brushRef="#br0" timeOffset="15610.9436">14105 15134 312 0,'-6'3'115'0,"3"-3"-62"0,-3 2-55 15,3 6 20-15,-6-2-16 16,0-1-2-16,0 0-4 15,3 6 3-15,3-1 0 16,3 1-2-16,3 0 0 0,3 2 2 16,0 3 2-16,0 0 11 15,-3-3 7-15,-3 0 10 0,-6-2 6 16,-6-1-12-16,-3-2-3 16,-3-3-12-16,1-2-5 15,-4-3-35-15,3-3-14 16,12-2-52-16,15-3-20 15,6 0-6 1</inkml:trace>
  <inkml:trace contextRef="#ctx0" brushRef="#br0" timeOffset="19819.2603">14748 14835 300 0,'-3'-2'112'0,"6"4"-60"0,-3 3-58 15,0 1 17-15,0 7 4 16,0 11 7-16,0 13 0 0,-3 5 1 15,0 8-12 1,0 1-4-16,0-1-3 0,0-2-2 0,3-3-2 16,0-3-4-16,0-8-2 15,0-7-17 1,0-6-8-16,3-5-34 16,-3-6-14-16</inkml:trace>
  <inkml:trace contextRef="#ctx0" brushRef="#br0" timeOffset="20222.3504">14900 15121 244 0,'-9'3'93'0,"9"2"-50"0,0-2-48 16,0-3 19-1,6 10-6-15,3-2 3 16,5-3 3-16,4 1-8 16,0-4-5-16,3 1-2 0,0-8 3 15,0-1 1-15,-1 1-1 16,-8 0-2-16,-3-3 3 16,-9 0 0-16,-6 3-4 15,-3-1 1-15,-5 1 0 16,-7 2 0-16,-3 1 4 15,0 7 2-15,0 0 2 16,-6 9 2-16,7 1 4 16,-1 1 1-16,9-2-2 0,3 1 2 15,6 1-8 1,9 3-2-16,6 2-8 0,6 0 0 16,9-2-8-16,3-1-3 15,2-5-23-15,13 1-9 16,0-12-82-1</inkml:trace>
  <inkml:trace contextRef="#ctx0" brushRef="#br0" timeOffset="20490.4656">15322 15113 260 0,'-27'3'96'0,"7"2"-52"0,-4 3-38 15,15-5 20-15,-6 7-5 16,-3 3 2-16,-6 3-11 16,3 0-2-16,4 3-6 15,5 4-5-15,9 1 0 0,9 0-1 16,3 3-2-16,8-6-2 16,4-3 1-16,9-5-8 15,0-10-2-15,0-3-25 16,-1-3-9-16,1-5-41 15,-3-5-42 1,-3-3 48-16</inkml:trace>
  <inkml:trace contextRef="#ctx0" brushRef="#br0" timeOffset="20689.7026">15516 14891 308 0,'-21'-8'115'0,"21"8"-62"0,-3 5-66 0,3 0 17 15,-3 3 0-15,0 21 7 16,0 1 6-16,0 4 4 16,0 11-11-16,3 3-6 0,0-1-2 15,3 1-11-15,0-1-4 16,3 1-35-16,3-8-16 16,0-9-64-16</inkml:trace>
  <inkml:trace contextRef="#ctx0" brushRef="#br0" timeOffset="20898.6695">15409 15100 336 0,'-15'-8'126'0,"12"10"-68"0,0-7-65 15,3 5 19-15,3 0-15 16,6 0 0-16,3 0 1 15,2 0 1-15,10 0 1 16,6 0-31-16,3 3-12 0,-4-3-55 16,1 0-58-1,-6 0 47-15</inkml:trace>
  <inkml:trace contextRef="#ctx0" brushRef="#br0" timeOffset="21211.095">15662 15142 316 0,'-18'13'118'0,"18"3"-64"0,-6 5-59 0,6-10 20 15,0 5-3-15,0 2 3 16,3 1-6-16,3-1-3 16,6-2-3-16,-1-2-5 0,4-7 1 15,6-1-6-15,-3-6 0 16,-3-6-2-16,0-1 1 16,-3-7 0-16,-3 1 2 15,-3 0 6-15,0-3 4 16,-3 3 5-16,0 2 2 0,-3 3-1 15,0 8 1-15,0 0-8 16,0 5-2-16,2 3-1 16,1 3 0-16,3 5-3 15,0 0 2-15,3 0-6 16,0 0-3-16,0-3-21 16,3-3-7-16,0-2-30 15,0-8-9-15,0 0-27 16</inkml:trace>
  <inkml:trace contextRef="#ctx0" brushRef="#br0" timeOffset="21527.6455">15932 15211 252 0,'-3'-5'96'0,"3"7"-52"0,0 1-43 0,0-3 19 16,3 5 0-16,0 0 4 16,-3 6-1-16,3 0-2 15,0 2-11-15,-3-3-6 0,3 1-1 16,0-3 0-16,-3 0 3 15,0-3-1-15,0-5 2 16,0 0 7-16,0 0 5 16,0-5-7-16,0 0-4 15,0-3-3-15,3-3-1 16,0 1 0-16,0-1 0 16,6-2-2-16,0 2-2 0,6-2-2 15,0 2 1 1,0 1-6-16,0 2 0 0,0 3-19 15,-1 2-6-15,1 0-16 16,0 6-8-16,-3 2-31 16,3 0-12-16,-3-2 6 15</inkml:trace>
  <inkml:trace contextRef="#ctx0" brushRef="#br0" timeOffset="21916.6248">16215 15208 256 0,'-6'-2'96'0,"6"4"-52"0,0-2-54 0,0 0 16 16,0 0 3-1,0 0 16-15,9 6-1 16,0-1-12-16,3-3-5 0,0 1-3 16,3-3 0-16,0 0 0 15,0-3-2-15,2 1 1 16,-2-1-2-1,-3-5 2-15,-3 0-2 0,-6-5-1 16,-6 0-2 0,-3 0-5-16,-6 2-3 15,-3 3 5-15,1 3 2 16,-4 2 7-16,-3 8 5 16,0 6 4-16,3 2 2 15,6 1 7-15,3 1 6 0,3 4-4 16,9 2-2-1,6 0-8-15,3 0-4 16,9 1-3-16,6-7-2 0,6-1-6 16,8-4-1-1,1-10-39-15,0 0-15 16,-1-8-106 0</inkml:trace>
  <inkml:trace contextRef="#ctx0" brushRef="#br0" timeOffset="30523.0761">3258 15552 188 0,'3'0'71'0,"0"-2"-38"0,0 4-21 0,3-2 19 16,0 3-14-16,-3-3-2 15,0 3-5-15,0-1 1 16,3 3-6-16,3 1-1 0,3-4 0 15,3 1 4-15,0 2 3 0,5 1-6 16,4-1-1-16,3 0 2 16,3 0 1-16,5 1 1 15,7-1 2-15,0-2-3 16,2-1-2-16,4 4-2 16,3-4 0-16,2 1 0 15,4-3 1-15,8 0-5 16,-5 0 1-16,-1 0 2 15,1 0 3-15,-1 0 0 16,1 0 0-16,2 0-3 16,4 5-2-16,-1-2 1 15,1 0-1-15,-1-1 0 16,4-2 2-16,-1 0 1 16,10 0 3-16,-4 0-3 15,-5 0 0-15,-1 0 1 16,3 0 2-16,-2 0-3 15,5 0-2-15,4 0 0 16,-1 0 1-16,-2 0-1 0,5 0-1 16,-6 0-2-16,7 0 1 15,-1 0 1-15,-3 0 0 16,4-2 0-16,-1 2 0 16,4-3 0-16,5 3 0 15,-3 0 0-15,0 0 0 16,1 0 0-16,2 0 2 15,3 0-1-15,-2 0-1 0,-1 0-2 16,6 0 1-16,3 0 1 16,4 0 2-16,14 0-1 15,0 0-1-15,-3-3 5 16,3 3 4-16,-9 0-5 16,-3 0 0-16,3 3-4 15,4-3-1-15,-4 3 1 16,0-1 2-16,0-2-3 15,9 0 0-15,-3 0 3 16,-3 0 3-16,4 0 2 16,2-2 3-16,-6 2-1 15,-3-3 0-15,0 3-3 16,6-3-1-16,0 3-6 16,-3 0 1-16,-5 0 0 15,-1 0 2-15,3 0-1 16,-9 0-1-16,0 3-2 0,-5 0 1 15,-10-3-15-15,0 2-6 16,-14 3-62-16,-10-10-25 16,4-16-26-1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1-29T23:33:00.2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17058 6329 188 0,'0'-5'71'0,"0"2"-38"0,3-2-25 0,0 5 16 16,-3 0-1-16,0-3 1 15,2 3 0-15,-2 0 2 16,0 0-14-16,0 0 4 0,3 3 2 16,6 2 1-16,-6 3 3 15,-3 8-3-15,0-3-2 16,-3 3-5-16,3-3 0 15,0 0-7-15,0-2-3 0,0-3 1 16,0 0 2-16,0-3-2 16,0-5 0-16,0 0-1 15,0 0 1-15,0-3-2 16,0-2 2-16,0-3-4 16,0 0-2-16,0-2 2 15,9-1 2-15,-3 0-5 16,6 1 1-16,0-1-1 15,0 1 2-15,-3-1-1 16,0 3-1-16,3 3 0 16,0 2 3-16,0 6 0 15,-3 2 1-15,-1 6 4 16,1 5 5-16,-3 0-3 16,-3 2 2-16,0-2-3 15,3-3 0-15,-6-2-3 0,0-1 1 16,0-2 0-16,0-2 3 15,0-6-3-15,0-3-2 16,0-5-7-16,0-3-1 16,3-2 1-16,0-3 1 15,3 0 3-15,0 1 3 16,3 1-7-16,0 4-1 16,3-4 4-16,6 7 1 15,6-1 2-15,-4 5 2 16,4 3 3-16,-6 5 2 15,0 3-1-15,-3 8 1 16,-3-3-2-16,0 3 0 16,-3 0-1-16,-4 0 0 15,1-3-2-15,-3 0-2 0,3-2-15 16,-6-3-5-16,3-3-23 16,-3-2-8-16,0-3-35 15,3-3-15-15,3-2-10 16</inkml:trace>
  <inkml:trace contextRef="#ctx0" brushRef="#br0" timeOffset="555.5651">17638 6313 220 0,'-3'3'82'0,"0"2"-44"0,3 8-33 0,0 0 17 16,0 3 3-1,0 3 7-15,0 10-6 0,0 8-3 16,3 0-13-16,0-3-6 0,0-2-3 16,0-5-1-16,0-1 2 15,0-5 1 1,0-5 1-16,0-8 15 15,-3-8-1-15,0-3 0 16,-3-2-10-16,0-6-5 16,0-12-5-16,0-6-1 15,-3-1-1-15,3 1 3 16,0 0-2-16,3 3 1 0,0-1 2 16,3 4 2-16,6-1-6 15,3 0 1-15,3-5-1 16,3 8 2-16,5 5 1 15,7 8 1-15,0 5 2 16,-6 6 1-16,0 5 5 16,-7 5 5-16,-5 5 4 15,-3 4 2-15,-3-1-4 16,-6-3-1-16,-9-2-4 16,-6-3 1-16,-2 1-4 15,-4-6 1-15,-3 0-5 16,0-6-2-16,0-2-16 0,3-2-5 15,4-4-19-15,2 1-7 16,3 2-27-16,9-5-101 31</inkml:trace>
  <inkml:trace contextRef="#ctx0" brushRef="#br0" timeOffset="1232.3692">18061 6149 184 0,'-3'0'68'0,"-9"-3"-36"0,6 1-13 16,3 2 21-16,3 0 2 15,-3 0 17 1,-6-6-14-16,3 4-24 0,3-1 0 0,6-2 0 15,6 2-9 1,0-7-9-16,0-1-4 16,6 3-5-1,0 3 1-15,2 2 3 0,1 8 1 16,0 3 1 0,-3 3 0-16,-3 2 0 0,-3 0 2 15,-6 3 3-15,-6 0 2 16,-3 3-3-16,0-4-1 15,0-1 1-15,0-4 0 16,0-2-5-16,3 3-10 16,6-1-1-1,3-2 2-15,6 0 3 16,3 0 2-16,6 0 3 16,2 3 1-16,1 2 1 0,-3 0 15 15,-6 3 10-15,-6-3 0 16,0 1 3-1,-12 1-5-15,-6-1 0 0,-6-4-10 16,-6 1-3-16,-3-3-8 16,-2-3-2-16,2-2-20 15,0-3-9-15,0 0-21 16,6 0-6-16,9-3-43 16,6 0-19-16,6-2-1 15</inkml:trace>
  <inkml:trace contextRef="#ctx0" brushRef="#br0" timeOffset="2057.6759">19344 6297 256 0,'0'0'96'0,"17"8"-52"0,-5 3-40 0,-3-3 19 15,0 2 2-15,0 6 7 0,3 0-8 16,-3 0-5-16,0-3-10 16,0 0-2-16,0 0 3 0,0-2-4 15,-3-3-1-15,0-3 0 16,-3 1 1-16,0-4 1 15,-3-2 3-15,0 0 1 16,3-5 3-16,-1-3-7 16,1-3-2-16,3-2-3 15,0-3-2-15,0-2 1 16,0 2 1-16,0 0-1 16,-3-10 2-16,3 7-2 15,-3 6 2-15,0 0-4 16,-3 5 0-16,0 0-10 15,0 2-5-15,0 6-30 16,6 3-10-16,0 5-35 16,3-5-15-16,15-1-7 15</inkml:trace>
  <inkml:trace contextRef="#ctx0" brushRef="#br0" timeOffset="2372.4188">19787 6297 348 0,'-12'-3'132'0,"12"3"-72"0,-6 0-74 0,3 0 17 16,-3 0-6-16,-3 0 3 15,0 3 7-15,0 0 4 16,1 2-6-16,2 0-7 0,3 1-2 16,3 2 0-16,3 2 2 15,3 3-4-15,2 1 0 16,-2-1 5-16,0 0 5 0,-3-2 7 15,-3-1 3-15,-3 1 4 16,-6-3 3-16,-2 0-9 16,-7-3-2-16,-6-2-6 15,0-1-1-15,3-2-14 16,3-2-8-16,6-1-23 16,4 0-11-16,5 1-45 15,11-4-20-15,10 1 10 16</inkml:trace>
  <inkml:trace contextRef="#ctx0" brushRef="#br0" timeOffset="2531.2512">19978 6437 400 0,'-6'6'151'0,"3"-6"-82"0,0 2-87 0,3-2 22 16,-3 3-17-16,0 0-2 15,-3-1-13-15,0-2-5 16,3 0-84-16,0-2-36 15,6-6 44-15,3-3 23 16</inkml:trace>
  <inkml:trace contextRef="#ctx0" brushRef="#br0" timeOffset="3229.0867">21603 6186 240 0,'-6'-8'90'0,"3"3"-48"0,0-3-27 16,3 8 26-16,-6-3-7 16,-6 1 3-16,-3 2-15 15,-15 5-3-15,1 3-11 16,-4 2-5-16,0 9-2 0,3 2-1 16,4 0 0-16,5 3 8 15,9 2 5-15,6 1-6 16,9 2-4-16,9-3-2 15,12-2-1-15,8 0 2 16,4-5 1 0,3-6-6-16,5-13 0 0,-2-3-15 15,0-5-5-15,-4-2-26 16,-2-4-9-16,-6-1-42 16,-6-1-54-16</inkml:trace>
  <inkml:trace contextRef="#ctx0" brushRef="#br0" timeOffset="3455.4687">21778 6202 264 0,'-6'-5'101'0,"6"7"-54"0,3 1-48 0,-3-3 18 16,0 0 1-16,3 5 6 16,0 6 4-16,-3 5 3 0,0 2-16 15,3 6 0-15,-3 2 1 16,3 3-8-16,-3 3-4 15,0 0-3-15,3-6-1 0,0 4-16 16,0-17-4-16,-3-3-21 16,6-2-7-16,-3-16-91 15,0-8 16 1</inkml:trace>
  <inkml:trace contextRef="#ctx0" brushRef="#br0" timeOffset="3767.3148">21761 6181 280 0,'-9'-14'104'0,"9"17"-56"0,0-8-32 0,3 5 29 16,0-3-9-16,3 1-1 16,5-1-17-16,7 0-6 15,9 3-8-15,9 3-1 0,5 5 3 16,10 5-3-16,-6 6-2 15,-4 4 2-15,-5-1 0 16,-6-1 5-16,-9 0 3 16,-9 0 11-16,-6 0 8 15,-18 3-4-15,-12-5-3 16,-15-1-13-16,-11-5-6 16,-7-2-8-16,0-3-2 15,19-3-19-15,-10 0-9 16,6-2-40-16,13-3-17 15,5-3-76 1</inkml:trace>
  <inkml:trace contextRef="#ctx0" brushRef="#br0" timeOffset="6336.1706">17114 6842 160 0,'-3'-3'63'0,"3"6"-34"0,0-3-34 16,0 0 49-1,0 0-19-15,0 0-7 16,3 5-6-16,3 1-8 16,-3-1 10-16,0 3 6 0,0 3 1 15,0 4 2-15,-3 9 0 16,0-3 1-16,0 1-5 0,0-4 1 15,-3-2-5-15,0-3 1 16,3-2-7-16,0-3-3 16,-3 0 1-16,3-3 2 15,0-2 2-15,0-3 1 16,0-3-6-16,3-5-2 16,-3-5-4-16,3-6-3 15,0 1-1-15,3-1 3 16,0 3-2-16,3 0 1 15,0 1 2-15,0 4 0 16,3 3-5-16,-1 5 1 16,1 3 2-16,0 6 1 15,3 2 1-15,-3 5 0 16,0 3 4-16,-3 0 2 0,-3-1-2 16,0-1-1-16,-3-4 1 15,0-2 0-15,0 0-2 16,0-3 1-16,-3-5-4 15,3-2 0-15,3-6-6 16,0-8 0-16,3 0-2 16,-1 0 1-16,10 0 5 15,0 3 1-15,0 3-1 16,0 2 0-16,0 5-1 16,0 3 0-16,-1 3 3 15,-2 2 0-15,0 6 7 16,-3 2 4-16,0 0-3 15,-6 0-2-15,0-2 0 16,-3-1-1-16,0-2-13 0,-3-2-4 16,0-1-29-16,0 0-13 15,3 0-33-15,0-2-12 16,3-3-7 0</inkml:trace>
  <inkml:trace contextRef="#ctx0" brushRef="#br0" timeOffset="6831.5089">17665 6884 228 0,'-6'3'88'0,"9"5"-48"0,-3 5-45 0,0 6 17 0,0 5 15 16,0 5 10-16,0 8-2 15,0 0 0-15,0 0-20 16,0 0-9-16,3-5-4 0,0-3-2 15,0-5 2-15,0-9 8 16,0-1 3-16,-3-14 7 16,3-3-11-1,-3-5-2-15,-3-3-5 16,0-10-2-16,0-2-4 16,0-7-2-16,3 1-2 15,0-5 2-15,3 0 4 16,0 4 1-16,3 1-2 0,3 5 0 15,2 1 4 1,4 4 1-16,3 3-5 0,9 3 0 16,3 8 1-16,-3 5 3 15,-1 5 2 1,-2 3 3-16,-3 5 10 0,-6 6 7 16,-6 2 1-16,-6 0 1 15,-6 0-8-15,-9-2-2 16,-6-6-9-16,-6 0-2 15,0-5-11-15,1-3-3 16,-1 1-15-16,0-6-6 16,6 0-20-16,3-3-5 15,6-2-23-15,9 0-10 0,9-3-27 16</inkml:trace>
  <inkml:trace contextRef="#ctx0" brushRef="#br0" timeOffset="7250.1932">18070 6750 208 0,'0'-3'77'0,"0"-10"-42"0,3 15-23 0,-3-2 19 16,0 0 4-16,0 0 5 16,0 0-6-16,0 0-1 15,3 6-18-15,-3 2 4 0,-3 5 4 16,0 3-6-16,0 2 1 16,0 3-11-16,0-5-2 15,0 0-3-15,0-3-2 16,0-2 1-16,3-3-1 15,0 0-3-15,3-3 2 16,3 0-1-16,3-2 0 16,5-3 2-16,4 0 2 15,3-3-3-15,0 1-2 16,0-1-9-16,-3 0-5 16,-3-2-13-16,-1 2-6 0,-2-2-23 15,0 0-10 1,-3-3-54-16</inkml:trace>
  <inkml:trace contextRef="#ctx0" brushRef="#br0" timeOffset="7464.786">18227 6739 256 0,'-3'-3'96'0,"3"6"-52"0,3 0-43 15,-3 2 21-15,0 3 10 16,0 8 7-16,0 8-1 0,-3 5 2 15,0 8-22 1,0 0-10-16,3-3-4 0,0-2-3 0,0-6 2 16,0-2-13-1,0-5-6-15,3-6-46 0,18-10-121 32</inkml:trace>
  <inkml:trace contextRef="#ctx0" brushRef="#br0" timeOffset="8423.8867">19415 6784 236 0,'-6'-3'90'0,"6"3"-48"0,3 3-51 15,-3-3 12-15,3 5 9 16,0 3 6-16,3 8 9 0,0 0 4 16,3 2-17-1,0 1 1-15,0 2-1 0,3 3-5 16,-3-3-1-16,-1-5 0 0,-2-3 2 16,0-2-3-16,0-3 1 15,0 0-5-15,-3-3 0 16,0-2 3-16,0-3 1 15,0-6-1-15,3-4-1 16,0-4-10-16,0-1-2 16,3-4 8-16,-3-2 6 15,3 0-3-15,0 0-2 16,-3-1-1-16,3 7-1 16,-3-1 0-16,-3 5 2 15,0-2-3-15,0 5 0 16,-1 3-1-16,-2 2-2 0,0 0-19 15,0 3-10-15,9 0-32 16,3 3-13-16,3 2-45 16</inkml:trace>
  <inkml:trace contextRef="#ctx0" brushRef="#br0" timeOffset="8768.5924">19835 6784 336 0,'-3'-5'126'0,"3"5"-68"0,-12-3-68 16,9 3 20-16,0 0 3 0,-3 0 8 16,-3 0-1-16,-3 3-2 15,0-1-10-15,0 4-5 0,0-1-2 16,3 5-8-16,3-2 0 16,3 3-4-16,6 2 2 15,3 0 3 1,3 3 1-16,3-2 3 0,3 1 1 15,-3-1 3-15,-6 2 16 16,-6-3 6 0,-6-3 4-16,-3-2 0 15,-3-8-11-15,0 0-5 16,0 0-7-16,0 0-4 16,1-5-16-16,2 2-5 15,3 1-23-15,3-1-10 16,3 0-30-16,3 1-12 15,6 4-35-15</inkml:trace>
  <inkml:trace contextRef="#ctx0" brushRef="#br0" timeOffset="8843.6693">19936 6953 356 0,'0'3'134'0,"3"-3"-72"0,0 3-72 15,-3-3 20-15</inkml:trace>
  <inkml:trace contextRef="#ctx0" brushRef="#br0" timeOffset="8919.7042">19942 6961 556 0,'0'8'0'0,"-3"-8"0"16,3-3-44-16,0 1-20 0,6-3-76 16</inkml:trace>
  <inkml:trace contextRef="#ctx0" brushRef="#br0" timeOffset="11275.7066">21255 6660 240 0,'-3'-3'90'0,"3"3"-48"0,3 0-25 0,-3 0 27 16,0 0-21-16,2 11-7 15,4 2-4-15,3 3-1 16,6 7-5-16,3 12 5 0,3 2 2 16,3 3-2-16,0-1-1 0,-4-4-2 15,1-4 0-15,-3-4 2 16,-3-6 4-16,0-8-6 16,-3-2-2-16,0-6 1 15,-3-8 2-15,0-7-2 16,-4-6 1-16,1-5-5 15,0-8 0-15,0-3-3 16,0-2-1-16,3 2 1 16,0 3 2-16,0 0 1 15,-3 5 1-15,0 0 2 16,0 3 3-16,0 2-6 0,0 3-2 16,0 3-6-1,-3 5-1-15,0 3-22 0,3 2-6 16,0 3-25-1,0 6-10-15,6-1-76 16</inkml:trace>
  <inkml:trace contextRef="#ctx0" brushRef="#br0" timeOffset="11563.0683">21793 6652 256 0,'-9'8'96'0,"9"2"-52"0,0 17-32 0,0-17 26 0,3 3-5 16,-3 9 1-16,0 4-13 16,0 1-3-16,0 2-10 15,0-6-3-15,3 4 1 0,0-1-5 16,0-4-1-16,-3-7-16 15,6-1-4-15,-3-4-23 16,0-2-8-16,3-11-92 16,0-10 27-1</inkml:trace>
  <inkml:trace contextRef="#ctx0" brushRef="#br0" timeOffset="11810.3323">22040 6599 296 0,'0'-8'112'0,"3"10"-60"0,0 1-54 0,0 2 22 15,-3 3 1-15,3 3 7 16,-3 7-4-16,0 4 0 16,0 4-13-16,0 8-4 0,0 3-3 15,0 1-2-15,0-1 1 16,0-3-4-16,0-5 0 15,3-2-26-15,-3-9-9 16,3-2-37-16,-3-6-14 16,3-4-40-1</inkml:trace>
  <inkml:trace contextRef="#ctx0" brushRef="#br0" timeOffset="11998.6014">21814 6816 356 0,'-18'-8'132'0,"12"5"-72"0,3 0-66 16,3 3 22 0,3 0 7-16,3 0 8 0,6 0-3 15,6 0-2-15,3-5-14 16,6 3-5-16,5-1-1 0,7 0-25 16,-3 1-10-16,0 2-25 15,-4 0-11-15,1 0-95 16</inkml:trace>
  <inkml:trace contextRef="#ctx0" brushRef="#br0" timeOffset="12566.4599">22531 6652 288 0,'3'-6'107'0,"-6"4"-58"0,-2-1-26 16,2 3 31-16,-6 0-10 16,-6 3-2-16,-9-3-12 15,-3 5-6-15,-6 0-14 16,-2 6-4-16,2 2-2 0,6-2-5 15,6-1-1-15,9 1-8 0,12 2-4 16,12 3-1-16,12 2-1 16,9 4 6-16,6 1 4 15,-1 1 1-15,-5-3 4 16,-9-2 11-16,-9-3 8 16,-9 2 28-16,-9-2 15 15,-15 0-16-15,-9-5-8 16,-15-3-14-16,-8-3-4 15,2-2-14-15,9-3-2 16,7-3-43-16,5-5-15 16,12 0-68-16,12-3-26 0,9-2-28 15</inkml:trace>
  <inkml:trace contextRef="#ctx0" brushRef="#br0" timeOffset="35385.4117">16870 7557 224 0,'-6'5'85'0,"6"-8"-46"0,0 16-28 0,0-7 23 16,0-1-14-16,0-5 1 16,6 5-5-1,0 3-10-15,3-3-1 0,3-2 1 16,0-3-1-16,3 0 0 15,-3 0-1-15,2-5 2 16,1 0-1 0,-6-1-3-16,0 1 2 0,-3 0-1 15,-6-3 1-15,-3 2 0 16,-3 1 2-16,-6 0-3 16,-3 0 0-16,0 2-1 15,-2 3 1-15,-4 3-2 16,0 2 2-16,0 3-4 15,3 5-2-15,3 0-1 16,1 0 3-16,5 6 0 16,3 2 3-16,6 3 1 15,6 0 1-15,5 0 0 16,7-3 2-16,3-5-3 16,6-3 0-16,3-5-8 15,-1-3-4-15,-2-5-17 16,-3-3-9-16,3-2-39 15,3-3-15-15</inkml:trace>
  <inkml:trace contextRef="#ctx0" brushRef="#br0" timeOffset="36055.8912">17311 7371 204 0,'0'-18'77'0,"3"20"-42"0,0 1-26 0,-3-3 28 16,2 19-15-16,1 2-4 15,3 5-3 1,-3 3-8-16,0 6 0 0,0-4 3 16,0-1-2-16,0-4 1 0,0 0-8 15,0-2 0 1,-3-3-1-16,0-5 2 0,6-5-28 15,-6-3-9 1,-3-3-25-16,0-5-10 0,6-2-22 16</inkml:trace>
  <inkml:trace contextRef="#ctx0" brushRef="#br0" timeOffset="36647.5737">17322 7456 148 0,'-3'-5'57'0,"3"5"-30"0,-2-6-14 0,2 6 34 15,-3-8-10 1,0 1-6-16,0-7-4 16,3 4-16-16,0 2 2 0,0 0 3 15,3 0-4-15,3-3-2 0,2-2-5 16,13-3-4 0,0 0-3-16,3 0-1 0,0 6-1 15,-3 5 3-15,2 5-2 16,-5 8 1-16,-3 5 8 15,-3 3 4-15,-6 5 3 16,-6 5 3-16,-3-2-5 16,-6 3-1-16,0-6-4 15,0 0-1 1,0-5-1-16,0-3 0 0,3-2-5 16,12-6-10-1,6-3-5-15,6 1 5 16,3 2 4-16,0 1 5 15,0 7 1-15,-3-2 1 16,-4 2 2-16,-2 0 16 0,-6 0 9 16,-6 0 1-16,-3 1 3 15,-9-4-11-15,-3 1-4 16,-2-3-12-16,-4-3-2 16,0-2-11-16,0-3-2 15,3 0-16-15,6-3-6 16,3 0-42-16,3 1-16 15,6 2-37 1</inkml:trace>
  <inkml:trace contextRef="#ctx0" brushRef="#br0" timeOffset="37009.6837">17781 7519 276 0,'-6'0'104'0,"0"3"-56"0,-3 5-47 16,6-3 21-16,-3 9 3 15,-3 1 7-15,0 1-13 16,3 0-5-16,3 3-9 16,6-1-2-16,6-2 3 0,3-3-3 15,3-5 0-15,6-5-1 16,3-6 1-16,-1-2 0 15,-2 0 1-15,-3-3-2 16,-6-3 1-16,-3 1 0 0,-6-4 3 16,-3-2-1-16,-6 3 0 15,-3 0-6-15,-3 2-1 16,-3 4-19-16,0 1-7 16,4 4-23-16,2-1-10 15,3 0-29-15,9 1-11 16,9-1 8-1</inkml:trace>
  <inkml:trace contextRef="#ctx0" brushRef="#br0" timeOffset="37293.1048">17983 7570 228 0,'-6'24'88'0,"3"-11"-48"0,3 3-40 0,3-6 16 15,-3 3 2-15,3 1 6 0,6 2 2 16,3-1 2-16,6-1-15 15,0-6 5-15,6-8 3 0,2-6 0 16,4-4-1-16,-3-3-2 16,-6-1-1-16,-6-2 2 15,-3-5 2-15,-9 0-5 16,-6 0-1-16,-9 0-7 16,-6 2 0-16,0 6-12 15,0 2-4-15,-3 3-23 16,0 6-10-16,4-1-14 15,5 1-3-15,6-1-37 16,9 0-17-16,6-2 7 16</inkml:trace>
  <inkml:trace contextRef="#ctx0" brushRef="#br0" timeOffset="37532.9206">18248 7308 288 0,'0'-3'110'0,"3"8"-60"0,3 6-50 0,0 0 23 16,-3 10 2-16,0 8 7 15,3 5-8-15,-3 3-5 16,0-2-10-16,0-1-4 0,0-2 1 16,0-3-3-16,3 0-2 0,0-5-14 15,-3-6-4 1,0-4-26-16,0-4-11 15,0-4-22-15,-3-6-10 0,6-3-19 16</inkml:trace>
  <inkml:trace contextRef="#ctx0" brushRef="#br0" timeOffset="37773.7157">18516 7533 284 0,'0'-3'107'0,"0"3"-58"0,0 0-55 16,0 0 28-1,-15 8-7-15,-3 0-2 16,-3 5-3-16,1 0-6 16,-4 1-5-16,-3 1 0 0,0 1 1 15,6-2 0-15,4-1 4 0,5-3 2 16,3 1-2-16,12 0-1 31,6 2-1-31,9-3-2 0,11 1-4 0,10 2 0 16,6-5-25-16,2-3-8 15,4 1-93 1</inkml:trace>
  <inkml:trace contextRef="#ctx0" brushRef="#br0" timeOffset="38027.6951">19430 7551 4 0,'0'-5'0'0</inkml:trace>
  <inkml:trace contextRef="#ctx0" brushRef="#br0" timeOffset="38344.0734">19424 7506 200 0,'0'-5'74'0,"3"2"-40"0,-3 6-29 0,0-3 19 16,0 0-2-16,3 5 4 15,0 1 10-15,0 1 5 16,3 4-22-16,3 2 0 0,0 3 2 15,0 0-10-15,0-3-3 16,-1-2-5-16,1-1 0 16,0-2 0-16,-3 0 1 15,0-2-2-15,0-4-2 16,-3 1 3-16,3-3 2 16,0-3 0-16,0-5 0 15,0-5 1-15,-3 0 1 0,3-3-1 16,0 0-1-1,0-2-3-15,0-1 1 0,0 3 0 16,3-5 1-16,-3 5-5 16,0 3-1-16,-1 0-10 15,-2 2-3-15,-3 3-38 16,6 11-128 0</inkml:trace>
  <inkml:trace contextRef="#ctx0" brushRef="#br0" timeOffset="38659.7661">19763 7482 348 0,'-9'0'132'0,"3"-2"-72"0,-3 4-59 0,3 1 25 16,1 0-14-16,-4 2 1 15,3 0-10 1,0 1-2-1,6 4-10-15,3 1-2 0,6-1 4 16,3 4 1-16,2-1 4 0,-2 0 3 16,0-2 4-16,-3-1 2 15,-3-2 8-15,-9 0 15 16,-6 0-2 0,-3-3-14-16,-3-2-9 15,1-3-8-15,-1 3-3 16,0-3-17-16,3 0-5 0,3 0-32 15,12-3-126 1</inkml:trace>
  <inkml:trace contextRef="#ctx0" brushRef="#br0" timeOffset="38808.4902">19963 7660 400 0,'-6'0'148'0,"6"0"-80"0,-3 0-90 16,3 0 17-16,-3 0-52 16,3-3-15-16,0 3-73 15</inkml:trace>
  <inkml:trace contextRef="#ctx0" brushRef="#br0" timeOffset="39876.5054">21207 7226 228 0,'-3'-6'88'0,"3"6"-48"0,0 0-40 15,0 0 16-15,0 0-9 16,0 6-2-16,3 4 15 15,3 9 9-15,0 7-15 16,0 14 10-16,0 0 6 0,0-1-10 16,-3-2-3-16,0 0-4 15,0-5-1-15,-3-5 0 16,0-3 0-16,0-6-4 0,0-5-3 16,3-2 0-16,0-3-1 15,0-3-2-15,-1-8-2 16,4-7-4-1,0-3 0-15,3-1-3 0,0 1 2 16,3-3 1-16,0 3-1 16,3 0 1-16,3 0 3 15,0 5 0 1,3 0 3-16,-4 5-3 0,4 3 0 16,0 3-1-16,-3 5-2 15,-3 2 5-15,-3 3 1 16,-3 3 13-16,-6 0 5 15,-6 0-2-15,-6-3 2 16,-3 1-7-16,-6-4-3 16,-6-2-5-16,-3-3-2 0,1 1-10 15,-1-4-5-15,3 1-12 16,0-8-5-16,0-1-22 16,3-2-7-16,16-2-21 15,7-1-5-15,7 1-30 16</inkml:trace>
  <inkml:trace contextRef="#ctx0" brushRef="#br0" timeOffset="40250.7031">21594 7477 236 0,'-6'0'90'0,"3"5"-48"0,0 1-34 0,3-1 21 16,-3 3-4-16,0 3 0 16,0 2-6-16,0 5 1 15,3-2-11-15,3 0 1 0,3-3 3 16,6 0-7-16,3-2-1 16,6-6-1-16,-1-2 2 0,1-8 1 15,3-6 3 1,-3-2-3-16,-6-3 1 15,-3-2 1-15,-6-1 2 16,-6 0-3-16,-6-4 0 16,-3 1 6-16,-3 7 3 15,0 1-15-15,-6 4-5 16,0 2-24-16,3 3-8 0,0 10-24 16,7 0-10-16,2 3-43 15,9 0-49 1,8-3 55-16</inkml:trace>
  <inkml:trace contextRef="#ctx0" brushRef="#br0" timeOffset="40595.1516">21915 7493 280 0,'0'3'104'0,"0"-6"-56"0,0 3-56 15,0 0 16-15,0 0 3 16,-3 5 5-16,-3 3-2 0,0 0 2 15,-3 3-9-15,1 5-2 0,-1 2 1 16,3-2 1-16,6 0 3 16,3 0-3-16,3 0 1 15,8-6-5-15,4 1-2 16,3-6 2-16,6-2 2 16,-6-6 0-16,0-2 0 15,-3-6-1-15,-4-2 2 16,-2-3 8-16,-6 0 3 15,-6-2 0-15,-3-1 2 16,-6 3-4-16,-6 3 1 16,-5 0-20-16,-1 5-7 0,0 0-26 15,0 3-9 1,6 2-31-16,3 3-14 16</inkml:trace>
  <inkml:trace contextRef="#ctx0" brushRef="#br0" timeOffset="40895.9655">22159 7215 256 0,'-6'-5'96'0,"6"5"-52"0,0 3-45 0,0-3 20 16,0 5 4-16,0 3 6 15,0 8 0-15,0 10 2 16,3 14-17-16,0-1 7 0,0 1 3 16,0 3-8-16,0-4-4 15,0-2-7-15,0-5-4 16,3-6-3-16,-3-2 1 16,0-5-15-16,0-3-4 15,0-6-28-15,-3-2-9 16,3-3-38-16,-3 1-15 15</inkml:trace>
  <inkml:trace contextRef="#ctx0" brushRef="#br0" timeOffset="41255.4416">22386 7469 208 0,'14'-13'79'0,"-5"13"-42"0,0-3-26 16,-9 3 21-16,3 0 9 16,0-2 9-16,-3 2-6 15,0 2-5-15,-3 1-21 16,-3 2 0-16,-6 3 0 0,-2 0-2 16,-4 0 1-16,-3 0-9 15,0 0-3-15,0 0-3 16,3 0 1-16,0 0 0 0,10 0 3 15,2 0-1-15,6 2 2 16,6 3-4-16,8-2 0 16,7 0 1-16,3-1 0 15,9 1-2-15,0-3 1 16,-1 0-2-16,1 0-1 16,-3 0-24-16,-3-3-9 15,-4 0-51-15,-2 0-22 16,-12 1-43-1</inkml:trace>
  <inkml:trace contextRef="#ctx0" brushRef="#br0" timeOffset="50761.1154">7607 9170 140 0,'0'-42'52'0,"0"39"-28"0,3 1-2 16,-3 2 23-16,0 0-5 15,0 0 1-15,0 0-14 16,3 2-7-16,0 4-11 16,-3 4 7-16,0 6 4 0,0 0-2 15,0 3 0-15,0-1-6 0,0-2 0 16,0-3-7 0,3 0-21-16,-3-5-9 15,3 0-71 1,0-8-74-16,3-5 47 15</inkml:trace>
  <inkml:trace contextRef="#ctx0" brushRef="#br0" timeOffset="50939.5023">7601 9004 296 0,'-6'-6'110'0,"9"6"-60"0,-3 0-63 0,0 0 15 0,0 0-12 16,0 0 1-16,3 3-8 16,3 0-4-16,0 2-91 15,3 0-40-15</inkml:trace>
  <inkml:trace contextRef="#ctx0" brushRef="#br0" timeOffset="51346.4426">7711 9115 232 0,'-6'5'88'0,"9"0"-48"0,0 1-60 15,0 4 9-15,3 9 18 16,-3-3 11-16,0 2 8 16,3 1 2-16,-3-3-15 0,0 0-6 0,0-3-2 15,0-3-3-15,-3-2 1 16,0-2 0-16,0-9 5 15,0-2 0 1,0-6-4-16,0-5-2 16,0-8-4-16,3 1-1 15,3 1 2-15,3 1 0 16,3 3-2-16,6 2 0 16,-1 5 2-16,-2 3 2 15,3 6-2-15,0 4-2 16,0 6 8-16,-3 5 6 15,-3 3-1-15,0 6 0 0,-7-4-6 16,1 1-1 0,-3-4-1-16,-3 1-2 0,3-2-21 15,0-4-11 1,3-2-68-16,0-5-58 16,0-6 53-16</inkml:trace>
  <inkml:trace contextRef="#ctx0" brushRef="#br0" timeOffset="52008.6371">8342 9189 216 0,'-6'-24'82'0,"0"22"-44"0,0-12-27 0,3 12 23 15,-6-1-7-15,-5 0 1 16,-1 3-15-16,0 3-6 16,-3 13-4-16,0 2-7 0,0 6-2 0,3 0 0 15,3 2 2-15,6 6 2 16,6-5 3-16,6-6-2 16,3-3 0-16,6-4-1 15,6-6 0-15,-3-6 2 16,0-7 0-16,0-3 0 15,-3-5 0-15,-1-6 0 16,-2-2 2-16,-3-8-3 16,0-5 0-16,-3-1-8 15,-3-2-2-15,-3 3 1 16,-3-1 1-16,0 4 6 16,-3 1 1-16,0 4 4 0,0 5 3 15,0 5 7 1,3 3 2-16,0 2-7 0,0 9-2 15,3 2-5-15,0 5-3 16,3 5-1-16,3 9 3 16,0 7-2-16,0 9-1 15,0 4 7-15,0 4 3 16,0-6-6-16,0 0 1 16,0-5-10-16,-3-1-4 15,3-12-46-15,-3 2-21 16</inkml:trace>
  <inkml:trace contextRef="#ctx0" brushRef="#br0" timeOffset="52188.1874">8452 9226 276 0,'-18'0'104'0,"21"0"-56"0,12 5-63 15,-9 1 16-15,-3 4-16 16,0 1-3-16,3 2 10 15,-3 0 6-15,3 0 2 16,0 3 0-16,0-2 3 0,-3-1-55 16,-6-3-22-16,3-10-14 15</inkml:trace>
  <inkml:trace contextRef="#ctx0" brushRef="#br0" timeOffset="52335.5064">8488 9067 316 0,'-18'-5'121'0,"27"2"-66"0,-12 1-77 0,3 2-4 16,6 2-6-1,0 4-24-15,3-1-8 16,3 0-32-16,3 3-15 16</inkml:trace>
  <inkml:trace contextRef="#ctx0" brushRef="#br0" timeOffset="52756.3142">8637 9131 228 0,'-18'8'85'0,"9"8"-46"0,-9-3-46 16,12 0 16-16,-9 0-4 15,3 3 2-15,-2 0 8 16,2 0 2-16,0 0-8 16,9 0-3-16,3-3-2 0,6-3-2 15,3-2-2-15,6-5 1 16,2-3-1-16,4-5-7 15,-3-3-3-15,-3-3 10 16,-3 1 6-16,0-9-2 16,-3 3 0-16,-3-5 0 15,-3 3 2-15,-3 2-3 16,0 2 0-16,0 4-3 16,0 5-1-16,0 10-8 15,0 11-4-15,3 10 7 0,3 1 5 16,0 4 1-16,2 1 3 15,1-3 11-15,-3 0 6 16,-3-2 1-16,-3-3-1 16,0-1-2-16,-6-4 1 15,-3-3-4-15,-5-3 1 16,-7-5-16-16,-3-3-6 16,0-5-23-16,3-2-8 15,-3-4-14-15,7 1-4 16,-4-3-60-1</inkml:trace>
  <inkml:trace contextRef="#ctx0" brushRef="#br0" timeOffset="52957.659">8795 9189 288 0,'0'13'110'0,"6"-13"-60"0,-3 8-63 0,0-3 15 0,-3 3 8 15,0 3 7-15,3 0-5 16,-1-1-2-16,1 1-6 16,0-1-5-16,-3-2 0 0,0 0-52 15,0 0-24-15</inkml:trace>
  <inkml:trace contextRef="#ctx0" brushRef="#br0" timeOffset="53115.1249">8750 9112 308 0,'-3'-8'115'0,"3"6"-62"0,3-1-75 0,0 3 11 16,0-3-23-16,3-2-3 16,0 0-34-16,3-3-14 15,3-3 3-15,0 1 4 16</inkml:trace>
  <inkml:trace contextRef="#ctx0" brushRef="#br0" timeOffset="53306.9657">8911 8919 280 0,'-12'11'107'0,"24"-9"-58"0,-6 1-57 0,-3 5-4 16,3 5 9-16,0 3 12 16,-1 8 7-16,1 5-7 15,0 11-5-15,0 2-1 0,-3-2-2 16,0-3 2-1,-3-6-7-15,0-1-1 0,-3-1-71 16,-9-3-31-16</inkml:trace>
  <inkml:trace contextRef="#ctx0" brushRef="#br0" timeOffset="53493.2992">8842 9152 332 0,'-3'8'123'0,"6"-24"-66"0,9 5-69 0,-6 9 20 16,3-1-8-16,3 0 2 15,6 1-3-15,0-3 0 16,5 2 1-16,4 0-25 0,6 1-10 16,-3-1-33-16,3 0-12 15,-1 1-24 1</inkml:trace>
  <inkml:trace contextRef="#ctx0" brushRef="#br0" timeOffset="53836.3491">9211 9099 236 0,'-9'3'90'0,"-2"-3"-48"0,-10 2-40 0,15 1 17 0,-6 2-8 15,-3 1 1 1,-3 7-5-16,0 11-2 0,0-1-2 16,3 4 0-16,4-6 2 0,5 3 2 15,3-6 1-15,6-2 0 16,6-3 2-16,2-5-7 15,1-2-2-15,0-4-3 16,3-7-2-16,0 0 0 16,-3-6 3-16,3-2 0 15,-3-8 3-15,-3 2-1 16,-6-5 2-16,0 6-2 16,-3 2 2-16,0 5-2 15,0 6-1-15,0 5 1 16,6 8 1-16,0 3-3 0,2 2 0 15,-2 3 1 1,0-3 2-16,3 3-3 0,0-6 0 16,0 1-26-1,0 0-11-15,0-6-36 16,0 0-14-16,0-5-2 16</inkml:trace>
  <inkml:trace contextRef="#ctx0" brushRef="#br0" timeOffset="54039.6878">9330 8924 244 0,'0'14'90'0,"3"-1"-48"0,0 13-36 0,0-5 22 16,3 9 7-16,0 9 6 0,0 4-18 15,3-4-8-15,-3-2-9 16,3-5-7-16,0-5-2 0,3-6-84 15,-3-5-37-15,-9-6 3 16</inkml:trace>
  <inkml:trace contextRef="#ctx0" brushRef="#br0" timeOffset="54564.473">9911 8861 260 0,'-3'3'96'0,"6"-1"-52"0,0 6-62 16,0 0 11 0,0 11 13-16,0 2 12 0,-3 8 3 15,0 5 2 1,0 1-12-16,0 7-2 0,0 3-2 0,-3-8-3 15,3-5-3-15,-3-6-11 16,3-5-6-16,0-2-43 16,0-6-19-16,-3-5-28 15</inkml:trace>
  <inkml:trace contextRef="#ctx0" brushRef="#br0" timeOffset="54759.792">9720 9125 340 0,'-9'-2'129'0,"15"2"-70"0,3-3-73 0,-3 1 17 16,6-1-11-16,6 0 0 15,9-2 9-15,3 0 4 16,5-1-2-16,1-2-4 0,0 3 0 0,5 0-34 16,-5 0-17-16,-3-1-50 15,-6 4-50 1,-7-1 55-16</inkml:trace>
  <inkml:trace contextRef="#ctx0" brushRef="#br0" timeOffset="55143.0535">10009 8940 200 0,'-3'0'77'0,"3"14"-42"0,6-7-45 16,0-1 11-16,0 2 8 15,0 2 8-15,0 6 14 16,0 8 5-16,-3 2-18 0,-3 11 1 0,0 0-1 16,0-7-8-16,0-4-3 15,0-5 0 1,0-5 0-16,0-3-3 0,0-2-3 16,0-11 15-1,3-11-9-15,6-7-3 16,6-1-2-16,-1 1-2 15,1 2-3 1,0 5 0-16,0 3 2 0,0 8 2 16,3 8 2-16,-6 11 3 15,0 2 3-15,-6 3 5 16,0 0-10-16,-3-3-2 16,0-3-4-16,-1-2-2 0,1-5-39 15,0-1-17-15,0-4-48 31,3-6-51-31,0-6 59 0</inkml:trace>
  <inkml:trace contextRef="#ctx0" brushRef="#br0" timeOffset="55490.6076">10334 9194 312 0,'-6'19'118'0,"9"-38"-64"0,5 30-67 15,-2-6 17-15,0-2-2 16,3-1 4-16,0 4 8 15,3-6 5-15,3 0-9 16,0 0-1-16,0-8-2 0,0 0-3 0,-3-5-1 16,-4-1 1-1,-2 1 0-15,-3 0-2 0,-3 0 1 16,-6-3-11-16,-5 3-2 16,-4 2-2-16,-3 3 2 15,0 5-3-15,-3 11 1 16,3 0 1-16,-3 8 5 15,4 3 7-15,5 5 5 16,3-1 3-16,6 1 5 16,6-3-8-16,6-2-1 15,3-3-5-15,5 0-3 16,10-3-31-16,6-5-15 0,9-6-59 31,-1-7-50-31,1-5 59 16</inkml:trace>
  <inkml:trace contextRef="#ctx0" brushRef="#br0" timeOffset="55716.5944">10750 8871 316 0,'-44'-7'121'0,"35"-1"-66"0,0 10-64 16,6 1 20-16,0 0-10 15,-3 4-1-15,-3 7 12 16,3 4 4-16,3 6-8 15,3 5-2-15,0 6-2 0,6 4-5 16,0 6 1-16,0 0-2 16,0-8 0-16,0-2-16 15,-3-6-8-15,-3-5-35 0,0-6-13 16,-6-5-44 0</inkml:trace>
  <inkml:trace contextRef="#ctx0" brushRef="#br0" timeOffset="55897.1298">10476 9131 292 0,'3'-3'110'0,"6"3"-60"0,18 0-56 0,-9 0 17 16,3 0-9-16,3 0 1 16,2 0-4-16,10-3 0 15,0 1 1-15,-3-1-18 0,-1-2-5 16,1-3-57-16,-3-3-65 15,-3-2 34-15</inkml:trace>
  <inkml:trace contextRef="#ctx0" brushRef="#br0" timeOffset="56093.9872">10953 8871 328 0,'-3'-2'123'0,"6"2"-66"0,-3 5-82 15,3 3 14-15,0 11 14 16,0 2 13-16,0 5 14 15,0 6 6-15,-1 2-19 16,1 9-9-16,0-1-6 0,3-5-5 16,-3-5 2-16,0-3-10 15,0-8-3-15,6-2-42 16,-3-6-15-16,0-8-65 16</inkml:trace>
  <inkml:trace contextRef="#ctx0" brushRef="#br0" timeOffset="56277.9815">10825 9091 356 0,'3'-3'132'0,"3"1"-72"0,5-1-68 0,-2 3 23 16,3-2-10-16,6-1 0 15,6 0-10-15,9 1-4 16,-4 2 5-16,4 0-67 0,-3 2-29 0,-6-2-31 15</inkml:trace>
  <inkml:trace contextRef="#ctx0" brushRef="#br0" timeOffset="56423.5877">11238 9350 376 0,'-6'19'143'0,"3"-14"-78"0,-11 11-74 16,2-8 23-16,0 0-23 15,0 0-4-15,-3 0-78 16,0 0-34-16,-3 0-5 16,6-11 1-16</inkml:trace>
  <inkml:trace contextRef="#ctx0" brushRef="#br0" timeOffset="57393.4839">11724 9102 232 0,'-9'-3'88'0,"6"3"-48"0,0 3-27 15,0-1 24-15,0 4-17 16,-6 7-3-16,-3 5-9 16,0 4-3-16,9 1-2 0,0 1-5 0,9 0 1 15,3-6 1-15,3 1 0 16,3-3-3-16,6-6 2 15,-1-4-1-15,-2-6-2 16,0-3 7-16,0-5 5 16,-3-2-6-16,-3-4-1 15,-6-12 5-15,-6 2 6 16,-3 3 5-16,-6 2 2 16,-3 4-8-16,-3 1-2 15,0 6-23-15,3 0-10 16,3 3-37-16,0 2-13 15</inkml:trace>
  <inkml:trace contextRef="#ctx0" brushRef="#br0" timeOffset="57821.2221">11953 9115 288 0,'-9'8'107'0,"9"10"-58"0,-3 14-68 15,3-21 11-15,0 7 11 16,0 1 11-16,3-3 5 16,0-1 1-16,3 1-10 15,3-2-2-15,3-4-1 0,-1-5-3 16,1-2-1-16,0-6-3 16,0 1-3-16,0-3 2 15,-3-3 0-15,-3 0 3 0,0 2 1 16,-3-2-4-1,0 8 1-15,0 0-7 16,-3 0 0-16,9 11-4 16,6-3 6-16,0 0 5 15,-1-3 3-15,1 0 1 16,3-2 11-16,0-6 5 16,-3-2 3-16,-3 0 3 15,-3 0-5-15,0-6-3 16,-6 0-4-16,-3-4-1 15,-3-7-16-15,-3 1-5 16,-3 3-30-16,0 2-11 16,3 3-38-16,0 2-15 15,-3 3-19-15</inkml:trace>
  <inkml:trace contextRef="#ctx0" brushRef="#br0" timeOffset="58144.016">12307 9112 252 0,'6'16'93'0,"0"8"-50"0,0 13-46 16,-6-26 32-1,0 4-4-15,0-1 1 16,0-4 0-16,0-2-15 0,0 0-7 0,0-5-2 16,0-3-2-1,0 0 0-15,0-3 8 0,0-2 5 16,3-19-20-1,6 0 2 1,6 6-1-16,-3-1 6 0,-1 9 2 16,1 2 0-16,0 5-2 15,0 8 1-15,0 11 1 16,-3 3-1-16,-3-1 2 16,0-5-2-16,-3 6-5 15,3-3-4 1,-3 0-36-16,0-3-14 15,0-5-69 1</inkml:trace>
  <inkml:trace contextRef="#ctx0" brushRef="#br0" timeOffset="58521.8958">12620 9128 292 0,'-6'5'110'0,"9"-2"-60"0,5 16-61 15,-2-6 16-15,0-3-2 16,3 1 3-16,0-3 14 16,3 0 7-16,3-3-13 15,0-2-1-15,0-3-2 0,0-13-6 16,-3-1-1-16,-1 1-4 16,-2-3-1-16,-3-2-4 15,-3-1-1-15,-6 1 0 16,-3-3 2-16,-6 5-5 0,-5 5 1 15,-4 6 2 1,0 5 1-16,-12 10-2 16,3 6 0-16,7 16 12 0,2 0 9 15,6-3 4-15,6 0 4 16,3 3-6-16,12-9-1 16,9 4-12-16,3-6-3 15,6-5-30-15,2-8-12 16,1-5-41-16,6-9-15 15,3-2-16 1</inkml:trace>
  <inkml:trace contextRef="#ctx0" brushRef="#br0" timeOffset="58807.2037">12831 9118 280 0,'-15'5'107'0,"15"0"-58"0,3 16-59 15,0-7 14-15,3 1 3 16,0-1 8-16,0 2 14 15,0-3 9-15,-3 3-20 16,0-3-1-16,0-3-2 0,0-2-6 16,0-2-3-16,-3-4 8 15,0-2 2-15,0-5 6 16,0 2 1-16,0-7-6 16,0-1-2-16,0-7-7 15,0 4 0-15,3-4-7 0,3 2-3 16,-1 3-2-16,4 2 0 15,3 3-19-15,0 0-8 16,3 3-44-16,9 0-16 16,6-6-65-1</inkml:trace>
  <inkml:trace contextRef="#ctx0" brushRef="#br0" timeOffset="65246.4028">13518 9038 168 0,'3'-5'63'0,"-3"5"-34"0,-3 0-8 0,3 0 22 15,0 0-6-15,-9 0 1 16,4 3-13-16,-10-1-6 15,3 3-10-15,-3 1-6 0,3-1-2 16,3 3-4-16,3 0 0 16,0-3 2-16,3 1 0 0,3 1-4 15,9 1-1-15,6-2 0 16,3 2 2-16,0-3 2 16,0 0 1-16,-1 6 5 15,-2-1 2-15,-6 6 20 16,-6-3-4-1,-6 1 3-15,-3-4-12 16,-6 1-3-16,-6-1-6 16,1 1-3-16,2-3-3 15,0-3 1-15,6-2-10 16,0-3-3-16,3 0-24 16,3 0-8-16,3-5-22 15,3-1-10-15,6 4-18 16</inkml:trace>
  <inkml:trace contextRef="#ctx0" brushRef="#br0" timeOffset="65522.6039">13703 8869 248 0,'-15'0'93'0,"15"2"-50"0,0 4-46 0,0-4 16 16,0 9-7-16,0 5 1 16,3 2 5-16,0 4 4 15,-3 4-8-15,0 3-2 0,0-2-2 16,0 4-2-16,0 6 1 0,0-5-2 16,0-5 2-16,0-6-29 15,-3-3-9 1,0-2-65-1,-3-3-47-15,-3-2 57 16</inkml:trace>
  <inkml:trace contextRef="#ctx0" brushRef="#br0" timeOffset="65729.2681">13593 9038 304 0,'-9'-5'115'0,"9"5"-62"0,3-3-53 15,0 3 21-15,0 0-10 0,3-2 1 16,0-1-9-16,3 0-2 16,3 1-1-1,2 2-5-15,7-3 1 0,3 3-40 0,3 0-16 16,-3 0-62 0,-3 3-33-16,-4-1 77 15</inkml:trace>
  <inkml:trace contextRef="#ctx0" brushRef="#br0" timeOffset="65862.2871">13846 9086 256 0,'-3'13'96'0,"3"-5"-52"0,0 18-51 0,0-12 14 15,0 2-3-15,0-1 5 16,0 1-5-16,0-2 0 16,0-1-2-16,3-5-24 0,-3 0-9 0</inkml:trace>
  <inkml:trace contextRef="#ctx0" brushRef="#br0" timeOffset="65971.424">13825 8956 260 0,'-9'-10'99'0,"15"7"-54"0,0 0-86 15,0 3 1-15</inkml:trace>
  <inkml:trace contextRef="#ctx0" brushRef="#br0" timeOffset="66020.9489">13849 8935 202 0,'9'-5'-113'0</inkml:trace>
  <inkml:trace contextRef="#ctx0" brushRef="#br0" timeOffset="66178.4681">13986 8961 196 0,'0'24'74'0,"0"-5"-40"0,3 10-33 0,-3-13 14 16,0 2 1-16,0 17 2 15,0-6-7-15,-3-5-4 16,3-3-4-16,0-3-5 0,0-4-1 15,0-1-23-15,0-5-10 16,3-6-19 0,-3-2-45-16,3-2 14 15</inkml:trace>
  <inkml:trace contextRef="#ctx0" brushRef="#br0" timeOffset="66388.8808">14051 8895 192 0,'3'-2'74'16,"0"2"-40"-16,3 18-27 0,-3-10 18 0,3 5-2 16,-3 6 3-16,0 5-8 15,-3 5 0 1,0 8-11-16,0 5-2 0,6-2-1 0,-3-8-2 16,0-3 1-16,3-5-15 15,0-6-5-15,0-5-200 31,18-10 111-31</inkml:trace>
  <inkml:trace contextRef="#ctx0" brushRef="#br0" timeOffset="66926.0677">14477 8890 224 0,'-6'3'85'0,"6"-1"-46"0,3 19-48 16,-3-7 12-16,0 4 15 16,0 6 10-16,0 2 0 15,0 12-2-15,0-7-14 16,0 6-3-16,0-5 1 0,0-8-4 16,0-3-1-16,3-5-2 15,-3 0-3-15,0-6 1 16,0-2 1-16,0-8-8 15,3 0-3-15,0-10-2 16,0-9-1-16,3 1 4 16,3-1 3-16,0 1 3 15,3 2 1-15,2 3-2 16,1 5 2-16,6 2 7 0,3 6 4 16,-6 6-3-16,0 4-2 15,-6 6-2-15,-1 0-3 16,-2 0 3-16,-3 0 0 15,0-3-17-15,-3 3-7 16,0-6-43-16,0-2-16 16,3-2-21-1</inkml:trace>
  <inkml:trace contextRef="#ctx0" brushRef="#br0" timeOffset="67319.2828">14855 9051 260 0,'-21'0'96'0,"3"6"-52"0,0 7-45 16,9-5 18-16,0 2-4 15,1 12 5-15,-1 1-1 16,3 1-1-16,0-3-8 16,3 3-10-16,3-5-1 0,6-3 3 15,0-3 2-15,3-8 2 16,5-2 0-16,4-3-5 15,-3-6-1-15,0 1-4 16,-3-21 6-16,-3 2 4 16,-3 3-2-16,-3 2-1 15,0 6 4-15,-6 2 6 16,0 9-4 0,3 2-3-16,3 10-3 15,0 9-3-15,3-3 1 16,-3-3-1-16,3 3 0 15,3 2-11-15,0-4-7 16,2-4-27-16,4-5-12 16,3-2-42-1,3-6-34-15,3-4 55 16</inkml:trace>
  <inkml:trace contextRef="#ctx0" brushRef="#br0" timeOffset="67542.987">15102 9046 324 0,'-18'-10'121'0,"6"10"-66"0,3 0-58 0,6 2 22 0,0 3-17 16,0 1 0-16,0 2-11 16,0 2-4-16,3 4 7 15,9 9-2-15,0 4 3 0,3-1 9 16,0 1 5-16,-3-3 18 16,-3-3 7-16,-9-3-2 15,-6-2 1-15,-3 0-17 16,-6-5-7-16,-3-4-27 15,1-1-14-15,-1-6-52 16,6-6-23-16,6-1-32 16</inkml:trace>
  <inkml:trace contextRef="#ctx0" brushRef="#br0" timeOffset="68187.842">15638 9115 172 0,'-3'0'66'0,"6"-3"-36"0,-3 1-22 0,-3 2 16 16,0-3 8 0,0 3 4-16,0 0-5 0,-3 3-2 15,0 2-16-15,-3 3-6 0,-3 10-2 16,3 4-3-16,3 1-2 15,0-1 5-15,6-1 4 16,3-3-5-16,6-5 0 16,6-5 4-16,0-2 5 15,0-6-1-15,0-6 1 16,3-2-3-16,-7-2-1 16,-5-6 8-16,-3-3 4 15,-6 4 0-15,-3-4 2 16,-2 6-9-16,-7 0-3 15,0 2-17-15,-3 3-7 0,3 3-28 16,3 2-14-16,3 3-46 16,12 0-19-16,6-3 2 15</inkml:trace>
  <inkml:trace contextRef="#ctx0" brushRef="#br0" timeOffset="68518.5247">15763 9107 296 0,'-21'0'110'0,"21"3"-60"0,3-1-67 16,0 4 14-16,0 4-2 15,3 9 2-15,0-1 14 16,0 1 7-16,-3-3-9 16,0-1 0-16,0 1 1 0,0-5-6 0,0-1 0 15,-3 1 0 1,0-3 0-16,0-8 0 0,0 5 2 15,-6-5 1-15,3 0 3 16,3-5-3-16,-3-3 1 16,0 0-5-16,6-8 0 15,3-8-3-15,0 3-3 16,0 3-1-16,2 2 0 16,4 3-11-16,0 2-2 15,0 3-21-15,3 3-8 16,0 0-17-16,0-1-6 0,9 1-29 31</inkml:trace>
  <inkml:trace contextRef="#ctx0" brushRef="#br0" timeOffset="68672.5977">16022 9112 280 0,'-18'6'107'0,"18"1"-58"0,0 17-57 16,0-10 18-16,0 1-5 15,0 1 4-15,0 0-4 16,0 0-1-16,0-3-2 15,0 0-4-15,0-5 1 0,6-5-61 16,0 0-25-16</inkml:trace>
  <inkml:trace contextRef="#ctx0" brushRef="#br0" timeOffset="68822.2437">15980 8991 332 0,'-21'-6'123'0,"24"6"-66"0,-3 0-75 0,0 0 3 16,9 0-49 0,9 6-6-1,0 1-43-15,3 1-18 16</inkml:trace>
  <inkml:trace contextRef="#ctx0" brushRef="#br0" timeOffset="69284.7733">16185 9086 288 0,'-20'2'107'0,"17"1"-58"0,-6 8-62 16,6-6 15-16,-3 8-1 15,-3 8 6-15,-3 1 6 16,0 1 2-16,3-1-8 16,3-1-6-16,3-5-4 0,3 2 2 15,0-5 2-15,6 1 0 16,0-9 2-16,3-5 0 15,0 0 1 1,0-5-5-16,0-3-1 0,0-6-6 16,-3 4 0-16,0-9-1 15,-3-2 1-15,0 3-4 16,-3 2-3-16,0 2-9 16,0 7-5-16,0 1 7 15,3 12 3-15,5 9 11 16,4 4 7-16,0 2 5 15,-3 0 16 1,0 8 10-16,0 3 6 0,-3-3 3 16,-3-2-6-16,-3-4 0 15,-6 1-6 1,-6-3 1-16,-3-5-14 0,-6-2-3 16,1-6-5-16,-4-6-1 15,-3-2-19-15,-6-5-7 16,3 0-26-16,7-9-7 15,2-4-18-15,6-1-6 16,6-2-30 0</inkml:trace>
  <inkml:trace contextRef="#ctx0" brushRef="#br0" timeOffset="69486.6248">16287 9096 260 0,'-3'0'99'0,"6"6"-54"0,3 4-53 16,-3-2 16-16,0 13 7 16,0 1 7-16,-1-1 5 15,1-3 1-15,-3-2-15 16,3 0-8-16,-3-3-3 0,0-2-44 16,0-3-19-16,0 0-68 15</inkml:trace>
  <inkml:trace contextRef="#ctx0" brushRef="#br0" timeOffset="69630.0233">16281 9057 296 0,'-3'-6'110'0,"9"4"-60"0,3-1-89 0,-3 3 2 15,-1 0-27-15,1 0-6 16,3 3-15-16,0-1-6 15</inkml:trace>
  <inkml:trace contextRef="#ctx0" brushRef="#br0" timeOffset="69930.8754">16450 9139 276 0,'0'24'104'0,"6"-3"-56"0,-6 0-56 16,0-13 18-16,0 2-3 16,0 1 4-16,0 0 2 15,0-4 3-15,0-1-9 16,0-4 5-16,0-2 1 0,0 0-4 15,0-2-1-15,6-4-6 16,0-1-2-16,0-15-2 16,3 1 0-16,0 0 0 15,3 3-2-15,3 2 3 16,0 2 2-16,0 6 0 16,-4 6 2-16,1 4 0 15,0 9 1-15,-3 5 2 16,-3 0 1-16,-3 2-3 15,0 1-1-15,0-3-17 16,0-3-7-16,3-2-39 0,-3-1-14 16</inkml:trace>
  <inkml:trace contextRef="#ctx0" brushRef="#br0" timeOffset="70306.0709">16790 9083 288 0,'-18'-8'107'0,"12"11"-58"0,-9 0-57 0,9 2 16 0,-3 0-4 16,0 14 2-16,-3 2 6 15,3 0 3-15,0 0-8 16,3-2-4-16,6-1-2 0,3-2-1 16,3-3 0-16,3-2 2 15,0-3 3-15,3-6 0 16,0-4 0-16,0-4-3 15,0-1 1-15,0-12-2 16,-3 1 2-16,0-1 0 16,-3 3 3-16,0 3-8 15,-3 2 0-15,-1 6-2 16,1 2 2-16,0 11-1 16,0 11-1-16,3-3 5 15,0 2 1-15,0 1 0 16,0-3 1-16,0-1-4 0,0-4 0 15,6 0-52 1,-3-6-24-16,6-5-12 16,-3-5-17-1</inkml:trace>
  <inkml:trace contextRef="#ctx0" brushRef="#br0" timeOffset="70534.0073">16953 8840 244 0,'3'2'90'0,"0"4"-48"0,0 4-34 0,-3-2 24 0,3 8 0 15,0 8 3-15,-3 5-6 16,0 8-3-16,0 5-14 16,0 3-5-16,0 0-3 0,0-8-2 15,3-2-2-15,0-6-26 16,3-8-12-16,0-5-50 15,3-6-20-15,0-7-4 16</inkml:trace>
  <inkml:trace contextRef="#ctx0" brushRef="#br0" timeOffset="70727.712">17221 9266 340 0,'0'0'126'0,"6"0"-68"0,-3 8-68 0,-3-8 20 16,0 0-8-16,0 0 1 16,0 0 1-16,0 0 2 15,0 0-3-15,0-3-37 16,0-2-17-16,3-1-47 16,0-2-60-16,0-21 42 15</inkml:trace>
  <inkml:trace contextRef="#ctx0" brushRef="#br0" timeOffset="70955.2754">17272 8710 260 0,'0'-21'99'0,"3"21"-54"0,-3 3-44 16,0-3 39-1,0 10-5-15,-3 11-6 16,0 6-3-16,0 2-15 15,-3 3-2-15,3 2 1 0,0-2-6 16,3-6 0-16,0-2-2 16,0-5 1-16,0-4-33 15,0-1-14-15,3-4-47 16,-3-2-17-16</inkml:trace>
  <inkml:trace contextRef="#ctx0" brushRef="#br0" timeOffset="96956.5493">16046 16809 284 0,'-9'-11'107'0,"9"14"-58"0,-3 0-57 16,0 15 27-16,-3 11-6 0,0 3 8 16,3 10 1-16,-3 6-11 15,3-3-2-15,0 8 1 0,0-3-8 16,0-7-1-16,-3-1-1 15,0-8 0-15,3-2-14 16,0-11-5-16,0 0-28 16,0-15-71-1,0-9-37 1,9-8 45-16</inkml:trace>
  <inkml:trace contextRef="#ctx0" brushRef="#br0" timeOffset="97242.3762">15980 16830 232 0,'-15'-13'88'0,"15"10"-48"0,3-7-23 0,0 7 25 16,0 0-5-16,3 1 1 15,3-4-17 1,3 6-5-16,3-2-10 15,6 2-4-15,5-3-1 0,1 3-1 0,0 0 2 16,0-2-3-16,3-4 0 16,-1 4-10-16,-2-4-3 15,-3 1-20-15,-6 0-7 16,-6 5-23-16,-6 5-10 16,-6 3-26-1,-3 3-12-15,-3 4 57 0</inkml:trace>
  <inkml:trace contextRef="#ctx0" brushRef="#br0" timeOffset="97422.1087">16034 16986 240 0,'-27'6'90'0,"27"-4"-48"0,0-2-23 16,0 0 26-16,6 0-8 16,3 0-2-16,6 0-8 15,2-2-3-15,7-4-13 16,3 6-7-16,-3 0-2 0,3 0-9 15,2 0-3-15,4 6-32 16,0-4-15-16,-3 3-85 16</inkml:trace>
  <inkml:trace contextRef="#ctx0" brushRef="#br0" timeOffset="98002.5001">16507 17063 228 0,'-6'-11'88'15,"0"11"-48"-15,-12-2-31 0,9 4 22 0,-6 4-10 16,-8 2-2-16,-1 10-9 16,0 1-4-16,0 12-3 15,3 4-5-15,3-3 1 0,3-1 1 16,7-2 0-16,5 1 2 15,9-15 1-15,5 4 3 16,4-11 1-16,3-8-3 16,0-5-3-16,3-9-3 15,-3 1 1-15,3-8 1 16,-1-6 2-16,-8 6-1 16,-3-2-1-16,-3-4 1 0,-6 9 1 15,6 2-1 1,-6 2-1-16,0 4 5 0,0 5 1 15,0 5 0-15,0 5-1 16,3 8-3-16,0 11 1 16,0-3-4-16,3 6 0 15,0-1 3-15,0 0 1 16,3-2-8-16,0-5-2 16,0-3-29-16,3-3-12 15,0-8-54 1,2-5-49-16,-2-5 57 15</inkml:trace>
  <inkml:trace contextRef="#ctx0" brushRef="#br0" timeOffset="98184.4221">16665 17111 324 0,'-12'0'123'0,"12"0"-66"0,0 8-69 16,0-3 20-16,0 3-4 15,0 5 2-15,-3 6 0 16,0-1-1-16,3 3-3 15,0-2-2-15,3-1 1 0,0 1-19 16,0-3-8-16,0-3-33 16,-3-8-14-16</inkml:trace>
  <inkml:trace contextRef="#ctx0" brushRef="#br0" timeOffset="98277.5159">16641 17007 320 0,'-15'-15'121'0,"18"9"-66"0,-3 6-66 0,0 0 16 16</inkml:trace>
  <inkml:trace contextRef="#ctx0" brushRef="#br0" timeOffset="98346.5095">16647 16986 302 0,'12'6'-165'16</inkml:trace>
  <inkml:trace contextRef="#ctx0" brushRef="#br0" timeOffset="98618.6194">16745 17018 240 0,'0'5'90'0,"3"6"-48"0,6 13-49 0,-3-11 14 0,0 11-1 16,3 5 4-16,-3 3 6 15,0-1 2-15,0-4-9 16,0-6 3-16,-3 3 4 0,0-8-4 16,-3-6-2-16,0-2 3 15,0-8 2-15,-3 0 3 16,0-8 1-16,0-16-8 15,3-2-2-15,3 0-5 16,6-1-1-16,2 1 8 16,4 4 4-16,3-1-7 15,3 9-4-15,-3 1-14 16,3 8-4-16,0 2-13 16,2-2-3-16,1 5-72 15,6 5-31-15,-3-5 16 16</inkml:trace>
  <inkml:trace contextRef="#ctx0" brushRef="#br0" timeOffset="99284.8615">17409 16843 224 0,'-6'-13'85'0,"6"13"-46"0,-12-2-35 0,9 4 19 15,0 9-18-15,0 5-2 16,-3 13 2-16,0 18 4 15,0 19-5-15,3 1 0 16,3 9 0-16,6-15 0 0,3-16 0 16,3 0 4-16,0-13 3 15,6-11 2-15,0-2 5 16,-1-11-6-16,1-11-2 16,3-16-5-16,-3-12-4 15,-3-9-3-15,-3-5-1 16,0-3-1-16,-3 3 0 15,-3 6 5-15,-3 2 1 16,0 5 8-16,0 8 6 0,-3 6-4 16,0 12-4-1,0 14-5-15,0 11-2 16,0 7 0-16,2 11-4 16,1 6 2-16,3-1 1 15,0-8 2-15,3 1-14 16,0-4-7-16,3-4-32 15,3-9-13-15,0 1-59 16</inkml:trace>
  <inkml:trace contextRef="#ctx0" brushRef="#br0" timeOffset="99600.0073">17888 17058 332 0,'-9'-8'123'0,"6"8"-66"0,-9 2-62 0,3 4 20 16,-3 2-11-16,-3 5-1 16,-5 3 5-16,2 0 5 15,3 7-7-15,6-1-3 0,6 1 0 16,9 1-4-16,3 0-2 16,6-3-1-16,0 3 0 15,0-3 3-15,-4-2 0 16,-5-3 5-16,-3-6 2 15,-9 9 4-15,-3-11 1 16,-5 0-5-16,-4-8-4 16,-3 0-10-16,0-8-5 15,0 2-22-15,6-2-8 16,3-5-26-16,9 5-11 16,6-2-34-1</inkml:trace>
  <inkml:trace contextRef="#ctx0" brushRef="#br0" timeOffset="99924.6514">17897 17216 264 0,'12'-13'101'0,"-6"26"-54"0,6-7-53 16,-6-6 17-16,3 5-9 15,3-2 1-15,2-1 9 16,1-2 4-16,0-5-7 16,3 0 6-16,0-1 2 0,-3-4-7 15,0-1-1-15,-3-2-1 16,-4 5 0-16,-2-2-2 15,-3-4-1-15,-6 1-3 16,-3 5 1-16,-2 0-2 0,-4 3 2 16,-6 8-7-16,-3 2 1 15,-3 8 1-15,6 11 1 16,3-3 12-16,3 6 5 16,7-1 3-16,8 0 3 15,5 1-10-15,4-3-2 16,6-3-8-16,6-8-4 15,3 6-19-15,6-11-7 16,-1-3-29-16,4-10-14 16,3-3-70-1</inkml:trace>
  <inkml:trace contextRef="#ctx0" brushRef="#br0" timeOffset="100570.2227">18364 16812 192 0,'0'-3'71'0,"-3"6"-38"0,3-1-17 0,0 1 22 16,0 5-16-16,-3 2-2 15,0-2-1-15,0 6 2 16,-3 1-11-16,0-1 3 0,3-1 1 16,1-2-1-16,-1-6 0 0,3 3-1 15,0-8 0-15,0 0-2 16,3-3 1-16,5-2-6 16,4-8-3-16,3-1-1 15,6-2 1-15,3 1-1 16,0-4-1-16,2 3 1 15,-2 3-1-15,0 5-3 16,-3-3 0-16,-3 11-1 16,-3 6 3-16,-6 2 4 15,-6 5 6-15,-3 0-1 16,-6 11 1-16,-3-3 3 16,-3 6 3-16,3-1-2 15,0 6 2-15,0 2-8 16,3-2-4-16,3-6-5 0,3 1 1 15,0-9-8-15,3-4-4 16,3-4-29 0,3-2-12-16,3-3-76 15,3 9-59 1,-3 7 74-16</inkml:trace>
  <inkml:trace contextRef="#ctx0" brushRef="#br0" timeOffset="100738.5694">18549 17333 304 0,'-9'0'112'0,"9"0"-60"0,0 0-58 0,0 0 19 0,0 0 1 15,0 0 3 1,0 0-17-16,0 0-7 0,6 0-103 16,3 0-44-16,3-3 47 15,0-2 27-15</inkml:trace>
  <inkml:trace contextRef="#ctx0" brushRef="#br0" timeOffset="143644.0644">4946 10980 176 0,'-3'-21'68'0,"3"24"-36"0,-3-3-37 0,3 10 36 15,0-2-12-15,0 0-7 16,0 3-5 0,0 2-4-16,0 5-5 0,0 4 1 0,3 1 3 15,3-1 1-15,0-4 1 16,3-2 0-16,3-3 2 16,0-2 3-16,0-3 2 15,-1-3 1-15,-2-2-2 16,0-6-1-16,3-5-5 15,0-5-1-15,-3 0-1 16,-3 2-2-16,3-2 1 16,0 5-1-16,-3 3 0 15,0-1 0-15,0 6-5 0,0 0 1 16,0 8 4 0,3 0 2-16,-4 0-3 0,4 3 1 15,3-1 0-15,0-2 0 16,0-2 6-1,3-1 6-15,0-5 7 0,3-3 5 16,0-5-6-16,-1-2 0 16,-2-6-7-16,-3 0 1 15,-3-3-7-15,0-4-1 16,-3-7 0-16,-3 7 0 16,-3 2-7-16,0 2 0 15,-3 3-23-15,-3 3-8 16,-3 5-36-16,0 0-15 15</inkml:trace>
  <inkml:trace contextRef="#ctx0" brushRef="#br0" timeOffset="144425.1483">5398 10755 248 0,'-3'-2'93'0,"6"2"-50"0,0 2-61 15,0 4 11-15,0 4 4 16,0 11 8-16,0 8 16 16,0 14 9-16,-3 4-15 15,0 1 5-15,0-6 1 0,0-5-11 0,0-5-3 16,0-8-5-16,0-3-2 16,0-5 3-16,0-5 0 15,0-1 5-15,0-5 3 16,3-10-6-16,3-5-3 15,6-9-6-15,-3-2-2 16,3 2 3-16,6 1 1 16,0 2-3-16,-1 5 1 15,1 6 2-15,0 5 1 16,0 3 3-16,0 7 1 16,-3 4 1-16,-3-1 0 15,0 3-2-15,-3 0-2 16,-1-8-4-16,-2 2-2 15,0 1-24-15,0-3-10 0,6 0-12 16,0-8-6-16,9 2-12 16,-3-10-17-1,0 0 36-15,0 0 71 16,-4 0 38-16,-2-2 9 16,-3 2 1-16,-3-3-19 15,0 3-5-15,-6 0-25 16,-3-2 2-16,-3 5 0 0,-3-1-5 15,0 6 1-15,-5 6-15 16,-4 4-3-16,3 6-2 16,3 0-2-16,3 0 6 0,3 0 1 15,3 0-3 1,6-3-1-16,6-3 1 0,6-2 0 16,0-2 1-1,0-6 2-15,2-6-1 0,-2-2-1 16,0-2 1-16,-3-3 1 15,-3-1-1-15,-3-2-1 16,-3 1 1-16,0-1-1 16,-3 5 2-16,0 3 1 15,0 3-6-15,0 5 0 16,3 5-1-16,0 6 2 16,3-1-1-16,0 9-1 15,3-3 3-15,0 0 2 16,0-1 0-16,-1-1-1 15,1-1-17-15,0-5-9 16,0-3-30-16,0-2-13 0,6-6-38 16</inkml:trace>
  <inkml:trace contextRef="#ctx0" brushRef="#br0" timeOffset="144636.1263">6032 10782 272 0,'0'-6'101'0,"-3"9"-54"0,3 2-59 16,0 3 15-16,0 8 1 16,0 8 5-16,0 10 4 15,0 9 3-15,0 2-9 16,0-3-2-16,3-5 1 0,0-2-3 0,0-4 0 16,-3-7-12-16,3-3-4 15,-3-5-60-15,0-3-27 16</inkml:trace>
  <inkml:trace contextRef="#ctx0" brushRef="#br0" timeOffset="144802.811">5904 10996 360 0,'6'0'134'0,"9"-13"-72"0,9 2-70 0,-9 11 23 16,6-2-10-16,3 4 0 15,2-2-8-15,1 0 0 0,6 6 1 16,-3-9-63-16,-1 11-28 0</inkml:trace>
  <inkml:trace contextRef="#ctx0" brushRef="#br0" timeOffset="145537.4617">6693 10983 248 0,'-12'-21'93'0,"-3"21"-50"0,-8 10-50 0,14-4 14 16,-3 4-12-16,-3 6 1 0,-3 5 4 15,0 6 4-15,3-1-1 16,3 1 3-16,6-1 0 0,6-2 2 15,3-3 0-15,3-2 2 16,6-9 1-16,0-5 1 16,6-5 2-16,-3-5-3 15,3-11 1-15,-3-2-3 16,-1-6 0-16,-2-5-1 16,-3-14 0-16,-3-4-4 15,-3-1-1-15,-3 3-3 16,-3 3-1-16,0 10 1 15,0 6 2-15,0 5 1 0,0 5 1 16,0 5-5-16,6 11-1 16,0 8 1-1,0 8 2-15,3 8 4 16,0 10-2-16,0 3-2 16,0 5 0-16,0-4-1 15,0 1 0-15,0-7 2 16,0-6-14-16,0-2-7 15,3-5-32-15,0-3-15 16,0-6-58 0</inkml:trace>
  <inkml:trace contextRef="#ctx0" brushRef="#br0" timeOffset="145849.8067">6797 11060 244 0,'-3'2'90'0,"0"4"-48"0,0-4-51 16,3-2 12-16,3 8-2 15,0 0 1-15,3 8 15 16,3 0 8-16,0-3-12 16,3 0 8-16,0 0 3 0,3-2-6 15,3-3-3-15,0-3-4 16,-1-5 0-16,1-2 0 16,-3-4 3-16,-3-4-3 15,-3-1 1-15,-3-7-1 0,-6-3 3 16,-3-1-7-16,-3-1-2 15,-6 1-5 1,-3-1-3-16,0 4-7 0,1 6-2 16,-1 8-13-16,0 7-4 15,0 3-12-15,3 1-4 16,6 2-11-16,3 0-2 16,3 0-48-1</inkml:trace>
  <inkml:trace contextRef="#ctx0" brushRef="#br0" timeOffset="146316.1948">7056 11044 244 0,'0'2'90'0,"-3"1"-48"0,9-3-40 16,-3 3 19-16,3 2-4 15,3-2 1-15,3-1-3 16,0 4-1-16,0-6-8 16,0 0-2-16,3-3 0 0,0-2 0 15,-4-1 0-15,1-2-2 16,-3 0 1-16,-3 0 0 0,-3-5 1 15,-3-5 0-15,-6 5 0 16,-3 2-5-16,-6 8 1 16,-5 6-2-16,-1 5 0 15,0 0 0-15,3 5 0 16,0 0 2-16,6 3 0 16,3 3 4-16,3-1 5 15,3 1 1-15,6-3 2 16,3-3-4-16,6 0-3 15,0 0-7-15,3-2-1 16,0-1-12-16,3-2-6 16,3-2-30-16,-1-4-15 15,7-4-58-15</inkml:trace>
  <inkml:trace contextRef="#ctx0" brushRef="#br0" timeOffset="146646.5444">7455 11044 256 0,'-12'-6'96'0,"9"6"-52"0,0-5-45 16,0 2 18-16,0 3 3 15,-3 0 5-15,-3 0-2 16,-2 6 0-16,-4-1-12 16,3 0-7-16,0 1 0 0,3-1-5 15,3 3-2-15,3 2 2 16,6 1 2-16,6 2 0 0,3 1 2 15,3-1 0-15,0 0 1 16,-4-2 9-16,-2-1 3 16,-3-2 10-16,-6 0 4 15,-6-3-5-15,-5 1-3 32,-4-4-12-32,-3 1-4 0,-3-3-17 0,0 0-8 15,3 0-21-15,6 0-10 16,3-3-42-16,9-2-18 15,3-6-17 1</inkml:trace>
  <inkml:trace contextRef="#ctx0" brushRef="#br0" timeOffset="150417.1975">7899 10769 160 0,'-3'-11'60'0,"6"8"-32"0,-3-2-11 15,0 5 20-15,0 0-4 16,0 0 3-16,0 0-11 16,6 0-6-16,-6 0-10 15,6 5-4-15,0 3-1 0,-1 3-2 16,-2 2-2-16,3 3 1 0,0 0 1 16,0-3-3-16,0 0 0 15,0-2-17-15,-3-3-8 16,0-3-19-16,0-2-8 15,-3-3-13 1,3-3-33-16,-3-2 26 16</inkml:trace>
  <inkml:trace contextRef="#ctx0" brushRef="#br0" timeOffset="150579.129">7967 10774 204 0,'3'-13'77'0,"-3"10"-42"0,0 0-19 0,3 3 24 15,0-2-19-15,-3 2-4 16,6 0-10-16,0 0-5 0,0 2-1 15,0 4 1-15,0 2 3 0,0 2-2 16,3 3 0 0,0 1 1-16,0-1 2 0,0 0-32 15,-1-2-12 1,4-3-76-16</inkml:trace>
  <inkml:trace contextRef="#ctx0" brushRef="#br0" timeOffset="150989.2857">8271 10745 216 0,'0'0'82'0,"0"0"-44"0,0 8-38 0,3 0 16 16,-3 7 4-16,-3 9 7 15,0 11-1-15,-3 7-1 16,0 0-13-16,0 3-3 0,3-2 1 16,0-9-6-16,0-2-2 0,3-6-1 15,0-2-1-15,0-5-14 16,0-4-5-16,6-1-39 16,-3-6-15-16</inkml:trace>
  <inkml:trace contextRef="#ctx0" brushRef="#br0" timeOffset="151419.1232">8384 11052 236 0,'-3'0'90'0,"6"2"-48"0,0 1-51 0,3 0 12 15,0-1 9-15,0 1 8 16,0 2 4-16,6 3 1 15,-1-3-14-15,4 1-7 0,0-1 0 16,0-2-1-16,-3-3 1 16,0-3-2-16,0 0 1 15,-3-2 2-15,-3 0 4 16,-3-6-4 0,-3 1-3-16,-3-1 1 15,-3 0-9-15,-6 3-1 16,-6 1 2-16,0 4 0 15,-3 3 3-15,0 5 1 16,1 6-4-16,-1-1 1 16,3 4 2-16,6 4 3 15,3-2 2-15,3 0 1 16,6 0 2-16,6 0 3 0,6-1-4 16,3-1-1-16,3-1-2 15,3-2 1 1,-1-4-13-16,4-1-3 0,0-6-27 15,0-3-12-15,-3 0-32 16,0-10-49 0,-4 3 37-16</inkml:trace>
  <inkml:trace contextRef="#ctx0" brushRef="#br0" timeOffset="151750.162">8610 11036 208 0,'0'0'79'0,"0"0"-42"0,3 8-43 0,0-3 12 16,0 8 9-1,0 0 7-15,0 6 7 0,-3 0 2 16,0-1-16-16,0-2-2 0,0-3 0 16,0-2-7-16,0-3-1 15,0-3 1 1,0-5 1-16,0 0-3 0,6-5-1 16,0-6-3-16,3-2-1 15,0-3 1-15,3 0 0 16,3 3 0-16,2 0 2 15,1 2-3-15,0 6 0 16,3 5 1-16,0 5 2 16,-3 6-1-16,-3 2 2 15,-4 0-2-15,-2 0 2 0,-3 1-2 16,0-4-1-16,0 1-19 16,-3-3-10-16,3 0-29 15,3-3-14-15,3 0-36 16</inkml:trace>
  <inkml:trace contextRef="#ctx0" brushRef="#br0" timeOffset="152200.7003">9098 11083 248 0,'-3'-10'93'0,"0"5"-50"0,-6-1-37 16,6 4 22-16,-6-1-8 15,-2 0-2-15,-4 6-8 16,-3 2-2-16,-3 3-4 0,0 5-7 0,0 6-3 15,3-1 0-15,7 4 4 16,8-1-4-16,6 0 2 16,2-3 4-16,4-2 4 15,6-5 3-15,3-6 1 16,3-7-2 0,0-4-1-16,0-2-3 15,-3-5 1-15,-4-11 0 0,-2 0 1 16,-3-5-5-16,-3-16 1 15,-6 0-5-15,-3 0-1 16,-6 3 0-16,0 2 4 16,0 11 3-16,3 8 2 15,1 5-4-15,-1 6 1 0,3 7-2 16,3 8-2-16,3 9 5 16,3 4 1-1,2 11 8-15,1 6 6 16,0-1-8-16,0 0-2 0,0 1-4 15,0-6 1-15,0-3-2 16,-3-4 2-16,0-4-22 16,3-5-7-1,0-2-60-15,6-1-24 0,0-2 4 16</inkml:trace>
  <inkml:trace contextRef="#ctx0" brushRef="#br0" timeOffset="152398.299">9292 11052 288 0,'-6'-3'110'0,"6"8"-60"0,3 1-65 0,-3-1 16 15,3 3 4-15,-3 2 8 16,0 6 7-16,3-2 5 16,-3-1-13-16,0 3-7 0,0-1-1 15,0-1-21-15,0-1-8 16,3-2-53-16,0-4-25 15,3-1-6 1</inkml:trace>
  <inkml:trace contextRef="#ctx0" brushRef="#br0" timeOffset="152550.1296">9292 10911 316 0,'-12'-2'121'0,"12"-1"-66"0,6 6-69 16,-6-3 17-16,0 0-11 15,3 2 0-15,3 6-28 16,0 3-14-16,3 2-67 16</inkml:trace>
  <inkml:trace contextRef="#ctx0" brushRef="#br0" timeOffset="152921.6242">9435 11052 260 0,'-6'18'96'0,"6"1"-52"0,3 2-40 15,-3-11 21-15,0 4-1 0,0-4 5 16,0 1-9-16,0-3-2 16,0 0-10-16,0-3-3 0,0 0-1 15,0-5 0-15,0 0 2 16,0 0-3 0,0 0 0-16,3-5-3 0,0-3-3 15,0 0-1-15,2-5 0 16,4 0 0-16,3-1 0 15,3 1 0-15,0 0 3 16,3 2-2-16,0 3 1 16,0 3 2-16,0 5 0 15,-4 3 2-15,4 7 1 16,-6 1 5-16,0 2 3 16,-3-2-6-16,0-1-1 15,-3 1-4-15,0-3-3 16,-3 0-16-16,3 0-5 15,0 0-28-15,3-3-9 0,3 0-45 16,5-5-38 0,1 0 57-16</inkml:trace>
  <inkml:trace contextRef="#ctx0" brushRef="#br0" timeOffset="153358.7823">9887 11086 288 0,'-6'-8'110'0,"3"8"-60"0,0-3-50 16,3 3 21-16,-3-2-3 15,-3-1 3-15,-6 3-9 16,0 0-4-16,-3 5-5 16,1 3-5-16,-1 3 1 0,3 5-1 0,3 0-2 15,3-3 0-15,3 0 0 16,6 0 3-16,3-2 2 16,6-3 2-16,3-3 1 15,0-5-5-15,-1 0-1 16,-2-5-2-16,0-6 0 15,-3-2 5-15,-3 0 1 16,0 0 0-16,-3-1-2 16,-3 4-6-16,0-1-4 15,0 3-3-15,0 3 0 16,0 5-2-16,0 3 2 16,3 10 5-16,0 5 4 15,3 4 1-15,3 7 1 16,0 10 22-16,0 1 10 0,-3 8 8 15,-6-6 4 1,-3-5 1-16,-6-3 1 0,-6-7-16 16,-9-3-6-16,-6-6-13 15,-2-10-4-15,-4-8-34 16,-3-2-13-16,3-14-43 16,7-8-18-16,5-5-48 15</inkml:trace>
  <inkml:trace contextRef="#ctx0" brushRef="#br0" timeOffset="153719.3887">10161 10766 220 0,'-3'-3'82'0,"3"1"-44"0,0 2-27 0,0 0 21 15,0 0-2-15,0 5 2 0,0 0-6 16,-3 3-4-16,0 5-12 15,-6 3-4-15,3 3 0 0,0-3-5 16,0 0-1-16,0 2-5 16,3-7-1-16,0 2-28 15,3-3-10-15,3-2-38 16,3-2-15-16,6-9 3 16</inkml:trace>
  <inkml:trace contextRef="#ctx0" brushRef="#br0" timeOffset="153883.1749">10262 10795 300 0,'3'3'112'0,"-3"-1"-60"0,-3 9-58 0,3-3 19 15,-3 5-1-15,0 3 2 16,0 0-3-16,0-3-1 16,-3 3-6-16,3 2-12 0,0 1-2 15,0-6-55 1,3 3-21-16,0-5-34 15</inkml:trace>
  <inkml:trace contextRef="#ctx0" brushRef="#br0" timeOffset="154949.5204">10589 11004 228 0,'-2'0'85'0,"7"8"-46"0,-2 0-41 16,0 2 14-16,0 6 5 15,0 6 4-15,-3-1 8 16,0 0 5-16,0 0-18 15,0-2-5-15,0-4-3 0,0-1-4 16,0-4-1-16,0-4 1 16,0-1 0-16,0-5-2 15,0-3 1-15,0 1-7 16,0-4 1-16,0-7-1 0,0 2 2 16,0-2 1-16,3 0 1 15,3 0-5-15,3 5 1 16,3 0 2-16,0 5 1 15,0 3-2-15,0 0 0 16,3 3 4-16,-3 5 3 16,-3 0 3-16,0 2 1 15,-4-2 7-15,-8 0 2 16,3-3-8-16,-2 1-5 16,2-1-3-16,-3 0 1 15,3-2-6-15,0-3 1 16,5 0-6-1,1-3 1-15,6 1 2 0,-3-12 1 16,3 1 3-16,0 0-1 16,0 2 1-16,3 1 2 15,0 2 2-15,3 3 1 16,-1 5 3-16,1 2 1 16,0 9 3-16,-3-1 4 15,-3 1 1-15,-3 0-4 16,-3-1 1-16,-3 1-9 15,-3-1-2-15,0-2-6 16,-3 0-1-16,0-2-17 16,3-1-5-16,0 0-26 15,0-5-10-15,0 0-68 16</inkml:trace>
  <inkml:trace contextRef="#ctx0" brushRef="#br0" timeOffset="155369.1319">11000 11115 204 0,'3'0'77'0,"-3"8"-42"0,3-5-41 16,6 5 69-16,0 0-13 15,3 0-15-15,0-3-8 16,3 0-17-16,0-2-4 0,0-1-2 15,-1-2 4-15,4-8 3 16,-3 3-6-16,3-5-1 16,-3-1-4-16,-6-2-1 15,-3 0-1-15,-6-1-2 0,-6 1-4 16,-3 0 0-16,-6 0 2 16,0 7 3-16,-3 4 0 15,-3 7 1-15,4 3 0 16,-1 3 0-16,3-1 6 15,3 6 5-15,6 3 6 16,6-4 3-16,6 4-7 16,6 2-4-16,3-2-7 15,6-4 0-15,8-4-18 16,1-3-8-16,3-5-33 0,3-6-12 16,-4-2-51-1,1-3-25-15,0-5 78 16</inkml:trace>
  <inkml:trace contextRef="#ctx0" brushRef="#br0" timeOffset="155731.1159">11384 11044 292 0,'-18'-19'110'0,"6"14"-60"0,-5 0-39 0,8 5 28 15,-3 0-21-15,-3 5-7 16,0 3-10-16,0 5-1 16,0 3 0-16,3 5 2 0,3-2 3 15,3-3 0-15,6 2 0 0,3-2-6 16,3-3 1-1,6-2-2-15,3-6 0 16,0-2 0-16,3-3 0 0,-3-3 2 16,-3-5 2-16,0-3-1 15,-3-2 2-15,-6 0 0 16,-3 0 3-16,0 0 6 16,-3 2 2-16,0 6-5 15,0-1-3-15,3 4-3 16,0 4 0-16,0 6-4 15,3 6-2-15,3-1 2 16,2 0 0-16,1 3 1 16,0 0 0-16,0 0-7 15,0-3 0-15,0-3-19 16,9-2-59 0,0-5-7-16,0-3-37 15</inkml:trace>
  <inkml:trace contextRef="#ctx0" brushRef="#br0" timeOffset="156045.6037">11494 11062 256 0,'0'6'96'0,"3"7"-52"0,3 0-45 0,-3-5 18 16,0 3 7-16,-3-1 10 15,0 1-5-15,0-1-2 16,0-2-15-16,0-3-10 0,0 1-2 15,0-1 2-15,0-5 3 16,0 0 0-16,0 0 2 16,6-5-6-16,0-6-1 0,3-5-2 15,6 0-2-15,0 1 3 16,3 1 0 0,3 4-2-16,-4 7 2 0,4 8 10 15,-3 9 3-15,0-1 8 16,0 3 4-16,-3 0-10 15,-3 2-3-15,0-2-12 16,-7-3-4-16,1-2-33 16,0-3-14-16,6 0-98 15</inkml:trace>
  <inkml:trace contextRef="#ctx0" brushRef="#br0" timeOffset="157051.4326">12277 11017 264 0,'-6'3'101'0,"0"0"-54"0,3 10-61 0,0-3 14 16,0 4-4-16,3 4 4 16,0 1 5-16,0-1 4 15,0-2-4-15,3-3 1 0,0-2 1 16,0-1-3-16,0-2-3 15,0 0-29-15,0-2-11 0,0-1-34 16,-3-5-51 0</inkml:trace>
  <inkml:trace contextRef="#ctx0" brushRef="#br0" timeOffset="157454.8894">12378 10996 228 0,'-12'3'88'0,"12"-6"-48"0,0 8-51 16,0-2 13-16,0 5-4 15,0 3 1-15,0 4 12 16,0 1 7-16,0 3-9 16,0 2 2-16,-2-2 0 0,2-4-6 15,0-4-3-15,0 0-1 16,0-4 1-16,0-1 3 15,0-14 4-15,8 0-2 16,1-5-8-16,0-3-2 16,3-3 1-16,0 1 1 15,3 5-2-15,0 5 0 16,0 2 2-16,0 9 2 16,3 2 2-16,2 6 3 15,-2-1 12-15,-3 12 6 16,-3-4-6-16,-3 1-3 15,0-1-6-15,-3-2-4 16,-3-3-5-16,0-2 0 16,0-1-20-16,-6-4-57 15,-9-4-8-15,0 1-32 32</inkml:trace>
  <inkml:trace contextRef="#ctx0" brushRef="#br0" timeOffset="157639.3788">12215 10814 348 0,'-21'-11'132'0,"21"11"-72"0,3-3-79 16,-3 3 16-16,6 0-19 15,3 0-3-15,6 0-31 16,2 3-14-16,16 2-43 0,3 1-18 15</inkml:trace>
  <inkml:trace contextRef="#ctx0" brushRef="#br0" timeOffset="158028.8373">13072 10787 264 0,'-3'-5'101'0,"3"7"-54"0,-3 1-44 16,3 0 21-16,0 5-16 16,-3 8-4-16,0 7 8 15,0 20 6-15,0 2-9 16,0 5-2-16,0-2-1 16,3-6-1-16,0-5 2 0,0-3-4 15,0-5-2-15,0-5-22 16,0-5-9-16,-3-6-27 15,0-5-11-15,0-8-44 16</inkml:trace>
  <inkml:trace contextRef="#ctx0" brushRef="#br0" timeOffset="158210.0467">12864 11036 324 0,'-6'-6'123'0,"6"4"-66"0,0-1-66 0,3 1 18 16,3-1-12-16,5 3 2 15,4-3 5-15,6 1 2 16,9 2-2-16,0 0-3 0,5-3 0 16,1 3-15-16,0 0-3 0,-3-3-37 15,-1-5-18 1,-8 8-46 0</inkml:trace>
  <inkml:trace contextRef="#ctx0" brushRef="#br0" timeOffset="158566.2342">13209 10837 232 0,'-9'3'88'0,"12"5"-48"0,0 5-53 15,0-2 9-15,0 15 17 16,0 9 10-16,-3 2 12 16,0-3 3-16,0 3-20 15,-3-5-4-15,0-6-2 0,3-2-7 16,0-5-1-16,0-6 0 0,0-3 0 15,0-4 0-15,0-6 0 16,3-8-5 0,3-3 1-16,0-2-2 0,9-6 0 15,0 1 0-15,2 2-2 16,1 5 3-16,3 9 0 16,-3 7 3-16,0 8 1 15,-6 6 5-15,0-1 3 16,-6 6 2-16,-3 0 3 15,-3-3-9-15,0-2-2 16,0-3-25-16,3-6-9 16,-1-2-46-16,4-3-18 15,3-7-29 1</inkml:trace>
  <inkml:trace contextRef="#ctx0" brushRef="#br0" timeOffset="158895.915">13584 11041 320 0,'-6'3'121'0,"12"2"-66"0,3 6-66 16,-3-6 18-16,0 3 4 15,3 0 5-15,3-3 5 16,-1 0 4-16,1-2-13 16,0-6-5-16,3 1-2 0,3-4-3 15,-3-2-2-15,-3-2-4 16,-6-1-2-16,-9 1-11 15,-3-9-1-15,-3 3-7 16,-9 0 1-16,-6 11 11 16,-6 13 4-16,-2 5 9 15,-1 6 2-15,3 5 13 0,3-1 5 16,10 1 7-16,5 0 6 16,9 3-14-16,9-1-3 15,9 0-17-15,8-4-4 16,7-6-38-16,9-9-14 15,5-1-97 1</inkml:trace>
  <inkml:trace contextRef="#ctx0" brushRef="#br0" timeOffset="159692.9825">14292 11028 196 0,'-18'-13'74'0,"7"13"-40"0,-4 8-33 0,3-3 16 0,-6 3-5 15,-3 5 3-15,0 6 3 16,0 2 3-16,4 3-11 16,5-1 1-16,6-2 2 0,6 1-1 15,6-4 1-15,3-5-5 16,8-5 0-16,4-8-1 16,0-5 3-16,0-11-5 15,0 0-3-15,-3-8-1 16,-3-5 1-16,-7-8-3 15,-2-2 0-15,-6-1 3 16,-3 0 3-16,-3 6 4 0,1 2 2 16,-1 11-1-1,0 5-1-15,0 6-8 0,0 7-2 16,3 11-5-16,0 13 1 16,3 11 3-16,3 7 3 15,3 1 6-15,0-3 6 16,3-2-5-16,-1-4-2 15,1-4-10-15,0-3-3 16,0-6-31-16,0-5-13 16,0-2-86-1,0-3-41-15</inkml:trace>
  <inkml:trace contextRef="#ctx0" brushRef="#br0" timeOffset="159845.9331">14462 11105 316 0,'-12'8'121'0,"12"-11"-66"0,0 13-69 16,0 1 19-16,0 2-5 16,0-2 2-16,0-1-3 15,0-2-1-15,0 0 1 16,3-2-27-16,0-1-8 0</inkml:trace>
  <inkml:trace contextRef="#ctx0" brushRef="#br0" timeOffset="160008.3655">14426 10890 284 0,'-6'-5'107'0,"6"5"-58"0,3 0-77 0,-3 0 9 16,6 3-16-16,0 2-2 15,3 0-43-15,3 8-20 16,3 11 34-16,3-8 19 15</inkml:trace>
  <inkml:trace contextRef="#ctx0" brushRef="#br0" timeOffset="160490.0471">14667 11036 188 0,'0'0'71'0,"3"0"-38"0,-6 0-34 0,3 0 12 16,0 0 6-16,-6 0 4 0,-3 0-3 15,1 2 0-15,-1 4-10 16,0-1-3-16,-3 0 1 0,0 6 6 15,-3-1 4-15,0 6-2 16,0 0 0-16,3 0-4 16,3 0-1-16,3-3 1 15,3 0 1-15,6-2-5 16,3-3-2-16,3-3-2 16,0-2-2-16,0-3 3 15,0-5 0-15,0-9 1 16,0 4 0-16,-3-1-2 15,-3 3 1-15,0-2-2 16,-3 2-1-16,0 0 1 16,0 3 1-16,0-1-6 15,3 4 1-15,-3 2-6 0,3 10 1 16,6 6 2-16,3 3 1 16,0 4 3-1,-1 6 1-15,1 3 3 0,-6-3 1 16,-3 0 14-16,-3 1 8 15,-6-12 5-15,-3-2 2 16,-2-5-15-16,-7-9-8 16,-3-2-12-16,-3-2-4 15,0-6-16-15,3-3-5 16,1-5-28-16,5-2-11 16,6-1-25-16,9 1-9 15,6-12 7-15</inkml:trace>
  <inkml:trace contextRef="#ctx0" brushRef="#br0" timeOffset="160658.0873">14742 11052 304 0,'-3'5'112'0,"6"-2"-60"0,3 10-63 16,-6-5 16-16,0 5-2 16,-3 3 3-16,3-3 3 15,0 0 2-15,0-2-5 16,-3-1-8-16,3 1-4 0,0-3-50 15,0-3-20-15,0 1-44 16</inkml:trace>
  <inkml:trace contextRef="#ctx0" brushRef="#br0" timeOffset="160804.738">14688 10919 272 0,'-9'-8'104'0,"12"8"-56"0,3-8-100 0,0 3-2 16,3 0-10-16,3-3 3 16,0-3-8-16,3-2-1 15</inkml:trace>
  <inkml:trace contextRef="#ctx0" brushRef="#br0" timeOffset="160970.859">14903 10763 276 0,'-3'3'104'0,"3"2"-56"0,0 14-49 0,0-3 20 0,0 10-7 15,-3 19 3 1,0 3-2-16,0-1 0 0,3 1-7 16,0-6-2-16,0-2 0 0,0-3-11 15,0-5-5-15,3-6-49 16,0-5-20-16,0-2-38 16</inkml:trace>
  <inkml:trace contextRef="#ctx0" brushRef="#br0" timeOffset="161181.7058">14745 11033 296 0,'0'-3'110'0,"6"-2"-60"0,6-3-58 0,-3 6 16 15,5-1-4-15,4 0 5 16,6-5-10-16,6 0-1 15,9 1 1-15,-4 1-24 0,7 1-11 16,-6 8-45 0,-1-1-58-16,-2 4 34 15</inkml:trace>
  <inkml:trace contextRef="#ctx0" brushRef="#br0" timeOffset="161507.6476">15176 11030 272 0,'-15'3'101'0,"7"0"-54"0,-7 7-50 0,6-2 16 0,-3 0-9 15,-3 5-1-15,0 3 1 16,0 6 0-16,3-1-2 16,6-3-2-16,3-2 3 0,3 0-4 15,6-3 0-15,3-5 1 16,6-3 0-16,0-5 0 16,0-5 0-16,0-3 0 15,-3-2 2-15,-3-4 1 16,-3-2 3-16,-3-2 3 15,0 2 2-15,-3 3-5 16,0 2-2-16,0 6 0 16,0 0 0-16,0 5-9 15,0 8-2-15,2 8 4 16,4-1 1-16,0 4 2 0,3-1 2 16,0 1 1-1,0-1 1-15,0-2-40 0,3-5-15 16,6-6-74-1</inkml:trace>
  <inkml:trace contextRef="#ctx0" brushRef="#br0" timeOffset="161709.5913">15340 10787 244 0,'-3'0'90'0,"3"5"-48"0,0 9-49 0,0-1 16 0,0 8 14 15,3 21 12-15,0 6-9 16,3 2-5-16,-3-5-12 16,3-2-6-16,0-9 0 0,3-5-37 15,3-5-17-15,0-3-76 16</inkml:trace>
  <inkml:trace contextRef="#ctx0" brushRef="#br0" timeOffset="162425.1581">15745 11041 228 0,'0'-3'88'0,"0"6"-48"0,3 5-51 15,0 0 13-15,-3 5 5 16,6 0 4-16,-3 3 11 16,-3 3 4-16,3-1-14 15,0-2-7-15,0-3-3 0,0 1 0 16,0-4 3-16,-3-2-2 15,3-3-2-15,-3-2 4 16,0-3 4-16,-3 0 6 0,0-3 3 16,0-4-5-16,6-7 0 15,0-4-6-15,3-1-2 16,0 1 0-16,0-1 1 16,-1 3-5-16,4 0-1 15,0 3-2-15,-3 3 0 16,3 2-3-16,0 0 1 15,0 5-20-15,0 0-7 16,3 3-26-16,0 0-11 0,-3 6-46 31</inkml:trace>
  <inkml:trace contextRef="#ctx0" brushRef="#br0" timeOffset="162757.4945">15950 11102 228 0,'3'5'88'0,"0"-2"-48"0,3 2-34 16,-3-2 20-16,6 5-8 15,0 0 2-15,3-3-2 16,0-8-2-16,0 3-8 16,0 0-3-16,0-2-1 0,-1-4 0 15,-2 4 0-15,0-9 0 16,0-2 0 0,-9 2 0-16,0 1-5 15,-6-1 1-15,0 3-5 16,-9 0 1-16,1 6 0 0,-1 2 2 15,0 5 1-15,0 3 1 16,3 5 6-16,3 6 4 16,3 2 3-1,6-3 3-15,3 3-9 0,6 1-2 16,9-4-12-16,6 1-5 16,3-6-30-16,8-8-10 15,4-5-77 1,0 0-33-16,-1-2 81 15</inkml:trace>
  <inkml:trace contextRef="#ctx0" brushRef="#br0" timeOffset="163143.8141">16331 11057 308 0,'-27'-16'115'0,"16"13"-62"0,-4 1-55 16,9 2 20-16,-6 2-9 16,-6 4 2-16,0 4 0 15,0 4 3-15,0 1-7 16,4 7 7-16,2-1 3 0,3 3-9 15,3-1-4-15,6 1-3 16,6-3 1-16,6-5-3 16,2-3 0-16,4-5-6 15,0-8 0-15,0-5-2 16,0-3 3-16,-3 0 2 16,-3-5 2-16,-3-6 3 15,-3 1 2-15,0 2 1 0,-3 0 0 16,-3 3-2-1,0 2-2-15,0 6 1 16,0 0-1-16,0 2 0 0,0 3 2 16,2 8-1-16,4 5-1 15,3 1 1-15,3-1-1 16,0 0-5-16,3 0 1 16,0 0 0-16,-3-2-1 15,3-3-34-15,-3-3-16 16,6-2-85-1,-1-3-39-15,-2-5 93 16</inkml:trace>
  <inkml:trace contextRef="#ctx0" brushRef="#br0" timeOffset="163409.0112">16462 10787 264 0,'0'0'101'0,"0"5"-54"0,3 14-50 15,3-6 19-15,0 14 3 16,-3 10 6-16,0 8-2 16,0 2-2-16,-3-4-11 15,0-4-6-15,3-4-1 0,0-4-2 16,0-4 2-16,0-3-20 15,-3-6-6-15,0-5-28 0,3-2-10 16,-3-3-36 0</inkml:trace>
  <inkml:trace contextRef="#ctx0" brushRef="#br0" timeOffset="163958.5472">16584 11073 256 0,'-3'0'96'0,"12"8"-52"0,-6-6-51 0,0 9 9 16,0 5 14-16,3 0 13 15,-3 0 7-15,-3-1-18 16,0 1-6-16,0-2-1 0,3-4-9 16,-3 1-1-1,0-3-1-15,0-3 2 0,0-5-1 16,3-3-1-16,0-2-4 15,6-3 0-15,0-5-5 16,3-6-1-16,3-2 2 16,0 3 3-16,-1 4 0 15,1 7 4-15,0 4 0 16,0 3 3-16,0 10 3 16,0 4 2-16,-3-1 5 15,-3 0 3-15,-3 0 3 16,-3-2 1-16,0-3-13 15,0 0-5-15,-3-3 5 16,0-5 3-16,3 0-7 16,3-3 0-16,2-4-9 0,4-7 0 15,3-2-6-15,6 1-2 16,3 1 6-16,-3 6 3 16,3 3 6-16,-4 5 2 15,-2 8 8-15,-3 3 4 16,-3 2 8-16,0 3 6 15,-3 0-13-15,-6-1-6 16,0 1-10-16,0-2-4 16,0-4-27-16,0-2-9 15,-3-3-54-15,3 1-24 16,0-4-1 0</inkml:trace>
  <inkml:trace contextRef="#ctx0" brushRef="#br0" timeOffset="164333.081">17156 10888 220 0,'-3'10'82'0,"3"-7"-44"0,-3 2-29 0,3 6 22 0,-6-3 3 16,0 2 4-16</inkml:trace>
  <inkml:trace contextRef="#ctx0" brushRef="#br0" timeOffset="164678.2297">17132 10946 498 0,'-3'5'26'0,"3"-2"-10"0,-3-3-6 15,3 0-2-15,6-8 4 16,3 0-8 0,0-5-2-16,0 2-4 15,3 0 0-15,3-2 2 16,5 3 0-16,4-1-5 16,-3 3-1-16,0 3 5 15,3 0 2-15,2 2-2 16,-5 3 1-16,-3 3-2 15,-3-1 0-15,-3 4 0 16,-3-1 0-16,-3 3 4 0,-6 0 3 16,-3 8 9-16,-6-3 3 15,0 13 0-15,0-2 2 16,-3 0-1-16,0 0-2 16,0-1-6-16,0 4-2 15,1-6-4-15,2 0-3 16,3-5-7-16,3 0-1 15,3-3-26-15,3-7-10 16,3-4-66-16,6-4-28 16,8-1 6-1</inkml:trace>
  <inkml:trace contextRef="#ctx0" brushRef="#br0" timeOffset="164843.6672">17302 11300 416 0,'-12'8'154'0,"12"-5"-84"0,3 0-86 16,-3-3 23-16,3 2-14 16,-3-2 2-16,3 0-8 15,3 0-4-15,0 0 9 16,0-2-54-16,-1-1-20 0</inkml:trace>
  <inkml:trace contextRef="#ctx0" brushRef="#br0" timeOffset="223366.0229">13536 12385 232 0,'-29'3'88'0,"20"-1"-48"0,-24 12-42 15,21-6 14-15,-3 2-4 16,0 6 2-16,0 0 1 16,3 0 1-16,3 0-6 15,6 2-2-15,3-2 0 0,6 0 0 16,6-3 0-16,3-5 0 0,0-3 2 15,0-5-1-15,0-2 2 16,0-4-6-16,-3 1-1 16,0-3 0-16,-1-8 2 15,-2 1-1-15,0-4-1 16,-3 0 9-16,-3 4 4 16,-3 1-4-16,0 4-1 15,0 2-2-15,0 5 1 16,0 3-9-16,0 5 0 15,0 6-2-15,0 2 2 16,3 1 1-16,3-4 1 16,3 1 0-16,0-1 0 15,3 1-11-15,0-3-5 16,0-3-19-16,0 0-5 0,0-2-25 16,-3-3-12-1,-1 0-13-15</inkml:trace>
  <inkml:trace contextRef="#ctx0" brushRef="#br0" timeOffset="223696.7425">13673 12409 220 0,'-3'-8'85'0,"3"5"-46"0,0 1-46 15,3 7 29 1,0 0-13-16,0 3 3 16,0 5 0-16,0 3-7 15,0 0 1-15,3 0 4 0,-3 0-4 16,0-3 2-16,0 0-7 15,0-2-1-15,0-3 2 0,-3-3 1 16,0 1 5-16,-3-4 5 16,0-2-1-16,0-2 3 15,0-4-6-15,0-4-1 16,0-6 0-16,3-3 2 16,3 1-7-16,0-1-2 15,3 3-1-15,0 3 0 16,3 3-5-16,3 2-1 15,3 2-17-15,3 1-8 16,-1 2-10-16,1 3-2 16,0 0-34-16,0 0-51 15,3 3 33 1</inkml:trace>
  <inkml:trace contextRef="#ctx0" brushRef="#br0" timeOffset="224036.4997">13929 12443 224 0,'-3'8'85'0,"6"-8"-46"0,-3 6-39 15,3 2 18-15,0-3-3 16,3 3 0-16,0 0-1 16,0-3-1-16,3 0-7 15,3-2-2-15,0 0 2 0,0-3-3 16,0-3 0 0,-1 0 1-16,1-5 2 0,-3-2-1 15,-3 2 2-15,-6-3-4 16,-6 1-2-16,-3 2 0 15,-3 0-1-15,-2 2-3 16,-7 6 0-16,0 6-1 16,-3 2 3-16,0 5 0 15,6 0 1-15,4 0 2 0,2 1 1 16,6 2 3-16,6-1 3 16,6 1 0-16,9 0 0 15,2-3-10-15,10-5-1 16,6-2-22-16,3-6-7 15,2-3-37-15,7 0-16 16,-6 1-18 0</inkml:trace>
  <inkml:trace contextRef="#ctx0" brushRef="#br0" timeOffset="224503.8162">14382 12422 184 0,'0'-2'68'0,"-12"4"-36"0,18 1-29 16,-6-3 17-16,3 5-1 15,0 6 1-15,0 2 0 16,3 0 0-16,-3 0-11 16,2 1-3-16,1-1 0 0,3-3-3 15,0 1 0-15,3-3 1 16,0-3 0-16,0-5-2 15,0 0 1-15,0-2-7 16,-3-1-1-16,0 0 2 16,-3 1 3-16,-3-1-1 15,0 3-2-15,-3 0-3 0,0 0 1 16,0 0 1-16,6 5-1 16,2 1 4-16,4-1 0 15,0-2 9 1,3-1 5-16,0-2 7 15,0-2 4-15,0-6-3 0,0 0-1 16,-3 0-2-16,-3-3 0 16,-4-2-7-16,-5 0-2 15,-2-3-5-15,-4 3-3 16,-3-1-9-16,-3 6-5 16,0 3-15-16,0 2-5 15,3 3-25-15,3 0-8 0,6 0-47 31</inkml:trace>
  <inkml:trace contextRef="#ctx0" brushRef="#br0" timeOffset="224803.2824">14757 12422 236 0,'-18'3'90'0,"12"-1"-48"0,-6 4-51 15,6-1 14-15,0 6 6 16,0-1 5-16,0 1 7 15,3-1 3-15,3 1-13 16,6 0-1-16,3-1 1 0,3-2-5 16,3-3 0-16,0-5 0 15,6 0 0-15,-4-2 0 0,1-1 2 16,-3-5-5-16,-6-2-1 16,-3-4 4-16,-6 1 3 15,-6 0-4-15,-3 0 1 16,-3-1-14-16,-3 4-3 15,-2 2-20-15,2 3-7 16,3-1-32 0,6 4-11-16,3-1-36 15</inkml:trace>
  <inkml:trace contextRef="#ctx0" brushRef="#br0" timeOffset="225119.4039">14911 12409 216 0,'6'16'82'0,"0"-3"-44"0,0 11-40 16,-3-14 17-16,0 1 2 16,0 0 4-16,0-1-2 15,-3 1-1-15,0-3-10 16,0-3-3-16,0 0 1 0,0-5 6 16,0 0 2-16,0 0 1 15,0-2 1-15,0-6-6 16,3-5-2-16,3-3-2 15,0-3-1-15,0 1-6 16,3 2-1-16,3 2-2 16,0 4 3-16,0 5-2 15,0 2-1-15,0 3-6 0,-1 3-4 16,1 2-8-16,0-2-1 16,-3 2-23-1,3-3-11-15,0 1-51 16</inkml:trace>
  <inkml:trace contextRef="#ctx0" brushRef="#br0" timeOffset="225349.7276">15141 12279 224 0,'-9'-39'85'0,"6"28"-46"0,6 0-32 0,-3 9 18 16,0-1-7-16,0 3 0 15,3 3-10-15,0 5-3 16,0 10-3-16,0 9 1 0,-3 7 2 0,0 6 4 15,0-6 5 1,0 1-8-16,0-1-3 0,3-2-2 16,0-6 1-16,3-2-1 15,-1-5 2-15,4-4-40 16,0-7-16-16,3-2-69 16</inkml:trace>
  <inkml:trace contextRef="#ctx0" brushRef="#br0" timeOffset="225631.209">15367 12414 228 0,'-3'-2'88'0,"3"-1"-48"0,-3 6-51 0,0-1 11 16,-6 4-3-16,-12-1 1 16,0 3 10-16,-2-3 5 15,-4 6-6-15,0-3-4 0,3 0-2 16,3 2 7-16,9-5 7 15,3 1 6-15,6-1 4 16,6 0-7-16,6 3-3 16,9 0-8-16,6 0-3 15,3-3-2-15,3 1 1 16,2-1-13-16,1-2-6 16,-3-1-27-16,-3-2-10 15,-4 0-25 1,-2-2-46-16,-3-6 29 15</inkml:trace>
  <inkml:trace contextRef="#ctx0" brushRef="#br0" timeOffset="225870.9632">15545 12417 260 0,'-3'-13'96'0,"1"5"-52"0,-1 2-27 15,3 6 27-15,0 0-14 16,-3 0-3-16,0 0-15 16,0 3-8-16,0 2-2 15,0 3-2-15,3 3 0 0,0 5-3 16,3 0 2-16,3 0-1 15,0-1-2-15,-3 1 3 16,-1 0 2-16,1-3 6 16,-3 1 4-16,-3-4-2 0,-2-2 2 15,-7-3-4 1,-3-2-2-16,-3-3-31 16,0 0-15-16,3 0-70 15,6 0-70-15,3-8 58 16</inkml:trace>
  <inkml:trace contextRef="#ctx0" brushRef="#br0" timeOffset="226559.2931">16191 12472 228 0,'-9'-15'88'0,"6"12"-48"0,-2 3-36 0,2-3 19 16,-6 1-9-1,-3 2 0-15,-3 0-6 0,-6 2-3 16,-6 6-2-1,3 5-5-15,1 3-1 0,2 3-1 0,6 2 3 16,6 3 0-16,6-3 3 16,9 0 3-16,6-5 4 15,6-5 2-15,0-6 3 16,-1-10-3-16,4-6 1 16,-3-2-7-16,-3-3-1 15,-3-3 2-15,-3-4 3 16,-3-6-2-16,-6-3 1 15,0 0-5-15,-3-8-2 16,-3 6 4-16,0 5 4 0,0 5-1 16,0 3 1-16,3 8-5 15,3 5-3-15,0 8-3 16,3 10 1-16,0 6 1 16,6 11 2-16,0-1 1 15,0 3 1-15,0 0-5 16,0 0-1-16,0 0-6 15,-1-2 0-15,-2-3-25 16,3-6-8-16,0-2-39 16,-3-5-16-16,3-3-11 15</inkml:trace>
  <inkml:trace contextRef="#ctx0" brushRef="#br0" timeOffset="226725.3649">16269 12475 304 0,'-3'-18'115'0,"6"15"-62"0,-3 3-60 0,3 5 19 15,-3 1-10-15,3 1-2 16,-3 1 5-16,3 3 1 16,-3 0-2-16,0 2-3 0,0 0 0 15,0 0-6-15,0 0-1 16,3-2-48-16,0-3-19 16,3 0-45-1</inkml:trace>
  <inkml:trace contextRef="#ctx0" brushRef="#br0" timeOffset="226874.2646">16269 12364 280 0,'-15'-13'104'0,"18"10"-56"0,0 3-76 16,-3 0-13 0,9 3-2-16,3-1-5 15,3 1 3-15,2 0-28 16,4 5-13-16</inkml:trace>
  <inkml:trace contextRef="#ctx0" brushRef="#br0" timeOffset="227131.3087">16483 12409 272 0,'-18'3'104'0,"15"-1"-56"0,-9 1-58 16,9 2 14-16,-3 0-3 16,-3 3 1-16,7 3 2 0,2 2 0 15,2 0-2 1,7 1 3-16,0 2 1 0,3-1 0 0,0 1-1 15,-3 0 1-15,-3 0 3 16,-6-3 2-16,-3-2 3 16,-3-6 4-16,-3-2 3 15,-6-3-11-15,-9-3-6 16,1-2-11-16,-1 0-4 16,0-1-14-16,3 1-6 15,6 0-22-15,3-1-8 16,9 1-54-1</inkml:trace>
  <inkml:trace contextRef="#ctx0" brushRef="#br0" timeOffset="227357.8629">16623 12226 296 0,'9'-5'112'0,"0"2"-60"0,-3 3-65 15,-3 3 17-15,0 2 0 16,0 6 7-16,-3 10 15 15,0 6 8-15,0 7-18 16,0 0-2-16,0 1-2 0,0-1-7 16,0 1-1-16,0-1-7 15,0-2-2-15,0-3-20 16,0-5-7-16,0-6-47 16,3-2-21-16,0-8-19 15</inkml:trace>
  <inkml:trace contextRef="#ctx0" brushRef="#br0" timeOffset="227553.0945">16477 12451 356 0,'-9'-10'132'0,"18"12"-72"0,6-4-70 0,-3-1 22 15,3 0-13-15,6 1 0 16,5-4 1-16,1 4 2 15,3-1-1-15,3 1-23 0,-4 2-9 16,-2 0-56-16,-3 0-21 16,-3 2-4-1</inkml:trace>
  <inkml:trace contextRef="#ctx0" brushRef="#br0" timeOffset="227835.2172">16787 12465 252 0,'0'15'93'0,"6"-9"-50"0,3 10-41 15,-3-8 19-15,-1 2 2 16,1 3 3-16,0 6-9 16,-3-1-3-16,0 1-8 15,-3-1-4-15,-3-2 1 0,0-5-2 16,-3-3 2-16,0-3 2 16,1-2 4-16,-1-6-2 15,3-5-2-15,0-5 4 0,3 0 4 16,3-3-3-1,3 0 2-15,2 3-9 16,4-1-2-16,0 1-8 0,0 8-3 16,-3-3-16-16,0 3-7 15,3 2-26-15,0 0-13 16,3 3-49 0</inkml:trace>
  <inkml:trace contextRef="#ctx0" brushRef="#br0" timeOffset="227987.8781">16992 12520 280 0,'0'5'107'0,"0"1"-58"0,3 10-48 0,-3-6 21 16,0 3-8-16,3 3 2 0,-3 3-9 15,0-1-2 1,0-2-3-16,0-3-2 0,0-5 3 0,-3-2-103 16,3-6-34-1</inkml:trace>
  <inkml:trace contextRef="#ctx0" brushRef="#br0" timeOffset="228496.9263">16965 12332 260 0,'-6'-16'96'0,"12"0"-52"0,3 9-82 15,-3 4 2-15,3 0-1 16,0-5 4-16,0 0 20 0,3 3 7 15,6-3-6-15,0 3-4 16,-1 0 19-16,-2 2 9 16,-3 3 21-16,0 11 12 15,-3 7-9-15,-3 8-1 16,0 6-20-16,-3 5 6 0,-3-2 6 16,0-4-4-16,0 1 1 15,0 0-9-15,0-6-4 16,0-2-4-16,0-5-2 15,3-6-3-15,0-2-2 16,-3-4 5-16,0-7 1 16,3-2-5-16,0-6-2 15,3-3-9-15,3-2-2 16,3-3 2-16,6-2 4 16,2 7-2-16,4 3 3 0,-3 8 1 15,0 3 2 1,0-1 1-16,-3 6 1 0,-4 3 17 15,-5 2 9-15,-3 0-5 16,-6 1-1-16,-9-1-6 16,-6 0-1-16,-8-5-7 15,-1 0-4-15,0-5-15 16,3-3-4-16,-6 0-26 16,10-3-13-16,2-2-160 31,21-3 76-31</inkml:trace>
  <inkml:trace contextRef="#ctx0" brushRef="#br0" timeOffset="228825.035">17456 12488 288 0,'-6'19'110'0,"9"-9"-60"0,-6 9-54 0,3-8 18 15,0 4 1-15,0 4 4 16,0-3-3-16,0 0 1 15,3-3-10-15,3-2-4 0,0-4 0 16,3-4-4-16,0-6-2 16,3-4-3-16,0-7-1 15,3-2-1-15,-6-2 2 0,0-1-1 16,0-2 2 0,-3 3-4-16,0 10-4 15,-3 8 7-15,3 5 3 16,-1 3 3-16,1 3 2 15,0 2 1-15,3 0 1 16,0 0 0-16,0-2 0 16,3-3 0-16,3-3-38 15,3-5-16-15,3-3-74 16</inkml:trace>
  <inkml:trace contextRef="#ctx0" brushRef="#br0" timeOffset="229036.2958">17748 12208 280 0,'-12'-19'107'0,"12"22"-58"0,0 2-62 0,0 1 15 15,0 4 1-15,0 14 5 16,0 5 12-16,0 8 7 16,0 5-14-16,0-2-5 0,3-3-1 15,0 0-4-15,0-2-2 16,0-6-14-16,-3-3-6 15,0-7-50-15,3-3-22 16,-3-6-22 0</inkml:trace>
  <inkml:trace contextRef="#ctx0" brushRef="#br0" timeOffset="229532.1222">17626 12446 356 0,'-21'-8'132'0,"21"8"-72"0,0-3-68 16,0 3 23-16,6 0-6 16,0 0 2-16,6 0-3 15,9 0 0-15,6-2-5 16,2-1-6-16,7 3-3 0,0 0-30 16,0 3-12-16,-4-1-17 15,4 1-5-15,-3-3-2 16,-3 0 2-16,-7 3 21 15,-5-1 56-15,-3 9 44 16,-3-3 7-16,-6 0 4 16,-3 0-25-16,3 2-13 15,0-2-14-15,0-2 2 16,0-1 3-16,3-2 4 0,6-1 3 16,2-2-10-16,4-5-2 15,0-6-6-15,-3 1-1 16,-3-1-1-16,-3 1 1 15,-6-4-7-15,-6 4 1 16,-6-1-6-16,-6 3 1 16,-6 3 2-16,-3 2 1 15,0 9 0-15,-2 1 1 16,2 7 5-16,3-1 1 0,3 3-3 16,6 0-1-1,0 0 1-15,18 2 0 0,3-2-21 16,3-3-10-16,9-2-42 15,8-3-17-15,13 0-5 16</inkml:trace>
  <inkml:trace contextRef="#ctx0" brushRef="#br0" timeOffset="229893.8277">18373 12507 288 0,'-27'-13'110'0,"18"15"-60"0,-17 6-61 16,14-2 18-16,-3-1-7 15,0 3 0-15,0 0 8 0,3 2 5 16,6 6-6-16,3 0 0 0,6 3 3 16,3-4-6-16,3-1 0 15,6-6 4-15,3-6 3 16,0-7-6-16,3-6-1 16,-4-2 0-16,1-3 0 15,-6-5-2-15,0-5 1 16,-6-6-2-16,-3-5-1 15,-3-3 3-15,0 0 0 16,-3 3-6-16,0 8 0 16,0 5 1-16,3 11 3 15,0 8-2-15,0 13-2 16,6 16 2-16,3 10 2 16,6 3 11-16,3 3 7 0,0 5-10 15,2 0-5 1,1-6-31-16,3 1-12 0,0 3-113 15</inkml:trace>
  <inkml:trace contextRef="#ctx0" brushRef="#br0" timeOffset="230687.1975">19085 12435 192 0,'-9'-5'71'0,"3"0"-38"0,-3 5-28 0,3 0 17 16,-3 2-1-16,-3 4 2 15,-3 4-4-15,-3 6-1 16,0 0-10-16,4 3-1 0,5 2 0 15,6 0 3-15,6 0 1 16,6-2-1-16,5-3-1 16,7-6 1-16,6-7 1 15,0-6-1-15,-3-5 1 16,-1-2 0-16,-5-1 1 16,-6 0 2-16,-6-4 4 15,-6-4-6-15,-9 1-2 16,-9 2-10-16,-2 0-2 15,-4 5-9-15,3 3-3 16,6 0-25-16,3 3-10 16,9 0-37-16,6 2-15 0,9-2-4 15</inkml:trace>
  <inkml:trace contextRef="#ctx0" brushRef="#br0" timeOffset="230972.2937">19236 12449 228 0,'6'18'88'0,"-3"-7"-48"0,3 5-38 15,-3-8 17-15,0 0-1 16,0-1 1-16,-3 1-4 16,0-2 1-16,0-1-9 0,0 0 2 0,0-5 2 15,-3 3-2-15,3-3 0 16,3-3-3-16,0 1-1 16,3-4-1-16,3-4 2 15,3-6-5-15,3 5-3 16,3-2-2-16,0 5 3 15,-1 3-7-15,1 7 1 16,0 6 1-16,-3 3 3 16,0 2 8-16,-3 3 7 15,0 3-4-15,-3-1 0 16,0 1-11-16,3-6-3 16,2-3-57-16,7-2-23 15</inkml:trace>
  <inkml:trace contextRef="#ctx0" brushRef="#br0" timeOffset="231469.9007">19912 12150 236 0,'0'-6'90'0,"0"6"-48"0,3 3-40 0,-3-3 19 15,3 5-9-15,0 3-2 16,3 5-3-16,3 3-2 16,0 0-3-16,0 3-2 0,3 5 3 0,-3-3-15 15,0-3-5-15,-1-2-51 16,1 0-20-16,0-5-4 16</inkml:trace>
  <inkml:trace contextRef="#ctx0" brushRef="#br0" timeOffset="231636.0726">20025 12166 260 0,'0'0'99'0,"3"2"-54"0,3 6-53 0,0 0 16 16,0 3 3-16,0-1 5 16,3 3-6-16,-3 3-1 15,3 3-5-15,-3-1-14 0,3 1-3 16,3 2-109-1</inkml:trace>
  <inkml:trace contextRef="#ctx0" brushRef="#br0" timeOffset="232008.6469">20317 12398 284 0,'-15'0'107'0,"12"3"-58"0,-15 0-57 16,12 2 18 0,-3-2-9-16,-3 2 2 0,3 0 0 15,4 0 1-15,-1 3-2 16,3-2-4-16,6 4-1 0,0 1-1 15,8 2 3-15,-2-2 0 16,0-1 3-16,-3 1-1 16,-3-1 2-16,-6-2 4 15,-6 0 6-15,-3 0-3 16,-5-5 0-16,-4 0-6 16,-3-3-1-16,0 0-10 15,6 0-3-15,3 0-33 0,3 0-14 16,6 0-63-1</inkml:trace>
  <inkml:trace contextRef="#ctx0" brushRef="#br0" timeOffset="232324.7089">20445 12480 284 0,'-6'-2'107'0,"6"-11"-58"0,-3 20-57 0,0-4 16 15,-3 5-11-15,0 0 0 0,0 0 17 16,0 3 8-16,3-1-11 16,6 3-1-16,3 1 0 0,6-1-4 15,3-3-1-15,3-4 2 16,3-6 0-16,2-3 1 16,-2-2 0-16,-3-3-4 15,-6-3-1-15,-3-2 5 16,-6-3 5-16,-6-2-3 15,-6-1 0-15,-3 1-13 16,-6 2-3-16,-3 2-17 16,1 6-5-16,2 3-35 15,6 3-11-15,6-1-55 16</inkml:trace>
  <inkml:trace contextRef="#ctx0" brushRef="#br0" timeOffset="232699.4884">20775 12406 280 0,'-18'0'107'0,"12"0"-58"0,1-2-57 15,-10 7 35-15,-6 3-9 16,0 0 5-16,0 0 2 16,0 2-13-16,6 4-5 0,4-1 0 15,5 0-6-15,6 3-1 16,6 0-5-16,5 0 1 15,1-3-14-15,9-5-5 16,6-3-24-16,-3-2-7 16,0-3-14-16,-4-3-3 0,-2-2 39 15,-3 0 17-15,-6-6 42 16,0-5 20-16,-3 3-3 16,-3 2-4-16,-3 3-5 15,0 3 0 1,0 5-21-16,0 0-8 0,0 8-10 15,0 0 0-15,0 3 4 16,0-1 2-16,3 3-3 16,3-2-1-16,0-1-35 15,3-2-12-15,3-2-64 16</inkml:trace>
  <inkml:trace contextRef="#ctx0" brushRef="#br0" timeOffset="232869.8129">20805 12340 340 0,'-12'-8'126'0,"15"11"-68"0,0 0-83 0,-3-3 12 16,6 0-5-16,6 2 5 16,3 3-16-16,6 1-8 15,2-1-80-15,10 0-34 16</inkml:trace>
  <inkml:trace contextRef="#ctx0" brushRef="#br0" timeOffset="233195.7148">21100 12393 260 0,'-12'0'96'0,"6"3"-52"0,-12 2-47 0,6 0 19 0,-3 1-6 16,-3 2 4-16,1 5 2 16,-1 3-1-16,3 0-7 15,6-1-3-15,3-1-1 0,3-1-2 16,6-3 1-16,3 1-2 15,0-6-1-15,6-2 1 16,3-6-1-16,-4 1-3 16,1-6 2-16,0-3 3 15,-3-2 1-15,-3-3-1 16,0 0 1-16,0 6-4 16,-3 2-2-16,0 2-3 0,0 6 1 15,0 6 1 1,0 2-1-16,3 2 4 15,0 3 2-15,0 1-2 16,0-1-2-16,0 0 2 16,3-2 0-16,0-1-39 0,0-2-15 15</inkml:trace>
  <inkml:trace contextRef="#ctx0" brushRef="#br0" timeOffset="233436.9239">21305 12099 296 0,'3'0'112'0,"0"3"-60"0,0 5-61 15,0-3 20-15,0 3-4 16,-3 5 4-16,-3 3-6 15,0 3-1-15,-3-1-2 16,0 4-6-16,0 1-2 0,0-1-30 16,3-4-12-16,3-2-74 15</inkml:trace>
  <inkml:trace contextRef="#ctx0" brushRef="#br0" timeOffset="233646.2789">21519 12086 288 0,'0'0'107'0,"3"3"-58"0,-3 5-59 0,0 0 14 16,-3 2 1-16,-3 4 6 16,1 4-3-16,-1 1-2 15,0-1-3-15,0 3-16 0,0-2-6 16,3 5-65-1,6-6-72-15,3-2 42 16</inkml:trace>
  <inkml:trace contextRef="#ctx0" brushRef="#br0" timeOffset="234189.1614">21109 12171 172 0,'3'-8'66'0,"0"11"-36"0,0-1-22 0,0 1 16 0,0 2 3 16,2 3 6-16,4 5-3 15,-3 6 2-15,9 5-18 16,-6 7 5-16,3 6 2 0,-6 0-5 15,0-2-1-15,-3-6-12 16,0 0-1-16,0-2-2 16,0-1 2-16,0-5-43 15,9-2-17-15</inkml:trace>
  <inkml:trace contextRef="#ctx0" brushRef="#br0" timeOffset="236831.7702">22046 12330 260 0,'0'-8'99'0,"-3"8"-54"0,-3 0-28 0,3 0 27 16,-3 2-12-16,-3 1-1 15,-2 2-14-15,2 1-3 16,0-1-8-16,3 0-11 0,6 6-4 16,3 2 5-1,6 0-1-15,3 3 1 16,-1 3 3-16,1-4 2 16,-3 1-2-16,-3-2 0 15,-3-1 12-15,-6-3 5 0,-3 1 0 16,-3-3 3-1,-3-3-8-15,1-2-4 0,-4 2-4 16,0-2 0-16,3-3-24 16,3 0-8-16,9 0-65 15,3-6-5 1,9-7-2-16</inkml:trace>
  <inkml:trace contextRef="#ctx0" brushRef="#br0" timeOffset="237040.363">22177 12375 304 0,'0'2'112'0,"0"-2"-60"0,3 6-58 15,0-1 19-15,0 5-1 0,-3 1 4 16,0 5-6-16,0 5-3 16,0-2-4-16,0-1-3 0,0-2 3 15,3 0-31-15,0-3-13 16,0-2-34-16,3-6-16 15,0-2-13 1</inkml:trace>
  <inkml:trace contextRef="#ctx0" brushRef="#br0" timeOffset="237217.1922">22133 12237 272 0,'-15'-5'101'0,"15"5"-54"0,3-3-94 0,-3 3-54 15,12-5 1-15,5-3 23 16,4-3 19-16</inkml:trace>
  <inkml:trace contextRef="#ctx0" brushRef="#br0" timeOffset="237325.0933">22332 12113 304 0,'0'-3'115'0,"3"6"-62"0,-3 5-66 15,3 0 17-15,-3 7 3 16,0 7 4-16,0 15 2 15,0 2 2-15,0 4-8 16,3 4-4-16,3-4 0 0,0-6-11 16,0 0-4-16,3-6-34 15,-3-4-13-15,3-6-66 16</inkml:trace>
  <inkml:trace contextRef="#ctx0" brushRef="#br0" timeOffset="237817.5934">22192 12345 340 0,'-12'-13'129'0,"15"11"-70"0,0-1-69 16,3-2 22-16,3-1-11 16,6 4-5-16,3-1 0 15,3 6 2-15,5-1-34 0,4 1-14 16,-3 0-18-16,-3-1-6 15,0 1 11-15,-7 0 11 16,-2-1 31-16,-3 1 55 16,-3 0 27-16,-3-1-12 15,-6-2-7-15,3 5-23 16,0 1-10-16,3-1-5 16,0 0 7-16,3 1 8 0,3-1-6 15,0 0 0-15,3-2-5 16,0-3 0-16,2-3-3 15,-2 1 0-15,-3-1-1 16,0 0 0-16,-3-2 2 16,-3-3 1-16,-3-5-1 15,-6 2-1-15,-6 1 3 16,-3 2 3-16,-3 5-4 16,0 6-2-16,-5 5-5 0,5 2 0 15,0 1-5-15,3 5 1 16,3 2 0-16,6 1 2 15,6 5 1 1,3-1 3-16,6 1-10 0,6-3-4 16,5-2-27-16,4-6-13 15,9-5-69 1</inkml:trace>
  <inkml:trace contextRef="#ctx0" brushRef="#br0" timeOffset="238183.1938">22820 12338 260 0,'-3'-6'96'0,"3"6"-52"0,-9 0-23 15,6 3 30-15,-3 0-23 16,-3-1-7-16,-2 3-9 15,-1 1-3-15,3 2-5 16,0 0-9-16,9 2-2 0,0 3 3 16,12 9 2-16,0-1-3 15,5 0 1-15,1 0 2 16,-3-2 1 0,-3-3 3-16,-3-1 1 0,-6-1 12 0,-9-4 7 15,-6-2-7-15,0-3-3 16,-9-5-5-16,-2 0-2 15,-1-2-21-15,-3-1-7 16,9 0-19 0,3 1-9-16,3-3-43 0</inkml:trace>
  <inkml:trace contextRef="#ctx0" brushRef="#br0" timeOffset="238452.1239">23201 12078 304 0,'3'-8'115'0,"-3"8"-62"0,0 3-57 16,0-3 18-16,0 5 3 16,-3 6 6-16,-6 10-3 15,-6 11 0-15,-8 18-11 16,2 3-1-16,0 5-1 0,0-2-3 15,-3-9-1-15,3-2-6 16,7-5-2-16,2-8-31 16,6-6-12-16,0-5-39 15,24-13-81 1</inkml:trace>
  <inkml:trace contextRef="#ctx0" brushRef="#br0" timeOffset="238816.2043">23383 12377 316 0,'-6'-16'118'0,"6"8"-64"0,-3-2-50 0,0 7 24 15,-3 3-12-15,-9 0 1 16,-9 5-6-16,3 3 1 16,-2 8-7-16,-4 3-5 0,3 2-1 15,6 3-1-15,6-3 0 16,3-5 2-16,6-3 0 15,6-2-5-15,3-3-1 16,0-3-2-16,6-2 2 16,-3-6 4-16,6-8 1 15,0 1 1-15,-3 2 2 16,-3 0-1-16,0 3-1 0,-4 2 1 16,1 3-1-1,0 5 0-15,-3 3 2 16,6 3 1-16,0-1 1 0,0 1-2 15,0-1 1-15,0 1-20 16,-3 0-6-16,9-3-41 16,-3-3-19-16,12 0-42 15</inkml:trace>
  <inkml:trace contextRef="#ctx0" brushRef="#br0" timeOffset="239234.0197">23499 12375 264 0,'-12'-3'101'0,"24"6"-54"0,-6 5-53 0,-3-1 17 16,-3 4 10-16,0 15 11 15,0-2-1-15,0 5-1 16,-6 3-16-16,0 0-7 0,3-3-2 16,-3-3-1-16,3 4 0 15,-3-9-2-15,0-3-8 16,3-5-6-1,0-10 2-15,0-6 3 16,-3-4 2-16,6-7 3 0,-3-2 3 16,0-5 2-1,0-5 7-15,3-3 4 16,6-3-7-16,3 0-4 0,3 3-2 16,0 0-1-16,6 5-3 15,6-2 2-15,-4 13 1 16,4 5 0-16,0 5 2 15,-3 6 3-15,-9 5 2 16,3 2 3-16,-12 3-1 16,-6 6 0-16,-6 2-10 15,-6-2-1-15,0-4-18 16,-3 1-4-16,9-2-37 16,0-4-13-16,3-2-60 15</inkml:trace>
  <inkml:trace contextRef="#ctx0" brushRef="#br0" timeOffset="239638.6765">23731 12401 288 0,'0'3'107'0,"6"10"-58"0,-3 8-59 0,-3-2 16 16,0 2 11-16,-3 5 9 15,-3 6 0-15,-3 2-1 16,-3 11-13-16,3-5-5 0,-3-6-3 15,3-2-2-15,6-8 1 16,0-8 0-16,0-3 1 0,1-8-2 16,-1-10-2-16,3-13-6 15,0-6-1 1,3-8 3-16,2-2 4 0,1-3 3 16,9-6 1-16,6 1-2 15,0 5-2-15,0 5 3 16,0 6 0-16,-1 4 1 15,1 4 2-15,-3 10-3 16,3 3-2-16,-3 5 4 16,-6 5 4-16,0 3-3 15,-9 0 2-15,-6 2-5 16,-6 1-2-16,-3 2-9 16,-6-2-3-16,-3-3-21 15,3-3-6-15,-3 0-27 16,18-10-102-1</inkml:trace>
  <inkml:trace contextRef="#ctx0" brushRef="#br0" timeOffset="239919.737">24186 12263 392 0,'-3'-15'145'0,"3"15"-78"0,-11 0-69 0,5 2 25 15,-6 6-12-15,3 0 1 16,-15 8-7-16,3 2-1 16,3 4-2-16,9-1-10 0,6 3-5 15,9 7 2-15,3-4 2 0,6-3 5 16,-3-3 4-16,-3-3 3 16,-3-2 1-16,-6-3 11 15,-12-2 7-15,-3-3-9 16,-9 0-2-16,-2-3-29 15,-10 0-11-15,6-2-75 16,0 2-35-16,6-10-5 16</inkml:trace>
  <inkml:trace contextRef="#ctx0" brushRef="#br0" timeOffset="255192.5222">13986 13004 224 0,'-6'-2'85'0,"6"2"-46"0,0 2-39 0,0-2 16 16,0 6-3-16,0-1 5 16,0 5 7-16,-3 4 7 15,3 4-17-15,0 1-4 0,0-1-3 16,3-2-4-16,0 0-3 0,0 0 2 15,0 0 0-15,0-3-23 16,0-2-9-16,0-4-118 16,0-9 29-1</inkml:trace>
  <inkml:trace contextRef="#ctx0" brushRef="#br0" timeOffset="255368.8032">13998 12935 228 0,'-6'-7'88'0,"6"7"-48"0,0-16-42 15,0 13 14-15,0 3-11 16,3 0 0-16,0 0-6 16,0 0-1-16,3 0-55 15,0 5-23-15,2 1 2 16,1-1 6-16</inkml:trace>
  <inkml:trace contextRef="#ctx0" brushRef="#br0" timeOffset="255746.4705">14120 12986 208 0,'0'5'77'0,"3"3"-42"0,0 5-39 0,0-5 13 16,0 5 6-16,0 1 7 15,0-1 0-15,0 0 1 16,-3-2-12-16,0-1-2 0,0-2-2 0,0-3-1 15,0-2-1 1,0-3-1-16,0 0 0 0,0-5-2 16,0-3 1-16,0-3-4 15,0-2 0 1,3 0-1-16,-1 0-2 0,4-1 3 16,3 1 2-1,0 3-2-15,3 2 0 0,0 2-1 16,3 6-2-16,-3 3 5 15,0 5 1-15,0 5 2 16,-3 3 0-16,0 3-2 16,-1-1-2-16,-2-2 3 15,0 0 0-15,0-3-4 16,-3-2 1-16,0-3-24 16,0 0-10-16,0-8-59 15,0-6-14 1</inkml:trace>
  <inkml:trace contextRef="#ctx0" brushRef="#br0" timeOffset="255970.3331">14426 12819 260 0,'-6'-8'99'0,"6"8"-54"0,0 0-55 0,0 5 14 15,0 1-1-15,0 4 3 16,0 6 19-16,3 5 10 15,0 3-17-15,0 5-3 0,0 8-1 16,3 0-6-16,0-2-2 0,0-6-6 16,3-3 0-16,-3 1-18 15,0-3-8 1,0-6-48-16,-3-5-22 0</inkml:trace>
  <inkml:trace contextRef="#ctx0" brushRef="#br0" timeOffset="256512.6346">14283 12954 312 0,'-6'-11'115'0,"6"11"-62"0,3 0-55 16,-3 0 22-16,6 3-8 0,3-3 1 15,6 0-5-15,6 3-3 16,6-1-2-16,3-2-22 0,5-2-8 15,1-1-30-15,-3 3-12 16,0 0-27 0,-7 0-34-16,-5 5 48 15,-6 1 227 17,-6 2-53-32,0-3-11 15,0 0-37-15,0 0-20 16,3-2-6-16,0 0 1 15,-1-1-10-15,4 1-3 0,0 0 0 16,0-3-1-16,0 0 0 16,0-3-1-16,-3 0 0 0,-3 1 0 15,0-1 0-15,-3-2 0 16,-6 2 2-16,-3-2-5 16,-3 0-1-16,-3-1 2 15,-3 4 1-15,-6 2-4 16,3 2-1-16,0 1 1 15,0 2 0-15,3 1-2 16,0 4 2-16,4 3-1 16,2 3 0-16,3 3 2 15,3-1 0-15,0-2-3 16,9 0 2-16,2-3-15 16,4-2-4-16,3-6-19 15,0-5-7-15,0-3-25 16,-3 1-7-16,0-3-14 15</inkml:trace>
  <inkml:trace contextRef="#ctx0" brushRef="#br0" timeOffset="256845.0773">14819 13020 220 0,'-15'-10'82'0,"15"10"-44"0,0 0-33 0,0 0 19 16,0 5-13-16,0 3-3 16,0 2 1-16,0 4 4 15,0 1-7-15,0 1 3 0,0-2 4 16,0-1-5-16,0-3-2 15,0-2-3-15,0-2 0 0,0-6 0 16,0 0 3 0,0-3 1-16,6-5 1 0,0-3-7 15,3-4 0 1,0-4-1-16,3 3 2 0,3 0-1 16,3 6-1-16,-3-1 1 15,2 6 1-15,1 5 1 16,0 5 1-16,0 3-2 15,-3 3-2-15,-3-1 1 16,0 3 1-16,-3-2-6 16,0 0-1-16,-3-3-36 15,-1-3-13-15,4-2-27 16,3-3-54 0,6 0 31-16</inkml:trace>
  <inkml:trace contextRef="#ctx0" brushRef="#br0" timeOffset="257216.6662">15170 13007 244 0,'-11'-13'90'0,"8"13"-48"0,-6 0-38 0,3 0 19 16,-3 2-9-16,0 4 2 15,-3-1-9-15,3 6-4 16,0 2-2-16,0 3 1 0,3-1 3 16,3 1-2-16,6-2 0 15,0-4 1-15,6 1 0 16,3-6-2-16,0-5-2 15,0-5 3-15,0-3 2 16,0-5-2-16,-3-3 0 16,-7-3 1-16,1 1 0 15,-3-6-2-15,-3-3 1 16,1 4 0-16,-1-1 1 0,0 5 4 16,0 6 5-16,0 0-1 15,0 5 1-15,3 5-14 16,0 9-4-16,0 4 0 15,3 3 2-15,3 3 2 16,0 5 1-16,2 1 0 16,-2 1 2-16,0-1-19 15,3-4-8-15,0-2-42 16,-3-3-18-16,3-2-30 16</inkml:trace>
  <inkml:trace contextRef="#ctx0" brushRef="#br0" timeOffset="257549.6242">15289 13025 260 0,'-2'-2'99'0,"2"4"-54"0,2 1-55 0,4 0 16 15,0-1 5-15,0 4 7 16,3-4 4-16,0 1 4 16,3-3-14-16,3-3-2 0,3 1 0 15,0-4-6-15,0-2 0 16,-4 1 0-16,1-1 0 15,-6 0-2-15,-3 0 1 16,-6 2-2-16,-3 1-1 16,-6 0-2-16,-6 2 1 15,-2 3-1-15,-1 0-2 16,3 5 0-16,3 1 3 0,0 4 0 16,3 4 3-16,3-1 1 15,3 3 3-15,3 0-8 16,6-3 0-16,3 0-27 15,6-2-10-15,6-3-44 16,3-6-17-16,5 1-1 16</inkml:trace>
  <inkml:trace contextRef="#ctx0" brushRef="#br0" timeOffset="257906.1308">15590 13039 264 0,'-18'-11'101'0,"6"11"-54"0,-6 0-44 16,13 3 21-16,-7 2-12 0,-3 6 1 15,0 2 1-15,0 3 1 16,3 2-8-16,3 1-2 0,3 2-1 16,6-3-2-16,6-2 1 15,3-2-2-15,3-7 2 16,0-14 0-16,6-1 1 16,0-6-2-16,-1-4 1 15,-2-6-4-15,-3-2-2 16,0-1-5-16,-3-5 0 15,-3-2-1-15,-6 2 3 16,-3 3 6-16,-3 5 2 16,0 6 4-16,0 7 3 15,0 6-9-15,0 8-4 16,3 10-1-16,0 5 1 0,3 9 8 16,6 7 7-16,3 3-3 15,6 0-2 1,3 0-14-16,3-8-5 0,9-5-89 15,-7-5-78 1</inkml:trace>
  <inkml:trace contextRef="#ctx0" brushRef="#br0" timeOffset="258716.9001">16313 12880 180 0,'6'-13'68'0,"0"7"-36"0,0-7-22 0,-3 8 20 16,-3-3 2-16,-3-3 5 15,-3-5-5-15,-3 3 1 16,-3-5-19-16,-2 2 5 0,-4 11 2 16,-3 7-11-16,0 9-6 15,3 5-7-15,0 7-3 0,0 7 5 16,7 1 2-16,2 6 1 15,6 0-2-15,3 0 1 16,0-2-1-16,0-3-5 16,0-6 1-1,0-5-16-15,0-5-6 0,0-8-34 16,-3-3-13-16,-3-2-37 31</inkml:trace>
  <inkml:trace contextRef="#ctx0" brushRef="#br0" timeOffset="259366.281">16004 12973 312 0,'-6'-11'115'0,"9"8"-62"0,-9 3-46 0,9 0 26 15,3 0-17-15,3-2-3 16,3-1-8-16,6 0-4 16,2 1 0-16,4-1-4 0,6 3 2 15,0-3-17-15,2 3-5 16,4 0-22-16,-3 0-7 15,-6 6 6-15,-6-1 2 16,-7-2 15-16,-2-1 5 16,-9 4 33-16,-6-1 18 15,-3 0 10-15,-3 3 5 16,1 5-8-16,-1 3-3 16,3 3-4-16,3-1-2 15,3 1-6-15,6-3-1 0,9-3-4 16,2-3-1-1,4-4-5-15,0-6 0 0,0-6-3 16,-3-1 0-16,0-4 1 16,-4-2 1-16,-5-1-3 15,-9 1-1-15,-6 0-1 16,-2 0-2-16,-7 2-15 16,-6 3-7-16,0 3-7 15,0 2-2-15,6 3-21 16,3 0-9-16,6 0-14 15,9 0-3-15,6 0 29 16,6 0 20 0,3 0 27-16,3 3 38 0,6 5 17 15,-4 3-2-15,1 4-3 16,-6 1-10-16,-3 3-1 16,-3-3-21-16,-3-3 2 15,-3 0 0-15,0-2 7 0,-3-3 5 16,0-3-5-16,-3-5-1 15,0-3-2-15,3-2 1 16,0-6-11-16,6-2-4 16,-3 3-8-16,11-9 0 15,7 6-2-15,0 2-2 16,0 1-17-16,3 4-7 16,-1 4-38-16,4 2-17 15,-3 5-63-15</inkml:trace>
  <inkml:trace contextRef="#ctx0" brushRef="#br0" timeOffset="259903.3628">17462 12872 264 0,'-3'-19'101'0,"3"9"-54"0,-9-6-42 0,6 11 24 0,-8-3 2 15,-4-5 5 1,-3 2-4-16,0 0-2 0,-3 3-16 15,0 11-11-15,0 2-3 0,1 9-2 16,-1 7-2-16,3 8 0 16,3 3 3-16,3 5 0 15,6 2 1-15,3 1-3 16,6-3 2-16,0-3-12 16,3 1-7-16,-3-9-9 15,0-4-5-15,-3-7-63 16,-12-12-110 15,-12-11 105-31</inkml:trace>
  <inkml:trace contextRef="#ctx0" brushRef="#br0" timeOffset="260384.2412">16995 13012 344 0,'-12'-13'129'0,"15"10"-70"0,0 1-69 15,6 2 24-15,6-3-12 16,6 0 1-16,6 1 1 15,2-1-2-15,7 3-8 0,0 0-1 16,-1 3-28-16,7-3-12 16,-3 2-19-16,-3 1-10 15,-10-3 0 1,-2 3 14-16,-6-3 50 16,-6 2 57-16,-3-2 29 15,-6 3-10-15,-3-3 6 16,0 8-27-1,-6 5-24-15,3 3-3 0,0 3-2 16,3 2-1-16,6 0 0 16,3-3-5-16,0-2 0 0,3-2-5 15,0-4 0 1,2-5-3-16,1-7-1 0,0-4-6 16,-3-4 0-16,0-3 1 15,-3-6 1-15,-3-2 5 16,-3 2 4-16,-3 4 5 15,-3 1 2-15,0 4 1 16,3 2 0-16,0 5-11 16,-3 3-5-16,3 8-1 15,0 3 1-15,3 5 4 16,0 2 2-16,3-2-14 16,3 2-4-16,0-2-19 0,3-2-7 15,2-4-33-15,-2-2-15 16,3-3-14-1</inkml:trace>
  <inkml:trace contextRef="#ctx0" brushRef="#br0" timeOffset="260698.9407">17644 13057 284 0,'-12'-16'107'0,"12"16"-58"0,0-2-53 0,0 2 21 16,0 0-20-16,0 5-4 15,3 3 18-15,0 5 9 16,0 3-9-16,0 0 5 0,0 0 2 0,0 0-10 15,0-3-4-15,-3-3-3 16,0-2-1-16,0-2 6 16,0-6 4-16,0-3 3 15,0 0 5-15,0-5-8 16,0-2-3-16,3-3 0 16,0-3 2-16,3 0-2 15,3 3 1-15,6-1-10 16,2 4-3-16,1 2 0 15,3 3 3-15,3 5-15 16,-3 2-3-16,0 1-10 16,-1 2-4-16,-2 0-52 15,0 1-23-15,-3-4-8 16</inkml:trace>
  <inkml:trace contextRef="#ctx0" brushRef="#br0" timeOffset="260932.3585">17974 12877 288 0,'0'-8'107'0,"3"6"-58"0,0 4-62 0,-3 4 15 16,3-1 10-16,0 8 11 16,-3 0 4-16,0 6 2 15,0 7-16-15,0 9-6 0,0-1-2 16,-3 1-3-16,3-4 1 15,0-2-18-15,3-5-6 16,-3-5-41-16,0-3-15 0,0-3-48 31</inkml:trace>
  <inkml:trace contextRef="#ctx0" brushRef="#br0" timeOffset="261122.1805">17826 12986 352 0,'-24'-6'132'0,"33"1"-72"0,8 0-72 16,-8 5 20-16,3 0-6 16,3 0 3-16,3 0-2 15,3-3 0-15,3 3-1 16,3 0-2-16,-1 0 1 0,1 0-37 16,3 0-15-16,-6 0-58 15,-4 3-58-15,-2-6 55 16</inkml:trace>
  <inkml:trace contextRef="#ctx0" brushRef="#br0" timeOffset="261469.0777">18129 12893 272 0,'-9'0'101'0,"9"-2"-54"0,0 4-57 0,0 1 14 16,0 15-3 0,-3 6 23-16,0 5 12 15,0 6-18-15,0-4-3 0,0 1-1 16,3-5-4-16,0-6 0 15,0-5-6-15,0-3-1 16,0-8 3-16,0-5-3 16,0-5 0-16,3-6-6 15,0-5 0-15,3-2-1 16,0-3 2-16,3 2-4 16,3 6 2-16,3 2-3 15,0 3 2-15,0 8 1 16,3 6 2-16,-4 7 5 15,1 3 6-15,-3 2 1 16,-3 1 2-16,-3-1-6 16,-3 4-2-16,-3-4-20 15,0-2-9-15,3-5-38 16,0-1-15-16,3 1-47 16</inkml:trace>
  <inkml:trace contextRef="#ctx0" brushRef="#br0" timeOffset="261796.0398">18385 13107 324 0,'0'0'123'0,"6"0"-66"0,3 3-69 0,-3 0 18 16,0-1-3-16,0-2 11 16,12-2 2-1,0-4-8-15,-4-1-4 0,-2-1-1 16,0 0 0-16,-3-3 1 15,-3 0-5-15,-6 1 1 16,-6 2-7-16,-6 0-3 0,-6 3 1 16,1 2 3-16,-4 3-2 15,3 3 3-15,3 2 7 16,0 6 4-16,3 2 1 16,3 3 3-16,3 0-3 15,3 2 1-15,6 3-10 16,6-2 0-16,0-3-18 15,6-3-6-15,6-3-42 16,6-2-17-16,-1-2-32 16</inkml:trace>
  <inkml:trace contextRef="#ctx0" brushRef="#br0" timeOffset="262065.4338">18564 13081 264 0,'-12'0'99'0,"15"3"-54"0,-3 5-64 0,0 0 11 15,0 2 17-15,0 1 13 16,0 2 12-16,0 3 6 16,0 0-21-16,0-3-6 0,0-5-2 15,0 0-5-15,0-11 24 16,0-5 5 0,0 0-7-16,0-2-3 15,3-6-11-15,3-3-4 16,3 1-5-16,0 2-4 15,2 3-7-15,4 2-4 0,3 3-21 16,0 3-7 0,0 2-58-16,6 6-23 0,0-1-17 15</inkml:trace>
  <inkml:trace contextRef="#ctx0" brushRef="#br0" timeOffset="262831.049">19320 13070 180 0,'3'-10'68'0,"-3"5"-36"0,3-3-18 0,-3 5 22 16,0 0 4-16,-3 1 5 0,-3-1-18 15,-3 3-5-15,-3 0-14 16,0 5-7-16,-9 6-2 0,0 7-1 15,1 6-2-15,2 5 3 16,6 0 0-16,6-2-2 16,12-3 2-16,6 0 1 15,3-11 0-15,2-5 2 16,4-11 3-16,0-5 0 16,3-13 0-16,0 0-1 15,-3-3 2-15,-7-2-3 16,-2-4 0-16,-9 1 1 15,-6-2 0-15,-3-1 4 0,0 0 3 16,-3 3 2 0,4 8 5-16,-1 2-4 0,0 6 0 15,0 2-8-15,3 6-4 16,3 5-1-16,0 5-1 16,0 6 13-16,3 5 6 15,-3 8-5-15,6 10-1 16,0 6-7-16,3-3-2 15,-4 3-4-15,7-3-1 16,0-6-17-16,-3-4-8 16,3-6-24-16,0-3-8 0,0-7-45 15,0-3-17-15,0-5 11 16</inkml:trace>
  <inkml:trace contextRef="#ctx0" brushRef="#br0" timeOffset="262996.9202">19528 13076 324 0,'-6'0'123'0,"9"2"-66"0,-3 6-73 16,3 0 15-16,-3 3 1 15,0-1 4-15,0 6 1 16,0 3 2-16,3-1-4 16,0 1-13-16,0-3-3 0,0-3-58 0,0 0-25 15,0-5-17 1</inkml:trace>
  <inkml:trace contextRef="#ctx0" brushRef="#br0" timeOffset="263146.048">19570 12935 356 0,'-12'-7'132'0,"12"-4"-72"0,0 3-105 0,0 5 5 15</inkml:trace>
  <inkml:trace contextRef="#ctx0" brushRef="#br0" timeOffset="263193.131">19561 12914 318 0,'6'14'-96'15,"3"-1"5"-15,9 0 14 16</inkml:trace>
  <inkml:trace contextRef="#ctx0" brushRef="#br0" timeOffset="263414.9099">19736 13039 288 0,'-8'0'110'0,"-1"2"-60"0,-3 1-54 0,6 0 21 0,-3 2-13 15,0 3-2-15,0 0 5 16,3 0 3-16,3 2-5 15,9 4-1-15,3 4 2 0,6 3-3 16,6 0 0-16,-4 1 1 16,1-4 2-16,-6-2 3 15,-3 0 5-15,-3-3 9 16,-6-2 6-16,-6-3-7 16,-6-6-2-16,-6-4-19 15,-2-1-5-15,-4-2-15 0,3-1-3 16,0 1-12-16,3 0-7 15,3-1-39-15,6-4-16 16,6-3-23 0</inkml:trace>
  <inkml:trace contextRef="#ctx0" brushRef="#br0" timeOffset="263645.392">19927 12869 328 0,'-6'-8'123'0,"9"8"-66"0,-3 6-64 0,0-4 21 16,-3 6 6-16,0 6 7 15,-3 1 2-15,0 7 2 0,3 9-17 16,0 6-8-16,0 0-2 0,3 3-8 16,0-3-1-16,3-5-18 15,0-6-5 1,3-2-30-16,0-5-13 0,0-1-72 15</inkml:trace>
  <inkml:trace contextRef="#ctx0" brushRef="#br0" timeOffset="263842.9485">19722 13004 368 0,'6'-8'137'0,"5"6"-74"0,13-6-76 0,-6 8 22 16,6-3-5-16,3 0 2 16,5 3-5-16,4 0 0 15,0 3-1-15,6 0-51 0,-7 5-23 16,-5 2-70 0</inkml:trace>
  <inkml:trace contextRef="#ctx0" brushRef="#br0" timeOffset="264317.2521">20079 13049 284 0,'-12'-2'107'0,"12"4"-58"0,3-2-57 0,0 11-4 16,3 5 20-16,0 2 21 15,0 3 13-15,0 3-21 16,0 0-7-16,-3-3-6 0,3-5-2 15,-6-3 1-15,0 1-2 16,0-7 0-16,0-1 1 16,-3-6 3-16,3-3-2 15,0-5-2-15,0-8 2 16,0 0 2-16,5-2 0 16,1-1 0-16,0 1-8 15,3 2 0-15,0 3-10 16,3 2-4-16,0 3-31 15,0 0-11-15,0 3-14 16,3 2-3-16,0 1-22 16,3-1-34-16,5 3 44 15,-5 0 264 17,-3 11-70-32,-3-1-15 15,-3 3-47-15,-3 6-24 16,-3 2-12-16,0-2-5 15,0-1-4-15,0-2-3 0,0-3 1 16,0 1-23-16,0-7-8 16,0 1-78-1,0 0-69-15,-6-8 59 16</inkml:trace>
  <inkml:trace contextRef="#ctx0" brushRef="#br0" timeOffset="264467.9979">20278 12930 340 0,'-21'-13'126'0,"18"10"-68"0,3-2-98 16,0 5 4-16,3-3-24 15,6 1-3-15</inkml:trace>
  <inkml:trace contextRef="#ctx0" brushRef="#br0" timeOffset="264848.1792">20296 12896 258 0,'24'-5'-47'0,"0"-1"-23"15,-1 1-9-15,4 0 263 31,-6 5-91-15,-3 5-21-16,-3 11-31 16,-3 0-18-16,0 5-1 0,-3 5 1 15,-3 3-13-15,-3 1 1 0,0-4 2 16,-3-2-12-16,0 0-2 16,0-6 0-16,0-2 0 15,0-3-6-15,0-5-3 16,0-3-1-16,0-10-8 15,0-3 4 1,0-2 2-16,2-4 0 16,4 1 3-16,3 0 4 15,0 5 1-15,3 3 0 16,0 7 1-16,3 6 3 16,-3 6 9-16,0 1 4 0,-3 4 14 15,-3-1 6-15,-6-2-3 16,-3-2-1-16,-3-1-9 15,-3-3-4-15,-3-2-17 16,-3-2-6-16,-3-6-15 16,-3 0-3-1,3-8-21-15,4-6-8 0,-1 4-42 16,6-3-55 0,6-1 42-16</inkml:trace>
  <inkml:trace contextRef="#ctx0" brushRef="#br0" timeOffset="265187.4949">20668 13062 304 0,'0'6'112'0,"0"-1"-60"0,3 8-67 0,-3-2 16 15,3 2 1-15,-3 3 6 16,3 3 8-16,3-1 4 16,-3-2-10-16,3-3-3 0,3-2-1 15,3-3-3-15,3-3-2 16,0-5-5-16,-1-5 0 15,-2-3-7-15,0-6-1 16,-3-4 5-16,0-1 1 16,0 1 4-16,-3 2 1 15,0 3 1-15,-3 5 2 16,0 3-1-16,-3 5-1 16,6 5 3-16,0 5 0 15,3 1-1-15,3 5-2 16,0 5 1-16,2-5 1 15,1 0-3-15,0-3 0 0,3-2-30 16,-3-6-12-16,3-5-31 16,0-3-11-16,-3-5-8 15</inkml:trace>
  <inkml:trace contextRef="#ctx0" brushRef="#br0" timeOffset="265385.1159">21002 12880 276 0,'-3'-29'104'0,"3"21"-56"0,0 0-38 15,0 8 23-15,0 0-23 16,0 3-6-16,0 5 2 0,3 5 3 16,-1 11-4-16,1 2 12 0,0 8 6 15,3 9-7-15,0-1-4 16,0 3-7-16,0-3-4 16,-3-5-11-16,0-5-4 15,0-3-24-15,0-2-10 16,0-6-94-1</inkml:trace>
  <inkml:trace contextRef="#ctx0" brushRef="#br0" timeOffset="265597.8158">20790 13033 376 0,'-12'-10'140'0,"15"10"-76"0,3-3-79 0,0 3 19 0,0 0-10 16,3-2 4-16,6-1 1 16,9 0 1-16,3 3 0 15,2 0-18-15,10 0-8 0,0 0-46 16,-4 0-18-16,7 0-31 16</inkml:trace>
  <inkml:trace contextRef="#ctx0" brushRef="#br0" timeOffset="265791.0342">21290 13015 288 0,'-3'3'110'0,"3"2"-60"0,-6 3-39 16,6-3 26-16,-3 6-16 16,0 4-4-16,0 1-4 0,0 3 1 15,0-1-7 1,3 4-4-16,0-1 0 0,0-3-13 0,0-2-6 16,3 0-40-16,0 0-18 15</inkml:trace>
  <inkml:trace contextRef="#ctx0" brushRef="#br0" timeOffset="265923.6402">21266 12959 348 0,'-11'-21'129'0,"11"21"-70"0,2-3-78 0,-2 3 16 0,3-5-6 16,3 5 5-16,0-5-4 15,0 2 1-15,3 6 3 16,3 0-42-16,3 2-16 0,0 5-57 16</inkml:trace>
  <inkml:trace contextRef="#ctx0" brushRef="#br0" timeOffset="266181.6274">21383 13094 256 0,'-12'19'96'0,"9"-9"-52"0,3 4-49 16,3-4 17-16,3 6-3 15,2 0 5-15,4 0 1 16,6-8 3-16,6 0-10 16,0-6 0-16,3-4-1 0,-4-6 1 15,-2-3 2-15,-6-2 6 0,-3-3 4 16,-6-2 3-16,-6-4 1 16,-6 1-13-16,-6 0-7 15,-6 2-2-15,-3 4 0 16,-2 1-17-16,-1 4-4 15,3 5-13 1,6-1-5-16,6 4-29 0,6 2-12 16,3 0-41-1</inkml:trace>
  <inkml:trace contextRef="#ctx0" brushRef="#br0" timeOffset="266552.8882">21659 13065 292 0,'0'8'110'0,"9"0"-60"0,0 8-61 0,-6-6 18 0,0 6-3 16,-3 6 2-16,0-4 15 16,-3-2 9-16,0-3-16 15,0 0-3-15,0-5 0 0,3-2-1 16,0 2 2-16,0-8-4 16,0-3-3-16,0-8-2 15,6-5 0-15,0-2-4 0,0-3-2 16,3-3-5-1,3 0 0-15,3 6 2 16,3 2 1-16,0 5-2 16,-1 3 2-16,1 6 1 15,0 7 2-15,0 5 5 0,-3 4 6 16,0 2 4-16,-3 2 4 16,-3 3-7-16,-3 0-3 15,-1-5-4 1,-2 0-3-16,3-3-15 0,-3-2-5 15,6 2-32-15,0-5-14 16,0 0-40 0,3-3-51-16,0-5 51 15</inkml:trace>
  <inkml:trace contextRef="#ctx0" brushRef="#br0" timeOffset="267036.6305">22118 12875 332 0,'-3'0'126'0,"-9"5"-68"0,18-5-70 16,-9 3 18-16,0-1-7 15,3-2 2-15,-3 3 4 16,0 0 2-16,0-1-3 16,0-2-3-16,3 0 2 0,0 0-2 0,0 0 2 15,0-2-4 1,9-1 0-16,0-2 1 0,6-1 2 16,3-2-3-1,5 0 0-15,4 3 1 0,3 0 0 16,-3 2-3-16,-4 3 0 15,7 0 2-15,-9 3 2 16,-3 2 2-16,-6 0 1 16,-3 1 11-16,-3 2 7 15,-6 5-2-15,-3 0 0 16,-3 0-7-16,-3 1 0 16,0-1-10-16,0 3-4 15,0 0 0-15,3-3 2 16,3 0-35-16,3 0-15 15,0 0-59-15,0 3-23 0,0-2 8 32</inkml:trace>
  <inkml:trace contextRef="#ctx0" brushRef="#br0" timeOffset="267248.0631">22299 13229 420 0,'-9'0'156'0,"12"-2"-84"0,0 4-97 16,0 1 17-16,-3-3-1 15,3 2 4-15,-3-2-12 0,0 0-3 16,6 3-100-16,-3 0-45 16,-3-3 44-1,9 0 23-15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1-29T23:40: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16385 4990 160 0,'0'-3'60'0,"0"3"-32"0,3 3-22 0,-3-3 15 16,0 0-2-16,3 0 1 15,0 0 0-15,3 0 0 16,0 0-11-16,3 0-1 0,3 0 2 16,8 0 0-16,1 0 2 15,3 3-4-15,3-1-3 16,6 4-2-16,-1-4-3 16,7 1 1-16,9 0-1 15,2-1 2-15,10 4 1 16,-1-1-1-16,4-3-2 15,2-2 3-15,13 0 2 16,2-2-4-16,0 2-1 0,4 0 2 16,-10 0 1-16,7 0 1 15,-1 0 0-15,3 0-2 16,-2 2 1-16,-4 1-2 16,3 0 2-16,4-3-2 15,2 0-1-15,-3 0 1 16,1 2-1-16,-4-2 2 15,6 0 1-15,-2 0 1 16,-1 0 2-16,0 0-1 16,-5 0 0-16,-4 0 1 15,7 0 3-15,-7 0-2 16,-6 0 1-16,-2 0-7 0,-7 3-1 16,1-3 0-16,3 3 2 15,-7-3-1-15,-2 0 2 16,-1 0-2-16,-2 0-1 15,-4 0-2-15,-5 2 1 16,-9 1 1-16,3-3 2 16,-10 0-1-16,-5 0-1 15,-9-3-15-15,-6 1-5 16,0-4-61-16,-12 1-24 16,-6-11-6-1</inkml:trace>
  <inkml:trace contextRef="#ctx0" brushRef="#br0" timeOffset="1249.7157">17799 5196 164 0,'12'-21'63'0,"-12"19"-34"0,3-1-16 15,0-2 19-15,0 2-3 16,-3 0 12-1,-3 17-15-15,-3 4-13 16,-3 6-13-16,-3 8-5 0,-6 2-1 16,0-2 2-16,0-3 15 15,0-3 9-15,6-2-7 16,1-5-4-16,5-3-6 16,0-6 0-16,3-5 0 15,3-5 1-15,6-2-2 0,3-3-2 16,5-11-4-16,1-3-2 15,6-2 0-15,3-3 2 16,0-2-1-16,0-6 4 16,-4 0 0-16,1 6 1 15,-3 5 0-15,-3 2 0 16,0 8 2-16,-3 9 1 16,-3 2 5-16,3 13 5 15,-3 6 2-15,-1 4 3 16,1 4-6-16,3-1-2 15,0-2-8-15,0 0-1 16,3-3 1-16,-3-2 3 16,0-3-4-16,0-3-3 0,-3 0-26 15,0-8-9-15,0 1-34 16,-4-4-15 0,-2 1-20-16</inkml:trace>
  <inkml:trace contextRef="#ctx0" brushRef="#br0" timeOffset="1431.0432">17900 5300 172 0,'6'-6'66'0,"-6"4"-36"0,3 4-24 0,-3-2 15 16</inkml:trace>
  <inkml:trace contextRef="#ctx0" brushRef="#br0" timeOffset="1596.4131">17906 5308 333 0,'-3'18'27'16,"-6"6"-13"-16,-3 13-3 0,-3 11 0 16,0 10 0-16,3-3 3 15,6-2-1-15,3-5 2 16,9-8-2-16,6-3 2 15,9-3-4-15,9-8-1 16,3-4-9-16,5-7 0 16,7-4-30-16,-3-3-13 15,2-3-86-15</inkml:trace>
  <inkml:trace contextRef="#ctx0" brushRef="#br0" timeOffset="2523.3694">18534 5818 116 0,'0'-2'44'0,"0"4"-24"0,3-20-17 0,-3 15 12 15,3-2 13-15,0 2 9 0,-3-2 3 16,0 0 0-16,0-1-21 16,-3 1-5-16,0 0 0 0,0-1 1 15,-6 4 3-15,-9 2-6 16,0 2-2-16,-3 6-3 15,4 6-2-15,-1 4-8 16,0 1-2-16,6-1 2 16,3 3 1-16,6-2-3 15,3 2-1-15,6-3 3 16,9-2 1-16,6-2-14 16,3-4-4-16,2-2-23 15,1-5-10-15,3-6-43 16</inkml:trace>
  <inkml:trace contextRef="#ctx0" brushRef="#br0" timeOffset="2898.0541">18802 5763 260 0,'-12'-8'96'0,"9"5"-52"0,-6 6-43 0,0-1 19 16,-6 4-9-16,-3-1-1 15,-2 13-4-15,-1 1-1 16,3-1-3-16,0 1-4 0,6 0 1 15,3-1-1-15,6 1 0 16,3-4 6-16,6-1 2 16,0-4 0-16,3-4-1 15,3-4 1-15,3-4 1 16,-3-4-3-16,3-4-1 0,-4-1 1 16,-2-2 2-16,0-3 1 15,-3 0 1-15,-9 0-4 16,0 3-3-16,0 2 4 15,0 3 4 1,-3 8-10-16,6 6-1 0,-3 2-1 16,6 2-2-16,6 4 1 15,0 1 3-15,0 4 0 16,0-3 1-16,3 0-25 16,0-3-8-16,3-3-18 15,-3-4-9-15,0-4-51 16</inkml:trace>
  <inkml:trace contextRef="#ctx0" brushRef="#br0" timeOffset="3261.0461">18876 5802 228 0,'-6'14'85'0,"9"-12"-46"0,-3 3-48 16,0-5 19-16,3 11-2 15,0 2 9-15,0 1 4 16,0-1-10-16,-3 3-2 0,0-6 1 15,0 1-4-15,0-3-1 16,0-3-2-16,0 0 0 16,0-5 2-16,0 0 2 15,0-5-6-15,0-3 0 16,0-2-3-16,3-1-2 16,0-8 5-16,3 1 1 0,3 2 2 15,0 0 0-15,6 3 0 16,-3 2 0-16,0 6-5 15,-3 2 1-15,-1 9 0 16,1 4 2-16,0 1-3 16,0 2 0-16,-3 0 1 15,0 3 2-15,0-3-3 16,0 3 0-16,-3-2-37 16,3-4-16-16,0-2-66 15</inkml:trace>
  <inkml:trace contextRef="#ctx0" brushRef="#br0" timeOffset="3470.6658">19141 5741 328 0,'-15'-7'123'0,"15"4"-66"0,0-2-71 0,0 2 19 16,-3 0-5-16,0-2 2 15,0-3-5-15,0 0 0 16,0 0 1-16,3-5-37 0,0 0-13 16,6-8-137-1,6-1 69 1</inkml:trace>
  <inkml:trace contextRef="#ctx0" brushRef="#br0" timeOffset="3665.8839">19302 5466 248 0,'-3'8'93'0,"9"5"-50"0,-3 17-50 0,0-12 16 0,-3 14 1 15,-3 5 3-15,0 3 0 16,0 5 0-16,0-3-7 16,3-2-4-16,0-3 1 0,0-3-9 15,0-5-1-15,0-2-36 16,0-9-14-16,0-5-50 15</inkml:trace>
  <inkml:trace contextRef="#ctx0" brushRef="#br0" timeOffset="3849.3079">19195 5781 316 0,'-15'-2'118'0,"18"-1"-64"0,15 0-63 0,-9 1 20 15,3-1 1-15,5-2 4 16,1 2-10-16,9 0-3 16,6-2-2-16,0 2-30 0,-1 1-10 15,4-1-98 1</inkml:trace>
  <inkml:trace contextRef="#ctx0" brushRef="#br0" timeOffset="4168.393">19736 5802 252 0,'0'45'93'0,"3"-29"-50"0,0 13-39 0,0-13 21 0,-3 3-3 0,0-1 2 16,0 6-9-1,-3-3-2-15,-3 3-7 16,-2-3-4-16,-4-5 1 0,-3 0-11 16,-6-6-2-16,0-2-28 0,-3-10-13 15,0-4-17-15,1-7-8 16,-4-3-12-1</inkml:trace>
  <inkml:trace contextRef="#ctx0" brushRef="#br0" timeOffset="4348.7651">19662 5614 272 0,'3'-2'104'0,"-3"2"-56"0,6 13-65 0,-6-8 14 0,3 1-24 16,0-1-8 0,-3 3-23-16,3 2-9 0,0-2-10 15,3 3-3 1</inkml:trace>
  <inkml:trace contextRef="#ctx0" brushRef="#br0" timeOffset="4670.1198">19748 5779 192 0,'3'10'74'0,"0"9"-40"0,-3 7-31 15,3-15 17-15,-3 2 1 16,3 3 4-16,-3 2 0 16,3-2 0-16,0 0-14 15,0-3-2-15,3-2 1 0,0-3-6 16,6-3 0-16,0-5 2 16,3-3 1-16,0-5-3 0,-3-2-1 15,0-1-3-15,-4-2-1 16,-2-5-1-16,0-6 0 15,-3 5 2-15,0 3 2 16,0 6-3-16,0 2 0 16,-3 8-6-1,3 8 4-15,0 2 3 16,0 1 1-16,3 0-1 16,0-1 1-16,0 3-1 15,3-5-18-15,0 0-8 0,3-2-24 16,3-6-11-1,3-3-40-15</inkml:trace>
  <inkml:trace contextRef="#ctx0" brushRef="#br0" timeOffset="4943.936">20106 5784 276 0,'-21'-8'104'0,"6"8"-56"0,0-3-45 16,9 6 23-16,-3 0-11 15,0-3 0-15,0 7-12 16,0 1-1-1,6 6-7-15,3-1 1 0,6 3-3 16,3 0 0-16,-3 2 6 16,3 3 5-16,-3-2 9 15,0-3 6-15,-6-3 2 16,0 0-1-16,-6-2 1 16,-3-3-1-16,-3-3-9 0,0-5-4 15,-3-3-20-15,1-2-6 16,-1-3-22-16,3-3-9 15,3 1-33-15,6-11-12 16,3-6-14 0</inkml:trace>
  <inkml:trace contextRef="#ctx0" brushRef="#br0" timeOffset="5200.7729">20207 5514 240 0,'-3'-3'90'0,"6"3"-48"0,-3 3-47 0,0-3 17 0,3 5 11 15,0 6 7-15,0 15-4 16,0 6-1-16,0 10-14 16,0 6 0-16,0 2 0 0,3-2-9 15,0-6 0-15,5-2-2 16,-2-6 2-16,0-7-21 15,0-9-7-15,-3-5-44 16,0-7-20-16,-12-12-22 16</inkml:trace>
  <inkml:trace contextRef="#ctx0" brushRef="#br0" timeOffset="5349.6184">20073 5728 360 0,'15'-2'134'0,"11"-1"-72"0,10 0-70 0,-18 3 23 16,9 0-6-16,6-2 2 16,2-4-21-1,7 1-8-15,0-3-139 0,8-13-62 16</inkml:trace>
  <inkml:trace contextRef="#ctx0" brushRef="#br0" timeOffset="6320.2646">20701 5511 184 0,'-3'-5'68'0,"0"2"-36"0,3 3-33 15,0 0 12-15,0 0-1 0,0 6 1 16,3 2 6 0,0 5 3-16,-3 19-10 15,3 5 1-15,-3 5 0 0,0 3 0 0,0-3 3 16,0-5-1-16,0-2 2 15,0-9-2-15,0-2 0 16,0-6-3-16,0-2-1 16,0-5-1-16,0-3 0 15,0-8 0-15,0-3 0 16,0-2-11-16,0-11-5 16,3-2-3-16,0-1-1 15,0 3 7-15,9 3 2 16,3 2 0-16,-1 1 0 15,1 4-1-15,3 4 0 0,0 10 5 16,0 5 1 0,0 0 15-16,-6 0 6 0,-3 3-3 15,-6 0 1-15,-6 0-6 16,-3 3 1-16,-3-6-7 16,-3-3-3-16,-6-2-3 15,-3-2-3-15,0-4-17 16,3-2-9-16,4-2-17 15,2-1-6 1,3-2-18-16,3-1-6 0,6-4-33 16</inkml:trace>
  <inkml:trace contextRef="#ctx0" brushRef="#br0" timeOffset="6681.2488">20885 5818 228 0,'3'0'85'0,"0"0"-46"0,6 3-39 0,-3 5 16 15,3 0 0-15,0 0 2 16,6-3 4-16,0 0 1 16,3-5-12-16,0 0 0 0,-1 0 0 15,1 0-6-15,-3-5-1 16,-3-6-2-16,0 1 1 16,-3-1 0-16,0 1 3 15,-6-4-1-15,-3 4 0 16,-6-1-3-16,-3 3-2 15,-3 3 1-15,-6 2 1 16,0 3-3-16,-2 6 0 0,2 7 1 16,3 3 0-1,0-3 0-15,3 0 0 16,3 0 0-16,6 3 0 0,3 0 0 16,6 0 0-16,6 3 0 15,9-6 2-15,3 0-10 16,2-2-4-16,1-6-36 15,0-2-16-15,6-6-60 16</inkml:trace>
  <inkml:trace contextRef="#ctx0" brushRef="#br0" timeOffset="7177.8322">21570 5734 240 0,'-6'-3'90'0,"3"3"-48"0,-9 3-38 0,6-1 19 15,-3 3-9-15,-6 3 0 16,-5 0-4-16,-1 14 1 15,0-1-6-15,0 0-3 0,3 0 1 16,6-2-2-16,6-1-1 16,3 1-2-16,6-6 1 0,3-3 1 15,6-2 2-15,9-5-6 16,-3-6 1-16,0-2-4 16,-3-3 0-16,0 0 4 15,-7-2 3-15,1-4 7 16,-3-7 4-16,-6 3 2 15,0 2 5-15,-3 3-8 16,3 5-1-16,-3 0-3 16,3 2 1-16,0 6-9 15,0 8 0-15,0 6-5 16,3 1 0-16,0 1 4 16,3 3 1-16,0 2-1 15,3-2 0-15,0-4-23 16,0-4-7-16,0-3-30 0,0-5-13 15,9-6-23 1</inkml:trace>
  <inkml:trace contextRef="#ctx0" brushRef="#br0" timeOffset="7536.3179">21704 5752 244 0,'-6'0'90'0,"3"3"-48"0,3 5-51 0,0-3 12 16,0 8 4-16,0 6 8 15,0-3 7-15,0-1 4 16,-3-1-13-16,0-4-1 0,0 1 1 16,3-3-7-16,-3-3-3 15,0 3 0-15,3-8 9 16,3 0 0 0,3-3-8-16,-3-10-2 15,3-5-4-15,0-1 0 0,3 3 0 16,3 0-2-16,3 3 0 15,0 5 0-15,2 3 3 16,1 5 0-16,0 3-2 16,-3 7 2-16,0 6 10 15,0-3 3-15,-6 3-8 16,-3 0-1-16,-3-3-3 16,0 0 2-16,0 1-23 15,6-6-72 1,5-6-72-1</inkml:trace>
  <inkml:trace contextRef="#ctx0" brushRef="#br0" timeOffset="7800.7655">22267 5741 236 0,'0'6'90'0,"0"-1"-48"0,-3 6-40 0,3-1 19 15,0 9 7-15,-3-1 4 0,0 1-12 16,3 2-6-16,0 0-9 16,0 0-4-16,0-2 0 15,3-3-21-15,0-6-9 0,3-2-49 16,-4-10-20-16,4-4-2 15</inkml:trace>
  <inkml:trace contextRef="#ctx0" brushRef="#br0" timeOffset="7968.4246">22234 5572 312 0,'-12'0'118'0,"12"3"-64"0,3-3-76 16,0 2 11-16,3 6-5 15,0 0 4-15,6 8-17 0,0 0-8 16,8 0-67-16,7 0-30 16,0-3 65-16,0-2 34 15</inkml:trace>
  <inkml:trace contextRef="#ctx0" brushRef="#br0" timeOffset="8394.2482">22576 5723 284 0,'0'-3'107'0,"-3"-2"-58"0,-15 2-42 0,15 1 23 16,-6 2-12-16,0 2 0 16,-2 4-11-16,-4 4-4 15,-3 3-2-15,0 9-4 0,-3 1 0 16,6 1 2-16,9 0 0 16,0 0-2-16,6-3 2 0,6 0-1 15,3-5 0-15,3-5 4 16,3-6 3-16,0-5 0 15,-3-8 2-15,6-3-4 16,-3-4 0-16,2-12-1 16,-8 1 1-16,-3-3-4 15,0-3 0 1,-3-13 1-16,-9 2 0 0,0 4 0 16,0 2 0-16,0 8 0 15,0 5 2-15,3 8 3 16,0 3 2-16,-2 7-8 0,5 12-4 15,0 10 5 1,5 13 1-16,4 5 5 0,0 1 1 16,3 7-3-16,0-2-3 15,0-6-3 1,0-2 1-16,0-6-32 0,0-5-13 16,3-5-85-1,0-5-50-15</inkml:trace>
  <inkml:trace contextRef="#ctx0" brushRef="#br0" timeOffset="8738.0824">22749 5768 304 0,'0'3'115'0,"6"-9"-62"0,3 9-66 0,-3 0 17 0,0-3 7 15,2 2 7-15,7 1 3 16,0 0-1-16,0-3-10 15,0 0-6-15,0-3-1 0,0-2-2 16,-3-1 2-16,-3-2-2 16,-3-2 2-16,-6-1-4 15,0 1 0-15,0-1-1 16,-6 3 0-16,-9 3-5 16,-6 5 0-16,0 0-2 15,-3 8 3-15,0 2 4 16,4 4 3-16,-1 4 4 15,9 3 4-15,-3 0-4 0,12-2-1 16,6-1-2-16,9 4-2 16,0-4-15-16,12-2-7 15,2-5-40-15,7-6-15 16,0-5-46 0</inkml:trace>
  <inkml:trace contextRef="#ctx0" brushRef="#br0" timeOffset="9117.1803">23177 5718 336 0,'-15'-14'126'0,"7"14"-68"0,-1-5-59 0,3 5 25 15,-3 3-16-15,-3 2-4 16,-6 3-6-16,-6 5 1 16,-3 8 1-16,7 6 0 0,2 2 2 15,3 0-6-15,9-2 1 16,6 2-1-16,9-8 2 0,6-5-6 15,3-6 1-15,2-4-8 16,1-9-3-16,3-5 3 16,-3-3 4-16,-6-2 6 15,0-16 5-15,-9 0 10 16,0 0 3-16,-12 2 7 16,6 6 4-16,-3 5-3 15,0 3-3-15,0 5-17 16,3 8-5-16,3 5-1 15,3 11 2-15,5 8 6 0,7 5 3 16,3 3 0-16,9 0 1 16,0 0-4-1,2-1 0-15,-2-7-45 0,9-5-19 16,3-19-89 0</inkml:trace>
  <inkml:trace contextRef="#ctx0" brushRef="#br0" timeOffset="66342.0701">2472 10888 132 0,'-3'-3'49'0,"3"0"-26"0,-3 1-18 0,3 2 13 16,0-3 10-16,0 3 4 15,-6-3 6-15,4 1 3 16,2 2-22-16,0 0-2 0,0 0-2 16,0 0-8-16,11 2 2 15,4 1 4 1,3 0 2-16,6-1 3 15,9 1-6-15,11-3-2 16,4 0-3-16,6 3 0 16,11-3-2-16,-5 0 0 15,14-3-3-15,6 0-2 16,-2 3 1-16,5 0 1 0,-3 0 1 16,13 0 1-16,-1 0 0 15,0 0 2-15,1 0-5 16,-4 0-1-16,9 0-2 15,-3 0 0-15,-5 3 2 16,-4 0 2-16,0-3-1 16,10 0-1-16,-4 0 1 15,-6 2 1-15,0-2-1 16,4-2-1-16,11-1 1 16,-9 0 1-16,0 3-1 15,-2 0 2-15,-4-2-4 16,9 2 0-16,-5 0 3 0,-1 0 1 15,3 2-4 1,0 1-1-16,10 0 1 0,-13-1 2 16,24 4 0-16,-6-6-1 15,0 0 1-15,1 0 1 16,-13 0 1-16,-6 2 3 16,-6 3-1-16,-5-5 0 15,-1 3-3-15,1-3-2 16,-10 0 1-16,-11 0-1 15,-13 3 0-15,-5-3 0 16,-9-3-14-16,-6-2-5 16,-7-3-52-16,-2 3-23 0,3-6-38 15</inkml:trace>
  <inkml:trace contextRef="#ctx0" brushRef="#br0" timeOffset="67364.6744">7643 10806 140 0,'-6'-3'52'0,"6"3"-28"0,-3 0-26 15,3 0 9-15,-3 3 12 0,0-1 8 16,0-2-1 0,0 0 2-16,3 0-16 0,0 0 4 0,0 0 4 15,6 3-2-15,3-3-1 16,6 0-3-16,8 0-1 16,1 0-1-16,3 0 2 15,0 0-5-15,6 0-1 16,5 0 0-16,4 0 0 15,0 0 0-15,8 0 0 16,10 3-4-16,-1-1-1 16,10 3 3-16,5-2 1 15,9 0-1-15,13-1 1 0,-7 4-6 16,9-1-1-16,0-2 2 16,10-1 3-16,-13 4-2 15,6-1 0 1,-3-2 1-16,7 2 0 15,-1-3 0-15,0 4 0 0,-6-1 0 16,-3 0 0-16,10 1 0 16,-13-1 0-16,-3-2 0 15,0-1 2-15,-11 1-5 16,-1-1-1-16,4-2 4 16,-10 0 5-16,-9 0-1 15,-8 3 1-15,-3 0-3 16,-7-1-1-16,-5-2-3 15,3 0 1-15,-10 0-2 16,-5-2-1-16,-9-1 1 0,-6 0-1 16,0-2-22-16,-3 0-8 15,-3 0-36-15,0 2-13 16</inkml:trace>
  <inkml:trace contextRef="#ctx0" brushRef="#br0" timeOffset="68525.0174">12917 10782 124 0,'-6'-3'46'0,"3"3"-24"0,3 0-13 0,0 0 14 16,0 0-7-16,-3 3 1 15,0-1-6-15,0 1 1 16,0 0-7-16,0-1-3 0,0 1-1 15,0 0 1-15,0-3 1 16,0 2 1-16,0 1 2 16,-2 0 6-16,2-3 2 15,0 0-1-15,0 0 2 16,3 0-2-16,0 0 2 16,0 0 1-16,0 0-1 15,0 0 4-15,0 0 0 0,6 2-4 16,5 1 1-16,4-3-5 15,3 0 1-15,6-3-5 16,9 1 1-16,11-1 1 16,10 3 2-16,3 0-1 15,8-3-1-15,15 1-3 16,22-1-1-16,-7 3-1 16,6 0 0-16,3-3-2 15,6 1 1-15,-14 2 4 16,-7 0 4-16,-6-3-2 15,-5 0 2-15,-13 1-4 16,-5-1-2-16,-7 3-2 16,-5 0 0-16,-9 0 0 15,-4 0 1-15,-5 0-5 16,-6 0 1-16,-3 0-24 0,-6 0-10 16,-4 0-39-16,-2 8-116 31</inkml:trace>
  <inkml:trace contextRef="#ctx0" brushRef="#br0" timeOffset="73835.7345">5711 12004 228 0,'-3'-10'85'0,"6"10"-46"0,-3-6-37 0,0 4 19 0,6-1 2 16,0 0 6-16,0 3-3 15,-6 0-1 1,0 0-13-16,6 6-12 0,0 7-5 16,0 5 4-16,0 1 2 15,0 2 1-15,-1 3-2 0,1 0 1 16,0 2 1-16,0-2 1 16,0-3 3-16,0-2-3 15,-3-1 0-15,0-2-1 16,0-3 1-16,0-2-4 15,0-3 0-15,0-3-23 16,0-2-54-16,0-6 0 16,0-2-34-1</inkml:trace>
  <inkml:trace contextRef="#ctx0" brushRef="#br0" timeOffset="74138.875">5943 11996 184 0,'3'-8'68'0,"-3"8"-36"0,3-2-29 0,-3 2 15 16,0 0-3-16,0 0 17 15,3 8-5-15,0 7-13 16,0 4 2-16,0-1 4 0,0 6-5 15,0 3 2 1,0-1-8-16,3 1-1 0,3-1-4 16,0-2-1-16,0 0-1 15,-3-3-2-15,0-5-10 16,-1-3-6-16,1-2-52 16,0-3-20-16</inkml:trace>
  <inkml:trace contextRef="#ctx0" brushRef="#br0" timeOffset="74738.1029">5702 12576 168 0,'-9'5'63'0,"9"-2"-34"0,0-1-14 0,0 1 20 0,0-3 3 15,0 3 4-15,0-1-3 16,0 1 0-16,-3-3-21 16,3 0 5-16,0 0 1 0,0-3-4 15,0 1-1 1,0-4-5-16,3-2-1 0,3-2-3 15,3-1 1-15,3-2-6 16,3-6-3-16,3-2 1 16,5 3 0-16,10-3-1 15,0 2-2-15,3 3 1 0,2 3 1 16,1 5-1-16,3 3-1 16,-1 5 1-16,-2 2-1 15,-3 4 0-15,-1 2 0 16,1-1 0-16,0 4 2 15,-6 0 1-15,-4-3 1 16,-2 0 0-16,-6-3 0 16,-3 0-16-16,-6-2-6 15,0-1-40-15,-6-7-136 32</inkml:trace>
  <inkml:trace contextRef="#ctx0" brushRef="#br0" timeOffset="78841.2201">6565 13078 192 0,'-3'-2'71'0,"6"-1"-38"0,-3 3-28 16,0 0 19-16,0-3-4 15,0 1 3-15,3-1-7 16,0 0-1-16,-3 1-9 16,0-1-4-16,3 3 1 0,0 0-4 15,3 0-2-15,0 0-1 16,0 3 0-16,-3 2 3 0,0 0 2 15,0 1 4 1,-3-1 2-16,0 0 3 0,-3-2 4 16,0 0-4-16,-3-1 0 15,0-2-4-15,0 0-1 16,0 0-1-16,0-2 2 16,3-4-3-16,3 4-2 15,-3-4 0-15,3 4-1 16,0-1-5-16,6 3-1 15,0 0 3-15,0 3 1 16,-3 2 2-16,3 0 0 16,-3 3 0-16,0-2 0 15,-3-1 4-15,-3 0 2 16,0 0 2-16,-3-2 0 16,0 0 0-16,0-3 2 0,0 0-5 15,3-3-3-15,0-2-1 16,0-1 1-16,3-1-1 15,3 1-1-15,0 1-4 16,0 0-2-16,3 2 0 16,0 3 2-16,0 3 2 15,-6-3 1-15,6 2 3 16,-6-2 1-16,0 3 12 16,0 2 7-16,-3-2-7 15,-3-3-1-15,0 0-8 16,0 0-2-16,0-3-2 15,3 1 1-15,0-1-11 16,0 0-4-16,3 1-38 16,0-1-15-16</inkml:trace>
  <inkml:trace contextRef="#ctx0" brushRef="#br0" timeOffset="80171.4765">6675 12539 112 0,'-12'-6'44'0,"12"-7"-24"0,0 5-17 16,0 6 12-16,0-1 0 16,0-5 3-16,0 0 3 0,0 0 4 15,0 0-13-15,0 3 0 0,0 0 1 16,0 2-3-16,0 0 2 16,0 3-7-1,0 0-1-15,0 8 0 0,-3 5 0 16,0 1-2-16,-3 4 1 15,1 9 2-15,-1 4 4 16,-3 14 2-16,0 0 1 16,0-2 2-16,3-4 4 15,0-2-10-15,0-8-4 16,3 1 1-16,0-7 4 16,0-4 4-16,0-1 2 0,3-4-8 15,-3-6-2 1,0-3 8-16,3 0 3 0,0-7-3 15,0-4-3-15,0 1-5 16,3-3-2-16,-3-3 1 16,3-2 0-1,0 0-2-15,0-6-2 0,0-4-2 16,0-9 1-16,0 3 1 16,0-6 2-16,0 4-1 15,0-1-1-15,0 3 1 16,0 0-1-16,0-3-3 15,0 3 2-15,-3 5 1 16,9 0 0-16,-3 6 0 16,0 2 0-16,-3 3 0 0,0 2 0 15,0 3-3-15,-1 0 0 16,-2 3-1-16,0 2 0 16,0 3 0-16,0 0 0 15,0 5 0-15,3 14 0 16,-3 2 0-16,0 3 3 15,0 5 0-15,-5 5 1 16,2 4 2-16,0 4 1 16,0-5-4-16,0-3-1 15,0-5 3-15,0-2 1 16,0-6 2-16,0-5 0 16,0-3-5-16,0-5-1 15,0 0-15-15,0-8-43 16,0-3-6-16,0-5-59 15</inkml:trace>
  <inkml:trace contextRef="#ctx0" brushRef="#br0" timeOffset="82275.3715">6678 12409 164 0,'-15'-5'63'0,"15"5"-34"0,0-3-23 0,0 3 17 16,0 0-1-16,6 3 2 15,-6-3-11-15,6 0-3 16,-3 0-6-16,3 0-3 0,0 2 0 15,3 1 1-15,0 0 3 16,3-1-4-16,0-2-3 16,0 0 1-16,0 3 0 15,0-3 1-15,-1 0 2 16,-2 3-1-16,-3-1 2 16,0-2-2-16,-6 0 2 15,0 0-2-15,0 5-1 16,-3 1 1-16,-3 7 1 0,-3 6-3 15,-2-1-2-15,-1 3 2 16,0 3 2 0,0 5 4-16,-3 8 4 0,-3 8-4 15,3-3-3-15,0-2-1 16,3-5 1-16,3-1 1 16,1-8 3-16,-1 1 3 15,3-6 2-15,0-2-3 16,0-4-3-16,0 1 0 15,0-2-3-15,3-4-2 16,0-2 3 0,0 0 2-16,0-3-2 15,0-7 0-15,3-6 1 16,0 0 0 0,0-3 0-16,0-2-5 0,0-3 1 15,3-2-5 1,0-4 1-16,0-7 2 0,3-5 1 15,0-3-2-15,3 2 2 16,0 4 3-16,-3-1 1 16,0 6-1-16,0-4 1 15,-1 1-2-15,1 3-1 16,-6 5 3-16,6 2 0 16,-6 6-4-16,6 2 1 15,0 1-2-15,-3 4-2 16,0 4-2-16,0 10 1 0,-3 5 1 15,-3 6-1-15,0 2 4 16,-3 5 2 0,-3 1 0-16,0 4-1 0,4 1 1 15,-1-5 1-15,0-6 1 16,3-5 1-16,0-3 0 16,0-5 2-16,0-8 1 15,3-8 1-15,0-5-4 16,0-3-1-16,0-3-1 15,6-2-2-15,0 0 1 16,0 0 1-16,5-3-6 16,-2-5 1-1,-3 8-1-15,0 5 2 0,0 3 1 16,-3 7-4 0,0-2 1-16,0 8 0 0,-3 0-1 15,0 0 6-15,0 0 1 16,3 8-3-1,-3-2 1-15,0-1 0 16,0 0 0 0,0 0 0-16,0-5 2 0,0 0 1 15,0 0-1 1,0 0 1-16,3-5-2 0,0 0 2 16,0 0-2-16,-3-1-1 15,3-7 3 1,-3 2-4-16,0 3 0 15,3 1-1-15,-3 1 0 0,0 1 0 16,0 5-2-16,0 0 0 16,-3 8 0-1,3 0 3-15,-3 5 0 16,3-2 1-16,-3-3 0 16,0 0 2-16,3-3-3 15,0 0-2-15,-3 0-14 16,0 1-6-16,-3-1 3 15,3-2 4-15,0 2-4 16,0 0-2-16,0 0 1 16,3-2 0-16,0 0 3 15,0-3 1 1,3 0 10-16,0 0 10 16,0-3 8-16,0 0-1 15,0 1 0-15,0-9 2 16,0 3-6-16,0 0-1 15,0 3-3-15,0 0 1 16,-3 2-2-16,0 1-1 16,3-1-2-16,-3 3 1 15,0 0 1-15,0 8 4 16,0 2 0 0,-3 1 1-16,0 2 1 15,-3 0-3-15,3 1-2 16,0-4 0-16,-3 1 1 0,3-3 1 15,0-3 1-15,0 0 0 16,0-2 0-16,3-3 2 16,0 0 1-16,3-3-3 15,0-2-1-15,3-3-1 16,-3 0-2-16,3 0 1 16,0 0-1-16,0 0 0 15,0 0 0-15,0-5 0 16,-3 3 0-16,0-6-3 15,0 3 5 1,0-1 0-16,0 4-3 16,0 2-1-16,0 0 1 15,-3 3 0-15,0-1-2 16,0 4 2-16,0 2 1 16,0 0 2-16,0 0-3 0,0 8-2 15,0-1 2-15,-3 7 2 16,0-4 2-1,0 1-1-15,0-3 1 16,0 0-2-16,0-3-1 16,0 0 1-16,3-2 1 15,0 0-1-15,0-3 2 16,0 0 0-16,0 0 3 16,3-8-3-16,0 0-2 15,0-5 6 1,0-1-8-16,0 4-2 15,-3 2 0-15,0 2-2 0,0 4 4 16,0-1 2-16,0 1 0 16,-3 2 2-16,0 0 2 15,0 0 7 1,-3 0 0-16,3 0-7 16,0-3 0-16,-6 3 1 15,3 0-3 1,0 0 0-16,3 0-3 15,0 0-3-15,0 0-3 16,6 8-1 0,3-3 4-16,0 0-8 15,0 1 0-15,3-4-5 16,0 1-3-16,-3 5-5 0,0-8-2 16,0 0-19-1,0 0-7-15,0 0-23 16</inkml:trace>
  <inkml:trace contextRef="#ctx0" brushRef="#br0" timeOffset="82637.8301">6741 12433 128 0,'-6'-3'49'0,"3"3"-26"16,0 0-12-16,3 0 15 0,-3 3 3 15,0-1 2-15,0 1-16 16,0 0-7-16,0-1-5 16,0 4-3-16,0-4 3 0,0-2-4 15,-3 11-2 1,6-3 2-16,-3 0-38 16,0 8-64-1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1-29T23:42:14.59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19760 12121 156 0,'-3'-6'57'0,"3"6"-30"0,-3 0-16 0,3 0 18 0,0 0-4 16,3 0 3-16,3 0-10 15,3 0 0-15,6 0-11 16,3 0 2-16,15-2 4 0,14-1-5 15,10 0 0-15,14 1-2 16,16-1 1-16,17 3-2 16,12-3 0-16,18 1 8 15,6-1 3-15,6 0 1 16,11 1 2-16,1 2-1 16,6 0-2-16,11 0-6 15,4 2-2-15,0-2-6 16,-19 3-4-16,-11 0 5 15,-24-1 3-15,-21 1-3 0,-14 0 0 16,-22-1-6-16,-14 1 0 16,-13 0-34-16,-8-1-13 15,-9 4-94 1</inkml:trace>
  <inkml:trace contextRef="#ctx0" brushRef="#br0" timeOffset="1153.1388">2597 13385 180 0,'0'0'68'0,"0"0"-36"0,0 8-35 16,0-8 13-16,3 0 8 15,6 0 8-15,6 0-4 16,15-2-3-16,9-1-11 16,17-2 4-16,16-3 3 0,32 0-7 15,21 0-4-15,33 0-3 16,14 3 1-16,25-1-1 16,2 1-1-16,21 2 5 15,-2 1 4-15,8-1 4 16,0-2 2-16,-3-1-4 15,-8 1 1-15,-10 0-3 16,-23 2 2-16,-19 1-6 0,-29-4-1 16,-21 4-2-1,-17-4-2-15,-22 4-6 0,-17-1-4 16,-16 0-23-16,-8 1-11 16,-6 2-85-1</inkml:trace>
  <inkml:trace contextRef="#ctx0" brushRef="#br0" timeOffset="2759.2238">1017 12274 176 0,'0'8'66'0,"0"-5"-36"0,0-1-7 16,0-2 26-16,0 0 6 15,0 0 4-15,0-2-17 16,0-6-5-16,0-11-22 16,6-10 0-16,9-5-1 0,0-6-7 15,11-16-2-15,-2-15-1 16,3-11 2-16,3 8-5 15,0-6-3-15,-1-4 1 16,1 2 0-16,-3 2 3 16,-3 12 1-16,-4 12-4 15,-5 8-1-15,-3 14-2 0,3 10 3 16,-6 8-5-16,6 11 2 16,0 16 0-16,9 18-1 15,5 18 1-15,10 9 3 16,3 7 0-16,-1 14 1 15,13 5-3-15,3 0 2 16,-13-10-1-16,-2-11-2 16,-6-11-2-16,-7-8 1 15,-8-10 1 1,-6-8-1 0,0-8 6-16,-15-6 1 0,-12-5-5 15,-6-10-2-15,-20-8-1 0,-10-8 4 0,-9-14-1 16,-14-4 1-1,-9-4 2-15,-7 6 2 0,4 3 1 16,0 5 1 0,5 5-2-16,4 5 1 0,5 6 0 15,16 5 3 1,2 3-1-16,21 0 0 0,9-1-3 16,16 1-2-16,19-3 1 15,28-5-1 1,15-3 0-16,32-2 0 0,18-6-3 15,0 0 0-15,12 0-5 16,-6 3 0-16,-14 5 2 16,-10 3 1-16,-18 5 3 15,-14 5 3-15,-12 3-2 0,-16 6 0 16,-8 7 1-16,-21 3 0 16,-21 13 2-16,-23 18 3 15,-22 22 2-15,-20 8 3 16,-6-6-1-1,-13 1 0-15,7 5-3 0,12-9 1 16,6-4-4 0,8-9 0-16,22-10-6 15,8-10-2-15,12-6-34 0,12-5-11 16,15-8-98 0</inkml:trace>
  <inkml:trace contextRef="#ctx0" brushRef="#br0" timeOffset="19108.4045">11863 6757 160 0,'9'-10'60'0,"6"5"-32"0,-3-1-15 0,-3 4 19 16,0-1 2-16,-3 0 1 15,0 3 8-15,-3 0 3 16,-6 3-25-16,-6 2-3 0,-3 3-1 16,-9 3-7-16,-11 7-3 15,-4 6-2-15,0 5 1 16,0 0-3-16,1 3-2 16,5-3 0-16,3-2 1 15,6-4-1-15,3-1-1 0,6-1-2 16,7 0 1-16,2-2 1 15,6-1 0-15,5 1-3 16,4-1 2 0,9 1 3-16,6-1 3 0,6 1-2 15,5 2 0-15,-5 0-1 16,-3-3 1 0,-3 1-2-16,-6-3-1 0,-4 2 1 15,-2-7 1-15,0 0-3 16,-3-3-2-16,-3-3-16 15,-3-3-7-15,0-2-18 16,-6 0-7-16,-3-2-22 16,0-1-6-16,6 1-13 15</inkml:trace>
  <inkml:trace contextRef="#ctx0" brushRef="#br0" timeOffset="19578.4082">11694 7059 208 0,'-9'-5'79'0,"9"2"-42"15,0 6-23-15,0-3 20 16,0 0-2-16,0 0 3 0,0 0-8 16,0 0-2-16,0 0-14 15,6 0-2-15,3 0-2 0,9-3-1 16,14 1-1-16,4-4 3 16,9 4 5-16,5-4 2 15,4 4 0-15,11-1-5 16,10 0-4-16,-4-2 1 15,-2 2 2-15,-4 3 5 16,-5 0 1-16,-10 3 0 0,-8 0 1 16,-6-1 0-1,-7 1 0-15,-2-3 0 16,-6 0 0-16,-6 0-6 0,-3 0-2 16,-3 0-4-16,0 0-1 15,-3 0-23-15,-3 0-12 16,-3 0-41-16,0 0-16 15,-3 5-85 1</inkml:trace>
  <inkml:trace contextRef="#ctx0" brushRef="#br0" timeOffset="31647.9909">12911 6940 184 0,'0'-3'68'0,"0"-10"-36"0,0 8-22 15,0 5 17-15</inkml:trace>
  <inkml:trace contextRef="#ctx0" brushRef="#br0" timeOffset="32068.7643">12917 6953 388 0,'3'32'39'0,"-3"5"-8"0,0-3-12 16,0 1-3-16,3-1-5 0,0-2-1 15,3-3-4-15,0-5-1 16,3-6-3-16,0-4 1 16,3-6-4-16,6-6-2 15,-3-4-1-15,-1-6 0 16,1-3-2-16,0 0-1 15,-3 4 4-15,-3-1 3 16,-3 2-1-16,0 4 0 16,-3-1-1-16,0 6 0 15,0 2 2-15,3 3 0 16,0 2-3-16,3 1 0 16,0 0 4-16,2-1 3 15,4 1 5-15,0-9 2 16,3-4 3-16,0-6 2 0,0-3-7 15,3-5-3-15,-6 1 1 16,-4-4 2-16,-5 1 2 16,-3-4 1-16,-3-4-4 15,-6 5 0-15,0 0-7 16,-2-3-1-16,-1 3-11 16,0 5-3-16,3 2-28 15,3 7-90 1,3 7-6-16,9 0 23 15</inkml:trace>
  <inkml:trace contextRef="#ctx0" brushRef="#br0" timeOffset="32364.6773">13423 7014 276 0,'-18'13'104'0,"12"6"-56"0,-6 7-56 15,7-10 16-15,-1 3 7 0,0 2 10 16,3 3-4-16,3 2-2 16,6 1-11-16,0-4-1 0,5-4 0 15,4-6 1-15,6-8 2 16,0-10-3-16,0-8-2 16,0 0 2-16,-3-8 0 15,-4-6-3-15,-5 3-1 16,-6-2 1-16,-3-1 0 15,-3-2-2-15,-3 5 1 16,-6 3-20-16,-2 3-6 0,-1 5-30 16,3 2-14-16</inkml:trace>
  <inkml:trace contextRef="#ctx0" brushRef="#br0" timeOffset="32712.8061">13605 7011 232 0,'-3'8'88'0,"9"8"-48"0,0 5-42 15,-3-7 17-15,0 4 9 0,0 1 7 16,0-1-3 0,0-2 0-16,-3 0-15 15,0-3-8-15,0 0-1 0,0-2-1 16,0-3 3-16,0-3 1 15,0-5 1-15,-3-2-4 0,3-4-3 16,0-7-3-16,0-5 1 16,3 2 1-16,3-3 2 15,2 1-3-15,1-1 0 16,3 1 1-16,3 2 2 16,3 0-3-16,0 5-2 15,-3 3-1-15,0 3 3 16,0 0-27-16,-4 2-8 15,1 3-35-15,-3 0-15 0,0 5-20 16</inkml:trace>
  <inkml:trace contextRef="#ctx0" brushRef="#br0" timeOffset="32952.377">13864 6768 268 0,'0'3'101'0,"3"7"-54"0,3 17-46 16,-3-9 19-16,3 17 6 15,-3 7 6-15,2 6-12 16,-2-3-4-16,-3-3-10 16,0 0-4-16,0-2-1 0,3-6-4 0,-3-5 0 15,6-5-40-15,0-5-17 16,3-6-70-1,6-8-34-15,3-5 81 16</inkml:trace>
  <inkml:trace contextRef="#ctx0" brushRef="#br0" timeOffset="33372.4517">14218 7070 316 0,'-6'-8'118'0,"6"2"-64"0,-12-1-59 0,6 4 20 16,0 0-3-16,-3 3 3 15,-3 0-8-15,-3 6-4 16,-2 4-2-16,-1 3-6 0,0 8-1 16,3 1 3-16,0-1 1 0,9 0 2 15,3-2 2-15,6-4 1 16,3-1 1-16,3-6 0 16,6-6 2-16,-3-4-1 15,3-4 2-15,0-4-6 16,2-9-1-16,-2-7 0 15,-9-6 2-15,0-16-8 16,-3-2-1-16,-6-3-5 16,-3 6 0-16,0 2 6 15,0 10 3-15,3 9 9 16,0 2 6-16,0 13-8 16,3 9-2-16,0 12-2 15,3 17 0-15,0 18 0 16,6 2 0-16,-3 4-5 0,6-6 1 15,0-3 2-15,0-5 3 16,3-5-33-16,0-6-16 16,0-5-79-1,0-2-42-15,-1-6 81 16</inkml:trace>
  <inkml:trace contextRef="#ctx0" brushRef="#br0" timeOffset="33821.0387">14667 7043 236 0,'-6'13'90'0,"-3"-2"-48"15,7 10-47-15,2-8 17 0,0 6 2 16,-3-3 3-16,3 0-2 15,0 0-1-15,5-3-8 16,1 0 3-16,3-5 1 0,0-3-12 16,3-2-3-16,0-6-7 15,0 1 0-15,0-9-5 16,0-2-2-16,0 0 13 16,-3 2 5-16,-3 3 8 15,-3 8 10 1,0 5 0-16,3 3-2 0,-3 3-2 15,2-1 4-15,7 1 1 16,-3 0 2-16,6-1 2 16,0-2-10-1,0-3-2-15,0-5-2 0,3-2 0 16,-6-1 2-16,-3-2 1 16,-1 0-8-1,-2-6-3-15,-6-5-28 0,0 0-11 16,-3 0-31-16,0 0-13 15</inkml:trace>
  <inkml:trace contextRef="#ctx0" brushRef="#br0" timeOffset="33989.73">14986 7075 280 0,'3'5'104'0,"3"-2"-56"0,0 10-56 15,0-2 18-15,0 5 0 16,-3-1 5-16,0 1-5 15,-3 0-3-15,0 3-4 16,0-1-16-16,0-2-4 0,0-3-57 16,0-2-26-16</inkml:trace>
  <inkml:trace contextRef="#ctx0" brushRef="#br0" timeOffset="34168.386">15001 6911 308 0,'-6'0'115'0,"9"0"-62"0,3 0-75 0,-6 0 13 15,6 3-4-15,3 5 5 16,0-1-17-16,5-1-6 16,4-1-39-16,6 6-18 15,0-3 7-15,0-1 6 16</inkml:trace>
  <inkml:trace contextRef="#ctx0" brushRef="#br0" timeOffset="34547.4814">15257 7009 244 0,'-3'5'90'0,"3"-2"-48"0,-3 2-31 0,0 0 21 0,-6 3-15 15,0 3-2-15,-3 2-9 16,0 8-2-16,0 0-2 16,3 1 7-16,3 1 4 15,3 1-2-15,3 0 1 0,6-5-3 16,3-4 2-16,3-4-2 15,0-6 0-15,6-7-3 16,0-4-1-16,0-10-3 16,-3-5-2-16,-4-5-2 15,-2-3 1-15,-3-11-6 16,-9-13 0-16,0-2-2 16,-6 4 3-16,1 9 10 15,-1 8 5-15,3 7 7 16,0 6 2-16,3 8-12 15,0 7-5-15,0 14-6 0,3 14 0 16,6 9 1-16,3 6-1 16,0 6 10-16,-1-4 4 15,4 4-4-15,-3-6-3 16,3-6-17-16,0-4-5 16,0-3-47-16,0-6-22 15,3-2-41 1</inkml:trace>
  <inkml:trace contextRef="#ctx0" brushRef="#br0" timeOffset="34858.4123">15492 7115 348 0,'0'2'132'0,"3"-2"-72"16,3 3-77-16,0 5 20 0,3-3-3 16,3-5 5-16,0 0 4 15,2 0 5-15,1-2-8 16,0-4-3-16,0-2-2 0,0-2-1 15,-3-4 0-15,-3 1 2 16,-3-3 1-16,-6 3-1 16,-6-5 1-16,-3 4-2 15,-6 9-1-15,-3 5 3 16,-3 8 0-16,-3 5 1 16,1 11 2-16,2 3 14 15,3 2 10-15,6 0-7 16,9 3-1-16,6-1-13 0,6-4-3 15,6-6-31-15,12-3-10 16,5-10-76-16,1-8-30 16,6-5-4-1</inkml:trace>
  <inkml:trace contextRef="#ctx0" brushRef="#br0" timeOffset="35642.8476">16171 7025 200 0,'0'-6'77'0,"-3"4"-42"0,3 4-26 0,0-2 22 15,0 0-8-15,0 6 1 16,3 2 2-16,0 5 1 16,-3 8-14-16,0 3 3 0,0 0 2 0,5-1-8 15,1-1-3-15,0-4 0 16,3-2 0-16,0-5-1 16,0-3-1-16,3-6-3 15,0-2-2-15,0-5-4 16,0 0 0-16,-3-11 2 15,0-3 3-15,0 3-2 16,-3 6 0-16,-1 2 1 16,-2 3 2-16,0 10-3 15,0 3 0-15,3 2 3 16,0 4 1-16,3 1 3 16,3 1 3-16,0-2 0 15,3-4 2-15,0-2 0 16,0-3 1-16,3-5-4 15,-4-2-3-15,4-4-2 0,-3-2-3 16,-3-7-15 0,-3-4-7-16,0-5-31 15,0-2-14-15,-3 2-30 16,0 3-12-16,0 5 12 16</inkml:trace>
  <inkml:trace contextRef="#ctx0" brushRef="#br0" timeOffset="35955.5245">16581 7059 296 0,'6'16'110'0,"6"-8"-60"0,0 2-47 0,-6-7 21 16,3 2-5-16,0 3 1 16,3-5-3-16,0-3 2 15,0 0-10-15,-3 0-3 0,-1-3 0 0,1-2-5 16,-3-3-1 0,0 0-7-16,-6-2 0 15,-3-1-10-15,-3 0-2 0,-9 4 3 16,4 1 5-1,-7 4 4-15,0 4 4 0,0 9-3 16,0 2 2-16,3 6 13 16,3 2 6-16,3 0 1 15,6 3 3-15,6 0-4 16,6-1 1-16,3-2-9 16,9-2-2-16,0-6-10 15,6-5-4-15,2-8-17 16,4-8-7-16,-3-2-31 15,0-6-11-15,-3-11-47 16</inkml:trace>
  <inkml:trace contextRef="#ctx0" brushRef="#br0" timeOffset="36332.8783">16805 6765 296 0,'-12'-2'110'0,"12"4"-60"0,0 6-63 0,0 3 15 16,0 13 1-16,3 18 5 15,0 6 25-15,3-1 13 16,0 4-23-16,-1-6-8 16,1-6-3-16,-3-4-4 0,0-9 1 15,0-5-3-15,0-5-1 16,-3-5-1-16,3-6 0 0,-3-5-9 16,6-8-2-1,0-8-9-15,3-5-3 0,3 0-3 16,6-3 0-16,3 3 11 15,0 8 5-15,2 5 3 16,1 10 1-16,-3 9 19 16,-3 7 9-16,-3 4 11 15,-6 1 7-15,-3 1-7 16,-9 0-2-16,-6-3-11 16,-6 0-2-16,-9-5-20 15,-6-5-8-15,-2-3-30 16,-4-8-13-16,0-3-45 15,0-5-17-15,10-5-43 16</inkml:trace>
  <inkml:trace contextRef="#ctx0" brushRef="#br0" timeOffset="37267.7124">17528 6985 200 0,'-6'-3'74'0,"12"6"-40"0,-3 2-35 0,0 1 12 15,3 4 19-15,3 6 10 16,-3 3-3-16,0 4 1 15,-3 4-22-15,0-6 4 0,-3-2 1 16,0-4-5-16,0-1-1 16,3-4-3-16,-3-2 0 15,-3-3 7 1,0-5-6-16,0-2-1 16,0-3-8-16,0-6-5 0,0-2 0 15,3-6 0-15,6-2-4 16,0 0 1-16,3 2-3 15,-1-2 2 1,4 3 3-16,0 2 1 0,0 5-4 16,0 11 1-16,0 5 4 15,0 6 4-15,0 2 3 16,-3 3 3-16,-3 0 1 16,-6 3 3-16,0-4-5 15,-3-1-1-15,0-4-2 16,3 1-1-16,0-6-3 15,0-5 1-15,9-8-13 16,3-2 1 0,2-6 0-16,4 0 2 15,3 0 5-15,3 5 1 16,-3 3 1-16,-3 8 0 0,-1 6 0 16,-2 2 4-16,-3 5 2 15,0 0 2-15,-3 3 0 16,-3 0-9-16,-3-3-4 15,3-2-24-15,-3-1-9 16,3-2-15-16,3-2-5 16,3-6-13-16,0-3-5 15,9-5-23 1,2-3-19-16,-2-2 55 16</inkml:trace>
  <inkml:trace contextRef="#ctx0" brushRef="#br0" timeOffset="37621.5089">18081 7033 288 0,'-8'-14'107'0,"5"12"-58"0,-3 4-44 0,0-2 24 0,-6 3-12 16,0 5 1-16,-3 3-5 16,-3 2 2-16,3 8-8 15,6 0 5-15,0 3 1 0,3-3-2 16,6 3 1-16,3-3-7 16,3-2-3-16,6-6 1 15,3-5 0-15,3-3-6 16,-3-5-2-16,0-5-3 15,-3-1 2-15,-3-1 4 16,0-9 1-16,-4-5 3 16,-2 2 1-16,-3 0-1 0,0 6 1 15,0 3-7-15,0 4 1 32,0 4 1-32,0 7 3 0,0 8-2 0,3 3 0 15,3 3 3-15,0 2 3 16,3 0-4-16,3 0-1 15,0-5-5-15,3-3 1 16,0-2-25-16,0-6-8 16,6-8-38-16,2-7-18 15,-2-6-27 1</inkml:trace>
  <inkml:trace contextRef="#ctx0" brushRef="#br0" timeOffset="37833.7481">18272 6715 304 0,'-3'0'112'0,"6"8"-60"0,0 3-72 16,0-3 13-16,0 7 21 15,0 12 14-15,-3 18 9 16,6 8 3 0,-6 0-22-16,0 0-2 0,0-3-1 0,0-2-11 15,0-6-1-15,0-5-12 16,0-8-2-16,0-5-27 15,6-6-13-15,0-7-50 16,0-3-21-16</inkml:trace>
  <inkml:trace contextRef="#ctx0" brushRef="#br0" timeOffset="38115.3998">18427 7022 288 0,'-15'0'110'0,"9"5"-60"0,-9-2-54 0,6 2 18 16,-3 3 1-16,-6 3 4 15,3-1-3-15,-2 1 1 16,5 0-10-16,3 2 0 0,3 0 0 16,3-2-1-16,9-1 1 15,3 1 0-15,3-1 1 16,3 1-2-16,5 0-1 15,7-4-10-15,3 1-4 0,-3-5-20 16,-3-3-6-16,-1 0-39 16,-2-8-16-16,0 3-27 15</inkml:trace>
  <inkml:trace contextRef="#ctx0" brushRef="#br0" timeOffset="38481.5417">18564 7099 316 0,'-9'2'118'0,"12"-2"-64"0,0 8-56 15,0-2 20-15,3 2-5 16,3 0 5-16,5-3-1 16,4 0-1-16,0 0-8 15,3-2-1-15,0-3 0 0,3-5-6 0,-6-3 0 16,-1 0-3 0,-2-3 0-16,-3-2-7 0,-3 0-2 15,-3-3-1-15,-6 0 2 16,-9 3 1-16,-3-6 3 15,-3 6 4-15,-5 10 3 16,-1 6-2-16,-3 2 0 16,0 6 10-16,3 5 5 15,0 5 9-15,6 3 3 16,4 0-2-16,5-1-1 16,6 1-10-16,6 0-3 15,5-3-15-15,7-5-4 16,3-3-18-16,9-5-8 0,3-5-25 15,2-6-12 1,1-2-33-16,6-3-53 16,-1-13 43-16</inkml:trace>
  <inkml:trace contextRef="#ctx0" brushRef="#br0" timeOffset="38716.2666">19028 7038 348 0,'-12'-16'129'0,"3"8"-70"0,0 5-40 15,3 3 34-15,-6 0-25 16,-2-2-7-16,-1 2-16 15,3 2-3-15,0 6-2 16,0 6-7-16,6 2 0 0,3 5-2 16,3 2 1-16,6 1 7 0,0 0 5 15,0 0 4 1,-6 0 6-16,-6-3 5 0,0 0 3 16,-6-5-3-16,-6 0-1 15,-3-8-26-15,-5-3-9 16,-4-5-32-1,0-3-11-15,6 1-66 0,3-4-29 16,4-12 27 0</inkml:trace>
  <inkml:trace contextRef="#ctx0" brushRef="#br0" timeOffset="39265.5696">19445 6662 304 0,'-3'0'115'0,"6"3"-62"0,-3 15-66 0,3-4 15 16,0 4 6-16,-3 14 6 15,0 13 9-15,0 13 3 16,0-2-13-16,-3-1-6 0,0-2-2 15,0-8-3-15,0-5-2 16,0-8-13-16,3-9-6 16,0-4-32-16,0-6-13 15,0-5-151 1,-18-24 103-16</inkml:trace>
  <inkml:trace contextRef="#ctx0" brushRef="#br0" timeOffset="39438.9575">19311 6927 408 0,'-3'13'151'0,"9"-13"-82"0,0-11-89 16,-3 9 20-16,3 2-3 15,12-3 4-15,-1 1 2 16,4-1 1-16,3 0-2 16,-3 1-19-16,3-1 9 0,0-2-65 15,-1 2 40 1,4-5-137-1,0 3 95-15</inkml:trace>
  <inkml:trace contextRef="#ctx0" brushRef="#br0" timeOffset="39857.9146">19620 6726 324 0,'-12'13'123'0,"12"-13"-66"0,3 11-75 0,-3-4 32 15,0 7-13-15,0 20 43 16,0 0-25-16,0 11 19 16,0-2-22-16,-3 2-2 15,3-6-9-15,-3-4-1 16,1-3-2-16,-4-9-4 16,6-4 1-16,-3-6-4 15,3 0 3-15,-3-10-12 16,6-3 7-16,-3-11-9 15,6 1 8-15,2-11 0 16,4 2 5-16,6-10 4 16,3 5 0-16,0 0 4 15,0 6-3-15,0 7 17 16,-1 9-11-16,1 10 19 16,0 5-15-16,-3 8 2 15,-3 0-8-15,-6 3-5 16,0 0-2-16,-6-3-26 0,0 0 15 15,-3-5-57-15,3-3 39 0,-3-2-103 16,3-3 74-16,3-6-94 16,2 4 88-1</inkml:trace>
  <inkml:trace contextRef="#ctx0" brushRef="#br0" timeOffset="40027.3165">19986 7041 376 0,'0'10'140'0,"0"-10"-76"0,6 24-75 0,-6-13 28 16,3-1-14-16,-3 3 6 16,0 1-6-16,0-4-32 15,0 1 16-15,0-6-106 16,0-2 67-16,0-3-110 16,0 0 92-16</inkml:trace>
  <inkml:trace contextRef="#ctx0" brushRef="#br0" timeOffset="40414.0742">19960 6821 376 0,'-12'-5'140'0,"12"5"-76"0,3-3-79 16,-3 0 17 0,0 6-7-16,0-3-6 0,6 0 7 15,0 0-56 1,0 3 33-16,3-1-98 0,2 6 70 15,4-2-72-15,3 1 73 16,18 12 177 15,-21 2-31-31,-6-2 17 16,0-1-63-16,-9 1-6 16,0-1-25-16,-3-2-3 15,6 0-7-15,0 0 1 16,6 0-3-16,0 2 5 15,-1 1-5-15,1-1 12 16,0 3-8-16,-6 1 16 16,3-1-13-16,-12 0 11 15,3-2-12-15,-9-1-27 16,3-2 10-16,-5-3-89 16,2-2 54-16,-3-3-135 15,3-3 100-15</inkml:trace>
  <inkml:trace contextRef="#ctx0" brushRef="#br0" timeOffset="43975.3329">20695 6660 264 0,'6'-11'101'16,"-3"16"-54"-16,3-2-46 0,-3 2 19 0,3 8-5 15,0 6 4-15,-3 13-5 16,-3 10 0-16,-3 11-8 16,0-3 0-16,0 1 4 15,0-4-6-15,0-5 0 0,3-4-2 16,-3-9 1-16,3-6-18 15,0-1-4-15,0-7-35 16,0-1-13-16</inkml:trace>
  <inkml:trace contextRef="#ctx0" brushRef="#br0" timeOffset="44378.5091">20829 7009 260 0,'-9'-3'96'0,"9"3"-52"0,0 3-40 0,0-3 19 16,0 0-13-16,6 2-1 16,3 1 4-16,3-3 1 15,6 0-7-15,2 0-4 0,1-3 0 16,0-7-2-16,-3-1-1 15,0-2-4-15,-3 2 0 16,-6-2 2-16,-3 0 3 16,-6 0-2-16,-3 2 0 15,-6 3 1-15,-3 3 2 0,-6 5-1 16,-3 3-1-16,0 2 3 16,3 13 0-16,1 4 7 15,5-1 6-15,0 0 3 16,6 0 3-16,6 0-6 15,6 3-1-15,3-3-12 16,6-2-1-16,2-3-20 16,7-6-8-16,3-2-30 15,3-8-13-15,0-2-64 16</inkml:trace>
  <inkml:trace contextRef="#ctx0" brushRef="#br0" timeOffset="44843.9881">21231 6935 220 0,'-18'-19'85'0,"15"17"-46"0,-12 4-37 0,9 1 17 15,0 2-1-15,-3 6 3 16,-3 2-2-16,-6 3 0 16,1 2-10-16,-1 6-5 0,3 0-3 15,3 2 1-15,3-2 1 16,3-5-1-16,6-1 1 15,3-4 0-15,3-1 1 16,3-5-9-16,3-6-2 16,0-7 2-16,0 0 2 0,-1-6 0 15,-2-2-1-15,0 0 3 16,0-3 2-16,-6 3 2 16,0-1 1-16,-3 1-2 15,0 3-2-15,0-1 1 16,3 8-1-16,-3 3-3 15,3 8 2-15,6 6-4 16,0 7-1-16,3 5 9 16,-3 1 7-16,-3 2 7 15,0 2 4-15,-3 1 0 16,-6-5 2-16,-6 2-11 16,-3-8-2-16,0-5-2 0,-3-6 0 15,-6-4-18-15,0-6-7 16,-2-6-21-16,2-2-8 15,3-2-25-15,6-3-10 16,12-1-25 0</inkml:trace>
  <inkml:trace contextRef="#ctx0" brushRef="#br0" timeOffset="45231.28">21433 6953 264 0,'-15'-5'101'0,"9"-8"-54"0,-3 21-50 0,3-6 16 16,-3 9-1-16,-5 2 3 0,-4 6-4 15,0 2 1-15,3 0-7 16,3 0-1-16,3 6 0 0,3-6-2 16,3-3 1-1,6-2-2-15,3-5-1 0,3-3 1 16,3-6-1-16,0-7-7 15,0-3 0-15,0-2 3 16,0-1 2-16,-3-2-1 16,-4-1 2-16,1 4 3 15,0 2 3-15,-3 0 2 16,0 8 1-16,-3 0-7 0,3 8 0 16,0 3-1-1,0 7 0-15,3-2 0 0,0 0 2 16,0-3-1-16,3-2-1 15,-3-3-21 1,6-3-11-16,0-2-33 0,-3-6-13 16</inkml:trace>
  <inkml:trace contextRef="#ctx0" brushRef="#br0" timeOffset="45479.4794">21510 6744 256 0,'0'0'96'0,"3"6"-52"0,0 7-49 0,-3 0 17 0,3 13 6 15,0 6 6 1,-3 11 1-16,0 2 2 0,0 2-15 16,0-5-5-16,3-4-2 0,0-7-6 15,-3-4 1-15,3-6-20 16,-3-5-9-16,0-3-32 15,3-5-11-15,3-8-35 16,0-11-19 0,0-7 63-16</inkml:trace>
  <inkml:trace contextRef="#ctx0" brushRef="#br0" timeOffset="45685.1175">21707 6710 272 0,'-3'0'104'0,"6"13"-56"0,-3 3-58 0,0-5 16 16,0 7 14-16,0 11 10 16,-3 11-3-16,3 5-3 15,0 0-14-15,-3-3-2 0,3 3 2 16,0-8-11-16,0-5-3 16,3-6-20-16,0-4-10 15,0-7-53-15,6-1-23 16,0-12 2-1</inkml:trace>
  <inkml:trace contextRef="#ctx0" brushRef="#br0" timeOffset="45878.5415">21823 7019 316 0,'0'8'121'0,"6"3"-66"0,0 7-62 0,-3-7 19 0,3 2-2 16,-3 3 4-16,6 0-7 15,-3-3-4-15,0-2-2 16,0-1-15-16,3-4-3 0,5-6-31 16,1-6-14-16,3-4-47 15,3-3-36 1,-3-3 64-16</inkml:trace>
  <inkml:trace contextRef="#ctx0" brushRef="#br0" timeOffset="46029.385">22037 6990 260 0,'-6'6'96'0,"0"9"-52"0,-5 17-45 0,5-11 18 15,-3 8 12-15,-9 9 11 16,0 7 1-16,0 5 2 16,-3 3-23-16,6-8-12 0,3-6-3 15,4-7-31-15,2-8-9 16,3-8-49-16,14-8-19 16,4-8-21-1</inkml:trace>
  <inkml:trace contextRef="#ctx0" brushRef="#br0" timeOffset="46380.992">22511 6668 280 0,'0'-6'107'0,"3"12"-58"0,0 1-64 16,0 4 13-16,0 5 15 15,5 13 13-15,-8 13 7 16,0 14 2-16,-5-1-18 15,5-2-6-15,-3-2 0 0,0-4-9 16,0-7-1-16,0-6-21 0,0-5-9 16,0-5-58-1,0-5-24-15,-3-6-6 16</inkml:trace>
  <inkml:trace contextRef="#ctx0" brushRef="#br0" timeOffset="46569.0798">22368 6948 368 0,'0'-3'137'0,"0"-5"-74"0,15 11-62 0,-6-6 25 16,5 1-5-16,4-1 2 16,12 0-12-16,-9 1-7 0,18-6-2 15,-1 0-35-15,1 0-13 0,-3 0-48 16,-7 0-19-16,-8 3-18 15</inkml:trace>
  <inkml:trace contextRef="#ctx0" brushRef="#br0" timeOffset="47017.8223">22737 6914 296 0,'0'8'112'0,"9"31"-60"0,0-4-56 16,-3-20 21-16,0 7 11 0,0 1 12 15,-3 1-10-15,0-3-5 16,-3-2-14 0,5-3-7-16,-5-3-3 0,0-2 1 15,0-3 3-15,-5-6-4 0,5-2-1 16,-3-5-2-16,-3-6-2 16,0-5 0-16,3-2 3 15,3-3 0-15,3 2 1 16,3-5-3-16,0 3 0 15,2-3-1-15,4 6 0 16,3 5 3-16,0-1 2 16,0 4-22-16,3 2-11 15,0 0-30-15,-3 3-11 0,0 2-18 32,-1 6-48-32,-5-1 38 0,6 9 276 31,-9 13-70-16,9 0-13-15,-3 2-43 16,-3 1-22-16,-9-4-14 16,0-2-3-16,0-2-6 15,0 0-3-15,0-4 0 0,0-4-39 16,0 0-16-16</inkml:trace>
  <inkml:trace contextRef="#ctx0" brushRef="#br0" timeOffset="47185.9598">23052 6879 360 0,'-6'-8'134'0,"6"6"-72"0,3-1-79 0,0 3 17 16,-3-3-15-16,9 1-2 16,0-1-25-16,3 0-13 15,6 3-55-15,3-2-22 16,3 2 51-16,-1 0 26 15</inkml:trace>
  <inkml:trace contextRef="#ctx0" brushRef="#br0" timeOffset="47380.7885">23255 6887 268 0,'-15'8'101'0,"9"0"-54"0,-9 16-46 0,6-8 19 0,0 0 0 16,-3 5 4 0,0 0-8-16,3 0-2 0,6 0-8 15,3 3-2-15,6 0 0 0,6-6-2 16,0-2-2-16,6-3-4 15,3-5 0-15,0-5-16 16,6-6-4-16,-4-5-26 16,4-2-8-16,-6-6-42 15,-3-5-34 1,-3-19 56-16</inkml:trace>
  <inkml:trace contextRef="#ctx0" brushRef="#br0" timeOffset="47594.4439">23377 6683 268 0,'0'3'101'0,"0"8"-54"0,6 10-50 0,-3-11 19 16,-3 9 12-16,6 13 9 15,-3 13-1-15,0 2-1 16,-3 1-20-16,0-1-7 0,0-4-1 16,-3-6-4-16,0-5-2 15,-3-3-11-15,6-5-4 16,-3-6-17-16,-3-2-8 15,6-3-26-15,-3-5-11 16,3 0-43 0</inkml:trace>
  <inkml:trace contextRef="#ctx0" brushRef="#br0" timeOffset="47877.2837">23576 6932 208 0,'-6'-21'77'0,"3"21"-42"0,-6 0-34 16,3 8 14-16,-8 0 5 15,-7 8 7-15,-9-3-3 16,9 3-2-16,0 0-12 16,0 0 2-16,4-1 2 0,11 1 4 15,0 0 3-15,6 0-5 16,6-3 1-16,8 3-6 15,7-3-1-15,0 1-9 16,9-4-2-16,0-5-18 16,-4 1-5-16,-2-9-34 15,-3 0-15-15,-3 1-53 16</inkml:trace>
  <inkml:trace contextRef="#ctx0" brushRef="#br0" timeOffset="48087.3936">23645 7006 272 0,'0'0'104'0,"0"3"-56"0,3-1-52 0,3 4 21 16,0-1 9-16,3 6 8 15,-1 2-2-15,1 3 1 16,0 5-19-16,3-3-8 0,-3 1-2 16,3-6-5-16,0 0-2 15,0-2-16-15,3-3-5 0,0-3-26 16,-6-5-8-16,2 0-31 15,7-8-11-15,-6 0 7 16</inkml:trace>
  <inkml:trace contextRef="#ctx0" brushRef="#br0" timeOffset="48263.721">23993 7009 272 0,'0'-3'104'0,"0"3"-56"0,-9 8-56 16,9-5 16-16,-9 7 5 15,-3 1 6-15,-3 10 21 16,0-2 10-16,-5 12-26 15,-19 17 7-15,6-3 2 0,9 5-17 16,-2-5-6-16,11-8-16 0,-3-8-4 16,6-5-24-1,3-8-8-15,3-3-35 16,6-5-16-16,15-5-42 16</inkml:trace>
  <inkml:trace contextRef="#ctx0" brushRef="#br0" timeOffset="48446.6744">24085 7247 308 0,'6'3'115'0,"-6"-3"-62"0,3 5-62 0,-3 0 20 0,0-2-6 16,0-3 2-1,0 0-17-15,0 0-7 0,0 0 8 16,0 0-47-16,0-3-16 0,0-2-37 15</inkml:trace>
  <inkml:trace contextRef="#ctx0" brushRef="#br0" timeOffset="48662.3483">24175 6570 332 0,'2'-6'126'0,"-2"6"-68"0,0 14-72 16,6-12 17-16,-6 17 13 16,0-3 14-16,-6 18-11 0,1-5-2 15,-10 19-11-15,6-9-4 0,-3 9 1 16,0-11-35-16,3-3-16 16,0-4-107-1</inkml:trace>
  <inkml:trace contextRef="#ctx0" brushRef="#br0" timeOffset="55263.3973">8777 7474 176 0,'-6'-2'68'0,"3"4"-36"0,0-2-20 0,3 0 21 0,0 0-2 16,0 0 4-16,0 0-10 16,0-2-3-16,0 2-13 15,3 0-3-15,6 2 0 0,6-4 3 16,5 2 5-16,10 0-2 16,12-3 1-16,14 1-1 15,7-4 0-15,11 1-2 16,16-6 1-16,11 3 0 15,12 1 3-15,3-4-5 16,15 3-3-16,-3 3 8 16,3-1 2-16,3 4 1 15,-9-1 0-15,-6 3-3 16,-12 0 1-16,-12 0 1 0,-8 0 2 16,-13-3-8-1,-14 3-3-15,-13 0-2 16,-11 0-1-16,-6-2 0 15,-6 2 2-15,-7 0-12 0,-5-3-5 16,0 1-22-16,-3-1-6 16,0 0-13-16,3 9-3 15,0-1-30-15,-3 8-12 16,-6-2-31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1-29T23:43:38.4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11658 12412 148 0,'0'-6'57'15,"0"6"-30"-15,3 3-16 0,-3-3 29 16,6 0-10-16,0 3-10 16,-3-3-8-16,0 2-7 15,-3-2 1-15,6 3 0 0,-3 0 6 16,3-1 3-16,0-2-11 16,3 3-1-16,0-1 6 15,5-2 5-15,1 0 0 16,3 0 0-16,3 0-4 15,0 0 1-15,6 3-4 16,-1 0 1-16,1 2-7 0,0 0-3 16,0-2 3-16,0 2 1 15,2-2 0-15,4 5-2 16,-3-3 1-16,0-7-1 16,2-1-3-16,1 3 2 15,0-3 5-15,0 3 2 16,2 3 0-16,1-3-1 15,-3 0-3-15,0 0-2 16,-1 0 3-16,-2 3 2 16,3-3-2-16,0 5-2 15,-1-8 2-15,-2 8 2 16,3-2-4-16,0 0-1 16,-1-6 0-16,1 6 0 15,6-3 2-15,-4 2 1 16,1-4-1-16,-3 4 1 0,0 1-2 15,2 0-1-15,-2-3 3 16,-3 0 0-16,0 0-1 16,-1 0 1-16,4 0 0 15,0 0 3-15,0 0-3 16,-1 0-2-16,4 0 0 16,0 2-1-16,0-2 0 15,-1 0 2-15,7 0-3 16,-3 0-2-16,-4 0 4 15,1 3 3-15,3-3-3 16,-1 0-1-16,1 0 2 0,6 0 1 16,-4 0-1-16,1 0 1 15,0 0-2 1,-3 0-1-16,2 0 1 0,1 0-1 16,-3-5 0-16,2-1 2 15,-2 1-1-15,0 2-1 16,-1 1 1-16,4 2 1 15,0 0-1-15,-4 0-1 16,1 0-2-16,3 0 1 16,-4-3 3-16,1 1 3 15,3-1-4-15,-1 3-1 16,1-3 0-16,0 3 2 16,-1 0-1-16,1 0-1 15,0 0 1-15,-1 0 1 16,4-2-3-16,-3-1 0 0,2 0 1 15,13 1 0-15,0-1 0 16,-7 3 0-16,1 0 0 16,-1 0 2-16,-2 0-3 15,3 0 0-15,-4 0 1 16,1-3 0-16,-1 1 0 16,4-1 2-16,-3 0 1 15,-4 1 3-15,1-1-3 16,-3 0 0-16,-4 1 1 15,-5-1 0-15,-6 1-7 16,-6-4 0-16,-3 1-34 16,-9-3-13-16,-7-3-109 15</inkml:trace>
  <inkml:trace contextRef="#ctx0" brushRef="#br0" timeOffset="7294.7709">13295 14597 176 0,'-9'-3'68'0,"-3"3"-36"0,6 0-18 0,6 8 22 15,0-8 0-15,0 3 0 16,0-3-11-16,0 0-5 16,0 0 2-1,15 3-13-15,6-1 2 0,3-2 2 16,6 0-1-16,2 0 1 0,1-2-7 15,6-1-4-15,3 0-1 16,-1 3-1-16,1 0 2 16,0 0 1-16,-7 0 1 15,1 0 2 1,-3 3 1-16,-3-3 1 0,-4 3-2 16,-5-3 1-16,-3-3-2 15,-3 3 2-15,-3 0-2 16,-3 0 0-16,0-3-3 15,-6 3-2-15,-3 0 1 16,0 0 1-16,0 0-10 16,0 0-2-16,0 0-15 15,0 0-4-15,0 0-31 16,0 0-12-16,0-5-48 16,3 2-28-1,0 1 70-15</inkml:trace>
  <inkml:trace contextRef="#ctx0" brushRef="#br0" timeOffset="7611.0622">13834 14454 232 0,'-15'-2'88'0,"12"-1"-48"0,0 0-38 0,3 3 19 15,0 0-4-15,0 0-1 16,6 3-8-1,6 2-5-15,3 3-2 0,3 0-1 16,3 3-3-16,-1 7 2 16,1-2 1-16,-3 0 2 0,-3 2-3 15,-3 4 0-15,-6-4 1 16,-6 3 2-16,-3 3 8 16,-6 0 5-16,-6-3-3 15,3-2-2-15,-3-6-8 16,3 0-1-16,0-2-21 15,3-3-7-15,4-3-206 32,8-21 124-32</inkml:trace>
  <inkml:trace contextRef="#ctx0" brushRef="#br0" timeOffset="8917.4523">14527 14695 176 0,'-5'21'66'0,"8"-18"-36"0,2-1-24 0,1 4 15 0,0-1-2 16,3 0 1-16,0-2-5 15,3 0-1-15,3-6-8 16,3 0 0-16,0-5 4 0,-3 0-6 15,-1 0 0-15,-2 1-2 16,-3-4-2-16,0 0 3 16,-6 1 0-16,-3-1-1 15,-3 1 1-15,-6-1-4 16,-3 3-2-16,-2 3-3 16,-4 5 1-16,-3 5 1 15,0 3 2-15,-3 3 1 16,3 10 3-16,4 0-1 0,2 0 2 15,6 0 0-15,3 0 1 16,6 1-2-16,6-1-2 16,6-3 3-16,5-2 0 15,7-5-10-15,6-3-5 16,3-6-45-16,0-4-18 16,-1-4-16-1</inkml:trace>
  <inkml:trace contextRef="#ctx0" brushRef="#br0" timeOffset="9133.8154">14935 14653 236 0,'-6'-3'90'0,"3"3"-48"0,3 3-51 0,0-1 14 0,-3 4 4 16,-3-1 3-16,0 13 3 15,-2 1 1-15,-4-1-8 16,-6 1-3-16,0 2-1 0,6-2-2 15,0-1-2 1,0-2-28-16,3-3-14 0,0-5-31 16,0-3-52-1,3-5 30-15</inkml:trace>
  <inkml:trace contextRef="#ctx0" brushRef="#br0" timeOffset="9296.439">14748 14692 268 0,'0'3'101'0,"3"8"-54"0,6-6-50 0,-3 0 16 16,3 3-1-16,2 0 3 16,4 3-11-16,0-1-4 15,0 3 0-15,3-2-1 0,3 2 3 16,0-2-32 0,2-3-12-16,1-3-76 15</inkml:trace>
  <inkml:trace contextRef="#ctx0" brushRef="#br0" timeOffset="9758.6712">15048 14679 256 0,'-9'0'96'0,"9"19"-52"0,-3 4-56 0,3-12 15 0,0 5-1 15,0 5 6-15,-3 6 2 16,3-1 4-16,0 8-7 15,0 3-4-15,0-2 0 0,3-6 2 16,-3-3 2 0,0-4-6-16,0-7-2 0,0-4-5 15,0-3-1-15,-3-8-3 16,1-5-1-16,-1-17 1 16,0-1 4-16,0-6 5 15,0-3 5-15,3 0 1 16,0 3 2-16,3 0 5 15,3 2 2-15,2-2 1 16,7 8 1-16,3 3-6 16,0 4-4-16,3 6-3 0,0 6-3 15,-3 7 7-15,-4 0 3 16,-2 3 1-16,-6 3 1 16,-3-1 0-16,-6 4 0 15,-6-4-9-15,-2 4-1 16,-4-4-7-16,-3 1 1 15,0-3-11-15,0-3-3 16,0-2-24-16,3-3-10 0,3-3-28 16,3 0-10-1,9-2-3 1</inkml:trace>
  <inkml:trace contextRef="#ctx0" brushRef="#br0" timeOffset="9943.3978">15284 14679 236 0,'-3'5'90'0,"6"14"-48"0,0 7-51 16,-3-15 12-16,0 0 0 15,0 2 5-15,-3 0-4 16,3 0 0-16,0 0-2 16,0-2-2-16,0-3 3 0,0-3-59 15,3 1-25-15,-1-6-10 16</inkml:trace>
  <inkml:trace contextRef="#ctx0" brushRef="#br0" timeOffset="10027.1504">15275 14655 220 0,'-15'0'82'0,"15"3"-44"0,15-11-73 0,-9 8-1 15</inkml:trace>
  <inkml:trace contextRef="#ctx0" brushRef="#br0" timeOffset="10521.2439">15385 14785 184 0,'6'21'68'0,"-6"-10"-36"0,0 2-15 15,0-5 22 1,3-3-13-16,-3 0-3 0,0 1 4 16,0-6 5-16,0 0-17 15,3-3 3-15,0-2 0 16,0-6-6-16,3-2-2 0,-1 0-5 15,1-3-2-15,3-5-3 16,0 2-1-16,0 6-4 16,3 0 1-16,-3 5-7 15,3 2-1-15,3 6-6 16,3 6-2-16,-3 2 9 16,-1 0 3-16,1-3 6 15,-3 3 3-15,3 0-2 16,-3-3 0-16,0 0 1 15,0-2 0-15,0-3-5 16,0 0 1-16,0-5-5 0,-3-1-1 16,-4-7-4-1,-2 0 5-15,-6 2 3 16,-2 3 4-16,-4 3 1 16,-3 3 3-16,0 9 1 15,-3 4 3-15,0 0 3 16,3 2 2-16,3 3 1 15,3 2-4-15,3 1-3 16,6-1-2-16,6 1-3 16,3-3-2-16,3-6-1 15,3-4-31-15,18-6-13 16,-1-6-62 0</inkml:trace>
  <inkml:trace contextRef="#ctx0" brushRef="#br0" timeOffset="10776.5842">15879 14661 300 0,'-24'0'112'0,"12"2"-60"0,-3 4-58 15,9-4 19-15,0 9-10 16,3 5-2-16,3-3 0 16,3 3 1-16,6 0-1 15,6 5-1-15,3 3 1 0,0-3-1 16,-3 0 0-16,-3 0 11 15,-6-2 7-15,-6-6-3 16,-6 5 0-16,-9-4-7 0,-3-4-3 16,-6-10-16-16,-6 0-7 15,4-5-42 1,-1 0-16-16,3-3-51 16</inkml:trace>
  <inkml:trace contextRef="#ctx0" brushRef="#br0" timeOffset="11279.6907">15206 14555 312 0,'-3'-3'118'0,"0"6"-64"0,3-3-61 0,0 0 19 16,0 0-17-16,0 0-2 15,0 0-78-15,0 0-33 16,9 0 11-16</inkml:trace>
  <inkml:trace contextRef="#ctx0" brushRef="#br0" timeOffset="12117.1738">16873 14325 252 0,'-3'-3'93'0,"3"3"-50"0,0 3-48 0,0 2 17 16,-6 5 6-16,-6 14 6 15,-12 19-1-15,-5 7-2 0,-4 8-11 16,-3-2-4-16,0 2-2 16,1-3 0-16,5-4 0 15,3-6-2-15,3-6 1 16,6-7-15-16,-2-8-5 15,5-11-24-15,3-5-11 0,3-8-48 16,9-8-41 0,0-8 53-16</inkml:trace>
  <inkml:trace contextRef="#ctx0" brushRef="#br0" timeOffset="12326.4365">16459 14340 292 0,'-6'-15'110'0,"9"15"-60"0,0 0-56 16,-3 0 19-16,9 5-8 16,3 8 0-16,6 14 1 15,3 12 3-15,9 9-4 16,-1 7-3-16,4-2 1 0,6 0-2 0,2-2 2 16,-2-4 0-16,-3-7 3 15,3-6-23 1,-1-7-10-16,1-11-108 15</inkml:trace>
  <inkml:trace contextRef="#ctx0" brushRef="#br0" timeOffset="12943.6562">17367 14658 260 0,'0'0'96'0,"3"3"-52"0,15 7-56 0,-9-5 13 0,0 6-2 15,0 2 2-15,3 3 3 16,0 0 0-16,-1 0-2 16,1 0-2-16,0 0 3 0,0 0-2 15,-3-3 2-15,0-3-11 16,-3-2-4-16,0-2-30 16,0-4-12-16,0-2-23 15,-3-5-27 1,9-3 41-16</inkml:trace>
  <inkml:trace contextRef="#ctx0" brushRef="#br0" timeOffset="13118.9559">17593 14655 220 0,'6'0'85'0,"-6"3"-46"0,0 0-46 0,0-1 16 16,0 11 5-16,0 6 6 16,0 5 1-16,-6 5-1 15,-3 8-10 1,0 3 0-16,-2 5 1 0,5-3-4 0,-3-5 1 15,3-3-7-15,0-7-1 16,3-9-42-16,0-2-17 16,3-8-58-1</inkml:trace>
  <inkml:trace contextRef="#ctx0" brushRef="#br0" timeOffset="13511.7924">17706 14751 276 0,'-3'-3'104'0,"9"3"-56"0,3 0-58 0,-3 3 16 0,0-1-8 15,3 1 0-15,0-1 13 16,0 1 7-16,3-3-9 16,0 0 2-16,3 0 0 0,0-3-6 15,0 1-1-15,-4-3 0 16,1-1 0-16,-3 1-2 15,0-3-2-15,-3-3 3 16,-6 1 2-16,-3 2-4 16,-6 0-1-16,0 0-2 15,-6 3 0-15,1 5 0 16,-4 8-2-16,-3 2 0 16,3 3 0-16,0 1 3 0,3-1 0 15,3 0-2-15,3 3 2 16,6-3-1-16,6 1 0 15,6-1 0-15,3-3-2 16,9-2-28-16,6-5-12 16,3-3-39-1,-1-3-54-15,1-2 35 16</inkml:trace>
  <inkml:trace contextRef="#ctx0" brushRef="#br0" timeOffset="13871.8651">17980 14711 256 0,'-9'-16'96'0,"3"16"-52"0,-3 0-38 0,7 0 22 0,-4 8-15 16,-3 0-4-16,-3 2-9 16,3 1-2-16,0 5 1 15,0 0 2-15,3 2 2 0,6 1-1 16,3-3-2-16,3-3 1 16,3-3 1-16,3-4-1 15,0-4-1-15,0-4-2 16,2-4 1-16,-2-1 1 15,-3-4 2-15,0 0 1 16,-9 1 1-16,-3 2 6 16,0 0 4-16,0 3-1 15,0-1 0-15,0 4-7 16,0 2-4-16,3 5-4 0,0 6 1 16,0 2-1-16,3 3-2 15,0 2 3 1,6-2 2-16,0-3-11 0,6-2-3 15,-3-3-27-15,0-3-12 16,0-5-21-16,0-3-7 16,0-4-8-1</inkml:trace>
  <inkml:trace contextRef="#ctx0" brushRef="#br0" timeOffset="14409.2624">18087 14740 228 0,'-6'-19'88'0,"6"19"-48"0,0 0-45 0,0 0 17 15,0 8-7-15,3 0 4 16,0 3 2-16,0-1-6 16,0 1 1-16,0 2 4 0,0-2-4 15,0-1 2-15,0-2-5 16,-3-2-2-16,0-1 17 16,0-5 8-1,0 0-2-15,0-3 0 16,0-2-9-16,0-3-2 0,0 0-5 15,0-2-3-15,0-4 2 16,0-2 0-16,3 1-6 16,3 1 0-16,0 1-8 15,3 3-3-15,3-1-16 16,3 3-9-16,3 0-6 16,3 0-2-16,5 3-14 15,1 0-4-15,-3-1-2 16,0 4-2-1,-6-1 34-15,-3 3 66 0,-4 0 34 16,-2 0-5 0,-6 0-4-16,-3 0-21 15,-3 3-7-15,0 2-19 0,0 0-6 0,0 3 0 16,0 0-4-16,6 5-2 16,3 1 2-1,3 1 2-15,-3-1 4 16,0 2-2-16,0-3 1 15,-6 0 4-15,-3 0 2 16,-3-2-1-16,-3-1 0 0,-6-4-5 16,-2-4 0-1,2-2-40-15,0-2-16 0,3-4-93 32,18 1-45-32,3-16 90 0</inkml:trace>
  <inkml:trace contextRef="#ctx0" brushRef="#br0" timeOffset="15014.1223">19049 14629 264 0,'-15'-5'99'16,"6"5"-54"-16,-6 2-48 0,9 1 16 15,-3 2-7-15,-3 6-1 0,-5 7-3 16,-1 3-2 0,0 1 1-16,6-1-1 0,3 0 2 0,3 0 1 15,3-5 3-15,6-3 3 16,6-2 2-16,3-6-3 15,0-2-3-15,0-6-2 16,0-2 0-16,-1-1-4 16,-2-1 0-16,0-1 1 15,-3 0 2-15,0 2-1 16,0 1 2-16,-3 0-2 16,0 2 2-16,0 0-7 15,-3 3 1-15,0 0 1 16,6 6 3-16,0 2 0 0,0 2-1 15,3 4-2-15,0-1 1 16,3 0-19-16,0-2-7 16,0-6-26-1,2-5-9-15,13-5-42 16</inkml:trace>
  <inkml:trace contextRef="#ctx0" brushRef="#br0" timeOffset="15266.6527">19358 14388 288 0,'-20'-32'107'0,"17"27"-58"0,-6-6-35 0,6 9 28 15,-6-1-19-15,0 0-4 0,-3 3-15 16,3 3-2-16,-3 8-2 16,0 7-7-16,3 9 0 15,3 12 1-15,0 4 3 16,3 2 2-16,3-3 1 0,3 0 0 15,0-7 0-15,0-6 0 16,0-5 0-16,-3-6-38 16,-3-2-16-16,0-5-75 15,-3-1-36 1,-6-10 82-16</inkml:trace>
  <inkml:trace contextRef="#ctx0" brushRef="#br0" timeOffset="15433.5693">19055 14592 364 0,'0'-8'134'0,"9"5"-72"0,12 3-74 0,-9 0 18 16,8 0-7-16,7 0 2 15,0 0-2-15,3 0 0 16,-1 0 1-16,4 0-25 0,0 0-8 16,-3-2-47-16,-4-1-19 15,1-10-14 1</inkml:trace>
  <inkml:trace contextRef="#ctx0" brushRef="#br0" timeOffset="15629.5471">19433 14356 300 0,'-6'-5'112'0,"6"5"-60"0,0 3-67 0,0-3 16 16,3 8-10-16,0 5 3 0,0 8 6 15,3 16 4 1,-3 5-1-16,0 1 0 0,-3 7 3 0,0-5-3 15,0-3 0-15,0-5-6 16,0-2 0-16,0-9-52 16,0-5-21-16,3-5-32 15</inkml:trace>
  <inkml:trace contextRef="#ctx0" brushRef="#br0" timeOffset="16376.8308">19338 14629 348 0,'-3'-5'132'0,"6"2"-72"0,17 3-70 15,-8 0 20-15,0 0-10 0,3-3 2 16,6 1-3 0,3 2-2-16,3 0 2 0,-1 0-13 0,4 0-4 15,-6 0-41-15,3 2-16 16,-3 1-24-1,-7 2 5-15,-5 0 64 16,-3 3 66-16,0 0 35 16,-3 0-9-16,0 6-9 15,0-4-13-15,0 1-5 0,0-1-20 16,3 1 4-16,0-3 2 0,3-3-5 16,0-2 1-1,0-3-6-15,-1-6-1 0,-2-2-6 16,0 1-3-16,-6-4-3 15,-3 0-1-15,-3-4-5 16,-6 1 0-16,-3 4-1 16,-8 2 1-16,-4 5 0 15,3 3 0-15,0 5 2 16,0 3 4-16,3 11-1 16,7-1 1-16,2 1 2 15,6-1 0-15,3 1 2 16,3-1 1-16,6 1 1 15,2-3 0-15,7-6-20 16,0-2-7-16,0-2-17 0,6-6-7 16,-3-6-24-16,-3-2-7 15,5 1-5 1,-2-7 23-16,-3-4 55 16,0 2 49-16,-3 3 26 15,-3 2-11-15,-3 3 6 16,-3 16-26-1,0 0-22-15,-4 3 1 0,1 2 1 16,0 0-1-16,0 0-1 16,-3 1 2-16,0-4 0 15,0-2-4-15,3-3 1 0,-3-5 8 16,0 0 7-16,3-5 1 16,0-3 3-1,0-2-13-15,3-6-5 16,3-6-10-16,0 4-3 0,3-1-7 15,3 1-2-15,3 2-16 16,3 3-6-16,-4 2-37 16,7 3-16-16,9 3-75 15</inkml:trace>
  <inkml:trace contextRef="#ctx0" brushRef="#br0" timeOffset="17517.3588">20698 14589 220 0,'-3'-10'82'0,"3"10"-44"0,-9-3-36 15,6 6 19-15,-6-1-4 16,-3 3 1-16,-3 3 0 15,-6 6-2-15,1-1-8 16,2 8-5-16,0 3 0 0,6 0 0 16,3-1 1-16,6 1 0 0,6 0 0 15,6-3-2-15,3-2-2 16,3-6-4-16,0-5-2 16,0-5-13-16,2-6-3 15,-2-5-19-15,6 0-9 16,3-2 2-1,-9-6 4-15,-12-8 18 16,0 3 8-16,0 2 23 0,-3 1 10 16,0 4 14-16,0 4 6 15,0 2-7-15,0 5-2 16,6 6-11-16,0 2-4 16,0 8 5-16,0 3 3 15,0 0 4-15,-1 0 1 0,1-3-7 16,-3 0 0-1,0-2-8-15,0-3-1 0,0-3 2 16,-3 1 4-16,0-6 3 16,0 0 2-16,3-3-4 15,0-2 1-15,0-6-7 16,0-7-3-16,3-4-3 16,0 4-3-16,3-1-2 15,3 1-1-15,3 2-1 16,0 3 0-16,0 2-13 15,0 3-4-15,-1 3-5 16,-2 0 1-16,0 2-6 0,0 3-3 16,0 5 8-16,-3 1 5 15,3 1 7-15,-3 4 7 16,0 0 8-16,0-1 5 16,3 1 3-16,-1-1 5 15,-2-2 3-15,0-2 4 16,0-6-2-16,0 0-2 15,3-3-5-15,-3-2-2 16,0-3-4-16,0 0-1 16,-3-3-3-16,-3 1-2 15,-3-1 1-15,-6 0 1 16,0 4-1-16,-9 1-1 0,-3 6-4 16,0 6 0-16,0 1-3 15,1 4 2-15,2 5 3 16,3 5 1-16,6 0 1 15,3 0 0-15,9 1-3 16,6-1 2-16,9-3-21 16,2-4-10-16,4-7-22 15,9-4-8-15,3-6-38 16</inkml:trace>
  <inkml:trace contextRef="#ctx0" brushRef="#br0" timeOffset="17865.1848">21293 14631 288 0,'-24'-13'107'0,"15"11"-58"0,-14 2-48 16,11 5 19-16,-3 0-13 16,0 3-4-16,0 5-2 0,0 6-1 15,0-1 0-15,6 1 6 16,3-1 4-16,3 1-5 16,3-3-1-16,6-3-2 15,3-2 1-15,6-3-7 0,3-6-1 16,-3-4-3-1,0-4 2-15,-3 1 6 0,-3-6 2 16,0 3 0-16,-3 3 1 16,-3 5 13-1,0 3-10-15,0 2-3 16,2 3-4-16,1 3-3 16,3-1 3-16,0 1 0 0,0-1 1 15,3-2 2 1,0-2-14-16,0-4-7 15,3-4-26-15,0-4-11 0,-3-2-32 16,5-2-45 0,7-17 42-16</inkml:trace>
  <inkml:trace contextRef="#ctx0" brushRef="#br0" timeOffset="18046.848">21430 14338 308 0,'0'-3'115'0,"3"6"-62"0,0 5-66 15,0 2 15-15,0 9-5 16,3 13 3-16,0 7 5 16,-3 6 2-16,0 3-3 15,-3-3-1-15,0 0 1 0,0-8-7 16,0-5-2-16,0-6-49 0,0-2-21 16,0-6-42-1</inkml:trace>
  <inkml:trace contextRef="#ctx0" brushRef="#br0" timeOffset="18463.8843">21281 14594 348 0,'0'-2'132'0,"9"2"-72"0,12-6-74 15,-6 6 19-15,6-2-7 16,3 2 1-16,5-3-10 15,1 3-3-15,0 0 7 16,0 3-30-16,-4-3-9 0,4 2-34 16,-6 1-15-16,-3 2 4 15,-12 6 197 17,-18 23-50-17,0-2-11-15,3 0-20 16,3-3-11-16,3-3 8 15,6-2 4-15,6-5-14 16,3-6 2-16,6-8 2 0,-1-5-2 16,1-5 0-16,0-3-8 15,-3-2-2-15,-3-4 0 16,-6-7 0-16,-9-3 0 0,-3 0 0 16,-3 1 0-16,-6 2 0 15,-6 2-20-15,0 6-9 16,-3 5-29-16,4 5-11 15,2 3-59 1</inkml:trace>
  <inkml:trace contextRef="#ctx0" brushRef="#br0" timeOffset="18763.0105">21817 14774 232 0,'6'14'88'0,"0"-6"-48"0,0 5-45 0,-3-8 15 0,0 0 7 15,-3-5 8-15,0 0 14 16,0 0 6-16,0 0-24 16,0-2-5-16,0-4-4 0,0-2-5 15,0 1 1-15,0-4-3 16,3-8 0-16,0 1-3 16,6-1-2-16,0 3 1 15,3 3-1-15,-3 0-3 16,5 2 2-1,1-2-1-15,0 5 0 0,6 3-3 16,-6-3-1-16,0 3-19 16,0 2-9-16,0 0-31 15,-4 1-13-15,1 2-39 16</inkml:trace>
  <inkml:trace contextRef="#ctx0" brushRef="#br0" timeOffset="18977.8244">22118 14616 316 0,'-3'-8'118'0,"3"5"-64"0,0-8-56 0,0 6 22 16,0 0-3-16,-6-8 2 15,3-6-8-15,-3 3-2 0,3 0-5 16,0 0-23-16,0 3-7 15,0 3-47-15,0 2-20 0</inkml:trace>
  <inkml:trace contextRef="#ctx0" brushRef="#br0" timeOffset="19217.5869">22267 14573 276 0,'3'6'104'0,"-3"-4"-56"0,-3 3-52 16,3 1 21-16,-3-1-13 15,-3 3 0-15,0 0-2 16,0 0-2-16,3 0 1 16,0 2-1-16,6 6 2 0,3 3-1 15,0-3-1-15,3 0 3 0,-3-1 2 16,-4-1 7-16,-4-4 2 16,-7 1 6-16,-6-3 4 15,-3 0-21 1,-3-3-10-16,-9-2-47 15,6-3-19-15,4-6-58 16</inkml:trace>
  <inkml:trace contextRef="#ctx0" brushRef="#br0" timeOffset="19919.9204">22787 14650 280 0,'-29'0'107'0,"17"8"-58"0,-9 21-68 0,12-13 11 16,0 0 4-16,3 2 6 16,3 1 1-16,6 2 0 15,3 0-1-15,6-2 1 0,6-3 2 16,-6-6-4-16,12-2-3 15,-7-8-2-15,1-5 3 16,-3-6 0-16,-3-2 3 0,-3-6 1 16,-3-7 3-16,-6-8-3 15,0-6-2-15,-3-10 0 16,-6 2 1-16,0 0 14 16,0 9 7-1,0 7 0-15,3 5 0 0,0 9-14 16,3 5-8-16,0 7-6 15,3 12 0-15,3 15-2 16,0 13 2-16,3 6 3 16,3 8 3-16,3-3 0 15,0-6-1-15,0-2-8 16,0-5-3-16,3-3-34 16,0-8-15-16,0-5-62 15</inkml:trace>
  <inkml:trace contextRef="#ctx0" brushRef="#br0" timeOffset="20264.6302">23020 14674 328 0,'0'0'123'0,"3"0"-66"0,11 2-69 0,-8 1 20 15,3 5-8-15,0-3 0 16,3 1 11-16,3-9 7 0,0 0-9 15,0 1-2-15,-3-4-3 16,0 1-5-16,-3 0 1 0,-6-3 2 16,-3-3 3-1,-6 1-4-15,-3 2-1 0,-3 2 0 16,-3 4 0-16,-3 2-5 16,-3 5 1-16,0 3 0 15,6 5-1 1,4 3 1-16,2 3 0 0,9-1 3 15,9 1 2-15,2 2-5 16,10-3 1-16,3-2-26 16,12-2-8-16,6-7-36 15,-4-1-14-15,4-1-18 16</inkml:trace>
  <inkml:trace contextRef="#ctx0" brushRef="#br0" timeOffset="20614.0439">23347 14674 328 0,'-36'-5'123'0,"18"2"-66"0,-5 3-69 0,14 3 20 16,-3 7-13-16,-3 6-1 15,6 0 5-15,-3 0 5 16,3 2-2-16,9 3 4 0,6 1 3 16,3-1-10-16,3-3-3 15,6-2-3-15,0-8-1 16,0-5 0-16,-1-3 2 15,-2-6 6-15,-6-2 2 16,6-2 0 0,-6-3 1-16,-3-1 0 0,0 4 3 15,-3-3-3-15,-3 7 0 0,3 1-1 16,-3 5-2-16,0 0-2 16,3 11-1-16,3 5-1 15,0 2 0-15,3 3 3 16,0-2 2-16,-3 5 0 15,11-6 2-15,-5-5-20 16,9-10-8-16,-3-3-31 16,0-5-15-16</inkml:trace>
  <inkml:trace contextRef="#ctx0" brushRef="#br0" timeOffset="20826.8878">23651 14335 332 0,'-12'-8'126'0,"12"11"-68"0,6 5-72 0,-6 2 19 16,0 9-12-16,0 15 0 15,-6 9 8-15,6 4 4 16,0 6-2-16,0-3-4 0,-3 1 0 16,-3-9-8-16,6-2-4 15,-3-9-42-15,0-4-16 16</inkml:trace>
  <inkml:trace contextRef="#ctx0" brushRef="#br0" timeOffset="21018.8669">23392 14687 384 0,'0'-5'145'0,"12"2"-78"0,11 0-89 16,-5 1 17-16,3-1-3 15,9 1 4-15,9-4 0 16,-1 1 3-16,-2 0 1 16,6-3-18-16,-4-3-5 0,1 1-66 15,-6-4-27-15,-3-10 0 16</inkml:trace>
  <inkml:trace contextRef="#ctx0" brushRef="#br0" timeOffset="21360.5465">23841 14362 288 0,'-9'0'107'0,"15"2"-58"0,-3 6-62 0,-3 3 15 16,6 7 3-16,-3 19 9 15,0 14 8-15,-3 4 4 16,0 6-13-16,0 0 1 0,0-3 2 16,0-2-4-16,0-6-2 15,0-8-3-15,0-10 0 16,6-8-4-16,-6-8 0 15,3-22-8 1,-3-7-2-16,9-8-1 16,0-5 0-16,3-6 2 0,9-3-1 15,-1 9 2 1,1 5 3-16,0 10 1 16,0 9 3-16,3 7 3 0,0 8 2 15,-4 8 3-15,-2 6-1 16,-3-1 0-16,-6 11-5 15,-3-5-1-15,-3-3-25 16,3-5-11-16,-3-6-122 16</inkml:trace>
  <inkml:trace contextRef="#ctx0" brushRef="#br0" timeOffset="35069.1467">14203 11573 200 0,'-18'0'74'0,"15"0"-40"0,3-3-40 0,-3 3 12 16,3 0-4-16,0 0 3 15,3-2-4-15,0-1-1 16,9-2 6-16,0-3 4 0,3-3-3 16,0 1-2-16,3-4 0 15,2-2 1-15,4-5 1 16,3-5 1-16,0 2-4 15,0 0-1-15,-1-2 3 16,4 2 1-16,3 0-1 16,-3 3 1-16,8 0-2 15,1 0 0-15,0-1-6 16,-1-1 1-16,10-4 0 16,-3 3 2-16,-1-2-3 15,1 2 0-15,3 0 1 16,-4-7 2-16,4-1-3 15,0 0 0-15,-4 0 5 16,4 1 5-16,-1-1-1 0,-2 5 3 16,0 1-8-16,-4 2-2 15,1 0-1-15,0-2 2 16,-1 2-3-16,1 0-2 16,-3 3 2-16,0-3 2 15,-4 3-2-15,1 0 0 16,0 2 1-16,-1-10 2 15,-2 3-1-15,-3-1 2 16,0 1 2-16,-1 2 2 16,-2 0-1-16,-3-2-1 0,0 2-6 15,-3 3 1 1,2 0 4-16,4-8 5 16,-3 2-5-16,-3 1-2 15,0 2 1-15,0-3 0 16,-4 1-4-16,4-1 1 0,-3-2 0 15,0-2 0-15,3-1 0 16,0 0 2-16,0 0-1 16,-4-2-1-16,1 5 3 15,-3 2 0-15,0 1-1 16,-3-3-2-16,0 0 1 16,-3 0-1-16,0 2 0 15,0 1 0-15,3-6-3 16,-1-2 2-16,1-1 1 15,3 3 0-15,0 1 0 0,0 2 0 16,3-1-3 0,6-1 0-16,-1 4 2 0,7-2 0 15,-6 0 1-15,3 3 0 16,0-4 0-16,2 4 0 16,1-3 0-16,0-3 0 15,6-2-3-15,2 5 0 16,1 0 2-16,3 2 2 15,2 3 0-15,1 3-1 16,9-5-2-16,5-1 1 16,-5 6 1-16,-1 2 0 15,4 4-3-15,-7 4 2 0,13-2 1 16,-7 5 0-16,1 0 0 16,0 3 2-16,-4-1-3 15,4-4 0-15,-1 7 1 16,1-5 2-16,2 3-1 15,1-6 2-15,-4 1-2 16,7-4-1 0,-4 1 1-16,4-3 1 0,-6 0-1 15,-4 1-1-15,-5-4 5 16,-1 1 4-16,-5-6-3 16,0-3 2-16,-1 1-3 15,1-1 0-15,-3 1-3 16,-4-1-2-16,1-4 1 15,-3 4 1-15,-3-2-1 16,-4-5 2-16,-2 2 9 0,-3 0 4 16,-3-2-1-16,-3-14-1 15,3 3-4-15,3 0-1 16,-7-2-3-16,4 4-1 16,-6-2-1-16,0 6 0 15,-3-1 0-15,0 0 0 16,0-2 0-16,0-3 2 15,-6-3-5-15,0-2-1 16,-3 0 0-16,0 2 0 16,-3 3 2-16,0-5 3 15,-3 2-7-15,3-2 0 16,-3-6 0-16,-3 1 3 0,0-1 0 16,0 3-1-16,3 6-2 15,-3-6 1 1,3 5 3-16,0-2 1 0,0-3-8 15,0-2-4-15,1-1 2 16,-1 3 2-16,-3 5-2 16,0 9 0-16,-3 2 1 15,0-3 2-15,0 8 2 16,0 6 1-16,3 7-4 16,3 6 1-16,0 5-5 15,0 8 1-15,0 13-1 16,-6 8 3-16,1 19-1 15,-4 5 2-15,3 13-2 16,0-7 2-16,3-6-2 16,3-8 0-16,0-11 1 15,3-5 2-15,3-7 2 0,0-7 3 16,3-9 2-16,3-9 1 16,3-21 0-16,0-5 0 15,0-8-2-15,0-2-2 16,0 2 3-16,0-3 0 15,2 9-1-15,1 4 1 16,0 11-4-16,0 6-2 16,3 10-3-16,3 8-1 15,3 16 1-15,3 0 2 16,2 10 2-16,7 8 1 16,0 4 1-16,3-1 0 0,5 8-51 15,-2-6-20 1,0-7-58-16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1-29T23:45:35.1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3315 16592 196 0,'-3'-11'74'0,"3"11"-40"0,3 0-33 15,-3 0 16-15,3 0 2 16,0 0 12-1,6-2-8-15,3-1-12 16,-1 1-2-16,4-1 1 0,3 0 3 16,0-2 2-16,3 2-4 15,3-2-1-15,8 0-2 16,4 5 0-16,0-3-2 16,0 3-1-16,-4 0-3 15,4 0 1-15,0 3 0 16,0-3 3-16,-1 5-3 15,1-5-2-15,0 0 4 16,2-5 1-16,4 5-2 16,3-3-3-16,-4 0 4 15,-2 3 1-15,0-2-2 0,-4-4-3 16,4 6 0-16,0-2 1 16,-3 2 1-16,-1-3 1 15,1 1-5-15,6-4 1 16,2 6-2-16,1 0 0 15,-3 0 2-15,-7 0 2 16,1 0-1-16,3 0 2 16,-1 0-4-16,7 0-2 15,-6 0 2-15,0-2 0 16,5-1 3-16,4 3 1 16,2 0-4-16,-5 0 1 15,0 0-2-15,-1 0 0 0,4 0 4 16,0 0 1-16,-4 0-1 15,4 0-2 1,5 0-2-16,1 3 1 0,-3-1-1 16,-1-2 0-16,4 6 4 15,-4-6 3-15,1 2-7 16,0-2 0-16,5 0 2 16,7 3 2-16,-7-1-3 15,1-2 1-15,-1 8 0 16,4-5 2-16,-7 0-1 15,7-3-1-15,8 5 1 16,1 0-1-16,-10-2 0 16,1 8 0-16,-1-6 0 15,1-3 2-15,0 6-1 16,5-2 2-16,3-1-7 0,-8 3 1 16,0 0 3-16,-1-3 4 15,1 3-3-15,-1-3-3 16,13-5 3-16,-1 6 1 15,-8-1-3-15,5-2 1 16,3 2-2-16,-2-5 0 16,8 0 4-16,4 0 1 15,-4 3-4-15,0-1 1 16,-2 1 0-16,5-3 2 0,7 0-3 16,-4 5 0-1,15 0 1-15,-3-2 0 0,-8 0-3 16,5-1 2-16,0 4 3 15,-11 2 3-15,2 0 0 16,-3-3 0-16,-2 0-3 16,8-2-2-16,-3-1 1 15,-5 1 1-15,2 5-3 16,0-8-2-16,10 0 4 16,2 0 1-16,-9 3 0 15,-2-3 1-15,-4-3-4 16,-5-5 0-16,8 5 1 15,3-2 2-15,-11 0-1 16,2 2 2-16,1-2-2 0,-7 0 2 16,12-1-2-16,1-2-1 15,-10 6-2 1,4-1-1-16,-7 0 2 0,6-2 2 16,7 0 0-16,2 0-1 15,-11-3 3-15,-4 5 2 16,4-2-4-16,-7-1-1 15,1 1 0-15,2-3 2 16,0 8-1-16,-11-3 2 16,-9 1-9-16,-7-1-1 15,-5 3-18-15,-3-5-9 16,-6 5-29-16,2 0-12 16,-5 0-55-16</inkml:trace>
  <inkml:trace contextRef="#ctx0" brushRef="#br0" timeOffset="3319.3653">13700 8078 152 0,'-15'0'57'0,"15"0"-30"0,0 0-14 0,0 0 19 16,0 0 15-16,0 0 8 15,0 0-12-15,0 0-5 16,0 0-22-16,3 0 14 0,-3 0 7 16,6 0-15-16,0 0-5 0,0 0-1 15,6-3 1-15,3 0 0 16,6 1 1-16,2-3-9 16,7 2-3-16,3-2-4 15,0 2-2-15,2 3 1 16,1-3-1-16,-3 1 0 15,-3-1 2-15,-7 3-1 16,-5 3 2-16,-3-3-2 16,-3 0 2-16,0-3-2 15,-6 3 2-15,0 0 0 16,-3 0 1-16,0-3-2 16,-3 3 1-16,0 0-13 15,0-2-3-15,0 2-18 16,0-8-56-1,0 2-2-15,0 1-45 16,0-3-37-16,0-2 74 16</inkml:trace>
  <inkml:trace contextRef="#ctx0" brushRef="#br0" timeOffset="3623.458">14030 7940 300 0,'-9'-2'112'0,"9"4"-60"0,3 1-65 0,-3-3 15 0,6 2-3 16,0 4 5-16,6-1-4 16,3 3 0-16,6 0 0 15,-3 0 0-15,0 0 0 0,-3 2 2 16,-4 1 1-16,-2-3 5 15,-9 5 16 1,-6 0 0-16,-2 1-10 16,-4-4-3-16,-3 1-12 15,3-3-1-15,0 0-44 16,0 0-19-16,6-1-71 16</inkml:trace>
  <inkml:trace contextRef="#ctx0" brushRef="#br0" timeOffset="4537.5368">14641 7792 228 0,'-3'13'85'0,"6"19"-46"0,-3 8-39 0,6-22 18 16,-6 6-8-16,0 8 2 15,0-3-5-15,0-3 1 16,0 1-5-16,0-1 0 0,0-2 1 16,0-5-20-16,0-6-9 15,0-5-56 1,0-3-53-16,-3-8 41 15</inkml:trace>
  <inkml:trace contextRef="#ctx0" brushRef="#br0" timeOffset="4737.0441">14527 7845 324 0,'-17'-3'123'0,"17"3"-66"0,3 0-66 0,3-5 31 16,2 2-10-16,4-2-7 15,3 0-3-15,6-1-2 16,3 1 0-16,3-3 0 0,2 0-20 16,-2 0-9-16,-3 3-38 15,-3 2-17-15,-6 6-31 16</inkml:trace>
  <inkml:trace contextRef="#ctx0" brushRef="#br0" timeOffset="4932.8525">14510 8168 260 0,'-18'13'99'0,"18"-10"-54"0,3 2-44 0,-3-5 19 15,6 3 0 1,3-1 2-16,6 1-5 0,5-3-2 16,7-3-9-16,6 1-6 0,0-1-1 15,-1 0-10-15,4 1-3 16,0-1-35-16,-3 0-13 15,-4-2-56 1</inkml:trace>
  <inkml:trace contextRef="#ctx0" brushRef="#br0" timeOffset="5435.9458">15081 7728 260 0,'-9'6'96'0,"12"2"-52"0,6 13-45 15,-6-5 18-15,-3 10-6 16,0 6 1-16,-3-3 0 15,3-2 2-15,0-4-7 16,0 4-2-16,-3-6 1 0,0-5-3 16,3-3 0-16,0-2-3 0,-3-3-1 15,3-8 5 1,3-11-13 0,6 0 1-1,0-2-1-15,6 0 2 0,0 0 5 16,3 5-1-16,-1 5-1 15,1 3 3 1,0 5 0-16,-3 6 12 0,-6 0 5 16,-3-1 3-16,-3 6 1 15,-6 0-5-15,-3-3-1 16,-3 0-8-16,-3-2-2 16,-3-3-15-16,-3 0-6 15,-2-3-22-15,2 0-8 0,0-2-13 16,3-3-2-1,6-13-108 1,15 0 86-16</inkml:trace>
  <inkml:trace contextRef="#ctx0" brushRef="#br0" timeOffset="5735.943">15298 7985 204 0,'-3'13'77'0,"3"-5"-42"0,0 21-32 15,0-18 15-15,6 2 6 16,0 0 7-16,0 1-5 16,3-1-3-16,3-3-13 15,0-2 0-15,6-2 1 0,0-6-2 16,0-3 0-16,-1-2-1 0,1-3 2 16,-3-5-1-1,-6-3 0-15,-3 3-1 0,-6-3 2 16,-6 0-3-16,-3 3 1 15,-6-1-5-15,0 4-2 16,1 2-11-16,-1 0-4 16,3 3-20-16,3 2-7 15,3 0-32-15,3 1-14 16,3-1-19 0</inkml:trace>
  <inkml:trace contextRef="#ctx0" brushRef="#br0" timeOffset="6112.4603">15525 7940 248 0,'-9'13'93'0,"9"-10"-50"0,0 8-57 0,0-3 11 0,0 5 10 16,0 5 6-16,3-2 8 16,0 0 2-1,3-3-12-15,3-2-4 0,-1-1-3 0,4-2 0 16,0-2 2-16,3-6-1 15,0-3 0-15,-3-5-3 16,0-2-2-16,0-4 3 16,-3-2 0-16,3-2-1 15,-6-3 1-15,-3 2-4 16,-3 3 0-16,3 3 5 0,-3 5 5 16,0 3-1-16,2 10-4 15,1 3-4 1,3 3 2-16,0 2 0 15,0 3-3-15,0 0-1 16,6-3-2-16,3 0 0 16,0-8-30-16,3-2-13 15,3-3-51 1,-1-5-51-16,1-3 48 16</inkml:trace>
  <inkml:trace contextRef="#ctx0" brushRef="#br0" timeOffset="10767.8507">16087 7964 180 0,'0'-8'68'0,"0"5"-36"0,-3-2-13 0,3 5 21 0,-3-3 0 15,-3-2 0-15,0 3-6 16,-6 2-1-16,-2 0-19 15,-1 0 1-15,0 2-1 0,0 3-12 16,0 3-5-16,0 3-2 16,0 5 3-16,6 5-4 15,3-2 0-15,3-4 3 16,3 1 1-16,6-2 2 16,0-7 0-16,0-1 2 15,6-4 3-15,6-2-4 16,-3-5-1-16,-3 0 0 15,-3-6 2-15,0 1 1 16,-3-4 1-16,-3 1-2 16,0 3-2-16,0-1-2 15,0 6 1-15,0 2 1 0,-1 3 0 16,4 11-14 0,3 5 11-16,0 2 2 15,0 3 8-15,0 3 6 16,-3 0 6-16,-3 0 5 15,-3-1-3-15,-3 1-1 16,-6-5-5-16,-6-1-1 16,-6-7-8-16,-2-3-2 15,-1-3-18-15,-3-2-5 16,0-6-20-16,3-2-7 16,4-3-23-16,2-3-8 15,3-5-47-15</inkml:trace>
  <inkml:trace contextRef="#ctx0" brushRef="#br0" timeOffset="11185.5713">16141 7773 224 0,'0'0'85'0,"3"0"-46"0,3 6-35 16,-3-1 19-16,0 6-2 15,3 7 4-15,-3 6 0 16,3 5 2-16,-3 0-15 16,-3 3-2-16,0 2-3 0,2-5-3 15,-2-2-1-15,0-6 1 0,0-2 0 16,0-6 0-16,0-3 2 16,0-4-3-16,0-6 0 15,9-8-6-15,-3-5-2 16,6-3-3-16,0 0 2 15,-3 3 4-15,3 2 3 16,-3 6-2-16,3 5-2 16,0 2 8-16,0 12 6 15,0-1-1-15,-1 3 0 16,-2 0-4-16,0-1 1 16,-3 1-4-16,0-3-2 15,0-2-3-15,0-3 1 16,-3-3-28-16,3-2-13 15,0-6-27-15,0-5-9 0,0-15-36 16</inkml:trace>
  <inkml:trace contextRef="#ctx0" brushRef="#br0" timeOffset="11372.2437">16495 7768 308 0,'-6'3'115'0,"6"-1"-62"0,6 6-71 16,-6-2 16-16,0 12 8 15,0 9 9-15,0 2 5 16,0 3 0-16,3 5-10 16,-3-3-6-16,3 0-3 0,-3-5-1 15,3-2 0-15,0-3-38 0,-3-6-14 16,0-5-84 0</inkml:trace>
  <inkml:trace contextRef="#ctx0" brushRef="#br0" timeOffset="11552.9177">16343 7943 344 0,'-6'-3'129'0,"12"6"-70"0,9-8-75 0,-6 5 15 16,9-3-6-16,6-2 4 15,8 2 2-15,1 3 1 0,9 0 0 16,-1 3-62-16,4-3-25 15,0-3-34 1</inkml:trace>
  <inkml:trace contextRef="#ctx0" brushRef="#br0" timeOffset="11787.232">17043 7739 276 0,'-6'0'104'0,"3"3"-56"0,6 5-58 16,-3 0 16-16,3 2 14 16,-6 14 8-16,3 5-2 0,-3 5-3 15,0 1-13-15,0-1-6 16,0 3-3-16,0-2-4 16,0-6 0-16,0-3-36 0,0-2-16 15,-3-5-80 1,0-6-33-1,0-5 87-15</inkml:trace>
  <inkml:trace contextRef="#ctx0" brushRef="#br0" timeOffset="11969.449">16870 7988 312 0,'-3'-3'115'0,"9"6"-62"0,15-6-64 0,-9 0 16 16,6 3-4-16,2 0 1 0,4 0-3 15,-3-2-1-15,9-1 1 16,0 1-16-16,-4-1-5 0,-2 0-55 16,0-5-25-16,-6 0 4 15</inkml:trace>
  <inkml:trace contextRef="#ctx0" brushRef="#br0" timeOffset="12326.7175">17162 7813 260 0,'-6'19'99'0,"6"4"-54"0,0 4-55 16,0-14 16-16,0 6 18 0,0 2 11 15,-6 8-6 1,0-3-2-16,0 1-16 16,0-3-7-16,3-6-2 0,0-2-2 0,0-3 0 15,3-5 0-15,0-2 0 16,6-6-7-16,0-3 0 15,3-8-2-15,0-7 1 16,3 2 7-16,0 0 2 16,3 3 3-16,-1 5 2 15,7 5 3-15,-3 9 2 16,-3 4 1-16,0 1 0 16,-3 2-2-16,-3 0 1 0,0 0-8 15,-3 1-2-15,0-4-3 16,-4 1 0-16,7-3-84 31,0-3-17-31,9-8-64 16</inkml:trace>
  <inkml:trace contextRef="#ctx0" brushRef="#br0" timeOffset="12494.1087">17486 7996 320 0,'-6'10'121'0,"9"6"-66"0,0-3-66 15,0-2 16-15,-3 2 5 16,3 0 7-16,-3 1-4 16,3-1-2-16,-3 0-6 15,3-2-8-15,-3-1-3 0,3-2-50 0,-3-2-20 16,0-6-57 0</inkml:trace>
  <inkml:trace contextRef="#ctx0" brushRef="#br0" timeOffset="12685.9704">17519 7898 316 0,'-3'-11'121'0,"6"9"-66"0,3-1-64 0,-6 3 18 15,0 0-9-15,3-3 0 16,-3 3-14-16,0 0-5 15,3 3 10-15,-3-3-40 0,3 5-16 16,0 1-44-16</inkml:trace>
  <inkml:trace contextRef="#ctx0" brushRef="#br0" timeOffset="13004.6539">17671 7943 216 0,'3'0'82'0,"0"-3"-44"0,-3 6-18 16,0-3 49-16,-3 0-17 15,0 5-24-15,-3 0-14 16,3 1-10 0,0 2-4-16,0 0 1 0,3-1-8 15,3 12-3-15,3 0 6 16,3-4 8-16,0 1 5 15,-3 0 2-15,-3-3 3 16,-3 1 6-16,-6-1 4 16,-3-3-10-16,-3 1-5 15,-6-3-22-15,-3-3-6 16,3-2-33-16,3-3-12 16,0 0-78-1</inkml:trace>
  <inkml:trace contextRef="#ctx0" brushRef="#br0" timeOffset="13558.8714">18329 7927 272 0,'-9'-5'101'0,"6"7"-54"0,-18-2-39 0,12 3 21 16,0 2-15-16,0 1-3 15,0-1-5-15,0 0-1 16,3 0-3-16,3 1-6 0,3 4 0 15,9 6 2-15,3 0 1 16,0 3 7-16,-3-1 4 16,-9 1 8-16,-6-1 3 0,-3 1-2 15,-3-4 1-15,-3-1-5 16,-3-4-1-16,-2-2-8 16,2-2-4-16,3-6-17 15,3 0-5-15,3-6-34 16,9-2-15-16,6 0-44 15,6-15-49 1,6 1 56-16</inkml:trace>
  <inkml:trace contextRef="#ctx0" brushRef="#br0" timeOffset="13803.2521">18409 8025 300 0,'-9'24'112'0,"9"-6"-60"0,0 1-63 0,3-9 18 16,-3 1-1-16,3-3 6 15,3 0 5-15,6-3 4 16,0-2-11-16,6-3-1 0,-1-6 1 16,1-2 3-16,-3 0 2 15,-3-5 5-15,-6-3 2 16,-3 1 0-16,-6-1 1 16,-12 5-11-16,0-2-2 15,-3 2-22-15,4 1-6 16,2 2-32-16,0 2-10 15,3 4-95 1</inkml:trace>
  <inkml:trace contextRef="#ctx0" brushRef="#br0" timeOffset="14054.482">19004 7739 356 0,'-12'0'134'0,"12"3"-72"0,0 10-81 15,0-5 18-15,0 18 0 16,-3 3 7-16,0 3 11 16,0 0 7-16,0 2-13 15,3 3-6-15,0-5-3 0,0-5-9 0,0-4-3 16,0-4-43-16,3-3-20 15,-6-3-70 1</inkml:trace>
  <inkml:trace contextRef="#ctx0" brushRef="#br0" timeOffset="14272.0451">18811 7768 372 0,'-6'0'140'0,"3"-2"-76"0,12-1-77 0,0 0 20 16,3-2-2-16,2 0 4 0,7-1-7 15,6 4-2-15,0-1-1 16,3 3-9-16,-4 5-1 0,1 3-45 16,-6 11-20-16,-9 7-63 15</inkml:trace>
  <inkml:trace contextRef="#ctx0" brushRef="#br0" timeOffset="14434.1649">18826 8139 352 0,'-6'2'132'0,"9"-2"-72"0,6 3-66 16,0 0 25-16,2-1-6 16,7 3 2-16,9-2-6 15,6 0-3-15,8-3-3 16,7-3-25-16,3 0-9 0,-4-2-95 15,-5 0-75-15,-9-22 71 16</inkml:trace>
  <inkml:trace contextRef="#ctx0" brushRef="#br0" timeOffset="15013.5729">19632 7906 276 0,'-6'-6'104'0,"3"6"-56"0,-9 6-45 0,9-1 21 16,-2 0-10-1,-1 1 0-15,0 2-4 0,-3-3-1 16,6 3-5-16,6 0-5 0,9 2-2 16,5 1-1-16,4 5 3 15,3 2-2-15,-3-2 1 16,-3 0 11-16,-6-3 5 15,-6 1 14-15,-6-4 6 16,-3 1-8-16,-9-3-6 16,-6-3-11-16,-3-2-4 0,0-3-16 15,-3 0-8-15,4-3-23 16,-1-5-9-16,9-11-59 16,3 1-26-16,6-3 27 15</inkml:trace>
  <inkml:trace contextRef="#ctx0" brushRef="#br0" timeOffset="15374.3733">19751 7760 304 0,'0'6'112'0,"3"-1"-60"0,3 5-63 16,0 4 16-16,0 7-6 15,0 5 0-15,-3 6 25 16,0-3 13-16,-3 3-18 15,-3 0-3-15,0-3-4 0,0-5-7 0,3-6-3 16,0-5 1 0,0-2 0-16,0-3-4 15,0-8-1-15,3-3-6 0,3-10-2 16,6 0 2-16,0-3 5 16,6 3 2-16,-3 2 3 15,0 6 1-15,-1 2 3 16,1 6 3-16,0 7 5 15,-3 6-4-15,-3 0 2 16,-3-3-5-16,0 1 1 16,0-1-10-16,0-3-3 15,0 1-30-15,0-3-15 0,3-3-21 16,3-5-6 0,-1-3-46-16</inkml:trace>
  <inkml:trace contextRef="#ctx0" brushRef="#br0" timeOffset="16154.5276">20129 7982 304 0,'-9'6'112'0,"-5"-4"-60"0,5 6-54 16,9 3 20-16,-6 5-5 15,0 0 3-15,9 0 8 16,0-1 5-16,6-1-15 16,3-1-4-16,2-3-2 0,4-2 2 15,3-5 4-15,3-8-4 16,6-1 0-16,-7-4-4 15,-2-9-1-15,-6 1-1 0,-9-1 2 16,-3 1-3-16,-12-1 0 16,-3 1-10-16,-6 5-3 15,-2 2-19-15,-7 3-7 16,3 3-10-16,-3 2-4 16,6 3-32-16,21 0-72 31,6 0 19-31,3 0 60 15,6 0 236 17,9 13-57-32,0 1-17 15,-3 1-45-15,-1 7-23 16,-2-4-8-16,-3-2 0 16,0-3-6-16,-3-2 4 0,0-3 1 0,0-6-1 15,0-2 0-15,0-13-3 16,-1 0-1-16,4-3-6 15,-3 3 1-15,0 2 0 16,-3 3 0-16,-3 3-3 16,0 5 2-16,0 0 3 15,0 16 5 1,0 0-1-16,0-3-3 16,0-2-2-16,3-3-3 15,0-1 1-15,0-1-6 16,2-6-3-16,1-6-23 15,3 1-11-15,-3-5-10 16,0-1-3-16,0 0 10 0,-3-2 3 16,0-3 10-1,-3 0 6-15,-3-5 14 16,0-5 19-16,0-6 13 16,-3 0 16-16,0 6 9 15,0 5-8-15,0 5-3 16,0 3-18-16,3 5 0 0,0 8 0 15,-3 5 4-15,3 13 1 16,-3 6 1-16,3 3 2 16,-3-1-12-16,3 1-3 15,0 4-5-15,3-2-2 0,0-2-8 16,2-6-5 0,4-5-29-16,3-5-10 0,6-3-30 15,6-11-45 1,0-8 38-16</inkml:trace>
  <inkml:trace contextRef="#ctx0" brushRef="#br0" timeOffset="16484.8562">20865 7935 296 0,'-6'-13'110'0,"0"7"-60"0,-3 6-45 15,6 3 24-15,-3 2-18 16,-9 1-4-16,3 4 0 16,-6 3 0-16,9 6-3 15,3-1-3-15,3 4 2 0,6-4-2 16,3-2 2-16,3-3-2 15,0-2-1-15,3-6 7 16,3-5 5-16,0-8-2 16,0-8 2-16,0-5-9 15,-4-3-2-15,-5-7-1 16,-6-9 0-16,-3 0 0 0,-3 0 0 16,-5 6 8-16,2 5 5 15,-3 8-2-15,3 8-1 16,0 13-13-16,3 18-3 15,3 14-2-15,3 8 2 16,6 5 4-16,6 0 1 16,6-3 1-16,2-2 0 15,7-6-62-15,6-8-25 16,0-10-61 0</inkml:trace>
  <inkml:trace contextRef="#ctx0" brushRef="#br0" timeOffset="17145.8675">21534 7620 280 0,'-6'19'107'0,"6"-9"-58"0,0 25-59 0,0-14 14 16,0 18-3-16,0-2 1 15,-3 0 19-15,0-2 9 16,0-3-15-16,0-6-2 0,0-2 1 0,0-6-8 15,3-4-1-15,-2-6-5 16,2-3-1-16,0-5 1 16,2-3 2-16,1-7-3 15,3-4-2-15,0 1-1 16,3 0 0-16,0 2 3 16,3 1 0-16,3 7-2 15,0 3 0-15,3 8 2 16,-3 0 2-16,-3 5 9 15,-4 3 3-15,-8 0 5 16,-8 2 1-16,-4-2-10 16,-6 3-3-16,-3-6-6 15,-3 0-3-15,-6-5-16 16,7-8-7-16,2 0-16 0,6-8-6 16,6 0-23-16,15-2-7 15,3-1-27 1</inkml:trace>
  <inkml:trace contextRef="#ctx0" brushRef="#br0" timeOffset="17417.0954">21668 7951 260 0,'42'2'99'0,"-33"4"-54"0,6 2-22 0,-9-3 29 15,3-2-27-15,3-1-11 16,-1-2-7-16,1 0-1 16,0-2-3-16,0-4-2 0,-3 1 2 0,0 0 0 15,-3-3 1 1,-6 0-5-16,-3 0-1 15,-3 3-8-15,-6 2-2 0,-3 3 5 16,0 5 3 0,0 1 14-16,4 1 6 15,2 4 7-15,3 0 6 16,6 4-10-16,6 7-3 16,6-4-12-16,2-2-2 0,7-3-4 15,12-5-2-15,0-2-35 16,2-9-14-16,1-10-107 15</inkml:trace>
  <inkml:trace contextRef="#ctx0" brushRef="#br0" timeOffset="28044.169">15453 8599 188 0,'6'-8'71'0,"-3"5"-38"0,0-2-17 15,-3 2 24-15,0 1-17 16,-3-1-4-16,0-2 5 16,-6 2 4-16,-3 3-14 15,-3 3-8-15,1 7-2 0,-4 6-3 16,3 3-1-16,-3 18-2 15,3-5 1-15,6-3-1 16,3-3 0-16,6-2 0 0,3-5 0 16,3-4 2-16,3-7 2 15,3-5-1-15,0-8-1 16,3-6 1-16,0-7-1 16,-1-1-3-16,-2-2 0 15,0 0 2 1,0-3 2-16,-3 3 0 0,-3 5-1 15,0 5 1-15,0 1 1 16,-3 7-1-16,0 11 2 16,0 0-2-16,0 5 2 15,0 6 0-15,0 2 1 0,0 0-2 16,0-2-2-16,0-4-4 16,3-1 0-1,0-4-25-15,0-2-8 16,6-3-16-16,-4-2-5 0,1-3-37 31</inkml:trace>
  <inkml:trace contextRef="#ctx0" brushRef="#br0" timeOffset="28288.0365">15644 8356 252 0,'-3'-6'96'0,"3"6"-52"0,3 3-54 15,0 2 14-15,0 6 1 16,3 7 6-16,-3 9 4 0,-3 7 3 16,0 8-10-1,0 3-2-15,0 6-2 0,0-6-2 0,0 2 1 16,0-10-13-16,0-8-3 16,3-5-27-16,-3-8-9 15,0-5-48 1,6-6-31-16,-1-10 57 15</inkml:trace>
  <inkml:trace contextRef="#ctx0" brushRef="#br0" timeOffset="28500.0878">15784 8382 260 0,'-6'0'96'0,"6"0"-52"0,0 3-56 0,0-3 22 16,0 10-3-16,0 17 12 15,-6-1 6-15,3 9-13 16,-3 2 2-16,3 0 2 0,-6 8-8 16,9 0-4-16,0-8-12 15,0-8-5-15,6-5-35 16,3-6-14-16,0-7-56 16</inkml:trace>
  <inkml:trace contextRef="#ctx0" brushRef="#br0" timeOffset="28812.8541">15941 8575 264 0,'-9'11'99'0,"6"2"-54"0,-3 13-55 0,4-10 14 16,-1 5 8-1,3 6 6-15,0 2-2 0,3 0-1 16,2-2-9-16,4-4-4 15,12-4-1-15,0-6-4 0,0-8 2 16,3-7 1-16,0-6 2 16,-4-11-3-16,-5-2-2 15,-3-3-5-15,-6-2-2 16,-6-1 5-16,-6 1 2 16,-3 2 0-16,-9 6 2 0,-2 2-6 15,-1 8 0-15,0 5-21 16,6 1-9-1,3 2-19-15,3 0-7 16,9 0-19-16</inkml:trace>
  <inkml:trace contextRef="#ctx0" brushRef="#br0" timeOffset="29500.2987">16162 8594 216 0,'-3'10'82'0,"3"1"-44"0,3 13-47 15,0-14 14-15,0 9 8 16,0 2 8-16,0 3-1 16,2-3 0-16,1-3-11 0,3-2-3 0,0-5-2 15,0-3-2-15,0-6 1 16,3-2-4-16,0-15 0 16,-3-1-4-16,0-3-1 15,0 3-6 1,-3 3 0-16,0 5 6 0,-3 3 3 15,0 2 7-15,0 11 5 16,0 11-3-16,3-1-1 16,2 1 0-1,1-3 1-15,3-3-3 0,3-3 0 16,0-2 3-16,0-5 1 16,0-6 1-16,-3-2 2 15,0-6-5-15,-3-4-3 16,-3-1-1-16,-1 0-1 15,-8 0-14-15,1 0-5 0,-1 0-26 16,0 0-11 0,0 3-6-16,0 3 1 0,3-1 33 15,0 3 16-15,9 0 33 16,-4 5 14-16,10 3 7 16,-3 0 2-16,3 3-16 15,0 0-4-15,0 2-10 16,3-2-1-16,-3-1-6 15,0-2 1-15,-1-2-3 16,-2-6 2-16,0 2-2 16,-3-2 0-16,-6 1-3 0,0-1 1 15,-3 0-2 1,-3 0-1-16,-3 0 5 0,0 3 1 16,0 2 0-1,-3 6 1-15,0 4-4 16,0 4-2-16,4 2 0 0,2 3-1 15,3 5 0-15,0-2 0 16,6 2 0-16,2 0 0 16,7-5-5-16,3-3 1 15,6-2-22-15,0-14-11 16,0-7-20-16,-1-1-9 16,1-2-25-1</inkml:trace>
  <inkml:trace contextRef="#ctx0" brushRef="#br0" timeOffset="29866.3778">16816 8596 212 0,'-5'-13'79'0,"2"10"-42"0,-3 1-28 16,3 2 19-16,-3 2-8 16,-3 4-1-16,0 2-11 15,0 5-3-15,0 3-3 16,3 10-2-16,0 3 1 0,3-2-4 16,6-6 0-16,3-3 4 15,3-2 3-15,3-5 1 16,3-6 2-16,0-10 2 15,-1-8 2-15,1-6-5 16,0-2-4-16,-3-5-4 16,-3-4 1-16,-6-1 1 15,-3-6 0-15,-3 2 0 0,-3 1 2 16,-3 2-1-16,-3 6 2 16,3 7-2-1,0 3 2-15,3 6 0 0,3 7 3 16,3 8-3-16,3 14-2 15,3 10 2-15,3 8 2 16,0 5-2-16,6 9-2 16,-3-1 0-16,3-8 1 15,3-7-41-15,3-9-16 16,-4-10-69 0</inkml:trace>
  <inkml:trace contextRef="#ctx0" brushRef="#br0" timeOffset="30389.4047">17596 8311 260 0,'-12'21'96'0,"21"-3"-52"0,-3 11-54 0,-3-13 16 0,-3 16-4 16,-3 5 1-16,0 3 7 15,0-3 4-15,-3 2-7 16,0 1-6-16,0-3-2 0,1-10-28 16,2-1-13-16,0-5-69 15</inkml:trace>
  <inkml:trace contextRef="#ctx0" brushRef="#br0" timeOffset="30794.2785">17507 8520 328 0,'-9'-6'123'0,"12"6"-66"0,3 0-73 0,0-2 18 16,0-1-11-16,6 0 3 15,6 1-1-15,0-1 2 16,-1 0 3-16,4 1-21 0,0 2-7 16,0 5-20-16,-3 0-7 15,-3 1 18-15,-3 2 9 16,-4 5 34-16,-2 5 14 16,-6 6 15-16,0 0 4 15,3 5-13 1,3 5-6-16,3-4-5 0,3-7 1 15,12-7 4-15,0-5 1 0,0-6 3 16,-1-13 1-16,1-5-6 16,-3-3 0-16,-6-5-4 15,-6 0 0-15,-9-3 1 16,-6-3 4-16,-9 6-12 16,-6 5-6-16,-3 3-16 15,1 5-7-15,2 0-39 16,3 3-17-16,6 8-52 15</inkml:trace>
  <inkml:trace contextRef="#ctx0" brushRef="#br0" timeOffset="31200.1231">18412 8379 200 0,'3'-2'74'0,"0"-1"-40"0,0 3-35 0,-3 0 12 0,3 8 12 16,0 5 8-16,0 8-8 16,-3 11 0-16,-3 8-14 15,0 2-3-15,0 11 0 16,-3-5-3-16,0-1-2 0,0-7-14 15,3-6-6-15,-3-7-21 16,3-6-8-16,3-8-53 16</inkml:trace>
  <inkml:trace contextRef="#ctx0" brushRef="#br0" timeOffset="31386.9637">18272 8594 356 0,'-6'-6'132'0,"12"6"-72"0,12-5-74 0,-6 2 17 16,6 1-11-16,-1-1 2 15,4 1 4-15,6-1 1 16,0 3 1-16,0 0-25 0,-1 3-8 16,1-1-43-16,0 1-18 15</inkml:trace>
  <inkml:trace contextRef="#ctx0" brushRef="#br0" timeOffset="31726.1505">18638 8575 280 0,'-15'5'104'0,"6"1"-56"0,-6 10-54 15,9-6 17-15,-2 3-9 16,-4 14 1-16,0 2 0 16,3 0 3-16,3-2-3 15,0-4-2-15,3-1 2 0,3-4-2 16,3-5-1-16,3-5-4 15,3-5 0-15,3-6 0 16,0-5 2-16,-1-8-1 0,1-5 1 31,-3 0 4-31,0 3 1 0,-3 2 1 16,0 2 0-16,0 7-2 16,-3 1 1-16,0 6-2 15,3 11-1-15,0 10 1 0,0 0-1 16,-3 3-3-1,3-3 2-15,-3-2-4 16,3-3 1-16,-3-6-29 0,6-2-63 31,9-8-40-31,-1-5 30 16</inkml:trace>
  <inkml:trace contextRef="#ctx0" brushRef="#br0" timeOffset="31935.8494">18826 8369 280 0,'-6'2'107'0,"6"12"-58"0,3 7-59 15,-3-8 14 1,0 11 3-16,-3 10 5 0,-3 9 1 16,3 4 2-16,-3 3-8 15,3 3-2-15,0-8-1 0,3-5-9 16,-6-8-2-16,6-8-36 15,0-6-14 1,0-2-64-16</inkml:trace>
  <inkml:trace contextRef="#ctx0" brushRef="#br0" timeOffset="32189.2324">18951 8623 264 0,'-18'-3'101'0,"3"6"-54"0,3 2-64 0,6 3 14 16,-3 0 13-16,-6 3 12 16,0 4 3-16,3 7 3 15,1-1-16-15,2 0-7 0,0-3-1 16,6 1-3 0,6-1 2-16,3-2 0 0,6-2 1 15,2-6-9-15,7-3-4 16,3-5-31-16,3-3-11 15,0-5-56 1,-4 0-41-16,1-8 60 16</inkml:trace>
  <inkml:trace contextRef="#ctx0" brushRef="#br0" timeOffset="32503.1077">19052 8678 280 0,'-6'0'104'0,"9"3"-56"0,3 2-54 15,0-2 17-15,0 2-3 16,3-2 3-16,3 0 2 15,-1-1 3-15,1-2-9 16,3 0-4-16,6-2 0 0,-6-4-2 16,0-2 2-16,-3-2 0 15,-3-1 1-15,-9 1-9 16,-3-4-2-16,-9 1-1 16,-3 8 0-16,-6 2 2 15,-3 8 2-15,0 6 8 16,1 2 7-16,2 6 1 15,6 7 1-15,3 1 1 16,6-1 4-16,6 1-6 16,6-4 1-16,6-1-6 0,9-4-2 15,6-5-13 1,5-5-8-16,4-5-38 0,0-6-15 16,-1-2-68-1</inkml:trace>
  <inkml:trace contextRef="#ctx0" brushRef="#br0" timeOffset="32782.1136">19635 8628 268 0,'-3'11'101'0,"3"-1"-54"0,0 11-46 16,0-7 21-16,0 9-10 15,-3 1 1-15,0 3-8 16,0-3-1-16,0-6-4 16,0-2-1-16,0-3-50 15</inkml:trace>
  <inkml:trace contextRef="#ctx0" brushRef="#br0" timeOffset="33089.4987">19519 8541 256 0,'-12'-3'96'0,"15"3"-52"0,6 0-91 0,0 0-4 16,0 0 5-16,3-3 6 15,3-4 21-15,12-7 10 16,-4 1-21-16,1-3-7 16,0 0 25-1,0 0 13-15,0 1 59 0,-6-1 25 0,-4 5-12 16,1 6-7-16,-6 2-30 16,0 8-12-16,0 6-14 15,3 13-1-15,-3 5 2 0,-3 8-4 16,-6 3-2-16,0 10-2 15,0-2 0-15,6-6-9 16,-9-5-3-16,0-5-53 16,0-6-23-16,0-5-30 15</inkml:trace>
  <inkml:trace contextRef="#ctx0" brushRef="#br0" timeOffset="33271.1918">19579 8610 336 0,'3'-6'126'0,"15"4"-68"0,20-6-70 0,-17 5 20 15,9 0-8-15,9 1 2 16,-1-4-1-16,1 1-1 16,3 0 1-16,-4 0-63 0,4-9-25 15,3-7-39 1</inkml:trace>
  <inkml:trace contextRef="#ctx0" brushRef="#br0" timeOffset="33915.1179">20409 8538 236 0,'-27'-3'88'0,"18"9"-48"0,-8 4-47 15,11-2 14-15,-9 6-10 0,0 4 2 16,0 3 3-16,0 14 3 16,3-1-2-16,3-2 0 0,6-6 3 15,3-2 1-15,3-5 3 16,6-6-5-16,3-5-3 16,0-8-6-16,3-3-2 15,0-15-2-15,-3-1 0 16,0 0 7-16,-3 1 5 0,-1 2 11 15,-5 3 8-15,-3 5 3 16,0 3 4-16,0 2-14 16,0 3-7-16,3 13-5 15,0 6-1-15,0 2-2 16,3 0 2-16,0-2-7 16,3-4 1-16,0-1-28 15,3-4-9-15,0-4-31 16,3-6-12-16,3-6-16 15</inkml:trace>
  <inkml:trace contextRef="#ctx0" brushRef="#br0" timeOffset="34321.1286">20579 8599 252 0,'-6'18'93'0,"6"9"-50"0,0 18-48 0,3-19 15 16,-3 6 9-16,0 8 10 15,3-3-6-15,0-3-1 16,-3-2-13-16,0-6-5 0,0-2-1 16,3-5 0-16,0-6 1 15,-3-2-2-15,3-6-2 16,-3-8-2-16,3-5 1 16,-3-5 1-16,0-8 2 15,0-6-3-15,0-12 0 16,0-6 1-16,3 0 0 0,3 0 0 15,0 5 2-15,3 8-3 16,2 6 0-16,1 2 3 16,3 6 3-16,3 7 4 15,-3 6 2-15,-3 5 3 16,0 8 4-16,-3 2-1 16,-3 6-1-16,-12 3-8 15,0-6-3-15,-3 3-5 16,0-3-3-16,-3-2-18 15,0-3-9-15,3-1-44 16,0-1-19-16</inkml:trace>
  <inkml:trace contextRef="#ctx0" brushRef="#br0" timeOffset="34685.1458">20921 8551 320 0,'-18'0'121'0,"9"6"-66"0,-6 4-69 0,7-2 17 16,-4 5-2-16,-3 6 4 16,0 10 17-16,-3 3 9 15,0-3-16-15,3 0-4 0,9-5 0 16,0 0-9-16,9-6-1 0,0-5-6 16,3-2-1-1,3-3 0-15,0-8 2 0,3-5-3 16,0-3 0-16,0-6 1 15,-3-4 2-15,0 2 2 16,-3 3 1-16,-3 2 3 16,0 3 3-16,0 3-2 15,-3 5-2-15,0 13-3 16,3 3 1-16,0 0 3 16,2 0 1-16,1 0-4 15,3 0 1-15,0-3-9 16,0-3-2-16,3-4-43 15,3-6-16-15,6-6-60 16</inkml:trace>
  <inkml:trace contextRef="#ctx0" brushRef="#br0" timeOffset="35012.2617">21076 8588 284 0,'-6'-2'107'0,"9"4"-58"0,0 6-62 0,0 0 17 16,0 3 3-16,0 2 4 15,0 6 4-15,0-1 4 16,0 3-11-16,0-2-4 0,0-1-3 16,-3-2-1-16,0-3 0 15,0-2 0-15,0-3 2 16,3 0 3-16,-3-8 2 16,0 0-3-16,3-8-1 15,0 0 1-15,0-8 2 16,3 0 3-16,0 0 2 0,-1 1-8 15,1-1-1-15,3 0-2 16,6 3 0-16,-3 2-3 16,3-2 2-16,0 5 1 15,0 0 0-15,0 3-7 16,-3-1-3-16,0 4-36 16,-4-1-15-16,1-2-73 15</inkml:trace>
  <inkml:trace contextRef="#ctx0" brushRef="#br0" timeOffset="35237.6751">21460 8289 316 0,'0'6'118'0,"0"15"-64"0,3 5-54 0,0-10 21 16,-3 13 10-16,-3 6 7 15,0 7-15-15,-3 6-8 16,0 2-9-16,0 0-5 0,0 0 2 16,0-10-24-16,0-8-8 15,0-6-32-15,3-7-14 16,0-3-66 0</inkml:trace>
  <inkml:trace contextRef="#ctx0" brushRef="#br0" timeOffset="35434.8107">21216 8509 368 0,'-6'-13'137'0,"18"13"-74"0,0 8-80 16,-3-11 20-16,3 0-5 16,8 1 3-16,7-1 1 15,3 3 1-15,9 0-2 16,-1 0 2-16,1 0 0 0,-3 0-43 15,-4-5-18-15,10-3-86 16</inkml:trace>
  <inkml:trace contextRef="#ctx0" brushRef="#br0" timeOffset="35658.8714">21749 8223 252 0,'3'3'93'0,"0"0"-50"0,3 4-30 0,-3-1 22 15,2 4-12-15,-2 9 0 16,0-1-12-16,-3 1-4 16,-3-3-4-16,0 0-7 0,0-3-2 15,-2 0-39-15,2-5-15 0,3 0-63 31</inkml:trace>
  <inkml:trace contextRef="#ctx0" brushRef="#br0" timeOffset="35836.3869">21945 8197 324 0,'-6'5'123'0,"-3"0"-66"0,3 11-64 16,6-8 21-16,-3 5-7 15,0 9 1-15,0-4-4 16,3 1-3-16,0-1 0 16,0-5-59-16,15-5-113 15</inkml:trace>
  <inkml:trace contextRef="#ctx0" brushRef="#br0" timeOffset="36936.0681">14236 7636 204 0,'-6'0'77'0,"9"3"-42"0,-3 4-34 15,0 1 16-15,0 3-2 16,0 5 0-16,0 2-5 16,3 4-4-16,0-4-3 15,0-2-3-15,0-3 1 0,0 0-10 16,0-5-2-16,0-2-45 15,-3-6-20-15,6 0-8 16</inkml:trace>
  <inkml:trace contextRef="#ctx0" brushRef="#br0" timeOffset="37129.7247">14304 7652 264 0,'-3'-6'101'0,"6"6"-54"0,0 3-59 0,-3-3 15 15,6 8-5-15,0 3 1 16,0 2 1-16,0 3 0 16,0 0 0-16,0 2 4 0,0-2 2 15,0-3-11-15,0 3-6 16,0-3-180 0,3-7 79-1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1-29T23:48:06.2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12745 15237 160 0,'-6'-2'63'0,"6"2"-34"0,0 0-27 16,0 0 12-16,0 0-1 16,6 0 3-16,2 0 4 15,1 0 4-15,3 0-12 16,3 0 0-16,3-3 1 0,6 0-1 16,3 1 1-16,5-1 1 15,4 0 2-15,6 1-3 16,5-1 0-16,7 1-3 15,0-1 1-15,2 0-4 16,7 3-2-16,5-2 0 16,6-1 1-16,1 3-1 0,-1 0 2 15,4-3 0-15,2 3 1 16,9 0-4 0,1 0-3-16,-4 0 0 15,9 0 1-15,6 0-1 0,7 0-1 16,-4 3 3-1,6 0 0-15,3-3-1 0,3 2-2 16,-6 1 1-16,6-3 1 16,-3 0-1-16,1 0 2 15,-13 0 7-15,-3 0 5 16,-3 0-5-16,0-3-3 0,1 3-2 16,-7 0-1-16,-9 0-2 15,-5 0 1 1,-7 0-2-16,-8 0 2 0,-4 0-2 15,-5 0-1-15,5-2 1 16,-11 2 1-16,-12 0-6 16,-9 0-1-16,-9-3-56 15,-15-16-131 1</inkml:trace>
  <inkml:trace contextRef="#ctx0" brushRef="#br0" timeOffset="1410.2593">13137 15362 140 0,'-3'0'52'0,"3"2"-28"0,3 1-28 15,-3 13 45 1,-3 2-6-16,-3 1-6 16,1 2-3-16,-1 0-15 15,0-5 0-15,0 3 0 0,0-3-4 16,0-3 1-16,3-8-1 15,0 6 1-15,0-9-4 16,3-2-1-16,0 0 3 16,6 0 3-16,3-8-2 0,0-2 1 15,3-6-7 1,-1-5-1-16,1 0 2 0,0-1 1 16,0 4 1-16,-3 2 0 15,0 5 0-15,0 3 2 16,-3 3-1-16,3 3 0 15,0 7 3-15,3 5 3 16,0 4-6-16,2-1-1 16,1 0-2-16,0 3-2 15,0-3 3-15,-3 0 0 16,0 1-10-16,0-4-5 16,-3-4-38-16,0 1-15 15,0-4-57 1</inkml:trace>
  <inkml:trace contextRef="#ctx0" brushRef="#br0" timeOffset="1827.5877">13161 15520 136 0,'6'-13'52'0,"-3"8"-28"0,3 2-19 0,-3 3 13 16,0 0 12-16,0 0 6 15,-3 0-8-15,0 3-4 16,0 5-14-16,-3 8 2 0,0 8 2 15,-3 2-5-15,-3 6-1 16,0 2 5-16,0 1 3 16,3 2-2-1,3 2 0-15,3 1-8 0,6-8-4 16,3-6-1-16,6 1 1 16,6-9-1-16,9-5 2 15,6-2 0-15,-1-8 1 16,7 2-20-16,0-10-7 15,-1 5-41-15,-2-6-19 16,-3 4-20-16</inkml:trace>
  <inkml:trace contextRef="#ctx0" brushRef="#br0" timeOffset="2566.7356">13697 15833 200 0,'-21'-16'74'0,"18"32"-40"0,0-24-33 0,3 18 14 15,0 4-6-15,-3-1 2 0,0 3 3 16,3 2 1-16,0 3-8 16,3-2-6-16,3 15-2 0,0-5-1 15,12-7 0-15,0 1 2 16,-3-7 2-16,0-3 1 16,0-2 3-16,-1-6-5 15,1-2-3-15,0-6 1 16,-3-7 0-16,-3-3 1 15,0 2 0-15,0 0 0 16,-3 1 2-16,0 2-3 16,-3 3-2-16,0-1-1 15,0 12 0 1,0 7 3-16,3 5 0 16,0-4 3-16,5-1-3 15,1-3 0-15,3 1 1 0,3-6 2 16,0-5 5-16,0 0 6 15,0-8-1-15,0-10 3 16,-4 2-6-16,-2-3-3 16,-6 1 1-16,-3-1 2 15,-6 1-4-15,0-1-1 16,-3 6-4-16,-3 2-1 16,1 1-15-16,-4 7-4 15,0 1-14-15,9 2-7 16,-3 0-32-1,6 0-47-15,9 0 31 16</inkml:trace>
  <inkml:trace contextRef="#ctx0" brushRef="#br0" timeOffset="2880.0767">14200 15901 200 0,'-24'8'77'0,"9"6"-42"0,0 7-41 15,13-11 12-15,-4 4 0 16,0 15 4-16,3-5 3 16,3-3 3-16,3-3-9 15,9-5 0-15,5-2 3 0,4-6 0 16,3-7 4-16,-3-4-3 16,0-7 1-16,-3-3-5 0,-4-2 1 15,-5-1 1 1,-6-2 5-16,-3-3-4 0,-6 0 2 15,-6 1-7-15,-5 1-1 16,-4 7-11-16,0 1-3 16,3 12-24-16,3 10-8 15,3 0-27-15,3 0-9 16</inkml:trace>
  <inkml:trace contextRef="#ctx0" brushRef="#br0" timeOffset="3211.7354">14423 15909 200 0,'3'14'77'0,"0"-1"-42"15,3 0-41-15,-3 0 12 0,0-2-2 16,0 2 5-16,-3 3 8 16,0-5 7-16,0-3-13 15,0 2-4-15,0-7 0 0,0 5 0 16,0-16 1-16,0 5 0 15,3-7 0-15,0-4-4 16,0 1-1-16,0-3-1 16,0-13 1-16,3 3 4 15,0 4 4-15,3 1-4 16,0 5 1-16,3 3-5 16,3 5-2-16,-1 3-3 15,1 2-1-15,3 6 2 16,0 5 2-16,3-5-24 15,-3 7-10-15,0-5-49 16,-1-7-62-16,-2-4 39 16</inkml:trace>
  <inkml:trace contextRef="#ctx0" brushRef="#br0" timeOffset="3441.3013">14745 15655 232 0,'-6'3'88'0,"6"5"-48"0,0 13-47 0,0-5 14 16,0 5 1-16,0 14 7 0,0 2 2 15,0 0 1-15,0-3-9 16,0-2-5-16,3 2-3 0,0 1-4 16,0-4 0-16,0-9-18 15,0 1-7 1,0-7-23-16,-3-3-7 0</inkml:trace>
  <inkml:trace contextRef="#ctx0" brushRef="#br0" timeOffset="3764.9793">14956 15812 228 0,'-3'0'88'0,"0"0"-48"0,-3 21-47 16,3-16 14-16,-6 8 1 0,-3-2 7 15,-2-1 8-15,-7 1 3 16,-3 0-13-16,6-1-10 0,3 1-3 16,3-3 0-16,3 2 2 15,3-2 1-15,3 0 1 16,3 3 0-16,3-1 0 15,6 1-5-15,6-3-1 0,0 0 1 16,3-3 2 0,3 6 0-16,0-9-1 15,-1 1-19-15,1-3-8 0,-3 0-30 16,0-3-14-16,3 1-26 16</inkml:trace>
  <inkml:trace contextRef="#ctx0" brushRef="#br0" timeOffset="4113.2394">15200 15849 236 0,'0'-3'90'0,"0"-10"-48"0,-3 18-36 0,0-5 20 15,0 5-3 1,-3-5 1-16,-3 3-5 0,-6 2 1 16,-5 8-11-16,2-2-3 0,3 0-2 15,3-1-5-15,3 3 1 16,9 1-2-16,6-1 0 16,6 0 0-16,3 6 0 15,3 4 6-15,0-7 5 16,-4 3 1-16,-5-3 2 15,-3 0 0-15,-6-3 0 16,-6-3-9-16,-12 1-3 16,-8-3-48-16,-4-3-20 15,0 0-71-15</inkml:trace>
  <inkml:trace contextRef="#ctx0" brushRef="#br0" timeOffset="5148.4853">15876 15923 208 0,'-3'-14'79'0,"0"12"-42"0,-9-1-28 0,6 3 22 15,-3-3-8-15,-3 3 1 16,-12 0-11-16,1 8-5 16,-1 6-5-16,-3 7-3 0,3 5 1 15,3 6 1-15,6 0 1 0,4 0-6 16,8-3-2-16,6-6 2 16,5 4 1-16,7-14 4 15,6 0 1-15,-3-10 5 16,3-8 3-16,-3-6-4 15,3-7-2-15,-4-9-2 16,-5-2-3-16,-3-8 3 16,-3-11 0-16,-6-5-1 15,-3 3 1-15,0 5-4 16,0 6 0-16,0 7 10 16,0 5 3-16,0 9-5 15,3 5-4-15,0 5-5 16,0 8 1-16,6 13 5 15,0 8 5-15,0 16-5 16,0 3-2-16,0-1 1 16,0 6 0-16,0-5-4 0,0 0-1 15,0-8-21-15,3-6-8 16,0-7-35-16,0-4-13 16,3-7-31-1</inkml:trace>
  <inkml:trace contextRef="#ctx0" brushRef="#br0" timeOffset="5490.9592">16051 15949 296 0,'-5'0'112'0,"10"8"-60"0,4-3-61 0,-3-2 18 16,3 2-9-16,0-2 2 15,3 2 5-15,0-10 6 0,0 5-7 16,-3-3-1-16,0-2-1 15,0-3 0-15,-3 0 0 0,-3 0 0 16,-3-2 2-16,-6-4-3 16,-6 4-2-16,-3 2 0 15,-9 8 1-15,-3 5-1 16,4 0 2-16,2 9-4 16,3-1 0-16,3 0 5 15,6 8 2-15,3 6-2 16,6-9-1-16,15-2-3 15,3 0-1-15,3-3-1 16,-1-2 0-16,4-1-16 16,-3-4-5-16,3-4-29 0,3-7-9 15,-3 0-61 1</inkml:trace>
  <inkml:trace contextRef="#ctx0" brushRef="#br0" timeOffset="5808.2695">16254 15923 220 0,'-9'-3'85'0,"6"6"-46"0,0-3-39 0,3 0 16 16,0 8 0-16,0 2 4 16,0 3 1-16,3 1 2 15,0 7-13-15,0 3 3 0,0-6 1 0,0-2-7 16,0 3-4 0,0-6-2-16,-3-3 1 0,0-2 3 15,0-2 2 1,0-6 8-16,0 0 4 0,0-3-3 15,0-5-1-15,0-8-7 16,3 0 0-16,0-2-7 16,3-3-3-16,3 5 1 15,3 0 2-15,2 0-2 16,1 5 0-16,0-2-12 16,0 8-5-16,6-3-23 15,-3 5-11-15,3 1-15 16,-3-1-6-16</inkml:trace>
  <inkml:trace contextRef="#ctx0" brushRef="#br0" timeOffset="5959.5479">16516 15909 248 0,'-3'6'93'0,"3"-1"-50"0,0 3-39 0,0 0 19 16,3 2-11-16,0 4-2 16,0-1-1-16,0 8-1 15,0-2-4-15,0-4-3 0,0-1 2 16,0-1-15-16,-3-2-7 15,0-4-184 1,6-17 79 0</inkml:trace>
  <inkml:trace contextRef="#ctx0" brushRef="#br0" timeOffset="6605.1208">16501 15751 328 0,'-6'-11'123'0,"0"11"-66"0,9 0-73 0,-3 0 15 0,0 0-14 16,3 0-2-16,3 5-6 16,0 1 0-16,3 2 12 15,3 0-23-15,-3-1-9 0,3 4 1 16,-1 5 1-16,1 5 24 16,-3 3 9-16,0 2 31 15,0 1 12-15,3-3 0 16,0 2 2-16,0 3-8 15,0-5-3-15,-3-5-3 16,0-1-3-16,0-10-2 16,0 3-1-16,-1-11 4 15,-2-11 1-15,0 6-9 16,0-6-3-16,-3-2-4 0,0-3-1 16,-3-3-1-1,0-7 0-15,0 0-2 0,0 2-2 16,0 5-2-16,0 6-1 15,0 2-14-15,3 3-4 16,3 3 4-16,3 5 5 16,3 13 5-16,3-2 2 15,0 2 0-15,3-2 4 16,0-1 0-16,2-2 3 16,4-2-1-16,-3-1-1 15,-3-5 1-15,0-5 1 0,-3 2 1 16,-4-8 1-16,-2-4-2 15,-3 1-2-15,-6 1 3 16,-9-3 2-16,-2 3-4 16,-4 8-1-16,0-3 0 15,0 8 0-15,0 18-3 16,0 3 0-16,3 1 4 16,3 1 1-16,3 1 0 15,6 3 1-15,6 2-4 16,3-5 0-16,12-9-19 15,3-1-7-15,3-4-17 16,-1-7-7-16,1-11-55 16,6 0-28-16,3-5 64 15</inkml:trace>
  <inkml:trace contextRef="#ctx0" brushRef="#br0" timeOffset="6948.528">17141 15886 276 0,'-21'-27'104'0,"15"24"-56"0,-15-2-47 0,15 10 21 16,-3 3-12-16,-3 3-3 15,1 5-4-15,-1 2 0 16,3 4-2-16,0 4-1 0,6 3 1 16,3-8-1-16,6 6 2 15,0-9-1-15,9-4-1 16,5-4 5-16,-2-7 1 16,0-16-5-16,0-6 0 0,-3 0-3 15,-3-7 0-15,-6-16 0 16,-3-3-2-16,-3-3 3 15,-6 3 0 1,-6-5 5-16,0 15 5 16,3 6 8-16,0 11 7 0,0 5-15 15,6 10-5-15,3 16-5 16,6 14-3-16,3 18 3 16,6 0 0-16,3 0-2 15,3 0 2-15,3-3-23 16,2-5-12-16,19-5-83 15,-3-16-56 1,-7-19 70-16</inkml:trace>
  <inkml:trace contextRef="#ctx0" brushRef="#br0" timeOffset="7521.6451">17906 15552 168 0,'-15'-16'66'0,"6"11"-36"0,-9-3-7 0,6 5 24 15,-6-2-7-15,1 5 2 16,-4 5-20-16,0 6-8 15,0 13-8-15,0 2-5 0,3 11 0 16,6 8 3-16,4 14 2 16,5-4-2-16,3-2-3 15,0 0 0-15,3-8 1 16,2-8-19-16,1-5-6 16,0-8-32-16,-3-11-13 15</inkml:trace>
  <inkml:trace contextRef="#ctx0" brushRef="#br0" timeOffset="7731.4699">17534 15804 312 0,'-3'0'118'0,"12"2"-64"0,9-4-65 15,-6 2 16-15,2 0-4 16,4 0 3-16,9 0-1 15,0 0-2-15,3 0 0 16,8 5-12-16,-2-2-5 0,-3-3-63 16,-3 0-27-16,-4 5 1 15</inkml:trace>
  <inkml:trace contextRef="#ctx0" brushRef="#br0" timeOffset="8708.3212">17882 15894 288 0,'-3'10'110'0,"6"3"-60"0,3 11-58 0,-3-11 16 16,0 1-6-16,3 7 1 15,0-5 3-15,0 0 1 16,-3-3-3-16,-3-3-1 0,3-2 1 16,-3-8 11-1,0 0-2-15,0-5 3 16,3-3-5-16,0-5-1 15,0-6-6-15,0 3-1 0,3-13-1 16,0 3-2-16,3-1 1 16,-1 9 1-16,4-1-3 15,0 3 0 1,3 3-8-16,0 3-4 0,-3 2-7 16,0 2-2-16,0-1-13 15,0 7-2-15,-3 0 8 16,0 0 5-16,-4 0 11 15,-2 13 8-15,-3 5 17 16,-3 1 7-16,0-1-1 16,1 1 2-16,-1 2-9 15,3 0-4-15,0 3-2 16,3 0-1-16,2-6 0 16,7 1 2-16,3-6 3 0,3-10 2 15,0-6 1-15,0-5 0 16,-3-2-2-16,-3 2 1 15,-3-3 0-15,-6-2 1 16,-6-3 0-16,-6 3 0 16,-6-6-6-16,-3 1-2 15,0 4-4-15,3 6-1 16,3-2-23-16,0 5-10 16,3-1-15-16,3 4-5 15,9-1-13 1,6 0 12-16,3 1 6 15,3-1 23-15,0 3 13 0,0 5 15 16,0 3 9-16,0 3 19 16,-3-1 8-1,2 6 0-15,-2 0 2 16,0 0-11-16,-3 0-5 0,-9 5-3 16,3-5 1-16,-3-5-6 15,0-3-1-15,0-8-9 16,6 7-2-16,0-7 0 15,0-2 0-15,3-6-7 16,0-3 0-16,3-2-6 16,0-8 1-16,0 8 2 15,0-1 3-15,-1 4 0 16,1 10 1-16,-3 5 4 16,3 3 1-16,-3 3 5 15,-3 2 5-15,0 3 2 16,-3 0 0-16,0-6-5 0,0-4-2 15,0-6-2 1,3 0-4-16,0 0-1 16,6-6 0-16,6-2-1 15,-4 0 0-15,1 3 0 16,3 2-3-16,0 3 2 16,0 3-1-16,3 8-2 15,-3 5 5-15,-1-3 3 16,-2 0-1-16,0 0 0 15,-3-2-23-15,0-1-12 0,6-2-113 16</inkml:trace>
  <inkml:trace contextRef="#ctx0" brushRef="#br0" timeOffset="10583.8244">19120 15812 160 0,'0'7'60'0,"3"12"-32"0,0 21-15 0,0-22 17 0,0 6-11 16,-3 13-3-16,0 3-5 15,0-3-2-15,0 2-5 16,0-2 4-16,0-5 2 0,0-5-3 15,0-6 1-15,0-8 6 16,0 0 5-16,0-7 2 16,0-12 2-16,0-7-11 15,0-3-2-15,-3-5-4 16,3-13-1-16,0 2-3 16,3-8 1-16,3-13-4 15,3 8 0-15,6 3 1 16,3 2 2-16,0 9-1 15,3 7-1-15,-1 8-4 0,1 11 0 16,0 10 2 0,-3 8 3-16,-6 3 2 0,-3 10 3 15,-9 1 3-15,-3-1 5 16,-6 3-8-16,-6-2-1 16,-6-1-1-16,-3-4 2 15,3-9-5-15,1 0-3 16,2-5-17-16,3 0-5 15,3-11-37-15,6-10-15 16,12 0-44 0</inkml:trace>
  <inkml:trace contextRef="#ctx0" brushRef="#br0" timeOffset="10959.7366">19379 15777 280 0,'-3'5'107'0,"3"-2"-58"0,0 0-62 15,0 2 15-15,0 8-8 16,0 11 2-16,3-3 6 16,0 8 6-16,3-5-4 15,0-5 0-15,0 2 2 0,3-5-3 16,3-6-2-16,0 1 0 16,3-9-1-16,0-7-14 15,0-5-3-15,-1-1 9 16,-2-10 4-16,-6 0 3 15,-3 0 1-15,-3 2 0 0,0 6 2 16,-3 2 8 0,0 6 5-16,3 10-9 0,0 11-4 15,0 5-3 17,6 0-1-32,0 6 2 0,3-3 2 0,3 5-3 0,3-11 0 15,3 1-15-15,9-11-6 16,-7 0-38-16,1-16-14 15,3 0-16 1</inkml:trace>
  <inkml:trace contextRef="#ctx0" brushRef="#br0" timeOffset="11346.8394">19719 15613 236 0,'-3'11'88'0,"6"7"-48"0,0 22-51 15,0-16 13-15,0 7 5 16,-3 6 4-16,0 1 7 16,0-1 1-16,0-8-10 15,0-3-5-15,0-7-3 0,3-6 1 16,-1 0 1-16,-2-8-1 16,0-5 1-16,3-5-4 15,0-8 0-15,3-8-4 16,3-3-1-16,3 0 3 15,3 6 1-15,3 4-1 16,0 9 2-16,-3 5 3 0,0 16 1 16,-3 5 5-16,-4 0 5 15,-2 0 2-15,-3 1 3 16,-3-4-4 0,-6 3 0-16,-5 0-6 15,-4-7 0-15,-3-12-10 0,0 6 0 16,-3-8-16-1,0-8-3-15,3 0-24 0,3-5-12 16,4-16-24 0,5-5-45-16,9-1 32 15</inkml:trace>
  <inkml:trace contextRef="#ctx0" brushRef="#br0" timeOffset="11562.3003">19930 15531 228 0,'0'8'88'0,"3"-3"-48"16,3 24-36-16,-3-13 19 0,0 5-7 16,0 9 3-16,0 7-6 15,-3 13-3-15,0 0-5 16,0-2-4-16,3-6 2 0,0 0-2 16,0-2 2-16,0-6-26 15,3-10-10-15,0-5-54 16,0-3-54-1,-1-19 43-15</inkml:trace>
  <inkml:trace contextRef="#ctx0" brushRef="#br0" timeOffset="11739.4482">20135 15917 252 0,'0'16'93'0,"6"5"-50"0,-3 8-50 0,-3-13 14 15,0 0-7-15,0 0 0 16,0-3-3-16,0-2 2 16,0-3-70-16,0 0-64 15,6-19 33-15</inkml:trace>
  <inkml:trace contextRef="#ctx0" brushRef="#br0" timeOffset="11875.6783">20180 15690 288 0,'-6'-5'107'0,"9"7"-58"0,6 3-103 16,-3 1-4-16,3 2-29 15,3 0-7-15,6 0 29 16,5-3 13-16</inkml:trace>
  <inkml:trace contextRef="#ctx0" brushRef="#br0" timeOffset="12022.0209">20359 15825 220 0,'-18'34'85'0,"0"-7"-46"0,-9 2-21 16,18-16 23-16,0 5-12 0,0 1-2 16,3 2-16-16,3-2-4 15,12-3-5-15,6 2-2 16,3-10 1-16,9 3-23 0,9-17-10 16,14-4-94-1</inkml:trace>
  <inkml:trace contextRef="#ctx0" brushRef="#br0" timeOffset="12608.103">21034 15806 176 0,'0'-10'68'0,"-3"4"-36"0,-12-2-29 15,6 6 17-15,-2 2 3 16,-4 2 3-16,-6 4-5 15,-3 10-2-15,0 5-11 16,0 5-1-16,4 6 0 0,2 5-3 16,3 0-1-16,3 0 1 15,6-10 0-15,6-1 2 0,3-7 3 16,6-6 0 0,3-8 2-16,3-5-4 0,3-13-2 15,-4-3 0-15,1-5-1 16,-3-14-9-16,-3-10-2 15,-6 0 2-15,-3-2 2 16,-3 2 2-16,-3 0 1 16,0 8 8-16,3 2 5 15,0 14 0-15,0 5 0 16,3 14-7 0,6 10-6-16,0 13-3 15,0 8 2-15,3 16 2 0,-3 0-2 16,0-3 0-16,3 3 1 15,3-5 0-15,6-8-44 16,3-3-20-16,-1-8-61 16,1-11-27-1,-3-10 77-15</inkml:trace>
  <inkml:trace contextRef="#ctx0" brushRef="#br0" timeOffset="12894.777">21109 15909 300 0,'-12'14'112'0,"12"-1"-60"0,-3 11-63 16,3-11 18-16,0 8-7 0,3-2 0 15,3-1 6 1,0-2 6-16,3-3-6 0,2-2 1 0,7-3 3 16,6-6-2-16,-6-7 3 15,-3-8-6 1,0-3-1-16,-6 3-2 15,-3-3 1-15,-9 0 2 0,-9-5 4 16,-3 0-4-16,-3-3-1 16,-3 8-9-16,-3 3-2 15,4 2-25-15,2 3-9 16,6 3-25-16,3 0-9 16,3 2-35-1</inkml:trace>
  <inkml:trace contextRef="#ctx0" brushRef="#br0" timeOffset="13417.7887">21260 15809 212 0,'0'8'79'0,"6"10"-42"16,6 17-43-16,-6-19 12 0,3-1 0 16,-3 4 4-16,0-3 8 15,0 10 6-15,-3-5-13 16,-3 1 7-16,0-6 5 0,0-3-8 15,0-3-3-15,0-12-5 16,0-1-5 0,0-8-5-1,0-4-1-15,3-4-7 16,0-10-1-16,3 0 5 0,0 2 3 16,3 12 3-16,0 1 1 15,0 12 0 1,3 10 0-16,0 2 4 0,-1 3 5 15,-2 6 1-15,0-3 2 16,-3 0 0-16,-3 5 2 16,0-11-5-16,0 4-3 15,0-12-1-15,-3-2-1 16,9 0 0-16,3-2 2 16,-3-9-5-16,3-2-3 0,3-8-4 15,0-3-1 1,-1 8 4-16,4 3 1 0,-3 5-1 15,3 16 0 1,-3 5 4-16,-6 3 1 16,0 2 4-16,-3 6-3 15,0-3 0-15,-3-2-14 16,3-3-6-16,3-3-33 16,5-8-13-16,1-10-46 15,3 0-32 1,3-6 66-16</inkml:trace>
  <inkml:trace contextRef="#ctx0" brushRef="#br0" timeOffset="13793.8597">21847 15767 300 0,'-15'-8'112'0,"3"10"-60"0,-6 4-61 0,9 1 20 16,-3 4-10-1,-3 13 2-15,1 2 7 0,-1 1 3 16,3 2-6-1,3-3-2-15,3 3 1 0,3 3-3 0,6-8-2 16,3-5 0-16,3-6-1 16,3-3 0-16,6-7 0 15,-1-11 0-15,4-5 2 16,-3-6-3-16,-3 3-2 16,-3-13 2-16,-3 0 2 15,-3 3 0-15,-3 5 2 16,0 5 4-16,0 5 4 15,-3 3-6-15,0 8-1 0,0 13-2 16,0 3-2-16,3 3-2 16,0-1-1-16,3 1 4 15,3-1 1-15,-1 6-16 16,4-11-7-16,3-5-30 16,0-2-10-16,0-6-45 15,3-3-38 1,-3-5 57-16</inkml:trace>
  <inkml:trace contextRef="#ctx0" brushRef="#br0" timeOffset="13963.2443">22076 15812 308 0,'-3'7'115'0,"0"12"-62"0,6 13-64 16,-3-16 18-16,0 5-7 0,0 3 0 15,0-6 0-15,0 11 2 16,3-5-1-1,-3-5-1-15,0-6 3 0,0 0-51 0,0 0-21 16</inkml:trace>
  <inkml:trace contextRef="#ctx0" brushRef="#br0" timeOffset="14393.2607">22040 15735 340 0,'-9'-8'129'0,"12"13"-70"0,-3-5-102 0,0 0 7 0,3 0 2 16,3 3 6-1,0-1 13-15,0 1 5 0,0-3 6 16,9 5-29-16,3 1-10 0,0 2-18 16,0 2 15-1,-3 17 49-15,-1-1 46 16,-2 3 23-16,-3 0-19 15,-3-5-10-15,0 5-20 16,-3-13-7-16,0 8-9 16,0-6 2-16,0-12 14 15,0-4 3-15,3-2-8 16,0-5-4-16,3-6-10 16,0-4-3-16,3-17-6 15,6 5-1-15,-4 9 3 16,7 5 1-16,0 5 4 0,0 13 1 15,0 8 3-15,0 8 1 16,-1 3-1 0,-2 5 1-16,-3 0-4 0,-3-5-2 15,-3-5-22-15,-3-6-9 16,3 3-102 0,0-13-60-16,-3-14 85 15</inkml:trace>
  <inkml:trace contextRef="#ctx0" brushRef="#br0" timeOffset="15880.0701">13977 16563 216 0,'-3'-8'82'0,"0"3"-44"0,-3 5-31 15,0 0 18-15,-9-3 0 16,-3 3 2-16,-3 3-3 16,-5 2-3-16,-4 8-11 15,-3 6-2-15,3 2-1 0,4 5-3 16,5 1-1-16,6 5-1 0,6-6 1 15,6 0-2-15,9 1 2 16,9-9-11 0,9-4-2-16,5-1-22 15,10-8-6-15,3-2-34 0,-1-6-14 16,1-2-7 0</inkml:trace>
  <inkml:trace contextRef="#ctx0" brushRef="#br0" timeOffset="16242.1588">14176 16634 280 0,'-18'-16'107'0,"15"14"-58"0,-3-6-46 0,3 8 21 0,-5 0-8 15,-4 8 1-15,-3-3-7 16,0 8-4-16,-3 6-3 16,3 2-3-16,3 3 3 0,3-3-4 15,3 3 0-15,6-8 1 16,3 2 0-16,3-5 0 15,3-5 0-15,0-5 0 16,0-6 2-16,3-5-6 16,-3-5 1-16,0 0-1 15,-3-6 2-15,-3 6 3 16,0 0 2-16,-3 5-1 16,0 0 1-16,0 3-4 15,0 5-2-15,3 3-1 16,3 2 0-16,0 13 0 0,0-2 3 15,0 0 0 1,2-3 1-16,1 1-27 16,6-7-9-16,-3 4-35 0,0-8-15 15,0-3-12 1</inkml:trace>
  <inkml:trace contextRef="#ctx0" brushRef="#br0" timeOffset="16541.2143">14304 16656 232 0,'3'2'88'0,"-3"1"-48"0,6 13-56 0,-3-8 12 16,0 5 5-16,0 3 9 15,0 0 10-15,-3-1 8 16,0-1-15-16,0-4 4 0,0-2 1 0,0-8-10 16,0 0-2-16,3-13-9 15,0 0 0 1,9-8-1-16,6-3-3 15,0-3 2-15,0 9 3 16,2 5 1-16,1 5-2 16,3 10 2-16,0 9 3 15,0 2 1-15,-4 6 1 16,-2 2 2-16,-3 5-3 16,-3-2 0-16,-6-3-30 15,0-2-14-15,-6-3-76 16</inkml:trace>
  <inkml:trace contextRef="#ctx0" brushRef="#br0" timeOffset="17007.44">13840 16862 208 0,'-18'0'77'0,"9"0"-42"0,3 8-32 15,6-3 15-15,-3 0-3 16,0-2 1-16,0 0-2 16,0-1 1-16,3-2-8 15,0 0 0-15,6 0 0 0,3 0 1 16,6 0 2-16,6 0 1 16,9 0 1-16,5 0 2 15,13 0 2-15,9 8-5 16,2-2 1-16,4-6-3 15,-4 5 2-15,-5-2-4 0,-4 2-2 16,-2 3-2-16,-6-3-3 16,-4-5-4-16,-5 0 0 15,-6-3-47-15,-3 1-18 16,-7-6-66 0</inkml:trace>
  <inkml:trace contextRef="#ctx0" brushRef="#br0" timeOffset="17802.5612">14908 16380 212 0,'-8'0'82'0,"8"3"-44"0,3 5-53 0,0 0 10 15,-1 5 15-15,1 14 10 16,0-1 6-16,0 3 2 0,0 6-15 16,0-1 1-16,0-2 0 15,-3-6-7-15,3 1-4 16,-3-4 0-16,0-4 2 0,0-6 0 15,0-5 2-15,3-3 2 16,-3-5 5-16,3-2-10 16,0-6-2-16,3 3-2 15,3-6 0-15,3-2-5 16,3-3-1-16,3 3 3 16,0 7 1-16,5 4-1 15,1 7 2-15,0 3-1 16,-6 0 0-16,-3 8 6 15,-3 0 5-15,-6-3 6 16,-6 0 3-16,-6 6-9 16,-6-6-3-16,-3-5-2 15,-3 5 0-15,-6-8-9 0,0 1-2 16,1-6-9-16,2-6-3 16,3 1-23-16,6-8-10 15,6-1-33 1,6-1-51-16,6-1 34 15</inkml:trace>
  <inkml:trace contextRef="#ctx0" brushRef="#br0" timeOffset="18137.5503">15206 16640 208 0,'6'8'79'0,"0"0"-42"0,3 2-34 0,-3-2 15 15,6-3-11-15,0 1-2 0,3-4 3 16,-3 1 5-16,-1-3-7 15,1-3 8-15,0-5 3 0,-3 3-9 16,0-8-2-16,-3 0-4 16,0-1-2-16,-6 1 1 15,-3 5-1-15,-9-2-5 16,-6 2 1-16,0 8 4 16,-2 5 4-16,2 3 3 15,0 10 1-15,3 1 7 16,3 5 4-16,6 0 4 15,6 2 3-15,6-2-12 16,9-3-5-16,6-8-11 16,6 0-1-16,5-7-32 15,7-12-14-15,3-1-88 16,2-17-40 0,-5 3 89-16</inkml:trace>
  <inkml:trace contextRef="#ctx0" brushRef="#br0" timeOffset="23056.8894">16188 16653 132 0,'15'-19'52'0,"-12"14"-28"0,0-8-13 0,-3 5 18 0,0 5 0 15,0-7 3-15,-6 4 0 16,-3-2 0-16,-3 8-17 15,-2 0 4-15,-4 6 2 0,3 2-9 16,-3 5-4-16,0 5-8 16,-3 4 0-16,6 9 0 15,3-4 2-15,12-1-3 16,6 1-2-16,6-1-1 16,3-7 3-16,3-6-20 15,6 0-8-15,6-8-16 16,-1-5-7-16,-2-5-43 15</inkml:trace>
  <inkml:trace contextRef="#ctx0" brushRef="#br0" timeOffset="23341.9848">16328 16656 244 0,'-21'2'93'0,"13"6"-50"0,-4 3-46 0,9-3 16 15,0 5-5-15,0 8 2 16,0 0-1-16,6-2 0 15,3 5-5-15,6-6-1 0,5-2 3 16,4-5-3-16,6-9 0 16,6-2 1-16,-6-8 2 15,-1-10-1-15,-8 2 0 16,-6-3 1-16,-3 1 1 16,-12-3-1-16,-9-3 1 15,-3 8-4-15,-9 0 0 16,1 3-6-16,2 5 0 0,0 3-15 15,3 2-5-15,6 3-37 16,3 3-16-16,9-3-31 16</inkml:trace>
  <inkml:trace contextRef="#ctx0" brushRef="#br0" timeOffset="23766.3881">16560 16716 212 0,'0'24'82'0,"6"5"-44"0,3 11-44 0,-6-19 14 16,3 11-1-1,-3 2 4-15,0-2 13 0,3-5 8 16,-3-1-17-16,0-8-4 0,-3-4-3 16,3-1-4-16,-3-8-1 15,3-10 1 1,-3 2 0-16,0-15-5 0,-3-3 1 15,0-8 0-15,-3 2 0 16,0-13 0-16,3 1 0 16,3 2-5-16,3 2 1 15,3 3 2-15,3 6 1 16,6 5 1-16,3 8 0 16,-3 5 2-16,0 5 1 15,0 8 16-15,-4 3 8 0,-2 11-10 16,-3 5-2-16,-6-1-7 15,-3 1-3-15,-6-3 0 16,-5-5-1-16,-1 0-9 16,0-5-4-16,3-3-20 15,0-6-6-15,3-4-28 16,3-6-11-16,6-16-37 16</inkml:trace>
  <inkml:trace contextRef="#ctx0" brushRef="#br0" timeOffset="23959.9639">16772 16581 272 0,'3'0'101'0,"3"8"-54"0,3 6-50 15,-3-4 16-15,0 6 2 16,3 0 2-16,-1 5-6 0,1 6-2 16,0-4-5-16,0-1-3 0,3-4 2 15,-3-5-13-15,0 1-3 16,6-7-27-16,-3 1-12 15,0-5-32 1,-3-3-47-16,3-3 39 16</inkml:trace>
  <inkml:trace contextRef="#ctx0" brushRef="#br0" timeOffset="24155.3826">16998 16640 272 0,'-6'-6'104'0,"6"14"-56"0,-3 6-58 16,0-4 16-16,0 9 5 15,-3 7 7-15,-6 6 4 16,-6 2 4 0,1 3-14-16,-1 3-7 0,3-6-1 0,0 3-10 15,3-7-3-15,3-12-24 16,3 1-11-16,3-6-43 16,3-5-59-1</inkml:trace>
  <inkml:trace contextRef="#ctx0" brushRef="#br0" timeOffset="24544.5661">17135 16581 204 0,'9'6'77'0,"-21"-4"-42"0,21 9-43 0,-12-3 12 16,6 5 9-16,0 0 8 16,0 11 5-16,-3 3 2 15,0-6-15-15,3 3-8 0,0-9-1 16,-6 4-1-16,3-6 1 16,0 0-2-16,-3-5-2 15,0-2 3-15,0-1 2 0,0-5-2 16,0-5 0-1,0 2 3-15,0-10 3 16,3-6-4-16,6 1-1 0,0-1-2 16,3 1-2-16,3-3 1 15,0 7-1-15,3 1 0 16,-1 3 0-16,4 2-16 16,3 2-4-16,-3-2-28 15,3 8-9-15</inkml:trace>
  <inkml:trace contextRef="#ctx0" brushRef="#br0" timeOffset="24695.2451">17427 16621 296 0,'-6'0'110'0,"9"5"-60"0,-3 3-65 0,3 3 16 16,-3 0-5-16,3 2 2 15,-3 3 2-15,3 5 0 16,-3-3 0-16,0-2-20 0,3-3-7 15,0-2-87 1</inkml:trace>
  <inkml:trace contextRef="#ctx0" brushRef="#br0" timeOffset="24858.2613">17442 16491 316 0,'-18'-15'121'0,"18"17"-66"0,3-2-84 0,-3 0 9 16,3 0-12-16,3 0-1 0,0 0-3 16,2 0-1-1,4 0-56-15,0 0-24 0</inkml:trace>
  <inkml:trace contextRef="#ctx0" brushRef="#br0" timeOffset="25282.3069">17605 16579 252 0,'-18'2'96'0,"15"9"-52"0,-14 5-54 16,14-6 16-16,-3 4 5 15,0-1 7-15,0 3-3 16,3 0 2-16,3 0-10 16,3 2-6-16,3-2-4 0,3-11-1 0,3-5 0 15,-1-2 0-15,1-9 0 16,0 3-4-16,0-5 0 15,-3-6 2-15,-3 6 3 16,-3-5 4-16,-3 4 4 16,0 1-4-16,0 5-1 15,0 0 0-15,0 3 0 16,0 0 0-16,0 13 0 16,3 5 0-16,3 3 0 15,6 8-3-15,0 10 0 0,3 3 10 16,-1 0 5-16,-2 0 3 15,-6 3 4-15,-3-6 0 16,-9 1 3 0,-6-9-10-16,-2-2-4 0,-7-6-8 15,-6-4-2-15,3-7-21 16,-3-7-8-16,4-7-33 16,2-12-13-16,6-5-35 15</inkml:trace>
  <inkml:trace contextRef="#ctx0" brushRef="#br0" timeOffset="25729.1159">17811 16341 252 0,'-6'10'93'0,"-6"9"-50"0,6 10-44 0,6-5 18 15,0 5-4-15,-3 3 5 16,3 5 5-16,-3-8 6 16,0 2-16-16,3-7-7 0,0-8-2 15,0 3-1-15,0-6 3 16,0-5-5-16,0 2-1 0,0-7-9 15,0-6-2-15,6-7-10 16,3-3-1-16,3-9-2 16,3 1 2-16,-1 3 12 15,1 2 6-15,0 5 7 16,0 9 6-16,0 4-1 16,0 6 1-16,0 5 6 15,-6 6 4-15,-3 2 0 16,0 0 0-16,0 3-10 15,-3 3-3-15,2-6-20 16,-2-3-7-16,0-5-34 16,0-2-15-16</inkml:trace>
  <inkml:trace contextRef="#ctx0" brushRef="#br0" timeOffset="25940.8656">18081 16341 296 0,'-5'0'110'0,"8"0"-60"0,-1 10-63 0,1-2 15 15,-3 8-3-15,0 8 5 16,0 16 7-16,0-3 5 16,-3 2-8-16,3-4-4 0,0 2-3 15,0-3-19-15,0 3-5 16,3-8-64-1,0-5-69-15,0-8 39 16</inkml:trace>
  <inkml:trace contextRef="#ctx0" brushRef="#br0" timeOffset="26139.2041">17956 16534 356 0,'3'-3'132'0,"6"-5"-72"0,15 0-72 16,-15 3 18-16,9 0-10 16,-3-3 3-16,3 5-18 15,0 6-4-15,2-3 11 16,4 5-51-16,-3 3-22 0,0 3-29 16</inkml:trace>
  <inkml:trace contextRef="#ctx0" brushRef="#br0" timeOffset="26420.311">18302 16563 244 0,'0'8'90'0,"0"-3"-48"0,3 8-42 0,0-7 16 16,3 4-9-16,0-2 1 16,3 0-3-16,-1 0 2 15,4-3-4-15,0-5 0 0,-3 0 3 16,0 0-1-16,0-5 2 16,0-3-6-16,-3-5-3 15,-3 5-2-15,-3-3 0 16,-3-4 3-16,-3 1 2 15,-3 4-5-15,-3 4 1 16,0 6 1-16,-6 6 3 16,-2 2 2-16,2 5 1 0,3 3 0 15,3 2 2-15,3 3-5 16,9-2-1-16,6 5-2 16,6 0-2-16,3-6-33 15,6-2-12-15,-1-5-62 16</inkml:trace>
  <inkml:trace contextRef="#ctx0" brushRef="#br0" timeOffset="26824.4693">18721 16581 272 0,'-5'-7'104'0,"-16"4"-56"0,0 0-45 16,12 3 21-16,-3 6-16 15,-6 1-4-15,0 7 1 0,0 4 4 16,1 1-5-1,-4 10 7-15,6 3 2 0,9 2-6 0,6-8-2 16,6-2-3 0,3-3 1-16,6-7-2 0,0-9-1 15,2 0 1 1,7-10-1-16,3-11-3 0,-3-8 0 16,-3 0-1-16,-3-10 0 15,-7 0-4-15,-11-11-2 16,-9 0 0-16,-2-3 4 15,-4-2 5-15,0 0 5 16,0 7 10-16,3 14 5 16,3 5-9-16,0 24-8 15,3 11-4-15,3 5 3 16,3 15 3-16,3 9-1 16,3 2-2-16,3 1-3 15,0 2 1-15,15-3-19 16,0 3-7-16,-1-8-48 15,1-10-19 1,0-12-17-16</inkml:trace>
  <inkml:trace contextRef="#ctx0" brushRef="#br0" timeOffset="26991.1983">19073 16756 284 0,'3'42'107'0,"-6"-15"-58"0,-6 5-53 0,3-9 21 16,-6 7-15-16,-9-7-1 16,-9-1-23-16,-2-4-10 15,-7 1-88-15,-21-12-36 16</inkml:trace>
  <inkml:trace contextRef="#ctx0" brushRef="#br0" timeOffset="27760.2884">19531 16267 316 0,'-9'2'121'0,"6"30"-66"0,3 5-71 0,0-16 18 16,3 11-6-16,-3 13 2 15,0 3 2 1,-3-1 0-16,0 9 0 0,3-9 0 16,-3-4 0-16,0-9-14 15,0-7-3-15,0-6-26 0,0-3-13 16,0-7-52 0</inkml:trace>
  <inkml:trace contextRef="#ctx0" brushRef="#br0" timeOffset="27940.2068">19388 16634 316 0,'-3'-5'118'0,"3"2"-64"0,3-2-63 15,9 2 9-15,3-2-2 0,6 0-2 16,3-3 3-16,2 3 1 16,13-9 0-16,-3 9 0 0,3-3-27 15,-7-2-11-15,-5-6-50 16,0-3-53-1,-6 1 38-15</inkml:trace>
  <inkml:trace contextRef="#ctx0" brushRef="#br0" timeOffset="28286.6777">19739 16354 316 0,'-8'10'118'0,"10"6"-64"0,1 21-65 0,-3-10 16 16,0 7-4-1,-3 6 1-15,1 2 11 16,-1-2 6-16,0-6-10 16,0 1 0-16,0-11-2 0,3-1-6 15,0-15-7-15,6-8-1 16,0-5 1-16,2-8 1 16,4-6 0-16,0-7 4 15,6 7-2-15,3 3 1 16,-3 3 4-16,-3 8 1 15,-3 5-1-15,0 8-2 16,-1 5 5-16,-2 3 1 16,0 0-2-16,-3 2-1 15,0-4-10-15,0 7-5 16,3-5-30-16,0-14-12 16,3 4-19-16,0-12-4 0,0-2-16 15</inkml:trace>
  <inkml:trace contextRef="#ctx0" brushRef="#br0" timeOffset="28571.1885">20061 16608 256 0,'-18'0'96'0,"15"8"-52"0,0 2-49 15,3-2 17-15,0 6 4 16,-3 4 5-16,3 1-3 16,3 7 0-16,3-5-10 15,6 0-7-15,6-5-2 0,0-2 5 16,3-9 5-16,-1-10-1 15,-2-6 3-15,0-2-4 16,-6-1 1-16,-3 1-1 16,-3-3 1-16,-6-2-2 0,-6-1-1 15,-3 1-10-15,-9-1-2 16,-6 6-14 0,3 2-4-16,4 1-14 0,2 7-5 15,3 1-9-15,3 2-3 16,6-3-15-1,9-2-34-15,9 2 30 16</inkml:trace>
  <inkml:trace contextRef="#ctx0" brushRef="#br0" timeOffset="28886.7249">20207 16587 232 0,'0'16'88'0,"3"-3"-48"0,3 13-49 0,-3-12 14 0,3 4 6 15,0 9 5-15,3-1-8 16,-1-2-2-16,4-3-4 15,6-5-2-15,0-6 3 0,-3-4 2 16,0-6 4-16,0-3-4 16,0-13-3-16,-4-5-1 15,1 2 1-15,-6 1-1 16,-6-3 2-16,0 0 4 16,-3 5 4-16,0 3 0 15,0 5 1 1,0 5-4-16,-3 6-3 0,4 5-2 15,2 2 0-15,0 3-2 16,2 6 2-16,7-1-9 16,-3-2-3-16,3-3-28 0,3-5-12 15,3-8-36 1,3-8-51-16,3-5 37 16</inkml:trace>
  <inkml:trace contextRef="#ctx0" brushRef="#br0" timeOffset="29288.9423">20588 16587 320 0,'-18'-6'121'0,"3"12"-66"0,-9 2-64 0,18 2 20 15,-3 3-10-15,0 3 2 0,3 3 7 16,0 2 3-16,4 6-6 16,2-9-6-16,5 3-4 0,4-5-3 15,3-8-1-15,3 0-1 16,0-5 0-16,-3-9 0 15,-3-4 0-15,-3 2 2 16,0-3 2-16,0-2 2 16,-3-3 3-16,-3-2 0 15,0 4-1-15,0 1-2 16,3 5 1-16,0 6-1 16,0 7-2-16,3 5 3 15,3 12 0-15,-3 9 16 16,2 4 7-16,-2 4 3 15,-3 1 2-15,-6-3-9 16,-3 0 0-16,-8-8-7 0,-7 3-1 16,-6-11-6-16,-3-5-3 15,0-5-18-15,4-6-9 16,2-8-19-16,3-2-8 16,6-19-31-1,6-10-11-15,6-1-12 16</inkml:trace>
  <inkml:trace contextRef="#ctx0" brushRef="#br0" timeOffset="29634.0763">20689 16391 320 0,'3'13'121'0,"3"22"-66"0,-3 17-66 15,6-25 18 1,-9 10 6-16,0 3 6 0,-3 5 6 15,0-6 2-15,3-4-14 16,0-9-8-16,0-2-3 0,0-11-7 16,0 0 1-16,3-7-5 15,0-12-1-15,6-7 0 16,6-5 4-16,2-3-2 16,1-3 1-16,3 3 1 15,0 5 2-15,0 8 13 16,0 8 8-16,-3 8 5 15,-1 8 2-15,-2 7-11 16,-3 1-3 0,-3 0-8-16,-3 0-4 0,-3-3-35 15,0-5-12-15,0-3-58 0,6-8-78 32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1-29T23:48:55.2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11926 7350 176 0,'-12'-3'66'0,"24"6"-36"0,-18-3-31 0,6 0 12 16,6 3-7-16,0-1 2 15,0 1 3-15,3 0-5 16,0-3 2-16,3 2 4 0,3-2-2 16,2 3 1-16,4-3 1 15,3 0 1 1,3 0-3-16,0 0-3 0,5 0 0 15,1 0-1-15,3 0 2 16,0 0 1-16,2 0 1 16,1 0 0-16,3 0-2 15,-1 0 1-15,4 0-4 0,0 0 0 16,8-3 1 0,-2 1 0-1,-1-1 0-15,1 0 0 0,0 1 0 0,-1-1 0 16,4-2-2-16,-4 0 1 15,4-1 0-15,-1 1 3 16,1 0-3-16,-3 2-2 16,-1 0 0-16,1 1 1 15,-4-1-1-15,7 0 2 16,-3 1-4-16,2 2 0 16,1 0 1-16,-1 0 2 0,-2 0-3 15,0 0 0 1,2 0 5-16,1 0 5 15,-4-3-3-15,4 3 2 0,2-2-7 16,1 2-1-16,-6 0 2 16,-4 0 3-16,4 0-4 15,-3 0-3-15,2 0 1 16,-2 0 0-16,-1 0 1 16,4 0 0-1,3-3 0-15,-4 3 0 0,-2 0 0 16,-1 0 0-16,-2 0 6 15,3 0 4 1,-1 0-8-16,-2 3 0 0,0-1-2 16,5 1 0-16,4-1 0 15,-7 1 0 1,-2 0 0-16,3 2 0 0,-1 0 0 0,7-2 2 16,-4 0-3-16,7-1 0 15,3-2 1-15,-4 3 0 16,-5 0 0-16,-1-1 0 15,1 1 0-15,2-1 2 16,-2-2-1-16,3 3-1 16,5-3-2-16,1 0 1 15,-7 0 1 1,1 3 2-16,-1-3-1 0,1 0-1 16,0 0 1-16,-1 0-1 15,7 0-3-15,-1 0 2 0,-2 0 1 16,-4 0 0-1,1 0 0-15,11 2 2 0,4-2-1 16,-7 0 2-16,4 3-2 16,-1-3-1-16,-8 0 1 15,0 3-1-15,2-1-3 16,4 1 2-16,-1-3-1 16,4 0 0-16,5 0 4 15,-6 0 1-15,4 3-4 16,-7-1 1-16,4 1 0 15,-1-3 0 1,4 3 0-16,-1-3 2 0,-2 5-3 16,2 0 0-16,-2 0 1 15,-1-2 0-15,1-6-3 16,2 1 2-16,4 4 3 16,-10 1 1-16,1-3-1 0,-4 0-2 15,7-5 1 1,-7 2 1-16,4 1-3 0,2-1 0 15,-2 3 1-15,-4 0 2 16,1-3-3-16,2 3 0 16,4-2 1-1,-1-1 0-15,4 0 0 0,-7 1 2 16,1 2-3-16,-4 0 0 16,1 0 3-16,-1-3 1 15,4 0-4-15,2 3-1 16,-2-2 1-16,-4 2 0 15,1-3 3-15,2 3 1 0,4-3-1 16,-4 1-2-16,4-1-2 16,-1 0 1-1,-8 1 1-15,-1 2 0 0,1 0 2 16,-3 0 1-16,5 0-4 16,-2 0-1-16,2-3 3 15,4 3 1-15,-4 0 0 16,-5 0 1-16,-7 0-2 15,4 0 2-15,0 0-4 16,-1 0-2-16,4 0 2 16,2 0 2-16,1 0 0 15,-9 0-1-15,-1 0 1 16,1 0-1-16,-1 0 2 16,4-2 1-16,0-1 1 0,2 0 0 15,4 1-2-15,-1-1-2 16,-5 0 3-16,-3 3 2 15,2 0-4-15,4 0-1 16,-1-2 0-16,4-1 0 16,8 3 0-16,1 0 2 15,-7 0-1-15,4 0 2 16,-1 0 0-16,10 0 1 16,5 0 0-16,1 0 0 15,-7 0-5-15,0 0-1 16,7 0 3-16,-4 0 1 15,4 0 0-15,-1 0-2 16,-11 0-2-16,-1 3 1 0,-2-1 1 16,5 1 0-16,-8 0 0 15,-4-1 0-15,-5-2-20 16,-7-2-9-16,-8-1-102 16,-18-5-72-1,-27-21 78-15</inkml:trace>
  <inkml:trace contextRef="#ctx0" brushRef="#br0" timeOffset="1666.8833">2559 8538 168 0,'-6'-3'66'0,"6"6"-36"0,0-3-31 0,0 0 12 16,0 0-5-16,0 0 3 16,6 0 2-1,3 0-6-15,-3 0 4 0,3 0 3 16,5 0 3-16,-2-3 0 16,9 3-5-16,6 0-4 15,3 0-3-15,2-2-3 16,7 2 3-16,3 0 2 15,2 0-2-15,1 0-2 16,9 0 6-16,5 0 5 16,1 0-13-16,5 2-3 15,-2-2 1-15,2 0 3 16,1 0 5-16,5-2 2 16,-2 2-1-16,-1-3-1 0,4 3-1 15,-4-2 2-15,3 2-3 16,7-3 0-16,-1 0-3 15,-5 1-1-15,2-1 7 16,-3 0 4-16,-2 3-5 16,5-2-3-16,1 2-1 15,-7 0-1-15,1-3 2 16,-1 0 3-16,4 3-4 16,5 0-3-16,0 0 1 15,-2 0 2-15,-4-2 0 16,1 2-1-16,-1-3 5 0,1 3 1 15,2 0 0 1,0 0-1-16,-2 0-3 16,-1-3 1-16,4 3-2 0,-4 0 2 15,6 0 0-15,1 0 1 16,14 0-2-16,-3 0-2 16,1 3-2-16,5-3 1 15,0 3 1-15,0-3 2 16,-5 0-1-16,-4 0-1 15,3 0 5-15,1 0 1 16,-7-3 0-16,-3 3-1 16,4-3-3-16,-4 1-2 15,12-1 7-15,-8 0 3 16,-1-4-5-16,0 1-3 0,1-2-4 16,2 3 1-16,3 0 1 15,-5 2 0-15,-1-2 0 16,3 0 0-16,-2-1 0 15,5 4 0-15,-9-1 0 16,1 3 0 0,-7-3 0-16,4 1 2 0,-7 2 1 15,3 0 1-15,-5 0-5 16,-10 0 1-16,1 0 0 16,-6 2 0-16,-7-2-9 15,-5 0-4-15,0 0-26 16,-1 0-10-16,-2 0-24 0,0 3-6 15,-7-3-24 1</inkml:trace>
  <inkml:trace contextRef="#ctx0" brushRef="#br0" timeOffset="11843.9614">23535 7226 276 0,'-12'5'104'0,"12"-2"-56"0,0-3-54 16,0 0 17-16,0 0 13 16,0 0 11-16,0-3-7 15,0-2-4-15,0-1-13 16,3-12-7-16,0-3-1 0,6-8-2 0,-1-11-1 16,4-8 3-1,6-10 0-15,3 0-1 0,0-8-2 16,0 2-4-16,0 3 0 15,-4 9 2-15,-5 7 3 16,0 10 0-16,-3 19-3 16,3 6-1-1,3 15 2-15,0 16 0 16,6 11-2-16,2 18 2 16,4 11 1-16,3 8 2 15,-3 0-1-15,-3-6-1 16,5-5 1-16,-2-5 1 15,-3-8-1-15,-3-8 2 0,-6-8 2 16,-3-5 2 0,-3-8-1-16,-6-8 1 0,-6-8-13 15,-6-8-3-15,-9-8-14 16,-6-8-5-16,-6-2 6 16,-8-3 3-16,-16 2 11 15,-6 4 7-15,1-4 12 16,-1 6 8-16,1 2 1 15,8 1 0-15,1 2-4 16,8 5 0-16,9 3-5 16,6 3-1-16,7 0-9 15,11 0 0-15,3-1-6 16,12-2-1-16,14-2 0 16,7-3 4-16,15-3-4 0,26-3 0 15,4 1 3 1,2 4 3-16,4 1-1 0,-4 3 0 15,0 2 1-15,-8 2 2 16,-9 4-3-16,-10 2 0 16,-8 0 1-16,-9 0 0 15,-10 2 6-15,-5 4 6 16,-12 2 11-16,-12 5 6 16,-14 5-7-16,-16 11-2 15,-12 9-8-15,-11 1 0 16,-13 4-1-16,1-1 3 15,2-2-3-15,13-3-1 0,8-6-9 16,13-4-2-16,8-3-29 16,9-6-10-16,6-5-24 15,9-2-8-15,12-6-93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3A08CA-FABB-4DD7-9706-5C2D35FA6D31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22A7C-D99F-45F9-8F13-D807513E4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82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SMTP – Simple Mail</a:t>
            </a:r>
            <a:r>
              <a:rPr lang="en-US" baseline="0" dirty="0" smtClean="0"/>
              <a:t> Transfer Protocol defined in 1982, updated in 2008.  No facility to authenticate users.</a:t>
            </a:r>
            <a:endParaRPr lang="en-US" dirty="0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803353-72E2-470C-8E67-87750F01FAF1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939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Passed</a:t>
            </a:r>
            <a:r>
              <a:rPr lang="en-US" baseline="0" dirty="0" smtClean="0"/>
              <a:t> in 1998</a:t>
            </a:r>
          </a:p>
          <a:p>
            <a:endParaRPr lang="en-US" baseline="0" dirty="0" smtClean="0"/>
          </a:p>
          <a:p>
            <a:r>
              <a:rPr lang="en-US" baseline="0" dirty="0" smtClean="0"/>
              <a:t>ISPs can’t be sued for illegal activity of users.</a:t>
            </a:r>
          </a:p>
          <a:p>
            <a:r>
              <a:rPr lang="en-US" baseline="0" dirty="0" err="1" smtClean="0"/>
              <a:t>Youtube</a:t>
            </a:r>
            <a:r>
              <a:rPr lang="en-US" baseline="0" dirty="0" smtClean="0"/>
              <a:t> &amp; Facebook can’t be sued for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22A7C-D99F-45F9-8F13-D807513E40F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029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RIAA</a:t>
            </a:r>
            <a:r>
              <a:rPr lang="en-US" baseline="0" dirty="0" smtClean="0"/>
              <a:t> – Recording Industry Association of America</a:t>
            </a:r>
          </a:p>
          <a:p>
            <a:r>
              <a:rPr lang="en-US" baseline="0" dirty="0" smtClean="0"/>
              <a:t>MPAA – Motion Picture Association of America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22A7C-D99F-45F9-8F13-D807513E40F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53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Public domain works can be freely used for derivative</a:t>
            </a:r>
            <a:r>
              <a:rPr lang="en-US" baseline="0" dirty="0" smtClean="0"/>
              <a:t> works without permission.</a:t>
            </a:r>
          </a:p>
          <a:p>
            <a:r>
              <a:rPr lang="en-US" baseline="0" dirty="0" smtClean="0"/>
              <a:t>Works derived from public domain works can be copyrighted.</a:t>
            </a:r>
            <a:br>
              <a:rPr lang="en-US" baseline="0" dirty="0" smtClean="0"/>
            </a:br>
            <a:endParaRPr lang="en-US" baseline="0" dirty="0" smtClean="0"/>
          </a:p>
          <a:p>
            <a:r>
              <a:rPr lang="en-US" baseline="0" dirty="0" smtClean="0"/>
              <a:t>Richard Stallman burned by </a:t>
            </a:r>
            <a:r>
              <a:rPr lang="en-US" baseline="0" dirty="0" err="1" smtClean="0"/>
              <a:t>Symbolics</a:t>
            </a:r>
            <a:r>
              <a:rPr lang="en-US" baseline="0" dirty="0" smtClean="0"/>
              <a:t> on Lisp interpreter in early 1980s.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22A7C-D99F-45F9-8F13-D807513E40F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882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 described in GNU Manifesto in 1985.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22A7C-D99F-45F9-8F13-D807513E40F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836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idea of “open source” doesn’t really apply to other types of works.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22A7C-D99F-45F9-8F13-D807513E40F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164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31520"/>
            <a:ext cx="7772400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lnSpc>
                <a:spcPct val="80000"/>
              </a:lnSpc>
              <a:defRPr>
                <a:latin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377440"/>
            <a:ext cx="7772400" cy="1752600"/>
          </a:xfrm>
        </p:spPr>
        <p:txBody>
          <a:bodyPr/>
          <a:lstStyle>
            <a:lvl1pPr marL="0" indent="0" algn="r">
              <a:buNone/>
              <a:defRPr sz="3200" b="0"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497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8405982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366125" cy="4972050"/>
          </a:xfrm>
        </p:spPr>
        <p:txBody>
          <a:bodyPr/>
          <a:lstStyle>
            <a:lvl1pPr>
              <a:defRPr sz="2800" b="0"/>
            </a:lvl1pPr>
            <a:lvl2pPr>
              <a:defRPr sz="24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4400" y="6492240"/>
            <a:ext cx="609600" cy="365125"/>
          </a:xfrm>
        </p:spPr>
        <p:txBody>
          <a:bodyPr/>
          <a:lstStyle>
            <a:lvl1pPr algn="ctr">
              <a:defRPr sz="1200">
                <a:solidFill>
                  <a:srgbClr val="4B2A85"/>
                </a:solidFill>
              </a:defRPr>
            </a:lvl1pPr>
          </a:lstStyle>
          <a:p>
            <a:fld id="{E7447134-23DE-44DC-AB6F-120ACD193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509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8405982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18" y="1362075"/>
            <a:ext cx="4114800" cy="4972050"/>
          </a:xfrm>
        </p:spPr>
        <p:txBody>
          <a:bodyPr/>
          <a:lstStyle>
            <a:lvl1pPr>
              <a:defRPr sz="2800" b="0"/>
            </a:lvl1pPr>
            <a:lvl2pPr>
              <a:defRPr sz="24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4400" y="6492240"/>
            <a:ext cx="609600" cy="365125"/>
          </a:xfrm>
        </p:spPr>
        <p:txBody>
          <a:bodyPr/>
          <a:lstStyle>
            <a:lvl1pPr algn="ctr">
              <a:defRPr sz="1200">
                <a:solidFill>
                  <a:srgbClr val="4B2A85"/>
                </a:solidFill>
              </a:defRPr>
            </a:lvl1pPr>
          </a:lstStyle>
          <a:p>
            <a:fld id="{E7447134-23DE-44DC-AB6F-120ACD19300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648200" y="1362075"/>
            <a:ext cx="4114800" cy="4972050"/>
          </a:xfrm>
        </p:spPr>
        <p:txBody>
          <a:bodyPr/>
          <a:lstStyle>
            <a:lvl1pPr>
              <a:defRPr sz="2800" b="0"/>
            </a:lvl1pPr>
            <a:lvl2pPr>
              <a:defRPr sz="24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106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38912"/>
            <a:ext cx="8405238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96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5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4090" y="371182"/>
            <a:ext cx="838891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6875" y="1362075"/>
            <a:ext cx="8366125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534400" y="6492875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4B2A85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fld id="{E7447134-23DE-44DC-AB6F-120ACD19300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4B2A8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b="0" dirty="0">
              <a:latin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76" y="25342"/>
            <a:ext cx="2150721" cy="16903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867689" y="-2231"/>
            <a:ext cx="12763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bg1"/>
                </a:solidFill>
                <a:latin typeface="Roboto Regular" charset="0"/>
                <a:ea typeface="Roboto Regular" charset="0"/>
                <a:cs typeface="Roboto Regular" charset="0"/>
              </a:rPr>
              <a:t>CSE120</a:t>
            </a:r>
            <a:r>
              <a:rPr lang="en-US" sz="900" b="0" i="0" baseline="0" dirty="0" smtClean="0">
                <a:solidFill>
                  <a:schemeClr val="bg1"/>
                </a:solidFill>
                <a:latin typeface="Roboto Regular" charset="0"/>
                <a:ea typeface="Roboto Regular" charset="0"/>
                <a:cs typeface="Roboto Regular" charset="0"/>
              </a:rPr>
              <a:t>, </a:t>
            </a:r>
            <a:r>
              <a:rPr lang="en-US" sz="900" b="0" i="0" dirty="0" smtClean="0">
                <a:solidFill>
                  <a:schemeClr val="bg1"/>
                </a:solidFill>
                <a:latin typeface="Roboto Regular" charset="0"/>
                <a:ea typeface="Roboto Regular" charset="0"/>
                <a:cs typeface="Roboto Regular" charset="0"/>
              </a:rPr>
              <a:t>Winter 2018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56113" y="-2231"/>
            <a:ext cx="14318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0" i="0" dirty="0" smtClean="0">
                <a:solidFill>
                  <a:schemeClr val="bg1"/>
                </a:solidFill>
                <a:latin typeface="Roboto Regular" charset="0"/>
                <a:ea typeface="Roboto Regular" charset="0"/>
                <a:cs typeface="Roboto Regular" charset="0"/>
              </a:rPr>
              <a:t>L11:  Digital Distribution</a:t>
            </a:r>
            <a:endParaRPr lang="en-US" sz="900" b="0" i="0" dirty="0" smtClean="0">
              <a:solidFill>
                <a:schemeClr val="bg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546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5762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10334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4906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9478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4B2A85"/>
        </a:buClr>
        <a:buSzPct val="60000"/>
        <a:buFont typeface="Wingdings" panose="05000000000000000000" pitchFamily="2" charset="2"/>
        <a:buChar char="v"/>
        <a:defRPr sz="2400" b="1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649224" indent="-285750" algn="l" rtl="0" eaLnBrk="1" fontAlgn="base" hangingPunct="1">
        <a:spcBef>
          <a:spcPct val="20000"/>
        </a:spcBef>
        <a:spcAft>
          <a:spcPct val="0"/>
        </a:spcAft>
        <a:buClr>
          <a:srgbClr val="4B2A85"/>
        </a:buClr>
        <a:buSzPct val="11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2pPr>
      <a:lvl3pPr marL="914400" indent="-228600" algn="l" rtl="0" eaLnBrk="1" fontAlgn="base" hangingPunct="1">
        <a:spcBef>
          <a:spcPct val="20000"/>
        </a:spcBef>
        <a:spcAft>
          <a:spcPct val="0"/>
        </a:spcAft>
        <a:buClr>
          <a:srgbClr val="4B2A85"/>
        </a:buClr>
        <a:buSzPct val="80000"/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</a:defRPr>
      </a:lvl3pPr>
      <a:lvl4pPr marL="1170432" indent="-228600" algn="l" rtl="0" eaLnBrk="1" fontAlgn="base" hangingPunct="1">
        <a:spcBef>
          <a:spcPct val="20000"/>
        </a:spcBef>
        <a:spcAft>
          <a:spcPct val="0"/>
        </a:spcAft>
        <a:buClr>
          <a:srgbClr val="4B2A85"/>
        </a:buClr>
        <a:buChar char="–"/>
        <a:defRPr sz="2000">
          <a:solidFill>
            <a:schemeClr val="tx1"/>
          </a:solidFill>
          <a:latin typeface="Calibri" pitchFamily="34" charset="0"/>
        </a:defRPr>
      </a:lvl4pPr>
      <a:lvl5pPr marL="1444752" indent="-228600" algn="l" rtl="0" eaLnBrk="1" fontAlgn="base" hangingPunct="1">
        <a:spcBef>
          <a:spcPct val="20000"/>
        </a:spcBef>
        <a:spcAft>
          <a:spcPct val="0"/>
        </a:spcAft>
        <a:buClr>
          <a:srgbClr val="4B2A85"/>
        </a:buClr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hyperlink" Target="https://hackernoon.com/how-to-fake-an-email-from-almost-anyone-in-under-5-minutes-12169dd44a92" TargetMode="External"/><Relationship Id="rId5" Type="http://schemas.openxmlformats.org/officeDocument/2006/relationships/hyperlink" Target="https://www.proofpoint.com/us/impostor-email-threats-infographic" TargetMode="Externa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10" Type="http://schemas.openxmlformats.org/officeDocument/2006/relationships/image" Target="../media/image24.jpg"/><Relationship Id="rId4" Type="http://schemas.openxmlformats.org/officeDocument/2006/relationships/image" Target="../media/image18.png"/><Relationship Id="rId9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notesSlide" Target="../notesSlides/notesSlide5.xml"/><Relationship Id="rId7" Type="http://schemas.openxmlformats.org/officeDocument/2006/relationships/customXml" Target="../ink/ink9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2k07BbPkDk" TargetMode="Externa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hyperlink" Target="http://www.youtube.com/watch?v=u2k07BbPkD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.xml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Uiq42O6rhW4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iq42O6rhW4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304800" y="304800"/>
            <a:ext cx="7772400" cy="1470025"/>
          </a:xfrm>
        </p:spPr>
        <p:txBody>
          <a:bodyPr>
            <a:normAutofit/>
          </a:bodyPr>
          <a:lstStyle/>
          <a:p>
            <a:pPr marL="0" indent="0"/>
            <a:r>
              <a:rPr lang="en-US" dirty="0" smtClean="0"/>
              <a:t>Digital Distribution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b="0" dirty="0" smtClean="0"/>
              <a:t>CSE 120 Winter 2018</a:t>
            </a:r>
          </a:p>
        </p:txBody>
      </p:sp>
      <p:sp>
        <p:nvSpPr>
          <p:cNvPr id="9219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304800" y="1737360"/>
            <a:ext cx="8366760" cy="1097280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smtClean="0"/>
              <a:t>Instructor: 	Teaching Assistants:</a:t>
            </a:r>
          </a:p>
          <a:p>
            <a:pPr algn="l"/>
            <a:r>
              <a:rPr lang="en-US" sz="2000" dirty="0" smtClean="0"/>
              <a:t>Justin Hsia	</a:t>
            </a:r>
            <a:r>
              <a:rPr lang="en-US" sz="2000" dirty="0" err="1" smtClean="0"/>
              <a:t>Anupam</a:t>
            </a:r>
            <a:r>
              <a:rPr lang="en-US" sz="2000" dirty="0" smtClean="0"/>
              <a:t> </a:t>
            </a:r>
            <a:r>
              <a:rPr lang="en-US" sz="2000" dirty="0"/>
              <a:t>Gupta, </a:t>
            </a:r>
            <a:r>
              <a:rPr lang="en-US" sz="2000" dirty="0" smtClean="0"/>
              <a:t>	Cheng Ni, 	Eugene </a:t>
            </a:r>
            <a:r>
              <a:rPr lang="en-US" sz="2000" dirty="0"/>
              <a:t>Oh,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		Sam Wolfson, 	Sophie Tian,	Teagan </a:t>
            </a:r>
            <a:r>
              <a:rPr lang="en-US" sz="2000" dirty="0" err="1" smtClean="0"/>
              <a:t>Horkan</a:t>
            </a:r>
            <a:endParaRPr lang="en-US" sz="2000" dirty="0" smtClean="0"/>
          </a:p>
          <a:p>
            <a:pPr algn="l"/>
            <a:endParaRPr lang="en-US" sz="10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365760" y="3108961"/>
            <a:ext cx="8412480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How to Fake an Email From Almost Anyone in Under 5 Minutes</a:t>
            </a:r>
          </a:p>
          <a:p>
            <a:pPr fontAlgn="base">
              <a:spcBef>
                <a:spcPts val="600"/>
              </a:spcBef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spend a lot of time explaining how easy it is to create fraudulent emails using an email address that doesn’t belong to you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A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faked “from” address is, in fact,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how the majority of email attacks happen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 attacks (aka phishing) are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the vast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majority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cyberattacks begin. So the ease of faking emails from people is a major vulnerability.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Here’s a message I sent to myself using President Trump’s address. Note that Gmail is a suspicious of the source — that’s why it put a little red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question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mark next to the address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hackernoon.com/how-to-fake-an-email-</a:t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</a:b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from-almost-anyone-in-under-</a:t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</a:b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5-minutes-12169dd44a92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b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153" y="5042848"/>
            <a:ext cx="3474720" cy="17543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8778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Copyright Notes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Applies to wide variety of works:  articles, artwork, books, choreography, photos, podcasts, screenplays, </a:t>
            </a:r>
            <a:r>
              <a:rPr lang="en-US" i="1" dirty="0"/>
              <a:t>software</a:t>
            </a:r>
            <a:r>
              <a:rPr lang="en-US" dirty="0"/>
              <a:t>, songs</a:t>
            </a:r>
          </a:p>
          <a:p>
            <a:pPr lvl="1"/>
            <a:r>
              <a:rPr lang="en-US" dirty="0"/>
              <a:t>Does </a:t>
            </a:r>
            <a:r>
              <a:rPr lang="en-US" i="1" dirty="0"/>
              <a:t>not </a:t>
            </a:r>
            <a:r>
              <a:rPr lang="en-US" dirty="0"/>
              <a:t>apply to ideas, facts/data, or logos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Copyright is automatically applied</a:t>
            </a:r>
            <a:r>
              <a:rPr lang="en-US" dirty="0" smtClean="0"/>
              <a:t>, even without the copyright symbol ©!</a:t>
            </a:r>
          </a:p>
          <a:p>
            <a:pPr lvl="1"/>
            <a:r>
              <a:rPr lang="en-US" dirty="0" smtClean="0"/>
              <a:t>Once it is “captured in a fixed format”</a:t>
            </a:r>
            <a:endParaRPr lang="en-US" dirty="0"/>
          </a:p>
          <a:p>
            <a:r>
              <a:rPr lang="en-US" dirty="0" smtClean="0"/>
              <a:t>Copyright has a </a:t>
            </a:r>
            <a:r>
              <a:rPr lang="en-US" dirty="0" smtClean="0">
                <a:solidFill>
                  <a:srgbClr val="FF0000"/>
                </a:solidFill>
              </a:rPr>
              <a:t>limited duration</a:t>
            </a:r>
          </a:p>
          <a:p>
            <a:pPr lvl="1"/>
            <a:r>
              <a:rPr lang="en-US" dirty="0" smtClean="0"/>
              <a:t>Usually tied to life of creator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Attribution</a:t>
            </a:r>
            <a:r>
              <a:rPr lang="en-US" dirty="0" smtClean="0"/>
              <a:t> is not a substitution for permission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10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7" name="Ink 6"/>
              <p14:cNvContentPartPr/>
              <p14:nvPr/>
            </p14:nvContentPartPr>
            <p14:xfrm>
              <a:off x="4196880" y="2399400"/>
              <a:ext cx="4488120" cy="3019680"/>
            </p14:xfrm>
          </p:contentPart>
        </mc:Choice>
        <mc:Fallback>
          <p:pic>
            <p:nvPicPr>
              <p:cNvPr id="7" name="Ink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91120" y="2389320"/>
                <a:ext cx="4502520" cy="3035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4803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Copyright Violations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would people violate copyright?</a:t>
            </a:r>
          </a:p>
          <a:p>
            <a:pPr lvl="1"/>
            <a:r>
              <a:rPr lang="en-US" dirty="0" smtClean="0"/>
              <a:t>Inadvertent – copying is too easy!</a:t>
            </a:r>
          </a:p>
          <a:p>
            <a:pPr lvl="1"/>
            <a:r>
              <a:rPr lang="en-US" dirty="0" smtClean="0"/>
              <a:t>Inadvertent – unknown copyright status of material or </a:t>
            </a:r>
            <a:br>
              <a:rPr lang="en-US" dirty="0" smtClean="0"/>
            </a:br>
            <a:r>
              <a:rPr lang="en-US" dirty="0" smtClean="0"/>
              <a:t>    misunderstanding of fair use</a:t>
            </a:r>
          </a:p>
          <a:p>
            <a:pPr lvl="1"/>
            <a:r>
              <a:rPr lang="en-US" dirty="0" smtClean="0"/>
              <a:t>Financial – don’t want to pay</a:t>
            </a:r>
          </a:p>
          <a:p>
            <a:pPr lvl="1"/>
            <a:r>
              <a:rPr lang="en-US" dirty="0" smtClean="0"/>
              <a:t>Financial – making money </a:t>
            </a:r>
            <a:br>
              <a:rPr lang="en-US" dirty="0" smtClean="0"/>
            </a:br>
            <a:r>
              <a:rPr lang="en-US" dirty="0" smtClean="0"/>
              <a:t>    through clicks, views, and </a:t>
            </a:r>
            <a:br>
              <a:rPr lang="en-US" dirty="0" smtClean="0"/>
            </a:br>
            <a:r>
              <a:rPr lang="en-US" dirty="0" smtClean="0"/>
              <a:t>    advertising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741" y="3199765"/>
            <a:ext cx="2961476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731" y="3200400"/>
            <a:ext cx="242626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3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Copyright Violations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people who have posted on the Internet have probably violated copyright laws at one point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Illegal </a:t>
            </a:r>
            <a:r>
              <a:rPr lang="en-US" dirty="0" smtClean="0"/>
              <a:t>sharing of music and videos</a:t>
            </a:r>
          </a:p>
          <a:p>
            <a:pPr lvl="1"/>
            <a:r>
              <a:rPr lang="en-US" dirty="0" smtClean="0"/>
              <a:t>Napster, </a:t>
            </a:r>
            <a:r>
              <a:rPr lang="en-US" dirty="0" err="1" smtClean="0"/>
              <a:t>Kazaa</a:t>
            </a:r>
            <a:r>
              <a:rPr lang="en-US" dirty="0" smtClean="0"/>
              <a:t>, DC++, </a:t>
            </a:r>
            <a:r>
              <a:rPr lang="en-US" dirty="0" err="1" smtClean="0"/>
              <a:t>Bittorrent</a:t>
            </a:r>
            <a:endParaRPr lang="en-US" dirty="0" smtClean="0"/>
          </a:p>
          <a:p>
            <a:pPr lvl="2"/>
            <a:endParaRPr lang="en-US" dirty="0"/>
          </a:p>
          <a:p>
            <a:r>
              <a:rPr lang="en-US" dirty="0" smtClean="0"/>
              <a:t>Illegal sharing of games</a:t>
            </a:r>
          </a:p>
          <a:p>
            <a:pPr lvl="1"/>
            <a:r>
              <a:rPr lang="en-US" dirty="0" smtClean="0"/>
              <a:t>ISO images of games (to be played on emulators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“Cracked” versions of games</a:t>
            </a:r>
            <a:endParaRPr lang="en-US" dirty="0" smtClean="0"/>
          </a:p>
          <a:p>
            <a:pPr lvl="2"/>
            <a:endParaRPr lang="en-US" dirty="0"/>
          </a:p>
          <a:p>
            <a:r>
              <a:rPr lang="en-US" dirty="0" smtClean="0"/>
              <a:t>Illegal usage of photos and works</a:t>
            </a:r>
          </a:p>
          <a:p>
            <a:pPr lvl="1"/>
            <a:r>
              <a:rPr lang="en-US" dirty="0" smtClean="0"/>
              <a:t>Misrepresentation</a:t>
            </a:r>
            <a:r>
              <a:rPr lang="en-US" dirty="0" smtClean="0"/>
              <a:t>, plagiarism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9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Digital Rights Management (DRM)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Technologies </a:t>
            </a:r>
            <a:r>
              <a:rPr lang="en-US" dirty="0"/>
              <a:t>that are used to restrict usage of proprietary hardware and copyrighted </a:t>
            </a:r>
            <a:r>
              <a:rPr lang="en-US" dirty="0" smtClean="0"/>
              <a:t>works</a:t>
            </a:r>
          </a:p>
          <a:p>
            <a:pPr lvl="1"/>
            <a:r>
              <a:rPr lang="en-US" dirty="0" smtClean="0"/>
              <a:t>Not universally accepted or used; can be inconvenient</a:t>
            </a:r>
            <a:endParaRPr lang="en-US" dirty="0"/>
          </a:p>
          <a:p>
            <a:pPr lvl="2"/>
            <a:endParaRPr lang="en-US" dirty="0" smtClean="0"/>
          </a:p>
          <a:p>
            <a:r>
              <a:rPr lang="en-US" u="sng" dirty="0" smtClean="0"/>
              <a:t>Software</a:t>
            </a:r>
            <a:r>
              <a:rPr lang="en-US" dirty="0" smtClean="0"/>
              <a:t>:  Product (serial) keys</a:t>
            </a:r>
          </a:p>
          <a:p>
            <a:pPr lvl="1"/>
            <a:r>
              <a:rPr lang="en-US" dirty="0" smtClean="0"/>
              <a:t>Internal algorithm checks validity of entered key</a:t>
            </a:r>
          </a:p>
          <a:p>
            <a:pPr lvl="1"/>
            <a:r>
              <a:rPr lang="en-US" dirty="0" smtClean="0"/>
              <a:t>“Cracked” keys can fool the validity check</a:t>
            </a:r>
          </a:p>
          <a:p>
            <a:r>
              <a:rPr lang="en-US" u="sng" dirty="0" smtClean="0"/>
              <a:t>Audio</a:t>
            </a:r>
            <a:r>
              <a:rPr lang="en-US" dirty="0" smtClean="0"/>
              <a:t>:  non-standard CDs or restricted usage of downloaded music</a:t>
            </a:r>
            <a:endParaRPr lang="en-US" dirty="0"/>
          </a:p>
          <a:p>
            <a:pPr lvl="1"/>
            <a:r>
              <a:rPr lang="en-US" dirty="0" smtClean="0"/>
              <a:t>Only playable with certain devices or applications</a:t>
            </a:r>
          </a:p>
          <a:p>
            <a:r>
              <a:rPr lang="en-US" u="sng" dirty="0" smtClean="0"/>
              <a:t>Games</a:t>
            </a:r>
            <a:r>
              <a:rPr lang="en-US" dirty="0" smtClean="0"/>
              <a:t>:  Persistent </a:t>
            </a:r>
            <a:r>
              <a:rPr lang="en-US" dirty="0"/>
              <a:t>online authentication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Digital Millennium Copyright Act (DMCA)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en-US" dirty="0" smtClean="0"/>
              <a:t>Anti-circumvention provisions</a:t>
            </a:r>
          </a:p>
          <a:p>
            <a:pPr lvl="1"/>
            <a:r>
              <a:rPr lang="en-US" dirty="0" smtClean="0"/>
              <a:t>Illegal to attempt to circumvent DRM (even if copyright isn’t breached)</a:t>
            </a:r>
          </a:p>
          <a:p>
            <a:pPr lvl="1"/>
            <a:r>
              <a:rPr lang="en-US" dirty="0" smtClean="0"/>
              <a:t>Often viewed as anti-tinkering</a:t>
            </a:r>
          </a:p>
          <a:p>
            <a:pPr lvl="1"/>
            <a:r>
              <a:rPr lang="en-US" dirty="0" smtClean="0"/>
              <a:t>Proven to be rather toothless – circumvention still happens</a:t>
            </a:r>
          </a:p>
          <a:p>
            <a:pPr lvl="2"/>
            <a:endParaRPr lang="en-US" dirty="0"/>
          </a:p>
          <a:p>
            <a:r>
              <a:rPr lang="en-US" dirty="0" smtClean="0"/>
              <a:t>Safe harbor provisions</a:t>
            </a:r>
          </a:p>
          <a:p>
            <a:pPr lvl="1"/>
            <a:r>
              <a:rPr lang="en-US" dirty="0" smtClean="0"/>
              <a:t>Protect “providers of online services” (e.g. ISPs, </a:t>
            </a:r>
            <a:r>
              <a:rPr lang="en-US" dirty="0" err="1" smtClean="0"/>
              <a:t>Youtube</a:t>
            </a:r>
            <a:r>
              <a:rPr lang="en-US" dirty="0" smtClean="0"/>
              <a:t>, Facebook) from being sued for copyright infringements of its users</a:t>
            </a:r>
            <a:endParaRPr lang="en-US" dirty="0"/>
          </a:p>
          <a:p>
            <a:pPr lvl="1"/>
            <a:r>
              <a:rPr lang="en-US" dirty="0" smtClean="0"/>
              <a:t>DMCA Takedown Notice:  copyright holders can request sites to remove or block access to material that violates their copyright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14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/>
              <p14:cNvContentPartPr/>
              <p14:nvPr/>
            </p14:nvContentPartPr>
            <p14:xfrm>
              <a:off x="1192320" y="2743200"/>
              <a:ext cx="6708240" cy="3279960"/>
            </p14:xfrm>
          </p:contentPart>
        </mc:Choice>
        <mc:Fallback>
          <p:pic>
            <p:nvPicPr>
              <p:cNvPr id="7" name="Ink 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85840" y="2737080"/>
                <a:ext cx="6721560" cy="3296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7703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/>
              <a:t>Most Effective Piracy Solution?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Online Streaming!</a:t>
            </a:r>
          </a:p>
          <a:p>
            <a:pPr lvl="1"/>
            <a:r>
              <a:rPr lang="en-US" dirty="0" smtClean="0"/>
              <a:t>Make it </a:t>
            </a:r>
            <a:r>
              <a:rPr lang="en-US" i="1" dirty="0" smtClean="0"/>
              <a:t>so</a:t>
            </a:r>
            <a:r>
              <a:rPr lang="en-US" dirty="0" smtClean="0"/>
              <a:t> convenient to stream content (video, music, games) that pirating seems unnecessary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15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357018" y="2756027"/>
            <a:ext cx="8405982" cy="3873304"/>
            <a:chOff x="357018" y="2756027"/>
            <a:chExt cx="8405982" cy="387330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5" t="33121" r="15515" b="29621"/>
            <a:stretch/>
          </p:blipFill>
          <p:spPr>
            <a:xfrm>
              <a:off x="6162823" y="3150495"/>
              <a:ext cx="2560320" cy="80169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3" t="26768" r="5254" b="25717"/>
            <a:stretch/>
          </p:blipFill>
          <p:spPr>
            <a:xfrm>
              <a:off x="3086100" y="3830865"/>
              <a:ext cx="2743200" cy="62567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74" t="29819" r="18872" b="28582"/>
            <a:stretch/>
          </p:blipFill>
          <p:spPr>
            <a:xfrm>
              <a:off x="660326" y="3124164"/>
              <a:ext cx="2011680" cy="89616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38" r="10348"/>
            <a:stretch/>
          </p:blipFill>
          <p:spPr>
            <a:xfrm>
              <a:off x="1249680" y="5900261"/>
              <a:ext cx="2560320" cy="72907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5" t="15549" r="7757" b="16573"/>
            <a:stretch/>
          </p:blipFill>
          <p:spPr>
            <a:xfrm>
              <a:off x="3451860" y="4812877"/>
              <a:ext cx="2011680" cy="91638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51" t="25353" r="13757" b="26808"/>
            <a:stretch/>
          </p:blipFill>
          <p:spPr>
            <a:xfrm>
              <a:off x="3371289" y="2756027"/>
              <a:ext cx="2377440" cy="87527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40" t="25440" r="9909" b="24921"/>
            <a:stretch/>
          </p:blipFill>
          <p:spPr>
            <a:xfrm>
              <a:off x="6019800" y="4504893"/>
              <a:ext cx="2743200" cy="88689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80" b="30769"/>
            <a:stretch/>
          </p:blipFill>
          <p:spPr>
            <a:xfrm>
              <a:off x="357018" y="4620941"/>
              <a:ext cx="2743200" cy="72547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199" b="29521"/>
            <a:stretch/>
          </p:blipFill>
          <p:spPr>
            <a:xfrm>
              <a:off x="4968240" y="5936251"/>
              <a:ext cx="3291840" cy="693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425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Copyright and Laws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Owners must “defend” their copyrights</a:t>
            </a:r>
          </a:p>
          <a:p>
            <a:pPr lvl="1"/>
            <a:r>
              <a:rPr lang="en-US" dirty="0" smtClean="0"/>
              <a:t>RIAA and MPAA are at war with users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Stop </a:t>
            </a:r>
            <a:r>
              <a:rPr lang="en-US" dirty="0" smtClean="0"/>
              <a:t>Online Piracy Act (SOPA) – </a:t>
            </a:r>
            <a:r>
              <a:rPr lang="en-US" dirty="0" smtClean="0"/>
              <a:t>2011, never voted on</a:t>
            </a:r>
            <a:endParaRPr lang="en-US" dirty="0" smtClean="0"/>
          </a:p>
          <a:p>
            <a:pPr lvl="1"/>
            <a:r>
              <a:rPr lang="en-US" dirty="0" smtClean="0"/>
              <a:t>Would have allowed court orders to bar access to websites with copyright infringement to advertising networks, payment facilities, and Internet service providers</a:t>
            </a:r>
          </a:p>
          <a:p>
            <a:pPr lvl="1"/>
            <a:r>
              <a:rPr lang="en-US" dirty="0" smtClean="0"/>
              <a:t>Service blackout in 2012 by Wikipedia, Google, and others in protest</a:t>
            </a:r>
          </a:p>
          <a:p>
            <a:pPr lvl="2"/>
            <a:endParaRPr lang="en-US" dirty="0" smtClean="0"/>
          </a:p>
          <a:p>
            <a:r>
              <a:rPr lang="en-US" dirty="0"/>
              <a:t>As of 2016, only 4 members of Congress (all in the House) have CS </a:t>
            </a:r>
            <a:r>
              <a:rPr lang="en-US" dirty="0" smtClean="0"/>
              <a:t>degrees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2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Copyright</a:t>
            </a:r>
          </a:p>
          <a:p>
            <a:r>
              <a:rPr lang="en-US" b="1" dirty="0" smtClean="0">
                <a:solidFill>
                  <a:srgbClr val="4B2A85"/>
                </a:solidFill>
              </a:rPr>
              <a:t>Sharing </a:t>
            </a:r>
            <a:r>
              <a:rPr lang="en-US" b="1" dirty="0" smtClean="0">
                <a:solidFill>
                  <a:srgbClr val="4B2A85"/>
                </a:solidFill>
              </a:rPr>
              <a:t>and open-source</a:t>
            </a:r>
          </a:p>
          <a:p>
            <a:r>
              <a:rPr lang="en-US" dirty="0" smtClean="0"/>
              <a:t>Creative Commons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40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Copyright and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  <a:ln>
            <a:noFill/>
          </a:ln>
        </p:spPr>
        <p:txBody>
          <a:bodyPr/>
          <a:lstStyle/>
          <a:p>
            <a:r>
              <a:rPr lang="en-US" dirty="0" smtClean="0"/>
              <a:t>Copyright applies to software </a:t>
            </a:r>
            <a:r>
              <a:rPr lang="en-US" i="1" dirty="0" smtClean="0"/>
              <a:t>source code</a:t>
            </a:r>
            <a:endParaRPr lang="en-US" dirty="0" smtClean="0"/>
          </a:p>
          <a:p>
            <a:pPr lvl="1"/>
            <a:r>
              <a:rPr lang="en-US" dirty="0" smtClean="0"/>
              <a:t>Software is often distributed in </a:t>
            </a:r>
            <a:r>
              <a:rPr lang="en-US" i="1" dirty="0" smtClean="0"/>
              <a:t>executable</a:t>
            </a:r>
            <a:r>
              <a:rPr lang="en-US" dirty="0" smtClean="0"/>
              <a:t> form so that the source code is not viewable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Proprietary software </a:t>
            </a:r>
            <a:r>
              <a:rPr lang="en-US" dirty="0"/>
              <a:t>has IP rights restrictions – copyright of source code or patent </a:t>
            </a:r>
            <a:r>
              <a:rPr lang="en-US" dirty="0" smtClean="0"/>
              <a:t>rights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Rapid growth – developers wanted to share ideas and build more complex software</a:t>
            </a:r>
            <a:endParaRPr lang="en-US" dirty="0"/>
          </a:p>
          <a:p>
            <a:pPr lvl="2"/>
            <a:r>
              <a:rPr lang="en-US" u="sng" dirty="0" smtClean="0"/>
              <a:t>Option 1</a:t>
            </a:r>
            <a:r>
              <a:rPr lang="en-US" dirty="0" smtClean="0"/>
              <a:t>:  grant permission on a case-by-case basis</a:t>
            </a:r>
          </a:p>
          <a:p>
            <a:pPr lvl="2"/>
            <a:r>
              <a:rPr lang="en-US" u="sng" dirty="0" smtClean="0"/>
              <a:t>Option 2</a:t>
            </a:r>
            <a:r>
              <a:rPr lang="en-US" dirty="0" smtClean="0"/>
              <a:t>:  put software in the public domain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18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4586040" y="5466240"/>
              <a:ext cx="3510720" cy="66528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79560" y="5459040"/>
                <a:ext cx="3520440" cy="68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470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Copyleft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Form of </a:t>
            </a:r>
            <a:r>
              <a:rPr lang="en-US" i="1" dirty="0" smtClean="0"/>
              <a:t>licensing</a:t>
            </a:r>
            <a:r>
              <a:rPr lang="en-US" dirty="0" smtClean="0"/>
              <a:t> that offers </a:t>
            </a:r>
            <a:r>
              <a:rPr lang="en-US" dirty="0"/>
              <a:t>people the right to freely distribute copies and modified versions of a work with the stipulation that the same rights be preserved in derivative works down the line</a:t>
            </a:r>
            <a:endParaRPr lang="en-US" dirty="0" smtClean="0">
              <a:hlinkClick r:id="rId4"/>
            </a:endParaRPr>
          </a:p>
          <a:p>
            <a:pPr lvl="1"/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www.youtube.com/watch?v=u2k07BbPkDk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19</a:t>
            </a:fld>
            <a:endParaRPr lang="en-US"/>
          </a:p>
        </p:txBody>
      </p:sp>
      <p:pic>
        <p:nvPicPr>
          <p:cNvPr id="1026" name="Picture 2" descr="Small letter c turned 180 degrees, surrounded by a single line forming a circle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152" y="359477"/>
            <a:ext cx="9144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u2k07BbPkDk"/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828800" y="3657600"/>
            <a:ext cx="5486400" cy="30861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/>
              <p14:cNvContentPartPr/>
              <p14:nvPr/>
            </p14:nvContentPartPr>
            <p14:xfrm>
              <a:off x="919080" y="2375640"/>
              <a:ext cx="7794720" cy="69840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12600" y="2365560"/>
                <a:ext cx="7812000" cy="71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0688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Administrivia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Assignments:</a:t>
            </a:r>
          </a:p>
          <a:p>
            <a:pPr lvl="1"/>
            <a:r>
              <a:rPr lang="en-US" dirty="0"/>
              <a:t>Creativity Planning (1/30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Reading Check 4 due </a:t>
            </a:r>
            <a:r>
              <a:rPr lang="en-US" i="1" dirty="0" smtClean="0"/>
              <a:t>before lab</a:t>
            </a:r>
            <a:r>
              <a:rPr lang="en-US" dirty="0" smtClean="0"/>
              <a:t> (2/1)</a:t>
            </a:r>
            <a:endParaRPr lang="en-US" dirty="0"/>
          </a:p>
          <a:p>
            <a:pPr lvl="1"/>
            <a:r>
              <a:rPr lang="en-US" dirty="0"/>
              <a:t>Creativity Assignment (2/2)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“Big Idea” this week:</a:t>
            </a:r>
            <a:r>
              <a:rPr lang="en-US" dirty="0" smtClean="0"/>
              <a:t>  Privacy</a:t>
            </a:r>
          </a:p>
          <a:p>
            <a:pPr lvl="2"/>
            <a:endParaRPr lang="en-US" dirty="0"/>
          </a:p>
          <a:p>
            <a:r>
              <a:rPr lang="en-US" dirty="0"/>
              <a:t>Midterm in class on </a:t>
            </a:r>
            <a:r>
              <a:rPr lang="en-US" dirty="0" smtClean="0"/>
              <a:t>Monday (2/5)</a:t>
            </a:r>
            <a:endParaRPr lang="en-US" dirty="0"/>
          </a:p>
          <a:p>
            <a:pPr lvl="1"/>
            <a:r>
              <a:rPr lang="en-US" dirty="0"/>
              <a:t>1 sheet of notes (2-sided, letter, handwritten)</a:t>
            </a:r>
          </a:p>
          <a:p>
            <a:pPr lvl="1"/>
            <a:r>
              <a:rPr lang="en-US" dirty="0"/>
              <a:t>Fill-in-the-blank(s), short answer </a:t>
            </a:r>
            <a:r>
              <a:rPr lang="en-US" dirty="0" smtClean="0"/>
              <a:t>questions</a:t>
            </a:r>
            <a:endParaRPr lang="en-US" dirty="0"/>
          </a:p>
          <a:p>
            <a:pPr lvl="2"/>
            <a:r>
              <a:rPr lang="en-US" dirty="0"/>
              <a:t>Questions will cover lectures, worksheets, assignments, and readings</a:t>
            </a:r>
          </a:p>
          <a:p>
            <a:pPr lvl="1"/>
            <a:r>
              <a:rPr lang="en-US" dirty="0"/>
              <a:t>Midterm Review </a:t>
            </a:r>
            <a:r>
              <a:rPr lang="en-US" dirty="0" smtClean="0"/>
              <a:t>packet on Exams page of website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0961B-239C-4B23-9F28-0B3499D3105F}" type="slidenum">
              <a:rPr lang="en-US" smtClean="0"/>
              <a:t>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1362600" y="6607800"/>
              <a:ext cx="2727360" cy="3060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56120" y="6598800"/>
                <a:ext cx="2739240" cy="50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4144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Open-Source Licenses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GNU General Public License (v2, v3)</a:t>
            </a:r>
          </a:p>
          <a:p>
            <a:r>
              <a:rPr lang="en-US" dirty="0" smtClean="0"/>
              <a:t>Apache License</a:t>
            </a:r>
          </a:p>
          <a:p>
            <a:r>
              <a:rPr lang="en-US" dirty="0" smtClean="0"/>
              <a:t>MIT License</a:t>
            </a:r>
          </a:p>
          <a:p>
            <a:r>
              <a:rPr lang="en-US" dirty="0" smtClean="0"/>
              <a:t>BSD License</a:t>
            </a:r>
          </a:p>
          <a:p>
            <a:r>
              <a:rPr lang="en-US" dirty="0" smtClean="0"/>
              <a:t>Public Domain</a:t>
            </a:r>
          </a:p>
          <a:p>
            <a:pPr lvl="2"/>
            <a:endParaRPr lang="en-US" dirty="0"/>
          </a:p>
          <a:p>
            <a:pPr lvl="1"/>
            <a:r>
              <a:rPr lang="en-US" dirty="0" smtClean="0"/>
              <a:t>These licenses differ in:</a:t>
            </a:r>
          </a:p>
          <a:p>
            <a:pPr lvl="2"/>
            <a:r>
              <a:rPr lang="en-US" dirty="0" smtClean="0"/>
              <a:t>Attribution requirements</a:t>
            </a:r>
          </a:p>
          <a:p>
            <a:pPr lvl="2"/>
            <a:r>
              <a:rPr lang="en-US" dirty="0" smtClean="0"/>
              <a:t>Commercial use restrictions</a:t>
            </a:r>
          </a:p>
          <a:p>
            <a:pPr lvl="2"/>
            <a:r>
              <a:rPr lang="en-US" dirty="0" smtClean="0"/>
              <a:t>Derivative work restrictions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0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Open Source?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Pros:</a:t>
            </a:r>
          </a:p>
          <a:p>
            <a:pPr lvl="1"/>
            <a:r>
              <a:rPr lang="en-US" dirty="0" smtClean="0"/>
              <a:t>Cheaper – free to install on all machines</a:t>
            </a:r>
          </a:p>
          <a:p>
            <a:pPr lvl="1"/>
            <a:r>
              <a:rPr lang="en-US" dirty="0" smtClean="0"/>
              <a:t>Crowd-sourced fixes and improvements</a:t>
            </a:r>
          </a:p>
          <a:p>
            <a:pPr lvl="1"/>
            <a:r>
              <a:rPr lang="en-US" dirty="0" smtClean="0"/>
              <a:t>Can persist beyond company that created it</a:t>
            </a:r>
          </a:p>
          <a:p>
            <a:pPr lvl="1"/>
            <a:r>
              <a:rPr lang="en-US" dirty="0" smtClean="0"/>
              <a:t>You can personally contribute and become part of the community</a:t>
            </a:r>
            <a:endParaRPr lang="en-US" dirty="0"/>
          </a:p>
          <a:p>
            <a:pPr lvl="2"/>
            <a:endParaRPr lang="en-US" dirty="0" smtClean="0"/>
          </a:p>
          <a:p>
            <a:r>
              <a:rPr lang="en-US" b="1" dirty="0" smtClean="0"/>
              <a:t>Cons:</a:t>
            </a:r>
          </a:p>
          <a:p>
            <a:pPr lvl="1"/>
            <a:r>
              <a:rPr lang="en-US" dirty="0" smtClean="0"/>
              <a:t>Can be more difficult to use and support</a:t>
            </a:r>
          </a:p>
          <a:p>
            <a:pPr lvl="1"/>
            <a:r>
              <a:rPr lang="en-US" dirty="0" smtClean="0"/>
              <a:t>More potential security flaws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21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2259360" y="5700600"/>
              <a:ext cx="2513160" cy="12420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50720" y="5694480"/>
                <a:ext cx="2527920" cy="136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1180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Open-Source Software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9680189"/>
              </p:ext>
            </p:extLst>
          </p:nvPr>
        </p:nvGraphicFramePr>
        <p:xfrm>
          <a:off x="396875" y="1362075"/>
          <a:ext cx="8366124" cy="438912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788708"/>
                <a:gridCol w="2788708"/>
                <a:gridCol w="2788708"/>
              </a:tblGrid>
              <a:tr h="37084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2A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Proprietary</a:t>
                      </a:r>
                      <a:endParaRPr lang="en-US" sz="2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2A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Open-Source</a:t>
                      </a:r>
                      <a:endParaRPr lang="en-US" sz="2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2A8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Operating Systems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Windows, Mac</a:t>
                      </a:r>
                      <a:r>
                        <a:rPr lang="en-US" sz="2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OS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Linux, Android *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Web Browsers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IE/Edge,</a:t>
                      </a:r>
                      <a:r>
                        <a:rPr lang="en-US" sz="2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Safari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Chrome *, Firefox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Email</a:t>
                      </a:r>
                      <a:r>
                        <a:rPr lang="en-US" sz="2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Client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Outlook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Thunderbird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Music</a:t>
                      </a:r>
                      <a:r>
                        <a:rPr lang="en-US" sz="2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Player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Windows Media</a:t>
                      </a:r>
                      <a:r>
                        <a:rPr lang="en-US" sz="2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Player, </a:t>
                      </a:r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iTunes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VLC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Audio</a:t>
                      </a:r>
                      <a:r>
                        <a:rPr lang="en-US" sz="2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Editing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Cubase, Logic Pro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Audacity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Image Editing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Photoshop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GIMP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Text Editor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Word, Notepad, Sublime Text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Notepad++, </a:t>
                      </a:r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VS Code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22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3192" y="630936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* includes some proprietary software for accessing Google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services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07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Copyright and protection</a:t>
            </a:r>
          </a:p>
          <a:p>
            <a:r>
              <a:rPr lang="en-US" dirty="0" smtClean="0"/>
              <a:t>Sharing and open-source</a:t>
            </a:r>
          </a:p>
          <a:p>
            <a:r>
              <a:rPr lang="en-US" b="1" dirty="0" smtClean="0">
                <a:solidFill>
                  <a:srgbClr val="4B2A85"/>
                </a:solidFill>
              </a:rPr>
              <a:t>Creative Commons</a:t>
            </a:r>
            <a:endParaRPr lang="en-US" b="1" dirty="0">
              <a:solidFill>
                <a:srgbClr val="4B2A8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70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/>
              <a:t>Open Source for Non-Software?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Copyright ≈ </a:t>
            </a:r>
            <a:r>
              <a:rPr lang="en-US" i="1" dirty="0" smtClean="0"/>
              <a:t>all</a:t>
            </a:r>
            <a:r>
              <a:rPr lang="en-US" dirty="0" smtClean="0"/>
              <a:t> rights reserved</a:t>
            </a:r>
          </a:p>
          <a:p>
            <a:pPr lvl="1"/>
            <a:r>
              <a:rPr lang="en-US" dirty="0" smtClean="0"/>
              <a:t>What if you don’t want/need </a:t>
            </a:r>
            <a:r>
              <a:rPr lang="en-US" i="1" dirty="0" smtClean="0"/>
              <a:t>all </a:t>
            </a:r>
            <a:r>
              <a:rPr lang="en-US" dirty="0" smtClean="0"/>
              <a:t>rights?</a:t>
            </a:r>
          </a:p>
          <a:p>
            <a:pPr lvl="2"/>
            <a:endParaRPr lang="en-US" dirty="0"/>
          </a:p>
          <a:p>
            <a:r>
              <a:rPr lang="en-US" dirty="0" smtClean="0"/>
              <a:t>Use can use a </a:t>
            </a:r>
            <a:r>
              <a:rPr lang="en-US" dirty="0" smtClean="0">
                <a:solidFill>
                  <a:srgbClr val="FF0000"/>
                </a:solidFill>
              </a:rPr>
              <a:t>Creative Commons license</a:t>
            </a:r>
          </a:p>
          <a:p>
            <a:pPr lvl="1"/>
            <a:r>
              <a:rPr lang="en-US" dirty="0" smtClean="0"/>
              <a:t>Maintained by Creative Commons non-profit organization, founded in 2001</a:t>
            </a:r>
          </a:p>
          <a:p>
            <a:pPr lvl="1"/>
            <a:r>
              <a:rPr lang="en-US" dirty="0" smtClean="0"/>
              <a:t>Specify what uses you want to allow </a:t>
            </a:r>
            <a:r>
              <a:rPr lang="en-US" i="1" dirty="0" smtClean="0"/>
              <a:t>without needing permission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11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Layers of Creative Commons Licenses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6594" y="1362075"/>
            <a:ext cx="3657600" cy="464274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25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/>
              <a:t>Legal </a:t>
            </a:r>
            <a:r>
              <a:rPr lang="en-US" smtClean="0"/>
              <a:t>layer</a:t>
            </a:r>
          </a:p>
          <a:p>
            <a:pPr lvl="1"/>
            <a:r>
              <a:rPr lang="en-US" smtClean="0"/>
              <a:t>Sustain </a:t>
            </a:r>
            <a:r>
              <a:rPr lang="en-US"/>
              <a:t>lawsuits</a:t>
            </a:r>
          </a:p>
          <a:p>
            <a:r>
              <a:rPr lang="en-US" smtClean="0"/>
              <a:t>Human-readable</a:t>
            </a:r>
          </a:p>
          <a:p>
            <a:pPr lvl="1"/>
            <a:r>
              <a:rPr lang="en-US" smtClean="0"/>
              <a:t>Understandable </a:t>
            </a:r>
            <a:r>
              <a:rPr lang="en-US"/>
              <a:t>for ‘everybody’</a:t>
            </a:r>
          </a:p>
          <a:p>
            <a:r>
              <a:rPr lang="en-US" smtClean="0"/>
              <a:t>Machine-readable</a:t>
            </a:r>
          </a:p>
          <a:p>
            <a:pPr lvl="1"/>
            <a:r>
              <a:rPr lang="en-US" smtClean="0"/>
              <a:t>Understandable </a:t>
            </a:r>
            <a:r>
              <a:rPr lang="en-US"/>
              <a:t>for search engines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17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Creative Commons Symbols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96875" y="1362075"/>
            <a:ext cx="7498080" cy="4972050"/>
          </a:xfrm>
        </p:spPr>
        <p:txBody>
          <a:bodyPr/>
          <a:lstStyle/>
          <a:p>
            <a:r>
              <a:rPr lang="en-US" dirty="0" smtClean="0"/>
              <a:t>Attribution (BY)</a:t>
            </a:r>
          </a:p>
          <a:p>
            <a:pPr lvl="1"/>
            <a:r>
              <a:rPr lang="en-US" dirty="0" smtClean="0"/>
              <a:t>Must give creator credit in derived/distributed works</a:t>
            </a:r>
          </a:p>
          <a:p>
            <a:pPr lvl="2"/>
            <a:endParaRPr lang="en-US" dirty="0"/>
          </a:p>
          <a:p>
            <a:r>
              <a:rPr lang="en-US" dirty="0" smtClean="0"/>
              <a:t>Noncommercial (NC)</a:t>
            </a:r>
          </a:p>
          <a:p>
            <a:pPr lvl="1"/>
            <a:r>
              <a:rPr lang="en-US" dirty="0" smtClean="0"/>
              <a:t>Derived/distributed work can’t be sold</a:t>
            </a:r>
            <a:endParaRPr lang="en-US" dirty="0"/>
          </a:p>
          <a:p>
            <a:pPr lvl="2"/>
            <a:endParaRPr lang="en-US" dirty="0" smtClean="0"/>
          </a:p>
          <a:p>
            <a:r>
              <a:rPr lang="en-US" dirty="0" smtClean="0"/>
              <a:t>No Derivative Work (ND)</a:t>
            </a:r>
          </a:p>
          <a:p>
            <a:pPr lvl="1"/>
            <a:r>
              <a:rPr lang="en-US" dirty="0" smtClean="0"/>
              <a:t>Must use AS IS</a:t>
            </a:r>
          </a:p>
          <a:p>
            <a:pPr lvl="2"/>
            <a:endParaRPr lang="en-US" dirty="0"/>
          </a:p>
          <a:p>
            <a:r>
              <a:rPr lang="en-US" dirty="0" smtClean="0"/>
              <a:t>Share Alike (SA)</a:t>
            </a:r>
          </a:p>
          <a:p>
            <a:pPr lvl="1"/>
            <a:r>
              <a:rPr lang="en-US" dirty="0" smtClean="0"/>
              <a:t>Derivative works may be distributed </a:t>
            </a:r>
            <a:r>
              <a:rPr lang="en-US" i="1" dirty="0" smtClean="0"/>
              <a:t>under the same license as this one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26</a:t>
            </a:fld>
            <a:endParaRPr lang="en-US"/>
          </a:p>
        </p:txBody>
      </p:sp>
      <p:pic>
        <p:nvPicPr>
          <p:cNvPr id="3074" name="Picture 2" descr="Image result for creative commons symbol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50876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creative commons symbo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83464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creative commons symbol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16052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creative commons symbol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4864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75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Types of Creative Commons Licenses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1645920"/>
            <a:ext cx="2743200" cy="9663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3108960"/>
            <a:ext cx="2743200" cy="9663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0" y="4572000"/>
            <a:ext cx="2743200" cy="9663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3520" y="1645920"/>
            <a:ext cx="2743200" cy="9663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3520" y="3108960"/>
            <a:ext cx="2743200" cy="9663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3520" y="4572000"/>
            <a:ext cx="2743200" cy="96635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/>
              <p14:cNvContentPartPr/>
              <p14:nvPr/>
            </p14:nvContentPartPr>
            <p14:xfrm>
              <a:off x="1000440" y="4499640"/>
              <a:ext cx="2927880" cy="191016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88200" y="4488840"/>
                <a:ext cx="2952000" cy="193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5488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vs. Open Source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Creative Commons Licenses are </a:t>
            </a:r>
            <a:r>
              <a:rPr lang="en-US" b="1" u="sng" dirty="0"/>
              <a:t>not</a:t>
            </a:r>
            <a:r>
              <a:rPr lang="en-US" dirty="0"/>
              <a:t> </a:t>
            </a:r>
            <a:r>
              <a:rPr lang="en-US" dirty="0" smtClean="0"/>
              <a:t>recommended </a:t>
            </a:r>
            <a:r>
              <a:rPr lang="en-US" dirty="0"/>
              <a:t>for program </a:t>
            </a:r>
            <a:r>
              <a:rPr lang="en-US" dirty="0" smtClean="0"/>
              <a:t>code</a:t>
            </a:r>
          </a:p>
          <a:p>
            <a:pPr lvl="1"/>
            <a:r>
              <a:rPr lang="en-US" dirty="0" smtClean="0"/>
              <a:t>Use open-source licenses</a:t>
            </a:r>
            <a:r>
              <a:rPr lang="en-US" dirty="0"/>
              <a:t> </a:t>
            </a:r>
            <a:r>
              <a:rPr lang="en-US" dirty="0" smtClean="0"/>
              <a:t>instead</a:t>
            </a:r>
          </a:p>
          <a:p>
            <a:endParaRPr lang="en-US" dirty="0"/>
          </a:p>
          <a:p>
            <a:r>
              <a:rPr lang="en-US" dirty="0" smtClean="0"/>
              <a:t>CC does </a:t>
            </a:r>
            <a:r>
              <a:rPr lang="en-US" i="1" dirty="0" smtClean="0"/>
              <a:t>not</a:t>
            </a:r>
            <a:r>
              <a:rPr lang="en-US" dirty="0" smtClean="0"/>
              <a:t> account for:</a:t>
            </a:r>
          </a:p>
          <a:p>
            <a:pPr lvl="1"/>
            <a:r>
              <a:rPr lang="en-US" dirty="0" smtClean="0"/>
              <a:t>Patents</a:t>
            </a:r>
          </a:p>
          <a:p>
            <a:pPr lvl="1"/>
            <a:r>
              <a:rPr lang="en-US" dirty="0" smtClean="0"/>
              <a:t>License compatibility</a:t>
            </a:r>
          </a:p>
          <a:p>
            <a:pPr lvl="1"/>
            <a:r>
              <a:rPr lang="en-US" dirty="0" smtClean="0"/>
              <a:t>Binary vs. source code case distinction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2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Copyright</a:t>
            </a:r>
            <a:r>
              <a:rPr lang="en-US" dirty="0" smtClean="0"/>
              <a:t> is intended to protect the rights to </a:t>
            </a:r>
            <a:r>
              <a:rPr lang="en-US" dirty="0" smtClean="0">
                <a:solidFill>
                  <a:srgbClr val="FF0000"/>
                </a:solidFill>
              </a:rPr>
              <a:t>intellectual property</a:t>
            </a:r>
            <a:r>
              <a:rPr lang="en-US" dirty="0" smtClean="0"/>
              <a:t> by the owner</a:t>
            </a:r>
          </a:p>
          <a:p>
            <a:pPr lvl="1"/>
            <a:r>
              <a:rPr lang="en-US" dirty="0" smtClean="0"/>
              <a:t>Often protected by Digital Rights Management software</a:t>
            </a:r>
          </a:p>
          <a:p>
            <a:pPr lvl="1"/>
            <a:r>
              <a:rPr lang="en-US" dirty="0" smtClean="0"/>
              <a:t>Legal protections and implementations are still a “work in progress”</a:t>
            </a:r>
          </a:p>
          <a:p>
            <a:pPr lvl="2"/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Open-source</a:t>
            </a:r>
            <a:r>
              <a:rPr lang="en-US" dirty="0" smtClean="0"/>
              <a:t> licenses for software allow you to freely distribute your source code for use by others who agree to follow the same licensing rules</a:t>
            </a:r>
          </a:p>
          <a:p>
            <a:pPr lvl="2"/>
            <a:endParaRPr lang="en-US" dirty="0"/>
          </a:p>
          <a:p>
            <a:r>
              <a:rPr lang="en-US" dirty="0" smtClean="0"/>
              <a:t>For works that you would like to share, you can waive </a:t>
            </a:r>
            <a:r>
              <a:rPr lang="en-US" i="1" dirty="0" smtClean="0"/>
              <a:t>some</a:t>
            </a:r>
            <a:r>
              <a:rPr lang="en-US" dirty="0" smtClean="0"/>
              <a:t> of your rights using </a:t>
            </a:r>
            <a:r>
              <a:rPr lang="en-US" dirty="0" smtClean="0">
                <a:solidFill>
                  <a:srgbClr val="FF0000"/>
                </a:solidFill>
              </a:rPr>
              <a:t>Creative Commons </a:t>
            </a:r>
            <a:r>
              <a:rPr lang="en-US" dirty="0" smtClean="0"/>
              <a:t>licenses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3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Biggest Impact of Digitization?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Digital information can be copied </a:t>
            </a:r>
            <a:r>
              <a:rPr lang="en-US" i="1" dirty="0" smtClean="0"/>
              <a:t>instantaneously</a:t>
            </a:r>
            <a:r>
              <a:rPr lang="en-US" dirty="0" smtClean="0"/>
              <a:t> and </a:t>
            </a:r>
            <a:r>
              <a:rPr lang="en-US" i="1" dirty="0" smtClean="0"/>
              <a:t>without loss</a:t>
            </a:r>
          </a:p>
          <a:p>
            <a:pPr lvl="1"/>
            <a:r>
              <a:rPr lang="en-US" dirty="0" smtClean="0"/>
              <a:t>Analog copying:  almost always with loss</a:t>
            </a:r>
          </a:p>
          <a:p>
            <a:pPr lvl="1"/>
            <a:r>
              <a:rPr lang="en-US" dirty="0" smtClean="0"/>
              <a:t>Biological copying:  mutations and recombination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429000"/>
            <a:ext cx="6553200" cy="316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39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Copying is Easy</a:t>
            </a:r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myCopy</a:t>
                </a:r>
                <a:r>
                  <a:rPr lang="en-US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= </a:t>
                </a:r>
                <a:r>
                  <a:rPr lang="en-US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myData</a:t>
                </a:r>
                <a:r>
                  <a:rPr lang="en-US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;</a:t>
                </a:r>
              </a:p>
              <a:p>
                <a:r>
                  <a:rPr lang="en-US" dirty="0" smtClean="0"/>
                  <a:t>File:  right-click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 smtClean="0"/>
                  <a:t> Copy</a:t>
                </a:r>
              </a:p>
              <a:p>
                <a:pPr lvl="2"/>
                <a:endParaRPr lang="en-US" dirty="0"/>
              </a:p>
              <a:p>
                <a:r>
                  <a:rPr lang="en-US" dirty="0" smtClean="0"/>
                  <a:t>Lossless, instantaneous copying leads to a wealth of societal </a:t>
                </a:r>
                <a:r>
                  <a:rPr lang="en-US" dirty="0" smtClean="0"/>
                  <a:t>issues:</a:t>
                </a:r>
                <a:endParaRPr lang="en-US" dirty="0" smtClean="0"/>
              </a:p>
              <a:p>
                <a:pPr lvl="1"/>
                <a:r>
                  <a:rPr lang="en-US" dirty="0" smtClean="0"/>
                  <a:t>Privacy issues</a:t>
                </a:r>
              </a:p>
              <a:p>
                <a:pPr lvl="2"/>
                <a:r>
                  <a:rPr lang="en-US" dirty="0" smtClean="0"/>
                  <a:t>Theft of private data</a:t>
                </a:r>
              </a:p>
              <a:p>
                <a:pPr lvl="2"/>
                <a:r>
                  <a:rPr lang="en-US" dirty="0" smtClean="0"/>
                  <a:t>Interception of transmitted data</a:t>
                </a:r>
              </a:p>
              <a:p>
                <a:pPr lvl="2"/>
                <a:r>
                  <a:rPr lang="en-US" dirty="0" smtClean="0"/>
                  <a:t>Persistence of digital data</a:t>
                </a:r>
              </a:p>
              <a:p>
                <a:pPr lvl="1"/>
                <a:r>
                  <a:rPr lang="en-US" dirty="0" smtClean="0"/>
                  <a:t>Usage of digital works</a:t>
                </a:r>
              </a:p>
              <a:p>
                <a:pPr lvl="2"/>
                <a:r>
                  <a:rPr lang="en-US" dirty="0" smtClean="0"/>
                  <a:t>Copyright</a:t>
                </a:r>
              </a:p>
              <a:p>
                <a:pPr lvl="2"/>
                <a:r>
                  <a:rPr lang="en-US" dirty="0" smtClean="0"/>
                  <a:t>Legal, cultural, and economic impacts</a:t>
                </a:r>
              </a:p>
              <a:p>
                <a:pPr lvl="2"/>
                <a:endParaRPr lang="en-US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91" t="-1348" b="-3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4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1172880" y="3741480"/>
              <a:ext cx="4755960" cy="189180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67840" y="3733560"/>
                <a:ext cx="4768560" cy="190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6712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Prompts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 you think the following are “right”?  Legal?</a:t>
            </a:r>
            <a:br>
              <a:rPr lang="en-US" dirty="0" smtClean="0"/>
            </a:br>
            <a:r>
              <a:rPr lang="en-US" dirty="0" smtClean="0"/>
              <a:t>How have the rules changed in the digital vs. physical realm?</a:t>
            </a:r>
          </a:p>
          <a:p>
            <a:pPr lvl="1"/>
            <a:r>
              <a:rPr lang="en-US" dirty="0" smtClean="0"/>
              <a:t>Theft:  Taking something from someone else without permission</a:t>
            </a:r>
          </a:p>
          <a:p>
            <a:pPr lvl="1"/>
            <a:r>
              <a:rPr lang="en-US" dirty="0" smtClean="0"/>
              <a:t>Distributing a song that you purchased to your friends</a:t>
            </a:r>
          </a:p>
          <a:p>
            <a:pPr lvl="1"/>
            <a:r>
              <a:rPr lang="en-US" dirty="0" smtClean="0"/>
              <a:t>Your friend sends you a photo; without asking, you send that photo to another friend</a:t>
            </a:r>
          </a:p>
          <a:p>
            <a:pPr lvl="1"/>
            <a:r>
              <a:rPr lang="en-US" dirty="0" smtClean="0"/>
              <a:t>Using an image you found on the Internet on your website (or as your profile picture)</a:t>
            </a:r>
          </a:p>
          <a:p>
            <a:pPr lvl="1"/>
            <a:r>
              <a:rPr lang="en-US" dirty="0" smtClean="0"/>
              <a:t>Using an artist’s song without permission in an audio remix or online dance performance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5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1778400" y="2191680"/>
              <a:ext cx="6928920" cy="406476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71200" y="2181600"/>
                <a:ext cx="6945840" cy="4084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7946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4B2A85"/>
                </a:solidFill>
              </a:rPr>
              <a:t>Copyright</a:t>
            </a:r>
          </a:p>
          <a:p>
            <a:r>
              <a:rPr lang="en-US" dirty="0" smtClean="0"/>
              <a:t>Sharing </a:t>
            </a:r>
            <a:r>
              <a:rPr lang="en-US" dirty="0" smtClean="0"/>
              <a:t>and open-source</a:t>
            </a:r>
          </a:p>
          <a:p>
            <a:r>
              <a:rPr lang="en-US" dirty="0" smtClean="0"/>
              <a:t>Creative Commons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0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Intellectual Property (IP)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solidFill>
                  <a:srgbClr val="FF0000"/>
                </a:solidFill>
              </a:rPr>
              <a:t>Intellectual property</a:t>
            </a:r>
            <a:r>
              <a:rPr lang="en-US" smtClean="0"/>
              <a:t> is something produced by one’s intellect</a:t>
            </a:r>
          </a:p>
          <a:p>
            <a:pPr lvl="1"/>
            <a:r>
              <a:rPr lang="en-US" i="1" smtClean="0"/>
              <a:t>e.g.</a:t>
            </a:r>
            <a:r>
              <a:rPr lang="en-US" smtClean="0"/>
              <a:t>  artwork, books, photos, music, poetry, performances, software</a:t>
            </a:r>
          </a:p>
          <a:p>
            <a:pPr lvl="2"/>
            <a:endParaRPr lang="en-US"/>
          </a:p>
          <a:p>
            <a:r>
              <a:rPr lang="en-US" smtClean="0"/>
              <a:t>Distribution, copying, and sale of a work is the </a:t>
            </a:r>
            <a:r>
              <a:rPr lang="en-US" i="1" smtClean="0"/>
              <a:t>right of the creator</a:t>
            </a:r>
            <a:endParaRPr lang="en-US" smtClean="0"/>
          </a:p>
          <a:p>
            <a:pPr lvl="1"/>
            <a:r>
              <a:rPr lang="en-US" smtClean="0"/>
              <a:t>It is illegal to copy someone else’s creation for anything “other than personal use”</a:t>
            </a:r>
          </a:p>
          <a:p>
            <a:pPr lvl="1"/>
            <a:r>
              <a:rPr lang="en-US" i="1" smtClean="0"/>
              <a:t>You</a:t>
            </a:r>
            <a:r>
              <a:rPr lang="en-US" smtClean="0"/>
              <a:t> are the creator of all that you create</a:t>
            </a:r>
          </a:p>
          <a:p>
            <a:pPr lvl="2"/>
            <a:r>
              <a:rPr lang="en-US" smtClean="0"/>
              <a:t>Unless otherwise specified by a contract (</a:t>
            </a:r>
            <a:r>
              <a:rPr lang="en-US" i="1" smtClean="0"/>
              <a:t>e.g.</a:t>
            </a:r>
            <a:r>
              <a:rPr lang="en-US" smtClean="0"/>
              <a:t> at work)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7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884880" y="1795320"/>
              <a:ext cx="7542000" cy="292860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6600" y="1788480"/>
                <a:ext cx="7557120" cy="2944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575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Copyright:  A Primer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www.youtube.com/watch?v=Uiq42O6rhW4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8</a:t>
            </a:fld>
            <a:endParaRPr lang="en-US"/>
          </a:p>
        </p:txBody>
      </p:sp>
      <p:pic>
        <p:nvPicPr>
          <p:cNvPr id="4" name="Uiq42O6rhW4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14400" y="2194560"/>
            <a:ext cx="7315200" cy="4114800"/>
          </a:xfrm>
          <a:prstGeom prst="rect">
            <a:avLst/>
          </a:prstGeom>
        </p:spPr>
      </p:pic>
      <p:pic>
        <p:nvPicPr>
          <p:cNvPr id="6" name="Picture 2" descr="https://upload.wikimedia.org/wikipedia/commons/thumb/b/b0/Copyright.svg/170px-Copyright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59477"/>
            <a:ext cx="9144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33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Copyright Terminology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Copyright</a:t>
            </a:r>
            <a:r>
              <a:rPr lang="en-US" dirty="0" smtClean="0"/>
              <a:t>:  legal right granting creator of an original work </a:t>
            </a:r>
            <a:r>
              <a:rPr lang="en-US" i="1" dirty="0" smtClean="0"/>
              <a:t>exclusive rights</a:t>
            </a:r>
            <a:r>
              <a:rPr lang="en-US" dirty="0" smtClean="0"/>
              <a:t> over use and distribution</a:t>
            </a:r>
          </a:p>
          <a:p>
            <a:pPr lvl="1"/>
            <a:r>
              <a:rPr lang="en-US" dirty="0" smtClean="0"/>
              <a:t>Set by laws of a </a:t>
            </a:r>
            <a:r>
              <a:rPr lang="en-US" i="1" dirty="0" smtClean="0"/>
              <a:t>country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Public domain</a:t>
            </a:r>
            <a:r>
              <a:rPr lang="en-US" dirty="0" smtClean="0"/>
              <a:t>:  exclusive IP rights expired, forfeited, or inapplicable</a:t>
            </a:r>
          </a:p>
          <a:p>
            <a:pPr lvl="2"/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Fair Use</a:t>
            </a:r>
            <a:r>
              <a:rPr lang="en-US" dirty="0" smtClean="0"/>
              <a:t>:  </a:t>
            </a:r>
            <a:r>
              <a:rPr lang="en-US" i="1" dirty="0" smtClean="0"/>
              <a:t>right</a:t>
            </a:r>
            <a:r>
              <a:rPr lang="en-US" dirty="0" smtClean="0"/>
              <a:t> to use copyrighted material without permission in specific circumstances</a:t>
            </a:r>
          </a:p>
          <a:p>
            <a:pPr lvl="1"/>
            <a:r>
              <a:rPr lang="en-US" i="1" dirty="0" smtClean="0"/>
              <a:t>e.g.</a:t>
            </a:r>
            <a:r>
              <a:rPr lang="en-US" dirty="0" smtClean="0"/>
              <a:t> commentary, search engines, criticism, parody, news, scholarship</a:t>
            </a:r>
          </a:p>
          <a:p>
            <a:pPr lvl="1"/>
            <a:r>
              <a:rPr lang="en-US" dirty="0" smtClean="0"/>
              <a:t>Judged based on (1) purpose/character of use, (2) nature of the work, (3) amount used, and (4) effect on work’s value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9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335160" y="2363040"/>
              <a:ext cx="8371080" cy="245880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5080" y="2353320"/>
                <a:ext cx="8391240" cy="247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2245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UWTheme-120-Wi18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4B2A85"/>
      </a:hlink>
      <a:folHlink>
        <a:srgbClr val="DED4FF"/>
      </a:folHlink>
    </a:clrScheme>
    <a:fontScheme name="Custom 1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 cap="flat" cmpd="sng" algn="ctr">
          <a:solidFill>
            <a:srgbClr val="CC0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sz="2000" smtClean="0">
            <a:solidFill>
              <a:srgbClr val="C00000"/>
            </a:solidFill>
            <a:latin typeface="Calibri" charset="0"/>
            <a:ea typeface="Calibri" charset="0"/>
            <a:cs typeface="Calibr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CC0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Calibri" pitchFamily="34" charset="0"/>
          </a:defRPr>
        </a:defPPr>
      </a:lstStyle>
    </a:txDef>
  </a:objectDefaults>
  <a:extraClrSchemeLst>
    <a:extraClrScheme>
      <a:clrScheme name="class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WTheme-120-Wi18" id="{54888B74-6887-4019-804C-18D5A686B961}" vid="{05D1087E-29C2-4F73-A640-E40FC9EF90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UWTheme-120-Wi18</Template>
  <TotalTime>6826</TotalTime>
  <Words>1407</Words>
  <Application>Microsoft Office PowerPoint</Application>
  <PresentationFormat>On-screen Show (4:3)</PresentationFormat>
  <Paragraphs>276</Paragraphs>
  <Slides>29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Arial Narrow</vt:lpstr>
      <vt:lpstr>Calibri</vt:lpstr>
      <vt:lpstr>Cambria Math</vt:lpstr>
      <vt:lpstr>Courier New</vt:lpstr>
      <vt:lpstr>Roboto Regular</vt:lpstr>
      <vt:lpstr>Times New Roman</vt:lpstr>
      <vt:lpstr>Wingdings</vt:lpstr>
      <vt:lpstr>UWTheme-120-Wi18</vt:lpstr>
      <vt:lpstr>Digital Distribution CSE 120 Winter 2018</vt:lpstr>
      <vt:lpstr>Administrivia</vt:lpstr>
      <vt:lpstr>Biggest Impact of Digitization?</vt:lpstr>
      <vt:lpstr>Copying is Easy</vt:lpstr>
      <vt:lpstr>Discussion Prompts</vt:lpstr>
      <vt:lpstr>Outline</vt:lpstr>
      <vt:lpstr>Intellectual Property (IP)</vt:lpstr>
      <vt:lpstr>Copyright:  A Primer</vt:lpstr>
      <vt:lpstr>Copyright Terminology Review</vt:lpstr>
      <vt:lpstr>Copyright Notes</vt:lpstr>
      <vt:lpstr>Copyright Violations</vt:lpstr>
      <vt:lpstr>Copyright Violations</vt:lpstr>
      <vt:lpstr>Digital Rights Management (DRM)</vt:lpstr>
      <vt:lpstr>Digital Millennium Copyright Act (DMCA)</vt:lpstr>
      <vt:lpstr>Most Effective Piracy Solution?</vt:lpstr>
      <vt:lpstr>Copyright and Laws</vt:lpstr>
      <vt:lpstr>Outline</vt:lpstr>
      <vt:lpstr>Copyright and Software</vt:lpstr>
      <vt:lpstr>Copyleft</vt:lpstr>
      <vt:lpstr>Open-Source Licenses</vt:lpstr>
      <vt:lpstr>Why Open Source?</vt:lpstr>
      <vt:lpstr>Open-Source Software</vt:lpstr>
      <vt:lpstr>Outline</vt:lpstr>
      <vt:lpstr>Open Source for Non-Software?</vt:lpstr>
      <vt:lpstr>Layers of Creative Commons Licenses</vt:lpstr>
      <vt:lpstr>Creative Commons Symbols</vt:lpstr>
      <vt:lpstr>Types of Creative Commons Licenses</vt:lpstr>
      <vt:lpstr>CC vs. Open Source</vt:lpstr>
      <vt:lpstr>Summary 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Copyright CSE 120 Spring 2017</dc:title>
  <dc:creator>Justin Hsia</dc:creator>
  <cp:lastModifiedBy>Justin Hsia</cp:lastModifiedBy>
  <cp:revision>87</cp:revision>
  <cp:lastPrinted>2017-05-22T08:24:23Z</cp:lastPrinted>
  <dcterms:created xsi:type="dcterms:W3CDTF">2017-05-19T23:27:05Z</dcterms:created>
  <dcterms:modified xsi:type="dcterms:W3CDTF">2018-01-29T23:52:02Z</dcterms:modified>
</cp:coreProperties>
</file>