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xml" ContentType="application/vnd.openxmlformats-officedocument.presentationml.notesSlide+xml"/>
  <Override PartName="/ppt/ink/ink9.xml" ContentType="application/inkml+xml"/>
  <Override PartName="/ppt/ink/ink10.xml" ContentType="application/inkml+xml"/>
  <Override PartName="/ppt/notesSlides/notesSlide5.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6.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35"/>
  </p:notesMasterIdLst>
  <p:sldIdLst>
    <p:sldId id="290" r:id="rId2"/>
    <p:sldId id="258" r:id="rId3"/>
    <p:sldId id="259" r:id="rId4"/>
    <p:sldId id="260" r:id="rId5"/>
    <p:sldId id="261" r:id="rId6"/>
    <p:sldId id="264" r:id="rId7"/>
    <p:sldId id="265" r:id="rId8"/>
    <p:sldId id="266" r:id="rId9"/>
    <p:sldId id="267" r:id="rId10"/>
    <p:sldId id="289" r:id="rId11"/>
    <p:sldId id="268" r:id="rId12"/>
    <p:sldId id="269" r:id="rId13"/>
    <p:sldId id="270" r:id="rId14"/>
    <p:sldId id="271" r:id="rId15"/>
    <p:sldId id="263" r:id="rId16"/>
    <p:sldId id="272" r:id="rId17"/>
    <p:sldId id="273" r:id="rId18"/>
    <p:sldId id="274" r:id="rId19"/>
    <p:sldId id="262" r:id="rId20"/>
    <p:sldId id="275" r:id="rId21"/>
    <p:sldId id="283" r:id="rId22"/>
    <p:sldId id="287" r:id="rId23"/>
    <p:sldId id="286" r:id="rId24"/>
    <p:sldId id="288" r:id="rId25"/>
    <p:sldId id="276" r:id="rId26"/>
    <p:sldId id="277" r:id="rId27"/>
    <p:sldId id="278" r:id="rId28"/>
    <p:sldId id="280" r:id="rId29"/>
    <p:sldId id="281" r:id="rId30"/>
    <p:sldId id="284" r:id="rId31"/>
    <p:sldId id="285" r:id="rId32"/>
    <p:sldId id="279"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669900"/>
    <a:srgbClr val="E26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89804" autoAdjust="0"/>
  </p:normalViewPr>
  <p:slideViewPr>
    <p:cSldViewPr snapToGrid="0">
      <p:cViewPr varScale="1">
        <p:scale>
          <a:sx n="84" d="100"/>
          <a:sy n="84" d="100"/>
        </p:scale>
        <p:origin x="82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2:34:24.924"/>
    </inkml:context>
    <inkml:brush xml:id="br0">
      <inkml:brushProperty name="width" value="0.05292" units="cm"/>
      <inkml:brushProperty name="height" value="0.05292" units="cm"/>
      <inkml:brushProperty name="color" value="#FF0000"/>
    </inkml:brush>
  </inkml:definitions>
  <inkml:trace contextRef="#ctx0" brushRef="#br0">3066 6478 140 0,'0'-8'55'0,"0"4"-30"0,0 4-25 0,0 0 10 16,4 0 2-16,9-4 3 16,4 0 3-16,18-3 1 15,12-5-10-15,9 5-3 0,9-1-2 16,12 0 0-16,-3 1 0 15,3-5 2-15,14 1 1 16,12 3 1-16,-4 4 0 0,0 0-4 16,5 1-1-1,3-5 3-15,5 0 1 0,13 1-1 16,9 3 1-16,-9-4-6 16,13 0-1-16,4 5 0 15,-8 3 2-15,3 0-1 16,-7 0 2-16,-23 0 0 15,14 0 1-15,8 0 0 16,-17 3 2-16,0 5-1 16,5-4 0-16,-1 4-6 15,13-1 1-15,-4 1-2 16,-8 0 0-16,3-1-3 16,-8-3 1-16,9-4 2 0,13 0 1 15,-22 4 3-15,0 0 1 16,0-4-6-16,-13 0 0 15,17 3 1-15,0 1 1 16,-12 4 1-16,-1 0 0 16,22-1 0-16,-13-3 0 15,-4 0-3-15,4-4 0 16,0 0 2-16,-17-4 0 16,-9 4-2-16,-4 0 0 15,-5-4 2-15,-3 0 2 16,-18 4-29-16,0 0-11 15,-9 4-57 1</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48:22.966"/>
    </inkml:context>
    <inkml:brush xml:id="br0">
      <inkml:brushProperty name="width" value="0.05292" units="cm"/>
      <inkml:brushProperty name="height" value="0.05292" units="cm"/>
      <inkml:brushProperty name="color" value="#FF0000"/>
    </inkml:brush>
  </inkml:definitions>
  <inkml:trace contextRef="#ctx0" brushRef="#br0">22960 3776 144 0,'0'-11'55'0,"3"6"-30"0,0-1-3 0,0 6 20 16,0 0-7-16,3 0-3 15,3 6-3-15,3 4-1 16,-3 14-15 0,0 5 3-16,0 8 4 0,-3 3 0 15,2 2 0-15,-2 3 1 0,0 3 1 16,0 2-12-16,0-10-6 16,0-3 0-16,0-8-1 15,0-5-15-15,-6-8-6 16,6-3-33-16,-3-16-92 31,3-2-25-31,0-6 64 16</inkml:trace>
  <inkml:trace contextRef="#ctx0" brushRef="#br0" timeOffset="625.6792">23344 3723 140 0,'-3'0'55'0,"6"2"-30"0,3 4-25 15,-3 2 13-15,0 5 15 16,6 13 9-16,0 6 4 16,0 0 2-16,3 5-24 15,0 0 0-15,2 3 2 0,-2-1-8 16,-3-2-2-16,0 0-9 15,-3-8-3-15,0-5-5 0,0-5-1 16,-3-3-38-16,0-3-18 16</inkml:trace>
  <inkml:trace contextRef="#ctx0" brushRef="#br0" timeOffset="1357.4732">22907 4567 160 0,'-6'-6'63'0,"12"6"-34"0,-4 3-23 0,-2-3 17 16,6 5 1-16,3 3 3 15,-3 6 3-15,9 4 1 16,6 3-16-16,0 11 2 0,3 0 1 0,5-1-8 16,10 1-3-16,6 0 2 15,2-6 4-15,7-4-5 16,6-9 0-1,2-8 2-15,4-8 1 16,-1-4-1-16,3-12-1 16,-8-7-3-16,-9-4-1 0,-7-4 1 15,-5-3 1-15,-9 0 1 16,-9 3 0-16,-10 2-2 16,-2 3 1-16,0 5-2 15,-9 3 0-15,-3 0-10 16,-3 7-2-16,-3 4-16 15,-2 2-5-15,2 5-21 16,3 1-9-16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2:57:20.273"/>
    </inkml:context>
    <inkml:brush xml:id="br0">
      <inkml:brushProperty name="width" value="0.05292" units="cm"/>
      <inkml:brushProperty name="height" value="0.05292" units="cm"/>
      <inkml:brushProperty name="color" value="#FF0000"/>
    </inkml:brush>
  </inkml:definitions>
  <inkml:trace contextRef="#ctx0" brushRef="#br0">10081 13464 136 0,'-39'-19'52'0,"35"15"-28"0,4 0-11 15,0 4 19-15,0 0-3 0,0 0 1 16,0 0-17-16,8 0-6 16,5 0-4-16,4 0-3 0,1 4 3 15,12-4-2-15,9 0-1 16,8-4 5-16,9-4 1 15,17-3 2-15,-4-1 0 16,4 1-2-16,1-1-1 16,-5 1-1-16,4-1 2 15,4 1-3-15,1-1-2 16,12 5 0-16,1-1-1 16,-9 4-3-16,4 0 0 15,0 1 4-15,5-1 1 16,-1 0 0-16,9 4-2 0,5 0 1 15,-10 0 1-15,1 4-6 16,0-4 1-16,0 4 1 16,-5-1 3-16,5 5 0 15,-4 0 2-15,-5 3-2 16,0 5-1-16,0-1 1 16,0 0-1-16,5 1 0 15,8 3 2-15,4 0-6 16,-12 0 1-16,-5 0 3 15,5 0 2-15,-10 0 0 16,6-3-2-16,-14-1 3 16,9 4 0-16,4 4 1 15,-4 4 0-15,-9 0-5 16,0 3 1-16,1 1 0 0,-10 7 2 16,1-3-3-16,-5-1-2 15,0-3 2-15,1 3 0 16,8 9 1-16,-5 6 2 15,-3 5-1-15,-5 0-1 16,0 7 1-16,-5 4-1 16,1 0-3-16,-5 4 2 15,1-8 1-15,-1 4 0 16,-4 8 2-16,0 0 3 16,-4 7-9-16,-4-3-2 15,-1-4 12-15,-4 0 5 16,-4-4-3-16,0-8-2 0,0 0-6 15,-9 8-2 1,-8 4 1-16,-1 7 2 0,1 1 2 16,-5 3 3-16,-4-4-1 15,0 1 2-15,-4-1-2 16,0 1 0-16,4-5 3 16,0-7 3-16,-5 0 0 15,5-8 1-15,0-11-2 16,0-8-1-16,0-7-5 15,0-5-1-15,-4-7-1 16,0 4-2-16,-1-8 1 16,5 1 1-16,-4-5-1 15,4 0-1-15,0-3 1 16,0-1 1-16,0-11-23 0,4 8-11 16,5-4-30-16,4-4-13 15,4 0-40 1</inkml:trace>
  <inkml:trace contextRef="#ctx0" brushRef="#br0" timeOffset="375.497">15407 15999 144 0,'-5'-11'55'0,"1"11"-30"0,8 4-23 0,-4-4 12 0,0 11 8 16,0 5 6 0,0 6-6-16,-8 13 0 0,-1 7-13 15,-4 4 1-15,0 0 3 0,5 0-5 16,-5 15 0-16,4-15-4 16,-4-4-3-16,0-7 2 15,5-5 2-15,-5-3 4 16,4-8 5-16,-8-3 7 15,-9-9 5-15,0-7-3 16,-4-3-2-16,0-17 2 16,-9-3 2-16,-8-3-7 15,3-5 0-15,1-3-9 16,9-5-1-16,-5-3-6 0,5 8-2 16,12-5-42-16,-17 13-19 15,5 14-95 1</inkml:trace>
  <inkml:trace contextRef="#ctx0" brushRef="#br0" timeOffset="6289.8957">11865 14712 64 0,'-18'-3'27'0,"10"6"-14"0,-1-3 18 0,9 0 19 0,0 0-11 16,0 0-5-16,0 0-11 16,0 0-4-16,0 0-11 15,4 0 1-15,5 0 2 0,8 0-4 16,1-3-2-16,-1-1-2 16,13 0 0-16,17 0-2 15,1 0 2-15,3 0 0 16,10-3 3-16,3-1-5 15,10 0-1-15,8 1 2 16,12-1 3-16,1 4-2 16,-4-3 0-16,8-1 1 15,4 0 0-15,-4 1-2 16,9-5 1-16,-5 1-4 16,1 3-2-16,-1 0 2 0,-8 5 0 15,-5-1 1-15,1 0 2 16,4 0 1-16,0 0 1 15,-5-7-5-15,1 3-1 16,3 8 1-16,-12 0 0 16,4 0 1-16,9 0 2 15,-4 4-3-15,-5 0 0 16,0 0 1-16,0-1 2 16,-4 5-1-16,4 0-1 15,0-1 3-15,14-3 0 16,-10 4-1-16,0 0-2 0,1-1 1 15,-13 5 1-15,3-5 1 16,-7 5 3-16,-1-1-3 16,-4 5 0-16,-9 3-1 15,13 8-2-15,-12-1-2 16,-1 9 1-16,-4 7 1 16,-4 4 2-16,0-4-1 15,4 4 2-15,-9-4 0 16,5 12 1-16,-1-4-5 15,5-1-1-15,-13 5 1 16,9 0 0-16,4 3 1 16,-8 8 0-16,-5 0 0 15,0-3 0-15,-4-1 4 16,-9 4 5-16,-4-8-3 16,-5-3 2-16,1-4-5 15,-5 0 0-15,0-1-1 0,13 1-2 16,-12 4 1-16,7 7-1 15,-3-7 0-15,-5-4 2 16,0-8-1-16,-4-4-1 16,-4-7 12-16,0-1 6 15,-5-7-7-15,0-7-1 16,-4-1-6-16,4-4-3 16,-4 1 0-16,0-4 1 15,9-1-10-15,-9-7-2 16,0 0-26-16,9-4-9 0,-1 1-28 15,1-1-11 1,4-8-10-16</inkml:trace>
  <inkml:trace contextRef="#ctx0" brushRef="#br0" timeOffset="6649.1183">17195 16011 104 0,'0'-12'38'0,"0"9"-20"0,4 3 1 16,-4 0 18-16,0 0 0 16,0 0 2-16,0 0-19 15,0 11-7-15,0 4-8 16,-4 4 1-16,-1 4 3 0,1 23-3 0,-9 0-1 16,9 0 0-16,-9-4-1 15,4 1-5-15,-4 3 1 16,9 0-2-16,-13-8 0 15,4-4 13-15,0-7 5 16,0-4 16-16,-13-8 7 16,-4-3-7-16,-9-8-4 15,5-8-5-15,-5-11 0 16,0-5 0-16,-17-3 1 16,0-3-11-16,5 3-3 15,-1 0-11-15,4 0-1 16,5 4-40-16,13 7-16 15,-9 4-103-15</inkml:trace>
  <inkml:trace contextRef="#ctx0" brushRef="#br0" timeOffset="11410.3298">7883 16229 132 0,'-34'-38'49'0,"29"38"-26"0,5-4-12 0,0 4 15 0,0 0-17 16,0 4-4-16,9-4 7 15,8 4 6-15,13-4-9 16,1 0-2-16,20 4-3 0,18 7-2 15,4 1 1-15,9-1-4 16,9-3 0-16,8 3 1 16,13 12 2-16,13 0-3 15,-13 4 0-15,4 7 1 16,-4 9 2-16,5-1-3 16,-1 7 0-16,5 1-1 15,-18 4 0-15,9 15 2 16,0 4 0-16,9-1 2 15,-5 1 3-15,0 0-2 16,-8-12-2-16,4 0 0 16,0 5-1-16,5 3 0 15,-1 11 2-15,0-3 3 0,5-9 4 16,4-2-4-16,4-1-1 16,0-4-2-16,5-11-2 15,4-8 1-15,-13-4 1 16,13 4 1-16,-5-3 1 15,-3-1 4-15,12-7 3 16,0 3-4-16,0 1-2 16,13-1-5-16,-4 8 0 15,26 4 2-15,4-8 3 16,-13-7-4-16,-30-4-3 16,-5-8 3-16,-8-4 1 15,-4-3 2-15,-1-1 0 0,5-7 2 16,-4-4 1-16,8 0-3 15,1-4-1-15,-10 4-1 16,5 4-2-16,-13 4 1 16,-13-4 1-16,0 3-1 15,-4-3-1-15,0 8 1 16,-4-1-1-16,-5 1 0 16,0-1 2-16,0-3-1 15,5-1-1-15,-5 1 1 16,4 4-1-16,1 3 0 15,-1 0 0-15,5-3-3 16,4 3 2-16,5-3 1 16,-10-5 0-16,10 1 2 15,-1-1 1-15,1 1-1 16,3 0-2-16,1-4 1 0,4-1-1 16,0 1-3-16,-13 0 2 15,0 0 1-15,5 0 2 16,-14-4 3-16,5 0 4 15,0 0-2-15,4-4-2 16,-4 4 0-16,-5-4-1 16,5 4-2-16,-5-4-2 15,1-7 1-15,-5-1-1 16,0-11 0-16,-12 12 2 16,-1-8-1-16,-4 0 2 15,-5-8-2-15,-8 8 2 0,-8-1-4 16,4 1 0-16,-9 0 1 15,-9 4 2-15,-4-4-1 16,-13 7 2-16,-4 1 0 16,0-12 1-16,0 4-5 15,-8-4-1 1,-1 3 1-16,-4 5 0 16,0 0 3-16,0 3-3 15,0 5 0-15,0-1 1 16,0 0 0-16,0 1-5 15,-4-1-1-15,4 0 3 16,-5 1 3-16,5-1-1 16,0 0 0-16,-8 1 1 15,3 3 2-15,-8-4-8 16,-8 1 4-16,-1 3 2 16,1 0-1-16,-1 4-2 15,-21 0 2-15,-4 4 2 16,-5 0-2-16,-4 7 0 15,-4 1 1-15,-1-1 0 16,5 0 0-16,18 12 0 16,-1-7 0-16,9-1 2 15,8-7-3-15,5-1 0 16,13-3 3-16,-5 0 1 16,26-19-4-1,22-4 1-15,13-4 0 0,12-4-5 16,5 4 1-1,4-4 0-15,9 4 2 0,-8 4 1 16,-5 4 1-16,-13 3-3 16,-5 4 2-16,-12 8-1 15,-9 12-2-15,-4 11 5 16,-9 11 3-16,-8 28 1 16,0-1 2-16,-5 0-4 15,0-3 0-15,-4 7-6 16,0-15-2-16,0-8-60 15,13 0-26-15,-9-27-16 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49:40.789"/>
    </inkml:context>
    <inkml:brush xml:id="br0">
      <inkml:brushProperty name="width" value="0.05292" units="cm"/>
      <inkml:brushProperty name="height" value="0.05292" units="cm"/>
      <inkml:brushProperty name="color" value="#FF0000"/>
    </inkml:brush>
  </inkml:definitions>
  <inkml:trace contextRef="#ctx0" brushRef="#br0">15915 16116 144 0,'-3'0'55'0,"3"0"-30"0,0 2-23 0,0-2 14 16,0 0-6-16,0 0 0 0,3 0-4 16,3 0 1-16,-1 6-4 15,4-6 5-15,0 0 4 16,0 0 0-16,0 2 1 0,3 1-7 15,3-3-2-15,0 3-2 16,6-3 1-16,3 0 0 16,2 0 3-16,7-3-1 15,0 0 0-15,8-5-6 16,4 6 1-16,3-1 2 16,-1 0 3-16,1-2-2 15,3 5 0-15,2-5 1 16,-2 2 2-16,2 1-3 15,1-1-2-15,-1 0 0 16,-2 1-1-16,-6-1 0 16,-1 3 2-16,-2-3 3 0,3 1 2 15,2 2-6-15,-2-3 0 16,6-2-1 0,-1 2 2-16,1 1-1 0,-4-1-1 15,4 0 1-15,-3 3-1 16,-1 0 0-16,-2 0 0 15,0 3 0-15,-4-3 0 16,4 0 0-16,3 0 0 16,2 3 0-16,-2-3 2 15,-1 0-3-15,1 0-2 16,3 0 2-16,-1-3 0 16,-2 3 1-16,5-3 0 15,7 1 0-15,-7-1 0 0,1 3 0 16,-3 0 2-1,2 0-3-15,4 0 0 0,-1-3 1 16,4 3 2-16,2 0-3 16,-2 0 0-16,-1 0 1 15,4-5 2-15,2 2-3 16,4 1 0-16,5-6 5 16,-2 8 5-16,-1 0-5 15,1 0-2-15,2-3 1 16,3 0 2-16,4 1-4 15,-7 2-1-15,4 0 0 16,-1 0 2-16,6-5-3 16,4 2 0-16,-1 0 1 15,-3 3 0-15,-2 0 0 16,5-8 2-16,6 6-1 0,1-4-1 16,-7 6 1-16,9-2-1 15,0-4 0-15,7 4 2 16,-4-1-3-16,0 3 0 15,6-3 3-15,3 1 1 16,-2-1-4-16,2-2 1 16,-3 0 0-16,0-1 0 15,21 1 0-15,-12-3 0 16,-9 5-3-16,1 1 2 16,-7-1-4-16,-9-2-1 0,-12 2-13 15,-8-2-3 1,-13 0-87-16</inkml:trace>
  <inkml:trace contextRef="#ctx0" brushRef="#br0" timeOffset="5985.1081">9339 13912 68 0,'-9'-5'27'0,"3"7"-14"0,0-2-13 0,4 0 7 16,-1 0 0-16,0 0 1 15,0 0 7-15,-3 0 2 16,3 0 5-16,0 0 1 15,0 0-8-15,-3 0-2 16,3 0-5-16,0 0 0 16,0 0-5-16,0 0-2 0,0 0 2 15,0 0-4-15,3 0 0 16,0 0 7-16,6 0 4 16,6 0 3-16,9 0 3 15,5 0-5-15,16-2-1 0,6-1 0 16,20 0 4-16,10 1 1 15,11-1 0-15,18-2-5 16,9 2-2 0,12 0-2-16,18 1 1 0,6-1-2 15,5 0 0-15,13-2-3 16,15-5-2-16,11-4 1 16,12 1 1-16,7 5-3 15,2 0 0-15,6 13 3 16,7 6 3-16,2 0-2 15,-3-1 0-15,0 3-1 16,-12-2 1-16,-11-3 0 16,-13-3 1-16,-17-5 0 15,-15-2 2-15,11-4-3 16,-26 1-2-16,-27 0-11 0,-24-6-4 16,-17 3-28-16,-16 14-11 15,4 1-54 1</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49:56.983"/>
    </inkml:context>
    <inkml:brush xml:id="br0">
      <inkml:brushProperty name="width" value="0.05292" units="cm"/>
      <inkml:brushProperty name="height" value="0.05292" units="cm"/>
      <inkml:brushProperty name="color" value="#FF0000"/>
    </inkml:brush>
  </inkml:definitions>
  <inkml:trace contextRef="#ctx0" brushRef="#br0">7053 16872 104 0,'3'3'38'0,"0"-3"-20"0,0 5-10 15,-3-2 11-15,0-3-3 0,3 5 1 16,0-5-1-1,-3 0 3-15,0 0-2 0,0 11-1 16,0-8-8-16,-3-3 1 0,-3 5 11 16,0-5-3-1,0 0-6-15,0 0-2 16,0-5-1-16,1 5 2 16,2-3-3-16,0-8 1 15,0 9-5-15,3-1-2 16,3 0-3-16,0-2 1 15,2 5-1-15,4 5-2 16,-3 1 0-16,3-4 3 16,-3 12 2-16,0-4 4 15,-3 1 2-15,0-1 1 16,-3 4 0-16,-3-6 0 16,0 5-2-16,0-8 1 0,0 3-4 15,-3-5 0-15,3-6-1 16,-3-10 1-16,3 5-2 15,0-5 2-15,3-6-4 16,0 6-2-16,3 5-1 16,0-3 3-16,3 3-2 15,0 6-1-15,6 4 0 16,-3 6 3-16,0 3 2 16,3-3 2-16,-3 10 3 15,-9-4 1-15,0-1 3 16,-6-5 1-16,0 5-5 0,0-8-2 15,-3 6 0-15,-3-9 2 16,0-2-3-16,0 0 0 16,0-7-1-1,4-7 1-15,-1 1-7 0,3 0 1 16,6 0 1-16,3 2 1 16,3-2-4-16,0 10 1 15,2 3-3-15,7 0 2 16,-3 8 3-16,0 0 3 15,-3 5 4-15,3 1 2 16,-6-1 1-16,-3-3 2 16,-3-2-3-16,0 3 1 15,-9-9-3 1,3 6-3-16,0-8 2 16,0-2-5-16,0-6 0 15,0-5-4-15,3-3-1 0,0 8 0 16,3 3 2-16,-3-1-1 15,0-2 4-15,0 14-9 16,0-1-10 0,0-2-4-16,3-3-24 15,0 0-6-15</inkml:trace>
  <inkml:trace contextRef="#ctx0" brushRef="#br0" timeOffset="498.784">7032 16158 152 0,'0'0'57'0,"0"0"-30"0,3 5-25 16,0 1 14-16,0 2 5 16,3 5 7-16,0 11-2 15,-3 5 2-15,0 10-16 16,0-1-5-16,-3 4 0 0,0 0-2 15,0 1 0-15,0-6-3 16,0-6-2-16,3-2-6 16,0-5-1-16,-3-5-28 0,0-3-12 15,3-6-48 1</inkml:trace>
  <inkml:trace contextRef="#ctx0" brushRef="#br0" timeOffset="703.7814">7041 16129 192 0,'0'-3'71'0,"0"6"-38"16,0-3-34-16,0 0 12 0,0 0-3 16,6 3 0-16</inkml:trace>
  <inkml:trace contextRef="#ctx0" brushRef="#br0" timeOffset="1002.4804">7071 16137 326 0,'18'3'3'0,"0"-1"1"0,3 1-5 16,3-3 1-16,-1 5 2 15,-2-5 1-15,-3 3-4 16,-3-1-1-16,-3 1 1 15,-3-3 2-15,0 5 2 16,-3 1 3-16,-6 2-1 16,-3 2 0-16,-3 3 3 15,0 9 3-15,-3 7 0 0,-3 2 1 16,0 1 0-16,-3 13 2 16,3-5-5-16,-3 5-1 15,6-8-4-15,-2-8-1 16,2 3-1-16,3-11 1 15,0 3-2 1,3-6 2-16,0-5-7 0,0-2 1 16,0-6-23-16,0 3-11 15,0-2-5-15,-6-6-74 32</inkml:trace>
  <inkml:trace contextRef="#ctx0" brushRef="#br0" timeOffset="2775.3526">7074 16200 124 0,'0'-2'49'0,"0"2"-26"0,0 2-27 16,6 1 45-16,0 10-9 15,0 6-6-15,-3 13-3 16,0 2-14-16,-6 6-3 0,0 5 0 16,0-6-3-16,0 1-2 15,0-8 0-15,3 0-1 16,6-11 0-16,-3 0 2 16,0-11-1-16,0 4 2 0,-6-6 4 15,0-8 4 1,6-8-2-16,-6 2 0 15,0-9 3-15,0-9 5 0,0-3-14 16,0-2-3-16,0 0-1 16,0-5 0-1,0 7-4-15,0 3 1 0,0-2 4 16,0 13 4-16,0 5-6 16,3 0 0-16,0 3-2 15,0 10 2-15,3 3-4 16,0 5 2-16,0 5 0 15,0 4-1-15,-3 4 1 16,0 6 3-16,0-6 0 16,0-2 3-16,-3-8-1 15,3 3 2-15,-3-6-2 0,3-5 2 16,0-8 9 0,0-8-7-16,0-11 1 15,0-7-4-15,0-3-2 16,0-16-2-16,0 5 1 15,0 3-1-15,0 5 0 16,0 3 2-16,0 5 0 16,3 6 0-16,-3 5 2 15,3 5-3-15,0 2 0 16,6 12-4-16,-3 2 1 16,0 18 2-16,0 0 3 15,-3 4 0-15,0-1-1 16,-3 5 1-16,0-5-1 0,-3-8 2 15,3 6 1-15,-3-9-1 16,6-7 1-16,-3-8 0 16,3-11 5-1,0-8 0-15,0-5-6 16,0-19-1-16,3 8-6 16,-6-2 1-16,6 2 0 15,0 8 2-15,-3 3 1 16,0 8 3-16,0 5-6 15,0 3 1-15,0 12 1 16,0 7 1-16,-3 10 1 16,0 2 2-16,0 0-1 15,0 1 2-15,-3-3 0 16,0 5 3-16,0 3-5 0,-3-9-1 16,3-4 0-16,0-6 0 15,6-10 4 1,0-11-4-16,0-5 0 15,0-6-9-15,0-15-4 16,0-3 2-16,0 0 4 16,0 0 2-16,2 2 3 15,-2 9 3-15,0 5 2 16,0 5-1-16,0 5 1 16,0 11-4-16,-3 5-2 15,0 3 4-15,0 19 1 0,-3 7 2 16,0-2 2-16,-3-3 1 15,3-3 1-15,1 4-4 16,-1-7-3-16,0-1 0 16,0-9 1-16,0 3-1 15,3-8 2-15,0-14 2 16,0-2-7 0,0-2 0-16,0-6-7 15,3-3 1-15,-3-4-1 16,0-7 3-16,0 7 4 15,0 2 3-15,0 2-2 16,0 6 0-16,0 2 1 16,0 1 2-16,0-1-1 15,0-2-1-15,0 7 1 16,0-4-1-16,0-1 2 16,-6 6 1-16,0-6 3 0,0 4 1 15,-3 1 1-15,0 1 0 16,0 0 2-1,0 2 4-15,3 0-10 0,0 1-5 16,3-1 1-16,0 0-1 16,3-2-4-16,6 5 1 15,6-3 0-15,0 1 2 16,0 2 1-16,3 0 1 16,0 0-3-16,-1 0 2 15,1 0 1-15,-3 0 0 16,-3 0 0-16,-3 0 0 0,0 0 8 15,-3 0 5 1,-6-3-6-16,-3-2-4 0,0 5 0 16,-3 0 2-16,-6 0-2 15,3 0-2-15,1 0 0 16,-4 0 1 0,0 0 1-16,3 5-4 15,3-2-1-15,3-1-6 16,3 1-2-16,12-3 2 15,0 5 5 1,3-2 2-16,-3 0 1 16,0-1 2-16,0 1-3 15,-3 0 0-15,-1-3-28 16,1 0-10-16,0 0-60 16,3-3-42-16,0 0 61 15</inkml:trace>
  <inkml:trace contextRef="#ctx0" brushRef="#br0" timeOffset="4142.0977">7205 16163 184 0,'-6'3'71'0,"3"0"-38"0,0-1-30 0,3 4 17 16,-3-1-8-16,0 3 1 0,0 0-2 16,0-3 1-16,0 8-6 15,0-5-2-15,0-2 0 0,0 1 0 16,3-1 0-16,0-1-7 16,0-2 0-16,0-3 1 15,0 0 3-15,0 0-9 16,3-3-2-16,0-2 0 15,3 2 1-15,0-2 3 16,0-3 2-16,-3-3-1 16,0 9 1-16,0-4 7 15,0 1 5-15,-3 5-2 16,0 0-1-16,0 0 2 16,0 5 0-16,0 3 3 15,-3 3 1-15,0 5-1 16,0-3-1-16,0 6-8 15,0-6 0-15,0 0-1 0,0 0 2 16,0-5-3-16,3-3 0 16,0 3-10-16,0-5-5 15,0-14-10 1,0-4-4 0,0-4 17-16,0 3 6 15,-3 0 8-15,3 3 4 16,-3 2 2-16,3 1 3 15,0-1-5-15,0 9-3 0,0-1 1 16,3 0 0-16,-3 3 1 16,3 6 2-16,0-4 3 15,0 9 5-15,-3-3-4 16,0 8 0-16,0 2-6 16,-3 1-1-16,0-6-1 15,0 0 1-15,0 0-2 16,0-5 2-16,3-2-2 15,0-14-1 1,3-11-2-16,0 6-10 16,0-6-2-16,0 1 7 15,0-3 3-15,-3 8 4 16,0-3 0-16,0 2 0 16,-3 4 0-16,0 2 2 15,0 0 1-15,0 3 1 16,0 2 0-16,-3 3-2 15,3 3 1-15,-2 2 0 0,-4 3 1 16,0 3 0-16,-3-1 2 16,3 3 1-16,0 6 3 15,3-3-10-15,0 5-2 16,0-5 3-16,3 2 1 16,0-4-3-16,3-7 1 15,6 4 0-15,-3-3 0 16,0-3 0-16,-3-5 0 15,3 0-3-15,0-2 0 16,-3-9-1 0,-6-7 9-16,3-1-3 15,0 6 0-15,0 5-4 16,0 0 1-16,0 3 1 16,0 2 2-16,3 3-6 15,0 16-1-15,0 0-1 16,0 2 4-16,0 9-1 15,0-4 1-15,0-1 4 16,0 4 1-16,0 6-1 16,0-8 1-16,0-8-2 15,0 2-1-15,0-5 1 16,0-5-1-16,0 3 2 16,0-9 1-16,0 4 1 15,0-12-5-15,0-7-3 16,-3 0-1-1,3 0 3-15,0 0-1 16,-3-3-1-16,3 0 3 0,-3 8 0 16,3-5 1-16,0 5 0 15,0 2-3-15,0 1 2 16,0 5 1-16,0 5 0 16,0 3-3-16,0 6 0 15,0-1 2-15,0 11 2 16,0-3 2-16,0 0 3 15,0-3-3-15,0-4 0 16,0-1-1-16,0 0 1 0,0-8-4 16,0 3 0-16,0-8-4 15,3 0-1-15,6-2-35 16,-3-11-13-16,3-11-40 16</inkml:trace>
  <inkml:trace contextRef="#ctx0" brushRef="#br0" timeOffset="5003.1775">7095 16478 52 0,'-15'3'22'0,"15"-3"-12"0,0 3-14 0,0-3 2 16,0 0 12-16,0 7 7 0,0-7 7 15,6 6 3-15,-6-6-6 16,0 5-2-16,-3 0 0 16,0-2 0-16,0 8 3 15,0-1 3-15,0 1-13 16,0 2 4-16,0 0 4 0,0 0-9 15,3-2-1-15,-3 0-8 16,3-6-2-16,0 3 0 16,0-3 0-1,0-5-3-15,0 0 2 0,0 0 1 16,0 0 0-16,6 0-7 16,-3-3 0-16,0 1-2 15,6-1 3-15,-3-2 2 0,0 0 2 16,0-3-1-1,0 2 1-15,-3-2 0 16,6-2 0-16,-3-1 0 0,0 1 0 16,-6 10 2-1,0-6 0-15,3-2 0 16,0 6 2-16,0 4 5 16,0 6 1-1,-6-5 1-15,3-3 1 16,-3 3-3-16,0-3-2 15,0 0-2-15,3 0 0 16,0 0-2-16,6-6-3 16,-3-9-1-1,0 1 2-15,0 4 0 16,-3 2 3-16,0 2-1 16,0 4 2-1,-6 15-4-15,3 0 0 16,0 1 1-16,0-1 0 15,0 0 2-15,0 0-1 16,3-2-1-16,0-1-2 16,0-4-1-16,0 2-25 15,0-6-9-15,0-2-52 16</inkml:trace>
  <inkml:trace contextRef="#ctx0" brushRef="#br0" timeOffset="5716.9202">7149 16452 112 0,'-3'-8'44'0,"6"8"-24"0,-3-5-15 0,0 2 11 16,3-2-1-16,-3-1 1 16,3 4-2-1,0-4 1-15,-1 1-8 0,-2-3-2 0,3 0 1 16,0-2 1-16,0 4 1 16,0-10-4-16,0 3-3 15,0-5 0-15,3-1 1 16,-3 6 1-16,0 0 1 15,0 0-2-15,0-1-2 16,0 1 1-16,0 0-1 16,0 0 0-16,-3 2 0 15,0 0 4-15,0 4 2 16,0-1 4-16,3 0 4 0,-3 2-8 16,3 1-3-16,-3 2-5 15,0-2-1 1,0 5 2-16,0-3 2 0,3 1-16 15,-3 2-6-15,3 0-45 16,0 0-44 0,3 2 33-16</inkml:trace>
  <inkml:trace contextRef="#ctx0" brushRef="#br0" timeOffset="6245.9984">7220 16193 136 0,'0'0'52'0,"0"2"-28"0,0-2-17 16,0 0 15-16,3 3 0 15,-3 2 2-15,0 3-7 16,0-3-2-16,3 6-9 16,-3 5-4-16,0-3-1 0,0-2-1 15,3 4 0-15,-3-1-22 0,3-4-10 16</inkml:trace>
  <inkml:trace contextRef="#ctx0" brushRef="#br0" timeOffset="6980.6585">7119 16529 80 0,'0'-14'33'0,"12"14"-18"0,-6 0-9 0,-9 0 11 16,0 0 4-16,0 0 4 0,3 0-4 15,-3 0 1 1,0 8-8-16,0 0-7 15,0 3 4-15,3-3 4 0,-3 5 2 16,-3 3 1-16,0 0-3 16,0-3-1-16,3 0-6 15,0 0 0-15,0 1-5 16,0-4-2-16,0-2 0 16,3 0 1-16,0-3-1 15,0 1 2-15,-3-4-4 16,3-2 0-16,0 3-1 15,0-3 0-15,0 0-16 16,0 0-5-16,0 0-22 16,0 0-9-16,0-3-24 15</inkml:trace>
  <inkml:trace contextRef="#ctx0" brushRef="#br0" timeOffset="7385.6821">7062 16634 92 0,'-3'11'35'0,"6"-8"-18"0,-3 7-20 0,3-7 8 15,0 5-6 1,-3-8 0-16,0 0-39 0,0 0-15 16</inkml:trace>
  <inkml:trace contextRef="#ctx0" brushRef="#br0" timeOffset="16948.448">15492 16396 136 0,'3'-5'52'0,"-3"8"-28"0,3-6-11 0,-3 3 19 15,3 0-7-15,0-5 0 16,0 5-1-16,-3-3 0 15,0 0-13-15,0 1 9 0,0-1 3 0,-3 0-3 16,0 1 1 0,-3-1-8-16,-3 0-3 0,-3 1-1 15,0-1 1-15,-3 3-3 16,0-5 1 0,0 5-5-16,-2-13 0 0,-4 7-1 15,-3-2 1-15,0 3 2 16,0-3 4-16,1 3 0 15,-1-3 0-15,-3 0-3 16,-3 0 1-16,0 3-4 16,1 0 0-16,-1-1 1 15,-3 4 0-15,0-1-2 16,1 0 1-16,-4 3-2 16,0 3-1-16,3 0 1 15,1 5 1-15,-4-3-3 16,6 0 0-16,0-2-1 0,-5 10 0 15,2-2 2-15,0-1 2 16,1 1-3-16,-1 2 0 16,3 0 3-16,0 0 1 15,3 1-6-15,-2-1 0 16,-4 8 1-16,3-2 3 16,0 4-2-16,1-1 0 15,2-4-1-15,3 3-2 16,0 0 0-16,0 3 3 15,-2 3 2-15,2-1 4 16,3 11-4-16,3-2-3 16,0-1 1-16,0-2 2 0,1 7-2 15,2 1 0-15,0-3 1 16,0 3 0-16,-3-3 0 16,6-3 0-16,0 6 0 15,3-3 0-15,3 5 0 16,0-5 2-16,0 0-3 15,3 0 0-15,0 6-1 16,3-4-2-16,0-4 3 16,3 5 2-16,3 2 0 15,3-8-1-15,0 3-2 16,6 6 1-16,0-4 1 16,3-2 0-16,3-2 0 15,3 2 0-15,-1-3 0 16,4 3 2-16,0-8-1 0,0 8-1 15,0-5-2 1,5-3 1-16,-2 3 3 16,3-6 3-16,0 1-4 0,2 5-3 15,-2-6-2-15,0 1 0 16,11 4 7-16,-2-4 3 16,0-3-1-16,-4-9 0 15,1 4-3-15,6-11-2 16,-4 5-2-16,1-2 1 15,6-3 1-15,-4 2 0 16,10-2 0-16,0 0 2 16,-1-3-1-16,4 1-1 15,2-6 1-15,1-6-1 0,2 6 0 16,4 6 0-16,-4-6 0 16,1 0 0-16,-1-6 0 15,1 6 0-15,2-5 0 16,-2 3 0-16,8-4 0 15,-2 1 2-15,-4-3-1 16,-2 3-1-16,-1-9 1 16,-5 7 1-16,-4-4-1 15,-2-10 2-15,2 8-2 16,-2-6 2-16,-3 1-4 16,-4-4 0-16,-5 1 3 15,-3-3 1-15,-1 3-1 16,1-5 1-16,-3-1 0 0,-3-12 1 15,-1-4 0-15,1 9 2 16,-3-6-3-16,-3 0-2 16,-3-4 0-16,-3 4-1 15,-4-5 2-15,-2 5 1 16,0-5-1-16,3-2-2 16,-3-4 1-16,0 6 1 15,0 0-1-15,-6-10 2 16,-6-1-4-16,0 3 0 15,-6 6 3-15,-3-6 1 16,-3-3-1-16,-3 3-2 16,-3 3 1-16,-3-11 1 15,7 16-1-15,-10-8 2 0,6 16-2 16,-18-13-1-16,-3 8 1 16,1-1 1-16,-13 1-1 15,-2 10 2-15,-4 3-2 16,-8 5 2-16,-4 3-2 15,-2 0-1-15,-7-3 1 16,1 11-1-16,-4 0 0 16,7 2 0-16,-3 0-3 15,2 1 2-15,10 2 1 16,-4 8 0-16,1 3-5 16,5 2-1-16,7 3-11 15,2 0-3-15,1 0-15 16,8 0-5-16,12-3-18 15,6-2-6-15,7-3-67 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51:20.774"/>
    </inkml:context>
    <inkml:brush xml:id="br0">
      <inkml:brushProperty name="width" value="0.05292" units="cm"/>
      <inkml:brushProperty name="height" value="0.05292" units="cm"/>
      <inkml:brushProperty name="color" value="#FF0000"/>
    </inkml:brush>
  </inkml:definitions>
  <inkml:trace contextRef="#ctx0" brushRef="#br0">3208 16169 164 0,'-3'-11'63'0,"3"11"-34"0,0-5-14 0,0 5 18 16,0-3-10-16,3-2-3 16,0 5-9-16,0-3-5 0,5 3-3 15,7 0-3-15,3 0 3 0,3 3-2 16,3 2-1-16,0 0 1 16,5-2-1-16,1 5 0 15,0-5 0-15,0 2-3 16,3-2 2-16,2 2 1 15,4 0 2-15,-6 1-1 16,11-1-1-16,-2 0 1 16,0-5 1-16,2 5 1 15,4-5 1-15,0 0-2 16,5 0-2-16,-2 0 3 16,8 3 0-16,1-3-4 15,5 0 1-15,-2 0-2 16,2 0 0-16,1 0 2 15,5 0 0-15,1 3 0 0,-1-3 2 16,3 0-3-16,4-3 0 16,-4 3 3-16,7 3 1 15,-1-1-4-15,-3-2 1 16,1 0 0-16,-1 6 0 16,4-1 0-16,5-2 0 15,-3 2 2-15,7-5 1 16,-7 0-1-16,0 0 1 15,7 0-2-15,-1 0 2 16,0-5 0-16,0 2 3 0,-2 0-5 16,8 3-1-16,0-2 0 15,-3-4 2-15,-2 1-1 16,-7 2 2-16,3 3-2 16,-2 3-1-16,2-3 1 15,-8 0-1-15,17 0 0 16,-3 0 0-16,3 5 2 15,-2-5 1-15,-1 0-4 16,0 0 1-16,0 0 0 16,4 0 2-16,2 0-1 15,-6-2 2-15,-3-1 0 16,-5 0 1-16,5 6-2 16,-3 0 1-16,4-6-2 15,-1 0-1-15,-3-2 3 16,7 5 0-16,2 0-4 15,0 0 1-15,-3-5 2 0,1 2 1 16,-1 3-1-16,-6 0-2 16,6-2 1-16,-2-1 1 15,-1 0-1-15,3 6 2 16,-2 0-2-16,-1-6-1 16,0 0 1-16,-2 3 1 15,8 3 1-15,-3 0 3 16,0-3-5-16,7-3-3 15,-4 3 1-15,3 0 0 16,0 0 1-16,3-3 2 16,1 1-1-16,2 2 2 0,-6 0 0 15,9-3 1-15,-6 0-2 16,7 3 1-16,-10 0-2 16,6 0-1-16,-6-2 3 15,0-1 0-15,7 6-6 16,-4-3 0-16,0-3 1 15,-3 0 3-15,6 3 0 16,-5 0-1-16,-1-2 3 16,0-4 0-16,3 1 1 15,1 2 2-15,-4 3-1 16,3-2 0-16,0-6-3 16,3 8 1-16,-2-3 0 15,5 1 1-15,-3-6-5 16,-6 8 1-16,3-3 0 15,-2 0 2-15,2 1-1 0,-3-4 2 16,0 4 0-16,0-1 1 16,4 0-2-16,-4-2 1 15,-3 5-2-15,6-2 2 16,-2-1-4-16,2 3 0 16,0-3 3-16,-3 1 3 15,6 2 2-15,-2 0 3 16,-4 0-5-16,0 0-3 15,0 0-1-15,-3 2 1 16,4-2-1-16,-7 0-1 16,3-2 1-16,0-1 1 0,-8-2-1 15,-10 5 2-15,1-6-2 16,-10 1 2-16,-8 0-31 16,-10-8-13-16,-2-3-103 15</inkml:trace>
  <inkml:trace contextRef="#ctx0" brushRef="#br0" timeOffset="1">8068 16886 180 0,'6'-14'68'0,"-3"9"-36"0,0-5-11 0,-3 10 22 16,0 0 1-16,-3-3 3 0,0 0-11 15,-3 3-4 1,-3 0-18-16,-5 6-7 0,-1-1-2 0,-3 8-6 16,0 0 1-16,6 11-5 15,0-8 1-15,9-3-3 16,6 6 2-16,9 5 3 15,3-3 1-15,0 0 1 16,0 5 0-16,0-7 0 16,-4 2 0-16,-5-2 2 15,-3 2 3-15,-6 3-7 16,-6-16 0-16,-8-3-29 16,-1 0-11-16,-3-10-8 15,0 5 0-15,-3-5-1 16,9 5 2-16,6-8-28 15</inkml:trace>
  <inkml:trace contextRef="#ctx0" brushRef="#br0" timeOffset="2">8202 17013 208 0,'3'5'77'0,"3"0"-42"0,0 6-39 0,3-6 15 15,0 0-4-15,6 1 3 16,0-4-1-16,3-2 0 16,0 0-5-16,-1 0-3 0,-2-5 2 0,0-3 0 15,-3 0 1-15,-6 0-2 16,-3-2 1-16,-6 4 2 16,-3-2 4-16,-6 3 2 15,-12 5 3-15,1 3-3 16,-4 5 1-16,0 8-9 15,3 2-2-15,3 1-3 16,6 5-2-16,6-1 3 16,6-4 0-16,6 7-2 15,9-7 2-15,12 2-1 16,6-8-2-16,3-2-15 16,2-6-7-16,7-10-34 15,-3-8-11-15,-1-6-18 16</inkml:trace>
  <inkml:trace contextRef="#ctx0" brushRef="#br0" timeOffset="3">8577 16999 244 0,'-32'-2'93'0,"23"4"-50"0,-6-2-46 0,6 6 16 16,0-1-5-16,-6 6 0 15,0 2 0-15,3 5 0 16,3 1-4-16,3 7-3 0,9 9 0 15,9-3-1-15,0-3 0 16,6-6 0-16,6-4 0 16,3-6-25-16,-1-2-8 15,1-9-34-15,-3-2-12 0,6-2-3 16</inkml:trace>
  <inkml:trace contextRef="#ctx0" brushRef="#br0" timeOffset="4">8643 17084 176 0,'-9'5'68'0,"9"3"-36"0,3 6-31 16,0-6 14-16,0 2-4 15,3 11 1-15,0 3-6 16,6-3-2-16,0-7-2 16,8-1-2-16,-5-5 1 0,3-6-1 15,0-12 2-15,-3-3-8 16,-3-1-1-16,0-2 4 15,-3 1 3-15,-3 1 7 16,0 1 4-16,-4 8 5 16,1-3 4-16,-3 8-12 0,3 8-7 15,0 5 1-15,3 6 0 16,0 4 0-16,3-1-2 16,0-4-4-16,0 1-2 15,0-6-48-15,9-11-70 31</inkml:trace>
  <inkml:trace contextRef="#ctx0" brushRef="#br0" timeOffset="5">8976 17039 184 0,'-3'0'71'0,"6"5"-38"0,0 3-39 15,0-2 14 1,0 2 2-16,-3 5 3 0,0 0 0 15,0 0 0-15,0-2-7 16,0 5-4-16,0-3 1 0,0-2-2 16,0-3 2-1,0-3 0-15,0 3 1 16,0-16 6 0,3 3 4-16,0-9-7 15,0 1-4-15,3 0 6 16,0 0 4-16,3-1-9 15,0 1-1-15,3 0-3 16,0 5 2-16,0-3-17 16,-1 9-4-16,-2-1-15 0,0 0-7 15,0 3-28 1,0 0-42-16,3 3 33 16</inkml:trace>
  <inkml:trace contextRef="#ctx0" brushRef="#br0" timeOffset="6">9241 17037 188 0,'-9'2'71'0,"12"9"-38"0,-3 2-39 0,0-5 12 16,0 3-9-16,0 2 2 0,0 0-21 16,0 3-8-16,0-3-42 15,0 0-19-15</inkml:trace>
  <inkml:trace contextRef="#ctx0" brushRef="#br0" timeOffset="7">9188 16986 132 0,'-18'-2'52'0,"33"-4"-28"0,-7-12-85 16,-2 10-17-16</inkml:trace>
  <inkml:trace contextRef="#ctx0" brushRef="#br0" timeOffset="8">9393 16653 184 0,'12'-8'71'0,"-9"8"-38"0,-3 3-28 0,0 2 19 15,0 3-6-15,3 10 1 16,0 14-6-16,-3 2 0 15,0 4-8-15,0 9-1 0,0-2 2 16,0 5-5-16,0-7-1 16,-3-1-5-16,3 6 1 15,-3-9-33-15,0-7-13 16,9-11-46-16</inkml:trace>
  <inkml:trace contextRef="#ctx0" brushRef="#br0" timeOffset="9">9313 16955 268 0,'-9'-6'101'0,"9"6"-54"0,3 0-57 16,0-2 16-16,3-4-6 15,-4 6 2-15,4-2-1 16,6 4-1-16,3-2 1 15,6 6-15-15,-3-4-5 0,0-2-37 16,-3 3-13-16,0-3-20 16</inkml:trace>
  <inkml:trace contextRef="#ctx0" brushRef="#br0" timeOffset="10">9512 16968 184 0,'3'16'68'0,"0"-14"-36"0,3 9-33 0,0-3 12 16,0 0-5-16,3 5 1 15,0 0-2-15,0 6 0 16,0-6-3-16,2 0-2 0,1 0 3 16,3-2-2-16,0-3-1 15,0-3-43-15,-3-5-19 16,3-2-15 0</inkml:trace>
  <inkml:trace contextRef="#ctx0" brushRef="#br0" timeOffset="11">9783 16978 224 0,'-12'8'85'0,"6"3"-46"0,-6 5-46 16,6-3 16-16,-3 11 7 15,-6 8 9-15,-11 7-3 16,2 1-1-16,0 0-12 16,0 5-5-16,3-6-1 0,3-4-9 15,6-9-3-15,4 1-33 16,2-9-12-16,3-5-55 15</inkml:trace>
  <inkml:trace contextRef="#ctx0" brushRef="#br0" timeOffset="12">10131 16642 180 0,'-9'11'68'0,"6"7"-36"0,-18 22-31 0,6-11 14 16,-5 16 12-16,-7 8 7 0,-3 5-9 15,3-5-4 1,3 3-12-16,7-3-8 0,2-6-2 0,0-10-54 15,12-10-23 1,-3-3-21-16</inkml:trace>
  <inkml:trace contextRef="#ctx0" brushRef="#br0" timeOffset="13">10238 17005 192 0,'-3'-6'71'0,"6"6"-38"0,0 0-43 0,0 8 9 16,3 3 2-16,3 8 4 16,0 10 4-16,-3 16 2 15,0 0-5-15,-3 2 0 0,0-2 1 16,-3 0 5-16,0-8 5 15,-3-8-11-15,3-5-4 0,3-8 5 16,0-11 5-16,0-5-2 16,0-13 2-16,0-13-7 15,-3-9-3-15,0-7-4 16,0 0 1-16,0 2-1 16,0 3-2-16,3 5 3 15,3 6 0-15,0 4 1 16,0-1 0-16,6 7-3 15,2 3 0-15,4 2-1 16,3 6 0-16,-3 7 5 16,0 9 1-16,-6 5 4 15,-6 5 3-15,-6 5 2 16,-6 1 3-16,-3 5-3 0,-3-9-1 16,-3-7-6-16,0-2-1 15,-3-4-6-15,-3-7 0 16,1 2-19-16,2-13-8 15,3-5-33-15,3-3-12 16,9 0-18 0</inkml:trace>
  <inkml:trace contextRef="#ctx0" brushRef="#br0" timeOffset="14">10473 16986 168 0,'6'0'66'0,"0"6"-36"0,3 1-26 0,-3-1 15 0,3 2 6 16,0 5 5-16,-3 8-10 16,0-2-2-16,-3 4-10 15,-6-1-1-15,0-4 3 0,0-2-4 16,0 3 2 0,3-19 8-1,0-8 0-15,3-6-8 16,3-4-2-16,3-3-4 15,3 0 1-15,-3 2-4 16,3 6-2-16,0 2-9 16,-1 3-3-16,1 3-27 15,0 0-13-15,0 2-24 16,0 3-39 0,-3 0 34-16</inkml:trace>
  <inkml:trace contextRef="#ctx0" brushRef="#br0" timeOffset="15">10741 17023 184 0,'3'8'68'0,"9"0"-36"0,-3 5-31 0,-3-7 16 16,0 7-11-16,-3 0-1 16,0 6-1-16,0-1 0 15,0 6-2-15,0-5-2 0,-3-1 1 16,0-5-26-16,0-2-8 16</inkml:trace>
  <inkml:trace contextRef="#ctx0" brushRef="#br0" timeOffset="16">10774 16886 232 0,'-3'-6'88'0,"-6"6"-48"0,18-5-82 16,-9 5-3-16,3 0-44 15,3 0-15-15</inkml:trace>
  <inkml:trace contextRef="#ctx0" brushRef="#br0" timeOffset="17">10905 17023 140 0,'12'29'52'0,"-3"-10"-28"0,6 7-8 0,-9-12 16 16,0-4 0-1,3 6 1-15,-1-3-10 0,1-2-1 16,-3-3 7-1,6-8-17-15,0-5 4 0,0-9 0 16,-3-4-6-16,0-6-1 16,-3 0-7-16,0 3-2 15,-3-3-9-15,0 6-4 16,0-4-13-16,0 9-6 16,3 0-36-16,0 5-14 15,3 8-6 1</inkml:trace>
  <inkml:trace contextRef="#ctx0" brushRef="#br0" timeOffset="18">11223 16994 200 0,'-23'3'74'0,"5"5"-40"0,3 8-42 16,9-6 12-16,-3 6-6 15,0 3 0-15,3 4 2 16,0-1 0-16,6 4 0 15,0-7 0-15,6-6 0 0,0-5 0 16,12-16 0-16,0 3-7 16,0-9-3-16,-3 1 3 15,-1 0 2-15,-2-6 9 16,-6-2 7-16,0 8 10 16,-3 0 5-16,-3 2-6 15,0 3 1-15,0 6-10 0,0 2-2 16,0 7-5-16,0 7-3 15,3-1 0-15,0 8 1 16,3-2-3-16,3 7-2 16,0-2-31-16,6-8-13 15,3-3-53 1</inkml:trace>
  <inkml:trace contextRef="#ctx0" brushRef="#br0" timeOffset="19">11536 16968 212 0,'-18'-13'82'0,"6"10"-44"0,0 3-42 0,3 0 13 0,-2 8-5 15,-4 0 2-15,3 2-1 16,0 6 2-16,3 3-4 16,6 2-2-16,3-3 2 0,6 6-2 15,6 3 2-15,3-6-2 16,3 3-1-16,2-8-28 15,-2-1-11-15,0-12-56 16</inkml:trace>
  <inkml:trace contextRef="#ctx0" brushRef="#br0" timeOffset="20">11610 16952 244 0,'-6'-3'90'0,"9"3"-48"0,0 0-51 15,0 6 12-15,6-1-2 0,0 8 1 16,0 6 2-16,0 2 2 16,0 0-3-16,3-3-2 0,-3 6 0 15,3-8-8-15,0-3 0 16,0-2-39-16,5-6-17 16,1-7-27-1</inkml:trace>
  <inkml:trace contextRef="#ctx0" brushRef="#br0" timeOffset="21">11890 16928 256 0,'-18'13'96'0,"12"1"-52"0,-8 12-43 0,5-8 19 0,-6 9 2 16,-6 18 6-16,0 3-9 16,3-3-3-16,3 0-9 15,-3-1-7-15,10-4-3 0,5-5-60 16,6-6-25-16,5-16-33 15</inkml:trace>
  <inkml:trace contextRef="#ctx0" brushRef="#br0" timeOffset="22">12417 16968 224 0,'0'13'85'0,"-3"-8"-46"0,6 16-48 0,-3-7 12 16,0 2-4-16,0-1 0 0,0 9 3 15,0-5 1-15,-3-3-1 16,3-3-32-16,0 0-13 16,3 0-44-16</inkml:trace>
  <inkml:trace contextRef="#ctx0" brushRef="#br0" timeOffset="23">12444 16764 256 0,'-6'-19'96'0,"6"19"-52"0,0 19-67 15,3-14 8-15,0 1-29 16,0 2-10-16,3-1-31 0,3 12-13 15</inkml:trace>
  <inkml:trace contextRef="#ctx0" brushRef="#br0" timeOffset="24">12697 16888 240 0,'-18'0'90'0,"9"0"-48"0,-3 8-51 0,6-2 14 15,0-1-3-15,-3 3 1 16,3 2-4-16,0 4 1 16,3-4 0-16,1 1-3 0,4 2 2 15,4 0 1-15,0 0 0 0,3 6 4 16,-3-6 5-16,-3 0-1 16,-3 1 1-16,-3-6 3 15,-3 2 5-15,0-2-7 16,-3-3-1-16,-2 1-5 15,-1-4-3-15,-3-2-18 16,9 0-9-16,-3 0-48 16,9-2-20-16,12-4 3 15</inkml:trace>
  <inkml:trace contextRef="#ctx0" brushRef="#br0" timeOffset="25">12804 16915 304 0,'-18'0'112'0,"15"0"-60"0,0 13-69 0,0-8 14 16,0 3-2-16,0 6 2 15,3-4 0-15,0 3 2 16,3 6 1-16,0-3-3 0,0 8 2 16,0-9 1-16,-3 4 0 15,0-1 4-15,-3-4 5 16,0-6-5-16,-3 2 0 15,0-7-18-15,0-3-5 16,0 0-40-16,0-8-14 16,4-3-26-1</inkml:trace>
  <inkml:trace contextRef="#ctx0" brushRef="#br0" timeOffset="26">12947 16933 264 0,'-9'14'99'0,"12"-6"-54"0,-3 10-57 16,0-5 15-16,0 8-5 15,3-2 3-15,0 5 0 16,0-8-1-16,3 2 1 16,0-5-10-16,0-2-4 0,6-8-11 15,3-6-5-15,-1-8 13 16,-2-2 9-16,0 0 0 15,-3-6 3-15,0 1 8 0,0-6 5 16,-3 0 7 0,0 6 4-16,0 5-6 0,0 18 8 15,0 3-1 1,0 5-7-16,0 3-4 16,0 0-5-16,3 5-4 15,0-3-14-15,-1 1-4 16,1-6-81-1,3-2-51-15,0-9 61 16</inkml:trace>
  <inkml:trace contextRef="#ctx0" brushRef="#br0" timeOffset="27">13364 16986 252 0,'0'0'93'0,"6"8"-50"0,3-3-50 0,-4 3 14 0,1-2-7 15,0-6 0-15,3 5 6 16,-3-5 6-16,6 0-6 16,6-5-3-16,-3 2-2 0,-3-8-4 15,0-4 2-15,-3-1-1 16,-6 0-2-16,-12 0 0 16,-3 0 3-16,-3 3 0 15,-3 2 3-15,-3 3 1 16,0 8 3-16,-5 8-3 15,2 3 0-15,3 5-1 16,3 2-2-16,6 1 7 16,0 2 5-16,9 3-4 0,9-3 0 15,6 5-6-15,3-7-2 16,0 2-24-16,3-8-10 16,9 3-83-1</inkml:trace>
  <inkml:trace contextRef="#ctx0" brushRef="#br0" timeOffset="28">13774 17092 272 0,'-6'5'101'0,"6"1"-54"0,-3 2-53 0,3-8 17 0,0 8-9 15,-5-6-2-15,5-2 1 16,-3 0-1-16,3 0 0 16,-3 0-29-16,6-2-10 0,0-6-43 15,-3-6-44 1,3 1 39-16</inkml:trace>
  <inkml:trace contextRef="#ctx0" brushRef="#br0" timeOffset="29">13798 16531 260 0,'3'-16'96'0,"0"19"-52"0,0-6-49 16,-3 3 17-16,0 6 6 0,-3 2 8 16,0 7-2-16,-3 15 0 15,-6 14-13-15,-3 7-4 0,1-4-3 16,2-4-2-16,0-4-2 15,3-7-41-15,18-5-121 32</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51:41.665"/>
    </inkml:context>
    <inkml:brush xml:id="br0">
      <inkml:brushProperty name="width" value="0.05292" units="cm"/>
      <inkml:brushProperty name="height" value="0.05292" units="cm"/>
      <inkml:brushProperty name="color" value="#FF0000"/>
    </inkml:brush>
  </inkml:definitions>
  <inkml:trace contextRef="#ctx0" brushRef="#br0">11747 14875 24 0,'-3'0'11'0,"3"3"-6"0,0 2-8 0,0-5 2 15,0 5 3-15,3 0 3 16,0 3 0-16,0 0 2 15,3 6 7-15,0-4 5 0,3 6-7 16,0 0-2-16,3 0-2 16,0 0 0-16,0-1-4 15,0 1-1-15,0 0-1 16,3 3-2-16,-4-1 3 16,7 1 0-16,0-1 3 15,3-2 1-15,0-3 1 16,0 1 0-16,-1-4 0 15,4-2 2-15,3 0-1 16,0-3 0-16,3 1-5 16,2-4-1-16,7 1 3 15,0 0 1-15,2-1-3 16,1 1-3-16,0 0 0 0,-1-1-1 16,4 1 0-16,-3-3 2 15,2 0 1-15,7-3 5 16,-3 3 3-16,-1-2-4 0,1-1-2 15,0 3-2-15,-1 0-3 16,1-3 3-16,-4 3 2 16,4-2-4-16,3-1-1 15,2 0 0-15,-2 1 0 16,2-1 0-16,1 0 2 16,0 1-3-16,5-1 0 15,1-5 1-15,2 0 2 16,1 0-1-16,-1 3-1 15,4 0 1-15,-1-3-1 16,1 0 0-16,-1 0 2 16,4 0-1-16,-1 3 2 0,-3-1-4 15,4 1-2-15,-10 2 2 16,1 1 2-16,0-4-2 16,2 4 0-16,1-1 1 15,-1 1 0-15,1-1 0 16,-4 0 2-16,4 1-1 15,-4-1-1-15,1 0-2 16,-1 1 1-16,1-1 1 16,-4 3 2-16,1 0-1 15,-4-3-1-15,1 3-2 16,0-2 1-16,-4-1 3 16,4-2 1-16,-4 2-4 15,-2 3-1-15,0 0 3 16,-4 0 1-16,4 0 0 15,0 0-2-15,2 0 3 0,-5 0 0 16,5 0-4-16,1 3-1 16,0 2 1-16,-1 0 2 15,1 1 0-15,2-1 2 16,13 0-4-16,-4 1 0 16,-5-1 1-16,2 0 0 15,1 0 0-15,-3 3 0 16,-1 3 0-16,1-3 0 15,2 0 0-15,-2 2 0 0,-4-2 0 16,1 0 0-16,-4 0 0 16,-2 0 2-1,-6-3-1-15,2-2 2 16,-5 0 0-16,-3-1 3 0,-3 4-5 16,-1-4-1-16,-2-2 2 15,3 3 1-15,0 0-4 16,-7-1 1-16,1 1 0 15,0 0 2-15,3-1 1 16,-4 1 3-16,1 2-5 16,3 0-3-16,-6 3-2 15,3 0 3-15,2 0 0 16,-5 3 3-16,0-1-3 16,0 1 0-16,0 0 3 15,-4-1 1-15,1 1-1 16,-3-1-2-16,3-2 3 0,-3 5 0 15,3-5-4-15,-3 6 1 16,-1-1-2-16,1 3-2 16,-3 0 5-16,0-3 1 15,0-8 0-15,-3 8-2 16,0 1 1-16,0-4-1 16,-3 1 0-16,0 2 0 15,-1 0 0-15,1 3 0 16,0-3 0-16,0 3 0 15,0 0-3-15,0-5 2 16,0 5-1-16,-3-3 0 0,0 0 4 16,0 0 3-16,0 0-4 15,-3 1-3-15,0 2 1 16,0 2 0-16,3 1 1 16,0-1 0-16,0 1-3 15,0-3 2-15,-3-1 3 16,0 7 3-16,0-1-7 15,2 3 0-15,1-6 0 16,-3-2 3-16,0-3 2 16,-3 0 3-16,-3 1-1 15,3 4 2-15,-3-10-6 16,0 8-1-16,0 0 2 16,0-3 1-16,-2-5-4 15,2 5 1-15,-3 6 0 16,3-6 2-16,-3 0-3 15,0-2 0-15,-3-1 7 0,0 1 4 16,-3 0-3-16,-3-1 1 16,0 1-7-16,-3-3-1 15,0 5 0-15,1 0 0 16,-1 0 2-16,3-2 1 16,-3 2-1-16,-3 0 1 15,0-5 0-15,3 6 1 16,1-4 0-16,-1 3 0 15,0-5-2-15,0 3 1 16,-3 5-2-16,-3-3-1 16,-2 0-2-16,2 0 1 15,-3 1 1-15,-3-1 2 16,-3-3 1-16,1 1 1 0,-1 0-2 16,0-1-2-16,1 1 3 15,-1-1 0-15,0-2 1 16,3 6 2-16,1-4-3 15,-1 1-2-15,0-1 0 16,0-2 1-16,0 3-1 16,1-3-1-16,2 2 1 15,0-2-1-15,3-2 2 16,6-4 3-16,4 4-4 16,2-4-1-16,3 1 0 15,3-3 0-15,3 0 2 16,3 0 1-16,0 0-4 15,3-3 1-15,3 1 0 0,0-6 0 16,3-3-5-16,3-2 1 16,2 5 2-16,1-5 1 15,0 2 1-15,0-2 0 16,-3 5-3-16,3 0 2 16,-3-3-1-16,3 6 0 15,-6-3 2-15,-1 5 0 16,-2-2 0-16,-3 0 0 15,-3 5 0-15,0 0 0 16,-3 5 0-16,-3-2 2 16,-2-1-3-16,-1 1-2 0,-3 8 4 15,0 2 1-15,0 3-3 16,-3 0-1-16,0 0 5 16,0-3 5-16,0 0-4 15,0 6-2-15,4-6-1 16,-1 0-1-16,3-5 2 15,3 3 1-15,3-6-1 16,0-3-2-16,3-2 1 16,9 0-1-16,6 0 2 15,5 0 3-15,4-2-4 16,6-1-3-16,3 1-6 16,3-1-2-16,-1 0-13 15,4-2-5-15,0 5-25 16,-4 0-9-16,-2 11-33 15</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00:14.273"/>
    </inkml:context>
    <inkml:brush xml:id="br0">
      <inkml:brushProperty name="width" value="0.05292" units="cm"/>
      <inkml:brushProperty name="height" value="0.05292" units="cm"/>
      <inkml:brushProperty name="color" value="#FF0000"/>
    </inkml:brush>
  </inkml:definitions>
  <inkml:trace contextRef="#ctx0" brushRef="#br0">13192 8757 72 0,'-13'-8'27'0,"9"8"-14"0,-5 4-4 0,9-4 9 15,-4 0 20-15,-1 0 11 16,5 0-17-16,0 0-8 15,0 0-3-15,0 0-2 16,-4 0-10-16,4 0-1 0,-9 0 2 16,9 0-2-16,0 0 3 15,0 0 5-15,0 0 2 16,0 4-7-16,0-4-2 16,0 0-1-16,0 0 2 15,9 0-5-15,0 0-1 0,-1 0 0 16,5 0 0-16,4 0-2 15,5 0 1-15,4 0 0 16,0-4 1-16,4 0-2 16,4 0 1-16,5 0-2 15,8 0-1-15,1 4-2 16,-1-7 1-16,1 3 1 16,-1 0 0-16,0 0 0 15,1 0 0-15,-1 1 0 16,1-1 2-16,-1 0-1 15,5 4-1-15,-9 0 1 16,9 0-1-16,-5 0 0 16,9 0 0-16,0 0 0 0,9 0 0 15,-9-4 2-15,4 0 1 16,-4 4-4-16,0-4 1 16,-4 1 0-16,-1-1 0 15,-8 0 2-15,1 0 1 16,-6 0-4-16,1 0-1 15,-4 1 1-15,-1 3 0 16,-8 0 1-16,4 0 0 16,-13 0 0-16,1 0 0 15,-6 0 0-15,-3 0 0 16,0 0-3-16,-5 0 2 16,0 0 1-16,-4 0 0 15,-8 0 4-15,-1-4-4 16,-12 4 0-16,-1-4 0 15,-8 0 2-15,-5 4-3 16,-3 0 0-16,-10 0 1 16,-8 0 0-16,-4 0-3 15,-5 4 2-15,1 4 1 16,-1-5 0-16,0 1 0 16,1 0 2-16,8 0-3 15,4 0 0-15,-4 0 1 16,0-1 0-16,0 1 0 15,9-4 2-15,-10 4-1 16,10 0-1-16,0 0 1 16,-5 0-1-16,9-1-3 15,-5 1 2-15,5-4 1 16,-4 8 2-16,4-4-3 0,4 0 0 16,0-1 1-16,1-3 2 15,-10 0-1-15,9 0-1 16,1 0-2-16,-1 0 1 15,4 0 1-15,5 4 2 16,4-4-1-16,9 0-1 16,4 0 1-16,0 0-1 15,9 0-3-15,-9 0 2 16,9 0 1-16,4 0 0 16,0 0 0-16,4 4 0 15,9-4 0-15,4 0 0 0,5 0-3 16,12 0 2-16,5-8 1 15,-9 12 0-15,13 0 0 16,5-4 0-16,3 0 0 16,10-4 0-16,-1 4 0 15,9-7 0-15,8-1 0 16,10 0 0-16,-10 4 0 16,5 1 0-16,0-5 0 15,4 0 0-15,0 1-3 16,-12-1 0-16,7 0 4 15,-7 1 1-15,3-1-3 16,-8 0 1-16,-8 4 0 16,-1 1 2-16,-4-5-1 15,-4 4-1-15,-1-4-2 0,-12 5 1 16,0-1-28 0,-5-4-10-16,-4-3-69 15,5-1-43-15,-22-18 67 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52:16.389"/>
    </inkml:context>
    <inkml:brush xml:id="br0">
      <inkml:brushProperty name="width" value="0.05292" units="cm"/>
      <inkml:brushProperty name="height" value="0.05292" units="cm"/>
      <inkml:brushProperty name="color" value="#FF0000"/>
    </inkml:brush>
  </inkml:definitions>
  <inkml:trace contextRef="#ctx0" brushRef="#br0">11983 2217 16 0,'-15'0'8'0,"12"8"-4"0,-6-8-12 0,6 0-1 15</inkml:trace>
  <inkml:trace contextRef="#ctx0" brushRef="#br0" timeOffset="1">11840 2207 156 0,'0'-3'57'0,"0"3"-30"0,3 0-14 0,-3 0 17 16,0 0-2-16,0 0 12 16,3 13-14-16,-3 8-13 15,0 3-4-15,3 3 1 0,-3-1-6 16,3 1 0-16,0-9-2 15,0 3-2-15,8-10 3 16,7-3 0 0,-3-6-1-1,0-4-2-15,-3-4 1 16,0-1-1-16,-3 1 0 16,0-2 2-16,-3 3-3 15,0 5 0-15,0 3-4 16,0 7 1-16,-1-2 2 0,4 3 1 15,0 2 1-15,0 0 0 16,3-5 2-16,0-3 3 16,3-2 2-16,3-3 1 15,-3 0 4-15,-3-3 3 16,0-2-2-16,-4-3 2 16,-2 0-2-16,0-2 0 15,-3-4-7-15,-6 1-2 16,0-11-9-16,0-2-4 15,0 2-13-15,-6 6-6 16,1 2-14-16,2 5-4 16,3 1-15-16,6 2-6 15,0 2-19 1</inkml:trace>
  <inkml:trace contextRef="#ctx0" brushRef="#br0" timeOffset="1.131">12209 2193 176 0,'6'3'66'0,"-3"5"-36"0,3 5-20 16,-3-5 17-16,3 11-7 16,0-1 1-16,-4 3-10 15,1 1-2-15,0 1-5 16,0-1-1-16,-3-4 1 0,0 1-29 16,0-6-12-16,0-11-62 15</inkml:trace>
  <inkml:trace contextRef="#ctx0" brushRef="#br0" timeOffset="2.1797">12224 2035 292 0,'-9'-19'110'0,"9"16"-60"0,3-2-80 0,-3 5 6 15,6 0-19-15,0-8-3 16,3 3-50-16,2-8-23 15</inkml:trace>
  <inkml:trace contextRef="#ctx0" brushRef="#br0" timeOffset="3.1797">12426 1871 208 0,'0'0'77'0,"0"2"-42"0,3 9-30 0,0-3 17 0,0 5-1 16,0 19 2-16,-3 13-4 15,0 0 1-15,0 8-11 16,0 0-1-16,-3-1 2 0,0-4-6 15,3-8 0-15,0-8-15 16,0-6-6-16,0-7-46 16,0-9-19-16,-3-10-20 15</inkml:trace>
  <inkml:trace contextRef="#ctx0" brushRef="#br0" timeOffset="4.1797">12325 2154 280 0,'-18'5'107'0,"18"-10"-58"0,3 10-57 16,15-10 11-16,0 2-3 16,0 0-2-16,2 1 1 15,1-6 1-15,-3 5-25 0,0 1-8 16,0-9-78 0</inkml:trace>
  <inkml:trace contextRef="#ctx0" brushRef="#br0" timeOffset="5.1797">12545 1931 220 0,'-18'6'82'0,"18"7"-44"0,0 19-40 0,9-6 14 16,-3 9 3-16,-9 4 2 16,0 12 5-16,0-4 3 15,0-2-13-15,3-8-5 0,-3-5-2 0,0-8-1 16,3-6 0-16,0-4-5 15,0-7 1-15,0-7-13 16,9-2-7-16,0-17 2 16,9-2 2-16,0-5 5 15,3 10 2-15,-3 5 6 16,-1 11 3-16,1 11 23 16,-3 5 12-16,0 2-5 15,-3 6 0-15,-3 0-15 16,0-3-6-16,-3-3-17 15,0-4-5-15,0-6-91 16,6-11-73-16</inkml:trace>
  <inkml:trace contextRef="#ctx0" brushRef="#br0" timeOffset="6.1797">13256 2178 228 0,'-2'2'85'0,"2"-7"-46"0,0 10-28 0,-3 0 21 16,3-5-11-16,0 0-1 0,3-5-10 15,-1 0-4-15,7 2-3 16,0-7-3-16,3 2 3 0,0 0-4 16,0-3 0-16,0 3 1 15,0 6 0-15,-3 2-5 16,0 8 1-16,-3 5 2 16,0 0 3-16,-3 13 2 15,-3 6 3-15,-3-5 6 16,-3 2 4-16,0-5-4 15,0-3 1-15,3-5-8 16,0-3-1-16,0-5-4 16,0-3-1-16,3-8-4 15,3 1 1-15,0-11-3 0,3-9 0 16,3-1-7-16,3-1-2 16,0-3 2-16,8 6 3 15,4 0 7-15,-3 8 2 16,0-6 2-16,-3 9 0 15,-3 7 0-15,-1-2 2 16,-2 5 1-16,0 5 3 16,-3 3 8-16,-3 5 3 15,0 6-4-15,-3 12 0 16,0-4-2-16,3-1 1 16,0-4-6-16,3 1-4 15,3-7-4-15,0-3-1 16,0-2-31-16,3-6-15 0,5-5-50 15,7-5-57 1,-3-8 47-16</inkml:trace>
  <inkml:trace contextRef="#ctx0" brushRef="#br0" timeOffset="7.1797">14027 1868 248 0,'-6'0'93'0,"6"5"-50"0,3 6-50 0,0 2 14 15,0 3 8-15,0 24 10 16,0 5-2-16,-3 0 1 16,0 10-13-16,0-2 4 0,0-5 3 15,-3-3-8-15,3-6-3 0,0-12-2 16,0-3-1-16,0-8-2 15,0-6 1-15,0-2-9 16,0-8-3-16,0-8 0 16,0-2 0-16,3-17-1 15,3 6 1-15,0-6 0 16,3 9 1-16,3-3 2 16,3 8 4-16,6 7-1 15,3-2-1-15,-1 16 9 16,-2 5 4-16,0 3 2 15,-3 3 1-15,-6-1 2 16,-3 1 4-16,-9-1-1 16,-3 4 1-16,-12-9-7 15,-3 0-2-15,-3-5-21 16,-3-3-9-16,1-5-31 0,2 0-12 16,3-5-20-16,3-3-7 15,6 0-4 1</inkml:trace>
  <inkml:trace contextRef="#ctx0" brushRef="#br0" timeOffset="8.1797">14334 2172 272 0,'0'8'104'0,"0"5"-56"0,3 24-49 0,-3-29 20 16,0 11 2-16,-3-1 5 15,0 1-17-15,3 2-4 16,-3-8-4-16,3 1-26 0,0-9-10 0,0 3-68 16,0-8-59-1,-3-13 58-15</inkml:trace>
  <inkml:trace contextRef="#ctx0" brushRef="#br0" timeOffset="9.1797">14289 2111 192 0,'-3'-5'71'0,"9"-3"-38"0,3-16-100 16,-3 14-15-16,3-11 18 15,0-1 13-15</inkml:trace>
  <inkml:trace contextRef="#ctx0" brushRef="#br0" timeOffset="10.1797">14498 1839 296 0,'-3'21'112'0,"6"-8"-60"0,0 19-58 0,0-13 19 16,-3 15 7-16,0 8 7 16,0 6-11-16,0-3-4 15,0 2-8-15,0-2-3 0,0 0 0 16,0-13-32-16,0-3-12 16,0-5-44-16,0-11-20 15,0-5 2 1</inkml:trace>
  <inkml:trace contextRef="#ctx0" brushRef="#br0" timeOffset="11.1797">14411 2172 348 0,'-23'0'132'0,"23"-8"-72"0,3 8-70 16,5 0 20-16,1-2-2 15,3-1 7-15,3-2-7 16,6-3-2-16,3 2-4 15,3 1-10-15,8 3-3 0,-2-6-32 16,0 2-11-16,-6 1-22 16,-1 2-5-16,-2 3-24 15</inkml:trace>
  <inkml:trace contextRef="#ctx0" brushRef="#br0" timeOffset="12.1797">14769 2106 280 0,'-12'3'107'0,"6"2"-58"0,-6 8-40 16,6-7 25-16,0 1-15 0,0 1-3 15,0 6-12-15,0-1-2 16,6 3-2-16,3-3-3 0,3 13 2 16,3-4 5-16,0-4 2 15,0 1 9-15,-6-3 4 16,-3-3 0-16,-3 0-2 16,-3-2-7-16,-3-6-2 15,-3-2-17-15,-6-3-9 16,-3 0-29-16,3-3-10 15,4 0-41-15,19-7-65 16</inkml:trace>
  <inkml:trace contextRef="#ctx0" brushRef="#br0" timeOffset="13.1797">14932 2342 368 0,'-9'21'140'0,"9"3"-76"0,0 2-72 15,-3-7 21-15,-3 7-11 16,-2 0-2-16,-10-7-43 16,0-3-19-16,-6-6-86 15,3-2-35-15</inkml:trace>
  <inkml:trace contextRef="#ctx0" brushRef="#br0" timeOffset="14.1797">15474 2109 124 0,'-6'0'46'0,"9"2"-24"0,3-7-79 16,0 5-14-16</inkml:trace>
  <inkml:trace contextRef="#ctx0" brushRef="#br0" timeOffset="15.1797">15554 2088 144 0,'12'-6'55'0,"-9"6"-30"0,0-2-5 0,-3-4 21 16,0 1-7-16,-6-3 0 15,0-2-6-15,-6 2 0 16,1 0-16-16,-4 2 11 0,-3 4 6 15,-3 10-9-15,-3 8-1 16,3 2-11-16,0 6-5 16,4 2-5-16,5 3 1 15,3 8-4-15,6-5 1 0,6-3-5 16,6-5 1 0,9-5-27-16,2-6-9 0,16-5-27 15,0-8-7-15,3-16-16 16</inkml:trace>
  <inkml:trace contextRef="#ctx0" brushRef="#br0" timeOffset="16.1797">15751 2119 276 0,'-42'-13'104'0,"36"8"-56"0,-12 5-45 16,9 5 21-16,-2-2-8 15,-7 2 3-15,3 6-8 16,-3 2-2-16,3 8-5 0,3 0-3 15,3 3 0-15,9 2-4 0,6-4 0 16,3-4-1-16,3-5 3 16,3-7-2-16,0-4-1 15,6-10-4-15,-7-5 0 16,4 0 2-16,-3 0 3 16,-9-8 6-16,-3 5 6 15,-3 2 4-15,-3 6 2 16,0 3-8-16,0 3-2 15,0 4-1-15,0 9 0 16,3 5-2-16,0 10-2 0,3-2-4 16,3 2 0-16,3-7 0 15,0-1-1-15,3-4-25 16,0-6-10-16,0-6-44 16,0-4-19-16,3-22 4 15</inkml:trace>
  <inkml:trace contextRef="#ctx0" brushRef="#br0" timeOffset="17.1797">15825 2138 200 0,'0'8'77'0,"3"-3"-42"0,3 16-28 16,-3-8 18-16,0 1 4 16,-3 10 5-16,0-3-5 15,-3-8-3-15,0 0-14 16,3-5-5-16,0-3-1 0,0-10-1 15,6-13 0 1,3-4-8-16,3 1 0 16,3-3-1-16,0 9 2 15,0 9 5-15,5-2 3 16,4 16 6-16,-3 0 3 16,-3 16-8-16,-3 2-4 15,-3 1-2-15,0-9 1 16,0 1-23-16,-3-6-11 15,2-5-56-15,1-8-23 16,3-13 4 0</inkml:trace>
  <inkml:trace contextRef="#ctx0" brushRef="#br0" timeOffset="18.1797">16346 2056 212 0,'0'0'79'0,"0"5"-42"0,3 22-26 15,0-17 23-15,3 6 8 16,0 3 7-16,0 7-18 16,0 0-7-16,0 6-15 15,0-5-4-15,0-1 1 0,0-7-3 16,-3-6 0-16,0-5-1 15,0 0 1-15,-3-6 2 16,0-2 4-16,0-2-4 0,0-14-1 16,0-8-4-16,0 3-3 15,9-11-3-15,0 6 1 16,8 2 3-16,-2 0 1 16,3 6-2-16,0-1 2 15,3 11-6-15,0 3-3 16,-1 5-30-16,-2 5-13 15,3-2-24-15,-3 2-7 16,-6 0-15 0</inkml:trace>
  <inkml:trace contextRef="#ctx0" brushRef="#br0" timeOffset="19.1797">16668 2146 224 0,'-3'2'85'0,"3"4"-46"0,3 4-30 0,0-2 19 15,3 0-5-15,2 3 0 0,1-6-3 16,0 3-1-16,3-5-10 15,0-3-3-15,0-3 0 0,0 3 3 16,0-8 5-16,-3 3-8 16,-3-8-3-16,-3 2-5 15,-3-2 1-15,-6 5-1 16,-3-11 0-16,-3 3-5 16,-6 11-3-16,-3 5 1 15,0 0 0-15,1 8 3 16,2 5 4-16,3 0 3 0,3 6 2 15,3 7 3-15,6 6 1 16,6-11-1-16,6 1 1 16,6-4-6-16,3-2-1 15,0-5-13-15,2-1-5 16,4-10-32-16,0 0-13 16,-3-21-53-1</inkml:trace>
  <inkml:trace contextRef="#ctx0" brushRef="#br0" timeOffset="20.1797">16897 2138 208 0,'-3'-3'79'0,"-9"8"-42"0,18-5-41 0,-6 0 15 15,3 8 7-15,-6 3 6 16,6 15 3-16,-6 12 1 16,0 4-15-16,0 11 10 0,0 2 6 15,0-2-9-15,0-10-1 0,3-6-11 16,0-6-3-16,0-12-3 15,0-3 1-15,0-11-4 16,0-8 0 0,-3-20 1-16,0-4 0 15,0-13 0-15,0-5 0 16,3-7 0-16,3-1-3 16,6 8 0-16,6-6 2 15,3 9 0-15,-3 13 3 16,2 8 1-16,1 8 1 0,0 5 2 15,-3 10 3-15,0 6 5 16,-6 8-2-16,-3 0 1 16,-9 10-3-1,-3 1 1-15,0-3-6 0,-6-8-3 16,-6-1-28-16,3-1-10 16,-6-9-37-16,7 3-14 15</inkml:trace>
  <inkml:trace contextRef="#ctx0" brushRef="#br0" timeOffset="21.1797">17162 2106 324 0,'0'13'123'0,"6"1"-66"0,3 12-66 0,-3-13 20 0,-3 14 10 15,-3-1 8-15,0-5-3 16,0-2-1-16,0-6-14 15,0-2-4-15,0-3-1 0,-3-3-3 16,0-2-2-16,0-11-3 16,0-6 1-16,3-4-1 15,0-1-2-15,3 3-2 16,3-7 1-16,0 7 1 16,2 0 2-16,4 0-1 15,0 3-1-15,3 2-13 16,-3 9-6-16,0-6-17 15,0 5-5-15,6 3-5 0,0 0 1 16,2 0 20-16,1 5 10 16,-3 3 27-16,-3 3 14 15,0-3 12-15,0 2 6 16,-3 1-8-16,0-1-2 16,-1-2-17-16,4-5-6 15,0-6-4-15,0 1 0 16,0-4-4-16,0-1 0 15,0 1-1-15,-6-7 0 16,-6 0 0-16,-6-8-2 16,-3-3 3-16,-6 11 0 15,-3 5 1-15,0 8 0 0,-3 8-3 16,-6 2 2-16,-2 6 7 16,5 5 6-16,12-2 3 15,3 5 0-15,9 2-5 16,6 0-4-16,6-7-10 15,3-3-3-15,-1-6-34 16,10-2-13-16,6-8-58 16,3-13-54-1,-4-5 58-15</inkml:trace>
  <inkml:trace contextRef="#ctx0" brushRef="#br0" timeOffset="22.1797">17730 2074 356 0,'-18'-18'132'0,"12"23"-72"0,-5-5-61 16,5 8 25-16,-3 3-5 0,0 2 1 16,0 0-14-16,0 3-5 15,3 0-1-15,6 0-3 0,3 5 1 16,6-3 0-16,0 9 0 16,3-3 2-16,-3-6 2 15,0-2 1-15,-7-3 1 16,-2-2 2-16,-2-3 1 15,-4-3-14-15,-3-5-8 16,0 0-30-16,0-24-73 16,3 3 4-1,6 0-9 1</inkml:trace>
  <inkml:trace contextRef="#ctx0" brushRef="#br0" timeOffset="23.1797">17861 2151 272 0,'18'8'104'0,"-3"-3"-56"0,3 3-41 15,-9-2 23-15,0-4-10 16,3-2 1-16</inkml:trace>
  <inkml:trace contextRef="#ctx0" brushRef="#br0" timeOffset="24.1797">17971 2175 524 0,'18'-3'12'0,"-3"-7"-4"0,0-1-5 16,-12 0-3-16,-6 4 5 16,-9-12 1-16,0 6-2 15,-3 5-3-15,-3 3-3 16,1 10 1-16,-1 3 3 15,3 5 1-15,-3 6 10 0,3-1 3 16,9-2-7-16,3 8-5 16,3 2-3-16,6-10-1 15,3 0-18-15,3-3-5 16,3-2-31-16,0-11-13 16,6-8-41-1,-1-5-50-15,7-1 53 16</inkml:trace>
  <inkml:trace contextRef="#ctx0" brushRef="#br0" timeOffset="25.1797">18090 2138 280 0,'-3'0'104'0,"3"-3"-56"0,0 14-52 0,3-9 21 15,0 9 9-15,-3-3 8 16,0 3 0-16,0 2 0 16,0 0-13-16,3 3-3 15,-3-6-8-15,3-4-2 16,3-9 0-16,0-5-7 15,3 0-2-15,3-5-5 16,3 0 1-16,3-3 1 16,3 5-1-16,5 6 1 15,-2 0 0-15,-3 5 5 16,0 8 3-16,-3 2 5 16,-3 9 2-16,-3-3-1 15,-6 7-1-15,0-9-8 16,-4 2-2-16,1-6-27 15,0-2-9-15,3-16-71 16,3-10 9-16,0-4 2 16,3-17-6-1</inkml:trace>
  <inkml:trace contextRef="#ctx0" brushRef="#br0" timeOffset="26.1797">18504 1733 332 0,'15'-5'126'0,"-15"5"-68"0,0 2-65 0,3 4 19 15,0 2 3-15,-3 18 7 16,3 6 0-16,-3 8-1 16,3 18-11-16,0-3-4 0,-3-2-2 15,3-5-2-15,-3 5 1 16,0-11-13-16,0-2-3 16,0-14-49-16,0-5-19 15</inkml:trace>
  <inkml:trace contextRef="#ctx0" brushRef="#br0" timeOffset="27.1797">18329 1998 384 0,'-15'0'145'0,"21"0"-78"0,9 2-82 16,-4 1 19-16,7-3-1 15,18 0 5-15,9 0-3 16,8-3-3-16,10 1-1 15,-4-1-65-15,-5-8-29 0,-12 3-55 16</inkml:trace>
  <inkml:trace contextRef="#ctx0" brushRef="#br0" timeOffset="28.1797">19043 1939 260 0,'-24'-15'96'0,"21"9"-52"0,3-2-43 16,0 8 21-16,6-5-12 15,3-3-1-15,6-3-5 16,6 4-3-16,11-1 0 16,4 2-4-16,0 6 2 0,-3 6 1 15,-1 9 0-15,-2 9 0 0,-9 16 0 16,-9 5 4-16,-9-3 5 16,-6 1 1-16,-6 2 4 15,-6-6-3-15,-12 1-1 16,3-8-2-16,1-6 2 15,2-5-1-15,3-7 0 16,3-4-1-16,3-2 0 16,3 0-4-16,6-3-1 15,3-5-3-15,6 3-1 16,15-3-1-16,3 3 0 16,3 5 2-16,2-6 0 15,4 9-3-15,0-6 2 16,-6 3-4-16,-6 0-1 15,-4-3-30-15,-2 1-14 0,-3-6-45 16,3-6-63 0,3-2 42-16</inkml:trace>
  <inkml:trace contextRef="#ctx0" brushRef="#br0" timeOffset="29.1797">19388 1754 200 0,'-6'-5'74'0,"6"2"-40"0,-15 3-38 0,12 0 24 15,3-2 4 1,0-6-8 0,6 0-8-16,6-3-5 0,-3 3 0 15,3 0-2-15,-3 3 2 16,3 0-4-16,0 5-2 15,0 5 2-15,0 8 0 16,-3 0 5-16,0 14 5 16,-4-1 8-16,-5-7 4 0,0-1 3 15,0-4 0-15,-3-1-7 16,1-8-2-16,2 3-7 16,0-8 0-16,0-13-12 15,5-6-4 1,1-2-3-16,3 3-8 15,3-6 0-15,0 3 12 16,0 7 8-16,-3 7-4 16,0 1 1-16,0 6 2 15,0 0 2-15,-3 8 6 16,0 3 5-16,3 5 2 0,-3 7 0 16,-3-1-5-1,5-4-2-15,1 1-4 0,3-6-1 16,3 0-3-16,0-8-1 15,3-2-59-15,6-3-26 16</inkml:trace>
  <inkml:trace contextRef="#ctx0" brushRef="#br0" timeOffset="30.1797">20109 1839 260 0,'-18'0'96'0,"21"3"-52"0,0 2-51 0,3 3 16 16,-6 10 3-16,0 14 4 15,0 13 4-15,0 0 2 16,0 3-12-16,0 5-1 0,-6-3-2 15,0-11-3-15,0 1-3 16,0-8-5-16,0-6-2 0,0-7-37 16,0-6-14-16,0-5-66 15</inkml:trace>
  <inkml:trace contextRef="#ctx0" brushRef="#br0" timeOffset="31.1797">19930 2109 276 0,'-6'-3'104'0,"6"-15"-56"0,6 23-58 16,0-2 16-16,6-3-4 16,3-8 3-16,3 2-4 15,5 4-1-15,7-4 0 16,0-7 0-16,-3 3 0 0,-1 7-27 16,-5-8-11-16,-3 1-69 15,-3-1-35-15,-3-2 71 16</inkml:trace>
  <inkml:trace contextRef="#ctx0" brushRef="#br0" timeOffset="32.1797">20189 1910 192 0,'-3'14'74'0,"9"4"-40"0,-3 11-33 0,3-10 14 16,-3 15 16-16,0 6 10 15,-3 2-4-15,0-13-2 16,0 8-19-16,-3-5 1 0,0-6 1 15,0-10-8-15,0 0-1 16,3-5-5-16,0-1-3 0,0-10-5 16,3-5 0-1,3-8-3-15,0-3 0 0,3-3 1 16,0-2 4-16,8 8-1 16,1 2-1-16,0 1 3 15,0 7 0-15,-3-2 3 16,0 10 3-16,0 3 4 15,-3 8 5-15,-1 8-4 16,1 0 0-16,-6-8-4 16,0 2-1-16,0-2-6 15,0-3-1-15,0-2-43 16,0-6-18-16,3-5-76 16</inkml:trace>
  <inkml:trace contextRef="#ctx0" brushRef="#br0" timeOffset="33.1797">20498 2167 312 0,'-3'5'115'0,"6"1"-62"0,0 7-62 0,0-5 18 16,-3 13-5-16,0-5 5 16,0 0-7-16,0-3-1 15,0-3-1-15,-3 4-18 0,3-9-8 16,-3 3-79-1</inkml:trace>
  <inkml:trace contextRef="#ctx0" brushRef="#br0" timeOffset="34.1797">20493 2027 300 0,'-9'-16'112'0,"9"13"-60"0,0 3-63 0,0 0 16 0,0 0-13 16,0 0-2-16,6 0-35 15,-1 0-13-15,7 0-49 16,6 0-22-16</inkml:trace>
  <inkml:trace contextRef="#ctx0" brushRef="#br0" timeOffset="35.1797">20641 2146 284 0,'3'32'107'0,"-3"-17"-58"0,6 17-48 15,-6-19 21-15,0 1-1 16,0-1 4-16,0-3-13 0,0-2-5 15,0 0-4-15,-3-2 0 0,3-6 2 16,3-3-2-16,0-2 0 16,3-11-3-16,3 0-3 15,0-5-1-15,0 2 0 16,6-2 0-16,3 10 3 16,0 4 0-16,-4 7 3 15,1 2 5-15,-3 3 4 16,-3 3-6-16,0 16-1 15,-3-5 2-15,0-3 3 16,0-3-11-16,0 0-5 16,0-2-37-16,3-6-14 15,6 3-30-15,3-8-10 0,2-8-2 16</inkml:trace>
  <inkml:trace contextRef="#ctx0" brushRef="#br0" timeOffset="36.1797">21067 2178 296 0,'-6'-11'110'0,"6"6"-60"0,-9 5-41 16,6 0 25-16,-12 5-17 16,0 0-2-16,0 3-11 15,4 3-3-15,-1 2-1 16,0 3-3-16,3 0 2 0,3-3 1 16,3 0 0-16,0-2 0 15,0-1 0-15,3-4-3 16,0-4 2-16,0-2 1 15,0 0 2-15,0 0-3 0,3 3 0 16,-3-3-1-16,3 8 0 16,-3-8 4-16,3 0 1 15,6 3-4-15,0-1-1 16,6 6 1-16,0 0 2 16,-4 11-5-16,4-1 1 15,-3 3 1-15,-3 11 3 16,0 0 6-16,-6-6 6 15,-3 1 6-15,-6-9 5 16,-6 3-10-16,-6-7-5 16,0-6-4-16,-2-3 1 15,-1-5-16-15,0 0-6 16,0-13-36-16,3-11-14 0,3 0-59 31,9-2-46-31,3 2 68 0</inkml:trace>
  <inkml:trace contextRef="#ctx0" brushRef="#br0" timeOffset="37.1797">21314 2106 112 0,'0'0'44'0,"-3"0"-24"0,-3 0-2 16,3 0 18-16,-3 0 8 15,-3 5 6-15,-3-2-5 16,0 2-1-16,4-2-9 16,-7 2-19-16,9 1-10 0,3 1-2 15,9 4-8-15,3 0 1 16,2 2-1-16,1 11 2 16,0 0 1-16,-3-3 3 15,-3-5 14-15,-6 2 7 16,-6-2 0-16,-3 0-2 15,-6-6-11-15,-2-2-6 16,-1 0-54-16,3-2-24 16,3-6-66-1</inkml:trace>
  <inkml:trace contextRef="#ctx0" brushRef="#br0" timeOffset="38.1797">20835 7848 216 0,'-9'-3'82'0,"9"3"-44"0,-3 0-27 0,3 0 23 16</inkml:trace>
  <inkml:trace contextRef="#ctx0" brushRef="#br0" timeOffset="39.1797">20823 7837 426 0,'0'-11'27'0,"3"-2"-14"15,0-3-6-15,3-2-3 0,0-1-2 16,0 1-2-16,-3-1 1 16,0 1 1-16,0 4 3 15,-3 4 4-15,0 2-2 16,3 3-2-16,0 2-7 15,0 8-3-15,3 11 2 16,-1 11 1-16,4 15-1 16,-3 3 0-16,0 3 2 15,0-3 2-15,-3-3 2 16,0 0 1-16,0-5 0 16,0-5 0-16,0-8-29 0,-3-6-10 15,0-4-58 1,0-4-62-16,-3-2 42 15</inkml:trace>
  <inkml:trace contextRef="#ctx0" brushRef="#br0" timeOffset="40.1797">20751 8192 288 0,'-3'-3'110'0,"12"0"-60"0,3-2-52 0,-3 2 22 15,6-5-12-15,12 3 0 16,6 0-4-16,5-1-3 15,4 4 0-15,0-1-12 0,-1 3-5 16,-5 0-72-16,0 0-29 0</inkml:trace>
  <inkml:trace contextRef="#ctx0" brushRef="#br0" timeOffset="41.1797">21430 7676 196 0,'3'-3'74'0,"9"3"-40"0,-6 11-42 15,3 2 12-15,0 13 2 16,3 11 6-16,-6 8-2 15,0 5 2-15,0-5-7 16,-3-5 6-16,0-5 4 0,0-6-3 16,-3-8 1-16,2-5-4 15,-2-3 0-15,0-5 1 16,0-8 4-16,3-5-6 16,0-9-2-16,3-2-8 0,3-5-1 15,3 3-1-15,3 2 2 16,0 3-1-16,3 5-1 15,3 8-2-15,0 2 1 16,-4 6 5-16,-2 3 2 16,-3 2 2-16,-3 3 2 15,-6 0 1-15,-3 0 3 16,-3-3-5-16,-9-2-1 16,-3-3-9-16,0-1-2 15,-2-1-23-15,2-4-10 16,0 1-12-16,3-3-6 15</inkml:trace>
  <inkml:trace contextRef="#ctx0" brushRef="#br0" timeOffset="42.1797">21758 7943 268 0,'-6'2'101'0,"9"4"-54"0,3 10-55 16,-3-8 16-16,2 7 5 15,1 1 8-15,3 0-10 16,0 3-6-16,3-3-3 16,0-1 0-16,0-1 1 0,0-4-17 15,6-4-7-15,3-6-39 16,-1-6-14-16,-2-4-29 16</inkml:trace>
  <inkml:trace contextRef="#ctx0" brushRef="#br0" timeOffset="43.1797">21987 7977 220 0,'-9'-5'82'0,"3"8"-44"0,0 4-38 0,3 1 18 16,-6 8-12-16,-6 5-1 16,3 6 8-16,-3 7 3 15,0 1-7-15,1 2-5 0,-1 8-1 16,3-8-2-16,3-8 2 16,3-5-29-16,3-6-9 15,0-7-73 1</inkml:trace>
  <inkml:trace contextRef="#ctx0" brushRef="#br0" timeOffset="44.1797">22225 7628 280 0,'-9'-3'104'0,"12"6"-56"0,0 2-58 15,-3 3 16-15,0 11 5 16,0 10 5-16,0 16 0 16,0 2 1-16,-3 1-9 15,3 2-5-15,0-5 0 0,3-5-2 16,0-6-1-16,3-5-30 16,0-7-15-16,3-6-85 15</inkml:trace>
  <inkml:trace contextRef="#ctx0" brushRef="#br0" timeOffset="45.1797">22073 7824 296 0,'0'-16'112'0,"18"11"-60"0,6-3-61 0,-15 5 20 16,6 0-10-16,5 1-1 15,4 2-13-15,3 0-4 16,0 2 9-16,-3 4-23 0,-1 4-6 16,-8 1 14-16,0 2 10 15,0 0 11-15,0 0 4 16,-3 1 13-16,3-1 5 0,0-2 3 16,-1-1 1-16,4-5-7 15,6-2 0-15,-3-3-8 16,3-3-1-16,0-2-2 15,-4-5 1-15,-5-9-4 16,-3 3 0-16,-3 3-1 16,-9 0 1-16,-9 5-2 15,-3 2-1-15,-8 6 3 16,2 8 0-16,-6 11-1 16,3 2-2-16,3 8 1 15,6 0-1-15,9-2 4 0,6-1 2 16,9 1 0-1,6-4 1-15,9-1-2 0,0-4 0 16,2-5-28-16,1-2-11 16,6-3-102-1</inkml:trace>
  <inkml:trace contextRef="#ctx0" brushRef="#br0" timeOffset="46.1797">21344 8655 316 0,'-9'2'118'0,"12"1"-64"0,3-1-50 0,0 1 24 16,6-3-10-16,3 0 0 15,5-3-13 1,10-2-2-16,6 0-3 0,6-3-3 0,-4-5 2 16,1 2-26-16,-6 3-9 15,-4 0-39-15,-5 3-15 16</inkml:trace>
  <inkml:trace contextRef="#ctx0" brushRef="#br0" timeOffset="47.1797">21457 8840 272 0,'-36'10'101'0,"36"-7"-54"0,0 0-44 16,0-3 23-16</inkml:trace>
  <inkml:trace contextRef="#ctx0" brushRef="#br0" timeOffset="48.1797">21451 8853 475 0,'27'-5'20'0,"8"-1"-11"15,7 1-10-15,3 0-3 0,2-3-42 16,1 3-19-16,6-3-60 16</inkml:trace>
  <inkml:trace contextRef="#ctx0" brushRef="#br0" timeOffset="49.1797">22368 8475 212 0,'0'-22'82'0,"-3"17"-44"0,3-5-18 0,-3 4 24 15,-6 1 4-15,-3-3 6 16,-9 0-13-16,-6 3-2 16,1 2-22-16,-4 3-10 0,-3 5-3 15,3 1-3-15,3 2-1 16,7 2-4-16,5 6-2 16,9 0 0-16,15 5 2 0,6 3-1 15,11 8 4-15,7 2-2 16,3 11 1-1,-3 5 2-15,-1-5 0 0,-8-5 2 16,-15 0 1-16,-3-3-1 16,-12-8 1-16,-3-5-2 15,-12-6-1-15,-2-5-2 16,-1-7 1-16,0-9 3 16,3-5 1-16,6-8-4 15,9-5 1-15,6-16-2 16,12-3-2-16,9-5 3 15,3 3 0-15,0 2-4 16,-1 1-1-16,-2 2-2 16,-3 8 2-16,-6-1-25 15,-6 7-11-15,-6 1-74 16,3 9-61-16,-3 3 67 16</inkml:trace>
  <inkml:trace contextRef="#ctx0" brushRef="#br0" timeOffset="50.1797">22859 8340 252 0,'-9'5'96'0,"9"8"-52"0,9 24-56 0,-3-16 13 15,0 14-4-15,-3 10 3 16,0 5 14-16,-3 3 8 16,0-3-11-16,0-7 1 0,0-12-1 0,0-4-4 15,3-9-2 1,-3-4 2-16,0-4 0 15,0-5 3-15,0-7 1 0,0-9-8 16,6-10-1-16,-3-3-4 16,3-2-2-16,0-1-2 15,5 3 1-15,4 3 1 16,6 3 2-16,6 7-1 16,0 6-1-16,3 8 3 15,-1 7 0-15,-2 9-2 16,-3 2 2-16,-6 8 7 15,-9 0 6-15,-6-3 5 16,-6-2 2-16,-6-3-4 16,-3-5 1-16,-6-2-9 0,-9-6-2 15,0-3-19 1,1-5-5-16,2-5-22 0,3-3-7 16,6 0-23-16,12-11-71 31</inkml:trace>
  <inkml:trace contextRef="#ctx0" brushRef="#br0" timeOffset="51.1797">23246 8604 236 0,'0'6'90'0,"6"7"-48"0,6 13-38 0,-9-15 21 16,0 13 1-16,0 2 7 15,0 3-12-15,-3-2-4 0,6-4-10 16,-3-1-7-16,5-4-1 0,-2-5-37 16,-3-2-14-16,6-6-75 15</inkml:trace>
  <inkml:trace contextRef="#ctx0" brushRef="#br0" timeOffset="52.1797">23234 8530 292 0,'-9'-8'110'0,"9"6"-60"0,0-1-58 16,0-2-70-16,9-6 4 15,9-2-30-15,0-3-4 16</inkml:trace>
  <inkml:trace contextRef="#ctx0" brushRef="#br0" timeOffset="53.1797">23418 8358 244 0,'3'8'90'0,"-3"0"-48"0,3 11-47 0,0-6 15 16,-3 8-4-16,6 5 1 16,-3 11-1-16,6 3 1 15,0 3-4-15,-6 1-2 0,6 1 0 16,3-5-8-16,-6-5-3 16,6-6-100-1</inkml:trace>
  <inkml:trace contextRef="#ctx0" brushRef="#br0" timeOffset="54.1797">23323 8628 324 0,'-6'-13'123'0,"15"10"-66"0,9-7-62 15,-6 4 20-15,3 1-11 16,0-3-1-16,14 3-14 15,1 0-6-15,3-1 9 16,-3 4-62-16,8 2-27 0,-5 2-17 16</inkml:trace>
  <inkml:trace contextRef="#ctx0" brushRef="#br0" timeOffset="55.1797">23731 8565 276 0,'-42'5'104'0,"33"-2"-56"0,-2 4-49 0,2-1 18 16,6-1-8-16,-3 3 0 15,3 0-5-15,6 5-1 16,3 6-1-16,6 10-2 0,-1 0 3 16,10 0 0-16,-12 3 1 15,0-3 9-15,-9 0 3 16,-9-3 4-16,0-2 2 16,-12-3-14-16,1-2-7 15,-13-6-67-15,-9 0-31 16,0-7-39-16</inkml:trace>
  <inkml:trace contextRef="#ctx0" brushRef="#br0" timeOffset="56.1797">21115 10364 124 0,'-6'-6'46'0,"9"4"-24"0,-3-3-6 16,0 2 16-16,-3 0 2 16,3 1 18-1,-9 2-14-15,-3 2-19 16,-3 4-10-16,-6 4-2 0,3 6-4 16,3 5-2-16,3 6 0 0,7 4-1 15,5 1-3-15,11-5 0 16,4-6-3-16,6-3-1 15,3-7-25-15,9-3-11 16,2-8-53 0</inkml:trace>
  <inkml:trace contextRef="#ctx0" brushRef="#br0" timeOffset="57.1797">21385 10377 208 0,'-23'-11'79'0,"11"11"-42"0,-6 0-34 0,12 3 17 16,-6 2-8-16,0 6-2 16,0 2-5-16,0 8-4 0,0 6 0 15,9 2-4-15,3-3 0 0,3-5 2 16,3-2 0-16,3-6 1 16,3-2 0-16,0-9-9 15,3-2-4-15,-3-10 4 16,0-6 3-16,-3 0 1 15,-3 0 4-15,0 0 6 16,-3 1 5-16,-3-1 1 16,0 5 1-16,0 3-4 15,0 5 0-15,0 3-7 16,3 6-3-16,0 7 1 16,3 8 0-16,-1-2-2 0,1-1 2 15,0-2-15-15,0-3-6 16,-3-2-75-1</inkml:trace>
  <inkml:trace contextRef="#ctx0" brushRef="#br0" timeOffset="58.1797">21546 10398 156 0,'-3'21'57'0,"3"-7"-30"0,-3 15-23 0,3-19 13 15,-3 1 3-15,3 2 2 16,-3-8-7-16,0 3-2 0,3-8-7 16,-3-5 0-16,6-3 1 15,0-5-3-15,3-6-3 16,3 1 0-16,3-1-1 0,0 3 0 16,0 3 2-16,-3 5-1 15,6 6-1-15,3 4 1 16,-1 6-1-16,-2 5 2 15,0 1 1-15,-3 4-4 16,0 6-1-16,0-3-79 16</inkml:trace>
  <inkml:trace contextRef="#ctx0" brushRef="#br0" timeOffset="59.1797">22127 10266 180 0,'0'-3'68'0,"15"8"-36"0,-7 19-29 0,-5-13 15 16,0 5 0-16,3 5 1 16,0 3-6-16,-3 0-3 0,3 2-5 15,-3 3-2-15,0-5 3 0,0-11 1 16,0-5-1 0,-3-16 7-1,0-8 2-15,0 0-3 16,0-5-2-16,0 3-6 15,3-1-1-15,3 1 1 16,3-3 0-16,3 5-7 16,3 2 0-16,3 4-15 15,0 10-5-15,2-5-59 16,7 7-61 0,-3 1 39-16</inkml:trace>
  <inkml:trace contextRef="#ctx0" brushRef="#br0" timeOffset="60.1797">22442 10343 232 0,'-3'5'88'0,"6"-2"-48"0,0 2-49 0,0-3 14 16,0 4 6-16,3-1 5 15,0-2-6-15,0-3-1 16,0 0-5-16,3 0-5 0,-3-3 0 16,0 0 3-16,0-2 3 15,-3 0-4-15,-3 0-1 16,-3-1-2-16,0-2-2 15,-6 3-4-15,-6 0 0 16,3 2-1-16,-6 3 1 16,-3 5 5-16,3 3 3 0,4 6-1 15,2 1-2 1,3 4 6-16,9-1 3 0,3 6 1 16,6 0 1-16,3 0-4 15,5-6-1-15,1-2-8 16,3-5-2-16,9-3-56 15,3-14-25-15,-4-9 1 16</inkml:trace>
  <inkml:trace contextRef="#ctx0" brushRef="#br0" timeOffset="61.1797">22668 10324 220 0,'-3'0'85'0,"6"5"-46"0,0 11-48 15,0-3 12-15,0 9 9 0,-3 17 8 16,0 4 2-16,0 2 1 16,0 8-12-16,0-6-4 0,0-5-1 15,0-7-3-15,0-9 0 16,0-4 1-16,0-9 0 16,-3-5-5-16,0-8-1 15,-3-16-2-15,0-5 3 16,0-8 0-16,1-16 3 15,2-3-1-15,3 0-1 16,3 3 3-16,5 3 2 16,4 2-2-16,-3 9-2 15,9 7 0-15,-3 13-1 16,0 6 2-16,0 10 1 16,-6 8 3-16,-9 6 3 0,-3 2 0 15,-6 3 2 1,-6 5-8-16,3-3-4 0,0-7-20 15,3-6-7-15,-3-2-49 16</inkml:trace>
  <inkml:trace contextRef="#ctx0" brushRef="#br0" timeOffset="62.1797">22877 10306 168 0,'3'21'66'0,"12"-5"-36"0,-3 5-18 0,-7-11 19 15,1 4 12-15,-3-1 9 16,0 0-11-16,-3-2-2 16,0-1-22-16,0-2-8 0,-3-3-2 15,3-2-2-15,-3-3 0 16,0-3-6-16,0-5 1 16,0-2 0-16,3-6 0 15,0 0-5-15,3 0-1 16,3-5-4-16,3 5-1 15,0 0-5-15,0 6-3 16,-3 2-3-16,12 8 1 16,3 2 5-16,-3 4 2 0,0-1 9 15,-1 0 2-15,4 1 3 16,-3-1 0 0,3 0 2-16,3-2 3 15,-3-3 0-15,-4-3 0 0,1 1-1 16,-3-4 0-16,-9-7-5 15,3 2 1-15,-6-4 2 16,-6 1 3-16,-6 4-15 16,-6 7-8-16,-3 3 6 15,-2 11 4-15,-4 2 6 16,0 5 1-16,12 4-2 16,0-1 2-16,9-3 7 15,3 1 4-15,6-3-3 16,6 5-2-16,3-5-13 15,3-11-5-15,3-5-65 16,5-3-52-16,4-5 43 16</inkml:trace>
  <inkml:trace contextRef="#ctx0" brushRef="#br0" timeOffset="63.1797">23377 10218 264 0,'-9'-5'101'0,"6"2"-54"0,0 1-48 0,3 2 18 15,-6 0-6-15,3 5 1 16</inkml:trace>
  <inkml:trace contextRef="#ctx0" brushRef="#br0" timeOffset="64.1797">23350 10237 454 0,'0'21'0'0,"6"0"-1"15,3 0-5-15,0 0 2 16,0 3 2-16,-6-3 3 16,3-2 9-16,-6-3 5 0,-6 2 4 15,3-4 1-15,-6-7-7 16,-3-1-3-16,-3-6-19 15,0-3-8-15,-3-2-43 16,6-3-18-16,6-3-33 16,9 1-22-1,3-1 61-15</inkml:trace>
  <inkml:trace contextRef="#ctx0" brushRef="#br0" timeOffset="65.1797">23454 10332 188 0,'33'-3'71'0,"-3"6"-38"0,-9 0-21 16,-10-1 21-16,-2-2-4 15,6 0 1-15,0 0-11 0,-3 0-4 16,-3-2-8-16,6-1-1 16,-9 0 1-16,3-7-3 0,-9-1-1 15,0-7-1-15,-9 4-2 16,0-1-8-16,-6 4-5 16,-3 3 4-16,3 5 3 15,-3 3-3-15,-2 22-1 16,2 1 5-1,3 4 7-15,12 2 6 16,0-3-4-16,9 3 0 16,0 3 0-16,12-5 0 15,-6-14-31-15,2-13-14 16,4-3-67-16</inkml:trace>
  <inkml:trace contextRef="#ctx0" brushRef="#br0" timeOffset="66.1797">23752 10308 192 0,'-12'5'74'0,"30"-2"-40"0,-9 8-29 16,-6-3 19-16,0 2 7 15,-3 3 5-15,0 3-14 16,0-2-5-16,-6-4-11 16,6-2-2-16,-6-3 0 0,12-2 2 15,-3-3 3-15,0-5-4 16,3-6-1-16,3-5-4 15,-1-5-3-15,7 3-1 16,-3 4 3-16,3-4 0 0,-3 13 1 16,6 10-3-16,-3 5 2 15,3 4 3-15,-6 2 3 16,-1-1-2-16,-2 1-2 16,-3-3-16-16,3-2-7 15,-3-6-58-15,9-7-24 16,0-6 6-1</inkml:trace>
  <inkml:trace contextRef="#ctx0" brushRef="#br0" timeOffset="67.1797">24100 9893 296 0,'-6'-3'112'0,"9"8"-60"0,0 9-67 15,0 2 16-15,-3 13 4 16,0 13 8-1,-3 6-4-15,0 7 0 0,0-2-5 16,3-3-1-16,0-5 1 0,0-5-5 16,0-6-1-16,0-7-61 15,0-9-25-15,-3-4-29 16</inkml:trace>
  <inkml:trace contextRef="#ctx0" brushRef="#br0" timeOffset="68.1797">23850 10210 280 0,'9'-5'107'0,"12"2"-58"0,12-5-46 0,-13 6 23 16,10-1-15-16,12 0-1 16,3 1-13-16,-1-1-5 15,-2 1-124-15,-1-4-56 16</inkml:trace>
  <inkml:trace contextRef="#ctx0" brushRef="#br0" timeOffset="69.1797">21576 11197 192 0,'-12'-18'71'0,"9"18"-38"0,-6-6-17 0,3 6 22 15,0 0-3 1,0 0 2-16,-9 8-18 0,-2 3-9 16,-1 10-6-16,0 11-8 0,3 18 0 15,6 6 0-15,6 2 2 16,15-5 1-16,9-6 3 15,6-7 1-15,8-11 3 16,4-10 1-16,3-17 1 16,2-12 2-16,1-9 1 15,0-7-1-15,-10-19-1 16,-8-5 8-16,-15-1 6 16,-9-10 3-16,-12 11 2 15,-12 5-2-15,-6 5-1 16,-5 6-10-16,2 10-4 15,0 8-17-15,3 8-7 16,4 6-33-16,5 4-13 0,9 9-35 16,9 8-16-16,6-1-14 15</inkml:trace>
  <inkml:trace contextRef="#ctx0" brushRef="#br0" timeOffset="70.1797">22002 11277 328 0,'-6'-3'123'0,"9"3"-66"0,0 0-66 16,9 3 26-16,-1-3-8 15,10 0-7-15,6 0-3 16,3-3 0-16,3 0-44 0,-1 1-17 15,-2 2-70 1</inkml:trace>
  <inkml:trace contextRef="#ctx0" brushRef="#br0" timeOffset="71.1797">22460 11136 272 0,'-9'-2'101'0,"6"4"-54"0,3-4-33 16,0 2 28-16,0-3-19 15,0 0-4-15,6 1-17 16,3-6-4-16,3 3 1 15,0 2 0-15,9 0 1 0,2 1-3 16,-2 4 0-16,-3 11-5 16,-6 11 0-16,-12 8-9 15,-12 8-4-15,-6 13 6 16,-3-3 6-16,-2-2 6 0,-10-4 2 16,6-9 3-16,3-9 1 15,6 1 14-15,4-11 6 16,2-6 2-16,3-2 0 15,9 0-8-15,3-3 0 16,12-5-12-16,2-2-3 16,10-1 2-16,6 0 2 15,3 1-2-15,-1-1-3 16,-2 3 0-16,0 0 1 16,-9 3-1-16,2-3-1 15,-8 0-28-15,-3 0-14 16,-3 2-36-16,-3-2-15 0,-9 0-26 15</inkml:trace>
  <inkml:trace contextRef="#ctx0" brushRef="#br0" timeOffset="72.1797">22779 11115 300 0,'0'0'112'0,"0"5"-60"0,5-2-61 16,-5 13 57-16,0 0-19 15,0 2-11-15,0 1-8 16,0-1-7-16,-5-2 2 0,5-2 1 16,0-1-2-16,0-5-3 15,0 0-5-15,11-3 0 16,-2 0 0-16,9 0-1 16,3 1 4-16,3-1 0 15,3 0 1-15,2 3 0 16,4 3-3-16,-6 7 2 15,-3 6 5-15,-6-3 2 16,-6 3 4-16,-12-3 4 0,-9-2-2 16,-3-3 1-16,-6 0-7 15,-3-6-4-15,-6-2-30 16,-9-5-11-16,1-3-43 16,-1-3-17-16,-3-2-30 15</inkml:trace>
  <inkml:trace contextRef="#ctx0" brushRef="#br0" timeOffset="73.1797">22707 11107 340 0,'-6'0'126'0,"12"-5"-68"0,6 0-68 0,-3 5 22 15,6-3 4-15,3-2 7 16,8-1-9-16,4 1-5 15,3-3-6-15,6 6-7 0,2-1-2 16,-5 0-50-16,-3 1-20 16,-6 2-68-1</inkml:trace>
  <inkml:trace contextRef="#ctx0" brushRef="#br0" timeOffset="74.1797">23201 11065 288 0,'0'0'110'0,"0"5"-60"0,0 3-56 0,0 0 17 15,0 8 2-15,-3 2 3 16,0 1 4-16,0-1 2 15,0-2-12-15,-3-2-3 0,6-4-1 16,0-2-3-16,0 0-2 0,6-3-3 16,3-2-1-16,3 0 4 15,9-3 1-15,3 0-3 16,6 2-1-16,-1 4 1 16,1 2 2-16,0 2 0 15,0 6-1-15,-13 0 12 16,-2 2 6-16,-15 4 4 15,0 4 4-15,0-5-12 16,-15 6-3-16,-8-6-9 16,-10-5-4-16,-6-6-35 15,-2-2-15-15,-1-3-26 16,-3-2-12-16,-5-6-42 16</inkml:trace>
  <inkml:trace contextRef="#ctx0" brushRef="#br0" timeOffset="75.1797">23240 11025 344 0,'30'-5'129'0,"5"-3"-70"0,13 3-62 0,-27 5 24 15,12-3-11-15,-4-5 0 16,4 3-11-16,0 0-1 15,3-3-119-15,-4-8-53 16,-2-3 52-16,9-5 28 16</inkml:trace>
  <inkml:trace contextRef="#ctx0" brushRef="#br0" timeOffset="76.1797">21281 11393 216 0,'-15'0'82'0,"12"3"-44"0,0-3-44 0</inkml:trace>
  <inkml:trace contextRef="#ctx0" brushRef="#br0" timeOffset="77.1797">21269 11425 140 0,'3'-19'55'0,"-3"38"-30"0,3-27-16 15,-3 5 16-15,0 3-8 16,0 8 1-16,0-11-9 15,0 3-3-15,0 0-3 0,0 6-3 0,0-9 3 16,0 3-2 0,0 5 4-16,0 1 4 15,-3-1-3-15,0 0 2 16,0-2-5-16,0 2-2 16,0 0 0-16,-5 3-1 15,-1 0 0-15,-3 0 0 16,0 0 2-16,-3 0 3 15,0 3-4-15,-3-1-1 16,-6 1 0-16,1-1 0 16,-1 4 0-16,-3-4 0 15,-3 4 0-15,0-4 2 0,-2 1 3 16,-4-1 4-16,-6-2-2 16,-2 0-2-16,-1 3-2 15,-3-1-3-15,4-2 1 16,-4 0 1-16,0 3-1 15,-2-1-1-15,-1 1 1 16,1 0-1-16,-4-1 2 16,-2 1 3-16,-1-3 0 15,0 0 0-15,-2 0-3 16,-4-1 1-16,7 1-2 16,-7 0-1-16,4 0-2 15,2-2-1-15,1-4 10 16,2-2 5-16,1 0-3 15,-4 3-3-15,3-3-1 0,1 0-1 16,-1 0 0-16,4 0 0 16,2-3-2-16,0-2-2 15,4-3 5-15,2-3 1 16,-3-2 2-16,4 0 0 16,-1 0 0-16,3-1 2 15,1-1-3-15,2-1-2 16,-3 0-2-16,4-3-3 15,-1-2 1-15,0-3-1 16,3 1 0-16,4-1 0 16,2-5 0-16,3 0 2 15,6 7-1-15,6 6-1 16,3 19-8 0,3 8 2-16,0 5 0 0,0 7 4 15,3 1 3-15,0 0-2 16,3 0-2-16,-2 0 2 15,2-3 2-15,0-3 0 16,0-4-1-16,0-4 3 16,0-2 2-16,0-3 0 15,0-5 0-15,0-2-1 16,0-6 0-16,0-3-2 16,0-10-2-16,0-3-2 15,2-5 1-15,1 3 1 16,0-3 2-16,0 5-1 15,0 5-1-15,0 6-2 16,3 2-1-16,6 9-1 16,3 2 3-16,3 5-2 0,9 0-1 15,-3 6 3-15,2 0 0 16,4 2-37-16,6 0-14 16,6 8-78-1</inkml:trace>
  <inkml:trace contextRef="#ctx0" brushRef="#br0" timeOffset="78.1797">21290 11462 140 0,'-3'-8'55'0,"3"10"-30"0,0-2-29 16,0 0 10-16,0 0 1 15,0 0 6-15,0 0-3 16,3 3 2-16,-3 2-7 16,0 1-5-16,0 2-3 0,-3 0-1 15,-3 2 3-15,-3 3 6 16,-3 6 5-16,-8 2-3 15,-1 0 1-15,0 3-5 16,0 0 0-16,-3 2-1 16,0 1-2-16,1-1 5 15,-4 1 4-15,0 7-1 0,0 0 3 16,-5-2-8-16,-1 3-2 16,0-9 1-16,0 1 3 15,-5 2 0-15,-1-6 0 16,0-1-1-16,-2-1 0 15,-1-3 0-15,-3-2 2 16,-8 0-1-16,-4 0 2 16,-5 2-2-16,-4 1 0 15,-2 0-3-15,-1-4 1 16,-5 1 0-16,2 0 3 16,-5 0 1-16,-3 0 1 15,2-6-4-15,-2 1-1 16,-3 5-1-16,-7 0-2 0,-2 0 1 15,3 0 1-15,-7-1-1 16,1-4-1-16,-3 0 1 16,-3-3-1-16,2-3 4 15,-2 0 5-15,-6 0-5 16,6-2-2-16,6 0 1 16,-4-3 0-16,4 0-1 15,-6-3-2-15,0-2 3 16,3-6 2-16,-4 1-2 15,-17-9-2-15,9-2 4 16,3 0 1-16,3 0 2 16,3-1 0-16,-1 1-2 15,7 0-1-15,3 0-3 0,6 0-2 16,-4 2 1-16,1-2 1 16,3-3-1-16,-1-2-1 15,1-3 1-15,-6 0 1 16,2-1-1-16,1-9-1 15,0 2 1-15,3-3 1 16,-1 0 1-16,4 6 1 16,3 2-2-16,5 3-2 15,4 3 5-15,8 2 1 16,7-3-2-16,-1 1-1 16,6-1 3-16,4 4 3 0,8-1-4 15,6 3-1-15,7 5-2 16,5 3 1-16,3 5-9 15,6 2-3 1,3 12-2-16,3 10 1 0,6 10 4 16,6 0 1-16,3 6 3 15,3 0 1-15,0 2 1 16,0-5 0-16,-3-5-3 16,0-5 2-16,-3-6 3 15,-6-8 1-15,-3-5 3 16,0-8 3-16,-3-5-4 15,-3-5-1-15,0-1 0 16,0-7 0-16,0-3-2 16,0 2-2-16,3 3 1 15,3 6-1-15,3 2-3 0,6 5 2 16,9 3-4-16,15 3-1 16,5 2 3-16,4 6 1 15,6 2-9-15,5-2-3 16,10 0-28-16,2-1-13 15,1 1-77 1</inkml:trace>
  <inkml:trace contextRef="#ctx0" brushRef="#br0" timeOffset="79.1797">21323 11586 128 0,'0'-18'49'0,"3"12"-26"0,0 4-23 15,-3-1 10-15,0 0-9 16,0 1-2-16,0-1 15 16,0 0 8-16,0 1-11 15,0-1 3-15,0 3 0 0,0 0-12 16,-3 5-3-16,0 1-2 0,-3 4-2 16,0 4 4-16,-3 1 2 15,0 1-2-15,0 5 0 16,-6 6 3-16,1 2 1 15,-4 8-1-15,0 5-2 16,0 1 1-16,0 2 1 16,3-8-1-16,-3 0-1 15,0-3 3-15,1-2 0 16,-1-3 3-16,0 0 1 16,0-2-1-16,0-1-1 15,-3 1 1-15,1-4 3 16,-4 1-4-16,-3-3-1 15,0 8 0-15,0-2 0 0,1-1-2 16,-1-2 1-16,-6 5 0 16,0-5 3-16,-2-3-1 15,-1 3 0-15,0-3-3 16,-3 0 1-16,-5-2 9 16,-4-3 4-16,1 0-14 15,-7 0-8-15,-3-1 7 16,-2-1 3-16,-1-1 3 15,-5 3 1-15,-7 0-2 16,-5-1-1-16,0 1-3 16,-1-2 1-16,1-1 0 15,-7-3 1-15,-2 4-2 16,0-4 1-16,0 3-2 0,2-10 2 16,-2 0 2-16,3 2 4 15,-4-2-2-15,7 5 1 16,-1-8-5-16,1 0-2 15,-3 5 0-15,-4-2 1 16,7-6-1-16,0 0-1 16,5 1 1-16,1-4-1 15,-1 1 0-15,-2 2 2 16,3-2-1-16,2 0-1 16,1-1 1-16,-4 1 1 15,4 0-1-15,2 0-1 16,1-1 1-16,3 1-1 0,2-3 0 15,-2 0 2-15,-4 0-1 16,1 0-1-16,-1 0 3 16,-2 3 2-16,-4 0 0 15,7-3 0-15,-1 0-3 16,-2 0 1-16,2 3-4 16,-2-3 0-16,0 0 1 15,-1 0 2-15,4 3 1 16,-22-6 1-16,4 6-2 15,-3-6 1-15,2 3-2 16,1 0 2-16,0-8-2 16,-3 6 2-16,-1-1-4 15,1 1 0-15,3-4 1 16,5 1 2-16,-8 3-3 16,3-4 0-16,-1 4 1 0,4-1 2 15,3 1-1-15,-4-1-1 16,1-8-2-16,0 6 1 15,-1-3 3-15,-2-2 1 16,11 5-1-16,-5-1 1 16,3 1-4-16,-4 3 0 15,4 2 1-15,0-3 0 16,2 0 2-16,-5 1 1 16,-1-1-4-16,1 1-1 15,3-1 3-15,2 1 1 16,1-4-3-16,-7 1 1 0,4 3 2 15,0-1 1 1,-1 0-4-16,4 3 1 0,2 0 0 16,-2-5 0-16,0-3 2 15,2 3 3-15,4-3-4 16,2 0-1-16,1-5 2 16,2-3 3-16,-2-7 2 15,2-4 1-15,-2 4-7 16,5-4 0-16,4 3-1 15,2-2 2-15,-2 2 1 16,5 3 3-16,0 0-1 16,4-3 0-16,-1 3-6 15,6 0 1-15,4 3 0 16,-1 2 0-16,9 3 0 16,3 2 2-16,4 6-3 15,5 2-2-15,6 6-3 0,3 8 1 16,3 7-4-16,3 6 1 15,3 8 4-15,6-3 2 16,0 0-1-16,0 0 0 16,3 1-1-16,0-4 0 15,-3-2 5-15,-3-5 1 16,0-4 4-16,-6-1 1 16,-3-4-1-16,0-4-1 15,-3-6-1-15,-3-3 2 16,-3-2-3-16,0-5-2 15,0-6 2-15,0-5 2 16,4-3-4-16,2 0-3 16,6 0 1-16,3 9 0 0,3 4-4 15,6 6-1 1,5 5-2-16,7 8 0 0,3 10 5 16,0 4 1-16,6-1 2 15,5 0 0-15,4-2-29 16,0 2-13-16,11-2-108 15</inkml:trace>
  <inkml:trace contextRef="#ctx0" brushRef="#br0" timeOffset="80.1797">21338 11613 92 0,'3'-11'35'0,"0"11"-18"0,-3 0-16 15,0 0 8 1,3 8-5-16,0 0-1 16,-3 2 1-16,0 6-5 15,0 8 1-15,-3 5 4 16,0 14 2-16,-3-1 2 16,0 6 0-16,-3 2 4 15,-3-5 3-15,0 0-6 16,0 2-3-16,-3 6-3 15,-2 6-3-15,-1-1 1 0,-3-3 3 0,-3 1 5 16,0-3 4-16,-3-8 4 16,1 0 0-16,-1-3-1 15,0 0-6-15,-3-2-4 16,-5 8-1-16,-4-3 1 16,-3-3 1-16,-5-2 1 15,-4-1 0-15,-3-4 0 16,4-3 2-16,-4-6 4 15,-5-2-6-15,-1-3 0 16,-8-3-2-16,-1-2-1 16,-2-2-3-16,-1-4-2 15,-2-2 9-15,-3 0 4 0,-4 3-6 16,-2-3-2-16,2 0-3 16,-5-1 1-16,-3 1 0 15,0 0 1-15,-7-2-7 16,7-4 0-16,-3 1 5 15,-4 2 6-15,4 0-2 16,0-5-1-16,0 0-2 16,-4 0-3-16,-5 0 3 15,6 0 0-15,0-2-4 16,-1-1-1-16,1 1 7 16,0-1 4-16,3 0-4 15,-1-2-1-15,-5 2-2 16,-18 1-2-16,6-1 1 15,3-2-1-15,6-1 0 0,-1 1 0 16,1 0 2 0,3 2 3-16,0 1-2 0,8-4-2 15,-2 1 2-15,6 2 0 16,-3 1-1-16,-1-1 1 16,4-2-7-16,-6-1 1 15,2 4 3-15,-2-3 2 16,6-1 0-16,-1-2 1 15,-2-5-2-15,3 0-1 16,0 2 1-16,-1 3-1 16,4-2 0-16,0 2 0 15,-7 0-3-15,4 3 0 0,3-1 2 16,-1-2 2-16,10-2 0 16,-7-1 2-16,4 3-2 15,-3-2-1-15,-1-1 1 16,1 3-1-16,6 0 2 15,-4-5 1-15,1 0-1 16,-4 2 1-16,4 1-2 16,0-4 2-16,2 1-4 15,1 0 0-15,-1 2 3 16,-2 1 1-16,0-1-1 16,5 1 1-16,4-4-2 15,-4 4-1-15,-2-1 3 16,-4 3 0-16,4 3-1 15,3-3 1-15,-1 0-2 0,1 0-1 16,-4 0 1-16,4 0-1 16,-1 3 0-16,4-3 0 15,-3 0 0-15,2 0 0 16,-2 0 0-16,-1 3 0 16,-5 0-3-16,5-1 2 15,1 1 1-15,-6 2 2 16,-1 1-1-16,4-1-1 15,-1-5 1-15,4 3 1 16,-1-6-1-16,1-2-1 16,0 2 1-16,-1 4-1 15,-2-1-3-15,5 2 2 16,-2-2 1-16,2 0 2 0,1 0-1 16,-4 1-1-16,4-1 1 15,-3 2 1-15,-1 1-3 16,4-3 0-16,2 0 1 15,1 3 0-15,-4 0 0 16,1-1 2-16,-4 1-3 16,7-3 0-16,5 0 3 15,-5-5 1-15,2 2-4 16,1 3 1-16,2 0 2 16,1-2 1-16,-1 5-1 15,1-3-2-15,-7 0 1 16,4 2 1-16,-7 1-1 15,4 0-1-15,-1 0 1 16,4 2 1-16,-1-2-3 16,-2-3 0-16,-1 0 3 15,-2 2 1-15,2 1-4 0,-2 0-1 16,2 0 3-16,1-1 1 16,-1 1-3-16,7 0-1 15,-4-3 3-15,4 0 3 16,2 0-1-16,1 0-2 15,2 0 0-15,4-3-1 16,-1 1-3-16,0-1 2 16,1-2 3-16,-1 2 3 15,-2-2-4-15,5-3-1 16,-9 0 0-16,10 1 0 0,-1-1 0 16,3-3 0-1,-2-2 4-15,5-3 5 16,1-10-5-16,-1 2 0 15,0-2 0-15,3-3 0 16,4 2-2-16,2 1 1 0,0 5 0 16,4 2 1-16,2 3-2 15,3 1-2-15,6 4 1 16,0 3-1-16,3 3-5 16,3 5 1-16,6 5-7 15,0 9-1-15,4 4 0 16,-1 11 2-16,0 11 4 15,0 5 3-15,3-2 2 16,0-4 1-16,0 1 0 0,0-8 2 16,0-6-1-1,0-2 2-15,0-8 2 0,0-2 2 16,0-12-1-16,-3-4 1 16,0-11-2-16,0-6 2 15,0-5-4-15,0-2 0 16,0 2-3-16,0 0-1 15,3 3 1-15,-3 6 0 16,3 1-5-16,0 6 1 16,6 3-3-16,3 5 2 15,6 6 1-15,5 7-1 16,4 3-1-16,6 2 1 16,9 1 3-16,5 0 3 15,1 2-7-15,3-3-3 0,-4-2-33 16,-2 0-15-16,-3 3-91 15</inkml:trace>
  <inkml:trace contextRef="#ctx0" brushRef="#br0" timeOffset="81.1797">17058 15661 140 0,'3'-6'55'0,"-3"9"-30"0,3-3-18 0,-3 0 15 16,0 0-4-16,2 5 1 15,1 3-6-15,-3 6 0 16,0 7-8-16,0 5 4 0,-3 14 1 15,-5 7 8-15,-7 9 6 16,-6 5 0-16,-6 10 1 16,-3 17-8-16,-2-6 0 15,-4-3-6-15,3-8 1 16,0 1 2-16,7-1 1 0,2-10-6 16,3-3-1-16,3-5-2 15,3-8-1-15,3-5-1 16,3-3 0-16,0-5 0 15,3-6 0-15,0-5-2 16,4-2-2-16,-1-9-2 16,0 1 1-16,0-6-8 15,0 6-4-15,3-11-7 16,0 0 0-16,0 3-29 16,3-9-105-1</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52:16.471"/>
    </inkml:context>
    <inkml:brush xml:id="br0">
      <inkml:brushProperty name="width" value="0.05292" units="cm"/>
      <inkml:brushProperty name="height" value="0.05292" units="cm"/>
      <inkml:brushProperty name="color" value="#FF0000"/>
    </inkml:brush>
  </inkml:definitions>
  <inkml:trace contextRef="#ctx0" brushRef="#br0">19052 3254 276 0,'-15'-8'104'0,"15"6"-56"0,-3-3-47 0,6 2 21 15,3-2-12-15,3-3-1 16,6-6-3-16,6 1-1 15,8-3-3-15,4 3-4 0,0 2 1 16,-3 6-1-16,-1 5 0 16,1 8 0-16,-6 8 0 15,-15 10 2-15,-3 9 2 16,-9 12-1-16,-6 4 2 0,-9-6 0 16,-6 0 1-16,0-3 0 15,1-5 2-15,-1-5 1 16,3-6 1-16,3-5 0 15,6-2 2-15,0-6-5 16,6 0-3-16,3-2 1 16,3-3 0-16,6 0 1 15,6 0 0 1,9-3-2-16,3 0 1 0,3 3-7 16,-1-2-1-16,1-1-16 15,0 0-6-15,-3 1-33 16,0-1-11-16,-4 0-49 15</inkml:trace>
  <inkml:trace contextRef="#ctx0" brushRef="#br0" timeOffset="1">19668 3014 96 0,'-3'-14'35'0,"3"6"-18"0,-12-13 20 15,9 19 47 1,-6-4-20-16,0-4-17 16,-3 2-10-16,-3 0-22 15,1 3 0-15,-7 2-1 0,6 3-7 16,0 5-4-16,3-5-7 16,6 13 0-16,3 1 0 15,6 2 2-15,6-1-4 16,3 7 2-16,0-4 4 15,3 6 2-15,3 0 0 16,-6 0-2-16,-4-3 1 0,-2 0 1 16,-3-5 1-16,-3-3 1 15,-3-2 0-15,0-1 2 16,-3-7-3-16,-2-1 0 16,-7-2-1-16,6 0 1 15,0-2 0-15,3-1 3 16,3-5-5-16,3-5-1 15,3-3-2-15,6 0 0 16,0-2 0-16,6-1 0 16,-3-2 4-16,-1 3 1 15,1 2-1-15,-9 5-2 16,-3 3 3-16,-3 3 0 16,0 0-4-16,-3-3-12 15,0 2-2 1,0 4-26-16,4 2-8 0,-1 2-48 31,3 6-40-31,8 3 53 0</inkml:trace>
  <inkml:trace contextRef="#ctx0" brushRef="#br0" timeOffset="2">19784 3294 208 0,'-3'0'79'0,"3"0"-42"0,0 0-19 0,0 0 23 16,0 0-1-16,3 3 0 16</inkml:trace>
  <inkml:trace contextRef="#ctx0" brushRef="#br0" timeOffset="3">19802 3302 501 0,'15'5'17'0,"0"-5"-7"16,0 3-7-16,2-3 0 16,1 0-2-16,0-3-1 0,0 3-15 15,-3-5-7 1,0 2-38-16,-3 1-14 0,-6 4-45 15</inkml:trace>
  <inkml:trace contextRef="#ctx0" brushRef="#br0" timeOffset="4">19775 3493 312 0,'-6'5'115'0,"9"-5"-62"0,3 5-66 15,-3-5 15-15,3 0-1 16,6 0 4-16,0 0-2 16,3 0 0-16,3 0-1 0,2 0-26 15,4 0-9-15,3 0-56 16,0-5-62 0,0 2 44-16</inkml:trace>
  <inkml:trace contextRef="#ctx0" brushRef="#br0" timeOffset="5">20180 3276 244 0,'-6'-8'93'0,"9"5"-50"0,3-5-48 16,0 5 15-1,3-2 0-15,3 0 4 0,0-3-7 16,11 8-2 0,1-5-3-16,0 5-4 15,0 5 1-15,-3 0 1 0,-3 11 0 0,-7 5 2 16,-2 14 1-16,-9 2-6 16,-3 0 0-16,-5-3 1 15,-4-5 1-15,-6-2 1 16,0 2 0-16,3-5 6 15,0-6 4-15,3-2-1 16,3-3 2-16,0 0-2 16,3-2 0-16,0-8-3 0,3 2-1 15,3 0 1-15,6-5 1 16,6 3 3-16,6 0 1 16,3-1-3-16,3-2-3 15,3 0-2-15,2 0-3 16,-2 3 1-16,-6-1-1 15,-3 1-3-15,-3 0 0 16,-3-3-25-16,0 0-11 16,-3 0-49-16,-1 0-18 15,-5 2 4 1</inkml:trace>
  <inkml:trace contextRef="#ctx0" brushRef="#br0" timeOffset="6">20644 3260 308 0,'-3'-6'115'0,"6"9"-62"0,3 5-64 16,-3-3 16-16,0 6 0 15,-3 2 6-15,0 3-3 16,0 8 0-16,-3 0-4 15,0-1-3-15,0 1 2 0,0-5-2 16,3-3 2-16,0-6-2 16,0 1-1-16,6-3 1 15,3-3-1-15,3-2-3 16,12-1 0-16,3-2-1 16,2 3 3-16,1 0 0 0,0 2 1 15,-3 3 2-15,-3 5 1 16,-7-2 3-16,-5 7 3 15,-3-2 2-15,-9 0 3 16,-6 2-5-16,-6-4-3 16,-2-1-12-16,-10-3-4 15,-6-2-30-15,0-5-14 16,0-3-65 0,-2-5-48-16,-7-11 68 15</inkml:trace>
  <inkml:trace contextRef="#ctx0" brushRef="#br0" timeOffset="7">20662 3209 324 0,'21'-10'121'0,"9"7"-66"0,8-2-62 16,-23 5 19-16,3 0-8 15,0 0 0-15,3 0-13 16,3 0-4-16,0 5-76 15,2-5-30-15,4 3 9 16,-3 2 8-16</inkml:trace>
  <inkml:trace contextRef="#ctx0" brushRef="#br0" timeOffset="8">21127 3204 276 0,'-18'8'104'0,"12"5"-56"0,-9 14-49 0,6-9 18 15,-6 11 3-15,0 11 5 16,0 0-11-16,3 5-3 16,9-3-7-16,3-2-3 0,9-3 0 15,3-3 3-15,6 3 5 16,3-16-3-16,9-2 2 16,5-9-3-16,10-10 0 15,-3-5-3-15,-4-3-2 16,-5-10 3-16,-6-1 0 15,-9-5 3-15,-9 1 3 16,-12 4 11-16,-12 3 5 0,-9 3 0 16,-15 2 0-16,-2 6-17 15,-7 5-4-15,0 5-8 16,7 3 0-16,8 0-31 16,6 0-14-16,6 0-88 15</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03:07.895"/>
    </inkml:context>
    <inkml:brush xml:id="br0">
      <inkml:brushProperty name="width" value="0.05292" units="cm"/>
      <inkml:brushProperty name="height" value="0.05292" units="cm"/>
      <inkml:brushProperty name="color" value="#FF0000"/>
    </inkml:brush>
  </inkml:definitions>
  <inkml:trace contextRef="#ctx0" brushRef="#br0">1954 8680 220 0,'-26'-15'85'16,"22"15"-46"-16,4 0-35 0,0-4 19 0,4 0 0 15,5 0 3-15,12-7-5 16,14-5 0-16,25-3-12 16,31-11-1-16,25-13-1 0,48 1 1 15,21 0 0-15,39 0-4 16,26 4-1-16,-4 3-3 16,12 5-3-16,-17-1 8 15,5 8 6-15,-30 4-1 16,-18 7 2-16,-30-3-5 15,-30-4 1-15,-13 4-5 16,-35-8 0-16,-12 3 1 0,-18 1 0 16,-8 4-16-16,-26 0-4 15,-9-1-45-15,-13 1-20 16,-21 0-51 0</inkml:trace>
  <inkml:trace contextRef="#ctx0" brushRef="#br0" timeOffset="18976.6802">6138 8102 180 0,'-26'0'68'0,"26"0"-36"0,0-16-15 16,0 12 28-16,0 1-14 15,4-5-2-15,5-4-4 16,4-3-14-16,-9 0-7 0,9-8-2 16,-4 0-2-16,4-12 2 15,4-3-3-15,0 4 0 16,-8-1 1-16,4 4 0 15,4 8 0-15,-13 4 0 16,1 4-3-16,-1 7 0 16,0 5-3-16,-4 3-1 15,5 15-1-15,3 12 0 16,1 11 2-16,-1 8 4 16,1 4 1-16,0 0 3 15,8-5-3-15,-4-2 0 0,-5-1 1 16,5-4 0-16,0-3 0 15,-4-5 2 1,4-3 1-16,-13-4 1 0,4-4-5 16,9 0 1-16,-9 0-31 15,-4-3-12-15,0-1-11 16,9 8-5-16,-9 0-16 16</inkml:trace>
  <inkml:trace contextRef="#ctx0" brushRef="#br0" timeOffset="19246.256">6272 8538 148 0,'-22'-7'55'0,"22"3"-30"0,-13 4-14 15,9 0 18-15,0 0-4 0,-1 0 0 16,5 0-11-16,0 0-4 16,0 0-6-16,5 4-5 0,3 3 0 15,9 1 10-15,5-4 3 16,8 0-1-16,13-1-1 15,-4-3-4-15,4 0-1 16,0 0-1-16,0-3 2 16,-8 3-3-16,-5-4-2 15,-4 0 0-15,-5 0-1 16,-4 4-11-16,1 0-3 16,-10 4-33-16,1 0-12 15,-9 3-33 1</inkml:trace>
  <inkml:trace contextRef="#ctx0" brushRef="#br0" timeOffset="20539.4822">6233 9580 100 0,'-13'-11'38'0,"9"7"-20"0,-1 0-4 0,5 4 17 16,-8 0 11-16,3 0 7 15,-8-4-9-15,1 0-2 16,3 0 1-1,13-3-22-15,1-1-12 0,3-3-4 16,5-1-1-16,4 1 0 16,1-9 0-16,3-3 0 15,-8 0-3-15,4 0 2 16,0 0 1-16,1 4 2 16,12 0-3-16,-13 4 0 15,-8 3 1-15,-1 5 0 16,1 3-5-16,4 8-1 15,-9 3-2-15,9 13 2 16,-4 6 2-16,-1 5-1 0,-3 3 1 16,-1 5 3-16,0-1 2 15,-4 8 2-15,0 8-4 16,0-5 1-16,0-10 2 16,9-5 3-16,-9-7-2 15,0 0-2-15,4-8-14 16,1 0-4-16,3-4-22 15,1 1-8-15,-1-1-43 16</inkml:trace>
  <inkml:trace contextRef="#ctx0" brushRef="#br0" timeOffset="20838.178">6211 10086 168 0,'-30'-4'63'0,"17"4"-34"0,5 0-34 16,3 4 40-16,-3-1-7 15,16-3-12 1,5 4-8-16,13-4-7 0,0 4 2 16,13-4 7-16,8 0 5 15,9 0-3-15,-13-4-2 16,0 4-5-16,-4-4-4 15,-4 4 4-15,-5 0 4 0,-4 0-5 16,-5 0-2-16,5 0-15 16,-13 4-6-1,4 0-32-15,-8 4-15 0,8 3-25 16</inkml:trace>
  <inkml:trace contextRef="#ctx0" brushRef="#br0" timeOffset="21981.2697">6203 10936 200 0,'-26'-35'77'0,"26"28"-42"0,0-5-43 0,4 8 12 16,9 1-2-16,-4-1 1 15,4 0-4 1,4 4 1-16,0 8 0 0,-4 3 0 0,0 4 0 16,-4 8 0-16,-9 20 2 15,-5-5-3-15,-12 4 0 16,-5-4 5-16,-3 1 2 16,-6-9 6-16,1-3 3 15,4 4-4-15,9-8 1 16,4-4-3-16,5 0 2 15,16-8-8-15,5 1-2 16,13-1 3-16,4-3 5 16,5 0-3-16,12-4 2 0,0-4-7 15,5 0-1 1,0 0-29-16,-9 0-13 0,9-16-66 16</inkml:trace>
  <inkml:trace contextRef="#ctx0" brushRef="#br0" timeOffset="22280.7844">6642 10863 296 0,'-26'-54'110'0,"26"51"-60"0,9-5-65 16,-5 4 13-16,9 0-5 15,9-3 2-15,17-1 0 16,8 0 1-16,5 1 3 0,8-5-2 15,0 5 1-15,-8-1-3 0,-9 0 1 16,-4 8 6-16,-18-4 6 16,1 8-4-16,-9 0-2 15,-5 0 5-15,-8 4 5 16,0-1-6-16,-8 9-3 16,-1 7-2-16,-8 7-1 15,4 5 0-15,4 14 0 16,9 13-29-16,5-9-13 15,8-3-73 1</inkml:trace>
  <inkml:trace contextRef="#ctx0" brushRef="#br0" timeOffset="22474.0455">6896 11032 320 0,'0'-65'121'0,"26"61"-66"0,17-12-66 16,-8 13 16-16,8-9-9 16,17 1 3-16,26-1-2 15,9 4 1-15,13 5 2 16,0-1-53-16,-5 4-24 0,-12 0-41 16</inkml:trace>
  <inkml:trace contextRef="#ctx0" brushRef="#br0" timeOffset="23452.7938">6487 13418 212 0,'-4'-8'79'0,"8"8"-42"0,-4 4-26 0,0-4 23 15,-4 8-9 1,-1-1-2-16,-7 9-11 0,-6 3-5 16,-3 11-4-16,-1 5-5 0,5-4 1 15,0-1 1-15,8 1 0 16,-4-8 0-16,9-4 0 16,4 0-3-16,4-4 0 15,13-3 2-15,9-4 2 16,4-8 0-16,14 0-1 15,7-4-2-15,14-4 1 16,4 4-12-16,0-3-5 16,-13 3-19-16,8-12-9 15,-12-10-52 1</inkml:trace>
  <inkml:trace contextRef="#ctx0" brushRef="#br0" timeOffset="23631.2767">6918 13376 176 0,'-17'0'66'0,"12"11"-36"0,-3 12-22 16,-1-4 18-16,5 8 9 15,-5 23 6-15,5 4-22 16,0 11-8-16,4 0-8 16,4-4 0-16,5 0 0 0,8 1-23 15,-4-5-12-15,4-15-78 16</inkml:trace>
  <inkml:trace contextRef="#ctx0" brushRef="#br0" timeOffset="46032.3782">19267 15536 220 0,'-17'-4'85'0,"17"8"-46"0,0 0-26 0,0-4 24 16,0 0-10-16,0 4-3 16</inkml:trace>
  <inkml:trace contextRef="#ctx0" brushRef="#br0" timeOffset="46288.057">19289 15540 455 0,'39'-8'4'0,"-1"0"-3"16,14-3-8-16,-4-4-3 0,-1-1-1 16,0 5 1-16,1-1 1 15,-18 5 1-15,-4 3 5 16,-5 0 3-16,-8 8-1 15,-4 11 0-15,-9 12 5 16,-9 11 5-16,-4 12 4 16,-8 7 4-16,-5-7-5 15,4 4 1-15,5 3-8 16,4 1-1-16,5-5-4 16,-1-7-1-16,9-7 1 15,-9-9 2-15,5-7-36 16,4-7-15-16,0-9-50 15,13-7-44-15,-22-11 54 16</inkml:trace>
  <inkml:trace contextRef="#ctx0" brushRef="#br0" timeOffset="46465.5323">19392 15850 260 0,'-21'-8'96'0,"16"8"-52"0,1-4-25 0,4 4 26 16,9 0-25-16,8 0-11 16,13-3-6-16,18-5-3 15,8-3 0-15,8 3-18 0,5 0-5 16,-4 1-57-16,-1 7-23 16</inkml:trace>
  <inkml:trace contextRef="#ctx0" brushRef="#br0" timeOffset="46647.0153">19935 15988 256 0,'-8'0'96'0,"8"4"-52"0,0 0-49 16,0-4 17-16,0 0-14 15,0 0 0-15,8 3-51 16,5-3-19-16,4 0-24 15,9 0-6-15</inkml:trace>
  <inkml:trace contextRef="#ctx0" brushRef="#br0" timeOffset="47007.1946">20444 15406 228 0,'-9'-19'85'0,"5"22"-46"0,-9 9-41 0,9-1 17 16,-14 12 9-16,-3 19 7 16,-9 16-12-16,-5 7-3 15,5 8-10-15,4 0-2 0,17 3 0 16,9-7-2-16,9-11 1 0,17-12-2 16,17-4 2-16,9-19-2 15,-1-8-1-15,1-11 1 16,-4-12-1-16,-10-7 0 15,-12-8 2-15,-9-4 1 16,-17 4 1-16,-8 0 9 16,-18 0 3-16,-17 4 1 15,-5 7 2-15,5 5-15 16,0 3-4-16,4 4-30 16,14 4-10-16,20 7-79 15,23 1-59 1,7-16 66-16</inkml:trace>
  <inkml:trace contextRef="#ctx0" brushRef="#br0" timeOffset="47666.3798">21327 15463 248 0,'-9'-8'93'0,"9"12"-50"0,-4 0-55 15,4 4 15-15,0 11-1 16,-9 19 4-16,5 12 3 0,0 11 5 16,0-7-8-1,-1 0-3-15,5-5 0 0,0-3 0 0,0-4 1 16,0-7-2-16,0-12-2 16,0-8 7-16,0-7 3 15,0-8-1-15,13-12 2 16,4-7-11-16,9 0-2 15,4-4-8-15,5 4-4 16,-5 7 5-16,5 9 3 16,-1 6-1-16,-4 5 2 15,-17 7 12-15,0 5 4 16,-9 3 11-16,-12 3 4 16,-5 1-12-16,-9-4-5 0,-4-4-4 15,1-7 1 1,-6-5-14-16,1-7-5 0,4-7-31 15,9-8-11-15,17-5-67 16</inkml:trace>
  <inkml:trace contextRef="#ctx0" brushRef="#br0" timeOffset="47816.7786">21848 15808 256 0,'9'27'96'0,"-9"-12"-52"0,-13 0-45 16,9-7 18-16,-5 3-6 15,-4 5 3-15,5-1-7 16,-1 0-4-16,0 1-82 16,5-5-34-16,4 1 13 0,4-5 8 15</inkml:trace>
  <inkml:trace contextRef="#ctx0" brushRef="#br0" timeOffset="48071.456">21823 15521 296 0,'-13'-39'110'0,"21"28"-60"0,5-5-67 0,-4 9 14 16,8-1-20-16,9 0-5 15,8 5-3-15,1 3 1 16,-5 11 17-16,-4 12 5 0,-5 15 3 16,-3 16 15-16,-10 11 7 15,-8-7 3-15,0-1 3 16,-4-3-13-16,4-5-6 0,0-6-2 15,0-9 0-15,4-11-32 16,9-11-14-16,0-12-47 16,9-12-26-1,-5-15 55-15</inkml:trace>
  <inkml:trace contextRef="#ctx0" brushRef="#br0" timeOffset="48221.8568">22309 15425 232 0,'-8'7'88'0,"8"5"-48"0,8 11-34 15,-8-4 22-15,5 8 7 16,-1 7 8-16,5 9-19 16,-9 6-6-16,8-3-11 15,1-4-7-15,4-3-1 0,0-1-50 0,0-4-23 16,0-3-55 0</inkml:trace>
  <inkml:trace contextRef="#ctx0" brushRef="#br0" timeOffset="48372.2564">22551 15884 324 0,'-5'0'121'0,"10"12"-66"0,-5 3-64 0,4-7 20 16,-4 3-10-16,4 5 2 16,1-1-40-16,3 0-16 15,10-3-76-15,-6-1-31 0</inkml:trace>
  <inkml:trace contextRef="#ctx0" brushRef="#br0" timeOffset="48734.082">22594 15758 324 0,'-30'-27'123'0,"30"23"-66"0,0 1-75 15,8-1 14-15,-3 4-24 16,8 0-5-16,8 4-40 15,5 3-16-15,0 5-6 16,0 3 0-16,-9 12 213 31,-17 30-46-31,0-7-7 16,0-4-29-16,8-8-16 16,10-7-8-16,8-12 0 15,12-11-7-15,1-12-1 0,9-7 0 16,-5-5-5-16,-5-3 1 15,-7 0 2-15,-14-4 1 16,-9-8 7-16,-8 1 6 16,-17-1-4-16,0 4 1 15,-5 4-17-15,-12 8-7 16,12 7-58-16,-3 4-27 16,12 4-11-16</inkml:trace>
  <inkml:trace contextRef="#ctx0" brushRef="#br0" timeOffset="49001.7895">23313 15781 284 0,'-4'12'107'0,"0"-1"-58"0,8 12-57 15,-4-12 16-15,0 5 3 16,-9 3 7-16,5 4-9 16,0-4-5-16,0 0-2 15,-1-3-2-15,5-5 2 0,0-3-1 16,5-12 2-16,7-4-2 15,10-11 2-15,4-12-13 16,13-7-3-16,12 4-3 16,1 3 0-16,4 8 4 15,4 15 5-15,-4 8 4 0,0 16 2 16,-4-1 3-16,-4 8 3 16,-1 0-2-1,-8 0 0-15,-9 4-120 16</inkml:trace>
  <inkml:trace contextRef="#ctx0" brushRef="#br0" timeOffset="51840.5374">19759 16555 160 0,'8'-12'63'0,"1"-11"-34"0,-5 8 6 16,-4 11 27-16,0 0-9 15,-4 0-1-15,-5 4-21 16,-8 12-9-16,-5 3-13 15,-16 4-11-15,3 4-1 0,9 4 1 16,9 0 1-16,13 0-4 0,12-8 1 16,5-4 0-16,0-7-1 15,9-8-5-15,-5-8-2 16,-4-3 7-16,4-5 2 16,-4 1 5-16,0 0 3 15,-9 0 11-15,1 3 7 16,-1 1-1-16,-4 3 1 15,0 4-17-15,0 4-7 16,0 0-8-16,4 8 0 16,5 3-30-16,8 1-12 15,5-5-29-15,21-3-12 16,0-4-9-16</inkml:trace>
  <inkml:trace contextRef="#ctx0" brushRef="#br0" timeOffset="52068.4147">20039 16497 316 0,'-48'-7'118'0,"18"7"-64"0,-13 19-50 16,30-12 26-16,4-3-19 16,5 4-6-16,4 0-8 15,9 3-1-15,17 4 2 16,-9 8-1-16,9 0 1 0,4 0 2 16,-17 0 2-16,0-4 3 15,-9-3 2-15,-8-1 3 16,-5-3 1-16,-8-9-14 15,-13 1-8-15,8-4-32 16,9-4-14-16,13 1-77 16,22-5-38-16,12-4 88 15</inkml:trace>
  <inkml:trace contextRef="#ctx0" brushRef="#br0" timeOffset="52323.1569">20638 16551 276 0,'-44'4'104'0,"23"11"-56"0,-1 4-34 0,14-7 26 16,-1 3-20-16,5 4-3 15,8 4-11-15,5 0-4 0,21 4-1 16,9-8-4-16,0-7 0 0,-1-5 2 16,-8-7 2-1,-8-4 2-15,-9-7 1 0,-9-4 4 16,-8-5 3-16,-9 1-9 15,4 0 0-15,-8 0-29 16,13 0-11-16,8-4-45 16,18-8-20-16,21-3-7 15</inkml:trace>
  <inkml:trace contextRef="#ctx0" brushRef="#br0" timeOffset="52473.6008">21150 16225 336 0,'-30'-30'126'0,"9"34"-68"0,-14 26-52 0,22-15 28 15,-4 8-24 1,-5 16-5-16,5 11-6 0,-4 3-3 16,8 5 3-1,8-1-13-15,5-3-4 0,5-1-32 0,8 9-15 16,0-16-68 0</inkml:trace>
  <inkml:trace contextRef="#ctx0" brushRef="#br0" timeOffset="52621.995">20750 16574 328 0,'0'-4'123'0,"21"4"-66"0,9-4-71 0,5 4 19 16,12 0-7-16,9 0 1 16,30-4-46-16,5 4-18 0,12 0-57 15,9-26-26-15</inkml:trace>
  <inkml:trace contextRef="#ctx0" brushRef="#br0" timeOffset="52876.672">21952 16256 332 0,'-39'-12'126'0,"30"24"-68"0,18-4-72 16,-5 7 19-16,1 4 2 15,8 4 4-15,4 15-4 16,-9 1-2-16,5-1-3 15,5 0 1-15,-18 1 0 0,0-5-10 16,-13-3-3-16,-13-4-6 0,-4-8-3 16,-5-8 8-1,-4-3 4-15,1-8 2 0,3-4 1 16,9 0-15-16,9-3-5 16,13-5-74-1,12-11-57-15,10-11 56 16</inkml:trace>
  <inkml:trace contextRef="#ctx0" brushRef="#br0" timeOffset="53195.7156">22253 16428 336 0,'-38'-3'126'0,"7"6"-68"0,-3 9-54 0,21-1 24 15,-4 1-12-15,0 3 1 0,-1 4-15 16,10 0-3-16,8 4 0 15,8 0-20-15,10-3-8 0,3-9 1 16,14-3 2-16,-14-4 6 16,5-4 2-16,-9-4 13 15,-4-4 7-15,-4 0 15 16,-5 1 9-16,0-9 0 16,-8 5 2-16,0 7-10 15,-1 4 0-15,1 4-13 16,0 4-3-16,4 3-4 15,8 4-2-15,1 5-24 16,0-1-11-16,8-4-29 0,0-4-12 16,5-3-39-1</inkml:trace>
  <inkml:trace contextRef="#ctx0" brushRef="#br0" timeOffset="53461.4859">22447 16551 228 0,'-8'8'88'0,"-5"-1"-48"0,0 5-25 0,9-8 24 16,-1 3-21-16,1-3-5 15,0 0-6-15,-1-4-2 16,5 0-3-16,5-4 7 0,3-4 6 16,9 1-5-16,-8-1-1 0,8 0 4 15,1 1 3-15,3 3 5 16,1 0 4-16,4 4-11 15,-1 4-5-15,-3 4-13 16,4-1-5-16,0 5-39 16,-1-1-19-16,6 1-34 15,12-5-14-15,-9-3 15 16</inkml:trace>
  <inkml:trace contextRef="#ctx0" brushRef="#br0" timeOffset="53582.6334">22913 16624 316 0,'-30'4'118'0,"21"-1"-64"0,5 1-63 15,4-4 35 1,-5 4-16-16,5-4-30 0,0 0-14 16,9 4-66-16,8 0-27 15,5-4 28-15,4 0 17 16</inkml:trace>
  <inkml:trace contextRef="#ctx0" brushRef="#br0" timeOffset="53926.5989">23150 16310 396 0,'-13'-16'148'0,"17"16"-80"0,5-4-79 0,-1 4 24 0,5 0-14 16,4 0 0-16,5 4-1 15,0 4 0-15,-1 3 2 16,-4 5-16-16,-4 7-6 0,-26 7 6 16,-4 5 4-16,-4-5 5 15,-1 1 5-15,0-4-1 16,5-4 1-16,0-4 0 16,8-4 0-16,9 1 2 15,9-5 2-15,13-7-8 16,12-4-1-16,0-4-20 15,10-3-10-15,-1-9-32 16,21-14-13-16,-8 3-21 16</inkml:trace>
  <inkml:trace contextRef="#ctx0" brushRef="#br0" timeOffset="54166.2617">23611 16379 244 0,'-17'0'93'0,"-5"3"-50"0,0 9-41 0,9-4 17 15,5 3 1-15,-9 16 4 16,8 0-10-16,0-1-3 15,5 5-7-15,13 0-1 0,8-4 3 16,13-4 3-16,0-8 5 16,13-7 1-16,0-12 0 15,-4-4-1-15,-4-3 1 16,-9-5 1-16,-9-14 2 16,-4-5-4-16,-13 1 0 15,-18-1-13-15,1 5-3 16,-4-1-26-16,-1 8-11 0,5 8-40 15,4 3-15-15,9 4-36 16</inkml:trace>
  <inkml:trace contextRef="#ctx0" brushRef="#br0" timeOffset="54333.7111">24037 16317 340 0,'5'12'129'0,"-1"-1"-70"0,0 20-60 16,1-16 23-16,-1 8-9 15,-4 4 2-15,0 0-6 16,4 0-3-16,-4-1-3 16,9 1-25-16,-9-4-7 0,8 0-35 15,5-4-11-15,13-7-56 16</inkml:trace>
  <inkml:trace contextRef="#ctx0" brushRef="#br0" timeOffset="54708.7643">24447 16275 288 0,'0'-23'107'0,"0"-7"-58"0,0 10-18 0,-9 17 37 16,0-9-5-16,-3 1 0 16,-10 3-35-16,0 12-16 0,1 0-9 15,4 15-8-15,-1 0 1 0,10 11-7 16,3 5-1-16,14-1-11 15,13 12-3 1,3-3 7-16,6-1 6 0,-14-4 8 16,4-4 5-16,-16-3-4 15,-5-4-1-15,-13-4-18 16,-9-8-5-16,-4-3 12 16,-8-8 6-16,4-8 9 15,0-4 3-15,17-3 13 16,13-12 5-16,13-12-13 15,4-3-3-15,9-1-5 16,8 1-1-16,1 4 6 16,-5-20 2-16,0 8-13 15,-8 0-6-15,-5 8-83 0,9 3-37 16</inkml:trace>
  <inkml:trace contextRef="#ctx0" brushRef="#br0" timeOffset="59002.2966">6832 11867 188 0,'0'-4'71'0,"0"0"-38"15,0 8-12-15,-9-4 22 0,1 4-12 16,-5 7-6-16,-22 12-3 16,-12 4 0-16,-18 23-12 15,9 19-1-15,4 23 1 0,18 3-6 16,4-7-2-16,21-11-4 16,18-8 1-16,30-4 1 15,17-4 2-15,8-11-6 16,14-15-1-16,4-16-3 15,4-15 0-15,0-8 2 16,-4-8 4-16,-26-3 5 16,-26-8 6-16,-21-8 10 0,-22 1 8 15,-26-5 1-15,-21 5 3 16,-5 10-17-16,-8 13-8 16,4 11-51-16,13 7-20 15,21 4-86 1</inkml:trace>
  <inkml:trace contextRef="#ctx0" brushRef="#br0" timeOffset="88171.1856">20780 17589 144 0,'-9'-12'55'0,"1"5"-30"0,-5-1-12 0,8 8 19 16,1-4 4-16,4-7 5 15,0-5-13-15,4-3-5 16,5-4-13-16,8 0-9 0,13-4-3 0,5 5-2 16,-1-1 0-16,1 7-2 15,-1 9 1-15,1 7-2 16,-5 11 0-16,-9 12 4 15,-8 15 1-15,-8 4 10 16,-14 1 5-16,-8 10 2 16,-13 5 4-16,-1-9 0 15,-12 1 1-15,13-8-5 16,-9-3 1-16,9-1-3 16,4-7 2-16,9-8-4 15,4-4 1-15,5-4-7 16,3-3-3-16,10-5-1 15,3 1-1-15,5-4 2 16,4-4 1-16,9 0-1 16,9 0-2-16,-1 0-2 0,1 0 1 15,3 0 1-15,1 0 0 16,-13 0 0-16,4 0 2 16,-13 0-1-16,5 0-1 15,-13 0-6-15,4 0-1 16,-5 0-28-16,5-4-12 15,0 0-30-15,-9-4-12 16</inkml:trace>
  <inkml:trace contextRef="#ctx0" brushRef="#br0" timeOffset="88802.85">21051 17118 172 0,'-17'-27'66'0,"17"23"-36"0,-9-4-15 0,9 5 18 16,0-1-5-16,9-4-2 15,-5 0-12-15,9 1-6 16,4-1-5-16,5 4-7 0,-5 4 0 16,-4 4-3-16,4 4 2 15,-8 7 3-15,-9 8 1 0,-9-4 3 16,5 0 1-16,0-3-1 15,-5-1 1-15,9-3-7 16,13-1-1-16,0 1 2 16,4-1 1-16,1 1 2 15,-6 3 2-15,6 0-1 16,-10 0-1-16,-8 1 12 16,0-1 6-16,-13 0 0 15,0-3-1-15,1-1-7 16,-1-3-4-16,0-4-12 15,4-4-6-15,-4 0-32 16,9 0-13-16,4-4-51 16</inkml:trace>
  <inkml:trace contextRef="#ctx0" brushRef="#br0" timeOffset="89132.2215">21305 17114 232 0,'-25'-23'88'0,"42"19"-48"0,0-4-29 0,-13 5 23 16,5-1-16-16,4 0-4 16,4 0-14-16,0 4-5 0,1 4 3 15,-1 4-2-15,0 7 2 0,-13 4 0 16,-4 0 0-1,-4 0 2-15,-5 1 0 0,1-5 2 16,8 0 1-16,-9-3-1 16,9-1-2-16,9-3 1 15,-5-1-1-15,9-3 0 16,4 0 0-16,9-4 0 16,9 0 0-16,-1 4-49 15,5-4-21-15,-9 4-34 16</inkml:trace>
  <inkml:trace contextRef="#ctx0" brushRef="#br0" timeOffset="92090.8414">21689 17639 164 0,'-13'0'63'0,"9"0"-34"0,4-4-10 16,0 4 23-16,0 0-6 16,0 0 2-16,0 0-13 15,0-4-6-15,0-4-10 16,0 1-2-16,8-5 0 0,5-15-6 15,5-3 0-15,-1 3-1 0,0 4 2 16,-8 8-3-16,4-1-2 16,4 9 2-16,-9 3 0 15,5 11 5-15,0 16 2 16,0 0 0-16,13 4-1 16,-4 0-3-16,8 0-2 15,-4-4 3-15,-1-8 2 16,6 0 0-16,-10-7 0 15,5-8-1-15,0-4 0 16,-9-3-16-16,5-1-4 16,-14-3-16-16,5-1-8 0,-4-3-22 15,-5 3-11-15,-4 5-21 16</inkml:trace>
  <inkml:trace contextRef="#ctx0" brushRef="#br0" timeOffset="92433.7398">21719 17895 152 0,'-26'4'57'0,"22"0"-30"0,-5 0-7 15,5-4 21-15,4 0 2 0,0-4 2 16,0 0-21-16,13-4-9 15,-4-3-9-15,12-8-5 0,5-8 0 16,-4 0-1-16,12 8 0 16,-12 4-5-16,16 15-3 15,-3 4 3 1,-5 7 12-16,-4 4 5 16,0 1-3-16,4-1-3 15,-9-4-1-15,5 1-1 16,0-4-2-16,4-5-2 15,9-3-26-15,0-3-10 16,0-17-72 0,8-10-44-16,-13-1 71 0</inkml:trace>
  <inkml:trace contextRef="#ctx0" brushRef="#br0" timeOffset="93079.0847">22671 17351 168 0,'0'-7'63'0,"0"7"-34"0,5 0-19 0,-5 0 20 0,0 0-1 15,0 11 5-15,0 5-5 16,-5 7-1-16,-3 7-15 15,-9 8-1-15,-1-3-1 0,-3-1-2 16,4-3 0-16,4 0-3 16,0-1 1-16,0-11-6 15,4 1-3-15,5-9 1 16,4 1 2-16,8-1 0 16,10-3 2-16,8-4-2 15,-5-4 2-15,5-4-4 16,4 0 0-16,5-4-4 15,-14 1 1-15,14-1-7 0,-5 0-3 16,0 1-19-16,-4-1-6 16,0 4-24-16,-5-4-8 15,1-3-17 1</inkml:trace>
  <inkml:trace contextRef="#ctx0" brushRef="#br0" timeOffset="93350.8082">22891 17355 176 0,'0'-19'66'0,"17"15"-36"0,-8-3-18 0,-9 7 19 16,0 0-7-16,0 0-2 0,4 11 7 16,1 4 4-16,-5 31-17 15,0 4 6-15,0 4 2 0,-9 7-6 16,5 4 0-16,-1-7-11 15,10-5-2-15,-5-3-3 16,4-4-2-16,0-8-4 16,1-7 0-16,-5-8-16 15,4-4-6-15,-4-4-16 16,4-3-6-16,9-12-71 16</inkml:trace>
  <inkml:trace contextRef="#ctx0" brushRef="#br0" timeOffset="93546.4041">23150 17888 252 0,'-5'-8'93'0,"10"12"-50"0,-5-4-28 0,0 0 24 16,0 4-12-16,-5-1-3 15,5-3-19-15,0 4-5 16,0 0-1-16,0 0-33 0,5 4-14 15,-1-5-141 1</inkml:trace>
  <inkml:trace contextRef="#ctx0" brushRef="#br0" timeOffset="94115.7017">23193 17371 212 0,'-22'-12'79'0,"22"8"-42"0,-8-3-21 0,8 3 24 16,8 0-14-16,-8-4-5 16,13 1-12-16,13-5-6 15,-4 1-2-15,12-1 1 0,-4 4 1 16,0 1-4-16,-4 3 1 15,0 8 0-15,-9 3 0 16,1 9 4-16,-10-1 2 16,-4 4 0-16,-4 0-1 15,0 8-6-15,0 4-1 0,9 3-8 16,-5-3-4-16,9 3 3 16,9-3 4-16,-1 0 4 15,1 3 2-15,-5-7 1 16,-4 7 0-16,-4 5 11 15,-14-9 7-15,-8-3 0 16,5-4-1-16,-14-4-7 16,5-3-2-16,-9-5-9 15,9-3-1-15,4-1-18 16,-4-3-6-16,4 0-25 16,4 0-10-16,9-4-49 15</inkml:trace>
  <inkml:trace contextRef="#ctx0" brushRef="#br0" timeOffset="94582.5686">23774 17325 248 0,'-4'-12'93'0,"4"12"-50"0,0 4-50 0,4 0 14 16,1 7 6-16,-5 8 6 15,4 24-3-15,-4 2 1 16,9 1-10-16,-9-3-4 0,0-5 0 0,0 8-2 16,0-12 2-1,0-7-2-15,0-4-3 16,0-4-1-16,0-7-1 15,0-12 3-15,4-4-11 16,9-4-4-16,17 4 3 16,0 1 3-16,5-1 3 15,-9 8 5-15,4 3-1 16,-4 9-1-16,-5-5 16 16,-8 4 8-16,-9 1 2 15,-4-1 1-15,-8-3-10 16,-14-1-3-16,-8 1-8 15,-4-5-2-15,-1-3-13 16,5 0-7-16,0-4-9 16,8 0-5-16,5 0-36 0</inkml:trace>
  <inkml:trace contextRef="#ctx0" brushRef="#br0" timeOffset="94717.4203">24098 17692 280 0,'-9'8'107'0,"9"0"-58"0,-4 11-57 0,4-15 16 16,0 11-11-16,-5-4-15 15,5 9-8 1,0-5-89-16,5-4-36 0</inkml:trace>
  <inkml:trace contextRef="#ctx0" brushRef="#br0" timeOffset="94986.1333">24072 17432 200 0,'-17'-42'77'0,"17"30"-42"0,8-7-81 16,1 11-6-16,-1-3 19 16,5-1 12-16,5 1 10 15,12-1 5-15,-4 5 8 16,-5 7 6-16,1 7 29 15,-5 13 13-15,-4 14-6 16,-5 16-3-16,-3 0-15 16,-5-4-3-16,0-4-14 0,0-4-3 15,0 8-2-15,0 0-7 0,4-12-2 16,0-3-51-16,14-19-20 16,-10-20-15-1</inkml:trace>
  <inkml:trace contextRef="#ctx0" brushRef="#br0" timeOffset="95153.5823">24378 17359 240 0,'-5'8'90'0,"10"7"-48"0,-5 35-45 0,0-23 19 16,0 3 3-16,4 1 8 0,5 0-12 15,-9-5-6-15,4 9-5 16,5-1-17-16,-1-3-6 0,1 3-37 15,-1-7-13-15</inkml:trace>
  <inkml:trace contextRef="#ctx0" brushRef="#br0" timeOffset="95303.9782">24477 17746 208 0,'0'34'79'0,"8"-7"-42"0,-16-8-43 15,8-11 12-15,8 0-55 16,-8-1-61 0,22 1 17-16</inkml:trace>
  <inkml:trace contextRef="#ctx0" brushRef="#br0" timeOffset="95677.9548">24636 17401 344 0,'-21'-23'129'0,"21"16"-70"0,0-1-71 0,0 8 18 16,0 0-21-16,4 0-2 15,5 4-30-15,4 0-11 16,4 3-21-16,0 12-8 16,-4 16 22-16,-9-1 12 15,-4 5 66-15,-4-1 31 0,-5 0 3 16,-4 1 0-16,-8 6-22 15,17-10-10-15,-1-4-9 16,5-5-3-16,5-3 3 0,8-3 6 16,4-9 2-16,4-3-5 15,5-12-3-15,-4-4-3 16,-5-7-3-16,-4-8 7 16,-9 0 5-16,-4-4-2 15,-4 0 2-15,0 0-9 16,-14 4-4-16,10 4-20 15,-1 4-7-15,5-4-34 16,4 7-56 0,8 5 22-16</inkml:trace>
  <inkml:trace contextRef="#ctx0" brushRef="#br0" timeOffset="95887.1667">24886 17593 224 0,'17'34'85'0,"-17"-19"-46"0,0 5-21 0,0-13 25 15,0 5-18-15,0-1-6 16,0 8-11-1,0-19-6-15,0 0-1 0,13 0 1 16,-8-7-10-16,8-1-4 16,4-7-1-16,4 3 0 15,1 5 5-15,-1 7 3 16,-3 7 5-16,-1 16 2 16,0 4 2-16,-13 4 0 15,9-1-2-15,-4 1-2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39:02.126"/>
    </inkml:context>
    <inkml:brush xml:id="br0">
      <inkml:brushProperty name="width" value="0.05292" units="cm"/>
      <inkml:brushProperty name="height" value="0.05292" units="cm"/>
      <inkml:brushProperty name="color" value="#FF0000"/>
    </inkml:brush>
  </inkml:definitions>
  <inkml:trace contextRef="#ctx0" brushRef="#br0">16221 9128 196 0,'6'-3'74'0,"-3"3"-40"0,-3 3-18 0,0-3 24 15,0 0-1-15,0 5 12 16,-12 19-19 0,-6 5-17-16,-6 3-3 0,-2 5 1 15,-10 0-7-15,3-2-3 16,1-4-2-16,2-2-1 16,6-2 6-16,6-6 4 15,6-2-10-15,6-4-2 16,6 1 1-16,3 0 2 15,9 0-2-15,6 0-2 16,3 0-1-16,0 5 3 16,2 0-2-16,1-2-1 15,-3 2-13-15,3-5-4 16,-3 2-22-16,0-7-8 0</inkml:trace>
  <inkml:trace contextRef="#ctx0" brushRef="#br0" timeOffset="511.6887">16090 9438 156 0,'-9'-3'57'0,"3"0"-30"0,0 3-7 0,3 0 19 15,0 0 1-15,0 0 3 0,3 0-13 16,0 0-3-16,6 0-16 16,9-2 0-16,6-1 0 0,3 0 2 15,6 1 5-15,11-1-4 16,10 1 2-16,3-4-9 15,-1 4-2-15,-2-1-1 16,-1 0 2-16,-8 3-3 16,-6 0-2-16,-4 0 0 15,-5 3-1-15,-3 0-22 16,0-9-8-16,0 4-113 16,-4-12-54-1,-2-1 96-15</inkml:trace>
  <inkml:trace contextRef="#ctx0" brushRef="#br0" timeOffset="1379.7092">17203 9395 148 0,'-3'-18'57'0,"6"18"-30"0,-3-3-32 16,-3-2 87-16,0 0-17 16,-2-1-12-16,-4 4-12 15,-6 7-25-15,-6 3-6 0,0 2-2 16,0 6-7-16,0 6 0 15,6 7-3-15,4 0-2 16,5 2 0-16,6-4 3 16,3-3-2-16,3-3 1 15,2-5 2-15,4-8 2 16,0-11 5-16,0-2 4 0,0-6-2 16,-3-5 0-16,0-7-3 15,0-4-1-15,0-2-3 16,0-5-2-16,0-3 3 15,-3-1 0-15,-3-1-1 16,-3-1-2-16,-3 3 1 16,0 5-1-1,0 6 0-15,0 5 2 0,0 5 1 16,0 3 3-16,0 2-3 16,0 6-2-16,3 5-5 15,0 10-2-15,3 11 3 16,0 11 1-16,0 8 2 15,3-3 2-15,0 5-3 0,3 3 0 16,-1-2-1-16,1-6 0 16,3-6 0-16,3-4-2 15,-6-9-30-15,0-4-13 16,0-4-36-16,0-7-14 16,0-6-4-1</inkml:trace>
  <inkml:trace contextRef="#ctx0" brushRef="#br0" timeOffset="1546.8517">17355 9374 256 0,'-15'0'96'0,"27"3"-52"0,-3 7-54 0,-3-4 14 16,0 4-5-16,-3 6 0 0,6 5 1 16,-3 1 2-16,3-1-1 15,-3-3-1-15,0-2 1 16,0-3-61-16,3-5-26 15,-3-8-6-15</inkml:trace>
  <inkml:trace contextRef="#ctx0" brushRef="#br0" timeOffset="1640.2589">17370 9118 320 0,'-36'-8'121'0,"36"8"-66"0,0 0-77 16,0 0 11-16</inkml:trace>
  <inkml:trace contextRef="#ctx0" brushRef="#br0" timeOffset="1693.893">17349 9118 361 0,'18'10'-93'16,"6"-2"-7"0,6-3 2-16</inkml:trace>
  <inkml:trace contextRef="#ctx0" brushRef="#br0" timeOffset="1934.6786">17709 9025 260 0,'-23'-13'96'0,"14"10"-52"0,-6-2-40 0,9 5 19 16,-3 0-7-16,-3 2 1 16,0 4-12-16,-3 7-5 15,0 5 0-15,0 17-3 0,4 7-1 16,2 8 3-16,3 3 0 16,3 0-2-16,3 3 0 0,3-3 2 15,3-8 2 1,0 5-9-16,0-8-4 15,-3-5-32-15,-1-10-11 0,1-11-51 16</inkml:trace>
  <inkml:trace contextRef="#ctx0" brushRef="#br0" timeOffset="2105.6608">17352 9356 260 0,'21'-19'99'0,"12"17"-54"0,3-6-50 16,-19 8 15-16,10-3-6 16,0 0 0-16,3 1-20 15,2-4-7-15,4 6-87 0,0-2-38 16</inkml:trace>
  <inkml:trace contextRef="#ctx0" brushRef="#br0" timeOffset="2329.9742">17870 9067 248 0,'-27'-16'93'0,"1"14"-50"0,8-1-46 0,12 3 19 15,0 3-10-15,-3 5 2 16,0 5-3-16,0 13 2 16,3 11-4-16,3 6-13 0,0 7-3 15,3-2 12-15,3-1 8 16,3 1-1-16,0-6 2 0,0-5-14 15,-3 0-3-15,-3-8-47 16,-3-21-79 0</inkml:trace>
  <inkml:trace contextRef="#ctx0" brushRef="#br0" timeOffset="2761.4068">17623 9356 312 0,'-6'-16'115'0,"15"13"-62"0,12-7-62 16,-6 4 18-16,6 1-9 16,2 0 0-16,10-1-9 15,-3 1-2-15,3 2 6 16,-1 3-33-16,-5 3-14 0,-3 0 0 16,-6 2 1-16,-3 3 35 0,-3 0 16 15,-3 3 27-15,0-1 10 16,-3 3-10-16,-1-2-5 15,1-1-5-15,6 1-1 16,-3 0-6-16,3-3-2 16,3-3 2-16,-3-2 4 15,-3-3-2-15,0 0 1 16,-3-8-1 0,-6 2-4-16,-12-4-11 15,-3 2-6 1,-9 10 0-16,3 4 3 0,3-1-2 15,4 3 3-15,2 3 1 16,3 4 2-16,6 4-4 16,6 2 2-16,6 0 4 15,3-2 2-15,5-6-14 16,4-2-4-16,0-6-27 16,3-5-11-16,-3-3-42 31</inkml:trace>
  <inkml:trace contextRef="#ctx0" brushRef="#br0" timeOffset="3306.3217">18141 9411 200 0,'-9'3'77'0,"9"5"-42"0,3 2-34 0,-3-2 16 16,0 3 4-16,0 0 5 16,0 2-10-16,0 0-2 15,0-2-8-15,0-4 0 0,0-1 4 16,0-1 7-16,0-5 7 15,0-3-4-15,0-2 0 16,3-5-9-16,3-4-4 16,0-2-9-16,3 3-1 15,3-3 1-15,0 3 1 16,0 3-15-16,0-6-6 16,2 2-25-16,4 6-7 15,-3 1 1-15,0 4 3 16,0 0 14-16,-3 6 8 15,0 2 22-15,-3 3 11 0,0 0 21 16,0 0 8-16,-1 0-9 16,4 0-2-16,0 0-4 15,0-3-1-15,0-2-3 16,6-3-1-16,-3 0-4 16,-3-3 1-16,-3 0-4 15,-3-4 1-15,-6-7-5 16,-3 1-2-16,-3 0-9 15,0 0-5-15,-6 2 0 16,0 6 2-16,-3 2 5 16,0 11 3-16,0 3 2 15,0 2 3-15,6 3 8 0,3 5 3 16,4 3-4 0,2 2-1-16,5-2-2 0,4-3-1 15,6 0-8-15,0-7 0 16,6-4-32-16,6-10-12 15,0-8-58 1</inkml:trace>
  <inkml:trace contextRef="#ctx0" brushRef="#br0" timeOffset="3632.4567">18540 9395 200 0,'-12'19'74'0,"12"-11"-40"16,0 10-31-16,0-7 15 15,0 2 11-15,0 3 6 16,0-3-12-16,0 0-3 0,0-2-12 16,3-3-3-16,0-5 1 0,0-3-1 15,3-6 2-15,3-7-4 16,3-5-2-16,3-6-7 16,2-3-4-16,1 6 6 15,0 5 3-15,0 6 0 16,0 7 0-16,3 6 7 15,0 7 6-15,-4 9-2 16,-2 5 0-16,-3 2-6 16,-3 6-1-16,0-6 1 15,0 6 0-15,0-11-20 16,0-5-7-16,0-21-67 16,3-8-34-1</inkml:trace>
  <inkml:trace contextRef="#ctx0" brushRef="#br0" timeOffset="3811.4807">18936 9028 268 0,'0'5'101'0,"0"11"-54"0,9 16-59 0,-6-1 15 16,0 9-1-16,0 8 4 15,0 2-1-15,0 0 0 16,0 0-3-16,-3-2 1 0,-3 2 0 15,0 1-39-15,-6-6-15 16,0-6-59-16</inkml:trace>
  <inkml:trace contextRef="#ctx0" brushRef="#br0" timeOffset="3992.0054">18695 9329 324 0,'12'0'121'0,"23"-13"-66"0,22 5-60 16,-27 3 20-16,2-3-3 16,7 0 3-16,6 0-6 15,-1 3-3-15,-2-3-3 16,0 0-53-16,-1-3-24 0,-8-10-64 16</inkml:trace>
  <inkml:trace contextRef="#ctx0" brushRef="#br0" timeOffset="4576.7861">19847 8938 184 0,'-3'-6'68'0,"0"6"-36"0,-15 0-18 0,15 6 22 16,0 4-18-16,0 9-7 16,0 18-3-16,0 18 1 15,-3 17-4-15,0-6-1 0,0 0 0 16,0-2-2-16,0-9-2 15,3-2 1-15,0-5 1 16,0-11-30-16,0-27-94 16</inkml:trace>
  <inkml:trace contextRef="#ctx0" brushRef="#br0" timeOffset="4778.1522">19552 9308 328 0,'-18'3'123'0,"15"-9"-66"0,6 6-71 16,3-2 19-16,6-1-9 16,6-5-1-16,9 0 4 15,-1 0 0-15,7 3 1 16,0-3 0-16,6 8 0 0,-4 0-27 16,1-3-11-16,-3 3-67 15,2 0-49-15,-8-2 58 16</inkml:trace>
  <inkml:trace contextRef="#ctx0" brushRef="#br0" timeOffset="5070.981">19924 9327 272 0,'-3'5'101'0,"9"0"-54"0,6-5-57 0,-3 8 14 16,3-3-5-16,3 1 2 15,-1-9 4-15,1 0 2 16,0-2-3-16,3 0-1 0,-3-3 3 15,0 0-5-15,-3-3-3 16,-6-2 1-16,-9 3 2 16,-3-4 0-16,-3 4-1 15,-6 4-4-15,-6 9 0 0,0 5 0 16,0 5-1 0,1 11 1-16,5 0 3 0,3-3 0 15,6 3 1-15,6 0 0 16,9-3 2-16,9-3-8 15,3-4-3-15,11-6-26 16,4-6-10-16,0-4-56 16</inkml:trace>
  <inkml:trace contextRef="#ctx0" brushRef="#br0" timeOffset="5273.3662">20231 9300 240 0,'-30'3'90'0,"18"7"-48"0,-6-2-47 0,12-2 15 15,0 4-6-15,0 3 0 16,3 1 9-16,3-1 3 16,6 3-7-16,3 0-5 0,6-1-1 15,3 1-4-15,3-2 0 16,2-6-15-16,1-8-6 16,-3-3-18-16,0-5-5 15,-3-8-51 1</inkml:trace>
  <inkml:trace contextRef="#ctx0" brushRef="#br0" timeOffset="5612.1092">20251 8988 116 0,'-3'-16'46'0,"3"16"-24"16,6 0-28-16,-6 0 15 16,12 13 2-16,-3 8 12 15,3 9 6-15,0 17 4 16,-3 1 3-16,-3-3-20 15,-3 5 2-15,0-8 0 0,-3-7-6 16,0-9-2-16,3-5-3 16,0-5 0-16,0-8 0 15,0-13 3-15,3-6-10 16,3-7-4-16,0-6-7 16,2-5-4-16,7 0 6 15,-6 8 5-15,3 5 9 16,0 16 5-16,0 8-1 15,-3 8 2-15,-3 5 5 0,-3 5 2 16,0 1-7-16,-3-4-4 16,0-1-11-16,0-4-5 15,-3-2-31-15,0-5-13 16,3-3-61 0</inkml:trace>
  <inkml:trace contextRef="#ctx0" brushRef="#br0" timeOffset="5944.2889">20618 9268 216 0,'-3'19'82'0,"11"-3"-44"0,-5 5-38 0,-3-10 18 0,0 2 5 16,0-3 6-16,-3 1-7 15,1-3 0-15,2-3-13 16,0 0-3-16,0-5-2 15,0 0-5-15,5-8-1 0,1-2-4 16,3-9-1-16,3 1 4 16,3-1 1-16,-3 6-1 15,3 3 2-15,0 4 1 16,-3 4 0-16,0 4 0 16,-3 4 2-16,-1 1-1 15,1 4 2-15,-3 2-2 16,0-2 2-16,0-1-20 0,0-2-8 15,3 0-36-15,0-2-16 16,6-1-19 0</inkml:trace>
  <inkml:trace contextRef="#ctx0" brushRef="#br0" timeOffset="6199.1968">20918 9284 244 0,'-18'11'93'0,"18"-11"-50"0,-3 13-55 0,3-8 15 16,0 9-3-16,0 1 4 0,6 1 10 16,3-2 5-16,3 1-9 15,0-1-1-15,3-4 1 0,3-4-2 16,0-4 1-16,-3-2 1 16,-1 0 4-16,-2-2-2 15,-6-4 3-15,-3-4-6 16,-9-4-3-16,-9 1-19 15,-2-3-6 1,-4-2-26-16,0 2-9 0,3 3-67 16</inkml:trace>
  <inkml:trace contextRef="#ctx0" brushRef="#br0" timeOffset="6429.0314">21121 8956 228 0,'-6'5'88'0,"6"1"-48"0,3 7-51 0,0 0 13 15,-3 11 7-15,0 8 6 16,-3 10 8-16,0 8 3 16,0-7-13-16,0-1-8 0,3-2-3 15,3-6-9-15,0-5 0 16,3-5-57-16,2-5-22 15,1-6-13 1</inkml:trace>
  <inkml:trace contextRef="#ctx0" brushRef="#br0" timeOffset="6679.2891">21266 9268 236 0,'-20'11'90'0,"17"-8"-48"0,3 15-53 16,0-10 13-16,3 13 2 15,0-2 7-15,0-3 10 16,2-1 5-16,4-1-14 16,3-4 4-16,6-2 2 0,0-5-6 15,0-3-2-15,0-3-1 16,-3-2 1-16,-3-6-3 16,-6-2-2-16,-6-3 2 15,-9 0 0-15,-3 1-21 16,-6-1-8-16,0 0-22 0,-3 5-10 15,6 9-70 1</inkml:trace>
  <inkml:trace contextRef="#ctx0" brushRef="#br0" timeOffset="7114.5317">21570 9237 220 0,'-12'0'85'0,"6"-3"-46"0,-3 8-48 0,3 1 14 16,-3 4-7-16,-3 1 0 15,-2 2 17-15,-1 8 7 0,3 0-10 16,6 0-2-16,6-2 0 0,6-3-6 16,3-6 0-16,0 1 2 15,3-6 1-15,-4-2 1 16,4-3 2-16,0-5-5 15,-3-6-1-15,0 0 0 16,-6-10 0 0,-3 0-2-16,0 8-2 15,0 0 1-15,0 5-15 16,0 5-5-16,3 11-4 16,3 8 2-16,3 8 4 15,0 7 6-15,0 7 8 16,-3-1 7-16,-3 8 15 15,-6-6 11-15,-6-2-1 16,-6-8 1-16,-9-5-17 0,-6-8-6 16,1-5-13-16,-4-9-6 15,0-10-43-15,3-10-16 16,10-6-43 0</inkml:trace>
  <inkml:trace contextRef="#ctx0" brushRef="#br0" timeOffset="7311.8905">21683 9271 228 0,'6'8'85'0,"-6"-3"-46"0,0 14-46 0,0-11 14 16,0 13 4-16,0-3 5 15,-6 1-4-15,3-3 1 0,0 0-8 16,0-3-3-16,3-3 1 0,0-2-64 15,15-5-81 1</inkml:trace>
  <inkml:trace contextRef="#ctx0" brushRef="#br0" timeOffset="7443.7256">21701 9115 184 0,'0'-3'68'0,"6"6"-36"0,3 2-73 16,-3-2-3-16,3 7-24 0,0 1-6 16</inkml:trace>
  <inkml:trace contextRef="#ctx0" brushRef="#br0" timeOffset="7713.7034">21859 9303 192 0,'3'13'74'0,"3"-8"-40"0,0 3-27 0,3-8 18 15,-1 3-9-15,4-3-1 16,0 0-7-16,0-5 0 16,0-1-5-16,0-2-2 0,-6 0 2 15,-3-2 0-15,-3-1 1 16,-9 3-7-16,-6 3 0 16,-3 5-1-16,-3 5-1 15,1 6-1-15,2 2-1 0,3 8 10 16,3 0 5-16,6-2 1 15,6-1 0-15,6 1-8 16,6-3-2-16,12-3-22 16,2-5-10-16,1-5-69 15</inkml:trace>
  <inkml:trace contextRef="#ctx0" brushRef="#br0" timeOffset="7976.1715">22198 9221 280 0,'-27'-3'107'0,"18"8"-58"0,-11-10-57 16,11 10 16-16,0 1-11 0,0 2 2 15,0 2-4-15,3 3 1 16,0 3 2-16,3 5 3 0,9 3 4 16,0 3 0-16,0-1 2 15,-3 1 2-15,-3-4 5 16,-3 1 1-16,-3-3 0 15,-3-5-5-15,0-2-2 16,0-7-20-16,0-1-6 16,0-6-56-16,0 0-22 15,3-3-14 1</inkml:trace>
  <inkml:trace contextRef="#ctx0" brushRef="#br0" timeOffset="8125.8597">22409 9567 308 0,'-14'24'115'0,"-7"18"-62"0,-3-15-77 15,12-16 10-15,-9-1-52 16,-9 1-20-16,-11-1-15 16,-1-4-5-16</inkml:trace>
  <inkml:trace contextRef="#ctx0" brushRef="#br0" timeOffset="9577.2796">22987 9099 144 0,'30'-16'55'0,"-27"14"-30"0,0-1-1 0,-3 3 24 15,0 0-9-15,-9 3 0 16,-3 2-18-16,-3 8-5 15,-3 3-10-15,0 8-4 0,-3 0-1 16,9-1-4-16,3 1 0 16,1 0-1-16,8-3 0 15,8 0-4-15,1 0 0 16,3 1 4-16,-3-4 4 16,0-2 1-16,-6-3 2 15,3-2 7-15,-12-3 5 16,3 0-3-16,-6-6 1 0,-3 1-21 15,0-6-7-15,-2 1-26 16,8-1-9-16,0-5-53 16</inkml:trace>
  <inkml:trace contextRef="#ctx0" brushRef="#br0" timeOffset="9965.0031">23198 9128 228 0,'-3'0'85'0,"0"0"-46"0,-6 0-41 16,6 3 14-16,-6-1 5 16,-2 9 4-16,-4 5-9 0,-3 5-2 15,3 3-6 1,-3 0-3-16,-3 2 0 0,9 1 1 16,3-1 3-16,9-2-2 0,0-6 0 15,0-2-3-15,9-5-1 16,0-6-4-1,3-8 1-15,0-4-3 0,-3-4 2 16,3-5 5-16,-3-2 4 16,-3-1-1-16,-3 3 0 15,3 3 8-15,-3 2 4 16,0 3-1-16,0 3 0 16,-3 5-11-16,6 8-1 15,0 8-7-15,2-3 1 16,1 8 2-16,-3-2 3 15,6-1-5-15,-3-2 1 0,0-3-30 16,3-5-11-16,-3-2-136 31,12-14 60-31</inkml:trace>
  <inkml:trace contextRef="#ctx0" brushRef="#br0" timeOffset="10432.7836">23320 9152 192 0,'0'16'71'0,"3"2"-38"0,0 1-32 16,-3-6 16-16,0 3 0 15,6 2 4-15,-6 1-2 0,0 2 0 16,0-2-10 0,0-3-3-16,0-3 0 0,0-5-3 0,0-3-2 15,3-13-9 1,3-8-12-16,3-2-4 15,-3-3 1-15,9-14 1 16,-3 6 13-16,0 5 5 16,-3 8 7-16,0 6 3 15,5 10 4-15,-5 10 1 16,3 4 6-16,-3 4 3 16,-3 1 1-16,-3-1 2 15,0 1-9-15,-6-6-1 16,0-3-5-16,-3-2-3 15,15-5-2-15,-3-6-3 16,0-5-6-16,3-5-4 0,9 0-1 16,0-8 1-1,-3 0 4-15,-1 10 3 0,1 11 6 16,-3 3 3-16,3 7 4 16,-3 4 4-16,-3 1-8 15,-3 1-1-15,0 3-8 16,-3-3-2-16,6-3-36 15,0-8-13-15,0-2-58 16</inkml:trace>
  <inkml:trace contextRef="#ctx0" brushRef="#br0" timeOffset="10762.2729">23817 9157 288 0,'3'13'107'0,"6"3"-58"0,0-2-57 0,-6-6 16 15,9-3-4-15,-3 3 5 16,6-3-3-16,0-2 2 16,-3-1-5-16,6-4-2 0,-7-9 0 15,1-7-8-15,-3-1 0 16,-3 1-13-16,-12-1-2 16,-3 0-6-16,-6 6-2 15,-5 5 20-15,-7 8 10 16,-3 8-1-16,3 16 2 15,3 0 16-15,4 2 11 16,11 1 6-16,6 2 4 0,9 0-10 16,6-3-4-1,8-2-14-15,10-3-4 0,3-5-26 16,6-5-9 0,-1-8-94-16,-2-11-59 15,-9-6 74-15</inkml:trace>
  <inkml:trace contextRef="#ctx0" brushRef="#br0" timeOffset="11379.2866">23523 9800 244 0,'-3'19'93'0,"3"-14"-50"0,0 8-46 0,0-5 19 16,0 0 1-16,0 3 7 16,0 2-13-16,0 0-4 15,-12 0-4-15,12-2-22 16,-3-3-10-16,0 0-73 16,3-3-49-16,0-8 61 15</inkml:trace>
  <inkml:trace contextRef="#ctx0" brushRef="#br0" timeOffset="11514.7406">23478 9686 292 0,'0'-2'110'0,"0"-1"-60"0,6 3-69 0,-3 3 11 0,9-3-27 16,-3 5-7-16,6-2-64 15,0-1-29-15</inkml:trace>
  <inkml:trace contextRef="#ctx0" brushRef="#br0" timeOffset="11948.4489">23832 9763 244 0,'-6'-3'90'0,"3"1"-48"0,0-1-45 16,0 3 16-16,-3 3 4 0,-3-1 6 15,-2 1-14 1,-4 2-5-16,-3 9-3 15,0 2-1-15,0 2 0 0,3 1-3 0,3 2 2 16,6 0-1-16,3-3 0 16,3-2 2-16,3-2 2 15,9-4-1 1,9-5-1-16,-3-7 3 0,0-6 2 16,0-5 0-16,-3-6 2 15,-4-2-6-15,-2-6-1 16,-3-2-5-16,-3-5 1 15,-6-8 2-15,-3 2 3 16,-3 6 0-16,6 4-1 16,-5 9 3-16,-1 5 2 0,6 6-2 15,-3 5 0 1,9 12-6-16,0 12-2 0,6 10 4 16,-1 3 2-16,4 5 1 15,3 0 1-15,0 0 0 16,0 0 1-16,3-5-11 15,0-6-3-15,3-7-59 16,-1-6-26-16,1-8-10 16</inkml:trace>
  <inkml:trace contextRef="#ctx0" brushRef="#br0" timeOffset="12277.5184">24041 9787 260 0,'-9'3'96'0,"12"-3"-52"0,3 18-54 0,0-10 16 16,-1 0 5-16,4 0 7 16,3-3 4-16,0 1 2 15,0-1-13-15,-3-3-4 0,6-2-3 16,0-5-2-16,-3-5-2 16,-3 2-6-16,-3-3-4 15,-6 0-10-15,-6 1-5 16,-3 2 5-16,-9 0 4 15,-6 5 9-15,3 3 4 16,0 3 16-16,-2 8 8 16,2 2 7-16,6-3 3 15,3 4-5-15,3-1-2 0,6 3-11 16,6 0-3 0,9 2-13-16,6-2-5 15,3-3-23-15,8-2-7 16,13-6-49-16,0-2-19 0</inkml:trace>
  <inkml:trace contextRef="#ctx0" brushRef="#br0" timeOffset="12654.1568">24419 9803 328 0,'-30'-19'123'0,"9"14"-66"0,0 5-69 15,12 3 18-15,0-1-7 16,-3 6 2-16,0 3-5 0,-5 2 1 15,2 3 1-15,0 2 3 0,9 4 2 16,0 1 1 0,3-1 0-16,6-4-5 0,3-2 1 15,6-3-5-15,3-5 1 16,0-8-5-16,8-2-1 16,-2-6 0-16,0-3 1 15,-6-2 8-15,-3 0 5 16,-3-1 7-16,-9-2 5 15,0 3-8-15,0 3-2 16,0 4-6 0,6 6-1-16,3 3 3 15,0 5 5-15,3 8 4 16,11 2-4-16,1 3-2 0,0-2-7 16,0 2-1-16,3-5-70 15,2-5-28-15,-2-17-24 16</inkml:trace>
  <inkml:trace contextRef="#ctx0" brushRef="#br0" timeOffset="20210.462">10259 5527 144 0,'0'-2'55'0,"-3"-1"-30"0,3-2-7 16,0 2 18-16,-3 0-3 0,0 1 1 16,-3-1-6-16,0 0 0 15,-6 3-16-15,-3 3 0 0,-2 5-1 16,-4 5-9-16,-6 8 0 16,6 11-4-16,3 0 0 15,6-3 0-15,6 0 0 16,6 0-3-16,9-5 1 15,6-3-11-15,6-5-6 16,6-8-32-16,-3-3-16 16,5-7-22-1</inkml:trace>
  <inkml:trace contextRef="#ctx0" brushRef="#br0" timeOffset="20491.5984">10360 5620 200 0,'-15'-3'74'0,"9"3"-40"0,-2 21-38 0,5-13 15 0,-3 0-2 16,0 3 2-16,0 5 1 16,3-1 2-16,0 4-7 15,3-3-6-15,9 2 1 16,3-4 0-16,2-12 4 16,4-2 3-16,3-5-4 15,-3-3-1-15,-3-3-2 16,-3 1-2-16,-6-1 14 15,-6-7 7-15,-6 2-1 16,-3-3 0-16,-3 1-11 16,0 2-3-16,0 3-17 15,3 2-6-15,0 3-33 16,3 3-15-16,3 0-48 16</inkml:trace>
  <inkml:trace contextRef="#ctx0" brushRef="#br0" timeOffset="21062.741">10491 5522 160 0,'0'5'63'0,"3"0"-34"0,3 9-27 0,-3-6 14 16,0 15 12-16,0 1 7 0,0 3-7 15,0-3-2 1,0-1-15-16,-3-2-2 0,0-5-2 0,0-2-3 16,0-6-3-1,0-3 4-15,3-3 1 0,-3-4-2 16,0-6-3-16,0-3-9 16,3-10-5-16,0-3 2 15,3 1 4-15,0 4 4 16,3 3 2-16,0 3-2 15,0 5 2-15,0 5 1 16,0 9 0-16,2 4 4 16,1 3 5-16,-3 3-3 15,-3 3 2-15,0-1-3 16,-3-2 2-16,0-3-4 16,-3-5 0-16,0 0-1 0,0-8-2 15,3-2-2-15,0-4 1 16,3-7-6-16,3-5 0 15,0-6 1-15,0 5 1 16,6 3 0-16,-3 3 4 16,3 3 2-16,-4 4 2 15,1 6 5-15,0 8 3 16,0 8 2-16,-3 0 5 16,0 3-8-16,-3-1-3 15,0 1-4-15,-3-4-3 0,0 1-8 16,0-5-3-1,0-3-34-15,-3 0-13 0,3-3-54 16</inkml:trace>
  <inkml:trace contextRef="#ctx0" brushRef="#br0" timeOffset="21593.5496">10893 5583 228 0,'-3'2'85'0,"9"14"-46"0,-3 11-48 16,0-19 12-16,0 5 11 16,0 3 8-16,-3 0 4 15,0-1 4-15,0 1-16 16,0-2-8-16,0-4-4 0,0-2-2 16,0-3 2-16,0-2-14 0,0-3-5 15,3-5 2 1,0-3 4-16,3-5-3 15,-3-9-1-15,3-4 9 0,3 2 5 16,-3 6 1-16,0 2 3 16,0 5 2-16,3 6 4 15,-1 2 5-15,1 9 1 16,3 4 0-16,-3 3 1 16,-3 3-4-16,-3 3 0 15,-3-3-5-15,3-3 1 16,-3-3-3-16,3-2 0 15,3-2-8-15,-6-6 0 16,3-6-8-16,3-2-3 0,0-5-1 16,0-8 1-16,3 0 3 15,0 2 5-15,0 3-2 16,3 6 3-16,0 5 5 16,-1 5 4-16,1 10 10 15,0 6 5-15,-3 3-5 16,3 2-3-16,-6-3-6 15,3 1-4-15,-6-3-11 16,3-3-4-16,0-5-35 16,0-3-15-16,6-2-47 15</inkml:trace>
  <inkml:trace contextRef="#ctx0" brushRef="#br0" timeOffset="21945.6969">11286 5532 244 0,'-12'8'93'0,"12"0"-50"0,0 3-52 0,0 2 14 16,3 6 8-16,0 2 6 15,0 0 2-15,3 3 2 16,3-3-13-16,3 0-3 0,0-5-3 16,3-3 0-16,-1-5 0 15,4-3-5-15,0-7-1 16,3-6-4-16,-3-3-1 15,-3-5 4-15,-3-2 3 16,-3-3 1-16,-9 0-1 0,0 5 1 16,-3 2-1-1,3 4 2-15,-6 7 1 16,3 14-1-16,0 2-4 16,6 6-1-16,0-1 2 15,3 1 0-15,3-1 1 16,0 1 0-16,-1-6-27 15,1-3-9-15,0-2-46 16,0-2-57 0,0-6 36-16</inkml:trace>
  <inkml:trace contextRef="#ctx0" brushRef="#br0" timeOffset="22291.6366">11554 5569 212 0,'-3'6'82'0,"3"10"-44"0,6 13-44 0,-3-19 12 16,0 4 5-16,-3-1 7 16,3 0-5-16,-3 0 0 15,0-2-7-15,0-3-4 0,0-3 1 16,0 0-2-16,0-5-1 16,3-2-6-16,0-6-1 15,0-5-4-15,0-11 2 16,3 0 5-16,0 3 2 15,0 2 10-15,0 6 5 0,8 2 16 16,-2 6-10 0,0 5-2-16,0 11-6 15,0 5 0 1,-3-1-4-16,0 4 1 16,-3 0-3-16,0-1 0 0,0-2-17 15,0-3-6 1,0-2-51-16,6-9-22 0,-1-2-17 15</inkml:trace>
  <inkml:trace contextRef="#ctx0" brushRef="#br0" timeOffset="22384.1416">11807 5551 276 0,'-9'0'104'0,"12"3"-56"0,3-1-65 0,-3 4 12 16</inkml:trace>
  <inkml:trace contextRef="#ctx0" brushRef="#br0" timeOffset="22473.975">11816 5591 402 0,'0'23'-7'16,"3"-1"5"-16,0-4-1 0,0 1 1 16,-3-6-53-16,0-3-23 15,3-2-14 1</inkml:trace>
  <inkml:trace contextRef="#ctx0" brushRef="#br0" timeOffset="22638.5756">11825 5411 308 0,'-3'-3'115'0,"6"6"-62"0,0-3-66 0,0 2 15 0,3 1-16 16,0 0-2-16,3 7-46 16,2-2-19-16,10 3-21 15,6-1-7-15</inkml:trace>
  <inkml:trace contextRef="#ctx0" brushRef="#br0" timeOffset="22854.3418">12152 5458 268 0,'-15'-2'101'0,"12"2"-54"0,-15 0-55 16,10 0 16-16,-4 5-8 15,0 3 0-15,-3 3 2 0,0 4 3 16,3 4-2-16,3 7 0 0,3 3 1 15,3 1-5 1,3-4 1-16,6-2-18 0,3-6-8 16,9-4-33-16,6-6-12 15,3-6-18 1</inkml:trace>
  <inkml:trace contextRef="#ctx0" brushRef="#br0" timeOffset="23193.9442">12262 5511 284 0,'-23'-8'107'0,"14"11"-58"0,-6 2-57 0,9 1 16 0,-3 2-8 16,-3 2 2-16,3 9 14 15,0 4 9 1,3 1-12-16,0 0-9 0,3 0-6 16,3-6-2-16,6-2 3 0,0-3-5 15,6-5 2-15,3-2-7 16,0-6-3-16,0-6-1 15,0-9-1-15,-4-7 0 16,-2 1 0-16,-3 3 15 16,0 2 10-16,-3 5 2 15,0 3 2-15,3 6-5 16,0 7 0-16,0 11-1 16,0 0 3-16,0 2-5 15,3-2-1-15,-3 0-2 0,3-3-2 16,0-2-4-16,3-3-2 15,0-6-44 1,-4-4-18-16,4-6-46 16</inkml:trace>
  <inkml:trace contextRef="#ctx0" brushRef="#br0" timeOffset="23392.501">12438 5265 280 0,'-6'-2'107'0,"9"4"-58"0,0 6-64 0,3 0 13 16,0 8 0-16,0 5 3 16,0 6 22-16,-3 10 12 15,0 5-18-15,0 6-4 0,0-3-5 0,0-6-7 16,-3-2 0 0,0-5-32-16,0-5-14 0,0-9-87 15</inkml:trace>
  <inkml:trace contextRef="#ctx0" brushRef="#br0" timeOffset="23807.5894">12328 5469 312 0,'-6'-3'118'0,"12"3"-64"0,9-2-74 16,-3 2 15-16,-1 0-2 15,4 0 3-15,3 0 1 16,3 0 2-16,0 2 1 0,6 1-25 0,2 2-8 16,4 1-3-1,-6-1-1-15,-3 3 23 16,-3 0 10-16,-1 0 15 0,1 0 5 16,-3-3 6-16,0 0 1 15,0-2-6 1,-3-3 0-16,0-5-6 0,-3-3-1 15,-1 0-6-15,-2-3-1 16,-3 0-1-16,-6 1 1 16,-6 2-4-16,-6 3-2 0,-5 5-1 15,-4 5 0 1,3 6 0-16,0 4 0 0,3 4 16 16,3 13 6-1,6-1 3-15,9-1-1 0,6-4-13 16,9-2-6-1,6-8-19-15,9-8-8 0,2-6-104 16</inkml:trace>
  <inkml:trace contextRef="#ctx0" brushRef="#br0" timeOffset="24652.1883">13185 5435 212 0,'-3'-3'79'0,"3"6"-42"0,0-1-43 0,0 3 12 16,0 6-2-16,-3 5 2 15,0 2 6-15,3 4 3 16,0 1-8-16,3 4 5 0,3-3 3 15,0-6-9-15,0-2-4 16,0-5-6-16,3-3 0 16,3-11-3-16,3-8 0 15,0-2-7-15,-4 0-4 16,-2 2 7-16,0 3 6 16,-3 3 15-16,0 2 8 0,-6 3-9 15,3 8-2 1,3 3-7-16,0 2-1 0,0 0 7 15,6-2 4-15,0-3 8 16,0-3 3-16,3-7 1 16,-3-6 1-16,-1-3-11 15,1-2-2-15,0-3-6 16,-6 0-3-16,-3-2-29 16,-3-1-14-16,-3 1-58 15,3 2-56 1,-6 5 51-16</inkml:trace>
  <inkml:trace contextRef="#ctx0" brushRef="#br0" timeOffset="24831.7264">13512 5448 256 0,'0'2'96'0,"3"6"-52"0,0 8-51 0,0-5 14 15,-3 5-3-15,0 2 2 16,0 14-2-16,0-3-1 15,0-2-1-15,0-6-10 0,0-5-5 16,0-3-202 0,6-11 116-1</inkml:trace>
  <inkml:trace contextRef="#ctx0" brushRef="#br0" timeOffset="24953.6735">13450 5315 164 0,'-15'-2'63'0,"15"-3"-34"0,18-1-104 16,-12 4-21-16</inkml:trace>
  <inkml:trace contextRef="#ctx0" brushRef="#br0" timeOffset="25115.5931">13611 5202 208 0,'3'18'79'0,"0"-12"-42"0,0 4-34 15,0 3 15-15,0 6-7 0,0 13-1 16,0 5 0 0,-3 5 1-16,0 6-5 0,-3 5-4 0,3-6-1 15,-3-7-8-15,3-3-3 16,0-8-96 0</inkml:trace>
  <inkml:trace contextRef="#ctx0" brushRef="#br0" timeOffset="25312.5272">13527 5450 316 0,'0'-8'118'0,"12"3"-64"0,6-3-65 0,-6 6 18 15,3-1-7-15,0-2 2 16,3 2-17-16,0-2-6 0,2-3-61 15,1-3-24-15,0 1 6 16,0-4 5-16</inkml:trace>
  <inkml:trace contextRef="#ctx0" brushRef="#br0" timeOffset="25625.4589">13786 5215 200 0,'-3'3'77'0,"0"-1"-42"0,6 17-45 16,0-6 11-16,3 8 17 15,-3 8 12-15,0 3 16 16,3 5 6-16,-6 3-27 0,0 5-10 16,0-11-3-16,0-2-8 0,3-6-2 15,-3-5 1-15,0-5 0 16,3-10-19 0,0-12 0-16,3-4 1 15,0-3 1 1,3 2 4-16,-3 0 4 0,3 6 1 15,0 2 5-15,0 9 2 16,-3 4 4-16,0 6 3 16,0 5-2-16,-1 1-2 15,4-1-7-15,0-3-1 16,0-5-56-16,6-2-23 16,6-6-27-1</inkml:trace>
  <inkml:trace contextRef="#ctx0" brushRef="#br0" timeOffset="26016.0173">14340 5490 208 0,'-6'3'77'0,"3"-1"-42"0,3 4-45 16,0-1 11-16,0 3 3 15,-3 3 7-15,0 4 12 0,-3 9 6 16,3 0-15-16,0 0-6 0,6-3-1 16,3 0-9-16,6-2 0 15,6-3 2-15,0-9 4 16,3-4-1-16,2-8 0 15,1-8-8-15,-3-9-2 16,-6 1 10-16,-6 0 7 16,-9-3 5-16,-6 0 0 15,-6 3-7-15,-9 3-5 16,-3 5-24-16,1 2-11 16,-1 3-61-1,6 5-52-15,6 1 50 16</inkml:trace>
  <inkml:trace contextRef="#ctx0" brushRef="#br0" timeOffset="26213.9209">14510 5241 296 0,'-9'-8'110'0,"9"14"-60"0,0-4-58 15,0 9 2 1,0 8 0-16,0 10 18 15,0 2 12-15,0 6-12 16,0 3 1-16,3 8 0 0,0-3-12 16,0-6-2-16,0-4-29 0,0-6-10 15,0-8-66 1</inkml:trace>
  <inkml:trace contextRef="#ctx0" brushRef="#br0" timeOffset="26427.6747">14313 5469 328 0,'-6'-5'123'0,"9"2"-66"0,15-2-80 0,0 5 13 16,6-3-2-16,5-2 7 16,4-1 3-16,0 1 2 0,0 0 0 15,-1 0-16-15,1-6-4 16,-3-2-74-16,-3 0-59 15,-6-1 53-15</inkml:trace>
  <inkml:trace contextRef="#ctx0" brushRef="#br0" timeOffset="26753.2727">14641 5247 236 0,'-3'8'90'0,"15"8"-48"0,-4 18-49 16,-2-16 14-16,-3 6 10 15,0 11 9-15,-6 7 9 16,0 0 5-16,0 1-21 16,0-6-8-16,0-6-4 0,3-7-6 0,3-5-1 15,0-3-11-15,3-19-8 16,0-8 8 0,3-7-12-16,0-6-2 15,3-2 8-15,3 4 5 16,0 4 16-16,0 5 8 15,-3 5 0-15,6 8 3 16,-1 8-2-16,-2 8 2 16,-6 5-6-16,-3 8-1 15,-3-3-6-15,0-2-4 16,0-5-30-16,0-3-12 16,0-3-50-1</inkml:trace>
  <inkml:trace contextRef="#ctx0" brushRef="#br0" timeOffset="27067.2747">14986 5511 288 0,'3'3'110'0,"6"0"-60"0,3 2-61 16,-3-2 16-16,0-1-4 16,-1 1 1-16,4-3 6 15,0 0 5-15,0-3-7 16,0-2-1-16,-3 0 1 0,-3-3-3 15,0-3 0-15,-9 0 1 16,-3 1 2-16,-3 2-12 16,-3 3-3-16,-3 2-3 0,0 3 2 15,1 8 4 1,2 5 1-16,0 6 7 0,6 5 6 16,3 5 2-16,6 0 4 15,3-5-7-15,3-1-4 16,3-4-13-16,-1-6-4 15,7-5-33-15,0-5-14 16,3-3-54 0</inkml:trace>
  <inkml:trace contextRef="#ctx0" brushRef="#br0" timeOffset="27320.6294">15191 5540 208 0,'6'27'77'0,"0"7"-42"15,-3-5-23-15,0-18 21 0,0 0 5 16,0-1 4-16,0-5-9 16,-3 1-5-16,0-6-16 15,0 0 1-15,3-14 10 16,0-4-2-16,0-3-3 16,0-6-4-1,3 1-13-15,6 2-5 0,0 3-5 16,3 2 0-16,-3 6-33 15,2 3-12-15,1 2-47 16,0 2-19-16,6 4 15 16</inkml:trace>
  <inkml:trace contextRef="#ctx0" brushRef="#br0" timeOffset="27578.2072">15531 5432 348 0,'-18'3'129'0,"12"-1"-70"0,-9 3-71 0,9-2 18 15,-3 2-10-15,0 3 0 16,0 0-2-16,6 3 1 16,3 2 3-16,6 3-6 0,6 8 1 15,0 5 1-15,0-3 1 16,0-2 16-16,-6 0 9 16,-3-3 13-16,-6-2 4 15,-3-3-11-15,-6-3-3 16,-3-5-20-16,0-3-6 15,0-2-38-15,0-3-15 16,3 0-57-16,6-3-23 0,3-2 20 16</inkml:trace>
  <inkml:trace contextRef="#ctx0" brushRef="#br0" timeOffset="27713.5438">15679 5755 376 0,'-6'37'140'0,"1"-13"-76"0,-13 2-88 16,12-13 17-16,-3 0-19 16,-6 3-1-16,0-5-116 15,-9 0-52-15</inkml:trace>
  <inkml:trace contextRef="#ctx0" brushRef="#br0" timeOffset="38807.1463">16066 5456 132 0,'3'-6'52'0,"-6"6"-28"0,6 0-4 0,-3 0 19 15,0 0-2 1,0 0 1-16,0 3-13 0,-3 0-5 15,0 5-11-15,0 8-11 0,0 7-1 16,0 9 1-16,3 5 1 16,0 0 3-16,6-2 1 15,3-6-4-15,3-3-1 16,0-5 3-16,3-7 1 16,0-7 4-16,0-7 3 15,0-5-4-15,-3-5-3 16,-3-6-1-16,-1-13-1 15,-2-3 0-15,-3 3 0 0,0 0 0 16,-6 5 0-16,0 3 6 16,0 5 6-16,0 5 0 15,3 6 3-15,0 5-10 16,3 8-6-16,0 5 1 16,3 6-1-16,0 4-2 15,3 1 2-15,0-3-4 16,3-2 1-1,3-3-40-15,0-3-16 0,3-2-51 16</inkml:trace>
  <inkml:trace contextRef="#ctx0" brushRef="#br0" timeOffset="39255.9344">16388 5498 232 0,'-3'13'88'0,"6"8"-48"0,0 27-42 0,0-19 14 15,0 8 5-15,3 6 4 16,-3-1-7-16,3 3-1 16,-3-3-7-16,3-2-4 0,-3-6 1 15,0-10 0-15,-3-8 1 16,0-5-5-16,-3-9 1 0,0-10-2 15,-3-8-2 1,0-5 3-16,0-16 0 16,0-3 1-16,-3-12 0 15,6-1 0-15,3 2 2 0,3 4 3 16,6 4 2-16,6 9-3 16,5 5-1-16,7 5-3 15,0 8-3-15,0 11 2 16,-6 10 2-16,-6 11 9 15,-4 11 5-15,-5 7 2 16,-9 3 1-16,-5-3-7 16,-4-4-2-16,-6-7-5 0,0-4-3 15,0-6-18 1,0-5-9-16,3-5-30 16,6-6-15-16,6-5-50 15</inkml:trace>
  <inkml:trace contextRef="#ctx0" brushRef="#br0" timeOffset="39706.7299">16909 5456 304 0,'-27'-6'115'0,"24"4"-62"0,-3-1-66 0,3 0 17 15,-3 1 5-15,-3 2 8 16,-6 0-8-16,-3 5-5 15,-2 6-2-15,-1 7-2 0,3 3 2 16,3 9-6-16,3 7 1 0,3 0-4 16,3-6 2-16,6-2 1 15,6-7 2-15,6-7 3 16,3-4 2-16,3-8-1 16,0-9 1-16,0-9-2 15,-4-9-1-15,-2-3 1 16,-3-4 1-16,-6-4 1 15,-6 1 3-15,-3-9-5 16,-3 1-1-16,-3 0 0 16,1 7 2-16,2 9 1 15,0 5 3-15,3 5-3 16,3 5 0-16,0 9-3 0,6 10-3 16,6 10-1-1,3 6 0-15,2 8 3 0,1 5 0 16,3 2 3-16,6 1 1 15,-3-3-28-15,3-5-12 16,2-11-31-16,1-8-10 16,6-10-26-1</inkml:trace>
  <inkml:trace contextRef="#ctx0" brushRef="#br0" timeOffset="40037.1295">17177 5480 256 0,'-15'-8'96'0,"9"5"-52"0,-15 6-38 0,9 2 22 15,0 3-13-15,-3 5-3 0,0 3-5 16,-2 5 0 0,5 8-4-16,3-2 5 0,6 2 2 15,3-3-5-15,6-2-1 0,0-5-4 16,8-6-3-16,4-8-1 16,0-5 0-16,0-5-6 15,-3-11-4-15,-3-5 8 16,-3-3 5-1,-3 3 1-15,-3 2 0 0,0 6 1 16,0 2 1-16,-3 3 1 16,0 6 1-16,3 4-5 15,3 9-1-15,0 10 1 16,2 0 0-16,4 3 1 16,0-3 2-16,3-2-3 0,-3-3 0 15,0-6-43-15,0-2-18 16,0-5-53-1</inkml:trace>
  <inkml:trace contextRef="#ctx0" brushRef="#br0" timeOffset="40253.0753">17275 5268 276 0,'-6'0'104'0,"9"3"-56"0,0 7-60 0,0 1 15 15,3 7-3-15,0 9 4 16,3 7 8-16,-3 8 2 0,0 17-7 16,0-4-4-16,-1-7 0 0,4-3-9 15,0-8-1 1,-3-11-49-16,-9-5-20 0,-3-5-33 16</inkml:trace>
  <inkml:trace contextRef="#ctx0" brushRef="#br0" timeOffset="40476.8025">17165 5437 288 0,'-12'0'110'0,"12"0"-60"0,3 0-58 16,-3 0 16-16,9 0-2 0,3 0 4 15,5-2-5-15,7-1-1 16,12 0-2-16,3 1-24 0,-4 2-9 16,1 0-80-1,-3 0-48-15,-6 0 69 16</inkml:trace>
  <inkml:trace contextRef="#ctx0" brushRef="#br0" timeOffset="40787.4117">17498 5493 252 0,'0'8'96'0,"9"0"-52"0,0 2-49 0,-3-4 17 0,0-1-3 16,6 0 5-1,-3-2-4-15,0-1 0 16,6-7-9-16,-1-3 0 0,-2 0-10 16,-3-2-2-16,-3-1-5 15,-6 0-3-15,-6 1-7 16,-6 2-4-16,-6 3 3 15,-2 5 2-15,-1 5 14 16,0 6 8-16,3 2 18 16,3 3 10-1,6 2 5-15,0 9 4 0,9 2-7 16,6-3-2-16,6 1-14 16,3-4-4-16,12-1-12 15,3-4-4-15,2-5-42 0,4-5-18 16,3-2-34-1</inkml:trace>
  <inkml:trace contextRef="#ctx0" brushRef="#br0" timeOffset="41210.5395">18159 5432 244 0,'-21'0'90'0,"9"5"-48"0,-6 3-42 15,9 0 18-15,0 0 1 16,3 3 5-16,1-1-17 16,2 1-5-16,3-1-3 15,5 4-2-15,7-1-1 0,3 5 0 16,0 6 3-16,0 0 0 16,-6 0 3-16,-6-3 3 0,-6-3 2 15,-3-2 3 1,-3-2 1-16,-3-7-10 15,0-4-5-15,-3-3-38 0,3-5-17 16,4-11-45 0,11-8-30-16,5 0 60 15</inkml:trace>
  <inkml:trace contextRef="#ctx0" brushRef="#br0" timeOffset="41484.3684">18287 5495 268 0,'-21'11'101'0,"12"2"-54"0,3 6-57 0,3-9 14 0,3 14-1 16,0 0 5-16,3-3 16 15,3-2 7-15,9-1-16 16,0-2-6-16,6-5-4 0,6-3-3 16,2-8 1-16,1-3-2 15,-3-10 2-15,-3-6-2 16,-9-2-1-1,-4-3 3-15,-17 0 2 0,-5-2-11 16,-4 2-3-16,-3 3-5 16,0 5-1-16,-6 5-34 15,3 6-13-15</inkml:trace>
  <inkml:trace contextRef="#ctx0" brushRef="#br0" timeOffset="41753.7982">18617 5202 248 0,'-18'-32'93'0,"12"16"-50"0,-5 8-28 0,5 8 24 16,-3 8-23-16,0 5-8 15,3 8-9-15,0 6 0 16,3 7 1-16,0 6 11 0,3 5 5 15,3 3-4-15,3 7 1 16,3 1-10-16,0-6-2 16,0-5-8-16,-3-5 0 15,0-9-32-15,-4-7-12 16,-2-8-31-16,-5-5-14 0,-1-9 8 16</inkml:trace>
  <inkml:trace contextRef="#ctx0" brushRef="#br0" timeOffset="41919.7736">18349 5482 284 0,'-3'-2'107'0,"15"2"-58"0,9-6-55 15,-9 4 19-15,15 2-6 16,3-3 3-16,2 0-3 16,4 3-2-16,0 0-2 15,2-2-33-15,1-1-13 0,-6 0-68 16,0 1-42-1,-7-1 69-15</inkml:trace>
  <inkml:trace contextRef="#ctx0" brushRef="#br0" timeOffset="42117.3949">18820 5233 280 0,'-9'3'107'0,"9"2"-58"0,-3 9-57 0,3-4 18 16,0 9 13-16,0 7 9 15,0 6-4-15,0 8-4 16,0 5-14-16,0 5-6 0,0-2-1 16,0-6-22-16,0-5-9 15,0-5-30-15,0-9-14 16,0-4-52-16</inkml:trace>
  <inkml:trace contextRef="#ctx0" brushRef="#br0" timeOffset="42293.0507">18650 5498 312 0,'-3'-5'118'0,"12"2"-64"0,9-5-61 16,-6 6 21-16,12-4-5 16,2-2 2-16,1 0-8 15,3 3-1-15,3 0-2 16,-1 2-75-16,1 3-34 0,-3 3-11 15</inkml:trace>
  <inkml:trace contextRef="#ctx0" brushRef="#br0" timeOffset="42724.3151">19013 5456 236 0,'-9'0'90'0,"9"8"-48"0,-3 5-53 0,3-3 11 15,0 6 30-15,0 8 16 16,0 5-5-16,0 0-3 16,3-2-22-16,3-3-10 0,3-3-4 15,0-5-7-15,0-3 1 16,0-5-7-16,3-6-1 16,-3-2-6-16,0-5-4 0,-3-3 5 15,0-5 3-15,0-5 5 16,-3 2 6-16,-1 5 4 15,1 19 0 1,3 0-3-16,0 3 6 16,3-1 2-1,6 1 5-15,3-3 6 0,3-3-5 16,0-5 1-16,0-5 1 16,-1-3 1-16,-2-6-6 15,-6-4-3-15,-3-3 1 16,-3 0 0-16,-6-1-3 15,-6 1-3-15,-3 0-16 16,0 3-5-16,-6 4-19 16,3 1-5-16,3 5-39 0,1 3-14 15,11 2 2 1</inkml:trace>
  <inkml:trace contextRef="#ctx0" brushRef="#br0" timeOffset="43087.0331">19427 5466 288 0,'-9'3'107'0,"6"2"-58"0,-15 3-53 0,6 0 18 15,0 3 3-15,-3 5 4 16,1 5 2-16,2 8 1 16,3-3-13-16,3 1-4 0,6-6-3 15,3-3-2-15,3-4-2 16,6-6 3-16,5-3 0 15,1-8-4-15,0-10 1 0,-3-5-2 16,-3-4-2-16,-3 1 7 16,-3-3 3-16,-3 3-10 15,-3 3-2-15,0 4 7 16,-3 7 6-16,0 4-8 16,0 8-1-16,-3 6 1 15,6 5 0-15,3 5-2 16,0 3 2-16,3-3-6 15,6-5-3-15,3-3-32 16,0-3-15-16,2-2-74 16,1-2-37-16,-3-6 81 15</inkml:trace>
  <inkml:trace contextRef="#ctx0" brushRef="#br0" timeOffset="43355.7362">19620 5501 252 0,'6'2'93'0,"0"6"-50"0,0 11-41 0,-3-9 17 16,3 6 12-16,0-3 16 16,0 11-16-1,0-5-16-15,0-6-9 0,-3-2-5 16,0-3 1-16,-3-3 3 16,0-5 2-16,0-8 3 0,-6-5-5 15,0-6-3 1,0-2-4-16,3-3 1 0,0 3-1 15,6 0-2 1,3 2-8-16,3 1-5 0,3-1-20 16,3 6-9-16,0 0-19 15,0 2-10-15,-1 1-30 16</inkml:trace>
  <inkml:trace contextRef="#ctx0" brushRef="#br0" timeOffset="43656.1568">19844 5435 236 0,'-3'10'90'0,"3"-5"-48"0,0 9-36 15,3-6 22-15,6 0-6 16,-3 2 1-16,2-2-1 0,1 0-2 16,3-3-10-16,3-2-2 0,0-3-1 15,0-3-3-15,0-2-1 16,-3-3-3 0,0 0-1-16,-3-2-10 0,-6-1-3 15,-6 0-20-15,-3 3-7 16,-6 3 10-16,-9 2 5 15,0 6 16 1,-3 5 8-16,3 5 24 0,4 6 10 16,2 2 11-16,6 3 3 15,6 5-7-15,12 0-4 16,3-3-19-16,5-2-8 16,4-3-18-16,3-5-7 0,3-5-37 15,-3-3-18 1,11-3-68-16</inkml:trace>
  <inkml:trace contextRef="#ctx0" brushRef="#br0" timeOffset="43821.7785">20177 5673 316 0,'-3'2'121'0,"3"1"-66"0,0 8-60 16,0-1 23-16,0 3 17 15,0 9 14-15,-6 1-3 16,-3 1-2-16,-6 3-25 15,-6-4-14-15,-5 1-6 0,-7-3-53 16,-3 1-22-16,-17-9-102 16</inkml:trace>
  <inkml:trace contextRef="#ctx0" brushRef="#br0" timeOffset="45234.7114">20874 5435 196 0,'-12'0'74'0,"6"0"-40"0,-3 0-31 15,6 0 15-15,0 2-7 16,-3 1 1-16,0-1-3 15,-9 4 0-15,-6 2-5 16,3 5-7-16,0 5-1 0,4 1 2 16,-1 5 3-16,6 2-2 15,3-5-2-15,6-2 4 16,9-3 3-16,6-3 1 0,-1-5 0 16,1-11-3-16,0-7 1 15,0-3-2-15,-3-6-1 16,-3 0 1-16,-3 1 1 15,-3-1 8-15,-3 4 3 16,0-1 7-16,-3 2 4 16,3 4-3-16,-3 5-1 15,3 2-13-15,0 8-7 16,6 11-3-16,3 13-1 16,0 14 3-16,0-1 0 15,-3 11 7-15,-3-6 4 16,-6-4-1-16,-3-4 0 15,-3-4-5-15,-3-9-1 16,-12-7-10-16,-3-9-3 0,0-2-37 16,-2-8-14-16,2-13-11 15,6-8-3-15,3-3-14 16</inkml:trace>
  <inkml:trace contextRef="#ctx0" brushRef="#br0" timeOffset="45592.5974">20915 5501 260 0,'3'0'96'0,"0"2"-52"0,0 1-47 15,-3-3 16-15,6 3 2 16,0 2 4-16,6 0 0 16,3-2 0-16,3 0-10 15,3-3-3-15,-1-3-2 0,-2 0-5 0,0-2 1 16,-3 0 2-1,-3-3 1-15,-3-3-4 0,-6 1-1 16,-6 2-6-16,-3 0 0 16,-12 2-1-16,-6 4 1 15,-3 4 5-15,-2 9 1 16,-1 5 4-16,3 2 3 16,6 1 4-16,9 5 5 15,9 2-4-15,9 1 0 16,9-4-4-16,12-4 1 15,6-6-9-15,2-2-3 16,1-9-35-16,9-2-16 0,-4-10-42 31,1-14-51-31,-9-2 47 0</inkml:trace>
  <inkml:trace contextRef="#ctx0" brushRef="#br0" timeOffset="45773.1274">21240 5218 308 0,'-24'-8'115'0,"24"-8"-62"0,0 26-62 16,0-2 18-16,0 6-5 16,6 7 5-16,0 16-3 15,0 5 2-15,0 6-5 16,0 7 0-16,0 1 1 0,-1-6-2 16,1-5-2-16,0-8-48 15,-3-8-20-15</inkml:trace>
  <inkml:trace contextRef="#ctx0" brushRef="#br0" timeOffset="45970.9572">21076 5429 356 0,'-9'-5'134'0,"12"0"-72"0,0 2-72 16,9-2 26-16,3-3-6 15,9-3-5-15,11 9-1 16,1-6-2-16,6 5-15 0,-1 3-6 16,10 0-52-16,-6-3-21 0,-7-2-39 15</inkml:trace>
  <inkml:trace contextRef="#ctx0" brushRef="#br0" timeOffset="46243.4921">21692 5461 296 0,'-21'8'112'0,"30"5"-60"0,-15 8-52 0,6-10 23 16,0 5-9-16,0 10 0 16,6-2-8-16,0-3-4 15,0 0-1-15,0-2-54 0,3-3-22 16,0-6-52 0</inkml:trace>
  <inkml:trace contextRef="#ctx0" brushRef="#br0" timeOffset="46404.6692">21647 5387 272 0,'-17'-3'104'0,"20"3"-56"0,11 0-85 0,-8 0 3 0,6 3-35 15,3 8-9-15,0-4 1 16,0 1 3-16</inkml:trace>
  <inkml:trace contextRef="#ctx0" brushRef="#br0" timeOffset="46703.669">21832 5530 264 0,'-3'16'101'0,"0"-8"-54"0,3 5-55 16,0 0 16-16,0 6-2 16,0-4 6-16,-3-1-4 0,0-1 0 15,3-5-4 1,0 0-3-16,0-8 0 15,6-21-6-15,0-3 3 16,0-3-3 0,3 1-2-16,6 2 4 0,3 3 3 15,-1 5 7-15,1 5 6 16,-3 6-3-16,3 5 0 16,-3 11-4-16,-3 2-1 15,0 3-3-15,-3 10 1 16,-3-2-2-16,0-3 2 15,0-5-33-15,2-3-71 16,4-5-5 0,0-13 7-1</inkml:trace>
  <inkml:trace contextRef="#ctx0" brushRef="#br0" timeOffset="46957.4261">22383 5244 212 0,'-21'-29'82'0,"21"-8"-44"0,-21 13-7 16,15 19 29-16,-6 0-10 15,0 2-3-15,-3 3-22 16,0 8-10-16,1 8-9 16,-1 5-9-16,3 5-3 0,3 11 0 15,3 8 4-15,3 3-1 16,3 0 1-16,3 12 0 15,3-7 0-15,0-2-31 0,0-9-15 16,0-5-67 0,-3-8-52-16,-3-10 63 15</inkml:trace>
  <inkml:trace contextRef="#ctx0" brushRef="#br0" timeOffset="47156.4788">22067 5503 316 0,'3'-10'118'0,"21"7"-64"0,9-2-54 0,-21 2 21 15,5-2-12-15,7 0-1 0,3 2-11 16,0 0-5-16,11 3 4 16,-2 0-47-16,-3 3-18 0,-6 2-44 15,-3-2-31 1,-7 0 64-16</inkml:trace>
  <inkml:trace contextRef="#ctx0" brushRef="#br0" timeOffset="47397.0798">22430 5525 256 0,'-18'15'96'0,"12"-4"-52"0,-14 0-38 15,17-1 22-15,0 1-11 16,9 5-2-16,0-3-2 16,2 0 1-16,4 0-7 15,0 1-2-15,6-7 1 0,0-1-1 0,-3-6 2 16,0-3-2-1,-3-5 2-15,-3-5 5 16,-3-3 2-16,-6 0-3 0,-3-2-1 16,-6-1-15-16,-3 1-6 15,-6 2-9-15,9 5-2 16,-3 3-17-16,0 3-7 16,6 2-20-16,0 1-9 15,6 2-25 1</inkml:trace>
  <inkml:trace contextRef="#ctx0" brushRef="#br0" timeOffset="47707.9295">22597 5519 268 0,'15'6'101'0,"-9"1"-54"0,0 7-46 0,-3-6 19 0,6 7 4 15,-3 7 7-15,0-1-12 16,-1-3-3-16,1-2-10 15,-3-3-2-15,0-2 0 16,-3-3 2-16,0-3 1 0,0-2 5 16,-3-3 3-16,0-3-6 15,0-10-3-15,0-8-1 16,3-6-1-16,3 1-5 16,3-1-1-16,3 1 1 15,-3 5 0-15,6 2-2 16,-3 3 2-16,0 6-19 15,0 2-9-15,0 3-27 0,3 2-10 16,-3 3-29 0,-6 0-50-16,12 3 39 15</inkml:trace>
  <inkml:trace contextRef="#ctx0" brushRef="#br0" timeOffset="48283.0429">22871 5437 144 0,'0'0'55'0,"3"0"-30"0,0 3-1 0,0-1 24 15,-3 4 0-15,6 2 4 16,-3 2-5-16,0 4-2 0,0 4-24 16,0 3-4-16,-3 6-2 15,0-4-6-15,0-1-1 0,0-4-4 16,0-5-1-16,0-2 1 15,0-3 0-15,0-8-2 16,0-5-2-16,0-1-6 16,0-10-4-16,3-5-5 15,-3-3-2-15,8 1 1 16,-2-6 0 0,3 5 9-16,-3 3 6 0,6 5 5 15,-3 5 5-15,0 8-2 16,6 9 1-16,3 4 4 15,-3 6 2-15,-9 3 4 16,0 5 1-16,-3 5-6 16,-3-6-3-16,0-4-3 15,0-6-5 1,0-2-1-16,3-19-7 16,3-5-8-16,5-6-2 15,-2-5-2-15,9 1 1 16,0-4 9-16,-3 6 7 15,6 2 10-15,-3 11 6 16,0 6-5-16,-1 7-3 16,-2 6 0-16,-3 5 2 15,-3-1-2-15,0 1-2 16,3 5-9-16,-3-2-5 0,3-6-35 16,6 3-14-16,-1-3-23 15,4-13-7-15,0-10-21 16</inkml:trace>
  <inkml:trace contextRef="#ctx0" brushRef="#br0" timeOffset="48639.1754">23466 5437 296 0,'-24'-10'110'0,"15"10"-60"0,0 2-45 16,3 1 22-16,-5 0-4 16,2 4 1-16,-3 4-5 15,0 2-1-15,0 6-10 16,3 7 1-16,3 3 4 0,3 0-3 15,6-2 0-15,3-3-4 16,3-6 1-16,3-2-15 0,0-8-5 16,9-3-9-16,-1-5-1 15,1-10 7-15,-3-9 7 16,-12 1 8-16,0-3 3 16,-6-3 2-16,0 3 0 15,0 2 0-15,0 6 0 16,0 2 0-1,6 6 2-15,-6 5-8 0,9 8-3 16,0 3 5-16,6 10 4 16,-3 8-2-16,-3-5 1 15,5-1-6-15,1-4-2 16,-3-3-36-16,6-6-15 16,-6-4-44-1,6-9-63-15,3-23 45 16</inkml:trace>
  <inkml:trace contextRef="#ctx0" brushRef="#br0" timeOffset="48833.8979">23677 5085 304 0,'-3'3'112'0,"6"5"-60"0,0 10-58 16,-3 9 19-16,6 5 7 15,-3 13 7-15,-3 8-13 16,6 2-6-16,-3-2-5 15,6 10 0-15,-6-10 0 0,12-10-26 0,-9-6-11 16,3-5-74 0,0-11-69-1,-6-8 55-15</inkml:trace>
  <inkml:trace contextRef="#ctx0" brushRef="#br0" timeOffset="49150.3849">23529 5435 348 0,'0'-3'132'0,"0"3"-72"0,14-5-66 0,-5 5 22 15,6-11-10-15,6 3-1 16,15-2-17-16,0-1-4 0,5 0 8 16,-5 3-36-16,-3 0-15 0,-4 3-18 15,4 0-8 1,-6 0-8-16,-6 5 263 31,0 23-68-15,-3 4-13-16,-7 5-46 15,-2-6-24-15,0 1-15 16,-3 2-2-16,3-6-2 16,-3 4-27-16,3-14-9 0,-3 6-79 15,3-6-74 1,0-16 56-16</inkml:trace>
  <inkml:trace contextRef="#ctx0" brushRef="#br0" timeOffset="49320.3455">23892 5260 404 0,'-12'-5'151'0,"15"5"-82"0,-3-3-85 0,0 3 21 15,0 0-15-15,6 0 1 16,6 3-19-16,0-1-7 15,8 4 18-15,1-1-53 0,6 3-22 16,-3-3-29 0</inkml:trace>
  <inkml:trace contextRef="#ctx0" brushRef="#br0" timeOffset="49569.5196">24079 5445 280 0,'-15'19'104'0,"12"-3"-56"0,-3 7-52 0,6-9 21 0,6-1-2 16,-3 5 5-16,9 9-8 15,3-3-4-15,0-9-5 16,9-4-3-16,0-3 3 0,-1-11 2 16,1-7 2-1,-3-6-3-15,-6-3-1 0,0-2 5 16,-9-3 5-16,-9-2-1 16,-15-8 1-16,-3 2 6 15,0 3 5-15,-8 8-15 16,5 2-7-16,3 3-31 15,3 6-11-15,6-1-42 16,6 6-15-16,12-1-33 16</inkml:trace>
  <inkml:trace contextRef="#ctx0" brushRef="#br0" timeOffset="49885.9044">24368 5355 332 0,'18'24'126'0,"-15"-3"-68"0,18 6-57 0,-15-14 27 15,-3 3-2-15,-3 2 7 16,0-2-9-16,-3 0-5 16,-3-3-10-16,6-2-6 0,-3-3 0 15,0-3 0-15,0-2 1 16,3-1-9-16,0-4-2 16,0-6 2-16,0-8 2 15,9-3-9-15,0-12-2 16,8-1 0-16,1 5 3 15,-3 9 7-15,6 7 4 0,0 11 5 16,0 11 4-16,0 5 9 16,-4 8 6-16,-5-1-7 15,-3-1-2-15,0-4-17 16,-3-2-6-16,0 2-63 16,9-4-26-16,0-17-67 15</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52:55.712"/>
    </inkml:context>
    <inkml:brush xml:id="br0">
      <inkml:brushProperty name="width" value="0.05292" units="cm"/>
      <inkml:brushProperty name="height" value="0.05292" units="cm"/>
      <inkml:brushProperty name="color" value="#FF0000"/>
    </inkml:brush>
  </inkml:definitions>
  <inkml:trace contextRef="#ctx0" brushRef="#br0">11396 13750 124 0,'-3'-5'46'0,"3"5"-24"0,0 0-6 0,0 0 16 0,0 0 2 16,0 0 2-16,0 0-8 15,0 0-5-15,0 0-13 16,0 0-2-16,3 8-1 0,0 3-1 15,0 10-1-15,0 0 3 16,-3 3 5-16,0 2-3 16,0 3 0-16,0 0-6 15,3 3-3-15,0 3-3 16,0-6 1-16,-3-3 5 16,0-5 2-16,0-2-2 15,0-6-1-15,0-2-23 16,0-3-9-16,-3-3-39 15,0-2-16-15,-3-3-9 16</inkml:trace>
  <inkml:trace contextRef="#ctx0" brushRef="#br0" timeOffset="0.9993">11307 13750 188 0,'-12'-5'71'0,"9"2"-38"0,0 1-10 0,3 2 24 16,0 0-13-16,0 0-2 16,6 0-13-16,3 0-4 0,3 0-8 15,3-3-5-15,3 1 1 16,11-1-2-16,-2 0 2 15,0 1-4-15,-3-1 0 0,-3 3-8 16,-1 0-2-16,-2 3-34 16,-6-1-15-16,-6 4-51 15,-6 7-24 1,-3 0 71-16</inkml:trace>
  <inkml:trace contextRef="#ctx0" brushRef="#br0" timeOffset="1.9993">11286 14049 132 0,'-15'19'52'0,"15"2"-28"0,-3-8-11 0,3-7 17 15,3-4 2-15,3 4 4 16,3-4-12-16,6 1-1 16,3-1-14-16,3 1-5 0,5 0-1 15,4-1-2-15,-3 1-1 16,0 5 1-16,0-3-1 15,-4-2-9-15,-5 0-4 16,-3-1-51 0,-3-2-59-16,-3 3 24 15</inkml:trace>
  <inkml:trace contextRef="#ctx0" brushRef="#br0" timeOffset="2.9993">11694 13750 192 0,'-6'3'74'0,"6"0"-40"0,0 7-42 16,0 4 12-16,0 4 2 15,0 6 4-15,0 2-1 16,3 3 2-16,0 1-6 16,0-4-3-16,0 11 1 0,0-5 0 15,0-6 1-15,0-2-18 0,0-5-7 16,0-6-72 0</inkml:trace>
  <inkml:trace contextRef="#ctx0" brushRef="#br0" timeOffset="3.9993">11658 13766 200 0,'-6'-16'74'0,"9"14"-40"0,-3-6-13 0,0 5 25 16,6-2-15-16,3 0-5 0,3-1-13 15,3-2-6-15,6 3-4 16,8 2-5-16,-2 3-1 0,3 3-1 16,0 5 3-16,-6 5 0 15,-7 0 1-15,-8 1 2 16,-3 7 3-16,-9-3 0 16,-3-2 0-16,-6 0-3 15,-5-3 1-15,-4-2-9 16,-3 0-1-16,3-4-20 15,3 1-10-15,3-2-28 16,6-1-11-16,3 3-12 16</inkml:trace>
  <inkml:trace contextRef="#ctx0" brushRef="#br0" timeOffset="4.9993">11881 13936 220 0,'-12'-6'85'0,"12"6"-46"0,3 3-46 0,-3-3 14 16,6 5 1-16,3 3 7 15,3 5-5-15,0 3-1 0,0 3-5 16,0-3-1-16,0 5 1 15,0-5-2-15,0 0-2 0,0-3 3 16,-4-3 2-16,-2-2 0 16,0-2 0-1,-3-4 8-15,0-7 3 0,-3-6 4 16,0-2 0-16,3-3-3 16,0-5 2-16,0-3-8 15,3 1-2-15,-3 1-3 16,0 4-1-16,0 2-6 15,3 3-1-15,-3 2-6 16,0 3-2-16,0-2-50 16,0 7-21-16,-3 3-48 15</inkml:trace>
  <inkml:trace contextRef="#ctx0" brushRef="#br0" timeOffset="5.9993">12200 13721 276 0,'-3'0'104'0,"3"0"-56"0,0 6-60 0,0-1 13 16,3 3-2-16,-3 0 2 16,0 2 3-16,0 6 0 15,0 3-2-15,3-1-2 0,0-2 1 16,-3-3 1-16,3-2 1 15,0 0-1-15,3-4-2 16,0-1 3-16,3-4 2 0,2-2 2 16,1 0 1-16,0 0-4 15,0 0-3-15,0 0-3 16,0 0-1-16,0-2-3 16,0-1-1-16,3-2-62 15,0 0-20 1,-4-1-44-1,-2-4 43-15</inkml:trace>
  <inkml:trace contextRef="#ctx0" brushRef="#br0" timeOffset="6.9993">12396 13721 236 0,'-6'-8'88'0,"6"8"-48"0,0 6-36 0,0-6 23 16,0 8-13-1,0 2 2-15,0 6 2 16,3 11-10-16,0 4 9 0,-3 6 3 15,3 0-10-15,0 0-6 16,0 0 0-16,3-2-1 16,0-3-10-16,0-9-5 15,0-4-98 1,-3-3-70-16,-3-8 64 16</inkml:trace>
  <inkml:trace contextRef="#ctx0" brushRef="#br0" timeOffset="7.9993">11354 14536 200 0,'-3'21'77'0,"3"-13"-42"0,-2 16-39 0,2-8 15 15,0 8-4-15,-3 5 3 16,0 0-5-16,0 0-1 15,3 0-2-15,0 0-2 0,0-2 1 0,0-6-70 16,0-3-56 0,-3-4 37-1</inkml:trace>
  <inkml:trace contextRef="#ctx0" brushRef="#br0" timeOffset="8.9993">11235 14586 276 0,'-6'-2'104'0,"6"2"-56"0,3 0-41 16,0-3 26-16,3 3-17 15,3-2-1-15,6-1-9 0,3-5-2 16,6 0-2-16,0 3-6 0,8-1-2 15,1 1-28-15,-6 8-13 16,-3 2-28-16,-6 3-13 16,-9 8-6-1</inkml:trace>
  <inkml:trace contextRef="#ctx0" brushRef="#br0" timeOffset="9.9993">11167 14904 232 0,'-3'3'88'0,"6"-1"-48"0,12-2-38 0,-9 0 19 0,6 0-7 16,6 0 2-16,5 0-7 15,4 0-3 1,3 3-3-16,9 0-11 0,-4-1-3 16,1 1-32-16,-6-3-11 0,-3 0-48 15</inkml:trace>
  <inkml:trace contextRef="#ctx0" brushRef="#br0" timeOffset="10.9993">11587 14597 208 0,'-3'-5'79'0,"3"10"-42"0,-3 6-45 0,3-3 10 16,3 7 1-16,-3 15 3 16,0 7-3-16,0 2 0 15,0 1-1-15,3 10 1 0,0-5 0 16,0-5 1-16,0-8 0 16,0-9-13-16,0-4-7 15,-1-6-46 1,-2-7-53-16,0-22 31 15</inkml:trace>
  <inkml:trace contextRef="#ctx0" brushRef="#br0" timeOffset="11.9993">11572 14674 216 0,'-3'-24'82'0,"0"13"-44"0,9-4-31 16,0 7 18-16,3-3-4 16,6-8 2-16,5-2-4 15,4 3-2-15,3 2-9 16,3 5-7-16,2 11-4 0,-2 11-1 15,-6 2 0-15,-3 3 5 16,-6 3 3-16,-6-1 1 16,-9 9 2-16,-6-1 0 15,-6-2 1-15,-3-6-7 16,-3-2-2-16,0-3-22 16,-3-2-10-16,-5-3-23 0,5 0-10 15,3 0-33 1</inkml:trace>
  <inkml:trace contextRef="#ctx0" brushRef="#br0" timeOffset="12.9993">11810 14809 244 0,'0'2'90'0,"3"4"-48"0,3 4-56 0,0-2 11 15,0 3 5-15,3 2 5 16,0 0 11-16,2 8 3 0,7-2-10 16,0 2-4-16,0-5-1 0,-3 0-1 15,0-6 2-15,-3-2-2 16,0-13 2 0,-3-8-2-16,-3-3 2 15,-1 0 0-15,-5-2-1 16,3-4 1-16,-3 1-2 15,0 3 0-15,0 2-8 16,0 3 0-16,3 2-26 16,0 3-8-16,3 5-54 15</inkml:trace>
  <inkml:trace contextRef="#ctx0" brushRef="#br0" timeOffset="13.9993">12709 13793 364 0,'-6'-6'137'0,"6"6"-74"0,0 0-71 0,0 0 21 16,0 0-18-16,0 0-43 16,3 16-15-16,0 3-78 15,-3 5-34-15</inkml:trace>
  <inkml:trace contextRef="#ctx0" brushRef="#br0" timeOffset="14.9993">12706 14023 276 0,'-3'0'104'0,"6"0"-56"0,-3 0-56 16,0 0 16-16,0 0-22 16,6 0-5-16,0 0-89 15,0 8-41-15,-3 10 71 16,-3 1 36-16</inkml:trace>
  <inkml:trace contextRef="#ctx0" brushRef="#br0" timeOffset="15.9993">12393 14536 216 0,'0'-10'82'15,"0"23"-44"-15,-12-21-31 0,9 8 31 16,-3 0-9-16,0 5-8 16,-2 1-3-16,-1 1-11 15,0-1-2-15,0 2-1 0,0 2-5 16,-3 1 1-16,0 2-2 15,0 8 0-15,0 6 2 16,0-1 0-16,0 6-3 16,3 5 2-16,4 0 1 15,2 0 0-15,6 5-3 16,5-5 2-16,4-5 7 0,6-5 4 16,3-9-3-16,6-10 1 15,3-11-5-15,-1-7 0 16,-2-3-1-16,-3-3-2 15,-3 0 1-15,-9-3 1 16,-3 1 1-16,-6-1 1 16,-6 3 4-16,-6 1 3 15,-6 1 2-15,-9 4 5 16,-3 2-6-16,-3 3 1 16,1 2-10-16,-1 6-2 15,0 2-1-15,6 5 0 16,7 1-11-16,5 0-5 15,6-1-41-15,6-2-15 0,9 0-64 16</inkml:trace>
  <inkml:trace contextRef="#ctx0" brushRef="#br0" timeOffset="16.9993">12631 14761 244 0,'-3'-3'90'0,"3"3"-48"0,0 0-29 0,0 0 24 15,0 0 1 1,0 0 4-16,-3 0-10 0,0 0-4 15,1 0-16-15,-1-2-10 0,0 2-13 16,0 0-1 0,3 0-20-16,0 0-7 15,3 2-37-15,0 4-14 16,2 4-21 0</inkml:trace>
  <inkml:trace contextRef="#ctx0" brushRef="#br0" timeOffset="17.9993">12640 14920 200 0,'-9'5'74'0,"6"14"-40"0,0-11-24 15,3-6 39 1,0 1-5 0,-3-8-12-16,3-1-4 0,0 4-17 15,0-1-7-15,0 0-2 0,0 3-7 16,0 6-1-1,0-1 3-15,0-2-67 16,0-3-30-16,-2-14-11 16</inkml:trace>
  <inkml:trace contextRef="#ctx0" brushRef="#br0" timeOffset="18.9993">11715 14745 96 0,'0'16'35'0,"3"-32"-18"0,-3 8-5 0,0 8 16 15</inkml:trace>
  <inkml:trace contextRef="#ctx0" brushRef="#br0" timeOffset="19.9993">11718 14745 255 0,'0'8'44'16,"0"-3"-21"-16,-3 1 3 0,0-1 1 15,0 0-3-15,-6 1-2 16,-6-1-8-16,0 0-1 16,0-2-8-16,0 0-1 15,3-1-20-15,0 1-7 16,3-3-37-16,1 2-16 15,2-2-22 1</inkml:trace>
  <inkml:trace contextRef="#ctx0" brushRef="#br0" timeOffset="20.9993">13230 13745 56 0,'-3'-5'22'0,"3"2"-12"0,0 3-3 15,0 0 7-15,0 0 12 16,0 0 6-16,0 0-5 16,0 0-4-16,0-2-9 15,0 2-4-15,0-3 6 16,0 0 1-16,0 1-8 0,0-1 3 16,0 0 4-16,0 1 1 0,0-1 1 15,0 0-3-15,3-2 1 16,3-3-9-16,6 0-4 15,2-5-5-15,4 2 1 16,3 3 1-16,0 11 0 16,0 2-3-16,-3 6 0 15,-3 5 2-15,-4 0 0 16,-5 0 1-16,-6-1 2 16,-3 4-1-16,-3 0-1 15,-2-4 1-15,-1-1 1 16,3-4 1-16,0-2 1 15,3 0-5-15,3-3 1 0,3 1-5 16,3-1 1-16,0 3 2 16,3 0 1-16,-1 0 1 15,1 2 0-15,-3 1 0 16,-3 0 2-16,-3-1 1 16,-3 1 1-16,-6-3 0 15,1 0 2-15,-4-3-3 16,0 0 0-16,-6-2-14 15,3-1-6-15,3 4-22 16,3-4-10-16,0 1-43 16</inkml:trace>
  <inkml:trace contextRef="#ctx0" brushRef="#br0" timeOffset="21.9993">13515 13732 220 0,'-3'-8'85'0,"6"8"-46"0,3-3-43 0,0 3 15 15,3-2-2-15,3-1 5 16,3 0-13-16,3 3-2 0,0 6 0 16,0 2-2-16,-6 2-1 0,-6 9 3 15,-6 5 2-15,-6-1 0 16,-3 1 2-16,-3 0-2 16,0-3 2-16,0 0-2 15,0-2-1-15,3-6 3 16,3-2 0-16,0-1 1 15,3-2 2-15,3 0-1 16,3-3 0-16,6 1-6 16,3-1 1-16,3 0 4 15,3-2 5-15,0 0-3 16,-1-3-1-16,-2 0-18 0,0 0-6 16,-3 0-81-1,6 2-48-15,-3-2 63 16</inkml:trace>
  <inkml:trace contextRef="#ctx0" brushRef="#br0" timeOffset="22.9993">13989 13679 132 0,'3'13'52'0,"0"3"-28"0,0 13-22 15,-3-10 12-15,0 5-1 16,0-1 3-16,0 1-5 0,0 0-1 16,0-3-6-16,0-2-3 0,-3-3 2 15,3-3 2 1,-3-3 2-16,0-2-3 0,3-2-1 15,0-4 3-15,0-2 3 16,0-2-2-16,0-4 1 16,3-2-7-16,3 0-3 15,3-2-2-15,0 2 3 16,2 0-2-16,4 3 1 16,3-1 0-16,0 4 0 15,3 2 2-15,0 2 0 16,-3 4 2-16,-1-1 1 15,-8 3 7-15,-3 0 6 16,-6 0 7-16,-3 0 6 0,-6 0-14 16,-3 0-3-16,-5-1-10 15,-4-1-4-15,0-1-21 16,-3-2-10-16,6-1-30 16,6-2-10-16,3 0-10 15</inkml:trace>
  <inkml:trace contextRef="#ctx0" brushRef="#br0" timeOffset="23.9993">14239 13888 208 0,'-3'0'79'0,"6"3"-42"0,3 7-45 0,-3-2 12 16,-3 0 0-16,0 3 2 15,-3-1-2-15,3 1-1 16,-3-1-1-16,3-2-35 0,-3-2-12 15,0-1-40 1</inkml:trace>
  <inkml:trace contextRef="#ctx0" brushRef="#br0" timeOffset="24.9993">14242 13729 240 0,'-6'-10'90'0,"3"7"-48"0,3 3-78 0,0 0 4 15,0 0-59-15,3-3-19 16,3 1 53-16,6-1 26 0</inkml:trace>
  <inkml:trace contextRef="#ctx0" brushRef="#br0" timeOffset="25.9993">14391 13626 208 0,'-3'5'77'0,"6"17"-42"0,-3 12-43 16,0-18 10-16,0 5 3 15,0 8 4-15,0 0-2 16,0 0-2-16,0 0-2 16,0 0 0-16,6-2 0 0,-6-3-17 15,0-6-7-15</inkml:trace>
  <inkml:trace contextRef="#ctx0" brushRef="#br0" timeOffset="26.9993">14292 13862 232 0,'-6'-3'88'0,"12"3"-48"0,3-11-49 0,-3 9 12 16,3-1 2-16,6-5 4 16,6 8-7-16,0 0 0 15,3 0-2-15,-1 0-38 0,-2 0-14 16,0 3-40-1</inkml:trace>
  <inkml:trace contextRef="#ctx0" brushRef="#br0" timeOffset="27.9993">14617 13846 260 0,'-12'10'99'0,"12"-20"-54"0,-6 15-55 15,3-2 16-15,0-1-8 16,0 1 0-16,0 2-3 15,3 0 1-15,3 6 2 16,3 2-1-16,3 3-1 0,0 3 7 16,3-1 5-16,0 1 2 15,-3-3 4-15,-4 2 2 16,-5-2-1-16,-5 5-5 16,-4-5-4-16,-9 3-25 15,-6-4-13-15,-3 4-89 16</inkml:trace>
  <inkml:trace contextRef="#ctx0" brushRef="#br0" timeOffset="28.9993">13230 14497 160 0,'0'-19'60'0,"0"19"-32"0,3 5-17 0,-3 3 18 15,3 11-11-15,0 2 0 0,0 5-4 16,0 9-1-16,-3 4-7 16,0-1-2-16,0-1 0 0,0-3 0 15,0-2 0 1,0-3 0-16,0-5 0 0,0-6-2 15,0-2-2-15,-3-3-32 16,0-5-16-16,3-3-49 16</inkml:trace>
  <inkml:trace contextRef="#ctx0" brushRef="#br0" timeOffset="29.9993">13393 14650 220 0,'0'-13'85'0,"0"10"-46"0,3-5-30 0,0 6 22 16,3-1-8-16,0 0-1 16,15 1-12-1,-3 2-6-15,0 5-6 0,0 3-1 16,-6 2-1-16,-3 9 3 15,-4 2-2-15,-5 0 1 16,-8 0 2-16,2 1 2 16,-9-4-1-16,3-2-1 15,0-3 3-15,3 0 0 16,0-5 3-16,3 0 1 0,3-2-1 16,3-4-1-1,0-2-6-15,18 0-1 16,0 0 3-16,0 3-1 15,3 0 0-15,2-1-2 16,1 1 1-16,-3-1-30 16,0-2-14-16,-3 0-72 15</inkml:trace>
  <inkml:trace contextRef="#ctx0" brushRef="#br0" timeOffset="30.9993">13807 14610 164 0,'3'-13'63'0,"-3"13"-34"0,-3-5-3 0,3 5 23 16,-3-3-13-16,-6 3-4 16,-3 0-16-16,-3 3-5 15,1-1-7-15,-1 1-3 0,3 5 0 16,0-3-4-16,6 3 0 15,3 3 2-15,3 2 0 16,6 6-8-16,6 2-2 16,0 0 12-16,0 3 6 15,-3 2-9-15,-1 1-3 16,-2-1 8-16,-6-2 7 0,-3-6-4 16,-2-2-1-16,-7-5-3 15,0-1 1-15,-3-4 0 16,0-4 3-16,3-2-1 15,0-2 0-15,3-6-10 16,6-5-4-16,3-3 0 16,6-3 3-16,6-5 3 15,6-2 2-15,0 2 5 16,3 0 2-16,-4 3-2 16,-2 3-1-16,-3 2-1 15,-3 3 1-15,-3-1-11 16,-3 6-2-16,0 3-57 0,-6 8-78 31</inkml:trace>
  <inkml:trace contextRef="#ctx0" brushRef="#br0" timeOffset="31.9993">14108 14592 192 0,'-6'-3'71'0,"6"8"-38"0,-3 6-39 0,3-6 14 16,-3 3-3-16,0 5 2 0,0 6 3 16,0 5 4-16,0 0-8 15,-3 2-1-15,3 1 1 0,0-4-1 16,3-1 2-16,0-4-4 15,0-5-2-15,-3-2 2 16,0-3 0-16,0-6 1 16,3-2 2-16,0-2-1 15,0-4 2-15,3 1-4 16,3-3 0-16,6 0-3 16,0 0-3-16,0 3-1 15,6 2 0-15,2 6 3 16,1 2 0-16,-3 3 1 15,-3 3 0-15,0-1 2 16,-6 1 3-16,-3 0 7 0,-6-1 2 16,-6-2-3-16,-6-3-1 15,-3 1-15-15,-3-4-4 16,-3-2-27-16,-2 0-9 16,5 0-50-1,-6-2-32-15,3-4 53 16</inkml:trace>
  <inkml:trace contextRef="#ctx0" brushRef="#br0" timeOffset="32.9993">14274 14785 196 0,'6'11'74'0,"-6"-1"-40"0,0 9-40 15,0-11 14-15,-3 2-3 16,0 3 2-16,0 1-1 15,1-4-1-15,-1 1-76 16,0-3-34-16,0 2 35 16,0-12 18-16</inkml:trace>
  <inkml:trace contextRef="#ctx0" brushRef="#br0" timeOffset="33.9993">14257 14576 244 0,'-3'-16'90'0,"9"16"-48"0,0-5-84 16,-1 5-3-16,1-8 13 0,3 3 12 15,0-1 11-15,3 1 4 16,0 2 3-16,3 1-4 0,3 2 2 16,-3 10 4-16,0 3 4 15,-3 3 19-15,-1 5 7 16,-2 17-7-16,-3-7-3 15,-3 1-11-15,-3 0-4 16,0 0-5-16,0-6-1 16,0-2-30-16,-6-8-71 15</inkml:trace>
  <inkml:trace contextRef="#ctx0" brushRef="#br0" timeOffset="34.9993">14286 14692 268 0,'0'-5'101'0,"6"2"-54"0,6 1-55 15,-6 2 16-15,3 0-8 16,9-3 0-16,6 0-5 16,0 3-1-16,2 0 3 15,1 0-47-15,0 3-21 0,-3 0-26 16</inkml:trace>
  <inkml:trace contextRef="#ctx0" brushRef="#br0" timeOffset="35.9993">14587 14724 228 0,'-6'0'88'0,"0"13"-48"0,-3-5-38 0,6-5 17 15,0 2-15-15,3 0-1 16,3 1-3-16,3 4 0 16,3 4 0-16,0 1 0 0,3 4 2 15,-3-1 1-15,-3 1 1 16,-6-6 4-16,-3 0 3 15,-3 3-4-15,-6-2 1 16,-3-4-47-16,-6 1-20 16</inkml:trace>
  <inkml:trace contextRef="#ctx0" brushRef="#br0" timeOffset="36.9993">14900 13840 208 0,'-6'-2'79'0,"6"-1"-42"0,-3 3-21 16,3 0 24-16,0 0-1 15,0 0 4-15,0 0-20 16,0 0-6-16,6 0-10 16,3 0-7-16,8 0-3 0,7 0 2 0,6 0 2 15,9 0-2-15,-1 0 0 16,1 0 3-16,-3 0 1 15,-1 0-1-15,1-8 1 16,-6 3-9-16,-3 0-3 16,-6-1-24-16,-4 1-11 15,-5 0-24-15,-3-1-7 16,0 1-22 0</inkml:trace>
  <inkml:trace contextRef="#ctx0" brushRef="#br0" timeOffset="37.9993">15292 13703 220 0,'-5'-3'85'0,"-7"3"-46"0,6 3-46 16</inkml:trace>
  <inkml:trace contextRef="#ctx0" brushRef="#br0" timeOffset="38.9993">15289 13708 377 0,'15'5'17'0,"3"1"-7"15,0 2-7-15,3 0 0 0,-3-1-4 16,-3 4-2-16,-3-3 2 16,-9 8 9-1,-6 5 2-15,-3-2 0 16,-3-4 1-16,-3 1-11 16,-3-2-2-16,3-1-30 0,0-3-12 15,3-2-67 1</inkml:trace>
  <inkml:trace contextRef="#ctx0" brushRef="#br0" timeOffset="39.9993">15656 13719 244 0,'-9'-8'90'0,"12"2"-48"0,3 1-49 16,0 0 27-1,2 0-14-15,10 2-5 16,3 0-1-16,0 3 0 16,0 3 0-16,0 2 2 0,-3 6-1 0,-4 5 2 15,-8 7-2-15,-6 9-1 16,-3 0-2-16,-9 0 1 15,-8 2 1-15,2-5 0 16,-3 3 0-16,3-6 0 16,0-2 11-16,3-5 5 15,3-6 0-15,4-2 1 16,2-3-5-16,3-1-2 16,12-1-9-1,8-4 0-15,7 1 1 16,3 0-1-16,0-1-1 15,0 1-4-15,-4-3-2 16,1 0-35-16,-6 0-15 0</inkml:trace>
  <inkml:trace contextRef="#ctx0" brushRef="#br0" timeOffset="40.9993">15861 13491 140 0,'-3'-3'55'0,"3"3"-30"0,0 0-12 15,0 0 17-15,0 0-2 16,0 0 1-16,0-2-14 16,3-1-4-16,3 1-7 15,0-1-5-15,3 3 0 0,0 0-1 0,0 3-2 16,0 2 0-16,-3 0 3 15,-3 3-2-15,0 0 1 16,-3 3 2-16,0-3 2 16,0-1-1-16,0-1 2 15,0-1-7-15,2 0 1 16,4 3 1-16,0 8 1 16,0 5-2-16,-3-2 0 15,-3-3 4-15,0 0 1 16,-6-1 0-16,0-1 1 15,-3-1-2-15,-2-5 2 16,-1-3-13-16,0 0-3 16,3-2-34-16,0-3-56 15,3-3 13-15</inkml:trace>
  <inkml:trace contextRef="#ctx0" brushRef="#br0" timeOffset="41.9993">16037 13491 204 0,'-3'-8'77'0,"6"8"-42"0,-3 0-30 0,0 0 17 15,0 0-12 1,6 0-1-16,0 3-5 0,2-1-3 15,1 4 0 1,0 2-4-16,-3 2 0 0,-3 4 2 0,-3 4 0 16,-6 6-2-16,0-3 2 15,-9-2 3-15,4-1 1 16,-4-2-4-16,3-3-1 16,6-2 1-16,3-3 2 15,12 2 0 1,3-2-1-16,0 0 1 15,5 0-1-15,1-3 2 16,0 1-65 0,-3-1-64-16,-3-2 29 15</inkml:trace>
  <inkml:trace contextRef="#ctx0" brushRef="#br0" timeOffset="42.9993">16430 13920 116 0,'-18'-6'44'0,"15"6"-24"0,-6-2-15 0,6 2 13 0,-6 2 5 15,-3 4 3-15,-3 4-9 16,0 4-5-16,0 1-7 15,3 9-6-15,3 8 0 0,3-3 1 16,6-2 0-16,3-6 0 16,6-5 0-16,0-6-3 15,3-5 0-15,0-5-9 16,0-10-5-16,0-1 4 16,-3-5 5-16,-3 1 11 15,0-1 8-15,-3 0 4 16,-3 3 0-16,0 2 1 15,0 3 3-15,0 3-7 0,0 2 1 16,0 3-13-16,3 5-2 16,3 9-1-16,3-1-2 15,0 5 4-15,8-2 2 16,-2 0-49 0,3-5-61-16,0-1 16 15</inkml:trace>
  <inkml:trace contextRef="#ctx0" brushRef="#br0" timeOffset="43.9993">16614 13917 216 0,'-21'-5'82'0,"12"5"-44"0,0 5-49 0,3 0 13 0,-3 6-4 16,1 5 1-16,-1 2-4 15,6 6 1-15,3 3 2 16,3-4 1-16,3-4 1 15,5-3 2-15,-2-8 1 0,3-3-1 16,0-10 1-16,-3-8-2 16,3-6 2-16,-6-2 0 15,-3-3 3-15,-3-2-3 16,0-4-2-16,-3-4 2 16,0 0 2-16,-3-1 2 15,3 9 3-15,-3 2-1 16,3 8 0-16,0 8-5 15,0 6-3-15,0 10-5 16,3 15 0-16,0 6 0 0,3 6 2 16,0-1 1-16,3 9 1 15,9-6-14-15,-3-6-5 16,6-7-34-16,-3-5-16 16</inkml:trace>
  <inkml:trace contextRef="#ctx0" brushRef="#br0" timeOffset="44.9993">16790 13922 228 0,'-9'-13'85'0,"3"11"-46"0,-3 2-39 0,6 2 16 15,-3 3-14-15,-3 6-2 16,0 5-6-16,3 2 1 0,0 6 3 16,3 5 1-16,3-2 1 15,6-6 0-15,3-5 0 0,0-6 2 16,3-4 3-16,3-20-4 15,0-4-3-15,-3-3-2 16,-3-3 0-16,-4-2 0 16,-2-6 0-16,-3-5 3 15,-3 0 0-15,-2 0 5 16,-1 5 2-16,0 5 11 16,0 9 6-16,0 5-12 15,0 5-4-15,0 10-11 16,3 9-3-16,3 15 2 0,0 1 0 15,3 5 3 1,3-1 1-16,0 1 3 0,3 0 1 16,0-6-17-16,2-4-7 15,1-4-45 1,6-7-57-16,3-11 27 16</inkml:trace>
  <inkml:trace contextRef="#ctx0" brushRef="#br0" timeOffset="45.9993">16906 13928 176 0,'0'2'66'0,"0"6"-36"0,3 8-37 0,0-5 8 15,3 2 9-15,0 5 5 16,0 4-1-16,-3-4 0 16,2-2-8-16,-2-5 0 0,0-1 1 15,0-2 1-15,0-3 0 0,-3-7 15 16,0-4 8-16,0-4-8 15,0-3-3-15,0-3-9 16,0-3-3-16,3 1-2 16,0 2-1-16,0 3-6 15,3 2-1-15,0 3-19 16,3 0-9-16,0 3-17 16,3 2-6-16,-3 1-7 15,0 2-1-15,0 2-10 16</inkml:trace>
  <inkml:trace contextRef="#ctx0" brushRef="#br0" timeOffset="46.9993">17087 13978 172 0,'18'8'66'0,"-18"-3"-36"0,6-2-29 0,-6-3 25 15,12 0-8 1,0-3 3-16,-3 1-1 16,0-4-11-16,0-2-3 0,-3 0-2 15,-3 0 0-15,-3 0 0 16,0 1-2-16,-3-1 1 15,-6 2-4-15,-6 4 0 16,0 2-4-16,0 5 1 16,0 6 2-16,3-1 1 15,0 3-4-15,3 1 1 16,7 4 2-16,2 6 1 16,2-3 3-16,1 0 1 0,9-2-12 15,6-6-7-15,0-5-71 31,6-3-41-31,0-5 55 0</inkml:trace>
  <inkml:trace contextRef="#ctx0" brushRef="#br0" timeOffset="47.9993">17254 13907 184 0,'-12'-6'68'0,"9"9"-36"0,-3-3-35 15,6 3 13-15,-3-1-1 16,0 3 2-16,3 1-5 16,0 2-2-16,3 2-2 0,3 3-2 15,3 3 3-15,3 6-4 0,0 1 0 16,-3 1 3-16,0-5 3 16,-3-3-2-16,-3-1 0 15,-3-4 1-15,-3-3 2 16,-3 0-23-16,-3-5-8 15,0-3-65 1</inkml:trace>
  <inkml:trace contextRef="#ctx0" brushRef="#br0" timeOffset="48.9993">17439 13893 260 0,'-6'0'96'0,"3"3"-52"0,-9 5-54 0,3-3 16 16,-3 3-8-16,6 3-2 0,-3 2 0 15,6 3 0-15,3 0 3 16,9 5 0-16,-3 3 3 0,0-3-1 16,-9 0-1-16,0-3 3 15,-6-2 2-15,-3-2-2 16,0-4 0-16,0-5-17 15,0 1-7-15,0-6-41 16,4-3-15-16</inkml:trace>
  <inkml:trace contextRef="#ctx0" brushRef="#br0" timeOffset="49.9993">17495 13999 172 0,'6'3'66'0,"0"-1"-36"0,0 1-33 0,0-3 13 16,0 0 6-16,0 0 5 16,3-3-9-16,0-2-2 15,0 0-6-15,3-3-1 0,-7 0 3 16,-2 0-3-16,-3 0 0 16,-5 0-1-16,-1 0 1 15,-3 3-2-15,-3 2 2 16,0 3-7-16,-3 6 1 15,3 1-1-15,0 4 2 0,3 2 1 16,3 1 3-16,6 1-1 16,3 7 2-16,3-1-2 15,3-3 2-15,0-2-9 16,0-3-3-16,6-2-46 16,6-3-63-1,2-5 22-15</inkml:trace>
  <inkml:trace contextRef="#ctx0" brushRef="#br0" timeOffset="50.9993">17745 13869 228 0,'-9'-5'85'0,"6"5"-46"0,-6 0-46 0,6 3 14 16,-3-1-7-16,-3 4 2 15,1 2 1-15,-1 0 3 16,3 5-3-16,3 3-4 0,3 2 0 16,3 1-1-16,0 5 0 15,0 7 2-15,-3-4 0 16,-3-1 4-16,-3-2 5 16,-3-3-3-16,-3-2-1 15,-9 2-40-15,-3-3-16 0,-6-4-46 16</inkml:trace>
  <inkml:trace contextRef="#ctx0" brushRef="#br0" timeOffset="51.9993">14846 14674 160 0,'-6'-3'63'0,"3"1"-34"0,3-1-34 16,0 3 67 0,0 0-14-16,0 0-9 15,0 0-9-15,0 0-16 16,12 0-8-16,3 0 0 16,12 0 0-16,-1 0 0 0,4 0 1 15,3 0-6-15,3 3-1 16,-1-3 0-16,-2 2 2 15,0 1-1-15,-6-3 2 16,-4 0-18-16,-2 0-4 16,3-5-79-1</inkml:trace>
  <inkml:trace contextRef="#ctx0" brushRef="#br0" timeOffset="52.9993">15242 14494 192 0,'-6'-16'74'0,"9"19"-40"0,-3-6-22 16,0 3 21-16,0 5-15 16,3 1-2-1,9-1-10-15,3 3-4 16,0 5-4-16,2 0 1 0,1 1 1 15,-3 1 0-15,-3 1 0 16,-3 0 0-16,-3 0 2 16,-6 0 3-16,-6-3 7 15,-3 0 4-15,-3-2-8 16,-6 2-2-16,3-2-6 0,1-1-1 16,2-7-23-16,3 2-10 15,3-5-57 1,15-2-46-16,3-4 52 15</inkml:trace>
  <inkml:trace contextRef="#ctx0" brushRef="#br0" timeOffset="53.9993">15501 14605 192 0,'0'-8'74'0,"3"5"-40"0,0 1-40 16,6-1 34-1,3-2-12-15,0 0 0 16,-1-1-1-16,4 4-8 15,0 2-6-15,0 2-2 0,0 6 1 16,-3 5 2-16,-6 6 1 16,-6 7 1-16,-3 4 0 15,-6-1 0-15,-6 0-2 16,-6 0-2-16,0-3 1 16,3-2-1-16,1-3 2 0,2-5 1 15,3-3 10-15,3-2 6 16,3-3-8-16,0 0-1 15,6-3-6-15,6-2-3 16,3-3 2-16,9 2 2 16,6-2 0-16,2 0 2 15,1 0-4-15,6 0 0 16,-6 0-3-16,2 0-3 16,-8 3 2-16,-3 0 0 15,-3-3-19-15,-3 2-7 16,-3-2-54-16,0 0-25 15,0-2 11-15</inkml:trace>
  <inkml:trace contextRef="#ctx0" brushRef="#br0" timeOffset="54.9993">15748 14348 184 0,'0'-5'68'0,"0"5"-36"0,3 0-37 16,-3 0 36-16,0 5-12 15,0 3-7-15,6 6-2 16,-6 4-7-16,6 9-2 0,-3 4 2 15,0-4 0-15,0-3 3 16,-6-6-10-16,9-2-4 16,-3-5-82-16,3-4-46 15,3-1 60-15</inkml:trace>
  <inkml:trace contextRef="#ctx0" brushRef="#br0" timeOffset="55.9993">15837 14383 168 0,'-3'-3'66'0,"3"3"-36"0,0-3-11 16,0 3 21-16,0 0-14 15,3 0-2-15,3-2-14 16,0-1-4-16,3 1-4 0,0-1-2 0,0 3 3 15,0 0-7 1,0 3-1-16,-3 4 4 0,-6 4 2 16,-3 0 1-16,0 2-2 15,-3 0 1-15,-3 6-1 16,0-4 2-16,3-1 1 16,0-1-4-1,3 3 3-15,0-3 1 16,3-2-6-16,0-3 0 15,6-3 1-15,0 0 3 16,3-7 0-16,0-1 2 16,3 0-4-16,-3 9-2 0,0-1-42 15,-3 0-18-15,-1 0-32 16</inkml:trace>
  <inkml:trace contextRef="#ctx0" brushRef="#br0" timeOffset="56.9993">16081 14362 188 0,'-3'-3'71'0,"3"3"-38"0,-9 0-23 16,6 0 20-16,-9 3-5 0,-2-1 0 16,-1 1-13-16,3 2-8 15,0 0-2-15,3 1-5 0,3 2 2 16,3 0-1-16,6 2-2 16,9 3 3-16,0 6 0 15,0 5-2-15,0 0 2 16,0-3 1-16,-4-3 2 15,-5-2 1-15,-3 3 1 16,-3-6-5-16,-5-3 1 16,-7 1-7-16,0-3 0 0,0-8 3 15,0 0 4-15,3-8 1 16,6 3 2-16,3-11-9 16,12-8-3-16,6 0 2 15,6 0 4-15,3 3 0 16,-4 0 1-16,1 3 0 15,0 2-2-15,-3 3-46 16,-3 2-21-16,-6 3-8 16</inkml:trace>
  <inkml:trace contextRef="#ctx0" brushRef="#br0" timeOffset="57.9993">16358 14671 156 0,'-3'-5'57'0,"3"10"-30"0,0-5-34 16,0 0 8-16,0 0 9 15,0 0 7-15,0 0 1 16,0 3-1-16,-3-1-9 15,0 1-5-15,-3 5 0 0,-3 5 2 16,0 0 7-16,-3 1 4 16,1-1-6-16,-1 0-1 15,3 3-3-15,0 0-1 16,3-3-3-16,3 0 1 16,0-2-2-16,3-3-1 15,6-3 3-15,0-5 0 16,3-2-1-16,0-4-2 15,0-2 1-15,-1 0-1 16,1 0 0-16,-3 1 0 16,0-1 2-16,-3-6 8 15,-3 4-1-15,0 7 0 16,3 3-12 0,-3 0-3-16,3 5 3 15,3 3 3-15,0 3 1 16,0 2 2-16,0 3-2 15,0-3-1-15,3 0 1 16,0-2 1-16,0-3-34 16,3-3-13-16,9-5-60 15</inkml:trace>
  <inkml:trace contextRef="#ctx0" brushRef="#br0" timeOffset="58.9993">16563 14671 224 0,'-17'-2'85'0,"8"7"-46"0,-3 3-50 0,6 2 13 15,-6 4-6-15,-3 1-1 16,0 4 4-16,3-1 2 16,3 1 0-16,9 0-3 0,9-4-1 15,0-1-1-15,3-6 0 16,3-8 3-16,0-6 0 15,0-4 3-15,0-6 3 16,-1-8-2-16,-2-2-2 16,-3-4 0-16,-3-4-1 15,-6-11 4-15,0 0 2 0,-3 8 9 16,0 5 4 0,3 8 2-16,-3 6 2 0,0 5-13 15,0 7-6-15,3 17-7 16,0 18-3-16,0 8 3 15,0 8 3-15,3 0-1 16,0-5-2-16,3-3-5 16,3-5-2-16,6-9-28 15,3-4-13-15,0-8-44 16,0-6-21 0,3-8 58-16</inkml:trace>
  <inkml:trace contextRef="#ctx0" brushRef="#br0" timeOffset="59.9993">16763 14671 220 0,'-12'-10'85'0,"6"7"-46"0,-6 0-37 0,9 3 19 16,-3 3-15-16,-3 5-4 16,-3 10-1-16,-3 1-1 15,4 2 0-15,-1 0 2 0,3 0 1 16,6 1-1-16,6-7 1 16,3-4 0-16,3-6 1 15,0-7 6-15,2-6 4 16,1-3-7-16,0-13-4 15,-3 1-2-15,-3-7 1 16,-3 1-1-16,-3-16-1 16,-3 6 5-16,0-1 1 15,0 8 6-15,-3 6 5 0,0 7-7 16,3 6-1-16,0 8-10 16,0 15-4-16,0 17 0 15,3 5 1-15,0-1-1 16,0 14 1-16,3-5 3 15,0-3 0-15,3-5-15 16,3-6-4-16,0-5-36 16,3-5-17-16,3-8-27 15</inkml:trace>
  <inkml:trace contextRef="#ctx0" brushRef="#br0" timeOffset="60.9993">16834 14684 200 0,'-6'0'74'0,"6"19"-40"0,0 7-40 0,0-15 12 16,3 2-6-16,-3 0 2 16,3-2 8-16,0 0 3 15,0-1-6-15,0-2 7 0,-3-3 3 16,0-5 2-16,0 0 3 16,3-2 1-16,0-4 1 15,0 1-5-15,-3-3-1 16,0-5-8-16,3-8-4 15,0 2-3-15,3 3 0 16,3 3-7-16,0 0 1 16,0 2-23-16,6 3-48 15,0 6 4 1,0-1 15-16,-4 3 11 0,1 3 27 16,0 2 12-16,0 0 13 15,0 6 20 1,0 2-1-16,0-2-2 15,0-3-1-15,0-6-8 16,3-2 1-16,-4-2-4 16,1-6 2-16,-3 0-8 15,-3 3-4-15,-6-3 0 16,-3 0 0-16,-3 2-4 16,-3 1-1-16,-3 0 3 15,-2 5 1-15,-1 2-5 16,0 9-2-16,0 5-1 15,3 0 2-15,0 0 4 16,6 2 2-16,3 1-3 16,3-1 1-16,6 1 2 0,3-3 1 15,3-3-12-15,3-5-7 16,9-6-38-16,2-4-17 16,4-4-16-1</inkml:trace>
  <inkml:trace contextRef="#ctx0" brushRef="#br0" timeOffset="61.9993">17186 14674 260 0,'-15'-5'96'0,"12"5"-52"0,0 0-54 0,3 0 16 16,0 0-8-16,0 2-2 16,3 17 3-16,3-3 0 15,0-1 1-15,0 4 0 0,0-1 2 16,-1 1 1-16,-2 0 1 15,-3-1 0-15,-3-2 0 16,0-3 2-16,-2-2-1 16,-1-3 2-16,0-3-13 15,-3-2-5-15,0-3-26 16,0-3-11-16,-3-2-52 16</inkml:trace>
  <inkml:trace contextRef="#ctx0" brushRef="#br0" timeOffset="62.9993">17370 14658 272 0,'0'3'104'0,"0"-3"-56"0,-3 2-52 0,-3 1 21 16,0 2-2-16,-3 6 3 16,0-1-3-16,-3 4 1 15,4-1-9-15,2 0-9 0,3 0-1 16,3 3-1-16,3 3 2 15,0-1 1-15,0 3 3 16,-1-2-1-16,-2-1-1 16,0 6 1-16,-2 3 1 15,-4-4 1-15,-3-4 1 16,0-3-38-16,-3-3-14 16,0-2-82-1</inkml:trace>
  <inkml:trace contextRef="#ctx0" brushRef="#br0" timeOffset="63.9993">17427 14761 180 0,'-9'-3'68'0,"9"6"-36"0,0 0-35 0,0-1 13 16,3 1-3-16,3 2 1 15,0 1 2-15,6-1 1 16,-1 0-5-16,4 1 3 0,0-4 1 16,3-2-5-16,-3-2-1 15,0-1 0-15,-3-2 2 16,0 2-3-16,-6-2-2 15,-3-1 2-15,-6-7 4 16,-6 0-1-16,0 5-1 16,-6 5 0-16,0 1-3 15,-3 4-2-15,3 4-2 16,0-1 1-16,3 3 1 16,-2 2 0-16,8 4 0 15,6 2 2-15,6-1-1 16,2 4-1-16,7-3 1 15,0 0 1-15,6-6-12 16,3-2-3-16,3-5-36 16,-1-8-13-16,4-3-28 15</inkml:trace>
  <inkml:trace contextRef="#ctx0" brushRef="#br0" timeOffset="64.9993">17730 14618 288 0,'-24'-8'110'0,"16"11"-60"0,-7 0-63 0,12-1 17 16,-3 4-8-16,3-4-3 15,3 17 0 1,3 2 4-16,3 0-6 0,0 3 2 16,-3 0 7-16,-3 2 7 15,-3 1 8-15,-3-4 3 16,0-4-5-16,-3-3-3 15,-3-3-12-15,-3-5-6 0,-6 0-115 32,-3-5-55-32,4-6 86 0</inkml:trace>
  <inkml:trace contextRef="#ctx0" brushRef="#br0" timeOffset="65.9993">18156 13655 156 0,'-12'-24'57'0,"9"22"-30"0,0-17-21 0,3 17 17 15,0-4 3-15,3 1 5 16,3-3-17-16,6-3-8 16,6-2-4-16,12-3-5 0,5 0 2 15,7 1-1-15,9 1 0 16,2 6 0-16,-2 6 0 15,-1 7 0-15,-5 8-2 16,-9 6 3-16,-7 13 0 16,-5 5 3-16,-3 0 1 15,-6 10-1-15,-6-4 1 16,-3 2-2-16,-6 2 2 16,0 1 0-16,0-1 1 0,0 1-5 15,3-3-1-15,3-3 3 16,3-2 1-16,9-3-9 15,-1 0-5-15,4-10-67 16,3 2-45 0,-3-3 50-16</inkml:trace>
  <inkml:trace contextRef="#ctx0" brushRef="#br0" timeOffset="66.9993">18933 14309 288 0,'-39'-11'110'0,"27"14"-60"0,-6 2-61 0,9 0 18 16,-3 1-7-16,-2 4 0 15,-4 6-3-15,0 8 0 16,3 18 2-16,6 11-2 0,3 11-1 16,3 2 3-16,3 8 0 15,0 3 1-15,-6-1 2 16,-3-7-1-16,-3 0 2 15,-5-8-2-15,-10-6-1 16,-6-4 3-16,-15-6 2 16,-2-8-22-16,-1-8-8 15,-2-8-54 1,-4-5-59-16,3-8 35 0</inkml:trace>
  <inkml:trace contextRef="#ctx0" brushRef="#br0" timeOffset="67.9993">19412 13819 4 0,'-18'-18'2'0,"18"15"0"0,0 0-5 0,0 3 2 0</inkml:trace>
  <inkml:trace contextRef="#ctx0" brushRef="#br0" timeOffset="68.9993">19439 13727 124 0,'3'-14'46'0,"-3"17"-24"0,3-8 3 16,-3 5 22-16,0 0-8 15,0 0-2-15,0 0-17 16,0 5-7-16,0 3-8 15,0 0 5-15,0 5 3 0,-3 6-4 16,0 4-1-16,0-1-2 16,-6-4 1-16,3-2-4 15,0-3 0-15,3-2-1 0,0-3 1 16,0-3-2-16,6 0 2 16,0-2-4-16,3 0 0 15,0-3 1-15,3 0 2 16,3-3-3-16,0 0-2 15,3 1 2-15,-1-1 2 16,1-5-2-16,0 5 0 16,0-2-8-16,-3 0-2 15,0 0-21-15,-3 2-6 16,0 0-23-16,6 1-9 16,-6-9-9-1</inkml:trace>
  <inkml:trace contextRef="#ctx0" brushRef="#br0" timeOffset="69.9993">19588 13671 192 0,'-6'-5'74'0,"3"-14"-40"0,0 11-40 16,3 19 7 0,0 2-3-16,0 8 14 15,0 0 7-15,0 16-9 16,0 1-1-16,0 1 1 0,0 1-4 15,0-3 2-15,3 0-5 16,0 3 0-16,3-9-1 16,-3-4 1-16,6-9-22 15,-4-2-9-15,1-5-147 16,9-27 88 0</inkml:trace>
  <inkml:trace contextRef="#ctx0" brushRef="#br0" timeOffset="70.9993">19942 13838 164 0,'-3'0'63'0,"0"2"-34"0,0 14-16 0,0-8 17 16,-3 0-6-16,-3 5-2 16,-6 3-12-16,-6 5-4 15,3 1-4-15,1 1-2 0,2 6 3 16,3-5-22-16,3-8-7 16,0-3-53-1</inkml:trace>
  <inkml:trace contextRef="#ctx0" brushRef="#br0" timeOffset="71.9993">19754 13901 208 0,'-3'-5'79'0,"3"8"-42"0,9-3-48 16,-3 2 13-16,3 4 7 15,6-1 6-15,6 5-7 16,-3 4-2-16,3 1-4 15,2 1 1-15,4 6 2 0,-3-4-64 16,0-7-66 0,3-3 24-16</inkml:trace>
  <inkml:trace contextRef="#ctx0" brushRef="#br0" timeOffset="72.9993">20472 13705 148 0,'0'-5'55'0,"3"8"-30"0,-3-3-36 15,0 0 8-15,3 5 8 16,3 3 6-16,0 3 6 16,-1 4 4-16,-2 15-11 15,0-4-3-15,0 0-3 0,0-2 2 0,-3 0 1 16,0-3-1-16,0-2-1 15,0-3-1-15,-3-3 2 16,0-3-1-16,0-2 0 16,0-2-3-16,1-4 1 15,-1-2-4-15,3-5 0 16,0-3-1-16,0-2-2 16,3-1-2-16,8-2 1 15,4 2 1-15,3-2 2 16,0 2 1-16,0 3 1 15,0 3-3-15,0 8 2 16,-1 2 3-16,1 3 1 16,-3 5 3-16,-3 0 1 15,-3 3 3-15,-6 0 1 16,-3-3-1-16,-6 1-1 0,-3-1-5 16,-3-3-3-1,0-2-16-15,0-2-5 0,-5-6-23 16,2-3-10-16,-3-2-27 15</inkml:trace>
  <inkml:trace contextRef="#ctx0" brushRef="#br0" timeOffset="73.9993">20772 13893 156 0,'12'6'60'0,"-24"2"-32"0,18 7-33 15,-3-4 10-15,-6 0-3 0,-3-1 1 16,3 1-1 0,0-1-2-16,0-2-48 0,0-2-22 15,3-6 15-15,0 0 8 16</inkml:trace>
  <inkml:trace contextRef="#ctx0" brushRef="#br0" timeOffset="74.9993">20707 13772 220 0,'-6'-11'82'0,"9"8"-44"0,0 1-73 0,-3 2-1 15,3-3-4-15,6 0 3 0,3-2-25 16,5-3-10-16</inkml:trace>
  <inkml:trace contextRef="#ctx0" brushRef="#br0" timeOffset="75.9993">20862 13647 180 0,'0'21'68'0,"0"-18"-36"0,3 16-37 16,0-9 12-16,0 9-2 16,-3 12 2-16,0 1-1 15,0 0-1-15,0 2-3 16,3 1 1-16,-1 2 0 0,4-6-12 16,0 4-4-16,0-9-71 15</inkml:trace>
  <inkml:trace contextRef="#ctx0" brushRef="#br0" timeOffset="76.9993">20814 13883 284 0,'-12'-8'107'0,"9"-8"-58"0,6 19-68 0,0-9 13 15,3 1-3-15,3-6 4 16,3 1-3-16,3 2-2 15,3 0 6-15,8 5-34 0,4 1-14 16,-3 2-42 0</inkml:trace>
  <inkml:trace contextRef="#ctx0" brushRef="#br0" timeOffset="77.9993">21055 13848 212 0,'-9'11'82'0,"3"-8"-44"0,0-1-47 15,6-2 12 1,0 8-7-16,3 3 5 15,0 2 1-15,0 0 0 16,0 3 1-16,0 0 2 0,-3 0 2 16,-3 0 3-16,-6-3-3 15,0-3 1-15,-6-2-3 16,4-2 0-16,-1-4-25 16,0-4-12-16,3-1-65 15</inkml:trace>
  <inkml:trace contextRef="#ctx0" brushRef="#br0" timeOffset="78.9993">21317 13809 196 0,'-3'18'74'0,"6"-15"-40"0,-3-1-40 16,0 12 1-16,3 2 2 15,0-1 7-15,0 1 8 16,3 0-6-16,0 0 1 0,0-3 0 16,3 0-1-16,0-2-1 15,0-6-8-15,0-2 0 16,5-3-4-16,-8-3 0 0,6-2-1 16,-3-3 2-16,-3-2 2 15,0-1-1-15,-9 3 6 16,3 0 1-16,-3 3 8 15,3 0 6-15,0 2-2 16,0 3 2-16,6 3-11 16,0 2-3-16,0 3 2 15,6 2 5-15,-3 1-5 16,3 2-2-16,0-2-1 16,0-3 1-16,-1 0-30 15,1-6-13-15,0-2-56 16</inkml:trace>
  <inkml:trace contextRef="#ctx0" brushRef="#br0" timeOffset="79.9993">21665 13780 232 0,'-6'-3'88'0,"-6"8"-48"0,18-5-51 0,-12 5 11 15,3 1-3-15,-3 4 1 16,4 4 2-16,-4-1 0 15,3 0 0-15,0 0-3 0,3 0 0 16,0 1 2-16,9-1 2 16,-4 0 2-16,1 0 3 15,0-2-5-15,0 0-3 16,-3-1 1-16,-9 1 0 16,0-1 5-16,0-2 2 0,-2 0 0 15,-1-3 1-15,0 1-4 16,0-4-2-16,0-2-33 15,0-2-16-15,0-1-45 16</inkml:trace>
  <inkml:trace contextRef="#ctx0" brushRef="#br0" timeOffset="80.9993">21740 13885 232 0,'0'0'88'0,"3"3"-48"0,0-3-47 16,-3 0 14-16,6 3-3 0,0-3 2 15,0 0 0-15,2 0 1 16,1-3-4-16,0 0-6 0,-3 1-1 16,6-6-5-16,-6 0-1 15,-6-8 7 1,-3 3-3-16,-3 2 2 15,-3 6 2-15,3 7 3 16,-3 9-2-16,0 0-2 16,1-1 4-16,-1 3 1 15,3 3-3-15,3-2 1 16,3-1 2-16,3 0 1 16,6-2-12-16,2-1-7 0,7-2-24 15,0-5-10-15,12-3-27 16</inkml:trace>
  <inkml:trace contextRef="#ctx0" brushRef="#br0" timeOffset="81.9993">22028 13840 212 0,'-11'-2'79'0,"-1"4"-42"0,3 1-48 16,3 5 13-16,0 0-4 15,-6 5 1-15,0 3-2 16,3 3 2-16,3 2 1 15,9 0 2-15,3 0 1 0,0-2 3 16,3-6 1-16,0-8-1 0,3-5-1 16,0-8-1-1,0-5 2-15,-4-6-8 0,1-4 0 16,0-9-5-16,-3-5 0 16,-3-3 1-16,-3-5 4 15,-3 0 1-15,0 5 3 16,0 3 16-16,0 11 9 15,0 5-12-15,3 8-3 16,0 5-17-16,3 21-4 16,3 8 4-16,0 8 4 15,0 11 2-15,9-1 2 16,-3 1-2-16,6-3 2 16,-3-5-40-16,0-6-14 0,0-7-46 15</inkml:trace>
  <inkml:trace contextRef="#ctx0" brushRef="#br0" timeOffset="82.9993">19219 14801 224 0,'-9'-5'85'0,"-3"5"-46"0,3-6-32 0,15 4 20 16,0-1-14-16,3-2-4 15,5-6-4-15,7-5-1 16,9-2-2-16,3 2-6 0,-3 3-2 15,-4 5 5-15,1 2 5 16,-3 14-4-16,-6 5-2 16,-6 11 1-16,-9 8 0 15,-6 10 5-15,-9 11 2 16,-9-2-2-16,-3-4-3 16,0-2 4-16,1-5 1 15,2-3 2-15,0-11 2 16,6-2-1-16,3-5 0 15,3-6-5-15,3 0-3 0,3-2 0 16,3-3-1-16,0 0 2 16,15-3 3-1,9-2 0-15,3-1 2 0,0-2-2 16,-1 0 0-16,1 0-1 16,-3 0 0-16,-3 3-7 15,-3-1-2-15,-3 1-38 16,-4 0-16-16,-2-3-43 15</inkml:trace>
  <inkml:trace contextRef="#ctx0" brushRef="#br0" timeOffset="83.9993">19733 14407 192 0,'-5'-11'71'0,"2"6"-38"0,-6-1-19 16,6 4 22-16,-3-1-5 16,-6 3-1-16,-6 0-14 15,0 3-7-15,0 2-6 16,0 6-5-16,0 2 1 0,4 3-4 15,-1 5 1-15,9 3 2 16,3-3 1-16,6-3 1 16,3-2 0-16,9-5-5 15,-1-3-1-15,1-6-2 16,0-2 0-16,0-5 2 16,-3 0 4-16,0-6-1 0,-3 1 1 15,-3 2 6-15,0 2 2 16,0 6-5-16,-3-2 0 15,0 12-6-15,0 6 1 16,0 0 2-16,0 5 3 16,0 0 2-16,-3 3 3 15,0-5 1-15,0 2 1 16,3-2-9-16,-3-6-1 16,0 0-29-16,3-2-11 15,-3-4-127 1,6-9 79-1</inkml:trace>
  <inkml:trace contextRef="#ctx0" brushRef="#br0" timeOffset="84.9993">19912 14401 188 0,'-3'-5'71'0,"3"5"-38"0,0 3-25 16,0-3 16-16,0 0-12 15,0 2-2-15,-3 4-4 16,0 4-1-16,0 3-3 16,-3 16-2-16,-3 1 1 0,3 1-1 0,0-2 0 15,0 3 2-15,9 3 1 16,3-4-1-16,0-7-2 15,3-3 1-15,3-5 1 16,0-5 1-16,3-3 1 16,0-8 2-16,0-3 1 15,-3-5 5-15,-3 0 5 16,-4 0 2-16,-2 0 3 16,-6-2-1-16,-2 2 2 15,-7 0-2-15,0 3-1 16,-3 2-13-16,-3 3-6 15,3 0-28-15,3 0-10 0,3 0-52 16,18 0-77 15</inkml:trace>
  <inkml:trace contextRef="#ctx0" brushRef="#br0" timeOffset="85.9993">20314 14880 204 0,'-15'3'77'0,"15"-1"-42"0,-3 6-30 0,-6 0 17 16,0 14-6-16,-6 4 1 15,-3 3-3-15,-2 3-1 16,-7 2-7-16,-3 3-4 0,3-8 1 16,6-2-7-16,1-3 1 15,5-6-19-15,3-5-6 16,0-2-25-16,3-3-9 16,3-5-20-16</inkml:trace>
  <inkml:trace contextRef="#ctx0" brushRef="#br0" timeOffset="86.9993">20052 14915 280 0,'0'-8'104'0,"3"5"-56"0,3 3-54 15,3 3 19-15,0-1-10 16,6 6-2-16,3 13 2 16,2 8 0-16,4 6-1 15,0 5 1-15,3 2 0 0,3-8-4 16,-4-2 1-16,4-5-55 15,3-4-25-15,-6-7-31 16</inkml:trace>
  <inkml:trace contextRef="#ctx0" brushRef="#br0" timeOffset="87.9993">21103 14867 192 0,'-15'-5'74'0,"9"5"-40"0,-6 5-29 15,6 0 19-15,-6 1-15 16,-3 1-2-16,0 12-7 15,3 7-1-15,1-2 1 16,2 0-5-16,6 0-1 0,3 0 5 16,3-6 2-16,6 1 3 15,2-6 0-15,1-2-5 16,0-11-1-16,0-6-6 0,0-2-2 16,0-5-9-16,-3-16 0 15,-3 5 8-15,0 0 3 16,-3 3 19-16,-3 5 9 15,0 3 2-15,-3 3 1 16,0 2-10-16,0 5-3 16,3 3-8-16,0 13-4 15,3 6-2-15,3 4 3 16,0 1-2-16,3-3-1 16,0 1-30-16,2-6-13 15,7-3-40 1</inkml:trace>
  <inkml:trace contextRef="#ctx0" brushRef="#br0" timeOffset="88.9993">21317 14840 196 0,'-21'3'74'0,"15"5"-40"0,-6 8-44 15,6-5 11-15,-3 10-3 16,1 8 3-16,2-3 2 15,0-2 1-15,9 0-2 16,3-6-2-16,-1-2 1 0,4-5-1 16,0-6 2-16,0-7 1 15,0-14 1-15,0-11-5 16,0-2-1-16,-3-5 3 16,-3-1 1-16,-3-4-3 0,0-4 1 15,-3 4 4 1,0 4 5-16,0 6 6 0,-3 8 5 15,3 2-4-15,0 9-1 16,3 7-14-16,0 14-3 16,0 7-1-16,0 11 1 15,3 8 1-15,0 8 1 16,3 3 0-16,3-3 0 16,3-8-22-16,0-5-10 15,3-8-39 1,0-9-46-16,8-4 36 15</inkml:trace>
  <inkml:trace contextRef="#ctx0" brushRef="#br0" timeOffset="89.9993">21439 14825 208 0,'-21'10'79'0,"15"3"-42"0,-6 17-43 15,9-12 12-15,0 9-6 16,3-1 2-16,0-2 1 15,6-3 3-15,0-5-3 16,6-6 0-16,6-7 1 0,0-6-2 16,3-15 1-16,-3-6-7 15,-1-5 1-15,-5-3 1 16,-3 0 1-16,-3-7-2 16,-3-1 0-16,-3 0 4 0,-3 3 3 15,0 6 16-15,0 7 10 16,0 5-7-16,0 6-4 15,0 10-17-15,0 11-8 16,3 14 2-16,0 4 1 16,3 6-4-16,0 5 0 15,3 5 7-15,0 0 5 16,0-5-16-16,3-5-4 16,0-8-44-16,0-3-19 15,0-5-10 1</inkml:trace>
  <inkml:trace contextRef="#ctx0" brushRef="#br0" timeOffset="90.9993">21603 14819 172 0,'0'-2'66'0,"3"4"-36"0,0 6-42 16,0-2 10-16,3 4 2 16,3 3 7-16,0 1-1 0,-1 4 2 15,-2 1-5-15,0 2 0 0,-3-3 3 16,0-4-1-1,-3-4 2-15,0-2 5 0,0-19 15 16,-6 4-1 0,3-4-9-16,0-2-5 15,6-3-7-15,0 0-2 16,0 0 1-16,0 3 0 16,6 0-9-16,0 2-4 15,0 3-28-15,0 3-12 16,3 0-3-16,0 2 1 15,0 0 9 1,-3 3 10-16,0 3 27 0,3 2 19 16,-4 0 12-16,4 3 7 15,0-2 2-15,0-1-6 16,0 0-3-16,0-2-10 16,0-3-5-16,-3-3-6 15,0 1 1-15,-3-4 0 0,3 1 0 16,-6-3 1-16,0 0-2 15,-3 0 0-15,-3 0-6 16,0 0 1-16,-3 3 4 16,-3 2 2-16,0 3-5 15,-3 3 0-15,0 8-3 16,0 5-2-16,0 2 0 16,3 6 0-16,3 8 3 0,3-6 0 15,6-2 1-15,3-3 0 16,3-5-14-16,3-3-3 15,3-5-68 1,9-3-38-16,-3-7 56 16</inkml:trace>
  <inkml:trace contextRef="#ctx0" brushRef="#br0" timeOffset="91.9993">21981 14774 200 0,'-9'-2'77'0,"3"2"-42"0,-15 5-39 0,12 0 13 16,0 1 4-16,0-1 3 15,0 3-1-15,3 0-1 16,0 0-8-16,3 0-4 0,0 0-1 0,3 2-1 16,6 3 0-16,6 1 0 15,0 4 0-15,0 1 0 16,0 2 0-16,-6 0 0 15,-3-3 0-15,-3-4 2 16,0-1 1-16,0-2 1 16,-3-4 0-16,-3-1-24 15,-3-1-12-15,0-2-38 16</inkml:trace>
  <inkml:trace contextRef="#ctx0" brushRef="#br0" timeOffset="92.9993">22034 14796 236 0,'-3'-3'88'0,"0"6"-48"0,0-1-49 0,3 3 14 16,-3 1-5-16,3-1 0 15,0 3-3-15,0 3 2 16,3 2 1-16,0 3 0 0,0 0 2 15,0 2-1-15,-3 6-1 16,0-3 5-16,-3-2 1 16,-3-1-2-16,0-2-1 15,1-5-1-15,-4-4-2 0,0 1-15 16,0-2-5 0,0-6-32-16,3 0-14 0</inkml:trace>
  <inkml:trace contextRef="#ctx0" brushRef="#br0" timeOffset="93.9993">22076 14843 228 0,'3'0'88'0,"-3"0"-48"0,18 3-49 16,-12-1 14-16,0 1 4 15,0 0 12-15,6-3-4 16,-3 0-8-16,2-3-6 0,1 0 0 15,-3-2 0-15,0 0 1 16,-3-3-9-16,0 0-2 16,-3 0-1-16,-3 3 0 15,-3-1 0-15,0 1 2 16,-9 0 6-16,3 2 2 16,-6 1-3-16,1 4-1 15,2 4-2-15,3 4 3 16,0 3 0-16,3 3 1 15,3 3 0-15,0-1 2 16,9 3 1-16,0 6 3 16,6-6-10-16,3-5-2 15,-1-3-32-15,4-2-13 16</inkml:trace>
  <inkml:trace contextRef="#ctx0" brushRef="#br0" timeOffset="94.9993">22308 14748 252 0,'-12'0'93'0,"9"-13"-50"0,-3 21-52 16,6-3 14-16,-3 0-7 16,3 0-2-16,0 3 0 0,3 3 3 15,0 5 0-15,0 2 1 0,0 4 2 16,-3-1-1-16,0 3-1 15,0 2 7-15,-3 0 3 16,-3-4-5-16,-3-4-1 16,-2-2-22-16,-4-5-10 15,0-1-77 1</inkml:trace>
  <inkml:trace contextRef="#ctx0" brushRef="#br0" timeOffset="95.9993">22767 14761 172 0,'-6'-5'66'0,"3"2"-36"0,-6 3-29 0,9 0 16 0,-6 3-5 16,-9-1 1-16,3 6-5 16,-3 6 0-16,0 4-5 15,0 6-4-15,3 8 0 0,4 2 1 16,2-2 2-16,3-6-3 15,3-2 0-15,3-8 1 16,5 0 0-16,1-6-5 16,3-2-1-16,3-2-15 15,0-4-4-15,0-4-33 16</inkml:trace>
  <inkml:trace contextRef="#ctx0" brushRef="#br0" timeOffset="96.9993">22921 14777 120 0,'-6'-8'46'0,"6"5"-24"0,-6 1-6 0,4 2 16 0,-4 0-6 16,3 2-3-16,-3 4-13 16,-6 2-6-16,3 8-3 15,-3 5-1-15,0 10 2 0,3 6-1 16,0-5-1-16,9-5 1 15,0-4 1-15,6-4-1 16,3-3 2-16,-3-6-2 16,9-2 2-16,-6-8-9 15,3-10-1-15,-3-9-7 16,-3 1-4-16,2-1 7 16,-2-2 6-16,-3 0 8 15,-3 2 6-15,0 4 6 16,0 1 3-16,0 4-1 0,-3 4 0 15,0 4-9-15,3 4-5 16,0 9-5-16,3 5 1 16,0 10 1-16,0 1 0 15,0 2 2-15,3-5 3 16,-6-3-13-16,9-3-7 16,-3-4-28-16,0-4-12 15,0-7-22 1</inkml:trace>
  <inkml:trace contextRef="#ctx0" brushRef="#br0" timeOffset="97.9993">23061 14811 168 0,'-3'6'63'0,"3"2"-34"0,0 5-36 0,0-5 10 0,0 2 6 15,-6 1 3-15,3-3-1 16,0 0-1-16,0-3-6 15,9-5-3-15,-3-3 0 16,6-2 1-16,0-5-3 16,3-4-2-16,3 1-1 15,0 3 3-15,0 2 6 16,0 2 7-16,-3 6-2 16,-1 6 0-16,1 4-4 15,-6 6-1-15,0 0-1 16,-3 8 0-16,0 2-5 15,0-5-1-15,0-5-37 16,0-3-14-16</inkml:trace>
  <inkml:trace contextRef="#ctx0" brushRef="#br0" timeOffset="98.9993">23627 14618 140 0,'-3'-21'55'0,"0"18"-30"0,3 1-3 0,0 2 20 16,0 0-16-16,0 0-7 16,0 16-14-16,0 7-3 15,3 9-2-15,-3 5 0 0,0 6 0 16,0-4 0-16,0 4 8 15,0-4 5-15,0-7-2 16,0-5-1-16,0-9-6 16,0-13 13-1,0-10 3-15,0-3-7 16,3-5-5-16,0-3-8 16,6 0-2-16,6 0-2 15,-3 3 0-15,2 2 0 0,7 3 0 16,3 6-2-16,-9 7 1 15,6 3 3-15,-6 5 3 16,-9 1 4-16,3 4 4 16,-9 6 0-16,-9 0 0 15,-6-6 1-15,-3-2 1 16,0-5-8-16,-3-3-1 16,0-3-24-16,3 0-10 15,4-5-42-15,2 0-15 16,3-8-4-1</inkml:trace>
  <inkml:trace contextRef="#ctx0" brushRef="#br0" timeOffset="99.9993">23853 14893 212 0,'0'6'79'0,"9"-1"-42"0,3 0-43 15,-6-2 12-15,6-3 2 16,6 0 5-16,-4-3 5 15,1-2 1-15,0-3-10 16,0-3-1-16,0 1 2 0,-3-1-6 16,-6 1-2-16,-3-1 1 15,-3 3 0-15,-6 3 3 16,-9 2 1-16,0 6-6 16,-6 7 0-16,0 6-3 15,4 8 0-15,-1 5 8 16,9 3 4-16,6-3-1 0,6-2 0 15,6-6-5-15,12 0-3 16,8-8-25-16,4 0-11 16,-3-7-88-1</inkml:trace>
  <inkml:trace contextRef="#ctx0" brushRef="#br0" timeOffset="100.9993">21487 15563 104 0,'-3'0'41'0,"6"2"-22"0,-15 1-3 15,18 0 18-15,-3 5-1 16,3 0 1-16,0 2-13 16,0 3-3-16,0 6-10 15,-1 2-1-15,1 0 0 0,0 0 1 16,0-2 0-16,-3-3 7 0,-3-6 2 15,3-2 7 1,-3-2 5-16,0-9-7 0,0-5-3 16,3-5-9-16,0-3-4 15,3-10-3-15,0 2 0 16,0 0-2-16,0 3-1 16,0 2-2-16,3 9 1 15,0-4-4-15,9 9-1 16,3 0-33-16,-1 5-11 15,4 0-43 1,-3 2-50-16,0 1 46 16</inkml:trace>
  <inkml:trace contextRef="#ctx0" brushRef="#br0" timeOffset="101.9993">21784 15640 260 0,'-9'-3'96'0,"9"6"-52"0,3-3-56 16,-3 0 13-16,6 2-2 15,0-2 5-15,0 5 4 16,9-2 6-16,-3 0-8 16,0-3-1-16,0-3 1 0,6 0-1 15,0-2 2-15,-4 0-4 16,-2-6 0-16,0 1-3 16,-6-1-3-16,-9 1-3 15,-3-1-1-15,-3 0-5 16,-6 6-3-16,-2 2 9 15,-4 3 2-15,0 3 4 0,0 10 0 16,0 1 2-16,3 1 1 16,4 1 5-16,5 0 3 15,3 0 2-15,6 0 5 16,6 0-6-16,8-3-2 16,4 0-12-16,3-2-4 15,12-1-24-15,-3-7-8 16,-1 2-55-1,-2-5-49-15,0-5 48 16</inkml:trace>
  <inkml:trace contextRef="#ctx0" brushRef="#br0" timeOffset="102.9993">22037 15613 220 0,'-3'5'85'0,"3"11"-46"0,0 16-46 15,0-13 14-15,0 7 1 16,0 16 5-16,0 1 2 16,-3-4 4-16,3-4-11 15,0-6-2-15,0-5 0 0,0-6-3 16,0-5 0-16,0-7 1 16,0-9 2-16,0-5-3 15,0-13 0-15,0-11-8 16,0-5-4-16,0-3 5 15,3-2 1-15,3 2 5 16,3 3 3-16,0 6-2 16,12 4-2-16,0 6 0 15,0 5-1-15,-3 8 0 0,-1 11 0 16,-2 5 4-16,-6 2 5 16,-6 1 1-16,-6 7 4 15,-3 1-5-15,-6 0-1 16,-5-4-6-16,2-1-4 15,-3-6-15-15,3-3-4 16,3-5-24-16,0 0-9 16,3-3-56-1</inkml:trace>
  <inkml:trace contextRef="#ctx0" brushRef="#br0" timeOffset="103.9993">22272 15587 228 0,'6'15'85'0,"-3"-12"-46"0,6 16-48 16,-6-14 14-16,3 8 1 16,0 0 4-16,-3 1 10 15,0-1 5-15,0-3-13 16,-3 1 2-16,0-3 2 0,0-3-8 16,0-2-4-16,0-3-1 15,-3-3 0-15,0-2-1 16,0-3 1-16,0-3-4 15,0 1 0-15,3-6 3 16,0-3 1-16,3 1 1 0,3 5 0 16,0-1-5-16,0 1-1 15,6 8-4-15,3 0-1 16,-3 2-38-16,3 3-15 16,0 3-56-1</inkml:trace>
  <inkml:trace contextRef="#ctx0" brushRef="#br0" timeOffset="104.9993">22472 15637 260 0,'-6'0'99'0,"9"0"-54"0,3 3-55 0,-6-3 16 16,6 2-2-16,3 3 2 15,0-2 9-15,0 0 2 0,6-1-8 16,2 1-3-16,1-3-2 0,0-3-2 15,0 1-2-15,-3-9 1 16,0 6-1-16,-3-8 2 16,-3-1 1-16,-6 4-4 15,-3-1-1-15,-6 1-6 16,-9 4-2-16,-3 4 2 16,-3-1 3-16,-3 3 0 15,3 5 4-15,1 3-2 16,2 6 1-16,3-1 4 15,0 0 3-15,9 3 4 16,0 0 2-16,3 2-1 16,6 1 1-16,6-3-6 15,3 0-3-15,0-3-19 0,6-3-6 16,5-2-44-16,1-8-17 16,0 6-18-1</inkml:trace>
  <inkml:trace contextRef="#ctx0" brushRef="#br0" timeOffset="105.9993">22773 15555 244 0,'-6'-5'90'0,"3"-1"-48"0,-3 14-36 0,3-5 20 0,-3 0-12 15,-3 7-1-15,3-2-7 16,-3 0-4 0,12 5-4-16,6 0-1 0,0 1 2 15,3 2 0-15,-3-1-2 16,0 1 2-16,-6 3 10 16,-3-1 5-16,0-2-4 15,-6-3-1-15,-3-2-3 16,-6-6 1-16,6 1-9 15,-6-12-3-15,3 4-33 16,3-9-12-16,6 6-72 16</inkml:trace>
  <inkml:trace contextRef="#ctx0" brushRef="#br0" timeOffset="106.9993">22880 15653 264 0,'0'0'101'0,"9"2"-54"0,0 1-59 0,-6 0 15 16,8-1 6-16,-2 1 6 16,0 0 6-16,6-3 4 15,3 0-13-15,0-3-2 0,3 0-3 16,-3-5-6-16,-6 0 0 16,2 1 1-16,-8-9 3 15,-9 2-2-15,-9 4-11 16,-2-1-2-16,-7 3 5 15,0 6 2-15,6 4-2 16,-3 4 1-16,0 2 0 16,3 2 2-16,1 1 3 15,8 2 4-15,3 0 0 16,3 3 2-16,3 3-2 16,3-4 0-16,2 1-8 15,4-2-2-15,3-9-25 16,6 3-10-16,3-8-32 15,3-3-12-15,-6-2-11 16</inkml:trace>
  <inkml:trace contextRef="#ctx0" brushRef="#br0" timeOffset="107.9993">23103 15565 244 0,'0'3'93'0,"0"16"-50"0,0-9-50 16,0 3 16-16,0 1 1 15,0-1 3-15,0 0 2 16,0-2-7-16,0-3-5 0,0-3 0 16,0 0 0-16,0-5 1 15,0 0 2-15,6-5 3 16,3 0-2-16,3-6-2 16,3-7-5-16,2 4-2 0,4-2 1 15,0 6 2 1,0 5 2-16,6 2 1 15,-6 8-2-15,-4 6 1 0,-2 2 7 16,-3 3 5-16,-3 2-7 16,-3 1-4-16,-3-3-3 15,3-3 1-15,-3-5-30 16,3-3-11-16,0-5-33 16,3-5-15-16,-3-6-15 15</inkml:trace>
  <inkml:trace contextRef="#ctx0" brushRef="#br0" timeOffset="108.9993">23436 15266 272 0,'0'3'104'0,"6"2"-56"0,-3 11-56 16,-3-2 16-16,0 4 5 0,0 16 6 15,3 6-1-15,3-3 0 16,-6 8-10-16,0 0-5 0,0-5-2 15,0-3-1-15,0-8 0 16,3-3-25-16,-3-7-8 16,6-6-54-16,-12-2-23 15,3-6 13 1</inkml:trace>
  <inkml:trace contextRef="#ctx0" brushRef="#br0" timeOffset="109.9993">23302 15489 320 0,'3'-6'121'0,"-3"6"-66"0,15 0-55 15,-9 3 23-15,12-3-9 16,0 0 2-16,15-3-7 16,-1 3-3-16,-2-2-3 15,9 2-29-15,0-3-10 0,-7 3-86 16,4-3-63-1</inkml:trace>
  <inkml:trace contextRef="#ctx0" brushRef="#br0" timeOffset="110.9993">23671 15523 332 0,'-2'5'123'0,"7"-2"-66"0,1 8-71 0,0-9 19 16,-3 9-3-16,9 2 4 15,9-2 5-15,-3-3 4 16,3-3-8-16,6-8-4 0,-4 1-2 16,-2-1-8-16,-3-2 0 15,3-3-2-15,-9-3 3 16,-3 1 2-16,-9-1-1 16,0-2-5-16,-9 0-4 15,0 2 5-15,-12 3 5 16,0 5-2-16,-9 3 2 0,7 8 0 15,-4 3 2 1,3 5 5-16,3 2 3 0,3 3 4 16,6 3 4-16,6-3-2 15,6 3 1-15,9-3-10 16,12 1-1-16,3-7-26 16,3-4-10-16,3-3-53 15,14-5-23-15,-2-6 8 16</inkml:trace>
  <inkml:trace contextRef="#ctx0" brushRef="#br0" timeOffset="111.9993">24070 15531 324 0,'-23'-18'121'0,"8"12"-66"0,-6 4-60 16,9 2 20-16,-6 2-14 0,-3 4-2 15,3 4 0-15,0-2 0 16,-2 11 1-16,8 2-5 0,3 0 1 15,9 0 2-15,0 0 3 16,6-2 2-16,9-3 1 16,5-3-5-16,1-5 1 15,3-8 0-15,0-3 0 16,-3-5-5-16,0-8 1 16,-1-7 2-16,-5-4 3 15,-6-2-2-15,-3-11 0 16,-6-2 3-16,-3 2 1 0,-3 6 3 15,0 5 1-15,0 5 1 16,-3 8 0-16,9 5-9 16,-3 9-1-16,1 7-2 15,2 19 2-15,2 10 1 16,1 3 3-16,6 8 3 16,6 0 2-16,0-2-3 15,-3-4-1-15,9-2-8 16,-3-5-4-16,3-5-55 15,-1-14-25-15,1-3-36 16</inkml:trace>
  <inkml:trace contextRef="#ctx0" brushRef="#br0" timeOffset="112.9993">23029 14793 68 0,'0'-8'27'0,"0"5"-14"0,0-2-2 15,0 5 25 1,0-8 21-1,-6 3-6-15,0-1-18 16,6 6-10-16,-6 0-14 16,3 3-6-16,6 2 0 0,0 3 0 15,0 3 1-15,0 5 2 16,0 2 1-16,0 3-1 16,3 6-1-16,2 7 5 15,-2-5 4-15,-6-5-3 16,6-3-1-16,0-5-2 0,-3-2 0 15,0-4 0 1,-3-2 2-16,0-8 10 16,0 0-6-16,0-11-1 15,-6-4-5 1,0-1-5-16,6-3-2 16,6 1-5-16,-3-1 0 15,3 1 2-15,0-1 1 16,3 3-4-16,0 3 1 15,0 2 4-15,0 3 2 16,0 6-5-16,0 4 0 16,-3 9 1-16,6 2 1 0,-6 8 3 15,-3-2 3-15,5 5-4 16,-2-3-3-16,-3-5 1 16,0-3 2-16,0 0-31 15,0-5-14-15,-3 0-80 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53:35.568"/>
    </inkml:context>
    <inkml:brush xml:id="br0">
      <inkml:brushProperty name="width" value="0.05292" units="cm"/>
      <inkml:brushProperty name="height" value="0.05292" units="cm"/>
      <inkml:brushProperty name="color" value="#FF0000"/>
    </inkml:brush>
  </inkml:definitions>
  <inkml:trace contextRef="#ctx0" brushRef="#br0">3044 9004 160 0,'0'-8'60'0,"3"5"-32"0,-3-2-15 15,0 5 19-15,3-3-3 16,-3 1 3-16,0 2-1 15,0 0 1-15,0 0-17 16,0 5-7-16,0 5-3 0,0 12 5 16,0 4 4-16,0 14-3 15,0 2 1-15,0-5-5 16,0-2-2-16,0 2-2 16,0-6-3-16,-3 1 3 15,3-8 0-15,0-3-12 16,0-5-31-1,0-5-12-15,0-11-70 16</inkml:trace>
  <inkml:trace contextRef="#ctx0" brushRef="#br0" timeOffset="217.8523">2928 9152 260 0,'-12'-11'99'0,"9"25"-54"0,0-6-50 0,3-8 17 16,0 0-11-16,6 2-1 0,0 1 9 16,3-3 3-16,9 2-5 15,5 1-4-15,-5 0-2 16,6-1-1-16,3 6 0 0,0-8-9 16,2 8-4-16,-2-10-44 15,-9 10-18-15,6-14-25 16</inkml:trace>
  <inkml:trace contextRef="#ctx0" brushRef="#br0" timeOffset="706.1961">3038 8882 144 0,'-21'-8'55'0,"18"8"-30"0,-15-5-7 0,15 5 18 15,-3-3-5-15,0 1-1 16,-3-1-12-16,1 3-4 16,-4 3-8-16,-3 2-2 0,0 3 2 15,-18 10-3-15,3 3-2 16,1 9 0-16,-4 12 1 15,6 13 3-15,-3 9 2 16,9 5-8-16,7-6-4 16,11 1 3-16,12-6 0 15,11-2 2-15,13-11 0 0,9-11 6 16,11-13 4-16,10-10 3 16,2-14 5-16,13-16-1 15,-1-10-1-15,-11-8 0 16,-7-8 0-16,-11-13 14 15,-15 0 7-15,-19-3 1 16,-14 0-1-16,-14 0-12 16,-16 3-5-16,-6 11-9 15,-3 4-5-15,1 9-10 16,2 7-3-16,3 4-31 16,6 4-15-16,10 3-48 15,14 6-100 1</inkml:trace>
  <inkml:trace contextRef="#ctx0" brushRef="#br0" timeOffset="9431.1602">3937 9067 188 0,'-15'-5'71'0,"12"5"-38"0,-15 0-21 16,12 3 19-16,-3 2-14 0,-3 6-2 15,-5 10-7-15,-1 2 0 16,0 7-5-16,-6 4-2 0,6 0 0 16,3 3-1-1,6-5 0-15,9-5-3 0,3-6 2 16,3-5 1-16,3-6 2 15,3-4 1-15,3-12 1 16,0-7-2-16,0-3 1 16,-3-8-7-16,-3-5 1 15,8 3 3-15,-11-1 2 16,-3 4 2-16,0 7 2 16,-3 2 6-16,0 6 4 15,3 22-8 1,6 2-2-16,0 2 0 0,-3 6-1 15,3-3 0-15,3 3-6 16,-3-3 1 0,3 0-18-16,0-8-8 0,3-5-11 15,2-8-4-15,1-5-31 16,3-5-45 0,6-6 32-16</inkml:trace>
  <inkml:trace contextRef="#ctx0" brushRef="#br0" timeOffset="9624.6248">4190 9059 240 0,'-33'-2'90'0,"15"4"-48"0,0 6-49 15,9 0 14-15,-2 3-7 16,-4 18 2-16,0 0 10 16,0 0 4-16,6 0-7 0,3-2-8 0,6 4-1 15,6 1-2-15,6-5 0 16,3-6-18-16,12-11-9 15,5-7-18-15,-2-8-9 16,3-3-29 0</inkml:trace>
  <inkml:trace contextRef="#ctx0" brushRef="#br0" timeOffset="9834.7614">4288 9099 240 0,'-21'-8'90'0,"15"13"-48"0,-6 1-47 16,9-1 15-1,-3 3 0-15,-2 5 6 0,2 8 1 16,-6 3 1-16,3 3-9 16,3 4 1-16,9 1 3 0,6 0-12 15,3-3-2-15,3-5-5 16,2-6 1-16,1-5-24 16,3-5-8-16,6-16-27 15,-3-5-10 1,-4-3-16-16</inkml:trace>
  <inkml:trace contextRef="#ctx0" brushRef="#br0" timeOffset="10182.2527">4371 9168 236 0,'-6'0'88'0,"9"2"-48"0,0 1-47 16,6 0 20-16,0-1-3 15,3 1 3-15,0 5 3 16,0 0-9-16,0-11-4 0,3 1 0 15,0-1-2-15,-3-8 2 16,0 1 7 0,-4-1 3-16,-2 1-4 0,-3-4-3 15,-6 4-1-15,-3-1-1 16,-5 3-5-16,-1 3-1 16,-3 5 1-16,-9 5 2 15,3 9-5-15,0 4 1 16,3 3 3-16,6 0 4 0,4 6-1 15,2-3 0 1,12-1-6-16,0 4 0 0,5-1 1 16,4-4 3-16,3-4-18 15,3-10-8-15,3-3-34 16,3-13-12 0,11-7-29-16</inkml:trace>
  <inkml:trace contextRef="#ctx0" brushRef="#br0" timeOffset="10466.5321">4675 9065 240 0,'-9'-3'90'0,"6"3"-48"0,0 3-40 16,-3-1 17-16,0 4 3 0,-9-1 4 16,6 3-8-1,1 2-3-15,2-2-8 0,3 8-7 0,6 3-1 16,6-1-1-16,-1 3-2 15,1 1 3-15,3-1 0 16,-3-3 7-16,-3 1 6 16,-3-3-2-16,-3 0 2 15,-3-3-7-15,-6-3-3 16,-9 4-6-16,6-4-2 16,1-2-19-16,-1-8-7 15,0 0-27-15,3-3-13 16,6-4-34-16</inkml:trace>
  <inkml:trace contextRef="#ctx0" brushRef="#br0" timeOffset="10780.8061">4824 9083 260 0,'-3'-2'99'0,"-9"4"-54"0,6 1-48 16,3-1 19-16,0 6-3 15,0-2 2-15,0-1-6 16,3 3-3-16,0 5-3 16,3 6-5-16,3-1-1 0,3 3 4 15,3 1 3-15,-3-1 3 16,-3 0 3-16,0-3 4 0,-9 11 7 31,-6-2-6-31,-3-6-8 0,-3-2-3 16,0-6-4-16,0-3-1 15,0-2-15-15,1-2-4 16,2-6-30 0,0-3-10-16,6-8-37 15,6-4-43-15,6-4 49 16</inkml:trace>
  <inkml:trace contextRef="#ctx0" brushRef="#br0" timeOffset="11053.2878">5253 8776 156 0,'0'3'57'0,"0"2"-30"0,2 8-14 15,4-2 19-15,0 8 6 16,0 10 4-16,-9 2 0 15,0 9-2-15,0 2-21 16,0 11-9-16,-3 0-3 0,1-3-4 16,2-5 0-16,0-7-8 15,0-9-4-15,0-6-33 16,3-4-12-16,-3-8-66 16</inkml:trace>
  <inkml:trace contextRef="#ctx0" brushRef="#br0" timeOffset="11469.7587">5125 9054 268 0,'0'-3'101'0,"5"1"-54"0,7-4-50 0,-3 4 19 15,3-1-10-15,6-2-1 16,3 0-2-16,3 2-3 15,0-2 1-15,-1-1-17 0,1 4-6 16,-3-1-16-16,-3 3-4 16,-3 3 10-16,-6 2 6 0,-3 6 15 15,-6 4 9-15,-3 12 13 16,0 7 8 0,-3 1-1-16,3-4 1 15,3-1-1-15,3-4 0 0,3-2 0 16,6-6 0-16,2-4 6 15,7-6 5-15,6-8-5 16,3-8 0-16,-3-6-2 16,-7-7-2-16,-5-3 5 15,-6-2 4-15,-15-1-7 16,-3 1-3-16,-5 2-14 16,-4 6-2-16,-3 2-27 0,0 5-10 15,3 6-44-15,6 0-17 16</inkml:trace>
  <inkml:trace contextRef="#ctx0" brushRef="#br0" timeOffset="12783.3957">6250 9036 144 0,'-9'-3'55'0,"6"3"-30"0,-6 3-14 16,3-1 15-16,-9 3-3 15,3 6 0-15,0 5-6 16,0 16 0-16,3 2-10 0,3 0 0 0,3 4 0 15,3-4-1-15,9-5 1 16,3-5 0-16,3-6 3 16,3-12-7-16,6-6-2 15,-3-8 8-15,-1-6 5 16,-2 1-2-16,-6-13-2 16,-6 2 3-16,-6 3 2 15,-6 2 3-15,-3 3 1 16,-3 3-10-16,0 3-5 15,-2 2-17-15,2 2-4 16,0 1-18-16,6-3-5 16,6-2-28-16,3-4-11 0,9-4-16 31</inkml:trace>
  <inkml:trace contextRef="#ctx0" brushRef="#br0" timeOffset="12987.225">6437 8789 276 0,'-15'-2'104'0,"15"4"-56"0,0 1-56 16,6 10 9-1,-6 9-2-15,0 9 5 16,0 9 4-16,0 8-3 16,6 2-3-16,-6 5 1 0,3 1-2 0,0-14 2 15,0-5-15 1,-3-8-7-16,0-7-28 0,0-9-10 15,0-5-43 1</inkml:trace>
  <inkml:trace contextRef="#ctx0" brushRef="#br0" timeOffset="13168.5838">6291 8993 288 0,'-6'-2'110'0,"9"2"-60"0,6 0-61 0,0 0 16 15,3 0-9-15,3 0 3 16,3-3 0-16,6 0 3 0,2-2-1 16,1 2-12-16,0-2-4 15,0-6-37-15,-3 1-16 16,-4-1-31-16</inkml:trace>
  <inkml:trace contextRef="#ctx0" brushRef="#br0" timeOffset="13513.5023">6607 8779 200 0,'-9'3'74'0,"9"4"-40"0,-6 7-40 16,6-4 14-16,0 11-5 15,0 11 1-15,0 8 15 16,0 8 10-16,-3 4-15 16,0-1 8-16,0-1 5 0,-3-8-13 15,3-10-5-15,0-5-3 16,0-9 0-16,0-2-3 15,3-8-2-15,0-8-5 16,0-8-2-16,3-13-4 16,3-3-1-16,0-3 1 15,3 4 1-15,3 4 3 16,0 6 4-16,3 8 5 0,-3 5 6 16,-1 8-5-16,1 13 0 15,-3 0 0-15,0 0 0 16,-3-2-2-16,0-1 1 15,0-5-20-15,0-2-8 16,3-6-75 0,0-5-6-1</inkml:trace>
  <inkml:trace contextRef="#ctx0" brushRef="#br0" timeOffset="13814.0209">6848 9112 160 0,'9'3'60'0,"-3"0"-32"0,12 2-15 16,-12-3 19-16,6 1-9 15,-1 0-1-15,1-3-4 16,-3 0 0-16,0-3-9 16,0-2-3-16,-3 0-2 0,0-3 0 15,-6 0 0-15,0-6 0 16,-9 4 0-16,-3 2-5 16,-3 3-1-16,-3 2 1 15,1 6 0-15,-1 2-2 16,3 6 2-16,6 4 5 15,3 9 5-15,3 0-1 16,3 0 1-16,6 0-5 16,0-3-1-16,6-3-8 15,3-4-2-15,3-7-20 0,-1-1-8 16,1-4-44 0,-3-4-47-16,3-4 35 15</inkml:trace>
  <inkml:trace contextRef="#ctx0" brushRef="#br0" timeOffset="14052.4902">7021 9189 192 0,'0'26'71'0,"6"-10"-38"0,-6-5-25 0,0-3 16 16,3 0 5-16,-3-3 5 0,0 0-5 16,0-5-3-16,0 0-14 15,0 0 1-15,2-2 1 0,1-4-3 16,0-4-1-16,0-11-9 15,3 0 0-15,0-1-3 16,6 1 0-16,0 0-7 16,0 2-4-16,0 4-31 15,0 1-11-15,0 1-36 16,3 3-43 0,0 2 42-16</inkml:trace>
  <inkml:trace contextRef="#ctx0" brushRef="#br0" timeOffset="14281.3965">7250 9020 232 0,'-18'8'88'0,"9"0"-48"0,-9 5-34 0,12-5 20 16,-3 2-19-16,0 1-5 15,3-1 0-15,3 12 2 16,3-7-1-16,3 9-2 0,6 3 2 16,0-3-2-16,0-1 2 15,-3-1 11-15,-3-4 8 16,-6-2 2-16,-3-3 3 15,-3-2-11-15,-3-6-4 16,-3-2-25-16,-2-6-11 16,-1-2-41-16,3-3-18 15,6-3-34 1</inkml:trace>
  <inkml:trace contextRef="#ctx0" brushRef="#br0" timeOffset="14747.9089">7872 9020 288 0,'-27'-8'110'0,"12"13"-60"0,-9 3-61 0,15 0 16 16,-5 5-6-16,-1 6 0 15,0 4 9-15,0 14 7 16,3-5-7 0,6-3-4-16,3-2-1 0,6-3-4 15,3-6 0-15,3-5 1 0,0-7 0 16,6-6-3-16,3-8 2 15,2 0-4-15,-5-11 1 16,0-2 2-16,-6 3 1 16,0 4 1-16,-3 4 2 15,3 10 8 1,-3 10-1-16,0 6 2 16,3 0-4-16,0 3-2 0,3-4 0 15,0 1-1-15,-1-5-18 16,1-3-7-1,6-8-54-15,3-3-21 0,3-2-15 16</inkml:trace>
  <inkml:trace contextRef="#ctx0" brushRef="#br0" timeOffset="15495.266">8187 9030 176 0,'-9'-2'68'0,"4"-1"-36"0,-7 0-22 0,6 3 20 16,-6 6 8-16,-3 2 9 16,0 2-16-16,-3 6-8 15,0 5-14-15,3 11-6 0,6-3 0 16,6 0-2-16,3-2-1 16,6-4 1-16,6-1-1 15,6-7-11-15,3-4-5 0,0-6-17 16,0-5-6-16,3-2-21 15,2-12-10 1,-2-4-15 0</inkml:trace>
  <inkml:trace contextRef="#ctx0" brushRef="#br0" timeOffset="15765.0769">8241 9017 184 0,'-15'5'68'0,"15"3"-36"0,3 8-24 16,0-5 18-16,3 5-6 15,0 7 0-15,0 4 2 16,3-6 1-16,0 0-12 16,0-2 0-16,-3-6 2 0,-3-2-3 15,0-4 0-15,0-1 5 0,0-1 4 16,-3-8-3 0,0 1 1-16,3-11-6 15,0-3-8-15,-1 2-2 16,-2 1-6-16,6-3 1 15,0 3-18-15,3 0-6 16,0 0-34-16,3-1-12 16,0 1-41-1</inkml:trace>
  <inkml:trace contextRef="#ctx0" brushRef="#br0" timeOffset="16080.0365">8500 9107 172 0,'-6'5'66'0,"-6"3"-36"0,15-3-31 16,-6 1 15-16,6 15 7 15,0-5 7-15,3 0-3 16,0-3-3-16,3-2-12 16,3-4 5-16,0-1 2 0,3-4-3 15,-1-10 2-15,4 1 0 16,-3-9 2-16,-3 0-6 15,-3-3 1-15,-3 1-6 16,-6-3-2-16,-3-1 0 16,-6 1 1-16,-3 5-1 15,-3 3 2-15,-3 3-13 16,7 4-5-16,-4 4-24 16,0 4-8-16,3 4-30 0,3 1-11 15,12 1-18 1</inkml:trace>
  <inkml:trace contextRef="#ctx0" brushRef="#br0" timeOffset="16423.3637">8735 9020 124 0,'12'-6'46'0,"-6"6"-24"0,-6 0 1 0,0 0 18 15,0 0 3-15,-6 6 1 0,0-1-10 16,-3 0-4 0,0 3-17-16,0 0 2 0,3 0 2 0,0 0-8 15,3 0-3-15,3 3-7 16,3-1 0-16,3 11 0 16,6-5 0-16,0 3 0 15,0-3 2-15,-3-3 1 16,-6 3 5-1,-3 0 3-15,-6-6-4 16,-3 3-2-16,-3-5-9 16,0 0-3-16,-3-5-27 15,3-1-10-15,1 1-44 16,5-6-58-16,3-2 37 16</inkml:trace>
  <inkml:trace contextRef="#ctx0" brushRef="#br0" timeOffset="16713.9163">8914 9028 304 0,'-21'0'115'0,"18"2"-62"0,-3 4-64 0,3-4 18 16,0 3-7-16,0 3 2 16,0 0 3-16,0 0 2 15,3 6-3-15,3 1-3 0,3 4 0 16,3 2-1-16,0 3 0 15,0 0 6-15,-3-6 4 16,-6-2 6-16,-3 0 2 0,-3-5-7 16,-3-4-2-16,-3 1-3 15,-3-5 1-15,0-6-20 16,0 1-8-16,3-4-25 16,3-1-10-16,4-7-55 15,5 1-48 1,5 0 62-16</inkml:trace>
  <inkml:trace contextRef="#ctx0" brushRef="#br0" timeOffset="16983.728">9336 8797 244 0,'0'8'90'0,"3"14"-48"0,0 12-36 0,-3-13 20 15,0 3 1-15,0 8 4 16,0 5-13-16,0 0-3 16,0 2-9-16,0-2-4 0,-3 0-1 15,0-5-26-15,0-8-10 16,-3-3-37-16,3-5-15 15,0-5-16-15</inkml:trace>
  <inkml:trace contextRef="#ctx0" brushRef="#br0" timeOffset="17196.6338">9191 9017 272 0,'-18'0'101'0,"21"3"-54"15,12-6-55-15,-10 3 16 0,4 3-8 16,3-3 2-16,3 0 5 16,3 0 6-16,6 0-7 15,3-3-3-15,-1 0 0 0,-2-2-31 16,3 0-11-16,-3-1-64 16,0-4-41-1,-4-6 61-15</inkml:trace>
  <inkml:trace contextRef="#ctx0" brushRef="#br0" timeOffset="17548.5518">9512 8827 220 0,'-12'2'85'0,"9"9"-46"0,6 5-48 0,0-6 14 16,-3 14 4-16,0 5 5 15,-3 6 20-15,-3 2 11 16,0 2-24-16,0 1-4 0,0 0-3 0,0-11-6 15,0-5 0 1,3-6-4-16,0-2-3 16,0-5-3-16,3-6-1 0,0-5-5 15,12-21-7 1,3-1 6-16,0 4 2 16,0 5 5-16,3 2-1 15,0 6 1-15,0 7 11 16,-4 9 5-16,-2 5-2 15,-3 2-2-15,0 1-3 16,-3-3-2-16,0 0-17 16,-3-6-6-16,6-2-33 15,0-5-15-15,0-6-31 16,3 1-37 0,3-12 51-16</inkml:trace>
  <inkml:trace contextRef="#ctx0" brushRef="#br0" timeOffset="17819.426">9774 9104 244 0,'6'3'90'0,"0"-3"-48"0,3 3-38 0,-6-1 19 16,6 1-7-16,3-3 3 16,-1 0-1-16,1 0 0 15,-3-3-9-15,0-2-1 0,0 0-1 16,-3-6-6-16,0 3 0 16,-6-2-1-16,-3 2 2 15,-6 0-6-15,-3 0 1 16,-6 2 1-16,-2 4 1 15,-1 4 5-15,0 6 2 16,3 6 4-16,3 2 1 16,6 15 6-16,3-4 3 0,6 2-4 15,9-3-1-15,3-2-18 16,9-5-8-16,6-9-30 16,5-5-11-16,4-10-94 15</inkml:trace>
  <inkml:trace contextRef="#ctx0" brushRef="#br0" timeOffset="18539.8162">10476 9054 228 0,'-9'21'88'0,"9"0"-48"0,0 16-49 16,3-18 14-16,0 5-1 16,3-3 5-16,0-3-1 15,6-2 1-15,0-2-5 16,3-7-1-16,0-4 3 0,3-6-12 16,0-2-3-16,-4-3-7 15,-2-13-1-15,-3 0 10 16,-3 5 3-16,-3 3 12 0,-3 2 7 15,0 6-5-15,0 2-3 16,0 9-7-16,0 7-2 16,3 0 7-16,3 6 4 15,3-6 9-15,6 0 6 16,3-5-2-16,3 0 1 16,-3-8-6-16,-1-3 0 15,-2 1-6-15,-3-9-1 16,-3 0-2-16,-6-10 0 15,-9 0-2 1,-6 3-15-16,0-1-6 16,0 3-25-16,1 3-12 15,2 2-33-15,3 1-13 0</inkml:trace>
  <inkml:trace contextRef="#ctx0" brushRef="#br0" timeOffset="18795.3764">10845 9115 220 0,'-8'18'85'0,"11"1"-46"0,-1 23-43 15,1-28 13-15,3-1 8 16,6 0 6-16,0-2 11 16,3-4 3-16,3 1-19 15,-3-5 1-15,6-6 1 0,-6 1-2 16,-1-9 1-16,-2-2-1 0,-6-6-2 15,-6-2-4-15,-6-3 0 16,-3-2-9 0,-2 0-4-16,-4-1-29 0,-6 9-12 15,3 2-26-15,6 5-7 16,0 3-55 0</inkml:trace>
  <inkml:trace contextRef="#ctx0" brushRef="#br0" timeOffset="19066.6166">11048 9065 244 0,'12'18'90'0,"-3"-2"-48"0,3 3-38 16,-6-9 19-16,0 1-13 15,-1 5-1-15,-2-3 15 16,0-5 6-16,-3 0-15 16,0-3 7-16,0-8 2 0,0 1-6 15,0-6-3-15,0 0-6 16,3-3-4-16,0-2 0 15,3-3 1-15,3 0-8 16,6 3 0-16,6-3-5 16,0 6 2-16,3-1-13 15,2 3-3-15,1 3-16 16,-3-1-4-16,-3 4-13 16,-3-1-7-16,-6 3-50 15</inkml:trace>
  <inkml:trace contextRef="#ctx0" brushRef="#br0" timeOffset="19353.3924">11408 8819 260 0,'0'2'99'0,"3"4"-54"0,-3 9-44 0,0-1 19 16,0 9 2-16,0 9 6 15,3 5-6-15,-3 0-3 16,3 6-11-16,0-1-5 0,3 0 0 0,0-10-13 16,6-6-3-1,0-4-32-15,0-6-12 0,5-9-59 16,7-1-37-1,-3-6 72-15</inkml:trace>
  <inkml:trace contextRef="#ctx0" brushRef="#br0" timeOffset="19713.3062">11741 9062 316 0,'-9'-5'118'0,"7"-1"-64"0,-10 4-54 16,9 2 23-16,-3 0-11 15,-12 5-2-15,0 3-3 16,-3 3-2-16,3 7-3 0,0 11-4 15,4-2-1-15,5 2-1 16,3-5 3-16,6-1-2 16,6-4 1-16,5-6 0 15,4-5 0-15,3-5 2 16,0-9 0-16,0-9 2 0,3-12 1 16,-3-5-1-1,2-5-2-15,-8-2 3 0,-6-9 0 16,-6 0 1-16,-3 3 0 15,-3 6 13-15,0 7 8 16,1 0-10-16,-1 16-3 16,0 11-15-16,3 13-5 0,0 16 1 15,3 10 2-15,3 11 0 16,12 3 1 0,2 5-2-16,4-3 1 15,0-13-57-15,6-8-23 0,6-10-56 16</inkml:trace>
  <inkml:trace contextRef="#ctx0" brushRef="#br0" timeOffset="20814.9624">2803 10210 480 0,'18'8'0'0,"2"-5"11"0,-5-3-1 16,6 0-1-16,9 0-1 15,0-3-2-15,0 3 1 16,-1 0-4-16,1 0-2 16,-6 0 2-16,-6 0-2 0,0-2-1 15,-7 2-10-15,-5-3-6 16,0-2-41-16,-3 2-15 16,0 0-53-1</inkml:trace>
  <inkml:trace contextRef="#ctx0" brushRef="#br0" timeOffset="21347.5655">3112 9975 144 0,'-12'-16'55'0,"9"8"-30"0,-5-5-10 0,5 7 18 16,-3-1 1-16,-9-1 2 15,3 0 3-15,-9 0 0 16,-3 0-21-16,-3 2 3 0,-2 4 0 15,-7 4-9-15,-3 6-2 16,-2 8-8-16,-4 11-2 16,3 12-2-16,4 12-2 15,5 7 5-15,9 0 3 16,9 11-3-16,12 5-1 16,15-3 2-16,15-7 3 15,12-6 0-15,11-16 0 0,7-15-1 16,5-14 2-16,10-18 1 15,-1-16 3-15,0-19 6 16,-8-8 2-16,-12-5 4 16,-13-2 1-16,-17-6 3 15,-12-2 1 1,-15-1-8-16,-6 6-4 0,-12 8-13 16,-5 7-4-16,-1 12-17 15,0 9-5-15,0 6-45 16,9 9-20-16,7 7-75 15</inkml:trace>
  <inkml:trace contextRef="#ctx0" brushRef="#br0" timeOffset="23014.7516">3669 10134 184 0,'-3'2'68'0,"3"-2"-36"0,6 11-37 0,-3-3 12 15,3 8 5-15,-3 10 4 16,3-2 8-16,-6 0 5 16,0-1-16-16,0-4 0 0,0-3-2 15,0-3-4-15,0-2-2 0,-3-3 2 16,0-6 0-16,0-2-1 15,0-5-1-15,0-8-10 16,3-8-2-16,0-3-1 16,9-5 2-16,3 2-3 15,3 1 1-15,0 5 2 16,-4 7 1-16,4 12 3 16,0 10 3-16,-3 5 2 15,0 11 1-15,-3 2 2 16,-3-2 3-16,-3-3 0 15,0-2 0-15,-3-6-5 16,0-3-1-16,6-7 5 16,0-6-6-1,3-4-1-15,0-7-3 16,0 1 0-16,8 0 0 16,1 5-2-16,-3 8 3 15,0 10 0-15,-3 1 1 0,-3 2 0 16,0 3 0-16,0 0 2 15,-3-3-17-15,0-2-4 16,3-6-40-16,-1-2-16 16,4-3-19-1</inkml:trace>
  <inkml:trace contextRef="#ctx0" brushRef="#br0" timeOffset="23284.0033">4074 10200 208 0,'-9'8'77'0,"6"-8"-42"0,-3 26-41 0,6-18 20 16,-3 16-1-16,3 2 0 16,3-2 2-16,3 0-8 15,3-6-2-15,3-4 1 0,0-6 3 16,3-8 2-16,2-8 1 16,-2-3 0-16,0-2-4 15,-3-3 0-15,-6-5-3 16,-9 0 0-16,-3-1-3 15,-6 4 1-15,0-1-4 16,-3 6-2-16,0 3-29 16,1 2-12-16,2 2-52 15,3 4-43 1,6-1 53-16</inkml:trace>
  <inkml:trace contextRef="#ctx0" brushRef="#br0" timeOffset="23752.8143">4252 10197 200 0,'0'24'77'0,"6"-16"-42"0,-3 26-41 0,-3-23 14 16,0 2-1-16,-3-2 4 15,0-1 9-15,0-2 7 16,0-3-14-16,0-2 0 0,0-3-2 16,0-3-2-16,1-5 0 15,2-7-8-15,2-4-2 16,1-2-9-16,3 0-4 15,3 2-3-15,0 1-3 16,3 2-2-16,0 8-1 16,6 5-1-16,-3 6 0 0,3 0 9 15,0 2 6 1,-4 0 8-16,-2 0 3 16,0 1 2-16,0-6 0 0,-3 0-2 15,3-3 1-15,-3-2-2 16,0-3-1-16,-3 0 3 15,0-3 2-15,-6 1 0 16,0 2 0-16,-6 0 5 16,0 3 4-16,-3-1-1 15,-12 12 0-15,6 4-3 16,-3 6-1-16,3 5-1 16,4 6 2-16,2-1 1 0,3 1 1 15,12-1-4 1,0 0 0-16,8-4-5 0,10-4 0 15,3-7-32-15,6-6-15 16,3-5-64 0</inkml:trace>
  <inkml:trace contextRef="#ctx0" brushRef="#br0" timeOffset="24185.8822">4997 10131 216 0,'-12'3'82'0,"0"-1"-44"0,-6 3-33 16,9 1 19-16,-6 2-9 15,-3 5 0-15,-6 8-5 16,1 6-1-16,5-1-5 15,6 3-3-15,3 0 0 0,3-5 1 16,9-3 3-16,6-2-2 16,3-9 0-16,3-4-3 15,-1-9-1-15,4-5-1 16,0-5-2-16,-3-14-6 16,-3 1-2-16,-3 2 13 15,-3 0 6-15,-3 6-2 16,0 2-3-16,-3 3 1 0,0 13-2 15,0 5-3 1,3 16-1-16,0 3 2 16,3 0 0-16,0 2 1 15,3 1-16-15,0-6-4 16,-1-3-56 0,7-4-58-16,6-9 37 15</inkml:trace>
  <inkml:trace contextRef="#ctx0" brushRef="#br0" timeOffset="24561.7464">5154 10263 180 0,'-6'37'68'0,"6"-18"-36"0,0 18-37 0,0-16 12 0,-3 13 20 16,3 1 12-16,0 2-2 15,-3-8 1-15,0-3-22 16,0-4-7-16,0-7-2 0,0-4 0 15,0-6 1-15,-2-5 4 16,5-8 3-16,-6-13-11 16,0-5-1-16,3-11-3 15,0-11 0-15,9-5-5 16,3 0 1-16,-1 0 0 16,7 3 2-16,0 10-1 15,3 9 1-15,-3 9 2 0,0 14 0 16,9 14 6-16,-6 4 4 15,-4 6 1 1,-8 11 1-16,-3-1 0 0,-6-2 0 16,-3-3-4-16,-2-2-3 15,-1-3-13-15,0-6-8 16,0-2-35-16,0-3-15 16,3-5-67-1</inkml:trace>
  <inkml:trace contextRef="#ctx0" brushRef="#br0" timeOffset="24919.7432">5425 10160 276 0,'-9'3'104'0,"6"-3"-56"0,-3 5-56 16,3-2 16-16,-3 5-4 16,-3 10 5-16,-2 6 10 15,-1 0 6-15,-3-1-13 16,3 4-2-16,9-1-3 0,3-2-6 15,3-3 0-15,3-5-1 16,3-5 2-16,3-6-1 16,3-5 2-16,-1-8-9 15,1-2-3-15,0-4 2 16,0-7 2 0,-3 3 3-16,-3-3 1 0,-3 13 1 15,0-6 2-15,0 12-3 16,0 10-2-16,0 2-1 0,3 3 0 15,-1 3 3-15,1 0 2 16,3 0 0-16,0-3 2 16,0-5-15-1,0-2-5-15,0-6-37 0,0-8-18 16,3-11-37 0</inkml:trace>
  <inkml:trace contextRef="#ctx0" brushRef="#br0" timeOffset="25103.2176">5690 9864 244 0,'-6'5'90'0,"9"8"-48"0,0 22-49 0,-3-12 16 0,3 17 7 16,-3 10 7-16,0 3-3 16,0 0 1-1,0-5-12-15,0-3-5 0,0-6-3 16,-3-4-32-16,0-9-14 0,0-4-76 15</inkml:trace>
  <inkml:trace contextRef="#ctx0" brushRef="#br0" timeOffset="25300.3134">5547 10149 312 0,'12'-2'115'0,"-3"-11"-62"0,9 10-64 0,-6 6 18 15,3-3-7 1,6-3 0-16,2 0 0 0,4 1 2 16,-3-4-1-16,0 4-23 15,0-14-7-15,-4 0-48 0,-2-3-20 16,-3 1 2 0</inkml:trace>
  <inkml:trace contextRef="#ctx0" brushRef="#br0" timeOffset="25896.9477">5851 9887 184 0,'-6'6'71'0,"9"4"-38"0,0 14-36 0,0-8 11 0,-3 11 22 15,0 12 15 1,-3 6-1-16,-3 8 1 0,0-5-25 16,0-9-5-16,0-4-3 0,0-9-5 15,3-5-2-15,0-5-2 16,0-5-3-1,3-6-8-15,3-13-5 0,3-13-2 16,0-5-1-16,3-3-9 16,6-3-2-1,0 5 19-15,0 6 9 0,-1 13 7 16,1 8 3-16,0 8 6 16,-3 8 3-16,0 13-6 15,-6-2-3-15,0-4-6 16,0 1-4-16,0-5 0 15,-3-3-1-15,6-6-36 0,0-2-13 16,0-5-4-16,3-6-1 16,-1-15-18-1,4-1 5-15,0 3 48 16,0 6 62-16,-3 2 31 16,0 5-17-16,0 8-7 15,0 9-17-15,3-1-6 16,-1 0-15-16,1 3-3 0,0-3-2 15,-3-2-3-15,3-3-1 16,0-6-3-16,0-4-3 16,0-4-20-16,0-12-8 15,2-6 0-15,1 0 2 16,-3 0 11-16,-3 6 6 16,-3 5 27-16,-3 7 15 0,-6 12 7 15,-6 20 5 1,-6 14-8-16,-6 10-1 0,-6 6-3 15,-2-1-1-15,2-2-16 16,-3-8-6-16,6 3-35 16,3-11-16-16,0-3-110 15</inkml:trace>
  <inkml:trace contextRef="#ctx0" brushRef="#br0" timeOffset="29263.9056">6946 9837 148 0,'3'-8'55'0,"0"14"-30"0,0-1-7 0,0 0 20 16,0 8-8-16,0 14-2 16,0 10-10-16,0 16-1 15,-3 10-10-15,-3-4-4 0,0-7-2 16,3-4-1-16,-3-6 2 0,0-10-14 15,3-8-7 1,-3-8-78-16,0-8-43 16</inkml:trace>
  <inkml:trace contextRef="#ctx0" brushRef="#br0" timeOffset="29447.0281">6762 10128 304 0,'-3'-5'115'0,"9"5"-62"0,8-3-64 16,-2 1 16-16,6-6-4 16,3 0 3-16,6 3-1 15,6-1-2-15,-1 4 0 16,4 2-10-16,0 5-2 0,2-2-56 16,-5-3-25-16,-3 2-15 15</inkml:trace>
  <inkml:trace contextRef="#ctx0" brushRef="#br0" timeOffset="29712.0012">7134 10139 248 0,'-21'13'93'0,"18"3"-50"0,0 10-46 0,3-10 19 16,3 5-3 0,3 3 4-16,0 0 0 0,3-3-1 15,6-5-8-15,5-5-1 0,7-9 0 16,0-4-3-16,3-6-1 15,0-11-1-15,-7 1-2 16,-8-1 1-16,-6-5 1 0,-9 3 1 16,-6 0 3-16,-6 0-3 15,-6 0-2-15,-5 10-11 16,-1 3-6-16,3 3-28 16,3 2-9-16,0 1-47 15,12 2-41 1,6-3 57-16</inkml:trace>
  <inkml:trace contextRef="#ctx0" brushRef="#br0" timeOffset="30069.9614">7369 10179 236 0,'-12'31'88'0,"24"-7"-48"0,-3 3-45 16,-6-20 15-16,6 4-6 15,-3-3 2-15,3-3-1 0,-1 1 0 16,1-4-3-1,3-7-8-15,0 0-1 0,0-3-8 16,0-3-1-16,-3 1 7 0,0 2 2 16,0 2 2-16,0 6 4 15,3 8 4-15,-3 3 3 16,3-1 2-16,-1 1 2 16,1-3 4-16,0-3 3 15,3-5 6-15,0 0 6 16,-3-2-5-16,0-12 0 15,0 1-9-15,-3-3-4 16,-6 0-6-16,-3-2-2 16,-3-1-1-16,-3 1-2 0,-3 2-13 15,0 5-4-15,-3 1-18 16,3 2-7 0,9 5-93-16,9 6 27 15</inkml:trace>
  <inkml:trace contextRef="#ctx0" brushRef="#br0" timeOffset="30431.7973">7884 10091 208 0,'3'-5'79'0,"0"2"-42"0,-9 9-28 16,3-4 22-16,-3 4-13 16,-6 4 0-16,-3 3-1 15,-3 6 1-15,0 7-10 0,3 3 0 0,1 1-1 16,8-1-3-16,6-3-1 15,3-2-1 1,9-6 1-16,2-7-2 0,1-8 2 16,3-9-2-16,0-4-1 15,0-6-4-15,-6-3-2 16,0-4 5-16,-9-1 2 16,0 0 3-16,-6 5 0 15,-3 6 4-15,0 3 5 16,0 12-9-1,3 6-5-15,3 5-2 16,6 6-1-16,0-1 3 16,3 1 0-16,0-3 1 0,2-3-25 15,1-5-8 1,0-3-32-16,3-2-11 0,-3-8-24 16</inkml:trace>
  <inkml:trace contextRef="#ctx0" brushRef="#br0" timeOffset="30685.2373">8021 10173 200 0,'0'0'77'0,"3"-2"-42"0,9 12-32 16,-6-2 15-16,0 8 13 15,-1 5 9-15,-2-2-3 16,0-1 1-16,0-2-22 16,0-3-5-16,0-2 0 0,-3-3-1 15,0-3 4-15,0-2 6 16,0-3 2-16,0-3-7 15,0-2-2-15,0-14-12 0,0 3-3 16,3-5-6 0,3 3-2-16,3 2-13 0,6 0-3 15,6 3-30 1,0 0-12-16,6-1-26 16,5 4-50-16,-2 2 40 15</inkml:trace>
  <inkml:trace contextRef="#ctx0" brushRef="#br0" timeOffset="31045.554">8369 10102 224 0,'-6'0'85'0,"-3"8"-46"0,-3-8-26 0,6 2 24 16,-6 9-10-16,-6 0-1 0,1 2-13 15,-1 11-5-15,3 2-5 16,3 1 4 0,3-1 3-16,6 0-1 0,6-4 2 0,6-4-6 15,6-7-3-15,0-6-1 16,6-8 1-16,-4-5-3 15,1-7 0-15,0-7-1 16,-6-7 0-16,-3-2 0 16,-6-14-2-16,-3-3-4 15,-6-2 0-15,0 5-1 16,-3 5 3-16,0 11 8 16,3 5 4-16,0 8-6 15,0 8 1-15,3 14-6 16,3 15-1-16,0 10 3 0,6 14 1 15,3 3 4-15,0 0 1 16,0-11-1-16,6 5 1 16,0-5-7-16,6-8-1 15,3-8-51-15,-1-7-20 16,4-6-39 0</inkml:trace>
  <inkml:trace contextRef="#ctx0" brushRef="#br0" timeOffset="31286.907">8684 10110 352 0,'-5'-13'132'0,"2"15"-72"0,-6-12-61 0,3 15 25 15,-3 0-16-15,-6 3-2 16,0 3-4-16,0 2-2 16,3 3 1-16,3 2-6 0,3 6 1 0,9 0-3 15,3 0 2-15,3 0 3 16,0-1 1-16,-3 1 1 15,-6 0 2 1,-3-3 3-16,-6 0 2 16,-3-5-6-16,-6-5-2 15,-2-3-64-15,-7 0-29 0,0-6-45 16</inkml:trace>
  <inkml:trace contextRef="#ctx0" brushRef="#br0" timeOffset="49468.8783">2782 11308 200 0,'-21'3'74'0,"18"0"-40"0,0-1-22 16,3-2 21-16,0 0-4 16,0 0 3-16,0 0-12 15,6 3-4-15,3-3-9 16,9 0-1-16,6-3 4 0,0 1-4 15,2-1-1-15,4 3-5 16,3 0 0-16,-6 0 0 0,-1 0 2 16,-5 0-1-16,-3 0 2 15,-3 0-2-15,-3 0-1 16,-3-3-21-16,-3 1-11 16,0-1-22-16,3-2-6 15,-6-1-36 1,0 1-23-16,0 0 54 15</inkml:trace>
  <inkml:trace contextRef="#ctx0" brushRef="#br0" timeOffset="50053.0806">3014 11057 124 0,'-6'-8'49'0,"6"5"-26"0,-18 1-9 16,12 2 17-16,-3 0 0 16,-2 0 2-16,-4-3-12 0,-3 3-3 15,-3 3-10-15,-9-1 4 0,-3 6 1 16,-5 6-6-16,-1 12-4 16,-3 3-2-16,-2 8-1 15,8 8 4 1,-3 13 2-16,13 6 9 0,11 7 2 15,15-7 0-15,9-3 0 16,14-6-9-16,13-10-5 16,18-8 2-16,5-13 1 15,13-13 4-15,-4-19 4 16,7-19-6-16,-1-5 0 16,-6-10 5-16,-14-11 1 0,-15-5 10 15,-16-3 7 1,-20-5-5-16,-8 8-1 0,-13 5-10 15,-9 8-2 1,-3 5-7-16,-6 6-4 0,1 10-15 16,-1 3-4-16,6 5-26 15,6 3-13-15,7 7-65 16,5 4-27-16,3-4 26 16</inkml:trace>
  <inkml:trace contextRef="#ctx0" brushRef="#br0" timeOffset="52051.6849">3559 11284 120 0,'3'-2'46'0,"-3"2"-24"15,3 0-10-15,-3 0 16 0,0 0 1 16,0 0 19 0,3 8-12-16,0 2-18 15,0 4-2-15,0 4-2 0,-3 9-3 16,0-4 1-16,0 1-3 15,0-8 0-15,0-3-3 16,0-2-1-16,0-3-3 16,0-3-2-16,0 0 3 15,0-5 2-15,0 0-2 16,0-2-2-16,-3-9 0 0,3-5-1 16,0-2-3-16,0-1 0 15,3-5-3-15,3 3 1 16,3 0 3-1,0 3 1-15,2 2-2 0,1 2 0 16,0 7-1-16,3 1 0 16,6 6 3-16,-3 6 2 15,-3 1 4-15,-3 7 4 16,-3-1 0-16,-4 5 2 16,-2 4-2-16,0-4 0 15,-9-2-3 1,1 0-1-16,2-6-1 15,0-10 0 1,3-7-7-16,6-4 0 0,-1-5-1 16,7-2-1-16,0-1-1 15,3 1 1-15,0 2 1 16,3 2-1 0,0 4 4-16,3 5 0 0,2 5 7 15,-5 5 4-15,0 3 1 16,-3 0 1-16,-3 2-2 15,-3 1-1-15,-3 5-5 16,0 0-1-16,-3 2-6 16,0-2-2-16,0 0-23 15,0-6-6-15,3-2-36 16,0-2-13-16</inkml:trace>
  <inkml:trace contextRef="#ctx0" brushRef="#br0" timeOffset="52455.9848">4136 11234 196 0,'-21'-2'74'0,"18"2"-40"0,-2 0-24 0,2 2 20 15,-6 4-9-15,-3 1 0 16,0 4-10-16,0 5-2 15,0 2-5-15,3 14-7 0,3-3-1 0,3-2 2 16,6-3 3 0,3-9-2-16,3-1 0 0,3-6 1 15,0-6 2-15,0 1-3 16,6-11-2-16,2-8-5 16,-2 0 0-16,-3-5 6 15,-12 3 6 1,-3-1 2-16,0 3 2 0,-6 3 4 15,3 2 3-15,0 6-6 16,0 2-3-16,3 3-1 16,3 6-1-16,3 2-5 15,3 0 1-15,0-1 0 16,3 1 0-16,0 0-14 16,-3-2-5-16,0-1-19 15,3-5-8-15,0 0-58 16</inkml:trace>
  <inkml:trace contextRef="#ctx0" brushRef="#br0" timeOffset="52682.3019">4282 11232 196 0,'-3'5'74'0,"9"5"-40"0,3 12-31 0,-3-9 17 16,0 11 14-16,9 10 8 15,-3 0-2-15,-3 3-1 0,-9 1-22 16,0-4-8-16,-6 0-2 16,-3-5-4-16,-3-5-2 15,-3-5-27-15,-3-6-10 16,-6-8-37-16,-5-13-14 16,-1-8-18-16</inkml:trace>
  <inkml:trace contextRef="#ctx0" brushRef="#br0" timeOffset="52817.6123">4243 11126 240 0,'3'0'90'0,"0"-8"-48"0,6 8-58 16,-3 0 12-16,0 0-56 16,0 0-23-16,3 0 3 0,0 0 5 15</inkml:trace>
  <inkml:trace contextRef="#ctx0" brushRef="#br0" timeOffset="53071.008">4398 11261 200 0,'-21'23'77'0,"30"-7"-42"0,-15 8-37 0,12-8 14 16,0 8 3-16,0-3 4 16,0 0 2-16,3-5 2 15,0-5-13-15,3-3 5 0,3-6 5 16,3-10-7-16,0-8 0 15,-4 1-3-15,1-7-1 0,-6 4 1 16,-3-3 1-16,-6 0-3 16,-6 2-3-16,-6 3-9 15,0 3-3-15,-2 2-18 16,2 6-7-16,0 2-32 16,3 3-13-16,3 0-31 15</inkml:trace>
  <inkml:trace contextRef="#ctx0" brushRef="#br0" timeOffset="53311.3292">4633 11311 204 0,'21'24'77'0,"-18"-14"-42"0,-3 14-34 16,0-16 14-16,0 5-2 16,-6-2 5-16,-3-1 5 15,3-10 3-15,-3 0-13 16,1-2 1-16,-1-11 5 0,3-6-7 15,3 1-10 1,6-4-6-16,3 4-1 0,5-1 3 16,1 3-1-16,6 6-1 15,0 2-17-15,0 3-7 16,-3 2-40-16,0 0-19 16,0 1-5-1</inkml:trace>
  <inkml:trace contextRef="#ctx0" brushRef="#br0" timeOffset="53476.9095">4863 11255 260 0,'-3'19'99'0,"6"-6"-54"0,0 8-48 16,0-10 16-16,0-1-7 16,-1 6-1-16,1 6-8 15,0-4-2-15,-3 1-62 16,0-6-25-16,3-5-5 15,-9-6 3-15</inkml:trace>
  <inkml:trace contextRef="#ctx0" brushRef="#br0" timeOffset="53760.4545">4830 11070 212 0,'0'-13'79'0,"18"2"-42"0,-6-5-56 0,-3 3 5 15,-1-11-2-15,1 3 4 16,3 0 5-16,0 3 4 16,0-1 2-16,0 8-10 0,0 6-3 15,0 5 11-15,0 11 8 16,-3 15 21-16,-3 1 8 16,0 4-2-16,-3 14-2 15,-3 3-12-15,0 0-4 16,0-1-10-16,0 1-3 15,-3 0-8-15,0-9-3 16,0-4-60 0,0-9-62-16,-3-5 36 15</inkml:trace>
  <inkml:trace contextRef="#ctx0" brushRef="#br0" timeOffset="54181.7624">4913 11197 272 0,'6'-2'104'0,"6"2"-56"0,3-14-58 16,-6 12 16-16,3-1-6 15,0 0 0-15,3 1-3 16,2 2 2-16,10 2 1 16,-6-2 0-16,0 6 0 0,0 4 0 15,-3 3 0-15,-4 3 6 16,1 3 4-16,0-1 3 0,-3 1 5 15,-3-3-8-15,0-3-3 16,0-2-4 0,0-3 0-16,0-3-9 0,0-5-1 15,6-5-14 1,2-6-6-16,-2-2-6 16,0-1 0-16,-3 1 16 0,-3 3 9 15,-3 4 17-15,-3 6 9 16,-3 8 6-16,-6 11 5 15,-6 15-6-15,-3 6-2 16,0 5-1-16,0-3 2 16,4 1-12-16,2-6-6 15,0-6-16-15,3-4-7 16,6-6-26-16,3-2-8 16,6-12-68-16</inkml:trace>
  <inkml:trace contextRef="#ctx0" brushRef="#br0" timeOffset="54512.1809">5705 11261 232 0,'0'-3'88'0,"-3"6"-48"0,3 5-47 15,0 0 14-15,-3 2 15 16,3 3 10-16,-3 9-3 0,3 4-2 15,6-2-15 1,3 2-8-16,6-5 0 0,0-5-1 0,3-2 3 16,2-7-1-1,4-7 2-15,0-7-2 0,-3-9 0 16,-3 0 1-16,-6 0 1 16,-3-5 1-16,-9 2 2 15,-9-2-3-15,-6 3-2 16,-3 2-9-16,-3 2-3 15,-3 4-25-15,0 2-9 16,7 3-30-16,5-1-12 16</inkml:trace>
  <inkml:trace contextRef="#ctx0" brushRef="#br0" timeOffset="54726.4234">6059 10954 288 0,'-6'-3'107'0,"0"6"-58"0,-3-1-57 16,-6 17 31 0,1 5-12-16,-1 10 2 15,6 6 2-15,3 2-9 16,3 3-1-16,6 0 1 0,6 8-5 16,-3-11-3-16,0-2-6 15,-3-8 0-15,0-3-20 16</inkml:trace>
  <inkml:trace contextRef="#ctx0" brushRef="#br0" timeOffset="54859.8802">5791 11292 316 0,'0'-2'118'0,"15"2"-64"0,18 0-54 0,-12 0 23 15,17 0-15-15,10-3-4 16,0 0-21-16,2 1-9 15,-2-3-112-15,-3-3-51 16</inkml:trace>
  <inkml:trace contextRef="#ctx0" brushRef="#br0" timeOffset="57393.376">6681 11216 228 0,'-24'-3'88'0,"18"6"-48"0,-20 2-31 15,20 0 22-15,-6 3-13 0,0 5-2 16,-3 6-5-16,0 2 0 16,3 6-6-16,3 2-3 0,9 0-1 15,3 3-4-15,6-9 2 16,6-1-8-16,9-9-2 15,0-3-14-15,0-4-6 16,2-6-11-16,-2-6-3 16,0-7-12-1,-3-8-17-15,-3 0 27 16,-6 0 56-16,-3-1 27 16,-4 7 14-16,-5 1 3 15,-3 6-14-15,-2 3-6 16,-1 5-13-16,0 5-2 0,0 3-11 15,3 6-4-15,3 7-2 16,6 0-4-16,3-3 0 0,5-2 4 16,1-5 3-16,0-6 3 15,6-2 3-15,0-6-1 16,-3-5 2-16,0-5 3 16,-6 0 1-16,-7-3-4 15,-7-5 1-15,-7 2-5 16,-3 1 1-16,-3 2-7 15,0 3-1-15,0 2-16 16,0 3-4-16,3 0-28 16,3 3-9-16,3 2-54 15</inkml:trace>
  <inkml:trace contextRef="#ctx0" brushRef="#br0" timeOffset="57905.5118">6961 11274 220 0,'-6'16'82'0,"6"-3"-44"0,3 6-44 0,-3-9 12 15,0 6 5-15,-3 3 7 16,3-4 11-16,-3 1 4 16,0-5-17-16,3-3-7 0,0-3-2 15,0-5-4-15,0-3 0 16,0-7-10-16,3-6-3 15,0-8-2-15,3 0 2 0,0 1 1 16,0 1 3 0,3 6 2-16,0 6 2 0,0 2-1 15,3 8-1-15,-3 5 14 16,0 6 5-16,-1 2 1 16,-2 0 1-16,-3 1-5 15,0 1 0-15,0-1-7 16,-3-4-1-16,3-2-2 15,-3-3-2-15,3-2-2 16,0-8 1-16,6-3-8 16,0-5-4-16,3-3-2 15,0 0-1-15,0 3 9 16,-3 2 6-16,0 3 1 16,3 5 0-16,0 9 9 0,-4 2 4 15,1 5 2-15,-3 0 1 16,0 3-6-16,-3 0-2 15,0 2-4-15,0 1-3 16,0-6-5-16,-3-13-2 16,0 0-41-16,6 0-17 15,0 0-60 1</inkml:trace>
  <inkml:trace contextRef="#ctx0" brushRef="#br0" timeOffset="58401.1294">7300 11279 260 0,'-6'8'96'0,"6"0"-52"0,0 5-54 15,0-5 16-15,0 3 3 16,-3 5 3-16,0-3 6 16,1 5 3-16,-1 1-7 15,0-14-7-15,0 1-9 16,3-6-2-16,3-14-25 15,3-4-1 1,-1-3-1-16,1-1 10 16,6 4 6-16,-3 2 9 15,6 3 3-15,-3 5 14 16,0 8 5-16,0 8 5 16,-3 5 2-16,-3 3-1 0,0 0-2 15,-3 0-4 1,0 2-2-16,-3-2-8 0,0-3-4 15,3-2-1-15,6-16-4 16,-1-6-2 0,4-2-2-16,0 0 1 15,0-1 2-15,0 4-1 16,0 2 1-16,0 5 0 16,3 3 5-16,-3 8 3 15,-3 3 3-15,0 10 3 16,-1 0-5-16,1 0-1 15,0-5-2-15,0-3-2 16,-3-2-30-16,3-3-13 0,0-6-33 16,0-2-13-1,3-13-1-15</inkml:trace>
  <inkml:trace contextRef="#ctx0" brushRef="#br0" timeOffset="58715.6952">7658 11247 244 0,'-9'8'90'0,"9"0"-48"0,-3 8-49 16,3-5 14-16,0 2 8 16,3 3 7-16,0 10 1 15,3-2 0-15,0-3-12 16,2-5-7-16,4-3 0 0,0-2-1 16,0-6 1-16,0-10-2 15,0-8-2-15,-3 0 1 0,0-6-1 16,-3 3 0-16,0 0 0 15,-3 3 4-15,0 5 2 16,0 0 4 0,0 6 1-16,-3 2-8 0,3 5-3 15,3 3-1-15,3 5 0 16,-4 0 1-16,-2 6 0 16,6-3-22-16,0-6-8 15,0-2-29-15,0-3-10 16,3-7-43-1</inkml:trace>
  <inkml:trace contextRef="#ctx0" brushRef="#br0" timeOffset="59062.0012">7920 11279 200 0,'-9'24'77'0,"15"-8"-42"0,-3 18-32 15,-1-18 15-15,-2 0 4 16,0 3 6-16,0-4-4 15,0-1 0-15,0-4-13 16,0-2-4-16,0-3-1 0,0-5-5 16,0 0-3-16,3-10-2 15,0-6 3-15,3-5-5 16,0-3 2-16,3 3 0 16,0 2 2-16,3 3 1 15,0 6 3-15,0 5 10 16,0 5 7-16,0 5-1 0,-3 3 1 15,0 2-6-15,0 6-3 16,-4 5-5-16,1-2-4 16,0-6-7-16,0-2-1 15,0-3-35-15,3-11-12 16,3-8-21-16,0-2-8 16,3-3-10-1</inkml:trace>
  <inkml:trace contextRef="#ctx0" brushRef="#br0" timeOffset="59197.9589">8211 11269 272 0,'0'13'101'16,"0"0"-54"-16,3 8-53 0,-3-10 19 15,0 7-8-15,0 4 0 0,0 1-3 16,0-4-2-16,0-3 1 16,0-3-37-16,0-5-13 0</inkml:trace>
  <inkml:trace contextRef="#ctx0" brushRef="#br0" timeOffset="59361.849">8202 11131 308 0,'-12'0'115'0,"9"11"-62"0,3-6-60 16,0-5 19-16,0 0-24 15,6 3-4-15,0-1-16 16,6 6-8-16,6-3-62 15,0 3-26-15,6 0 53 0,0 0 26 16</inkml:trace>
  <inkml:trace contextRef="#ctx0" brushRef="#br0" timeOffset="59543.5881">8473 11184 232 0,'-39'11'88'0,"34"-6"-48"0,-10 5-38 0,9-2 19 16,-3 3-7-16,-3 5 0 15,0 5-2-15,3 0 2 16,3 11-7-16,6-3-2 0,3-5-1 16,6 2-11-16,3-10-5 15,12-3-19-15,-1-5-5 16,4-2-14-16,3-22-4 0</inkml:trace>
  <inkml:trace contextRef="#ctx0" brushRef="#br0" timeOffset="59887.5146">8667 11255 248 0,'-9'-15'93'0,"3"12"-50"0,-9 0-28 16,9 3 24-16,-6 6-8 16,-3 1-1-16,0 4-14 15,-3 2-5-15,6 3-7 16,1 8-1-16,2-3 1 0,6 6-5 16,3-6 1-16,3 0 0 15,3-8 2-15,5-2-8 16,1-6-1-16,6-10-7 15,-3-6-4-15,0 1 7 0,-3-1 6 16,0 0 4-16,-3 6 3 16,0 0 5-1,-3 5 4-15,0 8-2 16,0 2 0-16,0 4-5 0,2-4-3 16,-2-2 0-16,0-3-1 15,6-2-9-15,0-6-4 16,0-2-22-16,0-8-10 15,0-3-14-15,0-5-6 16,0-3-15 0,0-2-23-16,-3-14 39 15</inkml:trace>
  <inkml:trace contextRef="#ctx0" brushRef="#br0" timeOffset="60041.0441">8798 10956 268 0,'-3'-37'101'0,"3"53"-54"0,3-18-50 15,-3 15 19-15,3 5-10 16,0 9-1-16,3 10 9 15,-1 5 5-15,1 3-10 16,0 3-2-16,0 2-3 0,0-2 0 16,-3-6 2-16,0-8-25 15,0-4-12-15,0-4-101 16</inkml:trace>
  <inkml:trace contextRef="#ctx0" brushRef="#br0" timeOffset="60246.9132">8667 11192 328 0,'-6'-3'123'0,"15"3"-66"0,3 3-69 0,-1-3 20 16,7 0-8-16,6 0 0 15,3 0 2-15,6-3 3 16,2 3-2-16,1 0-22 0,0-10-9 15,-1-1-63-15,-2 3-26 16,-6 11 14 0</inkml:trace>
  <inkml:trace contextRef="#ctx0" brushRef="#br0" timeOffset="60477.8182">9071 11205 260 0,'-6'5'96'0,"6"3"-52"0,0 11-43 16,0-6 19-16,0 8-5 16,-2 8 1-16,-1 6-6 15,3-6-4-15,0-3-3 16,-3-5-14-16,0-7-4 0,6-6-112 15</inkml:trace>
  <inkml:trace contextRef="#ctx0" brushRef="#br0" timeOffset="60876.64">9083 11062 360 0,'-12'3'134'0,"12"0"-72"0,3-3-79 0,0 0 17 16,3 2-11-16,0 1-1 16,3-1-7-16,0 4-2 15,3-1 11-15,6 0-22 0,0 1-5 16,-3 2-1-16,0 0 0 0,-7 5 19 16,-2 5 9-16,-3 3 29 15,-3 6 12 1,-3 2 2-16,0 0 1 0,6 0-17 15,0-2-5 1,3-6-4-16,3 3 2 0,0-6 6 16,3-10 2-16,3-8-7 15,-3-5-4-15,0-3 0 16,-3-3 0-16,-3-2 1 16,-3-3 0-16,-6-2-2 15,-3-1 1-15,-3 1-9 16,-3-1-3-16,0 1-24 0,3 4-9 15,3 4-33 1,6 2-85 0</inkml:trace>
  <inkml:trace contextRef="#ctx0" brushRef="#br0" timeOffset="61117.3218">9339 11195 200 0,'33'26'77'0,"-27"-13"-42"0,9 11-17 0,-9-13 23 15,-3 2-8-15,0-3 0 16,-3 1-9-16,0-3-3 15,0-3-12-15,0-5 3 0,3 0 4 16,3-5-10-16,0-6-4 16,6-5-6-16,2-2 0 15,7 2 2-15,6 0 3 16,3 6-2-16,3 4-2 16,-4 6-1-16,1 8 0 15,-3 8 5-15,-6 3 3 0,0-1-1 16,-7-2-2-16,-2-3-36 15,0-2-16 1,0 2-80-16</inkml:trace>
  <inkml:trace contextRef="#ctx0" brushRef="#br0" timeOffset="64692.0065">10185 11144 128 0,'3'0'49'0,"-3"6"-26"0,0-12-16 16,0 6 13-16,3 6-6 16,0-1 2-16,0 3 8 15,0 2 5-15,0 4-15 16,-3 1 5-16,0 1 2 0,3-2-3 16,-3-4 2-16,2 1-9 0,-2-3-2 15,0-3-3-15,0-5 1 16,0 0 0-16,0 0 1 15,3-3-4-15,0-5-1 16,0-2-6-16,0-1 0 16,0-7-4-16,0-1 2 15,3 3-2-15,0 3 0 16,6 5 1 0,6 16 2-1,-3 5 6-15,-3 3 6 16,0 3 7-16,-3-1 3 15,-3 1-3-15,0-3 1 16,0-3-5-16,-4-5 1 16,1 0-7-16,0-6-1 0,0-2-2 15,3-5-2-15,0-6-2 16,3-4-1-16,6-1-5 16,3 3-2-16,0-1 2 15,0 6 5-15,-3 3 0 16,-1 2-1-16,4 6 5 15,-3 2 1-15,-3 6 0 16,3 0 1-16,-3-1-2 16,-3 1 2-16,0-3-13 15,-3 0-6-15,3-6-31 16,0-2-15-16,0-2-27 16,2-4-36-1,1-2 41-15</inkml:trace>
  <inkml:trace contextRef="#ctx0" brushRef="#br0" timeOffset="64962.3778">10670 11123 212 0,'-6'-3'82'0,"6"9"-44"0,-3-1-36 0,3-2 17 15,-3 5 1-15,0 5 2 16,0 3 2-16,3 2 0 16,0 6-13-16,6 0 2 0,0 0 1 15,3-6-1-15,6-5 0 16,3-5-5-16,2-5 0 15,1-6-3-15,-3-7 2 16,0-1-4-16,-6-2 0 16,-3 0 1-16,-6-3 2 15,-6-5-5-15,-3 2-3 0,-12 3-15 16,0 3-4-16,3 0-16 16,0 2-4-16,0 3-24 15,4 3-12-15,2 2-22 16</inkml:trace>
  <inkml:trace contextRef="#ctx0" brushRef="#br0" timeOffset="65411.4937">10848 11202 228 0,'15'19'88'0,"-9"-6"-48"0,0 3-31 16,-3-8 22-16,0 0-6 15,-3-3 3-15,0 1-5 0,0-6 0 16,0 0-12-16,0 0-2 0,-3-6 1 15,3-2-11-15,0-2-1 16,0-3-8-16,3-3-4 16,3-3-3-16,0 3-3 15,3 6 3-15,3 2 0 16,0 8 5-16,6 2 3 16,0 4 2-16,-1-1 5 15,1 0 3-15,0 1 2 16,-3-4 5-16,3-2 3 15,0 0-4-15,-3-5 1 0,0-3-5 16,-4-3-2 0,-2 1 2-16,0-3 0 0,-6-1-1 15,-6 1-2-15,-3 5 1 16,-3 3-1-16,-3 5-3 16,-5 5 0-16,-4 11 6 15,3 3 3-15,3 2 8 16,6 3 5-1,3-1 2-15,6 1-1 0,6 0-10 16,6-6-6-16,3-4-17 16,6-6-4-16,3-6-46 15,8-7-19-15,4-3-40 16</inkml:trace>
  <inkml:trace contextRef="#ctx0" brushRef="#br0" timeOffset="65996.1813">11613 11062 264 0,'-3'3'99'0,"0"0"-54"0,-2 4-24 16,-1-1 30-16,-3-1-23 16,-3 3-7-16,-3 0-11 15,0 3-5-15,3-1-2 16,3-2 0-16,3 0 0 0,3 0-6 15,3 0-2-15,6-3-3 16,6 3 0-16,3 0 5 0,0 0 1 16,3 3 4-16,-3 2 1 15,-4 0 7-15,-8 0 4 16,-6 0 6-16,-2 1 4 16,-4-1-8-16,-6-3-4 15,0-4-12-15,-6-4-5 16,0-2-22-16,0-2-7 15,3-4-34-15,7-1-11 16,8-1-56 0</inkml:trace>
  <inkml:trace contextRef="#ctx0" brushRef="#br0" timeOffset="66356.6293">11709 11068 296 0,'-6'7'110'0,"6"-1"-60"0,0 4-61 15,0 4 16-15,0 4 2 16,0 1 8-16,0 2 5 16,3 0 5-16,3-3-13 15,0-2 0-15,6-2 1 0,-1-4-5 16,4-5 0-16,3-5-13 16,0-2-6-16,0-6 0 15,-3-3 4-15,-3-10-1 16,0 3 1-16,-3-1 4 15,-4 3 1-15,1 3 8 0,-3 2 4 16,0 3 1 0,0 6 3-16,0 4-7 0,0 12-4 15,0-1-2-15,3 3 1 16,0 0 1-16,3 0 1 16,0-1-7-16,0 1 0 15,0-2-23-15,3-7-8 16,0-1-27-16,3-6-11 15,-4-3-50 1</inkml:trace>
  <inkml:trace contextRef="#ctx0" brushRef="#br0" timeOffset="66776.6642">12054 11123 252 0,'-3'8'96'0,"3"8"-52"0,3 2-47 15,0-7 19-15,0 8 8 16,0 7 9-16,0 6-2 15,0-1-1-15,6 4-16 16,-3-6-7-16,0-3-2 0,-3-4-3 16,0-7 1-16,0-4-11 15,-9-8-17 1,3-1 1-16,-3-15-14 31,3 0 21-31,0-6 11 0,0-2 20 16,0-3 9-16,0 1 0 15,0-4-2-15,3-5-9 0,0-2-3 16,0-6-5-16,9 1-1 16,3-9-1-1,3 8-2-15,-4 11 3 16,4 8 2-16,0 13 2 0,0 11 3 16,-3 7-7-16,-3 9-2 15,-6 5 1-15,-6 2 3 16,-3-2-2-16,-6-3-2 15,-6-2-16-15,3-4-5 16,0-4-30-16,4 0-10 16,-1-6-68-1,6-5-39-15,3-3 79 16</inkml:trace>
  <inkml:trace contextRef="#ctx0" brushRef="#br0" timeOffset="67107.4445">12277 11073 288 0,'3'8'107'0,"3"0"-58"16,3 2-53-16,-3-4 18 0,0-1-2 16,3 5 3-16,3-4 3 15,-3-1 3-15,3-2-11 16,3-6 3-16,-4-2 1 0,1-1-10 16,-3-1-4-1,-3-4-3-15,-6 0 2 0,0-2-7 16,-6 0 1-16,-6 5 1 15,0 3 3-15,-2 2 0 16,-1 8-1-16,3 3 0 0,0 5 3 16,3 6 11-16,3 2 6 15,3 0-2-15,3 0 0 16,6-2-8-16,0 0-4 16,6-4-17-16,3-4-5 15,3-3-21-15,2-5-9 16,1-6-28-16,-3-2-14 15,0-3-10 1</inkml:trace>
  <inkml:trace contextRef="#ctx0" brushRef="#br0" timeOffset="67409.1651">12512 11078 216 0,'-9'3'82'0,"15"2"-44"0,-6 8-33 0,3-7 17 0,0 7 5 15,-3 0 6-15,3 0-4 16,0 0-3-16,0 1-14 15,-3-4-3-15,3-2 1 0,-3-2-4 16,0-1-1-16,0-5 9 16,0 0 2-16,0-3 6 15,0 1 1-15,0-4-8 16,0-4-4-16,0-4-4 16,6 1 0-16,0 0-4 15,0 2 0-15,0 1-3 16,9 2-7-1,0 3 1-15,0 2-19 16,0 0-8-16,-1 3-21 16,4 0-6-16,3-2-47 15,3-1-55 1,9-2 54-16</inkml:trace>
  <inkml:trace contextRef="#ctx0" brushRef="#br0" timeOffset="67678.2158">13021 10866 244 0,'3'-26'90'0,"12"13"-48"0,-6-6-29 0,-6 14 22 15,-9-3 10-15,0 0 7 16,-6 0-16-16,0 3-7 16,-2 5-17-16,-4 2-10 0,-3 9-4 0,0 8-4 15,-3 4 1-15,3 14 3 16,3 3 3-16,4 5 2 15,5 0 1-15,3-3-2 16,3-5-2 0,0-5-8-16,0-3-5 0,6-5-18 15,0-3-5-15,0-5-36 16,-3-5-14-16,-6-3-32 16</inkml:trace>
  <inkml:trace contextRef="#ctx0" brushRef="#br0" timeOffset="67875.6656">12658 11036 304 0,'-15'-13'115'0,"18"15"-62"0,0-2-62 0,-3 0 20 15,6 0-8-15,0-2 3 16,6 2 3-16,3-3 2 16,6 3-5-16,3 0-4 15,2 0-1-15,4 0-1 0,3 0 2 16,-3 0-17-16,-1 0-6 15,1 3-21-15,3-1-9 16,-6 1-19-16,-3-1-8 16,-4 1 20-1</inkml:trace>
  <inkml:trace contextRef="#ctx0" brushRef="#br0" timeOffset="67996.7417">13042 11041 268 0,'9'11'87'16,"0"2"-28"-16,-3 0-22 15,0 8-25-15,0-2-8 0,0-3-1 0,0-3-2 16,-3 0-1-1,0-2-30-15,0-3-15 0</inkml:trace>
  <inkml:trace contextRef="#ctx0" brushRef="#br0" timeOffset="68157.776">13066 10896 344 0,'-15'-8'129'0,"12"5"-70"0,3 0-69 15,0 3 20-15,3 0-26 0,3 0-4 16,0 0-8 0,3 0-2-16,3 0 16 15,3 3-43-15,0 0-16 0,2-1-27 16</inkml:trace>
  <inkml:trace contextRef="#ctx0" brushRef="#br0" timeOffset="68359.257">13262 10933 260 0,'-6'18'96'0,"-5"-13"-52"0,-1 22-43 0,6-14 19 16,0 0-5-16,-3 3 1 16,0 3 0-16,3 5 3 15,0-3-11-15,3 0 0 0,6-3 2 16,3-2-6-16,3 0 0 16,6-5-18-16,3-3-5 15,2-6-22-15,4-4-9 16,3-6-44-1,-6-3-46-15,-3 1 46 16</inkml:trace>
  <inkml:trace contextRef="#ctx0" brushRef="#br0" timeOffset="68523.899">13399 11025 260 0,'-9'-8'99'0,"3"8"-54"0,6 3-39 0,0 2 20 0,0 3-5 16,0 3-1-16,3 5 5 15,-3 7 1-15,3-1-13 16,0-4-3-16,0-2-3 0,3 0-3 15,-3-3-3-15,0-2-27 16,0-3-12-16,0-3-50 16,0-8-20-16,0 1-4 15</inkml:trace>
  <inkml:trace contextRef="#ctx0" brushRef="#br0" timeOffset="68668.955">13376 10888 340 0,'-12'-8'129'0,"6"8"-70"0,6 0-67 0,0 0 23 16,0 0-23-16,0 0-7 16,6 2-3-16,0 1 0 15,3 2 10-15,2 1-35 0,16-6-16 16,0 0-57 0</inkml:trace>
  <inkml:trace contextRef="#ctx0" brushRef="#br0" timeOffset="69058.8418">13667 10903 236 0,'3'3'88'0,"-3"0"-48"16,0-1-20-16,0-2 31 16,-6 22-22-16,-6-7-13 15,-3 4-8-15,1 2-5 16,-4 3 0-16,3 0 2 0,3 8-4 16,3-6-1-16,6-2 2 15,3-3 1-15,3-5 1 16,3-3 2-16,3-5-12 15,3-3-3-15,0-7-3 16,0-6 0-16,0-3 4 16,-4-2 3-16,-2-3 5 15,0-2 2-15,-3-1 2 16,0 3 2-16,-3 6-3 16,0-1 0-16,3 3-1 0,0 5 1 15,0 6 0-15,3 5 3 16,3 5-1-16,0 6 2 15,3-1-2-15,3-2 0 16,0 0-3-16,3-3 1 16,-4-2-7-16,1-3-1 15,0-3-29-15,3-5-10 16,0-8-40-16,-3-5-16 16,9-6 4-1</inkml:trace>
  <inkml:trace contextRef="#ctx0" brushRef="#br0" timeOffset="69255.8289">13977 10567 296 0,'-3'-7'112'0,"3"12"-60"0,3 0-65 15,0 3 15-15,0 11 3 16,0 12 7-16,0 12 18 16,0 12 10-16,-3 14-20 15,0 0-2-15,0 2-3 16,3-13-11-16,0-7-4 0,3-9-38 15,0-8-15-15,2-4-79 16,1-7-54 0</inkml:trace>
  <inkml:trace contextRef="#ctx0" brushRef="#br0" timeOffset="77727.1618">2859 12144 96 0,'-3'-5'38'0,"6"2"-20"0,3 1 1 0,-6 2 16 0,0 0 3 15,6 2 2-15,-6 4-9 16,3 4-2-16,0 11-16 15,0 11 5-15,-3 3 5 0,0 4-6 16,0 4 1-16,3-6-11 16,0-3-2-16,-3-2-1 15,3-3 2-15,-3-3-3 16,0-4-2 0,0-7-18-16,0-1-6 0,0-4-55 15,0-2-22-15,0 0 8 31</inkml:trace>
  <inkml:trace contextRef="#ctx0" brushRef="#br0" timeOffset="77905.9684">2758 12417 232 0,'-3'-8'88'0,"9"8"-48"0,3 0-40 0,0 0 16 16,6 0 0-16,6 0 4 15,3 0-6-15,2-3-3 16,10 1-6-16,-3-1-4 0,0-2 0 16,-4-1-30-16,-2 4-10 15,-3-1-76 1</inkml:trace>
  <inkml:trace contextRef="#ctx0" brushRef="#br0" timeOffset="78323.7276">2895 12107 140 0,'-24'-8'55'0,"15"6"-30"0,-17-1-12 16,14 3 19-16,-3 3-7 15,-3 2 0-15,-3 3-8 0,-9 8-2 16,4 10-9-16,2 14 0 0,3 10 1 16,6 8 1-16,9 3 0 15,6-2 2-15,15-1 4 16,9-8-2 0,11-8 1-16,13-13-3 0,3-13-1 15,8-16-1-15,7-13 2 16,-4-11-3-16,-5-7 1 15,-4-6 10-15,-17-8 6 16,-15-3 7-16,-9 0 4 16,-15 1-11-16,-15 2-1 15,-9 8-14-15,-3 8-3 16,-2 5-22-16,-1 5-9 16,12 6-56-16,-3 5-22 15,12 5-42-15</inkml:trace>
  <inkml:trace contextRef="#ctx0" brushRef="#br0" timeOffset="80531.1815">3586 12367 192 0,'-6'2'74'0,"6"4"-40"0,0-1-29 0,0-5 17 0,3 5-6 15,3 0 3-15,0 1-4 16,2-1 1-16,4-2-9 16,0-1 0-16,6-2 3 0,6-2-4 15,-3-4-1-15,0-2 0 16,-1-2 1-16,-2-1-3 15,-6-5-2-15,-3 3 0 16,-6-3 1-16,-3 0 1 16,-6 1 1-16,-6 4-2 15,-9 6-2-15,-2 10-2 0,-4 8 1 16,0 6 3-16,3-3 1 16,0 5-1-16,7 0 1 15,2 5 2-15,6 3 4 16,6-2-4-16,9-3-3 15,6-3 1-15,8-3 0 16,13-4-15-16,6-4-6 16,0-4-49-16,5-6-18 15,7-19-23 1</inkml:trace>
  <inkml:trace contextRef="#ctx0" brushRef="#br0" timeOffset="80905.6299">4053 12303 284 0,'-27'-16'107'0,"15"19"-58"0,-9 0-57 0,12 4 18 0,-8 7-7 15,-4 2 1-15,3 5-2 16,0 0 1-16,3 8-2 16,6 0-3-16,6-2-1 15,3-4-1-15,9-4 3 0,6-3 0 16,0-6 3-16,3-4-3 15,0-6-2-15,0-6-3 16,-4-7 1-16,-2-3 5 16,-3 0 2-16,-3 1 2 15,-3-4 0-15,0 3-5 16,-3 3 1-16,0 2 2 16,0 3 1-16,0 6-6 15,0 2-2-15,3 5-1 0,3 6 2 16,3 4 2-16,0 1 1 15,3 3-2-15,3-3 0 16,3-3-27-16,8-2-10 16,1-9-44-1,0-10-41-15,0-2 45 16</inkml:trace>
  <inkml:trace contextRef="#ctx0" brushRef="#br0" timeOffset="81160.3811">4401 12266 264 0,'-21'-24'99'0,"18"22"-54"0,-17 2-39 0,14 2 24 16,-9 6-14-16,0 0-8 16,3 5-3-1,3 1-3-15,3 1-6 0,0 7-2 0,6-4 0 16,6 1 2-16,3-1 2 16,-3 1 3-1,3 2 2-15,-3-3 1 0,-3-2 9 16,-6 3 6-16,-3-3-4 15,-3-3 2-15,-3-2-10 16,0-4-4-16,-3-1-11 16,0-4-5-16,-2 1-33 15,8-8-15-15,3-6-67 16</inkml:trace>
  <inkml:trace contextRef="#ctx0" brushRef="#br0" timeOffset="81339.8326">4482 12285 236 0,'0'0'90'0,"3"23"-48"0,3-9-49 0,-4-6 16 15,1 5 1-15,-3 3 5 16,0 0-5-16,-3-1-3 16,3 7-4-16,-2-4-5 0,2 3 1 15,0-2-45 1,0-3-20-16</inkml:trace>
  <inkml:trace contextRef="#ctx0" brushRef="#br0" timeOffset="81507.081">4493 12192 304 0,'-14'-11'115'0,"14"9"-62"0,3-1-68 16,0 3 13-16,0 0-31 15,2 0-9-15,1 0-53 16,3 3-24-16,0-1 43 16</inkml:trace>
  <inkml:trace contextRef="#ctx0" brushRef="#br0" timeOffset="81806.5054">4669 12359 220 0,'6'10'85'0,"0"-2"-46"0,0 0-43 0,0-8 13 15,0 0 6-15,0 0 5 16,3-2-6-16,-3-4-3 16,0 1-6-16,0-3-4 0,0-8 2 15,-3 3-4-15,-3-6-2 16,-3 1-1-16,-3 7 0 16,-3 3 0-16,-3 8 3 15,-12 11-2-15,3 7-1 16,3 1-2-16,0 2 1 15,7 0 7-15,5 6 6 16,9 2-2-16,5-5-1 0,4-3-5 16,9-3-2-1,-3-2-13-15,0-5-2 0,3-3-38 16,6-14-15-16,5-9-16 16</inkml:trace>
  <inkml:trace contextRef="#ctx0" brushRef="#br0" timeOffset="82096.7073">4869 12361 184 0,'-6'6'71'0,"9"2"-38"0,-3 5-25 15,0-5 16-15,3 2-1 16,-3 1 3-16,3 5-8 16,-1 0 0-16,-2 2-11 0,0-5 0 0,0-2 0 15,0-3 5 1,0 0 3-16,0-11 5 15,3 1 4-15,0-14-3 16,0 0-12-16,3-3-5 16,0 1-6-16,3-1 1 15,0 3-1-15,3 3 0 16,3 3-11-16,0 4-5 16,3 4-12-16,3 2-4 15,2 2-6-15,1 1-3 16,0 0-62-1</inkml:trace>
  <inkml:trace contextRef="#ctx0" brushRef="#br0" timeOffset="82351.4474">5500 12039 212 0,'-15'13'79'0,"18"5"-42"0,0 6-39 15,0-8 17-15,0 5 4 16,-3 11 8-16,0 10-10 16,0 1-4-16,0-4-8 15,-3 14-2-15,3-8 1 0,-3-5-29 16,0-3-12-16,0-5-75 15</inkml:trace>
  <inkml:trace contextRef="#ctx0" brushRef="#br0" timeOffset="82737.4392">5327 12343 344 0,'-9'-13'129'0,"12"15"-70"0,6-4-75 0,0-6 15 16,6 0-6-16,3-6 4 16,5 4-14-16,19 2-3 0,-3 0 10 15,-1 3-35-15,-2-1-11 16,-6 4 4-16,-6 7 3 0,-3 8 32 16,-7 1 17-16,-2 7 24 15,-6 0 12-15,0 3-5 16,0 5-3-16,0 3-16 15,3-6-8-15,9-2 11 16,0-8 4-16,3-6 4 16,2-10 1-16,1-8-5 15,0-2 1-15,-6-3 2 16,-6-6 1-16,-9 0 5 16,-12-7 3-16,-3-3-15 15,-12 5-7-15,-3 3-19 0,-2 5-8 16,2 8-42-1,0 13-16-15,3 1-71 16</inkml:trace>
  <inkml:trace contextRef="#ctx0" brushRef="#br0" timeOffset="83306.77">6711 12017 220 0,'-9'-37'85'0,"3"32"-46"0,-12-6-21 0,6 9 23 16,0-3-8-16,1 2-2 16,-7 6-17-16,-3-1-9 15,0 11-3-15,3 11-7 0,-6 11 1 16,4 10-3-16,-1 13 2 15,9 0 3-15,12-2 1 16,0-1 1-16,3-2 2 16,0-11-3-16,3-5 0 15,-3-7-1-15,-3-7 0 16,0-4-27-16,0-6-10 16</inkml:trace>
  <inkml:trace contextRef="#ctx0" brushRef="#br0" timeOffset="83488.7938">6279 12351 304 0,'-6'-8'112'0,"12"8"-60"0,12-5-63 16,-6 5 18-16,3-8-9 15,9 0-2-15,9 2 0 16,-1 1 3-16,4-3 0 15,-3 5-32-15,6 11-15 0,2-2-67 16</inkml:trace>
  <inkml:trace contextRef="#ctx0" brushRef="#br0" timeOffset="83640.1456">6738 12372 272 0,'-6'13'101'0,"9"-5"-54"0,-3 11-55 0,0-11 16 15,0-1-8-15,0 7 0 16,0-4-11-16,0 1-5 16,0-3-96-16,3-11-42 15</inkml:trace>
  <inkml:trace contextRef="#ctx0" brushRef="#br0" timeOffset="83787.9122">6708 12237 252 0,'-6'-5'93'0,"9"5"-50"0,0 0-74 16,0 0 2-16,3 0-24 15,0 2-4-15,3 1-19 16,3-3-4-16</inkml:trace>
  <inkml:trace contextRef="#ctx0" brushRef="#br0" timeOffset="84056.482">6851 12383 228 0,'0'18'88'0,"0"-7"-48"0,0 4-42 0,0-9 14 16,0 7-2-16,0-2 1 16,0-3 3-16,0-3 4 15,0 0-10-15,0-8 4 0,0-2 2 16,3 0-3-16,6-3-1 16,6-3-6-16,0-5-3 15,-1 1-3-15,1 1 1 16,3 6-1-16,-3 3-2 15,3 10-4 1,-3 3 2-16,3 3 1 16,-3 0-2-16,-4 4 0 15,4-9-18-15,0 4-9 16,6-10-24-16,0-2-9 0,3-1-19 16</inkml:trace>
  <inkml:trace contextRef="#ctx0" brushRef="#br0" timeOffset="84402.2933">7247 12348 228 0,'-18'-8'85'0,"9"11"-46"0,-9-1-43 16,12 4 13-16,-3 2-5 15,-6 5 0-15,-5 3 0 16,5 8 0-16,3 2-2 16,3-2-4-16,9 0-1 0,6-6 2 15,3-2 2-15,3-5 6 16,5-6 6-16,1-8-3 15,3-13 2-15,0-5-7 16,-3-3-1-16,3-5-4 16,-12-13-1-16,-3 0 3 0,-6-3 1 15,-3 0-1-15,-3 8 1 16,-3 0 2-16,0 8 4 16,3 7-2-16,0 17-10 15,3 10-6 1,6 14 5-16,6 21 1 15,3 5 7-15,6-3 2 16,8 8-2-16,-2-5-3 16,0-5-25-16,3-6-11 15,-3-7-81 1</inkml:trace>
  <inkml:trace contextRef="#ctx0" brushRef="#br0" timeOffset="85047.8326">7857 12234 212 0,'0'3'79'0,"6"2"-42"0,-3 14-34 0,3-6 17 16,0 6 1-16,3 4 4 15,3-1-4-15,0-1-3 0,-3 0-10 16,-1-3-3-16,1 4 1 0,0-4-3 16,-3-5 0-16,0-2 1 15,0-3 0-15,0 0 4 16,0-14 18 0,3-1 4-16,0-9-14 15,-3-3-6-15,0-2-2 16,3-3-1-16,0-5 1 15,-3 3 0-15,0 4-7 16,0 1-2-16,-3 8-20 0,0 2-9 16,2 4-24-1,4 1-9-15,3 4-30 16,3-1-51-16,3-2 38 16</inkml:trace>
  <inkml:trace contextRef="#ctx0" brushRef="#br0" timeOffset="85407.5204">8292 12221 260 0,'-30'0'96'0,"12"0"-52"0,0 5-51 0,9 1 16 15,-3 7-10-15,-3 8-2 16,-2 0 17-16,2 6 10 16,3-3-12-16,3-1-8 0,3 4-6 15,3-3 1-15,6-1 0 16,3-9 3-16,3-4 1 15,3-10-4-15,3-5-1 0,2-3-4 16,-2-3 1-16,3-2 5 16,-3-5 2-16,-9-3 2 15,0-1 0-15,-3-1 6 16,-3 4 6-16,0 8-4 16,3 6-8-1,-3 13-5-15,3 3 0 16,6 5 0-16,0 2-2 15,3-2 0-15,0 0 2 16,-1 0 0-16,1-3-19 0,0-5-7 16,3-3-19-16,0-2-7 15,-3-9-53 1</inkml:trace>
  <inkml:trace contextRef="#ctx0" brushRef="#br0" timeOffset="85623.4986">8533 11970 252 0,'-3'2'93'0,"3"6"-50"0,3 27-44 0,-3-17 20 16,0 9 7-16,0 7 5 16,0 8-9-16,0 9-3 15,0-4-11-15,0-4-3 0,0-1-1 0,3-5-20 16,0-5-9-16,3 0-29 15,0-14-13-15,2-13-49 16</inkml:trace>
  <inkml:trace contextRef="#ctx0" brushRef="#br0" timeOffset="85772.272">8640 12248 264 0,'-3'5'99'0,"6"32"-54"0,-3-3-55 15,0-20 14-15,0 1-5 16,0 1 2-16,0 0-27 16,0 0-9-16,-3-5-69 15,3-3-28-15</inkml:trace>
  <inkml:trace contextRef="#ctx0" brushRef="#br0" timeOffset="85933.9462">8667 12094 344 0,'-12'-8'129'0,"12"8"-70"0,0 3-75 0,0-3 15 15,0 0-28-15,3 5-8 16,3 3-43-16,6 3-18 16,8 2-2-16,4-3 1 15</inkml:trace>
  <inkml:trace contextRef="#ctx0" brushRef="#br0" timeOffset="86355.0486">8908 12208 216 0,'-27'0'82'0,"18"3"-44"0,-9 2-42 16,9 0 13-16,-3 3-1 16,-6 11 3-16,-2 2-4 15,2 3-2-15,3 5-2 16,6-3-5-16,9 1-1 0,3-1 4 15,3 0 1-15,3-10 4 16,6-2 1-16,0-12 1 16,2-4 2-16,1-6-3 15,3-8 1-15,-3-3 4 16,-3-15 2-16,-6-1 1 16,-3-2 4-16,-6-5-9 0,-3 0-1 15,0-3-5 1,-3 2-1-16,0 9-1 0,0 8-2 15,3 4-2-15,0 7-1 16,3 7-7-16,0 8-2 16,6 13 5-16,6 5 3 15,3 9 7-15,0 5 3 16,-1 13-2-16,4-3-1 16,0 0-12-16,0-5-7 15,0-5-27-15,0-6-10 16,3-7-27-1,11-8-45-15,1-6 34 16</inkml:trace>
  <inkml:trace contextRef="#ctx0" brushRef="#br0" timeOffset="86689.0502">9283 12213 280 0,'-18'-13'104'0,"9"13"-56"0,-6 0-56 16,9 5 18-16,-9 3-7 15,-6 0 1-15,1 16 4 16,-1 0 3-16,3 0-6 15,3 5 1-15,6-6 1 0,3-1-3 16,3-4-3-16,6-2 0 16,3-5 1-16,6-6-3 15,3-2-2-15,0-6-1 16,0-2 0-16,-3-3 3 16,-4-6 2-16,-2 1 6 0,0-3 4 15,-3 3-11-15,3 8-2 16,-3 2-4-16,3 6 1 15,0 5 5-15,0 2 4 16,3 4-1-16,3-1-2 16,0 0-3-16,0-2 1 15,0-1-30-15,6-5-14 16,-1-5-50 0,10-5-50-16,0-5 47 15</inkml:trace>
  <inkml:trace contextRef="#ctx0" brushRef="#br0" timeOffset="86880.6543">9387 11978 268 0,'-9'-3'101'0,"9"11"-54"0,0 5-59 16,0 0 13-16,0 9 11 16,0 7 11-16,0 5 0 15,-6 6 1-15,3 7-13 16,6-2-7-16,0-5 0 0,-3-3-16 15,3-5-5-15,0-8-31 16,0-6-14-16</inkml:trace>
  <inkml:trace contextRef="#ctx0" brushRef="#br0" timeOffset="87076.7241">9223 12218 336 0,'-9'-5'126'0,"12"5"-68"0,6 0-72 0,-3 0 17 16,3 0-4-16,3 0 5 15,3 0-2-15,9-2-1 16,2-1 0-16,4 0-30 0,3 1-10 16,0-1-43-16,-3 0-15 15,-4-2-2 1</inkml:trace>
  <inkml:trace contextRef="#ctx0" brushRef="#br0" timeOffset="87211.8638">9598 12189 248 0,'-15'6'93'0,"15"2"-50"0,0 5-30 0,0-5 22 0,0 5-12 15,0 8 0-15,0 0-14 16,0 0-5-16,0 1-3 16,0-6-1-16,0-3 0 0,6-3-88 15</inkml:trace>
  <inkml:trace contextRef="#ctx0" brushRef="#br0" timeOffset="87377.3095">9536 12097 348 0,'-15'-8'132'0,"15"8"-72"0,0 0-74 0,0 0 19 15,0 0-20-15,6 2-6 16,0 1-19-16,3 0-10 15,6 2-70-15,8-2-30 16,4-1 73-16,0 1 36 16</inkml:trace>
  <inkml:trace contextRef="#ctx0" brushRef="#br0" timeOffset="87689.6857">9756 12168 236 0,'-3'19'88'0,"3"-1"-48"0,-3 19-34 0,3-18 22 15,0 2-4-15,-3 5 1 16,0-4 1-16,0-7 1 15,0-1-14-15,0-4-3 0,3-2 0 0,0-2 3 16,0-6 4-16,0-6-7 16,0-2-3-16,3-8-7 15,3-7-2-15,0-4-6 16,3 1 0-16,0 2 2 16,6 5 1-16,3 6-2 15,0 5 2-15,-1 8 5 16,1 5 4-16,-3 9 5 15,0 10 5-15,-3-3-2 16,-3 0 1-16,0 0-5 16,-3-5-3-16,0-3-22 15,0-2-9 1,3-1-27-16,3-4-11 0,2-1-10 16,10-5-3-16,3-5-23 15</inkml:trace>
  <inkml:trace contextRef="#ctx0" brushRef="#br0" timeOffset="88050.9579">10188 12218 268 0,'-3'-18'101'0,"0"10"-54"0,-6 0-26 0,3 8 30 16,0 0-29-16,-18 3-9 15,3 5-9-15,-3 2-1 16,4 9-2-16,2 5 2 0,3-1 0 16,6 1-1-16,3 0-2 15,3-8-2-15,6-3 1 16,3-2-8-16,6-6-2 15,6-2 1-15,0-6 1 16,-4-2 6-16,1-3 1 0,-3-5 8 16,-3-6 6-16,-3 0-6 15,-3 6-1 1,0 3-10-16,0 4-2 16,6 22-16-16,-3 11 10 15,3 4 6-15,0 14 22 16,-3 3 13-16,0 0 6 15,-6-3 4-15,-3 0-6 16,-9 0 1-16,-21-6-15 16,-6-10-3-16,-5-7-29 15,-1-9-13-15,-3-13-17 16,10-11-8-16,2-7-111 16</inkml:trace>
  <inkml:trace contextRef="#ctx0" brushRef="#br0" timeOffset="88637.3899">10893 12110 260 0,'3'-5'96'0,"-6"5"-52"0,0 0-32 16,0 0 26-16,-3 2-20 15,-6 4-5-15,-3 2-6 16,1 0-2-16,-4 2-3 0,3 1-2 15,9-1 1-15,3 3-6 16,9 3 1-16,6 6 2 0,6 4 3 16,-1 0 2-16,-2-2 3 15,-3 0 12 1,-6-5 6-16,-6-4 7 0,-6-1 4 16,-6-1-15-16,-3-2-6 15,-5-4-9-15,-7-4-4 16,-3-6-11-16,6 1-6 15,3-3-30-15,7-6-10 16,8-8-50-16,6-10-23 16,14-5 18-1</inkml:trace>
  <inkml:trace contextRef="#ctx0" brushRef="#br0" timeOffset="88838.4377">11093 11925 304 0,'-3'-6'112'0,"6"9"-60"0,0 10-65 0,-3 1 15 0,0 7 8 16,0 8 10-16,0 5 1 15,-3 6 2-15,3 5-12 16,0 5-7-16,0-2-2 0,3-6-24 16,-1-5-10-16,-2-2-26 15,3-9-11-15,-3-10-49 16</inkml:trace>
  <inkml:trace contextRef="#ctx0" brushRef="#br0" timeOffset="89208.3241">10997 12171 348 0,'-6'-11'129'0,"24"11"-70"0,6-2-78 0,-12 2 16 16,6-3-8-16,3 0 4 15,11 1-9-15,-2-1-5 16,0 3 12-16,0 0-20 0,-1 0-6 16,-5 3 12-16,-6 2 5 15,-3 3 20-15,-6 2 11 16,-6 4 9-16,-3 7 7 16,0 8-10-16,0-3-3 0,3 1-7 15,3-1-4-15,3-7 6 16,3-3 3-16,0-3 6 15,2-8 2-15,4-5-7 16,3-5-2-16,-3-3 4 16,-3-8 3-16,-9-5-10 15,-12-5-3-15,-3-1-10 16,-6 1-2-16,-6 2-20 16,0 5-9-16,1 3-22 15,-1 6-7-15,0 2-71 16</inkml:trace>
  <inkml:trace contextRef="#ctx0" brushRef="#br0" timeOffset="89477.6045">11539 12229 256 0,'6'16'96'0,"0"2"-52"0,-3 12-49 0,0-20 15 15,-3 3-6-15,0-5 2 16,0 0 19-16,-3-2 10 15,3-4-17-15,-3-2-10 0,0 0-3 16,0-2 5-16,0-9 5 16,3-5 4-16,0-2 1 15,0-1-14-15,3 3-3 16,6 0-7-16,0 3-2 0,3 2-11 16,6 4-1-16,2-1-22 15,1 2-9 1,0 1-18-16,0 2-6 0,3-2-29 15</inkml:trace>
  <inkml:trace contextRef="#ctx0" brushRef="#br0" timeOffset="89612.544">11837 12176 268 0,'0'11'101'0,"3"-1"-54"0,0 9-50 16,0-3 16-16,0 5-9 15,-3 0-1-15,0-2-3 0,0-1-3 16,0-5 2-16,3-2-53 15,5-11-87 1</inkml:trace>
  <inkml:trace contextRef="#ctx0" brushRef="#br0" timeOffset="89756.7356">11831 12004 288 0,'-6'-8'107'0,"9"14"-58"0,6-9-97 0,-3 3 1 15,9 5-5-15,2 0 5 16,1 6-33-16,0 0-14 16</inkml:trace>
  <inkml:trace contextRef="#ctx0" brushRef="#br0" timeOffset="90035.7563">12036 12203 240 0,'0'15'90'0,"6"-7"-48"0,3 0-45 0,-3-2 16 0,6-4-7 16,3-2-1-16,0-2 10 15,-3-1 5-15,-1-2-10 16,-2-3-8-16,-3-3-4 0,0-2-2 16,-6 0 0-16,-6-1-6 15,-9 1-4-15,-2 3 3 16,-4 4 2-16,0 6 0 16,0 8 3-16,3 6 8 15,3 1 4-15,3 7 10 16,6 4 7-16,6 1-8 15,6-1-1-15,6 0-10 16,3-4-3-16,12-4-19 0,3-7-8 16,5-6-22-16,4-5-7 15,12-8-44 1</inkml:trace>
  <inkml:trace contextRef="#ctx0" brushRef="#br0" timeOffset="90241.7633">12465 12158 236 0,'0'-29'88'0,"-6"18"-48"0,-6-2-5 0,6 5 34 15,-9 0-26-15,-9 3-9 16,3 5-23-16,4 0-8 16,2 2-2-16,3 3-6 0,3 6-1 15,6 8 0-15,9 4 2 16,0 6 2-16,6 6 1 16,0-1 5-16,-7-2 2 0,-5-6 6 15,-8 1 3-15,-4-9-2 16,-6 1 0-16,-3-6-36 15,-3 0-16 1,-9-5-120-16</inkml:trace>
  <inkml:trace contextRef="#ctx0" brushRef="#br0" timeOffset="101099.3596">9429 10062 232 0,'-6'0'88'0,"6"16"-48"0,0 0-36 16,0-8 19-16,0 5-2 15,0 3 2-15,0 2-10 16,0 6-5-16,0 5-5 16,0-2-3-16,0-6 1 0,0-5-12 15,0-3-3-15,0-2-37 16,0-3-17-16</inkml:trace>
  <inkml:trace contextRef="#ctx0" brushRef="#br0" timeOffset="101253.0535">9402 9935 280 0,'-3'-3'107'0,"6"3"-58"0,0 3-70 0,-3-3 9 15,3 5-22-15,0 1-3 16,3-1-65-16,0 0-25 16</inkml:trace>
  <inkml:trace contextRef="#ctx0" brushRef="#br0" timeOffset="101591.7009">9533 10089 252 0,'-6'23'96'0,"6"-9"-52"0,3 7-54 15,0-8 14-15,0 0-5 16,-3 6 2-16,0 2 9 16,0-3 3-16,0-4-6 15,0-4 0-15,0 1 0 0,0-3-3 16,0-11-9 0,3-10-5-16,0-6-5 15,3-4-4-15,0-7 6 16,3-1 3-16,5 4 3 15,-2 3 3-15,9 9 8 16,-3 1 5-16,0 6 4 16,3 14 3-16,0 4-3 0,-4 4 0 15,-2 4-1 1,0 3 2-16,-3-2-7 0,-3-1-2 16,0-5-5-16,-3 3-1 15,-3-8-39-15,0 0-18 16,6-5-56-1</inkml:trace>
  <inkml:trace contextRef="#ctx0" brushRef="#br0" timeOffset="101772.1419">9905 10110 316 0,'-9'-3'118'0,"9"8"-64"0,6-7-65 16,0 2 16-16,0 0-9 15,3 0 0-15,3 0 3 16,0 0 2-16,-1 0 0 16,4 0-56-16,0 0-22 0,3-3-39 15</inkml:trace>
  <inkml:trace contextRef="#ctx0" brushRef="#br0" timeOffset="102207.7013">10072 10041 272 0,'-15'13'104'0,"27"-10"-56"0,-6 13-58 0,-3-6 14 15,-1 9 10-15,7 5 8 16,0 10 0-16,0 3 1 16,-3 5-12-16,0 3-4 0,0-2-3 15,0 2-2-15,0-8-2 16,0-8 1-16,-3-5 1 15,3-6-6-15,-6-10 1 16,0-8-4-16,0-8 0 16,-6-10 1-16,3-9 2 15,0-2-1-15,-6-13 4 16,6-3-2-16,3-3 1 16,6 1 0-16,3 4-2 0,9 9 3 15,-3 5 0-15,6 8 1 16,2 5 0-16,-2 13 0 15,0 8 2-15,-3 3 1 16,-6 3 3-16,-3 5 6 16,-6 0 4-16,-6-1-6 15,-6 4-1-15,-3 2-10 16,-3-5-4-16,0-3-26 16,0-2-12-16,3-11-42 15,3 0-16-15,9-5 0 16</inkml:trace>
  <inkml:trace contextRef="#ctx0" brushRef="#br0" timeOffset="102539.9413">10396 10102 256 0,'0'8'96'0,"9"-8"-52"0,3 13-51 0,-6-8 14 16,3 1 12-16,0-1 10 15,0 0-1-15,0-2 0 16,-1-3-15-16,1 0-3 0,0-6-3 15,0 1-3-15,-3-8-3 16,-3 2 2-16,-3-4 0 16,0-1-1-16,-6 2-2 15,-3 4-6-15,0 2-1 16,-3 5-2-16,-2 9 1 0,-1 7 2 16,0 3 4-1,3 5 1-15,3 0 1 0,6 0 0 16,6 6 0-1,3-1 0-15,6-5 0 0,3-2-3 16,3-3 0-16,5-6-38 16,1-7-15-16,0-8-62 15,0-3-34 1,-3-6 73-16</inkml:trace>
  <inkml:trace contextRef="#ctx0" brushRef="#br0" timeOffset="102792.3955">10652 10104 200 0,'0'3'77'0,"3"2"-42"0,-3 9-34 16,6-6 14-16,-3 2 5 0,0 3 7 16,0 1-8-16,0-1-3 15,-3-3-9-15,0-2-1 0,0 0 1 16,0-2-1-16,0-6 1 16,0 0 11-16,-3-3 6 15,3-2-8-15,-3-6-2 16,0-2-8-16,3-3-2 15,0-5-2-15,3 2-2 16,3-2-4-16,0 3 0 16,0 2-29-16,6 2-13 15,0 4-31-15,5-1-12 16,7 1-10 0</inkml:trace>
  <inkml:trace contextRef="#ctx0" brushRef="#br0" timeOffset="103035.6677">10890 10017 244 0,'-9'8'90'0,"3"-5"-48"0,-3 15-42 16,6-5 16-16,-3 1-7 16,0-1 2-16,0 0-8 15,3-2-2 1,6 5-3-16,3-1 0 0,3 4 2 16,0 2 0-16,0 0 6 15,-3-2 4-15,-3-1 8 16,-6-2 6-16,-3-3-2 15,-3-2 1-15,-3-3-8 16,0 0-4-16,1-3-17 16,-4-5-9-16,3-5-36 0,6-8-15 15,6-3-63 1</inkml:trace>
  <inkml:trace contextRef="#ctx0" brushRef="#br0" timeOffset="103304.8837">11045 10107 260 0,'-15'8'99'0,"3"5"-54"0,3 6-50 0,3-9 17 15,3 1 6-15,0 2 8 16,3 3-7-16,3-3-1 16,6-2-10-16,0-6 1 0,3-2 4 0,0-6-3 15,0-2 0-15,0-3-4 16,-3 0 1-1,0-5-2-15,-3 0 0 0,-6-3 1 16,-3 0 1-16,-3-3-8 16,-3 1-4-16,-6 2-24 15,-3 0-9-15,3 11-51 16,12-6-22-16,9 8-2 16</inkml:trace>
  <inkml:trace contextRef="#ctx0" brushRef="#br0" timeOffset="103587.6377">11259 10094 268 0,'0'29'101'0,"3"-16"-54"0,-3 3-55 0,0-8 18 15,0 3 6-15,0-1 7 16,-3-2 0-16,0 0 0 16,3-3-12-16,-3-5-7 0,3 0-2 15,0-2-5-15,3-9 2 16,3-5-1-16,6-8-2 15,6-2-11-15,6 2-2 16,0 6 6-16,8 10 3 16,1 10 8-16,-3 9 2 15,-3 7 6-15,-4 4 5 16,-2 1 2-16,-3 1 0 16,-3-3-7-16,-3-5-3 15,-3-2-63-15,0-4-27 16,0-15-44-16</inkml:trace>
  <inkml:trace contextRef="#ctx0" brushRef="#br0" timeOffset="104639.5343">12203 9980 184 0,'-6'-16'68'0,"3"11"-36"0,-3 2-9 0,3 3 24 16,-3 0-7-16,-3 6 2 15,-3 2-20-15,-6 10-8 16,-3 11-8-16,1 6-3 0,5 2 1 16,6-6-5-16,3 6 1 15,6-2-5-15,9-6 1 16,6-5-18-16,3-8-6 15,2-6-9-15,4-10-3 0,3-8-13 16,0-8-7-16,3 0-9 16,-7-2 6-1,-2-1 48-15,-6 1 59 16,-9-6 31-16,-3 6-13 16,-3 4-6-16,0 4-24 15,-3 10-10-15,0 0-13 16,0 8-6-16,3 5-2 0,0 3 1 15,6 0 3-15,0-3-4 16,12 3-1-16,3-3 13 16,2-8 6-16,1-5-3 15,0-5-1-15,-3-6-3 16,-3-2 0-16,-6 0 0 16,-3-3 2-16,-6-2 4 0,-6-4 1 15,-6 4-10 1,-3 2-3-16,-6 3-13 0,-3 2-3 15,0 3-33-15,3 3-14 16,3 8-65 0,4 2-45-16,8-5 73 15</inkml:trace>
  <inkml:trace contextRef="#ctx0" brushRef="#br0" timeOffset="105151.995">12512 10025 240 0,'0'11'90'0,"6"15"-48"0,-6-5-47 0,0-10 15 0,0-1 7 16,-3 1 6-16,0-3 4 15,0 0 1-15,-3 0-15 16,3-3-8-16,3-5-1 0,0-3-3 16,3-2 2-16,3-5-9 15,0-9-1-15,3-2-1 16,6-3 0-16,0 3 2 15,0 2 2-15,0 6 2 16,0 8 1-16,0 8 3 16,-1 10 3-16,1 5 7 15,-3 6 2-15,-3 0-3 16,-3 0 1-16,0-3-5 16,-3-5-2-16,-3-3 0 15,3-2-1-15,0-6-2 0,-3-5 1 16,3-3-11-16,3-5-2 15,0-13-8 1,3-5-4-16,0-1-2 0,3 1 0 16,0 5 9-16,-1 5 6 15,4 5 8-15,3 8 5 16,0 9 8-16,-3 4 2 16,-3 6 6-16,0 0 4 15,0-3-1-15,-3 1 0 16,0-4-12-16,-4-2-4 15,4-3-5-15,0 1 1 16,-3-4-9-16,0-2-1 0,3 0-62 16,0 0-27-16,-3-2-33 31</inkml:trace>
  <inkml:trace contextRef="#ctx0" brushRef="#br0" timeOffset="105721.2279">12998 9991 220 0,'11'8'85'0,"-22"2"-46"0,16 14-26 15,-2-11 22-15,-6 0-7 0,1 1 0 16,-1 2-9-16,0-3-4 15,3 0-8-15,0-2-5 0,0-3-1 16,0-3 1-16,0-3 3 16,0-2 0-16,6-2 2 15,-4-3-9-15,1-9 0 16,0-7-9-16,6 3-1 16,0-1 5-16,0 6 3 15,-3 2 1-15,0 6-1 16,3 5 3-16,0 16 2 15,0 2 6-15,-3 4 6 16,0 1-3-16,-3 1 2 16,0-5-7-16,0-3-3 15,-3-3 3-15,0-5 1 0,3-3-2 16,-3-5-1-16,3-3-6 16,3-7 0-16,0-3-8 15,3-17-3-15,2 4 1 16,4 0 2-16,3 4 5 15,0 7 3-15,0 4 4 16,3 11 2-16,-3 5 3 16,-1 11 3-16,-2 5 2 15,-3 0 3-15,0 1-5 16,-3-4-3-16,-3-2-8 16,0-5-3-16,0-1-36 15,0-10-85 1,3-2-37-1,0-9 50-15</inkml:trace>
  <inkml:trace contextRef="#ctx0" brushRef="#br0" timeOffset="106034.6277">13396 9996 260 0,'0'8'96'0,"-3"-3"-52"0,3 16-51 0,3-7 16 16,0 4 1-16,-3 6 3 15,3-3 0-15,3 0 2 16,0-2-8-16,6-6-2 0,3-2-1 15,0-3 2-15,-3-8 1 0,0-3-8 16,0-2-1-16,0-6 0 16,-4-8 1-16,-2-4 1 15,0 2 0-15,-3 2 2 16,0 6 1-16,-3 2 5 16,0 6 3-16,0 10-6 15,3 8-3-15,0 6 3 16,0-3 1-16,3 2-5 15,0-2-2-15,0-3 0 16,0-2 2-16,3-6-35 16,0 1-15-16,3-6-57 15,0-6-51 1,0-2 57-16</inkml:trace>
  <inkml:trace contextRef="#ctx0" brushRef="#br0" timeOffset="106337.1253">13685 10054 236 0,'0'40'90'0,"3"-27"-48"0,-3 6-29 0,0-11 24 16,0 2-8-16,0 1-2 15,0-3-11-15,0-8-3 16,0 2-7-16,0-2-2 0,0 0 2 16,3-5-1-16,0-3 0 15,6-3-6-15,0-4 1 16,6 1-2-16,-3 4 0 15,0 5 6-15,0 7 2 16,-1 6 2-16,1 5 2 16,0 1-3-16,-3 1-2 15,0-1-2-15,0-1 0 0,-3-3-13 16,0-2-6-16,3-5-35 16,0-3-15-16,0-3-21 15,6-5-6-15,-1-5 1 16</inkml:trace>
  <inkml:trace contextRef="#ctx0" brushRef="#br0" timeOffset="106461.5179">13980 10104 260 0,'-3'6'96'0,"3"2"-52"0,0 10-45 15,0-7 20-15,0 5-9 16,0-3 0-16,0 5-2 16,0 4 0-16,3-4-4 15,0-10-40-15,0 0-16 0,3-3-64 16</inkml:trace>
  <inkml:trace contextRef="#ctx0" brushRef="#br0" timeOffset="106610.153">13944 9935 332 0,'-15'-8'123'0,"27"8"-66"0,-6 0-73 0,-6 0 18 15,6 3-19-15,3-1-4 16,3 1-38-16,6 0-14 15,6-1-37-15,2 1-14 16</inkml:trace>
  <inkml:trace contextRef="#ctx0" brushRef="#br0" timeOffset="106788.5834">14215 9956 272 0,'-33'8'101'0,"18"3"-54"0,-6 7-48 15,13-4 18-15,-4 9 1 16,0 1 6-16,0 3-13 15,6-4-6-15,3 1-3 16,6-3-9-16,6 3 0 0,3-5-21 16,12-9-9-16,2-7-19 15,4-6-5-15,0-2-38 16</inkml:trace>
  <inkml:trace contextRef="#ctx0" brushRef="#br0" timeOffset="107120.9148">14405 9983 296 0,'-23'-6'112'0,"2"9"-60"0,3 5-50 0,9 0 25 16,-3 5-18-16,0 11-5 16,0 0 6-16,0 0 3 15,6-1-6-15,3 1-2 0,6-3 1 16,3-5-3-16,3-2-2 16,6-7 0-16,3-1-1 15,0-6-9-15,0-6-2 16,-3-4 1-16,0 2 1 15,-4-3 8-15,-2 3 2 16,-3 3 3-16,0 2 0 16,-3 6-2-16,3 5-2 15,0 3 1-15,0 7-1 16,3 1 0-16,3-1 2 16,0-2-3-16,0-3 0 15,3-2-15-15,0-8-4 0,-1-14-30 16,1-2-10-1,3-6-24-15,-3-7-43 16,-3-17 33-16</inkml:trace>
  <inkml:trace contextRef="#ctx0" brushRef="#br0" timeOffset="107285.2943">14602 9760 332 0,'-3'-23'126'0,"3"15"-68"0,0 5-65 16,0 3 21-16,3 5-13 15,0 6-1-15,3 13 6 16,-3 2 4-16,3 11-5 15,0 6 1-15,-3 7 1 0,0 0-6 0,-3-2 0 16,0-9-14-16,-3-4-7 16,0-9-64-16,3-2-30 15,-3-11-7 1</inkml:trace>
  <inkml:trace contextRef="#ctx0" brushRef="#br0" timeOffset="107568.0332">14423 9988 388 0,'3'-8'145'0,"12"3"-78"0,12-6-87 0,-9 6 18 16,6 0-18-16,5-1 0 0,7 1-27 16,0 0-11-16,0 2 30 15,-4 0-34-15,4 3-10 0,-3 3 40 16,-6 2 20-1,-7 3 64-15,-5 6 26 16,-3 1-9-16,-3 12-5 0,-3 2-23 16,0-3-9-16,-3 1-18 15,0-3-9-15,0-6-3 16,0-2 0-16,0-5-36 16,3-3-17-16,6-6-100 15</inkml:trace>
  <inkml:trace contextRef="#ctx0" brushRef="#br0" timeOffset="107942.4098">14849 9880 324 0,'-15'-8'121'0,"30"10"-66"0,-3-2-80 0,0 0 12 15,0 0-25-15,6 3-4 16,-1 0-12-16,4 2-7 15,-3 3 20-15,0 5 9 16,-6 3 53-16,-3 2 24 16,-3 6 16-16,-6 5 8 15,0 0-28-15,0-2-12 16,3-1-18-16,3-4-7 0,3-4-1 16,5 1 2-16,4-12 4 15,3-1-4-15,0-6-3 0,0-6-4 16,-3-1 1-16,-6-1 3 15,-6-8 3-15,-6-3 13 16,-6-2 6-16,-9 0-10 16,-3 0-3-16,-6-3-12 15,0 8-1-15,0 0-24 16,4 6-8-16,8 2-38 16,6 2-16-16,9 1-31 15</inkml:trace>
  <inkml:trace contextRef="#ctx0" brushRef="#br0" timeOffset="108211.5647">15245 9970 312 0,'15'31'115'0,"-15"-2"-62"0,12 3-51 0,-9-16 23 15,0 3-15-15,0-4-1 16,-3 1 4-16,-3-3 1 16,0-2-7-16,0-3-4 0,3-3 0 15,6-10-4 1,3-6-9-16,2-15-3 15,7-3-4-15,6 2 0 16,6 6 7-16,0 8 3 16,-4 10 9-16,1 14 6 15,0 15 9-15,-3 6 7 16,-6 3-4-16,-3-1-2 16,-4-5-6-16,-2-2-2 0,-3-6-31 15,0-3-12 1</inkml:trace>
  <inkml:trace contextRef="#ctx0" brushRef="#br0" timeOffset="109522.6974">2705 13354 324 0,'-18'-3'123'0,"21"16"-66"0,0-8-58 15,-3-5 25-15,6 3-10 16,6 0 0-16,2-3 0 16,7 0 4-16,6 0-10 15,6 0-4-15,2 2-1 0,1-2-2 16,-3 0-1-16,-3 0-8 15,-3-5-5-15,-4 2-24 16,-5-2-9-16,-3 0-38 16,-3 0-14-16,-3 2-14 15</inkml:trace>
  <inkml:trace contextRef="#ctx0" brushRef="#br0" timeOffset="109925.1639">3014 13182 80 0,'-3'-37'33'0,"3"29"-18"0,0-6 6 0,0 9 17 16,-9-3 17-16,0-2 8 16,-3-1-11-16,-5 0-7 15,-4 1-25-15,-9 2 1 0,-3 5 0 16,-6 6-5-16,-2 10 1 15,-4 14-10-15,4 15-4 16,5 11 4-16,6 5 5 16,9 8 0-16,15 0 3 15,21 3-6-15,18-8-1 0,17-11-4 16,7-15-1 0,8-17 1-16,16-21 2 15,-10-15-3-15,1-11 0 0,-10-6 5 16,-14 4 5-16,-24-9 17 15,-9-5 8-15,-18-8-6 16,-21-2-4-16,-12-1-16 16,-3 3-8-16,-5 11-13 15,5 7-7-15,0 9-52 16,10 13-20-16,8 13-94 16</inkml:trace>
  <inkml:trace contextRef="#ctx0" brushRef="#br0" timeOffset="114744.8582">3830 13012 280 0,'-6'-24'104'0,"6"19"-56"0,3 2-45 0,-3 3 23 16,3 6-17-16,3 10-5 15,0 15 11-15,0 12 4 16,-3 10-9-16,0 0-3 0,5-1-3 16,-5 1-2-16,3-2 1 15,-3-4-9-15,0-10-3 0,-3-5-35 16,0-8-16-16,-3-8-49 15,0-6-40 1,-6-10 57-16</inkml:trace>
  <inkml:trace contextRef="#ctx0" brushRef="#br0" timeOffset="114909.9512">3684 13332 328 0,'-21'-18'123'0,"18"15"-66"0,3-2-53 15,3 2 26-15,6-2-15 16,3-3-1-16,12-3-8 15,8-2-4-15,7 3-1 16,6-1-1-16,11 0 2 0,-2 4-28 16,-4 4-11-16,1-5-59 0,-6 16-26 15,-13-8 6 1</inkml:trace>
  <inkml:trace contextRef="#ctx0" brushRef="#br0" timeOffset="115209.6673">4124 13266 204 0,'-3'16'77'0,"12"3"-42"0,0 7-39 0,-3-7 15 16,0-1 12-16,0 1 7 16,0-1-7-16,-3-2 0 15,0 0-14-15,0-3-3 0,-3-2-2 16,0-3 2-16,-3-6 1 15,0-2 5-15,-3-5 3 16,3-3 0-16,0-3 1 0,3-4-8 16,0-7-3-16,6 1-5 15,6 0-1-15,3 0-4 16,6 5-1-16,3 5-33 16,5 4-13-1,4 1-32-15,0 1-9 0,0 2 0 16</inkml:trace>
  <inkml:trace contextRef="#ctx0" brushRef="#br0" timeOffset="115465.1413">4455 13335 260 0,'-24'16'96'0,"15"0"-52"0,-3 5-38 16,9-13 20-16,0 2-5 0,3 4-1 16,3-1-6-16,6 0-1 15,9-2-8-15,6-3-1 0,3-6 2 16,-1-2-1-16,1-8 2 15,0-2 0-15,-6-1 1 16,-6 1 2-16,-9-4 4 16,-6 1 1-16,-6 0 3 15,-9 0-10-15,-3-1-4 16,-3 1-23-16,0 3-10 16,3-1-34-16,6 0-12 15,7 1-54 1,7-6-31-16,7-8 78 15</inkml:trace>
  <inkml:trace contextRef="#ctx0" brushRef="#br0" timeOffset="115649.3349">4696 13057 284 0,'0'0'107'0,"3"5"-58"0,-3 6-59 16,3 0 14-16,0 10 3 16,-3 13 8-16,3 6-6 15,-3 8 0-15,3-9-5 16,0 4-1-16,0-4 1 0,0-4-7 15,3-6 0-15,0-5-32 16,3-9-14-16,-1-7-39 16,1-8-50-1,6-2 41-15</inkml:trace>
  <inkml:trace contextRef="#ctx0" brushRef="#br0" timeOffset="115841.6328">4860 13020 260 0,'-3'-13'99'0,"3"13"-54"0,3 3-55 0,0 2 16 16,0 5-4-16,3 12 3 16,2 4 13-16,4 14 8 15,0 5-13-15,0 2-7 0,-3 1-2 16,3-8-3-16,0-3 2 16,0-6-24-16,0-4-11 15,3-6-67 1,2-5-55-16,10-8 54 15</inkml:trace>
  <inkml:trace contextRef="#ctx0" brushRef="#br0" timeOffset="116094.0459">5273 13229 340 0,'-18'-21'129'0,"16"21"-70"0,-4 0-67 16,3 3 23-16,0-3-14 15,-3 5-1-15,0 6-5 16,3 2 1-16,0 3 2 15,6 5 1-15,3 3 1 0,0-3-3 16,3 0 0-16,-1 0 2 16,-2-2 2-16,-6-1 9 15,-6 3 3-15,-5-5 2 16,-7-3 1-16,-6-5-6 0,-3-2-4 16,3-6-23-16,3-3-9 15,7 0-42-15,2 1-17 16</inkml:trace>
  <inkml:trace contextRef="#ctx0" brushRef="#br0" timeOffset="116500.7987">5887 13282 260 0,'-12'-8'96'0,"3"11"-52"0,-9-1-32 0,9 4 26 0,-3-1-16 15,-6 8-2-15,-3 6-14 16,3 2-7-16,4 3 1 16,2 2 1-16,9 1 2 0,3-1-1 15,9-5-2-15,3-2 1 16,2-6 1-16,1-8-1 15,3-7-1-15,0-6-2 16,-3-3 1-16,-3-2 5 16,-6 0 2-16,0-1 2 15,-3 4 0-15,-3 2-4 16,0 3-1-16,0 2-3 16,3 3-3-16,-3 0-3 15,6 8 1-15,0 5 1 16,2 0 2-16,1 3-26 15,0-2-10-15,0-4-36 0,0-2-16 16,3-5-12 0</inkml:trace>
  <inkml:trace contextRef="#ctx0" brushRef="#br0" timeOffset="116786.0049">6020 13399 148 0,'-5'-16'57'0,"7"16"-30"0,4 2-32 0,-6 4 12 16,0 2 18-16,0 2 11 15,0 3-1-15,-3 3 0 16,0 0-20-16,1 0 0 0,-1-5-1 0,0-4 8 16,3 1 4-16,0-5-3 15,3-6-2-15,0-2-9 16,2-3-3-16,4-2-10 16,3-1-4-16,3-2 0 15,3 2 3-15,0 6-4 16,3 2 2-16,-3 3 0 15,-1 6 2-15,-2 1 1 16,-3 4 3-16,0 0-19 16,0-1-6-16,-3 1-28 15,6-1-12-15,0-2-47 16</inkml:trace>
  <inkml:trace contextRef="#ctx0" brushRef="#br0" timeOffset="117133.2997">6407 13412 276 0,'-9'-19'104'0,"4"17"-56"0,-4 2-54 0,3 0 17 16,-3 5-16-16,-6 3-4 15,0 2 2-15,3 4 2 16,3 1 3-16,3 4-1 0,6 0 1 16,6-4 2-16,3-1 2 15,3-6 5-15,3-6 6 16,0-7-1-16,3-6 1 15,-4-2-7-15,4-8-2 16,-3-6 0-16,-3-4 2 16,-3-6-3-16,-9-11-2 0,-6 0 0 15,0 3 1-15,0 6-1 16,3 12 2-16,3 9-4 16,0 13-2-16,0 15-3 15,6 17-1-15,6 15 4 16,3 0 3-16,3 1 3 15,0-4 1-15,0-2-24 16,2-5-12-16,-2-6-89 16</inkml:trace>
  <inkml:trace contextRef="#ctx0" brushRef="#br0" timeOffset="122610.3093">7512 13264 192 0,'0'-14'71'0,"0"6"-38"0,-6 3-14 0,3 2 23 16,-6 1-12-16,-6-1-5 16,0 3-10-16,-9 5-2 15,-8 6-8-15,-1 5-10 0,0 10-1 16,3 6 2-16,6 0 2 15,7 0-1-15,8-3 0 16,6-3 4-16,9-2 3 16,6-8 3-16,11-6 1 0,1-10-2 15,0-5 1-15,0-5-4 16,-3-12-2-16,-1-4 0 16,-5-8 1-16,0-11-3 15,-9-3 0-15,-3-2 1 16,-3-3 2-16,-3 8-1 15,-3 2 2-15,0 9 9 16,0 8 4-16,0 7-3 16,3 9-3-16,0 7-14 15,3 16-5-15,0 14 2 16,6 15 3-16,0 8 9 16,3 3 7-16,3 3-6 15,0-9-1-15,0-2-3 16,6-5 1-16,-3-8-33 0,6-9-12 15,-4-4-39-15,4-11-16 16</inkml:trace>
  <inkml:trace contextRef="#ctx0" brushRef="#br0" timeOffset="122776.5222">7696 13264 256 0,'-9'10'96'0,"12"9"-52"0,0 7-51 0,-3-5 14 16,0-2-7-16,0-1 0 0,0 1 8 16,3-3 5-1,0-3-6-15,0 0-42 0,0-5-16 0</inkml:trace>
  <inkml:trace contextRef="#ctx0" brushRef="#br0" timeOffset="122943.6504">7696 13110 280 0,'-9'-3'107'0,"12"3"-58"0,3 3-90 16,0 0 1-16,0 2-15 16,0 0 0-16,6 6-26 0,3-3-11 15</inkml:trace>
  <inkml:trace contextRef="#ctx0" brushRef="#br0" timeOffset="123182.274">7893 13227 232 0,'-21'7'88'0,"12"1"-48"0,-6 6-40 0,6-6 18 16,3 0-10-16,0 2-2 16,3 1-3-16,9 2-3 15,3 5 1-15,3-2 3 0,0 3 2 16,0-1 6-16,-3-2 3 15,-3 0-2-15,-3 0 2 16,-6-3-2-16,-3-2 0 16,-9-3-10-16,-6-3-3 15,0-5-26-15,0-3-10 0,1-2-36 16,5-6-17 0,6-10-8-16</inkml:trace>
  <inkml:trace contextRef="#ctx0" brushRef="#br0" timeOffset="123366.0476">8059 13261 232 0,'0'3'88'0,"3"7"-48"0,0 3-38 16,0-2 17-16,-3 2 7 0,0 6 6 15,0 5-14-15,-3-6-6 16,3 1-7-1,0-4-21-15,0 1-10 0,0-5-55 0,3-3-24 16</inkml:trace>
  <inkml:trace contextRef="#ctx0" brushRef="#br0" timeOffset="123514.6539">8065 13139 292 0,'-9'-18'110'0,"9"18"-60"0,3 0-78 0,-3 0 7 16,3 0-22-16,3 2-6 16,0 1-4-16,3 0-2 0</inkml:trace>
  <inkml:trace contextRef="#ctx0" brushRef="#br0" timeOffset="123798.3019">8175 13309 228 0,'-2'29'85'0,"-1"-6"-46"0,-6-4-35 16,6-8 19-16,-3-1-15 15,3-2-4-15,0 0 14 16,0-3 8-16,0-2-13 16,3-3-3-16,0-5 1 0,3-9-12 15,3-1-3-15,3-7-7 16,3-1-4-16,14-4 2 16,1 6 2-16,0 5 7 15,0 6 4-15,-3 7 5 0,-1 11 4 16,-2 5 7-1,-3 3 2-15,-3 5-5 16,-6 0-3-16,-3-2-5 0,0-3-4 16,-3-3-27-16,0-3-10 15,-3-2-156 1,3-18 62 0</inkml:trace>
  <inkml:trace contextRef="#ctx0" brushRef="#br0" timeOffset="124156.2334">8530 12996 208 0,'0'6'79'0,"3"12"-42"0,0 19-32 0,0-13 19 0,0 13 20 16,-3 0 12-16,0 3-23 15,0 2-8-15,0-5-16 16,0-5-4-16,0-6 1 0,3-4-3 15,-3-7-2-15,3-4-5 16,0-8-2-16,0-11-6 16,-1-3 0-16,4-5-10 15,0-5 0-15,6 0 4 16,-3-3 6-16,3 6 9 16,0 10 4-16,3 5 14 15,3 8 5-15,-3 9 1 16,3 4 2-16,-4 3-9 15,-5 3-1-15,-3-3-5 16,-3-2 0-16,0-3-21 0,0-3-5 16,-3-3-41-16,12-4-104 31</inkml:trace>
  <inkml:trace contextRef="#ctx0" brushRef="#br0" timeOffset="124307.9073">8866 13309 260 0,'-3'15'96'0,"6"1"-52"0,-3 8-51 0,0-16 16 15,0 3-8-15,0-1-1 0,0-2-48 16,-3 0-22-16,0-8-27 16</inkml:trace>
  <inkml:trace contextRef="#ctx0" brushRef="#br0" timeOffset="124461.0277">8804 13092 268 0,'-12'-8'101'0,"15"5"-54"0,0-2-97 16,0 5-3-16,3-3-24 15,-1 0-3-15,4 1 17 16,3-4 9-16</inkml:trace>
  <inkml:trace contextRef="#ctx0" brushRef="#br0" timeOffset="124771.4375">8973 13084 220 0,'0'29'82'0,"6"3"-44"0,0 12-31 0,-3-25 18 16,0 5-7-16,0-3 0 16,3-2-8-16,-3-1-4 15,0-2-3-15,0-6-3 0,0-4 3 16,0-1-9-16,-3-5-1 15,0 0-5-15,3-5 0 16,0-6-5-16,3-2-2 16,3 0 2-16,0-6 2 15,3 11 9-15,2 3 3 0,1 8 14 16,3 2 7-16,3 8 17 16,-3 0 8-1,-6 3 2-15,-9 3 2 0,-6 2-17 16,-3-5-8-16,-6-3-13 15,-3 0-6 1,-3-2-27-16,0-3-9 0,0-3-27 16,4-8-12-16,2-10-55 15</inkml:trace>
  <inkml:trace contextRef="#ctx0" brushRef="#br0" timeOffset="124953.2086">9304 13229 252 0,'0'21'93'0,"6"1"-50"0,-3 4-41 0,-3-13 19 15,0 3-2-15,0 0 1 16,0 0-11-16,0-3-5 16,3-2-3-16,-3-3-45 0,2-11-104 31</inkml:trace>
  <inkml:trace contextRef="#ctx0" brushRef="#br0" timeOffset="125087.7706">9298 13068 212 0,'-3'-11'79'0,"9"6"-42"0,3-6-85 0,-3 6-7 0,-1-3-24 16,10-5-4-16</inkml:trace>
  <inkml:trace contextRef="#ctx0" brushRef="#br0" timeOffset="125241.4699">9527 12880 220 0,'3'8'85'0,"-3"18"-46"0,0 9-39 16,0-19 16-16,0 10-5 16,0 14 3-16,0 7-7 15,0 1-4-15,0-3-2 16,0 0 3-16,0 3 5 0,-3-11-45 15,3-6-19-15,-3-4-48 16</inkml:trace>
  <inkml:trace contextRef="#ctx0" brushRef="#br0" timeOffset="125554.4258">9378 13150 364 0,'3'-16'134'0,"12"13"-72"0,-3-2-74 0,-3 5 20 16,3-3-10-16,3 1-2 15,5-1-19-15,1 3-10 0,3 0 17 16,9 0-34-16,-3 3-11 16,-4-1 16-16,-2 1 8 15,-3 0 27-15,-3 5 11 16,0 5 27-16,-3 3 12 0,-4 5 2 15,-2 3-1-15,-6 2-14 16,3-2-4 0,-3 2-13-16,0-4-4 15,-3-4-26-15,0-2-12 0,0-3-43 16,3-10-17-16,0-6-7 16</inkml:trace>
  <inkml:trace contextRef="#ctx0" brushRef="#br0" timeOffset="125942.603">9732 13062 348 0,'-15'-7'132'0,"18"4"-72"0,0 0-81 0,-3 3 15 16,6 0-5-16,0 0 6 16,3 0-3-16,0 0 1 15,0 3 3-15,3 2-20 0,3 0-6 16,-3 6 6-16,-3 2 4 15,-3 8 12-15,0 9 7 16,-9-1 7-16,0 2 7 16,0 4-3-16,3-6 2 15,0 0-14-15,12 3-3 16,-1-8 8-16,4-6 5 16,3-5-1-16,0-2-2 15,3-11-2-15,0-5-3 0,-3-6 5 16,-4-2 4-16,-5-3-1 15,-6-3 3-15,-6-2 3 16,-6-10 3-16,-5 1 2 16,-1 1 1-16,-3 5-27 15,-3 6-11-15,3 2-34 16,3 3-15-16,21 0-140 31,6 2 103-31</inkml:trace>
  <inkml:trace contextRef="#ctx0" brushRef="#br0" timeOffset="126182.2236">10042 13237 260 0,'0'50'96'0,"0"-31"-52"0,-3 2-54 0,0-8 16 15,0-2 9-15,0 2 7 16,0-5-6-16,0-3-4 16,0-2-7-16,0-3-6 0,3-13-4 15,0-6-2 1,6-2-5-16,15-11 0 15,0 6-7-15,5 2-3 16,1 11 12-16,0 13 5 16,3 13 8-16,-3 6 6 15,-1-1-3-15,-2 6-1 16,-3 2-7-16,-3-4-1 16,0-4-105-1</inkml:trace>
  <inkml:trace contextRef="#ctx0" brushRef="#br0" timeOffset="126753.1606">10774 13150 208 0,'-27'16'77'0,"3"2"-42"0,4 3-37 0,14-7 14 16,-3 7 11-16,3 3 10 15,3 5-4-15,3 0 0 0,9 0-16 16,12-3-1-16,2-4-1 0,4-4-2 16,3-7 0-16,0-6-3 15,-4-5 1-15,-2-8-2 16,-6-5 0-16,-6-3-1 16,-6-5 0-16,-9-3-5 15,-6 0 1-15,-9 3-11 16,-6-6-5-16,-5 6-12 15,2 5-3-15,6 11-40 16,3 0-17-16</inkml:trace>
  <inkml:trace contextRef="#ctx0" brushRef="#br0" timeOffset="126967.5754">11128 12861 296 0,'-12'-26'112'0,"6"18"-60"0,-8 0-45 0,8 8 26 16,-6 0-26-16,-9 5-5 16,-3 9-4-16,3 17 0 15,3 14 1-15,3 14-2 0,6 7 0 16,7 0 2-16,7-3 0 0,1-2-19 16,6-11-9-1,0-7-27-15,-3-9-10 16,0-10-40-1</inkml:trace>
  <inkml:trace contextRef="#ctx0" brushRef="#br0" timeOffset="127115.1155">10789 13137 348 0,'-3'-6'129'0,"18"4"-70"0,26-4-84 15,-14 4 14-15,21-1-12 16,8 0-2-16,7-2-45 15,-3-3-21-15,-1-2-13 16,1-1-4-16</inkml:trace>
  <inkml:trace contextRef="#ctx0" brushRef="#br0" timeOffset="128080.8869">11685 13137 220 0,'-33'34'82'0,"18"-8"-44"0,3 11-47 16,12-21 14-16,0 3-1 0,9-3 2 16,6 0 9-16,0 2 4 15,3-10-9-15,3-3 3 0,3-5 1 16,-4-2-1-16,-2-6 0 15,-3-3-3-15,-6-2 1 16,-6-8-4-16,-6-6-2 16,-6 4-5-16,-3-1 0 15,-3 5-16-15,-6 6-6 16,4 2-16-16,-4 6-169 31,18-3 100-15</inkml:trace>
  <inkml:trace contextRef="#ctx0" brushRef="#br0" timeOffset="128348.4234">11899 13200 252 0,'0'27'93'0,"0"-20"-50"16,-3 7-46-16,0-6 16 0,-3 0-12 16,0 0 0-16,0-3 12 15,0 0 6-15,3-2-9 16,0-3-3-16,3-6-1 0,3-4-12 15,6-9-3-15,6-2-5 16,3-3-1-16,3 6 8 16,-3 5 3-16,3 7 1 15,-4 17 2-15,1 7-1 16,-3 9-2-16,-3-1 3 16,-6-2 0-16,0 0-2 15,-3-3 2-15,-3-2-28 0,0-6-10 16</inkml:trace>
  <inkml:trace contextRef="#ctx0" brushRef="#br0" timeOffset="128570.9181">12140 12801 216 0,'0'2'82'0,"3"9"-44"0,0 21-36 0,0-3 19 16,0 8 2-16,0 8 6 0,0 13-5 16,0 3-2-16,-3-3-12 15,3-3-4-15,0-2-2 16,3-10-24-16,0-9-12 0,0-7-38 16,3-9-16-1,3-21-10-15</inkml:trace>
  <inkml:trace contextRef="#ctx0" brushRef="#br0" timeOffset="128722.3987">12337 13131 280 0,'-9'8'104'0,"9"11"-56"0,12 12-56 16,-9-15 16-16,-3 6-11 0,3-1 2 16,-6-3 1-1,0-2 0-15,0-3 0 16,0-2-29-16,0-1-10 0,6-4-71 15</inkml:trace>
  <inkml:trace contextRef="#ctx0" brushRef="#br0" timeOffset="129349.8022">12304 13068 228 0,'3'-6'85'0,"3"6"-46"0,12 8-50 0,-9 0 13 15,3 6-4-15,0 1 1 16,-1 9 1-16,-2 0 0 0,0 3 0 16,-3-4 0-16,-3-1 2 0,0-4 1 15,0-7 1-15,-3-3 2 16,0-8 3-16,3 0 0 16,0-8 0-1,3-6-1-15,0 1 2 16,3-8-7-16,3 5-2 0,0 6-3 15,0 2-2-15,0 10 9 16,5 9 4-16,1 5-2 16,0 0 1-16,-3 2-5 15,-3-2 0-15,0-3-8 16,-3-2-4-16,0-3-20 16,0-6-8-16,3-2-14 15,-1-5-6-15,1-3-2 16,0-2 10-1,0 2 35-15,-3-6 49 0,0-4 25 16,3 2-12-16,0 3-5 16,0 2-21-16,0 1-6 15,0-1-10-15,2 3 3 16,1-2 3-16,-3-1-4 0,-3 0 0 16,-3 1-2-16,-9-1-1 15,-3 1-6-15,-6 4 1 16,-3 4 0-16,-5 4 2 15,-1 6 8-15,3 5 3 16,3 14 5-16,3-3 3 16,6 2 0-16,6-2-1 0,9 0-6 15,6-3-4 1,6-5-3-16,9-3 0 16,-1-5-13-16,-2-8-5 15,-3-8-28-15,-6-2-13 0,-6-12-71 31,-3-12-42-31,-6 2 77 0</inkml:trace>
  <inkml:trace contextRef="#ctx0" brushRef="#br0" timeOffset="129487.4195">12188 12877 312 0,'-15'3'118'0,"21"2"-64"0,6 1-85 0,0-4 10 16,9 1-73-16,17 2-29 15,7-8 31-15,-3-4 17 16</inkml:trace>
  <inkml:trace contextRef="#ctx0" brushRef="#br0" timeOffset="129982.7261">13408 12994 220 0,'-24'2'85'0,"16"9"-46"0,-10 10-39 0,9-8 18 15,0 8-3-15,3 3 0 16,3 5-5-16,0 1-4 16,6-1-3-16,6-3-9 0,6 1-4 15,0-9-16-15,8-7-7 16,7-3-15-16,0-8-8 15,-3-6-22 1</inkml:trace>
  <inkml:trace contextRef="#ctx0" brushRef="#br0" timeOffset="130237.3013">13563 13070 208 0,'-21'0'79'0,"12"6"-42"0,-3 7-34 16,3-5 15-16,1 2 0 15,2 12 1-15,3 1 3 16,0-1 1-16,9-1-12 15,3-3-2-15,2 1-2 0,7-9 1 16,3-4 0-16,-3-6 0 16,0-3 2-16,-3-8 4 15,-3 1 1-15,-6-9 0 16,-6 3 1-16,-6 1-8 16,-3-4-5-16,-3 3-16 15,-3 3-4-15,0 2-20 16,3 3-9-16,-3 1-92 15</inkml:trace>
  <inkml:trace contextRef="#ctx0" brushRef="#br0" timeOffset="130702.7085">13706 13065 228 0,'12'13'85'0,"-9"1"-46"0,-15-1-37 0,9-5 17 15,0 0 1-15,0 5 4 16,0-2-1-16,0-9 0 16,0 6-12-16,3-3-7 0,0-7-5 15,3-6 0 1,0-3-6-16,12-5 0 0,0-5 1 16,3 0 1-16,0 2 0 15,-4 6 1-15,1 3 3 16,0 7 2-16,0 8 4 15,0 6 4 1,0 5 2-16,-6 0 1 0,-3 2 2 16,-3 3 2-16,0-2-7 15,-3-6-1-15,0-2-4 16,0-3-1-16,0-8-1 16,0-6-2-16,3-2-4 15,3-2-2-15,5-6-6 16,4 0 0-16,0 0 4 15,3 3 4-15,0 2 3 0,0 6 1 16,-3 5 4 0,0 8 5-16,-1 3-1 15,-2 2 1-15,-3 5-5 0,-3 1-1 16,0-1-17-16,0-4-7 16,-3-4-39-16,0-2-14 15</inkml:trace>
  <inkml:trace contextRef="#ctx0" brushRef="#br0" timeOffset="131138.5046">14164 13023 212 0,'12'10'79'0,"-9"6"-42"0,-3 5-32 0,-3-10 19 0,0 0 2 15,0 7 5-15,-3-5-11 16,3 1-2-16,0-4-6 15,0-2-7-15,0-3-5 16,0-7-1-16,3-4-8 16,0-4-4-16,9-6-9 15,6-3-3-15,0 1 6 16,3 2 4-16,-3 3 13 16,0 5 6-16,0 5 12 15,0 9 5-15,-4 4-3 16,-5 3 2-16,-3 3 0 15,0 0 0-15,0-3-7 16,-3-2 0-16,3 0-8 0,3-6-7 16,0-10-4-1,3-3-4-15,6-3-1 16,6 0 3-16,-3 3 3 16,-3 6 0-16,-1 2 4 15,1 5 2-15,-3 3 2 16,-3 5-1-16,0 6 1 15,-3-3-18-15,0-3-4 16,0-3-40-16,0-2-16 16</inkml:trace>
  <inkml:trace contextRef="#ctx0" brushRef="#br0" timeOffset="131456.4283">14560 13073 228 0,'-3'16'85'0,"6"0"-46"16,0 16-43-16,0-22 13 0,0 9 1 16,3-3 6-16,0-3-6 15,0-3-3-15,6-2-4 16,6-8-7-16,-3-8-2 0,0-5-2 16,-1 0 0-16,-2-3 7 15,0-2 2-15,-3 2 9 16,0 5 6-16,-3 3 9 15,0 3 7-15,0 5-13 0,0 5-5 16,0 3-7 0,0 5-2-16,0-2-3 15,0 5 1-15,0-6-9 16,0 1-1-16,0-3-36 0,3-11-179 31,8-15 92-15</inkml:trace>
  <inkml:trace contextRef="#ctx0" brushRef="#br0" timeOffset="131753.1335">14888 13018 204 0,'-6'5'77'0,"6"5"-42"0,0 9-32 0,0-9 17 16,0 6 12-16,0 6 9 0,0 4-10 16,0-5-4-16,0-2-15 15,0-6-3-15,0-3-2 0,0-2-6 16,3-2 0-16,3-22-6 15,0-3-1 1,3-2-2-16,2-3-4 16,4 3 0-16,3 5 6 15,0 6 5-15,0 4 13 16,-3 12 7-16,0 4-1 16,-3 4 1-16,-4 12-8 15,-2-2-2-15,0 0-5 16,-3-6-1-16,0-2-25 15,0-5-11-15,9-6-84 16,6-10-15 0</inkml:trace>
  <inkml:trace contextRef="#ctx0" brushRef="#br0" timeOffset="131904.8188">15239 13062 244 0,'0'24'90'0,"3"-3"-48"0,0 27-42 0,-3-29 18 15,0 2-10-15,0 3-2 16,3-1-10-16,-3-4-3 16,3-6-97-16,0-5-52 15,9-13 75 1</inkml:trace>
  <inkml:trace contextRef="#ctx0" brushRef="#br0" timeOffset="132053.5622">15269 12851 348 0,'-24'-5'132'0,"24"5"-72"0,0 0-101 16,3 2 8-16,0 3-8 15,6 1 2-15,6 2-25 16,2 0-8-16,7 8-15 16,0-3-6-16</inkml:trace>
  <inkml:trace contextRef="#ctx0" brushRef="#br0" timeOffset="132234.4139">15468 12996 284 0,'-27'6'107'0,"12"7"-58"0,-5 8-51 0,14-8 20 16,-3 3-9-16,3 8 0 16,3 5-10-16,3-2-4 15,6-1 3-15,6 0-26 0,5-4-11 16,7-4-31-16,9-10-11 15,6-8-8 1</inkml:trace>
  <inkml:trace contextRef="#ctx0" brushRef="#br0" timeOffset="132533.9918">15745 13047 280 0,'-39'-22'107'0,"27"20"-58"0,-6-1-37 0,10 3 24 15,-4 3-24-15,-6 2-5 0,0 6 3 16,-3 5 2-16,3 2-5 15,6 6-4-15,6 2-2 0,6-2-6 16,6-3-1-16,3-2-6 16,3-6-3-16,3-8-2 15,0-2-3-15,0-8 5 16,0-3 4-16,0-3 8 16,-7 3 4-16,-2 3 20 15,0 5 9-15,0 3-13 16,0 7-7-16,0 3-6 15,6 3-1-15,3 3-2 16,0-6-1-16,0-2-17 16,3-6-6-16,2-5-35 15,4-3-15-15,0-13-42 16</inkml:trace>
  <inkml:trace contextRef="#ctx0" brushRef="#br0" timeOffset="132722.4283">15938 12753 288 0,'-12'-27'110'0,"9"27"-60"0,3 3-58 16,0 18 9-16,0 8 3 15,0 6 17-15,0 4 9 16,0 6-15-16,0 6-6 0,0 2-4 16,0 2-25-16,0-7-12 15,0-6-45-15,0-7-21 0,0-12-10 16</inkml:trace>
  <inkml:trace contextRef="#ctx0" brushRef="#br0" timeOffset="133000.7302">15769 12988 400 0,'-30'-10'148'0,"18"7"-80"0,21 3-101 16,0 3 12-16,3-3 0 15,6 0 9-15,8 0-1 16,7-3 1-16,3-2 7 16,9 0-35-16,-4 2-15 0,-2 3-1 15,-3 5 1-15,-7 1 46 16,-5-1 21-16,-6 5 41 0,-3 6 16 16,-6 8-24-16,0 3-13 15,-3 4-18-15,0 1-7 16,-3-3-11-16,0-5-3 15,3-3-47-15,-3-5-19 16,3-8-51 0</inkml:trace>
  <inkml:trace contextRef="#ctx0" brushRef="#br0" timeOffset="133391.561">16168 12912 340 0,'-3'-8'129'16,"6"8"-70"-16,3 0-78 0,2-3 16 0,7 3-14 16,0 0 0-16,3 3-15 15,0 5-7-15,0 5 21 16,0 0-2-16,-3 0 4 0,-4 3 22 16,-5 3 12-16,-3 5 16 15,-3 2 9-15,-3-2-14 16,3 10-7-1,3-2-16-15,6-6-6 0,3-4-5 16,0-7 0-16,3-4-2 16,3-6 2-16,3-5 3 15,-9-10 1-15,-3-3 9 16,-4-3 7-16,-5-3 8 16,-5-2 6-16,-4-3-7 0,-6 3-1 15,-3 2-14-15,0 4-7 16,3 1-22-16,3 4-9 15,6-1-33-15,6-2-11 16,9 2-10-16,3-4-2 16,15 1-1-1</inkml:trace>
  <inkml:trace contextRef="#ctx0" brushRef="#br0" timeOffset="133631.3366">16578 12988 312 0,'9'14'115'0,"-3"2"-62"0,-3 10-49 0,-3-13 26 16,0 0-19-16,0 1-4 0,0-4-4 15,0-2 0-15,0 0-2 16,0-3 2-16,0-5 0 0,3-2-4 16,3-4-1-16,6-7-2 15,6-5 3-15,3-1-2 16,3 3-1-16,2 6-2 16,1 4-1-16,-3 12 12 15,-3 12 7-15,-3 11 0 16,-3 8 1-16,-7-2-12 15,-2-3-5-15,0-6-58 16,6 0-26-16,9-10-48 16</inkml:trace>
  <inkml:trace contextRef="#ctx0" brushRef="#br0" timeOffset="142118.5842">14322 10663 160 0,'6'-3'60'0,"-3"3"-32"0,3 0-22 16,-6 0 15-16,6 5 6 0,-3 6 8 15,0 0-1-15,-3-1 0 16,0 1-19-16,0-1-7 0,0 1-1 16,-3-3 0-16,3 0 3 15,-3-3-3-15,3 0 1 16,-3-2-3-16,0 0 2 16,0-1-2-16,0-2 2 15,0 0-2-15,0 0 2 16,3 0-2-1,0 0 2-15,0 0-2 0,0 0 2 16,3-2-4-16,0-1-2 16,9 0-3-16,3-5 1 15,0 0-1-15,3-5 0 16,2 3 2-16,1-1 0 16,0 3-3-16,-3 3 2 15,0 0-1-15,-3 2 0 0,-3 0 0 16,-1 9 0-16,-2-1 2 15,-6 5 0 1,-6 4 2-16,-6 2-1 16,-2 5-1-16,-4 5 1 15,0 3 1-15,0 3-1 16,3 5 2-16,3-5-4 16,3 2-2-16,3-7 4 15,6-4 1-15,3-1-11 16,0-7-4-16,3-1-38 15,0-4-14-15,0-2-57 16</inkml:trace>
  <inkml:trace contextRef="#ctx0" brushRef="#br0" timeOffset="142289.2718">14441 11200 316 0,'-12'-3'121'0,"15"3"-66"0,0 0-64 0,-3 0 20 16,0 0-10-16,0 0-1 16,6 0-43-16,3 3-19 15,3-1-62-15,0-15-25 16</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56:29.299"/>
    </inkml:context>
    <inkml:brush xml:id="br0">
      <inkml:brushProperty name="width" value="0.05292" units="cm"/>
      <inkml:brushProperty name="height" value="0.05292" units="cm"/>
      <inkml:brushProperty name="color" value="#FF0000"/>
    </inkml:brush>
  </inkml:definitions>
  <inkml:trace contextRef="#ctx0" brushRef="#br0">2702 14343 280 0,'-18'3'104'0,"12"-1"-56"0,3 1-54 0,3-3 19 15,0 0-8-15,3 5 2 16,6 1 5-16,3-4 2 16,8 1-7-16,4 0 0 0,9-3 3 15,6 0-6-15,-4 0 0 16,4 0-2-16,-6-3 1 16,-3 0-4-16,-7 3-2 15,-5 0-20-15,-3 0-10 16,0 0-41-16,-9 0-17 15</inkml:trace>
  <inkml:trace contextRef="#ctx0" brushRef="#br0" timeOffset="627.7025">2922 14123 148 0,'-15'-15'55'0,"0"9"-30"0,-3 4-14 0,3 2 18 0,-5 2 0 16,-7 4 3-16,-3 4-13 15,-3 6-6-15,3 11-8 16,-11 7 1-16,5 6 3 0,6 10 1 16,9 11 4-16,13 0-1 15,11-3 0-15,11 0-3 16,19-10-1-16,18-11 1 15,11-14 4-15,7-17 1 16,2-12 0-16,1-15-1 16,-7-16-1-16,-14-2 6 15,-16-4 2-15,-14 1 9 16,-18-3 4-16,-12 0-10 0,-18 3-1 16,-8 2-14-1,-1 6-3-15,0 4-20 0,4 9-7 16,8 5-56-1,12 6-25-15,0 2-57 16</inkml:trace>
  <inkml:trace contextRef="#ctx0" brushRef="#br0" timeOffset="1277.4945">3743 14301 276 0,'-29'-3'104'0,"11"6"-56"0,-6 2-49 0,12 0 20 16,-3 6-11-16,-6 5-2 15,0 8-1-15,4 2-1 16,2 14-2-16,6-6-4 0,6-2 1 16,6-8 1-16,6-3 0 15,3-8 2-15,6-5 1 16,-4-3 1-16,1-13 2 15,6-7-3-15,-9-4-2 16,6-2 0-16,-3-3 1 16,-9 0-1-16,3 0 2 15,0 6-2-15,-3 5 2 16,-1 2 2-16,-2 8 2 16,0 9-6-16,3 7-2 0,0 3 0 15,0 0 0-15,0 2-8 16,3 3-4-16,0 1-26 15,3-7-13-15,0-1-36 16,3-6-50 0,-3-14 41-16</inkml:trace>
  <inkml:trace contextRef="#ctx0" brushRef="#br0" timeOffset="1576.0841">3898 14343 236 0,'-18'-5'88'0,"15"7"-48"0,6 9-51 0,0-3 13 15,0 5-6-15,-3 3 2 16,6 0 10-16,0 2 4 16,3-4-5-16,0 4 0 0,0-2 3 15,-3-3-6-15,0-5 9 16,0 0 4 0,0-5 6-16,0-14 12 15,-3-5-8 1,0-2-9-16,0-3-7 15,0 2-4-15,-3 1 0 16,0 2-2-16,3 3 0 16,0 2-19-16,0 3-7 0,0 3-30 15,2-1-10-15,4 4-17 16,3-1-4-16,6 0-10 16</inkml:trace>
  <inkml:trace contextRef="#ctx0" brushRef="#br0" timeOffset="1951.0469">4217 14317 244 0,'-9'0'93'0,"6"0"-50"0,-15 2-39 15,9 1 21-15,-3 2-10 16,0 0 0-16,-3 3-12 16,0 6-1-16,-2 2-2 0,2 2-3 0,3 1 2 15,3-1-1 1,3 3 0-16,6-2 2 0,6 2 0 15,3-13-5 1,3-3 1-16,3-7-7 0,-1-6-1 16,4-3 7-1,-3-2 2-15,0-3 3 0,-6-3 2 16,0 1 12-16,-3 5 8 16,0-1 2-16,-3 6 1 15,0 3-8-15,-3 3 0 16,0 7-10-16,0 5-4 15,3 6-2-15,0 0-1 16,3 0-3-16,0 0 2 16,3 0-8-16,-3 2-4 0,2-2-29 15,1-5-10-15,0-11-30 16,3-8-12-16,0-5 7 31</inkml:trace>
  <inkml:trace contextRef="#ctx0" brushRef="#br0" timeOffset="2100.5661">4330 14346 236 0,'0'10'90'0,"0"4"-48"0,0 9-49 15,0-9 14-15,3-1-7 16,-3 0 2-16,0 3-6 16,0 0 1-16,3 2-78 15,0-2-53-15,9-16 48 16</inkml:trace>
  <inkml:trace contextRef="#ctx0" brushRef="#br0" timeOffset="2263.6381">4327 14182 288 0,'-9'-8'107'0,"12"5"-58"0,-3 0-95 0,0 3 0 16,0 0-8-16,6-2 4 15,6-1-20-15,3 1-9 16,2-6 31-16,1 2 16 16</inkml:trace>
  <inkml:trace contextRef="#ctx0" brushRef="#br0" timeOffset="2401.4679">4467 14166 228 0,'0'24'85'0,"0"-6"-46"0,0 27-39 16,0-29 18-1,0 5-10-15,3 6-2 0,0 2-1 16,0-3 1-1,3 6-3-15,0 2-11 0,2-5-2 0,1-5-50 16,6-5-21 0,3-6-7-16</inkml:trace>
  <inkml:trace contextRef="#ctx0" brushRef="#br0" timeOffset="2745.8305">4758 14330 272 0,'-14'-8'101'0,"8"8"-54"0,-3 0-57 0,6 3 14 16,-6 2-5 0,-3 5 2-16,-3 6 9 0,-3 3 5 15,3 2-7-15,0 0-4 0,6 3-1 16,3 2-2-16,6-2 2 16,9-8-2-16,3-5-1 15,0-11-4 1,0-8 0-16,0-3-7 0,0-2-1 15,-3 0 0-15,0-3 2 16,-3 3 8-16,0 2 6 16,0 3-2-16,0 5 1 15,0 6-1-15,-1 2-2 0,1 3-2 16,0 3 1 0,3-1 1-16,-3 4 2 15,6-4-6-15,0-2-1 0,3-13-64 16,0-3-40-1</inkml:trace>
  <inkml:trace contextRef="#ctx0" brushRef="#br0" timeOffset="3104.4094">4919 14147 232 0,'0'14'88'0,"3"7"-48"0,-3 26-47 0,0-26 14 16,0 6 1-1,0 2 7-15,-3 3-1 16,0-3 2-16,0-5-9 0,0-3-2 0,3-5-1 16,0-3 0-16,0-2 0 15,0-6-2-15,0-5 1 16,6-5-7-16,3-6-1 16,3-2-9-16,6 2-4 15,3 3 5-15,3 3 5 16,-1 8 7-16,1 5 5 15,-3 2 12-15,-6 3 5 16,-3 6 6-16,-6 2 6 16,-9 0-7-16,-3 0-3 15,-6-5-13-15,-3-3-4 0,-3 1-15 16,-3-6-7-16,-3-3-18 16,4-2-6-16,2-3-39 15,9-11-16-15,6-13-5 31</inkml:trace>
  <inkml:trace contextRef="#ctx0" brushRef="#br0" timeOffset="3271.4252">5244 14422 316 0,'-3'22'118'0,"3"-4"-64"0,0 11-65 0,0-13 16 16,0 0-13-16,0-3-2 15,0-2-35-15,0-3-13 16,0-3-56-16,0-5-25 16</inkml:trace>
  <inkml:trace contextRef="#ctx0" brushRef="#br0" timeOffset="3439.8441">5208 14235 296 0,'-9'-11'112'0,"15"8"-60"0,3-5-85 0,-3 3 8 16,3 0 2-16,3-3 5 15,5 0-10-15,1-3-7 16,3 1-56-16,3-1-24 0</inkml:trace>
  <inkml:trace contextRef="#ctx0" brushRef="#br0" timeOffset="3561.8978">5464 14150 244 0,'3'26'93'0,"-3"-2"-50"0,-3 26-46 15,0-28 19-15,-3 7-12 16,-3 8 0-16,3 10-2 16,0-4 1-16,-3-4-2 15,6-4-27-15,3-6-10 0,3-8-68 16</inkml:trace>
  <inkml:trace contextRef="#ctx0" brushRef="#br0" timeOffset="3726.0188">5619 14391 320 0,'-9'8'121'0,"9"2"-66"0,3 14-66 0,-3-8 16 15,0 0-4 1,0 5 1-16,0 0 0 0,0 0-2 16,0-5 1-16,0-3-30 0,0-2-13 15,6-3-86 1</inkml:trace>
  <inkml:trace contextRef="#ctx0" brushRef="#br0" timeOffset="3870.7868">5636 14235 288 0,'-14'-16'107'0,"14"10"-58"0,6-7-84 0,0 5 5 0,2 0-22 16,1 0-6-16,6-2-30 15,9-1-14-15</inkml:trace>
  <inkml:trace contextRef="#ctx0" brushRef="#br0" timeOffset="4010.562">5848 14171 264 0,'-6'34'101'0,"3"-2"-54"0,-6 8-50 16,6-22 16-16,0 9-9 15,0 5-3-15,0 5 0 16,0 2 1-16,0-2-1 15,0-7-36-15,3-4-14 0,0-5-59 16</inkml:trace>
  <inkml:trace contextRef="#ctx0" brushRef="#br0" timeOffset="4410.9304">5696 14343 288 0,'-9'-5'110'0,"15"5"-60"0,3-6-67 0,6 6 14 16,-3 0-2-16,3-2 2 16,0-1 5-16,-1 1 1 15,4 2-1-15,0 0-4 0,0 0-1 16,0 5-3-16,0 3-1 0,0 8 4 16,-4 2 1-16,1 3 8 15,-3-2 4-15,3 5-5 16,-3 2-1-16,3-7-2 15,0-3 1-15,3-11-4 16,0-8 0 0,-1-5-19-16,4-2-9 0,-3-6 1 15,-3-3 4-15,0 1 16 16,-6 2 7-16,-3 5 30 16,0 9 16-16,-6 12-12 15,-6 22-6-15,-6 10-1 16,-3 3 3-16,0 3-3 15,0 0 2-15,-3-6-25 16,6-5-10-16,3-5-47 0,4-9-19 16</inkml:trace>
  <inkml:trace contextRef="#ctx0" brushRef="#br0" timeOffset="6484.1776">6732 14380 184 0,'-9'-8'71'0,"9"3"-38"0,-6-3-21 16,3 5 21-16,0 1 1 16,-6-1 4-16,0 0-4 15,-6 3 0-15,0 6-19 16,1 7-11-16,-1 11-4 0,3 10-5 0,6 3 1 16,9 0 0-16,9-5 2 15,6-8 1-15,8-6 1 16,10-7 0-16,0-9 2 15,-4-4 1-15,1-9 1 16,-12-7-2-16,-3-1 1 16,-6-2-2-1,-12-3 2-15,-6 0-2 0,-6 3 2 16,-6 3-9-16,-3 2-1 16,3 5-23-16,1 3-8 15,5 0-35-15,6 0-14 16,12 1-7-1</inkml:trace>
  <inkml:trace contextRef="#ctx0" brushRef="#br0" timeOffset="6714.77">7101 14018 264 0,'-36'-3'101'0,"27"3"-54"0,-9 3-48 15,10 7 18-15,-7 9-12 16,-6 10-1-16,3 13 2 15,0 8 3-15,6 3-4 16,6 3-3-16,6-1 1 0,3-2 0 16,3-2 3-16,0-12-12 15,0-4-5-15,0-9-22 16,0-7-6-16,-3-6-57 16,0-8-45-1,-6-10 56-15</inkml:trace>
  <inkml:trace contextRef="#ctx0" brushRef="#br0" timeOffset="6848.0898">6791 14340 356 0,'-6'-8'132'0,"9"8"-72"0,12-2-70 0,-3 2 20 15,9-3-15-15,12-2 1 16,5 2-11-16,4 1-3 16,6-1 9-16,2-2-53 0,1-1-22 15,0-7-34 1</inkml:trace>
  <inkml:trace contextRef="#ctx0" brushRef="#br0" timeOffset="8661.6906">7452 14367 188 0,'-3'0'71'0,"6"3"-38"0,0 10-34 0,3-3 12 0,-3 9 6 16,3 10 6-16,3 0-6 16,0-2 1-16,6-1-11 15,0-2 0-15,-3-3 0 0,2-3-1 16,-2-2-1-16,0-5-3 15,-3-3 1-15,0-3-2 16,-3-2 2-16,0-3 2 16,0-3 4-16,0 1 2 15,-3-4 1-15,0-4-4 16,0-9 0-16,0-5 1 16,0 1 2-16,3-4-5 15,0 1-2-15,0-1-2 16,0 3 1-16,0 3-4 15,0 5-2-15,0 3-14 16,2 2-4-16,1 4-38 16,3 1-14-16,3 4-37 15</inkml:trace>
  <inkml:trace contextRef="#ctx0" brushRef="#br0" timeOffset="9049.7386">7866 14380 212 0,'-18'-3'82'0,"3"6"-44"0,-12 2-36 0,18 1 17 16,-5 4-6-16,-4 6 0 15,0 8-5-15,0 5 0 16,3 0-5-16,6-2-2 0,6-1 0 0,6-2 3 16,6-6 2-1,3 1-9-15,0-11-5 0,9-3 1 16,0-5 2-16,2-8-2 15,-5-2 0 1,-3-17-1-16,-3 3 0 16,-3 1 5-16,-6-1 3 15,-3 0 5-15,0 3 2 0,0 5 3 16,-3 5 4-16,0 6 1 16,3 5 0-16,0 8-7 15,0 5-3-15,6 11-3 16,-3 2-2-16,3 1 1 15,3-3-1-15,0-3 0 0,0-3 0 16,0-2-22-16,3-5-8 16,-1-6-25-16,1-5-8 15,0-5-26 1</inkml:trace>
  <inkml:trace contextRef="#ctx0" brushRef="#br0" timeOffset="9265.5597">8018 14158 228 0,'0'-5'88'0,"0"5"-48"0,0 8-56 0,3-1 12 15,3 7 10-15,0 12 7 16,0 3 8-16,0 8 2 0,-1 3-12 16,1 0 0-16,0 7 2 15,3-4-9-15,0-6-2 0,0-6-33 16,0-7-12-16,3-5-51 15,0-6-40 1,0-8 53-16</inkml:trace>
  <inkml:trace contextRef="#ctx0" brushRef="#br0" timeOffset="9398.7811">8196 14470 228 0,'-9'11'88'0,"9"10"-48"0,0 19-47 16,0-27 16-16,0 3-17 15,0-3-28-15,3-3-8 16,3 1-42-16,0-6-17 16</inkml:trace>
  <inkml:trace contextRef="#ctx0" brushRef="#br0" timeOffset="9545.0112">8202 14314 272 0,'-6'-3'101'0,"9"3"-54"0,0 6-90 0,0-1 1 16,3 0-15-16,6 0-1 15,6 3-17-15,3 0-6 16</inkml:trace>
  <inkml:trace contextRef="#ctx0" brushRef="#br0" timeOffset="9939.0383">8449 14396 208 0,'-47'19'79'0,"32"-4"-42"0,-9 9-43 15,15-3 14-15,0 3 4 16,0 3 7-16,3-1 1 16,3-2 0-16,3-3-10 15,9-2-6-15,3-6-3 0,3-8-1 16,9-5 2-16,-3-8-1 15,2-10 2-15,1-11-9 16,-6-3-3-16,-3-5 5 16,-6 0 1-16,-3-3-4 15,-6-5 0-15,-6-3 1 0,-6 6 3 16,0 5 8-16,3 8 5 16,0 8-3-16,3 18-4 15,3 14-4 1,0 7 0-16,9 11 1 15,0 8 4-15,6 0 2 16,3 11-2-16,0-6-3 16,3-5-5-16,0-5-2 15,3-8-24-15,5-5-8 16,-2-9-64 0</inkml:trace>
  <inkml:trace contextRef="#ctx0" brushRef="#br0" timeOffset="10265.5171">8810 14385 264 0,'-15'-10'99'0,"9"10"-54"0,-6 0-48 16,9 5 19-16,-12 3-17 15,0 5-1-15,0 6 10 16,0 5 3-16,0 5-4 16,6 0 7-16,3-3 5 0,4-2-10 15,2-5-2-15,2-4-7 16,7-4-3-16,6-11-3 15,0-3-1-15,0-5-7 16,-3-5-2-16,0-8 4 16,0 0 3-16,-3 2 5 15,-3 6 4-15,0 3-1 16,0 7-2-16,0 11-1 16,2 8 5-16,1 2 1 15,0 1 0-15,0-3 1 16,0 0-4-16,0-6 0 15,0-2-41-15,6 0-19 16,0-8-42 0</inkml:trace>
  <inkml:trace contextRef="#ctx0" brushRef="#br0" timeOffset="10464.6498">8979 14147 244 0,'-6'0'90'0,"6"6"-48"16,0 15-56-16,0-8 11 0,0 16-1 16,3 5 1-16,-3 4 9 15,0 1 4-15,3 11-5 16,0-5-1-16,0-8 0 0,0-5-55 16,0-5-23-16,3-6-16 15</inkml:trace>
  <inkml:trace contextRef="#ctx0" brushRef="#br0" timeOffset="10661.4309">8804 14343 320 0,'-9'-11'121'0,"9"9"-66"0,9 2-71 0,-3 2 18 16,5-2-6-16,4 0 2 15,9 0-3-15,3 0 1 16,0 0 2-16,-1 0-32 0,1 0-14 16,-3 0-71-1</inkml:trace>
  <inkml:trace contextRef="#ctx0" brushRef="#br0" timeOffset="10779.4925">9137 14388 248 0,'-3'21'93'0,"0"-5"-50"16,0 8-48-16,3-8 17 0,0 5-9 15,0 0 0-15,0-2-23 16,0-6-9-16,3-3-74 16,0-2-33-16</inkml:trace>
  <inkml:trace contextRef="#ctx0" brushRef="#br0" timeOffset="10959.6475">9149 14274 308 0,'-12'-5'115'0,"12"-6"-62"0,3 17-79 16,0-9 8-16,3 3-23 0,0 5-5 15,3 1 7 1,0-4 6-16,3 4-32 0,-1-1-12 16,4 3 20-16,0 2 13 15</inkml:trace>
  <inkml:trace contextRef="#ctx0" brushRef="#br0" timeOffset="17981.7234">9324 14367 180 0,'-6'-5'68'0,"6"7"-36"0,-2 4-33 16,-1-1 15-16,0 5-8 16,0 4-1-16,-3 2 2 0,0 13 0 15,6-3-3-15,3 3 4 0,6-2 4 16,5-4-2 0,10-4 0-16,6-6-4 0,-3-5 1 15,3-5 0-15,-4-3 1 16,-2-6-2-16,-3-7 1 15,-6-5 2-15,-6-1 5 16,-9-2 1-16,-6 0 0 16,-3 0-5-1,-6 2-2-15,-3 3-2 0,-3 6-1 16,-2 2-12-16,2 3-5 16,3 2-21-16,3 3-8 15,3 0-28-15,3 3-9 0,15-3-9 31</inkml:trace>
  <inkml:trace contextRef="#ctx0" brushRef="#br0" timeOffset="18281.3382">9563 14428 204 0,'9'16'77'0,"-4"-3"-42"0,1 16-37 16,-3-11 17-16,0-2-5 15,0 0 2-15,-3 0-4 16,0-3 0-16,0-2-5 15,0-6 9-15,0 0 7 0,0-5-6 16,3-5 0-16,3-16-7 16,3-3-4-16,6-8-4 15,3-2-1-15,3 2-1 16,3 6 3-16,-1 5 0 16,4 7 1-16,3 9 2 0,-3 10 1 15,0 11 7-15,-4 6 6 16,-2 1-6-16,-3 9-1 15,0-5-3-15,-3-4-1 16,0-4-45-16,0-3-18 16,-1-6-64-1</inkml:trace>
  <inkml:trace contextRef="#ctx0" brushRef="#br0" timeOffset="22159.0227">10631 14391 88 0,'3'-8'35'0,"0"5"-18"0,0-5-9 15,0 6 11-15,0-4 13 16,-3 1 9-16,0-3 1 0,0 0 1 16,-6 0-8-16,-3 3-4 15,-3 2-17-15,-12 3 2 0,1 5 4 16,-4 3-13-16,3 8-6 16,3 5-4-16,3 3-1 15,9 11 0-15,6-4 0 16,9-1 3-16,9-7 0 15,9-1-13-15,3-7-5 16,3-4-28-16,8-6-10 16,4-7-38-1</inkml:trace>
  <inkml:trace contextRef="#ctx0" brushRef="#br0" timeOffset="22522.1444">10866 14306 260 0,'-29'0'99'0,"17"5"-54"0,-6 6-55 16,6-3 16-16,-6 5 0 16,0 6 6-16,3 2 3 15,3 0 3-15,6 5-10 16,3 1-4-16,9-3-3 0,9-6-4 16,0-2 0-1,3-13-5-15,3-9-2 0,0-2-2 16,-3-2 2-16,-4-3 1 15,-2-3 3-15,-3 0 4 16,-6 0 1-16,-3 3 16 16,-3 2 10-16,-3 6-4 15,0 2 0-15,0 9-12 16,0 4-5-16,3 3-6 16,3 9-1-16,0 1-1 0,6-1 0 15,0-4-8-15,3-2-5 16,0-5-22-16,3-1-10 15,0-5-34 1,0-13-43-16,3-7 36 16</inkml:trace>
  <inkml:trace contextRef="#ctx0" brushRef="#br0" timeOffset="22801.1922">11039 14359 224 0,'0'13'85'0,"3"3"-46"0,0 11-30 16,-3-14 19-16,0 5-5 15,0-2-2 1,0-3-7-16,0-2-4 0,0-3 3 31,6-3-7-31,0-10-3 0,3-6-2 0,0-5-8 16,6-5 0-16,-1 0-2 16,13 3 1-16,-3 2 2 15,0 5 4-15,-3 8 3 16,0 9 2-16,-4 7 1 15,1 6 2-15,-3 12-3 16,-3-2 0-16,0 0 1 16,0-5 2-16,0 0-41 15,0-8-18-15,3-5-66 16</inkml:trace>
  <inkml:trace contextRef="#ctx0" brushRef="#br0" timeOffset="23228.4689">11771 14023 252 0,'-6'3'93'0,"9"20"-50"0,0 25-39 16,0-22 21-16,-3 17-3 15,0-1 4-15,0 6-10 0,0-1-4 16,0 1-7 0,3 5-6-16,0-8 0 0,3-8-43 0,0-5-18 15,3-11-62 1</inkml:trace>
  <inkml:trace contextRef="#ctx0" brushRef="#br0" timeOffset="23552.7355">11858 14401 280 0,'-3'3'104'0,"8"2"-56"0,4 6-58 0,6-6 14 16,-3 3-3-16,3-3 1 0,0 1 6 15,3-4 5-15,0-2-7 16,0-2-1-16,-4-4 1 0,1-2-5 16,-3-2-1-16,0-3 0 15,-6-1 2 1,-3 1-1-16,-3 0 2 0,-6 2-4 16,-3 3-2-16,-3 6-3 15,0 2-1-15,0 8 1 16,-2 5 4-16,2 5 5 15,6 4 3-15,3 1-5 16,6 4 0-16,3-3-12 16,6-6-5-16,2-2-30 15,4-5-12-15,15-14-47 16</inkml:trace>
  <inkml:trace contextRef="#ctx0" brushRef="#br0" timeOffset="23871.9499">12206 14319 248 0,'-30'6'93'0,"21"4"-50"0,-6 11-52 0,6-7 12 15,-3 4 9-15,0 3 8 16,4 3-9-16,8 2-4 16,2-2-4-16,7-3-5 0,0-5 1 15,0-2-4-15,3-6-1 16,0-14-11-16,0-7-3 15,0 0 7-15,0-3 5 0,-3 3 10 16,0 2 4-16,-3 3 12 16,-3 3 6-16,0 5-12 15,-3 0-5-15,3 5-4 16,3 0 0-16,-1 1-4 16,4 4 0-16,3-2-21 15,6-8-8-15,6-2-25 16,0-4-8-16,0-2-26 15</inkml:trace>
  <inkml:trace contextRef="#ctx0" brushRef="#br0" timeOffset="24212.0812">12429 14356 188 0,'-21'-2'71'0,"12"7"-38"0,-12 11-32 0,9-6 14 16,1 9 7-16,2 7 8 15,3 6-4-15,0-3-1 16,6-2-14-1,6-6-4-15,6-5-1 0,0-3-5 0,-1-5-1 16,4-8-9-16,0-11-4 16,0-7-11-16,0-6-3 15,-6-5-1 1,0-6 0-16,-3-2 0 0,-6-8 2 16,-3-2 6-16,-3 2 2 15,0 8 30-15,0 5 14 16,3 8 5-16,0 8 2 15,0 8-18-15,0 14-9 0,3 10 4 16,3 7 5 0,3 4-1-16,0 7 2 0,3 3-7 15,3 6-3 1,0 2-10-16,0-6-3 0,5-7-58 16,13-5-24-16,-3-9-1 15</inkml:trace>
  <inkml:trace contextRef="#ctx0" brushRef="#br0" timeOffset="24475.9782">13108 13957 260 0,'-15'24'96'0,"12"-3"-52"0,3 45-47 0,0-37 16 15,0 8-7-15,0 8-1 16,0-3-3-16,0 1 1 16,3-4-2-16,0-4-1 0,0-6 1 15,0 3-50-15,3-9-21 16</inkml:trace>
  <inkml:trace contextRef="#ctx0" brushRef="#br0" timeOffset="24858.1087">12929 14282 296 0,'-3'-5'110'0,"9"5"-60"0,6 0-65 15,-6-3 16-15,9-2-5 16,6 0 2-16,-1-1-1 16,4 1 0-16,0 2 2 15,0 1-18-15,0 2-4 0,-6 5 9 16,-4 6 5-16,-2 2 12 16,-3 3 8-16,-3 5 4 15,-3 3 0-15,3 2-5 0,0-2-2 16,3-3-4-16,3-5-1 15,12-3 8 1,3-7 4-16,-1-9-3 0,4-5 1 16,-6-3 3-16,-6-4 4 15,-9-4 5-15,-6-2 4 16,-9-6-11-16,-3 1-5 16,-9 2-28-16,-3 0-10 15,-3 6-70-15,3-1-30 16,4 3-4-1</inkml:trace>
  <inkml:trace contextRef="#ctx0" brushRef="#br0" timeOffset="26377.6992">13864 14224 164 0,'-3'5'63'0,"0"1"-34"0,0 15-32 0,3-11 11 16,-3 4 2-16,3 1 6 15,-3 1 5-15,3 0 4 16,0-3-13-16,3 1 0 0,-3-4 1 16,0-2-7-16,0 0-1 0,0-3-3 15,0-5 1-15,0 0 2 16,0-2 2-16,0-4-1 16,-3-1 1-16,3-4-2 15,0 0 0-15,0-2-6 16,3 0 1-16,0 0 0 15,3 2 2-15,3 3-3 16,3 6-2-16,5 2-1 16,-2 5 0-16,0 3 3 15,-3 2 2-15,-3 1 4 16,0-1 4-16,-3 1-2 16,-3 0 1-16,0-3-5 15,0-3 0-15,-3-5 1 16,3 0 0-16,3-5-5 15,3-3-1-15,3-6-4 16,2-4 1-16,1 2 1 16,0 5-1-16,0 6 1 0,0 3 0 15,0 7 3-15,-3 3 0 16,-3 0 1-16,0 2 0 16,-3 1 2-16,0-1 1 15,5 1-21-15,-2-3-10 16,6-3-28-16,0-2-12 15,3-6-19 1</inkml:trace>
  <inkml:trace contextRef="#ctx0" brushRef="#br0" timeOffset="26648.1312">14298 14237 208 0,'-9'6'79'0,"6"-1"-42"0,-3 8-45 0,6-5 12 0,0 3 5 16,0-1 5-16,0 6 5 15,0 3 3-15,6-1-12 16,3 1-1-16,0-4-2 0,6-1-1 16,6-6 1-16,-3-3 2 15,0-5 2-15,-3-5-1 16,-4-3 1-16,-2-3-4 16,-3 1 1-16,-9-4-3 15,-9 1 0-15,1-3-12 16,-7-2-3-16,0 2-19 15,0 3-7-15,0 2-23 16,3 6-10-16,3-1-25 16</inkml:trace>
  <inkml:trace contextRef="#ctx0" brushRef="#br0" timeOffset="27094.2596">14438 14327 212 0,'12'13'79'0,"-3"-5"-42"0,3 6-37 0,-6-9 16 15,-3 3-5-15,0-3 3 16,0 0 6-16,-3-2 2 16,0-3-11-16,-3 0-4 0,0-3-1 15,0-2-3-15,3-3 0 16,0-2-6-16,0-6 0 0,6-5-8 16,0 2-1-1,3 3 5-15,3 3 3 0,3 5-8 16,-1 3-2-16,7 10 2 15,3 3 5-15,0 0 2 16,-3 0 3-16,0 0 1 16,-4 0 3-16,1-3 1 15,0-2 1-15,-3-3 0 16,0-6 0-16,0-4 0 16,-3-1 0-16,-3-2-2 15,-6 0-2-15,-3-1-2 16,-6 1-1-16,-3 5-3 15,-3 3 1-15,0 5 7 16,-6 5 6-16,-3 6 0 0,3 5 1 16,3 2 6-16,6 3 4 15,7 1-7-15,7-1-2 16,7 0-6-16,6-3-3 16,9-4-29-16,9-6-11 15,5-8-76 1</inkml:trace>
  <inkml:trace contextRef="#ctx0" brushRef="#br0" timeOffset="27590.3335">15346 14182 220 0,'-21'0'85'0,"3"5"-46"0,-14 6-37 16,20-4 19-16,-3 4-15 15,0 5-4-15,0 2 12 16,0 1 5-16,3 2-9 16,6 3-3-16,3 0-3 0,6-3-2 15,6-3 1-15,3-4 2 16,0-6 4-16,3-8 0 15,6-6 2-15,-3-4-6 16,-1-6-1-16,-2-11-4 0,-3-4-1 16,-3-4-4-1,-3-7 1-15,-6-8-5 16,0-1-1-16,-9 4 5 0,-3 4 2 16,0 9 3-16,1 8 2 15,2 4 1-15,0 7 1 16,3 7-9-16,0 10-2 15,3 11 6-15,6 19 2 16,9 11 9-16,0 2 6 16,-1 5-4-16,1-3-2 15,0-4-5-15,0-4-2 16,0-4-10-16,3-6-5 16,0-8-45-16,0-8-18 0,3-5-38 15</inkml:trace>
  <inkml:trace contextRef="#ctx0" brushRef="#br0" timeOffset="27776.7737">15513 14250 260 0,'0'24'99'0,"3"-5"-54"0,6-6-50 15,-9-2 15-15,0-1-8 16,3 1-2-16,0-1 1 15,0 1 1-15,0 0-1 16,0-4-40-16,-3-1-19 0</inkml:trace>
  <inkml:trace contextRef="#ctx0" brushRef="#br0" timeOffset="27894.0352">15492 14147 228 0,'-6'-5'88'0,"6"0"-48"0,3 5-95 0,-3 0-9 16,3 8-20-16,0-3-4 16</inkml:trace>
  <inkml:trace contextRef="#ctx0" brushRef="#br0" timeOffset="28373.714">15629 14314 228 0,'9'24'85'0,"-3"-11"-46"0,6 3-32 0,-6-8 18 0,0 0-2 15,-1 0 1-15,1-3 0 16,0-2 0-16,6-3-13 16,-3-3 4-16,0-2 3 0,0-3-8 15,-3-3-1-15,0-2-7 16,0-8-4-16,3-3-21 16,-6 0-8-16,3 3 3 15,0 5 1-15,0 3-13 16,3 2-4-16,0 6-1 15,-1 5 2-15,4 5 19 16,0 6 12-16,3-3 23 16,0 0 13-16,0 2 1 15,0-2 3-15,3-5-5 0,3-3 0 16,-4 0-6-16,4-5-2 16,-3-3-7-16,-3-3 0 15,-3 1-3-15,-3-4 2 16,-12 4-9-16,-3-1 0 15,-3 1-5-15,-3 4 2 16,-3 4 3-16,-3 4 1 16,0 9-4-16,1 5 1 15,2 5 6-15,3-3 4 16,3 4-1-16,6-4 2 0,3 1-4 16,6-4 0-1,3-1-12-15,3-4-4 16,3-2-25-16,2-5-10 0,7-6-50 15</inkml:trace>
  <inkml:trace contextRef="#ctx0" brushRef="#br0" timeOffset="28657.5479">16057 14288 164 0,'-3'-3'63'0,"6"6"-34"0,0 4-25 16,0-1 13-16,0 2 12 15,0 0 8-15,0 0 3 16,0-1 0-16,0 1-21 15,0-2-3-15,0-1-1 0,0-2-2 16,-3-3 0-16,0 0 1 16,0 0 4-16,0-3-6 15,0-2 1-15,0-1-10 16,0-2-2-16,0-5-3 0,0 3 0 16,0-1 0-16,0 1 0 15,3 2-3-15,-3 0 1 16,3 2-11-16,3 1-3 15,0 0-4-15,3 2 0 16,3 0-22-16,6-2-10 16,6-3-61-1</inkml:trace>
  <inkml:trace contextRef="#ctx0" brushRef="#br0" timeOffset="29108.2609">16406 14192 244 0,'-3'-2'90'0,"3"-4"-48"0,-3 4-51 0,3 2 14 0,-3 0 4 16,0 0 5-16,-6 2 0 15,-3 4 2-15,-3 4-9 16,0 6 0-16,-3 5 3 0,3 0-8 16,4 1-3-16,2-4 0 15,6 1 0-15,3-4 3 16,6-4 1-16,3-6 3 15,2-5 1-15,4-2-3 16,0-4-3-16,0-4 2 16,-3-6 0-16,-3 0 5 15,0 0 3-15,-3 0-9 16,-3 3 0-16,0 3-7 16,0 2 1-16,0 2-7 15,-3 6-1-15,3 16 0 0,3 3 2 16,3 5 4-16,-1 7 1 15,7 4 11-15,-9 2 6 16,-6 0 10-16,-6-3 4 16,-6-2-6-16,-2-8 1 15,-7-6-10-15,-3-5-4 16,0-5-13-16,0-2-6 16,0-14-32-16,-2-8-11 0,5-5-54 15,12-6-48 1,6 1 54-16</inkml:trace>
  <inkml:trace contextRef="#ctx0" brushRef="#br0" timeOffset="29470.4516">16575 14213 316 0,'0'8'118'0,"0"-10"-64"0,12 10-67 15,-3-3 17-15,0 0-6 16,3-2 1-16,3 0 12 15,0-3 7-15,3-3-9 16,0 0 4-16,-1-2 3 0,1-3-8 16,-3 0-2-16,-3 0-6 15,-3-2-1-15,-3 2 1 16,-6-3 2-16,-6 3-6 0,-3 0 1 16,-6 6-4-16,-6 2 2 15,0 5 3-15,4 3 1 16,2 2 3-16,0 4 1 15,6-1 7-15,3 5 4 16,3-2-7-16,3 0-2 16,9 0-3-16,3 0-2 15,3-3-13-15,0-5-6 16,2-3-26-16,1-2-8 16,0-3-28-16,0 0-9 15</inkml:trace>
  <inkml:trace contextRef="#ctx0" brushRef="#br0" timeOffset="29782.2272">16813 14235 212 0,'-2'2'79'0,"2"1"-42"0,2 13-37 16,1-6 18-16,0 1 8 15,-3 0 8-15,3-4-1 16,-3 1 1-16,0-2-19 16,0-1 2-16,0-2 1 0,0-3-4 15,0 0 0-15,0 0-4 16,3-3 1-16,3-5-6 15,0-5-3-15,3-3-8 16,3-3-4-16,6 1 3 16,3 2 2-16,-3 8 0 15,3 3 4-15,-4 5 0 16,1 8 1-16,0 5 4 0,-3 0 5 16,-3 3 1-16,-3-3 2 15,0 1-4-15,-3-4-3 16,0 1-20-16,0-3-8 15,0-3-26-15,5-10-75 16,13-9 3 0,0-4 15-1</inkml:trace>
  <inkml:trace contextRef="#ctx0" brushRef="#br0" timeOffset="29995.8108">17257 13809 320 0,'-6'-19'121'0,"6"38"-66"0,3-9-64 31,-3 9 11-31,0 10 6 0,0 8 19 16,3 18 13-16,0 1-20 15,0 2-6-15,0-5-3 0,3-3-5 16,0-7-1-16,0-6-22 16,0-5-9-16,-3-9-22 15,0-4-8-15,0-3-41 16,0-6-15-16,-6-4 10 15</inkml:trace>
  <inkml:trace contextRef="#ctx0" brushRef="#br0" timeOffset="30192.448">17019 14010 348 0,'6'0'129'0,"6"2"-70"0,6 1-60 0,-1-3 23 15,7 3 9-15,9-1 9 16,9 1-16-16,14-3-6 16,1 0-11-16,-4-3-29 0,-5-2-11 15,-3-3-73-15,-7-3-34 16,-20 1 0 0</inkml:trace>
  <inkml:trace contextRef="#ctx0" brushRef="#br0" timeOffset="63306.6051">18019 14134 232 0,'-24'-8'88'0,"21"5"-48"0,-3 6-27 0,3 0 24 16,-3 2-8-16,-6 8-2 15,-2 3-9-15,-4 5-3 16,3 3-9-16,-3 3-2 0,9-1 0 16,6 3 0-16,9-2 0 15,6-6-5-15,12-8 1 16,5-8 2-16,1-7 1 16,6-4-4-16,-6-2-1 15,-4-5 1-15,-8 3 0 16,-6-6 3-16,-9 0 1 0,-6 0 5 15,-3 0 3-15,-6 3-9 16,-8 2 0-16,-1 3-18 16,3 6-4-16,0-1-34 15,0 3-13-15,9 0-58 16</inkml:trace>
  <inkml:trace contextRef="#ctx0" brushRef="#br0" timeOffset="63726.72">18215 14208 204 0,'-3'27'77'0,"3"7"-42"0,0 3-19 0,0-16 22 15,0 8-5-15,-3 3 3 16,3 8-14-16,0-6-5 15,0-2-10-15,0-6-5 0,0-7 1 16,0-3 0-16,0-14 3 16,-2-25-3-1,-1-9-2 1,0-3-7-16,3-2-4 16,3-5 3-16,2 2 4 15,4 6 2-15,6 2 1 16,6 8-3-16,0 9 2 15,3 12 1-15,0 3 0 0,-4 8 6 16,-2 0 4-16,-6 2 10 16,-6 4 5-16,-6 1-5 15,-6 1 1 1,-6 0-10-16,-6-3-4 0,-2-2-20 16,-1-3-8-16,0-5-32 15,3-3-14-15,3-3-59 16</inkml:trace>
  <inkml:trace contextRef="#ctx0" brushRef="#br0" timeOffset="63907.746">18531 14198 272 0,'6'18'101'0,"-3"-7"-54"0,3 18-39 0,-3-19 24 16,-3 1-16-16,3 0-1 15,0-1-9-15,0 1-2 16,0-3-2-16,0 0-61 0,0-3-25 16</inkml:trace>
  <inkml:trace contextRef="#ctx0" brushRef="#br0" timeOffset="64284.1944">18543 14094 312 0,'-9'-21'115'0,"12"21"-62"0,0-2-73 0,0 2 13 0,3 0-12 16,0 0-1-1,3 0-7-15,3 7 0 0,2 4 14 16,4 5 0-16,-3 2 2 0,0 6 7 16,-3 3 3-16,-3-3 24 15,-3-3 12-15,-3-3-9 16,0-5-5-16,0-2-10 15,-3-3-3-15,0 0 5 16,3-16 3 0,0-3-6-16,3-2-10 15,6-3-2-15,3 3-5 16,-1 2 0-16,4 6 4 16,-3 5 3-16,0 8 7 15,0 5 4-15,3 3-2 0,-6 0 2 16,0 0-4-16,-3 3-2 15,-4-4-11-15,1 1-4 16,0-5-48-16,3-3-21 16,0-3-42-1</inkml:trace>
  <inkml:trace contextRef="#ctx0" brushRef="#br0" timeOffset="64451.6557">19022 14192 272 0,'-6'11'104'0,"6"2"-56"0,3 14-56 0,-3-14 18 0,0 0-5 16,0 0 2-16,0 0-3 15,3-2-3-15,0 0 0 16,3-3-50-16,0-3-19 0,3-3-41 16</inkml:trace>
  <inkml:trace contextRef="#ctx0" brushRef="#br0" timeOffset="64807.7017">19025 14044 300 0,'-3'-18'112'0,"6"15"-60"0,0 0-67 0,-3 3 16 16,6 0-32-16,3 0-7 15,3 0-20-15,0 3-8 16,3 8 4-16,-3 10 5 15,-4 2 60-15,-2 1 31 16,-3 5 13 0,-3 6 8-16,3-3-17 0,0-3-6 15,3-6-18-15,3 1 0 0,9-8 2 16,0-3-2-16,3-5 2 16,-3-5-5-16,-1-6-1 15,-2-2-2-15,-3-8 2 16,-6-3 1-16,-6-3 3 15,-3-2 2-15,-6 0 2 16,-3 3-10-16,-5 2-2 0,-1 0-17 16,0 8-8-1,3 0-32-15,3 5-15 16,6 1-58-16</inkml:trace>
  <inkml:trace contextRef="#ctx0" brushRef="#br0" timeOffset="65107.1917">19320 14153 212 0,'21'18'79'0,"-1"1"-42"0,-8 2-21 16,-9-8 24-16,6 3-12 16,-3 0-1-16,0-3-5 15,-3-2 1-15,0-3 4 16,-6-3-14-16,0-5 0 16,3-8-2-16,0-5-9 0,0-6 0 15,6-5-11-15,3 0-4 16,3-2 0-16,0 5 2 15,3 13 5-15,0 3 3 16,-1 7 2 0,1 9 3-16,0 5 8 0,0 0 3 15,-3 2-2-15,-3 3-1 16,0-2-6-16,0-3-3 16,0-3-25-16,0-2-11 15,6-4-42-15,-1-1-18 16,4-6-16-1</inkml:trace>
  <inkml:trace contextRef="#ctx0" brushRef="#br0" timeOffset="65422.7893">19933 14118 260 0,'-9'-5'96'0,"6"8"-52"0,-3-3-27 16,3 0 27-16,-3 2-14 16,-6 3-5-16,3 3-8 15,-6 3-3-15,4 0-8 16,8 2-6-16,8 0-3 0,1 6-1 0,3 2 0 16,3 0 5-1,0 0 1-15,0 0 6 16,-3-2 3-16,-6-3 0 0,-6-1 3 15,-6-1-3 1,-12-1 1-16,-3-5-25 0,1-3-10 16,-1-2-55-16,0-3-25 15</inkml:trace>
  <inkml:trace contextRef="#ctx0" brushRef="#br0" timeOffset="67990.6153">20198 14319 184 0,'-3'0'68'0,"3"3"-36"0,3 5-35 15,0 5 11-15,-3 8 22 16,-3 11 13-16,-3 8-3 16,-3-3 2-16,-9 0-24 15,-3-3-6-15,-6-5-4 0,1 6-29 16,-4-12-12-16,0-12-94 15</inkml:trace>
  <inkml:trace contextRef="#ctx0" brushRef="#br0" timeOffset="69312.1821">20576 14184 132 0,'0'-2'49'0,"0"-1"-26"0,0 3-12 0,0 0 15 15,3 5-3-15,-3 1 11 16,6 7-3 0,-3 3-16-16,0 2-4 0,0 1-4 15,0-3 1-15,0 0 0 16,-3-3 0-16,0-3 2 16,0-2-3-16,0-2 1 0,0-4 4 15,0-2 4-15,0-2-8 16,0-4-2-1,-3-7-4-15,3-3-2 0,3-2-6 16,0-1-1-16,3 1 1 16,0 2 1-16,0 5 0 15,2 3 4-15,1 6-2 16,3 4-1-16,0 6 7 16,-3 5 3-16,0 1-1 15,-3 1 2-15,0-1-2 16,-3-1 2-16,-3-2-2 15,3-4 0-15,-3-1-3 16,0-6 1-16,0 0 0 16,21-16-4-1,-3-3-1-15,-1 1-2 0,1 2 0 16,0 5 0-16,-3 3 0 16,0 8 3-16,0 6 0 15,-3 10 1-15,0 2 2 16,-3 1 1-16,-3-1 1 15,-1 1 0-15,1-3 2 16,3-3-16-16,0-3-6 16,3-4-30-16,6-6-12 15,3-3-6-15,0-2 0 16,0-6-9 0</inkml:trace>
  <inkml:trace contextRef="#ctx0" brushRef="#br0" timeOffset="69537.3776">21058 14221 220 0,'-9'3'82'0,"6"2"-44"0,-3 11-31 16,6-3 18-16,0 3-4 16,0 3 2-16,6 2-4 15,3 0-2-15,3 0-9 16,6-2-3-16,0-6-1 16,11-5 2-16,1-5 1 0,-3-6-1 15,-3-5-1-15,-3-3-3 16,-6-2-2-16,-7-11-2 15,-5 1 1-15,-11 1-4 16,-10-1-1-16,-3 4-6 16,0 1 0-16,0 7-14 15,-3 0-5-15,6 6-46 16</inkml:trace>
  <inkml:trace contextRef="#ctx0" brushRef="#br0" timeOffset="70020.9903">21281 14309 200 0,'9'23'77'0,"-3"-15"-42"0,0 0-28 0,-3-2 18 15,0-1 4-15,-3-2 5 16,0-3-1-16,0 0 2 16,-3 0-19-16,0-3-5 0,0-2-3 15,3-3-4-15,0-11-3 16,6-2-11-16,0 0-4 15,6 2 0-15,0 6 3 16,3 3-2-16,0 2-2 16,0 5 2-16,2 6 2 0,4 2 5 15,0 0 1-15,0 0 7 16,-3-2 4-16,0-3-6 16,-4 0 1-16,1 0-1 15,-3-5 2-15,0-3 1 16,-3-3 3-16,-3 1-3 15,-3-1 0-15,-3 1-1 16,-6-1-2-16,-3 3 5 16,-3 5 4-16,-3 3-1 15,-2 6 1-15,2 4 1 0,3 9 1 16,3 2 6-16,6 0 1 16,3 0-7-1,12 0-4-15,3 1-4 0,5-7-3 16,10-4-35-16,6-6-16 15,3-5-76 1,-4 0-44-16,-2-23 79 16</inkml:trace>
  <inkml:trace contextRef="#ctx0" brushRef="#br0" timeOffset="70559.3948">22252 14108 228 0,'-9'-6'88'0,"3"-10"-48"0,-6 24-29 0,6-5 21 16,-3 2-6-16,-6 1 2 15,-6 4-16-15,3 3-5 16,1 9-4-1,2 1 0-15,3 6 2 0,3-2-2 0,6 2 0 16,9-2-1-16,9-4-2 16,0-7 1-16,2-3-1 15,1-5 4-15,3-8 5 16,3-2-7-16,-3-6-1 16,0-11 1-1,-7-2 1-15,-2-3-1 0,-6-2 1 16,-9-1 2-16,-6 4 4 15,-2 4 0-15,-4 6 0 16,-3 5-12-16,-6 5-3 0,0 6-24 16,3 0-8-1,6 2-31-15,12 0-11 0,9 3-31 16</inkml:trace>
  <inkml:trace contextRef="#ctx0" brushRef="#br0" timeOffset="70954.8898">22329 14171 256 0,'-6'0'96'0,"6"3"-52"0,6 2-62 0,-3 0 9 16,-3 3 20-16,3 3 14 16,0 5 6-16,0 0 2 15,3-1-18-15,-3-1-5 16,0-4-2-16,0 1-2 0,0-3 1 15,0-3 2-15,-3-8 13 16,0-4 0 0,0-4-19-16,9-2-8 15,0-3-3-15,0 0 2 16,2 0 1-16,4 3 0 16,0 5 1-16,0 3 3 15,3 5-2 1,0 8-1-16,3-1 7 0,-6 4 5 0,-6 2-2 15,-1 1-1-15,1 1-2 16,-3-1-3-16,0-4-15 16,0-2-7-1,0 0-36-15,-3-3-12 0,9-7-52 16,0-11 17 0</inkml:trace>
  <inkml:trace contextRef="#ctx0" brushRef="#br0" timeOffset="71160.9107">22659 13877 252 0,'3'-2'93'0,"0"4"-50"0,6 4-44 16,-6 2 18-16,6 8 12 0,0 7 11 16,0 17-10-16,0 2-3 15,0 3-15-15,3 0-8 0,-6 0-2 16,0-8-2-16,-3-5 2 15,6-5-23-15,-3-6-8 16,0-5-57-16,-3-3-23 16</inkml:trace>
  <inkml:trace contextRef="#ctx0" brushRef="#br0" timeOffset="71309.4728">22820 14153 288 0,'0'0'107'0,"3"5"-58"0,3 5-66 0,0 1 14 0,-3 0 2 16,0 2 5-16,0 0-1 16,0 0 0-16,-3 1-1 15,0-4-13-15,3 3-2 16,-3-2-65-16</inkml:trace>
  <inkml:trace contextRef="#ctx0" brushRef="#br0" timeOffset="71444.2752">22859 14073 264 0,'-3'-18'101'0,"6"18"-54"0,6-3-116 16,-6 0-14-16,3 6-12 0,-3-3-1 16</inkml:trace>
  <inkml:trace contextRef="#ctx0" brushRef="#br0" timeOffset="71522.8139">22957 14227 260 0,'0'26'99'0,"-6"-23"-54"0,6 10-37 0,0-8 24 16,0-2-11-16,0-3-2 15</inkml:trace>
  <inkml:trace contextRef="#ctx0" brushRef="#br0" timeOffset="71985.7411">22951 14272 516 0,'0'-8'16'0,"6"-3"-5"16,-3-5-7-16,3-2-4 15,0-3-4-15,3 2 0 16,12 8-3-16,-6 4 2 15,0 4 3-15,-1 8 1 16,-2 3 1-16,0 3 2 0,0 2-1 16,0 3 2-16,-3-3-4 15,0-2-2 1,0-1-16-16,0-2-5 0,3-3-26 16,0 1-8-16,-1-9-11 15,1-2-3-15,0-3-11 16,0 0 211 15,3 3-53-15,0 2-7-16,0 0-35 15,0 1-17-15,0-1 1 16,2 0 1-16,-5 1-9 16,6-1-3-16,-6-2 0 0,3-1-1 15,-3-1 0-15,-3-1-3 16,-3-3-2-16,-6 0 1 0,0 1-1 15,-3-1-5-15,-6 1-1 16,-3 4 3-16,-6 4 1 16,3 7 2-16,-3 6 2 15,1 2 14-15,8 3 7 16,0 8 2-16,6 2 2 16,6-2-13-16,6 0-5 15,11-3-9-15,4-3 0 16,3-7-38-16,12-3-14 15</inkml:trace>
  <inkml:trace contextRef="#ctx0" brushRef="#br0" timeOffset="73469.5569">3803 15232 192 0,'12'-8'71'0,"-6"3"-38"0,-6-8-19 0,0 10 22 16,0 0 4-16,-6-5 3 15,-6 6-10-15,-9 4-5 0,-6 4-16 16,-2 2-12-16,-1 7-3 0,0 7-6 16,6 4-1-16,6 6 2 15,9 2 3-15,6-2 3 16,9-8 1-16,12-6 1 15,9-7 2-15,0-11 3 16,0-11 2-16,-1-5-1 16,-2-7 1-16,-3-4-4 15,-3-5 0-15,-6-5-3 16,-6-5-1-16,-3 2 1 16,-6-7 2-16,0 2 3 15,-3 8 4-15,0 5 7 16,3 11 2-16,-3 13-9 15,3 11-5-15,3 10-6 0,0 11-1 16,6 10 2-16,0 3 2 16,0 0 0-16,3 0-1 15,0 0-2-15,3 0 1 16,8-5-26-16,1-8-11 16,-3-6-19-16,-3-2-5 15,0-13-54 1</inkml:trace>
  <inkml:trace contextRef="#ctx0" brushRef="#br0" timeOffset="73622.592">4029 15243 276 0,'0'-3'104'0,"0"6"-56"0,0 5-58 0,3 0 16 0,0 5 0 16,3 3 4-16,0 0-3 16,0 5-2-16,0-3-16 15,0-2 6-15,0-5-55 16,0-19-86-1</inkml:trace>
  <inkml:trace contextRef="#ctx0" brushRef="#br0" timeOffset="73769.0953">4080 15087 284 0,'-6'-3'107'0,"9"6"-58"0,0-1-79 0,0 1 8 16,3 2-24-1,0 0-4-15,6 3-15 0,2 0-4 16,10-2 8 0,0-1 5-16</inkml:trace>
  <inkml:trace contextRef="#ctx0" brushRef="#br0" timeOffset="74013.0896">4288 15200 264 0,'-12'14'99'0,"3"-12"-54"0,-6 6-42 0,12-3 21 16,-3 1-10-16,1-1 2 15,-1 3-7-15,6 0-1 16,3 2-4-16,5 4-1 0,1-1 1 16,0 0 2-16,0 0 3 15,0-2-2-15,-6 5 7 16,-6-3 3 0,-3 3-8-16,-3-8-5 0,-3-8-19 15,-5-3-7-15,2 1-14 16,3-1-4-16,12-2-118 15,6-3 42 1</inkml:trace>
  <inkml:trace contextRef="#ctx0" brushRef="#br0" timeOffset="74339.4486">4556 15171 288 0,'-9'-2'110'0,"0"2"-60"0,-9 18-52 15,9-10 22-15,-3 3-8 0,-2 2 3 16,-1 3-2-16,3 2 2 16,3 1-8-1,3-1-4-15,3-2-2 0,3-3-8 16,3-2-3-16,3-6-3 0,6 1 0 16,3-12-6-16,0 4-3 15,-1-6 7-15,-2-3 6 16,-3 3 10-16,0 0 7 15,-3 3 16-15,-3 2 9 16,-3 3-15-16,3 8-5 16,0 3-8-16,3 2-2 15,0-2-10-15,0 4-3 16,6-1-33-16,6-4-11 0,0-4-57 16,5-12-41-1,1-2 62-15</inkml:trace>
  <inkml:trace contextRef="#ctx0" brushRef="#br0" timeOffset="74754.1464">4877 15219 240 0,'-11'-5'90'0,"-4"2"-48"0,3 3-49 16,-3 5 60-1,-3 6-26-15,0 5 0 16,3 2-5-16,0 3-13 15,3 3-3-15,7 3-2 0,5-4-9 16,3-1-4-16,-1-7-2 16,7-4-1-16,6-11 0 0,0-8 0 15,3-2 0 1,-3-4 0-16,-3-2 9 0,-3-5 4 16,0 5 4-16,-3 1 2 15,0 1-3-15,-3 1-3 16,3 5-3-16,-1 3-1 15,1 10-1-15,3 11 3 16,3 18 11-16,0 1 8 16,-3 2 6-16,-3-3 3 15,-6 3 1-15,-9-5 0 16,-6 2-15-16,-6-7-6 16,-2-6-6-16,-4-5-4 15,0-16-25-15,3-3-9 0,3-5-23 16,6-5-8-16,10-5-58 15</inkml:trace>
  <inkml:trace contextRef="#ctx0" brushRef="#br0" timeOffset="75272.4127">5032 15219 244 0,'6'5'90'0,"0"8"-48"0,15 11-47 15,-9-11 15-15,-3 3 7 16,-3 0 8-16,0-3 12 0,-9-2 7 16,3-6-24-1,-3 6-4-15,3-6-4 0,-3-2-3 0,-3-6 2 16,6-2 0 0,-6-6 1-16,3-2-6 0,3-3-2 15,3 0-4-15,6 0-3 16,0 3-9-16,3 3-3 15,0 2-16-15,2 5-6 16,4 3 2-16,0 0 4 16,0 3 10-16,3 2 8 15,-3 3 6-15,3 0 4 16,-4 0 2-16,1 2 1 16,-3-2 2-16,0-2 1 15,0-1 3-15,0-5 1 0,0-3-3 16,-3-2-3-16,0-3-5 15,-4-3 0-15,-2 1 2 16,-6-1 3-16,-3 3-2 16,-3 3 0-16,-5 2 3 15,-4 3 3-15,0 6-2 16,-3 2-2-16,3 5 11 16,3 5 6-16,3 1-3 15,3 10 0-15,6-3-9 16,9-2-2-16,3-3-11 15,3-5-5-15,3-5-30 16,3-6-10-16,2-7-66 16</inkml:trace>
  <inkml:trace contextRef="#ctx0" brushRef="#br0" timeOffset="75555.5007">5586 15269 288 0,'-3'-3'107'0,"6"3"-58"0,3 0-59 0,-6 0 19 15,9 3-2 1,0-3 9-16,0 0 5 16,3-3-10-16,-4 1-4 0,1-3-3 15,-3-1-5-15,-3-2-1 16,-3 0 3-16,-3 0 1 16,-9 0 2-16,-2 3 2 0,-13 5-1 15,0 3 2 1,3 2-2-16,0 3 2 15,6 5 7-15,7 6 5 0,5-1-7 16,6 1-4-16,12 2-10 16,8-2-1-16,4-6-23 15,3-5-11-15,9-11-53 16,8-8-24-16</inkml:trace>
  <inkml:trace contextRef="#ctx0" brushRef="#br0" timeOffset="76368.6728">5898 15177 248 0,'0'0'93'0,"0"13"-50"0,3-5-46 15,-3-3 19-15,0 6 5 16,0 2 9-16,0 5 2 15,3 3 1-15,-3-2-18 16,0 0-7-16,3-4-1 0,-3-1-2 16,0-6 2-16,0-1-4 15,0-1-2-15,0-6-3 16,3-3 1-16,0-5-4 0,0-5-1 16,0-6-6-16,0 1-3 15,3-6 9-15,6 6 2 16,-3 2 6-1,9 10 3-15,0 6 0 16,-3 8 4-16,-3 6 2 16,-4 4-2-1,-2 1 2-15,-3-3-4 0,-3-1 1 16,0-4-5-16,0-6 0 16,0 6 1-16,0-11 2 0,3-3-10 15,3-5-2-15,3-5-8 16,3-5-4-1,6-1 5-15,6 3 3 0,3 3 14 16,-4 5 8-16,1 5 5 16,-3 6 4-16,-3 8 0 15,0 2-1-15,-6 3-10 16,-3 0-4-16,-3-1-6 16,-3 1-1-16,0-5-30 15,0-6-12-15,-3-5-29 16,5 3-12-16,1-6-50 15</inkml:trace>
  <inkml:trace contextRef="#ctx0" brushRef="#br0" timeOffset="76700.3306">6390 15237 300 0,'6'3'112'0,"14"2"-60"0,-2 6-54 0,-3-6 20 15,0 0-5-15,0 1 3 16,0-4 4-1,0-2 2-15,0-2-11 0,-4-4-4 0,1-1-1 16,-3-1-5-16,-3-6-1 16,-3-2-2-16,-3 3 0 15,-9 0-3-15,-3 0-1 16,-6 2-2-16,-5 3 0 16,-1 3 5-16,0 10 1 15,3 6-1-15,6 2 2 0,3 6 5 16,6 2 2-16,6 3 0 15,9-1-1 1,9 1-3-16,3 0-2 0,0 0-19 16,3-11-8-16,0-2-21 15,-4-14-8-15,7-2-43 16,6-9-45 0,-6-1 48-16</inkml:trace>
  <inkml:trace contextRef="#ctx0" brushRef="#br0" timeOffset="77017.2344">6631 15219 268 0,'-21'5'101'0,"21"6"-54"0,-3 10-44 16,3-8 23-16,0 3 0 15,-3 0 7-15,0-3-12 16,3 0-2-16,0-5-11 16,0 0-3-16,0-3-1 0,0-5-5 0,6-2-1 15,3-9 1-15,0 1 0 16,6-9-4-16,2 1-1 15,4 2 3-15,0 3 1 16,0 5 6-16,3 2 5 16,0 9 4-16,-4 8 2 15,4 4-2-15,-6 4 0 16,-6-1-1-16,0 4 0 16,-3 1-13-16,-3-4-6 15,0-3-22-15,0-14-41 16,6-7 1-1,0-8-8-15,-1-8-2 0,4-11-22 16</inkml:trace>
  <inkml:trace contextRef="#ctx0" brushRef="#br0" timeOffset="77192.633">7044 14867 324 0,'3'-8'123'0,"0"11"-66"0,0 2-64 15,0 3 21-15,0 10 0 16,0 14 5-16,0 8 8 15,-3 7 4-15,0 9-17 16,3 0-1-16,-3-3-2 0,0 5-11 16,0-5-4-16,0-8-25 15,0-8-9-15,0-8-26 16,0-8-13-16,0-8-60 16</inkml:trace>
  <inkml:trace contextRef="#ctx0" brushRef="#br0" timeOffset="77408.0738">6827 15100 332 0,'-15'-3'126'0,"18"3"-68"0,6 0-72 0,-3 3 17 16,9-3 13-16,9 0 14 15,9 0 2-15,5-3 4 16,10 0-20-16,5 1-9 0,-2 2-5 15,-3 0-49-15,-4 0-18 16,1 2-77-16,-9-2-54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40:38.900"/>
    </inkml:context>
    <inkml:brush xml:id="br0">
      <inkml:brushProperty name="width" value="0.05292" units="cm"/>
      <inkml:brushProperty name="height" value="0.05292" units="cm"/>
      <inkml:brushProperty name="color" value="#FF0000"/>
    </inkml:brush>
  </inkml:definitions>
  <inkml:trace contextRef="#ctx0" brushRef="#br0">13629 12549 136 0,'-3'-2'52'15,"3"2"-28"-15,0-3-13 0,0 3 15 0,0 0 1 16,0-3 3-16,-3 1-3 16,0-1-2-16,-3 0-13 15,0-5-1-15,-3 0 2 0,-3-2-1 16,-3-1 1-16,0 1-5 16,-3-1 0-16,-6 3-1 15,1 0 3-15,-4 0-3 16,-3 0 1-16,-3 0-3 15,1-2 0-15,-4 2-1 16,-3 3 2-16,-5-1-1 16,2 4 2-16,-6 2-4 0,1 2-2 15,-1 4 0-15,-3-1 1 16,4 5-1 0,-7 4-1-16,-2-1 1 0,2 0 1 15,0 3-3-15,1 3-2 16,2 4 2-16,1 6 0 15,-1 3 1-15,-5 3 0 16,-1 2 0-16,0 2 0 16,4 1 0-16,2 5 0 15,4-8 0-15,2 3 0 16,0 5 0-16,1 8 2 16,2 5-3-16,0 8 0 15,-2 5 1-15,-1 4 0 16,3 1 0-16,4 6 2 0,5-5-1 15,6-6-1 1,6 4 1-16,3 1-1 0,-5 4 0 16,2 4 2-1,3 4-3-15,3-1 0 0,0 8 1 16,6 14 2-16,0 4-1 16,3-7-1-16,3 0 1 15,12 3-1-15,3-9 0 16,3 1 2-16,3-9-3 15,6-2 0-15,9 5 1 16,-1-5 2-16,16 3 1 16,2-3 1-16,1-3-2 15,9-2 1-15,5-6-2 16,10-7 2-16,8-6-2 0,9-8-1 16,12-8 1-16,18-2-1 15,6-8 2-15,3-11 1 16,9-8 3-16,6-2 1 15,6-12-6-15,9-7 0 16,-1-5 1-16,13-8 1 16,-6 0-1-16,2-3-2 15,7-5 5-15,-6-3 4 16,2-21-1-16,-2 3 3 16,3-14-4-16,-16-5-2 15,-8-8 0-15,-12-13 1 16,-12-5 3-16,-12-14 5 0,21-33-4 15,-27-9 2-15,-20-8-3 16,-25-13 2-16,-23-8-4 16,-21-16-2-16,-27-10 0 15,-27-9 1-15,-18 17 8 16,-26-4 5-16,-18 7-5 16,-21 20-1-16,-18 13-9 15,-12 6-5-15,-18 19 0 16,-2 18 2-16,-10 7 4 15,9 25 2-15,16 10-3 16,2 14-3-16,9 10-9 16,9 10-3-16,21 14-36 15,6 8-16-15,17 16-63 0,-2 7-25 16,21-5 7 0</inkml:trace>
  <inkml:trace contextRef="#ctx0" brushRef="#br0" timeOffset="1271.8056">11935 16383 220 0,'-3'0'82'0,"6"11"-44"0,0 7-49 16,3-5 13-16,0 14 5 16,0-3 4-16,0 2 4 15,0 3 1-15,0 0-8 16,0-2 4-16,-1-6 1 0,1 0-4 0,-3-8-3 16,0-2 3-16,0-3 2 15,-3-8 5-15,-3 0 2 16,0-13-9-16,0-1-5 15,-3-4-3-15,4-3-1 16,2 0 0-16,2-3 0 16,4 8 2-16,3-3 3 15,3 1-7-15,3 5 0 16,3 7-2-16,3-2 2 16,-3 6 1-16,3-1 1 15,-1 0-16-15,4 3-6 0,0 0-36 16,-3 3-12-16,-3 0-39 15</inkml:trace>
  <inkml:trace contextRef="#ctx0" brushRef="#br0" timeOffset="1572.0127">12247 16521 192 0,'-14'10'71'0,"11"-10"-38"15,-3 3-30-15,3-1 15 0,0 4-11 16,0-1-4-16,0 6 2 15,3 5 4-15,0 2-5 16,3-2-2-16,6 5 1 0,3-5 0 16,2-3 3-16,1-5 3 15,6-3 2-15,3-5 1 16,-3-5 2-16,-3-5 2 16,-6-6 2-16,-4-3-6 15,-8 3-2-15,-8 0-5 16,-4-2-2-16,-6 2-1 15,0-3 1-15,0 6-13 0,0 5-3 16,3 0-27-16,3 8-12 16,3 3-16-16,7 5-6 15,4-3-4 1</inkml:trace>
  <inkml:trace contextRef="#ctx0" brushRef="#br0" timeOffset="1919.6177">12450 16484 212 0,'0'0'79'0,"3"0"-42"16,0 13-48-16,0-8 13 16,-3 3-2-16,3 5 2 0,0 8 4 15,-3-2 3-15,3 5-4 16,3-3-1-16,0-3 2 0,3-2-5 16,-1-2-1-16,10-9 4 15,0 0 2-15,-3-10 0 16,0 0 1-16,-3-6-6 15,-3-2-1-15,0-1 4 16,-3 1 5-16,-3 0-3 16,-3 2-1-16,3 4-5 15,-3 1 0-15,0 1 0 16,0 5 0-16,6 8-3 16,0 0 0-16,-1 5 6 0,4 0 5 15,3 0-9 1,0 1-3-16,0-4-14 15,0-4-6-15,0 2-31 16,0-8-13-16,9-8-15 16</inkml:trace>
  <inkml:trace contextRef="#ctx0" brushRef="#br0" timeOffset="2128.0841">12771 16227 288 0,'-6'-5'107'0,"6"7"-58"0,0 4-64 0,0 1 16 16,0 17-1-16,0 3 5 0,0 10 2 16,3 5 3-16,0-2-5 15,0 5-3-15,0-3 1 0,6 0-2 16,-3-4-1-16,0-9-24 16,6-6-11-16,-3-4-57 15,0-8-52 1,-3-9 47-16</inkml:trace>
  <inkml:trace contextRef="#ctx0" brushRef="#br0" timeOffset="2622.8677">12637 16420 296 0,'-6'-11'110'0,"12"9"-60"0,3-1-63 0,0-2 17 16,3 5-6-16,3-3 1 15,3 3-2-15,0 0 2 16,6 3 1-16,2 2-14 0,-2 0-3 16,0 3-18-16,-3 0-7 15,0 3 2-15,-4-3 1 16,-5 0 18-16,0 5 10 16,-3-2 9-16,-3-3 4 15,0 5 17-15,0-3 8 16,3-2-8-1,0 0-3-15,0 0 2 0,6-3 2 16,3 1 1-16,-3-4 2 16,-1-2-13-16,4-2-6 0,-3-6 2 15,0-3 3-15,-3-2-1 16,-3 0 3-16,0 5-4 16,-6-3-2-16,-3 1 0 15,-6-1 1-15,0 6-3 16,-6 2 0-16,-9 3-3 15,0 3-3-15,3 13-1 16,1-3 3-16,2 3-2 16,3 2 1-16,3 3-3 15,6 3 1-15,6-3 2 16,3 6 3-16,6-6-16 16,6-5-4-16,2-3-24 15,1-5-10-15,0-3-45 16</inkml:trace>
  <inkml:trace contextRef="#ctx0" brushRef="#br0" timeOffset="2907.4031">13185 16574 200 0,'-6'-11'77'0,"6"11"-42"0,0 5-45 0,3 1 9 16,0-1 6-16,0 3 9 15,0 0 10-15,-3 5 8 16,0 0-17-16,0-2 3 0,0-3 0 15,0 0-4-15,0-3 2 16,0-5 4-16,0 0 4 0,3-5-3 16,0-1-1-16,0-7-7 15,3 0-3-15,0-3-5 16,0 3-4 0,6 0 0-16,3-1 1 0,-1 4-3 15,4 2-2-15,3 2-12 16,0 6-2-16,0 0-43 15,12 0-18-15,8-15-52 16</inkml:trace>
  <inkml:trace contextRef="#ctx0" brushRef="#br0" timeOffset="3546.6675">13783 16494 260 0,'-9'3'99'0,"6"5"-54"0,0 2-55 0,3-2 16 16,-5 11-4-16,-1 2 3 16,0 5 0-16,3 1 0 15,0-3-3-15,0-3-8 0,0 5-4 16,3-7-3-16,6-9-194 31,3-23 107-15</inkml:trace>
  <inkml:trace contextRef="#ctx0" brushRef="#br0" timeOffset="3692.3352">13688 16372 256 0,'-6'-13'96'0,"6"13"-52"0,3-5-76 15,-3 5 4-15,0 0-9 16,9 5-1-16,6 0-16 16,0 3-7-16,3 0 5 15,5-2 4-15</inkml:trace>
  <inkml:trace contextRef="#ctx0" brushRef="#br0" timeOffset="3959.1807">13962 16436 280 0,'-9'0'104'0,"-3"8"-56"0,-9 5-49 0,15-2 20 16,-3-1-15-16,0 1-2 16,1-3-2-16,2 5 2 15,3 0-1-15,6 0-5 16,8 6 0-16,4-3 2 0,3 2 1 16,0 1 1-16,0-6 0 15,-3 6 4-15,-6-6 5 16,-3 0 10-16,-6 0 8 15,-6-2-3-15,-3 0-2 16,-6-1-15-16,-3-2-4 16,0 0-20-16,0-3-9 15,3-5-30-15,4 6-15 0</inkml:trace>
  <inkml:trace contextRef="#ctx0" brushRef="#br0" timeOffset="4247.0105">14447 16251 228 0,'-9'5'88'0,"6"16"-48"0,0 22-49 16,3-22 14-16,-3 10-1 0,0 9 2 15,-3 0-2-15,0 5-3 16,3-6 0-16,0 1-1 0,0 5 0 16,0-8-49-16,3-5-19 15</inkml:trace>
  <inkml:trace contextRef="#ctx0" brushRef="#br0" timeOffset="4456.729">14274 16521 272 0,'-3'-11'104'0,"9"11"-56"0,9-3-60 15,-6 3 15-15,9-5-5 16,3-3 1-16,3 3 1 15,0 0 2-15,2-1-1 16,1-2-3-16,0 0-1 0,-3-2-27 16,0 5-12-16,-7-3-54 15,4-6-30 1,-6 6 57-16</inkml:trace>
  <inkml:trace contextRef="#ctx0" brushRef="#br0" timeOffset="4756.6109">14593 16322 212 0,'-6'-21'79'0,"6"21"-42"0,0 19-37 15,0-14 18-15,0 5-6 16,3 6 3-16,-3 8 5 16,0 8 2-16,0 5-11 15,-3 3-2-15,0-1-2 0,0-2-3 0,0-5-1 16,0-6 1-16,3-4 0 16,0-6-2-16,0-3-2 15,3-5 1-15,0-8 1 16,3-8-3-16,0-8-2 15,6-3-5-15,6 1 0 16,-3 2 4-16,-1 5 2 16,1 3 2-16,0 6 2 15,0 4-3-15,-3 12 0 16,0-1 3-16,-3 0 1 0,0 0-17 16,-3 1-7-16,0-1-26 15,0-5-9-15</inkml:trace>
  <inkml:trace contextRef="#ctx0" brushRef="#br0" timeOffset="5040.4131">14908 16621 220 0,'3'0'82'0,"3"0"-44"0,3 0-42 16,-3 0 15-16,3 0 1 15,3-5 2-15,0-3-1 16,-3 3 0-16,0-6-7 15,0 0 0-15,-6 1 1 0,-3-3-1 16,-6 2-1-16,-6 0-6 16,-6 9 1-16,0 4-2 0,-9 4-2 15,4 2 3-15,2 10 0 16,0 1 12-16,9 2 5 16,6 3 3-16,6-3 3 15,9 0-8-15,6-2-3 16,15-6-6-16,2-5-2 15,7-8-25-15,9-3-13 16,2-7-101 0</inkml:trace>
  <inkml:trace contextRef="#ctx0" brushRef="#br0" timeOffset="6037.4322">12828 16899 24 0,'-21'-11'11'0,"18"19"-6"0,-9-16 38 0,12 8 24 16,0 0 1-16,0-2 0 0,0 2-21 16,0 0-8-16,6 2-23 15,0 6-6-15,0-2 1 0,6 4-7 16,-3 1 0-16,3 2 0 16,-3 0 0-16,3-2-2 15,-3-3-2-15,2 5-17 16,-2-8-6-16,0 3-35 15,0-5-13-15,0-3-18 16</inkml:trace>
  <inkml:trace contextRef="#ctx0" brushRef="#br0" timeOffset="6195.1356">12914 16888 228 0,'-9'0'85'0,"6"0"-46"0,3 0-41 0,0 0 14 15,0 0-8-15,6 11-1 16,0-8 10-16,0 5 3 15,0-3-7-15,3 5-3 0,0 1-2 16,0 0-5-16,3 2 1 16,0 0-16-16,-3-2-6 15</inkml:trace>
  <inkml:trace contextRef="#ctx0" brushRef="#br0" timeOffset="6856.5264">13200 16875 208 0,'-3'0'79'0,"0"0"-42"0,3 8-37 0,0-3 16 15,0 14 0-15,0-1 2 16,0 9-1-16,0 7 0 16,3 14-9-16,0 2-3 0,0 3-1 15,3-8-2-15,0-5-2 16,-3-1 1-16,3-7 1 16,-3-5 1-16,0-9 3 15,-3 3 1-15,3-10 3 0,-3-8 4 16,3-6 1-16,0-8-8 15,0-5-4-15,3 1-5 16,2-7 1-16,4 1 1 16,0-3 0-16,3 3-3 15,0 3 2-15,0 5-1 16,3 5-2-16,0 2 3 16,0 4 0-16,-1 2 3 15,1 10 3-15,-3 3 2 16,0 6 1-16,-6-1-2 15,0 9 1-15,-3 5-4 16,0-6 0-16,0 1-1 16,-3-9-2-16,0-2-21 15,0-3-9-15,-3-2-27 16,6-3-11-16,0-8-33 16,2-3-26-16,1-13 56 15</inkml:trace>
  <inkml:trace contextRef="#ctx0" brushRef="#br0" timeOffset="7233.8486">13578 17193 260 0,'-6'0'99'0,"6"0"-54"0,0 2-53 16,3 12 24-16,3-1-3 16,0 11-4-16,0-3-3 15,3 10-3-15,3-4-3 0,0-6 1 16,2 6 1-16,1-12 3 15,3-4-2-15,3-6 0 16,-3 1-1-16,-3-12 1 16,0 1-2-16,-3-8 2 15,-3-3-4-15,-4-8 0 0,-2 6 1 16,0 2 0-16,-3 2 4 16,0 4 2-16,0 7 4 15,0 9-7 1,3 4-2-16,0 3-1 15,3 6 2-15,-3-1-6 16,3 4 1-16,3-7 1 16,0-1 1-16,0-4-21 15,3-4-8-15,-3-6-16 16,3-6-6-16,0-7-49 16,6-8-25-16,2 0 64 15</inkml:trace>
  <inkml:trace contextRef="#ctx0" brushRef="#br0" timeOffset="7641.9176">13947 17013 248 0,'-18'-14'93'0,"18"14"-50"0,3-2-48 0,0 4 17 15,0-2-9-15,3 8 0 16,0 6 10-16,0 4 6 16,3 9-10-16,0 15 0 0,0-2 1 15,-3-1-4-15,0 4 2 16,0-6-3-16,-3-6 0 15,0-9-1-15,0-4 0 16,0 3 0-16,0-10 0 16,-3-11 2-16,0-5 1 0,2-9-3 15,1-4-3-15,3-1-7 16,3-10-4 0,-3 5 3-16,6 3 4 0,3 3 0 15,3 10-1-15,0 13 3 16,0 3 2-16,3 5 2 15,-4 0 3-15,-5 9 10 16,-6-4 5-16,-3 6-3 16,-6-3 2-16,-6 0-5 15,-3-7-1-15,-5 4-6 16,-4-5-3-16,0-2-7 16,-3-3-1-16,3-3-23 0,3-2-8 15,6-3-29-15,6-13-107 31</inkml:trace>
  <inkml:trace contextRef="#ctx0" brushRef="#br0" timeOffset="7910.8878">14331 16843 224 0,'0'0'85'0,"0"0"-46"0,0 8-28 0,0-2 23 0,0-1-7 16,-3 8-1-16,0 0-12 16,-3 11-4-16,0-8-6 15,3 3-3-15,0-6 2 0,0 0-15 16,0 0-5-16,3-2-42 15,0-9-19-15,6 4-28 16</inkml:trace>
  <inkml:trace contextRef="#ctx0" brushRef="#br0" timeOffset="8073.9044">14408 16857 296 0,'-6'-3'110'0,"6"6"-60"0,0 7-63 0,-3-2 15 16,1 5-3-1,-7 9 5-15,3-4 0 0,0 1 3 16,-3 2-4-16,3-3-4 16,0 3 0-16,0-5-67 0,6-2-30 15,-3-7-10 1</inkml:trace>
  <inkml:trace contextRef="#ctx0" brushRef="#br0" timeOffset="10357.351">18963 15499 212 0,'-15'-8'79'0,"27"6"-42"0,-18 2-28 15,6 0 22-15,6 2-2 16,-3 4 3-16,0-1-6 15,0 3-2-15,-1 5-13 16,1 3 2-16,0 3 1 0,0-1 4 16,3 3 1-16,0 0-10 15,-3-2-3-15,0-1 2 0,0-2 3 16,-3-2-4-16,0-4-2 16,0-5 0-16,0 1 1 15,0-6 3-15,0 0 2 16,0-6-5-16,0-2-2 15,0 3 0-15,3-8 0 16,3-6-5-16,3-7-1 16,3 5 1-16,3-3 0 15,0 5-2-15,0 4 0 16,-3 4-1-16,2 3 0 0,1 13-2 16,0 3-1-16,-3 8 6 15,0 3 5-15,0-1-4 16,-3 3 0-16,0 1 2 15,-3-4 1-15,0-2-4 16,0-5 1-16,-3-4 2 16,0-1 1-16,3-9-1 15,0-2 1-15,2-6-2 16,1-2 2-16,3-6-7 16,0 1 1-16,0 5-1 15,0-1-1-15,3 7 1 16,3 1 3-16,0 4-2 15,-1 7-1-15,1 3 3 0,-3 2 0 16,0 1 1 0,-3 2 2-16,0 0-17 0,-3 1-4 15,0-4-20-15,0 1-5 16,0-6-26-16,0 0-10 16,2-5-34-1</inkml:trace>
  <inkml:trace contextRef="#ctx0" brushRef="#br0" timeOffset="10685.2041">19603 15526 260 0,'-3'-3'99'0,"3"3"-54"0,-3 3-42 0,3-3 21 16,0 5-16-16,0 6-2 16,-3 7 0-16,0 1 1 0,3 4-3 15,3 4-1-15,3 7 3 0,2-2-3 16,7-5 0-1,3-9 5-15,0 1 5 0,3-9-1 16,0-7 1-16,0-8-3 16,-4-9 1-16,-5 1-2 15,-3-5 0-15,-3-1-3 16,-9-2 1-16,-6-3 0 16,-6-5 1-1,-8 8-2-15,-1 0 1 0,0 5-6 16,0 5-3-16,3 3-17 15,6 0-7-15,10 8-56 16,10-2-3 0,13 2-4-16,9 0-17 15</inkml:trace>
  <inkml:trace contextRef="#ctx0" brushRef="#br0" timeOffset="11107.9569">20091 15526 256 0,'0'-3'96'0,"-12"0"-52"0,3-2-32 0,6 5 26 16,-6 0-9-16,-6 0-2 16,-6 8-15-16,-3 0-8 15,1 16-2-15,-4-6-5 0,3 6 2 16,0 5-1-16,12 3 0 16,3-3 2-16,9-2 2 15,6-6-3-15,3-5 0 0,6-8 3 16,3-8 1-16,3-8 1 15,0-8 2 1,-1-3-1-16,-2-5 0 0,-6-7-1 16,-3-6 2-16,-3-8-1 15,-3-8 0-15,-3-8-6 16,-3 5 1-16,-3 6 0 16,0 5 2-16,0 8-1 15,3 11-1-15,0 4 1 16,3 12-1-16,0 7-5 15,3 14 1-15,3 15 0 16,3 9-1-16,0 10 1 16,0 0 3-16,3 2 4 0,0 1 3 15,6-6-16-15,0-2-5 16,-1-8-35 0,1-6-13-16,0-5-66 15</inkml:trace>
  <inkml:trace contextRef="#ctx0" brushRef="#br0" timeOffset="11466.7857">20242 15605 316 0,'-2'-3'118'0,"7"9"-64"0,1-4-67 0,-3 1 19 16,15-3-3-16,0 0 10 15,-3-3 4-15,3-5-8 16,-3 1-3-16,0-4 0 0,-1 0-5 15,-2 1-1 1,-6-3 4-16,-3-1 2 0,-6 1 0 16,-6 0 1-16,-8 5-6 15,-4 5-1-15,-3 6-5 16,0 8 1-16,0 2 0 16,3 5 2-16,4 3 3 15,5 1 2-15,6 1 5 16,6 4 3-16,6-1-4 15,9-2 1-15,8-5-5 16,4-3-2-16,3-6-11 16,0-5-6-16,2-7-34 15,-2-6-13-15,-3 3-46 16,-3-6-50-16,3-2 54 16</inkml:trace>
  <inkml:trace contextRef="#ctx0" brushRef="#br0" timeOffset="11917.2792">20543 15473 260 0,'-6'-5'96'0,"-3"10"-52"0,6 0-54 0,3 0 14 16,0 6-3-16,0 2 1 15,0 11 19-15,3 0 9 16,-3 0-15-16,0-3-2 0,0 0-1 0,0-2-7 16,0-4-3-16,0-1-1 15,0-4 1 1,0-2-1-16,3-10-5 15,0-4 0 1,0-7-9-16,3-11-4 0,0 8 6 16,3-2 4-16,0 2 5 15,3 3 3-15,0 7 4 16,3 6 4-16,-3 8-2 16,2 3-2-16,-2-1 11 15,-3 1 4-15,-3 0-4 16,0-1 1-16,-3-2-10 15,3-3-4-15,0-5-2 16,3-5 1-16,6-8-1 16,6-3 2-16,0-5-7 15,2-6 1-15,7 4-1 0,0 4-1 16,3 3 1 0,-1 14 0-16,4 10 3 0,-3 15 2 15,-3 4 9-15,-4 2 5 16,-2 5-5-16,-3-2-1 15,-3-5-23-15,-3-6-10 16,0-5-129 0</inkml:trace>
  <inkml:trace contextRef="#ctx0" brushRef="#br0" timeOffset="13134.6047">23335 15917 136 0,'-12'-8'52'0,"9"0"-28"0,-3 6-17 16,-3 2 15-16,6 0 11 15,-3-5 9-15,-5 7-5 16,2 1 1-16,0 2-22 16,-6 6-5-16,-3 5 0 0,9 2-3 15,0 14 3-15,3-6-4 16,6 9-2-16,6-6 0 0,3-3-1 16,12-5-2-1,3-2 1-15,2-11 2 0,-2-3 4 16,3-10 0-16,-6-3 2 15,-3-3-2-15,-6-10 2 16,-6 3 0-16,-9-3 1 16,-3-3 0-16,-6 3 0 15,-3 2-4-15,-3 3-3 16,-6 0-13-16,9 6-5 16,0 4-23-16,4 1-7 15,2 2-26-15,9 1-9 16,9-1-35-1</inkml:trace>
  <inkml:trace contextRef="#ctx0" brushRef="#br0" timeOffset="13507.0691">23469 15933 252 0,'-18'3'93'0,"30"5"-50"0,-18 13-52 16,6-5 14-16,-3 5-3 15,3-2 3-15,3 4 7 16,6-1 2-16,3-4-7 16,-3-2-2-16,6-6-1 0,3-2 0 15,-3-8 2-15,-1 0-1 16,4-5 0-16,-6-3-3 16,6-8 1-16,-6-2-4 15,-3-6 0-15,-3 5 1 0,-3-2 2 16,0 11 3-16,-3-1 2 15,0 3 1 1,0 0 0-16,0 6-4 0,0 7-3 16,0 5-3-16,9 4-1 15,0 4-1-15,0-2 3 16,0 0 0-16,2-3 1 16,1-2-14-16,9-3-5 15,-6-3-32-15,0 0-15 16,-3-2-42-16</inkml:trace>
  <inkml:trace contextRef="#ctx0" brushRef="#br0" timeOffset="13737.6681">23791 15666 316 0,'-9'-16'121'0,"6"16"-66"0,3 0-73 16,3 5 14-16,-3 6-7 15,6 8 2-15,-3 7 2 16,2 11 5-16,1 5 1 16,0 1 3-16,-3-1 1 0,-3 6-4 15,9-6 1-15,-3 0-16 16,0-7-6-16,-6-4-58 16,6-4-62-1,-6-3 37-15</inkml:trace>
  <inkml:trace contextRef="#ctx0" brushRef="#br0" timeOffset="13959.7391">23651 15796 304 0,'-6'-11'112'0,"12"8"-60"0,3-2-65 0,0 2 17 15,2 1-6-15,10-1 1 16,0 1 1-16,-3 2 2 0,3 0-1 16,6 0-3-16,-4 2-1 15,-2 3-71-15,9 1-30 0,0-4-1 16</inkml:trace>
  <inkml:trace contextRef="#ctx0" brushRef="#br0" timeOffset="14393.159">24023 15880 296 0,'-18'-18'110'0,"15"18"-60"0,-9 0-54 0,6 8 21 16,-9 0-13-16,0 0 0 15,6 0-4-15,-3-1-3 16,6-1-1 0,3 4 3-16,9-4 0 0,6 7 3 15,6 0-3-15,0-2 0 16,3 2 1-16,0 8 2 15,-6 0 3-15,-3-2 2 16,-7-6 8-16,-5 6 4 16,-5-6 8-16,-7 0 4 0,-9-2-13 15,3-4-5-15,-3 1-13 16,0-2-5-16,0-4-13 16,10-2-6-16,-1 0-27 15,3 0-10-15,0-2-52 16,9-4-46-1,12 1 57 1</inkml:trace>
  <inkml:trace contextRef="#ctx0" brushRef="#br0" timeOffset="14591.278">24151 15949 296 0,'-3'-3'112'0,"6"6"-60"0,0 5-65 0,0 0 15 15,-3 5-3-15,0 6 5 16,0 2-2-16,0 0 1 16,0-2-1-16,0 2-2 0,0-3 3 15,0-2-35-15,0-3-16 16,0-2-70 0</inkml:trace>
  <inkml:trace contextRef="#ctx0" brushRef="#br0" timeOffset="14757.6636">24166 15812 384 0,'-3'-11'143'0,"3"8"-78"0,3 1-76 16,6 2-51-16,-1 2 5 0,4 1 2 15,0 2 6-15,3 6-61 16,0 5-27-16</inkml:trace>
  <inkml:trace contextRef="#ctx0" brushRef="#br0" timeOffset="15189.9397">24431 15954 316 0,'-30'-5'121'0,"9"5"-66"0,-3 8-75 0,15-3 15 16,-9 6-7-16,3 5 5 15,-5 0 13 1,5 0 5-16,3 5-4 16,3-3-4-16,9 1 0 0,0-1-7 0,9 1 1 15,3-6-4-15,6-5 0 16,11-5-1-16,-5-6 0 16,0-5 2-16,-3-8 4 15,-6-5 1-15,-6-3 3 16,3-5-1-16,-12-8 2 15,0-11 2-15,-3 1 4 16,-6 2 5-16,-3 2 1 0,0 6 0 16,3 8 1-16,0 8-6 15,0 5-2 1,9 6-11-16,0 7-3 0,6 11-2 16,0 8 2-16,9 16 4 15,-3 7 3-15,0 1 2 16,0 8 1-16,-4-3-2 15,10-6 1-15,-6-2-15 16,0-5-5-16,6-5-62 16,-6-6-25-16,3-5-9 15</inkml:trace>
  <inkml:trace contextRef="#ctx0" brushRef="#br0" timeOffset="15535.3727">24642 16015 360 0,'-3'0'134'0,"6"3"-72"0,18 0-92 0,-6-3 13 15,-1 5-7-15,-2-3 3 16,6-2 19-16,-6-2 11 16,3-3-4-16,0-1 4 0,-6-2 4 15,3-8-3 1,-12 3-9-16,0-3-6 15,-6 3-4-15,-9 0 0 16,-6 10 7-16,-9 3 3 16,1 3 3-16,-1 10 2 15,6 3 6-15,3 10 2 16,3-2 10-16,9-5 7 0,9 7-10 16,9-2-4-16,12-3-10 15,6 3-5-15,3-8-12 16,-1-6-4-16,13-7-53 15,0-3-20-15,-4 0-60 16</inkml:trace>
  <inkml:trace contextRef="#ctx0" brushRef="#br0" timeOffset="16574.8378">23234 16412 208 0,'-3'-5'77'0,"3"5"-42"0,-6 0-19 0,6 0 22 16,0 2-16-16,0 1-2 0,0 10-10 16,-3 11-2-16,3 0-4 15,0 0 2-15,3 8 0 0,3-3-2 16,-3-6-1-16,12 1-1 15,0-8 1-15,-3-3 0 16,5-2 1-16,-5-8-2 16,6-6-2-16,-6-2-2 15,0-6 1-15,-3-2 1 16,0 2 0-16,-3 1 0 16,-3 2 2-16,0 2-3 15,-3 4-2-15,0 2-1 16,0 8 3-16,0 5-2 15,9 5 1-15,-3-2 2 16,3-2 0-16,3 4 0 0,8-10 2 16,1-3 8-1,-3-5 5-15,-3 0 2 16,6-8 1-16,-3-2-5 0,-6-3 0 16,-7-3-4-16,-5 0 2 15,-5 0-4-15,-4-3-2 16,-3 1-5-16,-6 10-2 15,3-5-17-15,3 5-7 16,-3 3-14-16,9-1-5 16,0 6-41-16,6 0-20 15,9 6 9 1</inkml:trace>
  <inkml:trace contextRef="#ctx0" brushRef="#br0" timeOffset="16885.022">23671 16502 304 0,'-11'-5'115'0,"5"18"-62"0,-3 0-68 15,3-2 13-15,-3-1 4 16,6 6 8-16,-3 5 12 16,3 3 7-16,6-3-15 15,6 1-8-15,0 1-2 0,9-7 1 16,-1-10 2-16,7-1 1 15,-3-10 0-15,0-1 0 16,-9-7 0-16,3-5 0 16,-6-4 2-16,-6-4-5 15,-9 7-3-15,-6-7-1 16,-3 7 1-16,0-2-10 0,-6 8-4 16,9 8-19-16,-6-3-5 15,9 8-41-15,-2 5-17 16,11 3-28-1</inkml:trace>
  <inkml:trace contextRef="#ctx0" brushRef="#br0" timeOffset="17216.7615">23853 16550 276 0,'-3'-3'104'0,"6"3"-56"0,-3 3-78 0,0 2 6 0,9 3 8 15,-3 3 10-15,0 2 25 16,0 3 10-16,-3-1-14 16,6-1 7-16,-9-1 2 0,0-2-10 15,6-6-3-15,-6 3-5 16,0-8-1-16,0 0 10 16,0-8 7-16,0 0-5 15,3-11 1-15,-3 3-11 16,9-7-2-16,5-1-3 15,1 3 1-15,0 2-4 16,6 3 0-16,0 6-6 0,3 2-3 16,0 8-21-16,-4 0-10 15,-2 5-25 1,-6-2-8-16</inkml:trace>
  <inkml:trace contextRef="#ctx0" brushRef="#br0" timeOffset="17475.7584">24201 16256 288 0,'-15'-8'110'0,"15"8"-60"0,0 8-72 0,9 8 13 16,-9 5 16-16,0 6 14 0,0 12 12 15,0 1 7-15,0 8-21 16,3-1-11-16,3-5-5 0,3 3-6 16,0 0 0-16,-3-10-20 15,3-9-10-15,3-7-32 16,-3-6-13-16,0-8-36 16</inkml:trace>
  <inkml:trace contextRef="#ctx0" brushRef="#br0" timeOffset="17920.8698">24600 16563 324 0,'-9'-8'123'0,"9"3"-66"0,-9 5-91 0,6 0 10 15,-6-3 21-15,-8 3 14 16,-4 0 23-16,-9 3 9 15,-3 5-22-15,3 2-10 0,1 3-3 16,8 6-5-16,9-1-2 16,3 4-3-16,6-1-1 15,6 8-1-15,15-8 0 16,0-5 5-16,3-11 1 16,2-7 0-16,-2-9-2 15,6-2-2-15,-6-3-1 16,-6-8 2-16,0-2 2 0,-6-11 0 15,-9-3 2 1,-3 0 0-16,-9-2 1 0,3-3 4 16,-3 3 3-16,3 12-4 15,0 7 1-15,3 7-7 16,0 5-1-16,6 19-5 16,12 11 1-16,3 7 0 15,0 11 2-15,6 6 1 16,-4-1 1-16,10 3-5 15,-3-5-1-15,-3 4-55 16,0-6-21-16,-3-4-60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41:19.717"/>
    </inkml:context>
    <inkml:brush xml:id="br0">
      <inkml:brushProperty name="width" value="0.05292" units="cm"/>
      <inkml:brushProperty name="height" value="0.05292" units="cm"/>
      <inkml:brushProperty name="color" value="#FF0000"/>
    </inkml:brush>
  </inkml:definitions>
  <inkml:trace contextRef="#ctx0" brushRef="#br0">12959 1180 160 0,'0'-21'60'0,"3"21"-32"0,3-3-11 0,0 3 20 0,-3-2-6 15,-3-6 2-15,0 2-6 16,0 1-2-16,0 0-13 16,0 2 1-16,0-2 3 0,-3-3-4 15,-3 8 1-15,0-5-2 16,-3 5 1-16,-3 5-4 15,0 8-3-15,-3 3-5 16,3 8 0-16,-3 2-2 0,3 1-2 16,7-1 0-16,5-2 3 15,5 2-2-15,7-4 1 16,3-4 4 0,3-10 1-16,9-3 1 0,-3-5 2 15,0-8-1-15,-4-2 2 16,-5-3-4-16,-3-1 0 15,-6-4 1-15,-6-3 0 16,-6-3 6-16,-6 3 4 16,0 0-5-16,0 7-1 15,-2 1-9-15,2 0-1 16,3 8-24-16,3 5-11 16,3 8-24-16,3 2-10 15</inkml:trace>
  <inkml:trace contextRef="#ctx0" brushRef="#br0" timeOffset="1">13194 1103 280 0,'-9'11'104'0,"9"15"-56"0,0 14-58 16,0-27 16-16,3 6-2 15,3 2 2-15,0-3-2 16,3 9-3-16,6-9 0 16,3-2-1-16,2-5 2 0,1-3-3 15,0-8-2-15,-3-5-1 0,0-3 3 16,-3-6-2 0,-3-7 1-16,-3-5 2 0,-1-3 2 15,-2 2 1 1,-3 6 1-16,0 8 2 0,0 0 3 15,-3 7-4-15,3 12-1 16,0 7-4-16,3 5-1 16,0 4-1-16,6 4-2 15,0-8 3-15,3 9 0 16,0-6-10-16,0 3-5 16,0-16-41-16,-1 0-15 15,1-11-29 1</inkml:trace>
  <inkml:trace contextRef="#ctx0" brushRef="#br0" timeOffset="2">13643 921 288 0,'-8'-8'110'0,"8"-5"-60"0,0 7-58 16,2 17 11-1,1 2 0-15,3 3 2 16,0 13 2-16,0 11-3 15,0 13-3-15,0-6 0 0,-3 4-1 16,0-6 2-16,0-11-14 16,0 3-7-16,0-3-50 15,-3-12-20-15</inkml:trace>
  <inkml:trace contextRef="#ctx0" brushRef="#br0" timeOffset="3">13498 1069 324 0,'-24'0'123'0,"36"0"-66"0,-6 0-64 0,-6 0 21 15,6 0-5-15,3 0 5 16,8-8-8-16,7 3-1 16,6-1-3-16,3 1-15 0,5 2-4 15,-2-2-35-15,-3 5-14 16,-3 5-61-1</inkml:trace>
  <inkml:trace contextRef="#ctx0" brushRef="#br0" timeOffset="4">14004 1109 200 0,'3'-8'77'0,"-3"8"-42"0,0 0-8 16,0 0 27-16,-3 0-11 16,-3 0 0-16,-6 8-20 0,-6 0-6 15,-3 10-11 1,3 1-2-16,3-1 0 0,0-5-5 16,6 1-1-16,4-1-2 0,5 0 0 15,5-5 0 1,7 5 3-16,3 0-2 0,0 1 1 15,0-4 6-15,-3 11 2 16,-3-7 6-16,-3-1 3 16,-6 0-2-16,-6-2 2 15,-9-3-6-15,0-3-3 16,-3 3-10-16,0-8-3 16,4 0-20-16,-1 0-8 15,3-8-33-15,3 3-11 16,6-3-45-1</inkml:trace>
  <inkml:trace contextRef="#ctx0" brushRef="#br0" timeOffset="5">14120 1095 300 0,'0'6'112'0,"3"-4"-60"0,-3 9-61 15,0 15 15 1,0 1 2-16,0-1 0 15,0 1 1-15,3-6-5 16,0-3-5-16,0 6-2 0,0-3-40 16,0-7-17-16</inkml:trace>
  <inkml:trace contextRef="#ctx0" brushRef="#br0" timeOffset="6">14144 990 348 0,'-6'-14'129'0,"6"9"-70"0,0 0-67 0,0 5 23 16,0 0-14-1,0 0-3-15,3 0-10 0,2 5-3 16,4-5 8-16,9 5-78 0,3 9-34 16,3-7 2-1</inkml:trace>
  <inkml:trace contextRef="#ctx0" brushRef="#br0" timeOffset="7">14462 1101 296 0,'-21'-6'112'0,"15"12"-60"0,-15-6-63 16,9 0 18 0,1 2-5-16,-7 4 3 15,0 7-2-15,0 5-2 0,0 9 0 16,0-1-4-16,3 6 0 15,3-6-1-15,7 1 3 0,5 5-7 16,5-11-2-16,4-8 1 16,3-8 3-16,3-5 7 15,9-13 5-15,-3 0 3 16,0-6 2-16,-3-20-1 16,-4 2 1-16,-5-3 5 15,-3-2 2-15,-3 5-9 16,0-14-3-16,-3 12 0 15,0 4 3-15,0 9 0 0,0 7 2 16,0 6-6-16,0 5-3 16,0 11-4-16,0 15-1 15,3 6-1-15,3 10 3 16,0 11 0-16,3 0 1 16,0-2 0-16,3-6 0 15,0-3-3-15,0-2 0 16,3-6-36-16,-3-2-16 15,-1-8-45 1,1-11-59-16,0-5 48 16</inkml:trace>
  <inkml:trace contextRef="#ctx0" brushRef="#br0" timeOffset="8">14599 1214 260 0,'-3'0'99'0,"6"6"-54"0,3-1-57 15,0-5 13-15,6 3 13 16,0 2 10-16,3 0 4 15,2-2 1-15,1 0-16 16,0-3-6-16,0-3 0 0,0 0 0 16,-3-7 1-16,3 2 0 15,-4-13 0-15,-8 2-4 16,-3 6-3-16,-6-6 2 16,-3 6 0-16,-5 5-1 15,-4 3-2-15,-6 5 1 16,-3 8 1-16,0 16-6 15,3 2-1-15,3 1 10 0,7-1 9 16,5 0-3-16,6 1-1 16,9-1-8-16,5-2-1 15,7-3-19-15,6-7-5 16,12-4-68-16,2-10-28 16,-2-16-7-1</inkml:trace>
  <inkml:trace contextRef="#ctx0" brushRef="#br0" timeOffset="9">15209 1103 260 0,'-3'-2'96'0,"3"23"-52"0,0-8-51 15,3 6 22-15,0 7-2 16,0 1 0-16,0-1 2 16,3-2-8-16,3 2-4 0,6-5-2 15,3 1 1-15,0-12 1 16,-4-2-1-16,1-11 1 16,0-2-7-16,-3 0-1 15,0-3-1-15,-3-5 2 16,-3 7 2-16,-3-7 3 0,0 8 0 15,-3 2-1-15,0 3-6 16,0 8-1-16,0 5 1 16,3 1 1-16,3-1 5 15,6 0 2-15,3-2 2 16,2-3 2-16,4-8 3 16,3-6 5-16,0-2 3 0,-3-2 2 15,0-3 5 1,-7-1 2-16,-2 1-7 15,-6-8-1-15,-6 8-11 16,-3-11-2-16,-6-3-10 16,0 6-2-16,1 8-25 15,-4 0-9-15,0 2-43 0,3 14-19 16,3 10-14 0</inkml:trace>
  <inkml:trace contextRef="#ctx0" brushRef="#br0" timeOffset="10">15641 1175 252 0,'-6'18'93'0,"6"-31"-50"0,-3 26-52 0,0-5 14 16,0 3-1-16,-3 5 2 16,3 2 2-16,3 6 2 0,3 5-5 15,3-5 1-15,6-3 1 0,6-2 8 16,2-6 4-16,7-8 4 15,-3-2 1-15,0-11-5 16,0-5 1-16,-6-1 4 16,-4 1 2-16,-2 3-5 15,-12-6-2-15,-6-3-5 16,-6-7 1-16,-8 5-17 16,-1-3-8-16,0 11-28 15,0-6-14-15,0 16-36 16,6-2-15-16</inkml:trace>
  <inkml:trace contextRef="#ctx0" brushRef="#br0" timeOffset="11">15879 1233 236 0,'12'13'90'0,"0"0"-48"0,-3 6-45 0,-6-14 19 15,0 3 14-15,0 5 13 16,-3-7-9-16,0-6-5 16,0 2-16-16,0-2-6 0,0 0-1 15,0-2 1-15,-3-4 3 16,3-2-3-16,0-5-2 16,3 0-5-16,5-11-2 15,7 3 1 1,9-3-5-16,0 8 2 0,0 3 2 15,0 0 1-15,-1 8-4 16,-2 5 1-16,-3 8-22 16,-3 2-11-16,-3-2-51 15,-3-3-21-15,-3-2 2 16</inkml:trace>
  <inkml:trace contextRef="#ctx0" brushRef="#br0" timeOffset="12">16179 892 316 0,'-3'0'118'0,"1"13"-64"0,16 13-65 0,-8-12 16 16,0 7 11-16,0 10 11 16,0 17 0-1,0 2-1-15,0-2-14 0,3 2-8 0,0-5 0 16,0-10-5-16,0 2 0 15,0-16-32-15,0 0-13 16,3-5-30-16,2-3-12 16,4-23-33-1</inkml:trace>
  <inkml:trace contextRef="#ctx0" brushRef="#br0" timeOffset="13">16522 1244 316 0,'0'-3'121'0,"0"0"-66"0,0-2-55 0,3 5 21 0,-3-8 1 15,0 8 4-15,-3-5-3 16,-3-1 0-16,-6 4-12 16,-6 4-7-16,-3 4 0 0,-3 2-8 15,-5 2-1-15,5 6-3 16,3 0 2-16,9 18-7 16,9-7-2-1,6-3 1-15,6-3 6 16,6-3 4-16,9-10 7 15,0-2 6-15,5-6 4 16,-5-14 4-16,0 1-9 16,-3-13-2-16,0 2-2 0,-10-24 0 15,-2-2-2-15,-6-8-2 16,-6-3-2 0,-3 5-1-16,-2 9 4 0,-1 7 3 15,3 8 1-15,0 11 2 16,0 8-6-16,3 8-3 15,3 18-8-15,3 13-2 16,6 14 7-16,6 13 4 16,2 2 4-16,7-2 3 15,3 0-1-15,-3-8 0 16,-3-10-12-16,0-4-3 0,-7-4-72 16,1-32-116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2:43:47.550"/>
    </inkml:context>
    <inkml:brush xml:id="br0">
      <inkml:brushProperty name="width" value="0.05292" units="cm"/>
      <inkml:brushProperty name="height" value="0.05292" units="cm"/>
      <inkml:brushProperty name="color" value="#FF0000"/>
    </inkml:brush>
  </inkml:definitions>
  <inkml:trace contextRef="#ctx0" brushRef="#br0">4906 9997 96 0,'-9'0'35'0,"-4"0"-18"0,9 0 4 0,4 0 19 16,-9 0-6-16,5 4 0 16,-9-8-4-16,4 1 1 15,1 3-17-15,-5 0 7 0,-4 0 3 16,8 0-12-16,0 0-5 15,9 0-2-15,18 3-1 16,-1 9 4-16,13-4 5 16,13-1-3-16,22-3 0 0,17-12 0 15,17 12 1-15,13-8-3 16,-5 12-3-16,5-8-2 16,0 4-3-16,-8-4 3 15,-1 4 2-15,-17-4 2 16,-8 0 1-16,-18 4 0 15,-12-4 0-15,-14 0 4 16,-8 0 3-16,-26 0 7 16,-13-8-14-1,-13 0-4-15,-17 1-5 16,-8 3-3-16,-18 4 3 16,-13-4 0-16,-17 0 1 15,-13 8 0-15,0 4 0 0,0-5 0 16,8-3-3-16,9 4 2 15,5-4 3-15,17-4 1 16,25 1-1-16,27-1-2 16,3 4-2-16,36-4-1 15,25-4-1-15,34 1 0 16,40-1 3-16,12 0 0 16,9 1 1-16,-5-1 0 15,1 8-3-15,-22-4 0 16,-17 4-42-16,-22 0-20 15</inkml:trace>
  <inkml:trace contextRef="#ctx0" brushRef="#br0" timeOffset="7641.0683">4828 13977 176 0,'-34'-4'68'0,"29"4"-36"0,-16 4-18 16,12-4 22-16,5 0-7 15,0 4-2-15,4-4-4 16,0 0 0-16,0 0 0 16,17 0-12-16,0 0 4 15,5 0 3-15,3 0-4 16,10 0 0-16,4 0-4 16,12 0-1-16,5-4-3 15,18 0 1-15,8 0-6 16,21 1-1-16,13-5 2 15,5 0 1-15,4 1 1 0,21 3 0 16,-8 0 0-16,4 0 0 16,-4 0 0-16,9-3 2 15,-5-1-3-15,0 0 0 16,-17 8-1-16,0 0-2 16,-4-7 1-16,-5 10 1 15,-4-6-3-15,-4-1 0 16,-5-4 1-16,-4 12 0 15,1-8 0-15,-19 8 0 16,1 0 0-16,0 3 2 16,-9-3-1-16,-8 0-1 15,-9 0 1-15,-9 0-1 0,-8-4 2 16,0 4 1-16,-17-4-1 16,-1 0-2-16,-4 0 1 15,-4 0-1-15,-4 3-3 16,-9-3 2-16,0 0 1 15,0 0 0-15,-4 4 0 16,-9-4 0-16,-9 4-3 16,-21-4 0-16,-22 0-1 15,-12 8 3-15,-27-4-2 16,-21-1-1-16,-12 1 0 16,-27 4 3-16,-9 0-2 15,-12-1 1-15,13 1 2 16,-13 0 2-16,-5-5-1 15,0 1-1-15,-4 4 1 16,1-4-1-16,20-4-7 0,9 0-3 16,27 4 12-16,12-1 5 15,25 1-9-15,23-4-5 16,21 0 9-16,9 0 8 16,21 0-21-16,13-4-6 15,26-3 1-15,8-1 4 16,31-7-2-16,30 3-1 15,26 1-20-15,12-1-10 16,31-7-80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41:42.170"/>
    </inkml:context>
    <inkml:brush xml:id="br0">
      <inkml:brushProperty name="width" value="0.05292" units="cm"/>
      <inkml:brushProperty name="height" value="0.05292" units="cm"/>
      <inkml:brushProperty name="color" value="#FF0000"/>
    </inkml:brush>
  </inkml:definitions>
  <inkml:trace contextRef="#ctx0" brushRef="#br0">7074 7448 140 0,'0'-5'55'0,"0"5"-30"0,0 0-16 0,0 0 14 15,0 0-7-15,0 0-1 16,0 0-7-16,0 5-3 16,3 3-2-16,-3 5-5 0,0 6-1 15,6 7 4-15,-6 1 1 16,-3 2 2-16,3 2 0 15,-3 1-2-15,0 0-2 16,0-3 3-16,0 0 0 0,3-5 1 16,-3-3 0-16,3 0-5 15,0-5 1-15,0-3 2 16,0-2-3 0,0-3-2-16,3 0 2 15,-3-8 2-15,6 3-2 16,3-3 0-16,0 0-1 15,0-6 0-15,3 1 0 16,0 0 0-16,3-3 0 16,3 0 0-16,-1 0 2 0,1 0 0 15,0 0-3-15,-3 3 2 16,-3-1-10-16,0 1-3 16,-3 2-35-1,-3-2-46 1,0 3 21-16</inkml:trace>
  <inkml:trace contextRef="#ctx0" brushRef="#br0" timeOffset="1">7178 7758 124 0,'-18'2'49'0,"13"1"-26"0,-1 0-14 16,6-3 16-16,-3 0-1 16,3 0 3-16,0 0-13 15,0 0-3-15,0-3-7 16,0-2-5-16,6-6 0 0,5-5 5 15,7-5 2-15,9-3-2 16,6-8-1-16,12-5-1 16,5-2 1-16,7-9-4 15,5 6-2-15,7 2-3 16,2 3-1-16,1 8 4 16,-7 5 1-16,0 6-1 15,-11 2 2-15,-9 2 1 0,-7 7 2 16,-5-1 1-16,-6 2 1 15,-3 4-2-15,-3-1-2 16,-7 0 1-16,-2 1-1 16,0-1-9-16,-3 3-4 15,-3-3-37 1,0 3-51-16,0 0 21 16</inkml:trace>
  <inkml:trace contextRef="#ctx0" brushRef="#br0" timeOffset="2">8434 6977 140 0,'0'-3'55'0,"12"-5"-30"0,-6 24-29 16,-3-8 8-16,3 3 13 0,-3 5 9 16,0 8-7-16,-3 2-1 15,0 6-10 1,0 2-3-16,0 6-1 0,0 0-5 0,0-1 1 15,-6 4 0-15,0-6 0 16,0-6-14 0,0-4-5-16,0-6-41 15,-2-5-40-15,-1-3 30 16</inkml:trace>
  <inkml:trace contextRef="#ctx0" brushRef="#br0" timeOffset="3">8274 7215 252 0,'-33'-5'96'0,"30"5"-52"0,3-3-47 15,0 3 19-15,3 0-17 16,3-2-1-16,6-1-4 16,6 0 1-16,8 1 3 15,7-1-1-15,3 3 1 0,3-3-20 16,2 3-8-16,1 0-45 15,-6 0-43 1,-4 0 38-16</inkml:trace>
  <inkml:trace contextRef="#ctx0" brushRef="#br0" timeOffset="4">8687 7194 156 0,'-8'0'57'0,"5"3"-30"0,-6-1-29 0,6 4 11 15,-3 2-6-15,0 5-2 16,0 8 6-1,0 5 5-15,3 4-6 0,3 4-1 0,3-2-1 16,6-6-2-16,3-2 1 16,3-6-4-16,5-4 0 15,1-9 3-15,0-5 1 16,0-5 3-16,-6-14 3 16,-3-2-2-16,-6-5 1 15,-3-4-5-15,-6 1 0 16,-3 0-3-16,-6 5-1 0,-3 3-6 15,0 8 0-15,3 2-26 16,3 3-10-16,3 3-33 31</inkml:trace>
  <inkml:trace contextRef="#ctx0" brushRef="#br0" timeOffset="5">9027 7236 132 0,'-6'-5'52'0,"3"5"-28"0,-6 0-30 0,6 3 8 16,-3-1 2 0,-3 6 5-16,-9 8-7 15,0 3-1-15,0 7-1 16,4 6-3-16,2-3 2 0,6 0-1 15,3-2-2-15,9-6 0 0,3-5 0 16,3-6 5-16,-1-5 1 16,4-7 6-16,0-11 5 15,0-9-5-15,-3-4 0 16,0-6-2-16,-3-2 1 16,-3-6-4-16,-6-2 0 15,0-3-1-15,-3 8 1 0,0 5 2 16,0 6 2-1,0 4-8-15,0 7-1 16,3 4-5-16,0 8 2 16,3 11-2-16,0 11 2 15,3 5 5-15,0 10 4 0,0 6-1 16,3-3-2-16,0 10 2 16,0-7 0-16,2-6-1 15,1-4-2-15,0-7-41 16,3-7-51-1,9-8 17-15</inkml:trace>
  <inkml:trace contextRef="#ctx0" brushRef="#br0" timeOffset="6">9372 7231 232 0,'-33'-13'88'0,"33"10"-48"0,-3 1-47 16,3 2 14-16,-3 0-10 0,-3 0 2 15,-3 5 1-15,-2 3 0 16,-1 2 0 0,-3 6-3-16,3 8 0 0,0-3-1 0,3 6 3 15,3-1-2-15,3-2 1 16,3-3 0-16,6-2 0 16,3-6 2-16,0-3 2 15,3-4 1-15,3-6 3 16,3-8-5-16,2-8-3 15,-2-3 3-15,-3-2 1 16,0 0 0-16,-6 0 1 16,-3 0-2-16,0 5-1 15,0 3-2-15,-3 5-1 16,0 5-3-16,0 8 1 0,3 9 3 16,0 1 3-16,3 7 0 15,0 4-1-15,2-2 1 16,1-3-1-16,0-5-7 15,0-3 0-15,0-2-59 16,0-3-52 0,0-8 37-16</inkml:trace>
  <inkml:trace contextRef="#ctx0" brushRef="#br0" timeOffset="7">9616 7234 212 0,'-12'2'79'0,"18"1"-42"0,9 5-43 0,-6-3 12 16,0 8-11-16,0 1 1 16,3-1 6-16,0 3 6 15,0-3-4-15,-1 3-2 0,1-3 1 16,0 6-4-16,0-9 0 16,-3-4-19-16,3-6-7 15,0-6-19 1,9-7-37-16,-3-3 18 15,0-2 33-15,-4 4 21 16,-2 1 58-16,-3 3 24 16,-3-1-9-16,-3 3-6 15,0 5-30-15,-3 3-11 16,0 8-10-16,-3 8-2 0,-3 8 3 0,-6 8 3 16,-3 2 5-1,1 3-8-15,-1 0-3 0,0 0-2 16,3-5 1-16,0-3-12 15,3-5-3-15,3-3-49 16,0-5-61 0,6-5 27-16</inkml:trace>
  <inkml:trace contextRef="#ctx0" brushRef="#br0" timeOffset="8">9950 7244 200 0,'0'-10'74'0,"3"4"-40"0,-1-4-35 0,-2 5 15 15,0-1-6-15,0-4 3 16,0-6-6-16,-2 0-3 15,-1 0-1-15,0 3-4 0,3 2 2 16,0 1-26-16,0 4-11 16,-3 6-50-1</inkml:trace>
  <inkml:trace contextRef="#ctx0" brushRef="#br0" timeOffset="9">10140 7218 132 0,'0'-3'49'0,"3"1"-26"0,0 2-7 16,-3 0 16-16,0 0 0 0,-3 0 1 16,0 2-18-1,-6 3-7-15,0 3-5 16,0 0-5-16,0 3-1 0,6 5 2 15,3 0 0-15,3 2-4 0,3 3 1 16,0 3 4-16,0 0 4 16,-3 0 5-16,-3 0 2 15,-6-6 17-15,-3-2 8 16,0-3-9-16,-3 0-6 16,-2-5-15-16,-1-2-3 15,0-4-27-15,3-2-10 16,3-2-88-1</inkml:trace>
  <inkml:trace contextRef="#ctx0" brushRef="#br0" timeOffset="10">10625 6948 144 0,'3'-3'55'0,"-3"3"-30"0,0 0-23 15,0 0 12-15</inkml:trace>
  <inkml:trace contextRef="#ctx0" brushRef="#br0" timeOffset="11">10634 6969 284 0,'0'29'27'0,"0"14"-12"15,0 2-8-15,-3 2-1 0,0 1 6 16,0 5 2-16,0-3-3 15,0-5 1-15,0-8-7 16,3-5-3-16,0-8-4 0,0-6-1 16,0-5-42-16,0-5-18 15,6-13-32 1</inkml:trace>
  <inkml:trace contextRef="#ctx0" brushRef="#br0" timeOffset="12">10765 7292 192 0,'-18'0'71'0,"18"3"-38"0,15 2-41 0,-9 0 10 0,0 0 1 16,0 1 5-1,3-1 5-15,0 0 2 16,3 1-8-16,3-1-2 0,0-2 1 0,2-3-3 15,1-3 0-15,-3 0-1 16,0-2 1-16,-3-3 0 16,-3 0 1-16,3-2 0 15,-6-1 0-15,-6 0 0 16,-3 3 2-16,-6 0-5 16,0 3-1-16,-6 0 0 15,-3 10 0-15,0 3-3 16,0 3 0-16,-2 2 4 15,2 0 1-15,3 6-5 16,3 4-2-16,3 1 2 0,9 0 1 16,3 0 2-1,3-3 2-15,3 0-1 0,3-5-1 16,3-3-2-16,5-2-1 16,1-6-34-1,12-5-15-15,0-8-37 16</inkml:trace>
  <inkml:trace contextRef="#ctx0" brushRef="#br0" timeOffset="13">11161 7284 208 0,'-9'-5'79'0,"9"2"-42"0,-3 3-43 0,0 0 14 0,-3 0 2 16,-3 3 5-1,-3 2-9-15</inkml:trace>
  <inkml:trace contextRef="#ctx0" brushRef="#br0" timeOffset="14">11420 7027 200 0,'-15'6'77'0,"15"-1"-42"0,3 11-43 0,-3-3 10 15,0 13 3-15,0 4 4 16,0 4 7-16,-3 6 2 16,3 5-9-16,-3 10-5 0,0-7-3 15,3-3-1-15,0-8 0 16,-3 0 0-16,3-8 0 16,-3-5-38-16,0-6-14 15</inkml:trace>
  <inkml:trace contextRef="#ctx0" brushRef="#br0" timeOffset="15">11265 7250 244 0,'-9'-3'90'0,"9"3"-48"0,6-3-53 15,0 3 11-15,3-2-6 16,6-1 4-16,3 0 1 15,3 1 1-15,11 2 0 16,1 0-33-16,0 2-15 0,-3 1-40 16</inkml:trace>
  <inkml:trace contextRef="#ctx0" brushRef="#br0" timeOffset="16">11572 7250 212 0,'-9'0'82'0,"6"5"-44"0,3 8-49 0,0-5 11 16,0 5 1-16,0 8 4 16,-3 6-2-16,3-1 0 15,0 1-1-15,3-1-2 0,3 1 1 16,3-9-1-16,0-2 0 16,6-5 4-16,-1-6 5 15,4-8-1-15,0-5 1 16,0-15-3-16,-3-4 1 0,-3 1-2 15,-3-1 2-15,0 3 2 16,-3 3 2 0,0 5 3-16,-6 6 2 0,0 2-12 15,0 5-1-15,0 3-8 16,0 8 1-16,0 3 0 16,3 7 2-16,0 6-1 15,2 0 1-15,4-6 2 16,0-2 0-16,0-2-20 15,0-1-7-15,0-5-59 16,3-6-50 0,0-4 44-16</inkml:trace>
  <inkml:trace contextRef="#ctx0" brushRef="#br0" timeOffset="17">11923 7295 200 0,'-18'2'74'0,"33"6"-40"0,-6 8-40 0,-6-8 14 15,0 5-1-15,0 6 6 16,0-1 8-16,-3 1 5 16,0-3-14-16,0-3-7 0,0-3-1 15,0-2-3-15,0 0 2 16,0-2 0-16,0-6 3 16,0 0-5-16,0-3-1 15,0-2-2-15,3-6 0 16,0-5 4-16,3 0 1 15,0 0 1-15,3 1 0 0,0-1 0 16,-1 0 2-16,4 3-3 16,0-1-2-16,0 4-7 15,6 2-4-15,-3 0-56 16,9 3-24-16,-3-1-7 16</inkml:trace>
  <inkml:trace contextRef="#ctx0" brushRef="#br0" timeOffset="18">12179 7337 204 0,'-3'3'77'0,"9"-1"-42"0,0 3-43 0,0 6 12 16,3-3 5-16,0 0 5 15,3 0 5-15,0-3 1 16,-1-2-11-16,4-1-3 0,3-7 0 15,0 0 3-15,3 0 5 16,-3-3-6-16,-3 0-2 16,-3-3 3-16,-4 1 2 15,-11-4-4-15,-5 1-2 16,-7 3-7-16,-3 2-1 16,-6 5-8-16,0 3-1 15,0 5 5-15,1 6 1 16,-1 7-3-16,3 9-1 15,6-1 16-15,3 1 7 16,9-1-5-16,3-2-2 16,6-6-2-16,6 1 0 0,9-3 0 15,6-6 2-15,11-4-8 16,1-9-3-16,0-5-61 16,-4-8-26-16,-8-10-14 15</inkml:trace>
  <inkml:trace contextRef="#ctx0" brushRef="#br0" timeOffset="19">11209 7340 148 0,'0'2'55'0,"14"-4"-30"0,-5 2-12 15,-9 0 17-15,0 0-4 0,3 0 2 16,0 0-5-16,0-3 0 16,0 0-12-16,-3 1 2 0,0-1 1 15,0-2 4-15,-3-1 1 16,3 4-4-16,-9-4-1 16,-5 4-6-16,-1 2 0 15,0 0-5-15,0 2-2 16,-3 4-3-16,3-1-1 15,0 0 2-15,0 1 0 16,3-1-2-16,4 5 2 16,2 1-1-16,0 5-2 0,3 5-4 15,3 0 0 1,3 3 4-16,6 0 2 0,2-3 2 16,1-2 0-16,6 4 0 15,0-7 0-15,3-2 0 16,-3-7 2-16,0-9-12 15,0-1-3-15,-1-2-40 16,1-3-18-16,-3-3-34 16</inkml:trace>
  <inkml:trace contextRef="#ctx0" brushRef="#br0" timeOffset="20">12000 8636 104 0,'-3'0'41'0,"3"-5"-22"0,0 5-16 15,0 0 12-15,6 5-3 16,0-2 1-16,3-3-3 16,9 0-1-16,3 0-1 15,3 0 0-15,8-3-4 0,13-2-3 0,15 5 2 16,8-3 0-16,21-2 1 15,22 5-2-15,23 0 1 16,17 0 2-16,25 0 2 16,11 0-3-16,22 2-1 15,5-2 5-15,3 0 3 16,-2-2 2-16,-7 2 5 16,-14-6-8-16,-16 4-1 15,-20 2-3-15,-12-3 1 0,-21-2-4 16,-15 0 0-1,-15 2 1-15,-14 0 0 0,-10 1-2 16,-12 2 1-16,-11 0-11 16,-9 0-4-16</inkml:trace>
  <inkml:trace contextRef="#ctx0" brushRef="#br0" timeOffset="21">17522 8607 84 0,'12'-11'33'0,"9"11"-18"0,8-2-18 16,-14 2 6-16,12 0 10 15,15 0 6-15,17 0 10 16,19-3 5-16,17-2-7 16,18 2-2-16,12-2-10 0,12 5-2 15,3 0-7-15,0 0-4 0,-3 0 1 16,-3 2-2-16,-15-2 2 15,-3 0-2-15,-6 0 2 16,-9 3-2-16,-12-3 2 16,-11 3-2-16,-13-1 2 15,-11 1-4-15,-9 0 0 16,-16-3-45-16,-5 2-22 16,-12-2-9-1</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42:02.908"/>
    </inkml:context>
    <inkml:brush xml:id="br0">
      <inkml:brushProperty name="width" value="0.05292" units="cm"/>
      <inkml:brushProperty name="height" value="0.05292" units="cm"/>
      <inkml:brushProperty name="color" value="#FF0000"/>
    </inkml:brush>
  </inkml:definitions>
  <inkml:trace contextRef="#ctx0" brushRef="#br0">8217 12171 192 0,'0'0'71'0,"3"0"-38"0,-3 5-32 16,0 0 14-16,0 6-15 15,0 8-2-15,0 15 1 16,3 11 0-16,0 24 1 16,3 29 0-16,-6 26 2 0,0 29-1 15,0 25-1-15,6 20 1 16,3 8-1-16,6 4 17 15,3-7 9-15,0-10-7 0,5-15-1 16,-2-9-8-16,-3-21-4 16,-3-2-8-16,-3-14-1 15,-6-10 7-15,0-16 5 16,-6-14-15-16,-3-5-6 16,-3-10-16-16,-3-13-5 15,-3-11-14-15,0-14-3 16</inkml:trace>
  <inkml:trace contextRef="#ctx0" brushRef="#br0" timeOffset="1052.2769">8327 12211 140 0,'-9'0'52'0,"9"0"-28"0,0 0-24 0,0 0 13 15,0 0-9-15,0 0 0 16,6 0 0-16,6-3 2 16,9-2-3-16,21-6 5 0,17-5 2 15,22-2-3-15,26-6-2 16,27-5-2-16,23 0-3 15,25 2 1-15,12 6 1 16,17 5-1-16,-6 6-1 0,-2 4-2 16,-1 1 1-1,0 0-1-15,-2 2 0 16,-7-2 2-16,-2-3 0 0,-24 0 4 16,-19 3 2-16,-20-3 11 15,-20 5 6-15,-19 0-6 16,-12 1-2-16,-11 2-8 15,-10 0-5-15,-14 2-1 16,-9-2-1-16,-7 3-3 16,-5 0 2-16,-6 2-1 15,-3 0-2-15,-3 0 3 16,-3 6 0-16,-9 0-6 16,0 5 0-16,-6 10-4 15,0 6 0-15,3 15 1 16,0 14 4-16,3 19 3 15,9 12 2-15,6 22-2 0,0 13 2 16,0 13 1-16,-3 16 0 16,0 0 6-16,0 45 4 15,0-13 6-15,0-16 4 16,5 0-6-16,1-10-3 16,3-17-6-16,6 3-2 15,-3-21-3-15,6-2-1 16,-4-14 5-16,-2-3 2 15,-3-7 6-15,0-14 3 16,0-7-8-16,0-9-4 16,-3-8 0-16,-3-12 0 0,-1-6-1 15,-2-8-2-15,-3-5 1 16,-6-6 1-16,-3-5 3 16,-3 3 4-16,-8-11 2 15,-4 6 3-15,-21 5-5 16,-3-6-1-16,-5-7-2 15,-19-1 1-15,-5-4-2 16,-22-4 2-16,-2-10-4 16,-27-8 0-16,-21 3-1 15,-8-3 1-15,-19 0 4 16,-12 3 4-16,-11 3-4 16,-7 4 1-16,-11 4-10 15,-3 4 0-15,-10 9 2 16,1 7 4-16,6 11-10 15,0-2-5-15,5-1-31 16,10 3-12-16,2-5-76 16,16-10-42-16,29-17 81 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2:46:20.021"/>
    </inkml:context>
    <inkml:brush xml:id="br0">
      <inkml:brushProperty name="width" value="0.05292" units="cm"/>
      <inkml:brushProperty name="height" value="0.05292" units="cm"/>
      <inkml:brushProperty name="color" value="#FF0000"/>
    </inkml:brush>
  </inkml:definitions>
  <inkml:trace contextRef="#ctx0" brushRef="#br0">6578 6267 280 0,'-9'-35'104'0,"0"12"-56"0,1-15-49 0,8 31 18 15,0-1-15-15,-5 4 0 16,1 0-7-16,0 0 1 15,-5 1 2-15,1 10-1 0,-10 5-1 16,-12 3 3-16,4-7 2 16,-4 3 4-16,0-3 4 15,4-8 0-15,-17 4 2 16,0-8-6-16,-4 4-1 16,-1 4 0-16,-4-8 0 15,-4 4-7-15,9 7 0 16,-13-7 1-16,-5 8 3 15,5 0-2-15,-1-4 0 0,-20 3 1 16,12 1 2 0,-5 0-3-16,-3-1 0 0,8 5 1 15,8-1 0-15,-7 1-3 16,7 7 2-16,5-4 1 16,9 4 0-16,4 4-3 15,4 0 0-15,4 8 2 16,10 7 0-16,-14 4-2 15,9 4 2-15,-5 0-1 16,9 4 0-16,5 4 4 16,4-4 1-16,-1-5-4 15,5 1 1-15,5 0 0 16,-5-3 0-16,9 10 0 16,-5-11 0-16,5 8-3 15,4-8 2-15,0-3 1 0,4-5 2 16,9-3-1-16,8-1-1 15,-3 5-2-15,-1-5-1 16,4 5 2-16,1 3 2 16,4-3-2-16,-5-1 0 15,5-3 1-15,0-1 2 16,13-3-1-16,-9 0 2 16,4 0-2-16,5 0-1 15,9-1 1-15,-1-3 1 16,0 8-3-16,18 4 0 15,-5-5 3-15,1-3 3 16,-1 0-2-16,5 0-2 0,-1-4 0 16,-8-4-1-16,5 0 0 15,-1 0 0-15,0-4 0 16,14 1 2-16,-1-5-1 16,-4 1 2-16,4-5 0 15,0 1 3-15,1-4-3 16,3-4-2-16,-8 4 0 15,4-4 1-15,1 0-1 16,-1 0-1-16,-4 0 1 16,-9-4-1-16,18-4 0 15,-5 0 2-15,0-3 1 16,22-12 3-16,-5 4-5 16,1-16-1-16,-9-3 2 15,-13 0 1-15,0 3 1 16,4 1 2-16,-8 3-3 15,-9 1 0-15,0-1-1 0,4 0-2 16,0 4-2-16,13-7-1 16,-4-4 4-16,0-1 3 15,-8 5-1-15,-1-4-2 16,-4 3-3-16,0 5 1 16,-17-1 3-16,0-11 3 15,-5-4 0-15,-8 4 0 16,4 3-3-16,-13 1 1 15,5 0-2-15,-5 3 2 16,-4 1-2-16,-4 3-1 16,-5 1 3-16,0 7 0 0,-4-4 3 15,-4-4 1-15,-5 4-3 16,-4 4-3-16,-4 0-3 16,0 4 1-16,-9 0-1 15,-4 0 0-15,4-4 2 16,-13 4 2-16,1-4-1 15,3 4 2-15,-4-1-4 16,-4 5 0-16,-4 7 1 16,-1-11 0-16,1 4 0 15,0 4 0-15,-1-1 0 16,-8-7 0-16,-8 4-5 16,3 3 1-16,5 1 4 15,0 3 2-15,4 0 0 16,1 1-2-16,-5-5 1 0,4 4-1 15,-8 1 2 1,4-5 3-16,0 1-4 0,-9 3-3 16,0 0-2-16,5 1 3 15,-5-5 0-15,5 1 1 16,-9-1 0-16,5 1 0 16,-1-1-18-16,0 5-5 15,5 7-75-15,-39 7-33 16</inkml:trace>
  <inkml:trace contextRef="#ctx0" brushRef="#br0" timeOffset="2177.1615">1954 9829 104 0,'-17'-8'38'0,"17"16"-20"0,0-12-12 0,0 4 9 16,0 0 9-16,0 0 5 16,0 0-11-16,0 4-5 0,17-4-6 15,-17 4 0-15,13 0-4 16,4 3 3-16,9 1 3 15,4-4-3-15,13 0 2 0,13-4 1 16,-8 3 2-16,12 1-5 16,-4 0-2-16,0-4 0 15,9 0 0-15,-9-4 0 16,4 4 2-16,0-4-3 16,1-3 0-16,-5-1-1 15,-5 4 1-15,-3-3-2 16,-5-1 2-16,-13 4-4 15,0-4 0-15,-17 5-37 16,0 3-16-16,-13 0-37 16</inkml:trace>
  <inkml:trace contextRef="#ctx0" brushRef="#br0" timeOffset="2476.7291">2669 9737 152 0,'0'-4'57'0,"0"-19"-30"0,18 16-21 0,-18 7 15 16,17 7-11-16,0 1-3 0,22 7-9 15,-9 4-1-15,9 1 1 16,4 6 1-16,-13 1 3 0,9 0-1 16,-13-4 2-16,-9 4-2 15,-8-8 2-15,-9 8 2 16,-18-4 2-16,-3 3-58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23:43:18.920"/>
    </inkml:context>
    <inkml:brush xml:id="br0">
      <inkml:brushProperty name="width" value="0.05292" units="cm"/>
      <inkml:brushProperty name="height" value="0.05292" units="cm"/>
      <inkml:brushProperty name="color" value="#FF0000"/>
    </inkml:brush>
  </inkml:definitions>
  <inkml:trace contextRef="#ctx0" brushRef="#br0">14465 13097 160 0,'-3'3'63'0,"3"-3"-34"0,0 2-12 0,0-2 20 15,0 0-8-15,0 0 0 16,3 0-10-16,0-2-1 16,0-4-11-16,3-2-4 0,0 0 0 15,0-2-2-15,0-3 2 16,0-1-2-16,0 1-1 16,-3 3 1-16,0 2-1 15,0 0 2-15,-3 2 1 16,0 1-4-16,0 2-1 15,0 1-2-15,3 2 0 16,-3 0 0-16,3 5 3 16,0 6-2-16,-1 2-1 15,1 5 3-15,0 4 2 16,0-1 0-16,-3 3 2 0,3 2-2 16,0-2 2-16,0-3-7 15,0-3 1-15,0-2-54 16,0-2-22-16,-3 1-15 15</inkml:trace>
  <inkml:trace contextRef="#ctx0" brushRef="#br0" timeOffset="214.6983">14450 13272 240 0,'0'0'90'0,"0"0"-48"0,6-3-40 0,0 3 19 15,3 0-7-15,3 0 0 16,3-3-13-16,3 3-5 16,-1 0 2-16,7 0 2 0,0-2 5 15,-3-1-7-15,-3 3 0 16,0 0-33-16,-6-3-12 16,-4 1-58-1</inkml:trace>
  <inkml:trace contextRef="#ctx0" brushRef="#br0" timeOffset="694.2437">14551 12978 116 0,'-9'-8'46'0,"6"-8"-24"0,-6 5-13 15,6 3 16-15,-2 1 1 16,-4 1 4-16,-3 1-1 16,0 0 0-16,0-1-16 15,-3 6-3-15,-9 3-3 0,0 10-6 16,1 6-2-16,-4 7-3 15,3 9 3-15,6 10 2 0,6 5 4 16,6 5 0-16,6-2 0 16,9-2 5-16,15-12 4 15,9-10 1 1,11-7 4-16,16-17-7 0,-1-8-2 16,-2-13-1-16,-3-5-1 15,-7-16 0-15,-14 0 0 16,-15-5 15-16,-12 2 8 15,-9 3-10-15,-9 0-2 16,-6 0-11-16,-6 5-3 16,3 6-23-16,3 5-8 15,7 2-58-15,11 3-25 16,11-2-18 0</inkml:trace>
  <inkml:trace contextRef="#ctx0" brushRef="#br0" timeOffset="2627.3235">17055 11570 156 0,'-3'3'57'0,"3"-3"-30"0,0 0-10 16,0 0 20-16,0 0-8 15,3 0-2-15,0-3-11 16,3 1-5-16,2-4-6 15,1 4-4-15,3-1 2 0,0 0-2 16,-3 3-1-16,-3 0-2 0,-6 16 1 31,-6 0 3-31,-3 0-1 0,-3 0-1 16,0 2 1-16,-3-2 1 16,4 0 1-16,-1 0 1 15,0-3 2-15,3-2 1 16,3-3-1-16,0-3-1 15,0 0-3-15,9-2 3 16,3 0 1 0,3-1 0-16,3 1-1 15,3 0-3-15,0-1-2 16,-1 1-2-16,1 0 1 16,-3-3 3-16,0 0 1 15,-3 0-10-15,0-3-5 16,-3 0-23-16,0 1-10 15,0-1-27-15</inkml:trace>
  <inkml:trace contextRef="#ctx0" brushRef="#br0" timeOffset="3064.9974">17075 11517 116 0,'-9'-5'46'0,"1"5"-24"0,2-3-13 0,0 3 14 16,0 0 0 0,-3 0 1-16,-3 0-9 0,-3 6-2 15,-3 2-7-15,-3 7 0 0,0 7 1 16,4 1 1-16,-1 9 2 15,6 5-3-15,6 6-2 16,9 2 2-16,12-3 2 16,9-2 2-16,8-6 3 15,7-10-1-15,6-11 2 16,5-10 1-16,1-17 2 16,-4-1-6-16,-2-12 1 15,-15-2 5-15,-15-3 3 16,-9 3-6-16,-9-3-2 15,-12 3-5-15,-3 3 0 0,-3 2-10 16,0 6-3-16,0 2-15 16,7 2-7-16,2 4-52 15,18-1-88 1</inkml:trace>
  <inkml:trace contextRef="#ctx0" brushRef="#br0" timeOffset="5644.5658">15013 13092 124 0,'0'0'46'0,"3"0"-24"0,-3 0-19 0,0 0 12 0,3 0-5 15,0 0 0-15,0-3-2 16,0 0 2-16,2 1-5 16,1-4 4-16,0 1 3 0,0-3-4 15,3-2 0-15,3-1-4 16,3-2-3-16,0 0 4 15,3-1 1-15,3-4-5 16,-1-1 0-16,1 1-3 16,9-3-2-16,-3-1 5 15,3 1 1-15,-1 0 0 16,1-3-2-16,0-2 3 16,0 2 0-16,-4 3-4 15,-2 0-1-15,0 5 1 16,-6 3 2-16,-3 2 2 0,-3 0 3 15,-3 3 1-15,0 3 1 16,-3 0-4-16,0 0-3 16,-3 2 2-16,-1 0 2 15,1 1 2-15,0-1 1 16,-3 0-4-16,3 1-1 16,-3-1-1-16,0 3 1 15,0 0-4-15,0-3 0 16,0 1-1-16,3 2 0 15,-3 0 2-15,6-3 2 16,-6 0-1-16,3 3-1 16,0-2 1-16,-3-1-1 0,0 1-3 15,0-1 2-15,0 0 5 16,-3 1 2-16,0-1-7 16,3 0-1-16,0-2 0 15,0 0 3-15,0-1-2 16,-3-2 0-16,3 1 1 15,0-1 0-15,0-3 0 16,0 0 2-16,3-2-1 16,0-8-1-16,0-3 1 15,0-2-1-15,-3-3 2 16,3-8 1-16,0 0-1 0,-3-3-2 16,0-5-2-1,0 5-1-15,3 1-5 0,-3-1-2 16,3 0 0-16,0-2 4 15,-3-1-2-15,3 1 3 16,-3 0 3-16,3 5 3 16,-3 2-5-16,3 6-1 15,-3 0-1-15,0 8 2 16,0 2-1-16,3 4 4 16,0 1-2-16,0 4-1 15,0-1 3-15,-3 3 0 16,0 0 1-16,3 3 0 15,-3 0-3-15,3-1 2 16,-3 1-1-16,0 3 0 16,3-1 2-16,-3 0 2 15,3 1-1-15,0-1 2 0,-3 3-4 16,3 0-2 0,-3-3 2-16,0 3 2 0,3 0-2 15,-3 0-2-15,3 0 2 16,0 0 2-16,3 0-2 15,0 0 0-15,6 0 1 16,-3-2 2-16,2-1-3 16,10 0-2-16,-3 1 4 15,6-4 3-15,3 1-6 16,5 0 0-16,7 0-2 16,9-6 2-16,5 0 3 15,7-4 2-15,-1-1-1 16,7 0-2-16,-1 0 1 0,1 0-1 15,-4 0-3-15,-2 0 0 16,-9 3 2-16,-4 2 0 16,-5 1 1-16,-3 2 2 15,-7-8-1-15,-5 3-1 16,-3-3 3-16,-3 3 0 16,-3 2-1-16,-1 3 1 15,-2 0-4-15,-3 3-2 16,0-3-12-16,-3 3-2 15,-3-1-34 1,-3 4-38-16,0-1 24 16</inkml:trace>
  <inkml:trace contextRef="#ctx0" brushRef="#br0" timeOffset="5913.1065">16733 11300 144 0,'-6'-5'55'0,"9"5"-30"0,3 0-32 15,0 0 10-15,3 0-3 16,3 0 2-16,6 0-1 16,0 3 2-16,2-1-2 15,7 4-3-15,0-1 1 0,-3 3 1 16,-3 0 0-16,-6 0-3 16,-1 5 2-16,-8 0 7 15,-6 3 6-15,-12 5 3 16,-2-5 3-16,-7 3-10 15,0-3-4-15,-3-1-12 16,3-1-5-16,0-1-57 16,4 3-31-16,2-3 48 15</inkml:trace>
  <inkml:trace contextRef="#ctx0" brushRef="#br0" timeOffset="9097.4827">15123 13081 124 0,'0'-3'49'0,"0"6"-26"0,-3-3-27 0,3 0 8 0,0 0-4 15,0 0 0-15,0 0 6 16,0 0 4-16,0 0-1 15,3 0 0-15,3 0-1 16,0-3 2-16,0 1-5 16,0-4-1-16,6-2 2 0,-1-2 1 15,4-1 1-15,6-2-4 16,6 3-1-16,0-6-1 16,0-6-2-16,2 4 3 15,1-1 0-15,3-2-1 16,-3 0 1-16,-1 0-2 15,1 2-1-15,0 1 1 16,-3-3-1-16,-4 5 0 16,-2 0 0-16,-6 5 0 0,-3 1 2 15,0-1-1 1,-3 6-1-16,-3 0-2 16,0 2 1-16,0-5 1 0,0 5 0 15,0-2 0-15,-3 0 2 16,3 0-3-16,0-1 0 15,0 4 1-15,-4-1 2 16,1 0-3-16,0 1 0 16,0 2 1-16,0 0 0 15,0-3 0-15,-3 3 2 16,3 0-1-16,-3 0-1 16,0 0-2-16,0 0 1 15,6 0 1-15,-3 0 0 16,3 0 0-16,3 0 0 0,0 8-3 15,3 0 2-15,0 5 1 16,0 0 0-16,3 1-3 16,3 4 0-16,2-2 2 15,4 0 0-15,0 2 3 16,0-2 1-16,3 8-6 16,5-3-2-16,-2 0 2 15,0-2 1-15,0-1 4 16,-1 1 1-16,4-1-4 15,0 1 1-15,-3-3 0 16,-4 0 2-16,-2-3-1 16,0 0-1-16,-3-2 1 0,-3-1-1 15,-3-2 0 1,0 0 0-16,-1-2 0 0,-2-1 2 16,0 0-1-16,0 0 2 15,-3 1-7-15,0-1 1 16,0 0 3-16,-3 1 2 15,0-4 0-15,0 1-2 16,0 5-2 0,0 0 1-16,0-3 3 15,0 0-1-15,-6-5 2 16,3 3-4-16,0 0 0 16,0-1 1-16,-3-2 2 15,0 0-1-15,5 3-1 16,-5-3 1-16,9 0 1 15,-3 0 1-15,0 0 1 16,3-5 0-16,0 2-2 16,0-2 1-16,0-1-2 15,0 4-1-15,3-4-2 16,0 4 1-16,3-3 1 16,0-1 0-16,-1 1-3 15,7-3 2-15,3-3 1 16,3 1 2-16,3-3-1 15,5-3-1-15,4 0 1 16,3 0 1-16,-1 0-1 0,1 3-1 16,-3 0 1-16,-7-1-1 15,-5 4-3-15,6-3 2 16,-9 2 5 0,-3 0-4-16,-3 3 0 15,-4 1 0-15,1 1 2 16,0 1 1-1,-3 0-4-15,-3-1-1 16,0 4 1-16,0-1 2 16,-3 0 2-16,0 1 1 15,-3-1-2-15,0 1 1 16,0-1-2-16,0 3 2 16,0-3-4-16,0 3 0 15,-3-2 1-15,0-1 0 0,0 3 0 16,0 0 0-16,0 0 0 15,0 0 2-15,0 0-3 16,0 0 0-16,0 0 1 16,0 0 2-1,3-3-1-15,-3 3 2 0,3-2-4 16,0-1 0-16,0 0-1 16,0-2-2-16,0-3 0 15,-1 0 3-15,4-2-2 16,0-1-1-16,0-8 0 15,0-4 0-15,3-1 3 16,0 3 0-16,0 0-2 16,3-3 2-16,0 3 1 0,0-3 2 15,3 3-1-15,3-1-1 16,5-1-2 0,-2-7 1-16,3-1-1 0,0-4 0 15,-3 1 2-15,-1-11 0 16,4 0-3-16,0 0 0 15,0 0 2-15,0 8 2 16,-3 3-2-16,-1 2 0 16,-2 0 1-16,-3 6 2 15,-3 4 3-15,0 4 4 16,-3 2-4-16,0 3-3 16,0 2-6-16,-3 3 0 15,0 3 4-15,-3 0 2 0,0 2-3 16,0 0 1-16,0 1 0 15,-3-1 0 1,3 1-3-16,-3 2 0 0,0-3 2 16,0 3 2-16,0 0 0 15,0 0-1-15,0 0 1 16,0 0-1-16,0 0 0 16,0 0 0-16,0 0 2 15,0 0 3-15,0-3-2 16,0 3-2-16,0-2 0 15,-3-4 1-15,-3 1-1 16,0-3-1-16,0-3 1 16,-3 1-1-16,0-3 2 15,-3-6 1-15,0-5-1 16,-3 3-2-16,0 0 1 0,-3-3 1 16,1 3-3-16,-4 0 0 15,0-3 3-15,0 3 1 16,3 0-4-16,-9 2-1 15,4-2 3-15,2 2 1 16,0-2 2-16,3 0 0 16,0 3 0-16,0-1 2 15,3 3-3-15,4 0-2 16,2 3-3-16,0 0 1 16,3 2-1-16,0 3 0 15,0 3 2-15,3 0 0 16,0 0 0-16,0-1 0 0,0 1 0 15,0 0 0-15,0 2 0 16,0 0 0-16,3 1 0 16,0-1 0-16,0 0-3 15,0 3 0-15,0 0-1 16,3 3 3-16,3 2 0 16,0 6 1-16,0 2-3 15,0 0 0-15,0 6 2 16,0-1 0-16,0-2 1 15,0-2 0-15,0-1 0 16,-3-5 2-16,-1 0 1 16,1-3 1-16,0-5-2 0,-3-3-2 15,0-10 1 1,0 0 1 0,0-3 1-16,0-3-1 15,-3-7 1-15,0 2-4 0,1-2-2 16,2 5 4-16,-3 2 1 15,3 3 0-15,0 6-2 16,3 2 1-16,2 2-1 16,4 1-5-16,0 13 1 15,6 3 2-15,0-1 1 16,3 1 3-16,0-1 1 16,0 1-28-16,-3-3-10 15</inkml:trace>
  <inkml:trace contextRef="#ctx0" brushRef="#br0" timeOffset="10433.4778">15903 11552 124 0,'-21'5'49'0,"9"14"-26"0,-12 7-14 0,12-15 14 0,-15 4 9 16,-2 9 4-16,-7 3-7 15,3 2-3-15,-3 0-15 16,1 3-4-16,5-3-3 0,3-5 0 15,3-3 0-15,7-3-2 16,2-4-2-16,3-7-24 16,0 1-9-16,3-2-34 15,3-4-45 1</inkml:trace>
  <inkml:trace contextRef="#ctx0" brushRef="#br0" timeOffset="10661.2751">15465 11533 164 0,'0'-2'63'0,"6"2"-34"0,0 0-36 0,0 2 10 16,3 3 6-16,3 3 5 16,6 6 0-16,5 4 2 15,4 3-9-15,9 6-2 0,3 2-1 16,2 0-2-16,1 0-2 15,0 3 1-15,-1 2 1 16,-5-5-1-16,3-2-1 0,-4-1-90 31</inkml:trace>
  <inkml:trace contextRef="#ctx0" brushRef="#br0" timeOffset="12490.1408">15867 11525 132 0,'3'-5'52'0,"-3"5"-28"0,0 0-8 16,0 0 16-16,0 0-11 16,0 0-2-16,-3 3-9 15,0 2-2-15,-6 3-4 16,-3 16 4-16,-6-1 2 0,-9 4 1 0,-2 5 1 15,-4-1 0 1,3 1 2-16,-3 5-7 0,-2-2-2 16,8-6-5-16,3-3-1 15,3-2 3-15,3-5 3 16,4-4-4-16,2-1-1 16,3-4-16-16,3-2-4 15,0 0-25-15,0-3-12 16,3-2-31-1</inkml:trace>
  <inkml:trace contextRef="#ctx0" brushRef="#br0" timeOffset="12880.7541">15477 11525 160 0,'-3'3'63'0,"6"-3"-34"0,3 0-36 15,-3 3 10-15,3 2 1 0,6 3 5 16,6 5 4-16,2 3 2 16,7 2-8-16,0 4-2 0,6 4 1 15,6 3-3 1,-7 0-2-16,1 14 2 0,0-6 0 16,-4-3 1-16,-2-5 0 15,-6 0-2-15,-3-5 1 16,-3-3-40-16,-3-5-16 15,-3-5-27 1</inkml:trace>
  <inkml:trace contextRef="#ctx0" brushRef="#br0" timeOffset="24033.1344">8167 9448 84 0,'0'-5'33'0,"0"5"-18"0,-3-3-7 16,3 3 13-16,-3-2-3 16,-3-1-1-16,0 0-5 15,-3-5-2-15,0 8-6 16,-3-7-1-16,0 1-1 16,0 1 1-16,-3 2 0 0,-6-2-1 0,1-3 1 15,-1 3 0-15,-3-3 1 16,-3 3-2-16,-6-1 1 15,-2 1-4-15,2 8 0 16,-3-1 1-16,0 9 2 16,1-3-3-16,5 0 0 15,3 0 1-15,-3 0 0 16,-2 0-5-16,-1 2 1 16,3 1 2-16,0-1 3 15,1 4-2-15,2 1 0 16,-3 1 1-16,0 0 0 15,4 8 0-15,-1 8 0 0,3-3-3 16,0 0 2-16,0 0 1 16,4-3 2-1,-1 6-3-15,0 0 0 0,3-3 1 16,-3-2 0-16,0-4 0 16,0 1 0-16,1 0 0 15,2 0 0-15,0 0 2 16,0-3 1-16,3 11-1 15,0-3-2-15,0 0-2 16,1 0 1-16,-1 0 1 16,-3 0 0-16,6 3-3 15,0-6 2-15,-3 3 1 16,3-2 0-16,3-3 0 16,-3-1 2-16,0 1-3 15,4-3 0-15,2 3 1 0,0 0 2 16,0-3-3-1,3 14 0-15,0-4 1 0,0 4 0 16,0-6 0-16,0-3 0 16,0 1 0-16,0 2 0 15,3 3-3-15,0-6 2 16,0-2 3-16,6-3 1 16,0 0-4-16,0 0 1 15,0-2 0-15,3 2 0 16,-1 0-3-16,1 0 2 15,0 3 1-15,0 5 2 16,0 0-1-16,0 1-1 16,0-4 1-16,0 0-1 15,0-2 0-15,0 0 0 0,0 3 0 16,6-4 0-16,-6 1 0 16,2-3 2-16,-2-2-3 15,6-3 0-15,-3 0 1 16,0-3 0-16,3 3 0 15,-3-3 0-15,0 0 0 16,0 3 2-16,-3 0-1 16,0-3-1-16,2 0 1 15,1 9-1-15,0 4 0 16,0-5 2-16,-3 3-3 0,3-6 0 16,0-2 1-1,0 0 2-15,0 0-1 16,-3 0 2-16,0-3-2 0,0 0 2 15,2 1-2 1,1-1 2-16,0 3-2 0,3-3 2 16,0 0-4-16,-3 0 0 15,0 1 1-15,0-1 0 16,3 0 0-16,-3 0 0 16,-1 1 0-16,1-1 2 15,-3-3-1-15,0 1-1 16,0 0 1-16,0-1-1 15,3 1 4-15,0-1 2 0,3-2 0 16,3 0-1 0,-3 0-3-16,-1 0-2 0,1 0 1 15,-3 0 1-15,3-3-1 16,-3 3 2-16,3-3 0 16,0 6 3-16,0-3-3 15,0 0-2-15,-1-3 2 16,1 1 0-16,0-1-1 15,3-3-2-15,6 1 1 16,-3 0 1-16,-1 2-3 16,-2 3 0-16,3-3 1 15,-3 1 2-15,3-1-1 16,-3-2 2-16,0-6 0 16,-1 6 1-16,7-9-5 15,-6 1 1-15,0-6 2 16,0-2 1-16,0 3 1 15,0-1 2-15,-1 0-5 0,1 1-1 16,3-1 0-16,0 1 0 16,0-1 0-16,-3 3 2 15,0 0-3-15,2 0 0 16,4 0 1-16,0 0 2 16,-3 0-1-16,0 0-1 15,-1-2 1-15,1-1 1 16,0 1-1-16,0-4-1 15,3-4 1-15,3 2-1 16,-4 0 0-16,-2 0 0 16,0 3-3-16,0 0 2 0,0 0 1 15,0-1 0-15,-4 1 0 16,4 3 2-16,-3-1-1 16,0-2-1-16,3-6 1 15,3-5-1-15,-1 3 0 16,1 3 0-16,-3-1 0 15,0 1 0-15,-3 2 0 16,0 3 0-16,-3-1 0 16,-4 1 2-16,1 0-1 15,3 0-1-15,-3-1 1 16,6 1-1-16,0 3-3 16,0-1 2-16,-3-5 1 15,-1 3 2-15,1-8-1 16,-3 2-1-16,0-2 1 15,-3 3 1-15,0-1 1 16,-3-2 1-16,-3 0-5 16,0-6 1-16,0-4 0 0,0 1 0 15,0 4 0-15,3 0 0 16,0-1 0-16,0 3 0 16,0 3 0-16,0 0 0 15,0 2 0-15,-3 4 2 16,-3-7 3-16,0-1 2 15,-3-1-1-15,-3 3-1 16,0 2-3-16,0 1-2 0,-3-1 1 16,0 0-1-1,0 1 2-15,3-16 3 0,-3 4-2 16,-3 4-2 0,0 0 0-16,-6-1 1 0,4-2 1 15,-1 5 1-15,-3 3-2 16,0 0-2-16,0-3-2 15,0-2 1-15,0-1 3 16,-2 1 1-16,-4-1-4 16,0 1-1-16,3-1 3 15,0-4 1-15,0-4 0 16,1 6 1-16,2 3-2 16,0 2 2-16,0 0-2 15,3 3-1-15,0-3 1 16,0 5-1-16,0 1 0 15,4 2 2-15,-7 0-1 0,0-2-1 16,0-4-2 0,0 1 1-16,0-2 1 0,0-1 0 15,1 0 0-15,-1 0 0 16,-3-5-3-16,-6-3 2 16,0 3 1-16,0 3 2 15,1 2-1-15,2 0-1 16,0 3 1-16,3 2 1 15,0 1-10-15,3 5-4 16,4 2-21-16,2 3-8 16,0 3-61-1</inkml:trace>
  <inkml:trace contextRef="#ctx0" brushRef="#br0" timeOffset="33267.447">5023 9454 148 0,'0'-6'55'0,"0"6"-30"0,0-5-7 0,0 5 20 15,0 0-10-15,-3-3-1 16,-3 3-12-16,-3 0-2 15,-2 3-7-15,-7 5-4 0,0 5 1 16,0 3-4-16,3 0 0 16,3 2 1-16,3 4 2 15,3-1-6-15,6-5 1 16,6 5 1-16,3-5 1 16,3-3-10-16,0-3-3 15,0-10-11-15,0 0-2 16,3-2-7-16,-3-9-4 15,0 1-17 1,5-4-23-16,-2-1 29 0</inkml:trace>
  <inkml:trace contextRef="#ctx0" brushRef="#br0" timeOffset="33581.9061">5130 9456 140 0,'-8'3'52'0,"5"-3"-28"0,-12 5-15 16,12-2 16-16,-6 2-8 15,3 3-2-15,0 3 0 16,0 2 1-16,0 0-9 16,3 0 5-16,3 6 3 0,6-6-5 15,6 0-1-15,0-7-1 16,3-6 0-16,2-3 0 16,-2-2 0-16,0-3-2 0,-3 0-1 15,-3-5-1-15,-3-1 0 16,-3 1 6-16,-6 0 4 15,-3 0-3-15,-3 2-1 16,0 0-6-16,0 4-3 16,-3 4-16-1,3 0-23-15,6 6-68 32,3-3-34-32,6 3 42 15</inkml:trace>
  <inkml:trace contextRef="#ctx0" brushRef="#br0" timeOffset="34156.1473">5238 9440 160 0,'3'0'60'0,"-3"3"-32"0,0 2-20 15,3 1 16-15,-3 2-3 16,3 2-1-16,0 3-6 15,0 1-1-15,-3-1-8 16,2 0-1-16,-2-2 2 0,0-3-3 16,0-3 0-16,0-5-1 15,0 5 1-15,0-5 0 16,0 0 1-16,0-8-5 16,0 0 1-16,0-2-2 15,0-1 0-15,0-2 0 0,6 2-2 16,0 3 0-1,0 0 0-15,0 3 3 16,3 5-2-16,0 0 1 16,0 5 0-16,-3 3 0 15,0 0 4-15,-3 0 1 16,0 0-1-16,0 0 1 16,0-3-2-16,-3 1 2 15,0-4-2-15,0-2 2 16,0 0-4-16,6-5-6 15,0-3-1 1,0 0-1-16,0 0 3 16,3 0 2-16,-3 3 2 15,0 0 3-15,0 2 2 0,2 3-1 16,1 3 1-16,0 2 0 16,-3 3 1-16,0 2 0 15,0 1 0-15,3 0-2 16,-6-1-2-16,0-2 1 15,0 3 1-15,-3-6-32 16,0 0-14-16,0-5-47 16</inkml:trace>
  <inkml:trace contextRef="#ctx0" brushRef="#br0" timeOffset="34681.0798">5511 9483 140 0,'-11'0'52'0,"25"0"-28"0,-5 5-24 0,-12-2 13 15,6 2 15-15,0 3 12 16,-6 0-17-16,0 2-7 16,0 1-10-16,0 0-5 0,0-1 0 15,3-2 1-15,0-3 1 16,0-2-1-16,0-3-2 15,0-3-2 1,6-2 1-16,-3-3 1 16,0-5-3-16,3 2 2 15,3-2-1-15,-3 2 0 16,0 4 0-16,0 1-2 0,0 4 0 16,3 2 3-16,-3 5 2 15,3 3 2-15,-3 2 1 16,0 1 0-1,0 0-2-15,-3-3 1 0,0 2-2 16,0-5 2-16,0 1-2 16,-3-6 2-16,3 2-2 15,-3-2 2-15,3-2-2 16,3-1-1-16,0-2 1 16,-1-6-1-16,1 3 0 15,0 3 0-15,3 0-3 0,-3 2 2 16,0 3 1-1,3 3 2-15,-3 2-1 0,0 3-1 16,3-3 3-16,0 6 0 16,-3-3 1-16,0 2 0 15,-6 1-11-15,6-3-5 16,-3-3-47 0</inkml:trace>
  <inkml:trace contextRef="#ctx0" brushRef="#br0" timeOffset="35074.469">5818 9509 204 0,'-9'-3'77'0,"12"6"-42"0,-3 0-48 0,0-1 12 0,0 4 3 16,0 2 8-16,0 2 2 15,3 1 1-15,0 2-7 16,3 3-4-16,0 2-1 0,3-2-1 15,3-2 2-15,0-12 5 16,-3-2 4-16,3-8-2 16,-4-2 2-16,1-1-6 15,0-2-1-15,-3-3 2 16,0 0 3-16,-3-2-11 16,0 4-5-16,0 4 9 15,-3 4 8-15,0 1-10 16,0 5-1-16,0 8-5 0,3 3 1 15,0 2 1-15,0 0 2 16,0 16 1-16,0-8 1 16,0-2-5-16,3-3-1 15,3-6-37-15,3-2-16 16,-3-2-34 0</inkml:trace>
  <inkml:trace contextRef="#ctx0" brushRef="#br0" timeOffset="35412.9789">6041 9512 140 0,'-6'-6'55'0,"12"6"-30"0,-3 6-29 0,-3-6 10 15,3 8 1-15,0 2 6 16,-3 1 2-16,0 7 3 16,0 1-10-16,0-3 4 0,0 0 2 0,0 0-7 15,0-6-4 1,0-5 0-16,3-2 0 0,-3-3 5 15,3-13 9 1,3-3-4-16,0-3-7 16,0 1-2-16,0-1-4 15,3 1-3-15,0 7-1 16,0 3 0-16,0 6 9 16,0 4 4-16,3 6 2 15,-1 0 1-15,-2 3-4 16,-3 7 0-16,0-4-3 15,0 1 0-15,-3 1-3 0,0-2-2 16,-3-14-43-16,6 7-19 16,3-7-44-1</inkml:trace>
  <inkml:trace contextRef="#ctx0" brushRef="#br0" timeOffset="35556.5613">6291 9506 216 0,'0'14'82'0,"0"-4"-44"0,0 6-42 0,0-5 13 16,0-3-7-16,0 0 1 15,0 2-7-15,3 1 1 16</inkml:trace>
  <inkml:trace contextRef="#ctx0" brushRef="#br0" timeOffset="35731.9024">6270 9374 268 0,'-14'0'101'0,"14"0"-54"0,0 0-64 16,0 0-1 0,6-8-8-16,0 0-22 15,2-2-9-15,4-1-27 16,3-2-9-16</inkml:trace>
  <inkml:trace contextRef="#ctx0" brushRef="#br0" timeOffset="35894.3352">6449 9221 204 0,'-3'2'77'0,"3"-2"-42"0,0 6-41 0,3 4 12 16,-3 3 7-16,0 6 8 16,0 10 1-16,0 3 1 15,0 2-12-15,0 1-7 0,0-1 0 16,0-2-1-16,0-6 1 15,0 3-33-15,0-7-13 16</inkml:trace>
  <inkml:trace contextRef="#ctx0" brushRef="#br0" timeOffset="36359.1955">6345 9438 288 0,'-6'-3'107'0,"9"3"-58"0,3 0-59 16,0 0 16 0,0 0-4-16,3 0 1 0,3 0-4 15,3 0-1-15,5 0 1 16,1 0-7-16,0 0-2 0,-3 0-12 16,0 0-4-16,-3 0 12 15,-3 0 7-15,-4 0 3 16,1 3 0-16,0-1 3 0,-3 4 2 15,0 4 2-15,-3 1 1 16,3 2-2-16,0 0 1 16,0-2 0-16,0-1 1 15,0-2-2-15,0-2-2 16,0-4-15-16,9-4-7 16,6-4-31-16,-4-2-11 15,1 0 9 1,0-2 3-16,-3-1 29 15,-3 1 67-15,-3 2 32 16,-3 3-12-16,-3 2-7 16,-3 3-18-16,-3 10-7 15,-3 9-18-15,-3 10 13 0,-6 11 7 16,-3-3-10-16,0 0-1 0,0-3-15 16,1-5-6-1,2 0-34-15,3-13-16 16,-3 5-89-16</inkml:trace>
  <inkml:trace contextRef="#ctx0" brushRef="#br0" timeOffset="37057.2997">5294 9721 184 0,'0'0'71'0,"3"5"-38"0,6 8-32 0,-6 6 14 16,-3 7-2-16,-3 9 3 15,0 2-7-15,0 0-1 16,3 8-4-16,0-3-3 0,0-5 0 16,3-8-10-16,-3-5-2 15,0-5-84 1</inkml:trace>
  <inkml:trace contextRef="#ctx0" brushRef="#br0" timeOffset="37248.5367">5199 9940 264 0,'-6'0'99'0,"6"0"-54"0,3-2-55 15,0-1 14-15,3 0 1 16,3-2 6-16,6 0-7 16,3 0-5-16,2-1 1 15,4 1-19-15,3 0-7 0,3 2-79 16,-3 0-40-1,2 1 70-15</inkml:trace>
  <inkml:trace contextRef="#ctx0" brushRef="#br0" timeOffset="37506.0431">5437 9977 216 0,'-21'24'82'0,"18"-11"-44"0,3 14-38 0,3-11 18 15,3 0-3-15,0-3 3 16,9 0-1-16,-3-5-1 15,12-3-8-15,0-5 1 0,-1-2 2 16,1-11-4-16,-6-1 1 16,-3-2-3-16,-6 1 0 15,-3-1-3-15,-6 0 1 16,-6-3-2-16,-6 3-1 16,-6 6-17-16,0 2-6 15,0 5-27-15,0 6-10 16,4 2-43-16,2 0-22 15,6 1 64 1</inkml:trace>
  <inkml:trace contextRef="#ctx0" brushRef="#br0" timeOffset="37875.0626">5636 9975 212 0,'0'8'82'0,"0"0"-44"0,6 2-44 16,-3 3 12-16,0 3-2 15,0-2 13 1,3-1 0-16,3-3-8 16,0-2-1-16,0-5-1 0,3-6-3 0,0 1-1 15,3-9-3-15,-3 3-3 16,-3 0-1 0,0 3 3-16,-3 0-5 0,-1 2 2 15,-5 3 0-15,3 8-1 16,3 5 1-16,0 0 3 15,0-2 2 1,3-3 4-16,3-3 7 0,3-2 4 16,0-8 7-16,0-6 3 15,0 0-5-15,-3 1-2 16,-1-3-5-16,-5-1 1 16,-3 1-6-16,-3-3-3 15,-3 6-12-15,-3-1-6 0,-2 3-43 16,-1 6-16-1,0 4-57-15</inkml:trace>
  <inkml:trace contextRef="#ctx0" brushRef="#br0" timeOffset="37980.3389">6003 9970 196 0,'17'13'74'0,"-17"-3"-40"0,6 4-31 15,-3-1 15-15</inkml:trace>
  <inkml:trace contextRef="#ctx0" brushRef="#br0" timeOffset="38207.6197">6038 10044 356 0,'3'10'21'0,"0"1"-11"0,0-6-6 15,-3 0-1-15,3-10 18 16,3-6-12-16,0-2-1 16,0-3-10-16,3-5-1 15,3 5-4-15,0 3 2 16,0 3 1-16,6 7-1 15,2 6 8-15,-2 4 5 16,-3 4 2-16,0 5 4 16,-3 8-7-16,3-6-2 15,-6-5-3-15,0 1 1 16,-3-4-48-16,0 1-20 16</inkml:trace>
  <inkml:trace contextRef="#ctx0" brushRef="#br0" timeOffset="38839.0864">5360 10385 140 0,'-3'-8'55'0,"3"3"-30"0,0-3-12 15,0 5 17-15,-3 0 2 16,0 1 4-16,-3-1-3 16,-3-2 0-16,-3 2-18 15,-6 3-9-15,0 6-4 0,0 1-7 16,3 7-1-16,4 2 0 15,2-1 4-15,3 1-1 16,3 3 1-16,6 2 2 16,3-2 0-16,9-4-9 15,2-9-2-15,1-4-18 16,3-7-9-16,-3-3-38 16,0 0-33-1,-3-5 37-15</inkml:trace>
  <inkml:trace contextRef="#ctx0" brushRef="#br0" timeOffset="38973.7744">5422 10377 204 0,'0'0'77'0,"0"0"-42"0,3 3-39 0,-3-3 15 16,3 8-6-16,3-1 0 15,-3 4-3-15,0 2 1 16,0 1-2-16,0 1-1 0,0-1 1 16,0-1-54-1,0-3-64-15,-3-4 21 16</inkml:trace>
  <inkml:trace contextRef="#ctx0" brushRef="#br0" timeOffset="39273.6181">5407 10247 288 0,'-9'-18'107'0,"6"34"-58"0,6-27-62 16,0 8 15-16,3 1-16 15,0-1-2-15,3 1-13 16,3-4-7-16,0-2-11 15,0 0-6-15,3 0 9 16,6 0 6-16,-4 1 33 16,-2-1 16-16,-3 2 25 15,-3 4 13-15,-3 2-20 16,0 0-6-16,0 8-14 16,0 5-4-16,0 13-3 15,0 3 1-15,0 3 2 0,0 0-2 0,-3 0-2 16,0-1 0-16,-3-2 1 15,0 1-47 1,0-7-20-16,0-4-13 16</inkml:trace>
  <inkml:trace contextRef="#ctx0" brushRef="#br0" timeOffset="39457.6665">5470 10321 268 0,'-3'-2'101'0,"6"2"-54"0,3 0-59 16,0 0 13 0,6-3-4-16,5 0 3 0,1 1-4 15,3-3-1-15,0-1 2 16,0 1-39-16,0-6-16 0,-3 9-1 16,-4 2-5-1,1 0 32-15</inkml:trace>
  <inkml:trace contextRef="#ctx0" brushRef="#br0" timeOffset="39603.0433">5687 10290 206 0,'12'10'61'0,"0"3"-10"16,-3 1-12-16,3 2-24 16,0-1 0-16,0 1-1 0,-4-2-7 15,1-1-4-15,0-3-7 16,0-2-2-16,3-2-6 16,0-6 0-16,3-3-47 0,0-5-18 15,-3-3-10 1</inkml:trace>
  <inkml:trace contextRef="#ctx0" brushRef="#br0" timeOffset="39760.4718">5925 10319 252 0,'-9'8'93'0,"6"2"-50"0,-6 22-35 0,6-13 21 16,-6 15 0-16,-2 3 2 16,-4 3-14-16,3-6-5 15,0-2-8-15,0 0-12 0,3-6-4 16,3-5-71-16,0-13-88 15</inkml:trace>
  <inkml:trace contextRef="#ctx0" brushRef="#br0" timeOffset="42112.0296">9113 11734 200 0,'0'-5'74'0,"3"2"-40"0,0 3-13 0,-3 0 22 15,0 0-1-15,0 0-1 16,-3 3-20-16,-3 5-10 16,-9 5-7-16,-9 19 5 0,-11 5 4 15,-10 8 5-15,-6 3 1 16,-8-3 1-16,-4 0 2 15,4-1-6-15,8-1-1 16,7-1-9-16,2 0-2 16,9-7-2-16,0-6 1 15,10-5-4-15,5-6-2 16,3-4-23-16,3-7-7 16,3 1-13-16,6-5-1 15,3-19-26-15,9-2-8 0,3-3-30 16</inkml:trace>
  <inkml:trace contextRef="#ctx0" brushRef="#br0" timeOffset="42442.1953">8661 11695 204 0,'-3'-14'77'0,"3"12"-42"0,3-1-26 15,-3 3 22-15,0 0 7 0,3 0 9 16,-3 0-14 0,0 0-7-16,0 0-15 15,6 3-7-15,0 5-1 0,5 8 0 0,7 13 3 16,6 13 1 0,3 8 3-16,0 8 1 0,8 1 3 15,-2-1-3-15,0-3-1 16,0 6-4-16,-1-5 1 15,-2-9-2-15,-3-7 0 16,-3-5-1-16,-6-6 2 16,-3-8-25-16,-7-5-12 15,-2-3-44-15,-6-8-19 16,-6-5-42-16</inkml:trace>
  <inkml:trace contextRef="#ctx0" brushRef="#br0" timeOffset="43252.1051">8173 12142 236 0,'-15'-6'88'0,"15"6"-48"0,-3 0-34 16,3 0 22-16,0 0-11 15,3 0-2-15,3 0-8 16,3 0-3-16,8 0-2 0,10-2-2 0,0-1 1 16,0 3-1-16,3 0 0 15,-7 0 0-15,1 0 0 16,-6 0 0-16,-3 3 2 15,-3 5-6-15,-3 2 1 16,-3 4 7-16,-3 4 5 16,-3 14 7-16,-6 0 4 15,-3 2-4-15,-3 0 1 16,-3-5-4-16,3-5 2 16,-6-3-10-16,3 3-3 15,3-5-7-15,-2-6-1 16,5-2-37-16,3-1-14 15</inkml:trace>
  <inkml:trace contextRef="#ctx0" brushRef="#br0" timeOffset="44196.4169">8387 12197 152 0,'-3'0'57'0,"3"0"-30"0,-9 0-21 0,6 0 15 16,-3 3 4-16,-3-3 5 16,-3 3-3-16,-6-3-2 0,-6 2-13 15,1 1 1-15,-1 2 1 0,-3 3-3 16,-3 5-1-16,-2 11 0 15,-10-3 1-15,-6 0 1 16,-2 6 2-16,-10-3 2 16,-5 0-1-16,-1 10-3 15,-17-2-2-15,2 2-6 16,-11 3-1-16,0 3 3 16,-6 13 3-16,-4 0 2 15,-5-3 1-15,-3 8-4 16,-6-2-3-16,6-6 6 15,-3-2 5-15,6-3-4 16,8-6 1-16,7 1-8 16,12-11-3-16,5-5-21 15,1-6-10-15,14-2-58 0,7 3-24 16</inkml:trace>
  <inkml:trace contextRef="#ctx0" brushRef="#br0" timeOffset="45466.0985">2404 12861 140 0,'-3'-5'55'0,"3"8"-30"0,3-1-23 0,0 4 14 16,0-1 14-16,-3 6 8 15,0 4-4-15,0 4-1 16,-3 7-18-16,3 6-2 0,-3 5 0 15,0-2-5-15,0-1 0 16,0 0-4-16,3-2-1 16,0-5 1-16,0-6 2 15,0-3-25-15,0-2-12 16,-6-8-55 0,6 0-55-16,0-8 43 15</inkml:trace>
  <inkml:trace contextRef="#ctx0" brushRef="#br0" timeOffset="45716.6027">2228 12893 228 0,'-15'-2'88'0,"15"2"-48"0,0 0-27 16,0 0 22-16,3 0-7 15,3 2-2-15,3-2-14 16,6 0-5-16,3 0-5 16,6 0-2-16,3 3 3 0,-4-3-2 15,7 0 2-15,-3-3-11 16,3-2-4-16,-3 0-34 16,2-1-15-16,-2 1-54 15</inkml:trace>
  <inkml:trace contextRef="#ctx0" brushRef="#br0" timeOffset="45941.4737">2612 12856 200 0,'-12'8'74'0,"12"-3"-40"0,0 9-42 0,0-1 10 15,0 5 3-15,0 3 4 16,-3 6 9-16,3 2 6 15,0 0-13-15,0 0-1 0,0 0 0 16,0 0-6-16,3-2 0 16,-3-9-15-16,0-2-8 15,0-2-50-15,3-4-57 16</inkml:trace>
  <inkml:trace contextRef="#ctx0" brushRef="#br0" timeOffset="46165.6025">2583 12951 224 0,'-3'-16'85'0,"3"14"-46"0,6-1-35 16,-4-2 19-16,7 0 0 15,0-1 6-15,6 1-12 16,3 0-4-16,3-1-8 15,3 1-4-15,-3 0 2 0,-1 2-13 16,-2 1-3-16,-3 2-32 16,-3 0-12-16,3 2-53 15</inkml:trace>
  <inkml:trace contextRef="#ctx0" brushRef="#br0" timeOffset="46508.7972">2609 13049 232 0,'3'0'88'0,"3"3"-48"0,6-3-45 0,-6 0 15 16,6 0-8-16,-3 3-2 0,3-1-4 16,0 1 0-16,0-1 2 15,-6 4-21-15,-3-1-7 0,-6 3-7 16,-6 3-3-16,-3 7 20 15,-3 3 9-15,0 3 8 16,0-3 4-16,0-2 6 16,3-3 6-16,3 0 6 15,3-3 3-15,3-3 0 16,3-2-2-16,9 0-4 16,0-2-2-16,9-6-8 15,6 0-4-15,0 0-4 0,3-3-1 16,-1-2-29-1,1-1-12-15,0 1-37 16</inkml:trace>
  <inkml:trace contextRef="#ctx0" brushRef="#br0" timeOffset="46824.6614">2922 12925 204 0,'0'8'77'0,"0"-6"-42"0,3 4-41 15,-3 2 12-15,0 2 0 16,0 9 6-16,0 5 3 15,-3-1 0-15,3 1-7 16,0 0-5-16,0 0-2 0,0 0 1 16,0-3 3-16,0-3-11 15,0-2-3-15,0-3-36 16,0-5-13-16,0 0-30 16</inkml:trace>
  <inkml:trace contextRef="#ctx0" brushRef="#br0" timeOffset="47381.5053">2961 12925 164 0,'0'-13'63'0,"3"10"-34"0,-3 0-8 0,3 1 25 16,2-1-20-16,-2-2-4 0,6-3-11 15,3 3-5-15,0-1-3 16,3 1-7-16,-3 5-2 0,3 0 3 15,0 5 1-15,0 6 2 16,-9 5 0-16,-6-3 2 16,-6 3 3-16,-6 0-2 15,0-3 0-15,-3 0-1 16,-3 0 1 0,3-2-2-16,0 0 2 0,3-3-2 15,3-3-1-15,4 0-4 16,2 0 0-1,0 1 2-15,3 2 1 0,3 0 1 16,5 2 0-16,1 3 2 0,0 1 1 16,0-1 3-16,0 0 1 15,6 8 1-15,-9-2 0 16,3-3-7 0,0-3 0-16,0 0 1 0,0-2 1 15,0-3-26-15,-3 0-11 16,0-3-67-1,3 0-40-15,-1-5 64 16</inkml:trace>
  <inkml:trace contextRef="#ctx0" brushRef="#br0" timeOffset="47592.5563">3184 12980 192 0,'0'-2'71'0,"3"4"-38"15,0-2-41-15,-3 0 10 0,3 6 12 16,0 4 8-16,0 6-3 16,-3 5 0-16,0 3-11 15,0 3-5-15,0 4 0 0,0-1 0 16,0-7 1-16,0-2-2 16,0-5 1-16,0-2-31 15,0-4-11-15,-3-5-48 16</inkml:trace>
  <inkml:trace contextRef="#ctx0" brushRef="#br0" timeOffset="47965.1266">3214 12951 216 0,'8'-16'82'0,"10"14"-44"0,9-11-40 0,-18 10 14 16,0 0-2-16,3 3 1 15,0 6-5-15,-3-1-4 16,-3 3-1-16,-6 2 5 0,-3 1 4 16,-6 2-3-16,-6 3 1 15,0 0-5-15,-3 0-2 16,3-3 0-16,0 0-1 0,6-2-3 16,1-1 0-16,5 4-1 15,3-1 3-15,3 0-5 16,2 3 2-16,1 5 4 15,3-2 2-15,6-1 0 16,0-2 1-16,0 0 0 16,-3 0 3-16,-3-6-3 15,0-2 0-15,0-2-23 16,-3-1-12-16,0-5-58 16,6 0-45-1,-4-5 56-15</inkml:trace>
  <inkml:trace contextRef="#ctx0" brushRef="#br0" timeOffset="48194.8164">3514 12978 212 0,'0'-3'82'0,"3"6"-44"0,0 2-40 0,-3 0 14 15,0 3 11-15,0 8 8 16,0 5-10-16,-3 3-2 15,3 3-11-15,0 2-5 0,0-3-2 16,0-2 1-16,3-5 1 16,0-4-21-16,0-4-10 15,0-3-52 1,3 0-63-16,-3-8 38 16</inkml:trace>
  <inkml:trace contextRef="#ctx0" brushRef="#br0" timeOffset="48406.3914">3431 12946 308 0,'-6'-16'115'0,"9"16"-62"0,0-10-46 15,3 7 26-15,0 3-10 16,0-3 1-16,0 1-4 16,0-1-3-16,3 0-9 15,5 1-7-15,4 2-4 0,6-3-9 16,3 3-5-16,-3-3-16 15,0 3-4-15,-1 3-37 16,-5 0-18-16</inkml:trace>
  <inkml:trace contextRef="#ctx0" brushRef="#br0" timeOffset="48610.9888">3401 13256 188 0,'-12'5'71'0,"18"3"-38"0,-3-8-28 0,3 3 19 16,0-1 2-16,3 1 5 16,3-1-9-16,3 1 0 15,0-3-13-15,5 3-8 0,4-3-1 16,0 0 0-16,0 2 2 16,-3-2-21-16,-3-2-9 0,-1-1-81 15,4-2-40 1,3-3 72-16</inkml:trace>
  <inkml:trace contextRef="#ctx0" brushRef="#br0" timeOffset="48841.189">3761 12980 220 0,'0'0'85'0,"-3"3"-46"0,9 5-39 16,-3 0 18-16,0 5 5 15,-3 8 6-15,3 6-9 0,-3 5-2 16,0 2-10 0,0 0-3-16,0-2-1 0,0 0-2 15,3-6-2-15,-3-4 1 16,0-7-1-16,0-4-33 0,0-6-15 16</inkml:trace>
  <inkml:trace contextRef="#ctx0" brushRef="#br0" timeOffset="49331.1102">3767 12980 232 0,'-3'-5'88'0,"6"3"-48"0,-3-4-29 0,3 6 21 0,0-2-6 15,0-1-1-15,0-2-13 16,6-3-5-16,3 0-5 16,0 2-4-16,3 4-1 0,0 2-1 15,0 0 3-15,-1 5-2 16,-2 3 1-16,-3 0 4 15,-6 0 3-15,-6 3 4 16,-3 2 5-16,-3 0-8 0,3 0-1 16,-3 0-5-1,4 1-3-15,5-4-5 0,5 1-2 16,1 2 0-16,9-2 4 16,-3 2 1-16,0 5 0 15,-3 4 6-15,-3 1 1 16,-3 1 8-16,-6-3 4 15,-6 6 1-15,-3-6 1 16,-3-2-8-16,0-4-3 16,-2-4-3-16,2-3-2 15,3 0-21-15,3-3-9 16,3-5-36-16,3-3-13 16,9-2-33-1</inkml:trace>
  <inkml:trace contextRef="#ctx0" brushRef="#br0" timeOffset="49648.286">4059 12970 220 0,'3'0'85'0,"0"5"-46"0,-3 3-24 15,0 0 26-15,-3 8-9 16,-3 8-1-16,-3 5-15 15,-3 5-7-15,0 3-6 16,3-2-3-16,3-6 1 0,0 0 1 16,3-11 3-16,3 1 2 15,0-6 1-15,6 0-2 16,6-5-1-16,3 0-3 0,6-2 1 16,0-1-2-16,0 0-1 15,2 0-10 1,-2 1-6-16,-3-4-14 0,-3 1-4 15,0-3-42-15,-6-3-17 16,3-2-7 0</inkml:trace>
  <inkml:trace contextRef="#ctx0" brushRef="#br0" timeOffset="49888.9182">4261 13002 224 0,'-6'-6'85'0,"9"9"-46"0,0 2-43 16,0 1 13 0,-3 4 17-16,0 6 12 15,0 5 1-15,3 6-1 0,-3 2-21 16,0 0-10-16,0 3-3 0,0-3-1 16,0 0 1-16,0-5-2 15,0-6-2-15,3-2-32 16,-3-5-14-16,3-3-162 31,3-11 71-31</inkml:trace>
  <inkml:trace contextRef="#ctx0" brushRef="#br0" timeOffset="50011.687">4252 12970 280 0,'-12'-11'104'0,"12"11"-56"0,0-2-38 0,0 2 25 16,0 0 3-16,6 0 4 16</inkml:trace>
  <inkml:trace contextRef="#ctx0" brushRef="#br0" timeOffset="50141.1442">4261 12954 614 0,'15'-3'28'0,"3"1"-10"16,3-1-12-16,0 0-3 16,3 1-8-16,-1-6-2 15,1 0-23-15,0 3-10 16,-3-1-23-16,-3 1-11 0,-3 2-62 31,-4 3-33-31,-5 0 81 0</inkml:trace>
  <inkml:trace contextRef="#ctx0" brushRef="#br0" timeOffset="50341.335">4273 13076 272 0,'-12'5'104'0,"12"0"-56"0,3-2-47 15,0 0 21-15,0-1-3 16,3 1 3-16,3 0-10 16,3-1-2-16,3-2-6 0,6-2-5 0,0-4-2 15,-1 4-18 1,4-1-7-16,-3 0-25 0,-6 3-9 16,-3 0-49-1</inkml:trace>
  <inkml:trace contextRef="#ctx0" brushRef="#br0" timeOffset="50520.3364">4261 13314 248 0,'-12'10'93'0,"12"-7"-50"0,6 0-44 0,0 2 20 16,0-2 2-16,6-1 7 16,3 1-6-16,6 0-1 15,0-3-12-15,6 0-8 0,-1 0-1 16,1-3-11-16,0 0-5 0,-3-2-100 31,-6 0-65-31,-7-3 75 16</inkml:trace>
  <inkml:trace contextRef="#ctx0" brushRef="#br0" timeOffset="50989.5783">4985 13110 212 0,'3'8'79'0,"0"3"-42"0,0 15-34 0,-3-10 15 16,0 2-9-16,0 4-3 0,0 1-3 16,0-4-3-16,0 0 1 15,0-6-21-15,0-5-9 0,0-8-67 16</inkml:trace>
  <inkml:trace contextRef="#ctx0" brushRef="#br0" timeOffset="51120.357">4988 12970 232 0,'-9'-3'88'0,"12"3"-48"0,3 3-89 16,0 0-5-16,0-1-34 0,2 1-8 15</inkml:trace>
  <inkml:trace contextRef="#ctx0" brushRef="#br0" timeOffset="51345.0724">5318 12877 228 0,'-12'-5'88'0,"0"5"-48"0,-12 3-40 0,15-1 16 15,-2 4-7-15,-1 2 0 16,-3 7-8-16,3 1-2 16,3 8 0-16,3 5 2 0,6 6 2 0,6 2 3 15,0 2 3-15,0 1-4 16,0-3-3-16,-3-3-23 16,0 1-9-16,0-6-78 15</inkml:trace>
  <inkml:trace contextRef="#ctx0" brushRef="#br0" timeOffset="51529.0556">5047 13134 284 0,'15'-8'107'0,"12"8"-58"0,6-5-57 0,-19 2 18 16,7 3-5-16,6-3 2 15,3 3-23-15,0 0-11 16,2 0-93-16,1-2-41 16</inkml:trace>
  <inkml:trace contextRef="#ctx0" brushRef="#br0" timeOffset="52277.0798">2386 13523 192 0,'-9'10'74'0,"0"6"-40"0,6 21-33 16,-3-13 14-16,3 8 1 0,0 0 4 15,0 7-6-15,0-7-3 16,3-3-6-16,3-2-6 0,-3-4 0 15,0-4-39-15,0 0-15 16,9-4-39 0</inkml:trace>
  <inkml:trace contextRef="#ctx0" brushRef="#br0" timeOffset="52504.6843">2243 13745 260 0,'0'-3'99'15,"3"1"-54"-15,6 2-46 0,0 0 20 16,3 0-11-16,6 0-2 0,-6 2-6 16,9 1 0-16,2 0 0 15,1 2-5-15,0-2 1 16,0-3-47-16,0 0-20 0,-1-3-33 15</inkml:trace>
  <inkml:trace contextRef="#ctx0" brushRef="#br0" timeOffset="52875.7756">2511 13547 220 0,'-3'2'85'0,"6"1"-46"0,-3 8-50 0,0 2 13 15,6 8 2-15,-6 8 7 16,0 3 10-16,0 2 7 16,0 1-15-16,-6-4 0 0,6-2-2 15,0-2-6-15,0-6-1 16,-3-5 2-16,3-3 1 16,0-2-3-16,0-6-3 15,0-5-5-15,9-3-2 16,-3 1 0-16,6-6 4 15,0-8-1-15,0 3-1 16,3-1 0-16,-1 7 3 16,4 1-2-16,0 9 1 15,0 0 4-15,0 2 3 0,-3 3 2 16,-3 0 1-16,0 2-4 16,-9-2-1-16,3 0-14 15,-3 0-6-15,0 0-62 16,2-3-71-1,-2 1 36-15</inkml:trace>
  <inkml:trace contextRef="#ctx0" brushRef="#br0" timeOffset="53058.8977">2841 13777 268 0,'-2'5'101'0,"4"3"-54"0,1 8-57 0,-3-8 16 16,3 2-2-1,0 1 5-15,-3 0-3 0,0-1-1 16,0 1-2-16,3-1-7 0,-3-2-2 16,3 0-191-1,3 0 70 1</inkml:trace>
  <inkml:trace contextRef="#ctx0" brushRef="#br0" timeOffset="53238.5395">2844 13676 280 0,'-11'-10'107'0,"2"15"-58"0,18-10-57 0,-9 5 16 16,3 0-11-16,0 0 0 16,-1 0-5-16,4 2-2 0,0 1 5 15,3 2-42-15,3 3-17 0,3 0-34 16</inkml:trace>
  <inkml:trace contextRef="#ctx0" brushRef="#br0" timeOffset="53493.9483">3023 13737 260 0,'-12'0'99'0,"12"3"-54"0,0-1-39 16,0-2 22-16,0 6-2 15,-6 2 4-15,0 0-18 16,0 0-9-16,0 0-3 15,6 2-1-15,3 3 1 0,6 1-5 0,0-1 1 16,6-3 2-16,-6 4 1 16,0-1 1-16,0 0 2 15,-6-2 5-15,-3 2 4 16,-6 0 0-16,-3-2 3 16,-6-1-12-16,-3-2-3 15,-3-5-38-15,4-1-14 16,2 1-85-1</inkml:trace>
  <inkml:trace contextRef="#ctx0" brushRef="#br0" timeOffset="54241.1332">3672 13729 140 0,'-6'-5'52'0,"0"2"-28"0,-3 1-4 0,3 4 19 15,-3 4-13-15,-6 2-2 16,-3 2-14-16,1 14-6 0,-1 0-3 16,3 0-1-16,3 2 2 15,3-2 5-15,6-3 4 16,6-2-6-16,6-6-1 0,3-5 4 15,3-6 3-15,3-4-6 16,-3-6-1-16,-1-3-2 16,-2-2 1-16,0 0 0 15,0-8 1-15,-9 2-2 16,0 0 1-16,-3 4-2 16,0 1 2-16,0 4-4 15,0 5 0-15,0 2-4 16,3 6-1-16,3 12 0 15,0 4 4-15,0 5-4 16,3 5 2-16,-3 3 11 0,0-1 7 16,-6 9 4-16,-3-6 4 15,-3-4-1-15,-6-4-1 16,-6-5-8-16,-3-5-5 16,0-5-20-16,4-6-8 15,-4-5-39-15,6-11-16 16,6-7-37-1</inkml:trace>
  <inkml:trace contextRef="#ctx0" brushRef="#br0" timeOffset="54555.3215">3803 13782 176 0,'-9'5'68'0,"6"3"-36"0,0 24-22 16,3-21 20-16,3 2 4 16,3 3 4-16,3 0-9 15,3-3-3-15,9-2-15 16,2-6 0-16,-2-5 2 0,0-5-3 16,-3-3 2-16,-3 0-3 15,-3-3 0-15,-6 0 1 16,-6-4 4-16,-6 1-8 15,-6 1-1-15,-6 3-5 16,-3 2-3-16,0 2-23 16,1 4-7-16,5 2-24 15,6 0-9-15,3-3-52 16</inkml:trace>
  <inkml:trace contextRef="#ctx0" brushRef="#br0" timeOffset="54902.6913">3987 13803 220 0,'-3'16'85'0,"6"-11"-46"0,3 11-39 0,0-10 18 16,3-1 8-16,3 0 5 16,3 1-7-16,3-4-4 0,0 1-11 15,0-3 0-15,0-3 2 0,-1-2-6 16,1-3-1-16,-6-3-2 15,-3 1-2-15,-3-1 1 16,-9-2 1-16,-3 2-10 16,-6 3-4-16,-3 3-1 15,-3 3 2-15,-2 4 5 16,-1 9 1-16,3 5-2 16,3-1 2-16,6 1 3 15,3 0 3-15,6 0-2 16,9 0 0-16,3 0-1 15,3-3-2-15,3-2-30 16,9-6-13-16,2-5-62 16</inkml:trace>
  <inkml:trace contextRef="#ctx0" brushRef="#br0" timeOffset="55141.5598">4303 13758 304 0,'-24'-5'112'0,"18"5"-60"0,-9 3-58 0,9-1 19 15,0 4-12-15,0-1-1 16,4 3-5-16,2 2 1 16,5 6 2-16,4 0-1 0,3 0 1 15,3 3 2-15,-3-1 2 16,0 1 1-16,-6-1 1 16,-6-2 9-16,-6-3 6 15,-3 0-6-15,-6-5 0 16,0-2-25-16,-6-4-9 0,1-2-41 15,5-2-17 1</inkml:trace>
  <inkml:trace contextRef="#ctx0" brushRef="#br0" timeOffset="55656.6626">4746 13790 244 0,'-26'3'90'0,"11"5"-48"0,-6 10-49 0,9-5 14 15,-3 3-10-15,-3 3 0 16,6-1 4-16,6 4 1 16,4-1 0-16,4 0 1 0,10-3 0 15,6-4 1-15,0-6 2 16,0-6 6-16,0-7 4 16,0-8-8-16,-3-6-2 0,-4 1 0 15,-2-9 3-15,-3-2 0 16,-6-3 2-16,-3-2-2 15,-3 2 0-15,0-8-1 16,-2 9 0-16,-1 4-4 16,3 3-3-16,3 9-5 15,0 4 0-15,3 11-3 16,0 11 0-16,0 10 1 16,3 8 2-16,3 5-1 15,0 1 1-15,0 2 5 16,2 2 1-16,1-2-3 15,0-5-1-15,3-8-39 16,6-6-15-16,0-7-60 16</inkml:trace>
  <inkml:trace contextRef="#ctx0" brushRef="#br0" timeOffset="55938.3065">4931 13785 244 0,'-15'-3'93'0,"12"8"-50"0,-3 17-57 0,3-9 11 16,0 0 7-16,0 3 9 16,3 2 9-16,3 1 4 15,3 2-13-15,6-2 1 0,6-3 0 16,3-3-5-16,0-5-1 16,2-8 5-16,-2-6 1 15,-6-2-1-15,3-5 2 16,-9 0 5-16,-9 0 2 15,-3-3-5-15,-9-5 0 16,-6 2-17-16,-3 1-4 16,1 4-32-16,-1 4-12 15,3 2-24-15,3 3-9 0,6 2-43 16</inkml:trace>
  <inkml:trace contextRef="#ctx0" brushRef="#br0" timeOffset="56297.5114">5026 13803 200 0,'6'21'77'0,"0"-5"-42"0,0 0-41 16,0-5 14-16,3-1-3 15,0 4 2-15,3-1 5 0,0 0 5 16,0 0-9 0,3-5 2-16,-4-2 3 0,1-4-3 15,0-2 2-15,-3-2-1 0,0-4 1 16,-3 1-6-16,0 0-4 15,0 2-6-15,0 3-2 16,0 3-4-16,0 2-1 16,0 3 6-16,3 2 2 15,3-2 3-15,0 0 0 16,2-2 13-16,-2-4 6 16,0-2 8-16,-3-5 6 15,0-3-5-15,-3-3-2 16,0 1-8-16,-3-1-3 15,-3 1-16-15,-6-6-6 0,-3-3-24 16,-3 3-10-16,0 1-33 16,0 1-16-1,9 6-25 1</inkml:trace>
  <inkml:trace contextRef="#ctx0" brushRef="#br0" timeOffset="56641.4519">5383 13798 220 0,'3'24'82'0,"3"-3"-44"0,0-2-40 16,-3-12 14-16,3 4 3 15,-3 2 2-15,3-2 3 16,-3-1 2-16,0-2-12 16,0-2-3-16,0-4-3 0,-3-2 0 0,6-2 0 15,-3-4 0-15,0-2 0 16,3-7-16-16,0-7-4 15,3 1-5-15,3 0-1 16,3 5 11-16,3 6 5 16,-4 2 7-16,4 8 2 15,3 2 10-15,-3 9 3 16,0 2 8-16,-3 3 5 16,-3 3-7-16,-3-1-1 15,-4 1-14-15,1-1-5 16,-3-2-10-16,0-3-5 15,0-2-46-15,3-6-21 16,3-2-39-16</inkml:trace>
  <inkml:trace contextRef="#ctx0" brushRef="#br0" timeOffset="56808.7545">5830 13936 232 0,'-6'0'88'0,"6"0"-48"0,-3 2-58 16,3 1 9-16,-3-3 1 16,0 0 4-16,0 0-26 15,0 0-9-15,0-3-41 16,3 1-16-16</inkml:trace>
  <inkml:trace contextRef="#ctx0" brushRef="#br0" timeOffset="57006.9432">5797 13438 312 0,'-9'-5'115'0,"12"8"-62"0,-3-1-62 16,3 11 13-16,-3 11 5 16,0 11-1-16,0 7 1 15,-3 0-4-15,0-2-4 0,0 2 2 16,3-5-31-16,6-8-123 15</inkml:trace>
  <inkml:trace contextRef="#ctx0" brushRef="#br0" timeOffset="62377.4798">19272 9612 132 0,'-9'-2'52'0,"6"-12"-28"0,3 7-6 0,0 7 18 16,0 0-5-16,0 0-1 16,0 0-14-16,3 2-5 15,0 6-7-15,0 8 8 0,0 5 5 16,0 3 2-16,-3 2 1 15,0-2-9-15,0 3-2 16,0-4-5-16,0-4-1 0,0-6 1 16,0-2 0-1,0-3-2-15,3-11 1 16,0-7-2-16,0-9-3 16,0-5-1-16,3-5-1 15,0-3 0-15,0 6 0 16,0 5 3-16,0 5-2 15,0 5-1-15,0 6 0 16,6 8 3-16,-3 10 0 16,-4 0 3-16,1 6 1 15,0-1 3-15,-9 1-3 16,6-6-2-16,0-3 0 0,0-4-1 16,6-4 2-16,0-7 3 15,0-3-2-15,0-16-2 16,3 1-3-16,0 1 1 15,0 6-1-15,0 6 0 16,0 2 0-16,-1 5 0 16,1 14 2-16,-3 5 0 15,0 2 2-15,0 1 1 16,-3-1 1-16,0 1 0 16,0 2-2-16,0-8-2 15,0-2-46-15,0-3-19 16,0-6-27-1,-3-2-32-15,3-2 45 16</inkml:trace>
  <inkml:trace contextRef="#ctx0" brushRef="#br0" timeOffset="62710.0267">19614 9599 232 0,'-11'-18'88'0,"13"18"-48"0,-2 2-36 16,0-2 19-1,3 19-15-15,3-3-7 16,3 2-1-16,0 3 0 15,3-2-3-15,0-1 0 0,-3-2 4 16,3-3 1-16,0-5 0 16,0-2-2-16,0-9-6 15,0-2-4-15,-4-3-10 16,1-3-5-16,-3-7 11 16,0-3 6-16,0 2 7 15,0 3 3-15,0 6 11 16,-3 2 6-16,0 2-6 0,0 12-2 15,3 7-4-15,0 3 0 16,6 5-4-16,-3 0-2 16,6-2 0-16,-3-1-1 15,0-2-3-15,-1-5 2 16,1-4-32-16,-3-1-13 16,0-4-50-1</inkml:trace>
  <inkml:trace contextRef="#ctx0" brushRef="#br0" timeOffset="62953.5328">19960 9372 236 0,'-9'-3'90'0,"6"3"-48"0,3 3-45 15,0-3 19 1,0 18-8-16,3 11-4 15,0 8-2-15,3 11-1 16,0-3 1-16,0 2 3 0,3-10-4 16,-1-5-3-16,1-5-17 15,-3-6-5-15,0-5-54 16,0-6-50 0,0-7 40-16</inkml:trace>
  <inkml:trace contextRef="#ctx0" brushRef="#br0" timeOffset="63162.6679">20183 9274 260 0,'-6'-8'99'0,"6"10"-54"0,3 4-50 0,-3 2 15 16,3 2-6-16,0 14 0 15,0 8-2-15,0 10 1 16,0 8-2-16,0 3-1 0,0-2 1 15,3-1-1-15,0-11 2 16,-3-1-41-16,0-12-18 16,0-5-48-16</inkml:trace>
  <inkml:trace contextRef="#ctx0" brushRef="#br0" timeOffset="63355.9918">20144 9509 340 0,'-21'-8'126'0,"7"8"-68"0,8-2-70 16,6 2 20-16,0 0-13 15,0 0-3 1,17 2 3-16,1 1 3 16,6-3-23-16,0 0-10 0,9-3-68 15,-4-2-57-15,-2 0 57 16</inkml:trace>
  <inkml:trace contextRef="#ctx0" brushRef="#br0" timeOffset="63519.3658">20394 9456 276 0,'-12'6'104'0,"9"-1"-56"0,3 0-54 0,0 0 17 16,0 6-5-16,0 2 3 16,0 3-4-16,3 0-1 15,0 8-2-15,3 2-2 0,0-5 1 16,0-2-28-16,0-6-9 15,-3-2-64 1,0-3-45-16,-3-3 56 16</inkml:trace>
  <inkml:trace contextRef="#ctx0" brushRef="#br0" timeOffset="63689.1475">20367 9393 256 0,'-8'-16'96'0,"8"16"-52"0,-3-3-51 16,3 3 14-16,0 0-27 16,0 0-7-16,6 0-46 15,-1 3-20-15,4-1 18 16,0 1 11-16</inkml:trace>
  <inkml:trace contextRef="#ctx0" brushRef="#br0" timeOffset="64059.045">20504 9541 176 0,'3'45'68'0,"0"2"-36"0,0 1-20 0,3-29 21 15,-3-1-8-15,-3 6-2 16,6-3-13-16,-3-5-4 16,0-5 0-1,0-3-3-15,-3-11 0 0,-3-5 1 16,3-5-2-16,0-11-2 15,-3-13 1-15,6-3-1 16,0-2-3-16,6 2 2 0,-3 6-1 16,3 2 0-16,0 11 2 15,3 5 2 1,0 8-1-16,0 5 2 0,-3 9 4 16,-1 4 4-16,-2 6 0 15,-3 3 3-15,-6 10-7 16,0-5-2-16,-5-1-1 15,-4-4 0-15,0-1-13 16,-3-7-4-16,0 0-32 16,3-9-12-16,3-10-9 15,3-13-46 1,6-5 20-16</inkml:trace>
  <inkml:trace contextRef="#ctx0" brushRef="#br0" timeOffset="64256.6659">20698 9163 284 0,'-9'0'107'0,"12"21"-58"0,0-8-57 15,0 11 18-15,0 13 0 16,0 0-6-16,6 3 1 16,0-1-3-16,-3 1-2 0,6-6 3 15,-1-5-22-15,1-5-7 16,-3 0-80-1,3-3-50-15,0-5 63 16</inkml:trace>
  <inkml:trace contextRef="#ctx0" brushRef="#br0" timeOffset="64604.672">20856 9488 224 0,'0'0'85'0,"3"3"-46"0,3-1-39 15,-3-2 16-15,5 3-5 16,4-3 3-16,3 0-9 16,0-3-3-16,3-2-2 15,3-3 0-15,0 0 2 0,-6-2-3 16,-4-1 0-16,-2 0 3 16,-12 1 1-16,-5 4-1 15,-4 4 1-15,-3 2-4 16,-3 2 0-16,0 6 7 0,0 8 4 15,0 5-5 1,3 1-1-16,6-1 7 16,4 5 2-16,5 6-2 0,8-6-1 15,7-4-4-15,9-7-1 16,6-1-21-16,3-6-9 16,2-3-82-1,-5-13-57-15,-6-3 63 16</inkml:trace>
  <inkml:trace contextRef="#ctx0" brushRef="#br0" timeOffset="65216.4329">21472 9414 200 0,'-15'5'74'0,"15"0"-40"0,3 14-44 0,6-3 11 15,-3 13 8-15,-3 19 8 16,0 7 3-16,0 3 0 16,0-5-10-16,0-5-4 0,0-8-2 15,-3-9 0-15,3-7 2 16,-3-5 6-16,0-11 2 15,0-8-3-15,-6-8-1 16,-6-13-9-16,0-6 0 16,0-13-3-16,3-5 0 15,3-2 2-15,3-1 0 16,9 3-3-16,9 0 2 16,0 11-1-16,3 2-2 0,0 14 0 15,-1 10 0-15,1 5 5 16,-3 6 1-16,-3 7 4 15,-6 6 3-15,-3 3 5 16,-6-1 1-16,-6 3-6 16,0 6-1-16,0-9-20 15,0-7-9-15,0-3-29 16,3-3-11-16,3-2-120 31,9-17 89-31</inkml:trace>
  <inkml:trace contextRef="#ctx0" brushRef="#br0" timeOffset="65560.8632">21737 9438 252 0,'-15'0'96'0,"9"5"-52"0,-3 0-40 0,3 1 19 16,-6 2-9-16,0 5 0 15,0 3-11-15,3 2-3 16,3 6-1-1,3 5 0-15,6-5 1 0,3-3 2 0,6-5 1 16,0-3-8-16,0-13-4 16,0-3-4-16,0-7-2 15,-3-1 10-15,-3-2 5 16,-6 0 5-16,0 0 2 16,-3 2 5-16,3 3 5 0,0 0-5 15,0 6-2-15,0 2-8 16,3 5-1-16,0 13-6 15,3 6 1-15,3-5 2 16,0-1 1-16,2-2-21 16,4-5-10-16,-3-3-48 15,6-6-61 1,0-12 35 0</inkml:trace>
  <inkml:trace contextRef="#ctx0" brushRef="#br0" timeOffset="65758.727">21823 9176 272 0,'-9'-3'101'0,"9"3"-54"0,0 21-59 0,3-10 13 15,0 5-7-15,0 8 2 16,0 13 10-16,3 8 9 16,-3 5-8-16,3 3-3 15,0 0-3-15,0-3-10 0,0-5-2 16,-3-13-65-1,-3-6-68-15,0-7 34 16</inkml:trace>
  <inkml:trace contextRef="#ctx0" brushRef="#br0" timeOffset="65954.6273">21713 9448 320 0,'-9'-8'121'0,"12"6"-66"0,0-4-71 15,3 4 15-15,3-1-6 16,3 0 4-16,3 1 0 16,5-1 1-16,1 1 2 15,12-4-18-15,-3 1-5 0,-3-6-42 16,-4 1-15-16,-2-6-19 16</inkml:trace>
  <inkml:trace contextRef="#ctx0" brushRef="#br0" timeOffset="66279.5754">22031 9245 220 0,'-9'13'85'0,"9"13"-46"0,-3 25-26 0,3-28 22 16,-2 9-5-16,-1 5 2 16,0 3-18-1,3 2-8-15,0-7-2 16,3-4-3-16,0-7-12 0,-1-11-2 15,-2-13 1-15,3-10 3 16,3-9 0-16,0-5 3 16,0-5 4-16,3 5 3 15,0 1 6-15,6 4 4 16,3 11-2-16,-3 3 2 16,-3 8-2-16,0 7 2 15,0 6-6-15,-4 3-1 0,1-1-2 16,0 6-2-16,0-3-28 15,3 0-11-15,0-2-60 16,3-17-53 0,0-12 54-16</inkml:trace>
  <inkml:trace contextRef="#ctx0" brushRef="#br0" timeOffset="66504.6031">22436 9382 316 0,'-15'-3'118'0,"9"1"-64"0,-3 4-59 15,1 6 23-15,-4 0-5 0,-3 0 2 16,3 0-8 0,3 3-4-16,3 2-2 0,6 3-6 15,6 2 1-15,6 6 0 16,-3 3-1-16,-6 7 6 16,-3-5 3-16,-3 0 5 0,-6-5 5 15,-6-3-15-15,-3-5-3 16,0-5-81-16,-3-6-35 15,-23-8-5 1</inkml:trace>
  <inkml:trace contextRef="#ctx0" brushRef="#br0" timeOffset="67362.277">19662 10126 100 0,'0'-6'38'0,"3"4"-20"0,0-4 1 0,-3 6 18 16,3-2-3-16,-3-4 3 16,3-1-4-16,-3-1 0 15,0 0-18-15,-6-3 11 0,-6 3 4 16,-3 3-4-16,0 2-1 15,0 8-12-15,1 9-5 16,-1 10-10 0,6 13-1-16,3 10-1 0,6 9 2 15,3-3-1-15,0 5 1 16,3-5 2-16,3-8 0 16,0-3-11-1,-1-10-3-15,-2-8-42 0,0-6-15 16</inkml:trace>
  <inkml:trace contextRef="#ctx0" brushRef="#br0" timeOffset="67450.8628">19489 10329 268 0,'-14'-2'101'0,"14"2"-54"0,0 0-55 16,0 0 18-16</inkml:trace>
  <inkml:trace contextRef="#ctx0" brushRef="#br0" timeOffset="67541.1701">19486 10327 414 0,'15'-3'-1'0,"6"0"0"15,12-2-4-15,3 2 1 0,-4 1-11 16,1-3-3-16,-3-1-46 16,-3 4-62-1,2-1 24-15</inkml:trace>
  <inkml:trace contextRef="#ctx0" brushRef="#br0" timeOffset="67856.9929">19838 10348 224 0,'-36'8'85'0,"36"5"-46"0,-3 13-43 0,6-12 15 16,-3 4 1-16,3 6 4 16,6 3-6-16,-3-9-1 15,0-2-5-15,0-6-3 0,-3-2 2 16,0-2 7-16,0-9 3 15,-3-5 2-15,0-5 1 0,0-3-8 16,0 0-3-16,0-5-3 16,9 2-2-16,-3-2-2 15,2 3 1-15,1 2-1 16,3 3 0-16,0-1-7 16,3 7-2-16,3-1-38 15,3 2-18-15,-3 4-42 16</inkml:trace>
  <inkml:trace contextRef="#ctx0" brushRef="#br0" timeOffset="68128.1252">20040 10353 212 0,'-12'5'82'0,"6"1"-44"0,0 10-38 0,3-8 18 15,3 5-6-15,0 3 1 16,3 2-5-16,3 1 0 15,3 5-5-15,6-14 0 0,6-5 1 16,0-5 4-16,0-5 5 16,-4-3-3-16,-2-5 0 15,-6 0-2-15,-3-1 2 16,-3-1-1-16,-6 1 0 16,-6 1-5-16,-6 3-1 15,0 2-19-15,1 0-7 16,-1 2-37-16,3 4-16 0</inkml:trace>
  <inkml:trace contextRef="#ctx0" brushRef="#br0" timeOffset="68235.9057">20254 10366 208 0,'3'24'77'0,"0"-8"-42"0,-3 5-28 16,3-13 20-16,-3 3-5 15,0 2 1-15</inkml:trace>
  <inkml:trace contextRef="#ctx0" brushRef="#br0" timeOffset="68533.3633">20263 10467 416 0,'0'0'8'0,"9"-5"-3"0,0-6-5 15,3-7-1-15,0-4-8 16,0 1-4-16,3-3 11 16,-3 3 5-16,0 11-5 15,-1 4 0-15,4 6 0 0,-6 6 3 16,0 2 6-16,-3 2 4 15,0 1-2-15,-3-1 0 16,3-2-5-16,0-2-1 16,0-6-3-16,3-6-1 15,6-4 3-15,3-4 3 16,2 1-7-16,4 0-3 16,-3 2 3-16,3 11 0 15,-3 8 2-15,0 8 2 16,-4 3-3-16,-2-1-2 0,-3 1 2 15,0-6 2 1,9-5-88 0,6-11-30-16</inkml:trace>
  <inkml:trace contextRef="#ctx0" brushRef="#br0" timeOffset="73352.981">21121 10141 136 0,'-6'6'52'0,"6"-4"-28"0,0 1-6 0,0-3 18 0,0 0-5 16,0 0-1-16,3 3-10 15,-3-3-2-15,3 2-11 16,-3-2 0-16,0 0 0 0,3-2 10 16,2-4-5-1,1-4-2-15,0-6-5 16,0-3-2-16,0 4-1 16,3 1-2-16,-6 4 1 15,-3 2-1-15,3 3 0 16,-3-1 0-16,0 6-5 15,0 8-1-15,3 8 3 16,0 3 3-16,0 4 1 16,0 4-1-16,-3 7 3 15,0-2 0-15,6 2-4 16,0-2 1-16,-3-3 0 0,0-5 0 16,0-5-29-1,0-6-13-15</inkml:trace>
  <inkml:trace contextRef="#ctx0" brushRef="#br0" timeOffset="73467.509">21141 10385 228 0,'-3'-3'85'0,"6"3"-46"0,0-2-39 0,0-1 18 15,3 0-1-15,9-2 2 16</inkml:trace>
  <inkml:trace contextRef="#ctx0" brushRef="#br0" timeOffset="73549.7826">21198 10361 415 0,'18'-3'1'0,"0"1"-1"0,0 2-7 16,-4 0 0-16,1 0-41 16,-3 0-16-16,-3 0-33 15</inkml:trace>
  <inkml:trace contextRef="#ctx0" brushRef="#br0" timeOffset="74192.0275">21150 9993 144 0,'-9'-8'55'0,"6"8"-30"0,-3-2-12 16,3 2 19-16,-2 2-14 16,-4 4-2-16,-3 7-8 15,0 5 0-15,-6 9-5 16,3 2 3-16,-3 11 0 0,3 7-2 15,6 4-1-15,6-1 3 16,12-3 1-16,3 1 3 16,6-8 4-16,9-8-2 15,3-17 1-15,5-12 1 16,7-14 2 0,-3-10-5-16,-4-5-1 0,-5-14-4 0,-6 0 1 15,-6 1 5 1,-12-6 2-16,-9 0-3 0,-9 5 1 15,-3 6-5-15,-6 5-2 16,-3 5 0-16,1 8-1 16,2 5-20-16,3 6-7 15,3 5-30-15,6 8-14 16,3 5-55 0</inkml:trace>
  <inkml:trace contextRef="#ctx0" brushRef="#br0" timeOffset="74618.773">21734 9996 204 0,'-6'-3'77'0,"6"3"-42"0,0 3-37 0,0-3 14 16,3 5 0-16,0 11 3 16,0 3 0-16,0 7 1 15,0 6-8-15,0 13-5 0,-3-3 0 16,3 1 0-16,0-1 1 16,0-5-18-16,0-5-7 15,0-9-56 1,-3-4-56-16,0-8 41 15</inkml:trace>
  <inkml:trace contextRef="#ctx0" brushRef="#br0" timeOffset="75003.5488">21609 10237 248 0,'0'-3'93'0,"9"-2"-50"0,11-3-46 16,-8 5 19-16,0 1-12 15,3-4 0-15,3 4-4 16,3-4-3-16,3 1 2 16,0 2-29-16,-4 1-9 0,-2-1-5 15,-3 3-1-15,-3 5 25 16,0 1 13-16,-6 2 23 0,0 15 28 31,-3 1-5-31,0-3-11 16,3 1-5-16,0-4-5 15,6-2-2-15,2-3 0 16,4-5 0-16,0-5-2 0,3-6 1 16,-6-2-2-16,-3-3 0 15,-3 0 1-15,-6 0 2 16,-3-3-5-16,-6-4-1 16,-3 1-6-16,-3 1-1 15,-3 3-25-15,-3 2-13 16,6 2-22-16,0 12-7 15</inkml:trace>
  <inkml:trace contextRef="#ctx0" brushRef="#br0" timeOffset="75587.6501">22308 10099 228 0,'-3'-2'88'0,"6"-14"-48"0,0-11-40 0,0 22 16 16,3-3-7-16,6 0 0 15,3 3-5-15,0-1-1 16,-3 4-1-16,3 4-2 0,-4 6 1 15,-2 11-1-15,-6 2 2 16,-3 3-1-16,-6 2-1 0,-5-2 1 16,-1 3 1-1,3-6-3-15,0 3-2 0,3-11 6 16,0 0 3-16,3-8 3 16,3 1 5-16,6-4-2 15,6-2 1-15,0-2-5 16,3-4 0-16,2 1-5 15,1 0-2-15,0 2 2 16,-3 3 0-16,-3-3-4 16,0 3-1-16,-3 0-4 15,-3 0-1-15,0 0-29 16,-3 0-12-16,0-2-39 16,0-1-48-1,0 1 41-15</inkml:trace>
  <inkml:trace contextRef="#ctx0" brushRef="#br0" timeOffset="76007.4351">22448 9845 204 0,'-15'-16'77'0,"3"16"-42"0,-14 0-23 0,14 6 21 0,-6 2-6 15,-3 2-1 1,-6 6-12-16,0 8-4 0,1 10-6 16,2 14 2-16,6 7 0 0,3 9 9 15,9-1 4-15,12 1-9 16,9-9-6-16,12-10-2 15,11-5 0 1,7-16 1-16,6-14 1 0,2-15 2 16,4-13 1-16,-4-19 1 15,-8-3 2-15,-9-8-1 16,-12-5 0-16,-16-2 6 16,-11 2 4-16,-5 8-5 15,-16 3-3-15,0 7-15 16,0 9-7-16,-3 10-46 0,4 5-20 15,5 9-73 1</inkml:trace>
  <inkml:trace contextRef="#ctx0" brushRef="#br0" timeOffset="79509.294">11604 7972 132 0,'-2'0'49'0,"-1"3"-26"0,-3-1-23 0,3 1 13 15,0-1 8-15,-3 1 7 16,0 2-3-16,-3-2-1 16,3 2-13-16,0-2 4 0,0 0 3 15,3-3 5-15,0 0 3 16,0 0 2-16,0 2 2 15,0 1-10-15,3-3-4 16,0 0-1-16,0 0 3 16,0 0-10-16,0 0-2 15,3 0-4-15,6 0 1 16,3 0-4-16,3 3 0 16,9-3 7-16,8 0 4 15,13 0-1-15,23 8 0 16,7-3-5-16,17 3-3 15,24 0 2-15,18 2 0 0,12-4-1 16,18-1-2 0,17 0 7-16,13-2 5 0,11-1-4 15,6-2 0-15,13 0 0 16,-4 0 2-16,-6 0-5 16,-8-5-3-16,-22 5 1 15,-17 0 2-15,-18-5 2 16,-18 2 3-16,-21 1-5 15,-12-1-1-15,-18 0-2 16,-17 3 1-16,-12 0 2 16,-13-2 2-16,-8 2-3 15,-3-3-1-15,-6 3-1 16,-6-8-2-16,-4 3-2 16,-2-1-14-1,0 1-5-15,0 0-27 0,0 0-9 16,0-1-30-16,6-4-12 15,3-6-33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7BDF8-957B-4D26-A0F1-9768B72CABBE}" type="datetimeFigureOut">
              <a:rPr lang="en-US" smtClean="0"/>
              <a:t>1/26/2018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FB03E-7898-4A6E-A83E-50E279C938CA}" type="slidenum">
              <a:rPr lang="en-US" smtClean="0"/>
              <a:t>‹#›</a:t>
            </a:fld>
            <a:endParaRPr lang="en-US"/>
          </a:p>
        </p:txBody>
      </p:sp>
    </p:spTree>
    <p:extLst>
      <p:ext uri="{BB962C8B-B14F-4D97-AF65-F5344CB8AC3E}">
        <p14:creationId xmlns:p14="http://schemas.microsoft.com/office/powerpoint/2010/main" val="162759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422652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FB03E-7898-4A6E-A83E-50E279C938CA}" type="slidenum">
              <a:rPr lang="en-US" smtClean="0"/>
              <a:t>3</a:t>
            </a:fld>
            <a:endParaRPr lang="en-US"/>
          </a:p>
        </p:txBody>
      </p:sp>
    </p:spTree>
    <p:extLst>
      <p:ext uri="{BB962C8B-B14F-4D97-AF65-F5344CB8AC3E}">
        <p14:creationId xmlns:p14="http://schemas.microsoft.com/office/powerpoint/2010/main" val="3521968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more information and software than is stored locally.</a:t>
            </a:r>
          </a:p>
          <a:p>
            <a:r>
              <a:rPr lang="en-US" dirty="0" smtClean="0"/>
              <a:t>Help users communicate &amp; exchange information.</a:t>
            </a:r>
          </a:p>
          <a:p>
            <a:r>
              <a:rPr lang="en-US" dirty="0" smtClean="0"/>
              <a:t>Perform other remote</a:t>
            </a:r>
            <a:r>
              <a:rPr lang="en-US" baseline="0" dirty="0" smtClean="0"/>
              <a:t> services.</a:t>
            </a:r>
            <a:endParaRPr lang="en-US" dirty="0"/>
          </a:p>
        </p:txBody>
      </p:sp>
      <p:sp>
        <p:nvSpPr>
          <p:cNvPr id="4" name="Slide Number Placeholder 3"/>
          <p:cNvSpPr>
            <a:spLocks noGrp="1"/>
          </p:cNvSpPr>
          <p:nvPr>
            <p:ph type="sldNum" sz="quarter" idx="10"/>
          </p:nvPr>
        </p:nvSpPr>
        <p:spPr/>
        <p:txBody>
          <a:bodyPr/>
          <a:lstStyle/>
          <a:p>
            <a:fld id="{745FB03E-7898-4A6E-A83E-50E279C938CA}" type="slidenum">
              <a:rPr lang="en-US" smtClean="0"/>
              <a:t>4</a:t>
            </a:fld>
            <a:endParaRPr lang="en-US"/>
          </a:p>
        </p:txBody>
      </p:sp>
    </p:spTree>
    <p:extLst>
      <p:ext uri="{BB962C8B-B14F-4D97-AF65-F5344CB8AC3E}">
        <p14:creationId xmlns:p14="http://schemas.microsoft.com/office/powerpoint/2010/main" val="305557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FB03E-7898-4A6E-A83E-50E279C938CA}" type="slidenum">
              <a:rPr lang="en-US" smtClean="0"/>
              <a:t>15</a:t>
            </a:fld>
            <a:endParaRPr lang="en-US"/>
          </a:p>
        </p:txBody>
      </p:sp>
    </p:spTree>
    <p:extLst>
      <p:ext uri="{BB962C8B-B14F-4D97-AF65-F5344CB8AC3E}">
        <p14:creationId xmlns:p14="http://schemas.microsoft.com/office/powerpoint/2010/main" val="333829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FB03E-7898-4A6E-A83E-50E279C938CA}" type="slidenum">
              <a:rPr lang="en-US" smtClean="0"/>
              <a:t>19</a:t>
            </a:fld>
            <a:endParaRPr lang="en-US"/>
          </a:p>
        </p:txBody>
      </p:sp>
    </p:spTree>
    <p:extLst>
      <p:ext uri="{BB962C8B-B14F-4D97-AF65-F5344CB8AC3E}">
        <p14:creationId xmlns:p14="http://schemas.microsoft.com/office/powerpoint/2010/main" val="2082732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2017:  </a:t>
            </a:r>
            <a:r>
              <a:rPr lang="en-US" sz="1200" b="0" i="0" kern="1200" dirty="0" smtClean="0">
                <a:solidFill>
                  <a:schemeClr val="tx1"/>
                </a:solidFill>
                <a:effectLst/>
                <a:latin typeface="+mn-lt"/>
                <a:ea typeface="+mn-ea"/>
                <a:cs typeface="+mn-cs"/>
              </a:rPr>
              <a:t>The current world population is </a:t>
            </a:r>
            <a:r>
              <a:rPr lang="en-US" sz="1200" b="1" i="0" kern="1200" dirty="0" smtClean="0">
                <a:solidFill>
                  <a:schemeClr val="tx1"/>
                </a:solidFill>
                <a:effectLst/>
                <a:latin typeface="+mn-lt"/>
                <a:ea typeface="+mn-ea"/>
                <a:cs typeface="+mn-cs"/>
              </a:rPr>
              <a:t>7.6 billion</a:t>
            </a:r>
            <a:r>
              <a:rPr lang="en-US" sz="1200" b="0" i="0" kern="1200" dirty="0" smtClean="0">
                <a:solidFill>
                  <a:schemeClr val="tx1"/>
                </a:solidFill>
                <a:effectLst/>
                <a:latin typeface="+mn-lt"/>
                <a:ea typeface="+mn-ea"/>
                <a:cs typeface="+mn-cs"/>
              </a:rPr>
              <a:t> as of January 2018 according to the most recent United Nations estimates elaborated by </a:t>
            </a:r>
            <a:r>
              <a:rPr lang="en-US" sz="1200" b="0" i="0" kern="1200" dirty="0" err="1" smtClean="0">
                <a:solidFill>
                  <a:schemeClr val="tx1"/>
                </a:solidFill>
                <a:effectLst/>
                <a:latin typeface="+mn-lt"/>
                <a:ea typeface="+mn-ea"/>
                <a:cs typeface="+mn-cs"/>
              </a:rPr>
              <a:t>Worldometers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2^32 = 4294967296 ~ 4.3 billion</a:t>
            </a:r>
            <a:endParaRPr lang="en-US" dirty="0"/>
          </a:p>
        </p:txBody>
      </p:sp>
      <p:sp>
        <p:nvSpPr>
          <p:cNvPr id="4" name="Slide Number Placeholder 3"/>
          <p:cNvSpPr>
            <a:spLocks noGrp="1"/>
          </p:cNvSpPr>
          <p:nvPr>
            <p:ph type="sldNum" sz="quarter" idx="10"/>
          </p:nvPr>
        </p:nvSpPr>
        <p:spPr/>
        <p:txBody>
          <a:bodyPr/>
          <a:lstStyle/>
          <a:p>
            <a:fld id="{745FB03E-7898-4A6E-A83E-50E279C938CA}" type="slidenum">
              <a:rPr lang="en-US" smtClean="0"/>
              <a:t>27</a:t>
            </a:fld>
            <a:endParaRPr lang="en-US"/>
          </a:p>
        </p:txBody>
      </p:sp>
    </p:spTree>
    <p:extLst>
      <p:ext uri="{BB962C8B-B14F-4D97-AF65-F5344CB8AC3E}">
        <p14:creationId xmlns:p14="http://schemas.microsoft.com/office/powerpoint/2010/main" val="318701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FB03E-7898-4A6E-A83E-50E279C938CA}" type="slidenum">
              <a:rPr lang="en-US" smtClean="0"/>
              <a:t>33</a:t>
            </a:fld>
            <a:endParaRPr lang="en-US"/>
          </a:p>
        </p:txBody>
      </p:sp>
    </p:spTree>
    <p:extLst>
      <p:ext uri="{BB962C8B-B14F-4D97-AF65-F5344CB8AC3E}">
        <p14:creationId xmlns:p14="http://schemas.microsoft.com/office/powerpoint/2010/main" val="114361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a:t>
            </a:fld>
            <a:endParaRPr lang="en-US"/>
          </a:p>
        </p:txBody>
      </p:sp>
    </p:spTree>
    <p:extLst>
      <p:ext uri="{BB962C8B-B14F-4D97-AF65-F5344CB8AC3E}">
        <p14:creationId xmlns:p14="http://schemas.microsoft.com/office/powerpoint/2010/main" val="37502333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B33B70AA-F8E5-4A91-98A9-9375775EC2AC}" type="slidenum">
              <a:rPr lang="en-US" smtClean="0"/>
              <a:t>‹#›</a:t>
            </a:fld>
            <a:endParaRPr lang="en-US"/>
          </a:p>
        </p:txBody>
      </p:sp>
    </p:spTree>
    <p:extLst>
      <p:ext uri="{BB962C8B-B14F-4D97-AF65-F5344CB8AC3E}">
        <p14:creationId xmlns:p14="http://schemas.microsoft.com/office/powerpoint/2010/main" val="2411095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B33B70AA-F8E5-4A91-98A9-9375775EC2AC}"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29250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33B70AA-F8E5-4A91-98A9-9375775EC2AC}" type="slidenum">
              <a:rPr lang="en-US" smtClean="0"/>
              <a:t>‹#›</a:t>
            </a:fld>
            <a:endParaRPr lang="en-US"/>
          </a:p>
        </p:txBody>
      </p:sp>
    </p:spTree>
    <p:extLst>
      <p:ext uri="{BB962C8B-B14F-4D97-AF65-F5344CB8AC3E}">
        <p14:creationId xmlns:p14="http://schemas.microsoft.com/office/powerpoint/2010/main" val="8756115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33B70AA-F8E5-4A91-98A9-9375775EC2AC}" type="slidenum">
              <a:rPr lang="en-US" smtClean="0"/>
              <a:t>‹#›</a:t>
            </a:fld>
            <a:endParaRPr lang="en-US"/>
          </a:p>
        </p:txBody>
      </p:sp>
    </p:spTree>
    <p:extLst>
      <p:ext uri="{BB962C8B-B14F-4D97-AF65-F5344CB8AC3E}">
        <p14:creationId xmlns:p14="http://schemas.microsoft.com/office/powerpoint/2010/main" val="1892039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B33B70AA-F8E5-4A91-98A9-9375775EC2AC}"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867689" y="-2231"/>
            <a:ext cx="1276311" cy="230832"/>
          </a:xfrm>
          <a:prstGeom prst="rect">
            <a:avLst/>
          </a:prstGeom>
          <a:noFill/>
        </p:spPr>
        <p:txBody>
          <a:bodyPr wrap="none" rtlCol="0">
            <a:spAutoFit/>
          </a:bodyPr>
          <a:lstStyle/>
          <a:p>
            <a:pPr algn="r"/>
            <a:r>
              <a:rPr lang="en-US" sz="900" b="0" i="0" dirty="0" smtClean="0">
                <a:solidFill>
                  <a:schemeClr val="bg1"/>
                </a:solidFill>
                <a:latin typeface="Roboto Regular" charset="0"/>
                <a:ea typeface="Roboto Regular" charset="0"/>
                <a:cs typeface="Roboto Regular" charset="0"/>
              </a:rPr>
              <a:t>CSE120</a:t>
            </a:r>
            <a:r>
              <a:rPr lang="en-US" sz="900" b="0" i="0" baseline="0" dirty="0" smtClean="0">
                <a:solidFill>
                  <a:schemeClr val="bg1"/>
                </a:solidFill>
                <a:latin typeface="Roboto Regular" charset="0"/>
                <a:ea typeface="Roboto Regular" charset="0"/>
                <a:cs typeface="Roboto Regular" charset="0"/>
              </a:rPr>
              <a:t>, </a:t>
            </a:r>
            <a:r>
              <a:rPr lang="en-US" sz="900" b="0" i="0" dirty="0" smtClean="0">
                <a:solidFill>
                  <a:schemeClr val="bg1"/>
                </a:solidFill>
                <a:latin typeface="Roboto Regular" charset="0"/>
                <a:ea typeface="Roboto Regular" charset="0"/>
                <a:cs typeface="Roboto Regular" charset="0"/>
              </a:rPr>
              <a:t>Winter 2018</a:t>
            </a:r>
          </a:p>
        </p:txBody>
      </p:sp>
      <p:sp>
        <p:nvSpPr>
          <p:cNvPr id="17" name="TextBox 16"/>
          <p:cNvSpPr txBox="1"/>
          <p:nvPr/>
        </p:nvSpPr>
        <p:spPr>
          <a:xfrm>
            <a:off x="4025227" y="-2231"/>
            <a:ext cx="1093569" cy="230832"/>
          </a:xfrm>
          <a:prstGeom prst="rect">
            <a:avLst/>
          </a:prstGeom>
          <a:noFill/>
        </p:spPr>
        <p:txBody>
          <a:bodyPr wrap="none" rtlCol="0">
            <a:spAutoFit/>
          </a:bodyPr>
          <a:lstStyle/>
          <a:p>
            <a:pPr algn="ctr"/>
            <a:r>
              <a:rPr lang="en-US" sz="900" b="0" i="0" dirty="0" smtClean="0">
                <a:solidFill>
                  <a:schemeClr val="bg1"/>
                </a:solidFill>
                <a:latin typeface="Roboto Regular" charset="0"/>
                <a:ea typeface="Roboto Regular" charset="0"/>
                <a:cs typeface="Roboto Regular" charset="0"/>
              </a:rPr>
              <a:t>L10:  The Internet</a:t>
            </a:r>
          </a:p>
        </p:txBody>
      </p:sp>
    </p:spTree>
    <p:extLst>
      <p:ext uri="{BB962C8B-B14F-4D97-AF65-F5344CB8AC3E}">
        <p14:creationId xmlns:p14="http://schemas.microsoft.com/office/powerpoint/2010/main" val="19451547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iming>
    <p:tnLst>
      <p:par>
        <p:cTn id="1" dur="indefinite" restart="never" nodeType="tmRoot"/>
      </p:par>
    </p:tnLst>
  </p:timing>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g"/><Relationship Id="rId5" Type="http://schemas.openxmlformats.org/officeDocument/2006/relationships/hyperlink" Target="http://time.com/money/5112755/inside-amazons-new-store/"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hyperlink" Target="http://www.slashgear.com/mount-everest-now-with-wifi-29111220/" TargetMode="External"/><Relationship Id="rId5" Type="http://schemas.openxmlformats.org/officeDocument/2006/relationships/image" Target="../media/image30.jpg"/><Relationship Id="rId4" Type="http://schemas.openxmlformats.org/officeDocument/2006/relationships/hyperlink" Target="http://www.startribune.com/eastern-carver-school-district-gets-wi-fi-on-school-buses/196791221/" TargetMode="External"/><Relationship Id="rId9"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pollev.com/justin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amazon.com/Computer-Networks-Edition-Andrew-Tanenbaum/dp/0132126958" TargetMode="Externa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customXml" Target="../ink/ink9.xml"/></Relationships>
</file>

<file path=ppt/slides/_rels/slide17.xml.rels><?xml version="1.0" encoding="UTF-8" standalone="yes"?>
<Relationships xmlns="http://schemas.openxmlformats.org/package/2006/relationships"><Relationship Id="rId3" Type="http://schemas.openxmlformats.org/officeDocument/2006/relationships/hyperlink" Target="http://firstmonday.org/ojs/index.php/fm/article/view/612/533" TargetMode="Externa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9.png"/><Relationship Id="rId4" Type="http://schemas.openxmlformats.org/officeDocument/2006/relationships/hyperlink" Target="https://www.nsf.gov/about/history/nsf0050/internet/launch.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49.emf"/><Relationship Id="rId2"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15.xml"/><Relationship Id="rId5" Type="http://schemas.openxmlformats.org/officeDocument/2006/relationships/image" Target="../media/image48.emf"/><Relationship Id="rId4" Type="http://schemas.openxmlformats.org/officeDocument/2006/relationships/customXml" Target="../ink/ink14.xml"/></Relationships>
</file>

<file path=ppt/slides/_rels/slide25.xml.rels><?xml version="1.0" encoding="UTF-8" standalone="yes"?>
<Relationships xmlns="http://schemas.openxmlformats.org/package/2006/relationships"><Relationship Id="rId3" Type="http://schemas.openxmlformats.org/officeDocument/2006/relationships/hyperlink" Target="http://www.archeologiainformatica.it/2016/01/03/1-gennaio-1983-arpanet-passa-a-tcpip-un-passo-importante-verso-internet-come-ancora-oggi/" TargetMode="External"/><Relationship Id="rId2" Type="http://schemas.openxmlformats.org/officeDocument/2006/relationships/image" Target="../media/image50.JPG"/><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customXml" Target="../ink/ink16.xml"/></Relationships>
</file>

<file path=ppt/slides/_rels/slide26.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customXml" Target="../ink/ink18.xml"/><Relationship Id="rId4" Type="http://schemas.openxmlformats.org/officeDocument/2006/relationships/image" Target="../media/image53.emf"/></Relationships>
</file>

<file path=ppt/slides/_rels/slide27.xml.rels><?xml version="1.0" encoding="UTF-8" standalone="yes"?>
<Relationships xmlns="http://schemas.openxmlformats.org/package/2006/relationships"><Relationship Id="rId3" Type="http://schemas.openxmlformats.org/officeDocument/2006/relationships/hyperlink" Target="http://pollev.com/justin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customXml" Target="../ink/ink19.xml"/><Relationship Id="rId4" Type="http://schemas.openxmlformats.org/officeDocument/2006/relationships/image" Target="../media/image55.jp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youtube.com/watch?v=y8WqJum_Gfg" TargetMode="External"/><Relationship Id="rId1" Type="http://schemas.openxmlformats.org/officeDocument/2006/relationships/slideLayout" Target="../slideLayouts/slideLayout2.xml"/><Relationship Id="rId4" Type="http://schemas.openxmlformats.org/officeDocument/2006/relationships/hyperlink" Target="https://en.wikipedia.org/wiki/IPv4_address_exhaus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whatismyip.com/" TargetMode="External"/><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customXml" Target="../ink/ink20.xml"/><Relationship Id="rId4" Type="http://schemas.openxmlformats.org/officeDocument/2006/relationships/hyperlink" Target="https://en.wikipedia.org/wiki/IPv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customXml" Target="../ink/ink21.xml"/><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customXml" Target="../ink/ink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emf"/><Relationship Id="rId4" Type="http://schemas.openxmlformats.org/officeDocument/2006/relationships/image" Target="../media/image7.png"/><Relationship Id="rId9" Type="http://schemas.openxmlformats.org/officeDocument/2006/relationships/customXml" Target="../ink/ink3.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3.png"/><Relationship Id="rId7" Type="http://schemas.openxmlformats.org/officeDocument/2006/relationships/customXml" Target="../ink/ink4.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ustomXml" Target="../ink/ink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normAutofit/>
          </a:bodyPr>
          <a:lstStyle/>
          <a:p>
            <a:pPr marL="0" indent="0"/>
            <a:r>
              <a:rPr lang="en-US" dirty="0" smtClean="0"/>
              <a:t>The Internet</a:t>
            </a:r>
            <a:br>
              <a:rPr lang="en-US" dirty="0" smtClean="0"/>
            </a:br>
            <a:r>
              <a:rPr lang="en-US" sz="2000" b="0" dirty="0" smtClean="0"/>
              <a:t>CSE 120 Winter 2018</a:t>
            </a:r>
          </a:p>
        </p:txBody>
      </p:sp>
      <p:sp>
        <p:nvSpPr>
          <p:cNvPr id="9219" name="Subtitle 2"/>
          <p:cNvSpPr>
            <a:spLocks noGrp="1"/>
          </p:cNvSpPr>
          <p:nvPr>
            <p:ph type="subTitle" idx="1"/>
            <p:custDataLst>
              <p:tags r:id="rId2"/>
            </p:custDataLst>
          </p:nvPr>
        </p:nvSpPr>
        <p:spPr>
          <a:xfrm>
            <a:off x="304800" y="1737360"/>
            <a:ext cx="8366760" cy="1097280"/>
          </a:xfrm>
        </p:spPr>
        <p:txBody>
          <a:bodyPr>
            <a:normAutofit/>
          </a:bodyPr>
          <a:lstStyle/>
          <a:p>
            <a:pPr algn="l"/>
            <a:r>
              <a:rPr lang="en-US" sz="2000" b="1" dirty="0" smtClean="0"/>
              <a:t>Instructor: 	Teaching Assistants:</a:t>
            </a:r>
          </a:p>
          <a:p>
            <a:pPr algn="l"/>
            <a:r>
              <a:rPr lang="en-US" sz="2000" dirty="0" smtClean="0"/>
              <a:t>Justin Hsia	</a:t>
            </a:r>
            <a:r>
              <a:rPr lang="en-US" sz="2000" dirty="0" err="1" smtClean="0"/>
              <a:t>Anupam</a:t>
            </a:r>
            <a:r>
              <a:rPr lang="en-US" sz="2000" dirty="0" smtClean="0"/>
              <a:t> </a:t>
            </a:r>
            <a:r>
              <a:rPr lang="en-US" sz="2000" dirty="0"/>
              <a:t>Gupta, </a:t>
            </a:r>
            <a:r>
              <a:rPr lang="en-US" sz="2000" dirty="0" smtClean="0"/>
              <a:t>	Cheng Ni, 	Eugene </a:t>
            </a:r>
            <a:r>
              <a:rPr lang="en-US" sz="2000" dirty="0"/>
              <a:t>Oh, </a:t>
            </a:r>
            <a:r>
              <a:rPr lang="en-US" sz="2000" dirty="0" smtClean="0"/>
              <a:t/>
            </a:r>
            <a:br>
              <a:rPr lang="en-US" sz="2000" dirty="0" smtClean="0"/>
            </a:br>
            <a:r>
              <a:rPr lang="en-US" sz="2000" dirty="0" smtClean="0"/>
              <a:t>		Sam Wolfson, 	Sophie Tian,	Teagan </a:t>
            </a:r>
            <a:r>
              <a:rPr lang="en-US" sz="2000" dirty="0" err="1" smtClean="0"/>
              <a:t>Horkan</a:t>
            </a:r>
            <a:endParaRPr lang="en-US" sz="2000" dirty="0" smtClean="0"/>
          </a:p>
          <a:p>
            <a:pPr algn="l"/>
            <a:endParaRPr lang="en-US" sz="1000" dirty="0" smtClean="0"/>
          </a:p>
        </p:txBody>
      </p:sp>
      <p:sp>
        <p:nvSpPr>
          <p:cNvPr id="8" name="TextBox 7"/>
          <p:cNvSpPr txBox="1"/>
          <p:nvPr/>
        </p:nvSpPr>
        <p:spPr>
          <a:xfrm>
            <a:off x="365760" y="3108961"/>
            <a:ext cx="8412480" cy="3400931"/>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See Inside Amazon's Crazy New Store That Has No </a:t>
            </a:r>
            <a:r>
              <a:rPr lang="en-US" sz="2000" b="1" dirty="0" smtClean="0">
                <a:latin typeface="Calibri" panose="020F0502020204030204" pitchFamily="34" charset="0"/>
                <a:cs typeface="Calibri" panose="020F0502020204030204" pitchFamily="34" charset="0"/>
              </a:rPr>
              <a:t>Cashiers</a:t>
            </a:r>
            <a:endParaRPr lang="en-US" sz="2000" b="1" dirty="0">
              <a:latin typeface="Calibri" panose="020F0502020204030204" pitchFamily="34" charset="0"/>
              <a:cs typeface="Calibri" panose="020F0502020204030204" pitchFamily="34" charset="0"/>
            </a:endParaRPr>
          </a:p>
          <a:p>
            <a:pPr fontAlgn="base">
              <a:spcBef>
                <a:spcPts val="600"/>
              </a:spcBef>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In true Amazon fashion, the new store looks easy, fast, and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revolutionary</a:t>
            </a:r>
            <a:r>
              <a:rPr lang="en-US" dirty="0">
                <a:latin typeface="Times New Roman" panose="02020603050405020304" pitchFamily="18" charset="0"/>
                <a:cs typeface="Times New Roman" panose="02020603050405020304" pitchFamily="18" charset="0"/>
              </a:rPr>
              <a:t>. Perhaps most striking: It has no </a:t>
            </a:r>
            <a:r>
              <a:rPr lang="en-US" dirty="0" smtClean="0">
                <a:latin typeface="Times New Roman" panose="02020603050405020304" pitchFamily="18" charset="0"/>
                <a:cs typeface="Times New Roman" panose="02020603050405020304" pitchFamily="18" charset="0"/>
              </a:rPr>
              <a:t>lines… </a:t>
            </a:r>
            <a:r>
              <a:rPr lang="en-US" dirty="0">
                <a:latin typeface="Times New Roman" panose="02020603050405020304" pitchFamily="18" charset="0"/>
                <a:cs typeface="Times New Roman" panose="02020603050405020304" pitchFamily="18" charset="0"/>
              </a:rPr>
              <a:t>you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just walk out” when you’re finished.</a:t>
            </a:r>
            <a:endParaRPr lang="en-US" dirty="0" smtClean="0">
              <a:latin typeface="Times New Roman" panose="02020603050405020304" pitchFamily="18" charset="0"/>
              <a:cs typeface="Times New Roman" panose="02020603050405020304" pitchFamily="18" charset="0"/>
            </a:endParaRPr>
          </a:p>
          <a:p>
            <a:pPr>
              <a:spcBef>
                <a:spcPts val="600"/>
              </a:spcBef>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There are cameras all over the store’s ceiling watching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your every </a:t>
            </a:r>
            <a:r>
              <a:rPr lang="en-US" dirty="0">
                <a:latin typeface="Times New Roman" panose="02020603050405020304" pitchFamily="18" charset="0"/>
                <a:cs typeface="Times New Roman" panose="02020603050405020304" pitchFamily="18" charset="0"/>
              </a:rPr>
              <a:t>move. Those cameras detect when you pull an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item </a:t>
            </a:r>
            <a:r>
              <a:rPr lang="en-US" dirty="0">
                <a:latin typeface="Times New Roman" panose="02020603050405020304" pitchFamily="18" charset="0"/>
                <a:cs typeface="Times New Roman" panose="02020603050405020304" pitchFamily="18" charset="0"/>
              </a:rPr>
              <a:t>off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shelf and will add it to your cart in the app.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put it </a:t>
            </a:r>
            <a:r>
              <a:rPr lang="en-US" dirty="0" smtClean="0">
                <a:latin typeface="Times New Roman" panose="02020603050405020304" pitchFamily="18" charset="0"/>
                <a:cs typeface="Times New Roman" panose="02020603050405020304" pitchFamily="18" charset="0"/>
              </a:rPr>
              <a:t>back</a:t>
            </a:r>
            <a:r>
              <a:rPr lang="en-US" dirty="0">
                <a:latin typeface="Times New Roman" panose="02020603050405020304" pitchFamily="18" charset="0"/>
                <a:cs typeface="Times New Roman" panose="02020603050405020304" pitchFamily="18" charset="0"/>
              </a:rPr>
              <a:t>, those cameras notice and </a:t>
            </a:r>
            <a:r>
              <a:rPr lang="en-US" i="1" dirty="0">
                <a:latin typeface="Times New Roman" panose="02020603050405020304" pitchFamily="18" charset="0"/>
                <a:cs typeface="Times New Roman" panose="02020603050405020304" pitchFamily="18" charset="0"/>
              </a:rPr>
              <a:t>remove</a:t>
            </a:r>
            <a:r>
              <a:rPr lang="en-US" dirty="0">
                <a:latin typeface="Times New Roman" panose="02020603050405020304" pitchFamily="18" charset="0"/>
                <a:cs typeface="Times New Roman" panose="02020603050405020304" pitchFamily="18" charset="0"/>
              </a:rPr>
              <a:t> the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item </a:t>
            </a:r>
            <a:r>
              <a:rPr lang="en-US" dirty="0">
                <a:latin typeface="Times New Roman" panose="02020603050405020304" pitchFamily="18" charset="0"/>
                <a:cs typeface="Times New Roman" panose="02020603050405020304" pitchFamily="18" charset="0"/>
              </a:rPr>
              <a:t>from your </a:t>
            </a:r>
            <a:r>
              <a:rPr lang="en-US" dirty="0" smtClean="0">
                <a:latin typeface="Times New Roman" panose="02020603050405020304" pitchFamily="18" charset="0"/>
                <a:cs typeface="Times New Roman" panose="02020603050405020304" pitchFamily="18" charset="0"/>
              </a:rPr>
              <a:t>cart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hlinkClick r:id="rId5"/>
              </a:rPr>
              <a:t>http://</a:t>
            </a:r>
            <a:r>
              <a:rPr lang="en-US" dirty="0" smtClean="0">
                <a:latin typeface="Calibri" panose="020F0502020204030204" pitchFamily="34" charset="0"/>
                <a:cs typeface="Calibri" panose="020F0502020204030204" pitchFamily="34" charset="0"/>
                <a:hlinkClick r:id="rId5"/>
              </a:rPr>
              <a:t>time.com/money/5112755/</a:t>
            </a:r>
            <a:br>
              <a:rPr lang="en-US" dirty="0" smtClean="0">
                <a:latin typeface="Calibri" panose="020F0502020204030204" pitchFamily="34" charset="0"/>
                <a:cs typeface="Calibri" panose="020F0502020204030204" pitchFamily="34" charset="0"/>
                <a:hlinkClick r:id="rId5"/>
              </a:rPr>
            </a:br>
            <a:r>
              <a:rPr lang="en-US" dirty="0" smtClean="0">
                <a:latin typeface="Calibri" panose="020F0502020204030204" pitchFamily="34" charset="0"/>
                <a:cs typeface="Calibri" panose="020F0502020204030204" pitchFamily="34" charset="0"/>
                <a:hlinkClick r:id="rId5"/>
              </a:rPr>
              <a:t>inside-amazons-new-store/</a:t>
            </a:r>
            <a:r>
              <a:rPr lang="en-US" dirty="0" smtClean="0">
                <a:latin typeface="Calibri" panose="020F0502020204030204" pitchFamily="34" charset="0"/>
                <a:cs typeface="Calibri" panose="020F0502020204030204" pitchFamily="34" charset="0"/>
              </a:rPr>
              <a:t> </a:t>
            </a:r>
            <a:endParaRPr lang="en-US" b="0" dirty="0" smtClean="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5807" y="3563011"/>
            <a:ext cx="3017520" cy="3221202"/>
          </a:xfrm>
          <a:prstGeom prst="rect">
            <a:avLst/>
          </a:prstGeom>
          <a:ln w="19050">
            <a:solidFill>
              <a:schemeClr val="tx1"/>
            </a:solidFill>
          </a:ln>
        </p:spPr>
      </p:pic>
    </p:spTree>
    <p:extLst>
      <p:ext uri="{BB962C8B-B14F-4D97-AF65-F5344CB8AC3E}">
        <p14:creationId xmlns:p14="http://schemas.microsoft.com/office/powerpoint/2010/main" val="2801846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Interwebs</a:t>
            </a:r>
            <a:r>
              <a:rPr lang="en-US" dirty="0" smtClean="0"/>
              <a:t>?</a:t>
            </a:r>
            <a:endParaRPr lang="en-US" dirty="0"/>
          </a:p>
        </p:txBody>
      </p:sp>
      <p:sp>
        <p:nvSpPr>
          <p:cNvPr id="3" name="Content Placeholder 2"/>
          <p:cNvSpPr>
            <a:spLocks noGrp="1"/>
          </p:cNvSpPr>
          <p:nvPr>
            <p:ph idx="1"/>
          </p:nvPr>
        </p:nvSpPr>
        <p:spPr/>
        <p:txBody>
          <a:bodyPr/>
          <a:lstStyle/>
          <a:p>
            <a:r>
              <a:rPr lang="en-US" dirty="0" smtClean="0"/>
              <a:t>The Internet vs. The World Wide Web (WWW)</a:t>
            </a:r>
          </a:p>
          <a:p>
            <a:pPr lvl="1"/>
            <a:r>
              <a:rPr lang="en-US" dirty="0" smtClean="0"/>
              <a:t>Is there a difference?</a:t>
            </a:r>
          </a:p>
          <a:p>
            <a:pPr lvl="2"/>
            <a:endParaRPr lang="en-US" dirty="0"/>
          </a:p>
          <a:p>
            <a:r>
              <a:rPr lang="en-US" dirty="0"/>
              <a:t>The </a:t>
            </a:r>
            <a:r>
              <a:rPr lang="en-US" dirty="0">
                <a:solidFill>
                  <a:srgbClr val="FF0000"/>
                </a:solidFill>
              </a:rPr>
              <a:t>Internet</a:t>
            </a:r>
            <a:r>
              <a:rPr lang="en-US" dirty="0"/>
              <a:t>:  All of the </a:t>
            </a:r>
            <a:r>
              <a:rPr lang="en-US" i="1" dirty="0" smtClean="0"/>
              <a:t>hardware</a:t>
            </a:r>
            <a:r>
              <a:rPr lang="en-US" dirty="0" smtClean="0"/>
              <a:t> and </a:t>
            </a:r>
            <a:r>
              <a:rPr lang="en-US" i="1" dirty="0" smtClean="0"/>
              <a:t>data</a:t>
            </a:r>
            <a:r>
              <a:rPr lang="en-US" dirty="0" smtClean="0"/>
              <a:t> associated with the network of all networks (wires, fibers, switches, routers, servers, files, etc.)</a:t>
            </a:r>
          </a:p>
          <a:p>
            <a:pPr lvl="2"/>
            <a:endParaRPr lang="en-US" dirty="0"/>
          </a:p>
          <a:p>
            <a:r>
              <a:rPr lang="en-US" dirty="0" smtClean="0"/>
              <a:t>The </a:t>
            </a:r>
            <a:r>
              <a:rPr lang="en-US" dirty="0" smtClean="0">
                <a:solidFill>
                  <a:srgbClr val="FF0000"/>
                </a:solidFill>
              </a:rPr>
              <a:t>World Wide Web</a:t>
            </a:r>
            <a:r>
              <a:rPr lang="en-US" dirty="0" smtClean="0"/>
              <a:t>:  The system used to </a:t>
            </a:r>
            <a:r>
              <a:rPr lang="en-US" i="1" dirty="0" smtClean="0"/>
              <a:t>access</a:t>
            </a:r>
            <a:r>
              <a:rPr lang="en-US" dirty="0" smtClean="0"/>
              <a:t> the Internet (data transmission via browsers, web servers, web services, etc.)</a:t>
            </a:r>
          </a:p>
          <a:p>
            <a:pPr lvl="2"/>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10</a:t>
            </a:fld>
            <a:endParaRPr lang="en-US"/>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2543400" y="2500200"/>
              <a:ext cx="4537440" cy="610200"/>
            </p14:xfrm>
          </p:contentPart>
        </mc:Choice>
        <mc:Fallback>
          <p:pic>
            <p:nvPicPr>
              <p:cNvPr id="7" name="Ink 6"/>
              <p:cNvPicPr/>
              <p:nvPr/>
            </p:nvPicPr>
            <p:blipFill>
              <a:blip r:embed="rId3"/>
              <a:stretch>
                <a:fillRect/>
              </a:stretch>
            </p:blipFill>
            <p:spPr>
              <a:xfrm>
                <a:off x="2536560" y="2494440"/>
                <a:ext cx="4548600" cy="621720"/>
              </a:xfrm>
              <a:prstGeom prst="rect">
                <a:avLst/>
              </a:prstGeom>
            </p:spPr>
          </p:pic>
        </mc:Fallback>
      </mc:AlternateContent>
    </p:spTree>
    <p:extLst>
      <p:ext uri="{BB962C8B-B14F-4D97-AF65-F5344CB8AC3E}">
        <p14:creationId xmlns:p14="http://schemas.microsoft.com/office/powerpoint/2010/main" val="9909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Accessibility</a:t>
            </a:r>
            <a:endParaRPr lang="en-US" dirty="0"/>
          </a:p>
        </p:txBody>
      </p:sp>
      <p:sp>
        <p:nvSpPr>
          <p:cNvPr id="3" name="Content Placeholder 2"/>
          <p:cNvSpPr>
            <a:spLocks noGrp="1"/>
          </p:cNvSpPr>
          <p:nvPr>
            <p:ph idx="1"/>
          </p:nvPr>
        </p:nvSpPr>
        <p:spPr/>
        <p:txBody>
          <a:bodyPr/>
          <a:lstStyle/>
          <a:p>
            <a:r>
              <a:rPr lang="en-US" dirty="0" smtClean="0"/>
              <a:t>Can now get Internet almost anywhere:</a:t>
            </a:r>
          </a:p>
          <a:p>
            <a:pPr lvl="1"/>
            <a:r>
              <a:rPr lang="en-US" dirty="0" smtClean="0"/>
              <a:t>On a bus</a:t>
            </a:r>
          </a:p>
          <a:p>
            <a:pPr lvl="1"/>
            <a:r>
              <a:rPr lang="en-US" dirty="0" smtClean="0"/>
              <a:t>On a plane</a:t>
            </a:r>
          </a:p>
          <a:p>
            <a:pPr lvl="1"/>
            <a:r>
              <a:rPr lang="en-US" dirty="0" smtClean="0"/>
              <a:t>On a mountain</a:t>
            </a:r>
          </a:p>
          <a:p>
            <a:pPr lvl="1"/>
            <a:r>
              <a:rPr lang="en-US" dirty="0" smtClean="0"/>
              <a:t>In outer space</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11</a:t>
            </a:fld>
            <a:endParaRPr lang="en-US"/>
          </a:p>
        </p:txBody>
      </p:sp>
      <p:grpSp>
        <p:nvGrpSpPr>
          <p:cNvPr id="5" name="Group 4"/>
          <p:cNvGrpSpPr>
            <a:grpSpLocks noChangeAspect="1"/>
          </p:cNvGrpSpPr>
          <p:nvPr/>
        </p:nvGrpSpPr>
        <p:grpSpPr>
          <a:xfrm>
            <a:off x="6756894" y="1943291"/>
            <a:ext cx="1439727" cy="1473127"/>
            <a:chOff x="5496344" y="2398764"/>
            <a:chExt cx="893668" cy="91440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842" t="4285" r="14962" b="4393"/>
            <a:stretch/>
          </p:blipFill>
          <p:spPr>
            <a:xfrm>
              <a:off x="5496344" y="2398764"/>
              <a:ext cx="630990" cy="914400"/>
            </a:xfrm>
            <a:prstGeom prst="rect">
              <a:avLst/>
            </a:prstGeom>
          </p:spPr>
        </p:pic>
        <p:sp>
          <p:nvSpPr>
            <p:cNvPr id="7" name="TextBox 6"/>
            <p:cNvSpPr txBox="1"/>
            <p:nvPr/>
          </p:nvSpPr>
          <p:spPr>
            <a:xfrm rot="5400000">
              <a:off x="5840385" y="2731787"/>
              <a:ext cx="850898" cy="248356"/>
            </a:xfrm>
            <a:prstGeom prst="rect">
              <a:avLst/>
            </a:prstGeom>
            <a:noFill/>
          </p:spPr>
          <p:txBody>
            <a:bodyPr wrap="none" rtlCol="0">
              <a:spAutoFit/>
            </a:bodyPr>
            <a:lstStyle/>
            <a:p>
              <a:pPr algn="ctr"/>
              <a:r>
                <a:rPr lang="en-US" sz="2000" dirty="0" smtClean="0">
                  <a:solidFill>
                    <a:schemeClr val="tx1"/>
                  </a:solidFill>
                  <a:latin typeface="Calibri" panose="020F0502020204030204" pitchFamily="34" charset="0"/>
                  <a:cs typeface="Calibri" panose="020F0502020204030204" pitchFamily="34" charset="0"/>
                </a:rPr>
                <a:t>united.com</a:t>
              </a:r>
              <a:endParaRPr lang="en-US" sz="2000" dirty="0">
                <a:solidFill>
                  <a:schemeClr val="tx1"/>
                </a:solidFill>
                <a:latin typeface="Calibri" panose="020F0502020204030204" pitchFamily="34" charset="0"/>
                <a:cs typeface="Calibri" panose="020F0502020204030204" pitchFamily="34" charset="0"/>
              </a:endParaRPr>
            </a:p>
          </p:txBody>
        </p:sp>
      </p:grpSp>
      <p:grpSp>
        <p:nvGrpSpPr>
          <p:cNvPr id="8" name="Group 7"/>
          <p:cNvGrpSpPr>
            <a:grpSpLocks noChangeAspect="1"/>
          </p:cNvGrpSpPr>
          <p:nvPr/>
        </p:nvGrpSpPr>
        <p:grpSpPr>
          <a:xfrm>
            <a:off x="4376421" y="1994444"/>
            <a:ext cx="1398953" cy="1473127"/>
            <a:chOff x="5521654" y="1235308"/>
            <a:chExt cx="868358" cy="91440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4962" t="16335" r="38262" b="3705"/>
            <a:stretch/>
          </p:blipFill>
          <p:spPr>
            <a:xfrm>
              <a:off x="5521654" y="1235308"/>
              <a:ext cx="605680" cy="914400"/>
            </a:xfrm>
            <a:prstGeom prst="rect">
              <a:avLst/>
            </a:prstGeom>
          </p:spPr>
        </p:pic>
        <p:sp>
          <p:nvSpPr>
            <p:cNvPr id="10" name="TextBox 9"/>
            <p:cNvSpPr txBox="1"/>
            <p:nvPr/>
          </p:nvSpPr>
          <p:spPr>
            <a:xfrm rot="5400000">
              <a:off x="5834335" y="1568329"/>
              <a:ext cx="862998" cy="248356"/>
            </a:xfrm>
            <a:prstGeom prst="rect">
              <a:avLst/>
            </a:prstGeom>
            <a:noFill/>
          </p:spPr>
          <p:txBody>
            <a:bodyPr wrap="none" rtlCol="0">
              <a:spAutoFit/>
            </a:bodyPr>
            <a:lstStyle/>
            <a:p>
              <a:pPr algn="ctr"/>
              <a:r>
                <a:rPr lang="en-US" sz="2000" dirty="0" err="1" smtClean="0">
                  <a:solidFill>
                    <a:schemeClr val="tx1"/>
                  </a:solidFill>
                  <a:latin typeface="Calibri" panose="020F0502020204030204" pitchFamily="34" charset="0"/>
                  <a:cs typeface="Calibri" panose="020F0502020204030204" pitchFamily="34" charset="0"/>
                  <a:hlinkClick r:id="rId4"/>
                </a:rPr>
                <a:t>StarTribune</a:t>
              </a:r>
              <a:endParaRPr lang="en-US" sz="2000" dirty="0">
                <a:solidFill>
                  <a:schemeClr val="tx1"/>
                </a:solidFill>
                <a:latin typeface="Calibri" panose="020F0502020204030204" pitchFamily="34" charset="0"/>
                <a:cs typeface="Calibri" panose="020F0502020204030204" pitchFamily="34" charset="0"/>
              </a:endParaRPr>
            </a:p>
          </p:txBody>
        </p:sp>
      </p:grpSp>
      <p:grpSp>
        <p:nvGrpSpPr>
          <p:cNvPr id="11" name="Group 10"/>
          <p:cNvGrpSpPr>
            <a:grpSpLocks noChangeAspect="1"/>
          </p:cNvGrpSpPr>
          <p:nvPr/>
        </p:nvGrpSpPr>
        <p:grpSpPr>
          <a:xfrm>
            <a:off x="1260274" y="3840612"/>
            <a:ext cx="3429893" cy="2651628"/>
            <a:chOff x="476823" y="2970124"/>
            <a:chExt cx="2129005" cy="1645920"/>
          </a:xfrm>
        </p:grpSpPr>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0673" r="34635" b="53629"/>
            <a:stretch/>
          </p:blipFill>
          <p:spPr>
            <a:xfrm>
              <a:off x="476823" y="2970124"/>
              <a:ext cx="1875182" cy="1645920"/>
            </a:xfrm>
            <a:prstGeom prst="rect">
              <a:avLst/>
            </a:prstGeom>
          </p:spPr>
        </p:pic>
        <p:sp>
          <p:nvSpPr>
            <p:cNvPr id="13" name="TextBox 12"/>
            <p:cNvSpPr txBox="1"/>
            <p:nvPr/>
          </p:nvSpPr>
          <p:spPr>
            <a:xfrm rot="5400000">
              <a:off x="2083543" y="3668906"/>
              <a:ext cx="796213" cy="248357"/>
            </a:xfrm>
            <a:prstGeom prst="rect">
              <a:avLst/>
            </a:prstGeom>
            <a:noFill/>
          </p:spPr>
          <p:txBody>
            <a:bodyPr wrap="none" rtlCol="0">
              <a:spAutoFit/>
            </a:bodyPr>
            <a:lstStyle/>
            <a:p>
              <a:pPr algn="ctr"/>
              <a:r>
                <a:rPr lang="en-US" sz="2000" dirty="0" smtClean="0">
                  <a:solidFill>
                    <a:schemeClr val="tx1"/>
                  </a:solidFill>
                  <a:latin typeface="Calibri" panose="020F0502020204030204" pitchFamily="34" charset="0"/>
                  <a:cs typeface="Calibri" panose="020F0502020204030204" pitchFamily="34" charset="0"/>
                  <a:hlinkClick r:id="rId6"/>
                </a:rPr>
                <a:t>Slash Gear</a:t>
              </a:r>
              <a:endParaRPr lang="en-US" sz="2000" dirty="0">
                <a:solidFill>
                  <a:schemeClr val="tx1"/>
                </a:solidFill>
                <a:latin typeface="Calibri" panose="020F0502020204030204" pitchFamily="34" charset="0"/>
                <a:cs typeface="Calibri" panose="020F0502020204030204" pitchFamily="34" charset="0"/>
              </a:endParaRPr>
            </a:p>
          </p:txBody>
        </p:sp>
      </p:grpSp>
      <p:grpSp>
        <p:nvGrpSpPr>
          <p:cNvPr id="14" name="Group 13"/>
          <p:cNvGrpSpPr>
            <a:grpSpLocks noChangeAspect="1"/>
          </p:cNvGrpSpPr>
          <p:nvPr/>
        </p:nvGrpSpPr>
        <p:grpSpPr>
          <a:xfrm>
            <a:off x="5075898" y="3840612"/>
            <a:ext cx="3687102" cy="2651628"/>
            <a:chOff x="3735911" y="2921453"/>
            <a:chExt cx="2288659" cy="1645920"/>
          </a:xfrm>
        </p:grpSpPr>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r="38068" b="10553"/>
            <a:stretch/>
          </p:blipFill>
          <p:spPr>
            <a:xfrm>
              <a:off x="3735911" y="2921453"/>
              <a:ext cx="2025982" cy="1645920"/>
            </a:xfrm>
            <a:prstGeom prst="rect">
              <a:avLst/>
            </a:prstGeom>
          </p:spPr>
        </p:pic>
        <p:sp>
          <p:nvSpPr>
            <p:cNvPr id="16" name="TextBox 15"/>
            <p:cNvSpPr txBox="1"/>
            <p:nvPr/>
          </p:nvSpPr>
          <p:spPr>
            <a:xfrm rot="5400000">
              <a:off x="5663060" y="3620236"/>
              <a:ext cx="474664" cy="248356"/>
            </a:xfrm>
            <a:prstGeom prst="rect">
              <a:avLst/>
            </a:prstGeom>
            <a:noFill/>
          </p:spPr>
          <p:txBody>
            <a:bodyPr wrap="none" rtlCol="0">
              <a:spAutoFit/>
            </a:bodyPr>
            <a:lstStyle/>
            <a:p>
              <a:pPr algn="ctr"/>
              <a:r>
                <a:rPr lang="en-US" sz="2000" dirty="0" smtClean="0">
                  <a:solidFill>
                    <a:schemeClr val="tx1"/>
                  </a:solidFill>
                  <a:latin typeface="Calibri" panose="020F0502020204030204" pitchFamily="34" charset="0"/>
                  <a:cs typeface="Calibri" panose="020F0502020204030204" pitchFamily="34" charset="0"/>
                </a:rPr>
                <a:t>NASA</a:t>
              </a:r>
              <a:endParaRPr lang="en-US" sz="2000" dirty="0">
                <a:solidFill>
                  <a:schemeClr val="tx1"/>
                </a:solidFill>
                <a:latin typeface="Calibri" panose="020F0502020204030204" pitchFamily="34" charset="0"/>
                <a:cs typeface="Calibri" panose="020F0502020204030204" pitchFamily="34" charset="0"/>
              </a:endParaRPr>
            </a:p>
          </p:txBody>
        </p:sp>
      </p:grpSp>
      <mc:AlternateContent xmlns:mc="http://schemas.openxmlformats.org/markup-compatibility/2006">
        <mc:Choice xmlns:p14="http://schemas.microsoft.com/office/powerpoint/2010/main" Requires="p14">
          <p:contentPart p14:bwMode="auto" r:id="rId8">
            <p14:nvContentPartPr>
              <p14:cNvPr id="19" name="Ink 18"/>
              <p14:cNvContentPartPr/>
              <p14:nvPr/>
            </p14:nvContentPartPr>
            <p14:xfrm>
              <a:off x="2958120" y="4298760"/>
              <a:ext cx="1455480" cy="1286280"/>
            </p14:xfrm>
          </p:contentPart>
        </mc:Choice>
        <mc:Fallback>
          <p:pic>
            <p:nvPicPr>
              <p:cNvPr id="19" name="Ink 18"/>
              <p:cNvPicPr/>
              <p:nvPr/>
            </p:nvPicPr>
            <p:blipFill>
              <a:blip r:embed="rId9"/>
              <a:stretch>
                <a:fillRect/>
              </a:stretch>
            </p:blipFill>
            <p:spPr>
              <a:xfrm>
                <a:off x="2952000" y="4291200"/>
                <a:ext cx="1470240" cy="1298520"/>
              </a:xfrm>
              <a:prstGeom prst="rect">
                <a:avLst/>
              </a:prstGeom>
            </p:spPr>
          </p:pic>
        </mc:Fallback>
      </mc:AlternateContent>
    </p:spTree>
    <p:extLst>
      <p:ext uri="{BB962C8B-B14F-4D97-AF65-F5344CB8AC3E}">
        <p14:creationId xmlns:p14="http://schemas.microsoft.com/office/powerpoint/2010/main" val="175920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Today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875" y="1362456"/>
            <a:ext cx="8366125" cy="4292185"/>
          </a:xfrm>
        </p:spPr>
      </p:pic>
      <p:sp>
        <p:nvSpPr>
          <p:cNvPr id="4" name="Slide Number Placeholder 3"/>
          <p:cNvSpPr>
            <a:spLocks noGrp="1"/>
          </p:cNvSpPr>
          <p:nvPr>
            <p:ph type="sldNum" sz="quarter" idx="10"/>
          </p:nvPr>
        </p:nvSpPr>
        <p:spPr/>
        <p:txBody>
          <a:bodyPr/>
          <a:lstStyle/>
          <a:p>
            <a:fld id="{B33B70AA-F8E5-4A91-98A9-9375775EC2AC}" type="slidenum">
              <a:rPr lang="en-US" smtClean="0"/>
              <a:t>12</a:t>
            </a:fld>
            <a:endParaRPr lang="en-US"/>
          </a:p>
        </p:txBody>
      </p:sp>
      <p:sp>
        <p:nvSpPr>
          <p:cNvPr id="5" name="TextBox 4"/>
          <p:cNvSpPr txBox="1"/>
          <p:nvPr/>
        </p:nvSpPr>
        <p:spPr>
          <a:xfrm>
            <a:off x="396875" y="5577840"/>
            <a:ext cx="8366760" cy="1097280"/>
          </a:xfrm>
          <a:prstGeom prst="rect">
            <a:avLst/>
          </a:prstGeom>
          <a:noFill/>
        </p:spPr>
        <p:txBody>
          <a:bodyPr wrap="square" rtlCol="0">
            <a:spAutoFit/>
          </a:bodyPr>
          <a:lstStyle/>
          <a:p>
            <a:pPr marL="68263"/>
            <a:r>
              <a:rPr lang="en-US" sz="2400" dirty="0">
                <a:solidFill>
                  <a:schemeClr val="tx1"/>
                </a:solidFill>
                <a:latin typeface="Calibri" panose="020F0502020204030204" pitchFamily="34" charset="0"/>
                <a:cs typeface="Calibri" panose="020F0502020204030204" pitchFamily="34" charset="0"/>
              </a:rPr>
              <a:t>Internet Usage as a Percentage of Population (</a:t>
            </a:r>
            <a:r>
              <a:rPr lang="en-US" sz="2400" dirty="0" smtClean="0">
                <a:solidFill>
                  <a:schemeClr val="tx1"/>
                </a:solidFill>
                <a:latin typeface="Calibri" panose="020F0502020204030204" pitchFamily="34" charset="0"/>
                <a:cs typeface="Calibri" panose="020F0502020204030204" pitchFamily="34" charset="0"/>
              </a:rPr>
              <a:t>2015)</a:t>
            </a:r>
          </a:p>
          <a:p>
            <a:pPr marL="68263"/>
            <a:r>
              <a:rPr lang="en-US" sz="1000" dirty="0" smtClean="0">
                <a:solidFill>
                  <a:schemeClr val="tx1"/>
                </a:solidFill>
                <a:latin typeface="Calibri" panose="020F0502020204030204" pitchFamily="34" charset="0"/>
                <a:cs typeface="Calibri" panose="020F0502020204030204" pitchFamily="34" charset="0"/>
              </a:rPr>
              <a:t>By Jeff Ogden (W163) - Own work, based on figures from the Wikipedia: List of countries by number of Internet users article in the English Wikipedia, which is in turn based on figures from the International Telecommunications Union (ITU) for 2010 (updated to use figures for 2012 on 28 June 2013). The source code of this SVG is valid. This vector image was created with a text editor. This vector image includes elements that have been taken or adapted from this:  BlankMap-World6.svg., CC BY-SA 3.0, https://commons.wikimedia.org/w/index.php?curid=19202338</a:t>
            </a:r>
            <a:endParaRPr lang="en-US" sz="1000" dirty="0">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697320" y="2210760"/>
              <a:ext cx="2387520" cy="1388520"/>
            </p14:xfrm>
          </p:contentPart>
        </mc:Choice>
        <mc:Fallback>
          <p:pic>
            <p:nvPicPr>
              <p:cNvPr id="7" name="Ink 6"/>
              <p:cNvPicPr/>
              <p:nvPr/>
            </p:nvPicPr>
            <p:blipFill>
              <a:blip r:embed="rId4"/>
              <a:stretch>
                <a:fillRect/>
              </a:stretch>
            </p:blipFill>
            <p:spPr>
              <a:xfrm>
                <a:off x="691200" y="2202120"/>
                <a:ext cx="2404080" cy="1402920"/>
              </a:xfrm>
              <a:prstGeom prst="rect">
                <a:avLst/>
              </a:prstGeom>
            </p:spPr>
          </p:pic>
        </mc:Fallback>
      </mc:AlternateContent>
    </p:spTree>
    <p:extLst>
      <p:ext uri="{BB962C8B-B14F-4D97-AF65-F5344CB8AC3E}">
        <p14:creationId xmlns:p14="http://schemas.microsoft.com/office/powerpoint/2010/main" val="742675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In the last two years, what’s the longest stretch of time you’ve gone without internet?</a:t>
            </a:r>
          </a:p>
          <a:p>
            <a:pPr lvl="1"/>
            <a:r>
              <a:rPr lang="en-US" dirty="0" smtClean="0"/>
              <a:t>Vote at </a:t>
            </a:r>
            <a:r>
              <a:rPr lang="en-US" dirty="0" smtClean="0">
                <a:hlinkClick r:id="rId2"/>
              </a:rPr>
              <a:t>http://PollEv.com/justinh</a:t>
            </a:r>
            <a:r>
              <a:rPr lang="en-US" dirty="0" smtClean="0"/>
              <a:t> </a:t>
            </a:r>
          </a:p>
          <a:p>
            <a:pPr lvl="2"/>
            <a:endParaRPr lang="en-US" dirty="0"/>
          </a:p>
          <a:p>
            <a:pPr marL="914400" indent="-514350">
              <a:buSzPct val="100000"/>
              <a:buFont typeface="+mj-lt"/>
              <a:buAutoNum type="alphaUcPeriod"/>
            </a:pPr>
            <a:r>
              <a:rPr lang="en-US" b="1" dirty="0" smtClean="0">
                <a:solidFill>
                  <a:srgbClr val="FF9900"/>
                </a:solidFill>
              </a:rPr>
              <a:t>Several Hours</a:t>
            </a:r>
            <a:endParaRPr lang="en-US" b="1" baseline="-25000" dirty="0">
              <a:solidFill>
                <a:srgbClr val="FF9900"/>
              </a:solidFill>
            </a:endParaRPr>
          </a:p>
          <a:p>
            <a:pPr marL="914400" indent="-514350">
              <a:buSzPct val="100000"/>
              <a:buFont typeface="+mj-lt"/>
              <a:buAutoNum type="alphaUcPeriod"/>
            </a:pPr>
            <a:r>
              <a:rPr lang="en-US" b="1" dirty="0" smtClean="0">
                <a:solidFill>
                  <a:srgbClr val="00B050"/>
                </a:solidFill>
              </a:rPr>
              <a:t>1-2 days</a:t>
            </a:r>
            <a:endParaRPr lang="en-US" b="1" baseline="-25000" dirty="0">
              <a:solidFill>
                <a:srgbClr val="00B050"/>
              </a:solidFill>
            </a:endParaRPr>
          </a:p>
          <a:p>
            <a:pPr marL="914400" indent="-514350">
              <a:buSzPct val="100000"/>
              <a:buFont typeface="+mj-lt"/>
              <a:buAutoNum type="alphaUcPeriod"/>
            </a:pPr>
            <a:r>
              <a:rPr lang="en-US" b="1" dirty="0" smtClean="0">
                <a:solidFill>
                  <a:srgbClr val="FF3399"/>
                </a:solidFill>
              </a:rPr>
              <a:t>More than 2 days</a:t>
            </a:r>
            <a:endParaRPr lang="en-US" b="1" baseline="-25000" dirty="0">
              <a:solidFill>
                <a:srgbClr val="FF3399"/>
              </a:solidFill>
            </a:endParaRPr>
          </a:p>
          <a:p>
            <a:pPr marL="914400" indent="-514350">
              <a:buSzPct val="100000"/>
              <a:buFont typeface="+mj-lt"/>
              <a:buAutoNum type="alphaUcPeriod"/>
            </a:pPr>
            <a:r>
              <a:rPr lang="en-US" b="1" dirty="0" smtClean="0">
                <a:solidFill>
                  <a:srgbClr val="00B0F0"/>
                </a:solidFill>
              </a:rPr>
              <a:t>Several weeks</a:t>
            </a:r>
            <a:endParaRPr lang="en-US" b="1" baseline="-25000" dirty="0">
              <a:solidFill>
                <a:srgbClr val="00B0F0"/>
              </a:solidFill>
            </a:endParaRPr>
          </a:p>
          <a:p>
            <a:pPr marL="914400" indent="-514350">
              <a:buSzPct val="100000"/>
              <a:buFont typeface="+mj-lt"/>
              <a:buAutoNum type="alphaUcPeriod"/>
            </a:pPr>
            <a:r>
              <a:rPr lang="en-US" b="1" dirty="0" smtClean="0">
                <a:solidFill>
                  <a:srgbClr val="996633"/>
                </a:solidFill>
              </a:rPr>
              <a:t>More than several weeks</a:t>
            </a:r>
            <a:endParaRPr lang="en-US" b="1" baseline="-25000" dirty="0">
              <a:solidFill>
                <a:srgbClr val="996633"/>
              </a:solidFill>
            </a:endParaRPr>
          </a:p>
          <a:p>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13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100" y="3246120"/>
            <a:ext cx="2319338" cy="2319338"/>
          </a:xfrm>
          <a:prstGeom prst="rect">
            <a:avLst/>
          </a:prstGeom>
        </p:spPr>
      </p:pic>
    </p:spTree>
    <p:extLst>
      <p:ext uri="{BB962C8B-B14F-4D97-AF65-F5344CB8AC3E}">
        <p14:creationId xmlns:p14="http://schemas.microsoft.com/office/powerpoint/2010/main" val="413412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Responses</a:t>
            </a:r>
            <a:endParaRPr lang="en-US" dirty="0"/>
          </a:p>
        </p:txBody>
      </p:sp>
      <p:sp>
        <p:nvSpPr>
          <p:cNvPr id="3" name="Content Placeholder 2"/>
          <p:cNvSpPr>
            <a:spLocks noGrp="1"/>
          </p:cNvSpPr>
          <p:nvPr>
            <p:ph idx="1"/>
          </p:nvPr>
        </p:nvSpPr>
        <p:spPr/>
        <p:txBody>
          <a:bodyPr/>
          <a:lstStyle/>
          <a:p>
            <a:r>
              <a:rPr lang="en-US" dirty="0" smtClean="0"/>
              <a:t>Why no Internet</a:t>
            </a:r>
            <a:r>
              <a:rPr lang="en-US" dirty="0" smtClean="0"/>
              <a:t>?</a:t>
            </a:r>
          </a:p>
          <a:p>
            <a:pPr lvl="1"/>
            <a:r>
              <a:rPr lang="en-US" dirty="0" smtClean="0"/>
              <a:t>Backpacking</a:t>
            </a:r>
          </a:p>
          <a:p>
            <a:pPr lvl="1"/>
            <a:r>
              <a:rPr lang="en-US" dirty="0" smtClean="0"/>
              <a:t>Music festival – flip phone instead</a:t>
            </a:r>
          </a:p>
          <a:p>
            <a:pPr lvl="1"/>
            <a:r>
              <a:rPr lang="en-US" dirty="0" smtClean="0"/>
              <a:t>Mission trip with no service (island)</a:t>
            </a:r>
          </a:p>
          <a:p>
            <a:pPr lvl="1"/>
            <a:r>
              <a:rPr lang="en-US" dirty="0" smtClean="0"/>
              <a:t>Camping</a:t>
            </a:r>
          </a:p>
          <a:p>
            <a:pPr lvl="1"/>
            <a:r>
              <a:rPr lang="en-US" dirty="0" smtClean="0"/>
              <a:t>No service in Korea</a:t>
            </a:r>
          </a:p>
          <a:p>
            <a:pPr lvl="1"/>
            <a:r>
              <a:rPr lang="en-US" dirty="0" smtClean="0"/>
              <a:t>Avoid electronic devices altogether</a:t>
            </a:r>
          </a:p>
          <a:p>
            <a:pPr lvl="1"/>
            <a:r>
              <a:rPr lang="en-US" dirty="0" smtClean="0"/>
              <a:t>Electrical outage</a:t>
            </a: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B33B70AA-F8E5-4A91-98A9-9375775EC2AC}" type="slidenum">
              <a:rPr lang="en-US" smtClean="0"/>
              <a:t>14</a:t>
            </a:fld>
            <a:endParaRPr lang="en-US"/>
          </a:p>
        </p:txBody>
      </p:sp>
    </p:spTree>
    <p:extLst>
      <p:ext uri="{BB962C8B-B14F-4D97-AF65-F5344CB8AC3E}">
        <p14:creationId xmlns:p14="http://schemas.microsoft.com/office/powerpoint/2010/main" val="540463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Networks</a:t>
            </a:r>
          </a:p>
          <a:p>
            <a:r>
              <a:rPr lang="en-US" b="1" dirty="0" smtClean="0">
                <a:solidFill>
                  <a:srgbClr val="4B2A85"/>
                </a:solidFill>
              </a:rPr>
              <a:t>Growth of the Internet</a:t>
            </a:r>
          </a:p>
          <a:p>
            <a:r>
              <a:rPr lang="en-US" dirty="0" smtClean="0"/>
              <a:t>Sending Information</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15</a:t>
            </a:fld>
            <a:endParaRPr lang="en-US"/>
          </a:p>
        </p:txBody>
      </p:sp>
    </p:spTree>
    <p:extLst>
      <p:ext uri="{BB962C8B-B14F-4D97-AF65-F5344CB8AC3E}">
        <p14:creationId xmlns:p14="http://schemas.microsoft.com/office/powerpoint/2010/main" val="1242231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DoD and Computer Networks</a:t>
            </a:r>
            <a:endParaRPr lang="en-US" dirty="0"/>
          </a:p>
        </p:txBody>
      </p:sp>
      <p:sp>
        <p:nvSpPr>
          <p:cNvPr id="3" name="Content Placeholder 2"/>
          <p:cNvSpPr>
            <a:spLocks noGrp="1"/>
          </p:cNvSpPr>
          <p:nvPr>
            <p:ph idx="1"/>
          </p:nvPr>
        </p:nvSpPr>
        <p:spPr/>
        <p:txBody>
          <a:bodyPr/>
          <a:lstStyle/>
          <a:p>
            <a:r>
              <a:rPr lang="en-US" sz="2400" dirty="0" smtClean="0"/>
              <a:t>The Department of Defense (DoD) observed that central offices made communication network vulnerable to attack</a:t>
            </a:r>
          </a:p>
          <a:p>
            <a:pPr lvl="1"/>
            <a:r>
              <a:rPr lang="en-US" sz="2000" dirty="0" smtClean="0"/>
              <a:t>1950s – The Cold War</a:t>
            </a:r>
          </a:p>
          <a:p>
            <a:pPr lvl="1"/>
            <a:r>
              <a:rPr lang="en-US" sz="2000" dirty="0" smtClean="0"/>
              <a:t>Can we build a more robust, </a:t>
            </a:r>
            <a:r>
              <a:rPr lang="en-US" sz="2000" dirty="0" smtClean="0">
                <a:solidFill>
                  <a:srgbClr val="FF0000"/>
                </a:solidFill>
              </a:rPr>
              <a:t>decentralized</a:t>
            </a:r>
            <a:r>
              <a:rPr lang="en-US" sz="2000" dirty="0" smtClean="0"/>
              <a:t> system?</a:t>
            </a:r>
            <a:endParaRPr lang="en-US" sz="2000" dirty="0"/>
          </a:p>
        </p:txBody>
      </p:sp>
      <p:sp>
        <p:nvSpPr>
          <p:cNvPr id="4" name="Slide Number Placeholder 3"/>
          <p:cNvSpPr>
            <a:spLocks noGrp="1"/>
          </p:cNvSpPr>
          <p:nvPr>
            <p:ph type="sldNum" sz="quarter" idx="10"/>
          </p:nvPr>
        </p:nvSpPr>
        <p:spPr/>
        <p:txBody>
          <a:bodyPr/>
          <a:lstStyle/>
          <a:p>
            <a:fld id="{B33B70AA-F8E5-4A91-98A9-9375775EC2AC}" type="slidenum">
              <a:rPr lang="en-US" smtClean="0"/>
              <a:t>16</a:t>
            </a:fld>
            <a:endParaRPr lang="en-US"/>
          </a:p>
        </p:txBody>
      </p:sp>
      <p:sp>
        <p:nvSpPr>
          <p:cNvPr id="6" name="TextBox 5"/>
          <p:cNvSpPr txBox="1"/>
          <p:nvPr/>
        </p:nvSpPr>
        <p:spPr>
          <a:xfrm>
            <a:off x="7120329" y="4172143"/>
            <a:ext cx="1564852" cy="1323439"/>
          </a:xfrm>
          <a:prstGeom prst="rect">
            <a:avLst/>
          </a:prstGeom>
          <a:noFill/>
        </p:spPr>
        <p:txBody>
          <a:bodyPr wrap="none" rtlCol="0">
            <a:spAutoFit/>
          </a:bodyPr>
          <a:lstStyle/>
          <a:p>
            <a:r>
              <a:rPr lang="en" sz="1600" dirty="0">
                <a:solidFill>
                  <a:schemeClr val="tx1"/>
                </a:solidFill>
                <a:latin typeface="Calibri" panose="020F0502020204030204" pitchFamily="34" charset="0"/>
                <a:cs typeface="Calibri" panose="020F0502020204030204" pitchFamily="34" charset="0"/>
              </a:rPr>
              <a:t>Figure from </a:t>
            </a:r>
            <a:r>
              <a:rPr lang="en" sz="1600" dirty="0" smtClean="0">
                <a:solidFill>
                  <a:schemeClr val="tx1"/>
                </a:solidFill>
                <a:latin typeface="Calibri" panose="020F0502020204030204" pitchFamily="34" charset="0"/>
                <a:cs typeface="Calibri" panose="020F0502020204030204" pitchFamily="34" charset="0"/>
              </a:rPr>
              <a:t/>
            </a:r>
            <a:br>
              <a:rPr lang="en" sz="1600" dirty="0" smtClean="0">
                <a:solidFill>
                  <a:schemeClr val="tx1"/>
                </a:solidFill>
                <a:latin typeface="Calibri" panose="020F0502020204030204" pitchFamily="34" charset="0"/>
                <a:cs typeface="Calibri" panose="020F0502020204030204" pitchFamily="34" charset="0"/>
              </a:rPr>
            </a:br>
            <a:r>
              <a:rPr lang="en" sz="1600" u="sng" dirty="0" smtClean="0">
                <a:solidFill>
                  <a:schemeClr val="tx1"/>
                </a:solidFill>
                <a:latin typeface="Calibri" panose="020F0502020204030204" pitchFamily="34" charset="0"/>
                <a:cs typeface="Calibri" panose="020F0502020204030204" pitchFamily="34" charset="0"/>
                <a:hlinkClick r:id="rId2"/>
              </a:rPr>
              <a:t>Computer </a:t>
            </a:r>
            <a:br>
              <a:rPr lang="en" sz="1600" u="sng" dirty="0" smtClean="0">
                <a:solidFill>
                  <a:schemeClr val="tx1"/>
                </a:solidFill>
                <a:latin typeface="Calibri" panose="020F0502020204030204" pitchFamily="34" charset="0"/>
                <a:cs typeface="Calibri" panose="020F0502020204030204" pitchFamily="34" charset="0"/>
                <a:hlinkClick r:id="rId2"/>
              </a:rPr>
            </a:br>
            <a:r>
              <a:rPr lang="en" sz="1600" u="sng" dirty="0" smtClean="0">
                <a:solidFill>
                  <a:schemeClr val="tx1"/>
                </a:solidFill>
                <a:latin typeface="Calibri" panose="020F0502020204030204" pitchFamily="34" charset="0"/>
                <a:cs typeface="Calibri" panose="020F0502020204030204" pitchFamily="34" charset="0"/>
                <a:hlinkClick r:id="rId2"/>
              </a:rPr>
              <a:t>Networks </a:t>
            </a:r>
            <a:r>
              <a:rPr lang="en" sz="1600" u="sng" dirty="0">
                <a:solidFill>
                  <a:schemeClr val="tx1"/>
                </a:solidFill>
                <a:latin typeface="Calibri" panose="020F0502020204030204" pitchFamily="34" charset="0"/>
                <a:cs typeface="Calibri" panose="020F0502020204030204" pitchFamily="34" charset="0"/>
                <a:hlinkClick r:id="rId2"/>
              </a:rPr>
              <a:t>by </a:t>
            </a:r>
            <a:r>
              <a:rPr lang="en" sz="1600" u="sng" dirty="0" smtClean="0">
                <a:solidFill>
                  <a:schemeClr val="tx1"/>
                </a:solidFill>
                <a:latin typeface="Calibri" panose="020F0502020204030204" pitchFamily="34" charset="0"/>
                <a:cs typeface="Calibri" panose="020F0502020204030204" pitchFamily="34" charset="0"/>
                <a:hlinkClick r:id="rId2"/>
              </a:rPr>
              <a:t/>
            </a:r>
            <a:br>
              <a:rPr lang="en" sz="1600" u="sng" dirty="0" smtClean="0">
                <a:solidFill>
                  <a:schemeClr val="tx1"/>
                </a:solidFill>
                <a:latin typeface="Calibri" panose="020F0502020204030204" pitchFamily="34" charset="0"/>
                <a:cs typeface="Calibri" panose="020F0502020204030204" pitchFamily="34" charset="0"/>
                <a:hlinkClick r:id="rId2"/>
              </a:rPr>
            </a:br>
            <a:r>
              <a:rPr lang="en" sz="1600" u="sng" dirty="0" smtClean="0">
                <a:solidFill>
                  <a:schemeClr val="tx1"/>
                </a:solidFill>
                <a:latin typeface="Calibri" panose="020F0502020204030204" pitchFamily="34" charset="0"/>
                <a:cs typeface="Calibri" panose="020F0502020204030204" pitchFamily="34" charset="0"/>
                <a:hlinkClick r:id="rId2"/>
              </a:rPr>
              <a:t>Tanenbaum </a:t>
            </a:r>
            <a:r>
              <a:rPr lang="en" sz="1600" u="sng" dirty="0">
                <a:solidFill>
                  <a:schemeClr val="tx1"/>
                </a:solidFill>
                <a:latin typeface="Calibri" panose="020F0502020204030204" pitchFamily="34" charset="0"/>
                <a:cs typeface="Calibri" panose="020F0502020204030204" pitchFamily="34" charset="0"/>
                <a:hlinkClick r:id="rId2"/>
              </a:rPr>
              <a:t>and </a:t>
            </a:r>
            <a:r>
              <a:rPr lang="en" sz="1600" u="sng" dirty="0" smtClean="0">
                <a:solidFill>
                  <a:schemeClr val="tx1"/>
                </a:solidFill>
                <a:latin typeface="Calibri" panose="020F0502020204030204" pitchFamily="34" charset="0"/>
                <a:cs typeface="Calibri" panose="020F0502020204030204" pitchFamily="34" charset="0"/>
                <a:hlinkClick r:id="rId2"/>
              </a:rPr>
              <a:t/>
            </a:r>
            <a:br>
              <a:rPr lang="en" sz="1600" u="sng" dirty="0" smtClean="0">
                <a:solidFill>
                  <a:schemeClr val="tx1"/>
                </a:solidFill>
                <a:latin typeface="Calibri" panose="020F0502020204030204" pitchFamily="34" charset="0"/>
                <a:cs typeface="Calibri" panose="020F0502020204030204" pitchFamily="34" charset="0"/>
                <a:hlinkClick r:id="rId2"/>
              </a:rPr>
            </a:br>
            <a:r>
              <a:rPr lang="en" sz="1600" u="sng" dirty="0" smtClean="0">
                <a:solidFill>
                  <a:schemeClr val="tx1"/>
                </a:solidFill>
                <a:latin typeface="Calibri" panose="020F0502020204030204" pitchFamily="34" charset="0"/>
                <a:cs typeface="Calibri" panose="020F0502020204030204" pitchFamily="34" charset="0"/>
                <a:hlinkClick r:id="rId2"/>
              </a:rPr>
              <a:t>Wetherall</a:t>
            </a:r>
            <a:endParaRPr lang="en" sz="1600" dirty="0">
              <a:solidFill>
                <a:schemeClr val="tx1"/>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689" y="2911062"/>
            <a:ext cx="5120640" cy="3845603"/>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p14:cNvContentPartPr/>
              <p14:nvPr/>
            </p14:nvContentPartPr>
            <p14:xfrm>
              <a:off x="796680" y="2869920"/>
              <a:ext cx="7360920" cy="2211120"/>
            </p14:xfrm>
          </p:contentPart>
        </mc:Choice>
        <mc:Fallback>
          <p:pic>
            <p:nvPicPr>
              <p:cNvPr id="9" name="Ink 8"/>
              <p:cNvPicPr/>
              <p:nvPr/>
            </p:nvPicPr>
            <p:blipFill>
              <a:blip r:embed="rId5"/>
              <a:stretch>
                <a:fillRect/>
              </a:stretch>
            </p:blipFill>
            <p:spPr>
              <a:xfrm>
                <a:off x="788760" y="2864880"/>
                <a:ext cx="7379280" cy="2225160"/>
              </a:xfrm>
              <a:prstGeom prst="rect">
                <a:avLst/>
              </a:prstGeom>
            </p:spPr>
          </p:pic>
        </mc:Fallback>
      </mc:AlternateContent>
    </p:spTree>
    <p:extLst>
      <p:ext uri="{BB962C8B-B14F-4D97-AF65-F5344CB8AC3E}">
        <p14:creationId xmlns:p14="http://schemas.microsoft.com/office/powerpoint/2010/main" val="2691529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ARPANET</a:t>
            </a:r>
            <a:endParaRPr lang="en-US" dirty="0"/>
          </a:p>
        </p:txBody>
      </p:sp>
      <p:sp>
        <p:nvSpPr>
          <p:cNvPr id="3" name="Content Placeholder 2"/>
          <p:cNvSpPr>
            <a:spLocks noGrp="1"/>
          </p:cNvSpPr>
          <p:nvPr>
            <p:ph idx="1"/>
          </p:nvPr>
        </p:nvSpPr>
        <p:spPr/>
        <p:txBody>
          <a:bodyPr/>
          <a:lstStyle/>
          <a:p>
            <a:r>
              <a:rPr lang="en-US" dirty="0" smtClean="0"/>
              <a:t>First 4 nodes of </a:t>
            </a:r>
            <a:r>
              <a:rPr lang="en-US" dirty="0">
                <a:hlinkClick r:id="rId3"/>
              </a:rPr>
              <a:t>ARPANET</a:t>
            </a:r>
            <a:r>
              <a:rPr lang="en-US" dirty="0"/>
              <a:t> connected in </a:t>
            </a:r>
            <a:r>
              <a:rPr lang="en-US" dirty="0" smtClean="0"/>
              <a:t>1969</a:t>
            </a:r>
          </a:p>
          <a:p>
            <a:pPr lvl="1"/>
            <a:r>
              <a:rPr lang="en-US" dirty="0" smtClean="0"/>
              <a:t>Stanford, UC Los Angeles, UC Santa Barbara, Utah</a:t>
            </a:r>
          </a:p>
          <a:p>
            <a:r>
              <a:rPr lang="en-US" dirty="0" smtClean="0"/>
              <a:t>By Sept. 1971, there were 18 nodes across the US</a:t>
            </a:r>
          </a:p>
          <a:p>
            <a:pPr lvl="1"/>
            <a:r>
              <a:rPr lang="en-US" dirty="0" smtClean="0"/>
              <a:t>Grew exponentially from there for a long, long time</a:t>
            </a:r>
          </a:p>
          <a:p>
            <a:pPr lvl="1"/>
            <a:r>
              <a:rPr lang="en-US" dirty="0" smtClean="0"/>
              <a:t>ARPANET superseded by </a:t>
            </a:r>
            <a:r>
              <a:rPr lang="en-US" dirty="0">
                <a:hlinkClick r:id="rId4"/>
              </a:rPr>
              <a:t>NSFNET</a:t>
            </a:r>
            <a:r>
              <a:rPr lang="en-US" dirty="0"/>
              <a:t> in ‘86, Internet in ‘91</a:t>
            </a:r>
          </a:p>
        </p:txBody>
      </p:sp>
      <p:sp>
        <p:nvSpPr>
          <p:cNvPr id="4" name="Slide Number Placeholder 3"/>
          <p:cNvSpPr>
            <a:spLocks noGrp="1"/>
          </p:cNvSpPr>
          <p:nvPr>
            <p:ph type="sldNum" sz="quarter" idx="10"/>
          </p:nvPr>
        </p:nvSpPr>
        <p:spPr/>
        <p:txBody>
          <a:bodyPr/>
          <a:lstStyle/>
          <a:p>
            <a:fld id="{B33B70AA-F8E5-4A91-98A9-9375775EC2AC}" type="slidenum">
              <a:rPr lang="en-US" smtClean="0"/>
              <a:t>17</a:t>
            </a:fld>
            <a:endParaRPr lang="en-US"/>
          </a:p>
        </p:txBody>
      </p:sp>
      <p:pic>
        <p:nvPicPr>
          <p:cNvPr id="9" name="Shape 387"/>
          <p:cNvPicPr preferRelativeResize="0">
            <a:picLocks noChangeAspect="1"/>
          </p:cNvPicPr>
          <p:nvPr/>
        </p:nvPicPr>
        <p:blipFill>
          <a:blip r:embed="rId5">
            <a:alphaModFix/>
          </a:blip>
          <a:stretch>
            <a:fillRect/>
          </a:stretch>
        </p:blipFill>
        <p:spPr>
          <a:xfrm>
            <a:off x="4023360" y="3848100"/>
            <a:ext cx="4837179" cy="2743200"/>
          </a:xfrm>
          <a:prstGeom prst="rect">
            <a:avLst/>
          </a:prstGeom>
          <a:noFill/>
          <a:ln>
            <a:noFill/>
          </a:ln>
        </p:spPr>
      </p:pic>
      <p:graphicFrame>
        <p:nvGraphicFramePr>
          <p:cNvPr id="11" name="Object 10"/>
          <p:cNvGraphicFramePr>
            <a:graphicFrameLocks noChangeAspect="1"/>
          </p:cNvGraphicFramePr>
          <p:nvPr>
            <p:extLst>
              <p:ext uri="{D42A27DB-BD31-4B8C-83A1-F6EECF244321}">
                <p14:modId xmlns:p14="http://schemas.microsoft.com/office/powerpoint/2010/main" val="4214414857"/>
              </p:ext>
            </p:extLst>
          </p:nvPr>
        </p:nvGraphicFramePr>
        <p:xfrm>
          <a:off x="274320" y="3848099"/>
          <a:ext cx="3446952" cy="2743200"/>
        </p:xfrm>
        <a:graphic>
          <a:graphicData uri="http://schemas.openxmlformats.org/presentationml/2006/ole">
            <mc:AlternateContent xmlns:mc="http://schemas.openxmlformats.org/markup-compatibility/2006">
              <mc:Choice xmlns:v="urn:schemas-microsoft-com:vml" Requires="v">
                <p:oleObj spid="_x0000_s1065" name="Image" r:id="rId6" imgW="9142560" imgH="7275960" progId="Photoshop.Image.18">
                  <p:embed/>
                </p:oleObj>
              </mc:Choice>
              <mc:Fallback>
                <p:oleObj name="Image" r:id="rId6" imgW="9142560" imgH="7275960" progId="Photoshop.Image.18">
                  <p:embed/>
                  <p:pic>
                    <p:nvPicPr>
                      <p:cNvPr id="0" name=""/>
                      <p:cNvPicPr/>
                      <p:nvPr/>
                    </p:nvPicPr>
                    <p:blipFill>
                      <a:blip r:embed="rId7"/>
                      <a:stretch>
                        <a:fillRect/>
                      </a:stretch>
                    </p:blipFill>
                    <p:spPr>
                      <a:xfrm>
                        <a:off x="274320" y="3848099"/>
                        <a:ext cx="3446952" cy="2743200"/>
                      </a:xfrm>
                      <a:prstGeom prst="rect">
                        <a:avLst/>
                      </a:prstGeom>
                    </p:spPr>
                  </p:pic>
                </p:oleObj>
              </mc:Fallback>
            </mc:AlternateContent>
          </a:graphicData>
        </a:graphic>
      </p:graphicFrame>
    </p:spTree>
    <p:extLst>
      <p:ext uri="{BB962C8B-B14F-4D97-AF65-F5344CB8AC3E}">
        <p14:creationId xmlns:p14="http://schemas.microsoft.com/office/powerpoint/2010/main" val="241973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the Internet</a:t>
            </a:r>
            <a:endParaRPr lang="en-US" dirty="0"/>
          </a:p>
        </p:txBody>
      </p:sp>
      <p:sp>
        <p:nvSpPr>
          <p:cNvPr id="3" name="Content Placeholder 2"/>
          <p:cNvSpPr>
            <a:spLocks noGrp="1"/>
          </p:cNvSpPr>
          <p:nvPr>
            <p:ph idx="1"/>
          </p:nvPr>
        </p:nvSpPr>
        <p:spPr/>
        <p:txBody>
          <a:bodyPr/>
          <a:lstStyle/>
          <a:p>
            <a:r>
              <a:rPr lang="en-US" dirty="0" smtClean="0"/>
              <a:t>The major point in building networks is </a:t>
            </a:r>
            <a:r>
              <a:rPr lang="en-US" i="1" dirty="0" smtClean="0"/>
              <a:t>agreement</a:t>
            </a:r>
            <a:endParaRPr lang="en-US" dirty="0" smtClean="0"/>
          </a:p>
          <a:p>
            <a:pPr lvl="1"/>
            <a:r>
              <a:rPr lang="en-US" dirty="0" smtClean="0"/>
              <a:t>The only way to get seamless integration</a:t>
            </a:r>
          </a:p>
          <a:p>
            <a:pPr lvl="2"/>
            <a:endParaRPr lang="en-US" dirty="0"/>
          </a:p>
          <a:p>
            <a:r>
              <a:rPr lang="en-US" dirty="0" smtClean="0">
                <a:solidFill>
                  <a:srgbClr val="FF0000"/>
                </a:solidFill>
              </a:rPr>
              <a:t>Open standards/protocols</a:t>
            </a:r>
            <a:r>
              <a:rPr lang="en-US" dirty="0" smtClean="0"/>
              <a:t> enabled rapid growth</a:t>
            </a:r>
          </a:p>
          <a:p>
            <a:pPr lvl="1"/>
            <a:r>
              <a:rPr lang="en-US" dirty="0" smtClean="0"/>
              <a:t>Internet Engineering Task Force (IETF)</a:t>
            </a:r>
          </a:p>
          <a:p>
            <a:pPr lvl="2"/>
            <a:r>
              <a:rPr lang="en-US" dirty="0" smtClean="0"/>
              <a:t>Request for Comments (RFC)</a:t>
            </a:r>
          </a:p>
          <a:p>
            <a:pPr lvl="1"/>
            <a:r>
              <a:rPr lang="en-US" dirty="0" smtClean="0"/>
              <a:t>World Wide Web Consortium (W3C)</a:t>
            </a:r>
          </a:p>
          <a:p>
            <a:pPr lvl="2"/>
            <a:r>
              <a:rPr lang="en-US" dirty="0" smtClean="0"/>
              <a:t>HTML</a:t>
            </a:r>
          </a:p>
          <a:p>
            <a:pPr lvl="1"/>
            <a:r>
              <a:rPr lang="en-US" dirty="0" smtClean="0"/>
              <a:t>International Standards Organization (ISO)</a:t>
            </a:r>
          </a:p>
          <a:p>
            <a:pPr lvl="2"/>
            <a:r>
              <a:rPr lang="en-US" dirty="0" smtClean="0"/>
              <a:t>JPEG, MPEG</a:t>
            </a:r>
          </a:p>
          <a:p>
            <a:pPr lvl="1"/>
            <a:r>
              <a:rPr lang="en-US" dirty="0" smtClean="0"/>
              <a:t>Institute of Electrical and Electronics Engineers (IEEE)</a:t>
            </a:r>
          </a:p>
          <a:p>
            <a:pPr lvl="2"/>
            <a:r>
              <a:rPr lang="en-US" dirty="0" err="1" smtClean="0"/>
              <a:t>WiFi</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18</a:t>
            </a:fld>
            <a:endParaRPr lang="en-US"/>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8244360" y="1340280"/>
              <a:ext cx="331200" cy="407880"/>
            </p14:xfrm>
          </p:contentPart>
        </mc:Choice>
        <mc:Fallback>
          <p:pic>
            <p:nvPicPr>
              <p:cNvPr id="6" name="Ink 5"/>
              <p:cNvPicPr/>
              <p:nvPr/>
            </p:nvPicPr>
            <p:blipFill>
              <a:blip r:embed="rId3"/>
              <a:stretch>
                <a:fillRect/>
              </a:stretch>
            </p:blipFill>
            <p:spPr>
              <a:xfrm>
                <a:off x="8238960" y="1335240"/>
                <a:ext cx="347400" cy="422280"/>
              </a:xfrm>
              <a:prstGeom prst="rect">
                <a:avLst/>
              </a:prstGeom>
            </p:spPr>
          </p:pic>
        </mc:Fallback>
      </mc:AlternateContent>
    </p:spTree>
    <p:extLst>
      <p:ext uri="{BB962C8B-B14F-4D97-AF65-F5344CB8AC3E}">
        <p14:creationId xmlns:p14="http://schemas.microsoft.com/office/powerpoint/2010/main" val="1193411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Networks</a:t>
            </a:r>
          </a:p>
          <a:p>
            <a:r>
              <a:rPr lang="en-US" dirty="0" smtClean="0"/>
              <a:t>Growth of the Internet</a:t>
            </a:r>
          </a:p>
          <a:p>
            <a:r>
              <a:rPr lang="en-US" b="1" dirty="0" smtClean="0">
                <a:solidFill>
                  <a:srgbClr val="4B2A85"/>
                </a:solidFill>
              </a:rPr>
              <a:t>Sending Information</a:t>
            </a:r>
            <a:endParaRPr lang="en-US" b="1" dirty="0">
              <a:solidFill>
                <a:srgbClr val="4B2A85"/>
              </a:solidFill>
            </a:endParaRPr>
          </a:p>
        </p:txBody>
      </p:sp>
      <p:sp>
        <p:nvSpPr>
          <p:cNvPr id="4" name="Slide Number Placeholder 3"/>
          <p:cNvSpPr>
            <a:spLocks noGrp="1"/>
          </p:cNvSpPr>
          <p:nvPr>
            <p:ph type="sldNum" sz="quarter" idx="10"/>
          </p:nvPr>
        </p:nvSpPr>
        <p:spPr/>
        <p:txBody>
          <a:bodyPr/>
          <a:lstStyle/>
          <a:p>
            <a:fld id="{B33B70AA-F8E5-4A91-98A9-9375775EC2AC}" type="slidenum">
              <a:rPr lang="en-US" smtClean="0"/>
              <a:t>19</a:t>
            </a:fld>
            <a:endParaRPr lang="en-US"/>
          </a:p>
        </p:txBody>
      </p:sp>
    </p:spTree>
    <p:extLst>
      <p:ext uri="{BB962C8B-B14F-4D97-AF65-F5344CB8AC3E}">
        <p14:creationId xmlns:p14="http://schemas.microsoft.com/office/powerpoint/2010/main" val="83882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a:t>Assignments:</a:t>
            </a:r>
          </a:p>
          <a:p>
            <a:pPr lvl="1"/>
            <a:r>
              <a:rPr lang="en-US" dirty="0" smtClean="0"/>
              <a:t>Jumping Monster due tonight (1/26)</a:t>
            </a:r>
          </a:p>
          <a:p>
            <a:pPr lvl="1"/>
            <a:r>
              <a:rPr lang="en-US" dirty="0" smtClean="0"/>
              <a:t>Creativity Planning (1/30)</a:t>
            </a:r>
          </a:p>
          <a:p>
            <a:pPr lvl="1"/>
            <a:r>
              <a:rPr lang="en-US" dirty="0" smtClean="0"/>
              <a:t>Creativity Assignment (2/2)</a:t>
            </a:r>
          </a:p>
          <a:p>
            <a:pPr lvl="2"/>
            <a:endParaRPr lang="en-US" dirty="0" smtClean="0"/>
          </a:p>
          <a:p>
            <a:r>
              <a:rPr lang="en-US" dirty="0" smtClean="0"/>
              <a:t>Midterm in class on Monday, 2/5</a:t>
            </a:r>
          </a:p>
          <a:p>
            <a:pPr lvl="1"/>
            <a:r>
              <a:rPr lang="en-US" dirty="0" smtClean="0"/>
              <a:t>1 sheet of notes (2-sided, letter, handwritten)</a:t>
            </a:r>
          </a:p>
          <a:p>
            <a:pPr lvl="1"/>
            <a:r>
              <a:rPr lang="en-US" dirty="0" smtClean="0"/>
              <a:t>Fill-in-the-blank(s), short answer questions, maybe simple drawing</a:t>
            </a:r>
          </a:p>
          <a:p>
            <a:pPr lvl="2"/>
            <a:r>
              <a:rPr lang="en-US" dirty="0"/>
              <a:t>Questions will cover lectures</a:t>
            </a:r>
            <a:r>
              <a:rPr lang="en-US" dirty="0" smtClean="0"/>
              <a:t>, worksheets, </a:t>
            </a:r>
            <a:r>
              <a:rPr lang="en-US" dirty="0"/>
              <a:t>assignments, and readings</a:t>
            </a:r>
          </a:p>
          <a:p>
            <a:pPr lvl="1"/>
            <a:r>
              <a:rPr lang="en-US" dirty="0" smtClean="0"/>
              <a:t>Midterm Review sheet covered in lab next week (2/1)</a:t>
            </a:r>
            <a:endParaRPr lang="en-US" dirty="0"/>
          </a:p>
        </p:txBody>
      </p:sp>
      <p:sp>
        <p:nvSpPr>
          <p:cNvPr id="4" name="Slide Number Placeholder 3"/>
          <p:cNvSpPr>
            <a:spLocks noGrp="1"/>
          </p:cNvSpPr>
          <p:nvPr>
            <p:ph type="sldNum" sz="quarter" idx="10"/>
          </p:nvPr>
        </p:nvSpPr>
        <p:spPr/>
        <p:txBody>
          <a:bodyPr/>
          <a:lstStyle/>
          <a:p>
            <a:fld id="{6940961B-239C-4B23-9F28-0B3499D3105F}" type="slidenum">
              <a:rPr lang="en-US" smtClean="0"/>
              <a:t>2</a:t>
            </a:fld>
            <a:endParaRPr lang="en-US"/>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103760" y="2275560"/>
              <a:ext cx="2136240" cy="56880"/>
            </p14:xfrm>
          </p:contentPart>
        </mc:Choice>
        <mc:Fallback>
          <p:pic>
            <p:nvPicPr>
              <p:cNvPr id="5" name="Ink 4"/>
              <p:cNvPicPr/>
              <p:nvPr/>
            </p:nvPicPr>
            <p:blipFill>
              <a:blip r:embed="rId3"/>
              <a:stretch>
                <a:fillRect/>
              </a:stretch>
            </p:blipFill>
            <p:spPr>
              <a:xfrm>
                <a:off x="1098000" y="2267280"/>
                <a:ext cx="2147400" cy="69480"/>
              </a:xfrm>
              <a:prstGeom prst="rect">
                <a:avLst/>
              </a:prstGeom>
            </p:spPr>
          </p:pic>
        </mc:Fallback>
      </mc:AlternateContent>
    </p:spTree>
    <p:extLst>
      <p:ext uri="{BB962C8B-B14F-4D97-AF65-F5344CB8AC3E}">
        <p14:creationId xmlns:p14="http://schemas.microsoft.com/office/powerpoint/2010/main" val="1312298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Analogy:  Mailing a Letter</a:t>
            </a:r>
            <a:endParaRPr lang="en-US" dirty="0"/>
          </a:p>
        </p:txBody>
      </p:sp>
      <p:sp>
        <p:nvSpPr>
          <p:cNvPr id="3" name="Content Placeholder 2"/>
          <p:cNvSpPr>
            <a:spLocks noGrp="1"/>
          </p:cNvSpPr>
          <p:nvPr>
            <p:ph idx="1"/>
          </p:nvPr>
        </p:nvSpPr>
        <p:spPr/>
        <p:txBody>
          <a:bodyPr/>
          <a:lstStyle/>
          <a:p>
            <a:r>
              <a:rPr lang="en-US" dirty="0" smtClean="0"/>
              <a:t>Want to send a letter to my parents</a:t>
            </a:r>
          </a:p>
          <a:p>
            <a:pPr marL="820674" lvl="1" indent="-457200">
              <a:buFont typeface="+mj-lt"/>
              <a:buAutoNum type="arabicParenR"/>
            </a:pPr>
            <a:r>
              <a:rPr lang="en-US" dirty="0" smtClean="0"/>
              <a:t>Write their unique address on the envelope</a:t>
            </a:r>
          </a:p>
          <a:p>
            <a:pPr marL="820674" lvl="1" indent="-457200">
              <a:buFont typeface="+mj-lt"/>
              <a:buAutoNum type="arabicParenR"/>
            </a:pPr>
            <a:r>
              <a:rPr lang="en-US" dirty="0" smtClean="0"/>
              <a:t>Stamp it</a:t>
            </a:r>
          </a:p>
          <a:p>
            <a:pPr marL="820674" lvl="1" indent="-457200">
              <a:buFont typeface="+mj-lt"/>
              <a:buAutoNum type="arabicParenR"/>
            </a:pPr>
            <a:r>
              <a:rPr lang="en-US" dirty="0" smtClean="0"/>
              <a:t>Drop it in a mailbox</a:t>
            </a:r>
          </a:p>
          <a:p>
            <a:pPr lvl="2"/>
            <a:endParaRPr lang="en-US" dirty="0"/>
          </a:p>
          <a:p>
            <a:r>
              <a:rPr lang="en-US" dirty="0" smtClean="0"/>
              <a:t>I rely on the </a:t>
            </a:r>
            <a:r>
              <a:rPr lang="en-US" i="1" dirty="0" smtClean="0"/>
              <a:t>abstraction</a:t>
            </a:r>
            <a:r>
              <a:rPr lang="en-US" dirty="0" smtClean="0"/>
              <a:t> that the US Postal Service will magically deliver the letter to the specified address</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20</a:t>
            </a:fld>
            <a:endParaRPr lang="en-US"/>
          </a:p>
        </p:txBody>
      </p:sp>
      <p:grpSp>
        <p:nvGrpSpPr>
          <p:cNvPr id="13" name="Group 12"/>
          <p:cNvGrpSpPr/>
          <p:nvPr/>
        </p:nvGrpSpPr>
        <p:grpSpPr>
          <a:xfrm>
            <a:off x="548640" y="4642758"/>
            <a:ext cx="8203773" cy="1740932"/>
            <a:chOff x="548640" y="4642758"/>
            <a:chExt cx="8203773" cy="174093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 y="4642758"/>
              <a:ext cx="1920240" cy="1371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857" y="4650685"/>
              <a:ext cx="1922804" cy="1371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9120" y="4642758"/>
              <a:ext cx="1918322" cy="1371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9360" y="4650685"/>
              <a:ext cx="2443053" cy="1371600"/>
            </a:xfrm>
            <a:prstGeom prst="rect">
              <a:avLst/>
            </a:prstGeom>
          </p:spPr>
        </p:pic>
        <p:sp>
          <p:nvSpPr>
            <p:cNvPr id="9" name="TextBox 8"/>
            <p:cNvSpPr txBox="1"/>
            <p:nvPr/>
          </p:nvSpPr>
          <p:spPr>
            <a:xfrm>
              <a:off x="1012781" y="6014358"/>
              <a:ext cx="993913" cy="369332"/>
            </a:xfrm>
            <a:prstGeom prst="rect">
              <a:avLst/>
            </a:prstGeom>
            <a:noFill/>
          </p:spPr>
          <p:txBody>
            <a:bodyPr wrap="square" rtlCol="0">
              <a:spAutoFit/>
            </a:bodyPr>
            <a:lstStyle/>
            <a:p>
              <a:pPr algn="ctr"/>
              <a:r>
                <a:rPr lang="en-US" dirty="0" smtClean="0">
                  <a:latin typeface="Calibri" pitchFamily="34" charset="0"/>
                </a:rPr>
                <a:t>1895</a:t>
              </a:r>
            </a:p>
          </p:txBody>
        </p:sp>
        <p:sp>
          <p:nvSpPr>
            <p:cNvPr id="10" name="TextBox 9"/>
            <p:cNvSpPr txBox="1"/>
            <p:nvPr/>
          </p:nvSpPr>
          <p:spPr>
            <a:xfrm>
              <a:off x="2934302" y="6014358"/>
              <a:ext cx="993913" cy="369332"/>
            </a:xfrm>
            <a:prstGeom prst="rect">
              <a:avLst/>
            </a:prstGeom>
            <a:noFill/>
          </p:spPr>
          <p:txBody>
            <a:bodyPr wrap="square" rtlCol="0">
              <a:spAutoFit/>
            </a:bodyPr>
            <a:lstStyle/>
            <a:p>
              <a:pPr algn="ctr"/>
              <a:r>
                <a:rPr lang="en-US" dirty="0" smtClean="0">
                  <a:latin typeface="Calibri" pitchFamily="34" charset="0"/>
                </a:rPr>
                <a:t>1913</a:t>
              </a:r>
            </a:p>
          </p:txBody>
        </p:sp>
        <p:sp>
          <p:nvSpPr>
            <p:cNvPr id="11" name="TextBox 10"/>
            <p:cNvSpPr txBox="1"/>
            <p:nvPr/>
          </p:nvSpPr>
          <p:spPr>
            <a:xfrm>
              <a:off x="4851001" y="6014358"/>
              <a:ext cx="993913" cy="369332"/>
            </a:xfrm>
            <a:prstGeom prst="rect">
              <a:avLst/>
            </a:prstGeom>
            <a:noFill/>
          </p:spPr>
          <p:txBody>
            <a:bodyPr wrap="square" rtlCol="0">
              <a:spAutoFit/>
            </a:bodyPr>
            <a:lstStyle/>
            <a:p>
              <a:pPr algn="ctr"/>
              <a:r>
                <a:rPr lang="en-US" dirty="0" smtClean="0">
                  <a:latin typeface="Calibri" pitchFamily="34" charset="0"/>
                </a:rPr>
                <a:t>1964</a:t>
              </a:r>
            </a:p>
          </p:txBody>
        </p:sp>
        <p:sp>
          <p:nvSpPr>
            <p:cNvPr id="12" name="TextBox 11"/>
            <p:cNvSpPr txBox="1"/>
            <p:nvPr/>
          </p:nvSpPr>
          <p:spPr>
            <a:xfrm>
              <a:off x="7038264" y="6014358"/>
              <a:ext cx="993913" cy="369332"/>
            </a:xfrm>
            <a:prstGeom prst="rect">
              <a:avLst/>
            </a:prstGeom>
            <a:noFill/>
          </p:spPr>
          <p:txBody>
            <a:bodyPr wrap="square" rtlCol="0">
              <a:spAutoFit/>
            </a:bodyPr>
            <a:lstStyle/>
            <a:p>
              <a:pPr algn="ctr"/>
              <a:r>
                <a:rPr lang="en-US" dirty="0" smtClean="0">
                  <a:latin typeface="Calibri" pitchFamily="34" charset="0"/>
                </a:rPr>
                <a:t>present</a:t>
              </a:r>
            </a:p>
          </p:txBody>
        </p:sp>
      </p:grpSp>
    </p:spTree>
    <p:extLst>
      <p:ext uri="{BB962C8B-B14F-4D97-AF65-F5344CB8AC3E}">
        <p14:creationId xmlns:p14="http://schemas.microsoft.com/office/powerpoint/2010/main" val="426642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Information?</a:t>
            </a:r>
            <a:endParaRPr lang="en-US" dirty="0"/>
          </a:p>
        </p:txBody>
      </p:sp>
      <p:sp>
        <p:nvSpPr>
          <p:cNvPr id="3" name="Content Placeholder 2"/>
          <p:cNvSpPr>
            <a:spLocks noGrp="1"/>
          </p:cNvSpPr>
          <p:nvPr>
            <p:ph idx="1"/>
          </p:nvPr>
        </p:nvSpPr>
        <p:spPr/>
        <p:txBody>
          <a:bodyPr/>
          <a:lstStyle/>
          <a:p>
            <a:r>
              <a:rPr lang="en-US" dirty="0" smtClean="0"/>
              <a:t>Remember that all digital information is sent as bits</a:t>
            </a:r>
          </a:p>
          <a:p>
            <a:pPr lvl="1"/>
            <a:r>
              <a:rPr lang="en-US" dirty="0" smtClean="0"/>
              <a:t>In order to make sense of anything, must follow communication </a:t>
            </a:r>
            <a:r>
              <a:rPr lang="en-US" i="1" dirty="0" smtClean="0"/>
              <a:t>protocols</a:t>
            </a:r>
          </a:p>
          <a:p>
            <a:pPr lvl="2"/>
            <a:endParaRPr lang="en-US" dirty="0" smtClean="0"/>
          </a:p>
          <a:p>
            <a:r>
              <a:rPr lang="en-US" dirty="0" smtClean="0"/>
              <a:t>Example protocols:</a:t>
            </a:r>
          </a:p>
          <a:p>
            <a:pPr lvl="1"/>
            <a:r>
              <a:rPr lang="en-US" dirty="0" smtClean="0"/>
              <a:t>Ethernet</a:t>
            </a:r>
          </a:p>
          <a:p>
            <a:pPr lvl="2"/>
            <a:r>
              <a:rPr lang="en-US" dirty="0" smtClean="0"/>
              <a:t>For physical connection in a LAN</a:t>
            </a:r>
          </a:p>
          <a:p>
            <a:pPr lvl="1"/>
            <a:r>
              <a:rPr lang="en-US" dirty="0" smtClean="0"/>
              <a:t>TCP/IP</a:t>
            </a:r>
          </a:p>
          <a:p>
            <a:pPr lvl="2"/>
            <a:r>
              <a:rPr lang="en-US" dirty="0" smtClean="0"/>
              <a:t>Transmission control protocol and internet protocol</a:t>
            </a:r>
          </a:p>
          <a:p>
            <a:pPr lvl="1"/>
            <a:r>
              <a:rPr lang="en-US" dirty="0" smtClean="0"/>
              <a:t>HTTP</a:t>
            </a:r>
          </a:p>
          <a:p>
            <a:pPr lvl="2"/>
            <a:r>
              <a:rPr lang="en-US" dirty="0" smtClean="0"/>
              <a:t>Hypertext transfer protocol for web pages</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21</a:t>
            </a:fld>
            <a:endParaRPr lang="en-US"/>
          </a:p>
        </p:txBody>
      </p:sp>
    </p:spTree>
    <p:extLst>
      <p:ext uri="{BB962C8B-B14F-4D97-AF65-F5344CB8AC3E}">
        <p14:creationId xmlns:p14="http://schemas.microsoft.com/office/powerpoint/2010/main" val="884530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Communication</a:t>
            </a:r>
            <a:endParaRPr lang="en-US" dirty="0"/>
          </a:p>
        </p:txBody>
      </p:sp>
      <p:sp>
        <p:nvSpPr>
          <p:cNvPr id="3" name="Content Placeholder 2"/>
          <p:cNvSpPr>
            <a:spLocks noGrp="1"/>
          </p:cNvSpPr>
          <p:nvPr>
            <p:ph idx="1"/>
          </p:nvPr>
        </p:nvSpPr>
        <p:spPr/>
        <p:txBody>
          <a:bodyPr/>
          <a:lstStyle/>
          <a:p>
            <a:pPr>
              <a:buSzPct val="100000"/>
              <a:buFont typeface="+mj-lt"/>
              <a:buAutoNum type="arabicParenR"/>
            </a:pPr>
            <a:r>
              <a:rPr lang="en-US" dirty="0" smtClean="0"/>
              <a:t>Break the information into lots of tiny pieces called </a:t>
            </a:r>
            <a:r>
              <a:rPr lang="en-US" dirty="0" smtClean="0">
                <a:solidFill>
                  <a:srgbClr val="FF0000"/>
                </a:solidFill>
              </a:rPr>
              <a:t>packets</a:t>
            </a:r>
            <a:r>
              <a:rPr lang="en-US" dirty="0" smtClean="0"/>
              <a:t>, about 1500 bytes long each</a:t>
            </a:r>
          </a:p>
          <a:p>
            <a:pPr>
              <a:buSzPct val="100000"/>
              <a:buFont typeface="+mj-lt"/>
              <a:buAutoNum type="arabicParenR"/>
            </a:pPr>
            <a:r>
              <a:rPr lang="en-US" dirty="0" smtClean="0"/>
              <a:t>Packets are sent through the network (passing through many different machines) to their destination</a:t>
            </a:r>
          </a:p>
          <a:p>
            <a:pPr>
              <a:buSzPct val="100000"/>
              <a:buFont typeface="+mj-lt"/>
              <a:buAutoNum type="arabicParenR"/>
            </a:pPr>
            <a:r>
              <a:rPr lang="en-US" dirty="0" smtClean="0"/>
              <a:t>The packets are reassembled on the other side</a:t>
            </a:r>
          </a:p>
          <a:p>
            <a:pPr lvl="2"/>
            <a:endParaRPr lang="en-US" dirty="0"/>
          </a:p>
          <a:p>
            <a:r>
              <a:rPr lang="en-US" dirty="0" smtClean="0"/>
              <a:t>Packets must contain:</a:t>
            </a:r>
          </a:p>
          <a:p>
            <a:pPr lvl="1"/>
            <a:r>
              <a:rPr lang="en-US" dirty="0" smtClean="0"/>
              <a:t>Destination address</a:t>
            </a:r>
          </a:p>
          <a:p>
            <a:pPr lvl="1"/>
            <a:r>
              <a:rPr lang="en-US" dirty="0" smtClean="0"/>
              <a:t>Sequence/piece number</a:t>
            </a:r>
          </a:p>
          <a:p>
            <a:pPr lvl="1"/>
            <a:r>
              <a:rPr lang="en-US" dirty="0" smtClean="0"/>
              <a:t>Content/data</a:t>
            </a:r>
          </a:p>
        </p:txBody>
      </p:sp>
      <p:sp>
        <p:nvSpPr>
          <p:cNvPr id="4" name="Slide Number Placeholder 3"/>
          <p:cNvSpPr>
            <a:spLocks noGrp="1"/>
          </p:cNvSpPr>
          <p:nvPr>
            <p:ph type="sldNum" sz="quarter" idx="10"/>
          </p:nvPr>
        </p:nvSpPr>
        <p:spPr/>
        <p:txBody>
          <a:bodyPr/>
          <a:lstStyle/>
          <a:p>
            <a:fld id="{B33B70AA-F8E5-4A91-98A9-9375775EC2AC}" type="slidenum">
              <a:rPr lang="en-US" smtClean="0"/>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75183815"/>
              </p:ext>
            </p:extLst>
          </p:nvPr>
        </p:nvGraphicFramePr>
        <p:xfrm>
          <a:off x="5130484" y="5943600"/>
          <a:ext cx="2743200" cy="518160"/>
        </p:xfrm>
        <a:graphic>
          <a:graphicData uri="http://schemas.openxmlformats.org/drawingml/2006/table">
            <a:tbl>
              <a:tblPr firstRow="1" bandRow="1">
                <a:tableStyleId>{5C22544A-7EE6-4342-B048-85BDC9FD1C3A}</a:tableStyleId>
              </a:tblPr>
              <a:tblGrid>
                <a:gridCol w="914400"/>
                <a:gridCol w="365760"/>
                <a:gridCol w="1463040"/>
              </a:tblGrid>
              <a:tr h="370840">
                <a:tc>
                  <a:txBody>
                    <a:bodyPr/>
                    <a:lstStyle/>
                    <a:p>
                      <a:r>
                        <a:rPr lang="en-US" sz="2800" dirty="0" err="1" smtClean="0">
                          <a:latin typeface="Calibri" panose="020F0502020204030204" pitchFamily="34" charset="0"/>
                          <a:cs typeface="Calibri" panose="020F0502020204030204" pitchFamily="34" charset="0"/>
                        </a:rPr>
                        <a:t>addr</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c>
                  <a:txBody>
                    <a:bodyPr/>
                    <a:lstStyle/>
                    <a:p>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c>
                  <a:txBody>
                    <a:bodyPr/>
                    <a:lstStyle/>
                    <a:p>
                      <a:r>
                        <a:rPr lang="en-US" sz="2800" dirty="0" smtClean="0">
                          <a:latin typeface="Calibri" panose="020F0502020204030204" pitchFamily="34" charset="0"/>
                          <a:cs typeface="Calibri" panose="020F0502020204030204" pitchFamily="34" charset="0"/>
                        </a:rPr>
                        <a:t>data</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r>
            </a:tbl>
          </a:graphicData>
        </a:graphic>
      </p:graphicFrame>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2823840" y="4789080"/>
              <a:ext cx="4067640" cy="1868760"/>
            </p14:xfrm>
          </p:contentPart>
        </mc:Choice>
        <mc:Fallback>
          <p:pic>
            <p:nvPicPr>
              <p:cNvPr id="6" name="Ink 5"/>
              <p:cNvPicPr/>
              <p:nvPr/>
            </p:nvPicPr>
            <p:blipFill>
              <a:blip r:embed="rId3"/>
              <a:stretch>
                <a:fillRect/>
              </a:stretch>
            </p:blipFill>
            <p:spPr>
              <a:xfrm>
                <a:off x="2818080" y="4781160"/>
                <a:ext cx="4078440" cy="1885320"/>
              </a:xfrm>
              <a:prstGeom prst="rect">
                <a:avLst/>
              </a:prstGeom>
            </p:spPr>
          </p:pic>
        </mc:Fallback>
      </mc:AlternateContent>
    </p:spTree>
    <p:extLst>
      <p:ext uri="{BB962C8B-B14F-4D97-AF65-F5344CB8AC3E}">
        <p14:creationId xmlns:p14="http://schemas.microsoft.com/office/powerpoint/2010/main" val="291848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Communication</a:t>
            </a:r>
            <a:endParaRPr lang="en-US" dirty="0"/>
          </a:p>
        </p:txBody>
      </p:sp>
      <p:sp>
        <p:nvSpPr>
          <p:cNvPr id="3" name="Content Placeholder 2"/>
          <p:cNvSpPr>
            <a:spLocks noGrp="1"/>
          </p:cNvSpPr>
          <p:nvPr>
            <p:ph idx="1"/>
          </p:nvPr>
        </p:nvSpPr>
        <p:spPr/>
        <p:txBody>
          <a:bodyPr/>
          <a:lstStyle/>
          <a:p>
            <a:pPr>
              <a:buSzPct val="100000"/>
              <a:buFont typeface="+mj-lt"/>
              <a:buAutoNum type="arabicParenR"/>
            </a:pPr>
            <a:r>
              <a:rPr lang="en-US" dirty="0" smtClean="0"/>
              <a:t>Break the information into lots of tiny pieces called </a:t>
            </a:r>
            <a:r>
              <a:rPr lang="en-US" dirty="0" smtClean="0">
                <a:solidFill>
                  <a:srgbClr val="FF0000"/>
                </a:solidFill>
              </a:rPr>
              <a:t>packets</a:t>
            </a:r>
            <a:r>
              <a:rPr lang="en-US" dirty="0" smtClean="0"/>
              <a:t>, about 1500 bytes long each</a:t>
            </a:r>
          </a:p>
          <a:p>
            <a:pPr>
              <a:buSzPct val="100000"/>
              <a:buFont typeface="+mj-lt"/>
              <a:buAutoNum type="arabicParenR"/>
            </a:pPr>
            <a:r>
              <a:rPr lang="en-US" dirty="0" smtClean="0"/>
              <a:t>Packets are sent through the network (passing through many different machines) to their destination</a:t>
            </a:r>
          </a:p>
          <a:p>
            <a:pPr>
              <a:buSzPct val="100000"/>
              <a:buFont typeface="+mj-lt"/>
              <a:buAutoNum type="arabicParenR"/>
            </a:pPr>
            <a:r>
              <a:rPr lang="en-US" dirty="0" smtClean="0"/>
              <a:t>The packets are reassembled on the other side</a:t>
            </a:r>
          </a:p>
          <a:p>
            <a:pPr lvl="2"/>
            <a:endParaRPr lang="en-US" dirty="0"/>
          </a:p>
          <a:p>
            <a:r>
              <a:rPr lang="en-US" b="1" dirty="0" smtClean="0"/>
              <a:t>Advantages:</a:t>
            </a:r>
          </a:p>
          <a:p>
            <a:pPr lvl="1"/>
            <a:r>
              <a:rPr lang="en-US" dirty="0" smtClean="0"/>
              <a:t>Packets can take separate routes</a:t>
            </a:r>
          </a:p>
          <a:p>
            <a:pPr lvl="2"/>
            <a:r>
              <a:rPr lang="en-US" dirty="0" smtClean="0"/>
              <a:t>Can even originate from different locations</a:t>
            </a:r>
          </a:p>
          <a:p>
            <a:pPr lvl="1"/>
            <a:r>
              <a:rPr lang="en-US" dirty="0" smtClean="0"/>
              <a:t>If packet is lost, only have to resend small amount of info</a:t>
            </a:r>
          </a:p>
        </p:txBody>
      </p:sp>
      <p:sp>
        <p:nvSpPr>
          <p:cNvPr id="4" name="Slide Number Placeholder 3"/>
          <p:cNvSpPr>
            <a:spLocks noGrp="1"/>
          </p:cNvSpPr>
          <p:nvPr>
            <p:ph type="sldNum" sz="quarter" idx="10"/>
          </p:nvPr>
        </p:nvSpPr>
        <p:spPr/>
        <p:txBody>
          <a:bodyPr/>
          <a:lstStyle/>
          <a:p>
            <a:fld id="{B33B70AA-F8E5-4A91-98A9-9375775EC2AC}" type="slidenum">
              <a:rPr lang="en-US" smtClean="0"/>
              <a:t>23</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391940882"/>
              </p:ext>
            </p:extLst>
          </p:nvPr>
        </p:nvGraphicFramePr>
        <p:xfrm>
          <a:off x="5130484" y="5943600"/>
          <a:ext cx="2743200" cy="518160"/>
        </p:xfrm>
        <a:graphic>
          <a:graphicData uri="http://schemas.openxmlformats.org/drawingml/2006/table">
            <a:tbl>
              <a:tblPr firstRow="1" bandRow="1">
                <a:tableStyleId>{5C22544A-7EE6-4342-B048-85BDC9FD1C3A}</a:tableStyleId>
              </a:tblPr>
              <a:tblGrid>
                <a:gridCol w="914400"/>
                <a:gridCol w="365760"/>
                <a:gridCol w="1463040"/>
              </a:tblGrid>
              <a:tr h="370840">
                <a:tc>
                  <a:txBody>
                    <a:bodyPr/>
                    <a:lstStyle/>
                    <a:p>
                      <a:r>
                        <a:rPr lang="en-US" sz="2800" dirty="0" err="1" smtClean="0">
                          <a:latin typeface="Calibri" panose="020F0502020204030204" pitchFamily="34" charset="0"/>
                          <a:cs typeface="Calibri" panose="020F0502020204030204" pitchFamily="34" charset="0"/>
                        </a:rPr>
                        <a:t>addr</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c>
                  <a:txBody>
                    <a:bodyPr/>
                    <a:lstStyle/>
                    <a:p>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c>
                  <a:txBody>
                    <a:bodyPr/>
                    <a:lstStyle/>
                    <a:p>
                      <a:r>
                        <a:rPr lang="en-US" sz="2800" dirty="0" smtClean="0">
                          <a:latin typeface="Calibri" panose="020F0502020204030204" pitchFamily="34" charset="0"/>
                          <a:cs typeface="Calibri" panose="020F0502020204030204" pitchFamily="34" charset="0"/>
                        </a:rPr>
                        <a:t>data</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r>
            </a:tbl>
          </a:graphicData>
        </a:graphic>
      </p:graphicFrame>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3336480" y="4974840"/>
              <a:ext cx="4681800" cy="833040"/>
            </p14:xfrm>
          </p:contentPart>
        </mc:Choice>
        <mc:Fallback>
          <p:pic>
            <p:nvPicPr>
              <p:cNvPr id="6" name="Ink 5"/>
              <p:cNvPicPr/>
              <p:nvPr/>
            </p:nvPicPr>
            <p:blipFill>
              <a:blip r:embed="rId3"/>
              <a:stretch>
                <a:fillRect/>
              </a:stretch>
            </p:blipFill>
            <p:spPr>
              <a:xfrm>
                <a:off x="3330360" y="4966560"/>
                <a:ext cx="4694040" cy="848520"/>
              </a:xfrm>
              <a:prstGeom prst="rect">
                <a:avLst/>
              </a:prstGeom>
            </p:spPr>
          </p:pic>
        </mc:Fallback>
      </mc:AlternateContent>
    </p:spTree>
    <p:extLst>
      <p:ext uri="{BB962C8B-B14F-4D97-AF65-F5344CB8AC3E}">
        <p14:creationId xmlns:p14="http://schemas.microsoft.com/office/powerpoint/2010/main" val="252234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Communication</a:t>
            </a:r>
            <a:endParaRPr lang="en-US" dirty="0"/>
          </a:p>
        </p:txBody>
      </p:sp>
      <p:sp>
        <p:nvSpPr>
          <p:cNvPr id="3" name="Content Placeholder 2"/>
          <p:cNvSpPr>
            <a:spLocks noGrp="1"/>
          </p:cNvSpPr>
          <p:nvPr>
            <p:ph idx="1"/>
          </p:nvPr>
        </p:nvSpPr>
        <p:spPr/>
        <p:txBody>
          <a:bodyPr/>
          <a:lstStyle/>
          <a:p>
            <a:pPr>
              <a:buSzPct val="100000"/>
              <a:buFont typeface="+mj-lt"/>
              <a:buAutoNum type="arabicParenR"/>
            </a:pPr>
            <a:r>
              <a:rPr lang="en-US" dirty="0" smtClean="0"/>
              <a:t>Break the information into lots of tiny pieces called </a:t>
            </a:r>
            <a:r>
              <a:rPr lang="en-US" dirty="0" smtClean="0">
                <a:solidFill>
                  <a:srgbClr val="FF0000"/>
                </a:solidFill>
              </a:rPr>
              <a:t>packets</a:t>
            </a:r>
            <a:r>
              <a:rPr lang="en-US" dirty="0" smtClean="0"/>
              <a:t>, about 1500 bytes long each</a:t>
            </a:r>
          </a:p>
          <a:p>
            <a:pPr>
              <a:buSzPct val="100000"/>
              <a:buFont typeface="+mj-lt"/>
              <a:buAutoNum type="arabicParenR"/>
            </a:pPr>
            <a:r>
              <a:rPr lang="en-US" dirty="0" smtClean="0"/>
              <a:t>Packets are sent through the network (passing through many different machines) to their destination</a:t>
            </a:r>
          </a:p>
          <a:p>
            <a:pPr>
              <a:buSzPct val="100000"/>
              <a:buFont typeface="+mj-lt"/>
              <a:buAutoNum type="arabicParenR"/>
            </a:pPr>
            <a:r>
              <a:rPr lang="en-US" dirty="0" smtClean="0"/>
              <a:t>The packets are reassembled on the other side</a:t>
            </a:r>
          </a:p>
          <a:p>
            <a:pPr lvl="2"/>
            <a:endParaRPr lang="en-US" dirty="0"/>
          </a:p>
          <a:p>
            <a:r>
              <a:rPr lang="en-US" b="1" dirty="0" smtClean="0"/>
              <a:t>Disadvantages:</a:t>
            </a:r>
          </a:p>
          <a:p>
            <a:pPr lvl="1"/>
            <a:r>
              <a:rPr lang="en-US" dirty="0" smtClean="0"/>
              <a:t>Extra transmission data</a:t>
            </a:r>
          </a:p>
          <a:p>
            <a:pPr lvl="2"/>
            <a:r>
              <a:rPr lang="en-US" i="1" dirty="0" smtClean="0"/>
              <a:t>e.g.</a:t>
            </a:r>
            <a:r>
              <a:rPr lang="en-US" dirty="0" smtClean="0"/>
              <a:t>  same destination address for many packets</a:t>
            </a:r>
          </a:p>
          <a:p>
            <a:pPr lvl="1"/>
            <a:r>
              <a:rPr lang="en-US" dirty="0" smtClean="0"/>
              <a:t>Every computer along a packet’s path sees the content of the packet</a:t>
            </a:r>
          </a:p>
        </p:txBody>
      </p:sp>
      <p:sp>
        <p:nvSpPr>
          <p:cNvPr id="4" name="Slide Number Placeholder 3"/>
          <p:cNvSpPr>
            <a:spLocks noGrp="1"/>
          </p:cNvSpPr>
          <p:nvPr>
            <p:ph type="sldNum" sz="quarter" idx="10"/>
          </p:nvPr>
        </p:nvSpPr>
        <p:spPr/>
        <p:txBody>
          <a:bodyPr/>
          <a:lstStyle/>
          <a:p>
            <a:fld id="{B33B70AA-F8E5-4A91-98A9-9375775EC2AC}" type="slidenum">
              <a:rPr lang="en-US" smtClean="0"/>
              <a:t>24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91940882"/>
              </p:ext>
            </p:extLst>
          </p:nvPr>
        </p:nvGraphicFramePr>
        <p:xfrm>
          <a:off x="5130484" y="5943600"/>
          <a:ext cx="2743200" cy="518160"/>
        </p:xfrm>
        <a:graphic>
          <a:graphicData uri="http://schemas.openxmlformats.org/drawingml/2006/table">
            <a:tbl>
              <a:tblPr firstRow="1" bandRow="1">
                <a:tableStyleId>{5C22544A-7EE6-4342-B048-85BDC9FD1C3A}</a:tableStyleId>
              </a:tblPr>
              <a:tblGrid>
                <a:gridCol w="914400"/>
                <a:gridCol w="365760"/>
                <a:gridCol w="1463040"/>
              </a:tblGrid>
              <a:tr h="370840">
                <a:tc>
                  <a:txBody>
                    <a:bodyPr/>
                    <a:lstStyle/>
                    <a:p>
                      <a:r>
                        <a:rPr lang="en-US" sz="2800" dirty="0" err="1" smtClean="0">
                          <a:latin typeface="Calibri" panose="020F0502020204030204" pitchFamily="34" charset="0"/>
                          <a:cs typeface="Calibri" panose="020F0502020204030204" pitchFamily="34" charset="0"/>
                        </a:rPr>
                        <a:t>addr</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c>
                  <a:txBody>
                    <a:bodyPr/>
                    <a:lstStyle/>
                    <a:p>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c>
                  <a:txBody>
                    <a:bodyPr/>
                    <a:lstStyle/>
                    <a:p>
                      <a:r>
                        <a:rPr lang="en-US" sz="2800" dirty="0" smtClean="0">
                          <a:latin typeface="Calibri" panose="020F0502020204030204" pitchFamily="34" charset="0"/>
                          <a:cs typeface="Calibri" panose="020F0502020204030204" pitchFamily="34" charset="0"/>
                        </a:rPr>
                        <a:t>data</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r>
            </a:tbl>
          </a:graphicData>
        </a:graphic>
      </p:graphicFrame>
      <p:grpSp>
        <p:nvGrpSpPr>
          <p:cNvPr id="11" name="Group 10"/>
          <p:cNvGrpSpPr/>
          <p:nvPr/>
        </p:nvGrpSpPr>
        <p:grpSpPr>
          <a:xfrm>
            <a:off x="1153800" y="5355000"/>
            <a:ext cx="5270040" cy="1211040"/>
            <a:chOff x="1153800" y="5355000"/>
            <a:chExt cx="5270040" cy="1211040"/>
          </a:xfrm>
        </p:grpSpPr>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2524320" y="5805360"/>
                <a:ext cx="3562200" cy="760680"/>
              </p14:xfrm>
            </p:contentPart>
          </mc:Choice>
          <mc:Fallback>
            <p:pic>
              <p:nvPicPr>
                <p:cNvPr id="6" name="Ink 5"/>
                <p:cNvPicPr/>
                <p:nvPr/>
              </p:nvPicPr>
              <p:blipFill>
                <a:blip r:embed="rId3"/>
                <a:stretch>
                  <a:fillRect/>
                </a:stretch>
              </p:blipFill>
              <p:spPr>
                <a:xfrm>
                  <a:off x="2514960" y="5799240"/>
                  <a:ext cx="3582720" cy="7772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Ink 8"/>
                <p14:cNvContentPartPr/>
                <p14:nvPr/>
              </p14:nvContentPartPr>
              <p14:xfrm>
                <a:off x="1153800" y="5775120"/>
                <a:ext cx="4701240" cy="490680"/>
              </p14:xfrm>
            </p:contentPart>
          </mc:Choice>
          <mc:Fallback>
            <p:pic>
              <p:nvPicPr>
                <p:cNvPr id="9" name="Ink 8"/>
                <p:cNvPicPr/>
                <p:nvPr/>
              </p:nvPicPr>
              <p:blipFill>
                <a:blip r:embed="rId5"/>
                <a:stretch>
                  <a:fillRect/>
                </a:stretch>
              </p:blipFill>
              <p:spPr>
                <a:xfrm>
                  <a:off x="1146960" y="5767560"/>
                  <a:ext cx="471564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p14:cNvContentPartPr/>
                <p14:nvPr/>
              </p14:nvContentPartPr>
              <p14:xfrm>
                <a:off x="4227840" y="5355000"/>
                <a:ext cx="2196000" cy="614520"/>
              </p14:xfrm>
            </p:contentPart>
          </mc:Choice>
          <mc:Fallback>
            <p:pic>
              <p:nvPicPr>
                <p:cNvPr id="10" name="Ink 9"/>
                <p:cNvPicPr/>
                <p:nvPr/>
              </p:nvPicPr>
              <p:blipFill>
                <a:blip r:embed="rId7"/>
                <a:stretch>
                  <a:fillRect/>
                </a:stretch>
              </p:blipFill>
              <p:spPr>
                <a:xfrm>
                  <a:off x="4224960" y="5352120"/>
                  <a:ext cx="2206080" cy="626400"/>
                </a:xfrm>
                <a:prstGeom prst="rect">
                  <a:avLst/>
                </a:prstGeom>
              </p:spPr>
            </p:pic>
          </mc:Fallback>
        </mc:AlternateContent>
      </p:grpSp>
    </p:spTree>
    <p:extLst>
      <p:ext uri="{BB962C8B-B14F-4D97-AF65-F5344CB8AC3E}">
        <p14:creationId xmlns:p14="http://schemas.microsoft.com/office/powerpoint/2010/main" val="3083535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Addresses</a:t>
            </a:r>
            <a:endParaRPr lang="en-US" dirty="0"/>
          </a:p>
        </p:txBody>
      </p:sp>
      <p:sp>
        <p:nvSpPr>
          <p:cNvPr id="3" name="Content Placeholder 2"/>
          <p:cNvSpPr>
            <a:spLocks noGrp="1"/>
          </p:cNvSpPr>
          <p:nvPr>
            <p:ph idx="1"/>
          </p:nvPr>
        </p:nvSpPr>
        <p:spPr/>
        <p:txBody>
          <a:bodyPr/>
          <a:lstStyle/>
          <a:p>
            <a:r>
              <a:rPr lang="en-US" dirty="0" smtClean="0"/>
              <a:t>In 1974, </a:t>
            </a:r>
            <a:r>
              <a:rPr lang="en-US" dirty="0" err="1" smtClean="0"/>
              <a:t>Vint</a:t>
            </a:r>
            <a:r>
              <a:rPr lang="en-US" dirty="0" smtClean="0"/>
              <a:t> Cerf and Bob Kahn</a:t>
            </a:r>
            <a:br>
              <a:rPr lang="en-US" dirty="0" smtClean="0"/>
            </a:br>
            <a:r>
              <a:rPr lang="en-US" dirty="0" smtClean="0"/>
              <a:t>completed the specifications for</a:t>
            </a:r>
            <a:br>
              <a:rPr lang="en-US" dirty="0" smtClean="0"/>
            </a:br>
            <a:r>
              <a:rPr lang="en-US" dirty="0" smtClean="0"/>
              <a:t>the Internet Protocol (IP)</a:t>
            </a:r>
          </a:p>
          <a:p>
            <a:pPr lvl="1"/>
            <a:r>
              <a:rPr lang="en-US" dirty="0" smtClean="0"/>
              <a:t>Every device given a unique 32-bit</a:t>
            </a:r>
            <a:br>
              <a:rPr lang="en-US" dirty="0" smtClean="0"/>
            </a:br>
            <a:r>
              <a:rPr lang="en-US" dirty="0" smtClean="0"/>
              <a:t>address (</a:t>
            </a:r>
            <a:r>
              <a:rPr lang="en-US" dirty="0" smtClean="0">
                <a:solidFill>
                  <a:srgbClr val="FF0000"/>
                </a:solidFill>
              </a:rPr>
              <a:t>IP address</a:t>
            </a:r>
            <a:r>
              <a:rPr lang="en-US" dirty="0" smtClean="0"/>
              <a:t>)</a:t>
            </a:r>
          </a:p>
          <a:p>
            <a:pPr lvl="2"/>
            <a:r>
              <a:rPr lang="en-US" dirty="0" smtClean="0"/>
              <a:t>Large entities (e.g. companies, universities) can keep an IP address forever and allocate to physical machines as desired</a:t>
            </a:r>
          </a:p>
          <a:p>
            <a:pPr lvl="2"/>
            <a:r>
              <a:rPr lang="en-US" dirty="0" smtClean="0"/>
              <a:t>For home machines, IP address is typically not permanent</a:t>
            </a:r>
          </a:p>
          <a:p>
            <a:pPr lvl="1"/>
            <a:r>
              <a:rPr lang="en-US" dirty="0" smtClean="0"/>
              <a:t>Address is used to get information to the right computer on a network</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280" y="1362075"/>
            <a:ext cx="2249546" cy="2194560"/>
          </a:xfrm>
          <a:prstGeom prst="rect">
            <a:avLst/>
          </a:prstGeom>
        </p:spPr>
      </p:pic>
      <p:sp>
        <p:nvSpPr>
          <p:cNvPr id="6" name="TextBox 5"/>
          <p:cNvSpPr txBox="1"/>
          <p:nvPr/>
        </p:nvSpPr>
        <p:spPr>
          <a:xfrm>
            <a:off x="7955280" y="2090023"/>
            <a:ext cx="1092543" cy="738664"/>
          </a:xfrm>
          <a:prstGeom prst="rect">
            <a:avLst/>
          </a:prstGeom>
          <a:noFill/>
        </p:spPr>
        <p:txBody>
          <a:bodyPr wrap="none" rtlCol="0">
            <a:spAutoFit/>
          </a:bodyPr>
          <a:lstStyle/>
          <a:p>
            <a:r>
              <a:rPr lang="en-US" sz="1400" dirty="0" smtClean="0">
                <a:solidFill>
                  <a:schemeClr val="tx1"/>
                </a:solidFill>
                <a:latin typeface="Calibri" panose="020F0502020204030204" pitchFamily="34" charset="0"/>
                <a:cs typeface="Calibri" panose="020F0502020204030204" pitchFamily="34" charset="0"/>
              </a:rPr>
              <a:t>Image: </a:t>
            </a:r>
            <a:br>
              <a:rPr lang="en-US" sz="1400" dirty="0" smtClean="0">
                <a:solidFill>
                  <a:schemeClr val="tx1"/>
                </a:solidFill>
                <a:latin typeface="Calibri" panose="020F0502020204030204" pitchFamily="34" charset="0"/>
                <a:cs typeface="Calibri" panose="020F0502020204030204" pitchFamily="34" charset="0"/>
              </a:rPr>
            </a:br>
            <a:r>
              <a:rPr lang="en-US" sz="1400" dirty="0" err="1" smtClean="0">
                <a:solidFill>
                  <a:schemeClr val="tx1"/>
                </a:solidFill>
                <a:latin typeface="Calibri" panose="020F0502020204030204" pitchFamily="34" charset="0"/>
                <a:cs typeface="Calibri" panose="020F0502020204030204" pitchFamily="34" charset="0"/>
                <a:hlinkClick r:id="rId3"/>
              </a:rPr>
              <a:t>Archeologia</a:t>
            </a:r>
            <a:r>
              <a:rPr lang="en-US" sz="1400" dirty="0" smtClean="0">
                <a:solidFill>
                  <a:schemeClr val="tx1"/>
                </a:solidFill>
                <a:latin typeface="Calibri" panose="020F0502020204030204" pitchFamily="34" charset="0"/>
                <a:cs typeface="Calibri" panose="020F0502020204030204" pitchFamily="34" charset="0"/>
                <a:hlinkClick r:id="rId3"/>
              </a:rPr>
              <a:t> </a:t>
            </a:r>
            <a:br>
              <a:rPr lang="en-US" sz="1400" dirty="0" smtClean="0">
                <a:solidFill>
                  <a:schemeClr val="tx1"/>
                </a:solidFill>
                <a:latin typeface="Calibri" panose="020F0502020204030204" pitchFamily="34" charset="0"/>
                <a:cs typeface="Calibri" panose="020F0502020204030204" pitchFamily="34" charset="0"/>
                <a:hlinkClick r:id="rId3"/>
              </a:rPr>
            </a:br>
            <a:r>
              <a:rPr lang="en-US" sz="1400" dirty="0" err="1" smtClean="0">
                <a:solidFill>
                  <a:schemeClr val="tx1"/>
                </a:solidFill>
                <a:latin typeface="Calibri" panose="020F0502020204030204" pitchFamily="34" charset="0"/>
                <a:cs typeface="Calibri" panose="020F0502020204030204" pitchFamily="34" charset="0"/>
                <a:hlinkClick r:id="rId3"/>
              </a:rPr>
              <a:t>Informatica</a:t>
            </a:r>
            <a:endParaRPr lang="en-US" sz="1400" dirty="0">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4">
            <p14:nvContentPartPr>
              <p14:cNvPr id="7" name="Ink 6"/>
              <p14:cNvContentPartPr/>
              <p14:nvPr/>
            </p14:nvContentPartPr>
            <p14:xfrm>
              <a:off x="4708800" y="3079440"/>
              <a:ext cx="689040" cy="73440"/>
            </p14:xfrm>
          </p:contentPart>
        </mc:Choice>
        <mc:Fallback>
          <p:pic>
            <p:nvPicPr>
              <p:cNvPr id="7" name="Ink 6"/>
              <p:cNvPicPr/>
              <p:nvPr/>
            </p:nvPicPr>
            <p:blipFill>
              <a:blip r:embed="rId5"/>
              <a:stretch>
                <a:fillRect/>
              </a:stretch>
            </p:blipFill>
            <p:spPr>
              <a:xfrm>
                <a:off x="4699800" y="3076200"/>
                <a:ext cx="701280" cy="85680"/>
              </a:xfrm>
              <a:prstGeom prst="rect">
                <a:avLst/>
              </a:prstGeom>
            </p:spPr>
          </p:pic>
        </mc:Fallback>
      </mc:AlternateContent>
    </p:spTree>
    <p:extLst>
      <p:ext uri="{BB962C8B-B14F-4D97-AF65-F5344CB8AC3E}">
        <p14:creationId xmlns:p14="http://schemas.microsoft.com/office/powerpoint/2010/main" val="1025130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IPv4 Addresses</a:t>
            </a:r>
            <a:endParaRPr lang="en-US" dirty="0"/>
          </a:p>
        </p:txBody>
      </p:sp>
      <p:sp>
        <p:nvSpPr>
          <p:cNvPr id="3" name="Content Placeholder 2"/>
          <p:cNvSpPr>
            <a:spLocks noGrp="1"/>
          </p:cNvSpPr>
          <p:nvPr>
            <p:ph idx="1"/>
          </p:nvPr>
        </p:nvSpPr>
        <p:spPr/>
        <p:txBody>
          <a:bodyPr/>
          <a:lstStyle/>
          <a:p>
            <a:r>
              <a:rPr lang="en-US" dirty="0" smtClean="0"/>
              <a:t>Broken into four 8-bit chunks, and specified in “</a:t>
            </a:r>
            <a:r>
              <a:rPr lang="en-US" dirty="0" smtClean="0">
                <a:solidFill>
                  <a:srgbClr val="FF0000"/>
                </a:solidFill>
              </a:rPr>
              <a:t>dotted-decimal notation</a:t>
            </a:r>
            <a:r>
              <a:rPr lang="en-US" dirty="0" smtClean="0"/>
              <a:t>”</a:t>
            </a:r>
          </a:p>
          <a:p>
            <a:endParaRPr lang="en-US" dirty="0"/>
          </a:p>
          <a:p>
            <a:endParaRPr lang="en-US" dirty="0" smtClean="0"/>
          </a:p>
          <a:p>
            <a:endParaRPr lang="en-US" dirty="0"/>
          </a:p>
          <a:p>
            <a:endParaRPr lang="en-US" dirty="0" smtClean="0"/>
          </a:p>
          <a:p>
            <a:pPr lvl="1"/>
            <a:endParaRPr lang="en-US" dirty="0"/>
          </a:p>
          <a:p>
            <a:pPr lvl="1"/>
            <a:endParaRPr lang="en-US" dirty="0" smtClean="0"/>
          </a:p>
          <a:p>
            <a:pPr lvl="1"/>
            <a:endParaRPr lang="en-US" dirty="0"/>
          </a:p>
          <a:p>
            <a:pPr lvl="1"/>
            <a:r>
              <a:rPr lang="en-US" dirty="0" smtClean="0"/>
              <a:t>Split by </a:t>
            </a:r>
            <a:r>
              <a:rPr lang="en-US" dirty="0" smtClean="0">
                <a:solidFill>
                  <a:srgbClr val="E2661A"/>
                </a:solidFill>
              </a:rPr>
              <a:t>network</a:t>
            </a:r>
            <a:r>
              <a:rPr lang="en-US" dirty="0" smtClean="0"/>
              <a:t> and </a:t>
            </a:r>
            <a:r>
              <a:rPr lang="en-US" dirty="0" smtClean="0">
                <a:solidFill>
                  <a:srgbClr val="669900"/>
                </a:solidFill>
              </a:rPr>
              <a:t>computer</a:t>
            </a:r>
            <a:r>
              <a:rPr lang="en-US" dirty="0" smtClean="0"/>
              <a:t>:  </a:t>
            </a:r>
            <a:r>
              <a:rPr lang="en-US" dirty="0" smtClean="0">
                <a:solidFill>
                  <a:srgbClr val="E2661A"/>
                </a:solidFill>
              </a:rPr>
              <a:t>172.16</a:t>
            </a:r>
            <a:r>
              <a:rPr lang="en-US" dirty="0" smtClean="0"/>
              <a:t>.</a:t>
            </a:r>
            <a:r>
              <a:rPr lang="en-US" dirty="0" smtClean="0">
                <a:solidFill>
                  <a:srgbClr val="669900"/>
                </a:solidFill>
              </a:rPr>
              <a:t>254.1</a:t>
            </a:r>
          </a:p>
          <a:p>
            <a:pPr lvl="1"/>
            <a:r>
              <a:rPr lang="en-US" dirty="0" smtClean="0"/>
              <a:t>Unlike a phone number, no “area code”</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26</a:t>
            </a:fld>
            <a:endParaRPr lang="en-US"/>
          </a:p>
        </p:txBody>
      </p:sp>
      <p:pic>
        <p:nvPicPr>
          <p:cNvPr id="5" name="Picture 4"/>
          <p:cNvPicPr>
            <a:picLocks noChangeAspect="1"/>
          </p:cNvPicPr>
          <p:nvPr/>
        </p:nvPicPr>
        <p:blipFill>
          <a:blip r:embed="rId2">
            <a:alphaModFix/>
            <a:lum bright="70000" contrast="-70000"/>
          </a:blip>
          <a:stretch>
            <a:fillRect/>
          </a:stretch>
        </p:blipFill>
        <p:spPr>
          <a:xfrm>
            <a:off x="1816809" y="2297745"/>
            <a:ext cx="5486400" cy="3291840"/>
          </a:xfrm>
          <a:prstGeom prst="rect">
            <a:avLst/>
          </a:prstGeom>
          <a:solidFill>
            <a:schemeClr val="tx1"/>
          </a:solidFill>
        </p:spPr>
      </p:pic>
      <p:grpSp>
        <p:nvGrpSpPr>
          <p:cNvPr id="11" name="Group 10"/>
          <p:cNvGrpSpPr/>
          <p:nvPr/>
        </p:nvGrpSpPr>
        <p:grpSpPr>
          <a:xfrm>
            <a:off x="2839320" y="608760"/>
            <a:ext cx="5864760" cy="5476320"/>
            <a:chOff x="2839320" y="608760"/>
            <a:chExt cx="5864760" cy="5476320"/>
          </a:xfrm>
        </p:grpSpPr>
        <mc:AlternateContent xmlns:mc="http://schemas.openxmlformats.org/markup-compatibility/2006">
          <mc:Choice xmlns:p14="http://schemas.microsoft.com/office/powerpoint/2010/main" Requires="p14">
            <p:contentPart p14:bwMode="auto" r:id="rId3">
              <p14:nvContentPartPr>
                <p14:cNvPr id="9" name="Ink 8"/>
                <p14:cNvContentPartPr/>
                <p14:nvPr/>
              </p14:nvContentPartPr>
              <p14:xfrm>
                <a:off x="2839320" y="608760"/>
                <a:ext cx="5864760" cy="5476320"/>
              </p14:xfrm>
            </p:contentPart>
          </mc:Choice>
          <mc:Fallback>
            <p:pic>
              <p:nvPicPr>
                <p:cNvPr id="9" name="Ink 8"/>
                <p:cNvPicPr/>
                <p:nvPr/>
              </p:nvPicPr>
              <p:blipFill>
                <a:blip r:embed="rId4"/>
                <a:stretch>
                  <a:fillRect/>
                </a:stretch>
              </p:blipFill>
              <p:spPr>
                <a:xfrm>
                  <a:off x="2828160" y="601200"/>
                  <a:ext cx="5880600" cy="5492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p14:cNvContentPartPr/>
                <p14:nvPr/>
              </p14:nvContentPartPr>
              <p14:xfrm>
                <a:off x="6852240" y="1054440"/>
                <a:ext cx="836280" cy="282240"/>
              </p14:xfrm>
            </p:contentPart>
          </mc:Choice>
          <mc:Fallback>
            <p:pic>
              <p:nvPicPr>
                <p:cNvPr id="10" name="Ink 9"/>
                <p:cNvPicPr/>
                <p:nvPr/>
              </p:nvPicPr>
              <p:blipFill>
                <a:blip r:embed="rId6"/>
                <a:stretch>
                  <a:fillRect/>
                </a:stretch>
              </p:blipFill>
              <p:spPr>
                <a:xfrm>
                  <a:off x="6843960" y="1045440"/>
                  <a:ext cx="855000" cy="297000"/>
                </a:xfrm>
                <a:prstGeom prst="rect">
                  <a:avLst/>
                </a:prstGeom>
              </p:spPr>
            </p:pic>
          </mc:Fallback>
        </mc:AlternateContent>
      </p:grpSp>
    </p:spTree>
    <p:extLst>
      <p:ext uri="{BB962C8B-B14F-4D97-AF65-F5344CB8AC3E}">
        <p14:creationId xmlns:p14="http://schemas.microsoft.com/office/powerpoint/2010/main" val="1545359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How many internet-capable devices do you own?</a:t>
            </a:r>
          </a:p>
          <a:p>
            <a:pPr lvl="1"/>
            <a:r>
              <a:rPr lang="en-US" dirty="0" smtClean="0"/>
              <a:t>Vote at </a:t>
            </a:r>
            <a:r>
              <a:rPr lang="en-US" dirty="0" smtClean="0">
                <a:hlinkClick r:id="rId3"/>
              </a:rPr>
              <a:t>http://PollEv.com/justinh</a:t>
            </a:r>
            <a:r>
              <a:rPr lang="en-US" dirty="0" smtClean="0"/>
              <a:t> </a:t>
            </a:r>
          </a:p>
          <a:p>
            <a:pPr lvl="2"/>
            <a:endParaRPr lang="en-US" dirty="0" smtClean="0"/>
          </a:p>
          <a:p>
            <a:pPr marL="914400" indent="-514350">
              <a:buSzPct val="100000"/>
              <a:buFont typeface="+mj-lt"/>
              <a:buAutoNum type="alphaUcPeriod"/>
            </a:pPr>
            <a:r>
              <a:rPr lang="en-US" b="1" dirty="0" smtClean="0">
                <a:solidFill>
                  <a:srgbClr val="FF9900"/>
                </a:solidFill>
              </a:rPr>
              <a:t>0</a:t>
            </a:r>
            <a:endParaRPr lang="en-US" b="1" baseline="-25000" dirty="0">
              <a:solidFill>
                <a:srgbClr val="FF9900"/>
              </a:solidFill>
            </a:endParaRPr>
          </a:p>
          <a:p>
            <a:pPr marL="914400" indent="-514350">
              <a:buSzPct val="100000"/>
              <a:buFont typeface="+mj-lt"/>
              <a:buAutoNum type="alphaUcPeriod"/>
            </a:pPr>
            <a:r>
              <a:rPr lang="en-US" b="1" dirty="0" smtClean="0">
                <a:solidFill>
                  <a:srgbClr val="00B050"/>
                </a:solidFill>
              </a:rPr>
              <a:t>1</a:t>
            </a:r>
            <a:endParaRPr lang="en-US" b="1" baseline="-25000" dirty="0">
              <a:solidFill>
                <a:srgbClr val="00B050"/>
              </a:solidFill>
            </a:endParaRPr>
          </a:p>
          <a:p>
            <a:pPr marL="914400" indent="-514350">
              <a:buSzPct val="100000"/>
              <a:buFont typeface="+mj-lt"/>
              <a:buAutoNum type="alphaUcPeriod"/>
            </a:pPr>
            <a:r>
              <a:rPr lang="en-US" b="1" dirty="0" smtClean="0">
                <a:solidFill>
                  <a:srgbClr val="FF3399"/>
                </a:solidFill>
              </a:rPr>
              <a:t>2-5</a:t>
            </a:r>
            <a:endParaRPr lang="en-US" b="1" baseline="-25000" dirty="0">
              <a:solidFill>
                <a:srgbClr val="FF3399"/>
              </a:solidFill>
            </a:endParaRPr>
          </a:p>
          <a:p>
            <a:pPr marL="914400" indent="-514350">
              <a:buSzPct val="100000"/>
              <a:buFont typeface="+mj-lt"/>
              <a:buAutoNum type="alphaUcPeriod"/>
            </a:pPr>
            <a:r>
              <a:rPr lang="en-US" b="1" dirty="0" smtClean="0">
                <a:solidFill>
                  <a:srgbClr val="00B0F0"/>
                </a:solidFill>
              </a:rPr>
              <a:t>6-9</a:t>
            </a:r>
            <a:endParaRPr lang="en-US" b="1" baseline="-25000" dirty="0">
              <a:solidFill>
                <a:srgbClr val="00B0F0"/>
              </a:solidFill>
            </a:endParaRPr>
          </a:p>
          <a:p>
            <a:pPr marL="914400" indent="-514350">
              <a:buSzPct val="100000"/>
              <a:buFont typeface="+mj-lt"/>
              <a:buAutoNum type="alphaUcPeriod"/>
            </a:pPr>
            <a:r>
              <a:rPr lang="en-US" b="1" dirty="0" smtClean="0">
                <a:solidFill>
                  <a:srgbClr val="996633"/>
                </a:solidFill>
              </a:rPr>
              <a:t>10+</a:t>
            </a:r>
            <a:endParaRPr lang="en-US" dirty="0"/>
          </a:p>
          <a:p>
            <a:pPr lvl="2"/>
            <a:endParaRPr lang="en-US" dirty="0" smtClean="0"/>
          </a:p>
          <a:p>
            <a:r>
              <a:rPr lang="en-US" dirty="0" smtClean="0"/>
              <a:t>How many people are there in the world?</a:t>
            </a:r>
          </a:p>
          <a:p>
            <a:r>
              <a:rPr lang="en-US" dirty="0" smtClean="0"/>
              <a:t>How many IPv4 addresses are there (32 bits)?</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27</a:t>
            </a:fld>
            <a:endParaRPr lang="en-US"/>
          </a:p>
        </p:txBody>
      </p:sp>
      <p:grpSp>
        <p:nvGrpSpPr>
          <p:cNvPr id="5" name="Group 4"/>
          <p:cNvGrpSpPr/>
          <p:nvPr/>
        </p:nvGrpSpPr>
        <p:grpSpPr>
          <a:xfrm>
            <a:off x="5569527" y="2314548"/>
            <a:ext cx="2743200" cy="3067103"/>
            <a:chOff x="2565862" y="924224"/>
            <a:chExt cx="2743200" cy="3067103"/>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862" y="924224"/>
              <a:ext cx="2743200" cy="2743200"/>
            </a:xfrm>
            <a:prstGeom prst="rect">
              <a:avLst/>
            </a:prstGeom>
          </p:spPr>
        </p:pic>
        <p:sp>
          <p:nvSpPr>
            <p:cNvPr id="7" name="TextBox 6"/>
            <p:cNvSpPr txBox="1"/>
            <p:nvPr/>
          </p:nvSpPr>
          <p:spPr>
            <a:xfrm>
              <a:off x="2565862" y="3652773"/>
              <a:ext cx="2743200" cy="338554"/>
            </a:xfrm>
            <a:prstGeom prst="rect">
              <a:avLst/>
            </a:prstGeom>
            <a:noFill/>
          </p:spPr>
          <p:txBody>
            <a:bodyPr wrap="square" lIns="0" rIns="0" rtlCol="0">
              <a:spAutoFit/>
            </a:bodyPr>
            <a:lstStyle/>
            <a:p>
              <a:pPr algn="ctr"/>
              <a:r>
                <a:rPr lang="en-US" sz="1600" dirty="0" smtClean="0">
                  <a:solidFill>
                    <a:schemeClr val="tx1"/>
                  </a:solidFill>
                  <a:latin typeface="Calibri" panose="020F0502020204030204" pitchFamily="34" charset="0"/>
                  <a:cs typeface="Calibri" panose="020F0502020204030204" pitchFamily="34" charset="0"/>
                </a:rPr>
                <a:t>Image: dreamstime.com</a:t>
              </a:r>
              <a:endParaRPr lang="en-US" sz="1600" dirty="0">
                <a:solidFill>
                  <a:schemeClr val="tx1"/>
                </a:solidFill>
                <a:latin typeface="Calibri" panose="020F0502020204030204" pitchFamily="34" charset="0"/>
                <a:cs typeface="Calibri" panose="020F0502020204030204" pitchFamily="34" charset="0"/>
              </a:endParaRPr>
            </a:p>
          </p:txBody>
        </p:sp>
      </p:grpSp>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692640" y="2787120"/>
              <a:ext cx="8341200" cy="3684600"/>
            </p14:xfrm>
          </p:contentPart>
        </mc:Choice>
        <mc:Fallback>
          <p:pic>
            <p:nvPicPr>
              <p:cNvPr id="8" name="Ink 7"/>
              <p:cNvPicPr/>
              <p:nvPr/>
            </p:nvPicPr>
            <p:blipFill>
              <a:blip r:embed="rId6"/>
              <a:stretch>
                <a:fillRect/>
              </a:stretch>
            </p:blipFill>
            <p:spPr>
              <a:xfrm>
                <a:off x="685080" y="2778840"/>
                <a:ext cx="8357040" cy="3702960"/>
              </a:xfrm>
              <a:prstGeom prst="rect">
                <a:avLst/>
              </a:prstGeom>
            </p:spPr>
          </p:pic>
        </mc:Fallback>
      </mc:AlternateContent>
    </p:spTree>
    <p:extLst>
      <p:ext uri="{BB962C8B-B14F-4D97-AF65-F5344CB8AC3E}">
        <p14:creationId xmlns:p14="http://schemas.microsoft.com/office/powerpoint/2010/main" val="295418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IPv4 Address Exhaustion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a:p>
            <a:r>
              <a:rPr lang="en-US" dirty="0" smtClean="0"/>
              <a:t>Neat video of </a:t>
            </a:r>
            <a:r>
              <a:rPr lang="en-US" dirty="0"/>
              <a:t>allocation through the </a:t>
            </a:r>
            <a:r>
              <a:rPr lang="en-US" dirty="0" smtClean="0"/>
              <a:t>years:</a:t>
            </a:r>
          </a:p>
          <a:p>
            <a:pPr lvl="1"/>
            <a:r>
              <a:rPr lang="en" u="sng" dirty="0">
                <a:solidFill>
                  <a:schemeClr val="hlink"/>
                </a:solidFill>
                <a:hlinkClick r:id="rId2"/>
              </a:rPr>
              <a:t>https://www.youtube.com/watch?v=y8WqJum_Gfg</a:t>
            </a:r>
          </a:p>
          <a:p>
            <a:pPr lvl="1"/>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28</a:t>
            </a:fld>
            <a:endParaRPr lang="en-US"/>
          </a:p>
        </p:txBody>
      </p:sp>
      <p:pic>
        <p:nvPicPr>
          <p:cNvPr id="5" name="Shape 221"/>
          <p:cNvPicPr preferRelativeResize="0">
            <a:picLocks noChangeAspect="1"/>
          </p:cNvPicPr>
          <p:nvPr/>
        </p:nvPicPr>
        <p:blipFill rotWithShape="1">
          <a:blip r:embed="rId3">
            <a:alphaModFix/>
          </a:blip>
          <a:srcRect l="948" t="4200" r="3814" b="1338"/>
          <a:stretch/>
        </p:blipFill>
        <p:spPr>
          <a:xfrm>
            <a:off x="1947437" y="1362075"/>
            <a:ext cx="5225143" cy="4146038"/>
          </a:xfrm>
          <a:prstGeom prst="rect">
            <a:avLst/>
          </a:prstGeom>
          <a:noFill/>
          <a:ln>
            <a:noFill/>
          </a:ln>
        </p:spPr>
      </p:pic>
      <p:sp>
        <p:nvSpPr>
          <p:cNvPr id="6" name="TextBox 5"/>
          <p:cNvSpPr txBox="1"/>
          <p:nvPr/>
        </p:nvSpPr>
        <p:spPr>
          <a:xfrm>
            <a:off x="7172580" y="2973429"/>
            <a:ext cx="1237839" cy="923330"/>
          </a:xfrm>
          <a:prstGeom prst="rect">
            <a:avLst/>
          </a:prstGeom>
          <a:noFill/>
        </p:spPr>
        <p:txBody>
          <a:bodyPr wrap="none" rtlCol="0">
            <a:spAutoFit/>
          </a:bodyPr>
          <a:lstStyle/>
          <a:p>
            <a:r>
              <a:rPr lang="en-US" dirty="0" smtClean="0">
                <a:solidFill>
                  <a:schemeClr val="tx1"/>
                </a:solidFill>
                <a:latin typeface="Calibri" panose="020F0502020204030204" pitchFamily="34" charset="0"/>
                <a:cs typeface="Calibri" panose="020F0502020204030204" pitchFamily="34" charset="0"/>
              </a:rPr>
              <a:t>Source:  </a:t>
            </a:r>
            <a:br>
              <a:rPr lang="en-US" dirty="0" smtClean="0">
                <a:solidFill>
                  <a:schemeClr val="tx1"/>
                </a:solidFill>
                <a:latin typeface="Calibri" panose="020F0502020204030204" pitchFamily="34" charset="0"/>
                <a:cs typeface="Calibri" panose="020F0502020204030204" pitchFamily="34" charset="0"/>
              </a:rPr>
            </a:br>
            <a:r>
              <a:rPr lang="en-US" dirty="0" smtClean="0">
                <a:solidFill>
                  <a:schemeClr val="tx1"/>
                </a:solidFill>
                <a:latin typeface="Calibri" panose="020F0502020204030204" pitchFamily="34" charset="0"/>
                <a:cs typeface="Calibri" panose="020F0502020204030204" pitchFamily="34" charset="0"/>
                <a:hlinkClick r:id="rId4"/>
              </a:rPr>
              <a:t>Wikimedia </a:t>
            </a:r>
            <a:br>
              <a:rPr lang="en-US" dirty="0" smtClean="0">
                <a:solidFill>
                  <a:schemeClr val="tx1"/>
                </a:solidFill>
                <a:latin typeface="Calibri" panose="020F0502020204030204" pitchFamily="34" charset="0"/>
                <a:cs typeface="Calibri" panose="020F0502020204030204" pitchFamily="34" charset="0"/>
                <a:hlinkClick r:id="rId4"/>
              </a:rPr>
            </a:br>
            <a:r>
              <a:rPr lang="en-US" dirty="0" smtClean="0">
                <a:solidFill>
                  <a:schemeClr val="tx1"/>
                </a:solidFill>
                <a:latin typeface="Calibri" panose="020F0502020204030204" pitchFamily="34" charset="0"/>
                <a:cs typeface="Calibri" panose="020F0502020204030204" pitchFamily="34" charset="0"/>
                <a:hlinkClick r:id="rId4"/>
              </a:rPr>
              <a:t>Commons</a:t>
            </a:r>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5774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2</a:t>
            </a:r>
            <a:r>
              <a:rPr lang="en-US" baseline="30000" dirty="0" smtClean="0"/>
              <a:t>128</a:t>
            </a:r>
            <a:r>
              <a:rPr lang="en-US" dirty="0" smtClean="0"/>
              <a:t> unique addresses</a:t>
            </a:r>
          </a:p>
          <a:p>
            <a:r>
              <a:rPr lang="en-US" dirty="0" smtClean="0"/>
              <a:t>Issue:  adoption still in progress</a:t>
            </a:r>
          </a:p>
          <a:p>
            <a:pPr lvl="1"/>
            <a:r>
              <a:rPr lang="en-US" dirty="0" smtClean="0"/>
              <a:t>Which are you?  </a:t>
            </a:r>
            <a:r>
              <a:rPr lang="en-US" dirty="0" smtClean="0">
                <a:hlinkClick r:id="rId2"/>
              </a:rPr>
              <a:t>https://www.whatismyip.com</a:t>
            </a:r>
            <a:r>
              <a:rPr lang="en-US" dirty="0" smtClean="0"/>
              <a:t> </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29</a:t>
            </a:fld>
            <a:endParaRPr lang="en-US"/>
          </a:p>
        </p:txBody>
      </p:sp>
      <p:pic>
        <p:nvPicPr>
          <p:cNvPr id="5" name="Shape 228"/>
          <p:cNvPicPr preferRelativeResize="0">
            <a:picLocks noChangeAspect="1"/>
          </p:cNvPicPr>
          <p:nvPr/>
        </p:nvPicPr>
        <p:blipFill rotWithShape="1">
          <a:blip r:embed="rId3">
            <a:alphaModFix/>
          </a:blip>
          <a:srcRect l="907" t="7471" r="1349" b="7228"/>
          <a:stretch/>
        </p:blipFill>
        <p:spPr>
          <a:xfrm>
            <a:off x="1183594" y="1362075"/>
            <a:ext cx="6792686" cy="3509933"/>
          </a:xfrm>
          <a:prstGeom prst="rect">
            <a:avLst/>
          </a:prstGeom>
          <a:noFill/>
          <a:ln>
            <a:noFill/>
          </a:ln>
        </p:spPr>
      </p:pic>
      <p:sp>
        <p:nvSpPr>
          <p:cNvPr id="6" name="TextBox 5"/>
          <p:cNvSpPr txBox="1"/>
          <p:nvPr/>
        </p:nvSpPr>
        <p:spPr>
          <a:xfrm>
            <a:off x="7750721" y="3197186"/>
            <a:ext cx="1237839" cy="923330"/>
          </a:xfrm>
          <a:prstGeom prst="rect">
            <a:avLst/>
          </a:prstGeom>
          <a:noFill/>
        </p:spPr>
        <p:txBody>
          <a:bodyPr wrap="none" rtlCol="0">
            <a:spAutoFit/>
          </a:bodyPr>
          <a:lstStyle/>
          <a:p>
            <a:r>
              <a:rPr lang="en-US" dirty="0" smtClean="0">
                <a:solidFill>
                  <a:schemeClr val="tx1"/>
                </a:solidFill>
                <a:latin typeface="Calibri" panose="020F0502020204030204" pitchFamily="34" charset="0"/>
                <a:cs typeface="Calibri" panose="020F0502020204030204" pitchFamily="34" charset="0"/>
              </a:rPr>
              <a:t>Source:  </a:t>
            </a:r>
            <a:br>
              <a:rPr lang="en-US" dirty="0" smtClean="0">
                <a:solidFill>
                  <a:schemeClr val="tx1"/>
                </a:solidFill>
                <a:latin typeface="Calibri" panose="020F0502020204030204" pitchFamily="34" charset="0"/>
                <a:cs typeface="Calibri" panose="020F0502020204030204" pitchFamily="34" charset="0"/>
              </a:rPr>
            </a:br>
            <a:r>
              <a:rPr lang="en-US" dirty="0" smtClean="0">
                <a:solidFill>
                  <a:schemeClr val="tx1"/>
                </a:solidFill>
                <a:latin typeface="Calibri" panose="020F0502020204030204" pitchFamily="34" charset="0"/>
                <a:cs typeface="Calibri" panose="020F0502020204030204" pitchFamily="34" charset="0"/>
                <a:hlinkClick r:id="rId4"/>
              </a:rPr>
              <a:t>Wikimedia </a:t>
            </a:r>
            <a:br>
              <a:rPr lang="en-US" dirty="0" smtClean="0">
                <a:solidFill>
                  <a:schemeClr val="tx1"/>
                </a:solidFill>
                <a:latin typeface="Calibri" panose="020F0502020204030204" pitchFamily="34" charset="0"/>
                <a:cs typeface="Calibri" panose="020F0502020204030204" pitchFamily="34" charset="0"/>
                <a:hlinkClick r:id="rId4"/>
              </a:rPr>
            </a:br>
            <a:r>
              <a:rPr lang="en-US" dirty="0" smtClean="0">
                <a:solidFill>
                  <a:schemeClr val="tx1"/>
                </a:solidFill>
                <a:latin typeface="Calibri" panose="020F0502020204030204" pitchFamily="34" charset="0"/>
                <a:cs typeface="Calibri" panose="020F0502020204030204" pitchFamily="34" charset="0"/>
                <a:hlinkClick r:id="rId4"/>
              </a:rPr>
              <a:t>Commons</a:t>
            </a:r>
            <a:endParaRPr lang="en-US" dirty="0">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5">
            <p14:nvContentPartPr>
              <p14:cNvPr id="10" name="Ink 9"/>
              <p14:cNvContentPartPr/>
              <p14:nvPr/>
            </p14:nvContentPartPr>
            <p14:xfrm>
              <a:off x="4019040" y="4852080"/>
              <a:ext cx="4695840" cy="893880"/>
            </p14:xfrm>
          </p:contentPart>
        </mc:Choice>
        <mc:Fallback>
          <p:pic>
            <p:nvPicPr>
              <p:cNvPr id="10" name="Ink 9"/>
              <p:cNvPicPr/>
              <p:nvPr/>
            </p:nvPicPr>
            <p:blipFill>
              <a:blip r:embed="rId6"/>
              <a:stretch>
                <a:fillRect/>
              </a:stretch>
            </p:blipFill>
            <p:spPr>
              <a:xfrm>
                <a:off x="4012200" y="4844880"/>
                <a:ext cx="4708440" cy="909360"/>
              </a:xfrm>
              <a:prstGeom prst="rect">
                <a:avLst/>
              </a:prstGeom>
            </p:spPr>
          </p:pic>
        </mc:Fallback>
      </mc:AlternateContent>
    </p:spTree>
    <p:extLst>
      <p:ext uri="{BB962C8B-B14F-4D97-AF65-F5344CB8AC3E}">
        <p14:creationId xmlns:p14="http://schemas.microsoft.com/office/powerpoint/2010/main" val="34474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solidFill>
                  <a:srgbClr val="4B2A85"/>
                </a:solidFill>
              </a:rPr>
              <a:t>Networks</a:t>
            </a:r>
          </a:p>
          <a:p>
            <a:r>
              <a:rPr lang="en-US" dirty="0" smtClean="0"/>
              <a:t>Growth of the Internet</a:t>
            </a:r>
          </a:p>
          <a:p>
            <a:r>
              <a:rPr lang="en-US" dirty="0" smtClean="0"/>
              <a:t>Sending Information</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3</a:t>
            </a:fld>
            <a:endParaRPr lang="en-US"/>
          </a:p>
        </p:txBody>
      </p:sp>
    </p:spTree>
    <p:extLst>
      <p:ext uri="{BB962C8B-B14F-4D97-AF65-F5344CB8AC3E}">
        <p14:creationId xmlns:p14="http://schemas.microsoft.com/office/powerpoint/2010/main" val="207172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Name System</a:t>
            </a:r>
            <a:endParaRPr lang="en-US" dirty="0"/>
          </a:p>
        </p:txBody>
      </p:sp>
      <p:sp>
        <p:nvSpPr>
          <p:cNvPr id="3" name="Content Placeholder 2"/>
          <p:cNvSpPr>
            <a:spLocks noGrp="1"/>
          </p:cNvSpPr>
          <p:nvPr>
            <p:ph idx="1"/>
          </p:nvPr>
        </p:nvSpPr>
        <p:spPr/>
        <p:txBody>
          <a:bodyPr/>
          <a:lstStyle/>
          <a:p>
            <a:r>
              <a:rPr lang="en-US" dirty="0" smtClean="0"/>
              <a:t>Remembering IP addresses would be brutal for humans</a:t>
            </a:r>
          </a:p>
          <a:p>
            <a:pPr lvl="1"/>
            <a:r>
              <a:rPr lang="en-US" dirty="0" smtClean="0"/>
              <a:t>Instead we use domain names, which are human-readable and more flexible</a:t>
            </a:r>
          </a:p>
          <a:p>
            <a:pPr lvl="2"/>
            <a:r>
              <a:rPr lang="en-US" i="1" dirty="0" smtClean="0"/>
              <a:t>e.g.</a:t>
            </a:r>
            <a:r>
              <a:rPr lang="en-US" dirty="0" smtClean="0"/>
              <a:t>  </a:t>
            </a:r>
            <a:r>
              <a:rPr lang="en-US" dirty="0" smtClean="0">
                <a:latin typeface="Courier New" panose="02070309020205020404" pitchFamily="49" charset="0"/>
                <a:cs typeface="Courier New" panose="02070309020205020404" pitchFamily="49" charset="0"/>
              </a:rPr>
              <a:t>cs.washington.edu</a:t>
            </a:r>
            <a:r>
              <a:rPr lang="en-US" dirty="0" smtClean="0"/>
              <a:t> instead of 128.208.3.88</a:t>
            </a:r>
          </a:p>
          <a:p>
            <a:pPr lvl="2"/>
            <a:endParaRPr lang="en-US" dirty="0"/>
          </a:p>
          <a:p>
            <a:r>
              <a:rPr lang="en-US" dirty="0" smtClean="0"/>
              <a:t>Computers find IP address for a domain name from the </a:t>
            </a:r>
            <a:r>
              <a:rPr lang="en-US" dirty="0" smtClean="0">
                <a:solidFill>
                  <a:srgbClr val="FF0000"/>
                </a:solidFill>
              </a:rPr>
              <a:t>domain name system </a:t>
            </a:r>
            <a:r>
              <a:rPr lang="en-US" dirty="0" smtClean="0"/>
              <a:t>(DNS)</a:t>
            </a:r>
          </a:p>
          <a:p>
            <a:pPr lvl="1"/>
            <a:r>
              <a:rPr lang="en-US" dirty="0" smtClean="0"/>
              <a:t>Another computer that acts as an IP address book</a:t>
            </a:r>
          </a:p>
          <a:p>
            <a:pPr lvl="2"/>
            <a:r>
              <a:rPr lang="en-US" dirty="0" smtClean="0"/>
              <a:t>Your computer </a:t>
            </a:r>
            <a:r>
              <a:rPr lang="en-US" i="1" dirty="0" smtClean="0"/>
              <a:t>does</a:t>
            </a:r>
            <a:r>
              <a:rPr lang="en-US" dirty="0" smtClean="0"/>
              <a:t> need to know the IP address of the DNS server</a:t>
            </a:r>
          </a:p>
          <a:p>
            <a:pPr lvl="1"/>
            <a:r>
              <a:rPr lang="en-US" dirty="0" smtClean="0"/>
              <a:t>DNS is an automatic directory search – it’s huge!</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30</a:t>
            </a:fld>
            <a:endParaRPr lang="en-US"/>
          </a:p>
        </p:txBody>
      </p:sp>
    </p:spTree>
    <p:extLst>
      <p:ext uri="{BB962C8B-B14F-4D97-AF65-F5344CB8AC3E}">
        <p14:creationId xmlns:p14="http://schemas.microsoft.com/office/powerpoint/2010/main" val="276565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vs. Physical</a:t>
            </a:r>
            <a:endParaRPr lang="en-US" dirty="0"/>
          </a:p>
        </p:txBody>
      </p:sp>
      <p:sp>
        <p:nvSpPr>
          <p:cNvPr id="3" name="Content Placeholder 2"/>
          <p:cNvSpPr>
            <a:spLocks noGrp="1"/>
          </p:cNvSpPr>
          <p:nvPr>
            <p:ph idx="1"/>
          </p:nvPr>
        </p:nvSpPr>
        <p:spPr/>
        <p:txBody>
          <a:bodyPr/>
          <a:lstStyle/>
          <a:p>
            <a:r>
              <a:rPr lang="en-US" u="sng" dirty="0" smtClean="0"/>
              <a:t>Humans</a:t>
            </a:r>
            <a:r>
              <a:rPr lang="en-US" dirty="0" smtClean="0"/>
              <a:t> see the Internet as a </a:t>
            </a:r>
            <a:r>
              <a:rPr lang="en-US" dirty="0" smtClean="0">
                <a:solidFill>
                  <a:srgbClr val="FF0000"/>
                </a:solidFill>
              </a:rPr>
              <a:t>logical network</a:t>
            </a:r>
            <a:r>
              <a:rPr lang="en-US" dirty="0" smtClean="0"/>
              <a:t>:  an hierarchy of domains</a:t>
            </a:r>
          </a:p>
          <a:p>
            <a:r>
              <a:rPr lang="en-US" u="sng" dirty="0" smtClean="0"/>
              <a:t>Computers</a:t>
            </a:r>
            <a:r>
              <a:rPr lang="en-US" dirty="0" smtClean="0"/>
              <a:t> see the Internet as a </a:t>
            </a:r>
            <a:r>
              <a:rPr lang="en-US" dirty="0" smtClean="0">
                <a:solidFill>
                  <a:srgbClr val="FF0000"/>
                </a:solidFill>
              </a:rPr>
              <a:t>physical network</a:t>
            </a:r>
            <a:r>
              <a:rPr lang="en-US" dirty="0" smtClean="0"/>
              <a:t>:  IP addresses that map to computers</a:t>
            </a:r>
          </a:p>
          <a:p>
            <a:pPr lvl="2"/>
            <a:endParaRPr lang="en-US" dirty="0"/>
          </a:p>
          <a:p>
            <a:r>
              <a:rPr lang="en-US" dirty="0" smtClean="0"/>
              <a:t>The DNS relates the logical network to the physical network by translating domain names to IP addresses</a:t>
            </a:r>
          </a:p>
          <a:p>
            <a:pPr lvl="1"/>
            <a:r>
              <a:rPr lang="en-US" dirty="0" smtClean="0"/>
              <a:t>Requesting a web page from the same domain name may get “served” to you from a different IP address each time!</a:t>
            </a:r>
          </a:p>
          <a:p>
            <a:pPr lvl="1"/>
            <a:r>
              <a:rPr lang="en-US" dirty="0" smtClean="0"/>
              <a:t>For improved performance, most web content is stored in multiple locations</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31</a:t>
            </a:fld>
            <a:endParaRPr lang="en-US"/>
          </a:p>
        </p:txBody>
      </p:sp>
    </p:spTree>
    <p:extLst>
      <p:ext uri="{BB962C8B-B14F-4D97-AF65-F5344CB8AC3E}">
        <p14:creationId xmlns:p14="http://schemas.microsoft.com/office/powerpoint/2010/main" val="3102147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(If Time)</a:t>
            </a:r>
            <a:endParaRPr lang="en-US" dirty="0"/>
          </a:p>
        </p:txBody>
      </p:sp>
      <p:sp>
        <p:nvSpPr>
          <p:cNvPr id="3" name="Content Placeholder 2"/>
          <p:cNvSpPr>
            <a:spLocks noGrp="1"/>
          </p:cNvSpPr>
          <p:nvPr>
            <p:ph idx="1"/>
          </p:nvPr>
        </p:nvSpPr>
        <p:spPr/>
        <p:txBody>
          <a:bodyPr/>
          <a:lstStyle/>
          <a:p>
            <a:r>
              <a:rPr lang="en-US" dirty="0" smtClean="0"/>
              <a:t>The Internet was supposed to bring the world “closer together”</a:t>
            </a:r>
          </a:p>
          <a:p>
            <a:pPr lvl="2"/>
            <a:endParaRPr lang="en-US" dirty="0"/>
          </a:p>
          <a:p>
            <a:r>
              <a:rPr lang="en-US" dirty="0" smtClean="0"/>
              <a:t>Do you think it has?  Why or why not?</a:t>
            </a:r>
          </a:p>
        </p:txBody>
      </p:sp>
      <p:sp>
        <p:nvSpPr>
          <p:cNvPr id="4" name="Slide Number Placeholder 3"/>
          <p:cNvSpPr>
            <a:spLocks noGrp="1"/>
          </p:cNvSpPr>
          <p:nvPr>
            <p:ph type="sldNum" sz="quarter" idx="10"/>
          </p:nvPr>
        </p:nvSpPr>
        <p:spPr/>
        <p:txBody>
          <a:bodyPr/>
          <a:lstStyle/>
          <a:p>
            <a:fld id="{B33B70AA-F8E5-4A91-98A9-9375775EC2AC}" type="slidenum">
              <a:rPr lang="en-US" smtClean="0"/>
              <a:t>32</a:t>
            </a:fld>
            <a:endParaRPr lang="en-US"/>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924480" y="3159360"/>
              <a:ext cx="5146920" cy="1743480"/>
            </p14:xfrm>
          </p:contentPart>
        </mc:Choice>
        <mc:Fallback>
          <p:pic>
            <p:nvPicPr>
              <p:cNvPr id="7" name="Ink 6"/>
              <p:cNvPicPr/>
              <p:nvPr/>
            </p:nvPicPr>
            <p:blipFill>
              <a:blip r:embed="rId3"/>
              <a:stretch>
                <a:fillRect/>
              </a:stretch>
            </p:blipFill>
            <p:spPr>
              <a:xfrm>
                <a:off x="915840" y="3154680"/>
                <a:ext cx="5161680" cy="1758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929880" y="4964400"/>
              <a:ext cx="7489440" cy="649080"/>
            </p14:xfrm>
          </p:contentPart>
        </mc:Choice>
        <mc:Fallback>
          <p:pic>
            <p:nvPicPr>
              <p:cNvPr id="8" name="Ink 7"/>
              <p:cNvPicPr/>
              <p:nvPr/>
            </p:nvPicPr>
            <p:blipFill>
              <a:blip r:embed="rId5"/>
              <a:stretch>
                <a:fillRect/>
              </a:stretch>
            </p:blipFill>
            <p:spPr>
              <a:xfrm>
                <a:off x="921600" y="4955760"/>
                <a:ext cx="7507800" cy="668160"/>
              </a:xfrm>
              <a:prstGeom prst="rect">
                <a:avLst/>
              </a:prstGeom>
            </p:spPr>
          </p:pic>
        </mc:Fallback>
      </mc:AlternateContent>
    </p:spTree>
    <p:extLst>
      <p:ext uri="{BB962C8B-B14F-4D97-AF65-F5344CB8AC3E}">
        <p14:creationId xmlns:p14="http://schemas.microsoft.com/office/powerpoint/2010/main" val="1138283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rgbClr val="FF0000"/>
                </a:solidFill>
              </a:rPr>
              <a:t>network</a:t>
            </a:r>
            <a:r>
              <a:rPr lang="en-US" dirty="0" smtClean="0"/>
              <a:t> is a group of computing devices connected together, either by wire or wirelessly</a:t>
            </a:r>
          </a:p>
          <a:p>
            <a:pPr lvl="1"/>
            <a:r>
              <a:rPr lang="en-US" dirty="0" smtClean="0"/>
              <a:t>From very small to very big</a:t>
            </a:r>
          </a:p>
          <a:p>
            <a:pPr lvl="1"/>
            <a:r>
              <a:rPr lang="en-US" dirty="0" smtClean="0"/>
              <a:t>The Internet is the largest network of networks</a:t>
            </a:r>
          </a:p>
          <a:p>
            <a:r>
              <a:rPr lang="en-US" dirty="0" smtClean="0"/>
              <a:t>The Internet grew rapidly and has become increasingly omnipresent</a:t>
            </a:r>
          </a:p>
          <a:p>
            <a:pPr lvl="1"/>
            <a:r>
              <a:rPr lang="en-US" dirty="0" smtClean="0"/>
              <a:t>Highly fault-tolerant due to </a:t>
            </a:r>
            <a:r>
              <a:rPr lang="en-US" dirty="0" smtClean="0">
                <a:solidFill>
                  <a:srgbClr val="FF0000"/>
                </a:solidFill>
              </a:rPr>
              <a:t>decentralization</a:t>
            </a:r>
          </a:p>
          <a:p>
            <a:pPr lvl="1"/>
            <a:r>
              <a:rPr lang="en-US" dirty="0" smtClean="0"/>
              <a:t>Growth aided by </a:t>
            </a:r>
            <a:r>
              <a:rPr lang="en-US" dirty="0" smtClean="0">
                <a:solidFill>
                  <a:srgbClr val="FF0000"/>
                </a:solidFill>
              </a:rPr>
              <a:t>open standards</a:t>
            </a:r>
          </a:p>
          <a:p>
            <a:r>
              <a:rPr lang="en-US" dirty="0" smtClean="0"/>
              <a:t>Data is passed between computing devices in small pieces called </a:t>
            </a:r>
            <a:r>
              <a:rPr lang="en-US" dirty="0" smtClean="0">
                <a:solidFill>
                  <a:srgbClr val="FF0000"/>
                </a:solidFill>
              </a:rPr>
              <a:t>packets</a:t>
            </a:r>
          </a:p>
          <a:p>
            <a:pPr lvl="1"/>
            <a:r>
              <a:rPr lang="en-US" dirty="0" smtClean="0"/>
              <a:t>The </a:t>
            </a:r>
            <a:r>
              <a:rPr lang="en-US" dirty="0" smtClean="0">
                <a:solidFill>
                  <a:srgbClr val="FF0000"/>
                </a:solidFill>
              </a:rPr>
              <a:t>domain name system </a:t>
            </a:r>
            <a:r>
              <a:rPr lang="en-US" dirty="0" smtClean="0"/>
              <a:t>translates from domain names to </a:t>
            </a:r>
            <a:r>
              <a:rPr lang="en-US" dirty="0" smtClean="0">
                <a:solidFill>
                  <a:srgbClr val="FF0000"/>
                </a:solidFill>
              </a:rPr>
              <a:t>IP addresses</a:t>
            </a:r>
            <a:r>
              <a:rPr lang="en-US" dirty="0" smtClean="0"/>
              <a:t> in order to reach a specific device</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33</a:t>
            </a:fld>
            <a:endParaRPr lang="en-US"/>
          </a:p>
        </p:txBody>
      </p:sp>
    </p:spTree>
    <p:extLst>
      <p:ext uri="{BB962C8B-B14F-4D97-AF65-F5344CB8AC3E}">
        <p14:creationId xmlns:p14="http://schemas.microsoft.com/office/powerpoint/2010/main" val="287238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Channels</a:t>
            </a:r>
            <a:endParaRPr lang="en-US" dirty="0"/>
          </a:p>
        </p:txBody>
      </p:sp>
      <p:sp>
        <p:nvSpPr>
          <p:cNvPr id="3" name="Content Placeholder 2"/>
          <p:cNvSpPr>
            <a:spLocks noGrp="1"/>
          </p:cNvSpPr>
          <p:nvPr>
            <p:ph idx="1"/>
          </p:nvPr>
        </p:nvSpPr>
        <p:spPr/>
        <p:txBody>
          <a:bodyPr/>
          <a:lstStyle/>
          <a:p>
            <a:r>
              <a:rPr lang="en-US" dirty="0" smtClean="0"/>
              <a:t>We often transmit sequences of bits between computers – why?</a:t>
            </a:r>
          </a:p>
          <a:p>
            <a:pPr lvl="1"/>
            <a:r>
              <a:rPr lang="en-US" dirty="0" smtClean="0"/>
              <a:t>Only capability we need because of binary encoding!</a:t>
            </a:r>
          </a:p>
          <a:p>
            <a:pPr lvl="1"/>
            <a:r>
              <a:rPr lang="en-US" dirty="0" smtClean="0"/>
              <a:t>Via wire:  Ethernet</a:t>
            </a:r>
          </a:p>
          <a:p>
            <a:pPr lvl="1"/>
            <a:r>
              <a:rPr lang="en-US" dirty="0" smtClean="0"/>
              <a:t>Via wireless:  </a:t>
            </a:r>
            <a:r>
              <a:rPr lang="en-US" dirty="0" err="1" smtClean="0"/>
              <a:t>WiFi</a:t>
            </a:r>
            <a:r>
              <a:rPr lang="en-US" dirty="0" smtClean="0"/>
              <a:t>, 3G/4G, Bluetooth</a:t>
            </a:r>
          </a:p>
          <a:p>
            <a:pPr lvl="2"/>
            <a:endParaRPr lang="en-US" dirty="0"/>
          </a:p>
          <a:p>
            <a:r>
              <a:rPr lang="en-US" dirty="0" smtClean="0"/>
              <a:t>A </a:t>
            </a:r>
            <a:r>
              <a:rPr lang="en-US" dirty="0" smtClean="0">
                <a:solidFill>
                  <a:srgbClr val="FF0000"/>
                </a:solidFill>
              </a:rPr>
              <a:t>network</a:t>
            </a:r>
            <a:r>
              <a:rPr lang="en-US" dirty="0" smtClean="0"/>
              <a:t> is a group of computing devices connected together, either by wire or wirelessly</a:t>
            </a:r>
            <a:endParaRPr lang="en-US" dirty="0"/>
          </a:p>
        </p:txBody>
      </p:sp>
      <p:sp>
        <p:nvSpPr>
          <p:cNvPr id="8" name="Slide Number Placeholder 7"/>
          <p:cNvSpPr>
            <a:spLocks noGrp="1"/>
          </p:cNvSpPr>
          <p:nvPr>
            <p:ph type="sldNum" sz="quarter" idx="10"/>
          </p:nvPr>
        </p:nvSpPr>
        <p:spPr/>
        <p:txBody>
          <a:bodyPr/>
          <a:lstStyle/>
          <a:p>
            <a:fld id="{B33B70AA-F8E5-4A91-98A9-9375775EC2AC}" type="slidenum">
              <a:rPr lang="en-US" smtClean="0"/>
              <a:t>4</a:t>
            </a:fld>
            <a:endParaRPr lang="en-US"/>
          </a:p>
        </p:txBody>
      </p:sp>
      <p:grpSp>
        <p:nvGrpSpPr>
          <p:cNvPr id="4" name="Group 3"/>
          <p:cNvGrpSpPr/>
          <p:nvPr/>
        </p:nvGrpSpPr>
        <p:grpSpPr>
          <a:xfrm>
            <a:off x="2935224" y="5120640"/>
            <a:ext cx="3273552" cy="1143832"/>
            <a:chOff x="1792224" y="3760353"/>
            <a:chExt cx="3273552" cy="1143832"/>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749" t="7143" r="6749" b="7143"/>
            <a:stretch/>
          </p:blipFill>
          <p:spPr>
            <a:xfrm>
              <a:off x="1792224" y="3760353"/>
              <a:ext cx="731520" cy="114383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749" t="7143" r="6749" b="7143"/>
            <a:stretch/>
          </p:blipFill>
          <p:spPr>
            <a:xfrm>
              <a:off x="4334256" y="3760353"/>
              <a:ext cx="731520" cy="1143832"/>
            </a:xfrm>
            <a:prstGeom prst="rect">
              <a:avLst/>
            </a:prstGeom>
          </p:spPr>
        </p:pic>
        <p:cxnSp>
          <p:nvCxnSpPr>
            <p:cNvPr id="7" name="Shape 51"/>
            <p:cNvCxnSpPr/>
            <p:nvPr/>
          </p:nvCxnSpPr>
          <p:spPr>
            <a:xfrm>
              <a:off x="2743200" y="4332269"/>
              <a:ext cx="1371600" cy="0"/>
            </a:xfrm>
            <a:prstGeom prst="straightConnector1">
              <a:avLst/>
            </a:prstGeom>
            <a:noFill/>
            <a:ln w="38100" cap="flat" cmpd="sng">
              <a:solidFill>
                <a:srgbClr val="4B2A85"/>
              </a:solidFill>
              <a:prstDash val="solid"/>
              <a:round/>
              <a:headEnd type="arrow" w="med" len="med"/>
              <a:tailEnd type="arrow" w="med" len="med"/>
            </a:ln>
          </p:spPr>
        </p:cxnSp>
      </p:grpSp>
      <mc:AlternateContent xmlns:mc="http://schemas.openxmlformats.org/markup-compatibility/2006">
        <mc:Choice xmlns:p14="http://schemas.microsoft.com/office/powerpoint/2010/main" Requires="p14">
          <p:contentPart p14:bwMode="auto" r:id="rId4">
            <p14:nvContentPartPr>
              <p14:cNvPr id="11" name="Ink 10"/>
              <p14:cNvContentPartPr/>
              <p14:nvPr/>
            </p14:nvContentPartPr>
            <p14:xfrm>
              <a:off x="3632040" y="1830600"/>
              <a:ext cx="5239440" cy="1769400"/>
            </p14:xfrm>
          </p:contentPart>
        </mc:Choice>
        <mc:Fallback>
          <p:pic>
            <p:nvPicPr>
              <p:cNvPr id="11" name="Ink 10"/>
              <p:cNvPicPr/>
              <p:nvPr/>
            </p:nvPicPr>
            <p:blipFill>
              <a:blip r:embed="rId5"/>
              <a:stretch>
                <a:fillRect/>
              </a:stretch>
            </p:blipFill>
            <p:spPr>
              <a:xfrm>
                <a:off x="3623760" y="1823400"/>
                <a:ext cx="5254920" cy="1783800"/>
              </a:xfrm>
              <a:prstGeom prst="rect">
                <a:avLst/>
              </a:prstGeom>
            </p:spPr>
          </p:pic>
        </mc:Fallback>
      </mc:AlternateContent>
    </p:spTree>
    <p:extLst>
      <p:ext uri="{BB962C8B-B14F-4D97-AF65-F5344CB8AC3E}">
        <p14:creationId xmlns:p14="http://schemas.microsoft.com/office/powerpoint/2010/main" val="71162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Model for Networks</a:t>
            </a:r>
            <a:endParaRPr lang="en-US" dirty="0"/>
          </a:p>
        </p:txBody>
      </p:sp>
      <p:sp>
        <p:nvSpPr>
          <p:cNvPr id="3" name="Content Placeholder 2"/>
          <p:cNvSpPr>
            <a:spLocks noGrp="1"/>
          </p:cNvSpPr>
          <p:nvPr>
            <p:ph idx="1"/>
          </p:nvPr>
        </p:nvSpPr>
        <p:spPr/>
        <p:txBody>
          <a:bodyPr/>
          <a:lstStyle/>
          <a:p>
            <a:r>
              <a:rPr lang="en-US" dirty="0" smtClean="0"/>
              <a:t>One way to represent computer networks is as a </a:t>
            </a:r>
            <a:r>
              <a:rPr lang="en-US" dirty="0" smtClean="0">
                <a:solidFill>
                  <a:srgbClr val="FF0000"/>
                </a:solidFill>
              </a:rPr>
              <a:t>graph</a:t>
            </a:r>
          </a:p>
          <a:p>
            <a:pPr lvl="1"/>
            <a:r>
              <a:rPr lang="en-US" dirty="0" smtClean="0"/>
              <a:t>Each </a:t>
            </a:r>
            <a:r>
              <a:rPr lang="en-US" i="1" dirty="0" smtClean="0"/>
              <a:t>node</a:t>
            </a:r>
            <a:r>
              <a:rPr lang="en-US" dirty="0" smtClean="0"/>
              <a:t> represents one machine on the network</a:t>
            </a:r>
          </a:p>
          <a:p>
            <a:pPr lvl="1"/>
            <a:r>
              <a:rPr lang="en-US" dirty="0" smtClean="0"/>
              <a:t>Each </a:t>
            </a:r>
            <a:r>
              <a:rPr lang="en-US" i="1" dirty="0" smtClean="0"/>
              <a:t>edge</a:t>
            </a:r>
            <a:r>
              <a:rPr lang="en-US" dirty="0" smtClean="0"/>
              <a:t> represents a connection between two machines</a:t>
            </a:r>
          </a:p>
          <a:p>
            <a:pPr lvl="1"/>
            <a:endParaRPr lang="en-US" dirty="0" smtClean="0"/>
          </a:p>
          <a:p>
            <a:pPr lvl="2"/>
            <a:endParaRPr lang="en-US" dirty="0"/>
          </a:p>
          <a:p>
            <a:r>
              <a:rPr lang="en-US" dirty="0" smtClean="0"/>
              <a:t>Below is a network of just two computers:</a:t>
            </a:r>
          </a:p>
          <a:p>
            <a:pPr lvl="1"/>
            <a:r>
              <a:rPr lang="en-US" dirty="0" smtClean="0"/>
              <a:t>2 nodes and 1 edge</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5</a:t>
            </a:fld>
            <a:endParaRPr lang="en-US"/>
          </a:p>
        </p:txBody>
      </p:sp>
      <p:grpSp>
        <p:nvGrpSpPr>
          <p:cNvPr id="5" name="Group 4"/>
          <p:cNvGrpSpPr/>
          <p:nvPr/>
        </p:nvGrpSpPr>
        <p:grpSpPr>
          <a:xfrm>
            <a:off x="2304288" y="5120640"/>
            <a:ext cx="4539825" cy="1143832"/>
            <a:chOff x="1166732" y="3760353"/>
            <a:chExt cx="4539825" cy="1143832"/>
          </a:xfrm>
        </p:grpSpPr>
        <p:grpSp>
          <p:nvGrpSpPr>
            <p:cNvPr id="6" name="Group 5"/>
            <p:cNvGrpSpPr/>
            <p:nvPr/>
          </p:nvGrpSpPr>
          <p:grpSpPr>
            <a:xfrm>
              <a:off x="1792224" y="3760353"/>
              <a:ext cx="3273552" cy="1143832"/>
              <a:chOff x="1792224" y="3760353"/>
              <a:chExt cx="3273552" cy="1143832"/>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6749" t="7143" r="6749" b="7143"/>
              <a:stretch/>
            </p:blipFill>
            <p:spPr>
              <a:xfrm>
                <a:off x="1792224" y="3760353"/>
                <a:ext cx="731520" cy="1143832"/>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6749" t="7143" r="6749" b="7143"/>
              <a:stretch/>
            </p:blipFill>
            <p:spPr>
              <a:xfrm>
                <a:off x="4334256" y="3760353"/>
                <a:ext cx="731520" cy="1143832"/>
              </a:xfrm>
              <a:prstGeom prst="rect">
                <a:avLst/>
              </a:prstGeom>
            </p:spPr>
          </p:pic>
          <p:cxnSp>
            <p:nvCxnSpPr>
              <p:cNvPr id="12" name="Shape 51"/>
              <p:cNvCxnSpPr/>
              <p:nvPr/>
            </p:nvCxnSpPr>
            <p:spPr>
              <a:xfrm>
                <a:off x="2743200" y="4332269"/>
                <a:ext cx="1371600" cy="0"/>
              </a:xfrm>
              <a:prstGeom prst="straightConnector1">
                <a:avLst/>
              </a:prstGeom>
              <a:noFill/>
              <a:ln w="38100" cap="flat" cmpd="sng">
                <a:solidFill>
                  <a:srgbClr val="4B2A85"/>
                </a:solidFill>
                <a:prstDash val="solid"/>
                <a:round/>
                <a:headEnd type="arrow" w="med" len="med"/>
                <a:tailEnd type="arrow" w="med" len="med"/>
              </a:ln>
            </p:spPr>
          </p:cxnSp>
        </p:grpSp>
        <p:sp>
          <p:nvSpPr>
            <p:cNvPr id="7" name="TextBox 6"/>
            <p:cNvSpPr txBox="1"/>
            <p:nvPr/>
          </p:nvSpPr>
          <p:spPr>
            <a:xfrm>
              <a:off x="5013739" y="4178379"/>
              <a:ext cx="692818" cy="369332"/>
            </a:xfrm>
            <a:prstGeom prst="rect">
              <a:avLst/>
            </a:prstGeom>
            <a:noFill/>
          </p:spPr>
          <p:txBody>
            <a:bodyPr wrap="none" rtlCol="0">
              <a:spAutoFit/>
            </a:bodyPr>
            <a:lstStyle/>
            <a:p>
              <a:r>
                <a:rPr lang="en-US" dirty="0" smtClean="0">
                  <a:solidFill>
                    <a:schemeClr val="tx1"/>
                  </a:solidFill>
                  <a:latin typeface="Calibri" panose="020F0502020204030204" pitchFamily="34" charset="0"/>
                  <a:cs typeface="Calibri" panose="020F0502020204030204" pitchFamily="34" charset="0"/>
                </a:rPr>
                <a:t>Node</a:t>
              </a:r>
              <a:endParaRPr lang="en-US" dirty="0">
                <a:solidFill>
                  <a:schemeClr val="tx1"/>
                </a:solidFill>
                <a:latin typeface="Calibri" panose="020F0502020204030204" pitchFamily="34" charset="0"/>
                <a:cs typeface="Calibri" panose="020F0502020204030204" pitchFamily="34" charset="0"/>
              </a:endParaRPr>
            </a:p>
          </p:txBody>
        </p:sp>
        <p:sp>
          <p:nvSpPr>
            <p:cNvPr id="8" name="TextBox 7"/>
            <p:cNvSpPr txBox="1"/>
            <p:nvPr/>
          </p:nvSpPr>
          <p:spPr>
            <a:xfrm>
              <a:off x="1166732" y="4178379"/>
              <a:ext cx="692818" cy="369332"/>
            </a:xfrm>
            <a:prstGeom prst="rect">
              <a:avLst/>
            </a:prstGeom>
            <a:noFill/>
          </p:spPr>
          <p:txBody>
            <a:bodyPr wrap="none" rtlCol="0">
              <a:spAutoFit/>
            </a:bodyPr>
            <a:lstStyle/>
            <a:p>
              <a:r>
                <a:rPr lang="en-US" dirty="0" smtClean="0">
                  <a:solidFill>
                    <a:schemeClr val="tx1"/>
                  </a:solidFill>
                  <a:latin typeface="Calibri" panose="020F0502020204030204" pitchFamily="34" charset="0"/>
                  <a:cs typeface="Calibri" panose="020F0502020204030204" pitchFamily="34" charset="0"/>
                </a:rPr>
                <a:t>Node</a:t>
              </a:r>
              <a:endParaRPr lang="en-US"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3088458" y="4329341"/>
              <a:ext cx="637803" cy="369332"/>
            </a:xfrm>
            <a:prstGeom prst="rect">
              <a:avLst/>
            </a:prstGeom>
            <a:noFill/>
          </p:spPr>
          <p:txBody>
            <a:bodyPr wrap="none" rtlCol="0">
              <a:spAutoFit/>
            </a:bodyPr>
            <a:lstStyle/>
            <a:p>
              <a:pPr algn="ctr"/>
              <a:r>
                <a:rPr lang="en-US" dirty="0" smtClean="0">
                  <a:solidFill>
                    <a:srgbClr val="4B2A85"/>
                  </a:solidFill>
                  <a:latin typeface="Calibri" panose="020F0502020204030204" pitchFamily="34" charset="0"/>
                  <a:cs typeface="Calibri" panose="020F0502020204030204" pitchFamily="34" charset="0"/>
                </a:rPr>
                <a:t>Edge</a:t>
              </a:r>
              <a:endParaRPr lang="en-US" dirty="0">
                <a:solidFill>
                  <a:srgbClr val="4B2A8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9598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Home Network</a:t>
            </a:r>
            <a:endParaRPr lang="en-US" dirty="0"/>
          </a:p>
        </p:txBody>
      </p:sp>
      <p:sp>
        <p:nvSpPr>
          <p:cNvPr id="3" name="Content Placeholder 2"/>
          <p:cNvSpPr>
            <a:spLocks noGrp="1"/>
          </p:cNvSpPr>
          <p:nvPr>
            <p:ph idx="1"/>
          </p:nvPr>
        </p:nvSpPr>
        <p:spPr/>
        <p:txBody>
          <a:bodyPr/>
          <a:lstStyle/>
          <a:p>
            <a:r>
              <a:rPr lang="en-US" dirty="0" smtClean="0"/>
              <a:t>The network at my house:  7 nodes, 6 edges</a:t>
            </a:r>
          </a:p>
          <a:p>
            <a:pPr lvl="1"/>
            <a:r>
              <a:rPr lang="en-US" dirty="0" smtClean="0"/>
              <a:t>Not counting the outside world</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6</a:t>
            </a:fld>
            <a:endParaRPr lang="en-US"/>
          </a:p>
        </p:txBody>
      </p:sp>
      <p:grpSp>
        <p:nvGrpSpPr>
          <p:cNvPr id="23" name="Group 22"/>
          <p:cNvGrpSpPr>
            <a:grpSpLocks noChangeAspect="1"/>
          </p:cNvGrpSpPr>
          <p:nvPr/>
        </p:nvGrpSpPr>
        <p:grpSpPr>
          <a:xfrm>
            <a:off x="365760" y="2468880"/>
            <a:ext cx="8686800" cy="4166759"/>
            <a:chOff x="514680" y="1754735"/>
            <a:chExt cx="8229600" cy="394745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556" y="2045527"/>
              <a:ext cx="1411149" cy="14056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80" y="3636031"/>
              <a:ext cx="1175958" cy="185563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2408" b="26520"/>
            <a:stretch/>
          </p:blipFill>
          <p:spPr>
            <a:xfrm>
              <a:off x="6366323" y="4774859"/>
              <a:ext cx="1672382" cy="85411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8205" y="3636031"/>
              <a:ext cx="1175958" cy="106305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735" y="2139776"/>
              <a:ext cx="1617792" cy="117595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3147" y="1754735"/>
              <a:ext cx="1292261" cy="1175958"/>
            </a:xfrm>
            <a:prstGeom prst="rect">
              <a:avLst/>
            </a:prstGeom>
          </p:spPr>
        </p:pic>
        <p:cxnSp>
          <p:nvCxnSpPr>
            <p:cNvPr id="13" name="Shape 51"/>
            <p:cNvCxnSpPr/>
            <p:nvPr/>
          </p:nvCxnSpPr>
          <p:spPr>
            <a:xfrm rot="19920000">
              <a:off x="5351574" y="3740460"/>
              <a:ext cx="1411149" cy="0"/>
            </a:xfrm>
            <a:prstGeom prst="straightConnector1">
              <a:avLst/>
            </a:prstGeom>
            <a:noFill/>
            <a:ln w="38100" cap="flat" cmpd="sng">
              <a:solidFill>
                <a:srgbClr val="4B2A85"/>
              </a:solidFill>
              <a:prstDash val="solid"/>
              <a:round/>
              <a:headEnd type="arrow" w="med" len="med"/>
              <a:tailEnd type="arrow" w="med" len="med"/>
            </a:ln>
          </p:spPr>
        </p:cxnSp>
        <p:cxnSp>
          <p:nvCxnSpPr>
            <p:cNvPr id="14" name="Shape 51"/>
            <p:cNvCxnSpPr/>
            <p:nvPr/>
          </p:nvCxnSpPr>
          <p:spPr>
            <a:xfrm>
              <a:off x="4560178" y="3002967"/>
              <a:ext cx="86627" cy="692700"/>
            </a:xfrm>
            <a:prstGeom prst="straightConnector1">
              <a:avLst/>
            </a:prstGeom>
            <a:noFill/>
            <a:ln w="38100" cap="flat" cmpd="sng">
              <a:solidFill>
                <a:srgbClr val="4B2A85"/>
              </a:solidFill>
              <a:prstDash val="solid"/>
              <a:round/>
              <a:headEnd type="arrow" w="med" len="med"/>
              <a:tailEnd type="arrow" w="med" len="med"/>
            </a:ln>
          </p:spPr>
        </p:cxnSp>
        <p:cxnSp>
          <p:nvCxnSpPr>
            <p:cNvPr id="15" name="Shape 51"/>
            <p:cNvCxnSpPr/>
            <p:nvPr/>
          </p:nvCxnSpPr>
          <p:spPr>
            <a:xfrm rot="20280000">
              <a:off x="3209375" y="4838868"/>
              <a:ext cx="999564" cy="0"/>
            </a:xfrm>
            <a:prstGeom prst="straightConnector1">
              <a:avLst/>
            </a:prstGeom>
            <a:noFill/>
            <a:ln w="38100" cap="flat" cmpd="sng">
              <a:solidFill>
                <a:srgbClr val="4B2A85"/>
              </a:solidFill>
              <a:prstDash val="solid"/>
              <a:round/>
              <a:headEnd type="arrow" w="med" len="med"/>
              <a:tailEnd type="arrow" w="med" len="med"/>
            </a:ln>
          </p:spPr>
        </p:cxnSp>
        <p:cxnSp>
          <p:nvCxnSpPr>
            <p:cNvPr id="16" name="Shape 51"/>
            <p:cNvCxnSpPr/>
            <p:nvPr/>
          </p:nvCxnSpPr>
          <p:spPr>
            <a:xfrm>
              <a:off x="1690638" y="4363980"/>
              <a:ext cx="2469511" cy="0"/>
            </a:xfrm>
            <a:prstGeom prst="straightConnector1">
              <a:avLst/>
            </a:prstGeom>
            <a:noFill/>
            <a:ln w="38100" cap="flat" cmpd="sng">
              <a:solidFill>
                <a:srgbClr val="4B2A85"/>
              </a:solidFill>
              <a:prstDash val="solid"/>
              <a:round/>
              <a:headEnd type="arrow" w="med" len="med"/>
              <a:tailEnd type="arrow" w="med" len="med"/>
            </a:ln>
          </p:spPr>
        </p:cxnSp>
        <p:cxnSp>
          <p:nvCxnSpPr>
            <p:cNvPr id="17" name="Shape 51"/>
            <p:cNvCxnSpPr/>
            <p:nvPr/>
          </p:nvCxnSpPr>
          <p:spPr>
            <a:xfrm rot="1620000">
              <a:off x="2059992" y="3651066"/>
              <a:ext cx="2234320" cy="0"/>
            </a:xfrm>
            <a:prstGeom prst="straightConnector1">
              <a:avLst/>
            </a:prstGeom>
            <a:noFill/>
            <a:ln w="38100" cap="flat" cmpd="sng">
              <a:solidFill>
                <a:srgbClr val="4B2A85"/>
              </a:solidFill>
              <a:prstDash val="solid"/>
              <a:round/>
              <a:headEnd type="arrow" w="med" len="med"/>
              <a:tailEnd type="arrow" w="med" len="med"/>
            </a:ln>
          </p:spPr>
        </p:cxnSp>
        <p:cxnSp>
          <p:nvCxnSpPr>
            <p:cNvPr id="19" name="Shape 51"/>
            <p:cNvCxnSpPr/>
            <p:nvPr/>
          </p:nvCxnSpPr>
          <p:spPr>
            <a:xfrm rot="1200000">
              <a:off x="5491450" y="4759498"/>
              <a:ext cx="940766" cy="0"/>
            </a:xfrm>
            <a:prstGeom prst="straightConnector1">
              <a:avLst/>
            </a:prstGeom>
            <a:noFill/>
            <a:ln w="38100" cap="flat" cmpd="sng">
              <a:solidFill>
                <a:srgbClr val="4B2A85"/>
              </a:solidFill>
              <a:prstDash val="solid"/>
              <a:round/>
              <a:headEnd type="arrow" w="med" len="med"/>
              <a:tailEnd type="arrow" w="med" len="med"/>
            </a:ln>
          </p:spPr>
        </p:cxnSp>
        <p:cxnSp>
          <p:nvCxnSpPr>
            <p:cNvPr id="20" name="Shape 51"/>
            <p:cNvCxnSpPr/>
            <p:nvPr/>
          </p:nvCxnSpPr>
          <p:spPr>
            <a:xfrm>
              <a:off x="8038705" y="5218097"/>
              <a:ext cx="705575" cy="0"/>
            </a:xfrm>
            <a:prstGeom prst="straightConnector1">
              <a:avLst/>
            </a:prstGeom>
            <a:noFill/>
            <a:ln w="38100" cap="flat" cmpd="sng">
              <a:solidFill>
                <a:srgbClr val="FF0000"/>
              </a:solidFill>
              <a:prstDash val="solid"/>
              <a:round/>
              <a:headEnd type="arrow" w="med" len="med"/>
              <a:tailEnd type="none" w="med" len="med"/>
            </a:ln>
          </p:spPr>
        </p:cxn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7221" y="4920379"/>
              <a:ext cx="914400" cy="781812"/>
            </a:xfrm>
            <a:prstGeom prst="rect">
              <a:avLst/>
            </a:prstGeom>
          </p:spPr>
        </p:pic>
      </p:grpSp>
      <mc:AlternateContent xmlns:mc="http://schemas.openxmlformats.org/markup-compatibility/2006">
        <mc:Choice xmlns:p14="http://schemas.microsoft.com/office/powerpoint/2010/main" Requires="p14">
          <p:contentPart p14:bwMode="auto" r:id="rId9">
            <p14:nvContentPartPr>
              <p14:cNvPr id="18" name="Ink 17"/>
              <p14:cNvContentPartPr/>
              <p14:nvPr/>
            </p14:nvContentPartPr>
            <p14:xfrm>
              <a:off x="4182840" y="4456800"/>
              <a:ext cx="4752720" cy="1818720"/>
            </p14:xfrm>
          </p:contentPart>
        </mc:Choice>
        <mc:Fallback>
          <p:pic>
            <p:nvPicPr>
              <p:cNvPr id="18" name="Ink 17"/>
              <p:cNvPicPr/>
              <p:nvPr/>
            </p:nvPicPr>
            <p:blipFill>
              <a:blip r:embed="rId10"/>
              <a:stretch>
                <a:fillRect/>
              </a:stretch>
            </p:blipFill>
            <p:spPr>
              <a:xfrm>
                <a:off x="4173480" y="4445280"/>
                <a:ext cx="4768560" cy="1840320"/>
              </a:xfrm>
              <a:prstGeom prst="rect">
                <a:avLst/>
              </a:prstGeom>
            </p:spPr>
          </p:pic>
        </mc:Fallback>
      </mc:AlternateContent>
    </p:spTree>
    <p:extLst>
      <p:ext uri="{BB962C8B-B14F-4D97-AF65-F5344CB8AC3E}">
        <p14:creationId xmlns:p14="http://schemas.microsoft.com/office/powerpoint/2010/main" val="1382291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a:grpSpLocks noChangeAspect="1"/>
          </p:cNvGrpSpPr>
          <p:nvPr/>
        </p:nvGrpSpPr>
        <p:grpSpPr>
          <a:xfrm>
            <a:off x="365760" y="228600"/>
            <a:ext cx="8412967" cy="5493310"/>
            <a:chOff x="220071" y="0"/>
            <a:chExt cx="6471513" cy="4225623"/>
          </a:xfrm>
        </p:grpSpPr>
        <p:cxnSp>
          <p:nvCxnSpPr>
            <p:cNvPr id="5" name="Shape 51"/>
            <p:cNvCxnSpPr/>
            <p:nvPr/>
          </p:nvCxnSpPr>
          <p:spPr>
            <a:xfrm rot="-5400000">
              <a:off x="2950642" y="457200"/>
              <a:ext cx="914400" cy="0"/>
            </a:xfrm>
            <a:prstGeom prst="straightConnector1">
              <a:avLst/>
            </a:prstGeom>
            <a:noFill/>
            <a:ln w="38100" cap="flat" cmpd="sng">
              <a:solidFill>
                <a:srgbClr val="FF0000"/>
              </a:solidFill>
              <a:prstDash val="solid"/>
              <a:round/>
              <a:headEnd type="arrow" w="med" len="med"/>
              <a:tailEnd type="none" w="med" len="med"/>
            </a:ln>
          </p:spPr>
        </p:cxn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240" y="854377"/>
              <a:ext cx="731520" cy="1154324"/>
            </a:xfrm>
            <a:prstGeom prst="rect">
              <a:avLst/>
            </a:prstGeom>
          </p:spPr>
        </p:pic>
        <p:grpSp>
          <p:nvGrpSpPr>
            <p:cNvPr id="7" name="Group 6"/>
            <p:cNvGrpSpPr/>
            <p:nvPr/>
          </p:nvGrpSpPr>
          <p:grpSpPr>
            <a:xfrm>
              <a:off x="1174432" y="1431539"/>
              <a:ext cx="4509135" cy="1097280"/>
              <a:chOff x="1394460" y="1633670"/>
              <a:chExt cx="4509135" cy="109728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460" y="1633670"/>
                <a:ext cx="1097280" cy="10972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315" y="1633670"/>
                <a:ext cx="1097280" cy="1097280"/>
              </a:xfrm>
              <a:prstGeom prst="rect">
                <a:avLst/>
              </a:prstGeom>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8733" y="2896709"/>
              <a:ext cx="731520" cy="73152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7378" y="2595921"/>
              <a:ext cx="355180" cy="73152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899" y="3432931"/>
              <a:ext cx="355180" cy="73152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7054" y="3105432"/>
              <a:ext cx="374904" cy="73152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2975" y="3494103"/>
              <a:ext cx="374904" cy="73152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071" y="2569384"/>
              <a:ext cx="731520" cy="73152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454" y="3483784"/>
              <a:ext cx="731520" cy="73152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9100" y="3433492"/>
              <a:ext cx="355180" cy="73152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6680" y="2916521"/>
              <a:ext cx="374904" cy="731520"/>
            </a:xfrm>
            <a:prstGeom prst="rect">
              <a:avLst/>
            </a:prstGeom>
          </p:spPr>
        </p:pic>
        <p:cxnSp>
          <p:nvCxnSpPr>
            <p:cNvPr id="19" name="Shape 51"/>
            <p:cNvCxnSpPr/>
            <p:nvPr/>
          </p:nvCxnSpPr>
          <p:spPr>
            <a:xfrm rot="-1560000">
              <a:off x="2128089" y="1700615"/>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0" name="Shape 51"/>
            <p:cNvCxnSpPr/>
            <p:nvPr/>
          </p:nvCxnSpPr>
          <p:spPr>
            <a:xfrm rot="1560000" flipH="1">
              <a:off x="3815511" y="1700616"/>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1" name="Shape 51"/>
            <p:cNvCxnSpPr/>
            <p:nvPr/>
          </p:nvCxnSpPr>
          <p:spPr>
            <a:xfrm rot="-1560000">
              <a:off x="807450" y="2418599"/>
              <a:ext cx="640080" cy="0"/>
            </a:xfrm>
            <a:prstGeom prst="straightConnector1">
              <a:avLst/>
            </a:prstGeom>
            <a:noFill/>
            <a:ln w="38100" cap="flat" cmpd="sng">
              <a:solidFill>
                <a:srgbClr val="4B2A85"/>
              </a:solidFill>
              <a:prstDash val="solid"/>
              <a:round/>
              <a:headEnd type="arrow" w="med" len="med"/>
              <a:tailEnd type="arrow" w="med" len="med"/>
            </a:ln>
          </p:spPr>
        </p:cxnSp>
        <p:cxnSp>
          <p:nvCxnSpPr>
            <p:cNvPr id="22" name="Shape 51"/>
            <p:cNvCxnSpPr/>
            <p:nvPr/>
          </p:nvCxnSpPr>
          <p:spPr>
            <a:xfrm rot="-4020000">
              <a:off x="938966" y="2929061"/>
              <a:ext cx="822960" cy="0"/>
            </a:xfrm>
            <a:prstGeom prst="straightConnector1">
              <a:avLst/>
            </a:prstGeom>
            <a:noFill/>
            <a:ln w="38100" cap="flat" cmpd="sng">
              <a:solidFill>
                <a:srgbClr val="4B2A85"/>
              </a:solidFill>
              <a:prstDash val="solid"/>
              <a:round/>
              <a:headEnd type="arrow" w="med" len="med"/>
              <a:tailEnd type="arrow" w="med" len="med"/>
            </a:ln>
          </p:spPr>
        </p:cxnSp>
        <p:cxnSp>
          <p:nvCxnSpPr>
            <p:cNvPr id="23" name="Shape 51"/>
            <p:cNvCxnSpPr/>
            <p:nvPr/>
          </p:nvCxnSpPr>
          <p:spPr>
            <a:xfrm rot="4800000">
              <a:off x="1388618" y="2952463"/>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4" name="Shape 51"/>
            <p:cNvCxnSpPr/>
            <p:nvPr/>
          </p:nvCxnSpPr>
          <p:spPr>
            <a:xfrm rot="2700000">
              <a:off x="1885398" y="2613700"/>
              <a:ext cx="731520" cy="0"/>
            </a:xfrm>
            <a:prstGeom prst="straightConnector1">
              <a:avLst/>
            </a:prstGeom>
            <a:noFill/>
            <a:ln w="38100" cap="flat" cmpd="sng">
              <a:solidFill>
                <a:srgbClr val="4B2A85"/>
              </a:solidFill>
              <a:prstDash val="solid"/>
              <a:round/>
              <a:headEnd type="arrow" w="med" len="med"/>
              <a:tailEnd type="arrow" w="med" len="med"/>
            </a:ln>
          </p:spPr>
        </p:cxnSp>
        <p:cxnSp>
          <p:nvCxnSpPr>
            <p:cNvPr id="25" name="Shape 51"/>
            <p:cNvCxnSpPr/>
            <p:nvPr/>
          </p:nvCxnSpPr>
          <p:spPr>
            <a:xfrm rot="2340000">
              <a:off x="5351769" y="2595920"/>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6" name="Shape 51"/>
            <p:cNvCxnSpPr/>
            <p:nvPr/>
          </p:nvCxnSpPr>
          <p:spPr>
            <a:xfrm rot="3540000">
              <a:off x="5094862" y="2933294"/>
              <a:ext cx="1005840" cy="0"/>
            </a:xfrm>
            <a:prstGeom prst="straightConnector1">
              <a:avLst/>
            </a:prstGeom>
            <a:noFill/>
            <a:ln w="38100" cap="flat" cmpd="sng">
              <a:solidFill>
                <a:srgbClr val="4B2A85"/>
              </a:solidFill>
              <a:prstDash val="solid"/>
              <a:round/>
              <a:headEnd type="arrow" w="med" len="med"/>
              <a:tailEnd type="arrow" w="med" len="med"/>
            </a:ln>
          </p:spPr>
        </p:cxnSp>
        <p:cxnSp>
          <p:nvCxnSpPr>
            <p:cNvPr id="27" name="Shape 51"/>
            <p:cNvCxnSpPr/>
            <p:nvPr/>
          </p:nvCxnSpPr>
          <p:spPr>
            <a:xfrm rot="5400000">
              <a:off x="4685014" y="2961681"/>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8" name="Shape 51"/>
            <p:cNvCxnSpPr/>
            <p:nvPr/>
          </p:nvCxnSpPr>
          <p:spPr>
            <a:xfrm rot="-2880000">
              <a:off x="4226258" y="2730024"/>
              <a:ext cx="731520" cy="0"/>
            </a:xfrm>
            <a:prstGeom prst="straightConnector1">
              <a:avLst/>
            </a:prstGeom>
            <a:noFill/>
            <a:ln w="38100" cap="flat" cmpd="sng">
              <a:solidFill>
                <a:srgbClr val="4B2A85"/>
              </a:solidFill>
              <a:prstDash val="solid"/>
              <a:round/>
              <a:headEnd type="arrow" w="med" len="med"/>
              <a:tailEnd type="arrow" w="med" len="med"/>
            </a:ln>
          </p:spPr>
        </p:cxnSp>
        <p:cxnSp>
          <p:nvCxnSpPr>
            <p:cNvPr id="29" name="Shape 51"/>
            <p:cNvCxnSpPr/>
            <p:nvPr/>
          </p:nvCxnSpPr>
          <p:spPr>
            <a:xfrm rot="-1200000">
              <a:off x="3723044" y="2401091"/>
              <a:ext cx="1188720" cy="0"/>
            </a:xfrm>
            <a:prstGeom prst="straightConnector1">
              <a:avLst/>
            </a:prstGeom>
            <a:noFill/>
            <a:ln w="38100" cap="flat" cmpd="sng">
              <a:solidFill>
                <a:srgbClr val="4B2A85"/>
              </a:solidFill>
              <a:prstDash val="solid"/>
              <a:round/>
              <a:headEnd type="arrow" w="med" len="med"/>
              <a:tailEnd type="arrow" w="med" len="med"/>
            </a:ln>
          </p:spPr>
        </p:cxnSp>
      </p:grpSp>
      <p:sp>
        <p:nvSpPr>
          <p:cNvPr id="2" name="Title 1"/>
          <p:cNvSpPr>
            <a:spLocks noGrp="1"/>
          </p:cNvSpPr>
          <p:nvPr>
            <p:ph type="title"/>
          </p:nvPr>
        </p:nvSpPr>
        <p:spPr/>
        <p:txBody>
          <a:bodyPr/>
          <a:lstStyle/>
          <a:p>
            <a:r>
              <a:rPr lang="en-US" dirty="0" smtClean="0">
                <a:effectLst>
                  <a:glow rad="127000">
                    <a:schemeClr val="bg1"/>
                  </a:glow>
                </a:effectLst>
              </a:rPr>
              <a:t>Example:  Cellular Network</a:t>
            </a:r>
            <a:endParaRPr lang="en-US" dirty="0">
              <a:effectLst>
                <a:glow rad="127000">
                  <a:schemeClr val="bg1"/>
                </a:glow>
              </a:effectLst>
            </a:endParaRPr>
          </a:p>
        </p:txBody>
      </p:sp>
      <p:sp>
        <p:nvSpPr>
          <p:cNvPr id="4" name="Slide Number Placeholder 3"/>
          <p:cNvSpPr>
            <a:spLocks noGrp="1"/>
          </p:cNvSpPr>
          <p:nvPr>
            <p:ph type="sldNum" sz="quarter" idx="10"/>
          </p:nvPr>
        </p:nvSpPr>
        <p:spPr/>
        <p:txBody>
          <a:bodyPr/>
          <a:lstStyle/>
          <a:p>
            <a:fld id="{B33B70AA-F8E5-4A91-98A9-9375775EC2AC}" type="slidenum">
              <a:rPr lang="en-US" smtClean="0"/>
              <a:t>7</a:t>
            </a:fld>
            <a:endParaRPr lang="en-US"/>
          </a:p>
        </p:txBody>
      </p:sp>
      <mc:AlternateContent xmlns:mc="http://schemas.openxmlformats.org/markup-compatibility/2006">
        <mc:Choice xmlns:p14="http://schemas.microsoft.com/office/powerpoint/2010/main" Requires="p14">
          <p:contentPart p14:bwMode="auto" r:id="rId7">
            <p14:nvContentPartPr>
              <p14:cNvPr id="32" name="Ink 31"/>
              <p14:cNvContentPartPr/>
              <p14:nvPr/>
            </p14:nvContentPartPr>
            <p14:xfrm>
              <a:off x="4633200" y="321120"/>
              <a:ext cx="1383480" cy="186120"/>
            </p14:xfrm>
          </p:contentPart>
        </mc:Choice>
        <mc:Fallback>
          <p:pic>
            <p:nvPicPr>
              <p:cNvPr id="32" name="Ink 31"/>
              <p:cNvPicPr/>
              <p:nvPr/>
            </p:nvPicPr>
            <p:blipFill>
              <a:blip r:embed="rId8"/>
              <a:stretch>
                <a:fillRect/>
              </a:stretch>
            </p:blipFill>
            <p:spPr>
              <a:xfrm>
                <a:off x="4623840" y="312840"/>
                <a:ext cx="1399680" cy="204840"/>
              </a:xfrm>
              <a:prstGeom prst="rect">
                <a:avLst/>
              </a:prstGeom>
            </p:spPr>
          </p:pic>
        </mc:Fallback>
      </mc:AlternateContent>
    </p:spTree>
    <p:extLst>
      <p:ext uri="{BB962C8B-B14F-4D97-AF65-F5344CB8AC3E}">
        <p14:creationId xmlns:p14="http://schemas.microsoft.com/office/powerpoint/2010/main" val="3696923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Internetworking</a:t>
            </a:r>
            <a:endParaRPr lang="en-US" dirty="0"/>
          </a:p>
        </p:txBody>
      </p:sp>
      <p:sp>
        <p:nvSpPr>
          <p:cNvPr id="3" name="Content Placeholder 2"/>
          <p:cNvSpPr>
            <a:spLocks noGrp="1"/>
          </p:cNvSpPr>
          <p:nvPr>
            <p:ph idx="1"/>
          </p:nvPr>
        </p:nvSpPr>
        <p:spPr/>
        <p:txBody>
          <a:bodyPr/>
          <a:lstStyle/>
          <a:p>
            <a:r>
              <a:rPr lang="en-US" dirty="0" smtClean="0"/>
              <a:t>If you connect two networks,</a:t>
            </a:r>
            <a:br>
              <a:rPr lang="en-US" dirty="0" smtClean="0"/>
            </a:br>
            <a:r>
              <a:rPr lang="en-US" dirty="0" smtClean="0"/>
              <a:t>you still have a network</a:t>
            </a:r>
          </a:p>
          <a:p>
            <a:pPr lvl="1"/>
            <a:r>
              <a:rPr lang="en-US" dirty="0" smtClean="0"/>
              <a:t>Sometimes called an</a:t>
            </a:r>
            <a:br>
              <a:rPr lang="en-US" dirty="0" smtClean="0"/>
            </a:br>
            <a:r>
              <a:rPr lang="en-US" dirty="0" smtClean="0"/>
              <a:t>“internetwork”</a:t>
            </a:r>
          </a:p>
          <a:p>
            <a:pPr lvl="2"/>
            <a:endParaRPr lang="en-US" dirty="0"/>
          </a:p>
          <a:p>
            <a:r>
              <a:rPr lang="en-US" dirty="0" smtClean="0"/>
              <a:t>The largest network of</a:t>
            </a:r>
            <a:br>
              <a:rPr lang="en-US" dirty="0" smtClean="0"/>
            </a:br>
            <a:r>
              <a:rPr lang="en-US" dirty="0" smtClean="0"/>
              <a:t>networks on the planet</a:t>
            </a:r>
            <a:br>
              <a:rPr lang="en-US" dirty="0" smtClean="0"/>
            </a:br>
            <a:r>
              <a:rPr lang="en-US" dirty="0" smtClean="0"/>
              <a:t>is usually called</a:t>
            </a:r>
            <a:br>
              <a:rPr lang="en-US" dirty="0" smtClean="0"/>
            </a:br>
            <a:r>
              <a:rPr lang="en-US" dirty="0" smtClean="0"/>
              <a:t>“</a:t>
            </a:r>
            <a:r>
              <a:rPr lang="en-US" dirty="0" smtClean="0">
                <a:solidFill>
                  <a:srgbClr val="FF0000"/>
                </a:solidFill>
              </a:rPr>
              <a:t>The Internet</a:t>
            </a:r>
            <a:r>
              <a:rPr lang="en-US" dirty="0" smtClean="0"/>
              <a:t>”</a:t>
            </a:r>
          </a:p>
        </p:txBody>
      </p:sp>
      <p:sp>
        <p:nvSpPr>
          <p:cNvPr id="4" name="Slide Number Placeholder 3"/>
          <p:cNvSpPr>
            <a:spLocks noGrp="1"/>
          </p:cNvSpPr>
          <p:nvPr>
            <p:ph type="sldNum" sz="quarter" idx="10"/>
          </p:nvPr>
        </p:nvSpPr>
        <p:spPr/>
        <p:txBody>
          <a:bodyPr/>
          <a:lstStyle/>
          <a:p>
            <a:fld id="{B33B70AA-F8E5-4A91-98A9-9375775EC2AC}" type="slidenum">
              <a:rPr lang="en-US" smtClean="0"/>
              <a:t>8</a:t>
            </a:fld>
            <a:endParaRPr lang="en-US"/>
          </a:p>
        </p:txBody>
      </p:sp>
      <p:grpSp>
        <p:nvGrpSpPr>
          <p:cNvPr id="63" name="Group 62"/>
          <p:cNvGrpSpPr>
            <a:grpSpLocks noChangeAspect="1"/>
          </p:cNvGrpSpPr>
          <p:nvPr/>
        </p:nvGrpSpPr>
        <p:grpSpPr>
          <a:xfrm>
            <a:off x="5303520" y="1463040"/>
            <a:ext cx="3657600" cy="4486027"/>
            <a:chOff x="5656119" y="2276856"/>
            <a:chExt cx="2564337" cy="3145142"/>
          </a:xfrm>
        </p:grpSpPr>
        <p:grpSp>
          <p:nvGrpSpPr>
            <p:cNvPr id="21" name="Group 20"/>
            <p:cNvGrpSpPr>
              <a:grpSpLocks noChangeAspect="1"/>
            </p:cNvGrpSpPr>
            <p:nvPr/>
          </p:nvGrpSpPr>
          <p:grpSpPr>
            <a:xfrm>
              <a:off x="5656119" y="4088234"/>
              <a:ext cx="2560320" cy="1333764"/>
              <a:chOff x="220071" y="854377"/>
              <a:chExt cx="6471513" cy="3371246"/>
            </a:xfrm>
          </p:grpSpPr>
          <p:pic>
            <p:nvPicPr>
              <p:cNvPr id="2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3240" y="854377"/>
                <a:ext cx="731520" cy="1154324"/>
              </a:xfrm>
              <a:prstGeom prst="rect">
                <a:avLst/>
              </a:prstGeom>
            </p:spPr>
          </p:pic>
          <p:grpSp>
            <p:nvGrpSpPr>
              <p:cNvPr id="23" name="Group 22"/>
              <p:cNvGrpSpPr/>
              <p:nvPr/>
            </p:nvGrpSpPr>
            <p:grpSpPr>
              <a:xfrm>
                <a:off x="1174432" y="1431539"/>
                <a:ext cx="4509135" cy="1097280"/>
                <a:chOff x="1394460" y="1633670"/>
                <a:chExt cx="4509135" cy="1097280"/>
              </a:xfrm>
            </p:grpSpPr>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460" y="1633670"/>
                  <a:ext cx="1097280" cy="1097280"/>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315" y="1633670"/>
                  <a:ext cx="1097280" cy="1097280"/>
                </a:xfrm>
                <a:prstGeom prst="rect">
                  <a:avLst/>
                </a:prstGeom>
              </p:spPr>
            </p:pic>
          </p:gr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8733" y="2896709"/>
                <a:ext cx="731520" cy="73152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7378" y="2595921"/>
                <a:ext cx="355180" cy="73152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899" y="3432931"/>
                <a:ext cx="355180" cy="731520"/>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7054" y="3105432"/>
                <a:ext cx="374904" cy="731520"/>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2975" y="3494103"/>
                <a:ext cx="374904" cy="731520"/>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071" y="2569384"/>
                <a:ext cx="731520" cy="731520"/>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454" y="3483784"/>
                <a:ext cx="731520" cy="731520"/>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9100" y="3433492"/>
                <a:ext cx="355180" cy="731520"/>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6680" y="2916521"/>
                <a:ext cx="374904" cy="731520"/>
              </a:xfrm>
              <a:prstGeom prst="rect">
                <a:avLst/>
              </a:prstGeom>
            </p:spPr>
          </p:pic>
          <p:cxnSp>
            <p:nvCxnSpPr>
              <p:cNvPr id="33" name="Shape 51"/>
              <p:cNvCxnSpPr/>
              <p:nvPr/>
            </p:nvCxnSpPr>
            <p:spPr>
              <a:xfrm rot="-1560000">
                <a:off x="2128089" y="1700615"/>
                <a:ext cx="914400" cy="0"/>
              </a:xfrm>
              <a:prstGeom prst="straightConnector1">
                <a:avLst/>
              </a:prstGeom>
              <a:noFill/>
              <a:ln w="19050" cap="flat" cmpd="sng">
                <a:solidFill>
                  <a:srgbClr val="4B2A85"/>
                </a:solidFill>
                <a:prstDash val="solid"/>
                <a:round/>
                <a:headEnd type="arrow" w="sm" len="sm"/>
                <a:tailEnd type="arrow" w="sm" len="sm"/>
              </a:ln>
            </p:spPr>
          </p:cxnSp>
          <p:cxnSp>
            <p:nvCxnSpPr>
              <p:cNvPr id="34" name="Shape 51"/>
              <p:cNvCxnSpPr/>
              <p:nvPr/>
            </p:nvCxnSpPr>
            <p:spPr>
              <a:xfrm rot="1560000" flipH="1">
                <a:off x="3815511" y="1700616"/>
                <a:ext cx="914400" cy="0"/>
              </a:xfrm>
              <a:prstGeom prst="straightConnector1">
                <a:avLst/>
              </a:prstGeom>
              <a:noFill/>
              <a:ln w="19050" cap="flat" cmpd="sng">
                <a:solidFill>
                  <a:srgbClr val="4B2A85"/>
                </a:solidFill>
                <a:prstDash val="solid"/>
                <a:round/>
                <a:headEnd type="arrow" w="sm" len="sm"/>
                <a:tailEnd type="arrow" w="sm" len="sm"/>
              </a:ln>
            </p:spPr>
          </p:cxnSp>
          <p:cxnSp>
            <p:nvCxnSpPr>
              <p:cNvPr id="35" name="Shape 51"/>
              <p:cNvCxnSpPr/>
              <p:nvPr/>
            </p:nvCxnSpPr>
            <p:spPr>
              <a:xfrm rot="-1560000">
                <a:off x="807450" y="2418599"/>
                <a:ext cx="640080" cy="0"/>
              </a:xfrm>
              <a:prstGeom prst="straightConnector1">
                <a:avLst/>
              </a:prstGeom>
              <a:noFill/>
              <a:ln w="19050" cap="flat" cmpd="sng">
                <a:solidFill>
                  <a:srgbClr val="4B2A85"/>
                </a:solidFill>
                <a:prstDash val="solid"/>
                <a:round/>
                <a:headEnd type="arrow" w="sm" len="sm"/>
                <a:tailEnd type="arrow" w="sm" len="sm"/>
              </a:ln>
            </p:spPr>
          </p:cxnSp>
          <p:cxnSp>
            <p:nvCxnSpPr>
              <p:cNvPr id="36" name="Shape 51"/>
              <p:cNvCxnSpPr/>
              <p:nvPr/>
            </p:nvCxnSpPr>
            <p:spPr>
              <a:xfrm rot="-4020000">
                <a:off x="938966" y="2929061"/>
                <a:ext cx="822960" cy="0"/>
              </a:xfrm>
              <a:prstGeom prst="straightConnector1">
                <a:avLst/>
              </a:prstGeom>
              <a:noFill/>
              <a:ln w="19050" cap="flat" cmpd="sng">
                <a:solidFill>
                  <a:srgbClr val="4B2A85"/>
                </a:solidFill>
                <a:prstDash val="solid"/>
                <a:round/>
                <a:headEnd type="arrow" w="sm" len="sm"/>
                <a:tailEnd type="arrow" w="sm" len="sm"/>
              </a:ln>
            </p:spPr>
          </p:cxnSp>
          <p:cxnSp>
            <p:nvCxnSpPr>
              <p:cNvPr id="37" name="Shape 51"/>
              <p:cNvCxnSpPr/>
              <p:nvPr/>
            </p:nvCxnSpPr>
            <p:spPr>
              <a:xfrm rot="4800000">
                <a:off x="1388618" y="2952463"/>
                <a:ext cx="914400" cy="0"/>
              </a:xfrm>
              <a:prstGeom prst="straightConnector1">
                <a:avLst/>
              </a:prstGeom>
              <a:noFill/>
              <a:ln w="19050" cap="flat" cmpd="sng">
                <a:solidFill>
                  <a:srgbClr val="4B2A85"/>
                </a:solidFill>
                <a:prstDash val="solid"/>
                <a:round/>
                <a:headEnd type="arrow" w="sm" len="sm"/>
                <a:tailEnd type="arrow" w="sm" len="sm"/>
              </a:ln>
            </p:spPr>
          </p:cxnSp>
          <p:cxnSp>
            <p:nvCxnSpPr>
              <p:cNvPr id="38" name="Shape 51"/>
              <p:cNvCxnSpPr/>
              <p:nvPr/>
            </p:nvCxnSpPr>
            <p:spPr>
              <a:xfrm rot="2700000">
                <a:off x="1885398" y="2613700"/>
                <a:ext cx="731520" cy="0"/>
              </a:xfrm>
              <a:prstGeom prst="straightConnector1">
                <a:avLst/>
              </a:prstGeom>
              <a:noFill/>
              <a:ln w="19050" cap="flat" cmpd="sng">
                <a:solidFill>
                  <a:srgbClr val="4B2A85"/>
                </a:solidFill>
                <a:prstDash val="solid"/>
                <a:round/>
                <a:headEnd type="arrow" w="sm" len="sm"/>
                <a:tailEnd type="arrow" w="sm" len="sm"/>
              </a:ln>
            </p:spPr>
          </p:cxnSp>
          <p:cxnSp>
            <p:nvCxnSpPr>
              <p:cNvPr id="39" name="Shape 51"/>
              <p:cNvCxnSpPr/>
              <p:nvPr/>
            </p:nvCxnSpPr>
            <p:spPr>
              <a:xfrm rot="2340000">
                <a:off x="5351769" y="2595920"/>
                <a:ext cx="914400" cy="0"/>
              </a:xfrm>
              <a:prstGeom prst="straightConnector1">
                <a:avLst/>
              </a:prstGeom>
              <a:noFill/>
              <a:ln w="19050" cap="flat" cmpd="sng">
                <a:solidFill>
                  <a:srgbClr val="4B2A85"/>
                </a:solidFill>
                <a:prstDash val="solid"/>
                <a:round/>
                <a:headEnd type="arrow" w="sm" len="sm"/>
                <a:tailEnd type="arrow" w="sm" len="sm"/>
              </a:ln>
            </p:spPr>
          </p:cxnSp>
          <p:cxnSp>
            <p:nvCxnSpPr>
              <p:cNvPr id="40" name="Shape 51"/>
              <p:cNvCxnSpPr/>
              <p:nvPr/>
            </p:nvCxnSpPr>
            <p:spPr>
              <a:xfrm rot="3540000">
                <a:off x="5094862" y="2933294"/>
                <a:ext cx="1005840" cy="0"/>
              </a:xfrm>
              <a:prstGeom prst="straightConnector1">
                <a:avLst/>
              </a:prstGeom>
              <a:noFill/>
              <a:ln w="19050" cap="flat" cmpd="sng">
                <a:solidFill>
                  <a:srgbClr val="4B2A85"/>
                </a:solidFill>
                <a:prstDash val="solid"/>
                <a:round/>
                <a:headEnd type="arrow" w="sm" len="sm"/>
                <a:tailEnd type="arrow" w="sm" len="sm"/>
              </a:ln>
            </p:spPr>
          </p:cxnSp>
          <p:cxnSp>
            <p:nvCxnSpPr>
              <p:cNvPr id="41" name="Shape 51"/>
              <p:cNvCxnSpPr/>
              <p:nvPr/>
            </p:nvCxnSpPr>
            <p:spPr>
              <a:xfrm rot="5400000">
                <a:off x="4685014" y="2961681"/>
                <a:ext cx="914400" cy="0"/>
              </a:xfrm>
              <a:prstGeom prst="straightConnector1">
                <a:avLst/>
              </a:prstGeom>
              <a:noFill/>
              <a:ln w="19050" cap="flat" cmpd="sng">
                <a:solidFill>
                  <a:srgbClr val="4B2A85"/>
                </a:solidFill>
                <a:prstDash val="solid"/>
                <a:round/>
                <a:headEnd type="arrow" w="sm" len="sm"/>
                <a:tailEnd type="arrow" w="sm" len="sm"/>
              </a:ln>
            </p:spPr>
          </p:cxnSp>
          <p:cxnSp>
            <p:nvCxnSpPr>
              <p:cNvPr id="42" name="Shape 51"/>
              <p:cNvCxnSpPr/>
              <p:nvPr/>
            </p:nvCxnSpPr>
            <p:spPr>
              <a:xfrm rot="-2880000">
                <a:off x="4226258" y="2730024"/>
                <a:ext cx="731520" cy="0"/>
              </a:xfrm>
              <a:prstGeom prst="straightConnector1">
                <a:avLst/>
              </a:prstGeom>
              <a:noFill/>
              <a:ln w="19050" cap="flat" cmpd="sng">
                <a:solidFill>
                  <a:srgbClr val="4B2A85"/>
                </a:solidFill>
                <a:prstDash val="solid"/>
                <a:round/>
                <a:headEnd type="arrow" w="sm" len="sm"/>
                <a:tailEnd type="arrow" w="sm" len="sm"/>
              </a:ln>
            </p:spPr>
          </p:cxnSp>
          <p:cxnSp>
            <p:nvCxnSpPr>
              <p:cNvPr id="43" name="Shape 51"/>
              <p:cNvCxnSpPr/>
              <p:nvPr/>
            </p:nvCxnSpPr>
            <p:spPr>
              <a:xfrm rot="-1200000">
                <a:off x="3723044" y="2401091"/>
                <a:ext cx="1188720" cy="0"/>
              </a:xfrm>
              <a:prstGeom prst="straightConnector1">
                <a:avLst/>
              </a:prstGeom>
              <a:noFill/>
              <a:ln w="19050" cap="flat" cmpd="sng">
                <a:solidFill>
                  <a:srgbClr val="4B2A85"/>
                </a:solidFill>
                <a:prstDash val="solid"/>
                <a:round/>
                <a:headEnd type="arrow" w="sm" len="sm"/>
                <a:tailEnd type="arrow" w="sm" len="sm"/>
              </a:ln>
            </p:spPr>
          </p:cxnSp>
        </p:grpSp>
        <p:cxnSp>
          <p:nvCxnSpPr>
            <p:cNvPr id="46" name="Shape 51"/>
            <p:cNvCxnSpPr/>
            <p:nvPr/>
          </p:nvCxnSpPr>
          <p:spPr>
            <a:xfrm rot="19260000">
              <a:off x="7009968" y="3862270"/>
              <a:ext cx="731520" cy="0"/>
            </a:xfrm>
            <a:prstGeom prst="straightConnector1">
              <a:avLst/>
            </a:prstGeom>
            <a:noFill/>
            <a:ln w="25400" cap="flat" cmpd="sng">
              <a:solidFill>
                <a:srgbClr val="FF0000"/>
              </a:solidFill>
              <a:prstDash val="solid"/>
              <a:round/>
              <a:headEnd type="arrow" w="sm" len="sm"/>
              <a:tailEnd type="arrow" w="sm" len="sm"/>
            </a:ln>
          </p:spPr>
        </p:cxnSp>
        <p:grpSp>
          <p:nvGrpSpPr>
            <p:cNvPr id="48" name="Group 47"/>
            <p:cNvGrpSpPr>
              <a:grpSpLocks noChangeAspect="1"/>
            </p:cNvGrpSpPr>
            <p:nvPr/>
          </p:nvGrpSpPr>
          <p:grpSpPr>
            <a:xfrm>
              <a:off x="5660136" y="2276856"/>
              <a:ext cx="2560320" cy="1343264"/>
              <a:chOff x="514680" y="1754735"/>
              <a:chExt cx="7524025" cy="3947456"/>
            </a:xfrm>
          </p:grpSpPr>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7556" y="2045527"/>
                <a:ext cx="1411149" cy="1405637"/>
              </a:xfrm>
              <a:prstGeom prst="rect">
                <a:avLst/>
              </a:prstGeom>
            </p:spPr>
          </p:pic>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80" y="3636031"/>
                <a:ext cx="1175958" cy="1855639"/>
              </a:xfrm>
              <a:prstGeom prst="rect">
                <a:avLst/>
              </a:prstGeom>
            </p:spPr>
          </p:pic>
          <p:pic>
            <p:nvPicPr>
              <p:cNvPr id="51" name="Picture 50"/>
              <p:cNvPicPr>
                <a:picLocks noChangeAspect="1"/>
              </p:cNvPicPr>
              <p:nvPr/>
            </p:nvPicPr>
            <p:blipFill rotWithShape="1">
              <a:blip r:embed="rId8" cstate="print">
                <a:extLst>
                  <a:ext uri="{28A0092B-C50C-407E-A947-70E740481C1C}">
                    <a14:useLocalDpi xmlns:a14="http://schemas.microsoft.com/office/drawing/2010/main" val="0"/>
                  </a:ext>
                </a:extLst>
              </a:blip>
              <a:srcRect t="22408" b="26520"/>
              <a:stretch/>
            </p:blipFill>
            <p:spPr>
              <a:xfrm>
                <a:off x="6366323" y="4774859"/>
                <a:ext cx="1672382" cy="854117"/>
              </a:xfrm>
              <a:prstGeom prst="rect">
                <a:avLst/>
              </a:prstGeom>
            </p:spPr>
          </p:pic>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8205" y="3636031"/>
                <a:ext cx="1175958" cy="1063057"/>
              </a:xfrm>
              <a:prstGeom prst="rect">
                <a:avLst/>
              </a:prstGeom>
            </p:spPr>
          </p:pic>
          <p:pic>
            <p:nvPicPr>
              <p:cNvPr id="53" name="Picture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1735" y="2139776"/>
                <a:ext cx="1617792" cy="1175958"/>
              </a:xfrm>
              <a:prstGeom prst="rect">
                <a:avLst/>
              </a:prstGeom>
            </p:spPr>
          </p:pic>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93147" y="1754735"/>
                <a:ext cx="1292261" cy="1175958"/>
              </a:xfrm>
              <a:prstGeom prst="rect">
                <a:avLst/>
              </a:prstGeom>
            </p:spPr>
          </p:pic>
          <p:cxnSp>
            <p:nvCxnSpPr>
              <p:cNvPr id="55" name="Shape 51"/>
              <p:cNvCxnSpPr/>
              <p:nvPr/>
            </p:nvCxnSpPr>
            <p:spPr>
              <a:xfrm rot="19920000">
                <a:off x="5351574" y="3740460"/>
                <a:ext cx="1411149" cy="0"/>
              </a:xfrm>
              <a:prstGeom prst="straightConnector1">
                <a:avLst/>
              </a:prstGeom>
              <a:noFill/>
              <a:ln w="19050" cap="flat" cmpd="sng">
                <a:solidFill>
                  <a:srgbClr val="4B2A85"/>
                </a:solidFill>
                <a:prstDash val="solid"/>
                <a:round/>
                <a:headEnd type="arrow" w="med" len="med"/>
                <a:tailEnd type="arrow" w="med" len="med"/>
              </a:ln>
            </p:spPr>
          </p:cxnSp>
          <p:cxnSp>
            <p:nvCxnSpPr>
              <p:cNvPr id="56" name="Shape 51"/>
              <p:cNvCxnSpPr/>
              <p:nvPr/>
            </p:nvCxnSpPr>
            <p:spPr>
              <a:xfrm>
                <a:off x="4560178" y="3002967"/>
                <a:ext cx="86627" cy="692700"/>
              </a:xfrm>
              <a:prstGeom prst="straightConnector1">
                <a:avLst/>
              </a:prstGeom>
              <a:noFill/>
              <a:ln w="19050" cap="flat" cmpd="sng">
                <a:solidFill>
                  <a:srgbClr val="4B2A85"/>
                </a:solidFill>
                <a:prstDash val="solid"/>
                <a:round/>
                <a:headEnd type="arrow" w="med" len="med"/>
                <a:tailEnd type="arrow" w="med" len="med"/>
              </a:ln>
            </p:spPr>
          </p:cxnSp>
          <p:cxnSp>
            <p:nvCxnSpPr>
              <p:cNvPr id="57" name="Shape 51"/>
              <p:cNvCxnSpPr/>
              <p:nvPr/>
            </p:nvCxnSpPr>
            <p:spPr>
              <a:xfrm rot="20280000">
                <a:off x="3209375" y="4838868"/>
                <a:ext cx="999564" cy="0"/>
              </a:xfrm>
              <a:prstGeom prst="straightConnector1">
                <a:avLst/>
              </a:prstGeom>
              <a:noFill/>
              <a:ln w="19050" cap="flat" cmpd="sng">
                <a:solidFill>
                  <a:srgbClr val="4B2A85"/>
                </a:solidFill>
                <a:prstDash val="solid"/>
                <a:round/>
                <a:headEnd type="arrow" w="med" len="med"/>
                <a:tailEnd type="arrow" w="med" len="med"/>
              </a:ln>
            </p:spPr>
          </p:cxnSp>
          <p:cxnSp>
            <p:nvCxnSpPr>
              <p:cNvPr id="58" name="Shape 51"/>
              <p:cNvCxnSpPr/>
              <p:nvPr/>
            </p:nvCxnSpPr>
            <p:spPr>
              <a:xfrm>
                <a:off x="1690638" y="4363980"/>
                <a:ext cx="2469511" cy="0"/>
              </a:xfrm>
              <a:prstGeom prst="straightConnector1">
                <a:avLst/>
              </a:prstGeom>
              <a:noFill/>
              <a:ln w="19050" cap="flat" cmpd="sng">
                <a:solidFill>
                  <a:srgbClr val="4B2A85"/>
                </a:solidFill>
                <a:prstDash val="solid"/>
                <a:round/>
                <a:headEnd type="arrow" w="med" len="med"/>
                <a:tailEnd type="arrow" w="med" len="med"/>
              </a:ln>
            </p:spPr>
          </p:cxnSp>
          <p:cxnSp>
            <p:nvCxnSpPr>
              <p:cNvPr id="59" name="Shape 51"/>
              <p:cNvCxnSpPr/>
              <p:nvPr/>
            </p:nvCxnSpPr>
            <p:spPr>
              <a:xfrm rot="1620000">
                <a:off x="2059992" y="3651066"/>
                <a:ext cx="2234320" cy="0"/>
              </a:xfrm>
              <a:prstGeom prst="straightConnector1">
                <a:avLst/>
              </a:prstGeom>
              <a:noFill/>
              <a:ln w="19050" cap="flat" cmpd="sng">
                <a:solidFill>
                  <a:srgbClr val="4B2A85"/>
                </a:solidFill>
                <a:prstDash val="solid"/>
                <a:round/>
                <a:headEnd type="arrow" w="med" len="med"/>
                <a:tailEnd type="arrow" w="med" len="med"/>
              </a:ln>
            </p:spPr>
          </p:cxnSp>
          <p:cxnSp>
            <p:nvCxnSpPr>
              <p:cNvPr id="60" name="Shape 51"/>
              <p:cNvCxnSpPr/>
              <p:nvPr/>
            </p:nvCxnSpPr>
            <p:spPr>
              <a:xfrm rot="1200000">
                <a:off x="5491450" y="4759498"/>
                <a:ext cx="940766" cy="0"/>
              </a:xfrm>
              <a:prstGeom prst="straightConnector1">
                <a:avLst/>
              </a:prstGeom>
              <a:noFill/>
              <a:ln w="19050" cap="flat" cmpd="sng">
                <a:solidFill>
                  <a:srgbClr val="4B2A85"/>
                </a:solidFill>
                <a:prstDash val="solid"/>
                <a:round/>
                <a:headEnd type="arrow" w="med" len="med"/>
                <a:tailEnd type="arrow" w="med" len="med"/>
              </a:ln>
            </p:spPr>
          </p:cxnSp>
          <p:pic>
            <p:nvPicPr>
              <p:cNvPr id="62" name="Picture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7221" y="4920379"/>
                <a:ext cx="914400" cy="781812"/>
              </a:xfrm>
              <a:prstGeom prst="rect">
                <a:avLst/>
              </a:prstGeom>
            </p:spPr>
          </p:pic>
        </p:grpSp>
      </p:grpSp>
    </p:spTree>
    <p:extLst>
      <p:ext uri="{BB962C8B-B14F-4D97-AF65-F5344CB8AC3E}">
        <p14:creationId xmlns:p14="http://schemas.microsoft.com/office/powerpoint/2010/main" val="709737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Scales</a:t>
            </a:r>
            <a:endParaRPr lang="en-US" dirty="0"/>
          </a:p>
        </p:txBody>
      </p:sp>
      <p:sp>
        <p:nvSpPr>
          <p:cNvPr id="3" name="Content Placeholder 2"/>
          <p:cNvSpPr>
            <a:spLocks noGrp="1"/>
          </p:cNvSpPr>
          <p:nvPr>
            <p:ph idx="1"/>
          </p:nvPr>
        </p:nvSpPr>
        <p:spPr/>
        <p:txBody>
          <a:bodyPr/>
          <a:lstStyle/>
          <a:p>
            <a:r>
              <a:rPr lang="en-US" dirty="0" smtClean="0"/>
              <a:t>Table from an old UW Networking MOOC:</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9</a:t>
            </a:fld>
            <a:endParaRPr lang="en-US"/>
          </a:p>
        </p:txBody>
      </p:sp>
      <p:graphicFrame>
        <p:nvGraphicFramePr>
          <p:cNvPr id="5" name="Shape 117"/>
          <p:cNvGraphicFramePr/>
          <p:nvPr>
            <p:extLst>
              <p:ext uri="{D42A27DB-BD31-4B8C-83A1-F6EECF244321}">
                <p14:modId xmlns:p14="http://schemas.microsoft.com/office/powerpoint/2010/main" val="2130917784"/>
              </p:ext>
            </p:extLst>
          </p:nvPr>
        </p:nvGraphicFramePr>
        <p:xfrm>
          <a:off x="548640" y="2194560"/>
          <a:ext cx="8046720" cy="2926080"/>
        </p:xfrm>
        <a:graphic>
          <a:graphicData uri="http://schemas.openxmlformats.org/drawingml/2006/table">
            <a:tbl>
              <a:tblPr>
                <a:noFill/>
              </a:tblPr>
              <a:tblGrid>
                <a:gridCol w="1097280"/>
                <a:gridCol w="4206240"/>
                <a:gridCol w="2743200"/>
              </a:tblGrid>
              <a:tr h="289819">
                <a:tc>
                  <a:txBody>
                    <a:bodyPr/>
                    <a:lstStyle/>
                    <a:p>
                      <a:pPr lvl="0">
                        <a:spcBef>
                          <a:spcPts val="0"/>
                        </a:spcBef>
                        <a:buNone/>
                      </a:pPr>
                      <a:r>
                        <a:rPr lang="en" sz="2000" b="1" dirty="0">
                          <a:solidFill>
                            <a:schemeClr val="bg1"/>
                          </a:solidFill>
                          <a:latin typeface="Calibri" panose="020F0502020204030204" pitchFamily="34" charset="0"/>
                          <a:ea typeface="Calibri"/>
                          <a:cs typeface="Calibri" panose="020F0502020204030204" pitchFamily="34" charset="0"/>
                          <a:sym typeface="Calibri"/>
                        </a:rPr>
                        <a:t>Scale</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2A85"/>
                    </a:solidFill>
                  </a:tcPr>
                </a:tc>
                <a:tc>
                  <a:txBody>
                    <a:bodyPr/>
                    <a:lstStyle/>
                    <a:p>
                      <a:pPr lvl="0">
                        <a:spcBef>
                          <a:spcPts val="0"/>
                        </a:spcBef>
                        <a:buNone/>
                      </a:pPr>
                      <a:r>
                        <a:rPr lang="en" sz="2000" b="1" dirty="0">
                          <a:solidFill>
                            <a:schemeClr val="bg1"/>
                          </a:solidFill>
                          <a:latin typeface="Calibri" panose="020F0502020204030204" pitchFamily="34" charset="0"/>
                          <a:ea typeface="Calibri"/>
                          <a:cs typeface="Calibri" panose="020F0502020204030204" pitchFamily="34" charset="0"/>
                          <a:sym typeface="Calibri"/>
                        </a:rPr>
                        <a:t>Type</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2A85"/>
                    </a:solidFill>
                  </a:tcPr>
                </a:tc>
                <a:tc>
                  <a:txBody>
                    <a:bodyPr/>
                    <a:lstStyle/>
                    <a:p>
                      <a:pPr lvl="0">
                        <a:spcBef>
                          <a:spcPts val="0"/>
                        </a:spcBef>
                        <a:buNone/>
                      </a:pPr>
                      <a:r>
                        <a:rPr lang="en" sz="2000" b="1" dirty="0">
                          <a:solidFill>
                            <a:schemeClr val="bg1"/>
                          </a:solidFill>
                          <a:latin typeface="Calibri" panose="020F0502020204030204" pitchFamily="34" charset="0"/>
                          <a:ea typeface="Calibri"/>
                          <a:cs typeface="Calibri" panose="020F0502020204030204" pitchFamily="34" charset="0"/>
                          <a:sym typeface="Calibri"/>
                        </a:rPr>
                        <a:t>Example</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2A85"/>
                    </a:solidFill>
                  </a:tcPr>
                </a:tc>
              </a:tr>
              <a:tr h="289819">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Vicinity</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PAN (Personal Area Network)</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Bluetooth (</a:t>
                      </a:r>
                      <a:r>
                        <a:rPr lang="en" sz="2000" i="1" dirty="0">
                          <a:latin typeface="Calibri" panose="020F0502020204030204" pitchFamily="34" charset="0"/>
                          <a:ea typeface="Calibri"/>
                          <a:cs typeface="Calibri" panose="020F0502020204030204" pitchFamily="34" charset="0"/>
                          <a:sym typeface="Calibri"/>
                        </a:rPr>
                        <a:t>e.g.</a:t>
                      </a:r>
                      <a:r>
                        <a:rPr lang="en" sz="2000" dirty="0">
                          <a:latin typeface="Calibri" panose="020F0502020204030204" pitchFamily="34" charset="0"/>
                          <a:ea typeface="Calibri"/>
                          <a:cs typeface="Calibri" panose="020F0502020204030204" pitchFamily="34" charset="0"/>
                          <a:sym typeface="Calibri"/>
                        </a:rPr>
                        <a:t> </a:t>
                      </a:r>
                      <a:r>
                        <a:rPr lang="en" sz="2000" dirty="0" smtClean="0">
                          <a:latin typeface="Calibri" panose="020F0502020204030204" pitchFamily="34" charset="0"/>
                          <a:ea typeface="Calibri"/>
                          <a:cs typeface="Calibri" panose="020F0502020204030204" pitchFamily="34" charset="0"/>
                          <a:sym typeface="Calibri"/>
                        </a:rPr>
                        <a:t>headset)</a:t>
                      </a:r>
                      <a:endParaRPr lang="en" sz="2000" dirty="0">
                        <a:latin typeface="Calibri" panose="020F0502020204030204" pitchFamily="34" charset="0"/>
                        <a:ea typeface="Calibri"/>
                        <a:cs typeface="Calibri" panose="020F0502020204030204" pitchFamily="34" charset="0"/>
                        <a:sym typeface="Calibri"/>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9">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Building</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LAN (Local Area Network)</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a:latin typeface="Calibri" panose="020F0502020204030204" pitchFamily="34" charset="0"/>
                          <a:ea typeface="Calibri"/>
                          <a:cs typeface="Calibri" panose="020F0502020204030204" pitchFamily="34" charset="0"/>
                          <a:sym typeface="Calibri"/>
                        </a:rPr>
                        <a:t>WiFi, Ethernet</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9">
                <a:tc>
                  <a:txBody>
                    <a:bodyPr/>
                    <a:lstStyle/>
                    <a:p>
                      <a:pPr lvl="0">
                        <a:spcBef>
                          <a:spcPts val="0"/>
                        </a:spcBef>
                        <a:buNone/>
                      </a:pPr>
                      <a:r>
                        <a:rPr lang="en" sz="2000">
                          <a:latin typeface="Calibri" panose="020F0502020204030204" pitchFamily="34" charset="0"/>
                          <a:ea typeface="Calibri"/>
                          <a:cs typeface="Calibri" panose="020F0502020204030204" pitchFamily="34" charset="0"/>
                          <a:sym typeface="Calibri"/>
                        </a:rPr>
                        <a:t>City</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MAN (Metropolitan Area Network)</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Cable, DSL</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819">
                <a:tc>
                  <a:txBody>
                    <a:bodyPr/>
                    <a:lstStyle/>
                    <a:p>
                      <a:pPr lvl="0">
                        <a:spcBef>
                          <a:spcPts val="0"/>
                        </a:spcBef>
                        <a:buNone/>
                      </a:pPr>
                      <a:r>
                        <a:rPr lang="en" sz="2000">
                          <a:latin typeface="Calibri" panose="020F0502020204030204" pitchFamily="34" charset="0"/>
                          <a:ea typeface="Calibri"/>
                          <a:cs typeface="Calibri" panose="020F0502020204030204" pitchFamily="34" charset="0"/>
                          <a:sym typeface="Calibri"/>
                        </a:rPr>
                        <a:t>Country</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WAN (Wide Area Network)</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Large ISP</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525">
                <a:tc>
                  <a:txBody>
                    <a:bodyPr/>
                    <a:lstStyle/>
                    <a:p>
                      <a:pPr lvl="0">
                        <a:spcBef>
                          <a:spcPts val="0"/>
                        </a:spcBef>
                        <a:buNone/>
                      </a:pPr>
                      <a:r>
                        <a:rPr lang="en" sz="2000">
                          <a:latin typeface="Calibri" panose="020F0502020204030204" pitchFamily="34" charset="0"/>
                          <a:ea typeface="Calibri"/>
                          <a:cs typeface="Calibri" panose="020F0502020204030204" pitchFamily="34" charset="0"/>
                          <a:sym typeface="Calibri"/>
                        </a:rPr>
                        <a:t>Planet</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a:latin typeface="Calibri" panose="020F0502020204030204" pitchFamily="34" charset="0"/>
                          <a:ea typeface="Calibri"/>
                          <a:cs typeface="Calibri" panose="020F0502020204030204" pitchFamily="34" charset="0"/>
                          <a:sym typeface="Calibri"/>
                        </a:rPr>
                        <a:t>The Internet (network of all networks)</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Bef>
                          <a:spcPts val="0"/>
                        </a:spcBef>
                        <a:buNone/>
                      </a:pPr>
                      <a:r>
                        <a:rPr lang="en" sz="2000" dirty="0">
                          <a:latin typeface="Calibri" panose="020F0502020204030204" pitchFamily="34" charset="0"/>
                          <a:ea typeface="Calibri"/>
                          <a:cs typeface="Calibri" panose="020F0502020204030204" pitchFamily="34" charset="0"/>
                          <a:sym typeface="Calibri"/>
                        </a:rPr>
                        <a:t>The Internet</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710360" y="3585240"/>
              <a:ext cx="1272240" cy="1461960"/>
            </p14:xfrm>
          </p:contentPart>
        </mc:Choice>
        <mc:Fallback>
          <p:pic>
            <p:nvPicPr>
              <p:cNvPr id="6" name="Ink 5"/>
              <p:cNvPicPr/>
              <p:nvPr/>
            </p:nvPicPr>
            <p:blipFill>
              <a:blip r:embed="rId3"/>
              <a:stretch>
                <a:fillRect/>
              </a:stretch>
            </p:blipFill>
            <p:spPr>
              <a:xfrm>
                <a:off x="1701720" y="3574800"/>
                <a:ext cx="1291680" cy="1482840"/>
              </a:xfrm>
              <a:prstGeom prst="rect">
                <a:avLst/>
              </a:prstGeom>
            </p:spPr>
          </p:pic>
        </mc:Fallback>
      </mc:AlternateContent>
    </p:spTree>
    <p:extLst>
      <p:ext uri="{BB962C8B-B14F-4D97-AF65-F5344CB8AC3E}">
        <p14:creationId xmlns:p14="http://schemas.microsoft.com/office/powerpoint/2010/main" val="10591095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120-Wi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120-Wi18" id="{54888B74-6887-4019-804C-18D5A686B961}" vid="{05D1087E-29C2-4F73-A640-E40FC9EF9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UWTheme-120-Wi18</Template>
  <TotalTime>1230</TotalTime>
  <Words>1490</Words>
  <Application>Microsoft Office PowerPoint</Application>
  <PresentationFormat>On-screen Show (4:3)</PresentationFormat>
  <Paragraphs>327</Paragraphs>
  <Slides>33</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Arial Narrow</vt:lpstr>
      <vt:lpstr>Calibri</vt:lpstr>
      <vt:lpstr>Courier New</vt:lpstr>
      <vt:lpstr>Roboto Regular</vt:lpstr>
      <vt:lpstr>Times New Roman</vt:lpstr>
      <vt:lpstr>Wingdings</vt:lpstr>
      <vt:lpstr>UWTheme-120-Wi18</vt:lpstr>
      <vt:lpstr>Image</vt:lpstr>
      <vt:lpstr>The Internet CSE 120 Winter 2018</vt:lpstr>
      <vt:lpstr>Administrivia</vt:lpstr>
      <vt:lpstr>Outline</vt:lpstr>
      <vt:lpstr>Communication Channels</vt:lpstr>
      <vt:lpstr>A Simple Model for Networks</vt:lpstr>
      <vt:lpstr>Example:  Home Network</vt:lpstr>
      <vt:lpstr>Example:  Cellular Network</vt:lpstr>
      <vt:lpstr>Internetworking</vt:lpstr>
      <vt:lpstr>Network Scales</vt:lpstr>
      <vt:lpstr>The Interwebs?</vt:lpstr>
      <vt:lpstr>Internet Accessibility</vt:lpstr>
      <vt:lpstr>The Internet Today</vt:lpstr>
      <vt:lpstr>Question</vt:lpstr>
      <vt:lpstr>Audience Responses</vt:lpstr>
      <vt:lpstr>Outline</vt:lpstr>
      <vt:lpstr>The DoD and Computer Networks</vt:lpstr>
      <vt:lpstr>ARPANET</vt:lpstr>
      <vt:lpstr>Growth of the Internet</vt:lpstr>
      <vt:lpstr>Outline</vt:lpstr>
      <vt:lpstr>Analogy:  Mailing a Letter</vt:lpstr>
      <vt:lpstr>What Information?</vt:lpstr>
      <vt:lpstr>Internet Communication</vt:lpstr>
      <vt:lpstr>Internet Communication</vt:lpstr>
      <vt:lpstr>Internet Communication</vt:lpstr>
      <vt:lpstr>IP Addresses</vt:lpstr>
      <vt:lpstr>IPv4 Addresses</vt:lpstr>
      <vt:lpstr>Question</vt:lpstr>
      <vt:lpstr>IPv4 Address Exhaustion</vt:lpstr>
      <vt:lpstr>IPv6</vt:lpstr>
      <vt:lpstr>Domain Name System</vt:lpstr>
      <vt:lpstr>Logical vs. Physical</vt:lpstr>
      <vt:lpstr>Discussion (If Time)</vt:lpstr>
      <vt:lpstr>Summary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CSE 120 Spring 2017</dc:title>
  <dc:creator>Justin Hsia</dc:creator>
  <cp:lastModifiedBy>Justin Hsia</cp:lastModifiedBy>
  <cp:revision>56</cp:revision>
  <cp:lastPrinted>2017-04-21T22:41:54Z</cp:lastPrinted>
  <dcterms:created xsi:type="dcterms:W3CDTF">2017-04-19T21:53:17Z</dcterms:created>
  <dcterms:modified xsi:type="dcterms:W3CDTF">2018-01-26T23:58:06Z</dcterms:modified>
</cp:coreProperties>
</file>