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2"/>
  </p:notesMasterIdLst>
  <p:handoutMasterIdLst>
    <p:handoutMasterId r:id="rId33"/>
  </p:handoutMasterIdLst>
  <p:sldIdLst>
    <p:sldId id="284" r:id="rId2"/>
    <p:sldId id="258" r:id="rId3"/>
    <p:sldId id="259" r:id="rId4"/>
    <p:sldId id="260" r:id="rId5"/>
    <p:sldId id="261" r:id="rId6"/>
    <p:sldId id="285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87" r:id="rId19"/>
    <p:sldId id="276" r:id="rId20"/>
    <p:sldId id="275" r:id="rId21"/>
    <p:sldId id="277" r:id="rId22"/>
    <p:sldId id="270" r:id="rId23"/>
    <p:sldId id="278" r:id="rId24"/>
    <p:sldId id="271" r:id="rId25"/>
    <p:sldId id="279" r:id="rId26"/>
    <p:sldId id="280" r:id="rId27"/>
    <p:sldId id="281" r:id="rId28"/>
    <p:sldId id="282" r:id="rId29"/>
    <p:sldId id="288" r:id="rId30"/>
    <p:sldId id="283" r:id="rId31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793"/>
    <a:srgbClr val="006699"/>
    <a:srgbClr val="669900"/>
    <a:srgbClr val="33997E"/>
    <a:srgbClr val="666666"/>
    <a:srgbClr val="4B2A85"/>
    <a:srgbClr val="E2661A"/>
    <a:srgbClr val="FF3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4038ED-F65A-4453-90E4-901BC22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1450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0:24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12870 5281 184 0,'-3'-3'71'0,"3"3"-38"0,0 0-32 0,0 0 16 15,0 0 4-15,3 6 5 16,0 2 1-16,2 5 1 16,1 3-15-16,0 0-1 0,-3 2 1 15,0 1 2-15,0 2 0 16,-3 0-3-16,0 3-2 15,0-6-2-15,0-2 0 16,0-3-2-16,3-2 1 16,0-3-4-16,0 0 0 15,0-5-3-15,3-3-1 16,3-3 3-16,0-2 1 0,3-1-1 16,3 1-2-1,0 0-2-15,0-1 1 0,-1 1 1 16,1 0 2-16,0 0-10 15,0-1-4-15,0 1-27 16,0 0-10-16,0-1-8 16,0 1 0-16,0 0-44 15</inkml:trace>
  <inkml:trace contextRef="#ctx0" brushRef="#br0" timeOffset="629.7871">12974 5429 140 0,'-3'0'52'0,"3"0"-28"0,-3 3-8 16,3-3 18-16,0 0-5 16,0 0 0-16,0 0-7 15,0-3-4-15,3 1-10 16,0-6 4-16,6 0 3 0,6-8 2 0,-1-3 1 15,7-4 0 1,9-12-2-16,9-2-6 0,8-3-4 16,10-2-1-16,5 2 1 15,10 1-3 1,2 4-2-16,1 6 0 0,-4 5 1 16,-2 6 1-16,-10 5 1 15,-8 5-2-15,-10 2 1 16,-5 4 0-16,-6-1 1 15,-6 0-2-15,-6 3-2 16,-4 0-8-16,1 0-5 16,-3-2-40-16,-3 2-17 15</inkml:trace>
  <inkml:trace contextRef="#ctx0" brushRef="#br0" timeOffset="1262.1022">14084 4784 176 0,'-6'5'66'0,"12"6"-36"0,-3 4-24 0,0-4 17 16,0 10 6-16,-3 6 4 16,0 2-4-16,0 5-3 15,0 6-14-15,0-8-8 0,0-3 0 16,0-6 1-16,0-4 2 16,0-3-6-16,0-3 0 15,0-5 3-15,3-3 5 0,-3-5-1 16,3-5 1-16,3-8-5 15,0-6-3-15,3-2-3 16,0 0-1 0,3 2-3-16,5 4-1 0,1 1 4 15,3 6 1-15,0 6 2 16,-3 2 0-16,-3 5 2 16,0 6 3-16,-7 2 7 15,-2 3 2-15,-6 2-1 16,-3-2 0-16,-3 0-5 15,-2-3-3-15,-1 0-5 16,-6-2 0-16,-3 2-20 0,0-10-7 16,3 0-26-16,0-3-11 15,0-3-54 1</inkml:trace>
  <inkml:trace contextRef="#ctx0" brushRef="#br0" timeOffset="1651.9463">14307 5006 144 0,'0'3'55'0,"3"-1"-30"0,6 4-10 0,-3-4 18 16,0 3-3-16,0 1 2 16,3-1-12-16,0 0-2 15,3 1-10-15,0-4 1 0,0-2 2 0,-1-2-4 16,1-1 1-16,0-2-3 15,0-3 0-15,0 0-1 16,-3 0 0 0,-3 0-2-16,-3 0-2 0,-3 0 3 15,-3 3 0-15,-3-1-6 16,-3 4 0-16,-3-1-4 16,-6 3 0-16,0 3 4 15,4 5 1-15,-1 2-1 16,0 4 2-16,6-1-1 15,3 3-2-15,3 0 3 16,6-1 0-16,6 1 1 16,6-2 2-16,0 1-3 0,2-7 0 15,4-2-23-15,3-6-10 16,3-3-70 0</inkml:trace>
  <inkml:trace contextRef="#ctx0" brushRef="#br0" timeOffset="1965.6845">14801 4723 184 0,'-6'-37'68'0,"3"34"-36"0,0 0-11 0,0 3 25 0,0 0-15 15,-2 0-5-15,-4 6-13 16,0 4-6-16,-3 12-4 16,0 1-3-16,3 6 3 0,3 3-2 15,0 0 2-15,3 2 0 16,3 1 1-16,0-1-5 16,0 3 1-16,3-5 2 15,0-6 1-15,0-2-19 16,-3 0-7-16,0-5-39 15,0-6-15-15</inkml:trace>
  <inkml:trace contextRef="#ctx0" brushRef="#br0" timeOffset="2193.7658">14533 4966 208 0,'-6'-8'77'0,"9"6"-42"0,6-1-28 0,-3-2 20 16,3-1-5-16,6-2 1 15,6 1-12-15,3 1-4 16,3 4-5-16,-1-4-2 0,1 4 1 16,3-1-23-16,0 0-8 15,-4 1-23-15,-2-1-8 16,-3 3-26-16</inkml:trace>
  <inkml:trace contextRef="#ctx0" brushRef="#br0" timeOffset="2477.1631">14908 4895 212 0,'-8'2'82'16,"5"12"-44"-16,-3-4-31 0,3-2 18 0,0 3-11 16,0-1-1-16,0 6-3 15,0-3-1-15,0 3-5 16,0 3-3-16,3-1 0 0,3-2-1 15,6-3 0-15,0-2 2 16,6-3 3-16,-1-5 2 16,4-6 3-16,-3-2-1 15,0-3 2-15,-3-3-4 16,-3-2 1-16,-6 0-1 0,-3 0 1 16,-3 2-2-1,-6 0-1-15,0-2-6 0,0 3 1 16,0-1-18-16,0 6-8 15,0 2-26-15,6 0-91 32</inkml:trace>
  <inkml:trace contextRef="#ctx0" brushRef="#br0" timeOffset="2748.0513">15063 4974 204 0,'6'13'77'15,"6"-7"-42"-15,-6 10-28 0,-3-8 18 0,0 2-4 16,0 1-1-16,-3-1-4 16,0-2 0-16,6 0-9 15,-6-3-2-15,0 1 1 0,0-6 6 16,0 0 2-16,0-3-3 16,0-5 1-16,6-2-7 15,0-6-3-15,0 0-1 16,3 3-1-16,-3-1 0 15,3 1 0-15,0 3 0 16,-1-1 0-16,1 3-9 16,0 0-2-16,0 5-29 15,3-2-12-15,0 2-33 16</inkml:trace>
  <inkml:trace contextRef="#ctx0" brushRef="#br0" timeOffset="3108.9042">15316 4969 212 0,'0'3'79'0,"3"2"-42"0,0 0-32 0,-3-5 17 16,3 3-6-16,3-1 3 15,0 1-6-15,3 0 0 16,0-3-8-16,3 0 1 0,0-3 1 16,3 0-3-16,0 1-3 15,-4-1 0-15,-2-2 1 16,0 0-3-16,-3-6-2 15,-6 0-5-15,-3 1 0 16,-3 2-5-16,-6 3 1 16,1 5 4-16,-4 2 2 0,0 6 1 15,-3 0 4 1,3 3 0-16,3 5 3 0,3-1 8 16,0 4 5-16,6-1 2 15,3 1 1-15,3-1-7 16,6 1-4-16,9-3-4 15,6-3 0-15,3-5-13 16,5-3-6-16,10-5-108 16</inkml:trace>
  <inkml:trace contextRef="#ctx0" brushRef="#br0" timeOffset="3782.1571">16037 4704 164 0,'0'-18'63'0,"0"15"-34"0,3 0-16 0,-3 3 17 15,0 0-4-15,0 0 2 16,3 6-5-16,0 7 0 16,-3 11-12-16,3 5 2 0,-3 8 1 15,0-3-1-15,0 3 2 16,0 0-8-16,0 0-2 15,0 1-3-15,0-7 1 16,2-4 0-16,-2-3 1 0,3-6-9 16,-3-5-4-16,0-2-26 15,3-3-10 1,0-3-21-16,3-8-64 16</inkml:trace>
  <inkml:trace contextRef="#ctx0" brushRef="#br0" timeOffset="4111.7071">16176 4776 160 0,'3'-6'60'0,"-3"4"-32"0,9 4-15 0,-9-2 17 16,0 0-9-16,0 0-1 15,3 3-10-15,0 2-2 16,0 3-4 0,0 6 6-16,0 1 3 0,-3 9 5 0,0 3 3 15,3-1-5-15,0 1-1 16,-3-1-5-16,3 3-1 16,-3-5-5-16,3-3-3 15,0-2 0-15,0-3 1 16,0-3-3-16,-3-3-2 15,3-2-31-15,0-2-13 16,-3-6-27-16,0 0-9 16,6-3-1-1</inkml:trace>
  <inkml:trace contextRef="#ctx0" brushRef="#br0" timeOffset="4342.6691">16358 4813 252 0,'-3'0'93'0,"3"2"-50"0,-3-2-50 15,3 0 14-15,0 6-10 0,0-1 2 16,0 3-43-16,0 0-20 15,3 0-30-15,0-3-9 16</inkml:trace>
  <inkml:trace contextRef="#ctx0" brushRef="#br0" timeOffset="4491.2739">16364 4961 260 0,'-3'0'96'0,"6"0"-52"0,-3 0-47 0,0 0 19 16,0 0-12-16,0 0-2 16,0 0-15-16,3 0-6 0,3 0-48 15,0 0-21-15</inkml:trace>
  <inkml:trace contextRef="#ctx0" brushRef="#br0" timeOffset="4968.3614">16531 4813 232 0,'-6'0'88'0,"9"2"-48"0,-3 4-31 0,0-1 19 15,0 3 1 1,0 3 2-16,-3 2-8 16,3 0-1-16,-3 0-13 0,3 0-8 0,-3-2-1 15,3-3 0-15,0 0 2 16,0-3-1-16,0 0-1 16,0-5 1-16,9 0 1 15,0 0-3-15,3-2 0 16,-1 2-1-16,4-3 0 15,-3 3 0-15,3 0 0 16,-3 5 0-16,0 1 0 16,0 2 6-16,-3 0 2 0,-3 5 2 15,-3-3 2-15,-3 4-1 16,-3-1 0-16,-3 0-3 16,-3 0 1-16,-3-2-13 15,0 0-5-15,-3-4-24 16,0-1-8-16,0-4-30 15,1-4-11-15,2-1-24 16</inkml:trace>
  <inkml:trace contextRef="#ctx0" brushRef="#br0" timeOffset="5197.2492">16489 4786 232 0,'6'-2'88'0,"-3"-1"-48"0,9-2-27 0,-3 5 24 15,0-3-10-15,3-2-1 16,0 5-13-16,2 0-5 16,4-5-5-16,0-1-7 0,0 4 0 15,0-1-47-15,-3 0-20 16,3 1-46-1</inkml:trace>
  <inkml:trace contextRef="#ctx0" brushRef="#br0" timeOffset="9382.1953">16879 4797 72 0,'18'-5'27'0,"3"-3"-14"0,-9 0-4 0,-6 8 11 16</inkml:trace>
  <inkml:trace contextRef="#ctx0" brushRef="#br0" timeOffset="9940.2753">16947 4768 189 0,'6'-8'43'16,"0"3"-5"-16,0-1-3 0,-3-4-3 15,-3 2 2 1,0 0-18-16,-3 0 0 0,0 3 0 0,-6-1 1 16,-3 1 1-16,-2 2-5 15,-4 3 0-15,0 0-6 16,0 8 1-16,-3 8-7 16,0 0-1-1,3 0 0-15,1 2 0 0,2-2-5 16,6 0-1-16,3 3 0 15,3 5 2-15,3-6 2 16,6 3 1-16,3-2 1 16,3-3 0-16,3-6 0 15,-1-2 2-15,4-8 1 16,6-5 1-16,-6 0-5 16,-3-6 1-16,0 0 0 15,-3-2 0-15,-3-3-3 0,-3 0 0 16,-4-2 2-16,4-3 0 15,-3-3-2-15,0 3 2 16,-3 5-1-16,3 3 0 16,-3 2 2-16,0 0 0 15,0 4 4-15,0 1 2 16,0 6 0-16,3 11 1 16,-3 2 0-16,3 3 1 15,0 5 0-15,0 3 0 16,3 5 0-16,-3 0 0 15,0 0-2-15,0-2 1 16,0-1-4-16,0-2 0 0,-3 0-1 16,3-8-2-1,0-3-15-15,0-3-5 0,-3-2-10 16,0 0-4-16,0-2-8 16,0-1-1-16,-3 0-17 15,3 0-4-15,0-2-21 16</inkml:trace>
  <inkml:trace contextRef="#ctx0" brushRef="#br0" timeOffset="10747.3067">17192 4911 148 0,'-3'21'57'0,"3"0"-30"0,0 0-7 16,0-8 21-16,0 3-5 15,0 5-1-15,0 3-8 16,0 5-5-16,0 6-12 16,0-3-2-16,0-6-1 0,0-5-6 15,3-2 0-15,-3-6 1 0,0-3 1 16,0-2 1-1,0-2 2-15,0-6-3 0,0-3 0 16,0-21 1 0,-3 0-5-16,3-2 1 15,0 0 0-15,0-4 0 16,0 4 0-16,3 2 2 16,-1-2-3-16,4-1-2 15,0 1 2-15,3 2 0 16,3 5 3-16,0 4 3 15,0 1-2-15,3 4-2 16,6 4 0-16,-3 4-1 16,5 2 0-16,-2 8 0 15,-6 2 11-15,-3 1 7 16,-6 2 2-16,-9 0 3 16,-6 6-9-16,-3-6-1 0,0 0-7 15,-3 1-2-15,1-4-9 16,-1-2-2-16,0-3-9 15,3-2-5-15,0 0-20 16,3-3-7-16,3-3-27 16,0-2-10-16,6-1-15 15</inkml:trace>
  <inkml:trace contextRef="#ctx0" brushRef="#br0" timeOffset="11334.0041">17418 4884 200 0,'6'0'74'0,"0"8"-40"0,-6 0-11 0,0 3 24 15,3-1-11-15,0 3-1 16,0 3-11-16,0 3-5 16,-3-3-11-16,0 0-5 0,3 0-2 15,-3-3-1-15,0-3 2 16,2-2 1-16,-2-2 1 15,0-6-7-15,0 0 0 16,6-3-8-16,-3-5-3 16,0-3 3-16,0-2 4 0,0-3-3 15,3-2 2 1,0 2 4-16,0 0 4 0,0 5-1 16,0 3 0-1,3 8 18-15,0 6 0 16,0 2 1-16,0 0-4 15,-3 5 1-15,3-3-4 16,-9 1-1-16,0 0-4 16,0-3 1-16,0-3-6 15,6 0-1-15,-6 0 2 16,0-5 1-16,0 0-4 16,6-2 1-16,0-3-9 15,0-3-2-15,2-6-5 16,4 4-1-16,0-6 8 0,0 0 2 15,0 5 5-15,0 3 1 16,0 8 3-16,0 6 1 16,0 2 12-16,0 0 7 15,-3 5-2-15,-1 0-2 16,-2 3-8-16,0 0-4 16,0 0-6-16,-3-3 0 15,0 0-22-15,0-2-10 16,0-3-33-16,0 0-11 15,-3-8-50 1</inkml:trace>
  <inkml:trace contextRef="#ctx0" brushRef="#br0" timeOffset="13152.7192">14123 6593 128 0,'6'-10'49'0,"-3"7"-26"0,0 3 2 0,-3 0 20 15</inkml:trace>
  <inkml:trace contextRef="#ctx0" brushRef="#br0" timeOffset="13394.0808">14135 6591 315 0,'-3'13'26'15,"-3"0"-15"-15,-3 6-6 0,-6 2-1 16,0 0-2-16,-6-2 1 16,6-4-2-16,0 1-1 15,3 0 1-15,4-3 1 16,-1-2-1-16,3 0-1 16,3-1-4-16,3 3 0 15,6-5 2-15,3 0 1 16,5 0 3-16,7 0 1 15,3-3-1-15,6 1 1 0,0-4-2 16,-1-2 2-16,1 0-15 16,-3 0-7-16,0-2-39 15,-3-1-57 1,5-2 19-16</inkml:trace>
  <inkml:trace contextRef="#ctx0" brushRef="#br0" timeOffset="13873.8683">14367 6718 188 0,'-12'-3'71'0,"12"0"-38"0,12 3-25 0,-6 0 16 16,3-5-1-16,0 0 1 15,2 0-2-15,10-3-2 16,12-3-10-16,6 1-4 0,8-4 0 16,10-2 1-16,2 1 3 15,16-7-5-15,5-1-3 16,10 1-1-16,-1 1-1 16,-3 3 0-16,9 2 2 15,-2 0 3-15,2 0 2 16,-3 0-6-16,6 0 0 15,7 3-1-15,-7 0 2 0,0 0-1 16,-15 2-1-16,1 0 7 16,5 4 5-16,-3-1 0 15,1 2 3 1,-1 1-8-16,0-3-2 0,7-3 1 16,-7 4 1-16,-6-1-1 15,-2 0 1-15,-10 0-2 16,-8 0 2-16,-10 3-2 15,-5-6 0-15,-9 0-6 16,-10 1 1-16,-2-1-44 16,-6 1-18-16,3-4-86 15</inkml:trace>
  <inkml:trace contextRef="#ctx0" brushRef="#br0" timeOffset="15472.199">17447 6160 136 0,'-2'2'52'0,"-1"-2"-28"0,6 0-11 0,-3 0 17 15,0 0-9-15,2 5 1 16,1 1-7-16,0-1 1 16,3-2-9-16,3-1 0 0,0 1 0 15,3-3-1 1,0-3 1-16,0 1 0 15,-3-1-1-15,3 0-1 16,0-2-3-16,-3-3 1 16,-3 3 0-16,0-3 1 0,-3 0-2 15,-6-3 1-15,0-2 0 16,-3 3 1-16,0 2-5 16,-3 0-1-16,0 8 1 15,-6 0 0-15,0 5 1 16,-3 3 2-16,3 3-1 15,-9 4-1-15,4 1 7 16,2 0 3-16,6 5-1 16,3-5 0-16,6 3-1 15,3-3 2-15,6-3-5 16,6 0-3-16,3-2-1 16,3-3 1-16,2 0-10 15,1-6-2-15,3 1-26 16,3-6-11-16,-3-7-45 15,-1-1-38 1,-2 3 47-16</inkml:trace>
  <inkml:trace contextRef="#ctx0" brushRef="#br0" timeOffset="15647.4125">17683 6130 164 0,'-3'0'63'0,"3"3"-34"0,0 0-23 0,0 2 15 15,0 3-5-15,0 3 1 16,-3-1-12-16,3 3-2 0,-3 3-3 16,3 0 0-16,0 3 0 0,0-6-42 15,0 0-17-15,0 0-19 16</inkml:trace>
  <inkml:trace contextRef="#ctx0" brushRef="#br0" timeOffset="15822.6425">17629 5958 272 0,'-12'-8'101'0,"12"8"-54"0,3-2-59 15,-3 2 15-15,0 0-12 16,3 0-1-16,3 0-33 0,3-3-11 15</inkml:trace>
  <inkml:trace contextRef="#ctx0" brushRef="#br0" timeOffset="16028.0804">17814 5890 200 0,'-3'5'77'0,"3"6"-42"0,0 7-41 0,0-5 14 16,-3 6-5-16,3 15 3 15,-3 1-1-15,0-1 0 16,0 0-3-16,0 3-2 0,0-2 3 0,0-6-9 16,0-5-3-16,0-3-61 31,0-3-49-31</inkml:trace>
  <inkml:trace contextRef="#ctx0" brushRef="#br0" timeOffset="16229.9241">17706 6112 172 0,'-3'-5'66'0,"9"2"-36"0,3 0-33 16,-3-5 13-16,3 3-3 15,0 0 1-15,3-6-7 0,9 3 0 16,0 0-1-16,0 0-9 0,-4 0-4 15,1 1-48 1,0-1-38-16,-3 0 36 16</inkml:trace>
  <inkml:trace contextRef="#ctx0" brushRef="#br0" timeOffset="16622.7836">17933 5919 148 0,'-3'-6'55'0,"6"6"-30"0,-3 3-29 0,0-3 10 16,0 5 4-16,3 6 3 16,-3 2-2-16,3 11-1 0,0 5-6 15,0 0 2-15,-3 0 3 0,0 0 4 16,0-5 4-16,0 0-9 16,0-5-4-16,0-4-3 15,0-4-1-15,0 0 2 16,0-6 1-16,0 0-1 15,0-5-2-15,3 0-8 16,0-8-3-16,2-2-1 16,4-1 0-16,6 1 4 15,0 2 5-15,3 2 4 16,-6 1 4-16,0 5 4 16,-3 0 5-16,0 5-4 15,0 3 2-15,-3 3-5 16,0-1-2-16,-1 1-2 0,-2 0-3 15,3-4-6-15,-3 1-4 16,3-2-38-16,0-4-17 16,0 1-15-1</inkml:trace>
  <inkml:trace contextRef="#ctx0" brushRef="#br0" timeOffset="16963.8888">18204 6141 192 0,'0'0'74'0,"3"0"-40"0,2 5-31 0,-5-5 17 16,3 3-6-16,3 0 2 0,0-3-5 15,0 0-1-15,3-3-6 16,0-2-1-16,-3 2 3 16,6-5 3-1,-3-5-4-15,-3 0-3 0,-6-3-1 16,0 2 1-16,-6 1-3 15,-3 3-2-15,0 2-5 16,-3 2 0-16,0 4 2 16,0 7 1-16,3 8 3 15,1 1 1-15,2-1-4 16,0 3 1-16,3 2 6 16,3 1 4-16,3-1-1 15,3 3 0-15,0-2-6 16,2-3-1-16,4 2-24 15,6-4-10-15,-3-4-61 16</inkml:trace>
  <inkml:trace contextRef="#ctx0" brushRef="#br0" timeOffset="17322.9067">18361 6170 160 0,'-3'-3'63'0,"6"9"-34"0,0-4-34 0,-3-2 10 16,0 6 6-16,3-4 7 16,-3-2-5-16,0 6-2 15,0-1-6-15,0 0-6 0,3 0 0 0,-3-2 1 16,0-3 0-16,0 0 0 16,0 0 2-16,0 0 5 15,0 0 6-15,0-3-1 16,0 1 3-16,0-1 1 15,3-2 2-15,-3-3-4 16,3 3 0-16,0-1-6 16,3-2 0-16,3 1-7 15,0-4-3-15,0 3 1 16,6 0 2-16,3 5 0 16,-3 1-1-16,-1-1-2 15,-2 0-1-15,0 3-42 16,-3-2-18-16,3 2-43 15</inkml:trace>
  <inkml:trace contextRef="#ctx0" brushRef="#br0" timeOffset="27373.0827">19040 5845 180 0,'-9'-3'68'0,"12"3"-36"0,-3-3-37 0,6-7 51 16,3-1-18-16,3 1-10 15,3-1-9-15,0 3-6 16,2 0-5-16,1 6-1 0,3 2-1 16,-3 7 3-16,-3 4 0 15,-6 2 3-15,-9 6-1 16,-3 2 2-16,-6 3-2 15,0 5 2-15,-3-5-4 16,0-3 0-16,0-3 5 16,3-2 2-16,0 3 2 15,3-11 2-15,3 0-10 16,3-3-2-16,3 0 10 16,3-2 3-16,3 0-7 15,0-3-1-15,3 7-1 0,3-1 3 16,3-4-2-1,-3 1 0-15,0 0-14 0,0-1-8 16,-4 1-23-16,1-3-11 16,0 0-47-1</inkml:trace>
  <inkml:trace contextRef="#ctx0" brushRef="#br0" timeOffset="27578.7557">19442 5813 268 0,'-6'-3'101'0,"6"3"-54"0,0 3-55 0,0-3 18 0,0 0-11 15,0 0-26 1,3 8-10-16,0 0-69 15,0 2-31-15</inkml:trace>
  <inkml:trace contextRef="#ctx0" brushRef="#br0" timeOffset="27742.295">19439 5953 280 0,'-9'3'104'0,"9"-3"-56"0,3 0-65 0,-3 0 12 16,0 0 3-16,0 0 5 15,0 0-5-15,6 0 0 16,0-3 0-16,0 0-43 0,3 1-17 16,3-1-37-1</inkml:trace>
  <inkml:trace contextRef="#ctx0" brushRef="#br0" timeOffset="28448.9978">19546 5779 120 0,'-3'-3'46'0,"3"0"-24"0,0 3-8 0,0 0 15 16,3 0-10-16,0-2-1 15,3-1-6-15,0 0-2 16,3-2-6-16,0 0-3 0,6 2 2 16,-1 0-2-16,-2 3 2 15,0 3-4-15,-3 0 0 16,0 2 3-16,-3 6 1 0,-3-1-1 16,-6 1-2-16,3-1 3 15,6-2 0-15,0 0-8 16,3 0-2-16,3 3 4 15,3-1 3-15,0 4 1 16,-3 1-1-16,-4 7 3 16,-2-4 0-16,-3 3 7 15,-6-2 4-15,-3 2-3 16,-2-5-1-16,-1 0-2 16,-3-6 0-16,0-7-18 15,-3-3-7-15,0-3-19 16,3-2-7-16,3-3-39 15</inkml:trace>
  <inkml:trace contextRef="#ctx0" brushRef="#br0" timeOffset="28793.9479">19900 5747 148 0,'-12'5'55'0,"9"3"-30"0,-15 16-18 0,15-11 13 16,0 3 5-16,1 2 5 0,-1 4-5 15,6 1-1-15,2 4-13 16,4-6 2-16,6-2 3 0,3-6 3 16,6-5 3-16,3-11-6 15,0-5-1-15,-4-5-5 16,-2-3-1-16,-6-2-3 15,-6-12-1-15,-6 4-1 16,-9 2 0-16,-6 0 0 16,-6 6 0-16,-3 2-2 15,1 3-2-15,-1 2-15 16,0 6-7-16,3 5-33 16,3 0-15-16,9 5-47 15</inkml:trace>
  <inkml:trace contextRef="#ctx0" brushRef="#br0" timeOffset="29303.1077">20248 5895 160 0,'-3'24'60'0,"3"2"-32"0,0 11-9 0,3-13 23 16,-3 5-19-16,0 0-7 15,0 0 1-15,0 0 2 0,0-7-9 16,0-4-3-16,0-5-3 0,3-2 6 15,-3-6 6-15,0-7-8 16,0-6-2-16,0-3-4 16,-3-10-2-16,0-8 3 15,0-6 2-15,1 1-11 16,2-3-3-16,5 3 2 16,7 2 1-16,0 0 4 15,3 6 1-15,0 10 1 16,0 5 0-16,0 9-3 15,0 2 0-15,-3 5 8 16,-3 3 6-16,-1 8 1 0,-8 0 1 16,-6-1-3-16,1 1-1 15,-7 0-8-15,-6-3 0 16,0-2-28-16,0-6-9 16,3-2-44-16,0-3-18 15,0 0 7 1</inkml:trace>
  <inkml:trace contextRef="#ctx0" brushRef="#br0" timeOffset="29786.6782">20460 5855 220 0,'3'3'82'0,"3"2"-44"15,0 8-40-15,-3-2 17 16,0 0 4-16,-3-1 8 0,0 1-8 15,0-1-3-15,0-2-9 16,0 0-5-16,0-3 1 0,0 1 0 16,0-4 1-16,0-2-2 15,0-2-2-15,0-4-6 16,3-4-4-16,0-1-3 16,3 1-2-16,-1 2 3 15,1 0 5-15,0 3 4 16,3 2 2-16,0 3 1 15,0 3 0-15,-3 5 6 16,0-1 6-16,0 1-2 0,0 0 2 16,-6 0-7-16,6-2-3 15,-6-6 1-15,6 0 0 16,0-3-1-16,3-2-2 16,3-3-4-16,3-3-2 15,-1 1-2-15,4 2 0 16,3 2 5-16,3 4 1 15,-3 2 2-15,-3 5 0 16,-3 6 6-16,-4 2 4 16,-2 0-3-16,-3 0 1 15,0 0-7-15,0-2-1 16,-3-3-31-16,0-3-14 0,3 1-68 16</inkml:trace>
  <inkml:trace contextRef="#ctx0" brushRef="#br0" timeOffset="30104.8747">21255 5554 192 0,'-9'0'71'0,"-6"5"-38"0,-12 3-30 0,18 2 15 16,-3 9-5-16,-6 2 2 15,-6 6 1-15,4 2-1 16,-1 2-7-16,3 4 6 16,3-1 3-16,9 1-5 0,3-1 1 15,6 0-6-15,6 1-2 16,6-3-9-16,3 2-5 15,6-5-31-15,8-5-13 16,1-6-57 0</inkml:trace>
  <inkml:trace contextRef="#ctx0" brushRef="#br0" timeOffset="30489.0708">21406 5935 236 0,'-3'0'88'0,"3"0"-48"0,0 2-34 16,0-2 22-16,0 0 3 16,0 0 5-16,3 0-13 15,0-2-3-15,0-4-12 16,3-2-3-16,0-2 1 0,3-6-3 16,3-8-2-16,0-2 0 15,0-3-1-15,3-3-5 16,-3-5-1-16,-3 0 3 15,2 5 3-15,-2 6-1 16,0 4 0-16,-3 6 1 16,0 6 0-16,0 2-3 0,0 11 0 15,3 7 4-15,0 11 3 16,3 6 1-16,0 2 0 16,0 5-6-16,3-2 1 15,-1-3 2-15,-2-2 1 16,-3-4-4-16,0 1-1 15,0-5-24-15,-3-1-10 16,0-4-47-16,0-4-22 16</inkml:trace>
  <inkml:trace contextRef="#ctx0" brushRef="#br0" timeOffset="30672.7898">21505 5847 280 0,'-12'-5'104'0,"0"8"-56"0,15-6-52 16,-3 3 21-16,3 0-7 16,0 0 4-1,12 0-7-15,2-3-4 16,4 1-13-16,3-1-4 0,6-8-48 16,-3 1-19-16,2 2-27 15</inkml:trace>
  <inkml:trace contextRef="#ctx0" brushRef="#br0" timeOffset="31030.1297">21817 5858 268 0,'-3'5'101'0,"3"0"-54"0,0 3-46 0,0 0 21 15,0-8 1-15,0 0 6 16,3 3-3-16,-3-3 2 16,0 0-16-16,3 0-2 15,0-8 0-15,3 3-8 0,0-11-3 16,0-3 0-16,0-2 0 15,0-5-8-15,0-9-2 16,0-4 1-16,0 2 4 16,0 2 1-16,0 3 3 15,2 9-1-15,-2 4 1 16,0 6 0-16,3 5-2 16,3 5 0-16,0 11 3 15,3 13 0-15,0 9 3 0,0 1 5 16,0 6 4-16,0 0-4 15,-4-2 1-15,1-3-5 16,-3-1-2-16,0-4 0 16,-3-3 1-16,0-6-17 15,-3-2-4-15,-3-8-51 16,0-3-19-16,-6-2-36 16</inkml:trace>
  <inkml:trace contextRef="#ctx0" brushRef="#br0" timeOffset="31228.08">21868 5760 272 0,'-6'-3'101'0,"9"3"-54"0,6 3-57 0,0-3 14 16,-1 0 6-16,4 0 7 16,6-3-4-16,6 3-2 15,0-2-6-15,3-1-4 0,5-2 2 16,-2-1-26-16,-3-1-12 15,-3-1-53 1,0 0-58-16,-4 0 41 16</inkml:trace>
  <inkml:trace contextRef="#ctx0" brushRef="#br0" timeOffset="31440.2421">22174 5474 228 0,'-3'-8'85'0,"6"8"-46"0,6 3-43 0,0 2 15 15,6 3 1-15,3 5 4 16,6 9 1-16,-1 15-1 16,1 0-8-16,-6 0 6 0,-3 5 3 15,-9-2 6-15,-3-6 6 0,-9-2-16 16,-9 0-5-16,-12-1-27 16,1-2-13-16,-13 1-34 15,3-7-16-15,3-7-31 16</inkml:trace>
  <inkml:trace contextRef="#ctx0" brushRef="#br0" timeOffset="32907.15">18349 6443 132 0,'0'-3'52'0,"-3"3"-28"0,0-3-6 0,3 3 20 16,0 0-6-1,-3 0-1-15,0 0-11 0,1 3-5 16,-4 2-8-16,-6 1-5 0,-3 7 1 15,0 8-2-15,3 0-1 16,3 0 1-16,3 0-1 16,6-2-3-16,6-3 2 15,6-3 7-15,3-2 4 16,3-9-1-16,3-2 2 16,-1-2-6-16,-2-6-1 15,-3-3 2-15,-3-5 1 16,-3-2 5-16,-6-1 5 15,-3 3-3-15,-6 0 0 16,0 1-6-16,-3 4 0 16,0 0-10-16,0 3-3 0,3 3-19 15,0 0-8 1,3 2-25-16,3 1-11 0,3-1-37 16</inkml:trace>
  <inkml:trace contextRef="#ctx0" brushRef="#br0" timeOffset="33176.3635">18546 6448 184 0,'6'10'71'0,"0"-4"-38"0,3 15-32 15,-6-13 14-15,3 5-4 16,-3-2 1-16,0-1-2 16,0-2-1-16,0 0-5 15,-1-3-3-15,-2-5 2 0,0 0 9 0,0-7 13 16,0-7-4-1,3 1-8-15,0-3-6 16,3 3-7-16,3-3 0 16,0 3 0-16,3 0 0 15,0 5-3-15,6 0 2 16,6 2-17-16,0 4-5 16,-1 2-49-1,-2 0-59-15,-3-3 26 16</inkml:trace>
  <inkml:trace contextRef="#ctx0" brushRef="#br0" timeOffset="33568.2359">19091 6249 220 0,'-3'16'82'0,"0"-2"-44"0,-3-1-29 15,3-5 19-15,0 0-8 16,-3 2 1-16,0 1-12 16,0 5-5-16,0-6-3 0,0 1 1 0,0-1 1 15,3-2 3 1,0 0 3-16,3-2-2 0,3-1-2 15,3-2 0-15,3-1 1 16,3-2-1-16,0 0 0 16,3 0-3-16,-1 0-2 15,4 0-2-15,3 0 1 16,-3 0-10 0,0 0-5-16,-3-2-17 0,0-1-4 15,-3 0-15-15,-1-2-8 16,-2 0-31-1</inkml:trace>
  <inkml:trace contextRef="#ctx0" brushRef="#br0" timeOffset="33825.4913">19260 6271 168 0,'0'-6'63'0,"0"-7"-34"0,3 18-12 16,0-7 22-16,-3 4-11 15,0-2-1-15,0 6-10 16,0 2 0-16,0 2-10 15,0 9 2-15,0 5 4 0,-3 5 6 16,3-3 5-16,0 9-8 16,0-4-2-16,0-2-8 15,0-2-4-15,3-6-1 16,0-2-1-16,0-4-11 16,0-4-5-16,3-3-25 15,0-3-9-15,0-5-49 16,0-2-45-1,0-6 53-15</inkml:trace>
  <inkml:trace contextRef="#ctx0" brushRef="#br0" timeOffset="34007.8626">19451 6342 284 0,'-9'-5'107'0,"12"5"-58"0,-3 0-48 0,0 0 21 15,0 0-5-15,0 0-1 0,0 0-15 16,0 0-5-16,3 8 1 16,0-3-41-16,0 3-17 0,0 3-62 15</inkml:trace>
  <inkml:trace contextRef="#ctx0" brushRef="#br0" timeOffset="34154.3881">19445 6482 244 0,'0'-18'90'0,"6"18"-48"0,0 0-51 15,0 0 12-15,0 0-24 16,3-3-7-16,2-2-67 16,1 0-30-16</inkml:trace>
  <inkml:trace contextRef="#ctx0" brushRef="#br0" timeOffset="34558.0484">19689 6297 164 0,'-3'-3'63'0,"6"6"-34"0,-3-3-19 0,0 0 17 16,0 3-9-16,-3-1-3 15,-6 6-4-15,0 3-2 16,-3 5-5-16,3 5 6 0,0 0 3 16,3 0 0-16,3 11 2 15,6-3-13-15,6-2-3 0,0-6 9 16,3-3 3-16,0-4 2 16,3-7 0-16,3-4-1 15,0-6 0-15,-4-12-2 16,1-4-1-16,-6-5-8 15,0-2 0-15,-3-1-3 16,-3 1 0-16,-6-3 0 16,-3 0 0-16,-3 2 0 15,0 6-2-15,0 5-8 16,0 6-5-16,1 2-22 16,2 0-8-16,3 5-39 15,3 3-42 1,0 0 42-16</inkml:trace>
  <inkml:trace contextRef="#ctx0" brushRef="#br0" timeOffset="34859.406">19888 6252 176 0,'-3'19'68'0,"-12"-3"-36"0,4-3-29 0,8-5 17 16,0 5-3-16,0 3-1 15,3 5 9-15,0 0 4 16,6 8-15-16,2 3 1 0,4-3-1 15,3-5 1-15,6-6 1 16,3-4 3-16,0-6 2 16,0-14-2-16,-1-7-2 15,-2-5-5-15,-6-4 0 16,-3-1 2-16,-9-1 1 16,-6 0-8-16,-6-3-2 15,-3 4-3-15,-3-4 1 0,-3 9-11 16,1 2-4-16,2 5-30 15,3 3-12-15,3 16-78 16,3 3 1 0</inkml:trace>
  <inkml:trace contextRef="#ctx0" brushRef="#br0" timeOffset="35338.649">20216 6429 148 0,'3'16'57'0,"0"8"-30"0,3 13-5 0,0-24 20 16,-3 6-3-16,0-1 2 16,-3 4-17-16,2-4-6 15,-2 1-11-15,0-4-3 0,0-1 0 16,0 2-2-1,0-6 7-15,0-10 6 16,0-2-3 0,0-4-4-16,-2-4 0 15,-1-9-3-15,3 1 0 16,0-14-6-16,0 3 1 16,3 2 0-16,-1 3 0 0,4 1-3 15,6 4 2-15,3 3 3 16,0 3 3-16,0 5-4 15,0 5-1-15,0 3 4 16,0 6 2-16,-3-1 2 16,-1 3 0-16,-5 0 7 15,-6 5 4-15,-3 6-9 16,-6-1-6-16,-2-2-13 16,-10-5-7-16,3-1-12 15,0-2-3-15,3-3-18 16,0-2-9-16,3 0-16 15,3-3-3-15,3-3-8 16</inkml:trace>
  <inkml:trace contextRef="#ctx0" brushRef="#br0" timeOffset="35803.856">20415 6432 248 0,'6'3'93'0,"3"5"-50"0,0 0-37 0,-6-3 20 15,0 8 1-15,0 6 6 16,0-4-14-16,-3-1-5 16,0-4-9-16,0-2-4 0,0 0 0 15,0-3-1-15,0 1 2 16,0-6 1-16,0 0 1 0,6-16-16 16,0 0-2-1,0 0-2-15,3 3 6 16,0 0 4-16,-1 5 1 15,4 2 4-15,-3 4 0 16,3 4 3-16,0 6 10 16,-3 0 4-16,-3 8-3 15,0-5 0-15,-3-3-4 16,0 0 0-16,0-3-3 16,0-2-1-16,3-1-3 15,0-7 1-15,3-6-4 16,3 1 0-16,0-1-1 15,2 3 0-15,1 0 2 0,0 6 2 16,3 7 3-16,0 0 4 16,0 11 0-1,0-3 2-15,-6 1-6 0,-1-1-3 16,1-3-4-16,-3 1 1 16,0-3-48-16,0 0-21 15,0-3-78 1</inkml:trace>
  <inkml:trace contextRef="#ctx0" brushRef="#br0" timeOffset="36391.0503">21272 6223 184 0,'-6'-5'71'0,"9"2"-38"0,-6-2-21 0,3 2 19 15,-6 3 10-15,1 3 9 16,-4-6-22-16,-6 6-8 0,-3-1-13 16,0 12-5-16,-3 4-1 15,-3 6 1-15,3 5 3 0,4 3-2 16,-4 10-2-1,6 1 4-15,12-1 1 0,6-2-2 16,6-3-3-16,6-6-11 16,9-7-4-16,5 3-35 15,7-14-15-15,-3-5-55 16</inkml:trace>
  <inkml:trace contextRef="#ctx0" brushRef="#br0" timeOffset="36811.1331">21409 6609 284 0,'-6'6'107'0,"6"-4"-58"0,0 1-62 0,0-3 17 16,0 0 18-16,0 0 14 16,0 0 7-16,0 0 4 15,0 0-26-15,6-3-10 0,3-2-5 16,0-6-7-16,0-7 1 15,3-6 0-15,0 0 2 16,0-5-6-16,0-3 1 16,0 3 1-16,-3 0 1 15,-1 0 1-15,-2 0 0 16,0 2 2-16,0 9 1 16,0 5-4-16,0 7-5 15,0 9-2 1,3 2 6-16,0 9 3 0,3 7 7 15,-3 8 3-15,6 3-4 16,-3 5-2-16,0-3-2 16,-3-2 0-16,-1-6-2 15,1-2-1-15,0-5-8 16,-6-4-3-16,3-1-34 16,-6-4-15-16,0-4-29 15,-9-6-12-15,-3-3-14 16</inkml:trace>
  <inkml:trace contextRef="#ctx0" brushRef="#br0" timeOffset="36993.559">21362 6538 324 0,'-9'-21'123'0,"12"21"-66"0,3 0-62 0,0 0 20 16,3 0 4-16,5 0 5 15,10-6-10-15,3 4-5 16,3-1-6-16,3-2-7 0,2 0-2 15,1-3-28-15,-3 2-13 16,-1-2-24-16,-2 0-10 16,-3 0-34-1</inkml:trace>
  <inkml:trace contextRef="#ctx0" brushRef="#br0" timeOffset="37220.7602">21802 6329 288 0,'-6'-5'107'15,"12"5"-58"-15,-3 0-53 0,-3 0 21 0,0 0 7 16,3 5 7-16,3 3 1 16,0 10 1-16,0 3-18 15,-3 9 0-15,0 4 1 0,-3-2-8 16,0-1-2-16,0-1-4 16,3-4 1-16,0-2-9 15,0-8-3-15,-3-3-37 16,3-2-17-16,-3-4-21 15,0-1-6-15,-3-9-28 16</inkml:trace>
  <inkml:trace contextRef="#ctx0" brushRef="#br0" timeOffset="37758.6433">21817 6392 116 0,'-3'-8'46'0,"3"8"-24"0,0-2-2 0,0 2 21 16,0 0 0-16,-3-3 2 16,0 0-8-16,0 1-2 15,0-1-18-15,-3-2 11 0,6 0 4 16,-3-1 2-16,0 1 1 16,3 0-7-16,3-3-4 15,0 0-12-15,9-3-4 0,0 6-2 16,6-6 0-16,6 3-2 15,-3 3-2-15,-4 5 1 16,1 3-1-16,-6 2 0 16,3 3 0-16,-9 0 0 15,-3 3 0-15,-9-1 0 16,-9 6 0-16,3-3-3 16,0-2 2-16,0-1-10 15,1-2-5-15,2 0-6 16,3-2-1-16,3-1-7 15,3 0-4-15,9 0 14 16,5 1 9-16,4 2 5 16,0 0 4-16,3 5 3 15,-3 8 4-15,-3 0 20 0,-3 0 8 16,-6 1 3 0,-3-4 3-16,-6 1-10 0,-6-4-5 15,-6-1-12-15,-6-4-5 16,-3-2-7-16,0-3 0 15,-2-2-16-15,2-3-6 16,0-3-20-16,3 1-6 16,3-1-32-16,6-2-12 15,6-3-26 1</inkml:trace>
  <inkml:trace contextRef="#ctx0" brushRef="#br0" timeOffset="38013.678">22100 6191 276 0,'27'0'104'0,"-4"6"-56"0,7 1-38 16,-15 7 25-16,6 7 3 15,0 3 4-15,-3 7-9 16,-3 6-5-16,-4 14-16 15,-5-6-5-15,-9-3-3 0,-9-2 0 16,-5-6 2-16,-10 3-25 16,-9-5-10-16,0 2-49 15,1-5-22-15,2-5-43 16</inkml:trace>
  <inkml:trace contextRef="#ctx0" brushRef="#br0" timeOffset="42098.3487">3225 8612 132 0,'-23'-10'49'0,"17"10"-26"0,0-3-14 0,3 3 14 0,0 0 11 16,0 0 8-16,0 0 0 15,0 0-1-15,3 0-22 16,0 0 0-16,0 0-1 0,0 0-10 15,0 0-2-15,0 0-6 16,0 0-3-16,0 3 4 16,0-1 1-16,0 1-3 15,-6 2 1-15,6 0 0 16,-3 1 0-16,3-4 0 16,0 1 0-16,0 0 0 15,0 2 0-15,0-5 4 16,0 0 2-16,9 3 4 15,-3-1 4-15,6 4-4 16,9-1 2-16,2-2-5 16,4-1-2-16,6 3 2 15,6-2 0-15,-1 0-1 16,7 2-1-16,6 0 1 0,2 1 3 16,4-1-2-16,2 3-2 15,7 0 0-15,-1 0 1 16,7-3-3-16,5-2 0 15,0-1-1-15,7 1-2 16,-7-6 3-16,4 1 2 16,-1-1-2-16,3 0 0 15,-2 1 1-15,-1-4 2 16,-3 4-1-16,7-1 2 16,-4 1-4-16,0-1-2 0,-2 0-3 15,-1 1 1-15,-2 2 1 16,-1 0 2-16,-3 0-1 15,4 0 2-15,-1 0-2 16,4-3-1-16,-4 3 1 16,3 0-1-16,1-3-3 15,2 3 2-15,4-2 1 16,-1-1 0-16,0 0 2 16,4 1 1-16,8-1-4 15,-9 0 1-15,3 1 2 16,1-4 1-16,2 1-6 15,0 3 0-15,1-4 1 16,-4 1 3-16,3 0 4 16,3-3 4-16,-2 2-4 15,2-2-3-15,0 1-1 0,3 1-1 16,4 1 0-16,-1 0 2 16,-3-1-1-16,6 1-1 15,-3 2 3-15,24 1 0 16,-3 2 1-16,-11-3 0 15,-4 3-2-15,-6 0-2 16,-3 0 3-16,-9 0 2 16,-5-2-2-16,-4 2-2 15,-5 0-5-15,-4 2 0 16,0 1 4-16,-8-3 4 16,-9 0-28-16,-10-3-13 0,-11-2-65 15,-27-40-111 1</inkml:trace>
  <inkml:trace contextRef="#ctx0" brushRef="#br0" timeOffset="43421.3969">6771 8856 176 0,'-3'-6'66'0,"3"6"-36"0,0 3-24 0,0-3 17 16,0 5-8-16,-3 3 2 16,0 11 1-16,-3 2 3 15,-3 3-11-15,0 0-1 0,0 2-2 16,0-2-1-16,3-6 1 16,0-2-4-16,0-5-2 15,3-3 8-15,0-3 6 16,3-5-7-16,0-3-2 0,3-5-4 15,0-2 1 1,3-3-2-16,3-6-1 0,3-5 1 16,0 0-1-16,3 1 0 15,0-1 0-15,-1 3-3 16,-2 2 2-16,0 6 1 16,-3 2 0-16,3 6 0 15,0 5 0-15,0 5 4 16,0 6 2-16,3 2 4 15,0 3 1-15,-1 0-5 16,-2 2-2-16,3 1-4 16,-3-3-1-16,0 0 3 15,0-3 1-15,-3-3-26 16,-3-2-9-16,0-2-50 0,0-1-22 16,-6-5 5-1</inkml:trace>
  <inkml:trace contextRef="#ctx0" brushRef="#br0" timeOffset="43792.1071">6842 8911 184 0,'0'-18'68'0,"3"20"-36"0,-3-2-33 0,0 0 26 16,3 8-1-16,0 5 4 15,-3 3 0-15,0 8-15 16,-3 11-1-16,-3 7-1 0,0 11 0 16,-3 2 3-16,3-2-5 15,3-5-1-15,6-6-2 16,3-5-1-16,6-2-3 15,3-4-2-15,3-4 3 16,6-6 2-16,5-2 2 16,1-9 1-16,6-5-4 15,0-2-3-15,-4-6-16 16,-2 1-5-16,0-3-39 16,-6-1-16-16,-1 4-38 15</inkml:trace>
  <inkml:trace contextRef="#ctx0" brushRef="#br0" timeOffset="44305.9397">7458 9319 164 0,'3'-8'63'0,"-3"5"-34"0,-3-5-8 16,0 8 25-16,0 0-13 15,-3 3-1-15,-6-1-10 16,-6 4-2-16,-2-1-11 16,-1 3-3-16,3 3 0 0,3-1-5 15,3 1-1-15,6-1-2 16,3 1 0-16,6-1-3 16,12 1 1-16,6 2 0 15,0 3 2-15,0 3 1 0,-4-1 1 16,-5 3 4-16,-3-2 5 15,-6-3 6-15,-3 0 3 16,-6-3-5-16,-3 0-3 16,-8-5-5-16,-4-3-4 15,0-2 0-15,-3-3-1 16,3 0-14-16,3-3-3 16,3 1-29-16,7-4-10 15,8-2-61 1</inkml:trace>
  <inkml:trace contextRef="#ctx0" brushRef="#br0" timeOffset="44514.8685">7592 9340 236 0,'-3'0'90'0,"3"2"-48"0,3 14-38 15,-3-5 21-15,3-1 4 16,-3 4 4-16,0 2-13 15,3 2-4-15,0 3-10 16,0 0-4-16,3-2-1 0,0-3-10 16,0-3-2-16,0-2-40 15,0-3-19-15,3-6-48 16</inkml:trace>
  <inkml:trace contextRef="#ctx0" brushRef="#br0" timeOffset="44697.3793">7607 9284 260 0,'-12'-10'99'0,"12"7"-54"0,-3-5-37 0,3 5 21 15,3-2-15-15,0 2-5 16,0 1-9-16,3-1 0 16,3 1 0-16,3 2-18 0,3 0-8 15,3 5-48-15,-1-3-20 16,1 4 0-1</inkml:trace>
  <inkml:trace contextRef="#ctx0" brushRef="#br0" timeOffset="45128.2412">7836 9300 228 0,'-3'3'85'0,"6"-3"-46"0,-12 0-37 0,6 0 30 16,-6 8-6-16,-3 0-7 15,1 5-3-15,-7 3-10 16,0 0-4-16,3 2-1 0,0 1-1 15,6 2 2-15,3 0-3 16,6-2 0-16,3-6 3 16,3-3 1-16,3-4 1 15,3-6 2-15,0-3-3 16,0-5 0-16,0-3-3 16,3-2-3-16,-4 0 4 15,-2 0 1-15,-6 2 0 0,-3 1-2 16,0-4 1-1,0 6-4 1,6 8-2-16,0 3 0 16,3 8 1-16,3 5-1 15,3 7 8-15,-3 6 3 16,0 3 5-16,-3 3 6 16,-3 2 0-16,-6-8-1 15,-3-3-2-15,-6-2-1 16,-6-5-7-16,-3-6-2 15,-3-5-15-15,-3-3-8 16,-2-5-15-16,2-3-3 0,3-10-21 16,3-5-5-1,6-1-49-15</inkml:trace>
  <inkml:trace contextRef="#ctx0" brushRef="#br0" timeOffset="45487.1578">7979 9303 236 0,'3'2'88'0,"0"1"-48"0,9 8-49 16,-6-6 12-16,-3 8 15 16,0 3 10-16,-3 0 6 15,0-3 5-15,0 0-22 16,0-2-9-16,0 0-4 0,0-4-3 0,0-1-1 15,0-1 3-15,0-5 0 16,0 0-1-16,0-3 1 16,3-2-4-16,3 0 0 15,0-11-1-15,0 3-2 16,3-1 0-16,2 7 3 16,1 1 2-16,3 6 2 15,0 6-1-15,0 1 1 16,0 1 0-16,-3 3 1 15,-3 0 0-15,-3 2 0 16,-3 0-9-16,0 0-2 16,0-2-29-16,-3-3-12 0,0 0-54 15</inkml:trace>
  <inkml:trace contextRef="#ctx0" brushRef="#br0" timeOffset="45702.4874">8298 9321 196 0,'0'3'74'0,"3"8"-40"0,5 7-31 15,-5-7 17-15,0-1-6 16,0 1 2-16,-3 2-7 16,3-2-3-16,-3 2-3 15,3-3-11-15,0 1-5 0,-3-3-77 16,3 0-46-16,0-3 61 15</inkml:trace>
  <inkml:trace contextRef="#ctx0" brushRef="#br0" timeOffset="45869.2398">8274 9202 260 0,'-18'-32'99'0,"12"14"-54"0,15 2-55 0,-6 11 16 15,6-3-6-15,0 0 2 16,0 3-39-16,0 2-16 16,-1 3-47-16,1 3-19 0</inkml:trace>
  <inkml:trace contextRef="#ctx0" brushRef="#br0" timeOffset="46136.1452">8631 9051 132 0,'-12'-18'52'0,"3"10"-28"0,-6-3 0 15,9 9 24-15,-6-1 0 16,-3 3 4-16,4 3-29 16,-1 2-11-16,-3 6-8 15,3 4-6-15,3 15-1 0,-3 9 4 0,6 1 1 16,3 0 2-16,3-1 2 15,3 1-3 1,0-6-2-16,0-2 0 16,0-5-1-16,0-4-25 0,-3-4-8 15,-3-6-78 1</inkml:trace>
  <inkml:trace contextRef="#ctx0" brushRef="#br0" timeOffset="46449.3227">8324 9327 252 0,'6'-6'93'0,"6"-2"-50"0,6 6-39 0,-6 2 19 0,3-3-15 16,9 0-4 0,-1 1-12-16,1-1-5 0,0-2 7 15,0 2-26-15,-3 1-11 0,-3-1-17 16,-1 3-17-1,1-3 33-15,-6 3 52 16,-3 0 29-16,0 3 15 16,-3 0 3-16,0 4-16 15,0 4-9-15,0 8-17 16,0-4-4-16,0 1-2 0,0 0-3 16,-3-3-3-16,0 1 4 15,0-1 4-15,0-3-51 16,-3-2-23-16,0-2-37 15</inkml:trace>
  <inkml:trace contextRef="#ctx0" brushRef="#br0" timeOffset="46636.8673">8649 9178 312 0,'-9'-5'115'0,"12"-5"-62"0,0 17-60 0,0-9 19 15,0 4-13-15,0 1-1 16,3 5-2-16,0 0 3 16,3 3 0-16,2-1-43 0,4 1-20 15,3-1-54 1</inkml:trace>
  <inkml:trace contextRef="#ctx0" brushRef="#br0" timeOffset="46886.3762">8914 9252 188 0,'-12'-5'71'0,"9"10"-38"15,3-10-25-15,0 8 16 0,-3-3 1 16,-3 2 2-16,-3 6-10 16,-3 3-5-16,0 0-7 15,0 2-6-15,0 3-2 0,3 2 4 16,0-2 1-16,6 0 0 15,3 0-2-15,6-3 1 0,3 0-1 16,3-2-16 0,6-3-6-16,6-3-44 15,0-5-62-15,3 0 26 16</inkml:trace>
  <inkml:trace contextRef="#ctx0" brushRef="#br0" timeOffset="47261.7772">9051 9268 204 0,'-15'-8'77'0,"9"8"-42"0,-3-5-26 0,6 8 22 16,-3-1-19-16,-3 4-4 15,0 2-3-15,-3 5-1 0,3 0-2 16,0 8 1-16,0-2 2 0,3-1 0 16,6 1 0-16,3-3 1 15,3-3 3-15,3-2-2 16,3-6-2-16,3-3 0 15,3-2-1-15,0-2-7 16,-3-3 0-16,-3-3-1 16,-1-6 2-16,-2 1 5 15,-3 0 3-15,-3 0 4 16,-3 5 4-16,0 2-8 16,0 1-3-16,0 3-2 15,0 2-1-15,0 7-3 16,3 1 0-16,0 3 4 15,3 0 1-15,0-1-3 16,0 1 1-16,0-1-20 0,0-2-9 16,0 0-34-16,12-5-74 31</inkml:trace>
  <inkml:trace contextRef="#ctx0" brushRef="#br0" timeOffset="47603.5032">9208 9295 160 0,'0'-5'63'0,"0"7"-34"0,0 3-34 0,3-2 12 16,0 2 16-16,0 3 12 15,0 6-7-15,0-1-4 16,0 0-13-16,0 0-3 0,0-2-1 16,-3-3-1-16,0-3 1 15,3 0-6-15,-3-5-3 16,3 0 9-16,0-2 5 0,3-6-5 15,0-3-4-15,3-2-5 16,0 2 1-16,3 1 1 16,0-1 0-16,0 6 8 15,2 2 5-15,1 6-2 16,0 2-1-16,0 6 0 16,-3 2 4-16,0 0-8 15,-3 0-3-15,0 1-2 16,-3-4-1-16,0 1-22 15,0-6-8-15,0 0-40 16,-3-2-18-16,3-3-15 16</inkml:trace>
  <inkml:trace contextRef="#ctx0" brushRef="#br0" timeOffset="47882.1916">9527 8977 208 0,'3'-5'79'0,"0"5"-42"0,3 0-34 0,-3 3 15 15,3 2 8-15,-3 3 9 0,3 10-4 16,0 9-1-16,0 13-16 16,-3 5 0-16,-1-3 0 0,-2-2-5 15,0 2-1-15,3-5-4 16,-3-5-3-1,0-6-3-15,0-5-1 16,0-2-27-16,0-6-12 0,0-2-52 16,0-3-64-1</inkml:trace>
  <inkml:trace contextRef="#ctx0" brushRef="#br0" timeOffset="48285.2476">9426 9173 252 0,'-3'0'93'15,"6"0"-50"-15,0 3-41 0,0-3 17 0,3 2 3 16,5-2 4-16,7 0-14 16,3-5-5-16,3 5-4 15,3 0-3-15,3-5 1 0,-4-3-41 16,1 0-15-16,-3 0-66 16</inkml:trace>
  <inkml:trace contextRef="#ctx0" brushRef="#br0" timeOffset="48554.6109">9741 8988 176 0,'-3'0'66'0,"6"3"-36"0,3-1-18 0,-6 3 21 15,3 3 5-15,-3 6 4 16,3 4-5-16,3 9 0 15,-3 12-21-15,0-2 2 0,-3 6 0 16,0-1-10-16,0-5-2 16,-3-5-4-16,3-3-2 15,0-3 3-15,0-4 0 16,0-7-30-16,0-1-12 16,3-6-40-16,0-3-15 0,3-8-14 31</inkml:trace>
  <inkml:trace contextRef="#ctx0" brushRef="#br0" timeOffset="48753.2037">9801 9221 228 0,'3'-8'88'0,"0"8"-48"0,9 8-42 16,-6-6 17-16,2 4 6 16,-2 2 9-16,0 0 0 15,3 5 2-15,0 0-18 16,0 3-6-16,0 2-1 0,0 4-4 15,0-7 0-15,3 1-12 16,0-2-7-16,0-4-40 16,0-2-16-16,-1-8-47 15</inkml:trace>
  <inkml:trace contextRef="#ctx0" brushRef="#br0" timeOffset="48926.894">10045 9234 244 0,'-3'-3'90'0,"3"3"-48"0,-3 6-40 0,3-1 19 16,-3 8 9-16,-3 11 6 16,-3 5-4-16,-3 3 1 15,-3 7-19-15,0 4-1 0,0 2 0 16,1 2-7-16,2 1-3 16,0-11-31-16,3-8-11 0,6-2-113 15</inkml:trace>
  <inkml:trace contextRef="#ctx0" brushRef="#br0" timeOffset="50114.0944">10482 8985 164 0,'-3'-8'63'0,"3"8"-34"0,0 0-14 15,0 0 20-15,0 0-15 16,3 8-3-16,-3 5-11 15,0 11-2-15,0 11-2 16,0 10 7-16,-3 0 4 0,0-3 2 16,0-2 4-16,0-3-11 15,0-8-2-15,3-5-2 16,0-6 0-16,-3-5 0 0,3-2 2 16,0-14 1-1,0-2-3 1,3-8-3-16,3-3-7 0,3 0-4 15,0 3 6-15,3-3 1 16,3 5 0-16,0 1 0 16,0 4-1-16,3 9 3 15,-3 2 6-15,-1 3 5 16,-2 6-1-16,-3-1 0 16,-3 5-5-16,0 1-3 15,-3-3 0-15,0-3 1 16,0 0-8-1,-3-2-1-15,0-3-29 0,0-3-14 16,3-2-25 0,3-3-48-16,0 2 29 15</inkml:trace>
  <inkml:trace contextRef="#ctx0" brushRef="#br0" timeOffset="50520.6224">10807 9279 160 0,'0'-8'60'0,"0"3"-32"0,-3-1-13 15,3 6 20-15,-3-2 1 16,0-1 0-16,-6 3-4 16,-6-3-2-16,0 6-17 15,0 2-8-15,0 6-1 0,1 2-3 16,2 3-1-16,3 3 1 16,3-1-1-16,3 1-3 0,3-3 2 15,3-6 1-15,3 1 2 16,6-3-1-1,5-6-1-15,-2-2 1 0,0-5 1 16,-3-8-1 0,-3-3-1-16,-3 3 3 15,0-1 2-15,-3 1 2 0,0 3 3 16,-3 2 1-16,0 2 1 16,0 1-6-16,0 10-4 15,3 3-1 1,0 6-1-16,3 1 0 15,0-1-3-15,3-1 2 0,0-3-10 16,0 1-3-16,2-3-26 16,-2 0-9-16,0-3-21 15,0-5-9-15</inkml:trace>
  <inkml:trace contextRef="#ctx0" brushRef="#br0" timeOffset="50803.1311">10905 9282 204 0,'-3'-6'77'0,"3"6"-42"0,3 0-39 16,-3 6 15-16,3-1-8 16,0 0 0-16,3 3 5 15,0 0 5-15,-3 5-7 16,0-2-1-16,0-1-1 0,3-2 4 16,-3-2 5-16,-3-1-3 0,0-5 2 15,0 0 4-15,0 0 2 16,3-8 2-1,0-3-9-15,3 1-2 16,0-3-3-16,3 2-1 16,-1 0-1-16,7 4 0 15,0-1-7-15,0 2 0 16,0 4-12-16,0-1-3 16,0 0-51-16,0 1-19 15,2 2-19 1</inkml:trace>
  <inkml:trace contextRef="#ctx0" brushRef="#br0" timeOffset="51268.4234">11262 9271 208 0,'-12'0'79'0,"9"3"-42"0,-3-9-32 16,0 9 19-16,-6 2-6 15,1 1-1-15,-1-1-9 16,0 3-5-16,0 2-2 31,3 6-4-31,0 0 2 0,3 0-4 0,3 0 1 0,0-3 4 16,6-2 4-16,3-3 1 15,6 0 0-15,3-3-1 16,-3-5 2-16,0 0 1 16,0-8 1-16,-4-5-2 15,1-3 1-15,-3 0-2 16,0-5 2-16,-6 0-4 0,0-16-2 15,0 2 0-15,-3 1 1 16,0 2-1-16,-3 0 2 16,0 3-4-16,0 5 0 15,1 3 1-15,2 8 0 16,0 2-3-16,6 6 2 16,-3 5-4-16,6 11 1 15,-1 5 0-15,1 7 2 16,0 6-1-16,0 1 1 15,3-1 4-15,0 0 1 16,0-5-15-16,0-3-4 16,0-5-30-16,0-3-10 0,-3-3-42 31,3-2-19-31,0-2 59 16</inkml:trace>
  <inkml:trace contextRef="#ctx0" brushRef="#br0" timeOffset="51614.5707">11363 9300 192 0,'3'3'74'0,"0"-9"-40"0,3 6-29 16,-3 0 19-16,3 3-6 16,3 0-1-16,0-1-3 15,3-2 1-15,3 0-8 16,0-2 0-16,-3 2 3 0,0-8-2 16,-3 3 1-16,-4-1-1 0,-2-2 0 15,-3 0-4-15,-6 0-1 16,1 0-1-16,-7 6-2 15,0 2 1-15,-3 0 1 16,0 2-6-16,0 1 1 16,0 5-1-16,3 3 2 15,3-1 1 1,3 1 3-16,3 5-3 0,6-3 0 16,3 0 1-16,3 3 0 15,3-3 0-15,3-2 0 16,6-3-14-16,0 0-3 15,-3-6-18-15,-1-2-7 16,-2-2-29 0,-3-6-45-16,0-3 29 15</inkml:trace>
  <inkml:trace contextRef="#ctx0" brushRef="#br0" timeOffset="51903.8289">11563 9266 132 0,'0'10'49'0,"3"-4"-26"0,0 9-9 15,0-7 15-15,0 3-3 16,0-3 2-16,0 5-7 16,0-2-1-16,0 2-11 15,0-5 1-15,-3 0 3 0,0-3-3 16,0 0 0-16,0-5 7 16,0 0 6-16,0-5-10 15,0-5-2-15,0 2-5 16,0-8-1-16,3 3-1 15,0-3 0-15,3 2-2 0,-1 1-2 16,7 0 1-16,3 2-1 16,0 6-3-1,0 0 2-15,0 2-43 0,0 3-18 16,0 3-57 0</inkml:trace>
  <inkml:trace contextRef="#ctx0" brushRef="#br0" timeOffset="52487.6911">11858 9409 260 0,'-3'0'96'0,"3"0"-52"0,-3 2-45 0,3-2 18 0,0 0-12 16,0 0-3-16,0 0-6 15,0 0-2-15,0 3 3 16,0 0-39-16,-3-3-16 0</inkml:trace>
  <inkml:trace contextRef="#ctx0" brushRef="#br0" timeOffset="52712.1374">11977 8848 244 0,'-6'-3'90'0,"6"6"-48"0,0 2-49 0,0 3 14 16,0 8 6-16,-3 5 8 16,0 5-6-16,-3 6-3 15,-3 3-7-15,3 2-6 0,0 5-2 16,0-5-25-16,0-8-9 15,0 0-76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5:42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0967CEF-30A3-4A8D-9567-4AFABA618A79}" emma:medium="tactile" emma:mode="ink">
          <msink:context xmlns:msink="http://schemas.microsoft.com/ink/2010/main" type="writingRegion" rotatedBoundingBox="6098,15409 11283,15268 11332,17064 6147,17205"/>
        </emma:interpretation>
      </emma:emma>
    </inkml:annotationXML>
    <inkml:traceGroup>
      <inkml:annotationXML>
        <emma:emma xmlns:emma="http://www.w3.org/2003/04/emma" version="1.0">
          <emma:interpretation id="{8E8DA11E-639B-402B-8B26-2A00E73801C6}" emma:medium="tactile" emma:mode="ink">
            <msink:context xmlns:msink="http://schemas.microsoft.com/ink/2010/main" type="paragraph" rotatedBoundingBox="6840,15315 11001,15326 10999,16010 6838,159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C81120-9DF7-486C-8E55-7DB3ECB91468}" emma:medium="tactile" emma:mode="ink">
              <msink:context xmlns:msink="http://schemas.microsoft.com/ink/2010/main" type="line" rotatedBoundingBox="6840,15315 11001,15326 10999,16010 6838,15999"/>
            </emma:interpretation>
          </emma:emma>
        </inkml:annotationXML>
        <inkml:traceGroup>
          <inkml:annotationXML>
            <emma:emma xmlns:emma="http://www.w3.org/2003/04/emma" version="1.0">
              <emma:interpretation id="{2B3B2AD4-FECA-4038-938C-BDB79B427557}" emma:medium="tactile" emma:mode="ink">
                <msink:context xmlns:msink="http://schemas.microsoft.com/ink/2010/main" type="inkWord" rotatedBoundingBox="6839,15469 7810,15472 7808,15962 6838,15959"/>
              </emma:interpretation>
              <emma:one-of disjunction-type="recognition" id="oneOf0">
                <emma:interpretation id="interp0" emma:lang="en-US" emma:confidence="1">
                  <emma:literal>true</emma:literal>
                </emma:interpretation>
                <emma:interpretation id="interp1" emma:lang="en-US" emma:confidence="0">
                  <emma:literal>truce</emma:literal>
                </emma:interpretation>
                <emma:interpretation id="interp2" emma:lang="en-US" emma:confidence="0">
                  <emma:literal>•rue</emma:literal>
                </emma:interpretation>
                <emma:interpretation id="interp3" emma:lang="en-US" emma:confidence="0">
                  <emma:literal>turuq</emma:literal>
                </emma:interpretation>
                <emma:interpretation id="interp4" emma:lang="en-US" emma:confidence="0">
                  <emma:literal>trove</emma:literal>
                </emma:interpretation>
              </emma:one-of>
            </emma:emma>
          </inkml:annotationXML>
          <inkml:trace contextRef="#ctx0" brushRef="#br0">6952 15475 140 0,'0'0'55'0,"0"-5"-30"0,3 10-18 0,0 1 15 0,0 4 2 15,0 6 5-15,0 8-6 16,0 8-4-16,0 2-11 16,0 3-1-16,0 3 0 0,0 0-6 15,0-1 0-15,0 1 1 16,3-8 1-16,0-6-6 16,0 1 0-16,0-9-34 15,-3-5-13-15,0 1-41 16</inkml:trace>
          <inkml:trace contextRef="#ctx0" brushRef="#br0" timeOffset="238.5161">6842 15753 192 0,'-3'0'74'0,"3"0"-40"0,6-2-29 0,0-1 17 16,0 0-8-16,12-2 0 15,0 2-6-15,2-2-3 16,4 0-2-16,3 0-3 0,3-1 1 16,6 1-41-16,-7 0-18 15,-2 5-32 1</inkml:trace>
          <inkml:trace contextRef="#ctx0" brushRef="#br0" timeOffset="697.0503">7163 15727 176 0,'-5'13'68'0,"5"0"-36"0,0 8-26 15,0-5 15-15,2 0-2 16,-2 3 1-16,3 2-9 0,0-5-4 16,0 0-4-1,0-3 0-15,-3-3 0 0,0-2-1 16,0 0 1-16,0-2 4 0,0-1 4 15,0-5 0 1,0 0 3-16,0-5-5 0,-3 2-1 16,0-18 0-1,3 2-2-15,0 1-1 16,0-1-3-16,3 1-2 16,0 2 1-16,3-3 1 15,3 1-1-15,3-1 2 16,0 6-4-16,0 5-2 15,3 0 2-15,0 3 0 16,0 0-2-16,-3 2 0 16,2 3-23-16,1 0-7 0,-3 3-28 15,3-1-11 1,0 1-17-16</inkml:trace>
          <inkml:trace contextRef="#ctx0" brushRef="#br0" timeOffset="1093.6189">7387 15727 172 0,'-3'5'66'0,"6"0"-36"0,-6 6-29 15,3-6 16-15,-3 9-2 16,3 4 0-16,3-2-5 0,-3 5-2 16,6-5-4-16,0 2-3 0,3-2 2 15,-3-2-2 1,2-6-1-16,1-3 5 0,3-5 1 15,0-8-5-15,0 0-2 16,-3-5-7-16,0-6-2 16,0 3-2-16,-3-7 0 15,0 4 4-15,-3-2 5 16,0 2 2-16,0 6 1 16,-3 0 11-16,0 8 7 15,0-1-3-15,0 6 2 16,0 8-8-16,3 8-1 15,-3 3 0-15,3 4 0 16,0 1-4-16,6 0-3 16,0-3 0-16,2 0 1 0,1-5-10 15,0-3-4-15,-3-5-43 16,0 0-18-16,3-2-16 16</inkml:trace>
          <inkml:trace contextRef="#ctx0" brushRef="#br0" timeOffset="1450.3422">7675 15812 160 0,'3'5'63'0,"3"-3"-34"0,3-2-25 16,-3 3 13-16,0-3-4 0,3 0 2 15,0-3-4-15,0 1 1 16,0-3-7-16,6-1-5 0,-3-2-1 15,-3-2 3 1,0-1 1-16,-1 1-1 0,-5-4-2 16,-6 6 1-16,1 0-1 15,-7-2 0-15,0 7 2 16,-3 1-3-16,0 4 0 16,-3 1 3-16,0 10 3 15,0 0 0-15,3 3 2 16,3 11 0-16,0-1 3 15,3 1-1-15,4-4 2 0,4 1-6 16,7-3-3 0,6-5 3-16,3-3 1 15,12-2-27-15,0-6-12 16,8-5-75-16</inkml:trace>
        </inkml:traceGroup>
        <inkml:traceGroup>
          <inkml:annotationXML>
            <emma:emma xmlns:emma="http://www.w3.org/2003/04/emma" version="1.0">
              <emma:interpretation id="{6E4B7294-1B49-4309-9AE9-5F8C7F247274}" emma:medium="tactile" emma:mode="ink">
                <msink:context xmlns:msink="http://schemas.microsoft.com/ink/2010/main" type="inkWord" rotatedBoundingBox="8756,15207 9893,15420 9751,16173 8615,15960"/>
              </emma:interpretation>
              <emma:one-of disjunction-type="recognition" id="oneOf1">
                <emma:interpretation id="interp5" emma:lang="en-US" emma:confidence="0">
                  <emma:literal>G</emma:literal>
                </emma:interpretation>
                <emma:interpretation id="interp6" emma:lang="en-US" emma:confidence="0">
                  <emma:literal>g</emma:literal>
                </emma:interpretation>
                <emma:interpretation id="interp7" emma:lang="en-US" emma:confidence="0">
                  <emma:literal>d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%</emma:literal>
                </emma:interpretation>
              </emma:one-of>
            </emma:emma>
          </inkml:annotationXML>
          <inkml:trace contextRef="#ctx0" brushRef="#br0" timeOffset="7529.7379">9247 15946 124 0,'0'3'49'0,"3"-6"-26"0,-3 6-3 15,0-3 19-15,0 0-8 16,0 0-1-16,0 0-8 16,0 0-4-16,0 0-10 15,0 0 4-15,0 0 1 0,0 0 5 16,-3 5 3-16,0-2-7 16,0 0-1-16,-3-1-3 15,0 1-1-15,-6-3-3 0,3 3-1 16,-3-3-1-16,1 2 2 15,-1-2-1-15,-3 0 0 16,0 0-1-16,0 0 0 16,0-2-5-16,-3-1 1 15,0 0 2-15,1-2 3 16,2-3 2-16,-3 3 1 16,0-3-2-16,-3-5-1 15,0-1-3-15,3-4-2 16,1 2 1-16,-1 0-1 15,0-5 2-15,0 5 1 16,3-2 1-16,0-1 2 0,0 1-3 16,3-1-2-16,1-2 2 15,-4 5 0 1,3-3-6-16,0 1-2 0,0-3 4 16,0-3 2-16,3 8 3 15,0-2 0-15,0-1-2 16,3 3-2-16,0 0-4 15,3 0-2-15,0 1 3 16,3 1 3-16,3-2 1 16,3-2 2-16,0-1-4 15,3 4-2-15,3 1-1 16,-3 1 3-16,3 2-2 16,0 4-1-16,0 1 3 15,0 1 0-15,0 5 1 0,-1 0 0 16,-2 3 0-16,0 10 0 15,0 0-3-15,-3 0 0 16,0 3 2-16,0-3 2 16,-3 3 0-16,0 0-1 15,-3 3-2-15,0-3 1 16,-3 2 3-16,-3 6 1 16,0-3-1-16,0 3-2 15,-3 0-2-15,0-1 1 16,0 1 1-16,-2 0 2 15,2 0-1-15,-3-3-1 16,6 0 1-16,-6 0-1 16,3 3-3-16,3 0 2 0,0-3 1 15,6 3 0-15,3-3-3 16,3-2 2 0,0-1-1-16,3-2 0 0,0-3 2 15,3-2 0-15,3-1 2 16,-1-2 1-16,-2 0-4 15,3-2 1-15,3-6 2 16,0-3 1-16,0 0-1 16,-3 1-2-16,0-4 1 15,-1-2-1-15,-2-2 0 16,0 2 2-16,0 0-6 16,0 0 1-16,0 3 3 0,-3-3 4 15,0 0-3-15,0-5-1 16,-3-6-5-16,0 3 1 15,0 0 0-15,-3 3 2 16,-3 0-1-16,0 0-1 16,-3 7 3-16,0-1 0 15,-3 7-2-15,0 0 2 16,-3 0-1-16,0 13 0 16,0 0 2-16,-3 0 2 15,0 3-1-15,0-5-1 16,-3-3-6-16,3-3-1 15,0-2-41-15,4-1-16 0</inkml:trace>
          <inkml:trace contextRef="#ctx0" brushRef="#br0" timeOffset="9272.2646">9804 15896 108 0,'0'0'44'0,"0"0"-24"0,0 0-8 0,0 0 16 16,0 0-1-16,0 0 4 15,0 0 0-15,-3 5 1 16,3-2-17-16,-3 0 2 0,0-3 3 15,-3 2-2-15,0-2-1 16,0 6-3-16,0-4 1 16,-3-2-2-16,0 0 0 15,0 0-3-15,0 0 1 16,0-2 0-16,-3-4 1 0,-3 6-2 16,-2-8-1-16,-1 1-3 15,0-7 1-15,-3 4 0 16,0-1 3-16,0-2-3 15,1 0 1-15,-1-1-5 16,0-1 0-16,3-1 1 16,0 0 2-16,-3-3-1 15,-2 6 2-15,-1-3-2 16,3 0 0-16,0 0-6 16,0-5 1-16,3 0 2 15,3 0 3-15,1 2-2 16,-1-2-2-16,3 3-3 15,0-3 1-15,3 2 1 16,3-10-3 0,3 2 2-16,0 4 1 15,0 2 0-15,3-1 0 16,3 4 0-16,0 2-5 0,3 3 1 16,0 2 0-16,3 1-1 15,0 2 1-15,3 2 3 16,0 4-2-16,2-1-1 15,1 3 0-15,3 0 0 16,0 0-2-16,-3 3 1 16,-3 2 3-16,0 0 1 0,-3 1 1 15,-3 1 2 1,0 7-3-16,-3-4 0 16,-3 6 1-16,0 0 0 0,0 0 0 15,-3-3 0-15,0 6-5 16,0-3 1-16,-3-1 4 15,0 4 2-15,0 5 0 16,3 0 1-16,0-1-4 16,0-1 0-16,0-1 1 15,0 3 0-15,0-1 0 16,3 1 2-16,0 0-3 16,0-3 0-16,0 0 1 15,0 3 0-15,0 3-3 16,6-6 2-16,0 0 3 15,0-3 1-15,0-2-1 16,-3-2-2-16,3-1 1 0,-3-3-1 16,0-4 0-16,3 4 2 15,0-7-3-15,0 2-2 16,-1-2 2-16,1-1 0 16,3-2-2-16,0 0 2 15,0 0 1-15,3-2 0 16,0-1 0-16,-3-2 0 15,0 5 0-15,3-3 0 16,-3-2-5-16,0 0 1 16,0-9 2-16,0 6 1 15,-4-7-2-15,1 1 0 0,0 1-1 16,3 3 0-16,-3-4 0 16,-6 4 3-16,6-3 0 15,-6 5 3-15,3 0-3 16,-6 0 0-16,6 2-1 15,-6 1-2-15,0 0 0 16,0 2 0-16,0 3 0 16,0 0 3-16,0 0 0 15,-3 3 3-15,0 2-3 16,0 0 0-16,1 1 1 16,-4-1 2-16,0 0-1 15,0 1 2-15,0-4-15 16,0-2-7-16,0 0-43 15,3-2-18-15,6-1-35 16</inkml:trace>
        </inkml:traceGroup>
        <inkml:traceGroup>
          <inkml:annotationXML>
            <emma:emma xmlns:emma="http://www.w3.org/2003/04/emma" version="1.0">
              <emma:interpretation id="{45177EF8-ECF8-4496-8679-483B62792A3D}" emma:medium="tactile" emma:mode="ink">
                <msink:context xmlns:msink="http://schemas.microsoft.com/ink/2010/main" type="inkWord" rotatedBoundingBox="10063,15457 11028,15605 10966,16013 10000,15864"/>
              </emma:interpretation>
              <emma:one-of disjunction-type="recognition" id="oneOf2">
                <emma:interpretation id="interp10" emma:lang="en-US" emma:confidence="1">
                  <emma:literal>true</emma:literal>
                </emma:interpretation>
                <emma:interpretation id="interp11" emma:lang="en-US" emma:confidence="0">
                  <emma:literal>truce</emma:literal>
                </emma:interpretation>
                <emma:interpretation id="interp12" emma:lang="en-US" emma:confidence="0">
                  <emma:literal>•rue</emma:literal>
                </emma:interpretation>
                <emma:interpretation id="interp13" emma:lang="en-US" emma:confidence="0">
                  <emma:literal>trine</emma:literal>
                </emma:interpretation>
                <emma:interpretation id="interp14" emma:lang="en-US" emma:confidence="0">
                  <emma:literal>trove</emma:literal>
                </emma:interpretation>
              </emma:one-of>
            </emma:emma>
          </inkml:annotationXML>
          <inkml:trace contextRef="#ctx0" brushRef="#br0" timeOffset="10208.3057">10030 15703 208 0,'-3'-5'79'0,"3"5"-42"0,0-3-39 0,0 3 17 15,6 0 2-15,6-3 7 16,6 1-2-16,-1-3-1 16,4 2-11-16,3-2-6 0,3-1-3 15,-3 4-4-15,3-1 2 16,-7 0-32-16,4 3-13 16</inkml:trace>
          <inkml:trace contextRef="#ctx0" brushRef="#br0" timeOffset="10005.7366">10134 15478 120 0,'0'-8'46'0,"0"6"-24"0,0 2-2 16,0 0 21-16,0 0-11 15,3 5 2 1,-3 13-10-16,3 17-12 16,0-1 0-16,-3 6 3 0,3 0-7 15,-3-3-1-15,0 0-3 16,6 0 1-16,-6-6-2 16,0-1-1-16,0-7-4 15,0-7 0-15,0 3-38 16,0-9-14-16,0-2-36 15</inkml:trace>
          <inkml:trace contextRef="#ctx0" brushRef="#br0" timeOffset="10607.2628">10298 15687 84 0,'3'3'33'0,"-3"2"-18"0,12 6 6 15,-9-3 17-15,0 2-1 16,0 3 3-16,0 1-11 15,0 2-5-15,-3 2-14 16,0 6-2-16,0-3 2 0,-3-5-6 16,3-3-2-16,-3-2 1 0,0-3 2 15,0-3 0 1,0 0 0-16,0-5-1 0,3-8 2 16,0-5-3-16,3-3 0 15,3 0-1-15,0 0-2 16,3 1-2-16,-1-1 1 15,4 2 1-15,0 1 0 16,0 5-3-16,0 0 2 16,0 3 1-16,0 2 2 15,-3 1-6-15,0 2 1 16,0 0-17-16,0 2-6 16,-3 1-36-16,-1-3-52 15,1 0 25-15</inkml:trace>
          <inkml:trace contextRef="#ctx0" brushRef="#br0" timeOffset="10982.5924">10533 15706 200 0,'-3'2'74'0,"3"4"-40"0,3-1-38 16,0 0 15-16,-3 6 5 15,0-1 5-15,3 4-7 16,6 7-1-16,-3-3-7 15,3 3-2-15,-3-5 2 0,0 0-3 16,3-5-2-16,-1-1 0 16,1-4 1-16,-3-4 1 15,3-15-4 1,-3-3-3-16,0 3-7 0,0 0-1 16,-3-3 4-16,0 0 4 15,0 3 1-15,0 2 1 16,0 1 2-16,0 4 2 15,0 6 3-15,0 6 4 16,0 4 2-16,0 3 1 16,0 11-9-16,0-5-1 15,0 5 0-15,0-6 1 16,0-2-4-16,3-3-1 16,0-2-35-16,0-9-15 15,6 6-48 1</inkml:trace>
          <inkml:trace contextRef="#ctx0" brushRef="#br0" timeOffset="11356.7844">10857 15788 220 0,'-3'2'85'0,"9"1"-46"0,3 0-48 16,-3-1 14-16,0 1-3 15,3-3 1-15,0 0 10 16,0 0 3-16,3-3-7 15,6 1-3-15,-3-1 0 0,-3-2-3 16,2-3 0-16,-2 0-1 16,-3 0 1-16,-9-3-2 0,0-2 2 15,-3 5-4 1,-6 0 0-16,0 0-6 0,-2 3-3 16,-4 2 3-1,-6 3 4-15,0 8 2 16,0 3 1-16,3 2-3 0,0 6 2 15,-2 10 5-15,5 0 2 16,3-3 4-16,9 1 4 16,3-3-4-16,6-3 0 15,3-5-4-15,6-3 1 16,2-8-4-16,7 3-2 16,9-8-42-16,3-3-20 15,-4-2-51-15</inkml:trace>
        </inkml:traceGroup>
      </inkml:traceGroup>
    </inkml:traceGroup>
    <inkml:traceGroup>
      <inkml:annotationXML>
        <emma:emma xmlns:emma="http://www.w3.org/2003/04/emma" version="1.0">
          <emma:interpretation id="{D1B69D4A-580E-422D-BBE9-5730EB19EBE2}" emma:medium="tactile" emma:mode="ink">
            <msink:context xmlns:msink="http://schemas.microsoft.com/ink/2010/main" type="paragraph" rotatedBoundingBox="6128,16508 11313,16367 11332,17064 6147,17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97EEDE-C6BA-49DD-BE1E-6EE62CD7EB8B}" emma:medium="tactile" emma:mode="ink">
              <msink:context xmlns:msink="http://schemas.microsoft.com/ink/2010/main" type="line" rotatedBoundingBox="6128,16508 11313,16367 11332,17064 6147,17205"/>
            </emma:interpretation>
          </emma:emma>
        </inkml:annotationXML>
        <inkml:traceGroup>
          <inkml:annotationXML>
            <emma:emma xmlns:emma="http://www.w3.org/2003/04/emma" version="1.0">
              <emma:interpretation id="{D85F5CC6-E596-4D76-9F36-F37112DC3F80}" emma:medium="tactile" emma:mode="ink">
                <msink:context xmlns:msink="http://schemas.microsoft.com/ink/2010/main" type="inkWord" rotatedBoundingBox="6150,16603 7061,16632 7047,17051 6137,17022"/>
              </emma:interpretation>
              <emma:one-of disjunction-type="recognition" id="oneOf3">
                <emma:interpretation id="interp15" emma:lang="en-US" emma:confidence="1">
                  <emma:literal>color</emma:literal>
                </emma:interpretation>
                <emma:interpretation id="interp16" emma:lang="en-US" emma:confidence="0">
                  <emma:literal>Color</emma:literal>
                </emma:interpretation>
                <emma:interpretation id="interp17" emma:lang="en-US" emma:confidence="0">
                  <emma:literal>Dolor</emma:literal>
                </emma:interpretation>
                <emma:interpretation id="interp18" emma:lang="en-US" emma:confidence="0">
                  <emma:literal>dolor</emma:literal>
                </emma:interpretation>
                <emma:interpretation id="interp19" emma:lang="en-US" emma:confidence="0">
                  <emma:literal>colors</emma:literal>
                </emma:interpretation>
              </emma:one-of>
            </emma:emma>
          </inkml:annotationXML>
          <inkml:trace contextRef="#ctx0" brushRef="#br0" timeOffset="34808.9924">6297 16843 140 0,'0'-8'55'0,"3"8"-30"0,-3-5-12 0,0 3 17 16,0-1-6-16,-3-5-2 15,0 5-6-15,-3 1 0 16,0-1-9-16,-3-2 5 0,-5 5 1 16,-4 5-9-16,0 0-1 15,-3 6-3-15,3 2 0 16,3 6-3-16,3-1 0 16,3 9 2-16,4-4 0 15,2-1-2-15,6-4 2 16,2-2 1-16,10 0 2 15,3-6-10-15,0-4-4 0,3 2-23 16,0-3-10-16,-3-5-27 16,-1 0-25-1,-2 0 38 1</inkml:trace>
          <inkml:trace contextRef="#ctx0" brushRef="#br0" timeOffset="35154.4903">6375 16862 104 0,'-6'5'41'0,"3"-2"-22"0,-3 2-11 0,3 0 11 16,0 3 8-16,0 0 11 16,3 11-14-1,3-1-13 1,0-2-5-16,6-5 0 0,0 2 1 0,6-2 3 15,5-9-1-15,1 4 2 16,0-12-2-16,-3-2 0 16,-3-5-3-16,-3 0-1 15,-3-3-1-15,-6 3 2 16,-3-3 3-16,-6-3 2 16,-6 6-8-16,-6 0-3 15,0 2-1-15,3 3 0 0,0 3-15 16,0 2-6-1,3 3-31-15,4 3-11 0,2 0-20 16</inkml:trace>
          <inkml:trace contextRef="#ctx0" brushRef="#br0" timeOffset="35413.1057">6547 16616 164 0,'-3'0'63'0,"6"2"-34"0,0 6-30 15,-3 0 12-15,3 3 4 16,0 2 2-16,0 6 0 0,0 7 0 16,0 3-9-16,0-2-3 15,0 4 1-15,3-4-5 0,-3 5-1 16,3-6-5-16,-3 6 1 15,3-11-36-15,-3-2-15 16,0-6-27 0</inkml:trace>
          <inkml:trace contextRef="#ctx0" brushRef="#br0" timeOffset="35768.11">6699 16870 116 0,'-6'5'46'0,"3"3"-24"0,-12 8-4 15,12-5 20-15,0-1-8 16,3 6-2-16,0 0-10 16,6-3-3-16,0 0-9 15,0-5-4-15,3 3 1 0,3-9 4 16,0-2 6-16,3 0-3 15,0-7 0-15,0-12-2 16,-3 6 0-16,-4 0-7 16,-2-6 0-16,-3 6 3 15,-3 0 2-15,-3-6 0 16,-6 6 1-16,1 0-4 16,-4 7-2-16,0-2-11 15,3 3-6-15,0 2-17 0,-3 3-4 16,9 3-24-1,0 0-49-15,3-3 20 16</inkml:trace>
          <inkml:trace contextRef="#ctx0" brushRef="#br0" timeOffset="36067.4113">6869 16862 140 0,'15'18'52'0,"-21"-10"-28"0,15 11-26 0,-6-11 11 16,0 5 5-16,0 0 5 16,0 1 2-16,0-9-1 0,-3 3-10 15,0-3 0-15,0 0 3 0,0-5 4 16,0-5 2-16,0 5-6 16,5-13 2-1,1 2-5-15,3-2-5 16,0 0-3-16,0 2-1 15,3 1 1-15,0-4-6 16,3 14-1-16,0-2-12 16,3 2-3-16,-6 2-30 15,-1-2-12-15,7 0-26 16</inkml:trace>
        </inkml:traceGroup>
        <inkml:traceGroup>
          <inkml:annotationXML>
            <emma:emma xmlns:emma="http://www.w3.org/2003/04/emma" version="1.0">
              <emma:interpretation id="{261D15FE-4E1A-4190-984D-70A9989F82D8}" emma:medium="tactile" emma:mode="ink">
                <msink:context xmlns:msink="http://schemas.microsoft.com/ink/2010/main" type="inkWord" rotatedBoundingBox="7255,16537 8168,16595 8138,17065 7225,17007"/>
              </emma:interpretation>
              <emma:one-of disjunction-type="recognition" id="oneOf4">
                <emma:interpretation id="interp20" emma:lang="en-US" emma:confidence="0">
                  <emma:literal>(0)</emma:literal>
                </emma:interpretation>
                <emma:interpretation id="interp21" emma:lang="en-US" emma:confidence="0">
                  <emma:literal>(0</emma:literal>
                </emma:interpretation>
                <emma:interpretation id="interp22" emma:lang="en-US" emma:confidence="0">
                  <emma:literal>co)</emma:literal>
                </emma:interpretation>
                <emma:interpretation id="interp23" emma:lang="en-US" emma:confidence="0">
                  <emma:literal>(O)</emma:literal>
                </emma:interpretation>
                <emma:interpretation id="interp24" emma:lang="en-US" emma:confidence="0">
                  <emma:literal>CO)</emma:literal>
                </emma:interpretation>
              </emma:one-of>
            </emma:emma>
          </inkml:annotationXML>
          <inkml:trace contextRef="#ctx0" brushRef="#br0" timeOffset="36444.9748">7402 16603 184 0,'-3'-11'71'0,"-3"8"-38"0,6 1-23 0,0 2 17 0,-6 0 7 15,-6 0 5-15,0 2-14 16,-3 4-6-16,-3 4-12 16,0 6-7-16,-3 11-1 0,4 10 3 15,2 2 1-15,3 1-4 16,3 8 1-16,6-6-2 15,6-8 0-15,6 6-5 16,9-13 0-16,11-1-24 16,4-8-9-16,0-4-17 15,0-9-5-15,8-5-21 16</inkml:trace>
          <inkml:trace contextRef="#ctx0" brushRef="#br0" timeOffset="36908.0357">7744 16687 152 0,'-9'-8'57'0,"6"8"-30"0,-6 0-14 0,6 0 17 0,-3 6-2 15,-3-1 1-15,0 6-12 16,-3 7-3-16,0 3-8 16,4 3 0-16,2 2 1 0,3 1-1 15,3-1-1-15,6 6-3 16,2-5-2-16,7-9 9 15,0-5 4-15,9-7 2 16,3-9 4-16,-3-5-5 16,2-5 0-16,-8-3-6 15,-3-8 0-15,-6 6-5 16,-6-9 0-16,-3 6 1 16,-9-5 2-16,-6 2-8 15,0-3-3-15,-5 11-15 16,5 1-5-16,0 1-27 0,3 4-11 15,3 4-22 1,6 1-36-16,3 0 39 16</inkml:trace>
          <inkml:trace contextRef="#ctx0" brushRef="#br0" timeOffset="37119.6472">7890 16587 188 0,'15'-6'71'0,"0"6"-38"0,2 0-25 0,-8 8 16 16,6-2-6-16,6 7 0 15,3 8 14-15,3 6 6 16,-1 7-19-16,1 3 3 0,-3-5 1 16,-6-1-8-16,-6 9-3 0,-3-3-5 15,-9-5-2-15,-6-6-6 16,-3-2 1-16,-3-5-11 16,-6-3-5-16,-9-6-50 15,-2-5-19-15,-1 3-35 16</inkml:trace>
        </inkml:traceGroup>
        <inkml:traceGroup>
          <inkml:annotationXML>
            <emma:emma xmlns:emma="http://www.w3.org/2003/04/emma" version="1.0">
              <emma:interpretation id="{C328AC5F-04DF-4CC9-95EB-5F83C8EA6044}" emma:medium="tactile" emma:mode="ink">
                <msink:context xmlns:msink="http://schemas.microsoft.com/ink/2010/main" type="inkWord" rotatedBoundingBox="8532,16693 9151,16676 9158,16930 8539,16947"/>
              </emma:interpretation>
              <emma:one-of disjunction-type="recognition" id="oneOf5">
                <emma:interpretation id="interp25" emma:lang="en-US" emma:confidence="0">
                  <emma:literal>K</emma:literal>
                </emma:interpretation>
                <emma:interpretation id="interp26" emma:lang="en-US" emma:confidence="0">
                  <emma:literal>=</emma:literal>
                </emma:interpretation>
                <emma:interpretation id="interp27" emma:lang="en-US" emma:confidence="0">
                  <emma:literal>¥</emma:literal>
                </emma:interpretation>
                <emma:interpretation id="interp28" emma:lang="en-US" emma:confidence="0">
                  <emma:literal>k</emma:literal>
                </emma:interpretation>
                <emma:interpretation id="interp2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37554.2314">8542 16706 216 0,'-9'0'82'0,"9"18"-44"0,0-23-31 16,0 5 20-16</inkml:trace>
          <inkml:trace contextRef="#ctx0" brushRef="#br0" timeOffset="37706.2532">8536 16719 427 0,'6'5'46'0,"3"-5"-23"16,2 0-7-16,7-5-2 0,0 5-8 0,0-3-1 15,6 3-5 1,3 0-3-16,-4 0-3 0,-2 0 1 16,0-2-26-16,-3 7-11 15,-3-5-23-15,0 5-10 16,-3-2-30 0</inkml:trace>
          <inkml:trace contextRef="#ctx0" brushRef="#br0" timeOffset="37962.4849">8554 16880 228 0,'-9'3'85'0,"9"0"-46"0,0-3-37 0,0 0 17 0,3 2 3 16,3-2 6-16,2 0-2 15,10 0-1-15,0 0-13 16,6 0-8-16,6 8 0 0,-3-8-5 16,-1-8 0-16,1 8-30 15,-3 0-12-15,0-5-35 16,-3 2-14-16,-4-2 0 16</inkml:trace>
          <inkml:trace contextRef="#ctx0" brushRef="#br0" timeOffset="52839.7633">8893 16701 124 0,'-6'0'46'0,"9"-3"-24"0,-3 3-8 0,0 0 17 15,0 0 0-15,0 0 4 16,0 0-8-16,9 0-4 15,-3 0-13-15,0 0 2 0,0 0 2 16,3 0 4-16,0 0 1 16,2 0-2-16,1-5 2 15,3 5-4-15,0 0 1 16,3 0-7-16,0-3-1 16,0 3-4-16,0-3-1 15,-1 3-1-15,-2-2-2 16,-3 2 1-16,3 0-1 15,-3 0 0-15,-3 0 2 0,-6-6-3 16,3 6-2 0,-3 0-16-16,-6-2-5 0,0 2-26 15,0 0-8-15,-3 2-26 16,0 4-43 0,-3 2 37-16</inkml:trace>
          <inkml:trace contextRef="#ctx0" brushRef="#br0" timeOffset="53228.7894">8970 16896 160 0,'-6'3'60'0,"6"-3"-32"0,-3 3-20 0,0-3 16 16,3 5-6-16,-3-2 0 15,0 2-4-15,0 5-1 16,6-7-1-16,0 5 0 16,3-11 13-1,0-2-2-15,3 5-1 16,3-3-4-16,0-2-1 15,3 0-5-15,0 5 0 0,0 0-5 16,0-3-2-16,-1 3-5 16,-2 0-2-16,0 0 3 15,-3 0 3-15,0 0-21 16,3 0-8-16,-3 0-52 16,9-5-80-1</inkml:trace>
        </inkml:traceGroup>
        <inkml:traceGroup>
          <inkml:annotationXML>
            <emma:emma xmlns:emma="http://www.w3.org/2003/04/emma" version="1.0">
              <emma:interpretation id="{C1FC5998-5D95-4DA0-8041-6440597358ED}" emma:medium="tactile" emma:mode="ink">
                <msink:context xmlns:msink="http://schemas.microsoft.com/ink/2010/main" type="inkWord" rotatedBoundingBox="9470,16573 10397,16568 10400,17039 9473,17044"/>
              </emma:interpretation>
              <emma:one-of disjunction-type="recognition" id="oneOf6">
                <emma:interpretation id="interp30" emma:lang="en-US" emma:confidence="1">
                  <emma:literal>color</emma:literal>
                </emma:interpretation>
                <emma:interpretation id="interp31" emma:lang="en-US" emma:confidence="0">
                  <emma:literal>Color</emma:literal>
                </emma:interpretation>
                <emma:interpretation id="interp32" emma:lang="en-US" emma:confidence="0">
                  <emma:literal>Dolor</emma:literal>
                </emma:interpretation>
                <emma:interpretation id="interp33" emma:lang="en-US" emma:confidence="0">
                  <emma:literal>colors</emma:literal>
                </emma:interpretation>
                <emma:interpretation id="interp34" emma:lang="en-US" emma:confidence="0">
                  <emma:literal>Colors</emma:literal>
                </emma:interpretation>
              </emma:one-of>
            </emma:emma>
          </inkml:annotationXML>
          <inkml:trace contextRef="#ctx0" brushRef="#br0" timeOffset="53934.1329">9622 16788 160 0,'-6'-11'60'0,"-9"11"-32"0,3-13-17 0,9 8 18 15,-3 5 0-15,-2 5 3 16,-4 3-13-16,-3 3-6 16,0 2-8-16,0 5-4 0,0 3 0 15,3 11-1-15,3 0 2 16,3-6-1-16,6 1 2 15,6-1-4-15,6-5 0 0,3 1-8 16,3-9-4-16,15-8-24 16,-4 0-9-16,1-10-44 15</inkml:trace>
          <inkml:trace contextRef="#ctx0" brushRef="#br0" timeOffset="54235.0363">9759 16870 176 0,'-9'-8'66'0,"0"8"-36"0,0 5-24 16,6-2 15-16,-3 2-7 16,-3 3 0-16,3 8-4 15,0 0 1-15,1 2-6 16,2 1 1-16,3-3 1 0,3 2-1 16,5 3 1-16,4-5-4 15,3-5 0-15,3-6 8 0,6-5 2 16,0-5 0-16,-6-3 2 15,-4-5-2-15,-2-1 2 16,-3-4-4-16,-3-3-1 16,-3 8-6-16,-6-1-1 15,-9 4-3-15,0-1-1 16,1 1-23-16,-1 4-10 16,0-2-35-16,0 6-16 15,6-4-15 1</inkml:trace>
          <inkml:trace contextRef="#ctx0" brushRef="#br0" timeOffset="54476.2995">9899 16571 192 0,'0'3'71'0,"0"-1"-38"0,3 11-19 15,-3 1 20-15,3 4-6 16,0 9 0-16,0 10-11 16,0-3-5-16,0 6-7 15,0-1-4-15,3 1 0 0,0-6-1 16,0-4 2-16,0-4-21 16,3-5-7-16,-1-5-31 15,-2-8-14-15</inkml:trace>
          <inkml:trace contextRef="#ctx0" brushRef="#br0" timeOffset="54819.008">10063 16825 192 0,'-18'5'71'0,"15"0"-38"0,0 9-32 0,3-6 16 16,-3 2 9-16,0 9 5 15,3 5-7-15,0-6-4 16,3 1-11-16,9-6-8 0,3 0-4 16,2 0 8-16,1-5 4 0,3-8 2 15,0-8 1-15,0 3-2 16,-3-8 1-16,-6-6 0 16,-3-2 1-16,-3 3-2 15,-6-6 1-15,-6 5-6 16,-6 3-3-16,-6 3-4 15,-9 5-1-15,3 3-18 16,3 2-9-16,3 3-15 16,7 3-7-16,2 0-21 15,3-3-8-15,12-3-1 16</inkml:trace>
          <inkml:trace contextRef="#ctx0" brushRef="#br0" timeOffset="55119.8396">10235 16862 192 0,'6'24'71'0,"0"-8"-38"0,-3 7-36 0,-3-15 11 15,0 0 5-15,0 6 3 16,0-9 6-16,0 3 1 16,0-3-12-16,0 3 0 0,-3-5 0 15,3-3 0-15,0-6 1 16,0-4-4-16,3-3-3 15,0-1-2-15,0-4 0 0,6-3-2 16,0 5-1 0,3 0 1-16,0 3 1 0,0 5-3 15,0 0-2 1,0 2 2-16,-1 1 0 0,1 0-15 16,0 2-6-16,-3-2-47 15,3 5-17-15,-3-3-7 16</inkml:trace>
        </inkml:traceGroup>
        <inkml:traceGroup>
          <inkml:annotationXML>
            <emma:emma xmlns:emma="http://www.w3.org/2003/04/emma" version="1.0">
              <emma:interpretation id="{FF7FC3DA-27D3-4027-B20D-12D769579378}" emma:medium="tactile" emma:mode="ink">
                <msink:context xmlns:msink="http://schemas.microsoft.com/ink/2010/main" type="inkWord" rotatedBoundingBox="10330,16521 11232,16258 11415,16886 10512,17148"/>
              </emma:interpretation>
              <emma:one-of disjunction-type="recognition" id="oneOf7">
                <emma:interpretation id="interp35" emma:lang="en-US" emma:confidence="1">
                  <emma:literal>(255)</emma:literal>
                </emma:interpretation>
                <emma:interpretation id="interp36" emma:lang="en-US" emma:confidence="0">
                  <emma:literal>(25)</emma:literal>
                </emma:interpretation>
                <emma:interpretation id="interp37" emma:lang="en-US" emma:confidence="0">
                  <emma:literal>•255)</emma:literal>
                </emma:interpretation>
                <emma:interpretation id="interp38" emma:lang="en-US" emma:confidence="0">
                  <emma:literal>(555)</emma:literal>
                </emma:interpretation>
                <emma:interpretation id="interp39" emma:lang="en-US" emma:confidence="0">
                  <emma:literal>5255)</emma:literal>
                </emma:interpretation>
              </emma:one-of>
            </emma:emma>
          </inkml:annotationXML>
          <inkml:trace contextRef="#ctx0" brushRef="#br0" timeOffset="55500.0218">10601 16447 200 0,'-6'-3'74'0,"3"8"-40"0,-5-2-22 0,-1-3 19 16,-6 8-5-16,-3 8-1 15,-3 2-5-15,0 11 0 16,-3 8-11-16,4 16 1 0,2 5 3 16,6 3-7-16,9-3-3 15,9-5-5-15,6 6 1 0,11-9 1 16,13-8 0 0,0-5-25-16,12-10-10 0,5-9-44 15,4-12-19-15,2-9 4 16</inkml:trace>
          <inkml:trace contextRef="#ctx0" brushRef="#br0" timeOffset="56892.8587">10625 16642 124 0,'-6'-2'49'0,"6"2"-26"0,0 0-14 0,0 0 16 15,0 0-1-15,0 0 3 16,0 0-2-16,0 0 0 16,0 0-14-16,0-6 2 0,0 6 1 15,3-5-3-15,0-3 1 16,3 5-7-16,3-2-1 16,0 0-2-16,0 2-2 15,0 3-2-15,0 3 1 0,-3 2-1 16,0 3 0-16,0 11 4 15,-6 2 1-15,-3 5 3 16,0 3 1 0,-3-2-1-16,-3-1-1 0,0-5 1 15,-3 6 1-15,3-6 1 16,0-5 0-16,0-3 0 16,3 0 2-16,0-5-3 15,3 3 1-15,3-8-5 16,0 5-2-16,6-6 4 15,3-2 1-15,3 0 2 16,3-2 0-16,3-1-4 16,0 3-1-16,3-5-3 15,-4 5-1-15,-2 0 1 16,-3 0 0-16,-3 0 0 0,0 0 0 16,-3 0-14-1,0 0-3-15,-3 0-22 0,0 0-8 16,0 0-19-16,-3-3-7 15</inkml:trace>
          <inkml:trace contextRef="#ctx0" brushRef="#br0" timeOffset="57507.3202">10789 16605 260 0,'0'-10'96'0,"6"4"-52"0,6-4-49 15,-6 7 17-15,3-2-9 16,3-3 0-16,-1 8-1 16,1-3 1-16,0 1-2 15,0 2-14-15,-3 2-6 0,0 1-50 16,0 2-64-1</inkml:trace>
          <inkml:trace contextRef="#ctx0" brushRef="#br0" timeOffset="57297.6571">10842 16592 212 0,'0'-5'79'0,"3"7"-42"0,-3-2-28 0,0 3 19 0,0 0-3 15,0 7 0-15,0 1-6 16,-3 2-1-16,1 0-10 16,-1 1-3-16,0-1-1 0,3-3-5 15,0 4 1-15,0-4 0 16,3 1 0-16,0-6-3 15,2-5 2-15,4 0 1 16,6 8 2-16,0-3-3 16,0 6 0-16,3-1-1 15,3 1 0-15,0 0 6 0,-10 2 2 16,-2 3 2-16,-6-3 2 16,-6 0-1-16,-3 0 2 15,1 1-4-15,-4-1-2 16,-3-3-16-16,-6-2-5 15,0 6-23-15,0-14-10 16,0 5-18-16,0-5-9 16,-2-5-16-1</inkml:trace>
          <inkml:trace contextRef="#ctx0" brushRef="#br0" timeOffset="58021.6501">10953 16581 260 0,'3'-2'96'0,"3"-1"-52"0,14-2-49 0,-5 2 15 16,0-2-2-16,3 5 3 16,0-3-6-16,0 3-1 15,0-2-2-15,-4 2-2 0,1 0 1 16,-3 0-56-16,6 0-89 31</inkml:trace>
          <inkml:trace contextRef="#ctx0" brushRef="#br0" timeOffset="57821.2476">10994 16587 252 0,'-3'-6'93'0,"3"12"-50"0,0 2-48 0,-3-3 17 16,0 3 6-16,0 0 8 15,6 2-9-15,0-2-2 16,0 6-9-16,6-4-2 0,0 1 0 16,3-3-2-16,0 0 1 15,3 0-2-15,0-3 2 16,3 3-2-16,-3 2 2 16,-4 6 2-16,-2-3 2 0,-3 6 1 15,-6-6 2-15,-3 6-1 16,-3-3 0-16,-3 0-5 15,-2-3-1-15,-1-3-12 16,-6-4-7-16,-3-1-22 16,0 0-11-16,3-5-14 15,0 0-4-15,3-5-36 16</inkml:trace>
          <inkml:trace contextRef="#ctx0" brushRef="#br0" timeOffset="58256.5424">11221 16370 212 0,'11'2'82'0,"-5"6"-44"0,6 8-27 0,-3-5 23 0,3 7 8 16,3 17 9-16,0-1-16 15,-3 6-8-15,-6 7-16 16,-6 4-5-16,-6-4 0 0,-6 1-1 16,-6 0 0-16,-9-6-25 15,-3-2-9-15,1 2-46 16,2-13-16-16,0-2-30 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6:55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7904B66-7991-4C84-936B-E1E1866AE979}" emma:medium="tactile" emma:mode="ink">
          <msink:context xmlns:msink="http://schemas.microsoft.com/ink/2010/main" type="writingRegion" rotatedBoundingBox="20475,15486 22332,15642 22188,17353 20331,17197"/>
        </emma:interpretation>
      </emma:emma>
    </inkml:annotationXML>
    <inkml:traceGroup>
      <inkml:annotationXML>
        <emma:emma xmlns:emma="http://www.w3.org/2003/04/emma" version="1.0">
          <emma:interpretation id="{B2A06112-8DB7-4219-B448-68C79C616F6B}" emma:medium="tactile" emma:mode="ink">
            <msink:context xmlns:msink="http://schemas.microsoft.com/ink/2010/main" type="paragraph" rotatedBoundingBox="20475,15486 22332,15642 22188,17353 20331,17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0BDFFB-5A82-49CB-A6ED-EE71DD5F8436}" emma:medium="tactile" emma:mode="ink">
              <msink:context xmlns:msink="http://schemas.microsoft.com/ink/2010/main" type="line" rotatedBoundingBox="20475,15486 22300,15639 22244,16313 20419,16159"/>
            </emma:interpretation>
          </emma:emma>
        </inkml:annotationXML>
        <inkml:traceGroup>
          <inkml:annotationXML>
            <emma:emma xmlns:emma="http://www.w3.org/2003/04/emma" version="1.0">
              <emma:interpretation id="{4E476A24-35AF-4986-8DE4-739F2DDF66DB}" emma:medium="tactile" emma:mode="ink">
                <msink:context xmlns:msink="http://schemas.microsoft.com/ink/2010/main" type="inkWord" rotatedBoundingBox="20475,15486 22300,15639 22244,16313 20419,16159"/>
              </emma:interpretation>
              <emma:one-of disjunction-type="recognition" id="oneOf0">
                <emma:interpretation id="interp0" emma:lang="en-US" emma:confidence="1">
                  <emma:literal>(true)</emma:literal>
                </emma:interpretation>
                <emma:interpretation id="interp1" emma:lang="en-US" emma:confidence="0">
                  <emma:literal>(true</emma:literal>
                </emma:interpretation>
                <emma:interpretation id="interp2" emma:lang="en-US" emma:confidence="0">
                  <emma:literal>(trued</emma:literal>
                </emma:interpretation>
                <emma:interpretation id="interp3" emma:lang="en-US" emma:confidence="0">
                  <emma:literal>•true)</emma:literal>
                </emma:interpretation>
                <emma:interpretation id="interp4" emma:lang="en-US" emma:confidence="0">
                  <emma:literal>(truer</emma:literal>
                </emma:interpretation>
              </emma:one-of>
            </emma:emma>
          </inkml:annotationXML>
          <inkml:trace contextRef="#ctx0" brushRef="#br0">20683 15510 172 0,'-18'-8'66'0,"9"11"-36"0,-6 5-22 16,6-1 16-16,-8 4 1 15,-7 8 2-15,-3 7-3 16,-3 11-1-16,0 8-12 15,4 19-7-15,5-4 0 0,9 9-1 0,9-11 1 16,12 3-2 0,6-5-2-16,14-9-6 15,7-7-1-15,0-8-17 0,6-11-7 16,-1-8-49 0,1-10-48-16,-3-6 41 15</inkml:trace>
          <inkml:trace contextRef="#ctx0" brushRef="#br0" timeOffset="257.559">20903 15671 244 0,'-9'3'90'0,"6"8"-48"15,0 18-45-15,3-11 16 0,0 22-7 16,-3 0-1-16,0 7 5 16,0 3 4-16,0-5-7 15,3-2-6-15,0-6-2 0,3-8-21 16,0-5-10-16,0-6-75 16,3-7-36-1,-3-3 69-15</inkml:trace>
          <inkml:trace contextRef="#ctx0" brushRef="#br0" timeOffset="453.4778">20781 15909 284 0,'-3'-2'107'0,"3"2"-58"0,6-3-51 0,-3 3 20 15,6 0-5-15,3 0 3 16,6 0-9-16,6 0-4 15,0 3-2-15,8-1-19 0,1-2-8 16,0 8-52-16,-1-5-23 16,-8-3 0-1</inkml:trace>
          <inkml:trace contextRef="#ctx0" brushRef="#br0" timeOffset="808.8304">21115 15899 240 0,'-9'2'90'0,"12"4"-48"0,-3 10-51 16,0-3 14-16,0 0-5 15,0 11 2-15,0 2 10 16,0-4 7-16,0-4-10 16,0 1 0-16,-3-4-2 0,3-1-3 15,0-4-3-15,0-2 4 16,0-8 1-16,0 0 4 15,0 0 1-15,0-5-3 16,0-8-3-16,3-1 0 0,0 1-1 16,3-3 2-1,0 3 1-15,2 0-1 16,1 0-1-16,9-1-3 16,-6 4 1-16,3-1-4 0,0 6-2 15,0 2-7-15,0 1-2 16,0 2-33-16,-4 2-13 15,1-2-135 1,3 0 84 0</inkml:trace>
          <inkml:trace contextRef="#ctx0" brushRef="#br0" timeOffset="1152.9428">21356 15928 244 0,'-6'0'93'16,"3"5"-50"-16,3 3-52 0,0 0 12 0,0 5 2 15,0 14 6-15,3-3 4 16,0-3 3-16,3 0-10 16,3-3-2-16,0-2 0 0,2-5-3 15,4-6-2-15,6 0 4 16,-3-5 1-16,3-5-5 16,-3 0-2-16,-3-11-7 15,-3-2-2-15,-1-4 5 16,-2-1 2-16,-3 7 5 15,-3 0 3-15,3 5 2 16,-3 1 3-16,0 7-3 0,-3 8 1 16,3 8-1-16,0 6 3 15,0 0-5-15,0 4-1 16,3-1-4-16,0-1-1 16,0-3-12-16,3-5-5 15,0 1-39-15,6-9-15 16,6-2-40-1</inkml:trace>
          <inkml:trace contextRef="#ctx0" brushRef="#br0" timeOffset="1516.3886">21725 16021 280 0,'-6'-3'107'0,"12"19"-58"0,3 13-59 0,-3-21 16 16,3-3-2-16,0 0 2 15,2 1 4-15,4-4 1 0,-3 1-5 16,6-3 0-16,-3-5 1 0,3-1-3 16,-3-4-1-16,-3-1-6 15,-3-2-2-15,-3 8-1 16,-12-6 4-16,-3 1-4 16,-6 4 0-16,-6-2 5 15,0 8 2-15,0 6 1 16,3 2-2-16,4 10 7 15,2-5 3-15,0 1-1 16,6 1 0-16,0 1-1 16,6 0 2-16,6-3-3 15,6 1-2-15,3-4-9 0,5-2-5 16,1-3-17 0,9-5-7-16,0-5-24 0,-1 2-9 15,1-7-42 1</inkml:trace>
          <inkml:trace contextRef="#ctx0" brushRef="#br0" timeOffset="1755.6443">22121 15724 276 0,'3'-18'104'0,"-3"12"-56"16,18-2-58-16,-13 6 14 0,4-1-5 15,0 3 2-15,3 3 15 16,0 5 7-16,3 8-11 15,3 5 13-15,0 16 5 0,-3 3-4 16,-3 7-3-16,-7 3-9 16,-5-2-4-1,-2 0-8-15,-13-6-1 0,-3-2-23 16,-6-9-8-16,-9 1-53 16,0 0-24-16,1 2-21 15</inkml:trace>
        </inkml:traceGroup>
      </inkml:traceGroup>
      <inkml:traceGroup>
        <inkml:annotationXML>
          <emma:emma xmlns:emma="http://www.w3.org/2003/04/emma" version="1.0">
            <emma:interpretation id="{A7255195-8A43-4200-9FE6-4086B62BE220}" emma:medium="tactile" emma:mode="ink">
              <msink:context xmlns:msink="http://schemas.microsoft.com/ink/2010/main" type="line" rotatedBoundingBox="20516,16452 22263,16678 22175,17356 20428,17130"/>
            </emma:interpretation>
          </emma:emma>
        </inkml:annotationXML>
        <inkml:traceGroup>
          <inkml:annotationXML>
            <emma:emma xmlns:emma="http://www.w3.org/2003/04/emma" version="1.0">
              <emma:interpretation id="{E513B388-D7E0-4262-9C70-91BFC0850DF3}" emma:medium="tactile" emma:mode="ink">
                <msink:context xmlns:msink="http://schemas.microsoft.com/ink/2010/main" type="inkWord" rotatedBoundingBox="20516,16452 22263,16678 22175,17356 20428,17130"/>
              </emma:interpretation>
              <emma:one-of disjunction-type="recognition" id="oneOf1">
                <emma:interpretation id="interp5" emma:lang="en-US" emma:confidence="1">
                  <emma:literal>(false)</emma:literal>
                </emma:interpretation>
                <emma:interpretation id="interp6" emma:lang="en-US" emma:confidence="0">
                  <emma:literal>[false)</emma:literal>
                </emma:interpretation>
                <emma:interpretation id="interp7" emma:lang="en-US" emma:confidence="0">
                  <emma:literal>{false)</emma:literal>
                </emma:interpretation>
                <emma:interpretation id="interp8" emma:lang="en-US" emma:confidence="0">
                  <emma:literal>(fake)</emma:literal>
                </emma:interpretation>
                <emma:interpretation id="interp9" emma:lang="en-US" emma:confidence="0">
                  <emma:literal>(fate)</emma:literal>
                </emma:interpretation>
              </emma:one-of>
            </emma:emma>
          </inkml:annotationXML>
          <inkml:trace contextRef="#ctx0" brushRef="#br0" timeOffset="2428.8665">20644 16629 56 0,'18'-16'24'0,"-9"8"-12"0,0-2 17 0,-3 7 17 16,-3-2 1-16,0-1 1 15,0 1-11-15,-3 0-3 16,-3-3-19-16,-3 5 6 0,-3 1 3 16,-6 2-6-16,-9 5-3 15,-8 13 0-15,-1 9 3 16,0 21-10-16,3 2-4 16,7 13-3-16,5-4 1 15,9 1-1-15,9-1 2 16,12-7-9-16,11 1-1 0,4-10-34 15,9-14-13 1,9-5-62-16</inkml:trace>
          <inkml:trace contextRef="#ctx0" brushRef="#br0" timeOffset="2790.7976">21079 16764 216 0,'0'-19'82'0,"0"4"-44"0,0 1-36 0,0 9 19 15,-3-3 2-15,-3-2 3 16,-6 2 11-16,-6 0 4 15,0 2-22-15,0 4-2 0,-2 4 0 16,-1 6-9-16,0 6-4 16,0 17-6-16,3 4-1 15,3 10 4-15,3-6 1 16,4 6-3-16,2-5 1 16,3 0-2-16,3-9 0 15,3-4-16-15,0-1-8 0,0-7-35 16,3-6-13-16,-4-5-46 15</inkml:trace>
          <inkml:trace contextRef="#ctx0" brushRef="#br0" timeOffset="2986.1371">20680 16986 320 0,'-15'-2'121'0,"15"-1"-66"0,6 3-69 16,-6 0 26-1,24-8-1-15,0 3 0 16,3 2 1-16,5-2-7 16,7 5-5-16,3 0-1 0,2 8-30 15,1-3-12-15,-6 3-46 16,-1-3-19-16,1 1 8 16</inkml:trace>
          <inkml:trace contextRef="#ctx0" brushRef="#br0" timeOffset="3375.6743">21216 16955 252 0,'-9'0'93'0,"-3"0"-50"0,3-14-44 0,6 12 20 15,-3 4-4-15,-3 4 0 16,0 2-1-16,-6 2-1 16,3-2-7-16,1 11-4 0,2 2-1 15,0 3-4-15,3-3 0 16,3 3 2-16,6-9 2 15,0 7-2-15,6-12 0 0,0-2 1 16,2-8 0-16,1 0 2 16,6-8 3-16,-6-2-4 15,-3-4-3-15,3 1 1 16,-6 0 2-16,0 0 2 16,-3-1 1-16,0 9 2 15,-3-3 1-15,0 3-3 16,0 2-3-16,0 9 0 15,6 1 1-15,0 1-3 16,0 6 0-16,0 2 3 16,0-3 1-16,0 0-21 15,0-2-10-15,2-6-19 16,1 3-6-16,0-8-27 16,0-8-42-16,3 3 34 15</inkml:trace>
          <inkml:trace contextRef="#ctx0" brushRef="#br0" timeOffset="3476.9892">21368 16764 240 0,'-6'-21'90'0,"6"21"-48"0,0 2-51 0,0-2 14 16</inkml:trace>
          <inkml:trace contextRef="#ctx0" brushRef="#br0" timeOffset="3599.8076">21365 16764 401 0,'3'26'26'16,"0"6"-12"-16,-3 8-4 0,0 5-3 15,3-3-1-15,0 1 1 0,3-9-4 16,-1 11-2-16,1-5-25 16,0-14-11-16,6-7-53 15,9-11-58 1,-3-3 41-16</inkml:trace>
          <inkml:trace contextRef="#ctx0" brushRef="#br0" timeOffset="3947.8593">21686 16915 260 0,'-15'0'99'0,"12"0"-54"0,0-3-53 15,-9 6 68-15,0 10-22 16,-2-2-11-16,-1-1-7 15,3 1-13-15,3-3-4 0,3 5 0 16,3-2-7-16,6-4-1 16,3 7 2-16,3-1 1 15,-3 5 2-15,0-4 0 16,-3 7 2-16,-3-5 1 16,-6 5 3-16,-3-3 1 15,0-2-3-15,-3 3-3 16,-3-11-5-16,-6-3-2 0,3-8-26 15,-2-2-9-15,8-5-28 16,6 2-11-16,9-3-32 16</inkml:trace>
          <inkml:trace contextRef="#ctx0" brushRef="#br0" timeOffset="4292.2007">21734 17026 252 0,'12'5'93'0,"3"1"-50"0,8-4-48 16,-11-2 17-16,3 5 0 16,6-5 2-16,-6-5 4 15,12 5 1-15,-10-5-10 16,1-3-1-16,-6 3 2 0,-3-3-4 16,-3 0-1-16,-9 0 0 15,-9-3-1-15,-3 3-2 0,-5 3 1 16,-4 5 2-16,-3 5 4 15,3 3-9-15,3 3-2 16,3-1 5 0,4 4 5-16,2 2 2 0,6-1 4 15,3-1-3-15,9 4-1 16,6-5-4-16,5 1-1 16,7-1-8-16,9-5-2 15,0-3-27-15,-1-8-9 16,-2-2-30-16,0-5-12 15,-3-4-36 1</inkml:trace>
          <inkml:trace contextRef="#ctx0" brushRef="#br0" timeOffset="4532.5678">22067 16687 260 0,'3'-13'99'0,"3"8"-54"0,15-3-53 15,-15 8 18-15,6 0 13 16,0 0 9-16,3 10 4 16,-1 12 1-16,1 12-20 15,0 11 5-15,0 8 2 0,-6 5-6 16,-3 6-3-16,-3-17-6 16,-9 25-1-16,-6-14-16 15,-12 11-7-15,-6-14-47 16,4 1-22-16,-1-14-70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8:31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12236 7496 220 0,'-3'2'85'0,"3"1"-46"0,0 0-35 0,0 2 19 16,3 3 0-16,-3 8 3 16,0 8-7-16,0 2-1 15,0 3-11-15,0 3-2 0,0-3-1 16,0-3-5-16,0 1 1 16,0-3-2-16,0-6-2 15,0-2-28-15,0-5-12 0,0-11-56 16,0-3-44-1,-3-2 58 1</inkml:trace>
  <inkml:trace contextRef="#ctx0" brushRef="#br0" timeOffset="1.0022">12164 7662 264 0,'-3'-2'101'0,"6"2"-54"0,0 0-46 16,-3 0 19-16,6 0-7 15,3-3 2-15,6 3-10 16,3 0-3-16,0 0-2 16,2 3 0-16,13-3 0 0,-6 0-25 15,0 0-10-15,-3-3-86 16</inkml:trace>
  <inkml:trace contextRef="#ctx0" brushRef="#br0" timeOffset="2.0022">12417 7517 228 0,'-3'2'88'0,"3"4"-48"0,3-1-45 0,0 3 15 16,-3 5 7-16,3 6 6 15,0 2-5-15,0 3 0 16,-3 0-11-16,0-1-2 0,0-1 1 15,0-4-3-15,0 1-2 16,0-9 0-16,0-2 1 0,0-3-1 16,3 1 2-1,-3-6 0-15,3-3 1 0,0-2-5 16,3-3-1-16,0 0-2 16,3-3 3-16,0 3-2 15,0 3 1-15,0 0 2 16,8 5-3-1,1 0 2-15,-3 5 1 16,0 0 2-16,-3 3 1 16,-3 3 1-16,0-3-2 15,-3-3 1-15,0 0-15 0,0 1-5 16,0-4-35-16,0-2-14 16,3-2-41-1</inkml:trace>
  <inkml:trace contextRef="#ctx0" brushRef="#br0" timeOffset="3.0022">12733 7662 224 0,'-6'0'85'0,"6"0"-46"0,-6 0-24 0,3 3 24 16,-3 0-15-16,-3 2-1 15,0 3-11-15,0 0-3 16,0 2-5-16,0 4-5 0,3 1 0 15,0-1 1-15,3-1 0 0,3 0-3 16,3-2 2-16,3-3 1 16,0-3 2-16,3-2-3 15,0-3 0 1,0-3-4-16,-3-2-1 0,0-1 3 16,-3-2 3-16,0 1 1 15,-3-1-1-15,0 2 1 16,0 1 1-16,0 2-1 15,0 1 2-15,0 2-4 16,0 0-2-16,3 5 2 16,0 3 2-16,3 0 0 15,0 0-1-15,0 5 1 16,0-2 1-16,-1-1-6 16,1-2-1-16,0-3-38 0,3-2-14 15,-6-8-55 1</inkml:trace>
  <inkml:trace contextRef="#ctx0" brushRef="#br0" timeOffset="4.0022">12849 7673 196 0,'0'0'74'0,"0"0"-40"0,3 5-31 0,0 1 15 15,-3-1 6-15,0 3 5 16,0 2-4-16,3 6-1 15,0-3-13-15,-3-2-2 0,0 0-2 16,0-3-3-16,0-1-1 0,0-1-1 16,0-6 1-1,0 0-2-15,0 0 2 0,0 0-2 16,3-3 2-16,0-2-7 16,3-3-1-16,-1 0-1 15,4-3 2-15,0 1-1 16,0 2 4-16,0-3 0 15,0 6 3-15,0 2 1 16,3 3 1-16,3 6 4 16,-3 4 3-1,-3 1-2-15,0-1 2 0,-3 1-6 16,0 0-1-16,-1 4-2 16,-2-1-2-16,0-4-41 15,0-2-18-15,0-3-69 16</inkml:trace>
  <inkml:trace contextRef="#ctx0" brushRef="#br0" timeOffset="5.0022">13167 7797 292 0,'-3'8'110'0,"6"11"-60"0,-3 12-58 0,0-20 18 16,0 0-5-16,-3-1 4 15,-3 3-15-15,0-2-8 0,-3 0-112 16,0-3-51-16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8:31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9670 5464 144 0,'0'-3'55'0,"-3"3"-30"0,3-3-16 0,0 3 14 16,0 0-2-16,3 0 2 15,-3 0-4-15,0 0-2 16,0 0-9-16,0 0-1 0,0 0 3 16,0 0-2-16,0 0 3 15,0 0-4-15,6 6 12 16,-3 2 2-1,0 2-8-15,0 3-3 16,0 1-4-16,0 2-1 16,0 10 3-16,0-2 3 15,-1 0-6-15,1-3-1 16,0-3-2-16,0 3 1 0,-3-2-2 16,0-3-1-16,0-3 5 15,0 0 1-15,0-5-5 16,3 0-2-1,-3 0 2-15,0-3 1 0,0-2 0 16,0 0-2-16,0-3 3 16,0 0 0-16,0 0-1 15,0 0-2-15,0 0-2 16,0 0 1-16,0 0 1 16,0-3 0-16,0-2 0 15,0-1 2-15,-3-1-1 16,3-1-1-16,0 0-2 0,3-6 1 15,-3 1 1-15,3-3 2 16,0-5-1-16,3 3 2 16,0-1-4-16,0 3-2 15,0 0 2-15,0 3 0 16,0 0-2-16,0 0 0 16,0 2 2-16,0 1 0 15,0 2-2-15,0 2 2 16,0 1 1-16,0 2 0 15,-3 1-3-15,6 2 2 16,0 5 3-16,2 0 1 16,-2 3-4-16,-3 3 1 15,0 7 4-15,0 6 5 16,0 0-3-16,-3 0 2 16,0-3-5-16,-3-3 0 0,-3-2-1 15,6-2-2-15,-3-4 1 16,0-2 1-16,0 0 1 15,0-3 1-15,3 1 0 16,-3-6 2-16,0 0-3 16,0 0-2-16,0-3-7 15,0 0 3 1,0 1 3-16,0-4 1 16,0-2-1-16,0 0-2 15,3-7 1-15,0-7-4 16,0 4 1-16,3 2 0 0,0 0-1 15,0 3 4 1,0 2 2-16,0 1-2 0,0 2 0 16,0 3-1-16,0 2-2 15,-3 0 3-15,3 3 2 16,0 3 0-16,0 0-1 16,0 7 1-16,-1 1 1 15,-2 7-1-15,0 1-1 16,0 2 1-16,0-3-1 15,0-2 0-15,0 0 0 16,0-3 0-16,0 1 0 16,0-6-5-16,3 0-1 15,-3-3-19-15,3 0-9 0,0-5-31 16,-6 0-13 0,6-5-30-16</inkml:trace>
  <inkml:trace contextRef="#ctx0" brushRef="#br0" timeOffset="1">10080 5527 200 0,'-2'-2'77'0,"4"2"-42"0,-2 0-26 15,0 0 19-15,0 0-12 16,0 2-4-16,0 3-5 0,0 3 0 15,0 3-4-15,0 10 0 0,3 3 3 16,-3 0-1-16,9 0 2 16,0-1-4-16,0-1-2 15,0-1 0-15,0-5 1 16,3-3-3-16,3-3 0 16,-3-4 3-16,0-6 1 15,0 0-1-15,-3-6 1 16,-1-2 0-16,1-2 1 15,-3-6-2-15,0-5-2 16,-3-6 1-16,0 6-1 16,-3 3-3-16,0 2 2 15,0 3 3-15,0 2 1 16,0 6-1-16,0-1-2 16,0 4-2-16,0 2-1 0,0 8 4 15,0 8 1-15,0 2 0 16,0 1 1-16,3 4-2 15,0-1-1-15,3 1-2 16,0-4 1-16,6 2 3 16,-3-2-6-1,3-14-30 1,0-2-11-16,0-6-67 16</inkml:trace>
  <inkml:trace contextRef="#ctx0" brushRef="#br0" timeOffset="2">10387 5308 200 0,'-3'-8'74'0,"3"8"-40"0,0-3-27 0,0 3 18 16,0 0-7-16,0 0 7 15,3 8-10 1,3 13-8-16,0 3 0 0,0 5 2 16,0 5 4-16,0 11 2 15,-3 3-2-15,0-3 2 16,3-5-6-16,0-3-3 16,0-8-3-16,0-3-3 0,-3-5 1 15,0-5-1-15,0-2-18 16,0-7-5-16,-1-4-27 15,1-6-10-15,0-7-50 16</inkml:trace>
  <inkml:trace contextRef="#ctx0" brushRef="#br0" timeOffset="3">10625 5231 212 0,'-6'-3'79'0,"9"3"-42"0,-6 3-41 0,3-3 15 15,0 5-4-15,0 3 3 16,3 5 6-16,0 6 2 16,0 10-9-16,0 3 8 0,0 5 3 15,-3 5-8-15,0 8-4 16,0-2-1-16,3-6 0 15,-3-2-6-15,3-8-2 16,0-6-3-16,3-5 0 16,-3-5-39-16,0-13-100 31</inkml:trace>
  <inkml:trace contextRef="#ctx0" brushRef="#br0" timeOffset="4">10482 5493 264 0,'-9'-3'101'0,"9"3"-54"0,0 0-39 16,0 0 24-16</inkml:trace>
  <inkml:trace contextRef="#ctx0" brushRef="#br0" timeOffset="5">10494 5490 486 0,'24'0'25'0,"0"0"-14"16,3-3-8-16,2 1-4 0,10-1 3 15,-3 1 1-15,-3-1-8 0,-1 0-2 16,-2-2-45-16,-3 0-20 16,-3 2-56-1</inkml:trace>
  <inkml:trace contextRef="#ctx0" brushRef="#br0" timeOffset="6">11012 5675 232 0,'-15'14'88'0,"15"-7"-48"0,0 12-25 0,0-8 26 0,-3 2-9 15,-6 3 1-15,-3 5-16 16,-2 0-8-16,-1-2-5 16,-6-1-50-16,6 1-21 0</inkml:trace>
  <inkml:trace contextRef="#ctx0" brushRef="#br0" timeOffset="7">12575 5551 184 0,'-3'0'68'0,"3"-3"-36"0,12 1-22 0,-15 2 17 15,0-3-4-15,-6 0 0 16,0 1-1-16,-3-1 1 16,-3 0-13-16,0 3 5 0,-6 3 3 15,-5 2-8-15,-4 3-1 16,3 8-5-16,0 8-3 16,4 0-3-16,5 0 1 15,3-1-1-15,6 1 0 16,3-3 0-16,6 3-2 15,9-3 3-15,6-2 0 0,3-6 1 16,-1-8 2-16,1-5-1 16,0-5 2-16,0-3-2 15,0-5 2-15,-3-8 0 16,0-6 3-16,2-4-3 16,1-1 0-16,-12-3-1 15,-3 1-2-15,-3 0 1 16,0-6 1-16,-3 3 1 15,0 3 1-15,0-1-5 16,-6 9 1-16,3 2 0 16,1 5 2-16,2 6-1 15,0 0 2-15,0 5 0 16,0 3 1-16,0 2-5 0,3 3-1 16,0 8 1-16,3 8 0 15,0 8 3-15,3 5 1 16,-1 5 3-16,4 8 1 15,0 6-1-15,3 0-1 16,3-6-3-16,0-2-2 16,-3-8 1-16,0-6-1 15,-3-5 0-15,0-2 0 16,0-9-22-16,0-2-10 16,-1-3-42-16,1-10-15 15,0-5-24-15</inkml:trace>
  <inkml:trace contextRef="#ctx0" brushRef="#br0" timeOffset="8">12721 5498 268 0,'-6'-3'101'0,"6"6"-54"0,3 2-59 16,-3 1 15-16,0 2 12 15,0 2 10-15,0 3 1 16,-3 11-1-16,0 3-13 15,3-4-8-15,0-1 0 0,0-4-5 16,0-2 0-16,0 0-23 16,3-6-12-16,0-2-173 31,-3-10 72-31</inkml:trace>
  <inkml:trace contextRef="#ctx0" brushRef="#br0" timeOffset="9">12667 5376 272 0,'-12'-2'101'0,"12"2"-54"0,0-14-64 0,0 12 14 16</inkml:trace>
  <inkml:trace contextRef="#ctx0" brushRef="#br0" timeOffset="10">12658 5355 353 0,'3'0'-48'15</inkml:trace>
  <inkml:trace contextRef="#ctx0" brushRef="#br0" timeOffset="11">12765 5437 200 0,'6'13'77'0,"12"1"-42"0,9 12-26 16,-18-13 19-16,0 3-3 16,0 5 2-16,3 3-9 15,0 0 0-15,-1-3-11 16,1-2 0-16,-3-3 0 0,3-6-1 15,-3-2 1-15,3-8 2 16,-3-3 5-16,0-7-2 16,6-6 3-16,-3-3-4 15,-3-2 1-15,0 0-5 16,-3 0-2-16,-1 0 4 0,1 2 2 16,-3 3-9-16,0 3 0 15,0 3-2-15,-3 2 2 16,0 0-10-16,0 2-2 15,0 4-26-15,0 2-11 16,9 5-36-16,0 3-14 16,0 0-11-1</inkml:trace>
  <inkml:trace contextRef="#ctx0" brushRef="#br0" timeOffset="12">13173 5686 164 0,'3'5'63'0,"0"3"-34"0,3 5-8 16,-3-7 22-16,0 4 5 15,0 3 3-15,-3 11-19 16,-3-3-8-16,-6 3-15 16,-3 0-6-16,0 0 0 0,-3-3-33 15,3 0-12-15</inkml:trace>
  <inkml:trace contextRef="#ctx0" brushRef="#br0" timeOffset="13">14926 5506 196 0,'0'-3'74'0,"0"6"-40"0,3 0-33 0,-3-3 16 15,3 5 2-15,0 3 5 16,0 5-8-16,0 6-4 16,0 7-7-16,-3 1 5 0,0-4 5 0,0-1-3 15,0-4-2-15,0-2-5 16,0-3-2-16,0-2 1 16,0-3 0-16,0-3 0 15,0-5 0-15,0 0-2 16,0 0-2-16,0-3 3 15,0-5 2-15,3 0-4 16,0-10-1-16,0-3-2 16,3 0 0-16,0-1 2 15,3 4 2-15,0 2-6 16,0 3 1-16,0 5-1 16,0 3 2-16,0 2 1 15,0 6 1-15,-4 2 4 16,1 8 2-16,-3 3 2 15,0 0 0-15,-3-3-2 0,0 0-1 16,0-2-3-16,3-3-2 16,-3-3 1-16,0-5-1 15,9-10 0 1,6-6 0-16,-3-3 0 16,3 1 0-16,0 2 0 15,-3 2-3-15,0 4 2 16,3-1-1-16,-4 6 0 15,4 5 0-15,0 3 0 16,-3 2 4-16,0 8 1 16,-3 3 1-16,0 3 2 15,-3-4-3-15,0 1 0 0,3 0-3 16,0-3-3-16,-3-2-3 16,0-3 1-16,0-3-24 15,2 1-10-15,4-4-16 16,-3-2-5-16,0-2-43 15</inkml:trace>
  <inkml:trace contextRef="#ctx0" brushRef="#br0" timeOffset="14">15435 5514 228 0,'-3'-3'88'0,"0"6"-48"0,-3 0-31 0,3 2 22 16,0 0-15-1,-2 3-1-15,2 3-3 0,0 12 0 16,0 4-6-16,0-1-4 0,3-2 1 16,3 0-4-16,3-3 0 15,2-2-4-15,4-3 1 16,3-3 4-16,0-5 4 16,3-6 3-16,3-4 3 15,-3-9 1-15,-3-2 3 16,-4-8-1-16,-5-3 0 15,-6 0-3-15,-8 0-1 16,-1 1-1-16,-3 1 2 16,0 4-10-16,0 2-4 15,0 5 2-15,0 3 0 16,0 3-12-16,3 3-3 16,0 2-18-16,6 0-7 0,3 0-22 15,0 0-8-15,9 0-32 16</inkml:trace>
  <inkml:trace contextRef="#ctx0" brushRef="#br0" timeOffset="15">15831 5495 220 0,'-6'-5'82'0,"6"5"-44"0,-6-5-25 0,3 5 22 15,0 0-9-15,-3 0-3 16,-6 0-11-16,-2 2-3 16,-4 4-5-16,0 2-3 0,0 2 0 15,0 6-1-15,3 8 2 16,0 5-3-16,6-2-2 16,4 2-1-16,5-3 3 15,3 1-2-15,2-6-1 16,4-3 3-16,6-5 0 15,3-5 1-15,0-5 2 16,0-6 1-16,0-7 1 16,0-6 0-16,-4-13 0 15,-2 0 0-15,-3-8 0 0,-3-3-2 16,-3-2 1-16,-3-6-4 16,-3 3 0-16,0 3 1 15,0 7 0-15,0 6 2 16,0 8 1-16,0 5-1 15,0 6 1-15,0 4-4 16,0 9-2-16,0 5 2 16,3 16 2-16,0 2 2 15,3 3 1-15,0 6-2 16,3 2-2-16,3 8 1 16,0-6 1-16,0-4-6 15,3-6 1-15,0-5-28 16,0-6-11-16,0-5-37 0,0-7-14 15,-3-6 2 1</inkml:trace>
  <inkml:trace contextRef="#ctx0" brushRef="#br0" timeOffset="16">15974 5540 228 0,'-18'8'85'0,"18"0"-46"0,-3 19-35 0,3-11 21 15,0 5-3-15,3-3 2 16,6 1-11-16,0-1-3 16,6 1-6-16,0-3-3 0,0-6 0 15,0-2-1-15,0-5 0 0,2-6 4 16,1-7 2-16,0-6-2 16,-6-8-1-16,0-2-1 15,-3 2-2-15,0 0 1 16,-3 3 1-16,0 2 1 15,-6 6 1-15,0 2 0 16,3 6 0-16,-3 2-5 16,0 9 1-16,3 2 4 15,3 13 2-15,-3 3-2 16,5-1-1-16,1 1-3 16,3 0-1-16,0-3 3 15,-3-5 1-15,0-3-6 16,0-2-2-16,0-6-31 0,0-2-12 15,0-8-28-15,0-6-12 16,0-10-6 0</inkml:trace>
  <inkml:trace contextRef="#ctx0" brushRef="#br0" timeOffset="17">16269 5286 228 0,'-6'-2'88'0,"6"2"-48"0,3 2-47 0,-3 4 16 16,3-1 5-16,0 3 8 16,-3 16-5-16,3 2 1 15,0 6-11-15,3 8-2 0,0 10-1 16,0 0-2-16,0-5-2 16,2-3 1-16,1-4 1 0,0-1-6 15,0-8 1-15,0-8-52 16,3-13-23-16,6-8-29 15</inkml:trace>
  <inkml:trace contextRef="#ctx0" brushRef="#br0" timeOffset="18">16501 5530 228 0,'-9'2'88'0,"9"6"-48"0,-18 3-42 15,15-3 17-15,0 13 9 16,0 3 7-16,0 2-12 16,9 1-3-16,0-1-10 0,3-2-2 0,0-5 2 15,3-1-5-15,0-7-1 16,3-3 4-16,0-6 2 16,-4-7 0-16,4-6-1 15,-3-2-6-15,0-5-1 16,-6-11-2-16,0-1 3 15,-3 4 0-15,0 5 1 16,-3 2 0-16,0 6 2 16,3 5-3-16,-3 3-2 15,0 5 2-15,0 2 2 16,0 9 2-16,3 8 3 16,-3 2-1-16,6 0 0 15,-3 0-6-15,6 0-1 16,3-5 1-16,0 0 2 0,0-5-29 15,-1-3-13 1,4-6-61-16,3-4-53 16,0-4 53-16</inkml:trace>
  <inkml:trace contextRef="#ctx0" brushRef="#br0" timeOffset="19">16927 5493 292 0,'-27'-8'110'0,"15"10"-60"0,-3-2-43 16,9 3 23-16,-3 0-7 0,-3 2-2 16,-3 3-11-16,0 3-4 15,4-1-4-15,2 3-6 0,3 3-2 16,6 8 0-16,9-3 4 16,3 0 1-16,8 1 1 15,-2-1-3-15,6 3 2 16,-3-3 1-16,-6 3 2 15,-6-3 12-15,-3-3 8 16,-15 3 0-16,-6-5 1 16,-9 0-19-16,-3-3-9 15,0-2-42-15,-2-3-20 16</inkml:trace>
  <inkml:trace contextRef="#ctx0" brushRef="#br0" timeOffset="20">9944 6596 200 0,'3'-8'74'0,"-3"5"-40"0,-6 1-24 0,3 2 17 16,-3 0-2-16,-3 0 2 16,0 0-9-16,-3 2 0 15,-6 4-11-15,-3 2 0 0,0 2 0 16,1 6-3-16,-1 5-3 0,3 3-3 15,0 0 1-15,9 5-4 16,6 0 1-16,3 0 2 16,9-2 1-16,6-6-2 15,3-5 0-15,0-6 2 16,-1-4 2-16,-2-6-2 16,3-8 0-16,-3-3-1 15,0-2 0-15,-3-3 2 16,-3 0 2-16,-3-2-1 15,0-4 2-15,-3 1-4 16,-3 5 0-16,0 3 5 16,0 3 5-16,0 2-1 15,0 2 3-15,0 4-4 16,0 10-2-16,3 5 0 16,0 0-1-16,3 3-2 0,0 3-2 15,2-1-4-15,4 1 0 16,0-1-11-16,0-5-6 15,0-2-32-15,6-6-14 16,9-5-40 0</inkml:trace>
  <inkml:trace contextRef="#ctx0" brushRef="#br0" timeOffset="21">10244 6620 260 0,'-12'-8'99'0,"9"8"-54"0,-12-5-33 16,9 5 24-16,-2 5-13 16,-4 0-3-16,-6 3-11 15,-6 3-6-15,3 10-2 16,0 3-4-16,3 0 2 0,7 5-4 16,2 0 1-16,6 0 0 15,9 0 2-15,5-5 1 16,4 0 1-16,3-11-3 15,3-5 0-15,6-6 2 16,-6-4 0-16,3-9 1 16,-7-5 0-16,1-2 0 15,-3-9 2-15,-3-4 1 16,-6-4 1-16,0-5-2 16,-9-10-2-16,-3 3-2 0,0 2 1 15,0 5 3-15,0 6 1 16,0 7-1-16,3 6-2 15,0 5 1-15,0 8 1 16,0 5-1-16,0 11-1 16,3 8-2-16,3 13 1 15,0 6 1-15,3 2 0 16,3 0 0-16,0-3 0 16,3-2-3-16,0-3 0 15,0-5-25-15,3-6-9 16,0-4-36-16,5-6-14 15,1-3-9-15</inkml:trace>
  <inkml:trace contextRef="#ctx0" brushRef="#br0" timeOffset="22">10554 6628 252 0,'-24'-8'96'0,"9"3"-52"0,0 5-32 16,9 0 24-16,-3 0-8 15,-6 5-2-15,1 0-17 16,-4 3-5-16,3 3-3 16,0 7-1-16,3 3 2 0,0 1-6 15,6-1 1-15,3 3-1 16,6-3-1-16,3-3 1 16,3 1 3-16,3-9 0 15,3-4 3-15,0-6-1 0,0-6 2 16,-1-4 0-16,1-6 1 15,0-5-2-15,-3-6 1 16,-3-2 0-16,-3-3 1 16,-3-10-5-16,-6 0 1 15,0-1-2-15,0 4 0 16,-3 4 2-16,0 6 0 16,0 5 0-16,3 6 2 15,0 2-3-15,0 5 0 16,0 3-1-16,0 3-2 15,3 5 0-15,0 11 3 16,3 5 2-16,3 10 2 16,0 14 1-16,0 2 2 0,3 6-1 15,0-3 2-15,0-3-2 16,3-2 0 0,3-3-3-16,-3-5 1 0,0-6-4 15,-1-5-2-15,1-5-29 16,3-8-14-16,-3-8-69 15,0-3-52 1</inkml:trace>
  <inkml:trace contextRef="#ctx0" brushRef="#br0" timeOffset="23">10825 6792 260 0,'9'18'96'0,"-3"-4"-52"0,-1 7-34 0,-2-11 23 16,-3 1-9-16,-3 2 0 15,-2 6-22-15,-4 2-8 16,0 0-130-16,-12-5-57 15</inkml:trace>
  <inkml:trace contextRef="#ctx0" brushRef="#br0" timeOffset="24">12450 6522 188 0,'-6'-19'71'0,"6"19"-38"0,-6-2-21 16,3 2 19-16,-3-3 6 15,0 6 4-15,-6-1-10 16,-6 9-4-16,-3 0-16 16,1-1-4-16,2 1-1 0,3-1-8 15,3 1 0-15,3-3 0 16,6 2 1-16,6-2-4 16,12 3-1-16,9 0 0 15,0 2 4-15,2 5-1 16,-2 1-1-16,-3-1 7 0,-3-2 5 15,-6 0 11-15,-6-3 8 16,-3 1-3-16,-3-4 0 16,-6 1-11-16,-3-3-5 15,-9-3-5-15,-3 0 0 16,0-2-7-16,3-3 1 16,4 0-21-16,-1-3-9 15,6 1-27-15,3-1-12 16,3 0-147-1,24-13 117 1</inkml:trace>
  <inkml:trace contextRef="#ctx0" brushRef="#br0" timeOffset="25">12622 6570 216 0,'-5'-3'82'0,"5"3"-44"0,-3 0-31 16,3 0 18-16,0 0 2 15,0 0 4-15,0 3-4 16,-3 2-2-16,0 3-13 16,3 2-10-16,0 6-2 0,0 11 0 15,3-3 0-15,3-1 0 16,-1-1 2-16,4-4-3 16,3-2-2-16,3-3 2 15,0-2 2-15,3-6 0 0,0-5-1 16,-3-3 1-16,0-2 1 15,-1-11-1 1,1 0-1-16,-3-2 1 0,-3-3-1 16,-3 5 0-16,0 0 0 15,-3 3 4-15,0 2 5 16,0 3-3-16,0 3 2 16,-3 2-3-16,-3 6 2 15,6 2-4-15,0 6 0 16,0 5-3-16,6 0-1 15,0-1 1-15,0 1 2 16,3 0-3-16,0 0 0 16,-1-3-12-16,1-2-7 15,0-3-33-15,0-6-14 0,3-4-58 16</inkml:trace>
  <inkml:trace contextRef="#ctx0" brushRef="#br0" timeOffset="26">13021 6300 236 0,'0'5'90'0,"0"3"-48"0,0 10-34 16,6-2 21-16,0 8-4 0,-3 16 2 15,0 0-4-15,0-1-2 16,0 1-11-16,0 0-6 0,0-3-1 16,0-8-2-16,-3-5 2 15,0-6 0-15,0-2 1 16,0-3-2-16,0-5-2 16,0 0 1-16,0-11-8 15,3-7-3 1,0-1 3-16,0-2 4 15,0-3 0-15,3 0-1 16,0 0 0-16,3 1 0 16,3 1 0-16,3 4 3 15,2 2 0-15,4 0 1 0,0 5-3 16,6 1 2 0,-3 2 5-16,0 7 2 0,-7 4 13 15,1 5 7-15,-3 2 2 16,-6 4 1-16,-3-4-10 15,-6-2-1-15,-6 0-2 16,-6 0-1-16,-9-3-5 16,-2-2-2-16,-7-3-6 15,0-3-4-15,0-3-15 16,0-2-4-16,-2-5-27 16,2 0-9-16,6 0-47 15,6-6-19-15,6 0 5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8:31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9566 7250 144 0,'-3'-3'55'0,"3"6"-30"0,0-3-12 0,0 0 19 16,3 2-7-16,0 6 0 15,0 0-8-15,-1 3 0 16,1 5-10-16,0 15 7 0,-3 1 3 16,0 0-3-16,0 0 2 15,3-3-3-15,-3 2 2 16,0-4-10-16,3-1-3 15,0-2 0-15,0-5 1 16,-3-3-17-16,6-6-7 16,0-2-41-16,-3 0-15 15</inkml:trace>
  <inkml:trace contextRef="#ctx0" brushRef="#br0" timeOffset="1">9685 7480 176 0,'-6'-3'68'0,"9"6"-36"0,-3-3-31 16,0 0 14-16,0 5-6 16,6 0 0-16,-3 1-1 15,3-1 2-15,-1 0-5 16,4 1-3-16,0-1 1 0,0 0 0 15,0-2 1-15,3-3 0 0,-3 0 2 16,0-3-1-16,0 0 0 16,-3-2-1-16,0-3 0 15,-3 0-2-15,-3-2-2 16,0 2-4-16,-3 0-2 16,-3 0 5-16,0 3 5 15,-3 2-2-15,-3 0-1 16,0 3 4-16,0 6 1 15,0-1-2-15,-3 3-1 16,1 2 1-16,2 1 0 16,3 0 2-16,0 2 1 15,6 5-3-15,6 1-3 16,3-3 0-16,3 0-1 0,0-1 2 16,3-1 1-1,-1-4-8-15,4-2-4 0,-3-2-35 16,0-1-16-16,0-3-40 15</inkml:trace>
  <inkml:trace contextRef="#ctx0" brushRef="#br0" timeOffset="2">9902 7456 176 0,'-3'0'68'0,"0"0"-36"0,-3 0-22 0,6 3 20 0,-3-1-9 15,-6-2-2 1,0 3-7-16,-3 0-2 0,0 2-6 15,3 0-5-15,3 0-2 0,3 3-1 16,6 0 0-16,6 0 0 16,3 3 3-16,0-1 0 15,0 6 3-15,0-2 1 16,-3 4 1-16,0-5 4 16,-6 0 5-16,-3-2-1 15,0-3 1-15,-3 0-7 16,0-3-2-16,0 1-20 15,-3-4-7-15,-3-2-26 16,3 0-9-16</inkml:trace>
  <inkml:trace contextRef="#ctx0" brushRef="#br0" timeOffset="3">10006 7464 228 0,'-9'-3'85'0,"6"1"-46"0,0 2-32 0,0 2 20 15,0-2-5-15,-3 3 1 16,0 0-14-16,0 2-8 0,3 0-1 16,0 0-3-16,3 1 1 15,6 2 0-15,0 0-2 16,3 2 3-16,0 1 2 0,0 5 6 15,-3-3 4-15,-6 5 13 16,-3-2-6 0,-3 0-2-16,-3-3-7 15,-3-2-4-15,0 0-5 16,1-4-2-16,-1-1-17 16,3-4-7-16,3 1-25 15,0-3-7-15,6-3-58 16</inkml:trace>
  <inkml:trace contextRef="#ctx0" brushRef="#br0" timeOffset="4">10226 7292 208 0,'0'5'77'0,"0"3"-42"0,3 5-28 0,-3-5 18 16,3 13-7-16,0 6 0 16,0 2 1-16,0 3 2 0,-3 2-11 15,0 3-6-15,0-2 0 0,0-4-3 16,0-2-1-16,0-2-8 15,0-3-3-15,0-6-34 16,-3-4-13-16,0-7-47 16</inkml:trace>
  <inkml:trace contextRef="#ctx0" brushRef="#br0" timeOffset="5">10161 7514 260 0,'3'-2'96'0,"3"-4"-52"0,6 1-40 15,-3 2 21-15,0 1-16 0,2-4-2 16,1 1-5-16,6 2-2 16,0 1 1-1,0-1-19-15,0 0-8 0,-6 1-79 16,3-1-49-16,-3-2 68 15</inkml:trace>
  <inkml:trace contextRef="#ctx0" brushRef="#br0" timeOffset="6">10336 7318 184 0,'-2'3'68'15,"2"2"-36"-15,0 6-26 0,2 2 17 0,-2 14 3 16,0 2 5-16,0 0-9 16,0 13 0-16,0-2-13 15,0-6-1-15,0-2-1 0,0-6-3 16,0-2-1-16,0-8-1 16,0-3-2-16,0-2 5 15,0-6 1-15,0-5 0 16,3-2 1-16,0-6-9 15,3-6-3-15,0-4 3 16,0 2 2-16,3 3 1 0,0 2-1 16,0 3 1-1,0 3-1-15,0 2 2 0,0 9 3 16,-3 4 0-16,0 3 2 16,-3 1-4-16,-3-1-2 15,0-3 0-15,3 1 1 16,0-3-28-16,0 0-9 15,0-5-21-15,3-3-5 16,3-3-40 0</inkml:trace>
  <inkml:trace contextRef="#ctx0" brushRef="#br0" timeOffset="7">10584 7543 216 0,'0'-10'82'0,"0"12"-44"0,-3-10-20 0,0 6 23 16,-3 2-6-16,0 0 0 0,-6 2-12 15,0 4-1-15,0 2-13 16,0 5-5-16,0 5-1 0,0 4 0 16,3-1 1-16,3 0-2 15,3 0-2-15,0-2 1 16,6-4 1-16,0-1-1 16,3-4-1-16,6-2 1 15,0-8-1-15,3-8-3 16,-3 0 2-16,0-2-8 15,-3-3-2-15,0-3 6 16,-3-6 2-16,-3 1 3 16,0 3 0-16,-3 2 0 0,0 5 2 15,0 3-3-15,0 3 0 16,0 5-4 0,3 8 1-16,0 3 2 15,0 2 3-15,-1 0 2 16,1 0-1-16,0 1-2 15,3-4-4-15,0 1 0 16,-3-3-33-16,0-3-16 16,3-2-25-16,-3-3-12 15,3-6 2 1</inkml:trace>
  <inkml:trace contextRef="#ctx0" brushRef="#br0" timeOffset="8">10658 7527 224 0,'-3'3'85'0,"6"8"-46"0,0 2-37 0,0-3 19 0,-3 9 9 16,0-1 8-1,0 4-7-15,0-1-1 0,0-3-17 16,0-2-8-16,0-3-1 0,0-2-1 16,0-3 1-16,0-3 0 15,0-5 0-15,0-2 0 16,3-6 0-16,0-6-7 15,0-4 0-15,0-6-4 16,3 0 2-16,0 3 1 16,0 3 2-16,0 2 1 15,11 8 3 1,-2 3 3-16,0 2 4 0,0 6 5 16,-3 7-4-16,0 6 0 15,-3 0-4-15,0 2 1 16,-3 1-6-16,0-1-3 15,-3 1-26-15,0-3-9 16,0-3-54-16,0-2-23 16,0-1-3-1</inkml:trace>
  <inkml:trace contextRef="#ctx0" brushRef="#br0" timeOffset="9">10902 7763 304 0,'-9'13'112'0,"9"-5"-60"0,-6 3-61 0,3-6 20 0,-3 13-34 15,0-2-12-15,-3 0-88 16,0 0-37-16</inkml:trace>
  <inkml:trace contextRef="#ctx0" brushRef="#br0" timeOffset="10">12173 7231 144 0,'-3'-8'55'0,"3"5"-30"0,-3 1-12 0,3 2 17 16,-3 0 0-16,0 0 2 16,-6-3-4-16,0 3-3 15,-3 0-13-15,0 3-8 0,1 5-2 16,-1 2-2-16,0 6 0 16,6 3-3-16,0-3 2 15,3 5-1-15,3-5-2 16,3 0 0-16,6-6 3 15,6-2 0-15,0-8 1 16,-4-3-3-16,1-2 0 16,0-3 2-16,0 0 2 15,0-2 0-15,-3-1-1 16,-3 1 1-16,0-1-1 16,-3 0 0-16,0 3 2 0,-3 3-1 15,0 0-1-15,0 2 1 16,0 3 1-16,0 0-1 15,3 8-1-15,0 5-2 16,3 3 1-16,0 5 3 16,0 6 3-16,-3-1 2 15,0-2 1-15,-3-3 2 16,0-2 1-16,-3-3 1 16,-3-3 0-16,0 0-6 15,-3-2-2-15,0-3 0 16,-6-3 0-16,3-5-16 15,-6-3-4-15,3 1-21 16,0-4-9-16,7 1-19 0,-1-3-8 16,6-8-6-1</inkml:trace>
  <inkml:trace contextRef="#ctx0" brushRef="#br0" timeOffset="11">12280 7250 220 0,'0'2'85'0,"3"1"-46"0,0 7-41 0,0-2 14 0,0 3-2 16,0 0 1-16,0-1-5 16,0 1-4-16,0-1-1 15,0 4 1-15,0-9 3 0,-3 0-2 16,0-5-2-16,0 0 0 15,0 0 1-15,0 0 1 16,0-3 3-16,0-2-5 16,0 0-3-16,0-3 1 15,0 0 0-15,3-3 3 16,0 1 1-16,6-1-6 16,6 1 0-16,0 2 1 15,-4 0 3-15,1 0 0 16,0 3 2-16,0 2-42 15,-3 0-16-15,3 1-45 16</inkml:trace>
  <inkml:trace contextRef="#ctx0" brushRef="#br0" timeOffset="12">12456 7289 192 0,'-3'6'74'0,"6"2"-40"0,3-1-33 0,-3-1 16 15,3-1-2-15,0 0 0 16,3-2-5-16,-1 0-2 16,-2-3-2-1,12-3-4-15,0-2 2 0,-3-1-1 16,-3 1-4-16,-3-3-1 0,-3 0-2 16,-6 0 3-16,-3 0-2 15,-6 0 1-15,-3 3-3 16,3 0-1-16,-3 2 3 15,0 3 1-15,0 3 2 16,-3 2 0-16,4 3 2 16,2 3 1-16,0-1 3 15,3 1 1-15,0 2-1 16,3 3 1-16,3 5-4 16,3-2-2-16,3-1 0 15,3-5-1-15,3-2-29 16,5-3-10-16,10-3-60 15</inkml:trace>
  <inkml:trace contextRef="#ctx0" brushRef="#br0" timeOffset="13">12706 7263 208 0,'-9'-11'77'0,"9"9"-42"0,-9 2-23 0,6 0 19 16,-3 2-7-16,0 1-2 15,0 5-17-15,-3 0-5 16,0 2-1-16,3 1-2 0,0 0 1 16,3 7 2-16,0-7 0 15,3 2-3-15,0 0 0 16,3-2 2-16,3-3 0 16,0-3 1-16,0-10 2 15,3-1-3-15,0-2-2 0,-3 0-1 16,0 0 3-1,0 1 0-15,-3-1 3 0,0 2-1 16,0 1-1-16,-3 2 1 16,3 1-1-16,-3 2-3 15,0 0 2-15,3 8 3 16,0 0 3-16,0 7 0 16,3 4 0-16,0 0-6 15,0-4-1-15,3-1-2 16,-3-4 3-16,2-2-27 15,4-5-8-15,0-11-66 16</inkml:trace>
  <inkml:trace contextRef="#ctx0" brushRef="#br0" timeOffset="14">12867 7107 220 0,'0'0'82'0,"0"2"-44"0,0 4-40 0,0-1 17 16,3 6 0-16,0 2 3 15,-1 5-3-15,1 3 1 16,0 3-9-16,-3 3-4 0,0-1 0 16,0 1-2-16,3-4 2 0,0-4-9 15,-3-1-51 1,0-10-82-1</inkml:trace>
  <inkml:trace contextRef="#ctx0" brushRef="#br0" timeOffset="15">12753 7207 272 0,'-8'-2'101'0,"10"2"-54"0,-2 2-48 15,0-2 20-15,6 0-7 16,0 0 1-16,6-2-10 0,9-1-1 16,3 3-2-1,0-5 2-15,0 5 1 0,-1 0-37 0,-2 0-14 16,6 2-73 0</inkml:trace>
  <inkml:trace contextRef="#ctx0" brushRef="#br0" timeOffset="16">12974 7218 228 0,'-9'5'88'0,"9"0"-48"0,0 1-42 0,0-1 14 15,3 0 9-15,3 3 6 16,3 3-9-16,0-3-3 16,5 0-9-16,-2-3-2 0,0 0 0 15,0-2-5-15,0-3 1 0,0 0 2 16,0-3 3-1,-3-2 0-15,0 0 0 0,-3-1-1 16,-3-2 0-16,0-2-2 16,-3 2 1-16,-3 0-2 15,-3 3-1-15,0 2-2 16,-6 0 1-16,-6 1-1 16,0 4-2-16,3 4 0 15,0 2 3-15,3 2 0 16,4 6 3-16,2 0-1 15,3 0 2-15,0 0-4 16,12 8 0-16,0-1 1 16,5-4 0-16,1-3 0 0,0-3 0 15,0-5-20-15,0-11-7 16,3-2-30-16,-3-6-12 16,0-2-34-1</inkml:trace>
  <inkml:trace contextRef="#ctx0" brushRef="#br0" timeOffset="17">13188 7265 200 0,'-3'0'74'0,"3"3"-40"0,0 2-40 0,0 1 14 15,3-1 8-15,-3 3 9 16,0 3-3-16,3-1-1 16,0 1-12-16,0 5-1 0,-3-3 2 15,3-3 0-15,-3-10 9 16,0 0-4-16,0-2-4 15,0-4-1-15,0-2-6 16,3-2-1-16,0-1-1 16,0-2-2-16,3 3-2 15,3-4 1-15,0 4-1 16,9-1 0-16,-1 3 0 16,1 0-2-16,0 6-33 15,0 2-12-15,-3 0-73 16</inkml:trace>
  <inkml:trace contextRef="#ctx0" brushRef="#br0" timeOffset="18">14968 7049 208 0,'-9'13'79'0,"6"-3"-42"0,0 14-37 15,3-5 18-15,0-1 1 16,0 3 3-16,0 3-11 16,0 0-7-16,0 0-2 15,0-3-2-15,0 0 0 0,0-5-5 16,0-3-1-16,3-5-33 16,-3-3-13-16,3-2-45 15</inkml:trace>
  <inkml:trace contextRef="#ctx0" brushRef="#br0" timeOffset="19">14935 6990 160 0,'-3'0'63'0,"3"-16"-34"0,0 27-21 0,0-11 16 16,0 5-3-16,0 1-1 15,3 4-2-15,0 6-1 16,0 5-9-16,0 8 8 0,0 0 4 15,0 3 1-15,0 0 2 16,-3 0-4-16,0-1-2 16,0-4-5-16,0-1-2 15,0-7-6-15,0 2-1 16,0-5-6-16,0-3 0 16,0-2-34-16,3-3-13 0,0-14-156 31,0-2 86-31</inkml:trace>
  <inkml:trace contextRef="#ctx0" brushRef="#br0" timeOffset="20">15054 7228 192 0,'0'0'74'0,"0"0"-40"0,3 3-24 0,-3-3 20 16,3 3-12-16,3-1-2 15,3 1-5-15,3 0 0 16,0 2-6-16,0-2-1 0,0-1 0 16,0-2-2-16,0 0-2 15,0-2 3-15,-1-1 0 16,-2-2-1-16,0-1-2 16,0-2-4-16,-3 0-2 0,-3 3 0 15,-3-3 2-15,0 3-5 16,-6 2 1-16,0-2 2 15,-3 2 1-15,0 3 3 16,-3 0 1-16,-2 3 1 16,-4 5 0-16,0 0 2 15,3 2 1-15,3 4 1 16,3 2 2-16,3 2 3 16,3-2 2-16,6 0-1 15,3 5-1-15,6-2-3 16,0-1-1-16,3-2-10 15,0-3-2-15,3-5-20 0,-1-8-10 16,-2-8-72 0</inkml:trace>
  <inkml:trace contextRef="#ctx0" brushRef="#br0" timeOffset="21">15343 7213 192 0,'-3'-3'71'0,"3"3"-38"0,-3 3-28 16,3-3 17-16,0 2-12 15,-3 1-3-15</inkml:trace>
  <inkml:trace contextRef="#ctx0" brushRef="#br0" timeOffset="22">15322 7223 349 0,'-6'3'8'0,"0"-1"3"0,0-2-6 15,-3 0-3-15,3 0 1 16,6 0-2-1,0 6-1-15,0-1-2 16,6 3 1-16,0 0 1 0,0 2 0 16,0 1 2-16,0 0 1 15,0-1 5 1,0 1 5-16,0-3-1 0,-3 0 1 16,-3-3-3-16,0 0-1 15,-3 1-5-15,0-4-1 16,-3 1-8-16,0-1-4 15,-6-2-20-15,3 0-6 16,0 0-130 0,12-7 48-1</inkml:trace>
  <inkml:trace contextRef="#ctx0" brushRef="#br0" timeOffset="23">15414 7213 204 0,'-8'2'77'0,"5"1"-42"0,-3-1-30 16,6-2 17-16,-3 3-12 16,3 2-1-16,0 1-5 15,0-1-1-15,3 3-1 16,3 0 3-16,0 2 4 0,2 1-3 15,1 0-1-15,-3-1 9 16,0-2 2-16,-3 0 1 16,0 0 0-16,-3 0-7 0,-3 0-2 15,-3-3-4-15,0 0-1 16,-3-2-12-16,1 0-7 16,2-3-20-16,0 0-10 15,0-3-17-15,3 0-8 16,6 1-15-1</inkml:trace>
  <inkml:trace contextRef="#ctx0" brushRef="#br0" timeOffset="24">15751 7070 220 0,'-3'0'82'0,"3"2"-44"0,0 4-36 15,0-1 17-15,3 3 3 16,-3 5 6-16,0 6-11 16,0-1-4-16,0 3-8 0,0 3-2 0,-6 0 1 15,0-3-5-15,0 0-1 16,3 0-19-16,0-5-9 16,0-2-31-16,-3-4-13 15,3-2-19 1</inkml:trace>
  <inkml:trace contextRef="#ctx0" brushRef="#br0" timeOffset="25">15626 7247 220 0,'-9'-8'82'0,"12"8"-44"0,0 0-38 0,0 0 18 0,3 0-1 15,0-3 4 1,3 1-9-16,6-1-4 0,2 0-5 16,4 3-3-16,-3-2 3 15,0-1-9-15,0 0-3 0,-3 1-35 16,0-1-14-16</inkml:trace>
  <inkml:trace contextRef="#ctx0" brushRef="#br0" timeOffset="26">15816 7072 124 0,'0'0'46'0,"0"0"-24"0,3 6-13 0,-3-1 14 16,0 0 6-16,0 8 5 15,0 6-10-15,-3-1-1 16,0 4-14-16,0-1 3 0,0 3 2 15,0-3-3-15,0-3-1 16,0 1-6-16,0-6-1 16,1 0-1-16,-1-5-2 15,0 0 1-15,3-3-1 16,0-2 0-16,0-3 0 16,0 0-3-16,3-3 2 15,2 1-4-15,1-3 1 0,3-1 0 16,0-2-1-16,0 0 4 15,3 0 0-15,0 0 1 16,0 3 0-16,0-3 2 16,0 6 3-16,-3 2 0 15,0 2 0-15,-3 6 5 16,0 0 4-16,-1 3-3 16,-2-1-1-16,-3 1-4 15,0-1 1-15,0 1-6 16,0 0-3-16,3-3-21 15,0-3-8-15,0-3-26 16,0-2-9-16,9-2-27 16</inkml:trace>
  <inkml:trace contextRef="#ctx0" brushRef="#br0" timeOffset="27">16057 7247 212 0,'-6'-3'79'0,"6"3"-42"0,-2 0-32 0,-1 3 19 16,-6 0-4-16,3 2 0 16,-6 5-8-16,0 1-3 15,3 0-5-15,0 2-1 0,0 3 1 16,3 2 2-16,3 6 3 16,3-3-6-16,0-2-2 15,6-6 1-15,6-2 1 16,0-3 1-16,0-6 0 15,0-4-2-15,0-6-2 0,-3-3 1 16,-1-2 1-16,1 0-1 16,-3-1-1-16,0 1-2 15,-3 0 1-15,-3 2 3 16,0 3 1-16,0 0-6 16,0 3 0-16,3 2 1 15,-3 3 1-15,0 6 1 16,3 2 2-16,0 5 1 15,3 0 1-15,0 3-5 16,0-3-1-16,0 0-2 16,3 1 3-16,-3-4-20 15,0-2-8-15,0-5-43 0,3-3-18 16,0-8-2 0</inkml:trace>
  <inkml:trace contextRef="#ctx0" brushRef="#br0" timeOffset="28">16168 7292 196 0,'-3'11'74'0,"9"-1"-40"0,-6 3-22 0,3-7 21 16,-3 7-6-16,0-3-1 15,0 6-10-15,0-2-3 16,0-4-7-16,0-2-2 0,0 0 2 0,0-3-3 15,0-7-2 1,5-1-3-16,1-8 1 0,3-2-1 16,0 0-2-16,0 0 3 15,0-3 0-15,0 3 1 16,3 2 0-16,0 0 0 16,0 6 0-16,0 3 2 15,0 4 1-15,2 3 7 16,-2 6 6-16,0 5-4 15,-3 0 1-15,-3 2-6 16,0 1-2-16,0-1-20 16,0-4-10-16,-3-1-67 15,0-5-27-15,0-3 17 16</inkml:trace>
  <inkml:trace contextRef="#ctx0" brushRef="#br0" timeOffset="29">18275 7093 180 0,'-3'-2'68'0,"3"2"-36"0,0-3-18 0,0 3 20 16,0 0-4-16,-3-2 0 15,-3-1-4-15,0 0-1 16,-3 3-14-16,0 3-2 0,-3 2 1 0,-3 3-8 15,-2 11-1-15,2-1-1 16,0 3 0-16,6 1-3 16,3-1 0-16,3-3-7 15,6-2-2-15,3-3 7 16,3-5 2-16,3 0 5 16,0-8 3-16,0-5-2 15,2-3-2-15,1 0-3 16,0-3 1-16,0 1 1 15,-3-1 2-15,-3-5-1 16,0 6-1-16,-3-1-2 16,0 3-1-16,0 3-1 15,-3 0 3-15,0 10-2 16,0 3-1-16,3 5 3 16,0 6 0-1,0 4 3-15,-1 4 1 0,1 7 3 16,0 1-1-16,-3-4 0 15,-3-4 1-15,0-6 3 16,-6-2-4-16,-3-3-1 16,-5-3-2-16,-4-3-2 15,-3-7-17-15,0-3-9 16,-3-3-24-16,3-7-8 16,4-9-47-1</inkml:trace>
  <inkml:trace contextRef="#ctx0" brushRef="#br0" timeOffset="30">18415 7120 180 0,'0'3'68'0,"6"-1"-36"0,0 14-31 16,-3-8 16-16,0 3-2 16,6-1 3-16,-3 3-8 15,-6 1-1-15,6-4-5 16,0 1-1-16,-4-3 3 0,1 0-3 16,0-3 0-16,-3-5-1 0,-6 0 1 15,1-3 0 1,2-2 3-16,0-3 1 15,0 0-3-15,3-2-3 16,6-4 0-16,0 1-1 16,-1 3 0-16,7-1 2 15,0 3-3-15,0 0-2 16,3 3-14-16,0 0-4 16,0-1-46-1,0 4-57-15,0-1 30 16</inkml:trace>
  <inkml:trace contextRef="#ctx0" brushRef="#br0" timeOffset="31">18638 7170 204 0,'-6'13'77'0,"9"-10"-42"0,3 2-41 16,0-2 14-16,0 2 4 16,0-2 7-16,0 2-4 15,3-2 0-15,-3 0-9 16,6-3-2-16,-3-3 2 0,6-2-1 15,-4-1 0-15,-2-2-3 16,0 0-2-16,-3-2-2 16,-3-1-1-16,-9 1-1 15,-3-1 3-15,0 3-2 16,-3 3-1-16,1 2 0 16,-1 3 3-16,0 8-2 0,0 3 1 15,3 2 4-15,0 0 1 16,3 0 1-16,3 3 2 15,3 0-5-15,3 0-1 16,3 0-2-16,3 0-2 16,6-6-33-16,6-2-12 15,-1-2-49 1</inkml:trace>
  <inkml:trace contextRef="#ctx0" brushRef="#br0" timeOffset="32">18900 7128 216 0,'-9'-3'82'0,"6"9"-44"0,-3-9-33 0,3 3 19 0,-3 5-9 15,0 3 2-15,0 0-12 16,-3 3-3-16,3-1-2 16,-2 3 6-16,5 1 4 0,0-1-3 15,3 0 1-15,0 0-5 16,3-2-2-16,3-3 0 15,-1 0 1-15,1-6-3 16,0-2-2-16,3-5-5 16,-3-5 0-16,0 2 2 15,0 0 1-15,0 0 3 16,-3 0 3-16,0 3-2 16,0-1-2-16,0 4-1 15,6 2 3-15,-3 2 0 0,0 4 1 16,6 1-3-16,0 4 2 15,-3 0 5-15,0-1 2 16,-1 3-7-16,1-2-1 16,0-3-16-16,0-3-3 15,0-5-31-15,0-2-14 16,0-4-18 0</inkml:trace>
  <inkml:trace contextRef="#ctx0" brushRef="#br0" timeOffset="33">19037 7009 244 0,'-6'-8'90'0,"6"8"-48"0,0 0-51 15,0 0 14 1,3 5-3-16,0 3 1 16,0 3 7-16,0 5 4 0,0 7-7 15,0 6 0-15,0 1 0 0,0 1-3 16,0 1-1-16,0-3-3 15,-3-2-1-15,0-4-15 16,0-4-4-16,0-6-41 16,0-5-15-16,0-3-14 15</inkml:trace>
  <inkml:trace contextRef="#ctx0" brushRef="#br0" timeOffset="34">18906 7152 244 0,'0'-3'90'0,"18"-8"-48"0,-6 4-38 0,0 4 19 16,3 0-13-16,5-2-1 15,4 2-7-15,3 1-4 16,3-1 1-16,3 0-38 0,-7 1-13 15,1 2-53 1</inkml:trace>
  <inkml:trace contextRef="#ctx0" brushRef="#br0" timeOffset="35">19180 7189 216 0,'3'8'82'0,"12"-3"-44"0,-3 3-31 16,-6-5 18-16,2 2-7 15,1 0 0-15,0-2-10 16,0-3-3-16,0 0-3 16,0-3-2-16,0 0 3 0,0-2-4 15,-3 0-2-15,0-3-3 16,-3 0 1-16,-3-3-4 16,-3 1 1-16,-6-1-1 15,0 3 3-15,-3 0 4 0,-3 3 1 16,0 8 1-16,0 7 0 15,1-2-5-15,2 3 1 16,3 2 2-16,3 3 1 16,0 0 1-16,9 0 0 15,0 0 0-15,6 2 2 16,0-5-6-16,3-2-1 16,-3-6-29-16,2-2-10 15,1-3-44 1</inkml:trace>
  <inkml:trace contextRef="#ctx0" brushRef="#br0" timeOffset="36">19335 7202 132 0,'0'5'52'0,"3"1"-28"0,0 4-6 0,0-2 20 0,0 0-12 15,0 3-5-15,-3-1-4 16,0-2 2-16,0 0-11 15,0-3 2-15,0-2 1 0,0-3 2 16,0 0 5-16,0-3-6 16,0-2 1-16,0-3-6 15,0-5 1-15,8 2-7 16,-2 1-1-16,0-4-2 16,6 4 0-16,0 2 0 15,0 0 0-15,0 3-7 16,0 5-2-16,0 2-38 15,0 1-18-15,3 2-34 16</inkml:trace>
  <inkml:trace contextRef="#ctx0" brushRef="#br0" timeOffset="37">19775 6982 208 0,'0'3'77'16,"-3"5"-42"-16,3 10-43 0,0-7 12 0,0 8 9 16,-3 4 8-1,0 4-1-15,0-1 0 0,-3 1-11 16,3-3-5-16,-3-1-3 0,3 1-8 15,0-5 0-15,0-3-59 16,3-1-23-16,-3-4 1 16</inkml:trace>
  <inkml:trace contextRef="#ctx0" brushRef="#br0" timeOffset="38">19576 7197 212 0,'3'-3'79'0,"9"3"-42"0,8-3-34 0,-11 3 17 15,6-5-3-15,3 2-1 16,6 1-11-16,0-1-5 16,0 1 0-16,2-6-12 0,4 5-4 15,-6-5-41-15,-3 0-15 16,-3 0-12-1</inkml:trace>
  <inkml:trace contextRef="#ctx0" brushRef="#br0" timeOffset="39">19909 7006 136 0,'-3'5'52'0,"6"6"-28"0,-3 10-17 16,0-10 13-16,0 5 12 15,-3 10 9-15,0-2-1 16,0 0-2-16,0 0-21 16,0-1-6-16,0-1-3 0,0-4-4 15,3-5-3-15,-3-2 2 16,3-1 0-16,0-2-6 16,0-2 0-16,0-6-1 15,3-3-1-15,0-2-3 16,3-3-2-16,3-5 2 15,0 2 3-15,3 3 3 0,0 0 3 16,0 3-2-16,0 2 0 16,0 1 3-16,-3 2 3 15,-1 5 7-15,1 3 4 16,-3 0-8-16,0 2-2 16,-3 6-4-16,0-5 1 15,-3-1-7-15,3 1 1 16,-3-3-30-16,3-3-11 15,3-2-39 1,0-3-43-16,6 0 40 16</inkml:trace>
  <inkml:trace contextRef="#ctx0" brushRef="#br0" timeOffset="40">20165 7213 216 0,'-9'-8'82'0,"6"8"-44"0,-6 0-31 16,6 0 18-16,-6 2 0 15,-3 4 4-15,1-1-17 16,-1 3-9-16,0 0-3 16,3 2 1-16,0 6 4 0,3-3 0 15,3 1 0-15,3-4-3 16,3 1 1-16,0-3 2 16,6 0 2-16,6-3-6 15,-3-5 0-15,0-3-1 16,-1-2 0-16,-2-3 2 15,-3 0 1-15,0-2-1 0,-3-1 1 16,0 0-4-16,0 3 0 16,0 3 1-16,-3-3 0 15,0 6-3-15,0 2 2 16,0 5-1-16,3 5 0 16,0-2 2-16,3 3 0 15,-3 2 0-15,3-2 2 16,0-1-1-16,0 4-1 15,0-4-24-15,0-2-9 16,0-8-43-16,0 0-16 16,0-3-1-1</inkml:trace>
  <inkml:trace contextRef="#ctx0" brushRef="#br0" timeOffset="41">20260 7236 192 0,'3'14'74'0,"-3"-4"-40"0,18 3-16 16,-15-5 23-16,3 0-10 15,-3 0-3-15,0 0-14 16,-3-3-4-16,3-2-6 16,-3-3 2-16,6 3 0 0,0-3 4 15,0-3 4-15,0-2-8 16,-3-3-1-16,3-3-3 15,0-2-2-15,0 0-4 0,3 0-2 16,3 2 0-16,2 3 4 16,-2 3 1-16,3 2 3 15,0 6 10-15,-3 5 7 16,0 5-8 0,-3 5-3-16,-3 1-5 0,0-3 0 15,0 5-24-15,-3-5-11 16</inkml:trace>
  <inkml:trace contextRef="#ctx0" brushRef="#br0" timeOffset="42">15022 7633 168 0,'-3'-2'66'0,"3"2"-36"0,-3 0-22 0,3 0 16 16,-3 2-1-16,-3 4 1 0,0 1-7 16,-3 4 0-16,-3 2-10 15,3 6 0-15,0 2 0 0,3 3 1 16,3 0 2-16,6-6 1 15,3 3 1-15,3-7-4 16,3-7 0-16,0-1-1 16,3-9 1-16,0-2-2 15,-1-6 1-15,-2 1-6 16,-3-4-3-16,-3-1 5 16,-6-1 5-16,-3 0-6 15,0-3-1-15,-3 6-1 0,-3 2 0 16,0 1-5-16,1 2 1 15,-1 3-27-15,3 2-9 16,3 0-35-16,0 3-15 16,6 0-3-1</inkml:trace>
  <inkml:trace contextRef="#ctx0" brushRef="#br0" timeOffset="43">15150 7617 196 0,'-3'11'74'0,"3"-3"-40"0,6 5-42 0,-6-5 12 15,0 5 11-15,0 3 7 16,3 0 3-16,-3 3 0 0,0-6-14 16,0-3-4-16,0 1-3 0,0-3 4 15,0-3 3-15,0-2 0 16,0-3 1-16,0-3-6 15,0 1-2-15,-3-6-4 16,3-3-3-16,3 0 2 16,0 1 2-16,2-1 0 15,1 3-1-15,0 0 1 16,3 3 1-16,0 0-6 16,0 2-1-16,3 1-5 15,3 2 1-15,3 0-33 0,0 0-14 16,0 2-51-1</inkml:trace>
  <inkml:trace contextRef="#ctx0" brushRef="#br0" timeOffset="44">15474 7694 200 0,'0'3'74'0,"3"2"-40"0,3 3-29 16,-3-3 17-16,3 3-8 15,0-3 0-15,6 1-6 16,3-1 0-16,0 0-5 16,-4-5 3-16,1 0 0 0,0 0 2 15,-3-2 0-15,0-1 0 16,0-2 0-16,-6-1-2 16,0-1 1-16,-3-4-6 15,0 3-3-15,-3 0 3 0,-3 0 1 16,-6 3-3-16,-3 2-1 15,0 1 3-15,0 2 1 16,1 2 0-16,-1 4-2 16,3-1 3-16,0 3 0 15,3 0-4-15,0 2 1 16,3 6 4-16,3-3 5 16,3 1-5-16,3-4 0 15,3 6-2-15,3-3-2 16,0-2-10-16,9-3-4 15,0-3-28-15,-1-2-11 16,4-9-58 0</inkml:trace>
  <inkml:trace contextRef="#ctx0" brushRef="#br0" timeOffset="45">15727 7678 220 0,'-18'-8'82'0,"15"6"-44"0,0-1-22 16,3 3 24-16,-3 0-12 16,0 0-4-16,-3 3-13 15,0-1-5-15,-3 6-4 16,1 0-4-16,-1 3 1 0,-3 2-1 16,6 3 0-16,3-3 2 15,0-2 0-15,3-1-3 16,3-2 2-16,0-3 1 0,6-2 0 15,3-3-5-15,-4-3 1 16,1-2-3-16,6 0 0 16,-3 0 4-16,-3-1 3 15,-3 1 1-15,0 2-1 16,-3 3 1-16,-3 0 1 16,-3 6 1-16,0 4 1 15,0 1 0-15,0 10 2 16,3 0-1-16,0-2 0 15,0-1-6-15,6 1 1 16,0-3-2-16,0-6 0 16,0-2-18-16,6 0-7 15,-3-5-32-15,0-3-13 16,3-3-24-16</inkml:trace>
  <inkml:trace contextRef="#ctx0" brushRef="#br0" timeOffset="46">15801 7721 220 0,'-8'0'82'0,"8"2"-44"0,0 1-44 16,0-3 12-16,0 5 0 16,0 3 6-16,0 0 7 15,0 3 5-15,2-1-12 16,1 6 0-16,0 5-1 0,0-10-9 15,3 2 0-15,0 0 2 0,0-5 2 16,0-8-5-16,0-2-2 16,0-6-5-16,0 0-1 15,0 0-1-15,-3-3 2 16,0 1 4-16,-3-1 3 16,0 0-2-16,0 3-2 15,0 1-1-15,3 1 3 16,-3 4-5-16,0 2 2 15,0 0 4-15,3 5 2 16,-3 0-3-16,3 3 1 16,0 5 0-16,3 1 0 15,0-4-18-15,3 3-5 16,0-7-35-16,0-4-13 16</inkml:trace>
  <inkml:trace contextRef="#ctx0" brushRef="#br0" timeOffset="47">16066 7713 224 0,'-12'-6'85'0,"7"9"-46"0,-16 0-32 16,15 5 18-16,-6-3-11 16,0 0-1-16,0 3-5 15,3 3-3-15,0-1-2 16,0 1 4-16,3-3 3 0,3 5 3 15,3 0-4-15,3-5-1 16,3 0-6-16,3-8-2 16,6-3-9-16,0-2-2 15,0 0-3-15,-3-3 1 16,0 0 2-16,-3 3 5 16,-4-1 3-16,1 4 2 15,0-1 3-15,-6 3 3 16,0 0-4-16,3 5-1 15,3 1 0-15,-3 4 2 16,3 6-1-16,0-3-1 16,0-2 1-16,-3-3 1 15,3 0-14-15,0-3-5 0,0-2-46 16,0-9-19-16,0-7-7 16</inkml:trace>
  <inkml:trace contextRef="#ctx0" brushRef="#br0" timeOffset="48">16135 7551 224 0,'-3'0'85'0,"6"6"-46"0,0 1-46 16,0 4 16-16,0 5 12 15,0 2 8-15,0 4-3 16,-3 1-3-16,0 4-13 15,0-1-6-15,0 11-1 0,0-8-9 0,3-2-1 16,0-3-31-16,0-8-13 16,3-6-62-1</inkml:trace>
  <inkml:trace contextRef="#ctx0" brushRef="#br0" timeOffset="49">16403 7522 232 0,'-3'3'88'0,"3"5"-48"0,3 5-49 16,-3 5 14-16,0 1 15 15,0 2 8-15,-3 3 0 16,0 2-2-16,0 1-14 16,0-1-8-16,3 6-2 0,0 0-11 15,0-8-4-15,0-6-33 16,-3-2-13-16,3-5-53 16</inkml:trace>
  <inkml:trace contextRef="#ctx0" brushRef="#br0" timeOffset="50">16272 7713 276 0,'3'-6'104'0,"6"4"-56"0,6-4-54 0,-4 6 17 16,4-2-9-16,3-1-2 15,6 0-13-15,-3 1-4 16,3-1 9-16,-4 1-21 0,-2 2-7 16,-3 2 14-16,-6 3 7 15,-3 3 21-15,-3 3 8 16,-3 7 11-16,-3-2 7 16,6 3-13-16,0 5-3 15,3-3-6-15,3-5-1 0,3-3 6 16,0-2 4-1,0-6-3-15,3-8-1 0,-1 1-3 16,-2-9 0-16,-3-2-4 16,0 0-3-16,-6-3 0 15,-3 0-1-15,-3 0-2 16,-3 0-2-16,0 3 3 16,-3 2 0-16,0 1-21 15,0 2-10-15,4 2-17 16,-1 4-5-16,0 2-55 15,3 2-43 1,3 1 59-16</inkml:trace>
  <inkml:trace contextRef="#ctx0" brushRef="#br0" timeOffset="51">16691 7906 244 0,'-3'16'90'0,"3"-3"-48"0,-8 5-40 0,5-10 17 16,-6 3-26-16,-3-1-9 15,-3 6-91-15,0-2-40 16</inkml:trace>
  <inkml:trace contextRef="#ctx0" brushRef="#br0" timeOffset="52">18224 7694 172 0,'-6'-5'66'0,"3"2"-36"0,-3-2-18 15,4 5 21-15,-4 0-8 16,0 0 0-16,-3 3-8 16,0 2 0-16,-3 3-10 15,0 2-2-15,3 6 1 0,0 0-5 0,3 0-1 16,3 5 0-16,3 3 2 16,6-6 1-16,6-2 1 15,3-2 2-15,0-7 3 16,0-7-2-16,3-2 1 15,2-9-1-15,-8-2 1 16,-3 0-2-16,-3-3 1 16,-6 0-2-16,-3 0 2 15,0 0-6-15,-3 0-1 16,0 3 2-16,0 0 3 16,0 5-15-16,0 3-8 15,3-1-24-15,0 4-9 16,3 2-30-1,0 0-51-15,12 2 35 16</inkml:trace>
  <inkml:trace contextRef="#ctx0" brushRef="#br0" timeOffset="53">18355 7702 176 0,'9'19'66'0,"-6"-4"-36"0,6 4-18 16,-3-8 19-16,-3 2-3 15,0 0 3-15,0-2-13 16,0-3-3-16,0-1-9 16,0-1 0-16,-3-4 4 0,0-2 5 15,0-5 5-15,0 0-6 16,0-6-3-16,0 1-4 0,0-4 0 16,3-1-4-16,0-1-2 15,3 0-3-15,0 3 1 16,6-1-4-16,6 6 1 15,-4 3-9-15,1 2-2 16,0 3-36-16,0 3-17 16,3 2-46-1</inkml:trace>
  <inkml:trace contextRef="#ctx0" brushRef="#br0" timeOffset="54">18808 7710 192 0,'-3'0'71'0,"9"3"-38"0,-9-1-12 16,6 4 25-16,0-1-17 15,3 0-6-15,0 0-12 16,3 1-3-16,-1-1-4 0,1 0-1 16,0 1 1-16,0-4-2 0,6-4 3 15,-3-1 1 1,0-2 0-16,-3-1-1 15,-3 1-3-15,-3-3 1 16,-6 0 0-16,-3-2 1 16,0 2-2-16,-3 0 1 15,0 5-7-15,-3 0 1 16,-3 3-4-16,0 3 2 16,1 2 3-16,-1 3 3 15,0 6-2-15,0-1 0 16,3 0 3-16,9 0 3 15,3 3 0-15,0 3 2 0,3-1-4 16,3 1-2-16,0-3-5 16,9-3 0-16,-3-3-29 15,3-4-11-15,2-6-52 16,13 2-50 0,-3-12 53-16</inkml:trace>
  <inkml:trace contextRef="#ctx0" brushRef="#br0" timeOffset="55">19073 7697 184 0,'0'-11'68'0,"0"9"-36"0,0-1-9 16,0 3 24-16,-3 0-18 0,-3 3-3 15,0-1-12-15,-3 3-1 16,-3 3-8-16,0 3-3 0,-3 5 1 15,0 0 2-15,-3 0 2 16,4-1 1-16,8 1 0 16,3-2-7-16,3-4 0 15,6-2-1-15,3-3 0 16,2-7-3-16,1-4 2 16,0 1-4-16,0-3-1 15,0 0 3-15,-3 0 1 16,0 0 2-16,-3 3 2 0,0 2-1 15,0 1 2-15,-6 2-2 16,3 2-1-16,-3 6 3 16,0 14 0-16,0 1 3 15,0 4 1-15,0-1 1 16,3-2 0-16,0 0-7 16,3 0 0-16,0-6-3 15,0-2 0-15,0-3-9 16,-1-7-5-16,1-6-25 15,0-3-11-15,0-2-66 16</inkml:trace>
  <inkml:trace contextRef="#ctx0" brushRef="#br0" timeOffset="56">19147 7736 208 0,'0'-2'77'0,"0"4"-42"0,0 1-34 0,0-3 14 16,3 5 3-16,3 1 6 16,0 2-4-16,0 2 0 15,0 1-11-15,3 2-3 0,0-2-2 16,0 2-2-16,0-3 1 16,0-4-2-16,-1-6-1 15,1 0-2-15,0-6 1 16,0-2-4-16,-3-2 1 15,-3-1 2-15,0 1 1 0,0-1 1 16,-3 1 2-16,0 2-1 16,0 0-1-16,0 2 1 15,0 4 1-15,0 2-1 16,0 0-1-16,3 5 3 16,-3 0 0-16,0 3-1 15,3 0-2-15,0 5-6 16,0-7-4-16,3-1-25 15,0-2-12-15,0-3-51 16,3-3-31 0,9-2 59-16</inkml:trace>
  <inkml:trace contextRef="#ctx0" brushRef="#br0" timeOffset="57">19451 7670 252 0,'-9'-2'96'0,"3"4"-52"0,0 4-34 0,0-1 23 15,-3 0-20-15,-6 3-5 16,3 5-1-16,0 3 0 16,3-3-3-16,3 1-1 0,0-1 3 15,3-3-1-15,3-2 0 16,6 3-3-16,0-8-2 16,6-3-4-16,0-3 0 15,0-2-5-15,-3-1 1 16,0-2 2-16,-3 3 1 15,0 0 0-15,0 0 4 0,0-1 0 16,-3 4 1-16,-3 2 0 16,0 0 2-16,3 5-1 15,3 0 2-15,0 3 0 16,0 0 1-16,3 5-5 16,-1 1 1-16,1 1 0 15,0-1 2-15,0-4-17 16,0-7-6-16,0-3-28 15,0-8-9-15,0-3-46 16</inkml:trace>
  <inkml:trace contextRef="#ctx0" brushRef="#br0" timeOffset="58">19594 7559 228 0,'-3'0'85'0,"3"3"-46"0,3 15-46 0,0-7 16 16,-3 2 12-16,0 0 8 16,3 6-6-16,0 2-3 15,-1 3-11-15,1 0-4 0,0 7-1 16,-3 1-2-16,6-8-2 16,0-3-13-16,0-5-4 15,6-5-106 1</inkml:trace>
  <inkml:trace contextRef="#ctx0" brushRef="#br0" timeOffset="59">19969 7498 220 0,'0'3'82'0,"0"5"-44"0,0 5-33 15,3-5 17-15,-3 13 5 16,0 0 8-16,0 3-12 16,0 3-5-16,-3 2-11 15,3-3-3-15,0-2 0 0,0 0-5 16,0-6-1-16,-3 4-50 15,3-7-77 1</inkml:trace>
  <inkml:trace contextRef="#ctx0" brushRef="#br0" timeOffset="60">19793 7697 316 0,'-15'-6'118'0,"18"6"-64"0,-3 0-48 0,0 0 28 16,0 0-11-16,6 0 1 0,6-2-11 15,6-1-5-15,6-2-5 16,2-3-5-16,7 0 1 0,0 3 1 16,3-1 0-1,2-2-22-15,-2 1-10 0,-3 1-50 16,-3 4-20-16,-7-1-24 15</inkml:trace>
  <inkml:trace contextRef="#ctx0" brushRef="#br0" timeOffset="61">20144 7660 248 0,'-9'2'93'0,"6"1"-50"0,3 8-39 0,0-3 21 15,-6 2 1-15,9 3 5 16,-3 6-11-16,3-3-4 16,3 2-9-16,3 1 2 0,3 2 1 15,3-5-1-15,0-6 0 16,9-7-3-16,3-8 1 16,-4-3-6-16,-5-3-3 15,-3-2 9-15,-3 0 5 16,-6 0 1-16,-9-3 0 15,-9 2-1-15,-3 1 2 16,-3 0-12-16,-3 5-5 16,1 3-26-16,2-1-11 15,3 4-45-15,6 4-19 16,3-2-27-16</inkml:trace>
  <inkml:trace contextRef="#ctx0" brushRef="#br0" timeOffset="62">9958 8615 184 0,'-5'0'68'15,"5"0"-36"-15,0 0-22 0,0 0 20 0,0 0-9 16,0 0-2-16,0 0-11 16,2 2-5-16,1 4-2 15,3-1-1-15,0 3 0 0,0-3 0 16,0-2 2-16,3 0-1 15,0-1-1-15,0-2 1 16,0 0-1-16,-3 0 2 16,6-2 3-16,-3-4-2 15,0 1 0-15,-3-3 3 16,0 3 1-16,-9-3-1 16,0 0-1-16,0 3-3 15,0-1-2-15,-3 1-2 0,0 0 1 16,-3 2 3-16,0 0 3 15,-3 3-4-15,0 0-1 16,0 6 2-16,0-1 3 16,0 3-2-16,3 3-2 15,1-1 0-15,2 6-1 16,0-3 2-16,3 6 1 16,3-3-1-16,3 5-2 15,3-3 1-15,3-2 1 16,2-3-3-16,4-2 0 15,0-3 1-15,6-5 2 16,3-3-14-16,0 0-7 0,-1-8-21 16,-5 0-8-16,0-6-53 15</inkml:trace>
  <inkml:trace contextRef="#ctx0" brushRef="#br0" timeOffset="63">10241 8578 172 0,'-3'-5'66'0,"6"5"-36"0,-3-3-18 0,0 3 19 15,0 0-3-15,0-3 1 16,-3 1-8-16,0 2 0 16,0 0-12-16,-3 0 1 0,-3 2 3 15,0 4-9-15,1 1-2 16,-4 7 0-16,3-1 1 15,3 3-4-15,0 2 1 16,3 1-2-16,3-3-2 0,0 2 0 16,6-2 0-16,3-5 5 15,0-6 1-15,0-5-5 16,0 0-2-16,2-8-5 16,-2 0-1-16,0-2 3 15,-3-1 5-15,0 0 2 16,0 1 3-16,-3-1-1 15,0 1-1-15,-3 2 1 16,0-3-1-16,3 6 0 16,-3-1 0-16,0 4-3 15,0-1 2-15,0 3 3 16,0 0 1-16,0 5-1 16,0 6 1-16,0 5 0 15,0 8 3-15,0 2-1 0,-3 3 2 16,3 3-4-16,0 0 0 15,0-6-3-15,0 3-1 16,6-2-1-16,3-3 0 16,-3-6-7-16,6-2-4 15,-3-5-22-15,0-9-10 16,0-10-58 0</inkml:trace>
  <inkml:trace contextRef="#ctx0" brushRef="#br0" timeOffset="64">10366 8594 164 0,'-6'-8'63'0,"6"5"-34"0,-3 3-21 15,3 0 18-15,0 0-6 16,0 3-2-16,-3 2-8 15,3 6-4-15,0 2-3 16,0 0 0-16,0 11 2 0,0-6 0 16,3 6 2-16,0-3-4 15,3-5-2-15,0-3 0 16,0-5-1-16,0-2 0 16,0-9 2-16,0-8-1 15,0 1-1-15,0-3 1 0,0-1 1 16,0-1-1-1,-3-1 2-15,-3 0-2 0,0 0 2 16,0 0 7-16,0 5 5 16,0 4-3-16,0 1-2 15,0 4-8-15,0 2-1 16,0 5-1-16,0 5 2 16,0 1-3-16,3 5 0 15,0 2 1-15,3 6 2 16,0-3-3-16,0-2 0 15,0-3-26-15,2-6-11 16,7-4-45 0,6-14-48-16,0-8 40 15</inkml:trace>
  <inkml:trace contextRef="#ctx0" brushRef="#br0" timeOffset="65">10643 8573 220 0,'-9'-8'85'0,"3"8"-46"0,-3-3-30 15,6 3 19-15,-3 3-1 16,-9-1 1-16,-2 4-15 16,2 1-6-16,0 4-4 15,3 2-5-15,3 0 1 0,0 1 1 16,3 2 0-16,3-3-3 16,3 3 2-16,6-6 1 15,0 1 2-15,6-6-1 0,0-5-1 16,0-2 1-16,0-4-1 15,0-2-3-15,-4-2 2 16,1 2 1-16,0 0 2 16,-3 3-3-16,0 2-2 15,0 3 2-15,0 5 0 16,0 3-2-16,-3 5 2 16,0 1 1-16,0 1 0 15,3 1 0-15,0-5 0 16,-3-3-3-16,3-3 2 15,-3-2-23-15,3-16-51 16,-3-1-1-16,3-4-18 16</inkml:trace>
  <inkml:trace contextRef="#ctx0" brushRef="#br0" timeOffset="66">10700 8403 184 0,'-6'0'71'0,"6"5"-38"0,0-5-36 16,0 3 11-16,3 2 13 16,0 6 9-16,0 5 2 15,-3 2 1-15,0 6-18 16,0 5-2-16,0 6-2 0,0-4-2 16,0 12 0-16,0-6-8 15,3-5 0-15,0-6-1 16,5-2 0-16,-2-6-29 15,0-4-10-15,0-4-144 16,3-12 62 0</inkml:trace>
  <inkml:trace contextRef="#ctx0" brushRef="#br0" timeOffset="67">10994 8395 156 0,'0'-8'57'0,"0"6"-30"0,0 4-25 16,0-2 14-16,0 0 3 16,0 6 3-16,0 2 2 15,0 5 2-15,3 8-14 16,-3 3 6-16,0 2 3 0,0 6-5 16,0 0-1-16,-6-1-9 15,6 4-4-15,0 5-4 16,0-11 1-16,0-6-30 15,0-4-12-15</inkml:trace>
  <inkml:trace contextRef="#ctx0" brushRef="#br0" timeOffset="68">10854 8573 260 0,'-17'0'96'0,"17"0"-52"0,0 0-54 0,0 0 16 16,5 0-4-16,7-3 1 15,3 0 1-15,3 1 0 0,6-1-2 16,9-2-4-16,-4 2-1 0,-2 0-25 16,0 3-11-16,-6 0-27 15,-3 0-48 1,-6 3 24-16,-3 2 202 31,-6 19-43-15,-3 0-8-16,3 5-31 15,0 3-18-15,2-6-3 16,1-2-1-16,3-3-4 16,3-5 4-16,12-5 2 0,-3-6 6 15,0-10 4-15,0-11-6 16,-4 0-1-16,-2 0 2 15,-6-2 0-15,-3-1 0 16,-3 0 4-16,-6 4-5 0,0-4 0 16,-6 6-8-16,0 2-4 15,-9 3-23 1,4 3-27-16,2 5-10 16,3 3-76-1</inkml:trace>
  <inkml:trace contextRef="#ctx0" brushRef="#br0" timeOffset="69">11387 8768 228 0,'0'32'85'0,"0"-19"-46"0,0 1-43 0,0-7 13 0,-6 4-10 15,-3 2-1-15,-3-2-96 16,1 5-42-16</inkml:trace>
  <inkml:trace contextRef="#ctx0" brushRef="#br0" timeOffset="70">12658 8533 100 0,'0'-5'38'0,"0"2"-20"0,3-10-1 0,0 10 16 15,0 0-2-15,0 1-1 16,-3-1-1-16,3 6-1 15,0 2-15-15,0 0 5 0,0 3 5 16,-3 3-3-16,0 5-2 16,0 2-6-16,-3 1 0 15,3-1-1-15,-3-2 1 16,0 0-4-16,3-5 0 16,0-3-5-16,0-3 0 15,0-3 1-15,0-2 0 16,0-2-2-16,0-6 1 15,3-5-7-15,0-6 1 0,3 3 1 16,3 0 1-16,3 1-2 16,0-1 0-16,0 2-1 15,0 4 3-15,2 5-2 16,1 2 1-16,3 3 2 16,0 3 0-16,-3 4 6 15,-3 7 6-15,-3 2-2 16,-3 2 2-16,0 1-9 15,-3-1-2-15,3 1-1 16,-3-6 0-16,0-3-20 16,0-4-9-16,-1-4-18 15,4-4-9-15,3-4-38 16,0-1-37 0,3-7 50-16</inkml:trace>
  <inkml:trace contextRef="#ctx0" brushRef="#br0" timeOffset="71">12971 8522 216 0,'-3'0'82'0,"0"3"-44"0,3 0-31 0,0-3 20 16,0 5-5-16,0 3 1 15,0 5-6-15,0 3 0 16,0 2-10-16,3 4 2 0,3-4 4 16,3 6-3-16,3-6 0 15,-1-4-2-15,4-9 2 16,0-5-3-16,0-3-2 0,0-5 2 15,-3-2 0 1,-3-3-3-16,-3-3-1 0,-6-3 3 16,-3 6 1-16,-3 0-3 15,-3 2-1-15,-3 1-3 16,-3-1-3-16,0 3-5 16,0 3-2-16,3 2-17 15,4 0-8-15,2 1-25 16,3-1-12-16,3-5-44 15</inkml:trace>
  <inkml:trace contextRef="#ctx0" brushRef="#br0" timeOffset="72">13209 8319 260 0,'-3'-19'96'0,"6"38"-52"0,0-9-47 0,-3-5 19 16,0 3 3-16,0 6 6 15,0 4-9-15,0 11-2 16,0 0-8-16,-3 3-2 0,3 5 2 16,-3 0-3-16,3-5-2 15,0 2-3-15,0-2 1 16,0-3-28-16,0-13-13 16,0-3-29-16,0-5-11 15,0-13-16 1</inkml:trace>
  <inkml:trace contextRef="#ctx0" brushRef="#br0" timeOffset="73">13090 8517 304 0,'-12'-3'115'0,"12"-7"-62"0,3 2-62 15,0 5 20-15,3 3-6 16,6-5 4-16,3-3-6 15,5 0-4-15,7 3 0 16,3-1-2-16,3 4 1 0,-4-1-49 16,1 3-20-16,0 0-49 15</inkml:trace>
  <inkml:trace contextRef="#ctx0" brushRef="#br0" timeOffset="74">13524 8565 220 0,'-6'5'85'0,"6"-2"-46"0,3 2-37 0,0-3 19 16,3 4-9-16,0-4 1 0,3 4-8 16,0-4-3-16,0 1-1 15,3-3 3-15,0 0 5 0,-3-3-1 16,0 1 1-16,0-4-5 16,-3 1-1-16,0-3 1 15,-6 0 0-15,0 0-2 16,-3 3-2-16,-6 0 1 15,-3-1-1-15,0 4-3 16,0-1 2-16,-3 3-1 16,3 3 0-16,-3 2 2 15,0 0 0-15,-2 3 0 16,8 3 2-16,-3 2-1 16,9 3 2-16,3 0-2 0,6-3 2 15,0 3-4-15,0 2 0 16,3-2-6-16,2-2 0 15,4-6-35-15,3-8-14 16,3-6-51 0</inkml:trace>
  <inkml:trace contextRef="#ctx0" brushRef="#br0" timeOffset="75">13768 8535 240 0,'-8'-7'90'0,"-4"7"-48"0,3-3-34 0,3 3 21 16,0 0 5-16,-3 3 3 0,0-1-13 16,-3 1-6-16,-3 2-11 15,0 3-7-15,-3 5-3 0,1 6 2 16,2-1 2-16,3-2-2 16,3 0 0-16,6 0-4 15,3-5-1-15,3-4-4 16,3-1 1-16,3-4-6 15,3-2-3-15,0-5 3 16,-1 0 4-16,4-3 6 16,0 0 3-16,-3 0 2 15,-3-3 2-15,-3 6 3 16,0 2 2-16,-3 3 1 16,-3 6 0-16,-3 2 2 15,0 8 1-15,0 5-1 0,0 11-1 16,0-1-1-16,0 1 2 15,0 2-7-15,3-4-2 16,0-1-1-16,3-6 2 16,0-4-14-16,6-6-7 15,3-5-26-15,0-11-8 16,0 1-50 0,3-9-41-16,-4-2 58 15</inkml:trace>
  <inkml:trace contextRef="#ctx0" brushRef="#br0" timeOffset="76">13828 8549 208 0,'-9'0'79'0,"6"2"-42"0,3 4-43 15,0-1 14-15,0 6 6 16,0 2 8-16,0 3-5 16,0-1 1-16,3 4-11 15,0 0-2-15,0-1 1 0,3 1-1 16,0-4 0-16,3-4-3 0,-3-8-2 16,3-3-4-16,-3-6 0 15,0-2 0-15,0-2-1 16,0-3 1-16,2-3 0 15,1 0 0-15,-3 0 3 16,-6-3 0-16,6 9 1 16,-9-1 0-16,6 6 2 15,0 0-3-15,0 5 0 16,0 2 3-16,0 6 1 16,3 3-1-16,0 2-2 15,0 3 1-15,3-3 1 16,0 3-12-16,0 0-6 15,0-5-40-15,3-3-16 16,3-11-16-16</inkml:trace>
  <inkml:trace contextRef="#ctx0" brushRef="#br0" timeOffset="77">14135 8562 244 0,'-12'-5'90'0,"9"5"-48"0,-6 0-31 15,6 2 21-15,-6 4-15 16,0 2-2-16,-6 2-9 16,6 3-2-16,0 3-2 15,3 0-2-15,0 3 1 0,6-6-1 16,3 3 0-16,3-3 2 16,0-2 3-16,0-9-4 0,3-2-1 15,3 0-2-15,-3-2 0 16,0-4 0-16,-3-2 0 15,0 0 2-15,0 3 0 16,-3 0-3-16,0 2 2 16,0 3-1-16,-3 0 0 15,3 5 2-15,-3 1 2 16,3 7-3-16,0 0 0 16,0 3 1-16,-1 0 0 15,1-3-3-15,3-2 0 16,0-3-29-16,9-8-104 31</inkml:trace>
  <inkml:trace contextRef="#ctx0" brushRef="#br0" timeOffset="78">14277 8408 252 0,'-3'3'93'0,"6"8"-50"0,0 5-37 16,-3-6 20-16,3 6-5 16,-3 3 2-16,3 4-7 15,-3 6-1-15,3 3-9 16,-3 0-2-16,3 5 2 0,0-8-10 16,0-2-2-16,0-4-26 15,-3-4-11-15,3-6-53 16,3-2-56-16,0-6 49 15</inkml:trace>
  <inkml:trace contextRef="#ctx0" brushRef="#br0" timeOffset="79">14629 8379 212 0,'0'6'82'0,"-9"7"-44"0,6 0-33 0,6-2 19 0,-6 10-2 16,0 0 4-16,0 3-10 16,-3 2-2-16,0 6-8 15,0-3-2-15,0 6 0 0,0 4-24 16,0-7-9-16,-3-6-39 15,3-4-14-15,0-9-10 16</inkml:trace>
  <inkml:trace contextRef="#ctx0" brushRef="#br0" timeOffset="80">14438 8583 312 0,'-9'-3'115'0,"12"3"-62"0,3 0-62 0,0 0 18 15,3-2-5-15,6-1 2 16,6 1 0-16,3-1-1 16,2-2-3-16,7-1-10 0,0 4-3 15,0 2-43-15,-7 0-19 16,1 0-44-1</inkml:trace>
  <inkml:trace contextRef="#ctx0" brushRef="#br0" timeOffset="81">14724 8665 240 0,'-15'16'90'0,"12"5"-48"0,9 11-45 0,-3-22 16 0,3 1-7 15,3-3 1-15,3-3 5 16,3-2 2-16,3-3-7 15,2-8-2-15,-2-8-1 0,-3 0 2 16,-3 0 3-16,-3-2 9 16,-3 2 6-16,-9 0-2 15,-6-2 1-15,-3-1-6 16,-3 6-2-16,0 0-18 16,0 2-5-16,1 3-30 15,2 3-11-15,0 5-40 16,6 0-19-16,3 2 5 15</inkml:trace>
  <inkml:trace contextRef="#ctx0" brushRef="#br0" timeOffset="82">10191 9684 148 0,'0'0'57'0,"0"-6"-30"0,0 4-12 0,0 2 20 16,-3 0-6-16,0 0-2 15,0 0-9-15,-3 0-3 16,0 0-9-16,-3 2-4 0,3-2 1 15,-15 8 0 1,3 6 1-16,0-1 0 16,0 5-5-16,4 6 1 15,2 0 2-15,6-3 1 16,3 0-4-16,6-2-1 16,6-1 1-16,6-4 2 15,2-4 2-15,4-5 3 16,0-2-5-16,3-6-3 15,-3-4 1-15,-3-4 0 16,-4-5 1-16,-2-2 0 0,-3-1 0 16,-3 1 2-16,0 2-3 15,-3 0 0-15,-3 3 5 16,0 2 2-16,-3 3 0 16,0 0 1-16,0 3 0 15,0 5 3-15,3 2-7 16,0 6-4-16,3 6 0 15,0 4 0-15,0 1-2 16,0-1 2-16,3 1 1 16,3-1 2-16,0-2-17 15,0-3-4-15,0-2-40 16,0-6-14-16,3-5-22 16</inkml:trace>
  <inkml:trace contextRef="#ctx0" brushRef="#br0" timeOffset="83">10351 9737 180 0,'0'5'68'0,"0"3"-36"0,0 2-29 0,0-4 17 16,0 7-3-16,0 3 1 15,0-3-5-15,0 0-3 16,0-2-5-16,0-3-2 0,0-3 1 15,0 0 0-15,0-5 2 16,0 0-1-16,0-13 0 16,3 0-3-16,0-3-8 15,3 0-1-15,0 3 3 16,3 0 2-16,0 2 4 16,0 3 1-16,3 3 1 15,0 5 2-15,3 3 1 16,-3 2 3-16,0 3-5 15,-4 5-3-15,1 0 1 16,0 3 0-16,-3-3-8 16,3-2-2-16,0 0-34 15,0-3-15-15,6-3-44 16</inkml:trace>
  <inkml:trace contextRef="#ctx0" brushRef="#br0" timeOffset="84">10741 9739 200 0,'-3'-5'77'0,"3"-3"-42"0,-15 8-23 0,12 0 19 15,-2 0-3-15,-1-3 3 16,-3 6-13-16,0 0-5 16,-3 2-8-16,0 3-4 0,0 3 0 15,3 4-4-15,0 1 0 16,3 0-1-16,0 0 0 15,6 0 3-15,6 0 0 16,0-3 1-16,3-2 2 16,3-6-3-16,0-2-2 0,3-6 2 15,3-5 2-15,-1-5 4 16,-2-6 2-16,-3 1-3 16,-3-1-1-16,0-5 1 15,-3-7 2-15,-3-6-3 16,-3 0 0-16,-6-1-1 15,0 4-2-15,0 5 1 16,-3 3-1-16,0 4 2 16,3 6 1-16,0 3-1 15,3 8 1-15,0 8-4 16,9 10 0-16,-3 5 3 16,6 19 3-16,0 0-4 0,0 0-1 15,0 3 0-15,0-3 2 16,0-5-1-16,0-3-1 15,3-5-13-15,0-6-4 16,0-2-42-16,0-5-16 16,2-3-35-1</inkml:trace>
  <inkml:trace contextRef="#ctx0" brushRef="#br0" timeOffset="85">10968 9866 196 0,'2'11'74'0,"10"2"-40"0,-6 6-27 0,-6-9 18 15,-3 3 2-15,0 1 4 0,-3-1-17 16,-2-2-8-16,-4-1-4 16,-6-2-62-16,-3 5-24 0</inkml:trace>
  <inkml:trace contextRef="#ctx0" brushRef="#br0" timeOffset="86">12727 9671 160 0,'0'0'63'0,"0"-3"-34"0,-3 3-34 16</inkml:trace>
  <inkml:trace contextRef="#ctx0" brushRef="#br0" timeOffset="87">12715 9665 346 0,'-9'6'52'0,"0"1"-22"15,-3 7-21-15,0 2-10 0,3 7-1 16,3 4 0-16,3-1 0 16,3-2-2-16,6-3 3 15,6-2 2-15,3-3 2 16,3-6 3-16,0-4 6 15,3-6 2-15,2-6-3 16,-2-2-1-16,-3-5-4 16,-3-3 1-16,-3-2 0 15,-3-3 1-15,-3-1 0 16,-6 4 0-16,-6-1-4 16,-6 6-3-16,0-5-5 15,0 2 0-15,0 5-22 0,0 8-11 16,0 3-22-16,3 0-9 15,3 3-40 1</inkml:trace>
  <inkml:trace contextRef="#ctx0" brushRef="#br0" timeOffset="88">12914 9663 224 0,'3'5'85'0,"6"3"-46"0,-3 10-43 0,-3-7 13 16,3 2 1-16,0 0 4 16,0 3 1-16,-3 0 1 15,0-3-8-15,0 1-3 0,0-6 1 0,0 2-3 16,-3-5 0 0,0-5 8-16,0 0 4 0,0-8-5 15,0-2-5 1,3-3-4-16,6 2-3 15,0-2-1-15,0 0 2 16,2 2 2-16,1-10-2 16,3 5 0-16,0 3-1 15,3 2 0-15,0 3 0 16,0 8 0-16,0 0-40 16,-1 3-17-16,-2 5-56 15</inkml:trace>
  <inkml:trace contextRef="#ctx0" brushRef="#br0" timeOffset="89">13376 9850 264 0,'-3'14'101'0,"0"-6"-54"0,0 7-55 0,3-4 18 16,-3 2-3-16,-6 3 4 16,-6 0-9-16,-3 0-2 0,-3 5-70 15,-3-2-27-15</inkml:trace>
  <inkml:trace contextRef="#ctx0" brushRef="#br0" timeOffset="90">14950 9676 176 0,'0'10'68'0,"3"4"-36"0,-3 2-22 15,3-9 20-15,0 7-5 16,0 4 0-16,0-2-2 16,-3 0-3-16,0 0-10 15,0-6-2-15,0 1-1 0,0-3-3 16,0 0-1-16,0-3-1 15,0 0 1-15,0-5 2 16,0 0 4-16,0 0 2 16,0 0 1-16,0 0-2 15,0 0 1-15,0-10-2 16,0-1-5-16,0 1-2 16,0-4-1-16,3 1 1 15,3 0-1-15,0 0-1 16,3 0-2-16,0-1 1 15,3 1 1-15,0-5 0 16,2 2-3-16,4 2 2 16,0 4-1-16,0 2-2 15,0 11 5-15,0 2 3 16,0 3-1-16,-3 5-2 16,-4 0 2-16,1 6 0 0,-3-1-1 15,-3 3-2 1,0 1 1-16,-3-4 1 15,0-2-3-15,0-3-2 0,0-2-25 16,0-1-11-16,0-4-44 16,3-1-17-16,9-2-3 15</inkml:trace>
  <inkml:trace contextRef="#ctx0" brushRef="#br0" timeOffset="91">15376 9710 284 0,'-15'0'107'0,"12"3"-58"0,0 0-53 16,3-1 18-16,-3 3-4 0,0 1 1 15,0 2 1-15,0 0 0 16,3 2-6-16,0 6-4 0,3 3 1 16,3-1 0-16,3-2 1 15,3-3 0-15,3-2 0 16,3-3 0-16,2-3 2 15,-2-2 1-15,0-3 1 16,0-3 0-16,-3-10 0 16,3 2-2-16,-9-2 1 15,-6-3-2-15,-3 0 2 16,-6 0-4-16,-3 3 0 16,-6 0-1-16,-3 0-2 0,-3 5-17 15,0 2-6-15,3-1-18 16,4 4-4-16,5 0-31 15,3 3-12-15,6 0-19 16</inkml:trace>
  <inkml:trace contextRef="#ctx0" brushRef="#br0" timeOffset="92">15608 9414 296 0,'-3'-5'110'0,"6"7"-60"0,0-2-58 16,-3 0 18-16,0 0-5 16,0 0 2-16,3 8 10 0,0 5 6 15,0 9-12-15,3 4-1 0,0 16 0 16,0 3-6-16,0-5 0 16,6 0-2-16,-6-3-2 15,0-3 1-15,-1-5-1 16,-2-5-5-16,0-3-1 15,-3-5-37-15,0-3-16 16</inkml:trace>
  <inkml:trace contextRef="#ctx0" brushRef="#br0" timeOffset="93">15409 9628 324 0,'3'0'123'0,"8"0"-66"0,10 0-58 16,-6 0 25-16,9 0-1 15,9 0 3-15,5-5-7 16,10 0-1-16,6-1-11 16,-1 1-2-16,1 0-1 0,-7-1-2 15,1 1 1-15,-6 0-35 16,-7 0-13-16,-5-1-79 15,-6 1-77 1,-6-3 66-16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9:16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21835 13570 144 0,'0'-5'55'0,"0"3"-30"0,3 2-10 15,-3 0 20-15,0 0-2 16,0 0 1-16,0 0-6 16,0 0 0-16,3 5-16 15,-3 0 4-15,0 8 2 0,0 6-10 16,0-1-2-16,0 1 0 15,0 2 1-15,-3 0-3 16,0-2-1-16,0-1 1 0,3-2 0 16,0 3 0-1,0-3-5-15,3-3 1 16,0-3 0-16,3-2 0 16,-3 0 0-16,6-2 2 15,9-1-1 1,-1-3-3-16,-2 1 1 15,0 0 1-15,0-1 0 16,0 1 0-16,-3 0 0 16,-3-1-16-16,0-2-4 15,0 0-12-15,0 3-5 16,-3-3-11-16,0 0-5 16</inkml:trace>
  <inkml:trace contextRef="#ctx0" brushRef="#br0" timeOffset="507.7559">21886 13729 144 0,'-18'3'55'0,"18"0"-30"0,-3-3-7 0,3 0 18 16,0 0-3-16,0 2 1 15,0-2-8-15,0 0-2 16,0 0-13-16,0 0-2 0,0 0-2 16,9-2-1-16,6-4 1 15,5-4 5-15,4-6 4 16,6-11-2-16,6-2 2 16,2-3-7-16,4-2-1 0,3 0-4 31,-1-1-1-31,7-2 3 0,0 3 3 15,-4 2-2-15,-5 3-2 0,-6 5-2 16,-7 3 0-16,4 5 0 16,-9 3 1-16,-6 0 0 15,0 5 0-15,-9 0-2 16,2 0 1-16,-2 3 0 16,-3-1 1-16,-6 1-20 15,0-3-9-15,-3 0-42 16,-3-21-106-1</inkml:trace>
  <inkml:trace contextRef="#ctx0" brushRef="#br0" timeOffset="19685.7124">22927 13113 96 0,'0'0'35'0,"0"0"-18"0,0 0-11 0,0 0 9 16,0 0-4-16,0 0 1 16,0 0 4-16,0 0 2 15,0-3 8-15,0 0 6 16,0 1 5-16,0-1 2 15,0 1-21-15,0-1 9 0,0 3 4 0,0 0-12 16,3 10-5 0,-3 1-5-16,0 16-1 0,0-6 0 15,0 10 0 1,0-1-2-16,0-1-1 0,0-3-3 16,0-2-2-16,0-3 1 15,0-2 1-15,0-4-1 16,0 1 2-16,0-2-2 15,0-4-1-15,0-2 1 16,0 0-1-16,0 0-3 16,0-3 2-16,0 1 1 15,-3-1 0-15,3 0 0 16,-3-2 0-16,3-1 0 16,-3 1 2-16,0 0-1 0,0-3-1 15,0 0 1-15,0 0-1 16,1 0 0-16,-4-3 2 15,6 0-3-15,0 1-2 16,-3-1 4-16,3-5 3 16,0 3-1-16,-3-6-2 15,0 3-3-15,3-7-1 16,0 1-1-16,0-10 3 16,0 6 0-16,0-11 3 15,0 5-3-15,6-8 0 16,-3 6 1-16,5-6 0 15,-2 8-3-15,6 0 0 0,-3 6-1 16,6 2 3 0,3 3-2-16,0 8 1 0,-3-1 2 15,3 12 2-15,-6-1 3 16,2 13 4-16,-8-2-2 16,3 3 1-16,-3-3 1 15,-6 2 2-15,0-2-3 16,-6 0-3-16,-3-6-7 15,0-4-3-15,-2-1-16 16,-4-5-4-16,0 0-14 16,6-3-3-16,-3 1-23 15,3-6-9-15,3 0-27 16</inkml:trace>
  <inkml:trace contextRef="#ctx0" brushRef="#br0" timeOffset="20069.3358">23103 13023 184 0,'0'0'71'0,"0"0"-38"0,0 8-14 0,0-6 21 15,0 6-7-15,0 0-2 32,6 8-11-32,-3-3-2 0,0 11-11 0,0-3-4 0,3-2-2 15,0-3-1-15,3 0 2 16,0-3-3-16,-3-3-2 15,5-2-5-15,1-5-2 16,-6 0-6-16,6-14-3 0,-3 0 6 16,-3-2 5-16,0 0 5 15,0 0 4-15,-3 2 6 16,-3 3 6-16,6 0-1 16,-3 6 3-16,-3-1-6 15,9 8-1-15,-3-2-2 16,0 5 1-16,9 8-4 15,-9-3-2-15,3-2 0 16,2-1-1-16,-2 1-9 16,6-3-4-16,-3-3-35 15,0-5-14-15,0-8-45 16</inkml:trace>
  <inkml:trace contextRef="#ctx0" brushRef="#br0" timeOffset="20309.278">23392 12777 240 0,'-6'-3'90'0,"6"3"-48"0,0 5-38 0,6 1 21 16,-3 7-7-16,0 8-1 15,0 6-9-15,0-6-5 16,0 13-2-16,-3-5 1 0,6 6 1 15,-1 12-1-15,1-7-2 16,-3-8-17-16,3-6-6 0,-6-13-71 16,3-7-17-1</inkml:trace>
  <inkml:trace contextRef="#ctx0" brushRef="#br0" timeOffset="20490.336">23267 12986 264 0,'0'-3'99'0,"0"3"-54"0,18-8-37 15,-4 8 24-15,-2 0-11 16,0 0-2-16,12-2-11 16,15-4-5-16,-4 1-2 15,1-6-50-15,0 1-21 0,-3-3-53 16</inkml:trace>
  <inkml:trace contextRef="#ctx0" brushRef="#br0" timeOffset="23791.4281">23776 12980 188 0,'3'0'71'0,"-3"0"-38"0,0 6-19 0,3-4 22 16,-3 6 0-16,6 0 0 16,-6 3-11-16,3 2-2 15,-3 3-14-15,0 0-5 0,0 0-3 0,0 0-1 16,0-3 0-16,0-3-7 15,0-2-3-15,-3-2-38 16,-3-4-19-16,6-7-45 16</inkml:trace>
  <inkml:trace contextRef="#ctx0" brushRef="#br0" timeOffset="23994.9075">23773 12835 236 0,'-3'0'88'0,"3"3"-48"0,3-3-49 16,-3 0 14-16,0 5-18 0,3 0-7 16,0 0-47-16,0 1-21 15,6-1 17-15,-4 0 11 16</inkml:trace>
  <inkml:trace contextRef="#ctx0" brushRef="#br0" timeOffset="24366.5764">23832 13004 172 0,'0'14'66'0,"0"-4"-36"0,6 3-20 0,-3-5 20 16,-3 3-3-16,0-1 4 0,6 1-13 15,-3 0-5 1,-3-1-8-16,0-2-2 0,3-3 3 0,-3 1-1 15,0-1 2-15,0-5-4 16,0 0 0-16,0 0 3 16,0 0 3-16,0-3-4 15,0-2-1-15,0 0-4 16,0-3-3-16,0-3-1 16,9 1 3-16,-3-4-2 15,0 1 1-15,3 3 2 16,-3-1 2-16,6 3-1 15,6 8 6 1,-4 3 1 0,-2 5 2-16,-3 2-3 15,0 3 1-15,3 1-5 0,-3-1-2 16,-3 0 0-16,0 3 1 16,0-3-36-16,-3-2-17 15</inkml:trace>
  <inkml:trace contextRef="#ctx0" brushRef="#br0" timeOffset="25144.9838">23326 13422 140 0,'0'-2'55'0,"6"-6"-30"0,-6 2-14 0,0 6 15 0,0-2 3 15,0 2 5-15,-6-5-6 16,6-1 0-16,-6-2-15 16,0 3 3-16,-6-3 2 0,-5 0 3 15,-1 0 4-15,0 8-9 16,3 0-2-16,6 0-10 15,-3 13-5-15,0-2-5 16,3 8-1-16,0-4 1 16,3 12 2-16,0-6-1 15,3 13 4-15,0-4 0 16,0-1 3-16,1 8-3 16,-4-14 0-16,6-1-15 0,-3-4-4 15,0-2-17-15,0 0-4 16,0-3-16-16,0-5-4 15,-3 0-20 1</inkml:trace>
  <inkml:trace contextRef="#ctx0" brushRef="#br0" timeOffset="25360.0127">23070 13560 236 0,'-3'-5'90'0,"3"5"-48"0,3-6-34 0,0 6 21 0,0 0-13 16,0 0-4 0,6-2-10-16,0-1-3 0,6 3 0 15,-3 0 0-15,6 0 3 0,8 0-3 16,4 0 0-16,-3 0-37 16,-3 0-14-16,-3-3-56 15</inkml:trace>
  <inkml:trace contextRef="#ctx0" brushRef="#br0" timeOffset="25761.7953">23347 13539 176 0,'-3'8'68'0,"3"0"-36"0,0 5-26 0,0-11 15 16,0 14-7-16,3 3 2 16,0 2-3-16,0-5 0 15,-3 0-7-15,3 0 0 0,-3-3 1 16,0-3 1-16,0-2 0 16,-3 0 0-16,3-2 2 15,-3-1 4-15,0-2 1 16,0-3-4-16,3-3 1 15,-3-2-9-15,3-3-4 16,3-8 0-16,3 0 2 0,0 0-2 16,3 0 0-1,0 3 1-15,0 0 2 0,0 5-3 16,3 3 0-16,2-1-1 16,1 4 0-16,-3-1-9 15,6 8-54 1,-3 1-13-16,0-12-27 15</inkml:trace>
  <inkml:trace contextRef="#ctx0" brushRef="#br0" timeOffset="26102.2778">23567 13578 220 0,'-9'3'85'0,"6"0"-46"0,0 18-35 0,3-8 21 15,0 0-12-15,0 3-2 16,0 0-4-16,0 0-2 16,3 2-3-16,0-4-2 0,9-1 1 15,-3-2-1-15,0-4 0 16,9-1 6-16,-3-6 4 16,0-6-1-16,0 1 2 15,3-3-4-15,-7-2 1 16,4-6-1-16,-9-8 3 15,-6 5-1-15,-3 1 0 16,-6 2-5-16,0 3-1 16,-2 2-3-16,-1 3-1 15,-6 3-17-15,6 0-8 0,0 2-17 16,3 3-6-16,0 0-7 16,0 0-1-16</inkml:trace>
  <inkml:trace contextRef="#ctx0" brushRef="#br0" timeOffset="26481.575">23728 13602 184 0,'3'21'71'0,"18"-2"-38"0,-3 2-21 15,-12-13 19-15,0 5-10 0,0-2-1 16,-3-1-10-16,-3 1-2 15,5 0-4-15,-5-3 6 0,0-3 3 16,0-5-6-16,0 0-2 16,6-5-1-16,-6-1 2 15,9-2-3-15,-3-8 0 16,3-10-3-16,-3 5-3 16,3 2-1-16,3 3 3 15,3 3 0-15,0 5 1 16,6 3 2-16,-3 10 1 15,-7 3 7-15,7 8 6 16,-6 3-4-16,-3-4 1 16,-3 1-8-16,0 0-1 0,0-3-2 15,-3-2 1-15,0-3-24 16,0 0-11-16,0-3-34 16,-3-5-13-16,3-2-27 15</inkml:trace>
  <inkml:trace contextRef="#ctx0" brushRef="#br0" timeOffset="26588.7656">24121 13343 260 0,'0'-8'96'0,"3"11"-52"0,-3 2-27 15,0-5 27-15</inkml:trace>
  <inkml:trace contextRef="#ctx0" brushRef="#br0" timeOffset="26701.8716">24130 13369 497 0,'3'32'22'15,"0"5"-13"-15,6 11-8 0,-6-1-4 16,0-2 4-16,3-5 1 16,-6-5-11-16,6-4-7 15,-3-7-22-15,-3-5-11 16,0-6-32-16,0-8-11 16</inkml:trace>
  <inkml:trace contextRef="#ctx0" brushRef="#br0" timeOffset="26916.5301">24002 13523 280 0,'-3'-5'107'0,"6"2"-58"0,6-2-35 0,-6 2 26 0,12 0-13 15,3 1-3-15,5 2-12 16,10 0-3-16,0 2-5 15,3-2-5-15,-1 0-2 0,4-2-56 16,3-4-22-16,-1 1-57 16</inkml:trace>
  <inkml:trace contextRef="#ctx0" brushRef="#br0" timeOffset="32216.4964">8622 12398 132 0,'-3'-2'52'0,"3"2"-28"0,0 0-26 0,0 0 11 16,3 5 11-16,0 3 7 16,0 3 2-16,0 12 0 15,0-1-16-15,0 1-3 0,0 4-3 0,0 2-3 16,0 0-1-16,0-3 1 16,0 4 2-16,-3 1-3 15,0-7 0-15,3-3 1 16,-3-2 2-16,0-6-1 15,0-2 0-15,0-14 21 16,0-8-14 0,0-2-3-16,-3-3-6 15,0-2-3-15,0-1 1 16,0-2 1-16,0 0-1 16,0 0-1-16,0-3 1 15,0-5-1-15,3 2 0 0,0-2 2 16,0 3-3-16,3 2 0 15,0 3 1-15,3-6 2 16,0 6-3-16,3 3 0 16,3 4-4-16,0 12-1 15,5 2 3-15,1 5 1 16,-3 6 2-16,0 2 0 16,-3 3 0-16,-3 0 2 15,-3 2 3-15,-6 1 4 16,-3-3-2-16,-6-1 1 15,-3-1-3-15,-3-1 0 16,0-2-3-16,3-4-2 16,0-1-10-16,0-4-6 15,1 1-19-15,2-3-5 16,0 0-21-16,9-13-59 16</inkml:trace>
  <inkml:trace contextRef="#ctx0" brushRef="#br0" timeOffset="32619.7658">8845 12298 176 0,'-3'-16'68'0,"3"16"-36"0,0 13-37 16,0-8 10-16,0 6 3 16,0 0 7-16,0 2 2 0,0 5-1 15,0 1-8 1,0 7-3-16,3 1-1 0,3-6-2 0,0-2 1 15,3-4-2-15,3-1 2 16,0-4 0-16,3-2 3 16,0-3-3-16,-3-10 0 15,-4-5-6-15,1-4-2 16,-3 1 2-16,0 0 1 16,-3-3 2-16,0-3 0 15,-3 1 0-15,0 5 0 16,0 2 4-16,0 3 2 15,0 3-7-15,0 5-4 16,3 5 5-16,3 6 1 16,0 2-2-16,0 6 1 0,0-4 2 15,0 4 1-15,3-3 1 16,0-3 0-16,0-2-16 16,0-3-4-16,3-8-38 15,0-3-16-15,-1-8-9 16</inkml:trace>
  <inkml:trace contextRef="#ctx0" brushRef="#br0" timeOffset="32833.6628">9104 12113 168 0,'-6'-8'66'0,"6"8"-36"0,0 2-44 15,0 4 8-15,0 4 12 16,0 6 7-16,0 5 3 0,0 16 3 15,0 3-10-15,3-3-1 0,0 3-1 16,0-3-1-16,3 0-1 16,0-5-3-16,0-6 1 15,-3-5-29-15,0-2-9 16,-3-6-51 0</inkml:trace>
  <inkml:trace contextRef="#ctx0" brushRef="#br0" timeOffset="33034.7332">9018 12266 228 0,'-6'-18'88'0,"9"18"-48"0,0 0-45 0,3 0 17 0,3 0-3 16,3 0 2-16,6 0-5 15,5 0-2-15,7 0-2 16,0-3-6-16,0 0 0 0,-1 1-69 15,1-4-63 1,-6-2 34-16</inkml:trace>
  <inkml:trace contextRef="#ctx0" brushRef="#br0" timeOffset="33480.2659">9530 12332 184 0,'-6'-2'71'0,"6"12"-38"0,3-2-32 0,-3-3 14 0,3 3 3 15,-3 3 6-15,0 0-9 16,0-1-3-16,0 3-7 16,0 6-6-16,0-6 0 0,0 6 7 15,0-4-29 1,0-1-12-16,-3-4-55 16,3-10-33-1,0-8 57-15</inkml:trace>
  <inkml:trace contextRef="#ctx0" brushRef="#br0" timeOffset="33672.032">9524 12192 172 0,'-3'-11'66'0,"3"11"-36"0,3 0-37 0,-3 0 10 16,0 0-5-16,0 0-2 15,0 0 3-15,6 6 0 16,0-1-30-16,0 0-14 16,0-2-17-16,0 0-5 15</inkml:trace>
  <inkml:trace contextRef="#ctx0" brushRef="#br0" timeOffset="34070.3693">9661 12351 136 0,'-3'18'52'0,"6"-4"-28"0,0 4-17 0,-3-7 13 0,3-3 3 16,0 2 3-16,-3-2-11 15,0 5-4-15,3-5-7 16,-3 0-3-16,0-3 2 0,0 1 0 16,0-9 5-1,0 0-2-15,-3 1-1 16,3-3 0-16,0-3-3 15,0-3-2-15,0-2 5 16,0 0 1-16,0-3-2 0,3 2-3 16,3 1-3-16,3 3 1 15,0 2-1-15,-1 0 0 16,1 5 2-16,3 3 0 16,0 3 4-16,0 5 2 15,0 2-2-15,-3 4-3 16,0 1 6-16,-3 4 3 15,0-3-5-15,-3 2-1 16,0-2-4-16,-3-3-1 16,3-2-10-16,-3-3-3 15,3 0-46-15,0-3-18 0</inkml:trace>
  <inkml:trace contextRef="#ctx0" brushRef="#br0" timeOffset="34276.0657">9878 12351 208 0,'-6'-3'79'0,"9"6"-42"0,0-6-41 16,-3 3 15-16,3 0 1 16,3 0 4-16,0-3-6 15,3 1-1-15,3-1-5 16,0 1-5-16,3 2 0 0,-1-3-39 15,-2-5-15-15,0 0-39 16</inkml:trace>
  <inkml:trace contextRef="#ctx0" brushRef="#br0" timeOffset="34752.32">10021 12142 132 0,'0'0'52'0,"3"2"-28"0,0 6-17 0,0 0 13 15,0 3-1-15,0 5 3 16,0 15-6-16,0 1 1 16,0-3-10-16,0 0 0 0,-3-2 3 15,0-9-6-15,3 1-2 16,-3-3 1-16,0-6 0 0,0 1 3 15,0-3 1-15,0-8 3 16,6 3 1-16,-6-6-3 16,6-2-3-16,0-3-5 15,0-3 0-15,5 1-2 16,1-4 0-16,0 4 0 16,3 2 0-16,0 2 0 15,6 6-2-15,-3 3 0 16,0 2 3-16,-4 3 4 15,-2 0 3-15,0 3 4 16,-3-1 4-16,-6 1-4 16,-6 0 2-16,-6-1-5 15,-3 1-2-15,-5 2-2 0,-7 3 0 16,0-8-4-16,0 0 0 16,3 2-19-16,3-10-7 15,6 0-17-15,7-13-78 31</inkml:trace>
  <inkml:trace contextRef="#ctx0" brushRef="#br0" timeOffset="35157.7461">10328 12345 148 0,'-3'0'57'0,"6"3"-30"0,0 2-23 0,0 1 15 0,-1-1 4 15,1 0 6-15,3 1-3 16,0-1 2-16,0 0-16 16,3 0-2-16,0-2-3 0,3 0-1 15,0-3-1-15,0-3-3 16,0 0 1-16,0-2 0 16,-3-3 3-16,-3 0-3 15,-3 0-2-15,-6-5-7 16,-3 3-4-16,-3 2-1 15,-6 8-1-15,0 2 4 16,0 4 5-16,-3 1 0 16,-3 4-1-16,4 2 0 15,2 3 3-15,3-3 0 0,6 6 1 16,6-1 4-16,6 1 2 16,0-3-2-16,3-3-1 15,3-2 1-15,2-3 0 16,4-3-2-16,0 0-2 15,0-7-37-15,0-9-17 16,0-2-42 0</inkml:trace>
  <inkml:trace contextRef="#ctx0" brushRef="#br0" timeOffset="35391.5303">10581 12091 160 0,'0'0'63'0,"3"6"-34"0,2 4-21 0,-2-2 16 0,0 6 1 15,0 7 4-15,0 5-9 16,0 9-2-16,-3-1-10 16,-3 3-7-16,0 0-2 0,0-8 3 15,3 0 3-15,0-5-13 16,-3-3-5-16,3-5-44 15,0-3-18-15,0-10-10 16</inkml:trace>
  <inkml:trace contextRef="#ctx0" brushRef="#br0" timeOffset="35611.6792">10476 12226 204 0,'-3'-5'77'0,"6"5"-42"0,6 0-39 0,-3 0 13 16,6 0 1-16,3 0 6 15,3 0-6-15,3 0-1 16,0 0-5-16,-1 0-9 0,1 0-5 16,-3 0-63-1,-3-3-55-15,9 1 40 16</inkml:trace>
  <inkml:trace contextRef="#ctx0" brushRef="#br0" timeOffset="36132.9293">10682 12364 168 0,'-6'19'66'0,"6"-6"-36"0,3 5-31 15,0-10 15-15,-3 0-1 0,3 5 2 16,0-2-6 0,0 0-3-16,3-4-3 15,0-1 0-15,6-9 4 0,-4 0-1 16,4-2-7-16,0-3-2 15,0 0-4-15,-3-2 0 16,-3-1 4-16,0 1 1 16,0-1-1-16,-3 3 2 15,0 0 1-15,0 3 2 16,-3 2-1-16,0 3-1 16,3 5 7-16,3 3 5 15,0 0 3-15,0 0 0 16,3 0 1-16,0 0 3 15,-1-3-7-15,1 1-2 0,0-4-1 16,3-2-1-16,0-2 2 16,-3-4 1-16,0 1-5 15,0-5-2-15,-3-1 0 16,-3 0 0-16,0 1-7 16,-3-1-2-16,0-5-20 15,-3-5-9-15,0 11-31 16,0-6-11-16,3 5-17 15</inkml:trace>
  <inkml:trace contextRef="#ctx0" brushRef="#br0" timeOffset="36479.9926">11039 12324 208 0,'0'3'79'0,"3"2"-42"0,0 3-41 0,0-3 13 16,0-2 8-16,0 0 6 15,3-1-3-15,0-2-1 16,0 0-11-16,3-2-3 0,0-1-1 16,-3-2 0-16,-1 0 0 15,-2-6-5-15,0 0-1 16,-3-5-4-16,-3 6-1 16,0 2-5-16,-2 0-3 15,-4 8 6-15,-3 3 3 16,0 7 1-16,0 3 4 0,3 3 0 15,6-2 3 1,0 1 10-16,6 1 4 0,0-2-5 16,3-1-4-16,0 0-2 15,3-2-1 1,3-1-2-16,0-2-2 0,-1-3-43 16,-2-2-21-16,3-3-41 15</inkml:trace>
  <inkml:trace contextRef="#ctx0" brushRef="#br0" timeOffset="36854.2109">11206 12345 160 0,'0'0'60'0,"0"3"-32"0,12 0-20 15,-7-1 18-15,1-2 0 0,3 0 4 16,0 0-10-16,3-2-4 15,0-1-9-15,3 0-5 0,-3-7 1 16,0-1-2-16,-3-2 2 16,-3-3 0-16,0 6 1 15,-6 2-2-15,-3 0-2 16,-3 2-2-16,-3 4 1 16,-3 7 1-16,0 0 0 15,-6 9-5-15,3-1 1 16,0 3 2-16,0-3 1 15,4 3 3-15,2 0 1 0,9 0-1 16,0-3 1 0,6-3-2-16,3 1 2 0,-1-3-2 15,4 0 2-15,0-3-15 16,0-2-5-16,0-1-53 16,6-4-61-1,-3-4 33-15</inkml:trace>
  <inkml:trace contextRef="#ctx0" brushRef="#br0" timeOffset="42258.4981">11399 12213 136 0,'3'-5'52'0,"0"8"-28"0,0-3-24 0,-3 0 13 15,3 5 6-15,0 8 6 16,0 0 0-16,-3 8 0 15,3 1-14-15,-3-4 0 0,6 3 0 16,-3-5-4-16,0-3-2 16,-6-2 0-16,6-3-1 15,-6-3 2-15,6-2 3 16,-6-3 2-16,3-3 3 16,0-2-9-16,3-3-3 15,3-13-4-15,3 2 0 16,3-2 2-16,0 3 0 15,-1 2-3-15,1 3 0 16,3 2-1-16,-3 6 0 0,3 5 5 16,-3 2 3-16,0 9 5 15,0 5 5-15,-3 0-6 16,0-1-2-16,0 7-3 16,2-1-3-16,-2-3-2 15,-3 1 1-15,0-3-19 16,0 5-101-1</inkml:trace>
  <inkml:trace contextRef="#ctx0" brushRef="#br0" timeOffset="43789.3744">8952 12597 128 0,'-3'-3'49'0,"3"6"-26"0,0-1-27 16,-3 6 8-1,-3 3 0-15,-2 2 9 16,-1 8 6-16,-3 6 0 16,0-1 0-16,-3 3-10 15,0 3-3-15,-3 0 0 0,0 0 3 0,-5-1 2 16,-1-1-1-16,0-1 1 15,-3 2-2-15,0 4 2 16,-2-1-2-16,-1 11 0 16,0-3-1-16,0 1 0 15,-5-1-2-15,2 3-1 16,0-5-1-16,0-6 2 16,4 1-1-16,-4-1 2 15,0 3-2-15,0 0 2 16,1 11-2-16,-1-3 0 15,3 0-1-15,0 5 2 16,3 0-3-16,4-10 0 16,2-3 1-16,3-5 0 15,3-3-2-15,3-5 1 0,3-3-2 16,0-3 2 0,3-2-2-16,0-5 2 0,3-3-2 15,0 0 2-15,1-3-7 16,-1-2-1-16,3-3-23 15,0 0-8-15,0-3-20 16,0-2-5-16,3-3-35 16</inkml:trace>
  <inkml:trace contextRef="#ctx0" brushRef="#br0" timeOffset="44100.51">8080 13679 152 0,'-3'-13'57'0,"3"-6"-30"0,-3 9-18 0,3 7 14 15,0 3-2-15,0 0 4 16,-3 11-10 0,0 2-7-16,0 3-1 0,0 7 2 15,0 7 1-15,-3 1 4 16,1 1-1-16,-1 2 0 16,3-2-3-16,-3 0 1 15,6-6-6-15,0-2-3 16,0-5 5-16,0-3 3 15,3-6 1-15,3-4 1 16,5-9-4-16,7-5 0 16,6-5-5-16,3-3-2 0,0 3 0 15,-1-1-1-15,4 4-20 16,-3 2-9-16,0 3-58 16,0-3-68-1,-7-11 40-15</inkml:trace>
  <inkml:trace contextRef="#ctx0" brushRef="#br0" timeOffset="46962.2548">11849 12356 132 0,'-6'-5'52'0,"9"2"-28"0,-3 3-26 0,0 0 11 15</inkml:trace>
  <inkml:trace contextRef="#ctx0" brushRef="#br0" timeOffset="48322.8579">11863 12345 249 0,'18'0'28'15,"0"-2"-13"-15,3-1-2 0,-3 1-2 16,3 2-4-16,3-3 1 16,2 3-3-16,4 0 2 15,3 0-4-15,3 0 0 16,2 3-1-16,4-3 1 16,9 0 2-16,-1 2 2 15,-2 1-3-15,5-1-1 0,-2 1 1 16,0-3 0-1,5 0-2-15,-2 0-2 0,5 0 1 16,-2-3 1-16,-1 1 3 16,7 2 2-16,-4 0-1 15,1 0-1-15,2-3-3 16,7 1-2-16,-4 2 1 16,4-3-1-16,-1 0-3 15,1-5 2-15,-1 0 1 16,1 3 2-16,2-3-1 15,-2 5-1-15,2 1 1 16,-3-1-1-16,1 1 0 16,-1 2 0-16,1 0 0 15,-1-3 2-15,1 3-3 16,-1-3-2-16,-5 3 2 0,-1-5 0 16,-2 5 3-16,-1 3 3 15,1 5-2-15,-1-3-2 16,-2 0-3-16,2 6 1 15,-2-6-1-15,2 0 0 16,1 1 2-16,0-1 2 16,-4 0-1-16,-2 3-1 15,-4 0-2-15,7 0 1 16,-7 0 5-16,-2 0 2 16,3 0 0-16,-4 2-1 15,-2 1-3-15,3 7 1 16,-1-2-4-16,-2 3 0 0,-6-1 1 15,-1-2 2-15,1 0-3 16,-3 0-2-16,-1 0 2 16,-5 2 2-16,-3 1-2 15,-3 2 0-15,0 8-1 16,-4 6-2-16,-2-1 3 16,0-2 2-16,-3 2 0 15,0 3 2-15,-3 0-4 16,0-2 0-16,0 2-1 15,-3 2 0-15,-1 1 2 16,1 10 0-16,-3-2 0 16,0 0 0-16,-3-3 0 15,0 2 0-15,-3-2-3 16,0-3 2-16,0 1 7 16,0-3 6-16,3 4-2 0,0 4 0 15,3 2-6-15,-3-7-1 16,6-6-1-16,0-8 1 15,3 0-2-15,-3-5 2 16,0-6 4-16,-3-4 4 16,0-4 2-16,-3-5 3 15,0 1-5-15,-3-6 1 16,0 0-7-16,0 0-3 16,0 0 1-16,0 0 0 15,0 0-1-15,0 0-2 16,0 0 1-16,0 0-1 0,0 0-3 15,0 0 0-15,0 0 2 16,0 0 2-16,0 0-2 16,0 0 0-16,0-3-8 15,0-2-4-15,0-1-4 16,3-1-3-16,0-7 9 16,0 1 4-16,2-8 0 15,1-11 2-15,3 6 3 16,-3 2 3-16,0 3 0 15,0 2 2-15,-3 3-2 16,0 3-1-16,-3 3-2 16,3 2 1-16,0 0 3 15,-3 5 1-15,0 0-8 0,0 3-2 16,0 8 4-16,0 6 1 16,-3 12-1-16,-3 8 0 15,0 3 2-15,-3 3 2 16,-6-3-2-16,1 5 0 15,-4-7 3-15,3-6 1 16,3-8-4-16,0-5 1 16,3-3 9-16,0-5 5 15,-3-5 0-15,-3-3 0 16,-3-8-2-16,-2-8 0 16,-1-3-6-16,0 1-4 15,3-1 1-15,-3 1 0 16,3 2-1-16,4 3 1 0,-4 0-4 15,12 2-2-15,0 3-1 16,3 5 0-16,3 3-35 16,0 0-14-16,9 14-59 15,6-4-48 1,-12-2 63-16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8:32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12236 7496 220 0,'-3'2'85'0,"3"1"-46"0,0 0-35 0,0 2 19 16,3 3 0-16,-3 8 3 16,0 8-7-16,0 2-1 15,0 3-11-15,0 3-2 0,0-3-1 16,0-3-5-16,0 1 1 16,0-3-2-16,0-6-2 15,0-2-28-15,0-5-12 0,0-11-56 16,0-3-44-1,-3-2 58 1</inkml:trace>
  <inkml:trace contextRef="#ctx0" brushRef="#br0" timeOffset="0.9013">12164 7662 264 0,'-3'-2'101'0,"6"2"-54"0,0 0-46 16,-3 0 19-16,6 0-7 15,3-3 2-15,6 3-10 16,3 0-3-16,0 0-2 16,2 3 0-16,13-3 0 0,-6 0-25 15,0 0-10-15,-3-3-86 16</inkml:trace>
  <inkml:trace contextRef="#ctx0" brushRef="#br0" timeOffset="1.6915">12417 7517 228 0,'-3'2'88'0,"3"4"-48"0,3-1-45 0,0 3 15 16,-3 5 7-16,3 6 6 15,0 2-5-15,0 3 0 16,-3 0-11-16,0-1-2 0,0-1 1 15,0-4-3-15,0 1-2 16,0-9 0-16,0-2 1 0,0-3-1 16,3 1 2-1,-3-6 0-15,3-3 1 0,0-2-5 16,3-3-1-16,0 0-2 16,3-3 3-16,0 3-2 15,0 3 1-15,0 0 2 16,8 5-3-1,1 0 2-15,-3 5 1 16,0 0 2-16,-3 3 1 16,-3 3 1-16,0-3-2 15,-3-3 1-15,0 0-15 0,0 1-5 16,0-4-35-16,0-2-14 16,3-2-41-1</inkml:trace>
  <inkml:trace contextRef="#ctx0" brushRef="#br0" timeOffset="2.6915">12733 7662 224 0,'-6'0'85'0,"6"0"-46"0,-6 0-24 0,3 3 24 16,-3 0-15-16,-3 2-1 15,0 3-11-15,0 0-3 16,0 2-5-16,0 4-5 0,3 1 0 15,0-1 1-15,3-1 0 0,3 0-3 16,3-2 2-16,3-3 1 16,0-3 2-16,3-2-3 15,0-3 0 1,0-3-4-16,-3-2-1 0,0-1 3 16,-3-2 3-16,0 1 1 15,-3-1-1-15,0 2 1 16,0 1 1-16,0 2-1 15,0 1 2-15,0 2-4 16,0 0-2-16,3 5 2 16,0 3 2-16,3 0 0 15,0 0-1-15,0 5 1 16,0-2 1-16,-1-1-6 16,1-2-1-16,0-3-38 0,3-2-14 15,-6-8-55 1</inkml:trace>
  <inkml:trace contextRef="#ctx0" brushRef="#br0" timeOffset="2.6974">12849 7673 196 0,'0'0'74'0,"0"0"-40"0,3 5-31 0,0 1 15 15,-3-1 6-15,0 3 5 16,0 2-4-16,3 6-1 15,0-3-13-15,-3-2-2 0,0 0-2 16,0-3-3-16,0-1-1 0,0-1-1 16,0-6 1-1,0 0-2-15,0 0 2 0,0 0-2 16,3-3 2-16,0-2-7 16,3-3-1-16,-1 0-1 15,4-3 2-15,0 1-1 16,0 2 4-16,0-3 0 15,0 6 3-15,0 2 1 16,3 3 1-16,3 6 4 16,-3 4 3-1,-3 1-2-15,0-1 2 0,-3 1-6 16,0 0-1-16,-1 4-2 16,-2-1-2-16,0-4-41 15,0-2-18-15,0-3-69 16</inkml:trace>
  <inkml:trace contextRef="#ctx0" brushRef="#br0" timeOffset="3.6974">13167 7797 292 0,'-3'8'110'0,"6"11"-60"0,-3 12-58 0,0-20 18 16,0 0-5-16,-3-1 4 15,-3 3-15-15,0-2-8 0,-3 0-112 16,0-3-51-16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8:32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9670 5464 144 0,'0'-3'55'0,"-3"3"-30"0,3-3-16 0,0 3 14 16,0 0-2-16,3 0 2 15,-3 0-4-15,0 0-2 16,0 0-9-16,0 0-1 0,0 0 3 16,0 0-2-16,0 0 3 15,0 0-4-15,6 6 12 16,-3 2 2-1,0 2-8-15,0 3-3 16,0 1-4-16,0 2-1 16,0 10 3-16,0-2 3 15,-1 0-6-15,1-3-1 16,0-3-2-16,0 3 1 0,-3-2-2 16,0-3-1-16,0-3 5 15,0 0 1-15,0-5-5 16,3 0-2-1,-3 0 2-15,0-3 1 0,0-2 0 16,0 0-2-16,0-3 3 16,0 0 0-16,0 0-1 15,0 0-2-15,0 0-2 16,0 0 1-16,0 0 1 16,0-3 0-16,0-2 0 15,0-1 2-15,-3-1-1 16,3-1-1-16,0 0-2 0,3-6 1 15,-3 1 1-15,3-3 2 16,0-5-1-16,3 3 2 16,0-1-4-16,0 3-2 15,0 0 2-15,0 3 0 16,0 0-2-16,0 0 0 16,0 2 2-16,0 1 0 15,0 2-2-15,0 2 2 16,0 1 1-16,0 2 0 15,-3 1-3-15,6 2 2 16,0 5 3-16,2 0 1 16,-2 3-4-16,-3 3 1 15,0 7 4-15,0 6 5 16,0 0-3-16,-3 0 2 16,0-3-5-16,-3-3 0 0,-3-2-1 15,6-2-2-15,-3-4 1 16,0-2 1-16,0 0 1 15,0-3 1-15,3 1 0 16,-3-6 2-16,0 0-3 16,0 0-2-16,0-3-7 15,0 0 3 1,0 1 3-16,0-4 1 16,0-2-1-16,0 0-2 15,3-7 1-15,0-7-4 16,0 4 1-16,3 2 0 0,0 0-1 15,0 3 4 1,0 2 2-16,0 1-2 0,0 2 0 16,0 3-1-16,0 2-2 15,-3 0 3-15,3 3 2 16,0 3 0-16,0 0-1 16,0 7 1-16,-1 1 1 15,-2 7-1-15,0 1-1 16,0 2 1-16,0-3-1 15,0-2 0-15,0 0 0 16,0-3 0-16,0 1 0 16,0-6-5-16,3 0-1 15,-3-3-19-15,3 0-9 0,0-5-31 16,-6 0-13 0,6-5-30-16</inkml:trace>
  <inkml:trace contextRef="#ctx0" brushRef="#br0" timeOffset="1">10080 5527 200 0,'-2'-2'77'0,"4"2"-42"0,-2 0-26 15,0 0 19-15,0 0-12 16,0 2-4-16,0 3-5 0,0 3 0 15,0 3-4-15,0 10 0 0,3 3 3 16,-3 0-1-16,9 0 2 16,0-1-4-16,0-1-2 15,0-1 0-15,0-5 1 16,3-3-3-16,3-3 0 16,-3-4 3-16,0-6 1 15,0 0-1-15,-3-6 1 16,-1-2 0-16,1-2 1 15,-3-6-2-15,0-5-2 16,-3-6 1-16,0 6-1 16,-3 3-3-16,0 2 2 15,0 3 3-15,0 2 1 16,0 6-1-16,0-1-2 16,0 4-2-16,0 2-1 0,0 8 4 15,0 8 1-15,0 2 0 16,0 1 1-16,3 4-2 15,0-1-1-15,3 1-2 16,0-4 1-16,6 2 3 16,-3-2-6-1,3-14-30 1,0-2-11-16,0-6-67 16</inkml:trace>
  <inkml:trace contextRef="#ctx0" brushRef="#br0" timeOffset="2">10387 5308 200 0,'-3'-8'74'0,"3"8"-40"0,0-3-27 0,0 3 18 16,0 0-7-16,0 0 7 15,3 8-10 1,3 13-8-16,0 3 0 0,0 5 2 16,0 5 4-16,0 11 2 15,-3 3-2-15,0-3 2 16,3-5-6-16,0-3-3 16,0-8-3-16,0-3-3 0,-3-5 1 15,0-5-1-15,0-2-18 16,0-7-5-16,-1-4-27 15,1-6-10-15,0-7-50 16</inkml:trace>
  <inkml:trace contextRef="#ctx0" brushRef="#br0" timeOffset="3">10625 5231 212 0,'-6'-3'79'0,"9"3"-42"0,-6 3-41 0,3-3 15 15,0 5-4-15,0 3 3 16,3 5 6-16,0 6 2 16,0 10-9-16,0 3 8 0,0 5 3 15,-3 5-8-15,0 8-4 16,0-2-1-16,3-6 0 15,-3-2-6-15,3-8-2 16,0-6-3-16,3-5 0 16,-3-5-39-16,0-13-100 31</inkml:trace>
  <inkml:trace contextRef="#ctx0" brushRef="#br0" timeOffset="4">10482 5493 264 0,'-9'-3'101'0,"9"3"-54"0,0 0-39 16,0 0 24-16</inkml:trace>
  <inkml:trace contextRef="#ctx0" brushRef="#br0" timeOffset="5">10494 5490 486 0,'24'0'25'0,"0"0"-14"16,3-3-8-16,2 1-4 0,10-1 3 15,-3 1 1-15,-3-1-8 0,-1 0-2 16,-2-2-45-16,-3 0-20 16,-3 2-56-1</inkml:trace>
  <inkml:trace contextRef="#ctx0" brushRef="#br0" timeOffset="6">11012 5675 232 0,'-15'14'88'0,"15"-7"-48"0,0 12-25 0,0-8 26 0,-3 2-9 15,-6 3 1-15,-3 5-16 16,-2 0-8-16,-1-2-5 16,-6-1-50-16,6 1-21 0</inkml:trace>
  <inkml:trace contextRef="#ctx0" brushRef="#br0" timeOffset="7">12575 5551 184 0,'-3'0'68'0,"3"-3"-36"0,12 1-22 0,-15 2 17 15,0-3-4-15,-6 0 0 16,0 1-1-16,-3-1 1 16,-3 0-13-16,0 3 5 0,-6 3 3 15,-5 2-8-15,-4 3-1 16,3 8-5-16,0 8-3 16,4 0-3-16,5 0 1 15,3-1-1-15,6 1 0 16,3-3 0-16,6 3-2 15,9-3 3-15,6-2 0 0,3-6 1 16,-1-8 2-16,1-5-1 16,0-5 2-16,0-3-2 15,0-5 2-15,-3-8 0 16,0-6 3-16,2-4-3 16,1-1 0-16,-12-3-1 15,-3 1-2-15,-3 0 1 16,0-6 1-16,-3 3 1 15,0 3 1-15,0-1-5 16,-6 9 1-16,3 2 0 16,1 5 2-16,2 6-1 15,0 0 2-15,0 5 0 16,0 3 1-16,0 2-5 0,3 3-1 16,0 8 1-16,3 8 0 15,0 8 3-15,3 5 1 16,-1 5 3-16,4 8 1 15,0 6-1-15,3 0-1 16,3-6-3-16,0-2-2 16,-3-8 1-16,0-6-1 15,-3-5 0-15,0-2 0 16,0-9-22-16,0-2-10 16,-1-3-42-16,1-10-15 15,0-5-24-15</inkml:trace>
  <inkml:trace contextRef="#ctx0" brushRef="#br0" timeOffset="8">12721 5498 268 0,'-6'-3'101'0,"6"6"-54"0,3 2-59 16,-3 1 15-16,0 2 12 15,0 2 10-15,0 3 1 16,-3 11-1-16,0 3-13 15,3-4-8-15,0-1 0 0,0-4-5 16,0-2 0-16,0 0-23 16,3-6-12-16,0-2-173 31,-3-10 72-31</inkml:trace>
  <inkml:trace contextRef="#ctx0" brushRef="#br0" timeOffset="9">12667 5376 272 0,'-12'-2'101'0,"12"2"-54"0,0-14-64 0,0 12 14 16</inkml:trace>
  <inkml:trace contextRef="#ctx0" brushRef="#br0" timeOffset="10">12658 5355 353 0,'3'0'-48'15</inkml:trace>
  <inkml:trace contextRef="#ctx0" brushRef="#br0" timeOffset="11">12765 5437 200 0,'6'13'77'0,"12"1"-42"0,9 12-26 16,-18-13 19-16,0 3-3 16,0 5 2-16,3 3-9 15,0 0 0-15,-1-3-11 16,1-2 0-16,-3-3 0 0,3-6-1 15,-3-2 1-15,3-8 2 16,-3-3 5-16,0-7-2 16,6-6 3-16,-3-3-4 15,-3-2 1-15,0 0-5 16,-3 0-2-16,-1 0 4 0,1 2 2 16,-3 3-9-16,0 3 0 15,0 3-2-15,-3 2 2 16,0 0-10-16,0 2-2 15,0 4-26-15,0 2-11 16,9 5-36-16,0 3-14 16,0 0-11-1</inkml:trace>
  <inkml:trace contextRef="#ctx0" brushRef="#br0" timeOffset="12">13173 5686 164 0,'3'5'63'0,"0"3"-34"0,3 5-8 16,-3-7 22-16,0 4 5 15,0 3 3-15,-3 11-19 16,-3-3-8-16,-6 3-15 16,-3 0-6-16,0 0 0 0,-3-3-33 15,3 0-12-15</inkml:trace>
  <inkml:trace contextRef="#ctx0" brushRef="#br0" timeOffset="13">14926 5506 196 0,'0'-3'74'0,"0"6"-40"0,3 0-33 0,-3-3 16 15,3 5 2-15,0 3 5 16,0 5-8-16,0 6-4 16,0 7-7-16,-3 1 5 0,0-4 5 0,0-1-3 15,0-4-2-15,0-2-5 16,0-3-2-16,0-2 1 16,0-3 0-16,0-3 0 15,0-5 0-15,0 0-2 16,0 0-2-16,0-3 3 15,0-5 2-15,3 0-4 16,0-10-1-16,0-3-2 16,3 0 0-16,0-1 2 15,3 4 2-15,0 2-6 16,0 3 1-16,0 5-1 16,0 3 2-16,0 2 1 15,0 6 1-15,-4 2 4 16,1 8 2-16,-3 3 2 15,0 0 0-15,-3-3-2 0,0 0-1 16,0-2-3-16,3-3-2 16,-3-3 1-16,0-5-1 15,9-10 0 1,6-6 0-16,-3-3 0 16,3 1 0-16,0 2 0 15,-3 2-3-15,0 4 2 16,3-1-1-16,-4 6 0 15,4 5 0-15,0 3 0 16,-3 2 4-16,0 8 1 16,-3 3 1-16,0 3 2 15,-3-4-3-15,0 1 0 0,3 0-3 16,0-3-3-16,-3-2-3 16,0-3 1-16,0-3-24 15,2 1-10-15,4-4-16 16,-3-2-5-16,0-2-43 15</inkml:trace>
  <inkml:trace contextRef="#ctx0" brushRef="#br0" timeOffset="14">15435 5514 228 0,'-3'-3'88'0,"0"6"-48"0,-3 0-31 0,3 2 22 16,0 0-15-1,-2 3-1-15,2 3-3 0,0 12 0 16,0 4-6-16,0-1-4 0,3-2 1 16,3 0-4-16,3-3 0 15,2-2-4-15,4-3 1 16,3-3 4-16,0-5 4 16,3-6 3-16,3-4 3 15,-3-9 1-15,-3-2 3 16,-4-8-1-16,-5-3 0 15,-6 0-3-15,-8 0-1 16,-1 1-1-16,-3 1 2 16,0 4-10-16,0 2-4 15,0 5 2-15,0 3 0 16,0 3-12-16,3 3-3 16,0 2-18-16,6 0-7 0,3 0-22 15,0 0-8-15,9 0-32 16</inkml:trace>
  <inkml:trace contextRef="#ctx0" brushRef="#br0" timeOffset="15">15831 5495 220 0,'-6'-5'82'0,"6"5"-44"0,-6-5-25 0,3 5 22 15,0 0-9-15,-3 0-3 16,-6 0-11-16,-2 2-3 16,-4 4-5-16,0 2-3 0,0 2 0 15,0 6-1-15,3 8 2 16,0 5-3-16,6-2-2 16,4 2-1-16,5-3 3 15,3 1-2-15,2-6-1 16,4-3 3-16,6-5 0 15,3-5 1-15,0-5 2 16,0-6 1-16,0-7 1 16,0-6 0-16,-4-13 0 15,-2 0 0-15,-3-8 0 0,-3-3-2 16,-3-2 1-16,-3-6-4 16,-3 3 0-16,0 3 1 15,0 7 0-15,0 6 2 16,0 8 1-16,0 5-1 15,0 6 1-15,0 4-4 16,0 9-2-16,0 5 2 16,3 16 2-16,0 2 2 15,3 3 1-15,0 6-2 16,3 2-2-16,3 8 1 16,0-6 1-16,0-4-6 15,3-6 1-15,0-5-28 16,0-6-11-16,0-5-37 0,0-7-14 15,-3-6 2 1</inkml:trace>
  <inkml:trace contextRef="#ctx0" brushRef="#br0" timeOffset="16">15974 5540 228 0,'-18'8'85'0,"18"0"-46"0,-3 19-35 0,3-11 21 15,0 5-3-15,3-3 2 16,6 1-11-16,0-1-3 16,6 1-6-16,0-3-3 0,0-6 0 15,0-2-1-15,0-5 0 0,2-6 4 16,1-7 2-16,0-6-2 16,-6-8-1-16,0-2-1 15,-3 2-2-15,0 0 1 16,-3 3 1-16,0 2 1 15,-6 6 1-15,0 2 0 16,3 6 0-16,-3 2-5 16,0 9 1-16,3 2 4 15,3 13 2-15,-3 3-2 16,5-1-1-16,1 1-3 16,3 0-1-16,0-3 3 15,-3-5 1-15,0-3-6 16,0-2-2-16,0-6-31 0,0-2-12 15,0-8-28-15,0-6-12 16,0-10-6 0</inkml:trace>
  <inkml:trace contextRef="#ctx0" brushRef="#br0" timeOffset="17">16269 5286 228 0,'-6'-2'88'0,"6"2"-48"0,3 2-47 0,-3 4 16 16,3-1 5-16,0 3 8 16,-3 16-5-16,3 2 1 15,0 6-11-15,3 8-2 0,0 10-1 16,0 0-2-16,0-5-2 16,2-3 1-16,1-4 1 0,0-1-6 15,0-8 1-15,0-8-52 16,3-13-23-16,6-8-29 15</inkml:trace>
  <inkml:trace contextRef="#ctx0" brushRef="#br0" timeOffset="18">16501 5530 228 0,'-9'2'88'0,"9"6"-48"0,-18 3-42 15,15-3 17-15,0 13 9 16,0 3 7-16,0 2-12 16,9 1-3-16,0-1-10 0,3-2-2 0,0-5 2 15,3-1-5-15,0-7-1 16,3-3 4-16,0-6 2 16,-4-7 0-16,4-6-1 15,-3-2-6-15,0-5-1 16,-6-11-2-16,0-1 3 15,-3 4 0-15,0 5 1 16,-3 2 0-16,0 6 2 16,3 5-3-16,-3 3-2 15,0 5 2-15,0 2 2 16,0 9 2-16,3 8 3 16,-3 2-1-16,6 0 0 15,-3 0-6-15,6 0-1 16,3-5 1-16,0 0 2 0,0-5-29 15,-1-3-13 1,4-6-61-16,3-4-53 16,0-4 53-16</inkml:trace>
  <inkml:trace contextRef="#ctx0" brushRef="#br0" timeOffset="19">16927 5493 292 0,'-27'-8'110'0,"15"10"-60"0,-3-2-43 16,9 3 23-16,-3 0-7 0,-3 2-2 16,-3 3-11-16,0 3-4 15,4-1-4-15,2 3-6 0,3 3-2 16,6 8 0-16,9-3 4 16,3 0 1-16,8 1 1 15,-2-1-3-15,6 3 2 16,-3-3 1-16,-6 3 2 15,-6-3 12-15,-3-3 8 16,-15 3 0-16,-6-5 1 16,-9 0-19-16,-3-3-9 15,0-2-42-15,-2-3-20 16</inkml:trace>
  <inkml:trace contextRef="#ctx0" brushRef="#br0" timeOffset="20">9944 6596 200 0,'3'-8'74'0,"-3"5"-40"0,-6 1-24 0,3 2 17 16,-3 0-2-16,-3 0 2 16,0 0-9-16,-3 2 0 15,-6 4-11-15,-3 2 0 0,0 2 0 16,1 6-3-16,-1 5-3 0,3 3-3 15,0 0 1-15,9 5-4 16,6 0 1-16,3 0 2 16,9-2 1-16,6-6-2 15,3-5 0-15,0-6 2 16,-1-4 2-16,-2-6-2 16,3-8 0-16,-3-3-1 15,0-2 0-15,-3-3 2 16,-3 0 2-16,-3-2-1 15,0-4 2-15,-3 1-4 16,-3 5 0-16,0 3 5 16,0 3 5-16,0 2-1 15,0 2 3-15,0 4-4 16,0 10-2-16,3 5 0 16,0 0-1-16,3 3-2 0,0 3-2 15,2-1-4-15,4 1 0 16,0-1-11-16,0-5-6 15,0-2-32-15,6-6-14 16,9-5-40 0</inkml:trace>
  <inkml:trace contextRef="#ctx0" brushRef="#br0" timeOffset="21">10244 6620 260 0,'-12'-8'99'0,"9"8"-54"0,-12-5-33 16,9 5 24-16,-2 5-13 16,-4 0-3-16,-6 3-11 15,-6 3-6-15,3 10-2 16,0 3-4-16,3 0 2 0,7 5-4 16,2 0 1-16,6 0 0 15,9 0 2-15,5-5 1 16,4 0 1-16,3-11-3 15,3-5 0-15,6-6 2 16,-6-4 0-16,3-9 1 16,-7-5 0-16,1-2 0 15,-3-9 2-15,-3-4 1 16,-6-4 1-16,0-5-2 16,-9-10-2-16,-3 3-2 0,0 2 1 15,0 5 3-15,0 6 1 16,0 7-1-16,3 6-2 15,0 5 1-15,0 8 1 16,0 5-1-16,0 11-1 16,3 8-2-16,3 13 1 15,0 6 1-15,3 2 0 16,3 0 0-16,0-3 0 16,3-2-3-16,0-3 0 15,0-5-25-15,3-6-9 16,0-4-36-16,5-6-14 15,1-3-9-15</inkml:trace>
  <inkml:trace contextRef="#ctx0" brushRef="#br0" timeOffset="22">10554 6628 252 0,'-24'-8'96'0,"9"3"-52"0,0 5-32 16,9 0 24-16,-3 0-8 15,-6 5-2-15,1 0-17 16,-4 3-5-16,3 3-3 16,0 7-1-16,3 3 2 0,0 1-6 15,6-1 1-15,3 3-1 16,6-3-1-16,3-3 1 16,3 1 3-16,3-9 0 15,3-4 3-15,0-6-1 0,0-6 2 16,-1-4 0-16,1-6 1 15,0-5-2-15,-3-6 1 16,-3-2 0-16,-3-3 1 16,-3-10-5-16,-6 0 1 15,0-1-2-15,0 4 0 16,-3 4 2-16,0 6 0 16,0 5 0-16,3 6 2 15,0 2-3-15,0 5 0 16,0 3-1-16,0 3-2 15,3 5 0-15,0 11 3 16,3 5 2-16,3 10 2 16,0 14 1-16,0 2 2 0,3 6-1 15,0-3 2-15,0-3-2 16,3-2 0 0,3-3-3-16,-3-5 1 0,0-6-4 15,-1-5-2-15,1-5-29 16,3-8-14-16,-3-8-69 15,0-3-52 1</inkml:trace>
  <inkml:trace contextRef="#ctx0" brushRef="#br0" timeOffset="23">10825 6792 260 0,'9'18'96'0,"-3"-4"-52"0,-1 7-34 0,-2-11 23 16,-3 1-9-16,-3 2 0 15,-2 6-22-15,-4 2-8 16,0 0-130-16,-12-5-57 15</inkml:trace>
  <inkml:trace contextRef="#ctx0" brushRef="#br0" timeOffset="24">12450 6522 188 0,'-6'-19'71'0,"6"19"-38"0,-6-2-21 16,3 2 19-16,-3-3 6 15,0 6 4-15,-6-1-10 16,-6 9-4-16,-3 0-16 16,1-1-4-16,2 1-1 0,3-1-8 15,3 1 0-15,3-3 0 16,6 2 1-16,6-2-4 16,12 3-1-16,9 0 0 15,0 2 4-15,2 5-1 16,-2 1-1-16,-3-1 7 0,-3-2 5 15,-6 0 11-15,-6-3 8 16,-3 1-3-16,-3-4 0 16,-6 1-11-16,-3-3-5 15,-9-3-5-15,-3 0 0 16,0-2-7-16,3-3 1 16,4 0-21-16,-1-3-9 15,6 1-27-15,3-1-12 16,3 0-147-1,24-13 117 1</inkml:trace>
  <inkml:trace contextRef="#ctx0" brushRef="#br0" timeOffset="25">12622 6570 216 0,'-5'-3'82'0,"5"3"-44"0,-3 0-31 16,3 0 18-16,0 0 2 15,0 0 4-15,0 3-4 16,-3 2-2-16,0 3-13 16,3 2-10-16,0 6-2 0,0 11 0 15,3-3 0-15,3-1 0 16,-1-1 2-16,4-4-3 16,3-2-2-16,3-3 2 15,0-2 2-15,3-6 0 0,0-5-1 16,-3-3 1-16,0-2 1 15,-1-11-1 1,1 0-1-16,-3-2 1 0,-3-3-1 16,-3 5 0-16,0 0 0 15,-3 3 4-15,0 2 5 16,0 3-3-16,0 3 2 16,-3 2-3-16,-3 6 2 15,6 2-4-15,0 6 0 16,0 5-3-16,6 0-1 15,0-1 1-15,0 1 2 16,3 0-3-16,0 0 0 16,-1-3-12-16,1-2-7 15,0-3-33-15,0-6-14 0,3-4-58 16</inkml:trace>
  <inkml:trace contextRef="#ctx0" brushRef="#br0" timeOffset="26">13021 6300 236 0,'0'5'90'0,"0"3"-48"0,0 10-34 16,6-2 21-16,0 8-4 0,-3 16 2 15,0 0-4-15,0-1-2 16,0 1-11-16,0 0-6 0,0-3-1 16,0-8-2-16,-3-5 2 15,0-6 0-15,0-2 1 16,0-3-2-16,0-5-2 16,0 0 1-16,0-11-8 15,3-7-3 1,0-1 3-16,0-2 4 15,0-3 0-15,3 0-1 16,0 0 0-16,3 1 0 16,3 1 0-16,3 4 3 15,2 2 0-15,4 0 1 0,0 5-3 16,6 1 2 0,-3 2 5-16,0 7 2 0,-7 4 13 15,1 5 7-15,-3 2 2 16,-6 4 1-16,-3-4-10 15,-6-2-1-15,-6 0-2 16,-6 0-1-16,-9-3-5 16,-2-2-2-16,-7-3-6 15,0-3-4-15,0-3-15 16,0-2-4-16,-2-5-27 16,2 0-9-16,6 0-47 15,6-6-19-15,6 0 5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8:32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9566 7250 144 0,'-3'-3'55'0,"3"6"-30"0,0-3-12 0,0 0 19 16,3 2-7-16,0 6 0 15,0 0-8-15,-1 3 0 16,1 5-10-16,0 15 7 0,-3 1 3 16,0 0-3-16,0 0 2 15,3-3-3-15,-3 2 2 16,0-4-10-16,3-1-3 15,0-2 0-15,0-5 1 16,-3-3-17-16,6-6-7 16,0-2-41-16,-3 0-15 15</inkml:trace>
  <inkml:trace contextRef="#ctx0" brushRef="#br0" timeOffset="1">9685 7480 176 0,'-6'-3'68'0,"9"6"-36"0,-3-3-31 16,0 0 14-16,0 5-6 16,6 0 0-16,-3 1-1 15,3-1 2-15,-1 0-5 16,4 1-3-16,0-1 1 0,0 0 0 15,0-2 1-15,3-3 0 0,-3 0 2 16,0-3-1-16,0 0 0 16,-3-2-1-16,0-3 0 15,-3 0-2-15,-3-2-2 16,0 2-4-16,-3 0-2 16,-3 0 5-16,0 3 5 15,-3 2-2-15,-3 0-1 16,0 3 4-16,0 6 1 15,0-1-2-15,-3 3-1 16,1 2 1-16,2 1 0 16,3 0 2-16,0 2 1 15,6 5-3-15,6 1-3 16,3-3 0-16,3 0-1 0,0-1 2 16,3-1 1-1,-1-4-8-15,4-2-4 0,-3-2-35 16,0-1-16-16,0-3-40 15</inkml:trace>
  <inkml:trace contextRef="#ctx0" brushRef="#br0" timeOffset="2">9902 7456 176 0,'-3'0'68'0,"0"0"-36"0,-3 0-22 0,6 3 20 0,-3-1-9 15,-6-2-2 1,0 3-7-16,-3 0-2 0,0 2-6 15,3 0-5-15,3 0-2 0,3 3-1 16,6 0 0-16,6 0 0 16,3 3 3-16,0-1 0 15,0 6 3-15,0-2 1 16,-3 4 1-16,0-5 4 16,-6 0 5-16,-3-2-1 15,0-3 1-15,-3 0-7 16,0-3-2-16,0 1-20 15,-3-4-7-15,-3-2-26 16,3 0-9-16</inkml:trace>
  <inkml:trace contextRef="#ctx0" brushRef="#br0" timeOffset="3">10006 7464 228 0,'-9'-3'85'0,"6"1"-46"0,0 2-32 0,0 2 20 15,0-2-5-15,-3 3 1 16,0 0-14-16,0 2-8 0,3 0-1 16,0 0-3-16,3 1 1 15,6 2 0-15,0 0-2 16,3 2 3-16,0 1 2 0,0 5 6 15,-3-3 4-15,-6 5 13 16,-3-2-6 0,-3 0-2-16,-3-3-7 15,-3-2-4-15,0 0-5 16,1-4-2-16,-1-1-17 16,3-4-7-16,3 1-25 15,0-3-7-15,6-3-58 16</inkml:trace>
  <inkml:trace contextRef="#ctx0" brushRef="#br0" timeOffset="4">10226 7292 208 0,'0'5'77'0,"0"3"-42"0,3 5-28 0,-3-5 18 16,3 13-7-16,0 6 0 16,0 2 1-16,0 3 2 0,-3 2-11 15,0 3-6-15,0-2 0 0,0-4-3 16,0-2-1-16,0-2-8 15,0-3-3-15,0-6-34 16,-3-4-13-16,0-7-47 16</inkml:trace>
  <inkml:trace contextRef="#ctx0" brushRef="#br0" timeOffset="5">10161 7514 260 0,'3'-2'96'0,"3"-4"-52"0,6 1-40 15,-3 2 21-15,0 1-16 0,2-4-2 16,1 1-5-16,6 2-2 16,0 1 1-1,0-1-19-15,0 0-8 0,-6 1-79 16,3-1-49-16,-3-2 68 15</inkml:trace>
  <inkml:trace contextRef="#ctx0" brushRef="#br0" timeOffset="6">10336 7318 184 0,'-2'3'68'15,"2"2"-36"-15,0 6-26 0,2 2 17 0,-2 14 3 16,0 2 5-16,0 0-9 16,0 13 0-16,0-2-13 15,0-6-1-15,0-2-1 0,0-6-3 16,0-2-1-16,0-8-1 16,0-3-2-16,0-2 5 15,0-6 1-15,0-5 0 16,3-2 1-16,0-6-9 15,3-6-3-15,0-4 3 16,0 2 2-16,3 3 1 0,0 2-1 16,0 3 1-1,0 3-1-15,0 2 2 0,0 9 3 16,-3 4 0-16,0 3 2 16,-3 1-4-16,-3-1-2 15,0-3 0-15,3 1 1 16,0-3-28-16,0 0-9 15,0-5-21-15,3-3-5 16,3-3-40 0</inkml:trace>
  <inkml:trace contextRef="#ctx0" brushRef="#br0" timeOffset="7">10584 7543 216 0,'0'-10'82'0,"0"12"-44"0,-3-10-20 0,0 6 23 16,-3 2-6-16,0 0 0 0,-6 2-12 15,0 4-1-15,0 2-13 16,0 5-5-16,0 5-1 0,0 4 0 16,3-1 1-16,3 0-2 15,3 0-2-15,0-2 1 16,6-4 1-16,0-1-1 16,3-4-1-16,6-2 1 15,0-8-1-15,3-8-3 16,-3 0 2-16,0-2-8 15,-3-3-2-15,0-3 6 16,-3-6 2-16,-3 1 3 16,0 3 0-16,-3 2 0 0,0 5 2 15,0 3-3-15,0 3 0 16,0 5-4 0,3 8 1-16,0 3 2 15,0 2 3-15,-1 0 2 16,1 0-1-16,0 1-2 15,3-4-4-15,0 1 0 16,-3-3-33-16,0-3-16 16,3-2-25-16,-3-3-12 15,3-6 2 1</inkml:trace>
  <inkml:trace contextRef="#ctx0" brushRef="#br0" timeOffset="8">10658 7527 224 0,'-3'3'85'0,"6"8"-46"0,0 2-37 0,0-3 19 0,-3 9 9 16,0-1 8-1,0 4-7-15,0-1-1 0,0-3-17 16,0-2-8-16,0-3-1 0,0-2-1 16,0-3 1-16,0-3 0 15,0-5 0-15,0-2 0 16,3-6 0-16,0-6-7 15,0-4 0-15,0-6-4 16,3 0 2-16,0 3 1 16,0 3 2-16,0 2 1 15,11 8 3 1,-2 3 3-16,0 2 4 0,0 6 5 16,-3 7-4-16,0 6 0 15,-3 0-4-15,0 2 1 16,-3 1-6-16,0-1-3 15,-3 1-26-15,0-3-9 16,0-3-54-16,0-2-23 16,0-1-3-1</inkml:trace>
  <inkml:trace contextRef="#ctx0" brushRef="#br0" timeOffset="9">10902 7763 304 0,'-9'13'112'0,"9"-5"-60"0,-6 3-61 0,3-6 20 0,-3 13-34 15,0-2-12-15,-3 0-88 16,0 0-37-16</inkml:trace>
  <inkml:trace contextRef="#ctx0" brushRef="#br0" timeOffset="10">12173 7231 144 0,'-3'-8'55'0,"3"5"-30"0,-3 1-12 0,3 2 17 16,-3 0 0-16,0 0 2 16,-6-3-4-16,0 3-3 15,-3 0-13-15,0 3-8 0,1 5-2 16,-1 2-2-16,0 6 0 16,6 3-3-16,0-3 2 15,3 5-1-15,3-5-2 16,3 0 0-16,6-6 3 15,6-2 0-15,0-8 1 16,-4-3-3-16,1-2 0 16,0-3 2-16,0 0 2 15,0-2 0-15,-3-1-1 16,-3 1 1-16,0-1-1 16,-3 0 0-16,0 3 2 0,-3 3-1 15,0 0-1-15,0 2 1 16,0 3 1-16,0 0-1 15,3 8-1-15,0 5-2 16,3 3 1-16,0 5 3 16,0 6 3-16,-3-1 2 15,0-2 1-15,-3-3 2 16,0-2 1-16,-3-3 1 16,-3-3 0-16,0 0-6 15,-3-2-2-15,0-3 0 16,-6-3 0-16,3-5-16 15,-6-3-4-15,3 1-21 16,0-4-9-16,7 1-19 0,-1-3-8 16,6-8-6-1</inkml:trace>
  <inkml:trace contextRef="#ctx0" brushRef="#br0" timeOffset="11">12280 7250 220 0,'0'2'85'0,"3"1"-46"0,0 7-41 0,0-2 14 0,0 3-2 16,0 0 1-16,0-1-5 16,0 1-4-16,0-1-1 15,0 4 1-15,0-9 3 0,-3 0-2 16,0-5-2-16,0 0 0 15,0 0 1-15,0 0 1 16,0-3 3-16,0-2-5 16,0 0-3-16,0-3 1 15,0 0 0-15,3-3 3 16,0 1 1-16,6-1-6 16,6 1 0-16,0 2 1 15,-4 0 3-15,1 0 0 16,0 3 2-16,0 2-42 15,-3 0-16-15,3 1-45 16</inkml:trace>
  <inkml:trace contextRef="#ctx0" brushRef="#br0" timeOffset="12">12456 7289 192 0,'-3'6'74'0,"6"2"-40"0,3-1-33 0,-3-1 16 15,3-1-2-15,0 0 0 16,3-2-5-16,-1 0-2 16,-2-3-2-1,12-3-4-15,0-2 2 0,-3-1-1 16,-3 1-4-16,-3-3-1 0,-3 0-2 16,-6 0 3-16,-3 0-2 15,-6 0 1-15,-3 3-3 16,3 0-1-16,-3 2 3 15,0 3 1-15,0 3 2 16,-3 2 0-16,4 3 2 16,2 3 1-16,0-1 3 15,3 1 1-15,0 2-1 16,3 3 1-16,3 5-4 16,3-2-2-16,3-1 0 15,3-5-1-15,3-2-29 16,5-3-10-16,10-3-60 15</inkml:trace>
  <inkml:trace contextRef="#ctx0" brushRef="#br0" timeOffset="13">12706 7263 208 0,'-9'-11'77'0,"9"9"-42"0,-9 2-23 0,6 0 19 16,-3 2-7-16,0 1-2 15,0 5-17-15,-3 0-5 16,0 2-1-16,3 1-2 0,0 0 1 16,3 7 2-16,0-7 0 15,3 2-3-15,0 0 0 16,3-2 2-16,3-3 0 16,0-3 1-16,0-10 2 15,3-1-3-15,0-2-2 0,-3 0-1 16,0 0 3-1,0 1 0-15,-3-1 3 0,0 2-1 16,0 1-1-16,-3 2 1 16,3 1-1-16,-3 2-3 15,0 0 2-15,3 8 3 16,0 0 3-16,0 7 0 16,3 4 0-16,0 0-6 15,0-4-1-15,3-1-2 16,-3-4 3-16,2-2-27 15,4-5-8-15,0-11-66 16</inkml:trace>
  <inkml:trace contextRef="#ctx0" brushRef="#br0" timeOffset="14">12867 7107 220 0,'0'0'82'0,"0"2"-44"0,0 4-40 0,0-1 17 16,3 6 0-16,0 2 3 15,-1 5-3-15,1 3 1 16,0 3-9-16,-3 3-4 0,0-1 0 16,0 1-2-16,3-4 2 0,0-4-9 15,-3-1-51 1,0-10-82-1</inkml:trace>
  <inkml:trace contextRef="#ctx0" brushRef="#br0" timeOffset="15">12753 7207 272 0,'-8'-2'101'0,"10"2"-54"0,-2 2-48 15,0-2 20-15,6 0-7 16,0 0 1-16,6-2-10 0,9-1-1 16,3 3-2-1,0-5 2-15,0 5 1 0,-1 0-37 0,-2 0-14 16,6 2-73 0</inkml:trace>
  <inkml:trace contextRef="#ctx0" brushRef="#br0" timeOffset="16">12974 7218 228 0,'-9'5'88'0,"9"0"-48"0,0 1-42 0,0-1 14 15,3 0 9-15,3 3 6 16,3 3-9-16,0-3-3 16,5 0-9-16,-2-3-2 0,0 0 0 15,0-2-5-15,0-3 1 0,0 0 2 16,0-3 3-1,-3-2 0-15,0 0 0 0,-3-1-1 16,-3-2 0-16,0-2-2 16,-3 2 1-16,-3 0-2 15,-3 3-1-15,0 2-2 16,-6 0 1-16,-6 1-1 16,0 4-2-16,3 4 0 15,0 2 3-15,3 2 0 16,4 6 3-16,2 0-1 15,3 0 2-15,0 0-4 16,12 8 0-16,0-1 1 16,5-4 0-16,1-3 0 0,0-3 0 15,0-5-20-15,0-11-7 16,3-2-30-16,-3-6-12 16,0-2-34-1</inkml:trace>
  <inkml:trace contextRef="#ctx0" brushRef="#br0" timeOffset="17">13188 7265 200 0,'-3'0'74'0,"3"3"-40"0,0 2-40 0,0 1 14 15,3-1 8-15,-3 3 9 16,0 3-3-16,3-1-1 16,0 1-12-16,0 5-1 0,-3-3 2 15,3-3 0-15,-3-10 9 16,0 0-4-16,0-2-4 15,0-4-1-15,0-2-6 16,3-2-1-16,0-1-1 16,0-2-2-16,3 3-2 15,3-4 1-15,0 4-1 16,9-1 0-16,-1 3 0 16,1 0-2-16,0 6-33 15,0 2-12-15,-3 0-73 16</inkml:trace>
  <inkml:trace contextRef="#ctx0" brushRef="#br0" timeOffset="18">14968 7049 208 0,'-9'13'79'0,"6"-3"-42"0,0 14-37 15,3-5 18-15,0-1 1 16,0 3 3-16,0 3-11 16,0 0-7-16,0 0-2 15,0-3-2-15,0 0 0 0,0-5-5 16,0-3-1-16,3-5-33 16,-3-3-13-16,3-2-45 15</inkml:trace>
  <inkml:trace contextRef="#ctx0" brushRef="#br0" timeOffset="19">14935 6990 160 0,'-3'0'63'0,"3"-16"-34"0,0 27-21 0,0-11 16 16,0 5-3-16,0 1-1 15,3 4-2-15,0 6-1 16,0 5-9-16,0 8 8 0,0 0 4 15,0 3 1-15,0 0 2 16,-3 0-4-16,0-1-2 16,0-4-5-16,0-1-2 15,0-7-6-15,0 2-1 16,0-5-6-16,0-3 0 16,0-2-34-16,3-3-13 0,0-14-156 31,0-2 86-31</inkml:trace>
  <inkml:trace contextRef="#ctx0" brushRef="#br0" timeOffset="20">15054 7228 192 0,'0'0'74'0,"0"0"-40"0,3 3-24 0,-3-3 20 16,3 3-12-16,3-1-2 15,3 1-5-15,3 0 0 16,0 2-6-16,0-2-1 0,0-1 0 16,0-2-2-16,0 0-2 15,0-2 3-15,-1-1 0 16,-2-2-1-16,0-1-2 16,0-2-4-16,-3 0-2 0,-3 3 0 15,-3-3 2-15,0 3-5 16,-6 2 1-16,0-2 2 15,-3 2 1-15,0 3 3 16,-3 0 1-16,-2 3 1 16,-4 5 0-16,0 0 2 15,3 2 1-15,3 4 1 16,3 2 2-16,3 2 3 16,3-2 2-16,6 0-1 15,3 5-1-15,6-2-3 16,0-1-1-16,3-2-10 15,0-3-2-15,3-5-20 0,-1-8-10 16,-2-8-72 0</inkml:trace>
  <inkml:trace contextRef="#ctx0" brushRef="#br0" timeOffset="21">15343 7213 192 0,'-3'-3'71'0,"3"3"-38"0,-3 3-28 16,3-3 17-16,0 2-12 15,-3 1-3-15</inkml:trace>
  <inkml:trace contextRef="#ctx0" brushRef="#br0" timeOffset="22">15322 7223 349 0,'-6'3'8'0,"0"-1"3"0,0-2-6 15,-3 0-3-15,3 0 1 16,6 0-2-1,0 6-1-15,0-1-2 16,6 3 1-16,0 0 1 0,0 2 0 16,0 1 2-16,0 0 1 15,0-1 5 1,0 1 5-16,0-3-1 0,-3 0 1 16,-3-3-3-16,0 0-1 15,-3 1-5-15,0-4-1 16,-3 1-8-16,0-1-4 15,-6-2-20-15,3 0-6 16,0 0-130 0,12-7 48-1</inkml:trace>
  <inkml:trace contextRef="#ctx0" brushRef="#br0" timeOffset="23">15414 7213 204 0,'-8'2'77'0,"5"1"-42"0,-3-1-30 16,6-2 17-16,-3 3-12 16,3 2-1-16,0 1-5 15,0-1-1-15,3 3-1 16,3 0 3-16,0 2 4 0,2 1-3 15,1 0-1-15,-3-1 9 16,0-2 2-16,-3 0 1 16,0 0 0-16,-3 0-7 0,-3 0-2 15,-3-3-4-15,0 0-1 16,-3-2-12-16,1 0-7 16,2-3-20-16,0 0-10 15,0-3-17-15,3 0-8 16,6 1-15-1</inkml:trace>
  <inkml:trace contextRef="#ctx0" brushRef="#br0" timeOffset="24">15751 7070 220 0,'-3'0'82'0,"3"2"-44"0,0 4-36 15,0-1 17-15,3 3 3 16,-3 5 6-16,0 6-11 16,0-1-4-16,0 3-8 0,0 3-2 0,-6 0 1 15,0-3-5-15,0 0-1 16,3 0-19-16,0-5-9 16,0-2-31-16,-3-4-13 15,3-2-19 1</inkml:trace>
  <inkml:trace contextRef="#ctx0" brushRef="#br0" timeOffset="25">15626 7247 220 0,'-9'-8'82'0,"12"8"-44"0,0 0-38 0,0 0 18 0,3 0-1 15,0-3 4 1,3 1-9-16,6-1-4 0,2 0-5 16,4 3-3-16,-3-2 3 15,0-1-9-15,0 0-3 0,-3 1-35 16,0-1-14-16</inkml:trace>
  <inkml:trace contextRef="#ctx0" brushRef="#br0" timeOffset="26">15816 7072 124 0,'0'0'46'0,"0"0"-24"0,3 6-13 0,-3-1 14 16,0 0 6-16,0 8 5 15,0 6-10-15,-3-1-1 16,0 4-14-16,0-1 3 0,0 3 2 15,0-3-3-15,0-3-1 16,0 1-6-16,0-6-1 16,1 0-1-16,-1-5-2 15,0 0 1-15,3-3-1 16,0-2 0-16,0-3 0 16,0 0-3-16,3-3 2 15,2 1-4-15,1-3 1 0,3-1 0 16,0-2-1-16,0 0 4 15,3 0 0-15,0 0 1 16,0 3 0-16,0-3 2 16,0 6 3-16,-3 2 0 15,0 2 0-15,-3 6 5 16,0 0 4-16,-1 3-3 16,-2-1-1-16,-3 1-4 15,0-1 1-15,0 1-6 16,0 0-3-16,3-3-21 15,0-3-8-15,0-3-26 16,0-2-9-16,9-2-27 16</inkml:trace>
  <inkml:trace contextRef="#ctx0" brushRef="#br0" timeOffset="27">16057 7247 212 0,'-6'-3'79'0,"6"3"-42"0,-2 0-32 0,-1 3 19 16,-6 0-4-16,3 2 0 16,-6 5-8-16,0 1-3 15,3 0-5-15,0 2-1 0,0 3 1 16,3 2 2-16,3 6 3 16,3-3-6-16,0-2-2 15,6-6 1-15,6-2 1 16,0-3 1-16,0-6 0 15,0-4-2-15,0-6-2 0,-3-3 1 16,-1-2 1-16,1 0-1 16,-3-1-1-16,0 1-2 15,-3 0 1-15,-3 2 3 16,0 3 1-16,0 0-6 16,0 3 0-16,3 2 1 15,-3 3 1-15,0 6 1 16,3 2 2-16,0 5 1 15,3 0 1-15,0 3-5 16,0-3-1-16,0 0-2 16,3 1 3-16,-3-4-20 15,0-2-8-15,0-5-43 0,3-3-18 16,0-8-2 0</inkml:trace>
  <inkml:trace contextRef="#ctx0" brushRef="#br0" timeOffset="28">16168 7292 196 0,'-3'11'74'0,"9"-1"-40"0,-6 3-22 0,3-7 21 16,-3 7-6-16,0-3-1 15,0 6-10-15,0-2-3 16,0-4-7-16,0-2-2 0,0 0 2 0,0-3-3 15,0-7-2 1,5-1-3-16,1-8 1 0,3-2-1 16,0 0-2-16,0 0 3 15,0-3 0-15,0 3 1 16,3 2 0-16,0 0 0 16,0 6 0-16,0 3 2 15,0 4 1-15,2 3 7 16,-2 6 6-16,0 5-4 15,-3 0 1-15,-3 2-6 16,0 1-2-16,0-1-20 16,0-4-10-16,-3-1-67 15,0-5-27-15,0-3 17 16</inkml:trace>
  <inkml:trace contextRef="#ctx0" brushRef="#br0" timeOffset="29">18275 7093 180 0,'-3'-2'68'0,"3"2"-36"0,0-3-18 0,0 3 20 16,0 0-4-16,-3-2 0 15,-3-1-4-15,0 0-1 16,-3 3-14-16,0 3-2 0,-3 2 1 0,-3 3-8 15,-2 11-1-15,2-1-1 16,0 3 0-16,6 1-3 16,3-1 0-16,3-3-7 15,6-2-2-15,3-3 7 16,3-5 2-16,3 0 5 16,0-8 3-16,0-5-2 15,2-3-2-15,1 0-3 16,0-3 1-16,0 1 1 15,-3-1 2-15,-3-5-1 16,0 6-1-16,-3-1-2 16,0 3-1-16,0 3-1 15,-3 0 3-15,0 10-2 16,0 3-1-16,3 5 3 16,0 6 0-1,0 4 3-15,-1 4 1 0,1 7 3 16,0 1-1-16,-3-4 0 15,-3-4 1-15,0-6 3 16,-6-2-4-16,-3-3-1 16,-5-3-2-16,-4-3-2 15,-3-7-17-15,0-3-9 16,-3-3-24-16,3-7-8 16,4-9-47-1</inkml:trace>
  <inkml:trace contextRef="#ctx0" brushRef="#br0" timeOffset="30">18415 7120 180 0,'0'3'68'0,"6"-1"-36"0,0 14-31 16,-3-8 16-16,0 3-2 16,6-1 3-16,-3 3-8 15,-6 1-1-15,6-4-5 16,0 1-1-16,-4-3 3 0,1 0-3 16,0-3 0-16,-3-5-1 0,-6 0 1 15,1-3 0 1,2-2 3-16,0-3 1 15,0 0-3-15,3-2-3 16,6-4 0-16,0 1-1 16,-1 3 0-16,7-1 2 15,0 3-3-15,0 0-2 16,3 3-14-16,0 0-4 16,0-1-46-1,0 4-57-15,0-1 30 16</inkml:trace>
  <inkml:trace contextRef="#ctx0" brushRef="#br0" timeOffset="31">18638 7170 204 0,'-6'13'77'0,"9"-10"-42"0,3 2-41 16,0-2 14-16,0 2 4 16,0-2 7-16,0 2-4 15,3-2 0-15,-3 0-9 16,6-3-2-16,-3-3 2 0,6-2-1 15,-4-1 0-15,-2-2-3 16,0 0-2-16,-3-2-2 16,-3-1-1-16,-9 1-1 15,-3-1 3-15,0 3-2 16,-3 3-1-16,1 2 0 16,-1 3 3-16,0 8-2 0,0 3 1 15,3 2 4-15,0 0 1 16,3 0 1-16,3 3 2 15,3 0-5-15,3 0-1 16,3 0-2-16,3 0-2 16,6-6-33-16,6-2-12 15,-1-2-49 1</inkml:trace>
  <inkml:trace contextRef="#ctx0" brushRef="#br0" timeOffset="32">18900 7128 216 0,'-9'-3'82'0,"6"9"-44"0,-3-9-33 0,3 3 19 0,-3 5-9 15,0 3 2-15,0 0-12 16,-3 3-3-16,3-1-2 16,-2 3 6-16,5 1 4 0,0-1-3 15,3 0 1-15,0 0-5 16,3-2-2-16,3-3 0 15,-1 0 1-15,1-6-3 16,0-2-2-16,3-5-5 16,-3-5 0-16,0 2 2 15,0 0 1-15,0 0 3 16,-3 0 3-16,0 3-2 16,0-1-2-16,0 4-1 15,6 2 3-15,-3 2 0 0,0 4 1 16,6 1-3-16,0 4 2 15,-3 0 5-15,0-1 2 16,-1 3-7-16,1-2-1 16,0-3-16-16,0-3-3 15,0-5-31-15,0-2-14 16,0-4-18 0</inkml:trace>
  <inkml:trace contextRef="#ctx0" brushRef="#br0" timeOffset="33">19037 7009 244 0,'-6'-8'90'0,"6"8"-48"0,0 0-51 15,0 0 14 1,3 5-3-16,0 3 1 16,0 3 7-16,0 5 4 0,0 7-7 15,0 6 0-15,0 1 0 0,0 1-3 16,0 1-1-16,0-3-3 15,-3-2-1-15,0-4-15 16,0-4-4-16,0-6-41 16,0-5-15-16,0-3-14 15</inkml:trace>
  <inkml:trace contextRef="#ctx0" brushRef="#br0" timeOffset="34">18906 7152 244 0,'0'-3'90'0,"18"-8"-48"0,-6 4-38 0,0 4 19 16,3 0-13-16,5-2-1 15,4 2-7-15,3 1-4 16,3-1 1-16,3 0-38 0,-7 1-13 15,1 2-53 1</inkml:trace>
  <inkml:trace contextRef="#ctx0" brushRef="#br0" timeOffset="35">19180 7189 216 0,'3'8'82'0,"12"-3"-44"0,-3 3-31 16,-6-5 18-16,2 2-7 15,1 0 0-15,0-2-10 16,0-3-3-16,0 0-3 16,0-3-2-16,0 0 3 0,0-2-4 15,-3 0-2-15,0-3-3 16,-3 0 1-16,-3-3-4 16,-3 1 1-16,-6-1-1 15,0 3 3-15,-3 0 4 0,-3 3 1 16,0 8 1-16,0 7 0 15,1-2-5-15,2 3 1 16,3 2 2-16,3 3 1 16,0 0 1-16,9 0 0 15,0 0 0-15,6 2 2 16,0-5-6-16,3-2-1 16,-3-6-29-16,2-2-10 15,1-3-44 1</inkml:trace>
  <inkml:trace contextRef="#ctx0" brushRef="#br0" timeOffset="36">19335 7202 132 0,'0'5'52'0,"3"1"-28"0,0 4-6 0,0-2 20 0,0 0-12 15,0 3-5-15,-3-1-4 16,0-2 2-16,0 0-11 15,0-3 2-15,0-2 1 0,0-3 2 16,0 0 5-16,0-3-6 16,0-2 1-16,0-3-6 15,0-5 1-15,8 2-7 16,-2 1-1-16,0-4-2 16,6 4 0-16,0 2 0 15,0 0 0-15,0 3-7 16,0 5-2-16,0 2-38 15,0 1-18-15,3 2-34 16</inkml:trace>
  <inkml:trace contextRef="#ctx0" brushRef="#br0" timeOffset="37">19775 6982 208 0,'0'3'77'16,"-3"5"-42"-16,3 10-43 0,0-7 12 0,0 8 9 16,-3 4 8-1,0 4-1-15,0-1 0 0,-3 1-11 16,3-3-5-16,-3-1-3 0,3 1-8 15,0-5 0-15,0-3-59 16,3-1-23-16,-3-4 1 16</inkml:trace>
  <inkml:trace contextRef="#ctx0" brushRef="#br0" timeOffset="38">19576 7197 212 0,'3'-3'79'0,"9"3"-42"0,8-3-34 0,-11 3 17 15,6-5-3-15,3 2-1 16,6 1-11-16,0-1-5 16,0 1 0-16,2-6-12 0,4 5-4 15,-6-5-41-15,-3 0-15 16,-3 0-12-1</inkml:trace>
  <inkml:trace contextRef="#ctx0" brushRef="#br0" timeOffset="39">19909 7006 136 0,'-3'5'52'0,"6"6"-28"0,-3 10-17 16,0-10 13-16,0 5 12 15,-3 10 9-15,0-2-1 16,0 0-2-16,0 0-21 16,0-1-6-16,0-1-3 0,0-4-4 15,3-5-3-15,-3-2 2 16,3-1 0-16,0-2-6 16,0-2 0-16,0-6-1 15,3-3-1-15,0-2-3 16,3-3-2-16,3-5 2 15,0 2 3-15,3 3 3 0,0 0 3 16,0 3-2-16,0 2 0 16,0 1 3-16,-3 2 3 15,-1 5 7-15,1 3 4 16,-3 0-8-16,0 2-2 16,-3 6-4-16,0-5 1 15,-3-1-7-15,3 1 1 16,-3-3-30-16,3-3-11 15,3-2-39 1,0-3-43-16,6 0 40 16</inkml:trace>
  <inkml:trace contextRef="#ctx0" brushRef="#br0" timeOffset="40">20165 7213 216 0,'-9'-8'82'0,"6"8"-44"0,-6 0-31 16,6 0 18-16,-6 2 0 15,-3 4 4-15,1-1-17 16,-1 3-9-16,0 0-3 16,3 2 1-16,0 6 4 0,3-3 0 15,3 1 0-15,3-4-3 16,3 1 1-16,0-3 2 16,6 0 2-16,6-3-6 15,-3-5 0-15,0-3-1 16,-1-2 0-16,-2-3 2 15,-3 0 1-15,0-2-1 0,-3-1 1 16,0 0-4-16,0 3 0 16,0 3 1-16,-3-3 0 15,0 6-3-15,0 2 2 16,0 5-1-16,3 5 0 16,0-2 2-16,3 3 0 15,-3 2 0-15,3-2 2 16,0-1-1-16,0 4-1 15,0-4-24-15,0-2-9 16,0-8-43-16,0 0-16 16,0-3-1-1</inkml:trace>
  <inkml:trace contextRef="#ctx0" brushRef="#br0" timeOffset="41">20260 7236 192 0,'3'14'74'0,"-3"-4"-40"0,18 3-16 16,-15-5 23-16,3 0-10 15,-3 0-3-15,0 0-14 16,-3-3-4-16,3-2-6 16,-3-3 2-16,6 3 0 0,0-3 4 15,0-3 4-15,0-2-8 16,-3-3-1-16,3-3-3 15,0-2-2-15,0 0-4 0,3 0-2 16,3 2 0-16,2 3 4 16,-2 3 1-16,3 2 3 15,0 6 10-15,-3 5 7 16,0 5-8 0,-3 5-3-16,-3 1-5 0,0-3 0 15,0 5-24-15,-3-5-11 16</inkml:trace>
  <inkml:trace contextRef="#ctx0" brushRef="#br0" timeOffset="42">15022 7633 168 0,'-3'-2'66'0,"3"2"-36"0,-3 0-22 0,3 0 16 16,-3 2-1-16,-3 4 1 0,0 1-7 16,-3 4 0-16,-3 2-10 15,3 6 0-15,0 2 0 0,3 3 1 16,3 0 2-16,6-6 1 15,3 3 1-15,3-7-4 16,3-7 0-16,0-1-1 16,3-9 1-16,0-2-2 15,-1-6 1-15,-2 1-6 16,-3-4-3-16,-3-1 5 16,-6-1 5-16,-3 0-6 15,0-3-1-15,-3 6-1 0,-3 2 0 16,0 1-5-16,1 2 1 15,-1 3-27-15,3 2-9 16,3 0-35-16,0 3-15 16,6 0-3-1</inkml:trace>
  <inkml:trace contextRef="#ctx0" brushRef="#br0" timeOffset="43">15150 7617 196 0,'-3'11'74'0,"3"-3"-40"0,6 5-42 0,-6-5 12 15,0 5 11-15,0 3 7 16,3 0 3-16,-3 3 0 0,0-6-14 16,0-3-4-16,0 1-3 0,0-3 4 15,0-3 3-15,0-2 0 16,0-3 1-16,0-3-6 15,0 1-2-15,-3-6-4 16,3-3-3-16,3 0 2 16,0 1 2-16,2-1 0 15,1 3-1-15,0 0 1 16,3 3 1-16,0 0-6 16,0 2-1-16,3 1-5 15,3 2 1-15,3 0-33 0,0 0-14 16,0 2-51-1</inkml:trace>
  <inkml:trace contextRef="#ctx0" brushRef="#br0" timeOffset="44">15474 7694 200 0,'0'3'74'0,"3"2"-40"0,3 3-29 16,-3-3 17-16,3 3-8 15,0-3 0-15,6 1-6 16,3-1 0-16,0 0-5 16,-4-5 3-16,1 0 0 0,0 0 2 15,-3-2 0-15,0-1 0 16,0-2 0-16,-6-1-2 16,0-1 1-16,-3-4-6 15,0 3-3-15,-3 0 3 0,-3 0 1 16,-6 3-3-16,-3 2-1 15,0 1 3-15,0 2 1 16,1 2 0-16,-1 4-2 16,3-1 3-16,0 3 0 15,3 0-4-15,0 2 1 16,3 6 4-16,3-3 5 16,3 1-5-16,3-4 0 15,3 6-2-15,3-3-2 16,0-2-10-16,9-3-4 15,0-3-28-15,-1-2-11 16,4-9-58 0</inkml:trace>
  <inkml:trace contextRef="#ctx0" brushRef="#br0" timeOffset="45">15727 7678 220 0,'-18'-8'82'0,"15"6"-44"0,0-1-22 16,3 3 24-16,-3 0-12 16,0 0-4-16,-3 3-13 15,0-1-5-15,-3 6-4 16,1 0-4-16,-1 3 1 0,-3 2-1 16,6 3 0-16,3-3 2 15,0-2 0-15,3-1-3 16,3-2 2-16,0-3 1 0,6-2 0 15,3-3-5-15,-4-3 1 16,1-2-3-16,6 0 0 16,-3 0 4-16,-3-1 3 15,-3 1 1-15,0 2-1 16,-3 3 1-16,-3 0 1 16,-3 6 1-16,0 4 1 15,0 1 0-15,0 10 2 16,3 0-1-16,0-2 0 15,0-1-6-15,6 1 1 16,0-3-2-16,0-6 0 16,0-2-18-16,6 0-7 15,-3-5-32-15,0-3-13 16,3-3-24-16</inkml:trace>
  <inkml:trace contextRef="#ctx0" brushRef="#br0" timeOffset="46">15801 7721 220 0,'-8'0'82'0,"8"2"-44"0,0 1-44 16,0-3 12-16,0 5 0 16,0 3 6-16,0 0 7 15,0 3 5-15,2-1-12 16,1 6 0-16,0 5-1 0,0-10-9 15,3 2 0-15,0 0 2 0,0-5 2 16,0-8-5-16,0-2-2 16,0-6-5-16,0 0-1 15,0 0-1-15,-3-3 2 16,0 1 4-16,-3-1 3 16,0 0-2-16,0 3-2 15,0 1-1-15,3 1 3 16,-3 4-5-16,0 2 2 15,0 0 4-15,3 5 2 16,-3 0-3-16,3 3 1 16,0 5 0-16,3 1 0 15,0-4-18-15,3 3-5 16,0-7-35-16,0-4-13 16</inkml:trace>
  <inkml:trace contextRef="#ctx0" brushRef="#br0" timeOffset="47">16066 7713 224 0,'-12'-6'85'0,"7"9"-46"0,-16 0-32 16,15 5 18-16,-6-3-11 16,0 0-1-16,0 3-5 15,3 3-3-15,0-1-2 16,0 1 4-16,3-3 3 0,3 5 3 15,3 0-4-15,3-5-1 16,3 0-6-16,3-8-2 16,6-3-9-16,0-2-2 15,0 0-3-15,-3-3 1 16,0 0 2-16,-3 3 5 16,-4-1 3-16,1 4 2 15,0-1 3-15,-6 3 3 16,0 0-4-16,3 5-1 15,3 1 0-15,-3 4 2 16,3 6-1-16,0-3-1 16,0-2 1-16,-3-3 1 15,3 0-14-15,0-3-5 0,0-2-46 16,0-9-19-16,0-7-7 16</inkml:trace>
  <inkml:trace contextRef="#ctx0" brushRef="#br0" timeOffset="48">16135 7551 224 0,'-3'0'85'0,"6"6"-46"0,0 1-46 16,0 4 16-16,0 5 12 15,0 2 8-15,0 4-3 16,-3 1-3-16,0 4-13 15,0-1-6-15,0 11-1 0,0-8-9 0,3-2-1 16,0-3-31-16,0-8-13 16,3-6-62-1</inkml:trace>
  <inkml:trace contextRef="#ctx0" brushRef="#br0" timeOffset="49">16403 7522 232 0,'-3'3'88'0,"3"5"-48"0,3 5-49 16,-3 5 14-16,0 1 15 15,0 2 8-15,-3 3 0 16,0 2-2-16,0 1-14 16,0-1-8-16,3 6-2 0,0 0-11 15,0-8-4-15,0-6-33 16,-3-2-13-16,3-5-53 16</inkml:trace>
  <inkml:trace contextRef="#ctx0" brushRef="#br0" timeOffset="50">16272 7713 276 0,'3'-6'104'0,"6"4"-56"0,6-4-54 0,-4 6 17 16,4-2-9-16,3-1-2 15,6 0-13-15,-3 1-4 16,3-1 9-16,-4 1-21 0,-2 2-7 16,-3 2 14-16,-6 3 7 15,-3 3 21-15,-3 3 8 16,-3 7 11-16,-3-2 7 16,6 3-13-16,0 5-3 15,3-3-6-15,3-5-1 0,3-3 6 16,0-2 4-1,0-6-3-15,3-8-1 0,-1 1-3 16,-2-9 0-16,-3-2-4 16,0 0-3-16,-6-3 0 15,-3 0-1-15,-3 0-2 16,-3 0-2-16,0 3 3 16,-3 2 0-16,0 1-21 15,0 2-10-15,4 2-17 16,-1 4-5-16,0 2-55 15,3 2-43 1,3 1 59-16</inkml:trace>
  <inkml:trace contextRef="#ctx0" brushRef="#br0" timeOffset="51">16691 7906 244 0,'-3'16'90'0,"3"-3"-48"0,-8 5-40 0,5-10 17 16,-6 3-26-16,-3-1-9 15,-3 6-91-15,0-2-40 16</inkml:trace>
  <inkml:trace contextRef="#ctx0" brushRef="#br0" timeOffset="52">18224 7694 172 0,'-6'-5'66'0,"3"2"-36"0,-3-2-18 15,4 5 21-15,-4 0-8 16,0 0 0-16,-3 3-8 16,0 2 0-16,-3 3-10 15,0 2-2-15,3 6 1 0,0 0-5 0,3 0-1 16,3 5 0-16,3 3 2 16,6-6 1-16,6-2 1 15,3-2 2-15,0-7 3 16,0-7-2-16,3-2 1 15,2-9-1-15,-8-2 1 16,-3 0-2-16,-3-3 1 16,-6 0-2-16,-3 0 2 15,0 0-6-15,-3 0-1 16,0 3 2-16,0 0 3 16,0 5-15-16,0 3-8 15,3-1-24-15,0 4-9 16,3 2-30-1,0 0-51-15,12 2 35 16</inkml:trace>
  <inkml:trace contextRef="#ctx0" brushRef="#br0" timeOffset="53">18355 7702 176 0,'9'19'66'0,"-6"-4"-36"0,6 4-18 16,-3-8 19-16,-3 2-3 15,0 0 3-15,0-2-13 16,0-3-3-16,0-1-9 16,0-1 0-16,-3-4 4 0,0-2 5 15,0-5 5-15,0 0-6 16,0-6-3-16,0 1-4 0,0-4 0 16,3-1-4-16,0-1-2 15,3 0-3-15,0 3 1 16,6-1-4-16,6 6 1 15,-4 3-9-15,1 2-2 16,0 3-36-16,0 3-17 16,3 2-46-1</inkml:trace>
  <inkml:trace contextRef="#ctx0" brushRef="#br0" timeOffset="54">18808 7710 192 0,'-3'0'71'0,"9"3"-38"0,-9-1-12 16,6 4 25-16,0-1-17 15,3 0-6-15,0 0-12 16,3 1-3-16,-1-1-4 0,1 0-1 16,0 1 1-16,0-4-2 0,6-4 3 15,-3-1 1 1,0-2 0-16,-3-1-1 15,-3 1-3-15,-3-3 1 16,-6 0 0-16,-3-2 1 16,0 2-2-16,-3 0 1 15,0 5-7-15,-3 0 1 16,-3 3-4-16,0 3 2 16,1 2 3-16,-1 3 3 15,0 6-2-15,0-1 0 16,3 0 3-16,9 0 3 15,3 3 0-15,0 3 2 0,3-1-4 16,3 1-2-16,0-3-5 16,9-3 0-16,-3-3-29 15,3-4-11-15,2-6-52 16,13 2-50 0,-3-12 53-16</inkml:trace>
  <inkml:trace contextRef="#ctx0" brushRef="#br0" timeOffset="55">19073 7697 184 0,'0'-11'68'0,"0"9"-36"0,0-1-9 16,0 3 24-16,-3 0-18 0,-3 3-3 15,0-1-12-15,-3 3-1 16,-3 3-8-16,0 3-3 0,-3 5 1 15,0 0 2-15,-3 0 2 16,4-1 1-16,8 1 0 16,3-2-7-16,3-4 0 15,6-2-1-15,3-3 0 16,2-7-3-16,1-4 2 16,0 1-4-16,0-3-1 15,0 0 3-15,-3 0 1 16,0 0 2-16,-3 3 2 0,0 2-1 15,0 1 2-15,-6 2-2 16,3 2-1-16,-3 6 3 16,0 14 0-16,0 1 3 15,0 4 1-15,0-1 1 16,3-2 0-16,0 0-7 16,3 0 0-16,0-6-3 15,0-2 0-15,0-3-9 16,-1-7-5-16,1-6-25 15,0-3-11-15,0-2-66 16</inkml:trace>
  <inkml:trace contextRef="#ctx0" brushRef="#br0" timeOffset="56">19147 7736 208 0,'0'-2'77'0,"0"4"-42"0,0 1-34 0,0-3 14 16,3 5 3-16,3 1 6 16,0 2-4-16,0 2 0 15,0 1-11-15,3 2-3 0,0-2-2 16,0 2-2-16,0-3 1 16,0-4-2-16,-1-6-1 15,1 0-2-15,0-6 1 16,0-2-4-16,-3-2 1 15,-3-1 2-15,0 1 1 0,0-1 1 16,-3 1 2-16,0 2-1 16,0 0-1-16,0 2 1 15,0 4 1-15,0 2-1 16,0 0-1-16,3 5 3 16,-3 0 0-16,0 3-1 15,3 0-2-15,0 5-6 16,0-7-4-16,3-1-25 15,0-2-12-15,0-3-51 16,3-3-31 0,9-2 59-16</inkml:trace>
  <inkml:trace contextRef="#ctx0" brushRef="#br0" timeOffset="57">19451 7670 252 0,'-9'-2'96'0,"3"4"-52"0,0 4-34 0,0-1 23 15,-3 0-20-15,-6 3-5 16,3 5-1-16,0 3 0 16,3-3-3-16,3 1-1 0,0-1 3 15,3-3-1-15,3-2 0 16,6 3-3-16,0-8-2 16,6-3-4-16,0-3 0 15,0-2-5-15,-3-1 1 16,0-2 2-16,-3 3 1 15,0 0 0-15,0 0 4 0,0-1 0 16,-3 4 1-16,-3 2 0 16,0 0 2-16,3 5-1 15,3 0 2-15,0 3 0 16,0 0 1-16,3 5-5 16,-1 1 1-16,1 1 0 15,0-1 2-15,0-4-17 16,0-7-6-16,0-3-28 15,0-8-9-15,0-3-46 16</inkml:trace>
  <inkml:trace contextRef="#ctx0" brushRef="#br0" timeOffset="58">19594 7559 228 0,'-3'0'85'0,"3"3"-46"0,3 15-46 0,0-7 16 16,-3 2 12-16,0 0 8 16,3 6-6-16,0 2-3 15,-1 3-11-15,1 0-4 0,0 7-1 16,-3 1-2-16,6-8-2 16,0-3-13-16,0-5-4 15,6-5-106 1</inkml:trace>
  <inkml:trace contextRef="#ctx0" brushRef="#br0" timeOffset="59">19969 7498 220 0,'0'3'82'0,"0"5"-44"0,0 5-33 15,3-5 17-15,-3 13 5 16,0 0 8-16,0 3-12 16,0 3-5-16,-3 2-11 15,3-3-3-15,0-2 0 0,0 0-5 16,0-6-1-16,-3 4-50 15,3-7-77 1</inkml:trace>
  <inkml:trace contextRef="#ctx0" brushRef="#br0" timeOffset="60">19793 7697 316 0,'-15'-6'118'0,"18"6"-64"0,-3 0-48 0,0 0 28 16,0 0-11-16,6 0 1 0,6-2-11 15,6-1-5-15,6-2-5 16,2-3-5-16,7 0 1 0,0 3 1 16,3-1 0-1,2-2-22-15,-2 1-10 0,-3 1-50 16,-3 4-20-16,-7-1-24 15</inkml:trace>
  <inkml:trace contextRef="#ctx0" brushRef="#br0" timeOffset="61">20144 7660 248 0,'-9'2'93'0,"6"1"-50"0,3 8-39 0,0-3 21 15,-6 2 1-15,9 3 5 16,-3 6-11-16,3-3-4 16,3 2-9-16,3 1 2 0,3 2 1 15,3-5-1-15,0-6 0 16,9-7-3-16,3-8 1 16,-4-3-6-16,-5-3-3 15,-3-2 9-15,-3 0 5 16,-6 0 1-16,-9-3 0 15,-9 2-1-15,-3 1 2 16,-3 0-12-16,-3 5-5 16,1 3-26-16,2-1-11 15,3 4-45-15,6 4-19 16,3-2-27-16</inkml:trace>
  <inkml:trace contextRef="#ctx0" brushRef="#br0" timeOffset="62">9958 8615 184 0,'-5'0'68'15,"5"0"-36"-15,0 0-22 0,0 0 20 0,0 0-9 16,0 0-2-16,0 0-11 16,2 2-5-16,1 4-2 15,3-1-1-15,0 3 0 0,0-3 0 16,0-2 2-16,3 0-1 15,0-1-1-15,0-2 1 16,0 0-1-16,-3 0 2 16,6-2 3-16,-3-4-2 15,0 1 0-15,-3-3 3 16,0 3 1-16,-9-3-1 16,0 0-1-16,0 3-3 15,0-1-2-15,-3 1-2 0,0 0 1 16,-3 2 3-16,0 0 3 15,-3 3-4-15,0 0-1 16,0 6 2-16,0-1 3 16,0 3-2-16,3 3-2 15,1-1 0-15,2 6-1 16,0-3 2-16,3 6 1 16,3-3-1-16,3 5-2 15,3-3 1-15,3-2 1 16,2-3-3-16,4-2 0 15,0-3 1-15,6-5 2 16,3-3-14-16,0 0-7 0,-1-8-21 16,-5 0-8-16,0-6-53 15</inkml:trace>
  <inkml:trace contextRef="#ctx0" brushRef="#br0" timeOffset="63">10241 8578 172 0,'-3'-5'66'0,"6"5"-36"0,-3-3-18 0,0 3 19 15,0 0-3-15,0-3 1 16,-3 1-8-16,0 2 0 16,0 0-12-16,-3 0 1 0,-3 2 3 15,0 4-9-15,1 1-2 16,-4 7 0-16,3-1 1 15,3 3-4-15,0 2 1 16,3 1-2-16,3-3-2 0,0 2 0 16,6-2 0-16,3-5 5 15,0-6 1-15,0-5-5 16,0 0-2-16,2-8-5 16,-2 0-1-16,0-2 3 15,-3-1 5-15,0 0 2 16,0 1 3-16,-3-1-1 15,0 1-1-15,-3 2 1 16,0-3-1-16,3 6 0 16,-3-1 0-16,0 4-3 15,0-1 2-15,0 3 3 16,0 0 1-16,0 5-1 16,0 6 1-16,0 5 0 15,0 8 3-15,0 2-1 0,-3 3 2 16,3 3-4-16,0 0 0 15,0-6-3-15,0 3-1 16,6-2-1-16,3-3 0 16,-3-6-7-16,6-2-4 15,-3-5-22-15,0-9-10 16,0-10-58 0</inkml:trace>
  <inkml:trace contextRef="#ctx0" brushRef="#br0" timeOffset="64">10366 8594 164 0,'-6'-8'63'0,"6"5"-34"0,-3 3-21 15,3 0 18-15,0 0-6 16,0 3-2-16,-3 2-8 15,3 6-4-15,0 2-3 16,0 0 0-16,0 11 2 0,0-6 0 16,3 6 2-16,0-3-4 15,3-5-2-15,0-3 0 16,0-5-1-16,0-2 0 16,0-9 2-16,0-8-1 15,0 1-1-15,0-3 1 0,0-1 1 16,0-1-1-1,-3-1 2-15,-3 0-2 0,0 0 2 16,0 0 7-16,0 5 5 16,0 4-3-16,0 1-2 15,0 4-8-15,0 2-1 16,0 5-1-16,0 5 2 16,0 1-3-16,3 5 0 15,0 2 1-15,3 6 2 16,0-3-3-16,0-2 0 15,0-3-26-15,2-6-11 16,7-4-45 0,6-14-48-16,0-8 40 15</inkml:trace>
  <inkml:trace contextRef="#ctx0" brushRef="#br0" timeOffset="65">10643 8573 220 0,'-9'-8'85'0,"3"8"-46"0,-3-3-30 15,6 3 19-15,-3 3-1 16,-9-1 1-16,-2 4-15 16,2 1-6-16,0 4-4 15,3 2-5-15,3 0 1 0,0 1 1 16,3 2 0-16,3-3-3 16,3 3 2-16,6-6 1 15,0 1 2-15,6-6-1 0,0-5-1 16,0-2 1-16,0-4-1 15,0-2-3-15,-4-2 2 16,1 2 1-16,0 0 2 16,-3 3-3-16,0 2-2 15,0 3 2-15,0 5 0 16,0 3-2-16,-3 5 2 16,0 1 1-16,0 1 0 15,3 1 0-15,0-5 0 16,-3-3-3-16,3-3 2 15,-3-2-23-15,3-16-51 16,-3-1-1-16,3-4-18 16</inkml:trace>
  <inkml:trace contextRef="#ctx0" brushRef="#br0" timeOffset="66">10700 8403 184 0,'-6'0'71'0,"6"5"-38"0,0-5-36 16,0 3 11-16,3 2 13 16,0 6 9-16,0 5 2 15,-3 2 1-15,0 6-18 16,0 5-2-16,0 6-2 0,0-4-2 16,0 12 0-16,0-6-8 15,3-5 0-15,0-6-1 16,5-2 0-16,-2-6-29 15,0-4-10-15,0-4-144 16,3-12 62 0</inkml:trace>
  <inkml:trace contextRef="#ctx0" brushRef="#br0" timeOffset="67">10994 8395 156 0,'0'-8'57'0,"0"6"-30"0,0 4-25 16,0-2 14-16,0 0 3 16,0 6 3-16,0 2 2 15,0 5 2-15,3 8-14 16,-3 3 6-16,0 2 3 0,0 6-5 16,0 0-1-16,-6-1-9 15,6 4-4-15,0 5-4 16,0-11 1-16,0-6-30 15,0-4-12-15</inkml:trace>
  <inkml:trace contextRef="#ctx0" brushRef="#br0" timeOffset="68">10854 8573 260 0,'-17'0'96'0,"17"0"-52"0,0 0-54 0,0 0 16 16,5 0-4-16,7-3 1 15,3 0 1-15,3 1 0 0,6-1-2 16,9-2-4-16,-4 2-1 0,-2 0-25 16,0 3-11-16,-6 0-27 15,-3 0-48 1,-6 3 24-16,-3 2 202 31,-6 19-43-15,-3 0-8-16,3 5-31 15,0 3-18-15,2-6-3 16,1-2-1-16,3-3-4 16,3-5 4-16,12-5 2 0,-3-6 6 15,0-10 4-15,0-11-6 16,-4 0-1-16,-2 0 2 15,-6-2 0-15,-3-1 0 16,-3 0 4-16,-6 4-5 0,0-4 0 16,-6 6-8-16,0 2-4 15,-9 3-23 1,4 3-27-16,2 5-10 16,3 3-76-1</inkml:trace>
  <inkml:trace contextRef="#ctx0" brushRef="#br0" timeOffset="69">11387 8768 228 0,'0'32'85'0,"0"-19"-46"0,0 1-43 0,0-7 13 0,-6 4-10 15,-3 2-1-15,-3-2-96 16,1 5-42-16</inkml:trace>
  <inkml:trace contextRef="#ctx0" brushRef="#br0" timeOffset="70">12658 8533 100 0,'0'-5'38'0,"0"2"-20"0,3-10-1 0,0 10 16 15,0 0-2-15,0 1-1 16,-3-1-1-16,3 6-1 15,0 2-15-15,0 0 5 0,0 3 5 16,-3 3-3-16,0 5-2 16,0 2-6-16,-3 1 0 15,3-1-1-15,-3-2 1 16,0 0-4-16,3-5 0 16,0-3-5-16,0-3 0 15,0-3 1-15,0-2 0 16,0-2-2-16,0-6 1 15,3-5-7-15,0-6 1 0,3 3 1 16,3 0 1-16,3 1-2 16,0-1 0-16,0 2-1 15,0 4 3-15,2 5-2 16,1 2 1-16,3 3 2 16,0 3 0-16,-3 4 6 15,-3 7 6-15,-3 2-2 16,-3 2 2-16,0 1-9 15,-3-1-2-15,3 1-1 16,-3-6 0-16,0-3-20 16,0-4-9-16,-1-4-18 15,4-4-9-15,3-4-38 16,0-1-37 0,3-7 50-16</inkml:trace>
  <inkml:trace contextRef="#ctx0" brushRef="#br0" timeOffset="71">12971 8522 216 0,'-3'0'82'0,"0"3"-44"0,3 0-31 0,0-3 20 16,0 5-5-16,0 3 1 15,0 5-6-15,0 3 0 16,0 2-10-16,3 4 2 0,3-4 4 16,3 6-3-16,3-6 0 15,-1-4-2-15,4-9 2 16,0-5-3-16,0-3-2 0,0-5 2 15,-3-2 0 1,-3-3-3-16,-3-3-1 0,-6-3 3 16,-3 6 1-16,-3 0-3 15,-3 2-1-15,-3 1-3 16,-3-1-3-16,0 3-5 16,0 3-2-16,3 2-17 15,4 0-8-15,2 1-25 16,3-1-12-16,3-5-44 15</inkml:trace>
  <inkml:trace contextRef="#ctx0" brushRef="#br0" timeOffset="72">13209 8319 260 0,'-3'-19'96'0,"6"38"-52"0,0-9-47 0,-3-5 19 16,0 3 3-16,0 6 6 15,0 4-9-15,0 11-2 16,0 0-8-16,-3 3-2 0,3 5 2 16,-3 0-3-16,3-5-2 15,0 2-3-15,0-2 1 16,0-3-28-16,0-13-13 16,0-3-29-16,0-5-11 15,0-13-16 1</inkml:trace>
  <inkml:trace contextRef="#ctx0" brushRef="#br0" timeOffset="73">13090 8517 304 0,'-12'-3'115'0,"12"-7"-62"0,3 2-62 15,0 5 20-15,3 3-6 16,6-5 4-16,3-3-6 15,5 0-4-15,7 3 0 16,3-1-2-16,3 4 1 0,-4-1-49 16,1 3-20-16,0 0-49 15</inkml:trace>
  <inkml:trace contextRef="#ctx0" brushRef="#br0" timeOffset="74">13524 8565 220 0,'-6'5'85'0,"6"-2"-46"0,3 2-37 0,0-3 19 16,3 4-9-16,0-4 1 0,3 4-8 16,0-4-3-16,0 1-1 15,3-3 3-15,0 0 5 0,-3-3-1 16,0 1 1-16,0-4-5 16,-3 1-1-16,0-3 1 15,-6 0 0-15,0 0-2 16,-3 3-2-16,-6 0 1 15,-3-1-1-15,0 4-3 16,0-1 2-16,-3 3-1 16,3 3 0-16,-3 2 2 15,0 0 0-15,-2 3 0 16,8 3 2-16,-3 2-1 16,9 3 2-16,3 0-2 0,6-3 2 15,0 3-4-15,0 2 0 16,3-2-6-16,2-2 0 15,4-6-35-15,3-8-14 16,3-6-51 0</inkml:trace>
  <inkml:trace contextRef="#ctx0" brushRef="#br0" timeOffset="75">13768 8535 240 0,'-8'-7'90'0,"-4"7"-48"0,3-3-34 0,3 3 21 16,0 0 5-16,-3 3 3 0,0-1-13 16,-3 1-6-16,-3 2-11 15,0 3-7-15,-3 5-3 0,1 6 2 16,2-1 2-16,3-2-2 16,3 0 0-16,6 0-4 15,3-5-1-15,3-4-4 16,3-1 1-16,3-4-6 15,3-2-3-15,0-5 3 16,-1 0 4-16,4-3 6 16,0 0 3-16,-3 0 2 15,-3-3 2-15,-3 6 3 16,0 2 2-16,-3 3 1 16,-3 6 0-16,-3 2 2 15,0 8 1-15,0 5-1 0,0 11-1 16,0-1-1-16,0 1 2 15,0 2-7-15,3-4-2 16,0-1-1-16,3-6 2 16,0-4-14-16,6-6-7 15,3-5-26-15,0-11-8 16,0 1-50 0,3-9-41-16,-4-2 58 15</inkml:trace>
  <inkml:trace contextRef="#ctx0" brushRef="#br0" timeOffset="76">13828 8549 208 0,'-9'0'79'0,"6"2"-42"0,3 4-43 15,0-1 14-15,0 6 6 16,0 2 8-16,0 3-5 16,0-1 1-16,3 4-11 15,0 0-2-15,0-1 1 0,3 1-1 16,0-4 0-16,3-4-3 0,-3-8-2 16,3-3-4-16,-3-6 0 15,0-2 0-15,0-2-1 16,0-3 1-16,2-3 0 15,1 0 0-15,-3 0 3 16,-6-3 0-16,6 9 1 16,-9-1 0-16,6 6 2 15,0 0-3-15,0 5 0 16,0 2 3-16,0 6 1 16,3 3-1-16,0 2-2 15,0 3 1-15,3-3 1 16,0 3-12-16,0 0-6 15,0-5-40-15,3-3-16 16,3-11-16-16</inkml:trace>
  <inkml:trace contextRef="#ctx0" brushRef="#br0" timeOffset="77">14135 8562 244 0,'-12'-5'90'0,"9"5"-48"0,-6 0-31 15,6 2 21-15,-6 4-15 16,0 2-2-16,-6 2-9 16,6 3-2-16,0 3-2 15,3 0-2-15,0 3 1 0,6-6-1 16,3 3 0-16,3-3 2 16,0-2 3-16,0-9-4 0,3-2-1 15,3 0-2-15,-3-2 0 16,0-4 0-16,-3-2 0 15,0 0 2-15,0 3 0 16,-3 0-3-16,0 2 2 16,0 3-1-16,-3 0 0 15,3 5 2-15,-3 1 2 16,3 7-3-16,0 0 0 16,0 3 1-16,-1 0 0 15,1-3-3-15,3-2 0 16,0-3-29-16,9-8-104 31</inkml:trace>
  <inkml:trace contextRef="#ctx0" brushRef="#br0" timeOffset="78">14277 8408 252 0,'-3'3'93'0,"6"8"-50"0,0 5-37 16,-3-6 20-16,3 6-5 16,-3 3 2-16,3 4-7 15,-3 6-1-15,3 3-9 16,-3 0-2-16,3 5 2 0,0-8-10 16,0-2-2-16,0-4-26 15,-3-4-11-15,3-6-53 16,3-2-56-16,0-6 49 15</inkml:trace>
  <inkml:trace contextRef="#ctx0" brushRef="#br0" timeOffset="79">14629 8379 212 0,'0'6'82'0,"-9"7"-44"0,6 0-33 0,6-2 19 0,-6 10-2 16,0 0 4-16,0 3-10 16,-3 2-2-16,0 6-8 15,0-3-2-15,0 6 0 0,0 4-24 16,0-7-9-16,-3-6-39 15,3-4-14-15,0-9-10 16</inkml:trace>
  <inkml:trace contextRef="#ctx0" brushRef="#br0" timeOffset="80">14438 8583 312 0,'-9'-3'115'0,"12"3"-62"0,3 0-62 0,0 0 18 15,3-2-5-15,6-1 2 16,6 1 0-16,3-1-1 16,2-2-3-16,7-1-10 0,0 4-3 15,0 2-43-15,-7 0-19 16,1 0-44-1</inkml:trace>
  <inkml:trace contextRef="#ctx0" brushRef="#br0" timeOffset="81">14724 8665 240 0,'-15'16'90'0,"12"5"-48"0,9 11-45 0,-3-22 16 0,3 1-7 15,3-3 1-15,3-3 5 16,3-2 2-16,3-3-7 15,2-8-2-15,-2-8-1 0,-3 0 2 16,-3 0 3-16,-3-2 9 16,-3 2 6-16,-9 0-2 15,-6-2 1-15,-3-1-6 16,-3 6-2-16,0 0-18 16,0 2-5-16,1 3-30 15,2 3-11-15,0 5-40 16,6 0-19-16,3 2 5 15</inkml:trace>
  <inkml:trace contextRef="#ctx0" brushRef="#br0" timeOffset="82">10191 9684 148 0,'0'0'57'0,"0"-6"-30"0,0 4-12 0,0 2 20 16,-3 0-6-16,0 0-2 15,0 0-9-15,-3 0-3 16,0 0-9-16,-3 2-4 0,3-2 1 15,-15 8 0 1,3 6 1-16,0-1 0 16,0 5-5-16,4 6 1 15,2 0 2-15,6-3 1 16,3 0-4-16,6-2-1 16,6-1 1-16,6-4 2 15,2-4 2-15,4-5 3 16,0-2-5-16,3-6-3 15,-3-4 1-15,-3-4 0 16,-4-5 1-16,-2-2 0 0,-3-1 0 16,-3 1 2-16,0 2-3 15,-3 0 0-15,-3 3 5 16,0 2 2-16,-3 3 0 16,0 0 1-16,0 3 0 15,0 5 3-15,3 2-7 16,0 6-4-16,3 6 0 15,0 4 0-15,0 1-2 16,0-1 2-16,3 1 1 16,3-1 2-16,0-2-17 15,0-3-4-15,0-2-40 16,0-6-14-16,3-5-22 16</inkml:trace>
  <inkml:trace contextRef="#ctx0" brushRef="#br0" timeOffset="83">10351 9737 180 0,'0'5'68'0,"0"3"-36"0,0 2-29 0,0-4 17 16,0 7-3-16,0 3 1 15,0-3-5-15,0 0-3 16,0-2-5-16,0-3-2 0,0-3 1 15,0 0 0-15,0-5 2 16,0 0-1-16,0-13 0 16,3 0-3-16,0-3-8 15,3 0-1-15,0 3 3 16,3 0 2-16,0 2 4 16,0 3 1-16,3 3 1 15,0 5 2-15,3 3 1 16,-3 2 3-16,0 3-5 15,-4 5-3-15,1 0 1 16,0 3 0-16,-3-3-8 16,3-2-2-16,0 0-34 15,0-3-15-15,6-3-44 16</inkml:trace>
  <inkml:trace contextRef="#ctx0" brushRef="#br0" timeOffset="84">10741 9739 200 0,'-3'-5'77'0,"3"-3"-42"0,-15 8-23 0,12 0 19 15,-2 0-3-15,-1-3 3 16,-3 6-13-16,0 0-5 16,-3 2-8-16,0 3-4 0,0 3 0 15,3 4-4-15,0 1 0 16,3 0-1-16,0 0 0 15,6 0 3-15,6 0 0 16,0-3 1-16,3-2 2 16,3-6-3-16,0-2-2 0,3-6 2 15,3-5 2-15,-1-5 4 16,-2-6 2-16,-3 1-3 16,-3-1-1-16,0-5 1 15,-3-7 2-15,-3-6-3 16,-3 0 0-16,-6-1-1 15,0 4-2-15,0 5 1 16,-3 3-1-16,0 4 2 16,3 6 1-16,0 3-1 15,3 8 1-15,0 8-4 16,9 10 0-16,-3 5 3 16,6 19 3-16,0 0-4 0,0 0-1 15,0 3 0-15,0-3 2 16,0-5-1-16,0-3-1 15,3-5-13-15,0-6-4 16,0-2-42-16,0-5-16 16,2-3-35-1</inkml:trace>
  <inkml:trace contextRef="#ctx0" brushRef="#br0" timeOffset="85">10968 9866 196 0,'2'11'74'0,"10"2"-40"0,-6 6-27 0,-6-9 18 15,-3 3 2-15,0 1 4 0,-3-1-17 16,-2-2-8-16,-4-1-4 16,-6-2-62-16,-3 5-24 0</inkml:trace>
  <inkml:trace contextRef="#ctx0" brushRef="#br0" timeOffset="86">12727 9671 160 0,'0'0'63'0,"0"-3"-34"0,-3 3-34 16</inkml:trace>
  <inkml:trace contextRef="#ctx0" brushRef="#br0" timeOffset="87">12715 9665 346 0,'-9'6'52'0,"0"1"-22"15,-3 7-21-15,0 2-10 0,3 7-1 16,3 4 0-16,3-1 0 16,3-2-2-16,6-3 3 15,6-2 2-15,3-3 2 16,3-6 3-16,0-4 6 15,3-6 2-15,2-6-3 16,-2-2-1-16,-3-5-4 16,-3-3 1-16,-3-2 0 15,-3-3 1-15,-3-1 0 16,-6 4 0-16,-6-1-4 16,-6 6-3-16,0-5-5 15,0 2 0-15,0 5-22 0,0 8-11 16,0 3-22-16,3 0-9 15,3 3-40 1</inkml:trace>
  <inkml:trace contextRef="#ctx0" brushRef="#br0" timeOffset="88">12914 9663 224 0,'3'5'85'0,"6"3"-46"0,-3 10-43 0,-3-7 13 16,3 2 1-16,0 0 4 16,0 3 1-16,-3 0 1 15,0-3-8-15,0 1-3 0,0-6 1 0,0 2-3 16,-3-5 0 0,0-5 8-16,0 0 4 0,0-8-5 15,0-2-5 1,3-3-4-16,6 2-3 15,0-2-1-15,0 0 2 16,2 2 2-16,1-10-2 16,3 5 0-16,0 3-1 15,3 2 0-15,0 3 0 16,0 8 0-16,0 0-40 16,-1 3-17-16,-2 5-56 15</inkml:trace>
  <inkml:trace contextRef="#ctx0" brushRef="#br0" timeOffset="89">13376 9850 264 0,'-3'14'101'0,"0"-6"-54"0,0 7-55 0,3-4 18 16,-3 2-3-16,-6 3 4 16,-6 0-9-16,-3 0-2 0,-3 5-70 15,-3-2-27-15</inkml:trace>
  <inkml:trace contextRef="#ctx0" brushRef="#br0" timeOffset="90">14950 9676 176 0,'0'10'68'0,"3"4"-36"0,-3 2-22 15,3-9 20-15,0 7-5 16,0 4 0-16,0-2-2 16,-3 0-3-16,0 0-10 15,0-6-2-15,0 1-1 0,0-3-3 16,0 0-1-16,0-3-1 15,0 0 1-15,0-5 2 16,0 0 4-16,0 0 2 16,0 0 1-16,0 0-2 15,0 0 1-15,0-10-2 16,0-1-5-16,0 1-2 16,0-4-1-16,3 1 1 15,3 0-1-15,0 0-1 16,3 0-2-16,0-1 1 15,3 1 1-15,0-5 0 16,2 2-3-16,4 2 2 16,0 4-1-16,0 2-2 15,0 11 5-15,0 2 3 16,0 3-1-16,-3 5-2 16,-4 0 2-16,1 6 0 0,-3-1-1 15,-3 3-2 1,0 1 1-16,-3-4 1 15,0-2-3-15,0-3-2 0,0-2-25 16,0-1-11-16,0-4-44 16,3-1-17-16,9-2-3 15</inkml:trace>
  <inkml:trace contextRef="#ctx0" brushRef="#br0" timeOffset="91">15376 9710 284 0,'-15'0'107'0,"12"3"-58"0,0 0-53 16,3-1 18-16,-3 3-4 0,0 1 1 15,0 2 1-15,0 0 0 16,3 2-6-16,0 6-4 0,3 3 1 16,3-1 0-16,3-2 1 15,3-3 0-15,3-2 0 16,3-3 0-16,2-3 2 15,-2-2 1-15,0-3 1 16,0-3 0-16,-3-10 0 16,3 2-2-16,-9-2 1 15,-6-3-2-15,-3 0 2 16,-6 0-4-16,-3 3 0 16,-6 0-1-16,-3 0-2 0,-3 5-17 15,0 2-6-15,3-1-18 16,4 4-4-16,5 0-31 15,3 3-12-15,6 0-19 16</inkml:trace>
  <inkml:trace contextRef="#ctx0" brushRef="#br0" timeOffset="92">15608 9414 296 0,'-3'-5'110'0,"6"7"-60"0,0-2-58 16,-3 0 18-16,0 0-5 16,0 0 2-16,3 8 10 0,0 5 6 15,0 9-12-15,3 4-1 0,0 16 0 16,0 3-6-16,0-5 0 16,6 0-2-16,-6-3-2 15,0-3 1-15,-1-5-1 16,-2-5-5-16,0-3-1 15,-3-5-37-15,0-3-16 16</inkml:trace>
  <inkml:trace contextRef="#ctx0" brushRef="#br0" timeOffset="93">15409 9628 324 0,'3'0'123'0,"8"0"-66"0,10 0-58 16,-6 0 25-16,9 0-1 15,9 0 3-15,5-5-7 16,10 0-1-16,6-1-11 16,-1 1-2-16,1 0-1 0,-7-1-2 15,1 1 1-15,-6 0-35 16,-7 0-13-16,-5-1-79 15,-6 1-77 1,-6-3 66-16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50:25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4702 14377 128 0,'-3'-7'49'0,"0"7"-26"16,0-3-7-16,3 3 18 0,-3 0-5 15,-9 5 0-15,-3 0-7 16,-6 6-2-16,0 5-11 15,-5 18-3-15,-1 3-2 0,0 6 2 16,3 10 1-16,3 2 5 16,7 1 3-16,5-3-6 0,9 10-1 15,12-7-2-15,8-9-1 16,16-2-23-16,3-8-10 16,2-8-50-1,-2-10-60-15,-9-11 38 16</inkml:trace>
  <inkml:trace contextRef="#ctx0" brushRef="#br0" timeOffset="498.7537">5032 14698 220 0,'-9'18'82'0,"6"-15"-44"0,-9 15-33 0,6-7 19 16,-5 2-2-16,-4 6 2 16,0 2-13-16,0 3-7 15,0-3-2-15,3 5-2 0,3-5 2 16,-3 3-14-16,6-3-7 16,0-5-28-16,-3-5-12 0,1-11-38 15</inkml:trace>
  <inkml:trace contextRef="#ctx0" brushRef="#br0" timeOffset="710.9506">4827 14721 220 0,'0'0'85'0,"3"0"-46"0,12 3-35 15,-9 5 19-15,3 0 0 16,3 3 6-16,2 4-14 15,4 7-6-15,3-1-5 16,0 3-4-16,3-3 3 0,8 3-15 16,1-6-5-16,-3-2-42 15,-3-5-16-15,0-14-26 16</inkml:trace>
  <inkml:trace contextRef="#ctx0" brushRef="#br0" timeOffset="1067.5939">5586 14624 192 0,'0'-6'74'0,"3"9"-40"0,-6 2-22 16,6 0 19-16,-3 1-5 16,0 2-1-16,0 5-9 15,0 8-3-15,0 0-7 16,0 3-4-16,0 0 1 0,0 0-2 15,3-3 2-15,-3 0-9 16,3-5-1-16,0 0-36 16,-3-3-16-16,3-5-45 15</inkml:trace>
  <inkml:trace contextRef="#ctx0" brushRef="#br0" timeOffset="1263.5369">5473 14788 220 0,'-3'-3'82'0,"6"3"-44"0,6 0-40 0,-3 0 17 15,6 0 9-15,5 0 7 16,1 0-8-16,6 3 0 16,0-1-14-16,3 1-3 0,2 0-2 15,4-3-35-15,3 0-14 16,0 0-77-16</inkml:trace>
  <inkml:trace contextRef="#ctx0" brushRef="#br0" timeOffset="1814.9986">6574 14674 280 0,'-9'2'104'0,"12"-2"-56"16,0 6-54-16,0-4 30 15,6 14-1-15,-3 0-5 16,6 3-3-16,0-3-8 16,3-1-5-16,0 1-1 0,-1-2-1 15,-2-4 2-15,0-2-23 16,0 0-8-16,-3-3-24 15,0 1-8-15,-3-6-50 16,0 0-23 0,0-3 68-16</inkml:trace>
  <inkml:trace contextRef="#ctx0" brushRef="#br0" timeOffset="2026.9851">6818 14642 236 0,'-6'3'90'0,"6"2"-48"0,-3 6-42 0,0 2 18 16,-3 5 10-16,-3 6 7 16,-3 8-12-16,-2 5-3 15,-1 13-12-15,3-2-5 0,-3-3 0 16,3-3-4-16,-6-7 0 16,6-4 1-16,0-4 0 15,3-11-29-15,3-3-13 16,1-5-5-16,2-3-2 0,0-8-56 31</inkml:trace>
  <inkml:trace contextRef="#ctx0" brushRef="#br0" timeOffset="2357.9783">6958 14370 228 0,'3'-6'88'0,"3"6"-48"0,6 6-38 0,-3-1 19 15,3 8 4-15,9 6 7 16,5 18 0-16,1 2 1 15,-3 4-18-15,-3 7-2 0,-6 0 0 16,-9-5-5-16,-6 0 0 16,-15-3-4-16,-9 3-1 15,-9 0-19-15,-3-5-7 16,-8-5-41-16,5-6-16 16,3-8-47-1</inkml:trace>
  <inkml:trace contextRef="#ctx0" brushRef="#br0" timeOffset="4074.6425">7607 14330 132 0,'-3'-5'52'0,"3"5"-28"0,3 0-6 0,-3 0 18 16,0 0-12-16,0 0-1 16,0 0-4-16,0 0-3 15,0 0-8-15,0 5 4 0,0 0 1 16,3 3 5-16,-3 3 1 16,0-1-6-16,0 3-3 15,0 1-5-15,0-4-2 16,3 1-1-16,0-3-2 15,-3 0 1-15,3-3-1 16,-3 0-11-16,0-5-5 0,0 0 1 16,0 0 1-16,0 3 6 15,0-3 5-15,0 0 2 16,0 0 3-16,0 0-1 16,0 0 2-16,0 0-4 15,0 0-2-15,0 0-3 16,0 0 1-16,0 0 3 15,0 0 3-15,0 0 4 16,0 0 2-16,0 3 3 16,-3-1 4-16,0 4-4 15,-3 7 0-15,-3 0-2 16,-3 3 0-16,3-3-4 16,0 0-1-1,0 1 1-15,3-6-2 16,0-1-2-16,3-1 1 0,0-4 1 15,6 1-3 1,0-3 0-16,6-8 1 16,0-5-3-16,0 0 2 15,0-1-1 1,0 4-2-16,0-1 0 0,0 1 3 16,0-1 0-16,-3 0 3 15,0 4-3-15,0-1-2 16,-3 2 2-16,0 1 0 15,0 2 1-15,-3 3 2 16,0 0-1-16,0 0 2 16,3 6-2-16,0 2-1 0,0 0 3 15,0-1 0-15,3 7-1 16,-1 4 1-16,1-2-2 16,0-3 2-16,0-2-4 15,-3 0 0-15,0-4 1 16,0-1 2-16,0-1 1 15,-3-5 1-15,0 0-2 16,0 0 1-16,-6-5 0 16,0-3-4-1,0-5 1-15,-3-1 2 16,1 4 1-16,-1-1-1 16,0 1-2-16,0-1-2 15,-6 3 1-15,-3 0 1 16,3 3 2-16,3 0-3 15,3-1 0-15,0 4 1 16,0-1 0-16,3 0 0 16,3 1 0-16,1-1 2 15,7 0-3-15,-2 1 0 16,0-1 1-16,9 0-3 16,-3 1 2-1,0 2 1-15,0 0 2 16,3 2-3-16,-3 1-2 15,0 0 2-15,0-1 2 16,0 1-2-16,0 0 0 16,-3-3 3-16,0 0 1 0,0 0-1 15,-1-3-2-15,1-2 3 16,3-1 2-16,0-1-4 16,0-1-3-16,0 0 1 15,-3 0 2-15,0 0 0 16,0 2-1-16,-3 4-4 15,0-1 0-15,0 3-16 16,-3 0-4-16,0 5-43 16,0 1-17-16,-3-1-16 15</inkml:trace>
  <inkml:trace contextRef="#ctx0" brushRef="#br0" timeOffset="5559.1434">8202 14610 200 0,'-6'3'74'0,"6"-3"-40"0,0 5-22 15,0-5 21-15,0 0-10 16,0 0-1-16,6 3-2 16,0-3 2-16,6 0-12 15,9 0-3-15,3 0-1 0,0-3-3 16,2-2 0-16,-2 0-1 0,3 2-2 15,-3-5 1-15,0 5 1 16,-4 3-1-16,-2 0-1 16,-3 0-2-16,-6 8 1 15,-3 0 3 1,-15 0-1-16,0 3 2 16,-3 5 0-16,-6 8 1 15,-2-3-5-15,-1 0 1 16,-6 0-2-16,-3 3 0 15,6-3 2-15,4 0 2 16,2-2-1-16,6-3-1 16,3-3-2-16,3 0-1 15,9-2 2-15,6-1 0 0,3-2 1 16,6-3 2 0,-1-2-3-16,4 0 0 0,-3-3 1 15,0 0 0-15,-3 0-5 16,-3 0-1-16,6-6-57 15,-12 1-25 1,6-3-52 0,-12 0 39-16</inkml:trace>
  <inkml:trace contextRef="#ctx0" brushRef="#br0" timeOffset="5741.8622">8214 14766 240 0,'-9'-5'90'0,"12"8"-48"0,0-3-47 0,0 2 17 16,9-2 8-16,6 0 7 15,6 0-7-15,3 0-2 16,2-2-10-16,13-4-14 0,-3 1-4 16,5-8-118-1</inkml:trace>
  <inkml:trace contextRef="#ctx0" brushRef="#br0" timeOffset="6277.8642">9167 14724 220 0,'0'32'82'0,"3"-22"-44"0,12 6-29 0,-9-5 19 16,-4-1-3-16,1 4 0 15,0-1-12-15,0 0-3 0,-6-2-6 16,3-1-1-16,-3-2 1 0,0-2-9 16,1-1-2-1,7-5-62-15,1-5-22 16,0-3-43-1,0-3 43-15</inkml:trace>
  <inkml:trace contextRef="#ctx0" brushRef="#br0" timeOffset="6472.8251">9259 14576 228 0,'-3'-8'88'0,"3"5"-48"0,3 1-40 15,-3 2 18-15,0 0-8 0,0 0 2 16,0 0-9-16,0 0-2 16,0 5-1-16,0 3-11 15,3 0-3-15,0-3-37 16,0 0-17-16,3 3-19 16</inkml:trace>
  <inkml:trace contextRef="#ctx0" brushRef="#br0" timeOffset="6787.1996">9417 14650 192 0,'-3'0'71'0,"-9"0"-38"0,3 8-23 0,6-3 20 16,-6 1 2-16,-3-1 3 0,0 5-15 15,0 1-4 1,0 2-10-16,3-5-2 0,1 3 2 15,5-1-8-15,3 1 0 0,3-1 0 16,5 1 1-16,4 2 5 16,3 1 2-16,3-1 4 15,-6 0 4-15,-3 0 1 16,-6 0 3-16,-6 1-6 16,-9-1 1-16,-6-3-8 15,0-2-3-15,-3-2-32 16,1-1-15-16,-4-2-46 15,3-3-19-15,12-6 7 16</inkml:trace>
  <inkml:trace contextRef="#ctx0" brushRef="#br0" timeOffset="8291.6804">9899 14721 204 0,'-6'0'77'0,"6"3"-42"0,0 16-43 0,0-11 10 16,0 2 10-16,0 3 6 15,0 3 7-15,0 3 4 16,0-1-15-16,0 1-4 0,0-3 1 16,0-3-7-16,0 0 0 15,0-2 0-15,0-3 0 16,0-3 11-16,0-2 5 15,0-3-6-15,-3 0-1 0,0-3-1 16,0-2 0-16,3-3-2 16,0-6-1-16,0-1-3 15,0-1-1 1,3 0-3-16,3 0-2 0,3 0 3 16,3-2 2-1,0 2-7-15,3 0 0 0,2 8-2 16,1 3 2-16,0-1-15 15,0 4-3-15,0 4-14 16,3 1-7-16,-3 0-10 16,-1 2-6-16,-2 0 2 15,-3 0 4-15,-3 1 21 16,0-1 13-16,-3-2 24 0,0 2 10 16,-3 0 17-16,3 3 8 15,-3 0-11-15,3 0-4 16,0 0-6-16,0 0-2 15,3-3 1-15,0-2 2 16,3-3-8-16,-1 0-3 16,1-3-2-16,0-2-1 15,0 0-2-15,-3-1 1 16,-3 1-4-16,-6-3 0 16,-3 0-3-16,-3 3-1 15,-3 0-4-15,-3-1-1 16,-3 4 3-16,1-1 1 15,-7 3-1-15,3 5 2 16,-6 3-1-16,6 6 0 16,3 1 4-16,3 4 1 0,3-1 1 15,6 1 0-15,6-3 0 16,6 2 2-16,6-2-3 16,0-3-2-16,3-5-3 15,6-2 1-15,3-12-26 16,-1-2-9-16,1-2-42 15,0-3-17-15,3-3 1 16</inkml:trace>
  <inkml:trace contextRef="#ctx0" brushRef="#br0" timeOffset="8677.7379">10438 14756 236 0,'-15'-5'88'0,"6"5"-48"0,-3 2-36 0,6 1 21 16,-3 2-10-16,-3 0 0 15,0 6-5-15,0 0-1 16,0 4-5-16,4 1-5 0,-1 0-2 16,6-3 2-16,3-2 0 15,3-3 3-15,3-3 1 16,2-5-1-16,4-2-2 16,3-4-4-16,0-2 0 15,-3 0 0-15,0 0 2 16,-3 1 1-16,-3 1 3 15,-3 4 3-15,-3 2 2 16,-3 8-3-16,-3 5-1 16,0 5 3-16,-3 17 1 0,0-1-3 15,0 0-1-15,3-2-1 16,0-3 1-16,3-5-2 16,3 3 2-1,3-9 0-15,3-10-23 16,0-3-9-16,0 1-17 15,3-6-4-15,0-3-35 16,0-2-35 0,3-3 42-16</inkml:trace>
  <inkml:trace contextRef="#ctx0" brushRef="#br0" timeOffset="9067.9135">10491 14790 224 0,'-3'-8'85'0,"3"8"-46"0,0 3-43 0,0-3 13 16,3 5-1-16,-3 3 5 16,3 3 6-16,0 2 3 15,0 3-11-15,0 0 0 0,3-3 2 16,3 0-5-16,3 0-2 16,0-2-3-16,-3-6 0 15,3-5 0-15,0-2 1 16,0-4 0-16,-4-2 0 15,1-2-2-15,-3-3-2 16,-3-3-2-16,-3 0 1 16,3 3 3-16,-3 2 1 15,0 3 1-15,0 3 0 16,0 5-5-16,3 2-1 0,-3 6 3 16,0 3 3-16,3 2-1 15,0 0 0-15,0 1-1 16,0-1 1-16,3-3-9 15,0-2-1-15,3 0-31 16,-3-2-15-16,0-6-39 16,3-3-50-1,6-2 43-15</inkml:trace>
  <inkml:trace contextRef="#ctx0" brushRef="#br0" timeOffset="9251.4921">10786 14774 244 0,'-9'3'93'0,"12"0"-50"0,-3 7-50 16,0-2 16-16,0 3 5 0,0 2 8 16,0 3-5-16,3 0-2 15,-3-3-8-15,3 0-5 0,0-2-1 16,0-3-12-16,3-3-65 16,0-2-16-1,0-6-11 1</inkml:trace>
  <inkml:trace contextRef="#ctx0" brushRef="#br0" timeOffset="9397.3592">10756 14721 224 0,'-15'-2'85'0,"18"4"-46"0,-3 1-46 0,9-3-101 16,0 0 3-16,3 0 39 15,3 3 25-15</inkml:trace>
  <inkml:trace contextRef="#ctx0" brushRef="#br0" timeOffset="13710.0353">10914 14740 192 0,'0'-16'71'0,"0"29"-38"0,0-5-32 0,3-2 16 16,0 1 2-16,0 4 5 15,0 5-1-15,0 2-2 0,0 4-11 16,3-1 2-16,-3-3 2 0,0 3-5 15,0-2-3 1,0-6-1-16,-3-13 1 16,0 0 1-1,3-5 1-15,0-6 0 0,-3-2-7 16,0-3 0-16,3 0-1 16,0 0 0-16,5 1 0 15,1-1 0-15,3-3-3 16,3 6 0-16,0 2-1 15,0 3 3-15,0 3-13 16,0 3-6-16,0 2-22 16,0 2-11-16,-1 3-45 15,7 1-31 1,-12-1 58-16</inkml:trace>
  <inkml:trace contextRef="#ctx0" brushRef="#br0" timeOffset="17891.9397">11209 14819 80 0,'0'6'33'0,"0"-4"-18"0,12 1 4 0,-7 0 18 16,-5-3-5-16,0 0 1 16,6 2-9-16,-3-2-3 15,0 3-12-15,3-3-1 0,0 2-1 16,0 1 1-16,3 0 2 16,0-3 4-16,3 0 1 15,0-3-6-15,0-2-3 16,0 0-1-16,0-1-1 15,0-2 0-15,-4 0 0 16,1 0-5-16,-3 1-1 16,-3-1 3-16,-3 0 1 15,-3-3 0-15,-3 0-2 16,-6 4-2-16,1 1 1 16,-4 9-6-16,-3 2 0 15,-3 0 1-15,-6 3 3 16,3 3 2-16,7 0 3 0,2 2 1 15,3 0 1 1,3 3 0-16,3 0 2 0,3 2-1 16,9-2 0-16,9 3-6 15,0-3-1-15,5-6 1 16,4-2 2-16,0-8-22 16,0-3-11-16,0 1-69 15,2-6-34 1,4 0 69-16</inkml:trace>
  <inkml:trace contextRef="#ctx0" brushRef="#br0" timeOffset="18316.8267">11545 14766 168 0,'-9'-5'63'0,"3"5"-34"0,-3-3-21 0,6 3 16 16,-9 6-6-16,-6-1 0 15,4 3-13-15,-1 3-2 16,0 4-3-16,3 7 0 0,6-1 2 16,3 3-3-16,3-3-2 15,6 3 6-15,6-11 3 16,3-5-3-16,0-8 0 16,-1-3 3-16,1-5 1 15,0-2-6-15,-3-6 0 16,0-3 1-16,-3-2 1 0,-3-5-1 15,-3-6-2-15,-3-3 1 16,0-2 1 0,-3 3-3-16,-3 0 0 0,0-1 1 15,0 11 2-15,0 1 1 16,0 12 3-16,3 11-5 16,0 5-1-16,3 11 4 15,0 16 2-15,3 2 6 16,3 6 3-16,0 2-8 15,0-2-4-15,3 0 0 16,3-1 2-16,0-4-13 0,6-6-5 16,-4-5-105-1</inkml:trace>
  <inkml:trace contextRef="#ctx0" brushRef="#br0" timeOffset="19550.3381">9878 15076 128 0,'-3'0'49'0,"3"3"-26"0,0-3-23 16,0 0 13-16,0 0 0 15,0 0 4-15,0 0 6 16,3 0 3-16,0 0-13 16,3 0 3-16,0 0 2 0,3 0-8 15,0 0-3-15,3 0-4 16,3-3 0-16,0 3 2 15,2 0 4-15,1 0 2 16,0 0 3-16,0 0-3 16,6 3-1-16,0-3-4 15,-1 2-1-15,4-2 1 16,-3 3 3-16,3-3 0 16,-6 3 0-16,2-3-3 0,1 0-1 15,-3 2-1-15,0 1 2 16,3-3-1-1,0 2 0-15,-1-2 1 0,1 3 3 16,0 0-2-16,0-3-2 16,0 2 2-16,2 1 0 15,1 0-3 1,0-3-1-16,0 0 1 0,-3 0 2 16,2 0-1-16,4-3 0 15,0 3-1-15,-3-3 0 0,-1 1 0 16,4 2 0-16,0-3-2 15,0 3-2-15,0 0 1 16,-4 0-1 0,4 0 4-16,0 0 2 0,3 0 0 15,-7 0 1-15,1 0-2 16,0 0 2-16,-3 3-2 16,0-3 2-16,-1-3-2 15,4 3 2-15,0 0-2 16,0-3 2-16,0 1-2 15,-1-1 0 1,1 3-3-16,-3 0 1 0,0 0-2 16,-3 0 2-16,-4 0 0 15,1 0 3-15,0 0-3 16,0 0-2-16,0-2 0 0,-3-1-1 16,0 0 0-16,-3 1 0 15,-1 2-11-15,1-3-3 16,-3 0-22-16,-3 1-7 15,0-1-43-15,-6 3-20 16,0 0-30 0</inkml:trace>
  <inkml:trace contextRef="#ctx0" brushRef="#br0" timeOffset="21410.9014">12179 14782 200 0,'-3'6'74'0,"3"2"-40"0,0 5-24 15,0-3 17-15,0 4-11 16,0 1-2-16,3 1-6 16,0 0-3-16,0 3-2 15,0 5-5-15,0-6 1 0,3-2-12 0,0-3-5 16,-3-2-138-1,3-14 46 1</inkml:trace>
  <inkml:trace contextRef="#ctx0" brushRef="#br0" timeOffset="21592.0821">12179 14639 184 0,'-3'-8'68'0,"3"6"-36"0,3 4-46 0,-3-2 8 16,6 3-1-16,0 2 1 15,6 1-34-15,0 2-15 0,3-3-3 16,11 0 2 0</inkml:trace>
  <inkml:trace contextRef="#ctx0" brushRef="#br0" timeOffset="21832.4271">12471 14592 204 0,'-9'-11'77'0,"0"1"-42"0,-3 2-34 0,6 5 14 0,-3-5 3 15,-3 3 6-15,-6 2-2 16,3 11 1-16,0 3-12 16,4 2-9-16,2 8-2 0,3 16 0 15,3 3 0-15,3 5-3 16,6 2 2-16,0 6 3 0,3-5 1 15,2-8-4-15,-2-6 1 16,0-5-20-16,-3-8-9 16,0-7-67-1,3-9-45-15,-3-8 56 16</inkml:trace>
  <inkml:trace contextRef="#ctx0" brushRef="#br0" timeOffset="21997.3781">12265 14785 276 0,'-9'-5'104'0,"12"5"-56"0,3 0-56 0,0 0 16 16,6 0 3-16,6-3 7 15,6 0-7-15,0 3-3 16,2 0-5-16,1 0-7 0,0 3 0 16,3 0-80-16,5-1-35 0,1-10 13 15</inkml:trace>
  <inkml:trace contextRef="#ctx0" brushRef="#br0" timeOffset="35025.7752">13685 14163 160 0,'-3'0'60'0,"3"0"-32"0,3 3-11 16,-3-3 20-16,0 0-8 16,0 0-2-16,0 0-7 15,3 2 0-15,6 1-11 16,0-3-1-16,3 3 2 0,3-1-2 16,0 1 3-16,2 0-4 15,4-3 1-15,3 0-1 16,3 0 3-16,6-3-3 15,-1 3-2-15,4 3 0 16,0-1-1-16,0 1 2 0,2 0 1 16,7-3-1-16,-3 0-1 15,-1 0-3-15,4 0 1 16,0 0 0-16,-1 0 1 16,1-3 0-16,-1 3 0 15,1 0 0-15,3 0 0 16,-1 0 0-16,-2 0 0 15,0 0-2-15,-1 0-2 16,1 0-2-16,0 0 1 16,2 0 3-16,1 0 1 15,0 0-1-15,-4 0-2 0,-2 0 1 16,2 0 1-16,-2 0-3 16,3 0 0-1,-1 0 1-15,-2-3 0 0,3 1-3 16,-1-1 2-16,-2 0 5 15,0 1 2-15,2-1-2 16,1 0-3-16,-3 1 0 16,-1-1-1-16,1 1 0 15,3-1 0-15,5 0 0 16,-2 1 0-16,0 2 0 16,-1 0 2-16,4 0-3 15,-4 0-2-15,1 2 2 16,-3-2 2-16,2 0-5 15,-2 0 1-15,0 0 3 0,-1 0 4 16,1 0-1-16,0 0-2 16,2 3 0-16,-2-3-1 15,-3 0 2-15,2 0 1 16,4 0-4-16,-7-3 1 16,1 3-2-16,3 0-2 15,-1 0 3-15,-2 0 2 16,0 3-2-16,2 0 0 15,1-1 1-15,0-2 0 16,-1 3 2-16,4-3 1 16,3 0-8-16,-1 0-2 15,-2 0 8-15,-1 0 6 16,4 0-5-16,-6-3-1 16,-4 3-1-16,-8-2 0 0,-3-1-29 15,-9 0-13-15,-6 1-97 16,-9-1-53-1</inkml:trace>
  <inkml:trace contextRef="#ctx0" brushRef="#br0" timeOffset="36213.7289">13825 12959 176 0,'-3'-13'66'0,"3"10"-36"0,0 1-24 0,0-4 17 16,0 4 3-16,0-3 7 15,-3 2-12-15,-3 3-4 16,0 5-10-16,-3 3-7 0,-9 3-1 16,1 5 1-16,-1 2 0 15,3 6-3-15,3 0 2 16,3 0 3-16,6-3 1 15,9 0-1-15,6-5 1 16,3-3 2-16,3-8 2 16,2-5-3-16,1-2-1 15,0-6-1-15,3-3-2 16,-6-2 3-16,-3-3 2 16,-3 0 0-16,-10 0 2 15,-2 0 7-15,-2 1 3 0,-4 1-6 16,-6 4-2-16,3-1-5 15,-3 8-3-15,0 1-5 16,0-1 0-16,3 3-22 16,3 3-8-16,3-1-29 15,3 4-11-15,6-4-28 16</inkml:trace>
  <inkml:trace contextRef="#ctx0" brushRef="#br0" timeOffset="36588.4833">13950 12922 176 0,'-15'-13'68'0,"15"16"-36"0,0 10-35 0,0-8 33 16,6 6 1 0,0-1 1-16,0 4 0 15,0 1-18-15,0 1-4 16,0 3 1-16,0-3-5 0,0 0-1 15,0-3 0-15,0-3-1 16,0-2-2-16,-3-2 1 16,-3-6 9-16,3-3 4 15,-3-2-5-15,0-6-4 16,0-2 0-16,0 0 0 16,0-1-1-16,3-1 1 15,3-1-4-15,2-3 0 16,1 3-3-16,3 3-3 15,0 2-1-15,3 4 3 0,3 1-16 16,-6 4-5 0,0 4-27-16,3 4-11 0,-3-1-133 31,11 0 86-31</inkml:trace>
  <inkml:trace contextRef="#ctx0" brushRef="#br0" timeOffset="37041.1787">14266 12938 208 0,'-6'-5'77'0,"6"5"-42"0,-9-11-30 16,6 9 17-16,-6 2-6 0,-6 5 3 15,0 0-10-15,0 6-3 16,0 2-4-16,3 0-4 0,0 3 1 16,6 3 1-16,3-1 0 15,6-2 0 1,3-3 2-16,3 0-1 0,6-5-1 15,3-5 1-15,-3-3-1 16,0-5 4-16,0-3 5 16,-3-3-7-16,-3-2-1 15,-3 0 1-15,-4-3 1 16,-2-8-1-16,-2-2-2 16,-1-1-2-16,0-2 1 15,0-5 1-15,-3 2 2 16,0 5-1-16,3 6 2 15,0 5 0-15,0 1 3 0,0 9-8 16,3 12 0-16,0 9 2 16,3 4 2-16,0 5 2 15,3 2 2-15,0 3-1 16,0-2 2-16,3-1-2 16,-1 1 0-16,1-3-1 15,3-3 0-15,-3-5-16 16,3-3-6-16,-3-3-40 15,-3-4-15-15,9-6-33 16</inkml:trace>
  <inkml:trace contextRef="#ctx0" brushRef="#br0" timeOffset="37414.3799">14429 12938 228 0,'-6'-3'85'0,"6"6"-46"0,0-3-52 0,0 0 20 16,3 8 7-1,3-3 6-15,0 1 3 16,3-1-12-16,0-2-2 0,3-1-2 16,0-2-3-16,0 0-3 15,0 0 2-15,0-5 0 16,-1-6 3-16,-2 1 1 16,-3 2-1-16,-3 0 1 15,-3 0-4-15,-6 0 0 16,-3 0-1-16,-2 3 1 0,-1 2-4 15,0 3 0 1,0 3-4-16,0 5 1 0,0 5 2 16,3 0 1-1,0 0 3-15,3 3 1 0,3-2-4 16,3 1-1-16,3-1 3 16,3-1 1-16,3-3 0 15,3-2-2-15,3-2-19 16,0-4-8-16,3-2-46 15,-1-5-17-15,4 0-7 16</inkml:trace>
  <inkml:trace contextRef="#ctx0" brushRef="#br0" timeOffset="37743.5291">14599 12898 184 0,'-3'3'68'0,"3"-3"-36"0,0 19-33 0,0-9 15 16,0 1 12-16,0-1 8 15,3 1-9-15,0 0-2 16,0-1-13-16,0 1-2 0,3-1-1 16,0-2-3-16,0 0-1 15,-3-3-1-15,0 1 1 16,-3-6 7-16,0-3 7 16,-3-2-4-1,6-3-4-15,-6 0-3 16,6-5-2-16,0 2 0 0,0-5 2 15,0 3 1-15,6 2-6 16,-1 3 0 0,1 1-3-16,3 1 0 0,0 1 0 15,3 2 0-15,0 3-7 16,0 0-4-16,0 0-33 16,-3 0-15-16,5 0-61 15</inkml:trace>
  <inkml:trace contextRef="#ctx0" brushRef="#br0" timeOffset="38178.1457">15144 12888 216 0,'-3'-5'82'0,"-3"5"-44"0,-3 0-29 0,3 2 22 16,-3 1-17-16,0 2-5 16,-3 11-1-16,0-3-1 15,3 3-3-15,3 0-5 0,0 0 0 16,6 2-1-16,3-2 0 15,6 0 2-15,3-3 0 0,3-2 6 16,3-3 4 0,0-5-3-16,0-6 1 15,-4-2-3-15,1-3 2 0,-3 0 0 16,-6-3 1-16,-6-2-2 16,-3 0-1-16,-3-6-3 15,-3 3 1-15,0 6-7 16,-2-1-1-16,-1 3-25 15,0 3-10-15,9 2-21 16,3 1-7-16,6 2-26 16</inkml:trace>
  <inkml:trace contextRef="#ctx0" brushRef="#br0" timeOffset="38437.1992">15420 12703 188 0,'3'-32'71'0,"-3"24"-38"0,-6-5-14 0,3 7 21 15,-2-1 0-15,-4-1 0 16,-3 2-8-16,0 1-5 16,0 2-15-16,3 6-10 0,-3 8-2 15,0 10-5-15,3 13 1 16,3 8-3-16,3 6 2 16,3-3 3-16,3-3 1 15,0-2 1-15,0-3 2 16,0-5 1-16,0-6 1 15,0-4-35-15,-3-7-14 0,-6-4-49 16,0-8-52 0,-6-6 46-1</inkml:trace>
  <inkml:trace contextRef="#ctx0" brushRef="#br0" timeOffset="38571.9229">15108 12880 284 0,'12'3'107'0,"0"-6"-58"0,12 0-55 15,-10 1 19-15,13-1-8 16,6 0 0-16,6 1-19 16,2-1-7-16,1 0-100 15,9-2-45-15</inkml:trace>
  <inkml:trace contextRef="#ctx0" brushRef="#br0" timeOffset="39259.9598">15748 12875 176 0,'-30'0'68'0,"24"10"-36"0,-6-2-33 0,6 3 15 16,-3 2 1-16,3 3 5 15,0 0-1-15,1 2-2 16,5 3-9-16,5 1-1 0,4-1 0 16,9-5 5-16,3-6 5 15,3-5 0-15,3-5-1 16,-4-5-6-16,1-3-2 15,-3-2-2-15,-6-1 1 16,-3 1-2-16,-6-6 2 16,-9 2-2-16,-6-1 2 15,-3-1-6-15,0 5-3 16,0 3-15-16,-3 3-4 16,-5 7-18-16,5 1-5 0,3 0-30 15,9-1-54 1,12 1 28-16</inkml:trace>
  <inkml:trace contextRef="#ctx0" brushRef="#br0" timeOffset="39740.1801">15932 12880 156 0,'-3'3'60'0,"6"2"-32"0,-3 19-13 0,3-11 18 15,-3 3-7-15,3 5-1 16,0 5-5-16,-3 4-1 16,0 4-10-1,3 3-1-15,0 0 2 0,0-5-6 0,0-6-2 16,-3-5 1-16,0 1 0 16,0-12 5-16,0-2 5 15,-3-8-5-15,0-3 0 16,-3-15-2-16,0-6 1 15,0 0-4-15,3-5-2 16,0 0-3-16,3 0-1 16,0 0 2-16,6-3 0 0,0 3 3 15,3 5 1-15,0 3 1 16,3 5 2 0,0 6-3-16,6 4-2 0,0 4 0 15,0 7 1-15,-3 3 8 16,-1 0 3-16,-5 2-2 15,-6 1 1-15,-6 0-5 16,-3 2 1-16,-8 0-7 16,-1-2-3-16,0-1-17 15,-3-2-5-15,0-3-21 16,3-2-9-16,3 0-35 16,6-6-53-1,3 0 40-15</inkml:trace>
  <inkml:trace contextRef="#ctx0" brushRef="#br0" timeOffset="40129.6132">16171 12941 236 0,'-3'0'90'0,"6"2"-48"0,-3 9-47 0,3-6 17 16,2 1 6-16,1-1 6 15,3 0 1-15,0-2 2 16,0-3-15-16,0 0-5 0,3 0-2 15,0-8-3-15,0 3 1 16,0-1-2-16,0-4 2 16,-3-1-2-16,-3 1 2 0,-6-1-2 15,-3 0-1 1,-3 3-4-16,-3 1-2 16,0 4 0-16,-3 0 2 15,-3 3-1-15,0 3 4 0,0 2-2 16,3 0-1-16,0 6 0 15,3 2 0-15,4 0 3 16,2 1 0-16,3-1-2 16,3 0 2-16,5 0 1 15,4 1 0-15,0-4 2 16,0-2 1-16,3-3-21 16,0-2-10-16,0-3-33 15,3-3-13-15,0-2-23 16</inkml:trace>
  <inkml:trace contextRef="#ctx0" brushRef="#br0" timeOffset="40462.4181">16367 12896 160 0,'-3'0'60'0,"3"2"-32"0,3 17-24 0,0-8 15 16,0-1 9-16,0 1 6 15,0 2-8-15,3 0-4 16,-3-2-12-16,0-1-2 0,0 1-1 15,0-3-1-15,0 0-1 16,-3-3 3-16,0-2 3 16,0-3 2-16,0 0 5 15,0-6-6-15,0 1-2 16,3-3-1-16,0-2 1 16,0-9-1-16,3 1 0 0,0 2-5 15,3 2-3-15,5 1 0 16,-2 3-1-1,0 2 0-15,0 2 0 0,0 1-5 16,0 3 1-16,0 2-25 16,0 2-8-16,0 1-34 15,0-1-13-15,5 4-21 16</inkml:trace>
  <inkml:trace contextRef="#ctx0" brushRef="#br0" timeOffset="40856.2954">16700 12883 228 0,'-9'0'85'0,"-2"-3"-46"0,-1 6-41 0,6-1 17 15,-6 6-9 1,0 3 2-16,-3 2-3 0,0 3 2 16,3 0-4-16,3 0-6 15,3-1-1-15,3 1 2 0,6-2 1 16,6-1 5-16,0-5 2 15,6-3-2-15,0-5-1 16,0-3-3-16,-3-2-1 16,0 0 1-16,-3-3 0 15,-1 0 4-15,-2-5 5 16,-3 2 1-16,0-5 2 16,-3 6-9-1,0 7-10-15,0 8 3 16,0 3 1-16,3 3 3 15,0-1 2-15,3 4-1 16,0-1-1-16,0 0 1 16,3-2 1-16,0-3-19 15,0-3-6-15,3-2-43 16,3-6-20-16,0 0-2 16</inkml:trace>
  <inkml:trace contextRef="#ctx0" brushRef="#br0" timeOffset="41081.2583">16834 12660 176 0,'-6'-16'68'0,"6"16"-36"0,0 3-37 0,0-3 12 16,3 8 14-16,0 3 10 16,3 15 0-16,0 3 2 15,0 3-19-15,0 10 5 0,0-5 4 16,0 0-8-16,0-5-3 15,0 0-7-15,0-3-2 16,0-5 1-16,0-3 0 16,-3-5-46-16,-3-6-19 15,0-2-63 1</inkml:trace>
  <inkml:trace contextRef="#ctx0" brushRef="#br0" timeOffset="41327.216">16712 12840 232 0,'-12'-5'88'0,"12"5"-48"0,3 3-36 16,-3-3 19-16,3 2 11 16,3 1 8-16,6-3-10 15,6 0-7-15,6 3-14 16,3-3-7-16,-1 2-3 0,4-2-8 15,-3 0 0-15,-3 0-26 16,0 0-8-16,-7 0-32 0,1 0-14 16,-3 0-15-1</inkml:trace>
  <inkml:trace contextRef="#ctx0" brushRef="#br0" timeOffset="41459.344">17028 12848 244 0,'0'3'90'0,"0"2"-48"0,0 6-40 0,0-3 17 16,0 5-1-16,0 3 3 15,3 0-9-15,-3-1-2 16,0 1-6-16,0 0-3 16,0-3 2-16,0-2-18 0,0 0-6 15,3-6-94 1</inkml:trace>
  <inkml:trace contextRef="#ctx0" brushRef="#br0" timeOffset="41903.0294">17013 12734 300 0,'-3'-2'112'0,"3"4"-60"0,3-2-63 16,0 6 16-16,3-1-6 16,3 0 2-16,0 1-13 15,6-1-7-15,5 5 10 16,1-2-29-16,0-2-11 0,-3-1-6 15,0 0-2-15,-3 3 23 16,-3-3 25 0,-6 3 22-16,-3 0 26 15,-3 3 11-15,-3 0-13 0,0 2-5 16,0 11-18-16,0-3-2 16,0-3 1-16,0 1-3 0,3-3 0 15,3 0-2-15,3-3 0 16,6-5 4-16,2-3 3 15,1-2-6-15,3-3-1 16,-3-3 5-16,-3 0 1 16,-3-2-1-16,-6-6 0 15,-6 1-1-15,-3-3 2 16,-6-1-5-16,-3 1-1 16,0 3-11-16,-3 2-3 15,6 0-17-15,4 2-8 0,2 1-16 16,3 3-6-1,6-1-1-15,6-2 3 0</inkml:trace>
  <inkml:trace contextRef="#ctx0" brushRef="#br0" timeOffset="42261.1065">17373 12853 200 0,'0'8'74'0,"18"3"-40"0,-12 5-27 15,0-6 20-15,-3 4-5 16,0-1-1-16,-3 0 2 15,3 0 0-15,-3-2-12 16,0 0 0-16,0-4 0 0,-6 1-6 16,6-2-1-16,0-6 4 15,-3 0 5-15,6-3-5 0,0-2 0 16,3-6-6-16,0-5-4 16,3-2-2-16,0 2 3 15,5 3-2-15,-2 2-1 16,3 6-2-16,-3 2-1 15,6 3 6-15,-3 8 2 16,0 5 7-16,-3 1 5 16,-3-1-5-16,0 0 0 15,-4 0-4-15,-5-2-1 16,0-3-1-16,0 0 1 16,0-3-26-16,0 0-10 15,3-2-29-15,6 0-12 16,6-3-39-1</inkml:trace>
  <inkml:trace contextRef="#ctx0" brushRef="#br0" timeOffset="42579.76">17772 12835 276 0,'-3'-8'104'0,"6"8"-56"0,-3-3-47 15,0 3 19-15,-3 0 0 16,-3 0 2-16,-6 3-7 15,0 0-2-15,0 2-7 16,3 3-8-16,0 0-2 0,6 2 2 16,3 6 1-16,9 0-2 15,3 0 2-15,3 0 3 16,3 0 1-16,-3 0 1 16,-3 0 2-16,-9-3 10 0,-6 0 5 15,-6-2-5-15,-6-1 1 16,-6-2-8-16,0-3-3 15,0 1-14-15,4-6-8 16,-1 0-24-16,3-3-12 16,3 0-39-16,21 1-75 31</inkml:trace>
  <inkml:trace contextRef="#ctx0" brushRef="#br0" timeOffset="42759.2095">17977 13012 228 0,'0'3'88'0,"0"2"-48"0,-3-2-47 16,0-1 16-16,0 1-4 16,0 0 2-16,0-3-23 15,0 2-11-15,0-2-71 16,3-2-29-16</inkml:trace>
  <inkml:trace contextRef="#ctx0" brushRef="#br0" timeOffset="43002.0177">18022 12422 284 0,'-6'-10'107'0,"-6"12"-58"0,21 1-62 0,-6 2 17 16,0 3 3-16,0 11 4 16,-3 4 11-1,0 9 6-15,0 5-15 0,-6 3-7 0,-3 5-4 16,3-5-2-16,-3-6 2 16,0-2-56-16,3-3-26 15,0-8-47 1</inkml:trace>
  <inkml:trace contextRef="#ctx0" brushRef="#br0" timeOffset="47654.5568">12974 14790 192 0,'-3'-8'71'0,"3"11"-38"0,0-3-32 0,0 0 16 15,0 0-2-15,6 3 0 16,3 2 4-16,0 3 0 16,2 2-10-16,1 1-5 0,0 2-3 15,-3 0-1-15,0 1 0 16,0-1 0-16,0-3 2 0,0 1-1 16,-3 5-1-16,3-3-26 15,-3-2-10-15,0 5-119 31,3-3 54-31</inkml:trace>
  <inkml:trace contextRef="#ctx0" brushRef="#br0" timeOffset="47890.8107">13203 14798 208 0,'-6'3'79'0,"3"2"-42"0,-6 11-34 16,6-3 15-16,-6 6 8 16,-3 7 9-16,-3 9-13 0,0-1-4 15,4 3-11 1,-1-5-5-16,0 5 1 0,3-3-2 0,3-7-1 16,0-4-17-16,3-4-9 15,3-6-26-15,3-5-10 16,3-8-38-1</inkml:trace>
  <inkml:trace contextRef="#ctx0" brushRef="#br0" timeOffset="48251.3408">13313 14835 172 0,'-6'-10'66'0,"6"10"-36"16,0 2-29-16,0-2 16 0,-3 6-7 15,-3 1 0-15,-3 7 5 16,3-1 2-16,3 8-8 16,0 6-5-16,6-4-1 0,3 1 0 15,6-5 3-15,0-6 8 16,3-2 3-16,0-6-6 16,3-5-2-16,-3-8-3 15,-1-5 1-15,-2-3-2 16,-3 0 2-16,-6 0 0 15,-3 0 3-15,-3-2-1 16,-6 2 0-16,-3 3-8 16,1 2 0-16,-4 3-8 15,0 3 0-15,0 2-21 0,3 0-7 16,3 1-13-16,9-1-60 31,6 0-12-31,6 1 47 16</inkml:trace>
  <inkml:trace contextRef="#ctx0" brushRef="#br0" timeOffset="48524.5953">13465 14809 172 0,'0'5'66'0,"0"6"-36"0,3 7-26 0,-3-7 13 16,3 2-6-16,0 0 1 16,6 6-3-16,0-3 0 15,0-3-5-15,-1-3 2 0,4-4 0 16,0-9 2-16,3-2 0 0,0-3-4 15,-3-3-1-15,0-2-3 16,-3 0-1-16,0 0 1 16,-3 2 2-16,0 3 1 15,-3 5 3 1,3 6-1-16,0 5 2 0,2 3-4 16,1 2 0-16,0 5-3 15,3 3-1-15,3-5-37 16,6-2-14-16,0-4-47 15</inkml:trace>
  <inkml:trace contextRef="#ctx0" brushRef="#br0" timeOffset="49650.4431">14203 14782 160 0,'12'-5'63'0,"-24"8"-34"0,18-1-27 15,-9 1 14-15,0 5-6 16,0 2 0-16,3 6-4 16,0 5 1-16,3 6-4 15,3 2-2-15,0-2 0 0,0-4 1 16,3-4 3-16,0-3-2 16,3-3 0-16,0-5 1 0,-1-3 0 15,1-5-5-15,0-8 1 16,-3 0-9-16,-3 0-2 15,0-2 4 1,0-1 3-16,-3 3 5 16,0 3-2-16,0 2 0 15,0 6 1-15,3 2 0 16,-3 6-5-16,9-1 1 16,3 1 4-16,0-3 4 15,-1-3-1-15,1-10 0 16,0 0 5-16,3-9 3 15,-3 1 2-15,-3-3 3 0,0 0-5 16,-6 1 1 0,-3-4 2-16,-3 3 1 0,-6 0-6 15,-3 3-3-15,0 2-3 16,0 4-3-16,-6 1-10 16,3 4-6-16,-3 2-19 15,9 2-5-15,3 1-25 16,3-3-42-1,6 5 26-15</inkml:trace>
  <inkml:trace contextRef="#ctx0" brushRef="#br0" timeOffset="50056.078">14688 14782 204 0,'-12'-5'77'0,"9"2"-42"0,-15 6-39 0,10 0 15 15,-1-1-2-15,-3 4 5 16,-3 4-2-16,-3 3 3 16,3 3-8-16,0 3 0 0,3 2 0 15,3 3-1-15,6 5 1 16,6-5-4-16,6-3 0 16,3-5-1-16,3-8-2 15,3-3-2-15,0-10 1 16,0-6 1-16,-3-2 2 15,-4 0-1-15,-2-1-1 16,0-1 1-16,-6-1-1 16,-3 0 2-16,0 3 1 0,0-1-1 15,-3 4 1-15,-3 4 0 16,3 4 1-16,0 7-7 16,6 3-2-16,-3 3 2 15,3 2 3-15,3 5 1 16,0 4-1-16,3-1-19 15,0-5-8-15,0-3-30 16,0-3-14-16,3-2-15 16</inkml:trace>
  <inkml:trace contextRef="#ctx0" brushRef="#br0" timeOffset="50417.3621">14795 14827 176 0,'-3'8'66'0,"3"0"-36"0,0 5-31 0,0-5 12 16,0 3 8-16,3-1 5 15,-3 1-10-15,0-3-3 16,0 0-7-16,0 3-3 0,0-9 0 16,0-2 3-16,0 0 5 15,0-2 1-15,0-1 2 16,3-5-2-16,0 0-1 15,3-5-3-15,3-3-1 16,3 0-3-16,3 3 1 0,0 2-2 16,3 3 2-16,-3 3-4 15,2 5-2-15,-2 5 2 16,-3 6 0-16,0 2 1 16,-3 3 2-16,-3 5-3 15,0-2 0-15,-3 4-12 16,0-4-7-16,0-6-29 15,0-2-13-15</inkml:trace>
  <inkml:trace contextRef="#ctx0" brushRef="#br0" timeOffset="50643.5861">15159 14518 220 0,'-6'0'82'0,"6"2"-44"0,0 20-47 0,0-12 14 16,0 9 6-16,0 4 7 15,0 14-7-15,0-2-3 16,0 5-5-16,3 2 0 0,0-2 2 16,-1-1-2-16,1 4-2 15,0-9-29-15,0-5-14 16,-3-5-60-1</inkml:trace>
  <inkml:trace contextRef="#ctx0" brushRef="#br0" timeOffset="50820.2068">15025 14751 224 0,'-3'-3'85'0,"9"3"-46"0,2 3-43 15,-2-1 13-15,12-2-3 16,3 0 3-16,3 0-4 16,6 0-3-16,5-2-105 15,7-4-45-15</inkml:trace>
  <inkml:trace contextRef="#ctx0" brushRef="#br0" timeOffset="51478.0538">15828 14782 168 0,'-15'-5'63'0,"9"5"-34"0,-3 0-25 15,1 0 15-15,-7 3-5 16,3 2 0-16,-3 3-4 16,3 5-1-16,0 3-5 15,0 5-1-15,3 14 3 0,3-4 1 16,3-2 3-16,6-2-1 15,3-6 0-15,6-5-3 0,3-6-1 16,0-4-1 0,0-6 0-16,-3-8-5 0,0-8 1 15,-3 0 0-15,-4 0 0 16,1 0 0-16,-3-2 0 16,-3-1 0-16,0 3 2 15,-3 3 1-15,0 3 3 16,3 2-1-16,0 0 0 15,0 5-3-15,0 3-2 16,0 8-2-16,3 3 1 16,0 2 1-16,3 5 0 0,3 6-5 15,3-3-1-15,3-2-37 16,3-3-16-16,0-6-41 16</inkml:trace>
  <inkml:trace contextRef="#ctx0" brushRef="#br0" timeOffset="51920.0722">16087 14819 220 0,'-21'-13'85'0,"12"10"-46"0,-2 1-43 16,2 2 15-16,-6 2-10 16,0 4-3-16,0 2 1 15,3 5 2-15,0 3 0 16,3 2-1-16,3 14 1 0,3-5 1 15,3-4 1-15,6-2-4 0,6-5 1 16,6-5 4-16,-3-6 2 16,0-5 2-16,-3-8 0 15,0-8 0-15,-3-2 0 16,-1-3-2-16,-2-3 1 16,-3-5-4-1,-3 2-2-15,-3-10 0 0,0 6-1 16,0-1 0-16,-5 3 2 15,-1 2 1-15,-3 9 3 16,3 2 3-16,0 5 2 16,3 3-8-16,0 6-3 15,0 4-6-15,3 14 1 16,0 5 3-16,6 3 1 0,3 3 1 16,3 4 2-16,3 1-1 15,0 3-1-15,3 2-17 16,2-8-9-16,1-5-41 15,0-6-20-15,6-5-3 16</inkml:trace>
  <inkml:trace contextRef="#ctx0" brushRef="#br0" timeOffset="52351.5586">16316 14830 248 0,'-12'-11'93'0,"7"9"-50"0,-7-4-48 16,9 6 17-16,-3 0-9 0,-6 3 0 15,-6 2-1 1,3 6 1-16,0 2-2 16,3 3-1-16,0 0 1 0,6 10 1 0,3-2 1 15,3-3-1-15,6-2-2 16,6-6-2-16,3-5-1 16,0-11 6-16,3-10 3 15,0 0-1-15,-3-3 0 16,-3-5-6-16,-4 0 1 15,-2-3 4-15,-6 0 2 16,0-2 0-16,-3-6-1 16,-2 0-3-16,-1 3-2 0,-3 3 7 15,0 4 3-15,3 4-1 16,0 5 0 0,0 2-10-16,3 6-1 15,0 5-2-15,3 5 2 16,0 6-1-16,3 12-1 0,3 4 3 15,0 2 0-15,3 3 3 16,3 0 1-16,0-3-4 16,-1 2-1-16,1 1-21 15,3-3-10-15,-3-8-54 16,0 1-58 0,6-12 42-16</inkml:trace>
  <inkml:trace contextRef="#ctx0" brushRef="#br0" timeOffset="52518.4197">16507 14822 236 0,'-9'0'90'0,"12"3"-48"0,-3 7-58 0,0-2 12 16,0 5-1-16,0 1 2 16,0-1 3-16,0 0 2 15,0 3-1-15,3 2-16 0,0-2-5 16,0 0-69-1</inkml:trace>
  <inkml:trace contextRef="#ctx0" brushRef="#br0" timeOffset="52636.2302">16474 14661 288 0,'-21'-11'107'0,"24"11"-58"0,-3 0-95 0,0 0 0 0</inkml:trace>
  <inkml:trace contextRef="#ctx0" brushRef="#br0" timeOffset="52699.1992">16465 14647 248 0,'12'-2'-84'0,"3"-4"15"15,3 1 13-15</inkml:trace>
  <inkml:trace contextRef="#ctx0" brushRef="#br0" timeOffset="52847.086">16611 14589 228 0,'0'0'88'0,"-3"3"-48"0,0-1-49 16,6 6 14-16,-3 0-5 15,0 6 0-15,3 7 4 16,-3 5 5-16,3 3-5 16,0 3-2-16,0 2-1 0,0 1-1 0,6-1 2 15,0 3-23-15,-3-5-8 16,0-3-68 0</inkml:trace>
  <inkml:trace contextRef="#ctx0" brushRef="#br0" timeOffset="53077.7239">16534 14785 244 0,'-3'-5'93'0,"9"5"-50"0,3-3-46 0,-3 3 19 16,2-3-3-16,4 1 2 0,0-1-8 15,6 0-4-15,6 3-2 16,-3 0-28-16,0 0-9 0,-1-2-28 16,-2 2-13-16,0-6-5 15</inkml:trace>
  <inkml:trace contextRef="#ctx0" brushRef="#br0" timeOffset="53192.3315">16784 14772 192 0,'0'10'74'0,"0"-2"-40"0,3 11-29 16,-3-9 17-16,3 4-12 15,0 1-3-15,0 1-4 16,0-2 0-16,0 4-46 0,3-2-18 16,-1-5-23-16,1-4-8 15</inkml:trace>
  <inkml:trace contextRef="#ctx0" brushRef="#br0" timeOffset="53387.7748">16808 14676 292 0,'-12'-5'110'0,"15"5"-60"0,0 0-61 0,-3 0 16 16,6 0-9-16,-1 3 0 0,1-1-15 16,3 1-7-16,3 8-47 15,3-3-17-15,6 0 2 16,-3 5 5-16</inkml:trace>
  <inkml:trace contextRef="#ctx0" brushRef="#br0" timeOffset="53643.3272">16977 14854 172 0,'-9'18'66'0,"9"-10"-36"0,0 5-35 16,0-7 10-16,3 2 1 16,0-3 13-1,6 0 0-15,3-2-9 16,0-3 1-16,0-3 0 0,0-2 2 15,-3-3 3-15,-3-3 4 16,0 1 4-16,-6-3-1 16,0-1 0-16,-6 4-6 0,0-1 0 15,-6 1-10-15,3-1-2 16,-3 0-21-16,0 4-9 16,3 1-23-16,3 1-7 15,3 2-31 1,3 1-41-16,6-1 39 15</inkml:trace>
  <inkml:trace contextRef="#ctx0" brushRef="#br0" timeOffset="53927.5217">17171 14803 208 0,'3'19'77'0,"0"-6"-42"0,3 8-39 0,-6-10 13 0,3 0-1 15,-3-1 5-15,0 1 2 16,0 2 0-16,0-8-7 15,0 6-1-15,0-11 0 0,3-3 3 16,2-2 4-16,1-6-8 16,3-2-3-16,3-3-5 15,3-2-1-15,0 4-3 16,0 4 1-16,6 2 1 16,0 8-1-16,2 5 8 15,1 8 3-15,-3 3-3 16,-3 5 0-16,-3 6 1 15,-3-3 0-15,0-3-51 16,-3 0-22-16,2-8-37 16</inkml:trace>
  <inkml:trace contextRef="#ctx0" brushRef="#br0" timeOffset="54503.5709">17897 14560 148 0,'0'-11'57'0,"3"11"-30"0,0 3-12 0,-3-3 20 16,0 5-10-16,0 6-3 15,3 5-6-15,0 8-2 16,0 7-8-16,-3 4-4 0,0 2-1 16,0 0-1-16,3-3 0 15,0-5 2-15,0 3 1 16,0-5-8-16,0-6-4 16,0-8-81-1,0 0-46-15,-3-5 58 16</inkml:trace>
  <inkml:trace contextRef="#ctx0" brushRef="#br0" timeOffset="54889.063">17849 14732 264 0,'-6'-13'101'0,"9"2"-54"0,3 16-61 15,-3-7 11-15,3-1-1 16,0 1 3-16,3-1 2 15,3 0 2-15,3 3-2 16,3 0-14-16,6-2-4 0,2 7-33 16,-2 0-15-16,-3-2-8 15,-6 2 3-15,-3 6 46 16,-3-1 51-16,-6 4 28 16,-3 1-4-16,-3 4-3 15,3 2-21 1,3-2-6-16,0-1-13 0,3-2 8 0,6-3 4 15,2-2 5-15,7-6 4 16,0-5-4-16,-3-3-3 16,0-4 1-16,-3-4 0 15,-6-2-4-15,-6-1-1 16,-6 1-8-16,-6 0-4 16,-3-5-23-16,0-4-9 15,0 4-40-15,0 5-15 0,6-1-42 16</inkml:trace>
  <inkml:trace contextRef="#ctx0" brushRef="#br0" timeOffset="55608.6011">18620 14470 148 0,'-6'-5'57'0,"9"7"-30"0,-3 1-18 0,0-3 21 16,3 21-11-16,0 6-1 15,0 4 1-15,0 6-11 16,0 3 0-16,-3-5 2 0,0-4 0 16,0-2 4-16,0-2-1 15,0-6 0-15,0-2-7 16,-3-6-4-16,0-3 1 15,3-2 0-15,0-2 7 16,0-6 4-16,0-3-5 16,0-2-1-16,3-6-4 15,3-5-3-15,3 0 0 16,3-2-1-16,3 2 0 0,6 0 0 16,0 5 0-1,-1 4 0-15,1 1 0 0,0 14 2 16,-6 3 1-16,6 5 3 15,-6 2-1-15,-3 3 0 16,-4 3-3-16,-2-3-2 16,0-5-4-16,0 0 0 15,-3-3-33-15,3-2-16 16,0-3-41 0,0-6-44-16,9-4 47 15</inkml:trace>
  <inkml:trace contextRef="#ctx0" brushRef="#br0" timeOffset="55968.0804">19031 14716 244 0,'-21'-3'90'0,"15"-10"-48"0,-6 24-47 16,3-1 17-16,-5 1-7 15,-1 2 0-15,0 3 3 16,3 3 5-16,3 2-7 15,3 0-3-15,6 0-2 0,9-5-1 16,6-3 0-16,0-5-3 16,3-3 0-16,-1-7-3 15,1-3 1-15,-3-3 1 16,-3-6-1-16,-3 1 10 16,-3 0 4-16,-3 0 4 0,-3-1 5 15,0 4-1-15,0 2 1 16,0 3-7-16,0 2-4 15,0 3-9-15,3 8-3 16,0 5-1-16,3 6 4 16,0-1-8-16,3 1-3 15,0-3-31-15,0 5-13 16,2-5-57 0</inkml:trace>
  <inkml:trace contextRef="#ctx0" brushRef="#br0" timeOffset="56435.2739">19227 14727 216 0,'-8'2'82'0,"11"14"-44"0,-1 0-62 16,1-5 7-16,0 5 22 15,0 5 17-15,-3 3 6 16,3 5 2-16,0 8-17 15,0-6-8-15,0 1-3 0,0-5-2 16,-3-4 2-16,3-7-1 16,-3-2 2-16,0-6 0 15,0-3 3-15,-3-5-3 16,0-5 0-16,-3-3-1 16,-3-8-2-16,1-8 9 15,-1-3 4-15,3-2-2 16,3-2 1-16,6 1-3 0,0-1 2 15,3-1-2 1,2 3 0-16,4 2-1 0,3 9 0 16,-3 2-4-16,3 8-3 15,0 3 0-15,-3 13 1 16,-3 2-1-16,-3 4-1 16,-3 4 5-16,-6 3 1 15,-3 0-2-15,-3-2-3 16,0-3-14-16,-3 0-4 15,3-6-22-15,0-2-8 0,0-5-28 16,3-6-12-16,6-5-9 16</inkml:trace>
  <inkml:trace contextRef="#ctx0" brushRef="#br0" timeOffset="56854.3697">19469 14748 180 0,'-6'16'68'0,"6"-6"-36"0,0 14-37 16,0-8 10-16,0 5 14 15,0 8 10-15,0 6 1 16,0-4 2-16,0-4-18 16,0-3-4-16,0 0 1 0,0-6-7 15,3-2 0-15,-3-5 0 0,0-1 2 16,0-15-3-1,0-3-4-15,-3-8 0 16,3-13-1-16,-3-3-2 16,3-2 9-16,0-1 4 15,6-2-4-15,3 0-1 16,-1 3 2-16,4 7 1 16,3 6-1-16,0 5 1 15,0 6-2-15,0 10 2 16,-3 8 0-16,-3 2 1 15,-6 4-2-15,-6 1 1 16,-3 4-2-16,-6-1 0 0,-3 1-3 16,0-3-2-16,0-3-17 15,0-2-9-15,3-6-26 16,4 0-10-16,2-5-60 16</inkml:trace>
  <inkml:trace contextRef="#ctx0" brushRef="#br0" timeOffset="57215.749">19677 14788 260 0,'6'2'96'0,"0"4"-52"0,0-1-54 16,-3-3 16-16,3 1 5 0,3-3 7 15,0 0 4 1,0-3 2-16,-1 1-13 15,1-3-7-15,-3-1-2 0,0-4-11 0,0-1-2 16,-9-5-3 0,-3 3 1-16,-3 2 0 15,-3 1 5-15,-2 7 5 16,-4 6 2-16,0 5 1 16,3 2 4-16,3 1 2 15,3-1 4-15,3 4 4 16,6 2-4-16,6 2 0 15,3 1-4-15,3-4 1 16,0-1-9-16,6-1 0 16,0-5-27-16,-1-3-10 0,16-5-29 15,-6-5-10 1,-3-3-15-16</inkml:trace>
  <inkml:trace contextRef="#ctx0" brushRef="#br0" timeOffset="57531.9405">19906 14703 192 0,'-6'-21'71'0,"6"21"-38"0,0 18-34 16,0-12 19 0,0 12-3-16,0 1 10 15,0 2 4-15,-3 0-15 16,3 0-4-16,0-5-2 0,0-3-2 16,0-2 1-16,0-3 5 15,0-3 2-15,0-2 4 0,0-6 3 16,0-5-9-16,0-3-4 15,3-2-5 1,3-8-3-16,3 3-2 0,3 4-1 16,0 4 2-16,3 2 0 15,3 3 3-15,-1 10 1 16,-2 3-1 0,0 2 1-16,0 4-2 15,0-1 2-15,-3-3-33 0,-3 1-14 16,-3 0-86-1,6-4-43-15,0-4 86 16</inkml:trace>
  <inkml:trace contextRef="#ctx0" brushRef="#br0" timeOffset="58104.7044">20760 14486 196 0,'-3'-32'74'0,"-17"22"-40"0,8-6-22 0,6 10 21 16,-3 1-2-16,-3 0 4 16,-3 2-15-16,-3 3-4 0,0 8-10 15,-3 5-8-15,1 16-2 16,2 6 4-16,3 5 4 0,3 10 1 15,3 0 0-15,3-2-1 16,3-3 0-16,3-6-5 16,3-4 1-16,-3-9-24 15,0-5-12-15,0-5-153 32,6-8 65-32</inkml:trace>
  <inkml:trace contextRef="#ctx0" brushRef="#br0" timeOffset="58301.3773">20365 14676 256 0,'-6'0'96'0,"12"3"-52"0,5 0-51 0,-2-1 16 16,3-2 9-16,6 0 9 15,3 8-12-15,3-8-3 16,3 8-8-16,-1-8-12 0,4 6-4 15,0-1-47-15,-3 0-19 16,-4-8-31 0</inkml:trace>
  <inkml:trace contextRef="#ctx0" brushRef="#br0" timeOffset="58463.7777">20805 14679 272 0,'-6'3'101'0,"6"-1"-54"0,3 35-57 15,0-23 14-15,-3 2-5 16,0 2 0-16,0 1 1 16,0-4 2-16,0 1-1 15,0-2-1-15,0-1 1 0,0-5-76 16</inkml:trace>
  <inkml:trace contextRef="#ctx0" brushRef="#br0" timeOffset="58640.9871">20754 14650 276 0,'-6'-5'104'0,"9"2"-56"0,0 3-93 0,-3 0 0 16,3 3 3-16,6-3 7 15,0 5-15-15,0-2-4 16,0-1-3-16,3 1 0 15</inkml:trace>
  <inkml:trace contextRef="#ctx0" brushRef="#br0" timeOffset="58956.398">20879 14737 220 0,'0'16'82'16,"6"-8"-44"-16,3 8-44 0,-3-5 12 0,0-1 2 15,0 3 5-15,0 1 7 16,0-4 4-16,0 1-12 15,-3-3-2-15,0 0-3 0,0-6 3 16,-3-2 4-16,0 0 5 16,0-2 3-16,0-4-3 15,0-4 1-15,0-3-5 16,3-1 1-16,0 1-5 16,3-3 1-16,3-5-7 15,0 5-1-15,0 0-4 16,-3 6-1-16,3 2-4 15,0 2 1-15,-1 4-20 16,1-3-7-16,0 2-19 0,0 3-7 16,3 0-33-1,3 0-57-15,0 0 37 16</inkml:trace>
  <inkml:trace contextRef="#ctx0" brushRef="#br0" timeOffset="59242.6729">21231 14669 316 0,'-21'0'121'0,"3"0"-66"0,3 5-58 0,9-5 22 16,-3 5-12-16,-3-2-2 15,3 2-2-15,0 3-3 0,6 0 1 16,3 5-4-16,3 0 2 0,3 1-1 16,9 1 0-16,6 1 4 15,-6 0 1-15,-3-3 1 16,-3 1 0-16,-6-4 4 15,-9 1 5-15,-3-3-1 16,-3 0 3-16,-3-6-8 16,-3-2-2-16,6-2-14 15,0-4-4-15,1-2-27 16,2 1-9-16,6-7-32 16,3-9-12-16,6-7-14 15</inkml:trace>
  <inkml:trace contextRef="#ctx0" brushRef="#br0" timeOffset="59470.5711">21391 14356 316 0,'-3'-8'121'0,"3"11"-66"0,0 2-71 0,0 3 18 16,0 11-2-16,-3 10 5 15,1 11 13-15,-1 2 6 16,0 6-12-16,0-1-5 0,3 1 0 15,0-6-4-15,0-2-2 16,3-6-7-16,-3-5-1 16,0-5-35-16,0-5-14 15,0-4-35-15,-3-4-16 16,0-8 11 0</inkml:trace>
  <inkml:trace contextRef="#ctx0" brushRef="#br0" timeOffset="59667.1734">21150 14642 324 0,'-3'-5'123'0,"15"2"-66"0,15-2-66 16,-9 5 18-16,6-3-1 16,5-2 5-16,7 0 0 15,9-1 0-15,0 1-7 16,-4-3-8-16,-2 0-2 0,-3 3-55 15,-7 2-26-15,-5-2-49 16</inkml:trace>
  <inkml:trace contextRef="#ctx0" brushRef="#br0" timeOffset="60443.2899">21597 14915 320 0,'-6'-3'121'0,"6"3"-66"0,3 0-86 16,-3 0 8-16,0 0-73 16,0 0-25-16,3-5 28 15,0-3 13-15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2:05.9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19859 6260 84 0,'8'3'33'0,"-8"-3"-18"0,0 0 2 0,0 0 16 15,0 0-8-15,0 0-5 16,3 0-3-16,3 0 2 15,0 0-11-15,3 0 4 0,3 0 4 16,3 0-6-16,3 0-1 16,6-3-1-16,0-2 2 15,2 2-1-15,1 0 0 16,6-2 1-16,0 0 1 16,-1 0-1-16,1 2-1 15,0 0-3-15,0 1-1 16,-1-1-3-16,4 0-2 0,3 1 1 15,2 2-1-15,-5 0 4 16,-3 0 2-16,3 2 2 16,-1-2 2-16,4 0-3 15,0-2 1-15,-1 2-5 16,4-3 0-16,9 0 3 16,2 1 1-16,-2-1-3 15,-1 0-1 1,1 1-1-16,-3-1-2 0,-1 6 1 15,-2-6-1-15,3 3-3 16,5-2 2-16,1 2 1 16,-4-3 0-16,-2 0 2 15,0 1 3-15,-1 2 0 0,1 0 0 16,-7 0-6-16,1 0 1 16,0 0 2-16,14 0 3 15,-2 2-2-15,-3 4-2 16,-7-4 0-16,-2 1-1 15,0-1 2-15,-1 1 3 16,10 0 0-16,-7-3 2 16,1 2-4-16,6-2 0 15,5 0-1-15,-5 0 1 16,-4 0-2-16,1 0-1 16,0 0 1-16,-1-5 1 15,-2 2 1-15,3 1 1 16,2-1-2-16,4 1 1 15,-1-4-2-15,-5 1 2 16,6 0 0-16,-1-1 3 0,-2 1-3 16,-4 0 0-16,-2 0-1 15,-6 2 1-15,5 0-2 16,-8-2-1-16,3 0 1 16,-9 2 1-16,-4 0-8 15,-2 1-3-15,0-6-28 16,0 0-14-16,3 3-44 15,-4-1-19-15,-5-10 11 16</inkml:trace>
  <inkml:trace contextRef="#ctx0" brushRef="#br0" timeOffset="1725.6509">9789 6181 96 0,'0'0'35'0,"0"-3"-18"0,3 6 2 0,-3-3 16 15,0 0-8-15,0 0-1 16,0 0-9-16,0 0 0 16,15 2-6-16,0 1 1 15,2 0-5-15,4-3 1 16,6 0 1-16,6 0 5 15,5 0-4-15,4 0 0 0,6 0 0 16,5-3 1 0,7 3-5-16,2 0-2 15,4 0-2-15,-1 0 1 0,4 0-4 16,2 0 0-16,1 0 7 16,8 3 6-16,-3-3 0 15,1 0 3-15,-4 0-6 16,10-3-1-16,-4 3-2 15,3 0-1-15,-2 0-3 16,-7-3-2-16,0 3 1 16,-2 0 1-16,-1 0 3 15,1 0 4-15,-1 0-4 16,-5 0-1-16,2 3 0 16,-2 0 2-16,-4 2-1 15,1 0 0-15,2 0-6 16,4 1 1-16,-7-1 0 15,-2 3 0-15,-4-3 8 0,-2 1 5 16,2 2 0-16,-2-1 0 16,0-1-7-16,2-1-4 15,-5 0-1-15,8-2 1 16,-5-3-6-16,-7 0-1 16,-2 0-14-16,-3-3-3 15,-7 3-32-15,16 0-15 16,-3 3-61-16</inkml:trace>
  <inkml:trace contextRef="#ctx0" brushRef="#br0" timeOffset="2927.7551">11444 5271 164 0,'-3'-6'63'0,"6"4"-34"0,0-1-34 15,6 6 21-15,0 2 0 16,0 3 3-16,-1 0 3 15,1 2-12-15,0-2 1 0,0 0 0 16,0 3-4-16,-3-3-2 16,0 2-2-16,0-2 0 15,0 0 2-15,0-3 4 16,0-5 2-16,0-2 3 16,0-3-1-16,0-1 0 15,3-7-3-15,6 0-1 16,2-6-5-16,1-15-3 15,3 2 0-15,3 0-1 16,3-2-5-16,0 2 1 16,-4 3-20-16,1 3-7 15,3-3-48 1,6-6-61-16,-7 1 37 16</inkml:trace>
  <inkml:trace contextRef="#ctx0" brushRef="#br0" timeOffset="7068.8169">21350 5273 152 0,'0'-8'57'0,"0"3"-30"0,3 0-12 0,0 2 18 16,-3 0-3-16,0 1 0 0,0 2-9 15,3 0 0-15,-3 0-12 16,0 0-1-16,3 2-1 0,3 4 8 16,-3 2 2-16,3 2-4 15,0 1-3-15,-1-1-1 16,1 1-1-16,0-3-2 16,0 0-1-16,-3 2-3 15,0 1 1-15,6-3 2 16,-3-8 2-1,0 0 1-15,0 0 2 16,0-3 4-16,3-2-6 16,0-3 0-16,3-5 0 15,0-3 2-15,3-3-3 16,2-12 1-16,4-1-3 16,0-3 2-16,6-2 0 15,0 3 3-15,-4-3-5 16,1 5-1-16,-3 1-2 0,0 4 1 15,-3 3-4-15,-3 0 0 16,-3 9 3-16,-3 1 1 16,-1 1-12-16,-2 3-4 15,0 2-21-15,-3 2-7 16,3 1-26-16,0 0-9 16,3-3-53-1</inkml:trace>
  <inkml:trace contextRef="#ctx0" brushRef="#br0" timeOffset="10085.9455">14974 5411 104 0,'12'-3'38'0,"-9"-7"-20"0,0 15 5 16,-3-5 36 0,-3-3-12-16,0 1-15 15,-3-1-10-15,-3 0-13 16,0-5-2-16,-3 0 3 0,-3 0-4 0,-9 3 2 15,1 0-3-15,-7 0 0 16,3-1 3-16,-3 1 3 16,-2 0-6-16,-1 2-3 15,-3-2-1-15,0 2 1 16,-2 0-3-16,-1 3 0 16,-3 0 3-16,-2 0 1 15,-1 0-1-15,3 3 1 16,-5 0-7-16,2-1 1 15,-3 1 1-15,1 5 3 16,-1 0-2-16,-2 0 0 16,-7 5 1-16,9 0 2 15,1 1-3-15,-4-1 0 16,1 5 1-16,2-2 0 0,0 3-3 16,1 2 2-16,2 0 3 15,6 5 1 1,-5 4-4-16,5-1-1 0,3 2-2 15,4 1 3-15,2-3-5 16,6 8 2-16,0-5 4 16,6 0 4-16,3 0 1 15,7 2 0-15,2 3-1 16,3-3 0-16,3 6-2 16,6-3 1-16,2-2-2 15,4-1 2-15,6-2 0 16,6-3 1-16,3 5-2 15,3-2 1-15,5-3-2 16,1-3 2-16,9-2-2 0,-1 0 2 16,1 0 0-16,6 2 1 15,2-4 0-15,1-4 0 16,2 1-2-16,4-4 1 16,2 4 0-16,1-3 3 15,-1 5-3-15,1-2-2 16,-1-6 2-16,1 0 0 15,8-5-1-15,-5 0 1 16,-1-3 0-16,7 0 1 16,-4 1 0-16,4-4 2 15,2 1-3-15,3 0-2 0,-2-1-3 16,-1 4 1-16,1-4 1 16,-1 1 2-16,1-3-1 15,-1 3-1-15,0-1 1 16,4 1-1-16,-7-1 0 15,7 1 0-15,-1-3 0 16,3 0 2-16,-2-3-3 16,2 3 0-16,-3-2 3 15,16-1 1-15,-1-2-1 16,-6 0-2-16,-2-1 1 16,-1-7 1-16,-6 3-3 15,-2-9 0-15,-1 6 1 16,1 0 2-16,-7-1-1 15,7 1-1-15,-7 0 1 16,-3 0 1-16,-2-1-3 16,-6 1 0-16,8-3 5 15,-8 3 2-15,-4 0-2 0,-8 0-1 16,-1-1-3-16,1-7-1 16,-3-5 1-16,-4 2 2 15,-2 0-1-15,-3-2 2 16,-3-1 4-16,-7-7 6 15,-2-6-5-15,-6 3-2 16,-3-3-3-16,-6 3 0 16,-3 3-2-16,-3 2-1 0,0-7 1 15,-3-4 1 1,-3 6-1-16,0 3-1 0,0 2 3 16,-6-5 2-1,0-3-2-15,-5 3-2 0,-4 3 0 16,-3 2-1-16,-9 3 0 15,-3 3 0-15,-5 2-3 16,-10 3 2-16,-8-3 1 16,-7 5 0-16,-11-5-3 15,-4 3 0-15,-2 3 2 16,-3 4 0-16,-4 1-2 16,-5 3 2-16,-3 2-1 15,-12 0 0-15,-9 2 2 16,-12 6 0-16,-9 0 0 15,-18 3 0-15,-3-3-3 16,-8 3 2-16,-7 2 1 0,12-2 2 16,10-3-3-16,8 5 0 15,12-2 3-15,15-3 3 16,12 0-33-16,20-3-13 16,13 3-62-16,5-5-23 15,22-9 10 1</inkml:trace>
  <inkml:trace contextRef="#ctx0" brushRef="#br0" timeOffset="17074.9063">14087 4821 156 0,'-9'-3'60'0,"9"6"-32"0,0-3-15 0,0 0 19 16,0 0-5-1,0 0 10-15,6 16-9 16,-3 13-16-16,0 5 2 0,-3 8 2 15,0 3-8-15,0 11-2 16,0-6-2-16,0-5 2 16,0-8-5-16,0-5-3 15,0-6-8-15,0-7-2 16,0-3-31-16,-3-8-11 16,0-8-50-1</inkml:trace>
  <inkml:trace contextRef="#ctx0" brushRef="#br0" timeOffset="17281.9254">13953 5046 260 0,'-18'-8'99'0,"18"8"-54"0,0 0-42 16,0 0 23-16,6 0-11 15,0 0 0-15,3 0-12 16,3-3-1-16,3 3-2 15,6-3 0-15,5 1 2 0,7-1-36 16,6 0-15-16,-9 1-21 16,-4 2-10-16,-2 0-5 15</inkml:trace>
  <inkml:trace contextRef="#ctx0" brushRef="#br0" timeOffset="17566.3213">14221 5059 212 0,'-9'2'79'0,"-6"1"-42"0,6 2-28 0,3 1 19 15,0 2-10-15,0 0-3 16,0 2-11-16,3 9-4 16,9 7-1-16,6-5-5 0,3-2 2 15,3-3 2-15,3-3 1 16,0-2 5-16,-4-9 2 16,1-4 6-16,3-9 3 15,-3-8-6-15,-3 4-1 16,-12-1-2-16,-3-3-1 15,-3 1-1-15,0 2 0 0,-6 0-5 16,0 5 1-16,-3 3-5 16,0 3-1-16,0 2-28 15,3 3-10-15,3 3-40 16,6-3-47 0,6-3 41-16</inkml:trace>
  <inkml:trace contextRef="#ctx0" brushRef="#br0" timeOffset="18034.0468">14560 5003 212 0,'-15'-2'79'0,"6"4"-42"0,-2 4-43 16,5-4 12-16,-3 6 0 0,-3 3 6 15,0 2-6-15,3 3-1 16,0 0-3-16,0 15 1 0,6-1 2 15,0-4-4-15,3-2-3 16,3-6-2-16,3-2 3 16,6-5 2-16,0-6 2 15,3-5 3-15,0-10 1 16,-4-9-1-16,1 0 1 16,-3-2-2-16,-3-2 2 15,0-7-6-15,-3 1-1 16,-3-8-2-16,-3 0-2 15,0 3-2-15,-3-3 1 16,0 8 3-16,0 5 1 0,3 5 5 16,0 6 2-16,0 0 6 15,0 5 3-15,3 5-11 16,3 6-4-16,3 5 2 16,0 5 0-16,0 11 2 15,0 2 0-15,0 3 0 16,0 6 0-16,0-3-2 15,0-6-2-15,0-2-13 16,6 2-6-16,6 3-41 16,-3-13-18-16,0-8-20 15</inkml:trace>
  <inkml:trace contextRef="#ctx0" brushRef="#br0" timeOffset="18435.4679">14792 5014 208 0,'-6'-8'77'0,"0"8"-42"0,-2 0-26 0,5 0 22 15,-3 3-15-15,-3 5-1 16,0 2-5-16,0 3 1 16,0 3-6-16,0 3-5 0,3 2-1 15,0 3 1-15,6-3 0 16,0-3-5-16,6-2 1 15,3-5 2-15,0-3 1 16,0-11 3-16,0-2 3 16,0-8-7-16,0-1-3 0,-3 1 3 15,0-3 0-15,-4 0 2 16,1 3 0-16,0 0 6 16,0 5 4-16,0 0-5 15,0 5-1-15,-3 3-2 16,9 6-2-16,0 2 1 15,-3 2 1-15,6-2-3 16,-3 8 0-16,0-3-8 16,0-2-2-16,3-1-25 15,-6-2-11-15,0-2-117 32,3-17 73-32</inkml:trace>
  <inkml:trace contextRef="#ctx0" brushRef="#br0" timeOffset="18636.3676">14932 5001 212 0,'-3'0'79'0,"6"2"-42"0,0 6-32 0,0 0 17 15,0 3-3-15,0 2 1 16,3 3-9-16,0 0-2 16,0-3-5-16,0 5-1 0,3-2 1 15,-3-2-9-15,3-4-2 16,0-5-23-16,0-7-8 15,0-3-22-15,-3-3-10 0,5-6-6 32</inkml:trace>
  <inkml:trace contextRef="#ctx0" brushRef="#br0" timeOffset="18824.9559">15105 4993 196 0,'-15'2'74'0,"12"4"-40"0,0 4-31 0,-3-2 17 0,0 8 1 16,0 5 4-16,-3 16 0 15,0 0 0-15,0 0-14 16,1-5 2-16,-1 0 3 0,0 0-10 16,3-3-4-16,3-3-3 15,0-5-3-15,0-5-26 16,3-3-10-16,0-7-29 0,3-12-9 16,3-2-11-1</inkml:trace>
  <inkml:trace contextRef="#ctx0" brushRef="#br0" timeOffset="19142.7767">15191 4977 172 0,'-3'-8'66'0,"6"0"-36"16,0-5-18-16,-3 5 19 0,0 0-5 16,0 0-1-16,0-3-5 15,-3 3 0-15,0 0-11 16,0 3-1-16,0 0-1 15,0 0-8-15,0 2-1 0,0 0-38 16,3 3-13-16,0 0-52 16</inkml:trace>
  <inkml:trace contextRef="#ctx0" brushRef="#br0" timeOffset="19517.1668">15364 4995 160 0,'-6'0'60'0,"6"0"-32"0,-3 0-15 0,3 0 19 16,-3 3 2-16,0 0 1 16,0-1-10-16,-3 4-2 15,-3-1-14-15,0 0-3 0,-3 0-2 16,9 3-2-16,0 0 1 15,0 0-4-15,3 3-2 16,6-1-1-16,0 1 3 16,3 0 0-16,-3-1 3 0,0 1 8 15,0 5 5 1,-3 2 2-16,0 1 1 0,-3-3 0 16,-3-3-2-1,0-3-6-15,-6-2-4 0,-3-5-8 16,-3 0-3-16,3-3-27 15,1 0-9-15,2 0-34 16,6-11-77 0</inkml:trace>
  <inkml:trace contextRef="#ctx0" brushRef="#br0" timeOffset="19852.0029">15697 4813 192 0,'-3'2'74'0,"6"6"-40"0,-3 8-35 0,0-5 12 15,0 5 15-15,0 5 7 16,0 3-1-16,0 5 1 0,-3 5-19 16,3-2-4-16,0 2-2 15,0 1-7-15,0-4-2 0,3-4 2 16,0-3 3-16,0-3-34 16,0-5-17-16,0-3-144 31,0-10 77-31</inkml:trace>
  <inkml:trace contextRef="#ctx0" brushRef="#br0" timeOffset="20250.5547">15795 5056 196 0,'-5'-2'74'0,"5"2"-40"0,3 0-42 15,-3 0 12-15,0 0 5 16,2 5 5-16,1 0 7 0,3 0 2 15,0 1-12-15,3-1-4 0,3 0-3 16,0-2 4-16,0-3 3 16,0 0-4-16,0-3 1 15,0-2-5-15,-3 0-2 16,0-3 2-16,-3 0 0 16,-3 0-1-16,-3 0 1 15,0 0-2-15,-6 0 2 16,-3 3-9-16,-3 2-3 15,0 3 0-15,0 5 3 16,0 6 1-16,0 0 3 16,3 2 7-16,0 0 5 15,3 3 1-15,3 5 1 16,3 3-4-16,3 0-3 16,3-6-5-16,3-2 0 0,3-3-13 15,3-2-7-15,3-6-20 16,0-2-8-16,6-11-47 15,5-8-30 1,-2-2 57-16</inkml:trace>
  <inkml:trace contextRef="#ctx0" brushRef="#br0" timeOffset="20492.67">16105 5030 208 0,'-3'-13'79'0,"0"10"-42"0,-3-2-26 15,3 5 23-15,-3 0-7 16,-3 0 1-16,-6 2-15 0,-2 4-6 15,-1 4-4-15,3 1-3 16,3 2 1-16,0 0-1 16,3 0 0-16,3 1-3 15,6 4 2-15,6 6-1 0,9-6 0 16,0-2 2-16,3-2 0 16,0-4-7-16,-1-5 0 15,1-7-17-15,0-4-7 16,0-7-19-16,3-3-6 15,-3 1-32 1</inkml:trace>
  <inkml:trace contextRef="#ctx0" brushRef="#br0" timeOffset="20734.4164">16263 4818 228 0,'-3'0'85'0,"3"5"-46"0,0 3-32 15,0 0 20-15,0 5-1 16,0 11 2-16,0 3-13 16,-3 4-4-16,0 9-7 15,3 3-1-15,0 4 1 0,0-5-2 16,0-4-2-16,0-7-2 16,0-7-1-16,0-5-29 15,0-4-12-15,0-4-41 16,0-11-54-16,-3-3 39 15</inkml:trace>
  <inkml:trace contextRef="#ctx0" brushRef="#br0" timeOffset="20958.1703">16147 4993 216 0,'-6'0'82'0,"9"0"-44"0,-3 0-31 0,0 0 20 15,0 0-3-15,6 2 1 16,6 1-8-16,2 0-2 16,1-1-9-16,3 1-4 0,0-3-1 15,3 0-8-15,0 0-3 16,0 0-41-16,-1 0-18 0,-2 0-38 16</inkml:trace>
  <inkml:trace contextRef="#ctx0" brushRef="#br0" timeOffset="21304.2466">16394 5009 216 0,'-6'2'82'0,"6"4"-44"0,0 4-36 15,0-2 17-15,0 5 1 16,3 3 2-16,0 0-3 16,0 8 1-16,3 2-11 15,0 1-5-15,3-6-3 0,5-5-1 16,4-6 2-16,-3-2-3 15,0-5 0-15,0-3-1 16,0-16 0-16,0 0-3 0,-3-2 1 16,0-1 0-16,-4 1 2 15,1-1 1 1,-3 3 3-16,0 3 8 0,-6 2 5 16,0 6-1-16,0 2 0 15,0 9-6-15,0 2 0 16,0 2-3-16,3 9 0 15,0 5-6-15,3-6 1 16,-3 1-2-16,0-3 0 16,3-3-20-16,0-3-8 15,0-4-25-15,0-4-8 16,6-2-45 0</inkml:trace>
  <inkml:trace contextRef="#ctx0" brushRef="#br0" timeOffset="21601.0852">16709 5030 160 0,'0'0'60'0,"3"2"-32"0,0 9-9 16,-3-3 21-1,3 2 0-15,-3 4 3 0,3-1-13 16,-3 5-3-16,0-2-16 16,0-2-4-16,0-4-3 0,0 6 4 15,0-11 5-15,0 1-1 16,0-6 1-16,0-8-1 15,3-3-4-15,0-2 0 16,0 0-5-16,3-3-2 16,0 0-5-16,0 0 0 15,3 3 2-15,0 2 1 16,3 1 1-16,0 2 0 16,0 2-18-16,-1 4-8 15,1-1-35-15,3 3-16 16,6-3-41-1</inkml:trace>
  <inkml:trace contextRef="#ctx0" brushRef="#br0" timeOffset="21979.0417">16959 5030 244 0,'-3'5'90'0,"3"0"-48"0,6 6-40 0,-3-6 17 0,3 0 1 15,0 1 4-15,3 2-3 16,3-3-3-16,0 0-10 15,0-2-5-15,6-3 0 0,0-3 0 16,-1-2 1-16,-2-3-2 16,-3 0-2-16,0 0-4 15,-9-2 0-15,-3-1-3 16,-6 0 2-16,-3 1-8 16,-3 2-2-16,-3 0-3 15,-2 3 1-15,-4 2 7 16,-3 6 3-16,3 2 5 15,-3 6 3-15,3 2 11 16,7 5 4-16,2 1 6 16,9 5 3-16,9 5-7 0,3-3 0 15,5-5-7 1,4 3-1-16,6-5 0 16,9-3 1-16,0-3-12 0,-1-5-6 15,1-8-24-15,-3 0-10 16,0-13-99-1</inkml:trace>
  <inkml:trace contextRef="#ctx0" brushRef="#br0" timeOffset="34542.7816">11825 12422 148 0,'15'-5'57'0,"-9"5"-30"0,-3-3-12 0,-3 3 18 16,3 0-3-16,-3-2 2 16,0-1-7-16,-3-2-3 15,-3-1-12-15,-6 1 2 0,-3 0 2 16,-3 0-1-16,0-1 0 16,-6 4-7-16,-5-4-4 0,-4 4 1 15,3-1 0-15,0 0-4 16,0 1 1-16,-8 2 0 15,2 0 0 1,3 2 0-16,-2 4 2 0,-1 2-3 16,3 0 0-16,0-1 1 15,1 1 2-15,-7 3-3 16,3 0 0-16,4-1 1 16,-1 3 2-16,0 3-1 15,0-3 2-15,-2 1-4 16,2-1-2-16,3 0-1 15,0-2 3-15,6-1 0 16,1 4 1-16,-1-1-3 16,6 3 2-16,0 0 1 15,3 2 0-15,3-2-3 0,0 24 2 16,4-6 1 0,2 0 0-16,0 1 0 15,3-6-3-15,6 3 0 16,3-1 2-16,2-1 2 15,7-1 0-15,3 0-1 16,0 0-2-16,3 0 1 16,9-3 1-16,-4 1 0 15,1-1 0-15,3 1 0 16,0-3 2-16,3-3 3 16,-1-3-2-16,1-2-2 15,3-3 0-15,-1-2-1 0,1 0 0 16,3-6 2-16,6 0-1 15,-4 0-1-15,1-2 1 16,6 0-1-16,-1-1 0 16,-2-2 2-16,2 0 1 15,1-2 3-15,6-1-3 16,5 0-2-16,-2 3 0 16,2 0 1-16,1 0-3 15,-1-2 0-15,4-1 1 16,-1 0 2-16,4 1-1 15,-4-1-1-15,4 1 3 16,-4 2 2-16,-5-11-2 0,2 3 0 16,-2 3-1-16,-1-3-2 15,1 0 3-15,-3 0 0 16,-4 3-4 0,1-1 1-16,-4 1 0 0,-2 0 0 15,-3-1 2-15,-1 1 1 16,1-3-4-16,9-2 1 15,2 2 0-15,-2 0 2 16,-6-3 1-16,2 1 1 16,-2-4-2-16,-1-2-2 15,-5-2 5-15,-6 2 1 16,-3-8 0-16,-4-2 1 16,-5-3-4-16,-3-3 0 0,-6 0-1 15,-6-15-2-15,-9 2 1 16,-3 0-1-16,-6 8 0 15,-9 2 2-15,-8 3-3 16,-1 3 0-16,-6 0 1 16,-9 3 0-16,-5-6 0 15,-13 6 0-15,4 2-3 16,-16 3 2-16,-11 2-1 16,-9 3 0-16,-6 6 2 15,-15-1 0-15,-15 3 0 16,-3 5 0-16,0 1 0 15,3-1 0-15,12 1 2 16,11-1 1-16,7 3-4 16,21 0-1-16,17 5-30 15,10 0-14-15,20 1-93 16</inkml:trace>
  <inkml:trace contextRef="#ctx0" brushRef="#br0" timeOffset="38266.5588">9985 12578 108 0,'9'-5'44'0,"-9"5"-24"0,3-3-4 16,-3 3 16-16,0 0-2 15,6 0 0-15,-6 0-4 0,0 0-1 16,0 0-14-16,0 0 7 0,0 0 4 16,-3 3-7-16,-3 2-3 15,-3 3-3-15,-6 3 1 16,0 2-3-16,1 0 1 16,-7 3-5-16,3 5-2 15,-6 6 0-15,6-3-1 16,0-3-3-16,6 0 2 15,4-3 1-15,-1-2 2 16,3-2-3-16,6-1 0 16,3 0 1-16,6-2 2 15,2-1-3-15,1 1 0 16,0 5-1-16,3-3-2 16,-3 3 5-16,0 0 1 0,0-3 0 15,-3 0-2-15,0-2 3 16,-3-3 0-16,0 0-28 15,0-3-10-15,-3-3-47 16,3 1-53 0,-1-8 36-16</inkml:trace>
  <inkml:trace contextRef="#ctx0" brushRef="#br0" timeOffset="38987.1549">9893 12827 124 0,'-3'0'49'0,"0"3"-26"0,3-3-20 0,0 0 12 15,0 0 6-15,0 0 5 0,0 0-1 16,0 0 2-16,0 0-15 16,0 0 4-16,0 0 4 0,0 0-5 15,0 0 2-15,0 0-6 16,3 0-1-16,3 0-2 15,0-3 0-15,3 3 0 16,0 0 0-16,3 0-2 16,3 0 1-16,2 0 0 15,1 0 1-15,0 0 0 16,6-3 0-16,3 3-2 16,0-2 1-16,-1-1 0 15,1 3 3-15,3 0-3 16,0 0-2-16,-4 0 0 15,-2 0 1-15,0-3-3 0,0 1-2 16,-3-1 2-16,0 3 0 16,-1 0-1-16,1 0 1 15,0 0 2-15,0 0 2 16,-3 0-3-16,0 0-1 16,-4 0-3-16,1 0-1 15,0 0 1-15,3 0 2 16,-3 3-1-16,0-3-1 15,0 0 1-15,0 0-1 16,-3 2 0-16,-1-2 2 16,-2 0 1-16,0 0 1 15,0 0-2-15,-3 0 1 0,0 0-2 16,-6 0 2-16,3 0-4 16,-3 0 0-16,0-2-21 15,0 2-10-15,3-3-39 16,-3 3-17-16,6-3-40 15</inkml:trace>
  <inkml:trace contextRef="#ctx0" brushRef="#br0" timeOffset="44014.5006">15798 13782 76 0,'3'0'30'0,"0"0"-16"0,3-5-17 0,0 5 8 16,0 0 18-16,0-3 9 16,0 1 7-16,-3-1 3 15,0 3-8-15,0-3-3 16,-3 1-17-16,0-1 7 0,0 0 2 15,-3 1-3-15,0-1-1 0,0 0 0 16,-3 1 0-16,0-1-4 16,0 0-1-16,0 1-6 15,-3-1-3-15,1 1 2 16,-7-1 2-16,0 0-2 16,0 1 1-16,0-1-5 15,0 0 0-15,0 1 1 16,0-1 0-16,0-2-2 15,1 2-2-15,-4 0 1 16,0 3-1-16,3 0 2 16,-3-2 1-16,3 2-4 15,-3 0 1-15,1-3 2 16,-1 3 3-16,-3 0-4 0,3 0-1 16,0 0 2-16,0 0 3 15,0 3-4-15,1-1-3 16,2 1-2-16,0 0 0 15,-3-1 3-15,-3 1 2 16,0 2-2-16,0 1 0 16,4-1 1-16,-1 0 2 15,0 0-3-15,-3 1-2 16,3-1 4-16,0 0 1 16,-3-2 0-16,7 0 1 0,-1-1-4 15,0 1 0-15,0 2-1 16,3 1 0-16,-3 4 0 15,3-2 0-15,0 5 2 16,0-2 2-16,0-1-3 16,1 4 0-16,2-1 1 15,0 0 0-15,0 3-3 16,0 0 0-16,3 0 2 16,0 2 0-16,0-2 1 15,3 0 0-15,3 5 0 16,0-2 0-16,0 5-3 15,3-3 2-15,0-3 1 16,0 1 2-16,0-1-1 16,0 1-1-16,0-1-2 15,3-2 1-15,0 0 3 16,0-3 1-16,0 3-4 16,0 0-1-16,3 0 1 0,-1-3 2 15,1 0 0 1,0 1-1-16,3-4-2 0,3 1 1 15,-3-1 3-15,0 1 1 16,0-1-1-16,3 4 1 16,0-4-4-16,0 1 0 15,-1-1 1-15,1 4 2 16,6-4-3-16,3 1 0 16,-3-1 1-16,0 1 0 15,-1-3 0-15,4 0 2 16,0 0-3-16,0 0 0 15,0 5 3-15,-1 6 1 0,1-6-4 16,0-3 1-16,0 1 0 16,0 0 2-16,0-4-1 15,-4 1-1-15,4 0 1 16,-3 0-1-16,-3-2-3 16,0 1 0-16,3-1 6 15,-1-1 5-15,4 0-9 16,0 1-1-16,0-1 3 15,0 0 3-15,-1-2-1 16,4 0 0-16,0-1-6 16,-3 1 0-16,6-1 1 15,-1 1 3-15,1 0 0 16,0-3 2-16,0 2-2 16,-1 1-1-16,-2-3-2 0,3 3-1 15,0-3 4 1,-3 0 1-16,-1 0 0 15,10 2 1-15,0-2-2 0,-3 0-1 16,-1 0 1-16,1 3-1 16,6 0 0-16,-4-3 0 15,4-3 0-15,-6 3 2 16,3 0-1-16,2 0-1 16,-5 0 1-16,3 0-1 15,-1 0 0-15,1 0 0 16,0 0 2-16,-3 0 1 0,5 3-4 15,1 2 1-15,-6-5 0 16,3 0 2 0,-4 3-1-16,7-3-1 15,0-3 1-15,-4 3-1 0,1-3 0 16,0 3 2-16,0-2-1 16,2 2-1-16,-2-3 1 15,3 3-1-15,-4-3 2 16,1 1 1-16,0-1-4 15,-3 0 1-15,2-2 0 16,1 2 0-16,-3 1-3 16,-1-1 2-16,1-2 1 15,0 2 2-15,0 1-3 16,2-1 0-16,4 0 1 0,-3-2 2 16,3-3-3-16,-4 5 0 15,7 1 1-15,-3-4 2 16,-1 1-3-16,1 3 0 15,-3-1-1-15,2 0 0 16,-2 1 0-16,-3-9 0 16,6 11 0-16,-4-3 0 15,-2 1 2-15,0-6 0 16,-6 3 0-16,-1-1 0 16,-5 4 0-16,18-1 2 15,-6 0-1 1,-1-7-3-16,-2 2 1 15,-3 2 1-15,0 1 0 16,-1 0-5-16,-2 2-1 0,0 1 7 16,3-1 4-1,0 3-5-15,-1 0 1 0,-2 0-6 16,-3-3 1-16,0 1 0 16,3 2 2-16,-3-3 3 15,-1 3 2-15,4-3-6 16,3 1-2-16,-3-1-1 15,0 0 4-15,-3 3 1 16,-1 0 3-16,1 0-3 16,0 0-2-16,0 0-1 15,0 0 3-15,0-2 0 16,-4 2 3-16,4 0-3 16,3 0 0-16,-6 0 1 15,0 0 2-15,0-3-3 16,-4 0 0-16,1 1 1 15,3-1 0-15,-3 1 0 0,0-1 2 16,0-2-3-16,-3-1 0 16,6 1 1-16,-3 0 2 15,5-1-3-15,1-1 0 16,-3-1 1-16,3 0 0 16,-3 0 0-16,0 0 0 15,2 0-3-15,-2 0 2 16,0 0 3-16,0 0 1 15,0 0 1-15,-3 0 0 16,6-2-2-16,-9-1-2 0,-1-5-2 16,1 0 1-16,-6 0 3 15,3-2 1-15,-3-1-1 16,0-2-2-16,-3 0 1 16,-6 0 1-16,0-3-3 15,0-8-2-15,0 8 2 16,0 1 2-16,-3-4 0 15,-3 3-1-15,0 1 5 16,-3-1 4-16,1 3-12 16,-7 2-2-16,3-2 0 15,0 2 2-15,-3-4 2 16,3 4 3-16,0 0 1 16,0 4 1-16,4-1-5 15,-1 3-1-15,-6-1 3 0,-6 1 1 16,0 0-3-16,3 0-1 15,-2 2 1-15,-4 0 0 16,0 1 1 0,-6-9 0-16,0 6-3 0,1-3 2 15,-4 3 3-15,0 2 1 16,1 1-1-16,-4 2-2 16,-3 3-2-16,1-3-1 15,2 2 2-15,0 1 2 16,-6 0 0-16,1-1 2 15,-4 1-4-15,1 0 0 16,-1 0 1-16,0 2 0 0,-2 0 0 16,2 1 0-16,3-1 0 15,4 3 2-15,-7-3-3 16,1 1 0-16,-1 2 1 16,0 0 0-16,4 0 0 15,2 0 0-15,-3 0 0 16,4 0 2-16,2 0-3 15,-6 0 0-15,-2 0 1 16,2 0 2-16,-3 0-3 16,1 0 0-16,2 0 1 15,-5 2 2-15,2-2-3 16,3 3 0-16,1 0 1 16,-1-1 0-16,-3 1 0 15,4 0 0-15,-1-1 0 0,0 4 2 16,4-4-3-1,2 3 0-15,-9 3 1 0,7-2 0 16,2 4 0-16,0-2 0 16,4 0 0-16,-7 0 0 15,3-3 0-15,-2 1 0 16,-1 4 0-16,0-2 2 16,4-2-3-16,2-1 0 15,-3-3 1-15,0 1 2 16,-2 0-3-16,-1-1 0 15,-3 4-1-15,-2-1 0 16,-4 3 2-16,-2-3 2 0,8 0-1 16,-6 1-1-16,4 2 1 15,-1-3 1-15,0 0-3 16,-2 1 0-16,-4-1 1 16,1-2 0-16,-1-1 0 15,1 1 2-15,-1-1-6 16,6 1 1-16,4 0-15 15,2-1-5-15,9 1-28 16,7 2-12-16,2 1-62 16</inkml:trace>
  <inkml:trace contextRef="#ctx0" brushRef="#br0" timeOffset="45517.061">16385 12102 132 0,'-3'0'52'0,"3"3"-28"0,0-1-17 16,0-2 15-16,3 3-2 15,3 2 0-15,0-2-6 16,3 0-1-16,3-1-8 15,2-2 1-15,4 0 4 0,-3-2-8 16,0 2-1-16,0-3-1 0,0 0 0 16,-3-2 2-1,-3 0 1-15,-3-1 1 0,-3 1 0 16,-3-3-2-16,-3 0-2 16,-3 0 1-16,-6 0-1 15,0 0 2-15,-6 3 1 16,-3 5 1-16,0 0 2 15,-2 5-5-15,2 1-1 16,3 2 0-16,3 0 0 16,0 0 2-16,3 2 3 15,3 3-2-15,6 3 0 16,3 0 1-16,6 0 2 16,3 0 3-16,3 0 2 15,3-3-10-15,3 0-3 16,3-2-1-16,-1-3 1 0,4-3-15 15,-3-2-3-15,-3-3-45 16,6-3-60 0,-3 0 29-16</inkml:trace>
  <inkml:trace contextRef="#ctx0" brushRef="#br0" timeOffset="45746.7652">16808 12076 152 0,'-9'-3'57'0,"6"6"-30"0,-6-1-16 0,3 4 18 15,-6-1-4-15,0 3 0 16,-3 5-11 0,0 0-4-16,0 3-6 0,-3 3-3 0,4-4 0 15,-1 1-1-15,3-2 0 16,3-4-33-16,0-2-13 15,3-3-43 1</inkml:trace>
  <inkml:trace contextRef="#ctx0" brushRef="#br0" timeOffset="45967.9676">16623 12110 156 0,'3'-5'60'0,"-3"5"-32"0,12 2-26 0,-6 1 12 16,0 0 2-16,0 2 4 0,0 0-4 16,3 3-1-16,3 0-9 15,-1 3-4-15,4-1 1 0,0 1 0 16,3-1 1-16,0-2-7 16,0-2 0-16,0-1-72 15,-3-5-51 1,2 0 46-16</inkml:trace>
  <inkml:trace contextRef="#ctx0" brushRef="#br0" timeOffset="46452.5297">16921 12084 160 0,'-18'0'60'0,"9"7"-32"0,6 7-33 0,3-6 10 16,-3 8 8-16,3 2 8 15,0 6-4-15,0 10 1 16,0-2-11-16,0-3-2 0,0-2 1 16,0-1-3-16,0-5-2 15,0-2 2-15,0-6 0 16,0-2-1-16,0-4-2 16,0-1 1-16,0-6 1 15,0-6-1-15,0-1-1 16,0-9-2-16,-3-8 1 15,0 0 1-15,3-2 2 0,0-1-1 16,0 3-1-16,3 0-2 16,3 1 1-16,6 1 3 15,0 4 1-15,0 2-1 16,2 0 1-16,-2 6-2 16,3-1 2-16,0 6-4 15,0 2-2-15,-3 3 2 16,-3 5 0-16,-3 3 5 15,-3 3 5-15,-6 0 1 16,-3 2 4-16,-3 0-5 16,0 0-3-16,0-2-3 0,0-3 0 15,0 0-20 1,-3-6-54-16,3-2-9 16,6-2-10-1</inkml:trace>
  <inkml:trace contextRef="#ctx0" brushRef="#br0" timeOffset="46796.5055">17069 12086 140 0,'0'-2'52'0,"6"4"-28"0,-3 3-28 16,3 3 41-16,-6 3-5 15,0 2-2-15,0 0 0 16,0 1-18-16,0-1-2 0,0-3 0 0,0-2-6 15,-3 0 0 1,3-2 0-16,-3-1 2 0,3-5 6 16,0 0 2-16,0-5-5 15,0-3-3-15,6-3-3 16,0 1-3-16,0-4 3 16,3 4 0-16,0-1 1 15,0 1 2-15,-3 2-5 16,3 2-1-16,0 1-2 15,0 2 0-15,0 1-16 16,0 2-5-16,3 0-22 16,-1 0-7-16,4 0-23 15,0 2-34-15,-3-2 36 16</inkml:trace>
  <inkml:trace contextRef="#ctx0" brushRef="#br0" timeOffset="47138.2618">17296 12110 176 0,'0'3'66'0,"3"-1"-36"0,0 4-24 0,0-1 17 15,3 0-3-15,0 0 0 16,2 1-2-16,4-1-1 16,0-2-9-16,3-3 1 15,0 0 4-15,0-3-5 0,-3 0-2 16,0-2-3-16,-3 0 0 16,-3 0 0-16,-3-3 1 15,-3 0-2-15,-3 0-2 16,-6 0-6-16,-6 2-1 15,-3 4-2-15,0-1 3 0,-3 3 2 16,0 3 2-16,1 2 3 16,2 3 4-16,0 0-7 15,6 3 0-15,3 2-5 16,3 0 2-16,3 0 3 16,6 0 3-16,6 1 0 15,3-1-1-15,3-2 3 16,0-4 2-16,8 1-11 15,-2-2-5-15,0-6-44 16,0 0-18-16,3-3-16 16</inkml:trace>
  <inkml:trace contextRef="#ctx0" brushRef="#br0" timeOffset="47504.1875">17543 12102 152 0,'-6'-8'57'0,"6"5"-30"0,3 1-18 0,-3 2 14 16,0 0 2-16,0 0 4 16,-3 0-4-16,0 0-3 15,-3 0-12-15,3 0-4 0,-3 0 0 16,3 2-5-16,0 1-1 16,0 0-2-16,3 2-2 15,0 0 0-15,3 3 3 16,6 0 0-16,-3 3 1 15,3-1-3-15,0 1 2 16,0-3 7-16,-3 0 4 16,-3 0 1-16,-6 0 3 15,3-3-3-15,-3 0-1 0,-3-2-4 16,0 0 1-16,0-1-4 16,0-2-2-16,0 0-5 15,0 0-2-15,3 0-28 16,0-2-10-16,3-1-62 15,6 0-33 1,0-2 66-16</inkml:trace>
  <inkml:trace contextRef="#ctx0" brushRef="#br0" timeOffset="47798.6638">17742 12078 212 0,'-9'-5'79'0,"6"5"-42"0,-3 0-43 0,3 0 14 15,-3 3-1-15,0-1 4 16,0 1-2-16,1 0 0 16,-1 2-5-16,6 0-5 0,3 3 0 15,2 3 1-15,1-1 0 16,0 3 2-16,0-2 1 16,0 0 7-16,-3-1 6 15,-3-2-2-15,-3 0 0 16,-3-3-2-16,-3 1 0 15,0-4-6-15,-2 1-2 16,-1 0-9-16,3-3-2 0,0 0-25 16,3 0-11-16,0 0-25 15,3-3-7-15,6 0-9 16</inkml:trace>
  <inkml:trace contextRef="#ctx0" brushRef="#br0" timeOffset="47997.2324">17846 12105 204 0,'-3'0'77'0,"-3"5"-42"0,12 3-28 15,-9-3 18-15,0 3-7 16,3 3 2-16,-3 2-9 16,3 0-2-16,0 0-5 15,0 1-3-15,0-1 2 0,0-3-7 16,0-2 1-16,6 3-92 15,0-3-11 1</inkml:trace>
  <inkml:trace contextRef="#ctx0" brushRef="#br0" timeOffset="48175.365">17837 12031 232 0,'-17'-19'88'0,"20"19"-48"0,5 3-49 0,-2-1 14 16,0 1-7-16,0 0 0 16,3-1-3-16,3 4-1 0,0-6-44 15,0 5-16-15,3 3-13 16,0-3-5 0</inkml:trace>
  <inkml:trace contextRef="#ctx0" brushRef="#br0" timeOffset="48448.2359">17954 12105 184 0,'-15'10'71'0,"12"1"-38"0,-3 2-32 16,6-5 16-16,0 3-2 16,3-1 3-16,3 3-4 15,0-2 2-15,3 0-9 16,5-3 0-16,1-3 0 0,0-3-3 0,3-2-3 16,-3-2 8-1,-3-3 6-15,-3-3-3 0,-3 0-2 16,-3-3-3-16,-3 0-2 15,-6 1-8-15,0-1 0 16,-9 1 1-16,3 2 3 16,-6 3-9-16,6-1-4 15,3 4-25-15,3-1-9 16,3 0-11-16,3 1-5 16,3-1-15-1</inkml:trace>
  <inkml:trace contextRef="#ctx0" brushRef="#br0" timeOffset="48762.5625">18117 12094 176 0,'9'5'68'0,"-3"3"-36"0,0 3-24 0,-3-3 16 0,0 2-8 15,0 4-1-15,-3-1-1 16,0-3 4-16,-3 1-10 16,3-3-2-16,-3 0 0 0,3-3-3 15,0-2 0-15,0-3 3 16,3-3 3-16,3-2-4 15,3-3-3-15,3-3-1 16,0-2-1-16,3 3 0 16,2-1 0-16,4 3-5 15,0 3 1-15,-3 5 0 16,0 5-1-16,-3 6 4 16,0 2 2-16,-3 3 2 15,-4 0 1-15,-2-3 2 0,0 3 1 16,0-3-8-1,0-2-4-15,-3-3-33 0,3-3-12 16,0-3-54 0</inkml:trace>
  <inkml:trace contextRef="#ctx0" brushRef="#br0" timeOffset="49034.7836">18573 12097 220 0,'-12'-6'82'0,"6"6"-44"0,-6 0-33 0,9 3 19 0,-3 0-4 16,-6-1 3-16,3 1-13 15,-3 0-3 1,6 2-5-16,6 3-6 0,3 3-2 0,6 4 3 16,3 1 3-1,3 3 7-15,0-3 4 0,-3-3-2 16,-6 0 2-16,-6 0-4 15,-6 1 1-15,-3 4-12 16,-6-5-2-16,-9-2-74 16,-3-1-34-16,3 1 9 15</inkml:trace>
  <inkml:trace contextRef="#ctx0" brushRef="#br0" timeOffset="50144.2638">18954 12091 108 0,'9'3'41'0,"-6"2"-22"0,-3 3-7 0,3-2 16 16,-3 2-3-16,0 2 0 0,0 3-2 15,2 1-3-15,-2-1-10 16,0 0-4-16,0-2 0 0,0-3-1 15,0 0 2-15,0-3 0 16,0 0 1-16,0-5 4 16,0 0 3-16,0 0-6 15,0-3-1-15,0 1-4 16,0-3-1-16,0-6 1 16,3 0 0-16,0-2 0 15,3-3 0-15,3 3-2 16,0 0-2-16,3 2 1 15,0 1-1-15,0 2 0 16,0 2 0-16,0 4-7 0,0 2 0 16,0 2 3-16,0 4 4 15,-1 2 1-15,-2 2-1 16,0 1 1 0,-3-1-1-16,-3-2-3 0,0 0 0 15,0 0 8-15,0-3 4 16,-3-5-2-16,3 0-2 15,3 0-2-15,0-2 0 16,3-3-2-16,3-3 2 16,0 0-2-16,-3 2 2 15,0 1-4-15,0 2-2 16,-4 6-3-16,1 2 1 0,0 3 3 16,-3 3 1-1,0-1 1-15,0 1 0 0,0 0 0 16,0-3 0-16,3 0-27 15,0-3-9-15,0 0-59 16,6-2-37 0,-3-3 55-16</inkml:trace>
  <inkml:trace contextRef="#ctx0" brushRef="#br0" timeOffset="50519.68">19412 12102 196 0,'-6'-3'74'0,"6"6"-40"0,0 2-42 16,-3 1 12-16,0 2 7 0,3 2 7 16,0 3 0-16,3 1-1 15,0-1-9-15,0 0-3 0,3 0 1 16,0-2-1-16,3-3 0 16,3-3-1-16,3-2 0 15,0-3 0-15,-1-3 2 16,1-5-8-1,-3-2 0-15,-3-1 0 0,0-2 3 16,-3 0 0-16,0-1 2 16,0 4 4-16,-3 2 4 15,0 3-4-15,0-1 1 16,0 4-5-16,-3 2-2 16,6 5-3-16,0 3 1 0,0 2 1 15,3 1 0 1,0 0 0-16,2-1 2 15,1 1-30-15,3-3-13 0,3-3-41 16,3-2-51 0,0-1 40-16</inkml:trace>
  <inkml:trace contextRef="#ctx0" brushRef="#br0" timeOffset="50808.4731">19775 12115 196 0,'-12'-10'74'0,"3"7"-40"0,0 0-27 16,3 3 20-16,-2 0-12 15,-1 0-1-15,0 0-10 16,3 0-3-16,3 6-1 16,3-1 0-16,3 6 0 0,3-1-3 0,0 3 2 15,0 3 1-15,0 0 2 16,-4-3 5-16,-2 1 4 16,-2-1 5-16,-4 0 4 15,-3 0-6-15,0-2-3 16,-3-3-6-16,0-8-2 15,0-3-1-15,0 1 1 16,3-1-18-16,3-2-4 16,3-1-29-16,3-2-11 15,9-2-44 1,3-3-20-16,6-1 66 16</inkml:trace>
  <inkml:trace contextRef="#ctx0" brushRef="#br0" timeOffset="51012.1367">19918 11967 208 0,'0'0'79'0,"0"3"-42"0,0 2-39 15,0 0 17-15,0 9-2 16,-3 4 4-16,0 1-3 16,0 4 2-16,0 4-9 15,0 2-4-15,3 0 0 0,0-2-2 16,3 7 2-16,0-5-4 15,3-5-2-15,0-6-42 16,0-2-18-16,0-3-36 16</inkml:trace>
  <inkml:trace contextRef="#ctx0" brushRef="#br0" timeOffset="51195.9524">19790 12110 252 0,'0'-8'93'0,"9"5"-50"0,21 6-46 0,-18-3 16 16,6-3-3-16,8 1 1 15,7-1-8-15,0 0-1 16,5 1-112-16,-2 2-50 0,-3-3 73 16,-6-13 40-1</inkml:trace>
  <inkml:trace contextRef="#ctx0" brushRef="#br0" timeOffset="53176.2507">20472 11935 132 0,'3'-13'52'0,"0"10"-28"0,0-4-17 0,0 7 15 0,-3 0-4 16,3 0 1-16,-3 0-6 15,6 2 0-15,-1 6-8 16,1 8 6-16,-3 8 4 0,0 5-1 15,-3 5 2-15,0 6-3 16,-3 2 2-16,0 1-4 16,0-1-1-16,3-8-4 15,0-4 1-15,0-9-2 16,0-3 0-16,0-2 1 16,-3-8 3-16,3-8-2 0,0-11 1 15,0-4-7-15,0-1-1 16,3-3-5-16,0-2 1 15,3 2 0-15,0 4-1 16,0-1 1-16,6 2 3 16,3 4-2-16,3 5 1 15,3 2 2-15,0 6 0 16,-1 2-3-16,-2 3 0 16,-3 5 2-16,-6 0 2 15,-3 1 2-15,-6 1 1 16,-9 7 0-16,-3-4 2 15,-9 1-3-15,1-6 0 16,2 0 1-16,0-5 0 16,0-3-27-16,3-2-11 0,3 0-23 15,0-3-7-15,6 0-30 16</inkml:trace>
  <inkml:trace contextRef="#ctx0" brushRef="#br0" timeOffset="53533.2817">20731 12200 224 0,'15'3'85'0,"-1"-3"-46"0,-2 2-48 0,-6 1 14 16,3-3 6-16,0 0 5 16,3 0-4-16,0-3 1 15,3-2-8-15,0 0-1 0,0-3 0 16,-1 0-2-16,-2 0 1 15,-6 0-2-15,-3 0 2 16,-6 0-7-16,-3 0-1 16,-6 3 2-16,-2 2 3 15,-4 3-1-15,-3 5-2 16,-3 6 2-16,0 5 0 16,3 2 7-16,4 4 6 15,5 1 3-15,6 1 3 16,6 0-8-16,12-3-1 15,5 0-1-15,10-7 2 16,6-6-16-16,3-3-8 0,5-5-97 31,1-3-65-31,-6-2 70 0</inkml:trace>
  <inkml:trace contextRef="#ctx0" brushRef="#br0" timeOffset="54569.4569">16745 12568 152 0,'-3'0'57'0,"3"2"-30"0,3 1-16 0,-3-3 15 0,3 5-3 15,3 1-2-15,3-1-5 16,3 0-2-16,0-2-8 16,0-3-2-16,0 0 0 0,-1 0 0 15,1-3 2-15,-3 1-3 16,0-4-2-16,-3 1 2 15,-3 0 0-15,-6-1-1 16,0 1-2-16,-6 0-4 16,-3 2 0-16,-3 0 0 15,-2 3 2-15,-1 0 1 16,0 3 3-16,0 2-1 16,0 3-1-16,3 0 1 15,3 3-1-15,6 2 2 0,3 0 1 16,0 1 3-1,3-1 1-15,6 0-3 0,3-2-1 16,6-1 1-16,3-2 2 16,3-3-3-16,3-2 0 15,-3-3-12-15,2 0-4 16,1-3-34-16,-3-2-14 16,-3 0-32-1</inkml:trace>
  <inkml:trace contextRef="#ctx0" brushRef="#br0" timeOffset="54929.6513">16959 12547 160 0,'-3'-3'63'0,"3"6"-34"0,-3 2-30 0,6 0 15 0,0 3 7 16,0 5 7-16,0 1-3 15,3 1-3-15,0 1-12 16,3-2-2-16,0-1-1 0,0-3-1 16,0-2-1-16,0-2 3 15,0-4 5-15,0-2-1 16,0-5 3-16,-3-3-6 16,5-5-3-16,4-3 3 15,-3 0 2-15,-3 0-4 16,-3 0-2-16,0 3-2 15,0 2-3-15,-3-2 1 16,-3 3-1-16,3 4-14 0,0-2-3 16,3 8-22-16,0 0-10 15,3 0-16-15,3 0-5 16,0 3-15 0</inkml:trace>
  <inkml:trace contextRef="#ctx0" brushRef="#br0" timeOffset="55322.2052">17284 12528 192 0,'-3'-3'74'0,"3"3"-40"0,-3 0-29 0,0 0 19 16,0 0-6-16,-3 0 1 15,-6 3-1-15,0 0 0 0,-3 5-9 16,-3 2-12-16,3 3-3 0,4 3 2 16,-1 3 2-1,6-3 2-15,3 0 2 0,3-3-3 16,3-3 0-16,3-2 3 15,3-2 3-15,0-4 0 16,2-4 0-16,1-4-1 16,-3-2 0-16,3-2 0 15,-3-1 0-15,-3 1-5 16,0-1-1-16,-3 0 1 16,0 4 2-16,0-1-2 15,0 2-2-15,0 4-1 16,-3 2 0-16,3 5 3 0,0 3 0 15,3 5 1 1,0 3 0-16,0 0 0 0,0 0 0 16,3-3 0-16,-3 3 0 15,-1-3-14-15,7-2-5 16,3-6-37-16,0-8-16 16,0-2-15-1</inkml:trace>
  <inkml:trace contextRef="#ctx0" brushRef="#br0" timeOffset="55568.4263">17424 12385 188 0,'-6'-5'71'0,"9"5"-38"0,-3 5-32 0,0-5 14 0,3 5-4 15,0 3 3 1,-3 6 2-16,3 7-1 15,-3 3-7-15,0 7-3 0,-3 4-1 0,3 2 0 16,0 0 2-16,0 0-3 16,3-3 0-16,3-7-21 15,0-6-10-15,-1-5-57 16,4-3-42 0,3-8 46-16</inkml:trace>
  <inkml:trace contextRef="#ctx0" brushRef="#br0" timeOffset="55915.5044">17534 12578 160 0,'0'8'63'0,"0"3"-34"0,0 7-21 0,3-7 18 16,-3 2 0-16,3 0 2 16,0 1-13-16,6-1-6 15,-3 0-6-15,3-2 0 0,-1-3 0 16,4-11-1-16,-3-2 1 15,3-3-2-15,-3-3 2 16,0-2-4-16,-3 0-2 16,0-3 2-16,-3 0 2 15,-3 3-2-15,0 2 0 0,0 3 5 16,0 6 2-16,0 2-7 16,0 5-1-1,0 3 0-15,0 2 3 0,3 4 0 16,0-1 2-16,3-3-2 15,3 1-1-15,0-3-26 16,3-3-12-16,3-2-41 16,-1-3-37-1,7-3 42-15</inkml:trace>
  <inkml:trace contextRef="#ctx0" brushRef="#br0" timeOffset="56251.0889">17817 12565 192 0,'-33'-8'71'0,"30"5"-38"0,-6 3-28 15,6 3 19-15,-3 2-13 0,-3 3-1 16,0 3 3-16,0 2 1 16,0 3-7-16,3 0 2 0,3 0 2 15,3-3-9-15,3 3-2 16,3-8 5-16,3 2 6 16,0-7-7-16,0-3-5 15,0-3-2-15,3-2 2 16,0-3 0-16,-3-2 1 15,-3-1-3-15,0 0 2 16,0 1-4-16,-3 2 1 16,0 3 2-16,0 5 3 15,0 2-2-15,2 6-2 16,1 3 2-16,0 2 2 16,0 3 0-16,3 0-1 15,0 2-2-15,0-2 1 0,-3-3 1 16,3-2 0-16,0-3-40 15,0-5-18-15,3-9-39 16</inkml:trace>
  <inkml:trace contextRef="#ctx0" brushRef="#br0" timeOffset="56481.9155">17962 12412 192 0,'-6'0'71'0,"9"8"-38"0,0 7-25 0,-3-7 18 16,0 8 2-1,3 0 6-15,0 5-10 0,0 6-5 16,0 2-10-16,0 3-6 0,0-1-2 16,0 1 1-16,6-3 1 15,-3-2-21-15,0-6-10 16,3-5-79-1</inkml:trace>
  <inkml:trace contextRef="#ctx0" brushRef="#br0" timeOffset="56971.3067">17888 12539 256 0,'-6'-14'96'0,"6"14"-52"0,3-2-43 0,3 2 19 0,0 0 0 16,6 0 2-16,3 0-9 16,6-3-3-16,2 3-6 15,4 0-3-15,3 0 0 0,-3 0-32 16,-3 0-12-16,-4 3-22 16,-2-1-10-16,-6-2 1 15,-3 3 20 1,-3 0 50-16,-3-1 33 15,0 4 18-15,0-1-8 16,0 3-5-16,0 2-7 0,3 1 0 16,3 0-15-1,0-1 2-15,3-2 0 0,0 0-3 0,-1-3 1 16,4-5-5 0,-3-2-2-16,3-1-2 0,-3-2 0 15,-3-3-2-15,-3 0-1 16,-6 0-6-16,-6 0-4 15,-3 3-1-15,-3-1 1 16,-3 4 4-16,-6 4 1 16,1 6 0-16,2 3 4 15,3 2-2-15,6 0 1 16,3 3 0-16,3 0-2 16,6-3 3-16,3 6 0 0,6 2-32 15,3-2-15 1,3-6-42-1</inkml:trace>
  <inkml:trace contextRef="#ctx0" brushRef="#br0" timeOffset="57349.7207">18394 12584 180 0,'-18'-8'68'0,"12"8"-36"0,-3 2-37 15,3 1 12-15,0 2-6 16,0 6-1-16,-5 2 9 15,2 0 4-15,3 3-6 16,6 0 0-16,3 8 3 0,0-6-6 16,3-2 0-16,0-3-2 15,2-5 1-15,1-13-4 0,3-3-2 16,-3-2-5-16,0-6-2 16,-3-3 2-16,-3-2 5 15,-3-3 2-15,0 0 1 16,-3-5 4-16,-3 0 5 15,0 5 4-15,0 6 2 16,3 2-6-16,0 5-1 16,0 3-6-16,0 6-2 15,3 7 0-15,0 6 2 16,3 5-1-16,3 5 2 16,3 5-2-16,0 3 2 15,3 3-9-15,6 2-3 0,9-2-92 16</inkml:trace>
  <inkml:trace contextRef="#ctx0" brushRef="#br0" timeOffset="57949.1479">19097 12441 148 0,'-3'-11'57'0,"-3"6"-30"0,-3-3-10 0,3 5 22 0,-3-2-2 16,-3 2 0-16,-3 1-16 16,-3 2-5-16,0 5-10 15,-3 3-6-15,7 8-3 0,-1 5 2 16,3 5 2-16,3 6 4 15,3 5 2-15,0-2-1 16,3 4-1-16,3-4-3 16,0-4-2-16,0-7 1 15,0-3-26 1,6-7-8-16,0-4-32 0,-3-7-13 16,0-11-6-1</inkml:trace>
  <inkml:trace contextRef="#ctx0" brushRef="#br0" timeOffset="58114.2659">18778 12547 256 0,'-6'-3'96'0,"12"6"-52"0,0-3-49 0,3 2 15 16,9 1-2-16,-3-3 3 0,8 2-6 15,4 1-1 1,0 0-2-16,3-1-28 0,0 1-12 15,-4 0-74-15</inkml:trace>
  <inkml:trace contextRef="#ctx0" brushRef="#br0" timeOffset="58280.5293">19117 12576 244 0,'-3'5'90'0,"6"0"-48"0,0 8-40 15,0-5 19-15,3 3-9 16,-3 0 1-16,3 2-6 15,-3-3-2-15,0 1-2 16,0-3-3-16,0 5-39 16,0-2-21-16,3-3-49 15</inkml:trace>
  <inkml:trace contextRef="#ctx0" brushRef="#br0" timeOffset="58412.4661">19123 12557 156 0,'0'-3'57'0,"3"3"-30"0,3 0-71 0,-6 0-10 15,6 3-1-15,3 0 5 16</inkml:trace>
  <inkml:trace contextRef="#ctx0" brushRef="#br0" timeOffset="58701.2583">19248 12647 208 0,'-3'19'79'0,"6"-9"-42"0,0 6-37 0,0-5 18 0,-3 2-3 16,3 0 3-16,-3-5 1 15,3 0 1-15,-3-3-11 16,3 1 3-16,-3-6 4 0,3-6 1 16,0-2-1-16,0-2-4 15,3-3 0-15,0-3-3 16,3-3 0-16,3 1-5 15,0-1-1-15,3 3-1 16,-3 6-2-16,-4-1-4 16,4 6-26-1,0 2-7-15,0 0-14 16,0 3-5-16,0 0-10 0,0 0-4 16,0 0-8-1</inkml:trace>
  <inkml:trace contextRef="#ctx0" brushRef="#br0" timeOffset="58965.5726">19486 12586 208 0,'-6'-2'79'0,"1"2"-42"0,-4 2-23 0,3 1 22 16,0 0-14-16,0 2-2 15,0 0-12-15,3 0-5 16,0 1-2-16,3 2 1 0,6 2 1 16,6 3 1-16,3 3 0 15,2 8-2-15,1-3-2 16,-3-2 5-16,-6-1 4 15,-3-4 4-15,-6 1 2 0,-3-4-2 16,-6 0 2 0,-3-6-8-16,0-2-4 0,-3-3-16 15,4-3-4 1,2-2-18-16,-3-17-42 16,6-4 3-16,3 0-30 15</inkml:trace>
  <inkml:trace contextRef="#ctx0" brushRef="#br0" timeOffset="59170.3291">19674 12414 272 0,'0'-2'101'0,"0"7"-54"0,0 3-50 0,3-3 16 16,-3 8 6-16,0 3 5 15,0 5 1-15,-3 11 0 16,0 5-14-16,3 6-7 0,-3-1-2 15,3-2 0-15,-3-3 1 16,0-6-12-16,3-2-7 16,3-7-29-16,-3-7-11 15</inkml:trace>
  <inkml:trace contextRef="#ctx0" brushRef="#br0" timeOffset="59367.6923">19507 12592 288 0,'12'-3'110'0,"6"3"-60"0,12-3-43 0,-9 1 23 0,2-1-10 16,10 0 1-16,0-2-12 16,3 0-3-16,-1-1-4 15,-2 1-13-15,-6 0-4 0,-6 2-40 16,-6 1-16-1</inkml:trace>
  <inkml:trace contextRef="#ctx0" brushRef="#br0" timeOffset="59573.8208">19079 12520 272 0,'-6'-3'101'0,"9"3"-54"0,0 3-94 0,3 0-4 16,3-6-52-16,5 0-20 15</inkml:trace>
  <inkml:trace contextRef="#ctx0" brushRef="#br0" timeOffset="61881.3506">16123 12152 140 0,'-3'-2'52'0,"3"2"-28"0,0-3-19 0,0 3 13 0,0 0 1 16,-3-3 3-16,-3 1-3 15,-3-1 0-15,-3 0-10 16,-9 1-3-16,-2-1 0 0,-7-2-1 16,-6 2 2-16,-6 1 0 15,-11-1 1-15,-4 0-4 16,-8 1-3-16,-4-1 2 16,-8 0 2-16,-3 1 4 15,-1 2 2-15,1 0-1 16,-1-3-1-16,-5 3-5 15,-6 0-1-15,-3 5-1 16,-4 1 1-16,-8 2-2 16,0 2 2-16,9 3 4 0,6 3 4 15,8 0-6-15,7 0-1 16,5 0-2-16,10 2-2 16,11 6 1-16,10-5 1 15,8-1-3-15,3-5 0 16,9 1-28-16,6-4-13 15,3-2-49 1,7-2-50-16,2-4 48 16</inkml:trace>
  <inkml:trace contextRef="#ctx0" brushRef="#br0" timeOffset="62181.1607">14072 12134 180 0,'-3'-8'68'0,"3"11"-36"0,-3-1-40 16,0 3 10-16,-3 3 10 15,-6 6 8-15,-6 4 13 16,-2 6 6-16,-4 2-20 16,-3 1-6-16,3-1-5 0,0-2-4 15,6-3-3-15,4-5 6 16,5-3 3-16,3-2 1 15,3-3 1-15,9 0-4 0,6-3-3 16,5-2-5-16,7-1 0 16,6-2-5-16,3 0 1 15,0 0-38 1,2 3-14-16,4-6-60 16</inkml:trace>
  <inkml:trace contextRef="#ctx0" brushRef="#br0" timeOffset="64119.3974">16361 12406 128 0,'0'-8'49'0,"0"8"-26"0,0 0-12 0,0 0 18 16,0 0-4-16,0 0 3 0,-3-2-5 15,0-1-2 1,0 0-11-16,0 1 2 0,0 2 2 0,-3 0-5 16,0 0-1-16,-3 0-2 15,-3 2 1-15,1 4-4 16,-1 2-2-16,-9 2 0 16,-3 9-1-16,0 2 0 15,-3 3 2-15,-2 5 5 16,-10 5 6-16,0 19-3 15,-2 3 2-15,-1 7 2 16,6 1 3-16,3-3-7 16,7-1-1-16,5-4-3 15,6 5-1-15,3-6-3 16,6-4-2-16,0-6 1 0,3-8 1 16,0-3-10-16,0-7-4 15,0-9-19-15,0-2-5 16,0 2-23-16,0-2-10 15</inkml:trace>
  <inkml:trace contextRef="#ctx0" brushRef="#br0" timeOffset="64583.3141">15676 13174 180 0,'-3'-3'68'0,"3"3"-36"0,3 0-35 15,-3 0 11-15,3 8 9 16,0 2 6-16,3 4 4 16,0 7 1-16,6 5-15 15,3 6-1-15,0 0 1 0,0 0-1 16,3-3 1-16,0-3-3 16,-1-2 1-16,1-3 0 0,0-5 1 15,-3-5-4 1,0-3-3-16,0-3 6 15,0-8 5-15,0-2-6 0,2-6-1 16,7-5-5-16,-3-5-1 16,-3-3-3-16,-3-2-1 15,-3 0-15-15,0 4-6 16,-3 4-16-16,-1 2-6 16,1 3-67-1,0 5-49-15,0 0 65 16</inkml:trace>
  <inkml:trace contextRef="#ctx0" brushRef="#br0" timeOffset="65580.0874">16093 13187 96 0,'3'10'38'0,"-3"-20"-20"0,0 18-4 16,0-8 15-16,0 5 6 15,0 0 3-15,-3 1-12 16,0 7-5-16,-3 0-12 16,-3 3 0-16,-6 0 4 0,4 0-5 15,-1 2 0-15,-3 1-9 16,3 2-4-16,3-3-61 16,6-2-62-16,0-8 36 15</inkml:trace>
  <inkml:trace contextRef="#ctx0" brushRef="#br1" timeOffset="89040.6228">14581 13428 84 0,'0'-3'33'0,"3"3"-18"0,-3 0-2 0,0 0 11 15,0 0 10-15,0 0 5 16,0 0-9-16,0 0-3 15,-3-3-10-15,0 3 0 16,0-2-10-16,-3 2-2 0,0-3 1 16,-3 3-1-16,0-3 0 15,-3-2 1-15,-2 2 1 16,-1 3 1-16,0-2 0 0,-6-1-2 16,-3 3 1-16,3 0-4 15,0 0 0 1,-2 3 1-16,-1-3 2 0,0 0-3 15,-3 2-2-15,0 1 2 16,4 0 2-16,-1-3 0 16,0 0 2-16,-3 0-4 15,-3 0-2-15,1 2 2 16,-1 1 0-16,0 0-1 16,-3-3 1-16,4 2-2 15,-1 1-1-15,0 2 1 16,0-2 1-16,1 0-1 15,-1-1-1-15,3 1 1 16,0-1 1-16,-3 1 1 16,1 2 1-16,-4 1-2 15,0-1-2-15,0 3 1 0,1 0-1 16,-4 2 0-16,3 1 0 16,-2-3 0-16,2 3 2 15,3-1-1-15,-3 1-1 16,4-3 1-16,-1 2-1 15,0-2 0-15,-6 3 0 16,4 2 2-16,-1 6 1 16,3-1-4-16,0-2 1 15,1 0 0-15,-1-3 2 16,6 6-1-16,0-4-1 16,0 1 1-16,1 0-1 0,-1 0 2 15,3 0 1-15,3 0-4 16,0 0-1-16,0 0 1 15,3-1 2-15,1 1 0 16,-1 0-1-16,0 0 1 16,0 0-1-16,0 2-3 15,0 4 2-15,0-1 1 16,0 0 2-16,3 0-1 16,1 6-1-16,2-1 1 15,3 0-1-15,3-2 0 16,0 0 2-16,3 0-1 15,3 0-1-15,3-3 1 16,3 3-1-16,-1-6 2 16,1 1 1-16,0-1-1 0,3 1 1 15,0-1-2-15,3 1-1 16,3-1 1-16,0 1-1 16,3-1 0-16,-1 1 2 15,1-3-3-15,15 0 0 16,-3-3 3-16,-4 5 1 15,4-2-1-15,0-2-2 16,3 1 1-16,-4 1-1 16,4-5 2-16,0-1 1 15,-3-2-1-15,2 0-2 16,1-2 1-16,-3-1 1 16,5 0-1-16,-2 0 2 0,0 1-2 15,3-4-1-15,-1 6-2 16,1-2 1-16,-3-1 1 15,5 0 2-15,-2 1-3 16,0-1-2-16,-1 0 4 16,4 0 1-16,0-2 2 15,-1 0 0-15,4-1-5 16,0 1 1-16,-1-3 2 16,1 0 3-16,3 0-2 15,-4 0 0-15,1 0-1 16,0 0-2-16,-1 0-2 15,1 3 1-15,0-3 1 16,2 2 2-16,-2-2-3 0,0 3 0 16,-4 2 3-16,-2 1 1 15,0-4-1 1,-1 3-2-16,-2-2 1 0,6 0-1 16,-4-3-3-16,1 8 2 15,6 0 1-15,-4-3 0 16,-2 0 0-16,3 0 2 15,-1 1-1-15,-2 2-1 16,0-3 1-16,-3 0-1 16,-1 1 0-16,4-1 2 15,-3-2-1-15,-1-1 2 16,1 1-2-16,3-1 2 0,-3 4-7 16,-1-4 1-1,1-2 1-15,0 3 3 0,-1 0 2 16,1-1 3-16,3 1-5 15,2 0-1-15,-5-3 0 16,0 0 2-16,0 0-1 16,2 2-1-16,1 1-2 15,0 0 1-15,5-1 3 16,-5 1 1-16,0 2-4 16,-1-2-1-16,4-1 1 15,0 1 2-15,-1 0 0 16,1-1-1-16,3 1 5 15,-4 0 1-15,1-1-7 16,0 1-1-16,2 0 0 16,-2 2 3-16,-3-2 0 0,5-1-1 15,-5-2 1-15,3 0 1 16,2 0-3-16,1 0 0 16,-3 3 1-16,2-1 0 15,1 1 0-15,-3 0 0 16,-4-1 0-16,1 4 0 15,6-4 0-15,-4 1 0 16,1 0 0-16,0-3 2 16,0 0-3-16,2 2 0 15,4 1 1-15,-4-3 0 16,1 0 0-16,-3 0 2 16,2 0-1-16,1-3 2 15,0 1-4-15,-1-1 0 0,4-2-1 16,0 2 0-16,2 0 2 15,-2 1 2-15,-4-1-1 16,7 0-1-16,-3 1 1 16,-4-1-1-16,4 1 0 15,0-1 0-15,-4 3-3 16,7 0 0-16,-7 0 4 16,1 0 1-16,-3 0-3 15,5 0 1-15,1 0 2 16,-3 0 1-16,2 0-4 15,1 0-1-15,3 3 3 16,-1-1 1-16,-2 1-3 0,-1-1-1 16,1-2 1-1,9 0 2-15,-10-2-2 16,1 2 0-16,-1 0 1 0,1 0 2 16,6 0-1-16,-7 0 2 15,-2 0-4-15,-3 0 0 16,2 0-1-16,4 0-2 15,-3-3 5-15,-1 3 1 16,1 0-3-16,-3 0-1 16,-1 0 3-16,4 0 1 15,-4 0-3-15,-2 3 1 16,-3-3-2-16,6 0 0 16,-4 0 4-16,-2-3 1 0,0 3-4 15,-1-2 1-15,1 2 0 16,0 0 2-16,-3 0-3 15,8 0-2-15,-2 0 2 16,-3 0 2-16,-1 0 0 16,-2 0-1-16,3-3 1 15,3 3-1-15,-4-3-3 16,-2 1 2-16,0 2 1 16,2 0 2-16,1 0-1 15,-3 0-1-15,0 0 1 16,-1 2-1-16,1-2-3 15,0 0 2-15,0 0 3 16,-4 0 1-16,10 0-1 16,-3 0-2-16,0 0-2 15,-1 0 1-15,4 0 1 16,0 0 0-16,-4 0 0 0,4 0 0 16,0-2 2-16,-3 2 1 15,-1-3-1-15,1 0-2 16,0 1-2-16,5-1-1 15,1 0 2-15,-3 3 2 16,-1 0 0-16,-2 0-1 16,0 0-2-16,3 0 1 15,-4 0 1-15,-2 0 2 16,3 0-3-16,-4 0 0 16,4-2 1-16,3-1 2 15,-6 0-3-15,-1 1 0 0,1-1 1 16,0 1 2-16,0-1-1 15,-1 0 2-15,-2 1-2 16,0-1-1-16,3 0 1 16,-4 1 1-16,-2-1-3 15,3 0-2-15,-6-5 2 16,0 3 0-16,5-3 3 16,4 0 1-16,-3-8-1 15,0 0-2-15,-1 1 1 16,1 1-1-16,0-1 0 15,-3-1 0-15,-1 0 0 16,1 0 2-16,3-11-1 16,-3 6-1-16,0-3 1 15,-4 3-1-15,1 0 0 0,-3 0 0 16,-3 0 0 0,9-3 0-16,-9 0-3 0,-4 0 0 15,4 3 4-15,-3-3 3 16,-6-2-3-16,6-1-3 15,-6 4 3-15,0-1 3 16,-3 0-3-16,0 0-1 16,-3-8 0-16,-3-5 0 15,0 6-3-15,-3-1 2 16,0 0 1-16,0 3 2 16,0 0-3-16,-6 2 0 15,3 4 1-15,0-4 0 0,-9 1-3 16,6 2 2-1,0 0 1-15,-3 3 0 0,0 0-3 16,1-3 0-16,-4 3-1 16,-3-6 3-16,0 4 0 15,-6-7 1-15,0 7-3 16,0 1 2-16,-2 1 1 16,-4 3 0-16,-6-1 0 15,-2 3 0-15,-1 1 0 16,-6 1 0-16,4 4 2 15,-1-1 1-15,-3 3-6 16,4 0-2-16,-1 0 2 16,-9 0 3-16,1 3 1 15,2 0 2-15,-6-1-4 16,1 4-2-16,2-1 2 0,1 1 0 16,-1-1 1-1,0 0 0-15,-2 1-3 0,2 2 0 16,-2 0 2-16,-1-3 2 15,4 3-2-15,2 0 0 16,-6 0 1-16,10 0 2 16,-4 0-1-16,0-3 2 15,-2 1-4-15,2 2-2 16,-5-3 2-16,2 0 2 16,0 3-2-16,1-2 0 15,2 2 3-15,-2 0 3 16,-1 0-2-16,-3 0-2 0,1-3-3 15,-1 0 1-15,-2 1 1 16,5-1 0-16,-2 6-3 16,-1-3 2-16,-6-3-1 15,1 1 0-15,-1-1 4 16,1 0 1-16,-1 1-1 16,4-1-2-16,2-5 1 15,1 8-1-15,-4-5 0 16,0 2 2-16,4-2-3 15,-7 2 0-15,4 3 1 16,-1 0 0-16,1-3 0 16,-1 3 0-16,-2-2-3 15,-1-1 2-15,-2 3 1 0,-1 0 2 16,4 0-1 0,-7-2 2-16,4-1-2 15,-10 0-1-15,4 1 1 0,-7 2 1 16,-2 2-3-16,2-4-2 15,4 2 2-15,-3-3 0 16,2 3-2-16,-2 0 2 16,5 3 1-16,-2-3 2 15,-1 0-3-15,1-3-2 16,-3 3 2-16,-1 0 2 16,1 0-2-16,-4-3 0 15,7 1 3-15,-1 2 3 16,1 0-2-16,5 0-2 15,-5 2-3-15,0 1-1 16,2 0 2-16,7-3 0 0,-7 2-2 16,-2 1 2-16,-1 0 1 15,4 2 2-15,2 0-1 16,4-5 2-16,-1 0 0 16,-2 5 1-16,-4-2-2 15,-2 0-2-15,3 2-2 16,-4-2 1-16,-2-3-4 15,-4 2 1-15,1 4 2 16,-3-4 1-16,2 4 3 16,-2-1 1-16,2-3-6 15,-11 4 0-15,3-1 1 16,-4 0 3-16,-2 1 0 16,-3-1-1-16,0 3 3 15,2-3 0-15,7 3-6 16,12-3 0-16,2 1 1 0,13-1 3 15,2 0-5-15,4 3 1 16,-1 0-19-16,3 0-8 16,-2 3-42-16,2 2-16 15,7-8-29 1</inkml:trace>
  <inkml:trace contextRef="#ctx0" brushRef="#br1" timeOffset="97148.1514">22555 12848 184 0,'12'-5'68'0,"-12"0"-36"0,0 2-37 15,-6 0 56 1,0 1-13-16,-6-1-2 16,-5 3-4-16,2-3-19 15,-12 3-3-15,0 3 0 0,-6 2-2 16,4 3 1-16,-10 5 1 15,0 6 1-15,0 5-1 16,-2 2-1-16,-1 9 1 16,3 4 1-16,1 9 1 15,5 0 0-15,3-1-6 0,6-4-4 16,7-1-4-16,2-8 1 16,0-7 3-16,6-3 1 15,0-3-6-15,3-5-2 16,0-3-16-16,0-3-4 15,-3-4-16-15,3-1-6 16,0-2-26-16,3-3-9 16</inkml:trace>
  <inkml:trace contextRef="#ctx0" brushRef="#br1" timeOffset="97538.949">21868 13097 172 0,'-3'-8'66'0,"3"8"-36"0,0 0-20 15,0 0 17-15,0 0-2 16,3 5 0-16,3 3 3 16,0 5 3-16,0 11-17 15,-3 0 1-15,-1 5 1 0,1 3-6 16,-3-3-1-16,0-3 1 15,0-2 4-15,0-5-6 16,0-3 0-16,0-3 0 0,0-3 0 16,0-2-4-16,3-2-1 15,0-1 3 1,3-2 3-16,6-3-2 0,0 0-2 16,6-3 0-16,0-2 1 15,3-3-1-15,0-3 0 16,2-2-3-16,-2 0 1 15,-3 2-9-15,0 1-1 16,-3-1-16-16,-3 0-5 16,-3 3-48-16,0 1-18 15</inkml:trace>
  <inkml:trace contextRef="#ctx0" brushRef="#br1" timeOffset="105471.3801">22847 12189 212 0,'0'-10'82'0,"3"7"-44"0,-3 0-25 16,0 3 22-16,0 0-9 15,0 8-3-15,6 8 0 16,-3 13 2-16,0 11-13 15,0 10 0-15,-3 1-1 0,3 2-2 16,-3-1 0-16,3-4-3 16,0-6-1-16,0-5-3 15,0-2-2-15,-3-9-2 16,6-5-1-16,-3-10-64 16,3-6-46-1,0-10-56-15,0-6 58 16</inkml:trace>
  <inkml:trace contextRef="#ctx0" brushRef="#br1" timeOffset="106005.8753">23130 12488 96 0,'-3'-2'38'0,"6"-17"-20"0,0 11-8 0,3 6 14 0,-3-1 9 16,0 0 4-16,-3 1-2 16,0-1 1-16,0 0-20 15,-3 1 8-15,-6-1 4 0,0 3-4 16,-3 3-2-16,-12 7-10 15,3 6-3-15,0 0-5 16,4 5-3-16,2 0 0 16,3 3 1-16,6 0-3 15,3 0-2-15,9-6 2 16,6-2 2-16,3-5 0 0,-1-3 2 16,-2-6-4-16,6-4 0 15,-6-6 3 1,0-3 1-16,-3-2-4 0,3-3 1 15,-3 0-2-15,-3-2 0 16,-3 2 2-16,-3 3 2 16,0 5-1-16,0 0-1 15,0 10 1 1,0 6-1-16,0 3 2 16,6 2 1-16,0 0 1 15,3 1-5-15,-1-1 1 0,1 0-7 16,3-5-3-16,0-3-41 15,-3-2-16-15,6-3-45 16</inkml:trace>
  <inkml:trace contextRef="#ctx0" brushRef="#br1" timeOffset="106347.6378">23290 12475 216 0,'-14'11'82'0,"14"-9"-44"0,0 4-40 16,0 2 14-16,6 2 14 16,-3 3 7-16,5 3-3 15,-2 0-3-15,0 0-15 16,0 0-5-16,0-3-3 0,0-2-2 0,-3-3-2 16,-3-3 3-16,0-5 2 15,0-3 0-15,0-2 2 16,0-6-6-1,0-2-1-15,0-3 2 0,6-2 1 16,-3-3-1-16,9-1 1 16,-3 1-2-1,9 3 2-15,6 2-4 0,-4 3 0 16,4 2 1-16,0 3 0 16,-3 5-25-16,0 3-8 15,0 0-29-15,-4 3-12 0,-5 2-35 31</inkml:trace>
  <inkml:trace contextRef="#ctx0" brushRef="#br1" timeOffset="106816.5178">23695 12425 220 0,'-6'-5'82'0,"6"-1"-44"0,-9 6-27 15,9 0 21-15,-6 3-11 16,-2 2-1-16,-7 8-8 15,-6 6 0-15,6-1-7 16,0 4-3-16,3 1 1 0,3 1 4 16,3 0 6-16,3-3-7 15,6-2-3-15,3-6-2 16,9-5 1-16,0-5-1 16,0-6-1-16,0-5-2 15,-3-3 1-15,-3 1 1 16,2-3 0-16,-5-3 2 15,-3 0 1-15,3-5-4 0,-3 5 1 16,-3 0-2-16,6 3 0 16,-3 5 2-16,0 2 0 15,6 4-3-15,0 12 0 16,3 1 4-16,-3 5 3 16,3 8 12-16,-3 2 5 15,-9 1 2-15,0-1 1 16,-9 1-9-16,-3 2-2 15,-3-3-7-15,-3-7-4 16,-3-4-10-16,1-9-5 16,2-6-20-16,0 0-6 0,3-8-20 15,3-3-5-15,6-2-52 16,6-3-31 0,3 0 70-16</inkml:trace>
  <inkml:trace contextRef="#ctx0" brushRef="#br1" timeOffset="107224.2117">23841 12467 260 0,'0'-2'96'0,"6"15"-52"0,0-5-34 0,3-3 25 15,0 0-6 1,0 1 1-16,9-1-15 0,-3 0-6 15,5-2-6-15,1-8-3 0,3-1 3 16,-3-4-2-16,-6-1 2 16,0 0-4-16,-9 1 0 15,0-1-1-15,-12 1 0 16,0-1-7-16,-9 3-2 16,-9 6 4-16,-3 2 3 15,6 5 1-15,-2 3 1 16,-4 5 4-16,12 3 1 15,0 0 7-15,6 0 4 16,6 2-1-16,6 1 2 16,6 2-4-16,12-3-1 0,0 1-6 15,5-6-3-15,-2-2-16 16,6-6-7-16,0-2-27 16,0-6-11-16,-4-5-56 15,4-3-44 1,-6 1 67-16</inkml:trace>
  <inkml:trace contextRef="#ctx0" brushRef="#br1" timeOffset="107491.1385">24157 12414 208 0,'-9'-5'77'0,"12"8"-42"0,-3-1-41 16,3 4 12-16,0 1 16 16,-3 9 12-16,9 3 7 15,-9 2 3-15,9 0-24 0,-7 0-5 16,-2-2-1-16,6-1-6 15,-3-4 0-15,-3-4-2 0,0-2-1 16,0-8 3-16,0-2 3 16,0-6-4-16,0-3 1 15,9-10-7-15,0 0-1 16,3 0 0-16,6-1 0 16,3 1-3-16,3 5 2 15,11 3-4-15,-5 2-1 16,0 4-48-16,-6 4-19 15,-3 8-64 1</inkml:trace>
  <inkml:trace contextRef="#ctx0" brushRef="#br1" timeOffset="108480.7303">22683 13137 212 0,'0'2'79'0,"3"14"-42"0,6-8-39 0,0-8 14 15,3 5-2-15,0 1 4 16,6-4 1-16,0 1 0 15,2-3-7-15,-5-3-3 0,6-5 1 16,-3 0 1-16,-6-2 3 16,3-3-3-16,-6-1-2 15,-3 1 2-15,-6 0 0 0,0 0-6 16,-9-1 0 0,-6 4 3-16,0 2 2 15,-6 5-2-15,0 3-1 16,-2 3 3-16,2 5 3 0,0 2 2 15,0 4 1-15,6 2 0 16,6 7 0-16,6 4-2 16,6-3 1-16,6-1-2 15,6-1 0-15,6-1-8 16,6-8 0-16,-1-2-14 16,1-3-5-16,0-8-23 15,0 0-9-15,-3-6-34 16,-1-2-13-16,4 0-4 15</inkml:trace>
  <inkml:trace contextRef="#ctx0" brushRef="#br1" timeOffset="108710.5966">23133 13023 228 0,'-6'0'88'0,"6"2"-48"0,-6 6-31 0,3-2 19 15,-3 7 3-15,-3 3 6 16,-6 8-16-16,0 5-7 16,-6-3-8-16,9-2-5 0,1 0 0 0,-1-3-17 15,-3-3-4 1,9-4-28-16,-3-4-9 16,0-4-21-16,3-4-44 15,0-4 29-15</inkml:trace>
  <inkml:trace contextRef="#ctx0" brushRef="#br1" timeOffset="108906.5896">22927 13062 244 0,'-3'-7'90'0,"3"4"-48"0,6 0-42 15,0 3 18-15,0 0-1 16,3 0 4-16,6 6 2 16,0 4 1-16,6 6-13 15,-3 5 0-15,2 8 0 0,1 0-6 16,0 0-3-16,0-5 1 15,0 0 0-15,-3-8-19 0,-6-3-9 16,5-5-42-16,-5-5-18 16,0-1-28-1</inkml:trace>
  <inkml:trace contextRef="#ctx0" brushRef="#br1" timeOffset="109369.9266">23276 13031 252 0,'-6'2'93'0,"6"9"-50"0,-6 13-39 0,6-8 19 15,3 15 4-15,-3 6 8 16,3 6-9-16,0 4-4 16,0-4-12-16,-3-4-4 0,6-2-2 15,-3-2-2-15,5-9 1 16,-2-5-2-16,-3-5 2 0,-3-5-2 15,-3-6-1-15,0-7-8 16,-8-4-5-16,2-7 2 16,3-8 2-16,0-6 5 15,-3-4 4-15,9-1 1 16,0-13 2-16,0 0-2 16,9 0 2-16,3 3 2 15,8 5 2-15,-2 2 1 16,3 3 2-16,0 11-7 15,-3 8-2-15,6 5-1 16,-7 8 2-16,4 8 3 0,-12 5 4 16,-3 6 9-16,-9 2 6 15,-3 0-7-15,-3 3 1 16,-3-3-9-16,-2-5-3 16,-1-5-19-1,-3-3-8-15,0-8-28 0,-3-6-11 16,6-2-39-16,6 0-17 15,0 0 2 1</inkml:trace>
  <inkml:trace contextRef="#ctx0" brushRef="#br1" timeOffset="109727.541">23529 13004 256 0,'0'0'96'0,"0"3"-52"0,6 5-45 0,-3 0 20 0,2 2 7 16,-2 6 5-16,3 3 7 16,-3 5 3-16,0-3-22 15,6 5-6-15,-6-5-5 0,0-5-4 16,0-3-1-16,0-2-1 16,-3-3 1-16,0-5 0 15,-3-9 1-15,0-4 0 16,0-6 0-16,0-3-5 15,0-2 1-15,3 0 2 16,3 0 3-16,3 0 0 0,0 2 0 16,9 3-3-16,0 0 1 15,0 6-7-15,0-3 1 16,6 2-21-16,5 6-7 16,-5 2-26-16,0 3-11 15,-3 0-24-15,-3 3-7 16,0-1 2-1</inkml:trace>
  <inkml:trace contextRef="#ctx0" brushRef="#br1" timeOffset="110087.9287">23808 13002 228 0,'-6'2'88'0,"6"1"-48"0,0 2-23 0,0 1 27 16,6-1-10-16,-3 3 0 16,3 2-8-16,3 1-2 0,-3-1-13 15,9-2 0-15,-3 0 0 0,6-2-4 16,3-4-2-1,-6-2-5-15,2-2 0 0,-2-4 0 16,-6 1 2-16,6-3-1 16,-9-2-1-16,-3-1-8 15,-3 0-3-15,-6 1 1 16,-6-1 1-16,-3 3 1 16,-3 3 2-16,1 2 2 15,-1 3 2-15,0 6 1 16,-3 2 3-16,9 2 1 15,0 3 1-15,3 3 6 16,0 0 4-16,9 3 1 16,0-1 1-16,6 3-8 15,6-2-5-15,0-3-13 0,6-3-4 16,6 0-28-16,-3-5-13 16,8-11-51-1,-8 1-61-15,6-9 48 16</inkml:trace>
  <inkml:trace contextRef="#ctx0" brushRef="#br1" timeOffset="110433.7719">24130 12957 192 0,'3'-16'71'0,"0"16"-38"0,-3 0-3 0,0 0 52 16,-6 8-18-16,0-3-12 15,-3 0-8-15,-3 3-26 16,0 0-2-16,3 0 1 0,3 0-11 16,0 0-6-16,6 0 0 15,6 3 1-15,3 2 0 16,6 3 2-16,0-1-4 16,0 4 0-16,-3-3 3 15,-3 2 3-15,-3 4 0 16,-6-4 2-16,0-2 5 15,-6-3 2-15,-9-2-5 16,3-3-3-16,-6 0-23 16,6-6-9-16,-3-2-25 15,0-5-7-15,12-6-21 16,3-2-5-16,3 0-41 16</inkml:trace>
  <inkml:trace contextRef="#ctx0" brushRef="#br1" timeOffset="110740.1075">24279 12988 304 0,'0'-8'115'0,"-3"8"-62"0,0-2-44 0,3 2 25 15,-6 0-4-15,3 0 2 16,-3 2-11-16,-3 1-3 16,3 2-10-16,0 1-3 0,6 2-1 15,0 5-7-15,9 3-2 16,0 0 4-16,0 2 2 15,0 1 1-15,-3-1-2 0,3 1 5 16,-9-1 4-16,-3 1-3 16,-3-6 2-16,-6-2-3 15,3-4 2-15,3-1-6 16,-9-6-3-16,6-3-17 16,3-5-5-16,-3 0-28 15,9-2-11-15,3-1-36 16,3-2-12-16,6 0-1 15</inkml:trace>
  <inkml:trace contextRef="#ctx0" brushRef="#br1" timeOffset="110914.7857">24448 12991 340 0,'0'0'129'0,"0"3"-70"0,0 2-60 0,0 0 25 15,0 3-3-15,0 5 4 16,0 3-11-16,0 0-5 15,3 0-6-15,0-3-5 0,3 1-1 16,0-4-34-16,-3-2-12 16,6-3-60-16,-6-2-25 15,6-6 20 1</inkml:trace>
  <inkml:trace contextRef="#ctx0" brushRef="#br1" timeOffset="111077.2017">24439 12832 332 0,'-11'-13'126'0,"11"8"-68"0,0 2-61 16,0 3 24-16,0 0-15 15,0 0-1-15,3 0-5 16,5 0-3-16,7 3 2 16,0 2-42-16,-3 0-18 15,6 3-75-15</inkml:trace>
  <inkml:trace contextRef="#ctx0" brushRef="#br1" timeOffset="111377.7974">24553 12935 252 0,'-12'35'96'0,"3"-27"-52"0,3 5-29 15,0-5 24-15,6 3-10 0,0 4 0 16,6 1-7-16,0 0-2 16,3 0-11-16,8-3 1 15,1-2 3-15,6-3-5 16,-3-3-2-16,6-5 1 0,-6-3 0 15,-6-2-1-15,2-5 1 16,-5-1 0-16,-6-2 1 16,-6-3 0-16,-6 0 0 15,-6-2-2-15,-5 4 1 16,5 1-6-16,-6 2-1 16,6 4-16-16,0-1-4 15,0 2-17-15,6 1-4 0,3-6-24 16,3 3-12-1,9 3-16-15,3 0-44 16,0 2 35-16</inkml:trace>
  <inkml:trace contextRef="#ctx0" brushRef="#br1" timeOffset="111722.9055">24755 12912 252 0,'0'2'93'0,"6"-2"-50"0,-3 16-30 15,6-5 24-15,-3 2-4 16,0 3 3-16,3 5-5 15,3 3 1-15,-4 0-18 16,1-3 3-16,-3-3 3 0,-3-2-7 16,0-3-2-16,-3-2-2 15,6-3-1-15,-3-3-4 0,-3-5-1 16,9-5-1-16,0-6-2 16,0-4 1-1,0-4-1-15,3-2-5 0,3 2 1 16,9-2 0-16,-1 5-1 15,-2 6 1-15,9 4 3 16,0 6 9-16,-6 8 4 16,2 6 10-16,-2 4 6 15,-9 1-11-15,0-1-2 16,-6-2-9-16,0-3-4 16,-6-2-34-16,6-6-14 15,-3-2-50-15,0-1-19 0,3-4-45 31</inkml:trace>
  <inkml:trace contextRef="#ctx0" brushRef="#br0" timeOffset="134259.3966">20043 12650 104 0,'-3'-3'41'0,"3"3"-22"0,0-3-7 16,0 3 16-16,0 0-1 15,0 0 2-15,3-2-12 16,0-1-5-16,3 1-7 15,0-1 1-15,3 0 0 0,6 1 0 16,3-1 1-16,2 0-6 16,1 1-3-16,3 2 1 15,3 0 2-15,3 0-2 16,-1 2 0-16,4 4-1 0,0-1 0 16,3 3 2-16,2 0 2 15,-2 0-1-15,0 2-1 16,-1 6 1-16,4 3-1 15,-3-1 2-15,6 1 1 16,-4-1-1-16,1 1 1 16,-3-1 0-16,-1 1 1 15,1-1 0-15,-3 3 0 16,-3 3 0-16,-1-3 2 16,-2 1-1-16,0 1 0 15,-3 4-6-15,-3-1 1 16,-1 3 0-16,-2 1 2 15,0 4 1-15,-3 0 1 16,0-2 0-16,-3 2 2 0,0 4-1 16,-3-7 0-16,0 1-6 15,-3-3 1-15,-1 0 2 16,1 0 1-16,-3 3-4 16,0-3 1-16,0 0 0 15,0-2 2-15,0-3-1 16,0-6 2-16,3 1-2 15,-3-4 2-15,-3-1-4 16,3-4 0-16,-3-2 1 16,0-2 2-16,0-1-1 15,0-5 2-15,0 5-2 16,0-5 2-16,3 0-4 0,-3 0-2 16,0 0 4-16,0 0 3 15,0 0-3-15,0 0-1 16,0 0-7-1,0 0-31-15,0 0-13 16</inkml:trace>
  <inkml:trace contextRef="#ctx0" brushRef="#br0" timeOffset="134756.0727">21296 13459 148 0,'-3'0'57'0,"3"0"-30"0,0 3-25 15,0 0 12-15,0 2-3 16,-3 6 1-16,0 2-4 15,0 3-3-15,0 0-2 16,0 15 0-16,0-4 0 0,0-1 1 16,0-2 2-16,0-5-1 15,0-1 0-15,-3-2-1 16,4-6 0-16,-1 1 2 16,-3-3 1-16,0-3 3 0,0-2 4 15,-3-3-6-15,-3 0 0 16,0-3-4-16,-3 1-3 15,0-4 6-15,-6 1 3 16,3 0-1 0,1-8 0-16,-4-1 1 0,0 4 1 15,3-6 3-15,3 3 2 16,3 2-9-16,0 3-4 16,3 0 0-16,4 3 2 15,-1 0-4-15,3-1-1 16,0 4-27-16,12 7-75 15,-1 8-52 1,4 0 37-16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51:55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9107 7498 192 0,'-6'-5'71'0,"6"2"-38"0,-3 1-19 15,3 2 20-15,-3 0 0 16,-3 0 2-16,-3 2-17 16,0 4-7-16,-2 2-7 15,-4 5-6-15,0 11-2 0,0 5 2 16,3 2 2-16,3 7-5 16,3-1 1-16,6 13 1 15,9-8 1-15,9-5 3 16,6-5 1-16,2-8 3 0,7-6 3 15,3-7 2 1,-3-8 1-16,-1-9 0 0,-5-10 2 16,-6-2 2-16,-3-6-1 15,-6-5-3-15,-9 0 0 16,-3 0-1-16,-6-3 3 16,-3 0-5-16,-3 6-1 15,-3-1-4-15,3 9-3 16,-3-1-16-16,3 6-7 15,4 2-18-15,-1 4-7 16,12 4-90 0,5 3 9-1</inkml:trace>
  <inkml:trace contextRef="#ctx0" brushRef="#br0" timeOffset="1">9708 7345 220 0,'-6'2'85'0,"1"22"-46"0,-1 13-41 15,3-18 17-15,-9 7 11 0,-6 11 8 16,0 3 0-16,-3 5 0 16,-3 3-19-16,1-1 0 0,-1 6-1 15,3-8-10-15,3-8-1 16,6-2-3-16,3-9 2 16,0-5-17-16,6-5-4 15,0-5-35-15,3-3-15 16,6-6-55-1</inkml:trace>
  <inkml:trace contextRef="#ctx0" brushRef="#br0" timeOffset="2">9786 7599 88 0,'0'-3'33'0,"0"-7"-18"0,0-1 4 15,0 16 16-15,0-2-2 16,-3-6 1-16,0 1-4 15,0-1 1-15,0-2-17 16,0-1 3-16,0 4 3 0,0-1 2 16,0 1 2-16,3-4-9 15,3 1-2-15,3 0-5 0,3-3-3 16,3 2-2-16,3 1-3 16,0 0-2-16,-1 2 1 15,4 3-1-15,-3 3 0 16,0 2 2-16,-3 3 2 15,-3 0-1-15,-3 11 2 16,-6-4 2-16,-3 1 2 16,-3 0-3-16,3-3-3 15,0-2 0-15,0 0-1 16,0-1-5-16,3-2 1 16,3 3 2-16,3-1 1 15,3 3 1-15,0 3 0 0,0 3 0 16,-3-3 0-16,-3-3 6 15,-6 5 6-15,-3 6 3 16,-3-3 0-16,0-2-7 16,-3-6-3-16,0-2-5 15,-3-3-1-15,3-3-17 16,3-2-5-16,0-3-24 16,3 0-8-16,3-8-64 15</inkml:trace>
  <inkml:trace contextRef="#ctx0" brushRef="#br0" timeOffset="3">10211 7633 288 0,'-11'0'110'0,"11"0"-60"0,3 0-45 0,-3 0 24 16,5 0-7-16,1 0-1 16,3 0-9-16,6 0-5 15,6 0-4-15,0 0-5 0,3 0 1 16,0 0-26-16,-1 0-9 0,-2 3-53 15,-3 2-22-15,-6 3 5 16</inkml:trace>
  <inkml:trace contextRef="#ctx0" brushRef="#br0" timeOffset="4">10256 7750 304 0,'-9'0'115'0,"15"2"-62"0,-3 1-64 15,-3-3 16-15,9 0-6 16,3 0 0-16,3 0-6 16,3 0-3-16,6-3 6 0,5 1-34 0,1-4-12 15,3 1-60 1</inkml:trace>
  <inkml:trace contextRef="#ctx0" brushRef="#br0" timeOffset="5">10792 7554 176 0,'-3'-11'66'0,"3"11"-36"0,-3 0-20 0,3 0 28 16,-15 6-10 0,0 4-10-16,-3 6-7 0,0 3-6 15,1 4-4-15,2 9 2 16,6 5 4-16,6 11 4 0,3-6-2 15,9 0 2-15,15-7-2 16,2-6 0-16,10-11 1 16,6-10 4-16,2-10-4 15,1-14 0-15,-3-8 2 16,-10-5 5-16,-8-3 6 16,-9-2 6-16,-9-9-10 15,-15 1-3-15,-3 5-7 16,-9 3-4-16,-2 5-27 15,-7 2-12-15,-6 11-107 16,-6 0-69 0,4 3 87-16</inkml:trace>
  <inkml:trace contextRef="#ctx0" brushRef="#br0" timeOffset="6">11360 7676 164 0,'0'-6'63'0,"0"6"-34"0,3 0-23 0,-3 0 17 15,3 6-5-15,3 2-1 16,0 2-1-16,0 6 3 16,0 5-11-1,0-5 0-15,0 5-1 0,0 3 1 0,-3-3 0 16,0-2-2-16,0-6-1 16,-3-3 1-16,0-2 1 15,0-2 3-15,0-4 1 16,-3-7-3-16,0 0 0 15,3-8-3-15,0-1-3 16,3 1 2 0,6-3-3-16,0 0 2 15,3 3-4-15,0 0-2 0,0 2 2 16,-1 3 0-16,1 0-2 16,0 6 2-16,0-1-21 15,0 3-8-15,0 0-18 16,-3 3-8-16,0-1 6 15,0-2 3-15,0 3 18 16,-3 0 9 0,0-1 17-16,0 1 16 15,-3 2 7-15,0 1 7 16,0-1 6-16,-1 0-7 0,1 0-1 16,6 3-14-1,0-2 9-15,-3 4 3 0,6 1-5 0,-3-3 0 16,0-8-7-1,0 0-1-15,0 0-4 0,0-3 1 16,0 1-4-16,-3-1-2 16,0-2 2-16,-3 2 0 15,0-2-1-15,-3-1 1 16,-3 1-2-16,0 2 2 16,-3 1-4-16,-3-1-2 15,-6 3-1-15,0 3 0 16,0-1 0-16,3 4 0 15,0 4 3-15,3 1 0 16,0 2 1-16,1 0 2 16,5 3-3-16,3-3 0 0,3 1 3 15,0-1 3-15,8 0-2 16,4 0-2-16,0-2 0 16,0-3-1-16,3-3-3 15,0 0 2-15,0-2-23 16,2-3-10-16,-5-3-20 15,-3-2-8-15,0 0-25 16</inkml:trace>
  <inkml:trace contextRef="#ctx0" brushRef="#br0" timeOffset="7">11780 7784 192 0,'-6'-3'74'0,"9"6"-40"0,-3 0-38 0,3-1 13 16,-3 4-1-16,3 4 5 15,0 9 2-15,0-3 3 16,0-1-10-16,0 1 2 0,-3-2 1 16,0-4-2-16,0-2 0 15,0-3-10-15,0 1-1 16,0-6 6-16,0 0 5 16,6-3-2-16,0-10-2 15,0-6-13-15,0 1-8 16,3-1 17-16,0 3 8 0,0 3-6 15,3 3-3-15,-1 2 0 16,-2 5 1-16,6 3-7 16,-3 3-3-16,-3 2 11 15,0 3 5-15,-3 0 6 16,-3 0 9 0,0 2-7-16,0-2-11 15,-3-8-2 1,6 0 0-16,3-8-1 15,0 0 2-15,0 0-4 16,3 3 0-16,-1 0 1 16,1 2 0-16,0 3-3 15,-3 8 0-15,0 0 2 16,0 5 2-16,-3 1 0 16,0-1-1-16,0 0 1 0,0 0 1 15,3-2-32-15,0-1-14 16,6-2-38-1</inkml:trace>
  <inkml:trace contextRef="#ctx0" brushRef="#br0" timeOffset="8">12271 7752 244 0,'-12'-8'90'0,"6"8"-48"0,-6-2-29 0,7 2 22 15,-4 2-9-15,-3 4-1 16,0-1-14-16,0 3-4 0,0 2-5 16,0 6-4-16,0 6 1 0,3-1-1 15,6 0 0-15,3-3 0 16,3 1-2-16,0-3 3 16,6-3 2-16,0-5 0 15,6-3-1-15,0-5-4 16,3-5 0-16,0 0 0 15,-4-9-1-15,-2-4 4 16,0-1 2-16,-3 1 0 16,-3 2-1-16,-3 3 1 15,0 2 1-15,0 3-1 16,0 3-1-16,0 2 1 16,-3 3-1-16,0 0-3 0,3 11 0 15,0 5 4-15,3 0 1 16,0-1-3-16,0 4 1 15,3-3-2-15,0-3 0 16,3 0-18-16,-1-2-7 16,1-3-43-16,0-3-18 15,0-5-7 1</inkml:trace>
  <inkml:trace contextRef="#ctx0" brushRef="#br0" timeOffset="9">12480 7789 244 0,'-6'3'93'0,"9"2"-50"0,-3 14-50 0,0-6 16 0,-3 0-6 15,3 0 3-15,-3 1-3 16,3-1-2-16,0 3 0 16,3-6-8-16,0 1 0 0,-3-3-59 15,3 0-65 1,0-5 26-16</inkml:trace>
  <inkml:trace contextRef="#ctx0" brushRef="#br0" timeOffset="10">12512 7723 216 0,'3'-2'82'0,"0"4"-44"0,0 3-47 0,0 1 12 15,6 2-2-15,0 2 3 16,-3 9 1-16,0 2 0 16,0 0-3-16,-3 0 3 0,6-2 1 15,-9-6 4-15,6 0 1 16,0-5-3-16,-3 0 0 16,3-8 8-1,-3-2-6-15,6-17-1 16,0 3-5-1,2 3-5-15,-2 2 0 16,3 3-1-16,-3 3-2 0,0 10 5 16,0 9 1-16,0-1 0 15,0 0-2-15,0 0 1 16,0 1-1-16,0-4-7 16,0 1 0-16,3-3-35 15,2-6-12-15,-2 1-36 16,9-8-27-1,0-3 49-15</inkml:trace>
  <inkml:trace contextRef="#ctx0" brushRef="#br0" timeOffset="11">12896 7744 220 0,'-12'-8'82'0,"6"8"-44"0,-5 6-33 16,2-4 19-16,0 6-11 0,-6 0 0 15,3 3-5 1,0 13 0-16,0-1-5 15,3 4-2-15,6-1 2 0,3-2-2 0,3-3-1 16,12-2 3-16,-3-6 0 16,3-5 3-16,3-5 3 15,0-9-2-15,-1-4 1 16,-2-11 1-16,-3-6 2 16,0-5-3-16,-6-5 0 15,0-2-3-15,-6-6 0 16,-3-3-6-16,0 8 1 15,0 6 4-15,0 2 2 16,0 8 0-16,0 9 1 16,0 1-9-16,3 22-5 15,0 11 1-15,0 7 3 16,3 3 2-16,3 3 1 16,0 3 0-16,0 2-9 15,3 0-4-15,0-8-20 16,0-5-8-16,-3-6-28 15,6-2-9-15,0-6-13 16</inkml:trace>
  <inkml:trace contextRef="#ctx0" brushRef="#br0" timeOffset="12">13072 7818 228 0,'3'16'85'0,"3"-16"-46"0,3 3-37 15,-3 0 19-15,0-3-2 16,3 0 1-16,0-6-5 0,2 1 1 15,1 0-9-15,-3-1-4 0,0-1 0 16,0-1 0-16,-3 0 1 16,-3-3 0-16,-3 0 0 15,-6 4 4-15,-3-1 5 16,-3 2-3-16,0 4 0 16,-2 4-9-16,-1 4 0 15,0 2-6-15,0 7 1 16,3 7 0-16,3-1 2 15,9 0-1-15,3 0 1 16,3-2-3-16,6-4-1 16,3-1-15-16,3-4-4 15,-1-4-18-15,1-6-5 16,0-3-30-16,3-2-44 16,0-3 37-16</inkml:trace>
  <inkml:trace contextRef="#ctx0" brushRef="#br0" timeOffset="13">13298 7816 200 0,'0'-8'77'0,"3"11"-42"0,-3 12-39 16,0-4 15-16,3 2 5 16,0 0 7-16,0 1-3 15,0-1-2-15,0-3-10 16,-3 1 1-16,0-3 2 0,0-3 2 16,0-2 5-16,0-3 1 15,0-3 1-15,0-2-5 16,0-8 1-16,0-6-9 15,3 1-2-15,0-1-5 0,0 1-3 16,3-1 2 0,3 1 0-16,3 4 1 0,0 1 0 15,0 3-18-15,2 2-8 16,4 0-35-16,9 2-16 16,0 4-39-1</inkml:trace>
  <inkml:trace contextRef="#ctx0" brushRef="#br0" timeOffset="14">13864 7554 272 0,'-12'-3'104'0,"6"3"-56"0,-3 8-52 0,6-3 18 0,-3 3-8 15,-3 6-1-15,-3 1 3 16,3 7 5-16,0 7-7 16,6 5-3-16,3 11 0 0,6-8 2 15,9-2 2-15,6-6-1 16,12-6 1-16,5-9 0 16,7-9 3-16,0-21-3 15,-1-5 1-15,-2-5 1 16,-6-6 2-16,-12 0 10 15,-18-8 4-15,-9 3-5 0,-9 3 1 16,-9 2-12-16,-9 3-5 16,0 3-43-16,-5 4-16 15,-1 9-114 1</inkml:trace>
  <inkml:trace contextRef="#ctx0" brushRef="#br0" timeOffset="15">9003 8411 180 0,'-6'5'68'0,"6"-2"-36"0,0 2-22 0,0-5 17 16,0 3 4-16,0 0 4 0,0-3-8 15,0 0-2-15,0 0-14 16,0 0 2-16,0 0 3 0,6-3-4 15,0-5-2-15,3-3-3 16,0-2-2-16,0-8-6 16,3-3-1-16,-3 0 1 15,-1 6 2-15,1 2 0 16,-3 3-1-16,0 2-2 16,0 3 1-16,-3 6 1 15,0 2 2-15,3 16-3 16,0 2-2-16,-3 6 4 15,0 2 1-15,0 3 2 16,0 1 0-16,0-4-5 16,0 0-1-16,-3-2 1 15,3 0 2-15,-3-3-24 0,0-5-10 16,0-3-49-16,0 1-20 16</inkml:trace>
  <inkml:trace contextRef="#ctx0" brushRef="#br0" timeOffset="16">8976 8604 260 0,'-12'0'96'0,"9"0"-52"0,3 0-51 0,0 0 16 16,0 0 3-16,6 0 7 15,3 0 1-15,6 0 3 0,6-2-13 16,6 2-3-16,2 0-3 15,4 0-2-15,0 2 1 0,0 4-7 16,-7-4 1-16,1 1-37 16,-6-1-13-16,0-2-72 15</inkml:trace>
  <inkml:trace contextRef="#ctx0" brushRef="#br0" timeOffset="17">9670 8115 244 0,'-9'-3'93'0,"-3"8"-50"0,3 3-46 0,3 0 19 15,0 8 3-15,0 5 6 16,-6 19 4-16,-3 2 2 16,-3 1-16-16,1 4-5 0,-1-4-2 15,0-1-2-15,3-5 1 16,3-3-6-16,0-2-1 0,3-5-9 15,3-6-4-15,0-5-29 16,3-3-12-16,0-5-38 16,3-3-57-1,3-5 43-15</inkml:trace>
  <inkml:trace contextRef="#ctx0" brushRef="#br0" timeOffset="18">9750 8356 224 0,'-3'-6'85'0,"0"4"-46"0,3-4-26 0,0 6 24 15,0-2-12-15,0-4-3 16,0-2-10-16,3-5-3 15,6 0-5-15,0 0-3 0,6-3 0 16,3 3 1-16,0 2 1 0,-4 3-4 16,4 5 1-16,-6 1 2 15,3 7 1-15,-3 8-1 16,-3 6 1-16,-6 2 0 16,-3-2 1-16,-3-1 0 15,-3 1 0-15,0-4-2 16,3-1-2-16,0-4-6 15,3 1-4-15,6-1 1 16,3 1 0-16,3 2 3 16,6 1 4-16,0 1 1 15,-1 1 3-15,-2-3-3 0,-3 1 0 16,-6-1 16-16,-6 0 7 16,-6 3 5-16,-9 0 1 15,-2-3-13-15,-7 0-4 16,0-2-5-16,0-3-1 15,0-3-8-15,3-5-2 16,1 0-20-16,8-2-9 16,3-1-35-16,6-2-16 15,6-3-39 1</inkml:trace>
  <inkml:trace contextRef="#ctx0" brushRef="#br0" timeOffset="19">10295 8430 348 0,'-3'5'129'0,"6"-8"-70"0,6 3-62 16,-3 0 22-16,3 0-12 16,3 0 1-16,2 0-5 15,7 0 0-15,3 0-1 16,0 0-17-16,-3 0-7 0,3-2-44 16,-1 2-20-16,1 2-43 15</inkml:trace>
  <inkml:trace contextRef="#ctx0" brushRef="#br0" timeOffset="20">10363 8525 296 0,'-6'0'110'0,"9"-3"-60"0,6 3-63 0,-3 0 17 16,6 0-6-16,6 0 1 15,3 0-6-15,6 0 0 16,2 0-74-16,1 3-33 15,0-6 18-15,-3-7 13 16</inkml:trace>
  <inkml:trace contextRef="#ctx0" brushRef="#br0" timeOffset="21">10941 8366 208 0,'-9'5'77'0,"6"-2"-42"0,3 0-19 16,0-3 24-16,0 0-3 16,0 0 2-16,0 0-6 15,0 0 0-15,3-3-19 16,6-2-6-16,-3-8-3 0,0-9-3 16,0 1 1-16,0 0-2 0,2 0-1 15,-2 2 1 1,0 3-1-16,0 3-3 0,0 3 2 15,-3 2-1-15,0 2 0 16,3 6-3-16,0 6 1 16,0 7 0-16,0 13-1 15,0 6 6-15,0 5 1 16,-3 0 0-16,3 0-2 16,0 0 1-16,0-2-1 15,-3-4-7-15,0-1-3 16,0-7-32-16,0-4-12 15,-3-3-77-15</inkml:trace>
  <inkml:trace contextRef="#ctx0" brushRef="#br0" timeOffset="22">10896 8612 300 0,'-12'-2'112'0,"12"2"-60"0,3 0-63 16,3 0 16-16,3-3 2 15,6 0 8-15,12-2 3 16,-1 0 2-16,7 2-11 16,3 0-3-16,6 3-2 0,-4 0-5 15,-2 0 1-15,0 0-46 16,-4 0-20-16,-2 3-67 16</inkml:trace>
  <inkml:trace contextRef="#ctx0" brushRef="#br0" timeOffset="23">11506 8443 152 0,'-3'-5'57'0,"9"7"-30"0,-6 1-12 16,0-3 20-16,3 3 1 16,0 2 0-16,0 5-6 15,3 4-4-15,-3 1-14 16,3 1 1-16,-3 0 1 0,0 0 4 15,0-3 1-15,-3 1-8 16,0-4-2-16,0-2-5 16,0-3-1-16,0-5-1 15,0 0 1-15,0-2 2 16,0-6 2-16,0-3-1 16,0-2 1-16,0-6-4 15,3 1-2-15,0 2 0 0,3 0-1 16,0 3 0-1,3 0 0-15,0 2-3 0,0 3 0 16,6 3-16-16,2 0-7 16,1-1-25-16,0 4-10 15,-3 2-14-15,0 0-3 16,-3 0 24 0,-3 2 63-16,-3 1 46 15,0 2-4-15,3 1-3 16,-4 4-12-16,1-2-3 15,0 0-19-15,3 3 3 0,0-3 3 16,0-6-7-16,0 1 0 16,0-3-5-16,0 0-3 0,0-5 0 15,0-1 1-15,-3 1-1 16,0-3 0-16,-3 0-3 16,-3 0-2-16,-6 3-6 15,-3-3-1-15,-3 3-4 16,-3 2 2-16,-3 3 5 15,3 5 2-15,-6 3-3 16,1 5 1-16,-1 3 4 16,6-2 4-16,3 1 3 15,9 1 1-15,6 0 0 16,3-3 0-16,3 1-2 16,3-4 1-16,0-2-9 0,6-3 0 15,-1-2-24-15,1-3-11 16,0-3-24-16,-3-2-12 15,0 0-36 1</inkml:trace>
  <inkml:trace contextRef="#ctx0" brushRef="#br0" timeOffset="24">11884 8446 232 0,'-12'0'88'0,"24"5"-48"0,-6-3-47 16,-3 6 47-16,0 3-8 15,0 0-4-15,-3 2-4 16,-3 0-14-16,0 0 2 0,3 0 2 16,-3-2-7-16,0-3-4 0,3 0-2 15,0-3 1-15,-3-2-1 16,3 0-1-16,0-3-2 16,0-3-1-16,0-2-3 15,6-3-1-15,0-6-1 16,6-1 2-16,0 1-1 15,-3 4 2-15,3-1 1 16,-3 6 2-16,3 2 3 16,-3 6 2-16,0 5 3 15,-1 0 1-15,-2 2 1 16,0 1 2-16,-3-1-1 16,0-2 0-16,0 0-3 15,-3-2 1-15,3-1-4 0,-3-5 0 16,0 0-3-1,3-3-1-15,3-2-1 0,3-6 0 16,0 3 0-16,6 1-2 16,3 1 0-16,-3 1 0 15,0 8 3-15,-4-1 0 16,1 4 1-16,-3 1 0 16,0 1 0-16,-3 3 2 15,0 0-6-15,0-1-1 16,0-2-38-16,3 0-14 15,0-3-46 1,3-5-46-16,6 0 51 16</inkml:trace>
  <inkml:trace contextRef="#ctx0" brushRef="#br0" timeOffset="25">12417 8430 288 0,'-12'-6'110'0,"6"6"-60"0,-12 0-43 15,9 0 26-15,-2 6-19 16,-1-1-2-16,-3 6-8 16,0 4-3-16,0 1 0 15,0 0-1-15,3 3 0 0,3-1 0 16,3-2 2-16,6 0-1 16,3-3-1-16,3-2 3 15,3-3 2-15,3-3-2 16,3-5-2-16,6-5 0 0,-3-3-1 15,-3-3-3-15,-4 1 2 16,1-4 3-16,-3 1 1 16,-3 0-1-16,0 0 1 15,-3 2-2-15,0 3 2 16,0 3-4-16,-3 5-2 16,0 0 4-16,3 5 1 15,3 3-3-15,0 3 1 16,0 2 2-16,0 3 1 15,0 0-1-15,0 0-2 16,0-3-2-16,3-3 1 16,-3-2-28-16,0-2-10 15,0-4-34-15,0-4-14 0,-1-4-24 16</inkml:trace>
  <inkml:trace contextRef="#ctx0" brushRef="#br0" timeOffset="26">12566 8427 272 0,'-3'3'104'0,"6"-3"-56"0,-3 2-56 16,0-2 16-16,3 6 14 15,3 4 12-15,0 6-6 16,-3-3-1-16,0 3-16 16,0 0-7-16,0 0-2 0,0-3-5 15,0 0 2-15,0-2-43 0,0-3-20 16,3 0-74-1</inkml:trace>
  <inkml:trace contextRef="#ctx0" brushRef="#br0" timeOffset="27">12661 8438 200 0,'6'0'77'0,"0"5"-42"0,0 3-23 0,-3 5 19 16,0 0 4-16,0 0 3 16,0 3-12-16,0 0-3 15,-3-3-13-15,0 1-6 0,0-4-1 16,0-2 0-16,0-2 1 16,0-6-5-16,0 0 1 0,3-3-2 15,3-2 0 1,0-9-3-16,0 1-1 0,3-8 3 15,0 5 3-15,3 3-4 16,-1 0 1-16,4 5 3 16,0 5 4-16,0 3 8 15,0 5 2-15,-3 3-7 16,-3 3-4-16,0 2-2 16,-3 0 1-16,0 1-3 15,0-1 0-15,0-3-23 16,2-2-10-16,1-2-22 15,3-4-10-15,3-2-41 16,0-2-22-16,6-4 68 16</inkml:trace>
  <inkml:trace contextRef="#ctx0" brushRef="#br0" timeOffset="28">13093 8440 260 0,'0'-10'96'0,"0"4"-52"0,-6 4-27 0,3 2 27 15,-3 0-12-15,-6 0-3 16,-3 5-17-16,-3 0-8 15,3 9-2-15,-2 1-5 0,2 1 2 16,3 3 1-16,6-1 0 16,3 1-5-16,3-1 1 15,0-2 4-15,6-3 2 0,6-2 0 16,6-6-2-16,-1-5 3 16,1-5 2-16,0-6-2 15,-3 1 0-15,0-9-6 16,-3-4 0-16,-3-4-1 15,-3-2-1-15,-6-8-1 16,0-5 1-16,-3 2 3 16,-3 6 1-16,0 4 1 15,3 9 2-15,0 5-1 16,0 6 2-16,0 7-4 16,0 8-2-16,3 14 4 15,3 5 1-15,0 2 2 16,3 3 0-16,3 8-5 15,0-5 1-15,3-3-2 16,-1-5 0-16,1-3-22 0,3-5-12 16,-3-3-41-16,6-5-18 15,6-2-10 1</inkml:trace>
  <inkml:trace contextRef="#ctx0" brushRef="#br0" timeOffset="29">13310 8430 228 0,'-3'0'88'0,"6"2"-48"0,0 1-42 0,0 0 14 16,3-1 7-16,-3 4 7 16,3-4 2-16,0 3 1 15,3-2-16-15,0 0-3 0,0-3 0 16,0 0-4-16,0-3 2 0,-4-2-3 16,1 0 2-16,-3-1-2 15,-3-2 0-15,-3 3-3 16,-3 0-2-16,-2-1-2 15,-4 4-1-15,-6 2-5 16,0 5-2-16,0 0 5 16,3 9 2-16,-3 4 3 15,6-2 0-15,6 2-3 16,3 1 2-16,6-3 1 16,6 0 0-16,3 0-11 15,6-3-5-15,0-3-23 16,0-4-10-16,0-4-49 15,0-4-42-15,5-1 52 16</inkml:trace>
  <inkml:trace contextRef="#ctx0" brushRef="#br0" timeOffset="30">13524 8469 232 0,'-6'16'88'0,"6"-13"-48"0,3-1-45 0,-3-2 33 15,3 11-1 1,0-3-3-16,-3 0 1 15,3 0-14-15,0 0-4 0,0-3-1 16,-3 0-3-16,0-5 0 16,0 0 1-16,0 0 2 15,0 0 1-15,0-2 1 16,0-1-2-16,0-7 1 16,0-6 2-16,0 2 2 0,0 4-8 15,0-1-1-15,3 1-2 16,0 2 0-16,3 0-3 15,0 0 2-15,3 3-1 16,3-1-2-16,3 4-4 16,0-1-2-16,0 0-35 15,0 1-13-15,2 2-74 16</inkml:trace>
  <inkml:trace contextRef="#ctx0" brushRef="#br0" timeOffset="31">13971 8348 272 0,'-3'-3'101'0,"6"6"-54"0,-3-3-42 0,3 0 24 16,0-3-5-16,0-8 3 16,0-2-6-16,0 0-3 15,3 0-10-15,0-1-3 0,0-1-1 16,0-1 0-16,0-3 2 0,-1 3-3 15,1 3 0 1,0 3-3-16,0 2-1 0,0-3-4 16,0 8 1-16,-3 6 0 15,0 8 2-15,0 4-1 16,-3 15 1-16,0 4 4 16,-3 0 1-16,3 6-4 15,0 0 1-15,0-3 0 16,3-5 0-16,0-3 0 15,0-3 0-15,0-2-3 16,0-6 0-16,0-4-40 0,0-4-17 16,-3 1-79-1</inkml:trace>
  <inkml:trace contextRef="#ctx0" brushRef="#br0" timeOffset="32">13950 8620 328 0,'-27'0'123'0,"15"3"-66"0,21-3-64 0,0 0 19 16,3 0 1-16,3 0 3 15,3 0 10-15,6 0 4 16,2 0-16-16,1 2-1 0,6 1 0 16,0 0-7-16,-4-3-3 15,-2 0-13-15,-6 0-4 0,-3 0-50 16,-3-3-21-16,-3 0-68 15</inkml:trace>
  <inkml:trace contextRef="#ctx0" brushRef="#br0" timeOffset="33">7717 10687 192 0,'-12'-32'74'0,"6"26"-40"0,-3-7-16 16,3 11 25-16,-3-1-2 15,1 0 0-15,-4 1-14 16,-6 2-4-16,-6 5-13 16,-3 13-9-16,-3 9-1 0,1 10-5 15,2 13 1-15,-3 8 0 16,18 9 2-16,3-14-1 0,18 18 1 15,15-5 2-15,12-8 2 16,11-10 1-16,16-8 1 16,5-14 6-16,4-13 4 15,-1-15-1-15,-8-17 2 16,-7-15 5-16,-8-11 2 16,-12-16 4-16,-16-11 1 15,-14-10-6-15,-15 3 0 16,-17 8-1-16,-13 2 2 15,-15 11-10-15,-5 13-2 16,-1 10-22-16,-5 11-9 16,11 19-42-16,10 5-20 0,5 8-95 15</inkml:trace>
  <inkml:trace contextRef="#ctx0" brushRef="#br0" timeOffset="34">7702 12388 200 0,'-3'-8'77'0,"3"8"-42"0,0-3-21 0,0 3 22 16,0 0 0-16,0 0 2 16,-3 3-9-16,-3 2-5 15,0 6-14-15,-3 10-6 0,-2 5-1 16,-4 3 4-16,-3 1 4 0,3-1-4 16,3-3 1-16,3-5-7 15,3-2-1-15,0-6 2 16,3-2 3-16,0-3 0 15,9-11 4 1,3-5-1-16,3-8-4 16,3-13-2-16,3 0-6 15,0 0 0-15,-1 2 4 16,1 1 2-16,-3 5-5 16,-3 5 0-16,-3 3 1 15,0 5 3-15,-3 2 0 16,0 6 2-16,0 8 0 15,-3 8 3-15,0 11 3 16,-3 2 2-16,0 5-1 16,0 3 1-16,0 6-4 15,0 2 1-15,0-3-7 0,0-5-3 16,3-3 3-16,0-5 3 16,0-5-17-1,3-5-25-15,0-3-12 16,-3-6-45-16,-3-5-18 15,0 1-7 1</inkml:trace>
  <inkml:trace contextRef="#ctx0" brushRef="#br0" timeOffset="35">7655 12991 312 0,'-18'0'118'0,"15"0"-64"0,3 0-54 16,0 0 21-16,3 0-3 16,6 0 1-16,6 0 3 15,5 0 3-15,7 0-13 16,12 0-7-16,0 0-1 0,5 0-3 16,-2 0-1-16,0 0-48 15,-4 0-20-15,-2-18-87 16</inkml:trace>
  <inkml:trace contextRef="#ctx0" brushRef="#br0" timeOffset="36">7396 14301 264 0,'-9'-13'99'0,"9"7"-54"0,0-10-42 0,3 11 21 15,6-6-3-15,5-7 2 0,10-6-4 16,12-5 1-16,3-3-11 16,2 3-3-16,1 8-2 0,-3 8-5 15,-1 10 1-15,1 14 2 16,-9 10 1-16,-3 16 1 16,-12 3 2-16,-15 10-3 15,-9 3 0-15,-9 10 3 16,-9-2 1-16,0-5-1 15,-8-1-1-15,-1-10 1 16,3 0 1-16,9-13 5 16,0-6 5-16,7-7 2 0,8-11 3 15,6-3-8 1,12-7-7-16,11-6-5 16,10 2 1-16,9-2 0 15,11 6 1-15,1-4 0 16,-3 6-5-16,2 0-1 15,1 0-17-15,-9 11-5 16,-7 8-85-16,-2 2-35 16</inkml:trace>
  <inkml:trace contextRef="#ctx0" brushRef="#br0" timeOffset="37">7696 15769 140 0,'0'-5'55'0,"3"0"-30"0,0-3-12 0,0 5 19 0,0-5-3 16,0 3 3-16,-3-3-1 16,0 0 1-16,-3 0-17 15,-3 0 4-15,-3 3 2 0,-3 5-3 16,-2 2 2-16,-7 6-7 16,-6 11 0-16,-3 7-8 15,0 19-1-15,4 3-2 16,2 10-2-16,6 0-2 15,6 1 1-15,12-7 3 16,9-7 1-16,18-5-1 16,11-13-2-16,16-12 7 0,8-12 3 15,4-16-1-15,8-24 2 16,-14-3-2-16,-12-2 2 16,-16-14 14-16,-17 1 6 15,-18-1 8-15,-15 1 3 16,-20 2-11-16,-10-3-4 15,-3 14-14-15,-2 7-5 16,2 9-30-16,10 5-12 16,8 7-60-16,12 7-25 15,6-1-57 1</inkml:trace>
  <inkml:trace contextRef="#ctx0" brushRef="#br0" timeOffset="38">19302 10811 212 0,'0'3'79'0,"0"2"-42"0,-6 5-26 0,6-4 23 16,-3 2 2-16,3-3 5 16,-3 3-7-16,0 0-1 15,0 0-18-15,0-3 0 0,0 0 1 16,3-2-4-16,0-3 1 16,0 0-4-16,3-3 0 15,3-5-3-15,3-5-1 16,0-5-6-16,3-4 1 15,6-7-2-15,-3 3-2 16,-1 2 3-16,-2 6 2 16,-3 2 0-16,0 5-1 0,-3 3-2 15,0 3 1-15,-3 13-1 16,0 8 0-16,-3 8 2 16,-3 5 2-16,0 2 3 15,0 14 2-15,0-2 1 16,0-4 2-16,0 6-5 15,0-10-3-15,3-9 1 16,0 3 0-16,0-5-17 16,0-5-5-16,0-3-26 15,0-3-9-15,3-3-45 16,-3-10-76 0</inkml:trace>
  <inkml:trace contextRef="#ctx0" brushRef="#br0" timeOffset="39">19260 11197 344 0,'-18'-5'129'0,"15"5"-70"0,3 0-62 0,3 0 24 16,3 0-9-16,3 0 3 16,6 0 1-16,9 3-1 15,6-1-7-15,2-2-3 0,4 0-1 16,3 0-2-16,-3 0-2 15,-1 0 3-15,1-2 0 16,-6 2-23-16,-3 0-12 16,-10 0-52-16,-5 0-21 0,-3-3-31 15</inkml:trace>
  <inkml:trace contextRef="#ctx0" brushRef="#br0" timeOffset="40">19156 12573 220 0,'-18'-5'82'0,"18"-1"-44"0,-3 1-29 0,3 2 22 16,3-7-6-16,6-6 0 15,6 0 2-15,6-5 2 16,3 0-15-16,2 0 1 0,7 5 1 16,0 5-8-16,-3 6-2 15,-4 8-2-15,-2 12 0 16,-6 12 6-16,-6 10 4 15,-6 13-3-15,-12 11 1 16,-12-3-5-16,-3 0-2 16,1-2 2-16,-4-11 2 15,-6-8 5-15,6-8 1 16,6-8 3-16,3-2 3 0,6-6-5 16,9-5-1-1,6-3-9-15,9-5-2 16,6 0 2-16,12-2-3 15,3 4-2-15,2-4 0 16,4 4 1-16,-3 1-6 16,-1 2 1-16,-2 1-28 15,0-1-11-15,-1 3-70 16,-5 0-29-16,-9-8-11 16</inkml:trace>
  <inkml:trace contextRef="#ctx0" brushRef="#br0" timeOffset="41">19350 14150 212 0,'-6'-16'79'0,"3"13"-42"0,-3-2-26 0,3 2 23 0,-3 3-3 16,-3 3 4-16,-6 2-10 15,-9 11-3-15,-6 11-13 16,1 7-1-16,5 14 2 0,6 10-11 16,6 5-1-16,15-2 1 15,18-5 2-15,9-6 0 16,14-21 2-16,4-8 2 16,2-7 4-16,4-17 0 15,3-18 2-15,-10-8 5 16,-8-8 2-16,-15-8 13 15,-18-3 5-15,-18-2 0 0,-9 0 1 16,-6 7-16-16,-12-2-5 16,1 3-26-16,2 10-10 15,3 6-50-15,9 10-20 16,10 13-90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52:26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3187 14753 84 0,'-9'0'33'0,"9"0"-18"0,-3 3-2 15,3-3 14-15,-6 2-6 0,3 1-2 16,-3 2-5-16,-3 3 1 15,0 3 7 1,-3 5 4-16,0 8-14 0,-3 7 2 0,4 12 0 16,-1 2-5-16,0 2-3 15,6 1-1-15,3-3-1 16,6-5-5-16,9-6 1 16,0-5-16-16,5-5-4 15,7-6-72 1</inkml:trace>
  <inkml:trace contextRef="#ctx0" brushRef="#br0" timeOffset="806.3816">3306 14830 152 0,'-3'0'57'0,"6"3"-30"0,-3-1-21 0,3 3 17 15,-3 6 8-15,3 5 5 16,-3 5-7-16,0 6-3 16,0 2-15-16,0 0-4 0,0 0-1 15,0-3-3-15,0-4-2 16,3-1 0-16,0-5 1 15,0 2-21-15,0-7-9 16,-3-3-24-16,0-3-9 16</inkml:trace>
  <inkml:trace contextRef="#ctx0" brushRef="#br0" timeOffset="1443.9385">3413 14872 160 0,'-3'-2'63'0,"6"-1"-34"0,-3 0-19 0,3 1 20 16,3-1-14-16,3-2-3 15,0-1-6-15,3-2 0 16,3 1-4-16,-1 1-2 0,1 4 0 16,0 4 1-16,0 6 1 15,-3 5 1-15,0 3 2 16,-12 8-1-16,0 8 0 0,-6 0-3 15,0-1 1-15,-3-2-2 16,0-2 2-16,0-1 0 16,0-2 1-16,-3-5 2 15,3-3 1-15,1-6 3 16,2 1 4-16,9-6-6 16,3 0-4-1,2-2-3-15,1 0 0 16,6-1-1-16,0 1 2 15,0-3 1-15,3 0-4 16,0 3 1-16,-3-9-29 0,-1 9-13 16,1-8-69-1</inkml:trace>
  <inkml:trace contextRef="#ctx0" brushRef="#br0" timeOffset="2212.8173">3868 14848 152 0,'0'0'57'0,"-3"0"-30"0,3 0-21 0,0 0 17 15,0 0-3-15,0 0 0 16,6 0-4-16,6 0 0 15,3-2-9-15,0-4-2 0,0 1-1 16,3 0-2-16,0-3-2 16,2 3 1-16,1-1 1 15,0 1-1-15,-3 0-1 16,-3 2-2-16,0 1 1 16,-6 2 1-16,-3 2 0 15,-3 3 2-15,-6 6 1 16,-3 5-1-16,-6 2-2 0,-3 1 1 15,0 13 1 1,0-3-1-16,0-3-1 16,3 1-2-16,-3-6 1 0,4 0 1 15,2-2 0-15,6-6-3 16,0 3 2-16,3-6 1 16,3-2 0-16,3 0 2 15,3 0 3-15,5-3-4 16,4 1-1-16,0-4 2 15,0 1 1-15,0 0-1 16,-3-3-2-16,-3 0-10 16,0 0-4-16,-3 0-31 0,-4-3-10 15,4 0-29 1</inkml:trace>
  <inkml:trace contextRef="#ctx0" brushRef="#br0" timeOffset="2450.5617">3955 14986 176 0,'-6'-19'68'0,"6"19"-36"0,3 0-24 0,-3 0 18 15,0 0-6-15,6 0 0 16,3-5-7-16,3 0 0 0,2 0-8 15,4-1-3-15,3 1 1 0,0 0-18 16,3 2-4-16,6 0-68 16,-1 1-43-1,-2-3 51-15</inkml:trace>
  <inkml:trace contextRef="#ctx0" brushRef="#br0" timeOffset="2809.6792">4252 14965 172 0,'-12'0'66'0,"10"0"-36"0,-4 0-33 0,3 0 13 16,-3 8 2-1,-6 0 4-15,3 5-4 0,-3 3-2 16,3-3-5 0,0 6-2-16,3 2 1 0,3-5-7 0,3 2 0 15,9 1 3-15,0-6 2 16,3-3 6-16,3-4 3 15,0-9-2-15,0-2 0 16,2-3-3-16,-2-3-1 16,-3-2 1-16,-3-3 1 15,0 0 1-15,-6-7 2 16,-3-1-5-16,-3 3-1 16,-3 2 0-16,-3 3 0 15,0 3-5-15,0 5 1 16,0 3-16-16,3 2-6 15,3 3-14-15,0 5-4 0,3 9-54 16,9-4-26 0,3 1 60-16</inkml:trace>
  <inkml:trace contextRef="#ctx0" brushRef="#br0" timeOffset="3246.4751">4464 15010 160 0,'-12'2'63'0,"6"-2"-34"0,-3 3-34 16,6 0 12-16,-3 2-2 16,-3 3 4-16,-6 3-4 0,0 2-1 15,3 5-2-15,3-2-2 0,4 3 1 16,2-3-1-16,6 2 0 16,-1-5 4-16,10-7 11 15,0-9 3 1,0-5-6-16,0-3-3 15,0-2-5-15,0-3-3 16,-3-2 2-16,0-9 2 16,-3-7-2-16,-3 2-2 15,-3-2 0-15,-3 2 1 16,-3 3-3-16,0 3 0 16,0 4 1-16,3 4 2 15,0 5 1-15,0 5 1 16,3 5-2-16,0 6-2 15,0 10 1-15,6 5-1 16,0 9 2-16,3 7 1 0,0 1-1 16,0-4-2-16,0 1 3 15,0-5 2-15,-1 2-7 16,1-5-3-16,0-6-33 16,-3-5-14-16</inkml:trace>
  <inkml:trace contextRef="#ctx0" brushRef="#br0" timeOffset="3428.3003">4580 15065 160 0,'-3'16'63'0,"3"-5"-34"0,0 7-34 0,3-4 10 15,0-1-1-15,-3 3 2 16,3-3-2-16,0-2-3 15,-3-1-49-15,0-2-46 16,15-8 23 0</inkml:trace>
  <inkml:trace contextRef="#ctx0" brushRef="#br0" timeOffset="3606.8411">4577 14888 228 0,'-9'0'88'0,"9"0"-48"0,0 0-47 0,0 0 14 0,0 0-7 16,0 0 0-16,6 3-3 15,0 2 2 1,3 0 1-16,6 1-27 0,0 4-9 0,2-2-53 16</inkml:trace>
  <inkml:trace contextRef="#ctx0" brushRef="#br0" timeOffset="3711.9689">4863 15012 140 0,'-3'0'55'0,"3"-2"-30"0,0 2-29 16</inkml:trace>
  <inkml:trace contextRef="#ctx0" brushRef="#br0" timeOffset="4053.2074">4842 15002 286 0,'-15'5'41'16,"0"0"-18"-16,-3 3-14 0,-3 3-6 15,3 5-4-15,1 5 0 16,5-2 3-16,3 2 3 16,3-5-2-16,6 2-2 15,3-2 2-15,3-3 2 16,3 0 0-16,0-5 2 16,-1-2-2-16,4-4 2 15,3-4-6-15,0-4-1 16,0-4-2-16,-3-3 0 15,-3-1 2-15,-6 1 0 16,0 0 0-16,-3-3 2 0,0 3-3 16,0 2 0-16,0 6-1 15,0 0 0-15,0 2-3 16,0 3 1-16,3 5 2 16,3 3 3-16,0 0 0 15,0 0-1-15,0 8 1 16,3 0-1-16,-1-3 0 15,4 0 0-15,0-2-25 16,0-3-8-16,0-3-67 16</inkml:trace>
  <inkml:trace contextRef="#ctx0" brushRef="#br0" timeOffset="4300.2335">5130 14989 236 0,'-11'-19'90'0,"8"32"-48"0,-18-21-36 0,12 16 20 15,-3 0-5-15,-3 3-1 16,0 2-8-16,0 0-3 16,3 3-5-16,6 3-3 0,3 2 2 15,6 3-4-15,6-6 0 16,6-2-1-16,9-3 0 15,3-5-42-15,9-2-20 0,2-14-52 16</inkml:trace>
  <inkml:trace contextRef="#ctx0" brushRef="#br0" timeOffset="5392.6396">5699 14983 160 0,'0'-21'60'0,"0"19"-32"0,0-14-20 0,0 13 16 0,-3 0 1 16,-3-2 4-16,0 2-6 15,-6 3-4-15,-3 3-11 16,0 8-7-16,-5 7-2 0,-4 3 1 15,3 3 0-15,6 0 0 16,3 8 0-16,6-8 0 16,6-1 0-16,6-4 0 15,3-6 2-15,3-2 1 16,3-3 3-16,0-8-3 16,0-6 0-16,0-2-1 15,-4-5 1-15,-2 0-4 16,0-3-2-16,-6 0 4 0,-3 0 1 15,0 3-3-15,-3-5-1 16,0 10 1-16,0 5 2 16,0 6-2-16,0 5 0 15,3 5-4 1,0 8 1-16,6-3 4 0,0 1 2 16,0 0 0-16,3-4-2 15,0-1-28-15,6-4-11 16,3-2-63-1</inkml:trace>
  <inkml:trace contextRef="#ctx0" brushRef="#br0" timeOffset="5766.1252">5776 15050 192 0,'0'18'71'0,"0"-7"-38"0,0 4-32 15,0-7 14-15,0 6 3 16,0-1 3-16,0 3-4 16,0-3 0-16,0-2-10 15,0-3-2-15,0-3-1 0,0-8 2 16,3-5 1 0,0-2 3-16,0-6-7 15,3 0-4-15,0 0 0 0,3 0 2 16,0 3 2-1,3 2 1-15,0 6-5 0,3 2 1 16,0 3 0-16,0 6 0 16,-1 2 2-16,-2 2 3 15,-3 6-2-15,0 3 0 16,-3-4 1-16,0-1 0 16,-3-4-20-16,0-2-9 15,0 0-34-15,-3-3-14 16</inkml:trace>
  <inkml:trace contextRef="#ctx0" brushRef="#br0" timeOffset="5946.9736">6059 15012 252 0,'-3'3'93'0,"3"8"-50"15,0 2-52-15,3-5 12 0,-3 8-4 16,-3 0 0-16,3-1 1 15,-3 4 2-15,3-3-1 16,0 0-5-16,0-3 0 0,0-2-53 16,0-1-22-16</inkml:trace>
  <inkml:trace contextRef="#ctx0" brushRef="#br0" timeOffset="6129.4536">5991 14893 248 0,'-3'-5'93'0,"6"5"-50"0,-3 0-61 0,0 0 0 16,9 5-3 0,0 1-29-16,2-4-12 15,1 1-14-15,3 0-3 16</inkml:trace>
  <inkml:trace contextRef="#ctx0" brushRef="#br0" timeOffset="6609.9081">6134 15018 204 0,'-3'16'77'0,"6"-3"-42"0,-3 11-39 0,0-14 15 0,0 3 7 16,0 1 6-16,0 2-4 15,0-3-1-15,0-3-11 16,0-2-5-16,3-2 0 0,-3-1-2 15,0-5-1-15,6-5 1 16,-4-3-4 0,4-6 0-16,-3-1-1 15,0-1 0-15,6 0 3 16,-3 3 2-16,0 2-2 16,6 6-4-1,-3 2 2-15,0 3 2 16,3 5 3-16,-3 3-1 0,-3 3 2 15,-3-3 4 1,0 2 4-16,0-2-6 0,-3 0-3 16,3 3-1-1,-3-11-1-15,6 0 0 16,0 0 0-16,3-5 2 16,2-1-1-16,1 1-1 15,0 0-2-15,3 2-1 16,0 3 4-16,-3 5 1 15,0 1 0-15,-3 4 1 16,0 1-2-16,-3 2 2 16,0-2-2-16,-3-1-1 15,0 1-19-15,0-3-8 16,2-3-35-16,4-2-15 0,6-6-12 16</inkml:trace>
  <inkml:trace contextRef="#ctx0" brushRef="#br0" timeOffset="6980.5645">6574 15026 240 0,'-12'0'90'0,"3"2"-48"0,-3 9-47 16,6-6 15-16,-3 6 0 16,-5 5 4-16,-1-3-1 15,3 0 2-15,0 8-8 16,3-2-6-16,6-3-2 0,9-6 1 15,0 1 0-15,3-6 2 16,3-2 1-16,3-6-1 0,0-2-2 16,-4-6-4-16,1 1 0 15,-3-4 2-15,0 1 3 16,-3-3 0 0,0 3 2-16,-3 3-4 0,0 2-2 15,0 2-1-15,-3 6 3 16,3 6 0-16,0 4 3 15,0 3-1-15,0 3 2 16,0-2-2-16,3-1 2 16,0-3-2-16,3 1-1 0,0-3-19 15,0-3-10 1,2-5-40-16,1-5-16 16,3-6-2-16</inkml:trace>
  <inkml:trace contextRef="#ctx0" brushRef="#br0" timeOffset="7226.4932">6723 14772 212 0,'-6'-6'79'0,"9"6"-42"0,0 3-43 16,-3-3 12-16,3 5 5 15,0 6 5-15,0 10 3 16,0 6 3-16,0 15-12 15,0 3-3-15,-3 0-1 0,3-3-3 16,0-2 0-16,0 0-1 0,0-11 1 16,3-6-18-16,0-4-6 15,3-3-34-15,-1-8-15 16,4 0-23 0</inkml:trace>
  <inkml:trace contextRef="#ctx0" brushRef="#br0" timeOffset="7551.2948">7038 15002 288 0,'-3'-5'110'0,"0"7"-60"0,-2 1-56 0,2-3 19 0,-3 5-4 16,-6 3 5-16,-3 0-6 15,3 0-2-15,3 3-3 16,6-1-3-16,0 3 1 0,6 1-1 15,6-1 0-15,0 0-3 16,3 3 2-16,3 0 5 16,-6-3 2-16,-3 0 4 15,-3 1 4-15,-6-1-2 16,-6-3 1-16,-3-2-7 16,-9-2-4-16,0-4-4 15,0-2 1-15,0 0-15 16,1-2-4-16,-1-1-23 0,6-5-10 15,3-5-49 1,9 0-51-16,3-3 55 16</inkml:trace>
  <inkml:trace contextRef="#ctx0" brushRef="#br0" timeOffset="7812.4201">7244 14655 208 0,'9'-2'77'0,"0"2"-42"0,9 10-23 0,-7 3 21 0,4 6 7 16,3 10 8-16,9 16 5 15,0 8 2-15,0 8-30 16,-7 0-3-16,-5-6-3 0,-12 1-14 15,-9 2-2-15,-15-5-40 16,-14 13-17-16,-7-2-110 16</inkml:trace>
  <inkml:trace contextRef="#ctx0" brushRef="#br0" timeOffset="15124.4296">12739 10261 256 0,'-6'-3'96'0,"6"6"-52"0,3-3-51 0,0 7 51 16,-3 4-9-16,0 5-11 15,0 5-4-15,0 6-12 16,0-1-5-16,0-2 0 0,0 2-2 16,3 1 2-16,-3-1-11 15,0-7-4-15,0-3-34 16,0-6-15-16,-3-2-48 16,0-13-38-1,0-11 60-15</inkml:trace>
  <inkml:trace contextRef="#ctx0" brushRef="#br0" timeOffset="15227.5976">12730 10110 244 0,'-6'-16'90'0,"6"3"-48"0,0 5-42 0,0 5 18 16,0 3-10-16,0 0-2 15</inkml:trace>
  <inkml:trace contextRef="#ctx0" brushRef="#br0" timeOffset="15282.7044">12730 10081 404 0,'9'13'-31'0,"-1"0"-12"0,13 0-60 16</inkml:trace>
  <inkml:trace contextRef="#ctx0" brushRef="#br0" timeOffset="15629.136">13048 10179 228 0,'-18'-3'85'0,"18"8"-46"0,-3-7-28 0,-3 2 21 16,0 2-6-16,-3 1 2 0,-2 2-12 15,-4 3-2-15,3 0-8 16,3 0-6-16,0 5-1 0,6 3-1 16,3-3-2-16,6 0-2 15,0 3 1-15,6 0 3 16,0 3 3-16,3-1 9 15,-4 1 5-15,-8-1 6 16,-3-2 2-16,-9 0-6 16,1-3-2-16,-4-2-7 15,0-1-3-15,-3-4-9 16,0-1-5-16,0 0-22 16,3-2-7-16,3 0-36 0,3-3-15 15,9 5-26 1</inkml:trace>
  <inkml:trace contextRef="#ctx0" brushRef="#br0" timeOffset="16291.4917">13569 10430 208 0,'0'10'77'0,"3"-4"-42"0,3 2-26 0,0-3 19 16,0 0-10-16,3-2 0 15,0 2-5-15,3-5 0 16,0 0-7-16,-1-5 5 0,1 0 4 16,-3-3-5-16,3-3-3 15,-6-2-4-15,-3 0 0 16,0-1 0-16,-3 1 1 16,-3 0-2-16,-6 2-2 15,0 3-2-15,-6 3 1 16,0 3-1-16,-2 4 0 15,-1 6 2-15,0 5 0 16,3 3 0-16,3 0 0 16,-3 16 0-16,6-3 2 0,3 3 3 15,3-6 4-15,3-2-4 16,6-3-1-16,6-5-2 16,3-3-2-16,3-2-2 15,3-6 1-15,0-5-21 16,2-3-10-16,7-4-35 15,-3-4-12-15,0-8-25 16</inkml:trace>
  <inkml:trace contextRef="#ctx0" brushRef="#br0" timeOffset="16650.0969">13795 10364 176 0,'-6'0'68'0,"9"2"-36"0,0 4-24 0,-3-1 16 16,3 3 8 0,0 2 4-16,3 6-3 0,3 6-3 15,0 4-16-15,0 3-4 0,0-5 0 16,0 0-2-16,0-3 3 16,0-5-2-16,3-3 0 15,-1-2 1-15,4-6 4 16,-3-5 1-16,0-3 3 15,-3-2-8-15,0-8-1 0,-3-8-5 16,0-1-1-16,0-1-1 16,0-1 1-16,-3-3-4 15,0 6-2-15,0 3-7 16,0 4-4-16,0 4-12 16,0-1-6-16,3 3-23 15,0 3-8-15,0 0-12 16,2-1-6-16,1 4-5 15</inkml:trace>
  <inkml:trace contextRef="#ctx0" brushRef="#br0" timeOffset="17009.8921">14087 10388 236 0,'6'13'90'0,"-3"-5"-48"0,6 2-29 16,-3-4 24-16,0-1-8 0,0 0-2 16,3 0-4-1,3 1-3-15,5-4-10 0,-2-2-2 0,0-2 2 16,0-4-2-1,0-1 3-15,-3-4-6 0,-3-2-3 16,0-1 1-16,-3 1 2 16,-3 0-2-16,-6 0-2 15,-3 2-3-15,-6 3-1 16,-6 6-5-16,0 2 0 16,0 2 2-1,0 6 3-15,3 3 0 0,1 5 1 16,2 2 2-16,6 3 2 15,3 3 3-15,3 5 2 16,3 0-1-16,3-5-1 16,3-5-3-16,2-3-2 0,7-3-6 15,0-3-4-15,0-4-12 16,0-6-6-16,0-3-29 16,0-2-14-16,-3-8-24 15,-4-9-39 1,1 1 46-16</inkml:trace>
  <inkml:trace contextRef="#ctx0" brushRef="#br0" timeOffset="17327.5471">14328 10388 192 0,'-3'0'71'0,"3"5"-38"0,6 3-25 15,-3 0 18-15,0 2 11 16,0 9 7-16,0 2-8 16,0 5-2-16,0-7-19 0,0-1-2 0,-3-2-2 15,0-2-2 1,0-4 2-16,3-2-6 0,-3-3-3 15,0-5 3 1,0-2 1-16,6-4-5 0,0-9-2 16,0-4-3-1,6-2 0-15,0 2 0 0,-1 1 0 16,4 2 3-16,0 5 0 16,3 6 12-16,0 5 5 15,0 5 0-15,0 3 1 16,-1 14-5-16,-2-1-2 15,-3 0-6-15,-3 0-1 16,-3-2-25-16,0-4-11 16,-3-1-54-16,6-9-102 15</inkml:trace>
  <inkml:trace contextRef="#ctx0" brushRef="#br0" timeOffset="18032.5367">15367 10319 196 0,'0'-3'74'0,"3"6"-40"0,0-1-20 0,0 4 20 16,0 2 0 0,-3 5 2-16,0 5-8 0,3 4-5 15,0 7-13-15,0 2-2 0,3 1-1 16,0-5-3-16,0-6-1 16,-3-3-3-16,2-4-3 15,-2-4-29-15,3-2-12 16,0-8-45-1,0-13-59-15,-3-11 40 16</inkml:trace>
  <inkml:trace contextRef="#ctx0" brushRef="#br0" timeOffset="18410.9793">15406 10139 240 0,'-3'-11'90'0,"6"6"-48"0,5 2-53 16,-2 6 13-16,3-3-15 15,3-3-2-15,0 3-14 16,6 0-4-16,6 0-10 16,0-2 0-16,-1-1 12 15,1-2 6-15,0-6 32 16,-3-5 15-16,-3 3 16 16,-3 0 9-16,-3 0-3 15,-6-1-2-15,-3 1-4 0,-6 0 1 16,-3 5-21-1,-6 0 1-15,3 5-1 0,-3 6-8 16,-3 5-1-16,3 16-7 16,0 5-2-16,0 11-2 0,6 7-2 15,3 3 5-15,6 1 1 16,0-4-3-16,3-4-1 16,0-4-13-16,0-7-2 15,-3 0-25-15,0-8-10 16,-3-11-28-1,0-2-43-15,0-17 37 16</inkml:trace>
  <inkml:trace contextRef="#ctx0" brushRef="#br0" timeOffset="18559.0839">15432 10319 248 0,'-6'-8'93'0,"9"8"-50"0,6-5-41 0,0 5 17 0,3-3 7 15,6 0 9-15,12-2-8 16,3 5-1-16,2-5-15 15,4 5-4-15,3-6-3 0,-7-4-27 16,1-3-11-16,0-3-109 16</inkml:trace>
  <inkml:trace contextRef="#ctx0" brushRef="#br0" timeOffset="19968.7693">16310 10372 140 0,'9'-8'52'0,"-6"2"-28"0,0 1-8 0,-3 3 18 16,0-1-5-16,0-2 0 16,-3-1-3-16,-3 1-1 15,-3 2-14-15,1 1 4 0,-4 2 5 16,-3 2-5-16,-6 6 0 16,0 3-9-16,0 7-4 0,3 4-6 15,3 4 0-15,7 3 0 16,2 3 2-16,3-8 3 15,3-3 4-15,9-5-2 16,2-3 0-16,1-5-1 16,0-5 1-16,0-11 0 15,3-6 3-15,-3-2-3 16,0-5-2-16,0-2 0 16,-3-7 1-16,-3 4-3 15,-3-1 0-15,0-7 3 16,-3 2 1-16,0-2-1 15,-3 5 1-15,0 0-4 0,0 5-2 16,0 5 4 0,0 4 3-16,0-1-3 15,0 8-1-15,0 2-2 0,3 4 0 16,0 2 4-16,0 8 1 16,3 8-1-16,3 10 1 15,0 3-2-15,0 8 2 16,0 6 2-16,0 2 4 15,0-1-6-15,2-1-2 16,1-3-1-16,3-11 0 16,0-6-11-16,-3-4-5 15,3-8-32-15,0-6-14 16,3-8-58 0</inkml:trace>
  <inkml:trace contextRef="#ctx0" brushRef="#br0" timeOffset="20167.6263">16540 10313 260 0,'-9'0'96'0,"9"6"-52"0,0 10-54 15,0-6 16-15,0 6 9 16,0 3 10-16,-3 2-4 16,0 3-2-16,3 2-11 15,0-2-5-15,0-6 0 0,3-2-22 16,-3-5-7-16,3-3-44 15,0-3-20-15</inkml:trace>
  <inkml:trace contextRef="#ctx0" brushRef="#br0" timeOffset="20284.7816">16504 10213 280 0,'-3'-8'104'0,"6"5"-56"0,-3 9-52 0,0-6 18 16,0 0-13-16,3 5 0 16</inkml:trace>
  <inkml:trace contextRef="#ctx0" brushRef="#br0" timeOffset="20342.8768">16519 10229 356 0,'9'2'-98'16,"0"6"0"-16,0 0 4 16</inkml:trace>
  <inkml:trace contextRef="#ctx0" brushRef="#br0" timeOffset="20674.5059">16593 10308 184 0,'0'3'71'0,"3"-3"-38"0,0 2-30 16,0 1 15-16,0 2 6 15,3 3 5-15,3 6 0 16,3 1 0-16,0 4-16 16,-3-1 3-16,0 1 4 0,0 2-7 15,0 3 0-15,-1 0-5 16,1-8 0-16,0-3-1 15,3-13 12 1,0-5 1-16,-3-3-4 16,0-6-2-16,0-7-4 15,0 0-1-15,0-3-5 16,-3 3-3-16,0 3 0 16,0-1-1-16,-3 6-5 0,0-3 1 15,0 8-25-15,0-3-8 16,-3 9-23-16,0 2-10 15,0 0-33 1,6 2-41-16,-1 1 51 16</inkml:trace>
  <inkml:trace contextRef="#ctx0" brushRef="#br0" timeOffset="20856.7209">16906 10337 236 0,'-3'6'90'0,"6"2"-48"0,0 5-38 0,0-5 21 0,3 5-5 15,0 0 3-15,-3 3-11 16,0 3-2-16,0-1-6 16,-6 6-3-16,6-8 0 0,0-3-8 15,-1-2-3-15,1-4-43 16,0-1-20-16,3-4-35 16</inkml:trace>
  <inkml:trace contextRef="#ctx0" brushRef="#br0" timeOffset="21050.2614">16950 10144 280 0,'-3'-3'107'0,"0"-2"-58"0,6 8-59 0,-3-3 16 16,0 0-6-16,3 5 0 15,3 0-25-15,0 3-10 16,0 0-77-16,3-2-32 16</inkml:trace>
  <inkml:trace contextRef="#ctx0" brushRef="#br0" timeOffset="21456.5769">17156 10226 196 0,'-3'0'74'0,"3"-2"-40"0,-6 20-24 16,0-13 17-16,-6 1 2 15,0 2 2-15,0-1-3 16,0 4 0-16,0-3-16 15,0 0-7-15,4-3-1 0,2 3-5 16,6 0-2-16,3 3 2 16,8-1 0-16,1 4 1 15,3-1 2-15,0 3 3 16,-3-1 2-16,-3-1 5 16,-3-4 3-16,-3 1 5 0,-3-3 4 15,-6 0-8-15,-3 0-2 16,-3-3-10-16,-3-2-3 15,-3-3-23-15,3 0-10 16,1 0-22-16,2 0-6 16,3 0-47-1,3 0-46-15,3-3 57 16</inkml:trace>
  <inkml:trace contextRef="#ctx0" brushRef="#br0" timeOffset="21713.0101">17275 10300 220 0,'0'0'85'0,"3"6"-46"15,0 1-21-15,-3-1 25 0,0 4-11 16,0-2-3-16,0 8-15 15,0 0-4-15,0 0-6 16,0-3-5-16,0 0-2 0,0-2-27 16,0-3-10-16,0-3-51 15,0 0-56 1,0-5 42-16</inkml:trace>
  <inkml:trace contextRef="#ctx0" brushRef="#br0" timeOffset="21907.4199">17272 10097 280 0,'-3'-3'107'0,"0"-10"-58"0,3 7-62 0,0 6 17 16,0 6-30-16,3-1-11 15,0 0-73-15,0-2-31 16</inkml:trace>
  <inkml:trace contextRef="#ctx0" brushRef="#br0" timeOffset="22370.2027">17424 10073 212 0,'0'-11'82'0,"0"27"-44"0,6 10-25 16,-3-12 22-16,0 4 4 16,3 6 5-16,-6 8-17 15,3 0-8-15,-3-1-11 16,0 1-6-16,0-3-1 0,2-2-1 16,-2-6 2-16,3-5-1 15,-3-3 2-15,0-3 0 0,0-2 3 16,0-2-5-1,3-9-8-15,0-5 2 16,3 0-5-16,0-2 0 16,3-4-2-16,3 4 0 15,0 2 4-15,3 3 3 16,0 2 0-16,0 6 1 16,0 2 14-16,-3 5 5 15,-1 4 8-15,-2-1 3 16,-3 3 2-16,-3-3 0 15,-3 0-9-15,-6 3-1 16,-3-3-11-16,-3 1-2 0,-2-7-14 16,-4-7-4-16,-3 0-21 15,0-5-7-15,3-3-17 16,-6-5-6-16,7-3-34 16,11-2-47-1,6-4 44-15</inkml:trace>
  <inkml:trace contextRef="#ctx0" brushRef="#br0" timeOffset="22597.783">17647 10017 260 0,'0'0'99'0,"6"3"-54"0,0-1-46 16,-3 6 18-16,0 11 5 15,0-1 6-15,0 9-1 0,0 7 1 16,-3 3-16-16,0-2-2 0,0-1-3 15,0 0-1-15,0-2-1 16,3-3-8-16,0-5-2 16,0-5-34-16,0-3-11 15,3-6-65 1,2-2-55-16,-2-5 63 16</inkml:trace>
  <inkml:trace contextRef="#ctx0" brushRef="#br0" timeOffset="25689.7916">17808 10311 140 0,'0'-3'52'0,"0"3"-28"0,3 0-28 15,-3 0 65-15,0 0-18 16</inkml:trace>
  <inkml:trace contextRef="#ctx0" brushRef="#br0" timeOffset="26032.5502">17823 10311 360 0,'11'2'23'0,"1"1"-9"0,0 0-9 15,0-1-2-15,0-2-1 16,0 0-2-16,0 0 3 15,-3-2 2-15,0-1 0 16,0-5 2-16,-3 3-4 16,-3-3 0-16,-3-3-1 15,-3 1 1-15,0-1-2 16,-6 1 2-16,0 2-2 16,-3 0-1-16,0 2-2 15,-15 6 1 1,0 0 1-16,4 16 4 15,2-2 2-15,0 1 0 16,3 1 1-16,6 3-2 16,3-1 2-16,6 1-4 15,3 2 0-15,9-2-1 16,9-1 1-16,6 1-2 16,3-1 2-16,-1-5-2 0,1-7-1 15,0-4-15-15,3-4-7 16,0-4-44-16,-4-2-18 15,-2-2-22 1</inkml:trace>
  <inkml:trace contextRef="#ctx0" brushRef="#br0" timeOffset="26813.7769">18332 9940 200 0,'-6'0'77'0,"6"3"-42"0,3 2-34 0,0 3 16 16,-3 6 4-16,0 9 5 0,0 14 1 15,0 3 3 1,0 5-16-16,0 0-1 0,0-3-2 15,0-2 0-15,0-3 1 0,0-5-4 16,0-6-3 0,0-5 0-16,0-5 1 0,0-5-1 15,0-3 0-15,0-8 1 16,0-5 3-16,0-6-11 16,0-2-3-16,3-6 2 15,-1-2 3-15,4 0-4 16,3 2-1-16,0 3-1 15,3 3 2-15,3 3-1 16,3 2 1-16,6 5 3 16,-3 11 0-16,-4 5 5 15,-2 3 2-15,-3 0 6 16,-3 3 3-16,-6-1-4 0,-3 1 1 16,-6-1-3-16,-9-2 0 15,0-3-8-15,-2-2-2 16,-4-3-14-16,0-6-5 15,3-2-14-15,0-2-3 16,3-4-23-16,3 1-9 16,6-3-45-1</inkml:trace>
  <inkml:trace contextRef="#ctx0" brushRef="#br0" timeOffset="27026.8201">18558 10237 244 0,'0'21'90'0,"6"-16"-48"0,0 19-34 16,0-13 24-16,0 2-5 15,-3 0 4-15,2 3-15 16,1 0-7-16,0 0-5 16,3-3-4-16,0 0 3 0,0-5-20 15,0-3-6-15,0-5-30 16,9-2-11-16,6-6-49 15</inkml:trace>
  <inkml:trace contextRef="#ctx0" brushRef="#br0" timeOffset="27219.9405">18814 10218 252 0,'-15'8'93'0,"3"11"-50"0,3 10-41 15,0-16 19-15,-6 8 4 0,-3 6 7 16,0 2-2-16,1 10 2 15,2 1-18-15,0 0-6 16,0-6-1-16,3-5-6 0,0-2-3 16,3-6-24-16,3-3-10 15,0-7-23-15,0 0-9 16,6-6-51 0</inkml:trace>
  <inkml:trace contextRef="#ctx0" brushRef="#br0" timeOffset="27745.2899">19120 10099 208 0,'-9'0'77'0,"6"5"-42"0,0-26-15 16,3 19 24-16</inkml:trace>
  <inkml:trace contextRef="#ctx0" brushRef="#br0" timeOffset="28124.0952">19111 10067 441 0,'9'-13'31'0,"9"3"-16"16,3-4-9-16,3 1 0 0,0 0 1 15,-1 5 3-15,-2 3-7 0,-3 2-2 16,-3 8 1 0,-3 9 3-16,0 9 2 15,-9 4 1-15,-6 5 2 16,-3 10 4-16,-6-2-4 0,-3-1 0 15,-6 1-6-15,-3 0-1 16,1-6-1-16,-1-2 1 16,3-8 0-16,3-3 1 15,6-5-2-15,0-3 1 16,3-3-2-16,6-2 2 16,3-2-4-16,6-4 0 15,9-2 5-15,9 0 2 16,3 0 6-16,6 0 3 15,2 0-2-15,1 0 2 16,-6 0-6-16,-3 3-1 16,-4 0-4-16,-2-1-1 0,-6 1-3 15,0 2-1-15,-3-2-41 16,-3-3-17-16,-3 0-38 16,3-3-15-16,-3-5-24 15</inkml:trace>
  <inkml:trace contextRef="#ctx0" brushRef="#br0" timeOffset="39050.2601">18337 12033 120 0,'-8'-2'46'0,"2"2"-24"0,0 0-8 0,0 0 17 16,-6 5-2-16,0 0 1 15,-3-2-11-15,-3 5-1 16,0 0-11-16,-3 2-4 0,4 4 0 16,-1 4 0-16,6 3 1 15,3 3-2-15,3 0 1 16,6 2-2-16,9-5 2 16,3 3 2-16,3-3 2 15,3-10-1-15,2-6 1 16,1-5-4-16,-3-8-2 15,-3-2 0-15,0-6-1 0,-3-3 0 16,-3-4 0 0,-3-1 2-16,-3-3 3 15,0-4-7-15,-3-1 0 0,-3-3-5 16,0 1 0-16,0 5 4 16,0 0 3-16,-3 5 3 15,0 0 3-15,3 6-5 16,0 7-1-16,0 6-2 15,3 10-2 1,0 8 0-16,3 6 3 16,0 5 2-16,3 2 0 15,0 3-1-15,0 3 3 16,0 0 2-16,0 2 0 16,-1-2 0-16,4-6-3 0,0-2 1 15,0 0-4-15,-3-8 0 16,0-3-28-1,0-8-13-15,0-5-33 16,0-2-40-16,0-4 37 16</inkml:trace>
  <inkml:trace contextRef="#ctx0" brushRef="#br0" timeOffset="39234.942">18430 12091 156 0,'-3'-5'60'0,"3"5"-32"0,3 0-35 0,-3 0 10 16,3 3-1-16,0 2 3 15,6 3 11-15,-3 3 7 0,0 2-12 16,-3 3-4-16,5 0 0 0,-2-1-2 16,0 1 2-16,0-2-4 15,0-4 0 1,0 3-54-16,0-2-36 16</inkml:trace>
  <inkml:trace contextRef="#ctx0" brushRef="#br0" timeOffset="39409.3358">18421 12039 228 0,'-6'-16'88'0,"6"16"-48"0,3 0-47 0,-3 0 16 16,0 0-10-16,6 0-2 15,0 2-1-15,3 4 3 16,0-1-79-1,5 0 43-15,1 6-39 16</inkml:trace>
  <inkml:trace contextRef="#ctx0" brushRef="#br0" timeOffset="39712.7245">18546 12091 176 0,'0'3'66'0,"6"2"-36"0,0 6-24 0,0-3 15 15,0 3 0-15,0 2 2 16,3 0-4-16,-1 0-1 0,4 0-10 16,0 1 1-16,0-4 2 0,-3-2-2 15,0-3 0 1,0-2 6-16,0-3 4 16,-3-5-5-16,0-3-1 0,0-3-5 15,-3-2-3-15,-3-3-2 16,0 3-3-16,-3 0-4 15,0 0 0 1,0 2-25-16,0 3-8 0,0 3-30 16</inkml:trace>
  <inkml:trace contextRef="#ctx0" brushRef="#br0" timeOffset="39846.9662">18766 12089 160 0,'0'5'63'0,"0"3"-34"0,6 5-27 0,-3-5 14 16,0 3-10-16,0-1-1 16,0 4-3-16,0-4-2 15,0 1 1-15,0-1-10 0,3-2-2 16,-3-2-65 0</inkml:trace>
  <inkml:trace contextRef="#ctx0" brushRef="#br0" timeOffset="40057.8208">18772 11964 220 0,'-6'-13'82'0,"6"11"-44"0,3-1-42 15,-3 3 15-15,3-3-8 16,3 3-2-16,0 0-3 15,0 0 1-15,3 3 1 16,0 0-31-16,0 2-12 0,0 0-44 16</inkml:trace>
  <inkml:trace contextRef="#ctx0" brushRef="#br0" timeOffset="40385.9557">18977 12009 192 0,'-8'-2'71'0,"5"4"-38"0,-9 1-32 0,9 2 14 16,-6 3-2-16,0 0 3 15,0-2-9-15,0-1-4 16,3 3-2-16,3 0-4 0,0-3 2 16,6 3 1-16,6 0 2 15,3 0-1-15,0 0-1 16,0 0 3-16,-3 0 0 15,0 0 5-15,-4 0 3 16,-2-1 5-16,-3 1 4 16,-3 0-4-16,-5 0 1 15,-4-2-8-15,-3-1-3 16,0-3-3-16,3 1-3 0,-3-3-19 16,6 0-10-1,0-3-32-15,3 1-11 0,3-1-24 16</inkml:trace>
  <inkml:trace contextRef="#ctx0" brushRef="#br0" timeOffset="40572.949">19099 12015 188 0,'0'5'71'0,"3"11"-38"0,0 2-32 16,0-10 16-16,0 0 0 0,-3 3 4 15,0 2-9-15,0 0-4 16,0 1-5-16,0-1 0 0,0 0 0 16,0-2-17-16,0-1-5 15,0-2-79 1</inkml:trace>
  <inkml:trace contextRef="#ctx0" brushRef="#br0" timeOffset="40746.5822">19034 11938 228 0,'-12'-13'88'0,"12"10"-48"0,3-2-53 0,0 2 12 16,0 1-16-16,3-4-2 0,0 4-19 15,3-9-5-15</inkml:trace>
  <inkml:trace contextRef="#ctx0" brushRef="#br0" timeOffset="41154.7496">19216 11774 164 0,'0'8'63'0,"3"2"-34"0,0 17-16 16,-1-11 17-16,1 10-2 15,0 6 1-15,3 0-12 0,-3-3-3 16,0-3-8-1,0-2 0-15,0-3 1 0,0-2-3 16,0-3-1-16,0-3-1 16,0-2 1-16,0-4 0 0,0-1 3 15,-3-6-3-15,0 0 0 16,6-3-12-16,3 0-4 16,0-4-3-16,3 1 0 15,0 1 4-15,3 2 5 16,3 6 2-16,-4 0 0 15,-2 2 8-15,0 3 5 16,-3 2 11-16,-3 1 8 16,-3 2-3-16,-3 0 0 15,-6 1-9-15,-6-1-4 16,-3-3-4-16,0-2-2 16,1-2-10-16,-4-4-2 0,0-2-18 15,3-5-9-15,3-3-20 16,0-2-6-16,3-4-41 15</inkml:trace>
  <inkml:trace contextRef="#ctx0" brushRef="#br0" timeOffset="41368.7602">19421 11795 216 0,'-3'3'82'0,"6"-1"-44"0,0 20-47 0,0-7 12 16,0 9 9-16,-3 3 8 15,0-1 4 1,3 6 1-16,-3-3-14 0,3 0-4 0,0-2-3 16,0-1-2-16,0-2-2 15,0-3 1-15,0-5 1 16,3-3-41-16,0-5-18 16,3-3-53-1</inkml:trace>
  <inkml:trace contextRef="#ctx0" brushRef="#br0" timeOffset="41694.4431">19588 12073 220 0,'6'0'82'0,"0"0"-44"0,2 3-38 0,1-3 18 0,0 0-1 16,3 0 2-16,0 0-8 15,3 0-4-15,0-3-4 16,-3 0 0-16,-3 1 2 0,0-4-2 15,-3 1 0-15,-6-3-1 16,-3 0-2 0,-6 0-8-16,-3 3-5 0,-6 0 4 15,-3 5 5-15,0 5 7 16,0 6 6-16,4-1-7 16,-1 3-1-16,6 1 8 15,6 1 3-15,6 1 3 0,9 0 1 16,3 0-8-1,12-3-3-15,2-2-8 0,4-6-2 16,6-5-36-16,5-5-13 16,1 0-62-1</inkml:trace>
  <inkml:trace contextRef="#ctx0" brushRef="#br0" timeOffset="42207.7153">20073 11748 216 0,'3'10'82'0,"9"9"-44"0,-6 18-31 15,-3-16 20-15,-3 11-1 16,0-1 4-16,0 1-10 16,-3 0-2-16,0-6-10 15,0-2-5-15,0-3-2 0,0-2 3 16,0-6 2-16,3-2-2 16,-3-3-1-16,3-1 1 15,0-1 2-15,0-6-10 16,0 0-2-16,6-8-6 15,3 0-3-15,3-5 2 16,-1-1 2-16,4 4 5 16,0 2 1-16,3 3 0 15,0 7 1-15,0 4 3 16,-3 1 2-16,0 1 11 0,-6 3 7 16,-4 0 5-16,-5 2 3 15,-5 0-10-15,-7 0-5 16,-3-2-5-16,-6-1-2 15,-3-2-17-15,0-2-4 16,3-4-21-16,4-2-6 16,-1-2-24-16,6-4-10 15,3 1-23 1</inkml:trace>
  <inkml:trace contextRef="#ctx0" brushRef="#br0" timeOffset="42408.8911">20257 12028 244 0,'9'3'93'0,"3"7"-50"0,6 9-39 16,-12-11 19-16,0 0-7 16,0 0 3-16,0-1-8 15,0 1-4-15,0 0-4 16,0 0-3-16,0-2 3 0,0-1-13 16,0-2-3-16,3-3-21 15,2-3-7-15,1-2-34 16,3-1-52-16,3-4 32 15</inkml:trace>
  <inkml:trace contextRef="#ctx0" brushRef="#br0" timeOffset="42576.2515">20513 11996 212 0,'0'8'82'0,"0"-3"-44"0,-9 25-27 0,3-17 21 16,-2 5-2-16,-4 6 2 15,-6 5-13-15,0 0-6 16,0 3-8-16,3 2-2 0,0-4 3 15,3-7-3-15,3-1 0 16,1-4-21-16,2-7-10 16,3-3-37-16,3-6-14 15,6-10-24 1</inkml:trace>
  <inkml:trace contextRef="#ctx0" brushRef="#br0" timeOffset="42922.6056">20701 11798 212 0,'6'2'82'0,"-3"4"-44"0,3 15-22 16,-3-8 22-16,-3 6 0 15,3-3 2-15,-6 5-18 16,-3 0-8-16,0 0-8 15,0-2-3-15,0-1 1 0,0-2-2 16,0-3 1-16,0-2-2 16,3-3 2-16,0-3-2 0,3 0-1 15,3 1 1-15,3-4 1 16,3-2-3-16,9-5 0 16,0 0-1-16,0-1-2 15,-1 1-11-15,1 0-2 16,0-1-12-16,0 1-4 15,0-3-26-15,-3 0-13 16,0 0-27 0</inkml:trace>
  <inkml:trace contextRef="#ctx0" brushRef="#br0" timeOffset="43137.8113">20927 11763 168 0,'-3'11'63'0,"3"5"-34"0,0 42-12 16,0-31 20-16,-3 7-4 16,0 3 3-16,0 0-9 15,0 3-4-15,0-1-13 16,0 1-6-16,3 0-3 0,0-1-1 16,0-4 2-16,0-6-32 15,0-5-14-15,0-3-71 16</inkml:trace>
  <inkml:trace contextRef="#ctx0" brushRef="#br0" timeOffset="44589.4548">21781 11639 148 0,'-12'-5'57'0,"9"-8"-30"0,-2 5-21 0,2 8 17 15,-3-3 12-15,0 3 8 16,-3 0-18-16,-6 8-9 16,-6 2-10-16,-3 6-3 0,0 5 1 15,1 9-2-15,2 12 1 16,0 6 2-16,6 2 2 15,6 5-3-15,6-4-1 0,9-4-1 16,6 1 1-16,9-8-9 16,6-6-1-16,2-8-27 15,4-4-13-15,0-7-55 16</inkml:trace>
  <inkml:trace contextRef="#ctx0" brushRef="#br0" timeOffset="45072.4948">21874 11980 176 0,'0'0'66'0,"3"3"-36"0,0 0-29 0,3 2 16 16,2 0-2-16,4-2 3 16,3 2-4-16,0-2 0 15,3-3-8-15,-3 0-2 0,0-3 2 16,0-2-1-16,-3-3 0 16,-4 0-3-16,-2-3 1 15,0 1-2-15,-6 2 2 16,-3-3-2-16,-6 3 2 0,-2 3-4 15,-7 0-2-15,-3 5 2 16,0 2 0-16,-3 4 3 16,6 2 1-16,1 0 3 15,2 2 1-15,3 3 1 16,3 3 0-16,3 5 0 16,6-2 0-16,9-1 0 15,0 1 0-15,9-3-7 16,-1 0-2-16,4-3-7 15,6-2-2-15,-3-6-31 16,-3-2-10-16,-3-3-40 16,8 0-33-1,-5-11 51-15</inkml:trace>
  <inkml:trace contextRef="#ctx0" brushRef="#br0" timeOffset="45239.2534">22147 12105 228 0,'-17'2'85'0,"29"4"-46"0,-18-4-43 0,12 1 15 15,-3 0-10-15,-1-1-3 16,1 1-24-16,3 0-7 16,0-1-59-16,3-2-23 15</inkml:trace>
  <inkml:trace contextRef="#ctx0" brushRef="#br0" timeOffset="45776.5424">22311 11967 120 0,'0'-5'46'0,"0"5"-24"0,0-3-4 16,0 3 20-16,-3 0-1 15,0 0 2-15,-3 0-8 16,0 0-4-16,-3 3-15 0,-3 2-3 0,4 3-2 16,-1 0-6-1,0 5 0-15,3-2-3 16,3-1 0-16,3-2 2 15,3 0 2-15,3-2-3 0,0-4-2 16,3-4 4-16,0-4 1 16,-1 1 0-16,-2 0 1 15,0-3-2-15,0 2-1 16,0-1-4-16,-3-1 0 16,0 0 4-16,0 2 2 15,-3 4-3-15,3-1-1 16,-3 3-4-16,3 5-1 15,3 11 8-15,-6 3 4 16,9 2 4-16,-6 0 5 0,0 0 3 16,-3 3 2-16,0 0-4 15,-3-3-1-15,-3-2-6 16,-3-4 0-16,0-1-5 16,0-4-2-16,0-2-22 15,0-5-9-15,-3-3-25 16,10-3-10-16,-1-2-42 15</inkml:trace>
  <inkml:trace contextRef="#ctx0" brushRef="#br0" timeOffset="45973.39">22460 12107 188 0,'3'0'71'0,"-3"0"-38"0,3 0-19 0,-3 0 20 15,0 0-6-15,0 0-2 16,0 0-17-16,0 0-5 16,0 0-3-1,0 0-30-15,0 0-13 0,0 0-42 16,3 3-39-16,3 0 47 16</inkml:trace>
  <inkml:trace contextRef="#ctx0" brushRef="#br0" timeOffset="46855.5758">22761 11785 192 0,'-12'-6'74'0,"12"4"-40"0,0-4-16 16,0 4 23-16,0-4-8 16,9-2-2-16,-3-2-15 15,6-3-7-15,5-1-6 16,4 4-5-16,0 2 1 0,0 3-1 16,-3 5-2-16,0 5 0 15,-9 5 0-15,2 9 5 0,-8 7 3 16,-6 9-1-1,-2-1 0-15,-4 1 1 16,-9-4 2-16,3-2-3 0,-3 1 0 16,0-1-3-16,6-8-1 15,0-3 5-15,3-4 2 16,3-4 2-16,3-5 2 16,3-2-1-16,3 2 2 15,6-5-2-15,6 0 2 16,0 0-6-16,3 0-3 15,0 0-1-15,-3 0 1 16,3-2-1-16,-7-1-1 16,1 0-24-16,-3 1-9 15,3-1-16-15,-3 1-65 16,12-4-30 0,-6-2 41-16</inkml:trace>
  <inkml:trace contextRef="#ctx0" brushRef="#br0" timeOffset="47246.0365">23142 11792 148 0,'-12'-5'57'0,"9"5"-30"0,-3 3-7 15,3-1 19-15,-3 1-15 0,-3 8-5 16,6 7-8-1,-3 1-2-15,0 5-5 0,0-3 6 0,6 3 5 16,6-3-7-16,0-3-4 16,3 3 12-16,6-2 6 15,0-6-4-15,6-10 0 16,5-3-5-16,-2-3 0 16,3-5-3-16,-3-5-1 15,-6-3-1-15,-6-8 0 16,-4-2-2-16,-8-3 1 15,-8 0-4-15,-7 0 0 16,-3 2-1-16,-3 6-2 16,0 2-2-16,0 6 1 0,0 5-12 15,4 6-7 1,-1 2-14-16,9 2-6 16,0 6-29-16,6 3-11 0,3-3-22 15</inkml:trace>
  <inkml:trace contextRef="#ctx0" brushRef="#br0" timeOffset="47564.5018">23424 11695 192 0,'0'0'74'0,"0"2"-40"0,0 4-31 0,3-1 17 16,-3 5 5-16,0 4 7 15,0 9-4-15,0 7 0 16,-3-1-15-16,0 5-3 0,3-5-3 16,0-2-3-16,0-4-3 15,0-4 0-15,0-1 1 16,0-4-1-16,0 2 2 15,0-8-26-15,0-1-10 16,0-1-32-16,0-1-11 16,0-5-22-16</inkml:trace>
  <inkml:trace contextRef="#ctx0" brushRef="#br0" timeOffset="48072.3032">23680 11692 192 0,'0'-3'74'0,"0"6"-40"0,0 0-24 15,0-1 17-15,0 4-4 0,-3-1-2 16,-3 5-5-16,-5 6-2 16,2 8-8-16,-6 8 3 15,0 0 3-15,3 2-2 0,3-2 2 16,3-6-5-16,0 6-2 16,6-3 0-16,9-2 1 15,3-6 1-15,3-5 3 16,0-3-3-16,15-8-2 15,-4-5 0-15,1-5-1 16,-3-3 0-16,-3-3 0 16,-6 1 2-16,-1-1 1 15,-8-2 5-15,-6 0 3 0,0-1-4 16,-11 4 1-16,-7-1-5 16,-3 6 1-1,-3 0-10-15,-3 5-3 0,3 2-19 16,1 1-10-16,5 0-4 15,3-1 0-15,3 1-32 16,6 0-12-16,3-1-25 16,6-2-11-1,3-2 64-15</inkml:trace>
  <inkml:trace contextRef="#ctx0" brushRef="#br0" timeOffset="56590.8431">23948 11938 220 0,'0'8'85'0,"0"-3"-46"0,0 11-28 15,0-8 23-15,0 3-9 16,-6 7-2-16,-3 3-7 15,0-2-2-15,-2-1-8 16,2 1-6-16,-3-6-3 0,3-2-23 16,3-3-7-16,0-3-37 15,-3-2-13-15,9-3-9 16</inkml:trace>
  <inkml:trace contextRef="#ctx0" brushRef="#br0" timeOffset="57307.0121">24035 11695 116 0,'0'-3'44'0,"0"3"-24"0,-3-3-6 16,3 3 17-16,0 0 0 15,0 0 4-15,0 0-2 16,0 0 0-16,0-2-18 16,0 2-5-16,0 0-2 0,0-3 0 0,0 0 0 15,3 1-9-15,3-1-1 16,3-2 0-1,2-1 1-15,1 4 1 0,0-1 2 16,0 3-1-16,-3 0 2 16,9 3 0-16,-6 5 1 15,-3 5 2-15,-3 6 3 16,-6 2 0-16,-6 5 2 16,-3 9-4-16,-3-4-2 15,-6 1 2-15,6-5 0 16,-3-4-6-16,0-2-2 15,6-2 4-15,1-3 3 16,2-3-3-16,0-2 0 16,6-3-3-16,6 0-1 0,3-3 1 15,2-2 0-15,7-3 0 16,6 2 2 0,3 3-1-16,-3 1-1 0,-1-1 3 15,-2-2 0-15,-3-3-4 16,-6 2-1-16,3 1-21 15,-6-3-10-15,-3-3-16 16,0 1-7-16</inkml:trace>
  <inkml:trace contextRef="#ctx0" brushRef="#br0" timeOffset="57679.4659">24389 11705 232 0,'-3'-5'88'0,"3"8"-48"0,-18-1-31 0,15 3 22 16,-3 6-15-16,0 5-3 16,0 8-6-16,-3 13 0 15,9 0-4-15,0 3-2 0,9-6 0 16,3 3-4-16,6-5 2 15,3-8 3-15,0-11 1 16,8-11 5-16,1-4 5 0,-3-9-1 16,0-2 1-16,2-6-1 15,-2-10 0 1,-15-2-2-16,-9-4 1 0,-6-2-4 16,-9 3-2-16,-6 5 2 15,-2 5 0-15,-1 5-8 16,-6 3-4-16,3 6-19 15,-3 2-10-15,7 3-29 16,5 2-12-16</inkml:trace>
  <inkml:trace contextRef="#ctx0" brushRef="#br0" timeOffset="58130.5124">24684 11679 296 0,'-3'-3'112'0,"6"0"-60"0,-3 1-58 0,8-1 19 15,1 0-10-15,3 1 0 0,3 2-1 16,0 0-2-16,-3 5 1 16,-3 6-4-16,0 7 2 0,-3 11-1 15,-12 8 0-15,3 6 2 16,-6-1 0-16,-3-5-3 16,-3 0 0-16,-6-2 10 15,9-6 8 1,0-6-2-16,1-4 3 15,-4-3-5-15,15-6 1 0,0-2-9 16,9-2-2-16,3-4-3 16,5 1 0-16,1-3 2 15,-3-3 2-15,12 3-8 16,-3-2-3-16,3-1-28 16,-7 0-12-16,-2-7-31 15,-3 2-13-15,6 0-3 16</inkml:trace>
  <inkml:trace contextRef="#ctx0" brushRef="#br0" timeOffset="58494.4247">25002 11716 248 0,'-6'-6'93'0,"3"9"-50"0,-3 0-33 0,3 2 23 15,-6 3-16-15,6 5-2 16,-3 11-9-16,-3 10-2 0,6 3-2 16,0 1-4-16,3 1-1 0,6-2 2 15,3-5 2-15,0-6 0 16,9-4-1-16,6-9 14 16,6-8 5-16,-1-10-1 15,4-6 0-15,-3-5-4 16,-3-5 1-16,-12-8 1 15,-1-5-1-15,-11-1-1 16,-3 1 1-16,-11-3-8 16,-16 5-4-16,3 6-18 15,-6 5-5-15,-3 5-32 16,4 2-14-16,2 6-69 16,6 6-44-1,-3-1 79-15</inkml:trace>
  <inkml:trace contextRef="#ctx0" brushRef="#br0" timeOffset="58791.8593">25187 11419 280 0,'3'-15'107'0,"-3"15"-58"0,17 18-40 0,-14-10 25 15,12 11-8-15,-3 10-1 0,6 16 9 16,-3 10 2-16,3 19-18 16,-6 3 1-16,-12 0 1 0,-3-3-7 15,-12-8-2-15,0-5-4 16,-12 0-2-16,-15-3-50 15,-8-11-21-15,5-7-113 16</inkml:trace>
  <inkml:trace contextRef="#ctx0" brushRef="#br0" timeOffset="64602.9551">16016 11491 132 0,'-12'0'49'0,"15"-3"-26"0,-3 3-9 15,0 0 15-15,0 0 3 16,0 0 4-16,0 0-14 16,0 0-3-1,9 0-11-15,0 0-3 0,0 0 1 0,0 0 1 16,2 0-1-16,4 0 1 15,0 0-2-15,0 0 0 16,6 0-1-16,3 0 2 16,0 0-1-16,2-2 2 15,7-1-2-15,3 0 2 16,3 1-4-16,2-4-2 16,4 4 2-16,-1-1 2 15,7 0-2-15,-6 1 0 16,-1-6 1-16,1 0 2 15,0 3 1-15,-4-1 1 16,-2 9-4-16,-3-8-3 16,-1 2 0-16,-2 0 1 15,3 6-1-15,-3-6 2 0,2 6-2 16,-2 0-1-16,0-1 5 16,-6-4 4-1,-1-1-1-15,-2 0 3 0,0 1-2 16,-3-1 0-16,-3 0-5 15,0-2-3-15,-3 5 2 16,-4-5 0-16,1 5-1 16,-3-5 1-16,0-1-2 15,-3 4-1-15,-3-4-21 16,0 1-11-16,-3 5-53 16,6 16-20-16</inkml:trace>
  <inkml:trace contextRef="#ctx0" brushRef="#br0" timeOffset="66195.5188">18287 13237 148 0,'-9'0'57'0,"9"5"-30"0,3 1-32 0,3-4 47 16,0 1-12-16,3-3-5 15,-3 0-5-15,6 3-12 16,0-1 4-16,2 1 1 0,4-3-2 16,6 0-1-16,0 0 2 15,0 0 3-15,2 0-6 16,4 0-1-16,3 0-2 15,3 0 1-15,-1 0-4 16,1-3 0-16,0 3 3 16,3-2 1-16,-1 2 1 15,4-3 0-15,0 3-2 16,-4-3 1-16,4 1-2 16,3 2 2-16,-1 0-2 15,-2-3 0-15,0 3-3 16,2-3 1-16,1 3-2 15,0-2 2-15,-4-1-2 16,4-5 2-16,5 3-4 0,4-3 0 16,-3 3 3-16,-4 2 3 15,1 3 0-15,5-3 0 16,-5 1-1-16,0-1 0 16,-1 0 2-16,4 1 1 15,0 2-3-15,-4 0-1 16,-2 0-1-16,-1 0 1 15,1 2-4-15,0-2 0 16,-4 0 1-16,1-2 0 16,0 2 2-16,-1-3 3 15,4 0-2-15,3 1-2 16,-1-1-3-16,-8 1 1 16,0 2 1-16,2 0 0 15,-2 0 2-15,3 0 1 16,-3 0 3-16,-1-3 3 15,1 0-2-15,3 3 1 0,-4-2-3 16,1 2 2-16,-3-3 0 16,-4 0 1-16,-5 3-4 15,-3 0-1-15,-3 0-3 16,-3 3-1-16,-3-3 1 16,-1 0 0-16,1 0 0 15,0 0 0-15,-3 0 2 16,-3-3 1-16,0 3-6 15,-3-2-2-15,0-1-27 16,-3-2-11-16,-3-3-64 0,-3 3-26 16,0-6 3-1</inkml:trace>
  <inkml:trace contextRef="#ctx0" brushRef="#br0" timeOffset="68478.6659">9143 15896 64 0,'-3'0'27'0,"3"-2"-14"0,0 2-15 16,0 0 4-16,0 0-2 15,0 0 2-15,0 0-1 16,3 2 2-16,-3-2-2 16,6 0 2-16,0 0 4 15,0 0 6-15,0 0 2 0,3 0 3 16,-3-2 5-16,3 2 3 16,-4-6 0-16,1 6 1 15</inkml:trace>
  <inkml:trace contextRef="#ctx0" brushRef="#br0" timeOffset="69135.2743">9214 15883 301 0,'6'-5'18'0,"0"2"-4"15,3 0-3-15,3 1 3 16,0-1-6-16,0 0 0 16,3-2 0-16,6-3 2 15,2 6-5-15,1-4-1 16,6 1 0-16,0 0 2 16,2-3-1-16,4 5 2 15,0 0-4-15,3 1 0 16,-1-3 1-16,4 5 2 15,0-3-1-15,2 0 0 0,1 1-3 16,6-1 1-16,-1 0-2 16,1 1 2-16,2-1-2 15,1 0 2-15,2 1-2 16,1-1 2-16,6 0-4 16,-1 1-2-16,-2-1 2 15,-1 3 2-15,1 0 0 16,-1 0 2-16,4-3-2 15,-1 1 2-15,4-1-2 16,-4 1-1-16,1-1 1 16,-4 3 1-16,1 0-1 15,5-3-1-15,-2 1 3 16,2-4 0-16,1 6-4 16,-4 0-1-16,-2 0 1 0,-4 6 0 15,-2-4 1-15,2-2 2 16,1 0-1-16,0 0-1 15,-1 0 1-15,1 3-1 16,-1 0 2-16,1 2 1 16,-4 0-4-16,4-5-1 15,2 3 1-15,1-1 0 16,-1-2 3-16,-2 3 1 16,-3 0-1-16,-4-1 1 15,1 1 2-15,-1-3 2 16,-2 0-1-16,0 0-1 0,2 0-3 15,-2 0 1 1,-3 0-4-16,-4 0 0 0,-5 0 1 16,0 3 0-16,-4-1 2 15,-5-2 1-15,-6 0-4 16,-3 0-1-16,-3 0-28 16,-6-2-12-16,3 2-32 15,-3 0-13-15,2 0-14 16</inkml:trace>
  <inkml:trace contextRef="#ctx0" brushRef="#br0" timeOffset="70442.4887">15206 15904 140 0,'0'0'52'0,"3"3"-28"0,-3-1-19 15,0-2 13-15,0 0-4 16,0 0 2-16,0 0-5 15,6 0 1-15,0-2-7 16,0-1-1-16,3 3 0 0,3 0 0 16,6 0 2-16,0 3-3 15,5-6-2-15,4 0 4 16,3 3 4-16,3 0-5 16,-1-2 0-16,7-1-2 15,3 3 1-15,2-5-2 16,7 0 2-16,6-1 0 15,2 4 1-15,1-1 0 0,2 0 0 16,-2 1 2-16,-1-1 1 16,7-5-3-16,-1 0-3 15,4 3 0-15,-1-3 1 16,1 8 1-16,-4-3 3 16,1 1-3-16,2-1 0 15,0-2-1-15,1 5-2 16,-1-3 3-16,-2 0 2 15,-4 3-2-15,10-2-2 16,-4-3-5-16,1 5-2 16,-4-3 7-16,4 3 4 0,-1 0-2 15,-5 0-2-15,2-3 0 16,-2 3-1-16,5-2 2 16,-2 2 3-1,5 0-2-15,-3 0 0 0,1 0-3 16,2-3-1-16,4 0 1 15,-4 1 2-15,4 2-1 16,-7 0-1-16,-2 0 5 16,5 0 4-16,-3 0-3 15,1 0 2-15,-4 0-3 16,1 2 0-16,-7 1-6 16,-2 0 1-16,-3-1 0 15,2-2 0-15,-2 0 0 0,-7 0 2 16,-2 3-1-16,0-3-1 15,-7 3 1 1,-5-3 1-16,-6 0-23 0,-6-3-11 16,-6 0-63-1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54:31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2865 8432 124 0,'9'-16'49'0,"-3"11"-26"0,3 0-14 0,-6 2 16 15,0 1 6-15,-3-1 3 16,0 0 1-16,0 3 4 16,-3 0-22-16,-3 8-1 0,-9 5-1 15,-15 9 0-15,1 4 4 16,-7 6-5-16,0 2 0 16,4 1-8-16,-4 7-2 15,0 3-2-15,6-5-2 16,4-6 1-16,2-5 1 15,3-5-12-15,6-3-3 0,3-8-25 16,3-2-8-16,6-3-11 16,-3-3-3-16,3-5-20 31,3-8-18-31,3-2 44 0</inkml:trace>
  <inkml:trace contextRef="#ctx0" brushRef="#br0" timeOffset="297.2365">2508 8411 200 0,'-6'-10'74'0,"3"10"-40"0,6 0-22 0,-3 0 21 16,0 0-15-16,6 2-2 15,3 6-4-15,-3 3 0 16,9 10-6-16,0 5 5 0,3 6 4 15,8 8 2-15,-2 2-1 16,6 6-4-16,3-1-2 16,5-4-4-16,1-4-1 15,-3-7-3-15,-3 0 1 16,-1-6 0-16,-2 1 1 16,0-6-24-16,-9-3-12 15,0-10-52-15,-1-10-23 16,-8-4 3-1</inkml:trace>
  <inkml:trace contextRef="#ctx0" brushRef="#br0" timeOffset="753.8629">3124 8938 192 0,'-6'0'74'0,"12"2"-40"0,-6-2-31 0,0 0 17 16,6 0 5-16,6 0 5 16,3 0-3-16,6 0 1 15,12-2-16-15,2 2 0 0,1 0 1 16,-3 0-3-16,5-6 2 0,-5 1-7 15,-3 5-3-15,-3 0-1 16,-3 0 1-16,-7-5-10 16,1 2-4-16,-3-2-49 15,3 0-23-15,-3-3-31 16</inkml:trace>
  <inkml:trace contextRef="#ctx0" brushRef="#br0" timeOffset="2014.2638">3743 8483 80 0,'0'-16'33'0,"-3"16"-18"0,3-6-5 0,0 6 12 16,0 0 3-16,0 0 4 0,0 0-2 16,0 0 1-16,0 0-7 15,0 6-3-15,3 4-10 16,0 6 4-16,0 11 3 0,0 12-3 16,-3 17 1-16,3 7-4 15,-3 1 0-15,0-1 8 16,0 1 6-16,0-3-8 15,0 0-3-15,0-11-5 16,0-10 0-16,0-1-2 16,0-10 0-16,-3-5-3 15,3-8 1-15,0-3 0 16,0-2 1-16,0-6 4 16,0 0 5-16,-6-2-5 15,0-6 0-15,6-5-2 16,-3-5-1-16,-3-5-1 0,4-6 0 15,-1-5-2-15,0-3 1 16,3-5-4-16,0-3 0 16,0-2 1-16,6-3 2 15,-1-3 1-15,1-2 3 16,0 0-3-16,3-3-2 16,3 5 0-16,3 3-1 15,3 0 0-15,0 6 2 16,6 2-3-16,2 7-2 15,-2 9 2-15,0 5 0 16,3 11-2-16,3 8 0 0,-1 13 2 16,1 2 0-16,0 6 1 15,-6 5 2-15,2 3-1 16,-8-3 2-16,-9 0 2 16,-9 8 4-16,-3-8 0 15,-9 0 2-15,-8-5-6 16,-7-3-3-16,-3-5-1 15,-6-3-1-15,1-2-7 16,-1-6-3-16,3 1-5 16,3-4-2-16,4 1-12 15,8-3-7-15,12-5-68 16,9-3-26 0</inkml:trace>
  <inkml:trace contextRef="#ctx0" brushRef="#br0" timeOffset="2490.5854">4419 8528 184 0,'-6'-3'71'0,"6"-10"-38"0,-3 5-21 0,3 13 19 0,-6 0-7 15,0 1 0-15,-6-1-13 16,0 3-4-16,-2 8-5 16,2 5 3-16,0 5 4 0,3 17-5 15,3-4 0-15,3 1-2 16,6-3-2-1,9-5-2-15,6 0 1 0,2-14 7 16,4-5 6-16,6-5 9 16,3-10 5-16,2-9-3 15,1-5 0-15,-3-8-1 16,-9-2-2-16,-3-3-2 16,-9-6 1-16,-12 1-8 15,-6 2-2-15,-6-2-5 16,-3 2-1-16,-6 3-6 15,0 5 0-15,0 6-15 0,3 4-3 16,4 4-27-16,2 5-11 16,6 7-27-16,3 9-8 15,9-1-14 1</inkml:trace>
  <inkml:trace contextRef="#ctx0" brushRef="#br0" timeOffset="3154.6301">5250 8496 224 0,'0'-6'85'0,"0"-4"-46"0,-3 5-24 0,0 5 26 16,0 2-9-16,-6-4 1 15,-3 4-7-15,-6 4-4 16,-12 1-12-16,0 1-2 0,4 0-1 15,2 3-8-15,0 0-1 16,6-1 0-16,6 1 1 16,6 2-4-16,6 0 1 15,12 3 0-15,9 0-1 0,9 0 1 16,5 2 3 0,7 11-2-16,-6-2-1 0,0-1 5 15,-7-2 1-15,-8-3 19 16,-6-2 9-16,-9-1 15 15,-6 1 7-15,-18-1-19 16,-9 1-9-16,-11-3-10 16,-10-3-2-16,-3-2-5 15,1-3 1-15,5-1-23 16,9-1-9-16,10-4-39 16,5-7-17-16,15-3-99 15</inkml:trace>
  <inkml:trace contextRef="#ctx0" brushRef="#br0" timeOffset="3825.9634">6029 8562 296 0,'-12'-3'110'0,"12"3"-60"0,3 0-58 0,-3 0 16 15,6 3 3-15,3 0 7 16,3-1 4-16,6 1 4 16,3 0-14-16,6-1-5 0,3-2-2 15,2-2-3-15,4-1-2 16,3 0 5-16,-4 1 1 16,1-1-9-16,-6 0-3 0,0 1-13 15,-4-1-3-15,-2 0-21 16,-6 3-8-16,-3 0-11 15,-6 0-3-15,-3 3-34 16</inkml:trace>
  <inkml:trace contextRef="#ctx0" brushRef="#br0" timeOffset="4096.1719">6071 8800 228 0,'-12'5'85'0,"12"-2"-46"0,0-3-37 0,0 0 17 16,6 0-1-1,0 3 3-15,3-3 2 0,9 2 3 16,3-2-14-16,5-2 4 0,7-1 4 16,9 0 0-16,0 1 0 15,8-4-6-15,-2 1-4 16,-7 2-5-1,-2-2-4-15,-6 3-3 0,-3-1 1 16,-7 3-37-16,-2 0-14 16,-3 0-95-1</inkml:trace>
  <inkml:trace contextRef="#ctx0" brushRef="#br0" timeOffset="4955.049">7274 8218 204 0,'0'0'77'0,"0"3"-42"0,0 2-30 15,0 3 17-15,0 13 1 16,-3 5 6-16,-3 4-1 16,-3-1 1-16,-3 8-16 0,3-3-1 15,0-2-1-15,0-6-6 0,3 1-3 16,0-6 1-16,3-3 0 16,0-2 1-16,0-2 0 15,3-4-2-15,3-2-2 16,0-3 3-16,6 1 0 15,3-4-1-15,3-2 1 16,3-2 2-16,9-4 2 16,-1 1-1-16,4 0-1 15,-3 2-3-15,0 1 1 16,-4-1-4-16,-2 3 0 16,-3 0-6-16,-3 0-3 15,-3 0-12-15,3 3-35 16,-3-1 0-16,-3-2-15 15,-6-2-57 1</inkml:trace>
  <inkml:trace contextRef="#ctx0" brushRef="#br0" timeOffset="5256.1464">7503 8326 192 0,'0'-2'71'0,"3"7"-38"0,3 3-25 15,-3 0 16-15,0 8 5 0,-3 8 7 16,0 10-4-16,-3 8 1 16,3 3-19-16,0 3 3 0,0 5 1 15,0-3-13-15,0-5-2 16,0-8-2-16,0-5-1 15,0-6 2-15,0-4 1 16,-3-7-4-16,0-1-1 16,0-4-30-16,0-4-12 15,3-6-43-15,3-11-18 16,0-2 10 0</inkml:trace>
  <inkml:trace contextRef="#ctx0" brushRef="#br0" timeOffset="5737.456">7803 8374 216 0,'3'0'82'0,"-3"5"-44"0,15-2-29 16,-9 2 19-16,0 3 1 15,-3 0 5-15,0 3-10 16,0 5-2-16,0 0-13 16,0-1-1-16,-3-1-1 0,0-1-3 0,0-3-1 15,0-2-1-15,3 0-2 16,0 0 1-16,0-2 1 16,3-1-1-16,6-3-1 15,3 1-2-15,0 0 1 16,8-1 1-16,1 1 0 15,0 2-3-15,0 1 2 16,0 2-1-16,0 2-2 16,-1 3 7-16,-2 3 5 15,-3 0 7-15,-6 5 3 16,-3 0 4-16,-9 6 1 16,-3-1-8-16,-6-4-4 15,-3-1-6-15,-6-3-2 0,-3-5-8 16,-2-2-2-16,-4 0-18 15,-3-6-9-15,0-2-24 16,-3-3-9-16,1-3-24 16,5-2-7-16,3-11 6 15</inkml:trace>
  <inkml:trace contextRef="#ctx0" brushRef="#br0" timeOffset="5947.3628">7771 8348 256 0,'9'-11'96'0,"23"0"-52"0,-5-4-34 0,-15 9 25 16,3-2-8-16,6 0-1 16,0 3-12-16,5-3-6 15,-2 3-5-15,0 0-5 0,0 2-1 16,3 0-38-16,-1 1-17 15,4-1-73 1</inkml:trace>
  <inkml:trace contextRef="#ctx0" brushRef="#br0" timeOffset="6574.5993">8530 8393 132 0,'6'-11'52'16,"-3"11"-28"-16,0-5-4 0,0 2 19 0,-3 0 7 15,0 1 7-15,-3-1-12 16,-3-2-2-16,0 0-22 16,-6-1-6-16,-9 1-3 0,-3 5-7 15,0 3-2-15,-2 5-3 16,2 5 0-16,-6 3 0 15,0 5 0-15,6 3 0 16,7-1 3-16,5-1 0 16,9-1 1-16,3-3-3 15,6-2 2-15,3-3 1 0,2-2 2 16,4-3 1-16,0-5 3 16,3-6-3-16,0-2 0 15,3-9 1 1,0-4 2-16,-4-1-5 15,-2 1-3-15,-3-1 3 0,-3 3 3 16,0 1-3-16,-3 1-3 16,0 4 3-16,-3 2 1 15,0 0-5-15,0 3 0 16,0 2-4-16,0 6 7 16,3 7 4-1,-3 9 2-15,0 5 4 16,3 2 1-16,-3 6 1 0,0 5-4 15,0 5 0-15,3 3-3 16,0 0 0-16,0-5-3 16,-1-6 1-16,1-5-2 15,0-2 2-15,-3-6 0 16,3-3 1-16,-3-4-9 16,0-4-2-16,0-2-12 15,0-3-3-15,0 1-10 16,0-6-3-16,3 0-14 15,0-6-7-15,0-2-51 16</inkml:trace>
  <inkml:trace contextRef="#ctx0" brushRef="#br0" timeOffset="6849.1425">8991 8504 340 0,'-3'10'126'0,"3"-10"-68"0,0 0-57 0,0 0 27 15,0 3-19-15,-3-3-5 16,0 3-9-16,0-1-2 15,0 1 3-15,0 0-31 0,3-1-11 16,0 3-43-16,3 3-19 0,0 0 5 16</inkml:trace>
  <inkml:trace contextRef="#ctx0" brushRef="#br0" timeOffset="7173.7538">8967 8776 236 0,'-9'3'88'0,"9"0"-48"0,3-1-49 0,0 3 14 15,3 3 12-15,0 6 9 16,0 2 11-16,-3 7 7 16,-3 6-24-16,0 1 11 0,-3 1 6 15,-3 1-9-15,-3 0-1 16,-9-3-12-16,-5 5-4 16,-10-2-28-16,-15 0-12 15,-5-6-64-15,-1 1-30 16,-11-9-18-1</inkml:trace>
  <inkml:trace contextRef="#ctx0" brushRef="#br0" timeOffset="12685.0855">10655 9208 124 0,'6'-3'49'0,"-3"3"-26"0,6-3-7 0,-6-2 16 15,0 0 2-15,0-1 5 16,-3 4-11-16,0-1-2 16,-3 0-15-16,0 1 2 0,0-1 3 15,-3-2-6-15,0 0-1 16,-3-1-3-16,0 4 1 16,-6-1 0-16,0 0 1 0,-3 1-2 15,-2-1-1-15,-1 0-3 16,-3 3-2-16,0-2 3 15,-3 2 0 1,1-3 1-16,-1 3 0 0,0 0-2 16,0 0-2-16,0 0-2 15,1 0 1-15,-4 0 3 16,0 3 1-16,-3-1-4 16,4 1 1-16,-1 0-2 15,-6 5-2-15,3-3 5 16,-2 0 3-16,-1 6-1 15,3-1-2-15,0-2-3 16,7 0 1-16,-1 0 1 16,0 0 2-16,3-3-1 0,0 3-1 15,1-2 1-15,-1 2-1 16,0-1 0 0,0 1 2-16,3-2-1 0,1 2 2 15,-1-3-4 1,0 0-2-16,0 1 4 0,0 1 3 15,0 1-3-15,1 0-1 16,-1 0-2-16,0 3-2 16,0-3 3-16,0 2 2 15,3 1 0-15,0-3-1 16,-2 0 1-16,2 0-1 16,3 2-3-16,0 1 2 15,0 2 1-15,-3 0 0 16,3 1 0-16,0-1 0 0,4 3 0 15,2 0 0-15,0-1 0 16,3 1 0-16,0 6 0 16,3-1 0-16,0 3 0 15,3-1 0-15,3-2 0 16,0 3 0-16,3-3-3 16,0-2 2-16,3 2 3 15,0-5 1-15,-1 3 1 16,4-4 0-16,0 1-2 15,0-2-2-15,6-1 1 16,-3-3 1-16,3 4-1 16,0-4-1-16,3 3 1 15,2-2-1-15,1 2 0 0,0-2 0 16,0-1 0-16,0 1 0 16,2 2 2-16,7 0 1 15,0-2-1-15,-3 0 1 16,-1-1-4-16,1 1 0 15,0-3 1-15,-3 0 0 16,-1-3 0-16,4 5 2 16,3-2-1-16,0-2-1 15,-1 4 1-15,1-2-1 16,3 3 0-16,0-3 2 16,-4 2-1-16,1-2 2 15,3 0-4-15,-3 0 0 16,-1 3 1-16,-2-6 2 0,0-2-1 15,3-1 2 1,-1-2-2-16,1 3-1 0,0-3 1 16,-6 0 1-16,5 0 3 15,1 0 2-15,0 0-3 16,0 0-1-16,-1-3-1 16,4 3 1-16,3-2 0 15,-4 2 1-15,4-3-5 16,0 3-1-16,0 0 1 15,-1 0 2-15,-2-3-2 16,3 1 0-16,-7 4 5 16,1-2 5-16,-3 0-3 0,0 0-1 15,2 0-2-15,1 3-3 16,0-3-2-16,0 0-1 16,-1 0 4-16,1 0 3 15,0-3-1-15,0 3-2 16,-1-5 4-16,1 2 1 15,0 1-5-15,-3-1-2 16,2 1 2-16,-2-1 3 16,6-5-3-16,0 5-1 15,-1 1-2-15,4-1 0 16,3 0 4-16,2 1 1 16,-5-1-1-16,3 3-2 15,-4-3-2-15,1 3 1 16,-3-2 1-16,-1 2 0 15,4-8 0-15,0 3 0 0,0 2 0 16,2 0 0-16,4 1 2 16,-6-1 1-16,5 3-4 15,-5-3-1-15,0 1 1 16,-1 2 2-16,-2-3 0 16,9 0 2-16,-4 1-2 15,1 2-1-15,3 0-2 16,-1 0-1-16,4 2 2 15,-6 1 0-15,2-3 1 16,-5 0 0-16,0 0 0 16,5 0 0-16,-2-3 0 15,0 1 0-15,-1 2 0 16,1-3 2-16,0 3-1 16,-4-3 2-16,1 3-4 0,0 0 0 15,-1-2 1-15,1 2 0 16,-6 0 0-16,12-3 2 15,-4 0-3-15,-2 3 0 16,0 0 1-16,-1 0 2 16,1 0-3-16,-3 0-2 15,-1 0 2-15,4 0 2 16,-3 0 0-16,0 0 2 16,-1 0-2-16,4 0-1 15,0-5 1-15,-1 3 1 16,1-1-3-16,0 0-2 0,-1 1 4 15,-2-1 1-15,0-2-3 16,-3 2 1-16,-1-2 2 16,-11 2 1-16,-3 0-4 15,6 1 1-15,-3-1-2 16,8-2 0-16,-2 2 2 16,6-2 2-16,-6 0-3 15,6-3-2-15,-7 2 4 16,4-2 3-16,-3 3-1 15,0-3 0-15,-6 0 1 16,2-8 0-16,-2 3-5 16,0-8-1-16,-3 5 1 15,3-8 2-15,-3 6 0 16,-1-9 2-16,-2 6-2 0,0-8-1 16,-3 5-2-16,-3-5-1 15,0 5 2-15,-3-5 0 16,-3 5 1-16,-6-2 2 15,0 0-1-15,-6-4-1 16,0 4-2-16,-3-3-1 16,3 5-1-16,-6-2 3 15,3 4 0-15,-8-1 3 16,2 1-3-16,-9-7-2 16,3 6 2-16,-12-1 2 15,4 3-2-15,-10-1-2 16,-35-15 2-16,8 6 2 0,1 4-2 15,-1 6 0-15,-5 0 1 16,2 5 0-16,4 3 0 16,-1 2 0-16,4 1 0 15,-6 2 0-15,2 0-3 16,-5 2 2-16,2 1 1 16,4 2 0-16,2 1-3 15,-5-1 2-15,-4 0-1 16,1 3 0-16,3 3 2 15,2-3 2-15,4 3-3 16,2-3 0-16,-2 2 1 16,-1 1 0-16,7 0 0 15,-1-1 0-15,7 1 0 16,5 0 0-16,3-1 0 0,-2 1 0 16,5-3 0-16,-3 0 0 15,1 0 2-15,-4 3 1 16,3-1-4-16,1-2 1 15,2 3-2-15,0-3 0 16,1 0 0-16,-1 0 0 16,3 0 2-16,-2 0 2 15,-4 3 1-15,-6-1 1 16,4 1-5-16,-7-1 1 16,-2 1-2-16,5 0 0 15,0-1 2-15,-2 1 0 16,-4 0 0-16,-5 2 0 15,5 0 2-15,-2 3 1 16,-4 0-4-16,7 0-1 16,2 3 3-16,-2-3 1 0,-4 2-3 15,0-2-1-15,1 0-2 16,8 3 0-16,7-3-11 16,5 0-2-16,6 2-23 15,9-10-9-15,7 11-58 16,-1-1-61-1</inkml:trace>
  <inkml:trace contextRef="#ctx0" brushRef="#br0" timeOffset="13886.9091">12009 8533 208 0,'3'0'79'0,"-3"2"-42"0,0 4-28 0,-3-1 22 16,0 6 1-16,-6 5 3 15,0 2-11-15,-5 1-1 16,-1-1-14-16,-3 9-5 0,3-1-1 16,6-5-2-16,0-2 2 0,3-6-2 15,6-3 2 1,9-4-2 0,3-1 2-16,3-2-4 15,3-1 0-15,0-4 3 16,-1-1 3-16,1 0-4 15,6 1-3-15,0-1 1 16,-3 0 0-16,-3 1-19 16,-1-6-9-16,-2 0-14 15,0 0-4-15,-3 0-14 16,-3 0-4-16,-3 3-18 16</inkml:trace>
  <inkml:trace contextRef="#ctx0" brushRef="#br0" timeOffset="14171.2992">12090 8578 168 0,'-18'-5'63'0,"18"5"-34"0,3 2-27 0,3 1 14 16,-6-3 5-16,0 0 5 15,0 2-1-15,6 4 0 16,0 4-14-16,-3 4 4 0,0 1 3 15,0 17 1-15,0 0 1 16,0-3-7-16,0 3 0 16,-3 0-8-16,2-6-3 0,-2-5-1 15,6 3 1-15,0-6-1 16,0-2-1-16,-3-2-17 16,0-6-9-16,0-1-28 15,3-12-90 1</inkml:trace>
  <inkml:trace contextRef="#ctx0" brushRef="#br0" timeOffset="14635.9938">12355 8594 200 0,'-6'0'74'0,"-9"2"-40"0,6 1-38 0,9 0 13 15,-3 2 6-15,0 3 7 16,0 2 2-16,-3 6 3 16,0 5-15-16,0 9 4 0,3 1 2 15,0 1-10-15,0-3-4 16,3 3-3-16,3-6 1 15,3 1 1-15,9-6 1 16,6-5 0-16,3-6 0 16,-4-4 0-16,4-6 0 15,0-6 0-15,-3-1 0 16,-6-1 0-16,-3-3 2 0,-3 0 3 16,-6 1 5-16,-6-3-2 15,-3 2 1-15,-6 3 1 16,-9 3 2-16,-3 2-9 15,0 3-4-15,0 0-9 16,4 3-1-16,2-1-19 16,3 1-8-16,3 0-24 15,6-3-11-15,3 2-23 16,12-4-42 0,9-4 39-16</inkml:trace>
  <inkml:trace contextRef="#ctx0" brushRef="#br0" timeOffset="15120.0287">12587 8607 232 0,'-21'-5'88'0,"24"5"-48"0,-3-3-47 16,9 0 55-16,0-2-18 0,3 0-9 15,3-1-8-15,-1 4-8 16,1-1-6-16,0 3-2 0,0 5 2 16,0 6 2-16,-6 5 0 15,-6 5 2-15,-6 16 2 16,-3-2 2-16,-6-1-1 15,0-2-1-15,-3-3 1 16,-3 0 3-16,4-3-2 16,2-5-2-16,3-5 0 15,3-2-1 1,9-6 0-16,3-3 2 16,6-8 1-16,8 3-1 15,7-2 1-15,6-4-2 16,3 6 0-16,-1 0-1 15,-5 0 0-15,-3 0-5 0,-6 3-1 16,-3 0-28 0,-4 4-10-16,-2-1-90 15,-6 2-58-15,-3-14 78 16</inkml:trace>
  <inkml:trace contextRef="#ctx0" brushRef="#br0" timeOffset="17025.2968">19564 9004 148 0,'-3'0'57'0,"0"8"-30"0,-3 16-21 16,0-6 17-16,-6 24 6 16,-6 6 6-16,-9 10 8 15,-8 6 3-15,-1 5-24 16,-6 7 3-16,1 1-1 0,2-6-10 15,3-7-3-15,3-9-7 16,7-10-1-16,2-5-1 16,6-11-2-16,3-5-13 15,6-5-4-15,0-4-22 0,6-9-47 16,3-6 10 0,12-11-25-1</inkml:trace>
  <inkml:trace contextRef="#ctx0" brushRef="#br0" timeOffset="17387.344">19641 9120 124 0,'0'-5'46'0,"12"5"-24"16,-3 0-24-16,-9 0 9 0,0 0 1 15,3 3 5-15,0-1 8 16,0 9 5 0,-6 7-6-16,-3 6-1 0,-6 3-11 15,-3 10 8-15,-6 8 6 0,-5 10 4 16,-10 11 4-16,3 6-3 15,-3-3-2-15,4-3-9 16,-1-11-3-16,3-7-7 16,6-8-2-16,4-6-2 15,5-8 1-15,3-4-37 16,6-9-17-16,6-3-78 16</inkml:trace>
  <inkml:trace contextRef="#ctx0" brushRef="#br0" timeOffset="18240.866">20135 9506 124 0,'-3'-5'49'0,"3"3"-26"0,-3-1-7 0,3 3 36 15,-12 3-9-15,1-1-6 16,-4 3-3-16,-3 3-20 16,-3 0 5-16,0 3 4 0,0 0-10 15,3-1-2-15,4-2-7 16,5 0-3-16,3 5-3 15,9-2-1-15,6 5 2 16,5 0 2-16,4 2-5 16,3 1 1-16,3 2 1 15,-6 0 1-15,-3 0 7 16,-3 0 6-16,-9-5 9 16,-6 3 5-16,-3-3 1 15,-3-3 1-15,-6-3-13 16,-3-2-6-16,-3-2-6 0,3-1 0 15,0-2-9 1,4-6-3-16,2 0-22 0,6-10-58 16,6-3 1-1,6-2-39 1</inkml:trace>
  <inkml:trace contextRef="#ctx0" brushRef="#br0" timeOffset="18510.2888">20356 9276 220 0,'-3'-5'85'0,"3"2"-46"0,0 11-37 16,0-2 17-16,0 4 1 15,0 14 4-15,-3 0 1 16,0 8 2-16,0 5-15 15,3 5-7-15,0 8-3 0,0 3 0 16,0-11 3-16,0-2-2 16,3-5-2-16,0-4-14 15,0-4-4-15,0-6-44 16,0-5-20-16</inkml:trace>
  <inkml:trace contextRef="#ctx0" brushRef="#br0" timeOffset="18738.08">20240 9554 252 0,'-9'-8'93'0,"12"6"-50"0,0 2-37 0,-3 0 20 15,0 0-5-15,3 0 2 16,2 0-13-16,7 0-6 15,3-3-2-15,-3 0-2 0,12-2 2 0,3-3-34 16,0 0-13 0,2 3-42-16,-5-1-55 15,3 6 41-15</inkml:trace>
  <inkml:trace contextRef="#ctx0" brushRef="#br0" timeOffset="19018.9001">20516 9541 200 0,'-15'13'74'0,"9"-5"-40"0,1 5-27 15,2 6 20-15,0 2-3 16,0 0 1-16,0 3-1 16,3-3 2-16,3 0-14 15,3-2-5-15,0 2-2 0,2-5 3 16,4-3 3-16,3-8-4 16,3-2 1-16,0-3-3 0,0-5 2 15,-3-6-2-15,-3 1 0 16,-3-1 1-16,-4-5 1 15,-5-5 1 1,-2-3 0-16,-4 3-2 0,-3 0 1 16,-3 0-9-16,0 2 0 15,0 3-20-15,0 6-6 16,3-1-29-16,0 6-12 16</inkml:trace>
  <inkml:trace contextRef="#ctx0" brushRef="#br0" timeOffset="19681.9134">20674 9583 184 0,'0'24'71'0,"0"0"-38"0,6-3-32 0,0-13 16 0,0 3 4 16,-3 2 5-16,0 0 1 15,0-2 1-15,0-1-15 16,-3 1-1-16,3-3 1 0,-3-3-9 15,0-5 6 1,0 0 6-16,0 0-3 16,0-3 1-16,3-2-6 15,0-6-3-15,-3-2 0 16,3-3-1-16,3-5-2 16,0 3-2-16,3-1-2 0,0 1 1 15,2 2-1 1,1 3 0-16,0 2 2 0,0 0 0 15,0 3-20 1,3 3-9-16,0 0-21 0,0 2-6 16,0 3-5-16,-1 0-3 15,-2 3 7 1,0 5 3-16,-3-3 27 16,0 3 51-16,0 5 24 15,0 8 6-15,0-5 1 16,-3-3-14-16,3 1-5 15,0-4-20-15,6-2 3 0,-3-2 2 16,-1-4-7-16,1-2-3 16,0-2-4-16,3-6 0 0,-3-3-6 15,-3-2-1-15,0 0-11 16,-3-1-3-16,-6-2-2 16,0 3 0-16,-6 0 4 15,-3 5 5-15,-3 3 4 16,-6 2 2-16,0 6 5 15,0 2 2-15,4 3 6 16,-1 5 5-16,3 8 0 16,3 1-1-16,3-1-6 15,3-3-2-15,3 3-4 16,3-2-1-16,3-3-6 16,3-3-2-16,6-2-27 15,3-6-9-15,2 0-54 16,4-2-48-16,0-6 53 15</inkml:trace>
  <inkml:trace contextRef="#ctx0" brushRef="#br0" timeOffset="19982.6687">21326 9491 264 0,'-9'-6'101'0,"6"6"-54"0,-3 3-37 0,3 0 25 15,-3 2-12-15,-3 0-1 16,0 3-9-16,0 3-3 16,3-1-5-16,0 1-6 0,3 10-2 0,3 3-1 15,6-3 3-15,3 3 0 16,3-3 1 0,0 0 2-16,0 0 3 0,-3 1 2 15,-6-7 3-15,-6 4 10 16,-6-1 7-16,-3-2-10 15,-3-2-4-15,-9-4-26 16,1-2-9-16,-4-3-51 16,3-2-22-16,3-8-46 15</inkml:trace>
  <inkml:trace contextRef="#ctx0" brushRef="#br0" timeOffset="20677.0978">22055 9205 244 0,'0'-5'93'0,"0"-6"-50"0,3 19-57 15,0-3 14-15,0 6 9 0,-3 7 11 16,0 6 7 0,-3 3 7-16,-3-1-19 0,0 1-2 0,-3-4 1 15,3 1-6-15,0 0 0 16,0-6-4-16,1-2-3 16,2-2 2-16,0-4 2 15,0-2-2-15,3-3 0 16,3 1 1-16,3-4 2 15,-1-2-3-15,7 0 0 16,0-2-1-16,9-1 1 16,0 0-4-16,0 1 0 0,3-1-6 15,2-2 0 1,-2 0-8-16,0 2-3 0,0 0-17 16,-6-2-5-16,-3 2-19 15,-7 1-5-15,4-4-37 16</inkml:trace>
  <inkml:trace contextRef="#ctx0" brushRef="#br0" timeOffset="20961.5323">22249 9268 204 0,'-6'-2'77'0,"6"4"-42"0,3 1-37 0,-3-3 34 16,3 13-2-1,-3 11 0-15,0 3 0 16,0 4-17-16,0 9 3 16,-3 0 4-16,0 7-11 0,0-2-2 15,3 0-3 1,0-8 0-16,0-5 0 0,3-8 0 16,0-3-2-16,0-5-2 15,0-3-17-15,3-5-6 16,0-5-18-16,0-3-6 15,-4-6-26-15,7 1-11 16,-3-3-2 0</inkml:trace>
  <inkml:trace contextRef="#ctx0" brushRef="#br0" timeOffset="21436.6908">22570 9258 212 0,'-3'-6'82'0,"-9"9"-44"0,6-6-33 16,6 6 17-16,0 5-1 15,-3 3 2-15,0 5-1 16,-3 5-2-16,-5 3-10 15,2 7 0-15,-3 6 1 0,0 0-2 16,3 11 2-16,6-6-6 0,-3 1-3 16,12-6 1-16,0-6 2 15,3 1 2-15,6-5 1 16,0-9-4-16,5-5-3 16,1-2 0-1,3-6-1-15,0-7 4 0,0-6 2 16,-1-3-2-16,-2-7-1 15,-6-6-1-15,-6 0 1 16,-6 0 2-16,-9 3 2 16,-6 2-1-16,-3 4-1 15,-6 1-1-15,-8 4 0 16,2 2-11-16,0 5-3 0,0 1-13 16,7-1-5-16,5 3-23 15,3 0-7-15,6 0-36 16,6 0-48-1,9-3 43 1</inkml:trace>
  <inkml:trace contextRef="#ctx0" brushRef="#br0" timeOffset="21800.6687">22948 9319 260 0,'-9'-3'96'0,"0"6"-52"0,6 5-38 0,0-3 20 16,-3 5-10-16,-5 6 1 16,-1 5-1-1,-3 9 2-15,6 7-10 0,0 2-2 0,6 4 0 16,6 2-1-16,6-11 0 16,6-2-1-16,6-8 2 15,8-9 1-15,7-7 1 16,6-8-4-16,2-18-3 15,-5-6 4-15,-3-5 4 16,-9-3 10-16,-10-2 6 16,-11 2 6-16,-6 0 6 15,-15-2-5-15,-8 5 1 16,-10 5-15-16,-3 3-5 0,-3 2-24 16,4 9-10-16,-1 2-40 15,0 5-18-15,13 14-109 31</inkml:trace>
  <inkml:trace contextRef="#ctx0" brushRef="#br0" timeOffset="23177.4039">19287 10448 176 0,'-6'6'68'0,"-3"2"-36"0,3 34-24 16,3-21 16-16,-6 8 5 15,-12 14 5-15,-5 4 4 16,-7 9 3-16,-6 10-22 16,3-5-2-16,-5 0-2 0,5-3-8 15,3-5-2-15,7-8-3 16,5-8-2-16,3-8-10 0,6-8-6 16,3-5-28-16,9-11-59 15,0-10 6 1,12-6 3-1</inkml:trace>
  <inkml:trace contextRef="#ctx0" brushRef="#br0" timeOffset="23450.9169">19433 10485 212 0,'-9'-18'82'0,"6"39"-44"0,-12-10-42 0,6 2 13 0,-3 11 12 16,-6 13 9-16,-8 13 7 15,-7 11 2-15,-3 16-21 16,-3-3 1-16,1 2-1 0,2-7-10 16,6-5-4-16,3-9-1 15,7-7 0-15,2-11-23 16,6-8-12-16,6-5-89 15,6-11-60 1,6-8 73-16</inkml:trace>
  <inkml:trace contextRef="#ctx0" brushRef="#br0" timeOffset="24169.4018">19972 10851 200 0,'0'-6'77'0,"0"6"-42"0,-6 0-17 0,3 3 25 16,-6 0-15-16,-3 2-4 15,-6 3-5-15,-6 0-1 16,0 2-9-16,4 1-1 0,-1-1 2 16,9 1-8-16,6 8-3 15,12-4-3-15,6 1 0 16,6 3 5-16,5-1 1 16,1 4-5-16,0-4 0 15,-3 1 3-15,-6 2 4 16,-9-3 3-16,-6 3 3 15,-6-5 10-15,-6 0 7 16,-3-3-3-16,-12-5-2 0,-3-2-8 16,1-6-1-16,-1-3-8 15,3 0-3-15,3-5-12 16,3 3-4-16,7-3-28 16,5-5-13-16,9-3-31 15,6 0-11-15,8-5-16 16</inkml:trace>
  <inkml:trace contextRef="#ctx0" brushRef="#br0" timeOffset="24410.5989">20198 10668 264 0,'0'-3'99'0,"0"9"-54"0,0 2-50 0,3 2 17 16,-3 6 6-16,0 8 8 15,0 8-7-15,0 5-1 16,0 10-10-16,0 1-3 0,0 5-1 16,0-6-2-16,0-4 1 15,3-6-7-15,-3-5 1 16,0-6-32-16,3-7-14 16,0-4-35-16,-3-1-14 15</inkml:trace>
  <inkml:trace contextRef="#ctx0" brushRef="#br0" timeOffset="24860.1756">20138 10964 264 0,'-9'-18'99'0,"9"18"-54"0,0-11-46 16,3 11 20-16,0-2-7 15,3-1 3-15,3-2-2 16,6-1 0-16,3 1-7 15,0 0-6-15,12-1-3 0,-1 1-25 16,1 3-9-16,0-1-16 16,-3 0-5-16,-1 3 4 15,-8 0 6-15,-3 3 20 16,-3 2 36 0,-6 6 21-16,-6 10 11 15,-3 0 6-15,-3 0-10 16,0 6-2-16,3-3-19 15,0 5 6-15,3-6 3 0,3 1-1 0,6-5 0 16,3-3-1-16,3-8 1 16,3-3-2-16,6-8-1 15,-4-2-8-15,-2-6-5 16,-3-2-2-16,-3-3 1 16,-6 0 1-16,-6-2 3 15,-6-11-7-15,-3 2-2 16,-3 6-3-16,-6 0 0 15,1 5-14-15,2 3-4 16,3 0-23-16,3 5-10 0,3 2-49 31,3 4-64-31,6-1 46 0</inkml:trace>
  <inkml:trace contextRef="#ctx0" brushRef="#br0" timeOffset="25474.3273">20668 11007 200 0,'6'16'77'0,"-3"-1"-42"0,9 4-26 16,-6-6 19-16,-3 0-1 16,0 1 1-16,0-1 0 15,0-3 0-15,-3 1-15 16,0-3 3-16,0 0 2 0,0-3-8 16,0-5-1-16,0-5 15 15,0-3-10-15,0-8-1 16,3-2-8-16,0-4-4 15,6-1-3-15,6-7 1 16,-1 4-1-16,4 2 0 16,0 3 0-16,0 5-2 15,0 3-2-15,0 0 1 16,3 5-10-16,-1 2-3 16,-2 4-15-16,3 2-7 15,3 2 0-15,-3 6 1 16,-3 3 20-16,-3 5 8 15,-4 0 12-15,-2-3 7 0,-3 0 9 16,3 3 4-16,-3-3-2 16,3 1 1-16,-3-4 0 15,6-2 0-15,0-5-5 16,3-3-1-16,0-3-6 16,-3-2-3-16,-1-1-5 15,4 1 0-15,3-8-2 16,-9-6 0-16,-9 4-5 15,-3-1 0-15,-3 0-6 16,-6 3 1-16,-3 2 6 16,-2 6 5-16,-7 5 0 15,0 8 0-15,0 13 1 16,0-3 0-16,3 4 8 16,4-1 5-16,5 0 2 0,6 0 1 15,3 3-6-15,6 0-4 16,12-6-1-16,3 1-1 15,2-6-22-15,7-5-8 16,9-6-40-16,3-7-17 16,2-3-34-1</inkml:trace>
  <inkml:trace contextRef="#ctx0" brushRef="#br0" timeOffset="25778.2473">21478 10816 332 0,'-21'-16'123'0,"18"14"-66"0,-12-1-58 0,12 3 25 16,-3 0-12-16,-3 3 1 0,0 2-10 15,0 3-4-15,3 2 0 16,3 6-2-16,6 8 1 0,9 5 0 16,6 0-2-16,3 3 0 15,0-3 0-15,-3-2 3 16,-3-1 2-16,-7 1 2 15,-5-4 3-15,-11 1 14 16,-10-3 10-16,-12-5-10 16,-9 0-1-16,-2-5-13 15,-7-3-4-15,0-6-31 16,10-7-10-16,5 2-45 16,9-7-19-16,9-6-31 15</inkml:trace>
  <inkml:trace contextRef="#ctx0" brushRef="#br0" timeOffset="26676.7979">22389 10755 208 0,'-24'0'77'0,"9"0"-42"0,3 0-10 0,9 0 27 16,0 0-2-16,0-8 3 16,-3 3-17-16,6 0-7 0,6-8-16 15,3-1-11-15,9 4-4 16,6-3 1-16,2 2 0 16,1 3-4-16,3 5 1 15,0 3 2-15,-3 11 3 0,-7 7-2 16,-5 6-2-16,-9 8 4 15,-12 5 1-15,-6 11 0 16,-5-1-2-16,-4 1 5 16,-9-6 4-16,3-7 1 15,0 4 2-15,1-4 0 16,2-9 2-16,3-5-3 16,3-2-1-16,6-6-2 15,3-2 0-15,9-3 0 16,6-3-2-16,15-2-1 15,6-3-1 1,6-3 2-16,11 3-3 0,1 0-2 16,2 0 2-16,-5 0 2 15,3 0-2-15,-10 3-2 16,-5-1 0-16,-6 1 1 16,0-3-14-16,-9 3-7 15,-3-6-52-15,0 6-21 16,-6-6-76-1</inkml:trace>
  <inkml:trace contextRef="#ctx0" brushRef="#br0" timeOffset="31706.3511">8423 10549 124 0,'0'3'46'0,"3"-6"-24"0,-3 3-15 0,0 0 15 16,0 0 13-16,3 0 10 16,-3 0-10-16,0 0-3 15,-3-8-10-15,0 0-4 16,-3 3-6-16,0-1 0 15,-3-1-5-15,0-1-2 16,0 2 0-16,-3 1-1 16,0 0-2-16,0 2 1 0,-6 0-2 15,-3 1 2-15,1-1 0 16,-1 1 1-16,0-1-5 16,0 0 1-16,0 3 0 15,0 0 2-15,1 8-1 16,-1-3-1-16,0 1-2 15,0 7 1-15,-3-2 1 16,0-4 2-16,1 1-1 16,-1-2-1-16,0 2 1 15,0 0-1-15,0 0-3 16,-2-3 2-16,-1 3 1 16,3 0 2-16,3 0-1 0,0 0-1 15,0 0 1-15,-2-1-1 16,2 1-3-16,0 3 2 15,0 0-1-15,3 2 0 16,0 5 4-16,4-2 1 16,-4-3-4-16,3 1-1 15,0-1-2-15,-3-3 0 16,6 4 3-16,0-1 2 16,0 0 0-16,3 3-1 15,1 0 1-15,-1 0-1 16,3 0-3-16,0 0 2 15,0 10-1-15,0-2 0 16,3 5 0-16,-3-5 0 0,3 2 4 16,0 1 1-16,0-1-1 15,0-5-2-15,0 3 1 16,0-3-1-16,3-2-3 16,0-1 2-16,0-2 3 15,3 0 1-15,0 3-4 16,3-4 1-16,-3 4-2 15,3-1-2-15,0 1 3 16,6-3 2-16,-3 0 0 16,3 5 2-16,-1 5-2 15,1-4-1-15,3 1 1 16,0-4 1-16,3-1-3 16,0-2 0-16,0 0 3 0,3 0 1 15,-1-3-4-15,1 0 1 16,3-2 0-16,0 0 2 15,0-1-1-15,2 1-1 16,1-3 1-16,-3 2-1 16,0-2 0-16,0 0 0 15,2 0 2-15,1 3 1 16,-3-3-4-16,0 0-1 16,0-3 3-16,2 0 1 15,1 0 0-15,3-2-2 16,-3 0 3-16,3-1 2 15,2 1-2-15,-2 0 0 0,3-1 1 16,-3 1 0-16,-4 0-2 16,4-1-2-16,0 1 1 15,0 0-1 1,-4-3 0-16,4 0 2 16,0 0-1-16,0 0 2 0,2 0-2 15,1 0-1-15,-3 0 1 16,3 0-1-16,-1 2 0 15,1-2 2-15,0 0 1 16,3 0 3-16,-1 0-5 16,1 0-1-16,0 0 0 15,0-2 0-15,5-1 0 16,-2 3 0-16,-3 0 0 0,-1 0 0 16,4 0 0-16,-3 0 2 15,-1 0-3-15,1 0 0 16,3 0 1-16,3 0 2 15,-4 0-1-15,7-3-1 16,-3 1-2-16,-1 2 1 16,1-3 1-16,3 3 0 15,-4 0 0-15,1 0 0 16,-3 0 2-16,2 0 1 16,1 3-4-16,-3-3 1 15,2 0 0-15,4 0 0 16,-3 0 0-16,2-3 0 15,1 0 0-15,0 3 2 16,-1 0-1-16,7-2-1 16,-7 2-2-16,-2-3 1 0,3 0 1 15,-1 1 0-15,1-4 2 16,0 1 1-16,-1-5-4 16,1 7-1-16,-3 0 3 15,-4 1 1-15,10-6-3 16,-6 8 1-16,-1-8-2 15,1 2-2-15,0 12 0 16,-1-4 3-16,7-4-2 16,0 4 1-16,-4-7 4 15,-2 5 1-15,3-3-4 16,-1-2 1-16,-2 3 0 16,0-1 0-16,-1 0 0 15,-2 3 2-15,3 0-1 0,2 3-1 16,-2 0-2-16,0-3-1 15,-4 0 2-15,4-3 2 16,3 0 0-16,-4 3 2 16,1 0-4-16,0-2 0 15,2 2 1-15,-2 0 2 16,3-3-3-16,-7 3-2 16,1 0-1-16,-3 0 3 15,-4 0-2-15,10-3 1 16,-6 1 2-16,0-1 2 15,-1 0-1-15,1 1-1 16,0-1 1-16,-3 3-1 0,-1-3 0 16,4 1 2-1,0-1-1-15,-4-2 2 0,-2 0-4 16,0-1 0-16,3 1-1 16,2 0 0-16,1-1 2 15,-6 1 2-15,-3 0-1 16,-1-3-1-16,1 3 1 15,0-3-1-15,0 0 0 16,-3-8 0-16,2 3 0 16,4-6 2-16,-6 3-1 15,0 0 2-15,-3 0 2 16,0 3 4-16,-1 0-4 16,-5 0-3-16,3 0-1 15,-9 5 1-15,0 2-1 0,3-4-1 16,6-9 5-16,-9 9 4 15,-3 2-1-15,3-6 3 16,-1 4-4-16,1-9 1 16,0 3-3-16,-3-5 0 15,0 3-3-15,0-3-2 16,0 2 3-16,-3-13 0 16,0 6-1-16,0-3 1 15,-3 5-2-15,-3-5 2 16,0 5-4-16,-6-2-2 15,3-1 2-15,0 3 2 16,0 6-2-16,0-3 0 16,0 2 1-16,0-5 2 15,1 6 1-15,-1-3 1 0,0 2-2 16,-6-2-2-16,-12-16-2 16,0 8 1-16,0 5-1 15,3-5-2-15,-2 5 3 16,2 6 0-16,0-4 1 15,0 4 0-15,0 5-3 16,-3-1 0-16,1 4 4 16,-4-1 1-16,0 1-5 15,-3 4 0-15,-5 1 1 16,2 0 3-16,0-1 0 16,0 1-1-16,-5 0 1 15,2 2-1-15,0 1-3 16,0-1 2-16,-5 0 1 0,-1 1 0 15,3-1 0-15,1 3 0 16,-4 0 0-16,3 0 2 16,1-3-3-16,2 1-2 15,-6-1 2-15,4 0 2 16,-1 1 0-16,-3 2-1 16,-2 0 1-16,2 0-1 15,-6 2 0-15,1-2 2 16,5 0-3-16,0 0 0 15,7 0 1-15,-10 0 0 16,0 0 2-16,1 0 1 16,-7 3-4-16,3 0-1 15,-8-1 1-15,2 1 2 16,-2 0 0-16,-1-3-1 0,4 2 1 16,-1 1-1-16,0 0 0 15,1 2 0-15,-4 0-3 16,4 0 0-16,2-2 2 15,-2 0 2-15,-4-1 0 16,0 1 2-16,1 0-2 16,2 2-1-16,4 8 1 15,-4-5-1-15,1 0 0 16,-1 0 0-16,-3-3-3 16,1 9 2-16,-7-4 1 15,7 1 2-15,-4-3-3 0,1 0 0 16,-4-6 1-16,-2 1 2 15,-1 0-1-15,-2-1 2 16,2 1-7-16,-5-6 1 16,-4 3 3-16,-2 3 2 15,-3-1-3-15,-1 1 1 16,7 2 0-16,-3 1 0 16,2-4 0-16,1 4 0 15,8-4 0-15,7 1 0 16,5 2-20-16,9 1-7 15,10-4-30-15,5 3-12 16,15 1-64 0</inkml:trace>
  <inkml:trace contextRef="#ctx0" brushRef="#br0" timeOffset="32726.1255">9839 11726 172 0,'-3'0'66'0,"6"3"-36"0,-3 2-24 0,0 1 17 0,0 2 6 15,-3 2 4-15,-3 9-4 16,-2 4-3-16,-1 4-14 15,0-1-1-15,3-4 0 0,0-4-9 16,3-2-2-16,0-3 1 16,3-2 1-16,0-3 8 15,6-3 4-15,3-5-5 16,3 0-1-16,0-3-6 16,-1 1-2-16,4-4 0 15,3 4 0-15,0-4-3 16,0 4 0-16,0-1-16 15,0 3-7-15,-4 0-18 16,1 0-7-16,-3 0-42 16,0 0-32-16,-3 0 48 15</inkml:trace>
  <inkml:trace contextRef="#ctx0" brushRef="#br0" timeOffset="33018.4783">9953 11750 168 0,'-6'-10'63'0,"6"7"-34"0,3 0-21 0,-3 3 16 15,0 0-3-15,0 0 2 16,3 6-9-16,-1 2-1 16,1 5-7-16,0 5 9 0,0 11 5 0,-3 3-6 15,0 3-1-15,0-6-5 16,0 2-3-16,0-4-2 15,0-3-3-15,3-3 3 16,-3-5 0-16,3-3-1 16,0 0-2-16,-3-2-15 15,0-3-7-15,3-3-22 16,-3 0-8-16,0-5-49 16</inkml:trace>
  <inkml:trace contextRef="#ctx0" brushRef="#br0" timeOffset="33522.5152">10331 11679 188 0,'-6'0'71'0,"6"0"-38"0,-6 8-28 0,0 0 17 16,-3 2-3-16,-3 6 3 0,-3 11-3 15,0 4 0 1,0 6-10-16,3 6-1 0,0-6-1 0,6-3-1 15,6-2-1-15,6-6 1 16,0-2 3-16,9-5 0 16,0-6 0-16,3-3-1 15,0-4 0-15,3-4 0 16,-1-4 0-16,-2-6-2 16,-6 0-1-16,-3-3-1 15,-6 1 2-15,-6-4 1 16,-6 1 1-16,-3 0 0 15,-3 5 0-15,-2 0-4 16,-4 3-3-16,-3 2-7 16,3 3-4-16,3 0-8 0,3 3-3 15,3-1-25-15,9 4-73 32,12-4-34-32,9-2 46 15</inkml:trace>
  <inkml:trace contextRef="#ctx0" brushRef="#br0" timeOffset="33941.2123">10500 11774 176 0,'-9'-5'66'0,"9"2"-36"0,-3 0 0 0,3 3 28 0,0-2-9 15,3-1-2-15,3-2-22 16,6 0-8-16,3-3-10 16,6 0-5-16,0 2 1 0,2 4-2 15,-2 2 2-15,-3 5-7 16,-3 8-1-16,-3 6 2 16,-6 10 1-16,-9 5 2 15,-6 6 2-15,-3 0-1 16,-6-6 2-16,0-2 0 15,1-6 1-15,2-5 2 16,3-5 3-16,3-3-2 16,3-2 1-16,3-3-1 0,9-3 1 15,6-2 0 1,6-3 0-16,8 0-4 0,7 0-3 16,3-3 0-16,3 3-1 15,-1 0-3-15,-2 0 2 16,-6 3-37-16,-6 0-14 15,-4 5-95 1</inkml:trace>
  <inkml:trace contextRef="#ctx0" brushRef="#br0" timeOffset="37559.922">22272 8755 160 0,'-5'-24'63'0,"5"24"-34"0,3 0-34 15,-3 0 47 1,2-5-7-16</inkml:trace>
  <inkml:trace contextRef="#ctx0" brushRef="#br0" timeOffset="37831.2094">22281 8734 362 0,'6'13'26'0,"3"0"-7"0,-3 3-8 16,3 0-3-16,3 0-4 16,-3 0-3-16,0-3 0 15,3 0-1-15,0 1 0 16,-3-4 0-16,0-2 0 0,0 0 2 15,-3-3 1-15,-1-2 1 16,1 0-5-16,0-1-1 16,3-2 1-16,0-2 0 15,0-1 3-15,3-2 1 16,3-3-1-16,0-3 1 16,6-2 0-16,-3-3 1 15,2-5-2-15,-2-6-2 16,-3 4-2-16,-3 1-1 15,0 4-23-15,-3 2-10 16,-3 3-34-16,0 0-14 16</inkml:trace>
  <inkml:trace contextRef="#ctx0" brushRef="#br0" timeOffset="38463.6927">22448 8774 124 0,'-6'8'46'0,"9"-6"-24"0,-6 3-10 0,3 1 16 16,0-6 1-16,0 0 3 15,0 2-4-15,0-2 0 16,0 0-16-16,0 0 4 0,0 0 2 16,3-2-6-16,0-11 1 0,0-3-8 15,3-3-1-15,0-2-4 16,0-5-1-16,0-4 1 16,0-4 2-16,0-8-1 15,0-1 2-15,0 1 0 16,0-6 1-16,-3-2-5 15,0-3 1-15,0-2-2 16,0-9 0-16,-3 3 2 16,0-2 2-16,0-6-1 15,0 3-1-15,0 2 5 16,-3 3 1-16,0 1 9 16,0 1 2-16,-3 4-2 15,0 10 1-15,0 5-9 16,0 6-2-16,-3 5-12 15,6 8-5-15,-3-3-34 16,0 5-15-16</inkml:trace>
  <inkml:trace contextRef="#ctx0" brushRef="#br0" timeOffset="42771.6693">20808 6715 96 0,'-3'-3'35'0,"3"6"-18"0,3-3-7 0,-3 0 12 15,0 0-4-15,0 0 0 16</inkml:trace>
  <inkml:trace contextRef="#ctx0" brushRef="#br0" timeOffset="43135.0728">20808 6723 250 0,'0'8'33'16,"3"3"-17"-16,-3 2-2 0,3 0-1 0,0 3-1 16,0 2 1-16,-3-2-3 15,3 0-1-15,-3-3-3 16,0-2-1-16,0 0-1 16,0-3 2-16,0-3 3 15,0 0 5-15,0-2-2 16,0-1 1-16,-3-2-3 15,3 0 1-15,-3-2-4 16,3-4-2-16,0-1 2 16,0-4 0-16,0 0-3 15,0-2-3-15,0 0-3 16,3 0 1-16,0-1 1 16,3-1 0-16,0 4-3 15,3-2 0-15,0 2-1 0,0 6 3 16,3 0 0-16,-1 2 3 15,1 3-3-15,0 0-2 16,0 3-5-16,-3-1-2 16,0 1-26-16,-3 0-9 15,0-1-136 1,6 1 72 0</inkml:trace>
  <inkml:trace contextRef="#ctx0" brushRef="#br0" timeOffset="43330.4176">21064 6731 156 0,'0'0'57'0,"0"5"-30"0,0 1-12 0,0-1 18 0,0 3-12 16,0 5-2-16,0 3-11 15,3 2-5-15,0-2-2 16,0 0-1-16,0-3 2 0,-3-2-19 15,0 0-8-15</inkml:trace>
  <inkml:trace contextRef="#ctx0" brushRef="#br0" timeOffset="43504.2441">21076 6615 212 0,'-9'-3'79'0,"9"3"-42"0,0-5-48 0,0 5 11 16,0 0-1-16,3 2 2 16,0 4-8-16,3-1-5 15,0 3-47-15,3 0-21 16,0-3 14-16,6 0 11 16</inkml:trace>
  <inkml:trace contextRef="#ctx0" brushRef="#br0" timeOffset="44001.6381">21228 6694 132 0,'-15'13'49'0,"12"-10"-26"0,-12 2-16 0,9 3 15 0,0 0-4 16,0 3-1-16,0 2-9 15,0 3-3-15,0 0-3 16,0 2-2-16,3-2 1 0,3-3 1 15,3-2 1-15,3-1 5 16,3-4 5-16,0-4-5 16,0-4-2-16,6-4-3 15,-3-2-3-15,0 0 1 16,-3-2-1-16,-3-1 2 16,0 3 1-16,-3 0-1 15,-3-2 1-15,0 5 0 16,0-1 1-16,0 1-2 15,0 2-2-15,0 1-2 16,0 2 1-16,0 0-1 0,0 8-2 16,3 2 0-16,2 6 0 15,1 3 5-15,0-1 3 16,0 1 5-16,0 10 2 16,-3-3 1-16,-3-2 0 15,-3-3 0-15,0 0 2 16,-3-2-5-16,0-3-3 15,-5-3-1-15,-4-2-1 16,0-3-16-16,0-3-6 16,0-5-16-16,0-3-3 0,3-2-16 15,-3-3-5-15,9-3-17 16</inkml:trace>
  <inkml:trace contextRef="#ctx0" brushRef="#br0" timeOffset="44435.7333">21302 6585 152 0,'0'0'57'0,"3"0"-30"0,3 6-21 15,-3-4 15-15,3 6 2 16,0 3 6-16,0 10-7 0,0 3-3 15,-3 0-11-15,0 2-3 0,0 1 1 16,-3-1 1-16,0-2 3 16,0 0-5-16,3-8-3 15,-3-3-1-15,0-3-1 16,0-2 2-16,0-2 3 16,0-6-7-16,3-3-3 15,3-5-4-15,0-3 0 16,0 1-2-16,3-3 2 15,-1 2 3-15,4-2 3 16,3 5 0-16,3 3-1 16,-6 2 5-16,3 6 1 15,-3 2 4-15,0 6 1 0,-3 4-1 16,-3-1-1 0,0-1-3-16,-3 0-2 0,2-2-15 15,-2-3-5-15,0-3-25 16,-3 0-9-16,0-5-27 31</inkml:trace>
  <inkml:trace contextRef="#ctx0" brushRef="#br0" timeOffset="44681.4839">21624 6496 180 0,'-3'0'68'0,"0"5"-36"0,3 19-37 0,0-11 10 16,0 5 14-16,0 6 12 16,0 5-4-16,0 3-3 15,-3 2-14-15,3 1-4 0,0-3-2 16,3-1-2 0,-3-2 1-16,3-5-13 0,-3-5-3 15,0-6-51-15,3-2-23 16,-3-6 1-1</inkml:trace>
  <inkml:trace contextRef="#ctx0" brushRef="#br0" timeOffset="44873.5282">21531 6715 232 0,'-3'0'88'0,"9"-3"-48"0,0 3-34 15,0 0 20-15,3 0-14 16,3 0-4-16,3 0-8 16,6 0 0-16,0 0 0 15,-1 0-51-15,1 0-20 0,0 0-29 16</inkml:trace>
  <inkml:trace contextRef="#ctx0" brushRef="#br0" timeOffset="45430.329">21924 6747 176 0,'-15'5'68'0,"15"-2"-36"0,3 2-22 0,-3-5 31 16,9 5-9-16,3 1-9 15,3-1-4-15,0 0-12 16,0 1 0-16,0-4 0 0,0 1-3 15,-1-3-1-15,4-3-1 16,0 1 1-16,-3-4-2 16,0 1-1-16,-3 0-2 15,0-6-1-15,-9 1-5 16,0-4-2-16,-9 4-4 16,0-1 1-16,-3 1-2 15,0 2 2-15,-3 2 5 16,-3 4 4-16,0 7 3 15,0 3 1-15,1 0 2 16,2 0 1-16,-3 2 1 16,3 4 0-16,3 1 4 15,6 1 5-15,0 0-5 16,6 3 0-16,3-3-2 0,3-3 1 16,3 0-11-16,3-5-2 15,-1-3-28-15,13-2-10 16,-3-6-55-1</inkml:trace>
  <inkml:trace contextRef="#ctx0" brushRef="#br0" timeOffset="45893.6693">22216 6707 180 0,'-12'0'68'0,"6"3"-36"0,-3 13-33 0,6-11 15 0,-3 3-8 15,0 5 2-15,-3 3 1 16,0 3 2-16,0 4-5 16,4-4 0-16,2-1 1 0,6 4-3 15,2-4-3-15,1-5 6 16,3-2 3-16,3-8-3 16,3-6 1-16,0-2-7 15,0-6-1-15,0-2 0 16,-3-6 0-16,-3 1 2 15,-3-3 3-15,0-11-2 16,-3 3-2-16,-3-3-3 16,-3 0-1-16,-3 3-3 0,0-11 1 15,0 9 3 1,0 4 1-16,0 6-2 0,3 5 2 16,0 14-1-1,0 10 0-15,3 5 2 16,3 5 4-16,0 3 5 15,3 9 6-15,0-1 3 16,0-3-9-16,0 3-3 16,3-2-4-16,-4-4 1 15,7-1-9-15,-6-4-3 16,0 1-46-16,0-6-21 16</inkml:trace>
  <inkml:trace contextRef="#ctx0" brushRef="#br0" timeOffset="46402.4553">22457 6744 148 0,'-9'-2'55'0,"6"4"-30"0,-6 4-14 15,6-1 15-15,0 3-8 16,-6 2 0-16,0 4-5 16,0 4 2-16,4-2-8 15,-1 0 5-15,3 0 1 0,9-3-6 16,-1-2-2-16,4-4 3 16,0-1 3-16,3-6-4 15,0-3 1-15,0-5-10 0,-3 0 0 16,0 0 4-16,-6-2 6 15,6-1-6-15,-6 1-1 16,0-1-1-16,-3 3 0 16,0 0-5-16,0 0 1 15,3 6-7-15,-3 2-3 16,3 10 3-16,3 3 4 16,0 6 6-16,0 7 3 15,0 6 17-15,0 0 8 0,-6-6 1 16,0 1 3-16,0-3-11 15,-9-3-2-15,0 0-8 16,-3-5-4-16,-3-6-3 16,-6-2 0-16,-3-2-20 15,0-4-6-15,4-4-17 16,-1-4-5-16,3-4-31 16,3-1-12-16,6-13-2 15</inkml:trace>
  <inkml:trace contextRef="#ctx0" brushRef="#br0" timeOffset="46780.4861">22555 6773 204 0,'15'3'77'0,"-3"2"-42"0,-3 3-30 0,-3-5 19 15,0 2 2-15,0 3 7 16,3-5-14-16,0-3-3 15,3 0-10-15,0-3-2 0,2 0 0 16,-2-4 0-16,3 1 0 16,-6 1-2-16,0 0-2 15,-6-1-2-15,-3 1-1 16,-3 0-9-16,-6-1-3 16,-3 4-1-16,0 2 2 15,-3 2 6-15,-2 4 2 0,-1 2 4 16,9 0 3-1,-6 2 6-15,9 6 6 0,0-3 2 16,3 3 0-16,6 0-3 16,3-3-2-16,3 1-6 15,3 1-3-15,-3-1-7 16,9-4-1-16,-1-2-37 16,-2-10-13-16,9-1-55 15</inkml:trace>
  <inkml:trace contextRef="#ctx0" brushRef="#br0" timeOffset="47247.3969">23067 6773 172 0,'-9'0'66'0,"3"3"-36"0,-6 0-26 0,4-1 15 15,-1 4-5-15,0 4 0 16,-3 6 0-16,9 0 2 0,-3 0-9 16,3 0-2-16,3 2 1 15,6-2-1-15,0 3 2 0,9-1 0 16,0-13 1-16,-1-7-2 16,4-4 1-16,0-1 0 15,-3-4 1-15,-3 0-4 16,-3-2-1-16,-3 0 5 15,-3 0 3-15,-6-1-6 16,-3 1-3-16,-3 3-12 16,0-1-4-16,0 6-31 15,-3-1-12-15</inkml:trace>
  <inkml:trace contextRef="#ctx0" brushRef="#br0" timeOffset="47497.6086">23305 6601 164 0,'6'-18'63'0,"-6"10"-34"0,0-3-12 0,0 1 20 16,-6 2 5-16,-3 3 4 16,-2-1-18-16,2 12-9 15,-3-1-11-15,3 3-8 0,-3 8-3 16,3 2-1-16,0 14 3 15,3-3 4-15,3 3 3 16,3 5 0-16,3 0 1 16,0-3-4-16,0-2-2 0,-3-3 0 15,6 5-1 1,-6-7-36-16,0-6-13 0,0-5-50 16</inkml:trace>
  <inkml:trace contextRef="#ctx0" brushRef="#br0" timeOffset="47682.3667">23082 6802 236 0,'0'-5'90'0,"9"3"-48"0,3-4-36 16,3 4 22-16,0-1-13 16,6-2-3-16,8-1-7 15,4 1-2-15,0 2-1 0,0-5-59 16,2 3-24-16</inkml:trace>
  <inkml:trace contextRef="#ctx0" brushRef="#br0" timeOffset="48181.5557">23707 6752 168 0,'-27'0'63'0,"24"3"-34"0,-8 2-19 0,5 0 20 16,-3 3-7-16,-3 3 1 16,0 2-7-16,0 6 0 15,3-1-10-15,3 1 0 0,3 5 3 16,3 2-6-16,6-2-2 16,0-3-10-16,9-3-5 15,0-2-33-15,12-5-13 16,2-6-35-1</inkml:trace>
  <inkml:trace contextRef="#ctx0" brushRef="#br0" timeOffset="48566.6519">23913 6834 220 0,'-21'-8'85'0,"18"6"-46"0,-3-1-37 15,3 3 17-15,-3 0 1 16,-6 0 4-16,0 3-10 15,0 2-5-15,0 5-6 16,-3 4-5-16,0-1 1 0,1 5 1 16,8-2 0-16,6 3 2 15,0-1 3-15,6-2 0 16,0-3 2-16,5-5-2 16,1-2 2-16,0-12-6 15,3 1-1-15,-3-5-2 0,-3-1-2 16,0 0 5-16,-3 1 1 15,0-1 2-15,-3 3 0 16,-3 3 2-16,0 2 3 16,0 1-2-16,0 2-2 15,0 5-5-15,0 6 0 16,0 4 0-16,0 1 2 16,0 0-3-16,0-3 0 15,6-2-26-15,-3-3-9 16,-3 0-28-16,6-3-10 15</inkml:trace>
  <inkml:trace contextRef="#ctx0" brushRef="#br0" timeOffset="48923.9159">23996 6863 156 0,'0'0'57'0,"3"6"-30"0,-3-1-5 16,0 0 23-16,0 0-8 15,0 3-1-15,-3 0-14 16,0 6-4-16,3-4-10 16,-3-2-7-16,3 0-2 0,0-3 3 15,0 1 1-15,0-4-1 16,0 1 1-16,0-11-2 16,0 0-1-1,3 0 1-15,0-2-4 0,3-1 2 16,-3 0-1-16,6 3-2 15,3 0 3-15,-3 6 0 16,3 2 5-16,-4 2 5 16,1 4-1-16,0 2 3 15,0 0-2-15,-6 13-2 16,3-3-7 0,-3-2-11-16,0-3-5 15,0-2-32-15,0 0-11 16,0-3-52-1</inkml:trace>
  <inkml:trace contextRef="#ctx0" brushRef="#br0" timeOffset="49270.2695">24163 6863 124 0,'9'-2'46'0,"-4"2"-24"0,10 0-8 15,-9 2 15-15,0 4 6 16,-3-1 5-16,6 3-1 15,-3 2-2-15,0 4-20 16,3 4-4-16,3 1 1 0,-6-3-6 16,3-1 0-16,0-1-2 15,-3-4-1-15,3-2-3 16,-3-3 1-16,0-2-2 16,2 0-1-16,-2-3 9 0,-3-3 4 15,6-2-4 1,-6-6-3-16,3-5-3 0,-3 0 0 15,-3 1 0 1,0-1 1-16,0 3-7 0,0-1 0 16,-3 4-15-16,3-1-5 15,0 3-15-15,0 0-4 16,0 3-19-16,0 0-9 16,3 2-17-1</inkml:trace>
  <inkml:trace contextRef="#ctx0" brushRef="#br0" timeOffset="49691.5532">24478 6853 204 0,'-9'-3'77'0,"9"3"-42"0,0-3-30 0,0 3 19 0,0 0 0 16,-3 0 5-16,-3 0-15 15,0 3-6-15,0 2-5 16,-3 3-3-16,1 3 1 0,2 7-4 15,0 4 2-15,-3-1-1 16,9-3 0-16,0-2 4 16,6-3 1-16,-3-2 1 15,6-3 2-15,-1-5-1 16,1-3 2-16,3-8-4 16,0 0 0-16,-3-6-1 15,0 1 1-15,-6 0 0 16,6 0 3-16,-6 0-3 15,0 2 0-15,0 3-3 16,0 3-3-16,-3 2 2 0,0 0 0 16,0 3 1-1,6 6 2-15,-3-1-1 16,3 0 2-16,0 6-2 0,0-1 2 16,-3-2-11-16,9 6-2 15,-4-4-24-15,1-2-10 16,0-3-123-1,12-10 49 1</inkml:trace>
  <inkml:trace contextRef="#ctx0" brushRef="#br0" timeOffset="50051.5138">24764 6792 180 0,'6'-3'68'0,"-6"3"-36"0,0 3 0 16,0-3 27-16,0 3-5 15,-6-1 0-15,-3-2-13 16,-3 5-5-16,3-2-20 16,-3 2-6-16,3 1-2 0,-3 2-7 15,3 0 0-15,9 2-6 16,0 1 1-16,6 2 0 15,0 3 2-15,3 5 1 0,0 0 3 16,3 0-3-16,-6-2 0 16,-3-1 5-16,-3-2 5 15,0 0 4-15,-9-3 4 16,-3-2-9-16,-9 0-2 16,4-1-35-16,-4-5-15 15,9 1-93 1,-6-6-69-16,6-3 78 15</inkml:trace>
  <inkml:trace contextRef="#ctx0" brushRef="#br0" timeOffset="51674.3265">22457 11398 164 0,'-3'-2'63'0,"6"20"-34"0,-6-23-23 15,0 10 15-15,-3 6-7 16,0 2 2-16,-9 8 0 16,6 0 2-16,-6 3-10 15,1 3 2-15,2-4 1 0,0-1-4 16,3-7 1-16,3-1-1 15,0-4 1-15,3-2-2 16,0 0-1-16,3-5-1 16,0-3 2-16,3-6-5 15,6-4-1-15,3-3 0 16,0 2 0-16,-3-2 0 0,3 0 2 16,-4-3-3-16,1 0 0 15,-3 3 1-15,0-1 0 16,-3 4 0-16,3 2 2 15,-3 3-1-15,0 2-1 16,-3 3 1-16,6 5 1 16,0 3 3-16,0 3 2 15,-3 2-3-15,3 0-3 16,-3 0 2-16,3 1 0 16,-3-1-6-16,6 0-2 15,-3-2-64-15,0-1-27 16,0 1-8-1</inkml:trace>
  <inkml:trace contextRef="#ctx0" brushRef="#br0" timeOffset="52122.2502">22400 11626 124 0,'0'-11'49'0,"-11"22"-26"0,20-9-16 0,-9-2 13 16,2 3 3-16,4 2 3 15,-3 6-2-15,0 5-3 16,3 8-11-16,-3 5 7 0,0 10 5 16,-3 6 4-16,-3 6 4 15,-3-4-1-15,-3-4 0 0,-2-4-5 16,-10 1-1-16,3 0-6 15,-9-3 0-15,0-5-12 16,-3-6-3-16,7-5-18 16,-4-5-4-16,-3-3-30 15,3-2-10-15,4 2-73 16</inkml:trace>
  <inkml:trace contextRef="#ctx0" brushRef="#br0" timeOffset="54141.2791">20689 11957 124 0,'3'-3'46'0,"0"3"-24"16,3 0-17-16,-6 0 11 0,3 5 4 15,0 3 4-15,0 3-3 16,-3 7-1-16,3 6-11 15,-3 8 1-15,0 5 1 0,0 0-2 16,0 0 2-16,0 0-6 16,0-5-3-16,0-3-1 15,0-5 1-15,0-6-21 16,9-2-88 0</inkml:trace>
  <inkml:trace contextRef="#ctx0" brushRef="#br0" timeOffset="54524.7479">20850 12171 148 0,'-3'2'57'0,"3"4"-30"0,3 2-32 0,0-3 12 15,3 3 9-15,0 0 9 16,3-3-3-16,2 0-3 15,4 1-11-15,0-4-1 0,3-2 3 16,3 0-6-16,-3-2 0 0,0-4-2 16,-4 1-2-16,-2-3-2 15,-6 0 1 1,0 0-1-16,-9 0-2 16,-6 0-4-16,-3 3-2 15,-2 3 0-15,-4 2 4 0,-3 5 3 16,0 3 2-16,0 2 1 15,3 4 2-15,3-1 5 16,4 3 6-16,5 5-1 16,6-3 1-16,9 1-5 15,2-1 0-15,7-2-10 16,6-5 0-16,3-3-24 16,0-3-11-16,0-2-55 15</inkml:trace>
  <inkml:trace contextRef="#ctx0" brushRef="#br0" timeOffset="54783.3358">21293 11949 160 0,'-15'-16'60'0,"9"16"-32"0,0 2-17 0,3 1 15 16,-5 2-10-16,-1 3-2 15,-3 8 1-15,0 5 0 16,3 6-8-16,0 7 0 0,3 6 3 16,6-3-6-16,3 8-2 15,0-5-1-15,0-6 1 0,6-2 1 16,-6-6 1-16,0-2-29 16,-3-8-10-16</inkml:trace>
  <inkml:trace contextRef="#ctx0" brushRef="#br0" timeOffset="54967.2217">21103 12160 192 0,'12'-2'74'0,"0"2"-40"0,5 0-35 0,1 2 15 16,3 1-12-16,0 0-1 15,3-1-8-15,0-2-3 16,2 0-74-16,-2-2-33 16</inkml:trace>
  <inkml:trace contextRef="#ctx0" brushRef="#br0" timeOffset="55178.2605">21519 11975 212 0,'-9'3'79'0,"7"5"-42"0,2 2-48 0,0 3 11 16,0 3 5-16,0 5 9 15,0 6-1-15,-3 5 3 16,3 2-9-16,0 0-6 0,0 1-2 0,0-3 1 16,0-6 0-16,0-2-49 15,3-3-21-15,-1-5-18 16</inkml:trace>
  <inkml:trace contextRef="#ctx0" brushRef="#br0" timeOffset="55366.5998">21353 12189 228 0,'0'0'85'0,"3"-2"-46"0,12-4-48 15,-3 4 12-15,5-1 2 0,7 0 4 16,0 1-4-16,3-1-3 16,0 1-1-16,-1-1-32 0,4 3-14 15,-6 0-48 1</inkml:trace>
  <inkml:trace contextRef="#ctx0" brushRef="#br0" timeOffset="57036.6289">20865 12644 124 0,'-3'-5'46'0,"3"3"-24"0,0-1-2 16,0 3 21-16,-3 0-2 15,-3 0-1-15,-3 3-17 16,0 2-5-16,0 0-10 16,-6 3-2-16,3 0 0 0,3 0-2 15,-6 0 1-15,12-3-11 0,6 6-2 16,3 5 3-16,3-1 3 16,3-1 3-16,0-1 1 15,0 3 2-15,-3-3 1 16,-3 0 10-16,-6-2 6 15,-3-1 3-15,-3 1 2 16,-9 0-13-16,0-3-4 16,-6-3-5-16,3-3 1 15,1-4-11-15,2-1-4 16,3 1-27-16,3-4-10 16,6-2-46-1,3 0-34-15,12-2 53 16</inkml:trace>
  <inkml:trace contextRef="#ctx0" brushRef="#br0" timeOffset="57197.7792">20957 12679 172 0,'-3'10'66'0,"3"14"-36"0,0 11-35 16,0-25 10-16,0 6-3 15,-3 0 3-15,0-3-4 16,3 0-3-16,0 1-24 15,0-4-10-15,0-2-32 16,0 0-12-16</inkml:trace>
  <inkml:trace contextRef="#ctx0" brushRef="#br0" timeOffset="57334.9407">20951 12602 244 0,'0'-8'93'0,"0"8"-50"0,3 0-55 0,-3 0 13 15</inkml:trace>
  <inkml:trace contextRef="#ctx0" brushRef="#br0" timeOffset="57396.0882">20969 12597 339 0,'15'5'-33'16,"3"0"-61"-16,2 3-23 0</inkml:trace>
  <inkml:trace contextRef="#ctx0" brushRef="#br0" timeOffset="57888.3946">21213 12679 156 0,'-39'5'57'0,"33"-2"-30"0,-3-1-29 0,0 6 11 0,3 6 3 15,-3-1 2-15,1 0-3 16,-1 6 1-16,0-1-7 15,3 1-1-15,3-1 2 0,0 1-3 16,6-1-2-16,3 1 2 16,0-3 2-16,3-3 0 0,-1-5 0 15,4-6-1-15,-3-4 2 16,0-4-1-16,3-1 2 16,0-4-2-16,-3-5 2 15,3-2-6-15,-3-14-1 16,-6 3 0-16,-3-6 2 15,0 4-1-15,-6-4-1 16,-3 6 1-16,3-3-1 16,0 8 0-16,0 3 0 15,0 5 0-15,0 3 0 16,3-3 2-16,0 8 3 16,3 3-4-16,0 5-1 15,0 5 6-15,3 9 4 16,6 4 1-16,-3 9 1 15,0 4-2-15,0 6 1 0,0-2-8 16,0-3-2-16,3-6-1 16,0 0 0-16,0-4-33 15,0-7-13-15,0-4-32 16,-1-3-47 0,1-3 32-16</inkml:trace>
  <inkml:trace contextRef="#ctx0" brushRef="#br0" timeOffset="58249.5823">21326 12793 200 0,'-3'0'74'0,"3"0"-40"0,3 0-35 16,-3 0 12-16,0 0-1 0,6 2 1 15,0 1 3-15,3 0 4 16,0-1-10 0,3 1 0-16,0-3-1 0,-1-3-6 0,-2 1 0 15,3-4 3-15,0-4 5 16,-3-6-5-16,-6 0-2 15,-3 3-1-15,0-1 1 16,-3 4-1-16,-3-1 2 16,-3 3-9-16,-3 3-1 15,-3 2 2-15,1 3 2 16,-1 11 0-16,0 5 1 16,3 0 0-16,3 0 0 15,3 2 2-15,3-2 2 0,3 0 3 16,3 0 2-1,3 0-3-15,3-3-3 0,3-3 0 16,3 1-1-16,0-6-18 16,2 1-8-16,7-1-44 15,0-5-57 1,-3 0 30-16</inkml:trace>
  <inkml:trace contextRef="#ctx0" brushRef="#br0" timeOffset="58652.9452">21761 12753 136 0,'0'-19'52'0,"0"22"-28"0,-3-19-6 0,3 19 20 16,0-1-1-16,-3 1 2 16,0 0-17-16,-3-1-8 15,0 9-8-15,0 2-7 0,0 3 0 16,0 0 1-16,3 0 2 16,0 0-1-16,3 0 2 15,3-3-2-15,3 5-1 16,0-4 1-16,6-4 1 15,0-7-1-15,2-3 2 16,1-3 0-16,-3-2 3 0,3-3-5 16,-6 0-3-1,0-3 1-15,-6 1 2 0,-3-3 0 16,-6-6 2-16,-3 3-9 16,0-5-1-16,-3 5-18 15,3 0-7-15,0 6-34 16</inkml:trace>
  <inkml:trace contextRef="#ctx0" brushRef="#br0" timeOffset="58942.3351">21978 12541 164 0,'-9'-10'63'0,"9"7"-34"0,-3 0-19 0,0 3 20 15,-6 3-1-15,0 0 3 16,-6 2-11-16,3 3-3 16,3 5-10-16,0 8-7 0,0 3-4 15,4 13 6-15,2-5 3 16,0 0 1-16,3-3 1 16,0-3-9-16,0 1-1 15,0-9-18-15,0-2-4 16,0-3-54-1,-3 1-55-15,-3-4 37 16</inkml:trace>
  <inkml:trace contextRef="#ctx0" brushRef="#br0" timeOffset="59119.5889">21728 12787 244 0,'-9'-5'90'0,"12"-16"-48"0,3 10-47 16,3 3 15-16,3 0 3 15,5 0 6-15,4 1-10 16,6 1-5-16,6 1-2 16,-3 2-11-16,-1 1-4 0,-2-1-73 15,3 8-61 1,-9-2 47-16</inkml:trace>
  <inkml:trace contextRef="#ctx0" brushRef="#br0" timeOffset="59617.1392">22398 12692 160 0,'0'-3'63'0,"-12"1"-34"0,0-1-10 15,12 3 23-15,-6 0-6 16,-3 0 2-16,-3 3-22 0,0 2-9 16,-3 6-5-16,-3 7-7 0,3-2 1 15,0 0-3-15,4 5 2 16,2-2 3-1,6-1 3-15,3 1-2 0,6-3 0 16,3 2-4-16,-1-2-1 16,7-3-24-16,9-8-8 15,0 1-57 1</inkml:trace>
  <inkml:trace contextRef="#ctx0" brushRef="#br0" timeOffset="60036.715">22549 12713 216 0,'-23'-16'82'0,"20"16"-44"16,-6 14-27-16,6-9 23 0,-3 0-18 16,-3 6-4-16,-3 2-9 15,0 3-3-15,0 8 0 16,0-3 0-16,3 0 2 0,3-2-3 15,6 2 0-15,0-3-1 16,6-2 0-16,0-5 0 16,3-3 0-16,3-8-5 15,3-3 0-15,-3-2-4 16,6-6 2-16,2-2 7 0,-8 0 3 16,-3-3 1-1,0 0 1-15,0-5 0 16,-6 5 1-16,0-3-2 15,-3 9 1-15,0 4 0 0,-6 12 3 16,0 4-3 0,0 4-2-16,0 1 2 15,3 1-4-15,3 0-2 16,6-3-5-16,0 6 0 16,6-6-36-16,0-2-13 15,0-1-35 1</inkml:trace>
  <inkml:trace contextRef="#ctx0" brushRef="#br0" timeOffset="60500.0705">22719 12785 160 0,'-3'0'60'0,"6"8"-32"0,0 2-26 15,-3-2 14-15,0 0 7 16,0 3 8-16,0-1-10 16,-3 1-2-16,0-1-11 15,3-2-3-15,-3 0-1 0,3-2-5 16,0-1-1-16,0-2 1 0,0-3 0 15,0 0-4-15,0-3 1 16,3-2-3-16,0-3 0 16,3-6-1-16,6 1 0 15,-3 0 5 1,0-6 1-16,6 4 4 0,-6 1 1 16,8 4 5-16,-5 2 5 15,0 8 2-15,-3 5 3 16,0 3-6-16,0 3-2 15,-6 2-3-15,6 0 0 16,-6 0-6-16,0-2-1 16,0-1-11-16,-3-2-5 15,3 0-39-15,0-2-14 16,-3-6-24-16</inkml:trace>
  <inkml:trace contextRef="#ctx0" brushRef="#br0" timeOffset="60892.7138">22924 12761 168 0,'0'0'66'0,"3"5"-36"0,0 0-26 16,3-2 15-16,-3 2 9 16,0 3 4-16,3 3-8 15,-3 2-4-15,9 0-11 16,-6 3-8-16,6-3-2 0,0-2 5 15,-3 0 2-15,6-3 0 16,-3 2-1-16,-4 1-3 0,1-11-2 16,-3 0 3-16,3 0 2 15,-3 0-2-15,0-6 0 16,0 1-1-16,-3 0-2 16,6-3 1-16,-3-3 1 15,0 1-1-15,0-3 2 16,0 2 0-16,0-10 7 15,0-3-3 1,-3 5-3 0,0 1-11-16,-3 5-4 15,9 2-23-15,-3 3-10 16,0 3-26-16,0 0-8 16,2 10-5-16</inkml:trace>
  <inkml:trace contextRef="#ctx0" brushRef="#br0" timeOffset="61328.9038">23320 12769 192 0,'0'-11'71'0,"-3"11"-38"0,3-13-23 15,0 10 17-15,-3 1 7 16,-6-1 3-16,0 3-13 16,-2-5-6-16,-1 5-11 15,0 2-5-15,-3 9 1 0,0 2-4 16,0 3 0-16,3 0-1 15,0 0-2-15,3 2 3 0,3 6 2 16,0-5-2-16,6-3 0 16,3 2 1-16,3-2 0 15,3-11 2-15,0 1 1 16,-3-12-1-16,6 1-2 16,-3-3-2-16,6-3 1 15,-6 1 1-15,-3-3 2 16,3-1-3-16,-6 1 0 15,0 0 1-15,0 2 2 16,0 3-3-16,-3 3-2 16,9 5-3-16,-4 3 8 15,1 5 5-15,0 2-3 16,-3 1-2-16,6 2-1 16,-3 0 1-16,0 3-1 15,3-3-1-15,0-2-8 16,0 0-3-16,0-3-38 15,3-3-16-15,0 0-43 16</inkml:trace>
  <inkml:trace contextRef="#ctx0" brushRef="#br0" timeOffset="61671.0679">23606 12726 196 0,'3'-2'74'0,"-3"-11"-40"0,0 7-7 0,0 12 27 15,-3-1-13-15,-3 0-3 16,-6 6-7-16,3-1 0 16,-6 1-17-16,0 2-4 15,4-2-2-15,2-1-7 0,3 4-2 16,0-1-3-16,9 0 3 15,3 0-2-15,3 0 1 16,-1 6 2-16,-2 2 2 16,0-2 5-16,-3-3 4 0,-3-1 7 31,-3-1 6-31,-3-1-11 0,-5-3-2 0,-10 1-29 16,-9-3-13-16,12 0-66 15,-6 0-29-15,0-3-8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56:27.8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1883 10462 124 0,'6'-3'46'0,"-6"3"-24"0,3-3-26 16,6 3 69-1,0 3-15-15,0 0-8 16,-3 2-5-16,3 6-23 15,0-1 3-15,0 3 3 0,-1 3-5 16,1-3 2-16,0 3-6 0,3 0 1 16,-3-5-3-16,3 2 0 15,-3-2-5-15,-6-3-1 16,3-1 1-16,0 1 0 16,0-2-2-16,0-1-2 15,-3-5 3-15,-3 0 0 16,0 0-1-16,3 3-2 15,-3-3 3-15,9 0 0 16,-6 0 1-16,3-3 2 16,0-2 1-16,-1-3 3 15,4-3-3-15,-6-5-2 16,6-5-2-16,3-5 0 16,6-11-2-16,3-8-1 15,6 0 3-15,-1 0 0 16,1-3-1-16,3 6-2 15,-6-1 1-15,3 9-1 0,-12 5 2 16,2 2 3-16,1 4 0 16,-9 4 2-16,3 3-2 15,-3 3 2-15,-3 2-2 16,0 1 0-16,3 2-3 16,-9 3 1-16,0-1-2 15,3 1-1-15,-3 2-4 16,3 1 0-16,-3-1-25 15,0-2-8-15,0-1-38 16,3-4-18-16</inkml:trace>
  <inkml:trace contextRef="#ctx0" brushRef="#br0" timeOffset="1937.0954">2502 11343 104 0,'3'0'41'0,"-3"0"-22"0,6 0-3 0,-6 0 16 15,6 0-2-15,-6-3 0 16,3 0-6-16,0 1-1 16,0-1-12-16,-3-2 4 0,0 0 3 15,-3-1 3-15,-3 1 4 16,-3-3-4-16,0 3-3 15,-3-1-6-15,-3 1 0 0,-2 2-3 16,-4 3 0-16,-3 3-3 16,0 5-1-16,3 3-6 15,-6 5-1 1,4 10-2-16,2 3 3 0,-6 5-2 16,9-2 1-16,3 5 2 15,6-2 2-15,6-1-3 16,-3 3 0-16,6 5 1 15,0 6 0-15,6 2 0 16,0 1 0-16,0-1 0 16,-3 0 0-16,-3-5 0 15,-3-3 0-15,-6-2 0 16,-3 2 2-16,-2-2 8 16,-4-5 3-16,-6-4-4 15,3-2-1-15,-3-2-4 0,3-3-1 16,1-6-1-1,2-2-2-15,6-3 3 0,-3-5 0 16,9-2-1-16,-3-1-2 16,3 0-4-16,3 3-2 15,0-5 0-15,3-1 4 16,0-2 1-16,6 3 3 16,3 0-3-16,3-3 0 15,3 2 1-15,6 1 2 16,-6 0-6-16,2 2 1 15,4 0 3-15,0 6 2 0,-3 5-3 16,0 2-1-16,-6 11 3 16,-3 8 1-1,-6 8 0-15,-3 8-2 0,-3 8 1 16,-9 0 1-16,3 5-1 16,0 0 2-16,0-2 2 15,3-3 4-15,3 2-4 16,0-5-1-16,3-5-2 15,3-5 1-15,6-6-2 16,9 0 2-16,3-10-9 16,-1-5-1-16,10-6-18 15,6-8-7-15,0-8-56 16,-4-2-23-16,-5-8 1 16</inkml:trace>
  <inkml:trace contextRef="#ctx0" brushRef="#br0" timeOffset="3046.8595">392 11792 224 0,'-3'0'85'0,"3"0"-46"0,-6 3-32 0,6-3 29 16,0 21-13-16,6 3 7 15,-6 13 0-15,0 11-16 16,0-1 1-16,0 6 1 0,0-2-6 16,0 4-1-16,0-5-5 15,0-2-1-15,0-6-3 16,0-2-1-16,0-8 1 15,0 0 2-15,0-9-14 16,0-1-5-16,0-7-24 16,0-15-62-1,-6-2 4-15,3-9-4 16</inkml:trace>
  <inkml:trace contextRef="#ctx0" brushRef="#br0" timeOffset="3286.1292">252 12158 188 0,'-24'-3'71'0,"24"0"-38"0,-6 1-21 0,6 2 21 15,0 0-2-15,0 0 4 16,6 0-10 0,-3-3-3-16,15-2-7 15,3-1 1-15,3 1-9 0,2 0-2 16,4 0-3-16,9-1-2 15,-6 1 1-15,-1 0-1 16,-2 2-7-16,-3 3-3 0,-6 0-52 16,0 0-23-1,-13 3-30-15</inkml:trace>
  <inkml:trace contextRef="#ctx0" brushRef="#br0" timeOffset="3722.3175">591 12184 176 0,'-15'8'68'0,"12"0"-36"0,-3 5-24 15,0-5 16-15,-2 5-1 0,-4 11 3 16,3 0-8-16,0 8 0 16,0-3-11-16,12 5-4 0,12 1-2 15,-6-6 1-15,5-3 1 16,4-5-1-16,3-7 1 16,0-6 7-16,-3-16 3 15,6-3 2-15,-6-8 1 16,-1-2 0-16,-5-3 0 15,-3-2-4 1,-9-3 0-16,-6 2-1 0,3 4 3 16,-9-1-5-16,3 5-1 0,-5 6-4 15,2 3-3-15,0 2-9 16,0 2-3-16,3 1-27 16,3 2-11-16,3 3-18 15,3 0-6-15,9 0-36 16</inkml:trace>
  <inkml:trace contextRef="#ctx0" brushRef="#br0" timeOffset="4322.6564">936 12173 180 0,'-5'-5'68'0,"5"3"-36"0,-3-1-15 0,3 3 22 15,0 0-7-15,-9 0 1 16,6 3-7-16,-6 2-4 16,-6 3-12-16,0 2-6 0,3 4-1 15,-6 15-4-15,6 2 0 16,3 1-4-16,0 5-1 15,6 0 0-15,3 0 4 16,0-5-1-16,6-8 1 16,3-6 0-16,3-4 0 15,3-6 6-15,-3-16 5 0,0-6 1 16,0-4 2-16,3-6-4 16,-6-5 0-1,-6-8-5-15,6-3 0 0,-9-5 1 16,0 3 0-16,-6-8-2 15,3 2-2-15,0 3 1 16,-6 5 1-16,3 9-3 16,3 4-2-16,0 6 2 15,0 5 0-15,0 6-2 16,3 4 2-16,0 6-1 16,3 6-2-16,3 7 5 15,3 13 1-15,0 9 8 16,-6 7 6-16,6 6-6 15,-1 2-1-15,7 0-5 16,0-5-1-16,0-3 1 0,0-2 0 16,-3-8-9-16,0-6-2 15,0-5-27-15,-3-5-13 16,0-10-28-16,3-9-13 16,-4-8-17-1</inkml:trace>
  <inkml:trace contextRef="#ctx0" brushRef="#br0" timeOffset="4803.8273">1291 12155 228 0,'-9'-8'85'0,"9"5"-46"0,0-2-21 0,0 5 25 16,-6 0-4-16,0 0 1 0,0 0-13 15,-3 5-7-15,-3 3-11 16,-6 6-8-16,3 7-4 0,0 8 2 16,1 5 0-16,2 1-2 15,6 2 2-15,3-6-1 16,-3 1 0-16,12-8 0 16,3-6 0-16,-6-2 2 15,9-5 0-15,-4-14 0 16,4-5 0-16,-3-2 0 15,0-6 0-15,0-3 2 16,0-10 3-16,-6 3-2 0,0-1 0 16,0 1-1-16,-3 5-2 15,0 5 1-15,0 3-1 16,3 5-5-16,0 5 1 16,3 6 6-16,-3 5 4 15,6 10-3-15,0 3 0 16,0 3 1-16,0 3 0 15,3-4-5-15,-4-1 1 16,4 1 2-16,-3-9 1 16,0-4-19-16,3-5-9 15,-3-2-34-15,3-3-14 0,3-10-55 16</inkml:trace>
  <inkml:trace contextRef="#ctx0" brushRef="#br0" timeOffset="5048.8156">1448 12168 256 0,'-20'3'96'0,"26"-1"-52"0,8 6-40 15,-8-2 19-15,3 2 9 16,-3 2 7-16,3 3-12 16,6 3-3-16,-3 6-14 15,0-1-6-15,0 2-1 0,3 1-2 16,-3-3-1-16,-3-2 3 15,2-3 0-15,-2-3-28 16,3-5-56-16,9-11-84 31,-3-7 1-31,3-1 80 16</inkml:trace>
  <inkml:trace contextRef="#ctx0" brushRef="#br0" timeOffset="5252.9567">1746 12115 276 0,'-9'0'104'0,"9"3"-56"0,0 5-49 0,0 0 20 16,-6 10 13-16,0 11 10 15,-3 16 4-15,3-10 4 16,-14 39-27-16,-4 3-4 0,3 5-4 16,0-6-11-16,3-2-4 0,0-5 0 15,3-3 1 1,7-10-20-16,-1-11-7 15,-3-8-47-15,6-11-17 0</inkml:trace>
  <inkml:trace contextRef="#ctx0" brushRef="#br0" timeOffset="17460.7897">18724 9073 148 0,'0'-6'57'0,"0"6"-30"0,3-2-14 0,-3 2 17 0,0 0-6 15,0 0 16 1,9 5-7-16,0 3-18 15,3 2 3-15,-3 6 0 0,3 0-2 16,0 5 1-16,3 1-3 16,-3-4-1-16,0-5-5 15,-3 3 0-15,-1-5-5 16,1 2 0-16,-3-2 1 16,0-4 0-16,0 1-2 15,-3-5 1 1,3 2 2-16,-6-5 2 15,0 0 3-15,3 0 4 16,0-2-4 0,0-1 0-16,0 0 0 15,0 1-5-15,0-6-1 16,6 3-2-16,-3-9 1 16,0 4 0-16,6-11 1 15,-3-1-2 1,0 1-2-16,0 3 3 15,-3-1-4-15,-1 3 0 16,-2 0 1-16,0 6 2 16,0 2-1-16,0 3-1 15,-3-1-4-15,0 1 0 16,0 2-14-16,3 1-5 16,0-1-19-16,-3 3-9 15,3 0-21-15,3 3-7 16</inkml:trace>
  <inkml:trace contextRef="#ctx0" brushRef="#br0" timeOffset="17628.9969">19216 9062 152 0,'3'-5'57'0,"-6"2"-30"0,6 0-14 0,-3 3 17 16</inkml:trace>
  <inkml:trace contextRef="#ctx0" brushRef="#br0" timeOffset="17953.3805">19219 9051 331 0,'-6'0'38'0,"0"0"-20"0,0 3-6 0,-3 2-2 16,-3 3-4-16,3 6 2 15,0 1-1 1,0 12 1-16,3-3-4 0,0-1-1 15,3 1 1-15,3-3 2 16,6-2-3-16,3-3-2 16,9-6 4-16,0-4 4 15,0-6 1-15,-1-3 4 16,-2-2-3-16,0-6-1 16,-3 6-2-16,-3-8 0 15,0-3 2-15,-6 0 4 0,-3 0-6 16,-6 0-2-16,0 3-3 15,-3 0 0-15,3 2-2 16,-3 3-1-16,-3 3-8 16,0 0-3-16,4 2-14 15,2 0-6-15,12 3-57 16,-1-2-16 0,4 2-41-1,3-3 47-15</inkml:trace>
  <inkml:trace contextRef="#ctx0" brushRef="#br0" timeOffset="18183.2197">19433 9046 208 0,'-6'3'77'0,"3"-1"-42"0,3 1-41 15,0 5 34-15,0 3-3 16,0 2-3-16,0 8-3 15,0 3-11-15,0 0-1 0,3-3 0 16,0-3-8-16,0-2-1 16,0-3-5-16,0-2 2 15,0 0-41-15,0-6-19 16,0 0-36 0</inkml:trace>
  <inkml:trace contextRef="#ctx0" brushRef="#br0" timeOffset="18368.1202">19409 8898 260 0,'-18'-3'96'0,"30"1"-52"0,-18 2-62 16,12 0 11-16,0 2-9 15,0 1 2-15,0 5-3 16,3 0 0-16,0 5-72 15,3-2-32-15</inkml:trace>
  <inkml:trace contextRef="#ctx0" brushRef="#br0" timeOffset="18884.6129">19713 9009 192 0,'-6'-3'71'0,"3"1"-38"0,0 2-28 0,0 0 17 15,0 0 1-15,0 0 6 16,-6 2-16-16,-6 4-5 16,3 2-5-16,-3 2 0 0,0 3 2 15,3 3-7-15,1 8 0 16,-1 8 0-16,0-6 1 16,6-2-2-16,3-3 2 15,3-2-1-15,3-6-2 16,0-2 9-16,3-3 4 15,6-6-2-15,-1-4-2 0,4-9 0 16,0-7 1 0,-3-1-3-16,0-2 0 0,-3-6-1 15,0-2-2-15,-3-2-2 16,0-4-1-16,-3 1-7 16,0-1-2-16,-3 1 2 15,0 2 4-15,-3 6 3 16,3 5 2-16,-3 2 1 15,3 3 2-15,0 6-1 16,0 4 2-16,0 9 0 16,0 8 1-16,0 7 0 15,3 8 0-15,3 6 4 16,0 5 5-16,0 3-5 16,3 2-2-16,0 1-1 0,-1-6-1 15,4-3-2-15,-3-7-2 16,0-4-15-16,0-7-5 15,-3-3-65 1,0-2-64-16,-3-8 42 16</inkml:trace>
  <inkml:trace contextRef="#ctx0" brushRef="#br0" timeOffset="20389.0757">20302 9067 172 0,'-3'-5'66'0,"3"2"-36"0,-3-2-15 0,3 5 34 16,-9 0-10-1,0 0-13-15,0 3-7 16,-3 2-11-16,-3 3-10 0,1 5-3 16,-4 14-3-16,3-4 2 15,-3 1 4-15,3 3 3 16,9-1-2-16,3-2 0 16,3-6-1-16,3-2 0 15,3-2 6-15,6-6 5 16,3-6-1-16,0-2 1 15,6-8-1-15,-4-2 0 16,4-9-7-16,-3-7 0 16,-3-1-3-16,-3 1 0 15,-3-3-3-15,-3 0 1 0,-9-3 0 16,-6-3 2-16,0 4 1 16,0-1 3-16,-3 3 1 15,0 2 1-15,3 4 2 16,0 4 3-16,3 6-2 15,3 0 1-15,-2 5-5 16,5 2-2-16,0 6-5 16,3 8 0-16,2 8 4 15,7 8 2-15,-3 2 0 16,3 6-2-16,0 3 3 16,-3 4 0-16,0 1-4 15,0-3-1-15,0-5-2 16,0-11 3-16,0-3-33 0,3-4-14 15,-1-4-36 1,4-4-47-16,-3-14 37 16</inkml:trace>
  <inkml:trace contextRef="#ctx0" brushRef="#br0" timeOffset="20733.2833">20451 9028 212 0,'-3'0'79'0,"3"2"-42"0,3 6-48 0,0-3 11 16,0 6 10-16,0 2 7 16,0 1 6-16,0 1 3 15,0 4-14-15,0 5-7 0,0-6-1 0,0-2-1 16,0 0 1-16,-3-3-2 16,0-5 1-16,0-3 0 15,0 1 1-15,0-6 4 16,0-8 5-16,0 0-7 15,0-11-3 1,3 1-2-16,3-1 1 16,-1 3 1-16,1 1-1 15,6 1-2-15,-3 1-2 16,9 3-10 0,0 2 0-16,-3 2-29 15,0 4-11-15,3 2-52 16,-3 2-28-1,-1 1 63-15</inkml:trace>
  <inkml:trace contextRef="#ctx0" brushRef="#br0" timeOffset="21183.6291">20754 9086 208 0,'-6'-3'77'0,"4"3"-42"0,-16-5-34 0,12 5 16 16,3 0 2-16,-3 0 5 15,0 0-6-15,-3 3 0 16,0 2-11-16,0 5-6 0,3 4-2 16,0-1-4-16,3 8 1 0,0-2 4 15,3-1 2 1,0 1 0-16,3-4-2 0,3-4 3 16,3-3 2-16,0-3 0 15,6-5 0-15,3-5-3 16,-3-6-2-16,-4-7-2 15,1-1 1-15,-3 3 1 16,-3-2 0-16,-3 2 0 16,0 0 2-16,-3 3 3 15,-3 2 2-15,3 1 3 16,-3 7 1-16,0 3-3 16,0 5-3-16,0 6 0 15,3 5-1-15,0 5-2 16,6 0-2-16,0-2 1 0,0-1-1 15,0-4-3-15,3-1 2 16,0-3-19-16,0 1-7 16,0-6-21-16,0-2-10 15,0-1-2-15,0-4 1 16,0-3-16 0</inkml:trace>
  <inkml:trace contextRef="#ctx0" brushRef="#br0" timeOffset="21617.209">20909 9096 188 0,'-3'6'71'0,"3"-1"-38"0,3 3-25 0,0-3 18 15,0 8 9-15,0 3 8 0,0 0-17 16,3 0-4 0,0-3-14-16,0 1-3 0,3-4 1 0,3-5-3 15,3 1 0-15,0-4-1 16,-1 1 1-1,-2-6-9-15,0 1-1 0,0-1-9 16,-3-8-3-16,-3 4 1 16,0 7 3-16,0 0-2 15,-6 0-2-15,0 0 8 16,3 10 11 0,3 3 7-16,0 1 6 15,0-1 2-15,3 0 0 16,3-2 4-16,3-3 0 0,2-6 1 15,10-4 0 1,-6-4 0-16,0-4-9 0,-3-1-2 16,-3-13 1-16,-6 3 1 15,-4 0-1-15,-2 2 1 16,-3 1-6-16,-8 2-1 16,-1 3-15-16,-6 2-6 15,3 3-22-15,0 3-10 16,3 5-47-1,0 3-63-15,3 5 43 16</inkml:trace>
  <inkml:trace contextRef="#ctx0" brushRef="#br0" timeOffset="21860.9366">21647 8901 124 0,'15'-11'46'0,"-12"6"-24"0,0-3 1 0,-3 5 18 16</inkml:trace>
  <inkml:trace contextRef="#ctx0" brushRef="#br0" timeOffset="22051.9635">21659 8874 333 0,'-9'0'51'0,"0"3"-26"0,-2 2-11 0,-4 8-7 16,-3 3-1-16,0 5 1 16,-3 6 0-1,3 2 1-15,3 0 2 0,9 5 1 16,3 1-5-16,6 4-2 15,3-7-2-15,9 0 1 16,6-3-13-16,9-8-3 16,0-2-23-16,-1-6-9 15,1-5-25-15,0-5-11 16,-6-3-5 0</inkml:trace>
  <inkml:trace contextRef="#ctx0" brushRef="#br0" timeOffset="22448.3938">21826 8890 140 0,'3'0'55'0,"0"0"-30"0,3 5-14 0,-3-2 18 15,3 8-4-15,6 4 3 16,0 4 6-16,6 2 3 15,-4 6-19-15,-2 2 9 0,-3 2 6 16,-3 1-6-16,-9 5-3 16,-6-5-8-16,0-6-2 15,-3-2-8-15,1-3-4 16,-1-2-26-16,3-6-11 0,0 0-53 16,0-2-21-16</inkml:trace>
  <inkml:trace contextRef="#ctx0" brushRef="#br0" timeOffset="24049.9167">22531 8824 140 0,'-5'-8'52'0,"5"8"-28"16,0-3-11-16,0 3 17 0,0-2 0 15,-3-1 2-15,-3 3-6 16,0 0-2-16,-3 0-13 15,0 3-4-15,0 2-1 0,0 0-3 16,0 1-2-16,0 4-5 16,3 1 0-16,3-1 0 0,0 3-1 15,3 3 4-15,0 3 0 16,3-1 1-16,0-2 2 16,0 0-3-16,0-3 0 15,-3-2 10 1,0 0 5-16,0-1-2 0,-3-2 1 15,0-3-6-15,0 1 1 16,0-1-5-16,3-5-2 16,0 0 0-16,0 0 1 15,6 3-3-15,0 2-2 16,3 0-1-16,0 3 0 16,0 3 3-16,-3-1 0 15,0 4 3-15,0 15 1 16,-6-6-1-16,0 1-2 15,0 0 1-15,0-5 1 16,3 2 1-16,0-3 1 0,3-2-2 16,3-3-2-1,8-2-6-15,1-3-1 0,0-3-48 16,6-5-20-16</inkml:trace>
  <inkml:trace contextRef="#ctx0" brushRef="#br0" timeOffset="25812.7024">19501 9895 132 0,'-3'-5'52'0,"6"5"-28"0,-3 0-15 0,0 0 14 0,0 0 0 16,0 0 3-16,3 5-8 16,0 3 0-16,0 3-11 15,0 2 0-15,3 3 3 0,-3 0 3 16,0 0 2-16,0 2-4 16,0-2-1-16,0 0-2 15,0 0 0 1,-3-3-2-16,0-2 10 15,0-11-3 1,0 0 1-16,-3-8 3 16,0-3-10-1,3 1-3-15,0-4-6 16,0-4 1-16,3 2 1 16,3 0 0-16,0 0 2 15,3 3 1-15,0 2-4 16,0 1 1-16,6 2-2 0,2 3 0 15,-2 2-3-15,0 0 1 16,0 3-20-16,0 0-7 16,0 3-17-16,0 0-5 15,-3-1-27 1,0 1-34-16,0 0 40 16</inkml:trace>
  <inkml:trace contextRef="#ctx0" brushRef="#br0" timeOffset="26119.9409">19769 9922 184 0,'-6'5'71'0,"3"0"-38"0,-3 6-32 0,6-3 16 15,0 0-5-15,-3 3 3 0,3-1-4 16,3 3 1-16,0 1-7 16,3-1 4-16,3 3 1 0,6-3-1 15,0-3 0-15,3-7-1 16,0-3 2-16,0-8-1 15,-4 0 2-15,1-2-2 16,-3-1 2-16,-3-5-4 16,-3 3-2-16,-3-3 2 15,-3 3 0-15,-6 0-3 16,-6-1-1-16,0 4-3 16,-9-1-12-16,4 3-4 15,2 3-21-15,3 2-6 16,3 1-24-16,3 2-10 15,6 0-8 1</inkml:trace>
  <inkml:trace contextRef="#ctx0" brushRef="#br0" timeOffset="26570.5678">19975 9885 172 0,'0'0'66'0,"0"5"-36"0,3 3-26 0,0-3 15 15,0 6 2-15,-1 2 2 16,1 0-4-16,3 1 1 0,0-1-11 16,0 0-1-16,3-2-1 0,0-3-1 15,6 0 1-15,6-1-4 16,-3-4 0-16,-3-3-6 16,0-3 0-16,-1-4-4 15,-2 1 2-15,-3-2-2 16,0 3 0-16,-3 2 1 15,0 1 4-15,0 2-1 16,-6 0-1-16,6 5 0 16,0 3 3-16,3 0 2 15,0 5 2-15,0-8 3 16,3 3 1-16,3-8 8 16,-1 0 4-16,4-2 2 15,0-4 2-15,-3-2-7 0,-3-5 1 16,-3 0-4-16,-3 0 2 15,0 0-8-15,-3-1-4 16,-3 4-2-16,-6-1-1 16,0 3-16-16,-9 0-48 15,3 3-6 1,3 5-40 0,3 0-30-16,0 0 62 15</inkml:trace>
  <inkml:trace contextRef="#ctx0" brushRef="#br0" timeOffset="26930.5346">20644 9681 160 0,'-6'-5'63'0,"0"5"-34"0,0 0-14 15,1 2 20-15,-1 4-4 16,-3 2-1-16,-3 0-14 16,-3 5-7-16,0 3-6 15,0 10 2-15,0 3 4 0,3 0 6 16,3 3 3-16,6 3-9 15,6-4-3-15,6 9-4 16,9-8 1-16,3-1-7 16,3-4-1-16,0-3-25 0,-1-6-10 15,4 1-12-15,-3-11-6 16,3-3-30 0</inkml:trace>
  <inkml:trace contextRef="#ctx0" brushRef="#br0" timeOffset="27312.1682">20868 10001 236 0,'-6'0'88'0,"9"3"-48"0,-3-3-49 0,0 0 12 16,0 0-9-1,0 0 1-15,0 0-39 0,3 0-16 16,-3 0-22-16,3-3-9 16</inkml:trace>
  <inkml:trace contextRef="#ctx0" brushRef="#br0" timeOffset="27471.9221">20996 10014 208 0,'0'0'77'0,"3"0"-42"0,14 3-56 0,-11-3 6 0,0 0-28 15,0 0-8-15,0 0-15 16,0-3-4-16</inkml:trace>
  <inkml:trace contextRef="#ctx0" brushRef="#br0" timeOffset="27612.1284">21153 10009 208 0,'0'5'77'0,"0"-5"-42"0,0 3-48 15,0-3 12-15,0 0-38 16,0 0-12-16,6 0-23 0,-3-8-6 15</inkml:trace>
  <inkml:trace contextRef="#ctx0" brushRef="#br0" timeOffset="28094.6006">21439 9705 136 0,'18'0'52'0,"0"-5"-28"0,3 10-8 15,-12 3 18-15,2 0-1 16,1 5 3-16,3 8-3 15,0 3 2-15,-3 2-19 16,-3 1 0-16,-9 2-2 0,-3 0-1 16,-3-2 0-16,-3-4-7 15,-3 1-4-15,-6-3-6 0,-3-2-2 16,4 5-24 0,-1-8-10-16,0-6-23 0,0 1-9 15,3-11-18 1</inkml:trace>
  <inkml:trace contextRef="#ctx0" brushRef="#br0" timeOffset="28464.793">21814 9779 280 0,'0'0'107'0,"0"3"-58"0,0-3-57 0,0 0 16 16,0 0-15-16,0 0 0 16,0 0-46-16,0 0-17 15,0 0-30-15,0 0-13 16</inkml:trace>
  <inkml:trace contextRef="#ctx0" brushRef="#br0" timeOffset="28811.8839">21787 9988 204 0,'3'8'77'0,"3"3"-42"0,6 18-15 15,-9-13 24-15,0-1-5 16,-3 4 2-16,-3-3-19 16,-3 0-8-16,-3 0-8 0,-3-3-14 15,0 0-2-15,-8-2-61 16,-10-3-26-16,0-3-16 16</inkml:trace>
  <inkml:trace contextRef="#ctx0" brushRef="#br0" timeOffset="41439.5434">19766 10319 152 0,'0'-3'57'0,"6"3"-30"0,-6 3-7 16,0-3 28-1,-6 10-18-15,-6 9-6 16,-3 5-6-16,-5 7-10 16,-10 9 6-16,3 2 3 0,0-5-5 15,0 6-2-15,1-3-5 16,2-6-4-16,6-5 0 15,3-5 1-15,6-6-3 16,0-4 0-16,3-4-17 16,3-2-5-16,3-3-16 15,6-2-3-15,0-8-15 16,3-1-48 0,0-9 15-16</inkml:trace>
  <inkml:trace contextRef="#ctx0" brushRef="#br0" timeOffset="41765.3945">19924 10337 132 0,'0'0'49'16,"-3"6"-26"-16,0 2-14 0,3-3 16 0,-3 5 3 16,-3 9 3-16,-6 7 8 15,-6 9 5-15,-2 2-24 16,-1 0-2-16,0-3-3 16,0 3-6-16,0 0-1 0,3-5-4 15,3-5-1-15,4-6-8 16,2-5-2-16,0-3-25 15,3-3-11-15,3-2-22 16,3-2-8-16,0-6-9 16</inkml:trace>
  <inkml:trace contextRef="#ctx0" brushRef="#br0" timeOffset="42348.7992">20180 10562 132 0,'-3'0'52'0,"3"0"-28"0,-3 3-15 16,3-3 14-16,-3 2-5 15,0 4 2-15,0 2-2 16,-3 0-2-16,0 2-8 16,-6 3-1-16,3 9 0 0,9-1-3 15,0 0-1-15,3-3-3 16,3-2-1-16,3-2 3 0,0-4 3 16,3-2 2-1,0-3 1-15,3-10-2 0,0-5 1 16,-3-6 0-16,5 0 1 15,-5 0 0-15,-3 0 0 16,-6 0 2-16,-3 0 1 16,-3 3-3-16,-3 2-3 15,0 1 0-15,-3 5-1 16,1-1-7-16,-1 4-2 16,0 2-16-16,3 2-6 15,0-2-17-15,6 3-7 16,0-3-44-16</inkml:trace>
  <inkml:trace contextRef="#ctx0" brushRef="#br0" timeOffset="42700.8923">20382 10374 132 0,'-3'-2'52'0,"6"-1"-28"0,-3 3-15 16,0 0 16-16,3 5 1 0,0 3 2 15,3 3-11-15,0 5-3 16,0 15-8-16,0 4 3 0,-3-6 1 15,0 0-1-15,0-2 2 16,0-4-8-16,0 4-2 16,0-3 1-16,0-6 1 15,0 1-32 1,-3-9-61 0,-3-10-4-1</inkml:trace>
  <inkml:trace contextRef="#ctx0" brushRef="#br0" timeOffset="42909.0265">20311 10560 228 0,'-6'0'85'0,"18"2"-46"0,-18-4-35 16,6 2 25-1,6 0-11-15,3-8-9 16,0 2-6-16,3 1-2 15,3 0-1-15,5-6 2 0,-2 1-28 16,0-1-11-16,0 3-26 16,3-3-9-16,-3-2-7 15</inkml:trace>
  <inkml:trace contextRef="#ctx0" brushRef="#br0" timeOffset="43328.1333">20525 10361 160 0,'-15'8'63'0,"15"0"-34"0,0 5-25 0,0-5 13 15,6 5 5-15,0 1 4 16,-3 12-6-16,0 3-1 16,0-2-11-16,-6-4-3 0,3-1-1 15,-3-4 0-15,0 1 0 16,0-3-2-16,0-6-2 15,3 1 1-15,0-3 1 0,0-3 1 16,0-2 3-16,0-3-3 16,3-3-2-16,0-2-3 15,3-6-1-15,3 0-1 16,3-2 0-16,-3 3 0 16,3-1 3-16,-3 6 0 15,3 2 1-15,-3 3 2 16,3 5 3-16,-3 3 2 15,-1 6 1-15,-2-1 2 16,0 3 1-16,-3-3-8 16,3 5-3-1,0 1-1-15,0-8-29 16,0 2-9-16,-3-8-23 16,3-10-6-16,0-3-13 15</inkml:trace>
  <inkml:trace contextRef="#ctx0" brushRef="#br0" timeOffset="43703.2759">20796 10581 192 0,'-3'2'71'0,"3"4"-38"0,3-1-28 0,0-2 17 16,0-1-1-16,0 1 2 15,3 0-10-15,0-1-3 16,3-2-6-16,0 0-3 0,0 0 0 15,0-2 1-15,0-1 1 16,-3-2-4-16,0-1 1 16,-4-2 4-16,1-2 5 0,-6-1-3 15,1 1-1 1,-4 2-7-16,-3 2-1 0,0 4-1 16,0 10 2-16,-3 0-1 15,0 0-1-15,0-1 3 16,3 4 0-16,3 0 5 15,0-1 2-15,6 1-2 16,3-1-3-16,0 1 0 16,3 0-1-16,3-4 2 15,0-1 1-15,3-1-26 16,0-2-11-16,0-3-21 16,0-3-6-16,-3-2-24 15</inkml:trace>
  <inkml:trace contextRef="#ctx0" brushRef="#br0" timeOffset="43985.0482">20933 10567 148 0,'0'6'55'0,"0"-1"-30"0,3 3-12 0,0-3 19 16,0 3-7-16,0 0 0 16,0 3-8-16,0-1 0 15,0 1-10-15,0-3 0 0,-3 0 3 16,0-3-6-16,0 0 0 15,0-5 4-15,0 0 5 16,0 0 2-16,0 0 3 16,0-2-10-16,3-4-2 0,3-2-6 15,0 1-3 1,0-1-1-16,6-3 0 0,2 3 3 16,1 0 0-16,0 3-17 15,0 0-5-15,0 2-38 16,-3 0-15-16,3 1-18 15</inkml:trace>
  <inkml:trace contextRef="#ctx0" brushRef="#br0" timeOffset="44751.7009">21579 10499 200 0,'-6'-3'74'0,"3"3"-40"0,-6 3-22 0,6-1 19 0,-3 1-12 16,0 8-1-16,-3-1-6 15,0 3-2-15,-6 3-6 16,4 0 2-16,2 0 3 0,-3 0-7 15,6 0-1-15,3 2-1 16,9-2 0-16,3 0-5 16,0-5 1-1,3-1-16-15,-1-5-6 0,4-7-12 16,0-3-1-16,0-3 5 16,0 0 4-16,3-3 1 15,-3 0-1 1,3 1 14-16,-7-3 11 0,-2 2 8 15,-3 3 17-15,-3 0 10 16,0 3 1 0,0 2 4-16,-9 1-15 0,3 2-4 15,0 2-10-15,6 6-2 16,-6 3 2-16,0-1 1 0,6 1 3 16,0 0-5-16,3 4-3 15,3-1 1-15,0-4 0 16,3-2 1-16,0-3 2 15,0-7 3-15,0-3 5 16,3-1-4-16,-3-2 2 16,-1 0-3-16,-2-2 2 15,-3-1 3-15,-6-2 1 0,-3 0-4 16,-3 2-1-16,0 1-6 16,-2 2-3-16,2 0-3 15,-3-6 1-15,0 12-23 16,3-1-10-16,3 3-22 15,0 0-10-15,3 0-35 16</inkml:trace>
  <inkml:trace contextRef="#ctx0" brushRef="#br0" timeOffset="45325.0667">21972 10501 96 0,'0'-2'35'0,"-3"2"-18"0,6-8 0 0,-3 8 27 16,3 2-12 0,-3-2-3-16,0 3-4 15,0 0-14-15,-3-1 2 0,-9 9 1 16,0-1 1-16,-6 1 1 15,3 2-11-15,0 3-2 16,4 0-3-16,-1 0 0 16,3 0 0-16,3-3 2 15,3 6-3-15,3-6 0 16,3-8 3-16,9 0 3 16,3-5 2-16,-1-2 1 15,-2-4-2-15,0-2-1 0,-3-5-1 16,3 0 0-16,-6-3-2 15,0-10 1-15,-3-1-4 16,-3-2 0-16,0 0-4 16,-3-5 1-16,-6 2 0 15,-3 0-1-15,0-2 1 16,6 5 3-16,-3 7 0 16,6 7 3-16,3 1-3 15,0 20 7 1,9 4 7-16,0 9-2 15,0 7-1-15,3 3-1 0,-3 8-1 16,3 0-4-16,-3 0-1 16,0-5-3-16,0-5-1 15,0-4-8 1,0-1-2-16,-1-9-36 0,1-3-14 16,3-7-46-1</inkml:trace>
  <inkml:trace contextRef="#ctx0" brushRef="#br0" timeOffset="45727.3522">22165 10528 240 0,'-3'18'90'0,"3"-34"-48"0,3 27-45 0,-3-11 19 0,3 5-3 16,0 1 4-16,3-4 0 15,3 1-1-15,0 0-8 16,3-3-1-16,0 0 3 0,0-8-4 15,0 2 2-15,0 1-1 16,-3-6 1-16,-3 1-2 16,-4-1-1-16,4 1-3 15,-6-1-2-15,-6 1-4 16,1-4 0-16,-7 6-3 16,0 3 0-16,-3 2-1 15,-3 6 2-15,0 2-1 16,-3 11 0-16,3 3 1 15,7 2 4-15,-1 0 7 0,3 0 5 16,3 0 1-16,9-2 3 16,6-3-5-16,0 5-1 15,2-10-6 1,4 2-2-16,3-11 2 0,6-2 3 16,0 0-24-16,3-5-12 15,2-3-48-15,1-5-22 16,-3-3-7-1</inkml:trace>
  <inkml:trace contextRef="#ctx0" brushRef="#br0" timeOffset="48326.5378">18704 10999 112 0,'-18'0'44'0,"15"0"-24"0,-3-16-10 0,6 13 12 16,-3 1 3-16,0-1 4 16,0 0-2-16,0 1 1 15,0 2-16-15,3 0-2 0,0 0 0 16,3 0-6-16,3-3-2 0,0 3-4 15,6 0 1 1,-3 0 1-16,9 5 0 16,-4 3 2-16,-2 0-1 15,0 3 2-15,-6 2 0 16,0 3 3-16,-6 2 1 16,-6 1 1-16,0 5 0 15,0 0 2-15,-3-1-1 16,0-2 0-16,3-2-8 15,6 0-2-15,3-4-3 16,6 1 3-16,0-2 0 16,0-4 3-16,0-2-1 15,0 0 2-15,-3-3-24 16,3-5-11-16,-3 0-30 16,6-2-11-16,-3-1-10 15</inkml:trace>
  <inkml:trace contextRef="#ctx0" brushRef="#br0" timeOffset="48745.8818">18843 11295 152 0,'-2'-3'57'0,"2"6"-30"16,-6 0-12-16,3-1 18 0,0 4-1 15,-6-1 1-15,0 3-16 16,0 2-8-16,-6 1-5 15,3 5-4-15,3 5 3 0,3 3-4 16,6 0 0-16,0 0 1 16,3-1 2-16,0 1 5 15,-3 0 4-15,3-3 0 16,-3-2 1-16,-6-1 2 16,-6 1 2-16,-3-3-5 15,0-3-1-15,-2 0-15 0,-1-2-4 16,3-3-49-16,0-1-19 15,6-1-34 1</inkml:trace>
  <inkml:trace contextRef="#ctx0" brushRef="#br0" timeOffset="53131.2931">18817 12621 108 0,'-3'-3'44'0,"3"3"-24"0,0 0-8 16,0 0 16-16,0 0-7 16,0 5-2-16,0 3 0 15,0 5 0-15,6 6-10 16,0 5 1-16,0 2 3 0,3 1-1 15,-4 4 1-15,1-4-5 16,3-3 0-16,0-6-5 16,-3 1 0-16,0-6-1 15,0 0 1-15,3-2 0 0,0-3 1 16,0 0 0-16,-3-8 2 16,0 0-3-16,-3 0 0 15,0 0 8-15,0-6 4 16,0-2-3-1,3-2-4-15,0-1 0 16,0-2-5-16,0 0 0 16,-3-8 1-16,0 2 0 15,-1-2-5-15,1 0 1 16,0 2 0-16,0 3 0 16,0 3 0-16,-3 3 0 15,3-1-9-15,-3 3-2 16,3 0-21-16,0 3-9 0,3 2-25 15,-3 1-8 1</inkml:trace>
  <inkml:trace contextRef="#ctx0" brushRef="#br0" timeOffset="53535.4683">19102 12639 104 0,'-5'0'41'0,"5"3"-22"0,-3-1-9 16,3 1 14-16,-3 2-2 15,0 3-1-15,-3 0 0 16,0 8-1-16,3 8-11 16,0 2-1-16,0 1-1 0,3 2 3 15,3-5 1-15,3 2-5 0,3-5-2 16,3-5 2-1,-1-2 1-15,4-4 3 0,6-10 1 16,-3-5-1-16,0-6 1 16,-3-2-2-16,-3 0 2 15,-3-3 0-15,-6-3 1 16,-3-2-2-16,-6 3-1 16,-6-1-3-16,0 1 1 15,0 4-4-15,0 4 0 16,0 2-10-16,0 3-3 15,3-1-8-15,3 4-2 0,0-1-16 16,3 3-4 0,3 0-10-16,3 0-2 0,9 0-26 15</inkml:trace>
  <inkml:trace contextRef="#ctx0" brushRef="#br0" timeOffset="53761.0589">19311 12644 176 0,'-9'16'66'0,"9"-2"-36"0,3 12-22 0,0-10 16 16,-3 2-8-16,0 4-1 16,0 1-9-16,3-4-2 15,0 2-2-15,0-5-2 16,3-3 3-16,-3 0-22 0,0-5-7 15,0-2-42 1,3-9-41-16,0-5 36 16</inkml:trace>
  <inkml:trace contextRef="#ctx0" brushRef="#br0" timeOffset="53929.4896">19308 12547 208 0,'-9'-6'77'0,"9"4"-42"0,3 2-39 0,-3 0 13 0,0 0-12 16,3 0 0-16,0 2 1 16,3 1 1-1,0 0 1-15,9 2-27 0,2 0-9 0,1 0-44 16</inkml:trace>
  <inkml:trace contextRef="#ctx0" brushRef="#br0" timeOffset="54435.2148">19567 12586 140 0,'-3'-2'52'0,"3"2"-28"0,-6 0-19 16,6 0 11-16,-3 0-3 16,-3 2 2-16,0 4-8 15,-3 1-2-15,0 7-3 16,-3 2-4-16,3 7 1 0,0 6 1 0,3 1 2 15,0-1-3-15,3 0-2 16,3-5-1-16,3-6 3 16,3-2-7-16,3-5 1 15,3-6 12-15,0-2 6 16,0-6 3-16,0-5 2 16,-3-3-6-16,0-7-2 15,0-6-4-15,-3-5-3 16,-3 0 2-16,-3-3 2 15,-3 0-7-15,0-2 0 0,-3-3 0 16,0 2 1-16,0 9-2 16,0 2 2-16,3 6 3 15,0 4 3-15,0 4 0 16,3 7 0 0,0 16-3-16,3 1 1 15,3 4 0-15,0 9 5 16,3 4 3-16,0 6-6 15,3 6-1-15,-3-4-2 16,5-1 1-16,-2-4 0 16,0-2 1-16,0-9-13 15,0-4-4-15,0-6-49 16,3-7-61 0,0-6 22-16</inkml:trace>
  <inkml:trace contextRef="#ctx0" brushRef="#br0" timeOffset="59181.3124">20126 12578 124 0,'0'0'46'0,"3"0"-24"0,0 3-17 0,-3 2 11 0,3 3 4 15,0 5 4-15,0 3-6 16,0 0-3-16,0 3-8 16,-3 4-3-16,3-4 2 0,0 0 1 15,-3-4 1-15,0-1 2 16,0-4 1-16,0 1-3 15,0-6-3-15,0-2 4 16,0-1 4-16,0-2-1 16,0 0 3-16,0 0-4 15,-3-8 1 1,3-5-5-16,0 0-4 0,0 0-2 16,0-3 0-1,6 0-1-15,-3-3-3 0,3 4 2 16,3-1 1-1,0 3 2-15,0 2-3 0,0 3 0 16,0 3-1 0,0 2 0-16,0 3-11 0,0 0-7 15,-4 3-25-15,1-1-8 16,6 1-44 0</inkml:trace>
  <inkml:trace contextRef="#ctx0" brushRef="#br0" timeOffset="59549.5348">20341 12586 124 0,'-3'0'46'0,"3"6"-24"0,-3-1-15 16,3 0 13-16,0 3 1 16,-6 5 2-16,6 1-6 15,0 7-2-15,0 2-9 16,3 1 0-16,0-3 1 0,3-2 1 15,3-3 0-15,0-3 2 16,5-5 1-16,1-8 1 16,0-8 2-16,0-10-5 15,0 2-3-15,-3-3 1 16,-3 1 0-16,-6-1-3 0,-3 1-1 16,-6-1 3-1,-3 3 1-15,-3 3-8 0,0 2-1 16,0 1 0-16,0 5 3 15,3-1-13-15,0 4-7 16,0 2-23-16,7 0-11 16,2 0-32-1,0 0-22-15,2 0 46 16</inkml:trace>
  <inkml:trace contextRef="#ctx0" brushRef="#br0" timeOffset="59964.3848">20481 12607 132 0,'3'16'52'0,"3"-2"-28"0,-1 4-17 16,-2-10 15-16,3 8-4 15,0-3-1-15,3 6-5 16,0-4-2-16,3-1-6 16,-3-4-1-16,3-2 3 0,-3 0-1 15,3-8 2-15,-3-8-9 16,0 0 0-16,-3-2-5 15,3-1 0-15,-3 1 6 16,-1 2 2-16,-2 2-2 16,3 1-1-16,-3 2 1 15,3 3 0-15,0 8 1 16,3 0 0-16,0 3 2 16,3-3 3-16,3 0 7 15,3-8 2-15,-3-8 4 16,0 0 3-16,-1-3-2 15,-2-2 0-15,-3-3-4 0,0 0-1 16,-3-2-8-16,-3 2-4 16,-3 0 1-16,0 3 0 15,-3 2-6-15,-3 3 0 16,0 3-28-16,0 0-11 16,0 2-43-1,3 6-47-15,3 2 44 0</inkml:trace>
  <inkml:trace contextRef="#ctx0" brushRef="#br0" timeOffset="61418.8533">21132 12316 128 0,'0'-5'49'0,"-5"5"-26"0,2 0-9 16,3 3 15-16,-3-1-8 15,-3 4 1-15,-3 2-4 16,-3 5 0-16,-6 3-9 16,-3 2 1-16,3 11 1 0,0 0-2 15,3 1 0-15,7 1-3 0,2 1 1 16,3 0-2-16,9 0 0 15,5-1-1-15,7-7 0 16,3 3-9-16,3-14-2 16,-3-3-23-1,6-4-10-15,-4-9-59 16</inkml:trace>
  <inkml:trace contextRef="#ctx0" brushRef="#br0" timeOffset="61708.7487">21308 12644 200 0,'-3'3'77'0,"3"0"-42"0,0-3-34 16,0 0 16-16,0 0-5 16,0 0 1-16,0 0-10 15,0 0-1-15,0 0-2 16,3 2-18-16,-3-2-5 0,3 0-71 16,3 3-30-1,0-3 64-15</inkml:trace>
  <inkml:trace contextRef="#ctx0" brushRef="#br0" timeOffset="61881.5233">21457 12618 204 0,'-3'0'77'0,"6"0"-42"0,-3 0-43 0,0 0 10 16,0 0-6-16,0 0 0 15,0 0-33-15,3 3-12 16,6-1-25-16,3 1-6 16</inkml:trace>
  <inkml:trace contextRef="#ctx0" brushRef="#br0" timeOffset="62022.9727">21624 12610 184 0,'0'3'68'0,"3"-3"-36"0,0 2-40 16,-3-2 10 0,0 0-3-16,0 0-18 15,8 3-7-15</inkml:trace>
  <inkml:trace contextRef="#ctx0" brushRef="#br0" timeOffset="62497.1787">21820 12232 160 0,'3'0'63'0,"3"0"-34"0,6 2-27 0,-6 4 14 0,3 7 10 16,6 5 5-16,3 6 4 16,-1 11 4-16,1-1-22 15,-3 0 4-15,0 1 0 0,-6-1 0 16,-9 1 2-16,-3-1-9 16,-9-2-3-16,-6-6-15 15,3-2-7-15,-6-5-35 16,1 2-15-16,-7-5-67 15</inkml:trace>
  <inkml:trace contextRef="#ctx0" brushRef="#br0" timeOffset="64063.7136">22514 12158 88 0,'-3'-3'33'0,"6"0"-18"0,-3 1-7 16,0 2 13-16,0 0 5 0,0 0 7 16,0 0-1-16,0 0 3 15,0-3-8-15,-3 3-4 16,0 0-13-16,0 0 5 16,-3 0 2-16,-3 3-1 0,0-1 1 15,0 4-7-15,0-1-4 16,0 3-6-16,3 0 0 15,0 2-2-15,0 1 0 16,3 0 2-16,0-1 0 16,3 6-5-16,3 0 1 15,3 0 2-15,0 0 1 16,0-3-6-16,-3 3 0 16,0-3 12-16,-3-2 6 15,-3 2 3-15,0-3 2 16,3-2-8-16,-3 0-5 15,0-5-2-15,3 0 1 0,0-1-1 16,0-2-1-16,0 3-2 16,0-3-1-16,3 5-1 15,0-2 0-15,0 2 3 16,0 3 0-16,0 5 1 16,-3 6 0-16,0-1 4 15,0 1 2-15,-3-1 4 16,3 1 4-16,0-3-6 15,3 0 0-15,3-1 0 16,3-1 0-16,0-4-4 16,3-2-3-16,3-3-20 15,0 1-8-15,2-4-54 16,1 1-25-16,-3-3 0 16</inkml:trace>
  <inkml:trace contextRef="#ctx0" brushRef="#br0" timeOffset="76371.486">19665 12996 132 0,'0'-5'49'0,"0"5"-26"0,0 0-12 16,0 0 18-16,0 0-8 15,0 5-2-15,-6 3-7 16,-3 6-2-16,0 7-6 15,-3 5 6-15,0 11 3 0,0 6 0 16,-2-4 2-16,-4 6-4 16,6-2-1-16,0-6 0 15,0-6 4-15,3-4-13 0,0-3-4 16,3-6-2 0,0-5 3-16,3-2-4 0,0-3 0 15,3-3-19 1,0-5-9-16,6 0-15 0,0-5-7 15,0-6-19 1</inkml:trace>
  <inkml:trace contextRef="#ctx0" brushRef="#br0" timeOffset="76657.4782">19751 13060 116 0,'3'-8'44'0,"-3"5"-24"0,3 1-13 16,-3 2 15-16,0 0 4 16,0 2 5-16,0 4-15 15,0 4-4-15,-3 3-8 16,-3 6 4-16,0 7 2 0,0 6 1 16,-2 2 1-16,-1 4-4 15,0-4-3-15,-3-2-2 16,0-6-3-16,3-5 3 15,3-2 0-15,0-3-6 16,9-6-31 0,0-2-8-16,3-2-48 15</inkml:trace>
  <inkml:trace contextRef="#ctx0" brushRef="#br0" timeOffset="77164.4127">20052 13166 116 0,'-3'-14'44'0,"3"28"-24"0,-3-12-10 0,3-4 14 0,-3-1-2 16,0 0 1-16,-3 9-8 15,0-1-2-15,-3 6-7 16,-3 4-4-16,0 1 1 0,1 5-4 16,-1 1 0-16,3-1 1 15,3 3 0-15,0-1-3 0,6-1 2 16,3-4 1-16,3-2 2 15,6-3-1-15,2-2 2 16,1-3-20-16,12-6-8 16,0-2-36-1,0-2-31-15,3-6 33 16</inkml:trace>
  <inkml:trace contextRef="#ctx0" brushRef="#br0" timeOffset="77574.6355">20231 13229 132 0,'-12'-10'52'0,"9"15"-28"0,-3-2-22 0,3-1 12 15,-3 3-5-15,0 3 2 0,0 3-6 16,0 2-1-16,0 3-2 16,3 0-4-16,3 2 1 0,0-2 1 15,3 0 0-15,3-3 0 16,0-2 0-16,3-3 0 15,0-5 2-15,-3-1 1 16,3-10-1 0,-3-2-4-16,0-1 4 15,0-2 2-15,-6 0-1 16,0 2-2-16,0 3 0 16,0-2-1-16,0 4 0 0,0 1 0 15,0 2 0-15,0 3 2 16,0 0-1-16,2 6-1 15,1 4 3-15,0 3 0 16,3 3-4-16,3 3-1 16,0-3 3-16,0-3 1 15,-3-2-14-15,6-1-43 32,0-5-33-32,-3-7 18 15</inkml:trace>
  <inkml:trace contextRef="#ctx0" brushRef="#br0" timeOffset="77814.695">20347 13062 152 0,'-3'3'57'0,"3"0"-30"0,0 2-27 15,3 3 13-15,0 5-3 16,0 8 4-16,0 11-7 15,0 0-2-15,0 0-3 16,2 2-4-16,1-2 1 0,-3-3 3 16,0-5 3-16,0-6-2 15,0-2-2-15,-3-3-22 16,0-2-11-16,0-11-44 16</inkml:trace>
  <inkml:trace contextRef="#ctx0" brushRef="#br0" timeOffset="78056.0427">20433 12999 160 0,'-3'0'63'0,"6"5"-34"0,0 6-27 0,0-1 14 16,0 6-1-16,0 5 3 15,0 11-4-15,0 3 0 16,0 2-8-16,3 0-4 0,0-3-1 0,0-2-1 16,0-3 0-16,0-5-20 15,0-6-9-15</inkml:trace>
  <inkml:trace contextRef="#ctx0" brushRef="#br0" timeOffset="78621.0839">20903 13126 112 0,'-6'-3'44'0,"3"6"-24"0,-3 0-8 0,3-1 13 16,-3 1-5-16,1 2 1 16,-4 11-10-16,0 0-2 15,0 2-5-15,0 1-5 0,3 5 0 16,0-6 5-16,3 4 2 15,0-4-2-15,3 1-3 16,0-4 0-16,6-1 1 0,0-4 1 16,3-7 1-16,0-3 2 15,0-5 3-15,0-3-4 16,-1-3-3-16,-2-2-6 16,0-3 0-16,0 0 2 15,-3-2 1-15,-3 2 1 16,0-3 0-16,0 3 2 15,0 6 1-15,0 7 3 16,3 14 3 0,0 5-2-1,0-1-2-15,3 4-2 16,0-1-3-16,0-2 1 16,0-2-1-16,0 1-3 15,0-9 0-15,0-1-23 16,0-2-7-16,0-3-28 15,3-6-36-15,6-2 26 16</inkml:trace>
  <inkml:trace contextRef="#ctx0" brushRef="#br0" timeOffset="78997.4556">21046 13158 144 0,'0'16'55'0,"0"7"-30"0,0-1-10 0,0-9 18 16,0 3-7-16,0 0-1 16,0-3-14-16,0 0-4 0,0-2-5 15,3-3-4-15,-3-3 1 0,3 0 3 16,0-8 1 0,-3-7-1-16,3-3-4 15,0-3 1-15,0-5 3 16,3-1 1-16,0 1-4 15,3 5-1-15,0 3 1 16,0 3 0-16,3 2 3 16,-3 5 1-16,2 6 5 15,-2 2 3-15,0 6 0 16,0 2 1-16,3 3-6 16,-3 2-2-16,-3-5-2 0,0 1 1 15,-3-4-18 1,0 1-4-16,-6-3-26 0,0-3-12 15,6-2-31 1</inkml:trace>
  <inkml:trace contextRef="#ctx0" brushRef="#br0" timeOffset="79197.6833">21266 13118 140 0,'0'3'52'0,"3"-1"-28"0,-3 6-15 0,3 3 14 15,-3 5 0-15,0 2 3 16,0 6-8-16,0 0-3 16,0-6-8-16,0 1-5 0,0-3-1 15,0-3-10-15,3 0-2 16,-3-5-60-16,3-3-45 16,3-5 39-16</inkml:trace>
  <inkml:trace contextRef="#ctx0" brushRef="#br0" timeOffset="79358.9227">21260 13010 220 0,'-8'-8'85'0,"8"8"-46"0,0 0-48 16,0 0 12-16,0 0-7 15,0 0 0-15,3 2-15 0,2 4-7 16,1-1-60-1,0 0-24-15</inkml:trace>
  <inkml:trace contextRef="#ctx0" brushRef="#br0" timeOffset="79927.8498">21371 13115 132 0,'-3'11'49'0,"6"0"-26"0,0 12-14 0,0-7 16 16,0-3 6-16,0 1 3 16,-3 2-12-16,2 2-5 15,-2-5-10-15,0-2-3 0,0-3 0 0,0-3-2 16,0 0-2-16,0-2 3 16,0-6 2-1,0-2-7-15,0-3-3 16,3-8-2-16,0-5-1 0,3 0-2 15,0 2-1-15,0 4 1 16,0 1 4-16,3 4 3 16,0 5 2-16,0 2 5 15,3 6 2-15,0 4 6 16,-3 7 3-16,-3 2 3 16,0-1 1-16,-3 1-6 15,-3 3 0-15,0-3-8 0,0-3-3 16,0-5-1-16,0 0-1 15,0-3 0-15,0-5 2 16,3-3-10 0,3-4-4-16,0-7-3 0,2-2 1 15,1-2 1-15,3-3 3 16,0 7 6-16,0 4 2 16,0 5 4-16,0 2 3 15,0 6 13-15,-3 7 8 16,3 3-11-16,-3 3-3 15,0 3-8-15,-4-6-1 16,1 0-1-16,0 1-2 16,0-7-24-16,0 1-11 15,3-5-15-15,0-3-5 16,0-3-30-16</inkml:trace>
  <inkml:trace contextRef="#ctx0" brushRef="#br0" timeOffset="80340.1969">21802 13060 188 0,'-6'-3'71'0,"3"3"-38"0,-3 5-30 15,3 1 17-15,-3 2-8 16,0 0-2-16,0 2-3 16,1 9-2-16,-1 5-3 15,0 2 3-15,3 0 4 0,0-2-3 16,3-3 2-16,0-5-5 15,3-2-2-15,3-4 0 16,0-5 1-16,2-2-3 0,1-6 0 16,0-4-4-16,-3-4 1 15,0-5 0-15,-6-2 2 16,0-4 1-16,0 4 1 16,0 2 0-16,0 3 2 15,0 2-1-15,0 3-1 16,0 3-4-16,0 5 0 15,9 5 4-15,-3 11 2 16,0 5-3-16,3 0 1 16,0 1 0-16,0-1 2 0,0-5-6 15,-3-3-1 1,3-3-20-16,0-4-9 0,5-6-33 16,-2-6-39-1,3-7 34-15</inkml:trace>
  <inkml:trace contextRef="#ctx0" brushRef="#br0" timeOffset="80546.3417">22002 12859 168 0,'-3'8'66'0,"3"5"-36"0,3 16-26 15,0-13 13-15,0 8 12 16,0 7 6-16,0 7-5 15,-3 4-1-15,3 0-16 16,-1-2-8-16,4-3-1 0,0-3-21 0,0-5-6 16,0-7-45-1,3-9-21-15,-3-8 2 16</inkml:trace>
  <inkml:trace contextRef="#ctx0" brushRef="#br0" timeOffset="81264.6646">22576 12824 124 0,'-3'-10'46'0,"3"2"-24"0,-15-3-10 0,9 9 16 0,0-1-3 16,0 0 3-16,-3 1-5 15,1 2 0-15,-1 2-12 16,0 4-4-16,0 9-3 16,0 7-2-16,3 9-2 0,0 4 3 15,3 7 2-15,3 0 2 16,0 1 1-16,3-1-7 16,-3-2 0-16,0-6 1 15,6-5 1-15,-3-5-4 16,-3-5 1-16,0-3-27 15,-3-11-71 1,-3-8-25-16,3-10 43 16</inkml:trace>
  <inkml:trace contextRef="#ctx0" brushRef="#br0" timeOffset="81430.6367">22347 13039 192 0,'-15'-6'71'0,"15"6"-38"0,0 0-34 0,0 0 12 16,9 0-3-16,0 0 0 15,3-2 2-15,0-1 4 16,9 0-8-16,-4 3-3 0,1 0-2 16,0 0-6-16,0 0 1 15,0 0-33-15,0 0-16 16,0-2-32-16</inkml:trace>
  <inkml:trace contextRef="#ctx0" brushRef="#br0" timeOffset="81775.8273">22588 13060 168 0,'-15'21'66'0,"27"-8"-36"0,-6 8-29 16,-3 1 16-16,0-4 2 15,3 1 5-15,0-4-6 16,0 1-3-16,0-2-8 16,0-4-3-16,6-5 0 0,-3-5-2 15,2-7-2-15,-2-9-6 16,0 0-1-16,-3 0-6 15,0-3-2-15,-3 1 6 16,-3-1 3-16,-3 3 6 16,0 3 2-16,0 3 4 15,-3-1 1-15,6 6-3 0,0 2-1 16,0 3-1 0,0 5 1-16,6 3 0 0,-3 3 3 15,3 2-3-15,0 3-2 16,0-3 2-16,0 1 0 15,0 1-10-15,0-1-5 16,0-4-21-16</inkml:trace>
  <inkml:trace contextRef="#ctx0" brushRef="#br0" timeOffset="82137.4375">22779 13044 140 0,'5'5'52'0,"-2"3"-28"16,0 8-13-16,3-5 18 0,-3 2 3 16,6 0 5-16,-6 3-11 15,0 3-4-15,-3-1-12 16,0-5-2-16,0-2 2 0,0-3-8 16,0-3-1-16,3-2 1 15,-3-6 1-15,3-5 1 16,0-2 2-16,3-1-5 15,0-2-3-15,3-3 1 16,-3-3 0-16,9 3-4 16,-3 6 1-16,0 2 0 15,0 3-1-15,-1 7 4 16,1 4 2-16,-6 4 0 16,3 1 2-16,-3 5 0 0,-3 0 3 15,0 2-5-15,-3-2-1 16,6-3-27-16,-6-5-11 15,3 0-30 1,3-5-49-16,6-3 25 16</inkml:trace>
  <inkml:trace contextRef="#ctx0" brushRef="#br0" timeOffset="82421.5672">23118 13039 204 0,'-15'-6'77'0,"15"4"-42"15,-9-1-30-15,6 3 19 0,-6 3-2 16,6-1 4-16,-9 4-8 16,-3 2 0-16,0 2-11 15,4 6-6-15,-1 0-2 0,0 5-1 16,9 3 0-16,0 0 2 16,9 0 0-16,3-3 0 15,3 0 2-15,2-8-1 16,1-2-1-16,6-6-6 15,0-5-1-15,3-5-17 16,-3-9-7-16,0-7-10 16,-4 0-2-16,-2-3-17 15,-3-2-35-15,-3-3 22 16</inkml:trace>
  <inkml:trace contextRef="#ctx0" brushRef="#br0" timeOffset="82501.4917">23204 12814 180 0,'-6'-13'68'0,"6"13"-36"0,0-3-31 0,0 3 16 16</inkml:trace>
  <inkml:trace contextRef="#ctx0" brushRef="#br0" timeOffset="82629.3473">23204 12811 335 0,'6'16'28'15,"0"13"-14"-15,0 3 0 0,-3 5 2 16,-3 3-4-16,6-1 1 16,-3 9-6-16,-3-8-2 0,6-6-5 15,-3-5 0-15,0-2-11 16,-3-9-5-16,0-2-36 15,6-3-14 1,-3-10-34-16</inkml:trace>
  <inkml:trace contextRef="#ctx0" brushRef="#br0" timeOffset="82857.7957">23094 13004 252 0,'-3'-2'96'0,"6"-1"-52"0,3 0-38 0,-3 3 20 16,3 0-12-1,3 0-1-15,3 0-5 16,3 0 0-16,2 0-5 0,1 0-4 16,3 0-2-16,3 0-23 0,0 0-7 15,-3 0-26-15,-6 0-8 16,5 0-28-1</inkml:trace>
  <inkml:trace contextRef="#ctx0" brushRef="#br0" timeOffset="83022.3561">23386 12999 240 0,'0'8'90'0,"9"0"-48"0,-9 10-45 0,3-7 16 0,-3 2-3 15,0 0 4-15,0 3-6 16,0-2-2-1,0 1-3-15,0-1-7 0,0-4 0 16,0-2-49-16,0-3-19 0,6-10-28 16</inkml:trace>
  <inkml:trace contextRef="#ctx0" brushRef="#br0" timeOffset="83200.7733">23383 12851 260 0,'-9'-3'96'0,"12"1"-52"0,-3-1-56 16,0 3 15-16,9 0-5 15,-3 0 1-15,-3 3-6 16,3-1 0-16,0 6 3 16,5 0-31-16,-2-3-13 0,0 1-45 15</inkml:trace>
  <inkml:trace contextRef="#ctx0" brushRef="#br0" timeOffset="83486.3467">23478 13036 192 0,'-6'21'74'0,"-9"-8"-40"0,9 6-29 0,12-11 19 0,0 0-4 16,3 0 0 0,-3 5-2-16,3-2-1 15,3-3-9-15,-3-6-1 0,9-2 3 0,-6 0-2 16,2-2 3-1,1-6-4-15,-3-3 1 0,3-2-3 16,-6 0 0-16,-3-3-3 16,-6 0 1-16,0 0 0 15,-6 0 1-15,-9 3-5 16,6-3-1-16,-3 5-8 16,-3 3-2-1,1 6-17-15,5 2-9 0,0 0-13 16,-3 0-4-16</inkml:trace>
  <inkml:trace contextRef="#ctx0" brushRef="#br0" timeOffset="83831.6016">23660 12973 204 0,'11'2'77'0,"-5"3"-42"0,6 6-34 0,-3-3 16 16,0 3 6-16,-6-1 6 15,6 3-2-15,-3 1 1 16,-3-4-16-16,0 1-5 0,-3-3-2 16,6-3-3-16,-3 0 1 15,-3-5-2-15,0 0 2 16,9-5 0 0,3-6-6-16,0-2-2 15,3 0-3-15,-1 0 0 16,1 2 2-16,0 3 4 15,0 6-1 1,0 2 1-16,3 8 8 16,0 2 6-16,-3 3 0 0,-4 3 3 0,-2 0-8 15,0-3-4-15,-3 1-9 16,0-4-1-16,0-2-46 16,-3 3-19-16,9-14-45 15</inkml:trace>
  <inkml:trace contextRef="#ctx0" brushRef="#br0" timeOffset="91298.6827">18811 13830 124 0,'0'-3'49'0,"-3"3"-26"0,6 0-18 0,-3 0 13 15,0 0-1-15,0 0-1 16,0 0 0-16,0 0 0 16,0-3-2-16,3 1 1 15,3-1-6-15,0 1-3 16,3-1-1-16,-1 0-1 15,7 1-5-15,-3-1 1 16,9 0-2 0,-3 3-2-16,-3 11 5 15,0-1 1-15,-6 1 0 16,-3 0-2-16,0 2 3 16,-3 0 0-16,-3 0-4 15,0 3-1-15,-3 0 7 16,-3 0 4-16,-3 0-4 15,3 2-3-15,3-2 1 16,3 3 0-16,0 2-1 16,0 0-2-16,6-2-2 15,0-1 1-15,0-2 1 16,3 0 2-16,-1-6-1 16,1 1 2-16,0 0-7 15,3-6 1-15,0-2-1 16,-3-3-1-16,0 0-10 15,0-3-2-15,-3 3-5 16,-3 0-2-16,-3 0-11 16,0 0-5-16,0 0-16 15,3 3-16-15,-3-3 30 16</inkml:trace>
  <inkml:trace contextRef="#ctx0" brushRef="#br0" timeOffset="91670.0636">19070 14195 168 0,'-3'0'66'0,"3"0"-36"0,0 0-18 0,0 0 21 0,0 3-6 16,-3-3 1-16,-3 5-4 15,-3 0-3-15,0 0-11 16,0 3-4-16,0 3 0 0,0 2-3 16,0 0-2-16,0 1-3 15,3 2 1-15,3 2 1 16,3 3 0-16,0 3 0 16,3 2 2-16,3 1 1 15,0 5 3-15,-3-1-1 16,0-1 2-16,-3-4 2 0,-3-2 2 15,-3-6-3 1,-6 1 0-16,-3-1-10 16,-2-7-3-16,-1 0-44 0,3-6-19 15,0 5-52 1</inkml:trace>
  <inkml:trace contextRef="#ctx0" brushRef="#br1" timeOffset="103871.6706">22067 9824 80 0,'-3'0'33'0,"3"0"-18"16,0 0-2-16,0 0 14 0,0 0 0 15,0 0 2-15,0 0-1 16,0 0 0-16,0 0-9 15,0 0-1-15,0 0-11 16,0 0 2-16,0 0 2 0,0 0-6 16,0 0-1-16,0 0-2 15,0 0 1-15,0 0-4 16,0 0 0-16,0 0 1 16,3 0 2-16,0 0-1 15,3 0-1-15,3 0 1 16,0 3-1-16,0-1-3 15,0-2 2-15,0 0 3 16,0-2 1-16,0 2-4 0,-1 0-1 16,1 0 3-16,3 0 3 15,0 0-1-15,3 0-2 16,0 2 0-16,0 1 1 16,3-3-1-16,0 3-1 15,-1-1 1-15,1 1 1 16,-3 2-1-16,-3-2-1 15,9-1 3-15,-3 4 0 16,0-1-1-16,0 0-2 16,-1 1 3-16,1-1 2 15,0 3 0-15,0 0 2 16,0 0-9-16,0 0 0 0,0 2 0 16,-1 1 3-16,1-1 0 15,0 4 2-15,3-1-4 16,3-3 0-16,0 1 3 15,-1 2 3-15,-2 0 2 16,0 1 3-16,3-1-3 16,-9 0 1-16,6 0-7 15,-4 1-1 1,1-1 2-16,0 3 1 0,0 0 1 16,0-1 0-16,3 1-2 15,-3-2 1-15,-1 1-4 16,-2-1 0-16,6-1 1 15,-3 3 2-15,-6-3-1 0,6 0 2 16,-6 0-2-16,3 1-1 16,-1 2-2-16,-2 5 1 15,9 0 1-15,-3 3 2 16,0 0-1-16,0-3 2 16,0 0-2-16,-1 0-1 15,-2 6-2-15,0-4 1 16,-3 1 1-16,3-3 0 15,-3 3 0-15,0 3 0 16,-3-4 0-16,0 1 0 16,-3-3 2-16,0-2 1 0,-3-1-4 15,6 4 1-15,-9 1 0 16,8 4 0-16,-5 2 0 16,3 0 0-16,-3 0-3 15,-3-2 2-15,9 2 3 16,-3 2 1-16,0-1-4 15,0-4-1-15,-3 3 3 16,-3-2 1-16,6-6 0 16,-3-3-2-16,0 1 1 15,0-3-1-15,-3 0-3 16,0 2 2-16,0 3 1 16,0 3 2-16,0-3-1 15,-3 3-1-15,3 0 1 16,0 0-1-16,0-1 0 15,-3 4 0-15,0-3 0 0,-3 5 0 16,3-5 0-16,-3-1 0 16,3-1 0-16,0 1 0 15,-3-4 0-15,-3 2 0 16,6-2 0-16,-3 2 0 16,0 0 0-16,1 0 2 15,-4 0-1-15,6 3-1 16,-3 0-2-16,0-3 1 15,0 0 3-15,-3 0 1 16,-3-2-4-16,3 2-1 16,0 3 3-16,-3 0 1 15,0 0-3-15,-3-3 1 16,3-3 0-16,-2 1 0 0,-4-1 0 16,6 1 0-16,-6 2 2 15,6 0 3-15,-6-5-4 16,3 0-1-16,-3 0-2 15,4 0 0-15,-4 2 2 16,3 1 0-16,0-3 0 16,0-1 2-16,0 1-1 15,-3 0 2-15,9 0-2 16,-3-3-1-16,1-2 1 16,-1-1-1-16,0-2 2 15,3-2 1-15,0-1-4 16,3-2 1-16,0-3-13 15,0 0-7-15,3-3-14 0,-3 0-3 16,6 1-45 0</inkml:trace>
  <inkml:trace contextRef="#ctx0" brushRef="#br1" timeOffset="104321.8211">22874 12065 88 0,'-3'3'33'0,"3"-6"-18"0,0 6 9 16,0-3 19-16,0 0-10 15,0 0-4-15,0 2-12 16,-3 4-4-16,0 2-7 15,-3 5 5-15,-6 3 4 0,0 2 2 16,0 3-1-16,0 0-4 16,0-2 0-16,0 2-5 15,1 3-2-15,2-5 0 16,0-4 1-16,0 1-1 16,9-3 2-16,-3 1-4 15,3-6-2-15,3 0 2 16,6 0 2-16,0-1 0 0,0 1 0 15,2-2-3 1,1 2-2-16,0 0 1 0,0 0-1 16,0-1-3-16,-3 1 0 15,-3-2-20 1,3 2-10-16,-3-3-52 16,0 3-50-16,0-3 41 15</inkml:trace>
  <inkml:trace contextRef="#ctx0" brushRef="#br1" timeOffset="113745.2135">23731 10147 132 0,'0'-3'52'0,"0"8"-28"0,18-10-13 0,-21 5 15 15,3 0-1-15,6-3 2 16,-9 3-2-16,0-2 0 16,-3-3-14-16,-3-1 2 0,3 1 3 15,-3 2-2-15,-6-7 2 16,3-6 0-16,-6 11-1 16,1-3-1-16,-1 13 1 15,-3-2-8-15,3 2-2 16,0 5-8-16,3 4 0 15,0 4-1-15,4 19 2 16,2 3-1-16,9 5-1 16,0 0 3-16,0 10 2 15,0-4 0-15,6-6-1 0,-3-3 1 16,-3-8-1-16,0-4-27 16,0-7-9-16,0-7-31 15,0-3-12-15,0-7-13 16</inkml:trace>
  <inkml:trace contextRef="#ctx0" brushRef="#br1" timeOffset="113937.5783">23332 10430 212 0,'-9'-5'82'0,"9"5"-44"0,-3-3-22 0,3 3 24 15,3 0-12 1,0-3-4-16,3 1-9 0,3-4-5 15,6 4-5-15,0-4-4 0,9 4 0 16,2-1-1 0,-2 0 2-16,0 1-21 15,3-1-9-15,3 1-30 0,-7-1-14 16,1-2-27 0</inkml:trace>
  <inkml:trace contextRef="#ctx0" brushRef="#br1" timeOffset="114381.8585">23639 10353 124 0,'0'0'49'0,"0"3"-26"16,0-3-14-16,0 0 14 0,0 5 0 15,0 6 1-15,0 2-7 16,0 3-2-16,0 8-9 15,6 7-4-15,0 1-1 0,0-5 1 16,3-4 3-16,-1-1-2 16,7-7-2-16,-3-1 2 15,6-9 4 1,0-5-1-16,-3-3-5 16,-6-5-3-16,6-8-6 15,-9-5-2-15,3-3 0 0,-9 1 1 16,5-1 6-1,-5 0 3-15,0 6 5 0,0 4 4 16,-5 4 5-16,5 4 1 16,0 6-6-16,0 8-1 15,0 3 0-15,5 7 0 16,-2 4-2-16,0 1 1 16,3-1-4-16,-3-4-2 15,6 1 0-15,-3-6-1 16,0-3-27-16,3 1-11 15,-3-6-36 1,0-5-42-16,3-2 35 16</inkml:trace>
  <inkml:trace contextRef="#ctx0" brushRef="#br1" timeOffset="114741.5795">23892 10422 192 0,'0'16'71'0,"6"-6"-38"0,-3 20-23 16,0-17 17-16,-3 3-4 16,0-1 0-16,0-1-12 15,0-4-4-15,0 1-5 16,0-3-2-16,0-3 1 0,0-5 1 16,0 0 3-16,0-3-4 15,6-7-3-15,3-9 1 0,-4-2 0 16,4 0-2-1,3 0 2-15,-3-3-1 16,0 6 0-16,0 4 2 0,0 6 0 16,0 3 0-16,3 8 0 15,0 7 4-15,-3 4 2 16,0 12 2-16,0 0 2 16,-3-2-7-16,-1 0-2 15,-2-5-10-15,6-1-2 16,-9-5-23-16,9-2-8 15,-6-3-40 1</inkml:trace>
  <inkml:trace contextRef="#ctx0" brushRef="#br1" timeOffset="115041.9573">24267 10395 172 0,'-9'-7'66'0,"9"1"-36"0,-6 4-15 16,3 2 20-16,-3 0-4 16,-9 2-1-16,3 6-10 15,-3 3-2-15,0 2-11 16,1 0-4-16,-1 14-2 0,3 2-4 16,3-3 0-16,3-2 2 15,6 0 0-15,3-3-2 16,9 0 2-16,6-5 1 0,2-3 2 15,4-5-10 1,-3-2-2-16,6-6-17 0,3-6-6 16,2-2-17-16,-2-2-9 15,-9-11-19 1</inkml:trace>
  <inkml:trace contextRef="#ctx0" brushRef="#br1" timeOffset="115291.7424">24460 10131 232 0,'-3'0'88'0,"0"3"-48"0,3-1-31 0,0 3 19 0,0 3-8 16,0 6 1 0,-3 17-12-16,0 6-3 0,3 6-4 15,0 7-2-15,3 3 3 16,0-3-2-16,0-2-1 0,0-11-2 15,-3-5-1-15,0-6-29 16,0-7-14-16,0-3-27 16,0-6-54-1,6-5 27-15</inkml:trace>
  <inkml:trace contextRef="#ctx0" brushRef="#br1" timeOffset="115498.5141">24314 10409 236 0,'-6'0'90'0,"6"0"-48"0,9-3-34 0,-3 3 24 15,0 0-5-15,9-3 2 16,0 1-19-16,6-4-5 16,0 4-4-16,-3-1-4 0,8 1 0 15,-2-1-29-15,-3 0-14 16,0 1-38-1,0-1-54-15,0-2 38 16</inkml:trace>
  <inkml:trace contextRef="#ctx0" brushRef="#br1" timeOffset="115652.8369">24633 10401 232 0,'-3'21'88'0,"-6"-8"-48"0,15 11-36 0,-3-3 21 0,0 0-7 15,-3 3 1-15,0-3-10 16,0 0-3-16,0-2-4 15,6-6-19-15,-6 0-9 0,0-5-37 16,0-2-17-16</inkml:trace>
  <inkml:trace contextRef="#ctx0" brushRef="#br1" timeOffset="115812.4771">24612 10321 248 0,'-9'-5'93'0,"12"8"-50"0,0-6-46 0,-3 3 19 16,9 0-10-1,3 0-36-15,0 3-14 16,0-1-58-16,6 1-25 16</inkml:trace>
  <inkml:trace contextRef="#ctx0" brushRef="#br1" timeOffset="116077.5081">24734 10467 192 0,'-15'40'71'0,"9"-14"-38"0,6 3-19 0,0-16 20 15,6 1-11-15,-3-1-3 0,3 0 0 16,0-5-1-16,9 0-10 16,-3-3 3-16,6-7 2 15,6-1-5-15,-4-5-3 0,-2-3-3 16,-3 1-3-1,-6-6 5-15,0-8 1 0,0 3 0 16,-6 0-1-16,-3 2-3 16,-15 3-2-16,0 3-15 15,0 0-7-15,-3 5-20 16,7 3-9-16,-1 2-43 16,3 0-39-1,3-2 48-15</inkml:trace>
  <inkml:trace contextRef="#ctx0" brushRef="#br1" timeOffset="116393.5651">24907 10374 176 0,'9'3'68'0,"0"8"-36"0,-3 4-15 0,0-4 22 16,-1 2-7-16,-2 6-1 16,3 7-9-16,-3-2-3 15,-3-5-11-15,0-4-7 0,0-1-2 16,3-4 1-16,-3-2 0 15,0-3 2-15,0-5 3 16,0-2-9-16,6-9-4 16,-3-7-3-16,6-3 1 15,3-1 1-15,6 4 1 16,-6-1 2-16,9 9 2 16,0 4 6-16,2 9 6 0,1 10 2 15,-3 11 2-15,-3 0-2 16,-3 0 1-16,-6-3-6 15,0-3-3-15,3-2-39 16,-7-2-15-16,-2-6-62 16</inkml:trace>
  <inkml:trace contextRef="#ctx0" brushRef="#br1" timeOffset="117160.5165">23752 11075 144 0,'21'-7'55'0,"-21"-4"-30"0,3 8-7 0,0 1 20 16,0-4-6-16,-3-2 1 16,0 0-5-16,-9 1 0 15,-6 1-16-15,-3 4 4 0,3 2 2 16,-3 5-10-16,-3 3-2 16,1 2-6-16,2 6-3 15,0 5-1-15,12 1 0 0,0-1 0 16,3 0 3-1,6-3 0-15,6-2 1 0,3-2-20 16,9-4-9-16,5-5-18 16,4-2-9-16,-6-3-38 15</inkml:trace>
  <inkml:trace contextRef="#ctx0" brushRef="#br1" timeOffset="117548.5518">23951 11086 184 0,'-3'-8'71'0,"0"5"-38"0,-18-2-17 15,16 3 24-15,-4 2-10 16,-3 5 0-16,-3 3-11 16,3 2-4-16,-6 4-8 15,6 4-5-15,3 1-1 0,6-1-6 0,0 1 1 16,3-1 2-16,6-2 1 16,3-5 1-16,0-3 0 15,3-6 0-15,6-4 0 16,3-4-7-16,-3-4 0 15,-4-9-2-15,1 1 1 16,-3-1 7 0,-3 1 2-16,-3 2 3 0,0-3 0 15,-3 6 4-15,-3 0 5 16,0 2-5-16,0 6-2 16,0 2-3-16,0 3-3 15,0 8-2-15,0 5 1 16,6 6 1-16,-3 5 0 0,3-3 0 15,0 0 0-15,3-2-5 16,0-4-1-16,0-1-19 16,0-6-9-16,2-3-15 15,1-5-7-15,0-3-34 16</inkml:trace>
  <inkml:trace contextRef="#ctx0" brushRef="#br1" timeOffset="117776.9875">24172 10877 208 0,'0'-11'79'0,"-6"11"-42"0,12 3-28 0,-3 0 22 15,-1 5-13 1,4 8 0-16,-3 13-8 16,6 8-2-16,-3 0-4 0,0 2 2 0,0-4 3 15,-3-1-7-15,9-5-1 16,-6-2-12-16,-3-6-5 15,6-5-17-15,-3-6-6 16,0-2-19-16,0-5-6 16,3-6-12-1</inkml:trace>
  <inkml:trace contextRef="#ctx0" brushRef="#br1" timeOffset="117990.0911">24329 10903 184 0,'9'-31'68'0,"-9"25"-36"0,6 1-22 0,-6 5 20 0,0 0-1 16,3 3 3-16,0 2-13 16,6 3-6-16,-3 18-8 15,-3 12-2-15,6-1 3 0,-6 10-3 16,-3-2-2-16,0-2 0 16,6-4-1-16,-3-2-22 15,-3-8-10-15,6-5-165 31,9-13 94-31</inkml:trace>
  <inkml:trace contextRef="#ctx0" brushRef="#br1" timeOffset="124817.9992">18754 14158 104 0,'0'3'41'0,"3"-1"-22"0,-3-2-11 0,0 0 13 16,0 0-1-16,0 0 0 15,0 0-2-15,-3 3 1 16,0-3-10-16,0 2 1 0,0-2 1 16,0 3 5-1,0-3-2-15,-6 0 3 16,0 0-5-1,1 0-2-15,-1 0-1 0,0 0-3 16,0 0 1-16,-3 0-2 16,0 0 0-16,0 0-1 15,0 0 2-15,-3-3-1 16,0 1 2-16,3 2-4 16,-2 0 0-16,2-3 3 15,-3 1 1-15,-6-1 1 16,3-2 0-16,0 2-2 15,3-5 1-15,-3 0-4 16,4 0 0-16,-1-5 3 16,-3 0 1-16,0-1-3 15,0-1-3-15,-3-1 2 16,0-3 0-16,1 1-1 16,-1-4-2-16,0 4 3 0,0-1 2 15,0 1-2-15,0 2-2 16,1-5 0-16,-1-3-1 15,0 3-3-15,3 0 0 16,-3 2 4-16,3 1 1 16,-2-1-3-16,2-2 1 15,0 0-2-15,0-3 0 16,-3-2 4-16,3-4 1 16,3 4-1-16,-2-3 1 15,2 0-7-15,0 0 1 16,0 0 1-16,-6 5 3 15,0-5 0-15,3 2 2 16,0 1-2-16,1-1 2 16,-1-2-4-16,0-5 0 15,0-1 1-15,-3 4 0 0,3-1-3 16,0-3 2-16,4 4 1 16,-1-1 0-16,0 3-3 15,0 0 2-15,3 2 1 16,0-2 0-16,0-3 2 15,0 3 1-15,3 0-4 16,-2-8-1-16,-1 0-2 16,0 0 3-16,3 3 0 15,-3-3 1-15,3 2 0 16,0 4 0-16,3 1 0 16,0 4 2-16,0 0-1 15,0-4-1-15,0 1-2 0,3 0 1 16,3 0 1-16,-3-3 0 15,3-2 0-15,0 0 2 16,0-1-3-16,0-2 0 16,0 0 1-16,3 0 0 15,0-5 0-15,-3 5 2 16,0 2-3-16,0 1 0 16,0-1 1-16,3 1 0 15,0-6-3-15,0 3 2 16,3 3 1-16,-3 0 2 15,0-6-1-15,0 3-1 16,6 0-2-16,-3 0 1 0,3 2 1 16,0 1 2-1,3-6-6-15,-3-2 1 16,0-8 1-16,-3 5 1 0,-1 2 1 16,1-2 2-16,3 6-1 15,0 4-1-15,0 4-2 16,3 4 1-16,3 3 1 15,0 3 2-15,6-3-3 16,3-2-2-16,-1-1 2 16,4 1 0-16,-3-6 1 15,6 0 0-15,5 1-3 16,-2-4 2-16,3 1 1 0,0-3 2 16,-1 2-3-1,7 4 0-15,3 4 1 0,-1 6 0 16,1 0 0-16,0 2 0 15,5-2 0-15,4 0 2 16,-1-3-3-16,4 0 0 16,5 1 1-16,1 1 2 15,-10 7-3-15,-5-1-2 16,-6 2 2-16,-6 4 0 16,-4 2 1-16,-2 3 0 15,-3 5 0-15,-3-3 2 16,-4 3-1-16,-2-3 2 15,-3 1-2-15,-3 4-1 16,-3 1-4-16,0 0-2 16,-3-6-8-16,0-2-2 0,-3 2-7 15,0-2-2 1,0 2-23-16,-3-2-6 0,0-8-43 16</inkml:trace>
  <inkml:trace contextRef="#ctx0" brushRef="#br1" timeOffset="125282.8976">18894 10361 132 0,'-3'-5'49'0,"0"5"-26"0,3 0-18 0,0 0 11 15,0 0 4-15,0 0 2 16,0 0-11-16,0 0-4 16,6 2-5-16,3 1 1 0,3 2 0 15,0 3 1-15,3 0 0 16,3 0-5-16,5 3-1 15,1-1-2-15,0 4 3 16,0-1 0-16,-3-3 3 16,-3 1-1-16,-4 5 2 0,-5-3 7 15,-3 3 5 1,-9 0 6-16,-9 0 4 16,-8 0-7-16,-4-1 0 0,0 1-9 15,0-2-3-15,0-1-6 16,3 0 0-16,4-2 0 15,5-3 2-15,0-1-8 16,6-1-1-16,0-4-42 16,3 1-20-16,9 0-29 15</inkml:trace>
  <inkml:trace contextRef="#ctx0" brushRef="#br1" timeOffset="126832.1186">15938 12475 108 0,'9'-18'44'0,"-6"12"-24"0,3 4-8 0,-3-1 16 16,0 0 1-16,-3 1 5 16,0-1-3-16,0-2 1 15,-3-1-18-15,-3 1 1 0,-3 3 1 16,0-1-2-16,-5 3 0 0,-1 5-11 16,-3 8-3-1,0 9-4-15,3 1 3 16,3 9-2-16,3 5 1 0,6 3 2 15,3 2 0-15,3-2 2 16,3-6 1-16,0-5-1 16,0-2 1-16,0-3-11 15,0-8-4-15,-3-6-25 16,0-2-9-16,-3-3-11 16,-3-2-45-1,-3-6 16-15</inkml:trace>
  <inkml:trace contextRef="#ctx0" brushRef="#br1" timeOffset="127016.8743">15712 12660 176 0,'-6'-8'68'0,"6"8"-36"0,3-2-37 15,6 2 40-15,6-3-12 16,0-2-6-16,0 0-3 16,6-1-9-16,2 1-3 0,1 0-1 15,3-1-6-15,-3 4 1 16,3-1-27-16,2 0-9 15,-2 3-37 1,-6 0-27-16,-3 0 41 16</inkml:trace>
  <inkml:trace contextRef="#ctx0" brushRef="#br1" timeOffset="127370.2326">16043 12602 148 0,'-6'3'57'0,"3"5"-30"16,6 2-29-16,-3-2 11 0,3 3 5 15,0 2 3-15,0 3-4 16,2 5 0-16,1-2-8 16,0-4-3-16,0-1-1 0,3-1 1 15,0-5 1-15,0 0-1 16,0-8 1-16,0-11-2 16,-3-2 2-16,0 0-4 15,0-3 0-15,0 0 1 16,-3 0 0-16,-3 0 0 15,0 0 0-15,0 3 2 0,0 3 3 16,0 2-2 0,3 2 0-16,0 4-3 0,-3 2-1 15,3 8 3-15,3 0 3 16,-3 2-2-16,3 1-2 16,3-1 0-16,-1 4 1 15,-2-1-6-15,6-3 1 16,-3-2-30-16,0-2-72 31</inkml:trace>
  <inkml:trace contextRef="#ctx0" brushRef="#br1" timeOffset="127746.2769">16230 12618 144 0,'-15'0'55'0,"15"3"-30"0,9-1-32 0,-6 4 8 0,3-1 6 15,-3 3 8-15,0 0 3 16,0 0 2-16,0 0-11 16,0-3-1-16,0 0-1 0,-3 0-1 15,0 1-1-15,0-6-1 16,0 0 2-16,0 0 3 16,0 0 2-16,0-3-3 15,3-2-3-15,0-3-2 16,0-3-3-16,3 1 3 15,3-3 2-15,0 2-4 16,3 0-1-16,-1 3 0 0,4 3 0 16,-3 2-3-1,3 6 0-15,-3 2 2 0,0 3 2 16,-3 3 2-16,-3 0 1 16,0-1-2-16,-3 1 1 15,0-1-4-15,0-2-2 16,-3 5-34-16,3-2-12 15</inkml:trace>
  <inkml:trace contextRef="#ctx0" brushRef="#br1" timeOffset="128014.455">16563 12554 180 0,'-8'-5'68'0,"2"5"-36"0,-6 0-37 0,9 3 12 0,-6 2 0 16,-3 3 6-16,-3 0-7 16,6 5-1-16,-3 0-3 15,6 3-2-15,3 0 3 0,3 0 2 16,9 3 2-16,3-4-1 16,3-1 1-16,3-6 0 15,0-3 1-15,-1-8-9 16,4-2-1-16,-3 0-20 15,-3-3-8-15,-3-3-4 16,0-2-2-16,-3-3-38 16</inkml:trace>
  <inkml:trace contextRef="#ctx0" brushRef="#br1" timeOffset="128240.3015">16605 12361 168 0,'0'0'66'0,"3"6"-36"0,0-1-31 0,0 0 15 16,0 6 5-16,3 7 6 16,3 9 0-16,-3-1 2 15,0 6-15-15,3 0-5 0,0-1-2 16,-3-1-1-16,0 4 2 16,0 0-5-16,-3-2-3 15,-1-8-24-15,1-3-10 16,-6-5-52-1,-5-5-38-15,-1-1 50 16</inkml:trace>
  <inkml:trace contextRef="#ctx0" brushRef="#br1" timeOffset="128466.8094">16531 12525 228 0,'0'-5'85'0,"3"-5"-46"0,3 4-32 16,0 6 18-16,0 0-2 0,2 0 3 16,4-2-14-16,6 2-5 15,3-3-4-15,0 3-3 16,0-3 1-16,-3 3-21 0,-1 0-7 16,1 0-28-16,-3 0-12 15</inkml:trace>
  <inkml:trace contextRef="#ctx0" brushRef="#br1" timeOffset="128616.0775">16790 12510 204 0,'-3'13'77'0,"6"-8"-42"0,0 3-32 0,0-3 17 16,0 6-3-16,0 2-1 16,0 0-8-16,0 1-3 15,0-1-3-15,-1 0-2 0,-2-2 1 16,0-1-39-16,0-2-16 15,-2-3-42-15</inkml:trace>
  <inkml:trace contextRef="#ctx0" brushRef="#br1" timeOffset="129049.7986">16775 12443 200 0,'-3'-2'74'0,"6"2"-40"0,3-3-40 15,-3 0 14-15,3 1-7 16,0 2 2-16,3 0-7 16,-1 0 1-16,1 0 1 15,0 0-23-15,0 2-11 0,3 4-23 16,-3-4-22-16,0 9 30 16,-9 0 47-16,-3 4 27 15,0-1 24-15,-3 2 9 16,0-1-13-16,0 1-3 15,3 0-14-15,0 0-7 16,3 0-10-16,3 0 7 0,3-3 6 16,6 0-5-16,6-2 1 15,-3-6-7-15,3-2-1 16,0-6-2-16,-1-2 0 16,-5-3-4-16,0-3-1 15,-3 1-1-15,-6-1 1 16,-6 1-2-16,-3-1-1 0,-6 3-2 15,-3 0 1-15,-2 3-12 16,2 2-5-16,0 0-12 16,3 1-4-16,3-1-26 15,3 3-51 1,3-2 17-16</inkml:trace>
  <inkml:trace contextRef="#ctx0" brushRef="#br1" timeOffset="129351.3407">17046 12496 184 0,'6'27'71'0,"0"-19"-38"0,0 2-30 16,-6-4 15-16,0 1-3 0,0 1 1 15,0 0-6-15,0 0-2 16,-3 0-4 0,3-2-3-16,-3-1 2 0,3-3 0 0,-3-2 3 15,3-2-1-15,3-3 2 16,0-3-6-16,8-3-1 15,4-5 0-15,3-2 0 16,0 7-3-16,3 3 2 16,3 8-1-16,0 5 0 15,-1 3 6-15,1 3 2 16,-6-1-2-16,-3 4-1 16,-3-1-1-16,-3 0 1 15,-3 0-66-15,-9-2-29 16,-3-6-1-1</inkml:trace>
  <inkml:trace contextRef="#ctx0" brushRef="#br1" timeOffset="130222.2987">15843 13107 144 0,'0'3'55'0,"3"2"-30"0,3 6-12 0,-3 0 17 15,3 7 2-15,0-2 4 16,0 2-9-16,0 4-4 16,0-1-13-16,0-5-4 0,0-3 0 15,-3-2-5-15,0-4-3 16,0 1 7-16,-3-2 6 16,0-6 1-16,-3 0 3 15,0-6-8-15,0-2-4 16,0-2 0-16,0-9 2 15,0-2 0-15,3-3 0 16,3 3-3-16,3 3 1 16,3-1-2-16,3 6-1 0,-1 2-2 15,7 3-1 1,0 3-3-16,3 2-1 0,-3 3-32 16,0 0-11-16,-3 3-21 15,-3 0-9-15,-1-1-3 16</inkml:trace>
  <inkml:trace contextRef="#ctx0" brushRef="#br1" timeOffset="130681.5869">16313 12898 200 0,'-6'-5'74'0,"9"3"-40"0,-3 4-35 16,0-2 15-16</inkml:trace>
  <inkml:trace contextRef="#ctx0" brushRef="#br1" timeOffset="130790.8349">16313 12909 340 0,'3'19'23'0,"0"4"-13"0,0 6 0 16,3 3-3-16,0-3-3 15,0 8-1-15,-3-2-3 0,0-6-1 16,0-5-19-16,0-3-7 16,0 0-41-1,-3-5-54-15,0-8 31 16</inkml:trace>
  <inkml:trace contextRef="#ctx0" brushRef="#br1" timeOffset="131334.3327">16203 13076 224 0,'-3'-6'85'0,"9"4"-46"0,9-4-39 0,-9 4 16 0,3-1-7 16,3-2 2-16,6 0-8 16,3-1-2-16,2 4-1 15,1-4-14-15,3 4-5 0,3-1-21 16,-3 0-8-16,-4 1-16 15,-5-1-27 1,-3 1 27-16,-3-1 172 31,-9 8-41-15,0 0-7-16,-3 3-29 16,0 6-13-16,3 1-1 15,0 1 1-15,3 0-10 0,0 0 2 0,0 0 3 16,3 0-7-16,0-3-1 15,3-2-3-15,-1-6 1 16,1-5-2-16,-3-5 2 16,0-3-4-16,0-3 0 15,-3 1-4-15,-3-4 1 16,0-2 4-16,-3 1 2 16,0 1 0-16,0 4 1 15,0-1 0-15,0 3 3 16,0 3-5-16,0 2-3 15,0 3-2-15,3 6 3 16,3 2 0-16,-3 2 3 0,6 1 1 16,3-3 1-16,0 2-2 15,-3-2-2-15,0-3-17 16,0 1-9 0,-1-1-24-16,1-5-8 0,0 0-34 15</inkml:trace>
  <inkml:trace contextRef="#ctx0" brushRef="#br1" timeOffset="131646.078">16757 13015 164 0,'-6'0'63'0,"6"3"-34"0,3 2-23 16,0 0 15-16,0 0 4 16,0 3 5-16,0 3-8 15,0-1 0-15,-3 1-13 0,0 0 1 16,0-1 1-16,0-2-4 15,0 0 1-15,0-3-7 16,0 1-1-16,0-6 2 0,0 0 3 16,0 0 4-16,0-3 2 15,0-2-1 1,3-6-1-16,0 1-3 0,3-4 1 16,0 1-4-16,0 0 0 15,3 0-1-15,0 2-2 16,-1 3-2-16,1 0 1 15,0 3-19-15,0 2-9 16,-3 3-34-16,3 3-12 16,0 0-29-1</inkml:trace>
  <inkml:trace contextRef="#ctx0" brushRef="#br1" timeOffset="131992.1977">16938 13023 192 0,'-2'2'71'0,"4"4"-38"0,-2-1-30 15,3 0 15-15,0 3 0 16,0 3 1-16,0-1 3 16,0 1 1-16,0 0-12 15,-3-3-2-15,0-1-2 0,0-1-3 16,3-1-3-16,-3-5 4 16,0 0 1-16,0 0-2 15,6-3-3-15,-3-2 0 16,3-5 1-16,0-4-1 0,3-2 2 15,3 1-4 1,0 1 0-16,0 1-1 0,6 3 0 16,0 4 4-1,2 4 3-15,-2 2 11 0,0 2 5 16,-3 6-3-16,0 3 2 16,-3-1-11-16,-3 4-3 15,0-1-4-15,-3-3 1 16,0-2-35-16,-1 0-13 15</inkml:trace>
  <inkml:trace contextRef="#ctx0" brushRef="#br2" timeOffset="141749.6246">9688 18352 116 0,'-12'0'44'0,"12"0"-24"0,-6 0-2 0,0 0 18 0,0 0-1 15,3 0 4-15,0 0-8 16,0 0-4-16,6 0-15 16,3 0-1-16,3 0 2 15,6 0-5-15,2 0-2 0,7 0 3 16,12 0 2-16,9-3-2 16,11-2 2-16,19 5 0 15,11 0 3-15,15-6-5 16,21 4-3-16,12-4-1 15,9 1-1-15,12-3 0 16,14 3 2-16,10 2-5 16,3 3-1-16,5-5 4 15,1 10 5-15,2-5-3 16,-5 0-1-16,-1 0 6 0,-5-5 3 16,-12 10-12-1,-10-5-5-15,-14 3 3 16,-15-3 4-16,-15 5-4 0,-12-5 0 15,-14-5 0-15,-19 5 2 16,-11-8 1-16,-18 8 3 16,-19-5 3-16,-14 2 2 15,-15-8-5-15,-8 6-4 16,-13-3-4-16,-12 3-1 16,-23-3 4-16,-10 3 1 15,-2 5-3-15,-10-3 1 16,-17 3-2-16,-15 3 0 0,-18 2 4 15,-32 13 1-15,-10-10-4 16,-20 6 1-16,-4-9-2 16,-11 8 0-16,12 0 4 15,5 1 1-15,7 4-4 16,5-2 1-16,15 2-2 16,19 1 0-16,17-6 0 15,20 0-2-15,19-5-26 16,21-2-10-16,17 2-35 15,22-3-13-15,17-5-35 16</inkml:trace>
  <inkml:trace contextRef="#ctx0" brushRef="#br2" timeOffset="144468.4509">13673 17841 100 0,'0'0'38'0,"3"0"-20"0,-3 0-17 15,0 0 11-15,0 0-2 16,0 0 4-16,9 0 2 15,0 0-1-15</inkml:trace>
  <inkml:trace contextRef="#ctx0" brushRef="#br2" timeOffset="146375.8047">13718 17841 245 0,'15'0'13'0,"3"0"-2"0,-1 0-4 0,1 0-2 15,3 0 1-15,-3-5 1 16,6 2-6-16,3-2 0 16,-1-1 3-16,4-2 2 15,0 3 0-15,0 0 1 16,-1-3-4-16,7 5 0 15,6 1 1-15,-6-6 0 16,2 2 2-16,-5 4 1 16,0-9-1-16,5-2-1 15,-2 5-1-15,-3 0 2 16,0-5 1-16,-1-3 1 0,1-5-4 16,0 8-3-1,3-6 0-15,2 6-1 0,-2 0 2 16,0-3 1-16,-1 0-1 15,-2 0-2-15,6-3 3 16,-3 1 0-16,-4-1-1 16,1-2-2-16,0 0 3 15,3 3 0-15,-7-9-1 16,1 9-2-16,3-1 3 16,-3-2 0-16,-1 2-1 15,1-2 1-15,0 3-4 16,-6 2 0-16,0-8 3 15,5-3 1-15,1 1-1 16,-6 2-2-16,0 0 3 0,-3 1 0 16,-1 4-4-16,1-2 1 15,0 0 0-15,0 2 0 16,-3 1 0-16,0-3 2 16,-1-3-3-16,1 3 0 15,-3-3 1-15,3 5 0 16,3-2 0-16,0 5 2 15,-3-8-1-15,-4 8-1 16,1 1 1-16,0-1 1 16,-3-3-1-16,0 1 2 15,0-1-2-15,0-2-1 16,0 2 3-16,0 4 0 0,0-4-1 16,-4 1 1-1,1-1-2-15,-3 1 2 0,3-4 0 16,-3 6 3-16,6-2-1 15,-3-6 2-15,3-2-6 16,0-1-1-16,0 6 0 16,0 0 0-16,-3 0-3 15,0 0 2-15,-1-1 3 16,1-1 3-16,0-1-4 16,0 0-1-16,0 3 2 15,-3-3 1-15,3 3-1 16,0-3 1-16,-3 3-4 15,0 0 0-15,0 0 1 16,0-1 0-16,0 4 2 16,0 2 1-16,0-5-1 15,0-6 1-15,0 4-2 16,0 1 2-16,0 4-2 0,-1-1-1 16,1 1 1-16,0-3 1 15,0 2-1-15,-3-2 2 16,0-8-2-16,0 5 2 15,0 0-2-15,0 3-1 16,0 0 1-16,0 0-1 16,0 0 0-16,0-1 0 15,6 1 0-15,-3 3 0 16,0-3-3-16,-3-1 2 16,0-1 1-16,-3-1 2 0,3 0-1 15,0 3-1 1,-3 2 1-16,3-2 1 0,-3 0-3 15,9-3 0-15,-3-2 3 16,0-1 1-16,0 9-4 16,0-4 1-16,0 1 0 15,-1 0 0-15,1 0 0 16,0 0 0-16,0 0 0 16,-3 2 2-16,3-2-3 15,0 2 0-15,0-2 1 16,0 3 0-16,3-3 0 15,0 2 0-15,0-2 2 16,0 0 1-16,0-3-1 0,0-8-2 16,6 0 1-16,-4 3-1 15,1 3-3-15,0-3 2 16,0 2 1-16,0 1 0 16,3-1 2-16,0 4 1 15,0-4-1-15,3-5-2 16,-1 6 1-16,1-1-1 15,0 1 0-15,0 2 2 16,0 3-3-16,3-3 0 16,-3-5-1-16,8 0 0 15,-8 3 4-15,3 2 1 16,-3 0-4-16,0 3 1 16,0 0 0-16,0 2 2 15,-4 1-3-15,10-1 0 0,-3 0-1 16,3 4 0-16,-3 1 2 15,3-4 2-15,-1-3-3 16,1 2-2-16,0 1 2 16,3 2 2-16,-3 0 0 15,2 3 2-15,4-1-2 16,0-1-1-16,3-4 1 16,-1 3-1-16,1-5-3 15,9-8 2-15,-4 5-1 16,1 3 0-16,3 0 4 15,3 2 1-15,5 1-1 16,-2-1-2-16,-1 3-2 16,-2 0 1-16,0 1 1 15,2 1 2-15,-2 1-3 0,3-3 0 16,-1-2 1-16,1 2 0 16,8-3 0-16,-2 3 0 15,-6 1 0-15,5-1 0 16,-2 0 0-16,-4 0 2 15,7 0-3-15,-3 0 0 16,2 0 1-16,1 0 0 16,-4-2 0-16,1-1 0 15,2 1-3-15,1 2 2 16,0 0 1-16,2 6 2 0,-5-1-1 16,5 3-1-1,-5 0 1-15,-3 3-1 0,-4-1 0 16,7 1 2-16,-7-3-1 15,-2 3-1-15,-3 0 1 16,0-1-1-16,-4 1 0 16,-2 0 0-16,-6 0 2 15,-3-1 1-15,-7 1-1 16,-5 2-2-16,-3 1-6 16,-3-1-1-16,-3-2-19 15,0 2-8-15,-3-2-11 16,0 2-2-16,0 0-10 15,-3 1-4-15,0-1-27 16</inkml:trace>
  <inkml:trace contextRef="#ctx0" brushRef="#br2" timeOffset="146662.3672">19085 13425 208 0,'-12'-8'77'0,"12"8"-42"0,0-3-34 0,0 3 14 16,0 0-13-16,0 0 0 15,3 0 0-15,3 0 1 16,3 3-1-16,2 0-2 0,7-1 3 16,-3 4-2-16,6-1-1 15,-3 3-4-15,0 0-2 16,-3 0 3-16,0 0 3 16,-7 0 10-16,-5 0 3 0,-6 2 9 15,-11-2 6 1,-7 0-15-16,-3 3-7 0,-3-1-2 15,0 1-1-15,4-3-4 16,2 0-1-16,3 7-35 16,3 7-15-16,-3-1-57 15</inkml:trace>
  <inkml:trace contextRef="#ctx0" brushRef="#br1" timeOffset="158129.4281">16081 13152 100 0,'3'-10'38'0,"-6"20"-20"0,3-4-10 0,0-6 13 16,0 0-6-16,0 5 0 15,0-2 2-15,0-3 3 0,0 0-6 16,3 5-1-16,-3-5-7 15,3 8 0-15,0-3 1 0,-3 3 1 16,3-5 2-16,0 2 1 16,3-2 1-16,0-1-4 15,0-2 0-15,0 0-3 16,3-5 2-16,0 0-4 16,0-1 0-16,0 1-1 15,3-5-2-15,-4 2 1 16,1 0 1-16,0 0-1 15,-3 0 2-15,0 0-2 16,0 0 2-16,-6 0-2 16,0 3-1-16,-6-1 1 15,0 1-1-15,0 0-3 16,0 0 2-16,0 2 3 0,-2 0 3 16,-1 3-2-16,-3 0 0 15,3 3 3-15,-3 0 1 16,0 2-3-16,0 3-3 15,3 0 2-15,0 2 0 16,0 1 1-16,0 5 2 16,3 0-3-16,3 0-2 15,3 2 0-15,0 1 1 16,6-1-1-16,3-2-1 16,0-3 1-16,3 0-1 15,3-2 0-15,-3-3 2 16,6-3-25-16,-3-5-10 15,0-2-67-15,-1-4-43 16,-2-2 59-16</inkml:trace>
  <inkml:trace contextRef="#ctx0" brushRef="#br2" timeOffset="168553.9397">12828 17555 160 0,'-24'5'63'0,"12"-5"-34"0,6 0-38 0,6 0 9 15,6 0-2-15,0 0 1 0,6 0 7 16,0-5 6-16,0-3-6 16,0-5 3-16,0 2 4 0,0-5 2 15,-1-5 0-15,1-8-5 16,0 8-2-16,0-3 0 16,0 0 0-16,0 1 2 15,-3-4 4-15,0 1-8 16,-3-6-1-16,6 5 1 15,3-4 1-15,-1 2-1 16,-2-3-1-16,0 0-3 16,3 0 1-16,0-7-2 15,0 4 2-15,0-2-11 16,0 0-2-16,0 3 11 0,-1-11 9 16,-2 5-5-16,0 6 0 15,0-3-3-15,-3 2 1 16,0 1 0-16,0 5 1 15,-3 2 0 1,0-7 2-16,0 2-3 0,3 0 0 16,0 6-1-16,0-3 1 15,3 0-2-15,-4-3-1 16,4-2 1-16,-3 2-1 16,3 3 0-16,-3-3 0 15,-3 0 0-15,3 1 0 0,0 1 0 16,-3 1 0-16,0-2 0 15,0 1 0-15,0 4 0 16,0-3 2-16,3 0-1 16,-3 2-1-16,0-4 1 15,-1-1 1-15,1 3-1 16,3 0-1-16,0-3 3 16,-3-2 0-16,6 7-4 15,0-5-1-15,-3 6 1 16,3-6 0-16,0 3 1 15,-3 5 2-15,0 3-1 16,0-5 2 0,-3 2-2-16,-1-3-1 15,4 3 3-15,-3-5-4 16,3 6 0-16,0-1 1 16,0 0 0-16,0 0 2 0,0 0 1 15,0 0-4-15,0 1 1 16,0-1-2-16,0 3 0 15,0 0 2-15,0-3 0 16,0 0 0-16,-1 0 0 16,1 3 0-16,0 0 0 15,0-3 2-15,0 3 1 16,3-8 1-16,0 0 2 16,3 2-5-16,-3 1-1 15,0-1 2-15,3-7 1 16,-1 2-4-16,-2 3 1 15,3 2 0-15,-3 1 0 0,0 2 0 16,0-2 2-16,0-1-1 16,0 3-1-1,0-2 1-15,0 2-1 0,2 3 2 16,-2-8 3-16,3 2-4 16,-3-2-1-16,-3 6 0 15,0-4 0-15,0 1-3 16,0-1 2-16,3 1 1 15,0-1 2-15,0 1-3 16,2-1 0-16,1-2 1 16,0 3 0-16,0-1 0 15,0 1 2-15,3-1-1 16,-3 4 2-16,0-6-4 0,0-3-2 16,-1 5 2-1,4 3 0-15,0-2 1 0,0-3 2 16,0 2-1-16,0 1-1 15,-3 2 1-15,2 0 1 16,1 1-3-16,0-4 0 16,3-2 1-16,0 3 2 15,0-1-1-15,-3 1 2 16,-1 2-4-16,4-11 0 16,0 1 1-16,0 5 0 15,0 0 2-15,0 0 1 16,-1 0-1-16,-2 2-2 15,0 3 3-15,3 1 0 16,3-1-1-16,-3 0-2 0,2 0 1 16,-2-2 1-16,3-1-3 15,-3-2 0-15,-3 3 1 16,6-6 0-16,-1 0 0 16,-2 0 0-16,-3 3 0 15,0 3 0-15,3-1 0 16,-3 1 0-16,0-1 0 15,2 4 0-15,1 1 0 16,0-1 2-16,0-4-1 16,-3 3 2-16,0 1-2 15,-1-1 2-15,4 0-4 16,-3 3 0-16,3-3 1 16,-3-3 0-16,0-2-3 15,0 0 2-15,-4 5 1 0,4 3 2 16,-3 0-1-16,-3 0-1 15,0 0 1-15,6 2 1 16,-3 1-3-16,3 2 0 16,-4 0 1-16,1-5 2 15,3-6-3-15,0 6 0 16,0 3 1-16,0-1 0 16,0 1 0-16,-1-1 0 15,-2 1 0-15,0 2 2 16,0 0-3-16,0-5 0 15,-3-6 1-15,0 6 2 0,3 0-3 16,0 2 0 0,-1-2 1-16,1 0 2 0,3 0-3 15,-3 0 0-15,3 0 1 16,-3 2 0-16,0 1 0 16,3 2 0-16,-4-3 0 15,4 1 0-15,0-1 0 16,0 1 0-16,0 2 0 15,-3 0 0-15,0 0 0 16,0-3 0-16,-1 4 0 16,1-9 2-16,0 3-1 15,3-3-1-15,0 3-2 16,0-3 1-16,-3 5 1 16,0 1 0-16,-1-1-3 15,1 1 0-15,0 2 4 16,0 0 3-16,0 0-3 0,0 0-1 15,0 3 0-15,0 0 0 16,0 2 0-16,-1 1 2 16,-2-1-3-16,0 0 0 15,0 1 1-15,0-3 2 16,0 2-3-16,0 0 0 16,0 1 1-16,0-1 0 15,0 1 0-15,2-1 2 16,-2-2-1-16,0 2-1 15,0 1 1-15,-3-1-1 16,3 1 0-16,-3-1 0 0,0 3-3 16,3-8 2-16,0 3 1 15,0-3 2-15,-1 0-3 16,1 3 0-16,0-3 1 16,0 5 2-16,0 1-3 15,0-1 0-15,0 1 1 16,0-1 0-16,0 1 0 15,-3-1 2-15,0 3-1 16,2-3-1-16,7 1 1 16,-6-1 1-16,0 3-1 15,0-2-1-15,0 2 1 16,0 0-1-16,-3 0-3 16,0 0 2-16,3 0 1 15,0 3 2-15,-4-1-3 16,1-1 0-16,0 1 1 15,0 1 0-15,0-3 0 16,0 3 0-16,6-6 0 0,-3 1 0 16,3-1-3-16,-3 3 2 15,0-3 1-15,-3 4 2 16,-1-1-3-16,1-3 0 16,3 3 1-16,0 0 2 15,0-2-3-15,0-1 0 16,0 0 1-16,3 1 2 15,-3 2-1-15,3-8 2 16,-1 3-4-16,1-3 0 16,-3 3-1-16,0-1 0 15,0 4 2-15,0-1 2 0,0-2-3 16,3 5 0-16,-3 0 1 16,0-2 2-16,-1-1-1 15,4 0-1-15,-3 1 1 16,0-1-1-16,3-2 2 15,0 0 1-15,0 0-4 16,0-1-1-16,3 4 1 16,2 2 2-16,-2 0-2 15,0-3-2-15,3 3 2 16,0-5 2-16,0-3 0 16,2 3 2-16,1 0-4 15,3 0 0-15,-3-1-1 16,0 4 0-16,5-4 4 0,-2 1 1 15,0 0-4 1,0 2-1-16,0-2 1 16,-4 0 2-16,1 2 0 15,0-4-1-15,0-4-2 0,-3 3 1 16,0 3 1-16,-1 0 0 16,1-1 0-16,0 4 2 15,0-3-3-15,3 2 0 16,-1 0 1-16,-2 1 2 15,0-1-1-15,0 1-1 16,3-1 1-16,0 3-1 16,-4 0-3-16,1 3 2 15,0-3 1-15,0 3 0 0,0-1 0 16,0 1 0-16,-1 0 0 16,4 0 0-16,-3-1 0 15,3 1 2-15,-3 0-1 16,0-1 2-16,-1 1-4 15,4 2 0-15,0 1-1 16,0-1 0-16,-3 1 2 16,0-1 0-16,-1 0 0 15,4 1 0-15,-3-1 0 16,0 0 2-16,0-2-3 16,0 5 0-16,-1-3 1 15,1-2 0-15,0 2 2 16,3 1 1-16,0-1-4 15,-3 0 1-15,-1 1-2 0,1 2 0 16,3-3 2-16,0 3 0 16,0 0 0-16,-1 0 0 15,-2 0-3-15,0-2 2 16,0 2 1-16,0 0 2 16,3 0-1-16,-4 0 2 15,1-6-4-15,0 4 0 16,-3 2 1-16,3-6 0 15,-3 4 0-15,0 4 0 16,-1 1-3-16,1 0 2 16,0-9 1-16,0 4 2 15,-3-4-1-15,-3 4-1 0,0 2 1 16,-3-3 1-16,0 0-3 16,-4 3-2-16,1-2 4 15,0 2 1-15,-3-3 0 16,0 1-2-16,0-1 1 15,-3 3-1-15,0 0 0 16,0-3 0-16,-3 1-5 16,0-1 1-16,-3-2 4 15,-6-1 4-15,-2-2-3 16,-1 3-3-16,0-5 1 16,-3 2 2-16,0 0 0 15,0 0-1-15,0 2 1 16,1-2-1-16,-1-2-3 15,0 5 2-15,-3-1 1 0,6 4 2 16,3-1-1 0,3 0-1-16,0 1-2 0,3 2 1 15,3-3-1-15,0 3-2 16,3 0 0-16,9 5 0 16,3 1 3-16,3 2 0 15,3 2 1-15,6 1 0 16,0-3 0-16,-1 2 2 15,7 1-6-15,-3-1 1 16,0-2 1-16,-3 8 3 16,-4-5 0-16,-2-1-1 15,-3-2 1-15,-6 0-1 16,-3 0 0-16,-6 0 0 0,-6-3 2 16,-3 1 3-16,-3 2-7 15,-3-3 0-15,-5 0 2 16,-1 3 4-16,-3 3-3 15,0-1-1-15,3 1-9 16,0 0-2-16,4-1-14 16,-1 1-4-16,6-1-20 15,-6 4-9-15,3-1-49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2:52:26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13550 14425 160 0,'-22'4'63'0,"18"0"-34"0,-5-4-10 0,5 4 23 15,0-4-3-15,-1 0-1 16,1 0-10-16,0 0-3 15,4 0-14-15,-5 3 0 0,5-3 2 16,0 0-5-16,9 0 0 0,8 0 0 16,5 0 0-16,16 0 0 15,10-3 0-15,17 3 0 16,12 0 0-16,22 0-4 16,18 0-3-16,12 0 0 15,13 0-1-15,13 3 0 16,0-3 0-16,0 0 2 15,5 0 3-15,4 0 0 16,-5 0 0-16,-8 0-3 16,0 0-2-16,-9 0 1 15,-13 4-1-15,-13-4-3 16,-12 4 0-16,-9 0 8 16,-18-4 6-16,-12 0-1 15,-14 0 2-15,-7 4-5 0,-10-4-2 16,-12 0 2-16,-5 0 2 15,-4 0-2-15,-9-4 1 16,-13 0-7-16,-12 0-1 16,-9 0 0-16,-5 1 0 15,-8-5-3-15,-17 4 2 16,-13-4-1-16,-14 1 0 16,-16 3 2-16,-18-4 0 15,-12 1 0-15,-9 3 0 16,-9 0 0-16,4 0 0 15,-8 0 0-15,0 1 2 16,-9 3-1-16,5 0-1 16,12 3-2-16,5-3 1 0,22 0 3 15,12 4 1-15,9 4-4 16,17 0 1-16,9-1 0 16,17-3 0-16,8 0 0 15,14 0 0-15,4 3-5 16,8 1 1-16,0-4 2 15,5 0 1-15,0 3-6 16,0 1-3-16,4 0 3 16,0-1 2-16,4-3-2 15,1 4 0-15,3-4-3 16,1-1 1-16,4 5 3 16,0-8 3-16,13 4 0 0,8 0 1 15,14-4 4-15,12 0 1 16,22 0-4-1,22 0-1-15,21-4 1 0,26 0 2 16,34 4-2-16,18-4 0 16,4 0 1-16,12 4 2 15,1 0-3-15,-9 0 0 16,-4 0 1-16,-4 4 2 16,-18 0-1-16,-12-4 2 15,-14 0-4-15,-21 12 0 16,-17-12 1-16,-22 0 0 15,-21 0-33-15,-18-4-15 16</inkml:trace>
  <inkml:trace contextRef="#ctx0" brushRef="#br0" timeOffset="22985.9397">4828 16792 176 0,'-25'-30'68'0,"20"30"-36"0,1 0-13 0,4 0 23 15,0 0-6-15,0 0 2 16,9 0-16-16,8 3-5 0,17 1-10 16,18 0-1-16,17-4 4 0,30 0-4 15,13 0-1-15,26 0 0 16,8-4 1-16,22 0-1 16,5 1 0-16,3-5-1 15,14 0 0-15,-13 4-5 16,-5-3 1-16,-8-1 0 15,-5 0 0-15,-17 5-3 16,-25 3 2-16,-18 0 3 16,-22 0 1-16,-16 0 1 15,-18 0 0-15,-22 0 2 16,-25 3-3 0,-30 1 0-16,-27 8-1 15,-21-1-2-15,-12 1-2 0,-31 7 1 16,-18 4-1-1,-12 4 0-15,-13-4 0 0,-13 0 0 16,5 0 2-16,16-8 0 16,5-7-3-16,17-1 2 15,22-7 3-15,25 0 1 16,22 0-4-16,26-4-1 16,35-3-2-16,29-5 3 15,35-3-2-15,39-4-1 16,47 0-13-16,44-1-6 15,29 17-112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00:14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6848 13039 156 0,'0'-6'60'0,"0"6"-32"0,0-2-20 16,0 2 18-16,0 0-4 16,0 0-1-16,0 0-7 15,0 0-1-15,0 0-8 16,0 0-1-16,0 0 2 0,3 2 1 16,0 4 1-16,0 4 0 15,-3 9 0-15,0 13 2 16,0-1 4-16,-3 4-4 15,0-1 2-15,3 0-9 16,0-2-2-16,0 0 1 0,0-6 3 16,0-2-2-16,-3-5 0 15,3-3-1-15,0-3-2 16,-3-3 3-16,0 1 2 16,0-3-2-16,3-3 0 15,-3 1 3-15,3-4 3 16,0 1 2-16,-3-3 1 15,3 0-6-15,0 0-4 16,0-3 1-16,0-2 2 16,0 0-2-16,0-9 0 15,0 1-3-15,3 0-3 16,0 0 2-16,0-1 2 16,0 1-2-16,3 3 0 15,0-1-1-15,9 0 0 0,0 1 2 16,0 2 0-16,2 3-3 15,1 2 0-15,0 6-3 16,3 5 1-16,-3 0 3 16,3 2 1-16,-6 6 1 15,-4 0 0-15,1 0 0 16,0-3 2-16,-9 0 1 16,-3-2 3-16,0-1-1 15,-3 1 0-15,0-3-1 16,-3 0 2-16,-6-3-3 0,-2-2-2 15,-4-3-3-15,-9 0-1 16,3-3-12-16,3 0-5 16,0 1-14-16,7-1-6 15,2 1 17-15,0 2 8 16,6 0-17-16,3 0-8 16,9-3-19-1,6-2-46-15,5-1 20 16</inkml:trace>
  <inkml:trace contextRef="#ctx0" brushRef="#br0" timeOffset="1">7214 13314 140 0,'-6'0'55'0,"3"2"-30"0,0-2-12 15,0 3 19-15,0 2-5 16,-3 1-1-16,0 2-12 16,0 5-6-16,0 3-5 15,3 0 0-15,0 0 0 0,0-1-4 16,3 1-1-16,3 0 3 15,3-3 1-15,3 1 6 0,6-6 3 16,0-3-2-16,3-5 2 16,0-3 0-16,-3-2 1 15,3-3-2-15,-4-3-1 16,-2 1-1-16,-9-3 2 16,-3-3 1-16,-3 0 1 15,-3 0-4-15,-3 3 0 16,1 2-5-16,-4 3-2 15,0 3-5-15,0 0 0 16,3-1-9-16,0 4-4 16,3-1-18-16,3 0-5 15,3 1-12-15,6 2-3 16,3-3-34-16</inkml:trace>
  <inkml:trace contextRef="#ctx0" brushRef="#br0" timeOffset="2">7411 13287 200 0,'0'6'74'0,"5"-6"-40"0,-10 2-33 16,2 1 16-16,-3 2-7 15,-3 3 2-15,-6 3-7 16,0 7-3-16,3 1-1 16,3-1-1-16,3 1 2 0,9-1-6 15,3 1 1-15,6-3 5 16,6-3 4-16,3-2 5 15,2-6 4-15,1-5-4 0,0-5-1 16,-3-3 0-16,3 0 1 16,-6-6 1-16,-9-4 2 15,-4 2-1-15,-8-2 0 16,-5-1-3-16,-1 1-1 16,-3 2-5-16,-3 2-3 15,3 4-7-15,-3 2-1 16,6 0-8-16,0 3-3 15,0-1-23-15,6 4-9 16,3-4-12-16,3 1-3 16,9-3-18-1</inkml:trace>
  <inkml:trace contextRef="#ctx0" brushRef="#br0" timeOffset="3">7604 13078 196 0,'0'-2'74'0,"3"4"-40"0,0 1-33 16,0 2 14-16,0 3 3 16,0 11 6-16,0 7-4 15,0 6 0-15,0 2-11 16,0 11-1-16,-3-5-1 0,0-6-3 16,0 1-1-16,3-3-1 15,0-6-2-15,3-2-2 16,0-6-1-16,3-4-60 15,0-9-25-15,-1-2-13 16</inkml:trace>
  <inkml:trace contextRef="#ctx0" brushRef="#br0" timeOffset="4">7741 13380 220 0,'0'-3'82'0,"3"6"-44"0,6-16-44 0,-3 18 14 15,3-2 6-15,6-1 6 16,-1-4-8-16,4-1-4 16,-6 0 3-1,6 1-6-15,3-4 0 16,-3-1-1-16,-6-1 2 16,0-3-3-16,-9 0 0 0,0 1 3 15,-9 2 3 1,-3 0-2-16,-6 3-2 0,-6 2-2 15,0 3 0-15,0 5-4 16,0 3-2 0,1 0 2-16,5 3 0 0,3 7-2 15,3-2 2-15,3 0-1 16,6 0 0-16,6 0 2 16,3 0 2-16,12-3-3 15,2 0-2-15,1-2-29 16,3-6-12-16,3-2-70 15</inkml:trace>
  <inkml:trace contextRef="#ctx0" brushRef="#br0" timeOffset="5">8131 13274 252 0,'-21'-10'96'0,"15"10"-52"0,-9 0-40 0,9 2 21 16,0 1-14-16,-6 5-3 15,-5 2-5-15,2 4 0 16,-3 1-2-16,3 4-3 0,3 0 1 16,6 2-1-16,3-3-2 15,6-2 0-15,6 0 0 16,3-3 5-16,0-2 1 16,0-6 0-16,3-5-2 15,-1-3 1-15,-2 1 1 16,0-4-1-16,-3-4 2 0,-3-1 2 15,-3-2 2-15,0 0-1 16,-3 2 1-16,0 3-4 16,0 3 0-16,0 2-3 15,0 6-3-15,0 2-1 16,-3 6 0-16,3 0 0 16,0-1 3-16,3 1 0 15,3-1 3-15,0-2-10 16,3 0-2-16,0-3-35 15,3-2-13-15,3-6-49 16</inkml:trace>
  <inkml:trace contextRef="#ctx0" brushRef="#br0" timeOffset="6">8277 13322 184 0,'-15'0'71'0,"30"0"-38"0,-6 2-36 0,-6 4 11 16,0 2 9-16,3 2 8 15,-3 3 1-15,-1 1-1 16,1-1-13-16,0-2-3 0,0-1-2 16,0-2-1-16,-3 0 1 15,0-3 7-15,0-5 5 16,3 0-5-16,3-2-1 16,0-4-7-16,3-4-2 15,3-6-2-15,0-3-2 16,6 1-2-16,3 2-1 0,3 5-3 15,-4 6 1-15,1 5 5 16,0 5 2-16,-3 6 0 16,0 5-2-16,-3 0 3 15,-3 0 2-15,-1-1 0 16,-2 1 0-16,3 0-28 16,0 0-11-16,0-5-98 15</inkml:trace>
  <inkml:trace contextRef="#ctx0" brushRef="#br0" timeOffset="7">8795 13454 220 0,'-15'0'82'0,"15"0"-44"0,-3 0-38 15,3 0 16-15,0 0-7 16,6 0 2-16,0-3 3 16,6 1 3-16,5-4-9 15,7-1 2-15,6-9 3 0,9 0-3 0,5-3 0 16,10 1-4-16,5-1 1 16,1 3 0-16,11 0 1 15,4 3-7-15,5 0 0 16,7 8-1-16,-4 2 2 15,-3 8 1-15,1 3 3 16,-4 8-1-16,-3 3 2 16,1 2 0-16,-10 3 1 15,-8 2 2-15,-10 1 4 16,-8-4-2-16,3-1 3 16,-12-4-4-16,-7-2-1 15,-2-5-4-15,-6-1-1 16,-6-2-3-16,0-3-2 0,-3-2-30 15,0-6-13-15,0-2-55 16,6-3-23-16</inkml:trace>
  <inkml:trace contextRef="#ctx0" brushRef="#br0" timeOffset="8">10334 13367 160 0,'-3'-19'63'0,"3"19"-34"0,0-2-12 0,0 2 22 16,0-3-9-16,0 0 0 16,0 1-6-16,0 2-3 15,0 0-11-15,0 0-4 0,0 5 0 16,0 6-8-16,0 2 0 15,0 0 0-15,-3 3 3 16,0 5 2-16,3 3 3 16,0 2-3-16,0-2-2 15,0 0 4-15,0 2 1 16,0 1 2-16,0-3 0 16,0-3-4-16,0-5-1 15,0-3-1-15,-3 0-2 16,3-5 3-16,-3-3 2 0,0 1 7 15,-3-6 2-15,-3-3-3 16,-3-5-1-16,0 0 0 16,-6-2 4-16,-3 2-6 15,0 0-2-15,4 2-8 16,-4 4-1-16,0 4 1 16,0 1 1-16,6 8-39 15,6-1-15-15,9 1-90 16</inkml:trace>
  <inkml:trace contextRef="#ctx0" brushRef="#br0" timeOffset="9">8711 13544 168 0,'-9'-3'66'0,"15"6"-36"0,-9-6-22 0,3 3 16 16,0 0-3-16,0 0-1 15</inkml:trace>
  <inkml:trace contextRef="#ctx0" brushRef="#br0" timeOffset="10">8711 13541 355 0,'12'0'13'0,"0"-2"-3"0,3-1-6 16,3-2-3-1,3 0 2-15,2-1 2 16,1 1 0-16,3 0 0 0,0-1-1 15,0-2 2-15,2 3-3 16,4 0 0-16,0 2-1 16,0 1 1-16,-1 2-2 15,1 2-1-15,0 3-2 16,0 3-1-16,-4 0 4 16,1 3 1-16,0 0 2 15,0-1 2-15,-4 1-3 16,-2 2 0-16,0 3-1 15,-3 5 1-15,0-3-2 16,0 1 2-16,-4 0 0 0,1-1 1 16,-3 3 0-16,0-2 0 15,0-1-2-15,0 6-2 16,0-3 5-16,0-2 1 16,-3-1-2-16,-1-2-3 15,1 3 2-15,-3 2 0 16,0 0-1-16,0 3 1 15,3 2-2-15,-9-2 2 16,0 0 0-16,0 2 1 16,3 1-2-16,-3-1 1 15,0 3-2-15,0 0-1 16,0 1 3-16,0-4 2 16,3-5-2-16,-3 0 0 15,3 1 1-15,0 4 0 0,3 6-2 16,-1 2 1-16,7 6-4 15,0 0 0-15,0-3 1 16,0-3 0-16,3-2 2 16,0-3 3-16,0 0-4 15,-1 3-3-15,-2-6 3 16,0-2 3-16,0-3-6 16,0 0 0-16,0 0 2 15,0-2 4-15,-3-3-3 16,0 0-3-16,-3-3 3 15,-1-2 3-15,-2-4-3 16,0 1-3-16,-3-5-17 0,-3-3-5 16,0 0-34-16,0 0-15 15,0 5-48 1</inkml:trace>
  <inkml:trace contextRef="#ctx0" brushRef="#br0" timeOffset="11">9967 14674 212 0,'-3'-3'82'0,"3"8"-44"0,0-5-42 15,0 0 13-15,3 11 1 16,0 2 6-16,0 0 1 16,0 3 1-16,0 3-9 15,0 2-1-15,0 3 2 0,0 0-6 16,0-3-2-16,0-3-1 16,0-2 1-16,0-3 1 15,0-2 1-15,0-3-2 16,-3 0 1-16,0-3-2 15,-3-2 2-15,-3-3 0 16,-3 0 1-16,-3-5 0 16,-3-1 0-16,1-2 4 15,-1 0 5-15,-3-2 4 16,-3 2 2-16,0 0-4 16,0 0-1-16,3 3-11 0,4-1-3 15,2 4-6-15,3-1 1 16,3 0-26-16,3 3-9 15,3 0-57-15,3 6-23 16,-3-6 19 0</inkml:trace>
  <inkml:trace contextRef="#ctx0" brushRef="#br0" timeOffset="12">6702 18344 152 0,'-3'-6'57'0,"3"12"-30"0,0-1-27 0,0-2 10 0,0 10 2 15,0 0 5-15,0 5-5 16,0 1-2-16,0 2-5 16,0-2 1-16,0 7 3 0,0-7-5 15,0-1 0-15,0-5 2 16,0-5 3-16,0 0 7 16,0-2 2-16,0-12 4 15,0-2-12 1,0-5-3-16,3 0-5 15,3-6-2-15,3-2 1 16,0 3 1-16,0-1-1 16,0 3-1-16,3 3-2 15,0 2-1-15,-1 9 2 0,1 2 0 16,0 2 1-16,0 12 0 16,0-1-5-16,-3 0 1 15,0 0 6-15,-3 6 4 16,0-1-3-16,0 4-2 15,-3-9 2 1,0 0-31-16,3 0-13 16,0-7-142-1,9-12 90 1</inkml:trace>
  <inkml:trace contextRef="#ctx0" brushRef="#br0" timeOffset="13">7006 18370 192 0,'0'5'71'0,"0"-2"-38"0,-9 13-39 15,9-8 12-15,0 10-4 16,0-2 1-16,3 8 1 16,6-3 0-16,-3 6-2 15,3-9-2-15,-1-5 1 0,4 1 1 16,0-6 1-16,3-3 1 15,-3-5 2-15,0-5-1 16,-3-9 0-16,0 1-3 16,-3 0-2-16,0 0 1 0,-3-6-1 15,0 6-3-15,-3 0 2 16,0-1 5-16,0 6 5 16,0 3-5-16,0 5-2 15,0 0-4-15,0 5-1 16,3 9 2-16,0-6 2 15,0 10 0-15,3 1-1 16,0 2 1-16,0-8-1 16,2 0-25-16,1 1-8 15,0-9-56 1</inkml:trace>
  <inkml:trace contextRef="#ctx0" brushRef="#br0" timeOffset="14">7262 18378 184 0,'0'5'68'0,"3"1"-36"0,0 12-40 16,0-10 12-16,0 5 2 16,-3 0 4-16,3 1-1 15,0-1 2-15,0 0-6 16,-3 0-3-16,3-2-1 0,-3-3-1 15,0-3 2-15,0-2 1 16,0-6 1 0,0-2-2-16,0-3-2 15,2-3 1-15,1-2-4 16,0 5 0-16,3-2 4 16,0-4 1-16,3 12-5 0,-3-4 0 15,3 6 1-15,0 0 1 16,-3 8 3-16,6 3 3 15,-3-3-4-15,0 5-1 16,-3-8 0-16,0 3 2 16,-3-2-1-16,3-6-1 15,0 0 1-15,0-6 1 16,-1-2-8-16,1-2-3 16,0 2 5-16,3-5 1 15,0 5 0-15,-3 2 0 16,0 1 2-16,3 10 2 15,-3 3-2-15,3 3 0 0,-3-3 3 16,0 5 3-16,-3 6 0 16,3-6 2-16,-3 5-4 15,0-4 0-15,-3-6-10 16,3 0-3-16,0-3-28 16,-3-5-13-16,3 0-24 15</inkml:trace>
  <inkml:trace contextRef="#ctx0" brushRef="#br0" timeOffset="15">7592 18232 192 0,'0'-5'74'0,"3"10"-40"0,0 3-38 15,0-2 13-15,0 7 1 0,0 8 4 16,3-2-1-16,-3 7 2 15,0 1-8-15,3 4-4 0,-3-4-2 16,0-9-1-16,0 3 2 16,0-2-1-16,-3-6-1 15,0 0 3-15,0-7 2 16,0 2-2-16,0-16 0 16,0 2-1-1,0-7 1-15,3 5 0 16,3-5-4-16,0 0-1 15,3 2-4-15,2 3 1 0,4 3 3 16,0 10 3-16,0 3 0 16,-3 3 2-16,0-3 2 15,-3 10 4-15,-6 3-2 16,-3-2-2-16,0 2 0 16,-6-8-1-16,0 1-2 15,-3-4 1-15,-3-2-18 16,-3-8-4-16,0 5-13 15,3-5-3-15,1-5-16 16,2-3-8-16,0-10-15 16</inkml:trace>
  <inkml:trace contextRef="#ctx0" brushRef="#br0" timeOffset="16">7750 18441 176 0,'21'8'66'0,"0"3"-36"0,5 2-26 15,-14-10 13-15,0 2-2 0,6 0 1 16,0-5-6-16,0 0-4 16,0 0-3-16,-1-5 4 0,1-3 3 15,-3-2-1-15,-9-4 0 16,-3 6-5-16,-3-5-3 16,-3 5 0-16,-6-2 1 15,0 2-1-15,-6 2-1 16,0 4 5-16,-5 2 4 0,2 2-5 15,0 12 0 1,3-1-2-16,3 0 1 0,3 0-2 16,6 6-1-16,9-1 1 15,3 4 1-15,3-4-3 16,6-5 0-16,0 1-8 16,0-9-2-16,5-2-21 15,1-11-6-15,-3-6-21 16,-3 1-47-1,-3 0 15-15</inkml:trace>
  <inkml:trace contextRef="#ctx0" brushRef="#br0" timeOffset="17">8050 18423 184 0,'-2'0'68'0,"2"0"-36"0,2 5-40 16,-2 1 12-16,3 1 9 0,0 1 6 16,3 6-3-16,0 9-1 15,0-1-9 1,-3-4-2-16,0-5 0 0,0 1 9 0,0-1 3 15,-3-5 4-15,0-3 2 16,0-5-1-16,0-8-1 16,0-10-8-16,3-1-5 15,3-2-4-15,0 2-3 16,6-2 1-16,3-3 1 16,6 3-6-16,3 3 1 15,2 4-10-15,1 7-2 16,0 1-67-16,6 1-30 15,-7 5 8 1</inkml:trace>
  <inkml:trace contextRef="#ctx0" brushRef="#br0" timeOffset="18">8530 18455 160 0,'0'0'60'0,"3"5"-32"0,6-2-35 16,-3-3 10-16,5 5 3 15,7-5 4-15,3 0 1 16,6 0 1-16,6 0-6 16,5 0-4-16,4 0 1 0,6-5 2 15,-4-3 4-15,4-6 0 0,3 1 2 16,-4-5-6-16,4-3-1 15,-4-3 2-15,-5-3 3 16,-3-7 5-16,-3-3 3 16,-7-5-5-16,-2-3 1 15,-6-6-4-15,3 4 0 16,-6 2-1-16,-4-6 0 16,-8-2-2-16,-3 8 1 15,-3-2 0-15,3-3 3 16,6 2-3-16,-3 0-2 15,0-2-2-15,6 5 0 16,-3 0 0-16,0 3 3 16,0-1-3-16,3 4-2 0,3-1 2 15,3-8 0-15,2 3-4 16,4 0-1 0,0 8 1-16,0 0 0 0,0 3 1 15,2 5 0-15,1 2 0 16,-3 4 0-16,-6 9 0 15,-3 1 2-15,-3 0 1 16,-3 5 1-16,-3 0-2 16,-1 3 1-16,-2-1-2 15,0 1-1-15,-3 3-2 16,0-4 1-16,0 6 1 16,0-2 2-16,0-1-10 15,-3 3-4-15,-2-3 1 16,-1 3 4-16,-3 0 4 0,-3 3 2 15,-3 0 1-15,3-1 0 16,-3-2-3-16,3 6 2 16,0-4 1-16,3-2 2 15,3 0-3-15,9-2-2 16,6-4 2 0,9-2 0-16,3-2 1 15,3-3-3-15,0-1 2 16,-4 1 1-16,1 8 0 15,-3-3 2-15,-3 8 1 16,-3 10-1-16,0-2-2 16,-9 0 3-16,3 6 2 15,-3 4-4-15,-3-5-1 0,0 8-24 16,3-2-10-16,-3-1-77 16,9 1-48-1,-9-3 69-15</inkml:trace>
  <inkml:trace contextRef="#ctx0" brushRef="#br0" timeOffset="19">8551 18481 108 0,'-3'-5'41'0,"3"5"-22"0,-3 0-20 0,3 0 9 16,0 0 8-16,0 0 7 15,0 0-1-15,0 0-1 16,0 0-14-16,0 0-6 16,0 0-1-16,6 0-1 0,-1 5 1 15,4-5 4-15,6 5 2 16,0-5-2-16,0 3-1 15,3 2 3-15,3 1 1 16,6 2-1-16,2-3-1 16,1 0-3-16,3-2-2 15,3 2 7-15,-1 3 5 0,4-8-4 16,3 0-2-16,2 0 3 16,1 0 2-16,6 0-6 15,-1 0-1-15,1-3 0 16,2-2 0-16,-2 0 0 15,-3-3 0-15,-1 3 2 16,4-3 3-16,-10-3-4 16,7 3-1-16,-3-5-2 15,-4-6 1-15,-2 4 2 16,-3-4 4-16,0 0-4 16,-4 6-3-16,-2 0-1 15,-6-5-1-15,-3 4 0 16,-3-7 0-16,-4 3 2 15,1 4 3-15,-3-4 0 16,0 2 0-16,0-3-3 0,0 1-2 16,0 5 1-16,-3-1-1 15,0 1-3-15,0 5 2 16,-3-2-1-16,0 7 0 16,-3-2 2-16,-1-1 2 15,1 4-3-15,0-3 0 16,0 5 1-16,0-6 2 15,0-2-1-15,0 3-1 16,0 2 1-16,0-2 1 16,0-3-3-16,0 6-2 15,0-6 4-15,-3 2 1 16,0 6 0-16,0-8-2 0,-3 8 3 16,0-5 0-16,-3 5-1 15,-3 0-2-15,-3 5 1 16,-2 3 1-16,-1 6 1 15,-3-4 1-15,-3-2-2 16,3 3-2-16,0-3 1 16,3-1-1-16,4 4 0 15,2-8 0-15,0 2 0 16,3 0 2-16,3-5-6 16,3 0 1-16,3-5 1 15,6 5 3-15,3-5 0 16,-1-3 2-16,4 0-4 15,0-3 0-15,0-2 1 16,0 0 0-16,0 8 0 16,0-3 0-16,0 13 0 0,-3 3 0 15,-1 2 0-15,1 4 2 16,-3-1 1-16,0 3 3 16,-3-3-5-16,0 5-1 15,0-4 2-15,-3-1-1 16,0 0-1-1,3 6-43-15,0-11-21 16,6 2-59 0</inkml:trace>
  <inkml:trace contextRef="#ctx0" brushRef="#br0" timeOffset="20">15840 17933 164 0,'0'-7'63'0,"0"7"-34"0,0 0-14 16,0 0 20-16,0 0-6 16,0 0 0-16,-3 7-12 15,0 7-3-15,-3 4-8 16,0 9-2-16,-3 10 2 0,-3-3 1 16,-2 6 3-16,-1-1-5 15,3 1-3-15,0-8-1 16,3-6-1-16,3 1 2 15,0-9 1-15,3-4 1 16,-3-1 2-16,3-8-1 0,0 3 0 16,0-3-1-16,0-5 2 15,3 0-3-15,0 0-2 16,0 0 0 0,0-13-1-16,3-5-3 0,6-1 2 15,3-7 1-15,0-1 0 16,0-2 2-16,-3-8 1 15,0-3-4-15,0 3-1 16,0 3 3-16,-1 7 1 16,-2 1 2-16,0 2 0 15,0 11-2-15,0 0 1 0,0 5-2 16,3 2-1-16,0 6 5 16,3 11 1-16,0 5 0 15,3 24 1-15,0-3-4 16,-3 2 0-16,-1 6-1 15,7-5 1-15,3 0-2 16,-3-9 2-16,-3-4-2 16,-3-1 2-16,-3-7-4 15,0-6 0-15,0 0-15 16,-6-5-4-16,-3-8-21 16,-6 0-9-16,-9-2-37 15,0-9-55 1,-3-10 41-16</inkml:trace>
  <inkml:trace contextRef="#ctx0" brushRef="#br0" timeOffset="21">15769 18201 272 0,'-18'0'101'0,"18"-3"-54"0,0 3-46 0,0 0 24 16,9-5-13-1,3-1-3-15,3 1-1 16,2-3-5-16,7 3-4 0,3 5-2 15,6 0-20-15,5 0-8 16,1 0-92 0</inkml:trace>
  <inkml:trace contextRef="#ctx0" brushRef="#br0" timeOffset="22">16206 17926 260 0,'-6'5'99'0,"6"-3"-54"0,-12 17-50 15,9-11 15-15,3 10-2 16,0 14 3-16,0 3-4 15,-3 4-2-15,3-2-2 16,0 3-3-16,0 0 1 0,0-9-1 16,0-4 2-16,0-6-6 0,0-2 1 15,-3-6-28-15,3 0-11 16,-3-8-19-16,3-5-5 16</inkml:trace>
  <inkml:trace contextRef="#ctx0" brushRef="#br0" timeOffset="23">16168 17952 220 0,'0'-13'82'0,"-3"13"-44"0,6 0-33 16,-3 0 19-16,8 0-6 15,-2 8-1-15,3-3-3 16,3 8 1-16,0 0-8 15,3 19-2-15,0-5-1 0,3 4 0 16,0-1 0-16,0-7-5 16,-1 4-1-16,1-1 3 15,-3-7 1-15,0-6 2 16,3-5 0 0,-3 3 0-16,-3-9 6 15,-3-2 4-15,5 0-1 16,1-2 0-16,-3-12-5 15,-3-4-3-15,0-1-2 16,-3-7 0-16,0-1-2 16,-3-4-1-16,0 4 1 0,0 1 1 15,0 4-3-15,-3 4 0 16,0-1-6-16,0 12 0 16,0-4-35-16,0 8-14 15,0 3-29-15,0 0-11 16,6 3 2-1</inkml:trace>
  <inkml:trace contextRef="#ctx0" brushRef="#br0" timeOffset="24">16587 17947 212 0,'-3'0'79'0,"6"10"-42"0,-3 6-39 0,3-3 14 0,0 3 7 16,0 11 5-16,0-1-6 16,0 1 0-16,0-1-11 15,0 1-4-15,-3-1-2 0,3 0-4 16,-3-2 2-16,3-8-37 16,-3-3-14-16,3-7-53 15</inkml:trace>
  <inkml:trace contextRef="#ctx0" brushRef="#br0" timeOffset="25">16566 18018 212 0,'-11'-3'79'0,"11"3"-42"0,-3-5-30 0,3 5 18 15,0-5-9-15,5 2-1 16,4-2-3-16,3-3 0 16,0-3-6-16,9 6-4 0,3-3 1 0,0 3-2 15,2 5 2-15,4 5 0 16,0 8 3-16,0 11 3 15,0 5 2-15,-1-2-1 16,-11 5 1-16,-6-6 3 16,-12-2 1-16,-3-3 0 15,-9 5 1-15,-6-7-6 16,-5 0-2-16,-1-6-9 16,-12-5-1-16,0-3-38 15,1-5-13-15,8 0-74 16,-3 0-47-1,6-5 78-15</inkml:trace>
  <inkml:trace contextRef="#ctx0" brushRef="#br0" timeOffset="26">10119 18161 124 0,'0'0'49'0,"-3"-5"-26"0,6 5-14 16,-3 0 14-16,0 0-9 15,0 0-1-15,0 0-7 16,0 0-2-16,0 0-2 0,6 0-2 15,0 0 3-15,0 5-2 0,0-5-1 16,6 5 1-16,0-2-1 16,0 2 0-16,3 1 0 15,-1-4-3-15,7 3 0 16,0-5 4-16,0 0 1 16,3 0-3-16,0 6 1 15,2-6 0-15,1 0 0 16,0 0 0-16,3 0 0 15,5 5 0-15,-2-2 0 16,0-3 2-16,0 0 3 16,-4 0-4-16,13 0-1 0,-6 0 0 15,0 0 2-15,2-3-1 16,1-2-1-16,0 5 1 16,5-6-1-16,-2 6 0 15,0 0 0-15,-4 0 0 16,1 0 2-16,6 0-1 15,-4-5-1-15,4 5 1 16,0-2-1-16,-1 2 2 16,10-6 1-16,-4 6-4 15,1-5 1-15,-3 5 0 16,5-3 2-16,-2-2-3 16,-1 5 0-16,1-5 1 15,3 5 0-15,2 0 2 0,-2 0 1 16,-1-3-1-16,7 3-2 15,-7-5 1 1,4 5-1-16,0-6-3 0,2 6 0 16,4-2 4-16,-4-3 3 15,4 5-3-15,-1-6-1 16,1 6 0-16,-1-8 2 16,1 8-3-16,-1 0-2 15,1 0 2-15,-4 0 0 16,10 0 1-16,-4 0 0 15,1 0 2-15,5 0 1 0,-2 0-1 16,-4 6-2-16,9-6-2 16,-2 0 1-16,-4 0 3 15,-2 0 1-15,2 0-4 16,-2 0 1-16,-4 2 0 16,1-2 0-16,-4 0-3 15,1 0 2-15,-4 6 3 16,1-6 1-16,3 0-1 15,-4 0-2-15,1 5-2 16,-7-5-1-16,7 2 2 16,-7-2 2-16,1 0 2 15,0 0 3-15,-1 0-1 16,4-2 2-16,-4 2-4 16,1-5-2-16,3 5 0 15,8 0 1-15,-5-6 1 0,-4 6 3 16,1-13-3-16,-7 13 0 15,-2-8-1-15,0 3-2 16,-7 10 1-16,-2-5-1 16,-6-5 0-16,-3 2 2 15,-6 1-1-15,-1-6-3 16,-5 8-1 0,-3-6-91-1</inkml:trace>
  <inkml:trace contextRef="#ctx0" brushRef="#br0" timeOffset="27">11974 18553 144 0,'3'-19'55'0,"0"16"-30"0,-3-2-10 0,3 5 18 16,-3-5-3-16,0 2 0 0,-3-2-6 15,0 5-1-15,-3-5-12 16,-6 5-7-16,-6-3-2 0,0 3 6 15,-3 3 5-15,0 7-4 16,0 3-1-16,1 3-6 16,2 3-2-16,3-1 0 15,3 4 0-15,6 4-3 16,6-2 0-16,6-3 2 16,6-3 2-16,3 4 0 15,6-4-1-15,5-5-4 16,1-5 0-16,0-2-29 15,0-1-11-15,-3-5-63 16</inkml:trace>
  <inkml:trace contextRef="#ctx0" brushRef="#br0" timeOffset="28">12122 18584 184 0,'-14'-5'68'0,"11"10"-36"0,-12-5-18 0,9 3 20 16,0 8-13-16,0-3-2 15,0 2-7-15,0 3-2 16,3 3-6-16,6 3-3 0,0-1 2 0,6 1-4 16,3-3 0-16,3-3 7 15,-1-3 6-15,1-7-4 16,3 2-2-16,0-10 1 15,0-3 2-15,-3-5-4 16,-6-6 4 0,-6 1-1-16,-6 2-2 15,-3-3-1-15,-3-2-1 16,-3 11 2-16,0-3-8 16,0 5 0-16,-3 8-20 15,3 0-8-15,3 5-35 16,6-2-14-16,6 2-22 15</inkml:trace>
  <inkml:trace contextRef="#ctx0" brushRef="#br0" timeOffset="29">12337 18558 196 0,'3'21'74'0,"6"-8"-40"0,-3 1-31 0,-3-4 17 16,-3-2-3-16,0 5 1 16,-3 0-5-16,6 1-3 15,-6-1-5-15,3-8-4 0,0 3 2 16,0-8-4-16,3 5 0 16,-3-5 3-16,3-5 1 15,2-3-4-15,1-2 1 0,3-4-5 16,-3-1 1-1,3-4 2-15,0 6 3 0,0 5 2 16,3-3 1-16,0 3 0 16,0 8 2-16,0 0 3 15,0 8 5-15,-3 3-6 16,0 2-2-16,-4 0-3 16,1 3 0-16,0 3-2 15,0-6-1-15,-3 0-4 16,0 0-2-16,-3 1-37 15,3-1-16-15,6-3-50 16</inkml:trace>
  <inkml:trace contextRef="#ctx0" brushRef="#br0" timeOffset="30">12762 18616 228 0,'-6'-10'85'0,"0"10"-46"0,-2-8-32 0,2 8 18 16,-6 0-7-16,-3 0 0 16,0 5-10-16,0-2-3 15,0 7-3-15,0-2-4 0,3 5-1 16,3 0 2-16,1 6 2 16,2-3-2-16,6 2 0 15,3 1 1-15,2-6 0 16,7-5 0-16,3-3 0 0,0-5 4 15,0 0 5-15,0-13-1 16,0 0 3-16,-3-6-4 16,0-2-2-16,-3-5-5 15,-4-6 0-15,-2 0 0 16,-3 1 2-16,0-4-1 16,-3 9 2-16,1 2-2 15,-1 8-1-15,0 3-2 16,0 2 1-16,0 11-4 15,3 5 1-15,0 9 4 16,3 4 2-16,3 14 2 16,-1-3 0-16,1 3 0 15,3 8 0-15,0-9-2 0,3-4-2 16,6-1-13-16,0-7-4 16,0 2-46-16,0-8-21 15,0-2-23 1</inkml:trace>
  <inkml:trace contextRef="#ctx0" brushRef="#br0" timeOffset="31">13117 18534 244 0,'-3'0'90'0,"3"0"-48"0,-3 0-27 16,3 0 26-16,0 0-18 16,0 0-2-16,0-8-9 15,0 3 0-15,3 2-7 16,-3-2-1-16,3-3 0 0,0-3-2 16,0-2 1-16,0 0-4 15,-3 0 0-15,2-1 1 0,-2 7 0 16,3-4 0-16,-3 3 2 15,3 3-3-15,-3 2 0 16,3-2-4-16,-3 5 1 16,3 8 2-16,0-3 1 15,0 8 1-15,-3 0 2 16,0 6-1-16,0 7-1 16,0 1 3-16,0 7 0 15,0-7-1-15,0 5 1 16,3-6-2-16,0-2-1 0,-3-3-8 15,3-8-5 1,-3 6-35-16,0-6-14 0,0 0-61 16</inkml:trace>
  <inkml:trace contextRef="#ctx0" brushRef="#br0" timeOffset="32">13015 18793 248 0,'-6'-5'93'0,"9"5"-50"0,-3 0-33 16,6 5 25-16,0-5-8 15,3-5-1-15,6 5-6 16,6-8-2-16,6 3-10 0,3 0-5 16,2 2 0-16,1-2-7 0,0 5-1 15,-3 0-97-15,-4 5-42 16,-2-5 29-1</inkml:trace>
  <inkml:trace contextRef="#ctx0" brushRef="#br0" timeOffset="33">17468 18166 136 0,'-6'-10'52'0,"9"10"-28"0,-3 0-22 16,0 0 12-16,0 0 2 16,6 0 4-16,3 0-8 0,3 0-2 15,6 0-6 1,3 0 2-16,3 0 3 0,8 5-3 15,4-5-1-15,6 8-2 0,2-3 0 16,4 1 0-16,0-4 3 16,2 3-3-16,1-5 0 15,5 6-1-15,4-6 1 16,-3 5 0-16,2-2 1 16,1-3 2-16,2-3 1 15,1-2-1-15,5 5-1 16,3-6-3-16,-2 6-2 15,-1 0 1-15,4 0-1 16,-4 0 2-16,7-5 3 16,2 5 0-16,-5 0 2 0,2 5-2 15,0-5 0-15,-2 0-6 16,5 0-1-16,4 0 5 16,-7 0 3-16,3 6-6 15,1-6 1-15,-1 0-1 16,7 0 2-16,-4 0-1 15,-3 0 2-15,1 0 0 16,-1 0 3-16,0 0-3 16,4 0-2-16,-4 0 0 15,12 5 1-15,-2-2-1 16,-4-3-1-16,-5 0 1 16,5 0-1-16,-3 0 2 15,-5 5 1-15,2 3-1 16,-3-8-2-16,1 0-2 0,11 0 1 15,-5 5 1-15,-7 1 2 16,0-4-1-16,-2-2-1 16,-4-2-2-16,4-4 1 15,5 6 1-15,-5 6 0 16,-1-6 0-16,3 0 2 16,1 0-1-16,2 0-1 15,1 0 1-15,-10 2 1 16,1-2-3-16,-1 5-2 15,0-10 4-15,-5 5 1 16,5-2 2-16,-2-4 0 0,-4 6-2 16,-8 0 1-1,3 6 0-15,-7-6 1 0,1-6-5 16,-7 1 1-16,-11 5-2 16,-3-8-2-16,-9 8-242 31,-30-19 130-31</inkml:trace>
  <inkml:trace contextRef="#ctx0" brushRef="#br0" timeOffset="34">19597 18616 148 0,'0'-5'57'0,"0"0"-30"0,0 5-12 0,0 0 20 16,0 0-2-16,0 0 1 0,0-3-2 16,0-2 2-1,-3 5-18-15,-3-6 0 0,-3 6-2 0,0-5-1 16,-3 5 0-16,-3 0-7 15,3 5-4-15,-3 1-4 16,3 2-1-16,0 2 2 16,3 3 0-16,1 1-2 15,2 1 0-15,6 9-1 16,3 3 0-16,5-6 3 16,4 3 2-16,3-8-2 15,3 2 0-15,6-5-12 16,3-2-5-16,2-3-21 15,-2-8-10-15,-3 0-7 0,0 0-1 16,-3-5 9 0,-3 2 7-16,-4-2 25 15,-2-9 27-15,-3 4 14 16,0-3 10-16,-3-1 5 16,-3 6-10-16,-3-5-3 15,0 8-1-15,-3-3 1 16,0 3-14-16,-3 2 1 0,0 3 2 15,0 3-10-15,-3 10-4 16,1 0-1-16,2 0 1 16,3-2-1-16,3 5-1 15,3 0-2-15,5-8-1 16,4-3 8-16,3-2 6 0,9 7-1 16,-3-7 2-16,0-3-1 15,-3-8 1-15,-1 3 2 16,-2-3 2-16,-6 2-1 15,-3-2 1-15,-3-5-4 16,-3-5-2-16,-9 4-6 16,3 1-3-16,-9 0-3 15,4 5-1-15,-1-3-20 16,0 11-8-16,3-2-28 16,0 4-10-16,3-2-50 15</inkml:trace>
  <inkml:trace contextRef="#ctx0" brushRef="#br0" timeOffset="35">20004 18664 188 0,'0'5'71'0,"3"-5"-38"0,0 8-25 0,0-3 18 16,0 8-4-16,-3 1 1 15,0 7-8-15,0-8-2 16,3 0-7-16,-3-2-4 0,0-3 1 16,0-3-2-16,3 3 2 15,0-8 0-15,-3 0 1 16,0 0 0-16,3 0 2 0,3-8-3 16,0-5 0-1,6-6 1-15,0 6 0 0,6-5-2 16,0 4-2-1,-4 1 5-15,4 5 4 0,-3 3-5 16,3 5 0-16,-3 0-4 16,0 5-3-16,-3 8 2 15,0 1 2-15,-3 7 0 16,0-8-1-16,-1 0-2 16,4-2-1-16,0 2-29 15,3-5-12-15,0 3-56 16,0-9-44-1,6 4 61-15</inkml:trace>
  <inkml:trace contextRef="#ctx0" brushRef="#br0" timeOffset="36">20579 18722 200 0,'3'-19'77'0,"-6"19"-42"0,0-13-19 0,-3 13 22 16,-6-8-5-16,0 3 1 15,-3 0-11-15,-3 2-3 16,-2 3-12-16,2-5-5 0,0 10-2 15,3 8-6-15,3-5 1 16,0 11-3-16,6-6 0 16,3 8 4-16,3-2 1 15,6-1 2-15,3-5 0 16,3-5 2-16,0 3 1 0,3-8 3 16,0-6 1-16,0-2 1 15,-4-9 0-15,-2 4-2 16,3-6-1-16,-3-3-3 15,-6-7-2-15,0-1 1 16,-3 1-1-16,-3-11 4 16,-3 3 2-16,0 10-2 15,0 3-3-15,3 7-3 16,0 1 1-16,0 8-1 16,0 18-2-16,3 6-2 15,3 2 1-15,3 11 3 16,6 5 3-16,3-8 0 15,0 8-1-15,3-3 1 16,-3-15 1-16,3-6-8 16,-1 0-1-16,1 0-47 15,3-7-19-15,9 7-47 16</inkml:trace>
  <inkml:trace contextRef="#ctx0" brushRef="#br0" timeOffset="37">20993 18629 256 0,'-6'-5'96'0,"-3"5"-52"0,3-8-27 16,6 3 25-16,0 0-18 16,6-3-3-16,0-3-13 15,9 3-3-15,2-10-3 16,1 4-2-16,3 1 3 0,0 5 0 15,-3 3 1-15,0 2-5 16,-1 11-1-16,-5 5-2 16,-6 14 0-16,-3-1 5 0,-6 6 3 15,-3 8-3-15,-3-3-1 16,-2-8 0-16,-1-3 0 16,-3-7 2-16,-3-1 1 15,6-4 1-15,0-6 2 16,9 2 14-1,6-7-8-15,6 2-4 16,6-5-2-16,6 5 0 16,9-2 1-16,5-3 1 15,4 0 0-15,0 0 2 16,-1 0-5-16,1 5-3 16,-6-10-8-16,0 5-1 0,-7 0-83 15,-2 5-34-15,-6-5-20 16</inkml:trace>
  <inkml:trace contextRef="#ctx0" brushRef="#br0" timeOffset="38">16757 13515 144 0,'-12'-5'55'0,"9"2"-30"16,-3 0-10-16,6 3 18 0,0-2-3 15,0-1 0-15,0 0-13 16,3 1-3-16,3-4-8 15,6 1-4-15,6 0 1 0,3 0-4 16,5 2 0-16,4 3-4 16,0 3 1-16,0 5 2 15,-1 2 1-15,-2 6 1 16,-3 3 2-16,0 2-3 16,-3 8 0-16,-12-3 1 15,0 3 2-15,-6 0 1 16,-3 3 1-16,-3 0 2 15,-3 0 3-15,-3-1-2 0,-3 6-2 16,0 3 2 0,3 3 0-16,3 4-3 0,0 6-3 15,3 0 8-15,3-5 6 16,0-1-5-16,6-2-3 16,3-2-2-16,3-1 1 15,0-2-5-15,6-6-3 16,2-8-13-16,1 4-5 15,0-7-27-15,0 4-12 16,-3-3-46-16</inkml:trace>
  <inkml:trace contextRef="#ctx0" brushRef="#br0" timeOffset="39">17275 14568 180 0,'-3'-3'68'0,"0"-15"-36"0,-6 7-24 0,6 9 18 16,-6 2 0-16,-3 5 2 15,-6-8-4-15,-3 9-3 16,-2 1-11-16,-4 1-2 0,0 6 2 15,0 1-4-15,0 9 2 16,4 0-5-16,2 3-2 16,0 4 0-16,9 6 1 15,6 6-1-15,3 12-1 16,3 3 3-16,6 6 2 0,0-1 0 16,0 6 2-16,0 3-2 15,-3-1 2-15,-3-5 0 16,-6-5 3-16,-3-11-3 15,-3-5 1-15,-9 0-3 16,-2-8 0-16,-7-7-6 16,-3-4 1-16,-3-5-22 15,1-5-8-15,-4-3-53 16,6-5-24-16,3-8-2 16</inkml:trace>
  <inkml:trace contextRef="#ctx0" brushRef="#br0" timeOffset="40">17510 14470 208 0,'-6'0'79'0,"9"16"-42"0,0-8-39 0,-3-3 14 0,3-2-6 16,3-1 1-16,0 9-2 15,6 0 2-15,0-3 9 16,3 0-9-16,-1-3 2 16,1-3-2-16,0-7 1 15,0-8 0-15,0 2-2 16,0 1 1-16,0-1-4 16,-3 1 0-16,-3-1 1 15,0-2 0-15,-4 2 0 16,-2 1 2-16,-3-1-1 15,-3 0 0-15,-2 4-6 16,-4 1 1-16,0 4 0 16,-3 2 2-16,-3 2-1 15,-6 4-1-15,0 1-2 16,0 4 1-16,4 8 3 0,2 4 3 16,3 1-4-1,0-3-1-15,3 1 2 0,3-1 1 16,3 0-1-16,3 3 1 15,9-8-4-15,6-3 0 16,3-3 3-16,2-2 3 16,4 0-2-16,3-2-2 15,-3-4-9-15,0-2-3 16,2-2-34-16,-2-1-13 16,3-2-58-16</inkml:trace>
  <inkml:trace contextRef="#ctx0" brushRef="#br0" timeOffset="41">17954 14422 220 0,'-6'-5'82'0,"0"3"-44"0,-3 2-33 0,6 0 17 16,-3 0-3-1,-3 2 3-15,-3 3-8 16,-6 3-3-16,-6 3-6 0,3 15-6 0,4-2-2 16,-1 0 2-16,6 0 2 15,3-3-2-15,6-2-2 16,9-4 2-16,3 1 2 15,6-8 0-15,0-5-1 16,2-3 1-16,1-5 1 16,0-3-3-16,-3-14-2 15,0 1-1-15,-3 0 3 16,-3 3 0-16,0 2 3 16,-3 3-1-16,0 2-1 15,-3 3 1-15,-1 3 1 0,-2 5-1 16,0 10-1-16,-2 14 1 15,-1 5 1-15,0 3 3 16,0 13 2-16,3-3 1 16,0 1 2-16,3-4-7 15,3-2-2-15,2-5-1 16,7 0 2-16,3-6-1 16,3-5 2-16,-6-13-24 15,0-2-8-15,-3-6-21 16,0-6-9-16,-1-4-43 15</inkml:trace>
  <inkml:trace contextRef="#ctx0" brushRef="#br0" timeOffset="42">18108 14465 216 0,'-9'-8'82'0,"9"5"-44"0,-3 3-33 0,3 0 19 15,0 0 0 1,0 0 3-16,0 0-10 0,0 0-5 16,0 8-7-16,0 13-4 0,3 3 0 15,0-3-1-15,3 3 0 16,0-5 0-16,3-1 2 16,0-2-3-16,0-3 0 0,0-2 1 15,3-6 2-15,0-5 1 16,0-3 1-16,-3-4-2 15,0-1 1-15,2-14-2 16,-5-1 2-16,3 1-2 16,-6 1-1-16,-3 5 5 15,0 1 1-15,0 1 4 16,0 6 1-16,0 3-8 16,0 2-1-16,0 3-4 15,0 14 0-15,6 7 2 16,0 0 0-16,0 0 0 15,6 0 0-15,0 0 0 16,0 1 0-16,0-9-14 16,-3-3-3-16,0-2-29 15,3-2-10-15,-4-6-61 16</inkml:trace>
  <inkml:trace contextRef="#ctx0" brushRef="#br0" timeOffset="43">18391 14449 252 0,'-3'-8'96'0,"3"8"-52"0,0 0-49 0,0 0 17 16,3 5-5-16,0 1 1 15,0 7 2-15,-3 8 1 16,3 0-5-16,0 0-4 0,0-2 1 16,0-1-4-16,3-2 0 15,-3-5-34-15,3 2-17 0,-3-8-59 31</inkml:trace>
  <inkml:trace contextRef="#ctx0" brushRef="#br0" timeOffset="44">18391 14343 280 0,'-12'-11'104'0,"9"9"-56"0,3-1-60 16,0 3 15-16,0 0-12 15,0 0-1-15,3 3-15 16,0 2-6-16,3 3-72 16,0 0-33-16</inkml:trace>
  <inkml:trace contextRef="#ctx0" brushRef="#br0" timeOffset="45">18433 14417 196 0,'-3'0'74'0,"3"3"-40"0,3 2-38 0,0 0 15 16,6 3 12-16,0 8 9 15,5 11-5-15,-2-4-1 16,3 1-15-16,0-3-4 0,0 1-1 16,0-7-3-16,-3 4-2 15,0-6 2-15,0-5 0 0,-3-3 3 16,-1-2 3-16,-2 0 5 15,0-3 1-15,0-3-8 16,-3-2-2-16,0-3 1 16,-3-3 1-16,0-10-3 15,0-5-3-15,0 2-3 16,0 0 1-16,0 3 1 16,0 2 0-16,0 3 0 15,0 3 2-15,0 3-6 16,0 2 1-16,0 0-8 15,0 3-1-15,3 2-15 16,3 3-8-16,0 0-25 16,0 3-12-16,9-1-31 15</inkml:trace>
  <inkml:trace contextRef="#ctx0" brushRef="#br0" timeOffset="46">18849 14428 180 0,'3'-6'68'0,"0"4"-36"0,-3-3-24 0,0 5 18 16,0-3 2-16,0 0 6 16,-3 1-2-16,0-1 1 15,-3 0-18-15,-2 3-2 0,-4 3-2 16,3 5-9-16,-12 0 0 16,0 2-4-16,3 19 0 15,0-5 0-15,6 3 0 16,4-3 2-16,2-1 2 15,9-1-3-15,8-4-2 16,1 1 2-16,0-6 2 0,3-5 0 16,0-8-1-16,0-6 1 15,3 1-1-15,-6 0 2 16,0-8 3-16,-4-9-4 16,-2-1-1-16,0 2 2 15,-3-1 3-15,0 4-2 16,-3 5-2-16,0 2-3 15,0 3 1-15,0 3-4 16,0 5 1-16,0 10 2 16,3 6 1-16,3 5 1 15,0-2 0-15,0-1 0 16,9 4 0-16,3-7 0 0,-3 4 0 16,0-6-11-16,0-2-3 15,-1-9-35-15,1-2-15 16,0-5-47-1</inkml:trace>
  <inkml:trace contextRef="#ctx0" brushRef="#br0" timeOffset="47">19028 14145 244 0,'-3'-11'90'0,"6"14"-48"0,0 5-47 0,0-3 17 16,0 6 4-16,0 4 5 0,-3 14-3 16,3 6 0-16,0 5-10 15,0 2-3-15,0 11 1 0,0-6-3 16,3-7-2-16,3-5 0 16,-3-4-1-16,0-7-5 15,0-5 1-15,-3-4-40 16,0-4-16-16,0 0-57 15</inkml:trace>
  <inkml:trace contextRef="#ctx0" brushRef="#br0" timeOffset="48">19245 14518 108 0,'-6'0'44'0,"9"0"-24"0,-6 2-2 0,3-2 18 0,0 0-5 16,3 6 2-16,-3-6-8 15,3 5-3-15,0 0-12 16,0-2 2-16,0 0 4 0,0-1-4 16,3 3-2-16,3-2-1 15,0 0 1-15,0-1-3 16,3-2-2-16,0 0-2 16,6-8 0-16,-3 3 0 15,2 0 1-15,-2-8-2 16,-3 2 1-16,-3 0 0 15,-3 4 1-15,0-1 0 16,-9 0 0-16,0 0-5 16,-3 0 1-16,-6 2 2 15,0 1 1-15,0 0-1 16,-2 2 1-16,-1 3-2 16,0 0 2-16,-3 6-2 0,-6 1 2 15,3 7-4-15,-3 7 0 16,4 3 1-16,5-3 0 15,3 0 0-15,9 0 2 16,12 3-1-16,3-3 2 16,3 0 0-16,8-2 3 15,1-6-1-15,12-2 0 16,-3-3-6-16,-4-11 1 16,1 0-40-16,-3-2-15 15,-3-3-72 1</inkml:trace>
  <inkml:trace contextRef="#ctx0" brushRef="#br0" timeOffset="49">19519 14454 188 0,'0'3'71'0,"0"-1"-38"0,0 6-39 16,3 16 40-16,0 0-1 16,0 0-1-16,0-3-1 15,0 0-18-15,0 0-1 0,0-5 1 16,0 0-5 0,-3-5-4-16,3-3 0 15,-3-3-1-15,0-5 1 16,0 0 0-16,3-5 0 15,-3-1-2-15,3-4-2 16,0-3-2-16,3-9 1 0,0 4 1 16,6-3 2-16,9 2-1 15,-4 6 2-15,4 2 0 16,-3 3 3-16,3 16-5 16,0 0-3-16,-3 6 3 15,-1-1 3-15,-2 3 3 16,-3-1 1-16,0 7-7 15,-3-4 0-15,-3-2 1 16,-3 3-23 0,0-6-11-16,9-13-104 15,0-3 11 1</inkml:trace>
  <inkml:trace contextRef="#ctx0" brushRef="#br0" timeOffset="50">19989 14184 280 0,'-5'-5'107'0,"2"8"-58"0,3 2-57 0,3 0 16 15,-1 6 5-15,1 7 8 0,0 9 1 16,0 5-1-16,0 5-11 16,0 5-4-16,3 6-2 0,0-3 0 15,0-3 0-15,0-8-5 16,0-2 1-16,-3-8-2 16,0 0 0-16,0-11-33 15,-3 0-15-15,-3-5-51 16,-3-3-59-1,-3-7 50-15</inkml:trace>
  <inkml:trace contextRef="#ctx0" brushRef="#br0" timeOffset="51">19847 14425 288 0,'-3'-5'107'0,"6"2"-58"0,17-2-44 0,-11 2 24 16,3 1-3-16,6-1 4 15,9-2-16-15,6-1-6 16,5 1-5-16,1 2 2 0,-3 1 4 16,-6-1-54-16,-4 0-21 15,-8 3-79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01:08.29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11509 5442 124 0,'-6'-2'46'0,"6"2"-24"0,-3 0-19 0,3 0 10 16,0 0-6-16,0 0-2 15,0 0 0-15,-3 0-1 0,0 0-2 16,0 0 9-16,-6 0 10 15,-8 0 2 1,2 0-5-16,0 0-6 16,-3 0 0-16,0 0-3 15,0 0 0-15,0 0-5 16,-2 0-1-16,2 0-1 16,-6 2-2-16,-3 1 1 15,0 0-1-15,1 2 0 16,-1 0 0-16,3 3-3 15,-3 0 2-15,-3 0 1 16,1 3 2-16,2-1-1 16,3 4-1-16,3-1 1 15,0 16-1-15,3 0-3 16,1 3 2-16,2-3 1 16,-3 8 0-16,3 0 0 15,0-3 2-15,3-2-3 0,0 0 0 16,0-3 1-16,0 0 0 15,1 0 0-15,-1 3 2 16,-3-6 1-16,-6 3 1 16,3-2 2-16,0-3 3 15,0 0-4-15,-2-3-3 16,-1-3-1-16,-3 1 1 16,-6-3 3-16,-3-3 2 15,1 0-1-15,-1 0-1 16,0 6-1-16,0-3 0 0,4 2 0 15,-7-5 2 1,0 1-3-16,3-4-2 0,1 1 0 16,-1-1-1-1,-6 1 0-15,-2 0 0 0,-1-3 0 16,-3-1 0-16,7 7 0 16,-1-4 2-16,0 1 1 15,1-3 1-15,-1 0-2 16,3 0-2-16,0 0 1 15,-5 0 1-15,-4 0 1 16,3-1 1-16,1 1-2 16,2-2 1-16,0-1-7 15,4 0-1-15,-10 1 4 16,3 4 2-16,4-2 3 16,-1 0 0-16,0 0-5 0,-5 0-1 15,-10 0 1-15,6 5 2 16,4-2 0-1,2-3-1-15,3-3 1 0,1-2-1 16,-4-3 0 0,3 0 2-16,1-8-1 0,-1 2-1 15,-6 4 1-15,1-1-1 16,-1 0 2-16,3 3 3 16,1 0-2-16,2 0 0 15,-3-2-1-15,-2 7 1 16,2-8-2-16,0 1-1 0,4-1 1 15,-7 3-1-15,-3 0 2 16,4 0 1-16,2 0-1 16,0 0-2-16,4 0 1 15,-1 11-1-15,-3-6 0 16,1-2 2-16,-1-1-3 16,0-7 0-16,-8 2 1 15,2 1 2-15,0-1-3 16,1 0 0-16,5 1 1 15,-3-1 2-15,-2 3-3 16,-1-3 0-16,3-2 1 16,-11 0 2-16,2 7-3 15,4-2 0-15,2-7 1 16,3 9 2-16,1-2-1 16,-1 0-1-16,1-5 1 15,-4 8-1-15,-6-9-3 0,-2 1 2 16,5 0 1-16,1 2 2 15,2 0-3-15,6 1 0 16,-5-1 1-16,-1 0 2 16,3 3-3-16,1-2 0 15,-13-1 1-15,7 0 2 16,-1 1-3-16,3-1 0 16,4 1 1-16,-1-1 2 15,0 0-1-15,1-2-1 16,-1 0 1-16,3-1-1 15,-8 1-3-15,5 0 2 0,1 2 1 16,-1 1 2 0,3-1-3-16,4 0 0 0,-1 1 1 15,-3 2 0-15,-2 0 0 16,2 0 0-16,-6 0 0 16,1 0 0-16,2-3 0 15,0 3 0-15,1 0 0 16,2 0 0-16,-3 0 0 15,1 0 0-15,-1-3 0 16,0 1 0-16,-5-1-3 16,-1 3 2-16,4 0 1 15,2 0 2-15,3 0-3 16,4 0 0-16,5 3 1 16,0-1 0-16,-3 1-3 15,4 0 2-15,2-1 1 16,-3 1 0-16,0 2-3 0,-2-2 2 15,-4-1 1-15,3 4 2 16,-2-4-1-16,2 1-1 16,0 0 1-16,3-1-1 15,-2 1-3-15,-1 2 2 16,6-2 1-16,-3 0 0 16,1-1-5-16,-1 1 1 15,-3-3 2-15,-3 0 1 16,4 0 1-16,-1 2 0 15,0-2 2-15,1 3 1 0,2 0-4 16,3-1 1-16,-9 9 2 16,4-3 1-16,-1-3-6 15,0 1-2-15,-2-1 2 16,-7-3 1-16,3 1 2 16,7 0 0-16,-1-1-3 15,3 1 2-15,0 8 1 16,7-3 0-16,-4 2 0 15,3-5 2-15,-3 1-1 16,0-1-1-16,4 0-2 16,-4 1 1-16,3-1-1 15,-3 0-2-15,-5 3 3 16,-1 0 0-16,3 3-2 16,3-1 2-16,1 1 1 15,-1 2 2-15,0 6-1 16,6 4-1-16,-5-1 1 0,-7-4-1 15,6-2 0-15,3 2 0 16,0 1 0-16,4 0 0 16,-1 4-3-16,3-2 2 15,-6 3 1-15,-3 13 0 16,1-2 0-16,2 2 0 16,3-3-3-16,3 6 0 15,0 0-1-15,4-3 3 16,-1 0 0-16,3 2 3 15,0 1-1-15,3 16-1 0,0-6 1 16,0-3 1 0,-3-2-3-16,3 8-2 15,0-5 2-15,4 0 0 0,-4-3 1 16,0 0 0-16,3 10 0 16,0-2 2-16,3 0-3 15,0 0 0-15,0 0 1 16,3-3 0-16,-6 0-3 15,3-2 2-15,0-3 3 16,0 11 1-16,-3-6-4 16,3-3-1-16,-3-2 1 15,3 3 2-15,1-3-2 16,-1-3 0-16,3 1 1 16,-6-1 2-16,3-2-3 15,0 7 0-15,0-4 1 0,3-4 0 16,-3 4 0-1,3-6 2-15,0 2-1 0,0-4-1 16,0-1 1 0,3 1-1-16,0 2 0 0,-3-3 0 15,3 6 0-15,-6-1 0 16,3-2 0-16,-6-2 0 16,3-1 0-16,0-5 0 15,0 3 0-15,3 0 2 16,0 0-3-16,-6-1 0 15,3 4-1-15,1-1 0 16,-1 1 2-16,3-4 2 16,0 14-1-16,0-5-1 15,0-6 1-15,3-2-1 0,-6 0 0 16,3-6 2 0,0 6-3-16,0 0 0 0,0-6 1 15,0-2 0-15,3 0 0 16,-6 2 2-16,6 1-1 15,0-1-1-15,0 1-2 16,0-3 1-16,0 7 1 16,0 4 2-16,0-9-1 15,6 1-1-15,-6-1-2 16,3-2 1-16,0 0 1 16,0 10 0-16,0-5 0 15,0 0 0-15,6 0 0 16,0 3 0-16,8 0 0 0,-5 0 0 15,0 2-3-15,0-2 2 16,3 0 1-16,0-3 0 16,-3-3 0-16,3 1 0 15,0-4 0-15,-1-1 0 16,1-1 0-16,6 2 0 16,-3-4 0-16,3 2 2 15,-3-2-1-15,0-3-1 16,2-3 1-16,1 0-1 15,0 0 0-15,9-2 0 16,-9-1 0-16,11 1 2 16,4 0-1-16,-3-3 2 15,0-1-2-15,-7-1-1 0,1-6 3 16,0 0 0-16,0-3-1 16,0 0-2-16,-4-2 1 15,-2-3-1-15,0 0 4 16,-3-2 2-16,3 2-5 15,3-3-2-15,-4-5 0 16,1-5 2-16,0 3 0 16,-3-1 2-16,0 1-2 15,3-1-1-15,-6 1 1 16,5-4-1-16,1-1 0 16,-3-4 2-16,0 1-1 15,0-1 2-15,0-2-2 16,-3-3-1-16,-1 1 1 0,1-1-1 15,3 0 0 1,0-5 0-16,-3 3 0 16,3 2 0-16,-3 0 0 0,0 3 0 15,-1-5-3-15,4 2 0 16,0 3 2-16,6 0 0 16,-6 0 3-16,6-1 1 15,5-1-1-15,4 2-2 16,0 2-2-16,0 3-1 15,-1 3 2-15,1-5 0 16,3 5-2-16,0-3 2 16,-4 5 1-16,1-2 0 15,0 0 2-15,2 0 1 16,1 5-4-16,0-8-1 16,6 3 1-16,-1 0 2 0,1 2 0 15,-3 1-1-15,5-1-2 16,-2 3 1-16,-3 0 1 15,-1 1 0-15,4 1 0 16,0 1 2-16,5 2-3 16,1 1 0-16,-3-1 1 15,2 3 0-15,-2 0 0 16,-1 3 0-16,-5 0 0 16,0 0 2-16,3 2 1 15,-1 0 1-15,4 1-5 16,5-1 1-16,4 3 2 15,-6 0 1-15,5 0-4 0,-8 0 1 16,0 0 0-16,-1 0 0 16,4 0 2-16,-1 0 1 15,10 3-1-15,-3-1-2 16,-7 1 3-16,7 0 2 16,-7-1-2-16,-2-2 0 15,3 0-3-15,-1 0-1 16,-2 0 1-16,9-2 0 15,-4 2 0-15,-2 0 0 16,-4 0 0-16,4 2 2 16,-6-2-1-16,-4 0-1 15,4 0 1-15,6-2-1 0,-7-1 0 16,13-2 2-16,-3-1-1 16,-1 1 2-16,-2 0-2 15,2 2-1-15,-2 0 1 16,0-2-1-16,-1 3-3 15,1-1 0-15,5-2 2 16,1 2 0-16,-3 0 1 16,-4 1 0-16,4-4 0 15,-4 9 2-15,-2-8-1 16,3 2 2-16,-1 0-2 16,1-2-1-16,6-3-2 15,-4 8 1-15,1-5 3 16,2 8 1-16,-8-9-6 15,0 1 0-15,-1 8 1 0,1-1 3 16,-3-2 0 0,8 0 2-16,-2-5-2 15,2 8-1-15,1-6 1 0,0-2-1 16,-7-1 0-16,-2 4 0 16,0-4 0-16,-1 4 0 15,1-1 0-15,9 1 0 16,-4 2 2-16,4 0 1 15,-4 0 1-15,4-3 0 16,-3 0-2-16,2 1-2 16,1-1 1-16,2 0 1 15,7 3-1-15,-6-2-1 16,-1 2 3-16,7-6 0 16,-7 4-1-16,-2-1-2 0,2 0-2 15,-2-2-1-15,6 2 2 16,-4-2 2-16,1 3 0 15,-4-1 2-15,4 3-2 16,-1 0-1-16,7-3 1 16,-6 3-1-16,8-2 0 15,-2 4 0-15,-4 4 0 16,-2-4 2-16,2-2-1 16,-5 0-1-16,3 3 1 15,2-1-1-15,7 4 0 16,-4-4 0-16,-2 1-3 15,-7-3 2-15,7 3 1 16,-10-6 2-16,-2 3-3 0,3 0 0 16,-1-3 1-16,1 1 2 15,6 2 1-15,-1-3 1 16,-2 0-2-16,5 1 1 16,-5-1-2-16,-1 1 2 15,1 2-2-15,0 0-1 16,8 0 1-16,1 2 1 15,-7-2-3-15,4 0-2 16,-4 0 2-16,-2 0 2 16,3 0 0-16,-1 0 2 15,10 3 0-15,-7-3 3 16,1 0-5-16,-1-3-3 0,1 3 1 16,-6-2 2-16,-1-1 2 15,1 0 1-15,5 1 0 16,1-6 0-16,-1 2-2 15,-2-2 1-15,3 3-2 16,-10-3 2-16,1 0-2 16,-4-8 2-16,1-5 0 15,-3 0 1-15,8 3 0 16,-8-4 0-16,-3-1-2 16,-1-7-2-16,-5 4 3 15,0-3 0-15,0-8-1 16,5 0 1-16,-8 0-2 15,-3 2-1-15,-3-10 1 16,0 6 1-16,-4 2-1 16,-2 0-1-16,0-3 3 15,-3 3 2-15,0-5-4 0,-3 2-3 16,0 0 1 0,0 6 2-16,-4-3 0 0,1-6-1 15,0 1-2-15,-3 0 1 16,6-1 3-16,-3-2 1 15,0 3-4-15,-3 0-1 16,3-1 3-16,-6 1 1 16,6 0 2-16,-9 2 0 15,6-5-5-15,-9 3 1 16,9 2-2-16,0-2 0 16,-3 2 2-16,-3 0 0 0,0-5 0 15,0 3 0-15,6 0 0 16,-3-1 2-16,0-7-1 15,0 2-1-15,3-2 3 16,-6 3 2-16,0 2-2 16,0 0 0-16,0 10-3 15,0-12-1-15,0-1 1 16,-3 3 0-16,3-5 0 16,-3 2 0-16,-6 0 0 15,0 1 0-15,3 5 0 16,0-1 0-16,-3-4 0 15,0 4 2-15,0 1-1 16,0-6-1-16,0-5 1 16,0 6-1-16,0-1 0 15,-3 3 0-15,1 5 0 16,-1 1 0-16,-3-6 0 16,0 8 0-16,0 0 0 0,3 5 0 15,0 0-3-15,0-13 2 16,-3 6 1-16,-2 1 2 15,2 1-1-15,-6 3-1 16,0 0 1-16,3 5-1 16,3 7-3-16,-6-15 2 15,-5-2 1-15,5 7 2 16,6 8-3-16,-15-5 0 16,0-8 1-16,1 0 0 0,-1 5-3 15,-3 3 2-15,0 3 1 16,4 4 2-16,-10 4-3 15,3 2-2-15,-6 0 2 16,-2 0 0-16,-10 3-2 16,4 0 2-16,-4 2 1 15,0 6 0-15,1 0 0 16,-1 2 0-16,4 0-9 16,8 3-4-16,6 0-18 15,7 0-7-15,5 3-51 16,9 2-20-16</inkml:trace>
  <inkml:trace contextRef="#ctx0" brushRef="#br0" timeOffset="2538.4771">9455 5620 140 0,'-3'-3'55'0,"3"3"-30"0,0 0-12 0,0 0 19 16,0 0-3-16,0 0 1 16,0 0 0-16,0 0 1 15,0 0-16-15,0 0 0 0,0-5 1 16,0 5-2-16,0-5 2 16,0-1-5-16,-3 1-1 15,3 0-4-15,-3-1 1 16,3 1 0-16,-2-3 1 15,2 0-2-15,0-2-1 16,0-1-1-16,0-2 0 0,0-3-2 16,2 0 1-16,4-2-2 15,3-4-1 1,3-4 1-16,6-3-1 0,3 0 0 16,0 2 0-16,9-2 4 15,2-8 5-15,4 3-5 16,0 2 0-16,5 0 0 15,1 0 0-15,6 3-2 16,5 6-2-16,7 1 3 16,-1 6 0-16,4 6 1 15,-1 2 0-15,1 5 0 16,-1 3 0-16,1 6 2 16,2 4 3-16,1 3-4 0,-7 3-1 15,4-2 2 1,-7 7 3-16,-2 3-2 0,-3-1 1 15,-4 1-3-15,-2 0 2 16,-6-3 0-16,-4-2 1 16,1 2-2-16,-3 0-1 15,-3-3-3-15,-7 1-2 16,-2-6 1-16,-3 0-1 16,-3-5 0-16,-3 0 2 15,0-2 1-15,-3-4 3 16,-3-2-10-16,-6 0-4 15,-3-5-36-15,-3 0-14 16,0-1-25-16,0 1-11 16,-6 0-42-1</inkml:trace>
  <inkml:trace contextRef="#ctx0" brushRef="#br0" timeOffset="2659.1504">11054 5191 216 0,'-9'-18'82'0,"12"18"-44"0,-3 2-44 15,0-2 12-15</inkml:trace>
  <inkml:trace contextRef="#ctx0" brushRef="#br0" timeOffset="2942.953">11048 5175 380 0,'0'0'31'0,"3"3"-14"15,3 7-10-15,0-2-4 0,3 3 0 16,0 2 1-16,0 0 2 0,2 3 1 15,1 0 1 1,-3 8 2-16,0-3-3 0,0 0 1 16,-3-2-3-1,0-3 0-15,-6 0 10 0,0-3 5 16,-6-3 1-16,-6-2 2 16,-3-2-4-16,-8-1-2 15,-4-2-3-15,0-1 1 16,0-2-8-16,0 0-2 15,4 0-3-15,2 3-2 16,3-3-2-16,6 0-1 16,3 0-34-16,6 0-15 15,3 0-20-15,6 3-8 0,-3-9-53 32</inkml:trace>
  <inkml:trace contextRef="#ctx0" brushRef="#br0" timeOffset="4327.1495">9795 4567 60 0,'0'-8'24'0,"3"2"-12"0,-3 1 3 0,0 3 13 16,3-1 4-16,3 3 4 15</inkml:trace>
  <inkml:trace contextRef="#ctx0" brushRef="#br0" timeOffset="4504.9169">9819 4543 269 0,'6'5'48'15,"-1"6"-25"-15,1 7 0 0,-3 9 0 16,0 12-1-16,0 4 1 16,-3-1-6-16,0 0 0 15,0-5-10-15,3-5-2 16,0-5-3-16,0-3-2 16,0-6-2-16,-3-2-1 15,3-3-34-15,-6-5-12 16,0-5-62-16,3-11-35 15,-6-3 68-15</inkml:trace>
  <inkml:trace contextRef="#ctx0" brushRef="#br0" timeOffset="4706.4702">9747 4770 236 0,'-15'-2'90'0,"12"-3"-48"0,6 5-45 16,-3 0 16-16,6 0 4 15,0 0 6-15,3-6-8 16,3 1-1-16,3 2-8 16,3 1-4-16,0-1 1 0,2 3-18 15,1-3-4-15,3 3-55 0,0-2-24 16,-3-1 2 0</inkml:trace>
  <inkml:trace contextRef="#ctx0" brushRef="#br0" timeOffset="5107.6607">9991 4728 176 0,'-3'5'66'0,"6"-2"-36"0,0 24-18 0,0-20 19 0,0 7-1 15,3 2 2-15,-3-3-9 16,3 3-1-16,-3-3-13 16,0 0-3-16,0 0-2 0,0-2-2 15,-3-3 1-15,0-8 4 16,0 0 4-16,0 0 9 16,0 0-6-1,0-3-3-15,0-5-4 16,3 0-2-16,3-5-6 15,0 3 1-15,3-1 0 16,0-2 0-16,6 2 0 16,-1 1 0-16,1 2 0 15,0 2 0-15,0 6-9 16,3-2-2-16,-3 2-18 0,-3 0-9 16,0 0-20-16,0 0-6 15,-4-3-39 1</inkml:trace>
  <inkml:trace contextRef="#ctx0" brushRef="#br0" timeOffset="5500.6289">10241 4760 224 0,'0'0'85'0,"3"8"-46"0,-3 2-37 0,3-2 19 15,-3 6-2-15,6 1 3 0,-3 1-8 16,3 3-1-1,0-1-7-15,3 1-2 0,0-3 2 0,0-6-3 16,3-2 0-16,0-5 1 16,0-8 2-16,-1-1-5 15,1-4-1-15,0-1-5 16,0-2 1-16,-3-3-3 16,0 0 2-16,-3-5 3 15,0-5 1-15,-3 4 1 16,0 7 0-16,0 1-3 15,0 6 2-15,0 3 1 16,3 21 15 0,3 0 5-16,0 2-3 0,0 1-2 15,-4-1-9-15,1 4-4 16,0-7-1-16,0 1-1 16,0-5-20-16,0-3-9 15,12-8-95 1,0-3-2-1</inkml:trace>
  <inkml:trace contextRef="#ctx0" brushRef="#br0" timeOffset="5860.5575">10610 4800 244 0,'-3'2'90'0,"3"1"-48"0,6-1-49 0,0 4 14 15,0-1 6-15,0 0 8 16,3 1 5-16,0-6 2 0,3 0-15 15,6 0-3-15,0 0-3 0,0-3-1 16,-4-2-1-16,1-1-3 16,-3-9 1-1,-3-4 0-15,-3 1-4 16,-6 2 1-16,-6 2-9 16,-6 4-2-16,-3 2-3 15,-3 5 1-15,-2 9 5 16,-1 7 4-16,3 3 3 15,0 2 3-15,6 6 3 16,0 0 4-16,6 2 9 16,3-2 3-16,6 3-2 15,6-1-1-15,6-2-10 16,9-3-3-16,6-3-5 0,5-10-1 16,7-8-45-16,6-2-22 15,2-17-71 1</inkml:trace>
  <inkml:trace contextRef="#ctx0" brushRef="#br0" timeOffset="7824.0583">3556 10213 176 0,'-6'-5'66'0,"6"2"-36"0,0 3-13 15,0 3 20-15,0-3-10 16,0-3-1-16,0 3-2 16,0 0 2-16,0 0-14 15,0 0-7-15,0 0-3 0,0 0-2 16,6 0 0-16,0-3 2 16,3 3 3-16,0-2-2 15,3-1 0-15,2 3-1 16,1 0-2-16,3 0 5 15,0 3 1-15,0 2 0 0,3 0-1 16,0 6 1-16,2 5 1 16,1-3-3-16,-3 3-1 15,0 2 1-15,3 4 2 16,-6 1-1-16,5 1 0 16,-5 0-1-16,-3 0 0 15,0 2-5-15,-3 3 1 16,-3 0 2-16,0-2 1 15,-3-1-1-15,0-2 1 16,-3-3 0-16,0 6 1 16,-3 2-2-16,0-3 1 15,-3-2-2-15,0-3 2 0,-3 1-4 16,0-1 0-16,-6 0 3 16,0 0 3-1,0-2-4-15,0-1-1 0,-3-2 0 16,0 0 0-16,-5 2 6 15,2 1 6-15,-9 2-4 16,0 0-2-16,0-2 1 16,-2-3 0-16,-1-1 1 15,-3-4 2-15,3 0-1 16,1-3 0-16,-4-1-3 16,3-1 1-16,0-1-4 15,6 0 0-15,1-2-1 0,2-3 1 16,3 3-4-16,3-3 0 15,3 0-6-15,3 0-3 16,0 0-21-16,3 0-7 16,3-3-25-16,0 0-8 15,3 1-24-15,3-4-8 16,-3 1 7 0</inkml:trace>
  <inkml:trace contextRef="#ctx0" brushRef="#br0" timeOffset="8212.7623">3452 10861 200 0,'-18'11'74'0,"18"-3"-40"0,-6 2-22 16,6-2 21-16,-6 3-6 15,-3 5 1-15,-3 2 0 16,-6 1 0-16,0-1-15 16,-2-2-3-16,-4 0-3 0,3 0-1 15,3-3-1-15,3-2-1 16,3-1 0-16,3-2-5 16,3 0 1-16,3 3 0 15,9-3 2-15,9 2 3 16,3 3 2-16,6 1-3 0,0-4-1 15,0 1 1 1,2-1 0-16,1 1-5 0,-3-3 1 16,-6-3 0-16,0 1 0 15,-3-1-29-15,-4 0-10 16,-2 0-49-16,0 1-21 16,0-12 4-1</inkml:trace>
  <inkml:trace contextRef="#ctx0" brushRef="#br1" timeOffset="44648.8008">5005 5453 136 0,'0'0'52'0,"3"3"-28"0,-3-3-15 0,0 0 14 16,0 0-5-16,0 0 2 16,3 2 0-16,0 1 2 15,0 0-12-15,0-1 5 0,-3-2 5 16,0 0-7-16,0 0 0 16,0 0 4-16,0 0 3 15,0 0 1-15,0 0 2 16,-3-2-9-16,0-1-1 15,-6-2-3-15,1-1 1 16,-4 1-2-16,-3 0 0 16,0-3-8-16,-3-5 0 15,-3-1-1-15,-3 4 2 16,1-3-1-16,-1-1-1 0,-3-1 3 16,0-1 0-16,-6 0 1 15,1 3 0-15,-1-1 0 16,-3 1 2-16,-5 0-1 15,2-3 2-15,0 3-2 16,-3 0 2-16,4 2-4 16,-4-2-2-16,-3 2 0 15,1 1-1-15,2 2 0 16,-3 0 2-16,-2 2-1 16,2 1-1-16,4 0 1 15,-1 0 1-15,0-1-1 16,1 4 2-16,-1-1-7 15,-3 0 1-15,1 3 3 0,2 0 2 16,-3 0-3-16,1 0 1 16,-1 0 2-16,6 0 1 15,4 0-1-15,-7 0-2 16,3 0-2-16,0 0 1 16,1 3 1-16,-1-3 0 15,0 3 0-15,1-1 0 16,-1 4 0-16,-3-1 0 15,1 5 0-15,2 6 0 16,0-3-3 0,1 1 0-16,-1-1-1 0,3-2 3 0,0 2 0 15,-2 0 3-15,2 0-3 16,3 0 0-16,-5 1 1 16,2 4 0-16,0 1 0 15,0-3 0-15,4-1-3 16,2 1 2-16,0 3 1 15,0-1 0-15,1 6-3 16,-4 0 0-16,3 2 2 16,-3 1 2-16,4 5-2 15,2-1 0-15,0 1 1 16,-3 0 0-16,-2 0 0 16,2-1 2-16,-3-1-1 15,6 1 2-15,-3 1-4 0,4 5 0 16,2 3 1-1,-6 2 2-15,3 0-3 0,0 1-2 16,1 2 2-16,2-3 0 16,0-2 1-16,0-3 0 15,3 2 0-15,1 4 0 16,-1 2 0-16,-9 13 0 16,3 0 0-16,3-2 0 15,4-3 0-15,-7 0 0 16,6-8 0-16,0 2 2 15,3 6-3-15,3 3 0 0,0-1 1 16,4 3 0-16,-1-2 0 16,0 0 2-16,3-6-3 15,-3 3-2-15,3 5 4 16,0 0 1 0,-3 3-3-16,3 0 1 15,0 0 0-15,0-6 0 0,0 1 0 16,1 5 0-16,2 5 0 15,0-3 0-15,3 6 0 16,-6-3 0-16,6-7 0 16,-6-1 0-16,3 3 0 15,0 2 2-15,0-5-1 16,3 6-1-16,-3-6-2 16,3 0 1-16,3-5 1 15,0 5 2-15,0 11-3 0,0-3 0 16,3 3 3-16,-3 3 1 15,6-9-4-15,-6-5-1 16,3 3 1-16,0 0 0 16,3 2-2-16,3-2 2 15,-6 0 3-15,3-3 1 16,0-2-4-16,0-1 1 16,3 6 0-16,-3 3 0 15,-1 2 2-15,4-5 1 16,0 2-4-16,3-4-1 15,-3-7 1-15,0 1 0 16,3 3-2-16,-3-3 2 16,-3 5 1-16,0-8 2 0,3 3-3 15,0 0 0-15,3-3 3 16,-3 1 3-16,2 2-4 16,-2 0-3-16,6-3 3 15,0-5 1-15,6 2-3 16,0 1 1-16,0-6 0 15,-1 1 2-15,10-6-3 16,-6-3 0-16,3-2 1 16,-3 0 0-16,2-1 0 15,4 1 2-15,-6-3-1 16,3-5 2-16,3-3-4 16,-7-2 0-16,4-3 3 15,3-3 1-15,3-3-4 16,-1-2 1-16,4 6 0 15,6-6 2-15,-3-3-1 0,2 0-1 16,1-2 1-16,-3-9-1 16,-4 9-3-16,-2-8 2 15,0 2 1-15,-3 1 2 16,-4-1 1-16,-2 0 1 16,-3 1-2-16,-3-1 1 15,-6-2-4-15,0 5 0 16,-6 0 3-16,0 0 1 15,-6 0-1-15,3 0-2 16,-3 0 1-16,5-3 1 16,-5 3-1-16,0-3-1 0,-5 1 3 15,2-1 0-15,-3-2-4 16,0-3 1-16,-6-3-2 16,0-2-2-16,0 0 3 15,0-3 0-15,0 0 1 16,0 3 2-16,3 2-1 15,-3 3-1-15,3 0 1 16,3 3-1-16,-2 2 2 16,2 1-3-1,3-1-2-15,0 3-1 16,3 0 0-16,6 5 3 16,0 3 2-16,8 6-2 15,-2 1 0-15,9 4-1 16,6 0 0-16,3-4 2 15,-3-1 0-15,-1-1 0 0,4 3 0 16,-9 0 0-16,-3-6 0 16,-3 3 2-16,-6-5 3 15,-6 0 0-15,-12 3 2 16,-6 2-6-16,-6 3-1 16,-6 2-2-16,-3 1 0 15,1 0 4-15,2 4 1 16,3 1-19-16,0-8-7 15,6-5-50-15,9-14-22 16,12-2-46 0</inkml:trace>
  <inkml:trace contextRef="#ctx0" brushRef="#br1" timeOffset="45896.3442">1716 5487 156 0,'-9'-2'57'0,"3"-1"-30"0,3-2-18 0,1 2 16 16,-7 1-1 0,3-4 14-16,-9 1-8 15,0 0-16-15,0 2 8 0,0 3 1 16,3 3-5-16,0 2 0 15,3 3-9-15,6 5-3 16,-3 6-3-16,12 5 0 16,-3 7-4-16,15 4 0 15,-3-1 1-15,3-5 0 16,0 6 0-16,0-1 0 16,3-5-3-16,-7-5 0 15,1-3-14-15,-3-5-6 0,-3-3-19 16,-3-2-9-1,0-3-10-15,-12-3-2 0,3-8-12 16</inkml:trace>
  <inkml:trace contextRef="#ctx0" brushRef="#br1" timeOffset="45956.048">1585 5818 200 0,'-12'-2'74'0,"7"-9"-40"0,2 3-27 15,3 3 18-15</inkml:trace>
  <inkml:trace contextRef="#ctx0" brushRef="#br1" timeOffset="46077.6033">1573 5779 367 0,'12'-11'17'0,"0"-2"-9"16,9-1-3-16,0 1-1 0,6 0-5 0,-6-6 1 16,2 4-20-16,4 1-7 15,-6-4-41 1,-6-1-54-16,9 3 29 16</inkml:trace>
  <inkml:trace contextRef="#ctx0" brushRef="#br1" timeOffset="46482.4259">1919 5532 200 0,'-30'16'77'0,"24"-5"-42"0,-15-1-34 0,18 1 14 16,-6 8 3-16,6 2 6 15,0-3-9-15,3 1-3 16,3-1-7-16,9 1-6 0,6-3 0 0,0-6 1 15,0-4 0-15,0-4-5 16,0-4 1-16,-4-4-3 16,1-4 0-16,-3-1 4 15,-3-5 1-15,-3-5-1 16,0 3 2 0,-6 2 1-16,-6 2 2 0,0 1 1 15,0 3 1-15,3 2 2 16,-3 2 3-16,3 1-2 15,3 2 1-15,0 3-7 16,9 3-3-16,-6 5 3 16,6 0 1-16,3 3-3 15,0-1-1-15,3 1 1 0,0-3 2 16,3 0-11 0,-1-3-3-16,-8 0-25 0,3-10-8 15</inkml:trace>
  <inkml:trace contextRef="#ctx0" brushRef="#br1" timeOffset="46738.6125">1972 5284 200 0,'-9'-3'77'0,"9"6"-42"0,6-3-41 0,-6 0 14 16,0 2 8-16,6 4 9 0,3 2 1 15,3 2 2 1,3 6-16-16,0 8-2 0,6 2-3 16,3 1-3-16,-10 5-1 0,4-6-1 15,0-2-2-15,3-3-2 16,-9-5 1-16,6-3-32 16,-9-5-13-16,3-3-34 15,-3-7-48 1,2-4 38-16</inkml:trace>
  <inkml:trace contextRef="#ctx0" brushRef="#br1" timeOffset="47076.0636">2246 5268 276 0,'-9'3'104'0,"9"-1"-56"0,-6 1-47 0,6 2 21 16,0 0-12-16,0 1-1 16,0-1-7-16,6 0-2 15,3 1 0-15,3-1-3 0,6 0 0 16,0 0 2-16,3 6 2 16,-3 0 11-16,-4 2 4 15,-2 3 1-15,-6 2 2 16,-6 1-8-16,-12 2-4 15,3-5-4-15,-2-3 0 0,-1-2-11 16,-3-3-4-16,3-6-16 16,-3-2-5-16,6-2-23 15,3-4-7-15,6-2-39 16</inkml:trace>
  <inkml:trace contextRef="#ctx0" brushRef="#br1" timeOffset="47526.3376">2455 5244 236 0,'-3'3'88'0,"6"-1"-48"0,0 1-34 0,-3-3 22 15,8 3-8 1,-5-3 0-16,6 0-9 0,0 0-2 15,0-3-5-15,6 0-1 0,0 1 1 16,0-4 0-16,0-7 0 16,-3-5 0-16,0-1 0 15,-1 1-2-15,-2-1 1 16,-3 3 0-16,-3 0 1 16,-3 3 0-16,-3 0 0 15,-6 5-5-15,-2 3 1 16,-4 5 0-16,0 5 0 15,0 6 2-15,-3 12 1 16,3 1-1-16,3 3-2 16,3-4 5-16,6 1 4 15,3 0 1-15,6-3 2 0,3-2-4 16,9-6 0-16,3-5-7 16,3-5-3-16,5-6 3 15,1-2 1-15,0-6-16 16,3-5-7-16,2-10-65 15,-5-6-29-15,-9 0-6 16</inkml:trace>
  <inkml:trace contextRef="#ctx0" brushRef="#br1" timeOffset="59004.5711">18977 5927 216 0,'-6'-3'82'0,"6"3"-44"0,0 0-31 0,0 0 18 0,0 0-11 15,6 0-3-15,3-3 2 16,6 1 4 0,6-1-9-16,6 0 2 0,3 1 3 15,5-1-3-15,4 1 0 0,3-1-4 16,5 0-1-16,7 1-3 16,11-1 1-16,1 3 4 15,2 0 4-15,10 0-4 16,2-3-2-16,6 1 0 15,-2-1-1-15,2 3-2 16,0-3-2-16,-5-2 1 16,2 2 1-16,0 1-1 15,-5-1-1-15,-1 3 3 0,-5 0 0 16,-4 0-1-16,4 3 1 16,-1-1-4-16,-3 1 0 15,-2 2 1-15,-6 1 2 16,-1-4-1-16,-5 1-1 15,-4 0 1-15,-2-1 1 16,2 1 3-16,4 0 2 16,-3 2-6-16,-7 0-2 15,-2 0 0-15,-6 1 2 16,-4-1-2-16,1 0 0 16,-3-2 1-16,0 0 2 15,-4-1-1-15,1-2 2 16,-3 0 0-16,-6 0 1 15,-3 0 0-15,0 0 0 16,-3 3 0-16,-3-3 0 0,-1 2-5 16,-2 1 1-16,0 0-2 15,0-1 0-15,0 4 2 16,0-1 0-16,0 3 0 16,0 3 0-16,3 2-3 15,0 0 2-15,3 8 3 16,0 0 1-16,3 0-1 15,3 1-2-15,-4 1-2 16,1 1 1-16,0 3-1 16,0-3 0-16,-3 5 2 15,0 10 2-15,-6 9-1 16,6 10-1-16,-3-2-2 0,-3 5 1 16,3-6 1-16,-1 3 0 15,-2 6 0-15,0 7 0 16,0 6 2-1,3-3 3-15,-3-2-2 0,0 2-2 16,0 0 2-16,3 2 0 16,-3 1 1-16,0-3 0 15,0-8 0-15,0-2 0 16,0-1-2-16,-3-2-2 16,-3 0 1-16,3 5 1 15,-3 0 1-15,0-5 1 0,0-5-2 16,-3 10 1-1,0-8 0-15,0-2 1 0,0-6-5 16,0 3 1-16,0-5 0 16,0-6 2-16,0-8-1 15,3 3 2-15,0-5-2 16,0-3-1-16,-3-2 1 16,3-1 1-16,0 1-1 15,0-1 2-15,0-5-2 16,0 6-1-16,3-4 3 15,-3 1 0-15,0 0-4 16,0 0 1-16,3-8 2 16,-3-3 3-16,0 0-2 15,0-7 0-15,0-6 3 16,0 0 1-16,-3-3-1 0,-6-2 1 16,-6-3-4-16,3-8-2 15,0-8 0-15,0-8-1 16,-2 0 0-16,-1-5 0 15,0-2-5-15,0-4 1 16,3-7 2-16,0 10 1 16,3 9 1-16,0 7 0 15,9 5-3-15,-3 6 2 16,3 8-6-16,3 13 0 16,6 21 1-16,3 8 1 15,0 8 3-15,3 3 3 16,0 2 2-16,0-3 1 0,2-4-2 15,1-9 1-15,0-2 2 16,3-11 4-16,-3-10 2 16,3-9 3-16,0-7-3 15,-1-14-1-15,4-7-6 16,3-6-1-16,-3-13-6 16,-3-5-2-16,-3-16-18 15,-4 8-5-15,-5 5-26 16,0 10-10-16,0 9-50 15,0 10-22-15</inkml:trace>
  <inkml:trace contextRef="#ctx0" brushRef="#br1" timeOffset="59407.9549">22019 8805 92 0,'-11'-10'35'0,"11"10"-18"0,-3-6-60 16,3 4-9-16</inkml:trace>
  <inkml:trace contextRef="#ctx0" brushRef="#br1" timeOffset="61013.4014">21966 8747 160 0,'-6'-18'63'0,"6"18"-34"0,-3-3-23 0,3 0 17 15,0 3-8-15,0 0 2 16,0 0-1-16,0 0-1 15,0 0-7-15,0 0 6 0,3 3 3 16,-3 2-5-16,0 6 1 16,0 2 1-16,0 6 1 15,-3 7-6-15,3 6-1 16,0 2-2-16,-3 9 1 16,3 7 0-16,-3 11 3 15,3 0 1-15,0 5 1 16,3-5 0-16,0 2 0 15,0 3 0-15,3 8 0 16,-3-2-4-16,0-1-3 16,0-5 0-16,0 0-1 15,0 1 2-15,-3-1 3 0,0-3-2 16,0 1-2-16,0-6 0 16,-3 0-1-16,0-5 0 15,3-3 0-15,0 3-2 16,0 0 1-16,-3 0-2 15,3 0-1-15,-3 0 3 16,0 0 0-16,3-6-1 16,-3 1 1-16,0-3-2 15,3 0 2-15,-3 0-2 16,3 0-1-16,0 3 3 16,0-1 0-16,0 1-1 0,0 5 1 15,0-6-2-15,0-2 2 16,0-2-2-16,0-4 2 15,0-2-2 1,0-5-1-16,0-5 1 0,0-4 1 16,3-4-3-16,-3-3 0 15,0-3 1-15,0 0 2 16,0-2-1-16,0-3 2 16,-3 0-2-16,-15-3 4 15,3 0-1 1,0 1-2-16,-5-1 2 15,-1 0-3-15,-3-2-1 0,0 5 1 16,0-3-1-16,-3-8 2 16,-2 1 1-16,-1-1-4 15,0 1 1-15,-3-1 2 16,-5 0 1-16,-1 1-1 16,-3-1-2-16,-5 0-2 15,-1 1 1-15,-5 2 1 16,-1-3 0-16,-3 0 0 15,-5 1 0-15,-4-1 0 16,-2 3 0-16,-3 0 0 16,-4 0 2-16,1 0-3 15,-4 0 0-15,1 0 1 16,0 0 2-16,-7 3-3 16,4-1 0-16,-4-2-1 0,-2 0-2 15,3 0 5 1,2 0 1-16,-5 0 0 0,6 0-2 15,-4 0 1-15,1 0 1 16,3 0-1-16,-4 3-1 16,4 0-2-16,3-3 1 15,2 0 1-15,1 0 2 16,2 0-3-16,-2 2-2 16,2 1 2-16,4 0 2 15,-3-3 0-15,2 0-1 16,4 0 1-16,-1 0-1 15,4 0 0-15,-1 0 0 16,4 0 0-16,2 0 0 16,0-3-3-16,4 3 0 15,2 0 4-15,1 0 1 16,2 0 0-16,6 0 1 0,1 0-2 16,-1 3-1-16,6-1-2 15,4-2 1-15,2 0 1 16,3 0 2-16,3 3-3 15,6 0-2-15,3-1-1 16,4-2 3-16,-1 3-2 16,3-1 1-16,3 1 2 15,0 2 0 1,3 3 0-16,0 6-7 16,0 1 6-1,0 4 5-15,0 2-2 16,3 3-1-16,0 2-3 15,0-2 1-15,0-3 1 0,0 3 2 16,0-5-1-16,0-3-1 16,0-6 1-16,0-2 1 15,0-3-1-15,0 1-1 16,0-6 3-16,0 0 0 16,-3-3-4-16,0-2 1 15,-3-3-2-15,0-8-2 16,-6 0 3-16,0-5 0 15,-3-3-2-15,1 0 0 16,2-5 2-16,0-3 0 16,3 6 1-16,3 7 2 0,0 4-3 15,3 4 0-15,0 3-1 16,3 5 0-16,12 27 2 16,6 5-3-1,-3 6 2-15,2-1 1 16,-2-2 2-16,0-3-3 15,0-5 0-15,0-6 1 16,-3-2 2-16,-3-3 1 16,0-5 1-16,-3-2-5 15,3-4 1-15,0-4 0 16,-1-4 0-16,7-4 0 16,0 2 0-16,0-8 0 15,3 3 2-15,-6-1-1 16,0 1-1-16,0 0-17 15,-3 0-6-15,0 0-44 16,-1-1-17-16</inkml:trace>
  <inkml:trace contextRef="#ctx0" brushRef="#br1" timeOffset="62802.8989">22314 8435 148 0,'0'0'55'0,"3"-3"-30"0,-3 1-12 0,0 2 19 0,3 0-1 16,-3 0 2-16,0 0-3 15,0 0 1 1,0 16-6-16,0 7-3 0,0 9-4 16,-3 8-1-16,3 10-3 15,-3 0 1-15,3-5-2 16,0-8 0-16,0-2-3 16,0-9 1-16,3-5-4 15,-3-2 1-15,0-9-7 16,0 1-1-16,3-6 2 15,-3-5 1-15,3-5-4 16,-3-3 1-16,12-10-5 16,-6-6 1-16,0 3 2 0,-3-1 3 15,3 4-2-15,-3-1 0 16,6 1-1-16,-3 2-2 16,6 3 5-1,0 0 1-15,-1 2-3 0,1 6-1 16,3 2-2-16,0 6 0 15,0 5 0 1,0 2 3-16,0 14 6 0,-6 2 5 16,0-2 3-16,-3 3 3 15,-6-3-3-15,0-3 2 16,-3-3-6-16,-6-2-3 16,-3-5-1-16,-9-1 1 15,0-4-5-15,-9-4-1 0,9-2-9 16,-2-2-2-16,2-1-16 15,6-2-6-15,3-1-17 16,3 1-7-16,6-3-22 16,3 0-10-16,9-2-14 15</inkml:trace>
  <inkml:trace contextRef="#ctx0" brushRef="#br1" timeOffset="63191.8388">22594 8662 232 0,'15'11'88'0,"-12"16"-48"0,-3 12-27 0,3-26 24 16,-3 3-1-16,0 0 2 16,0-3-16-16,3 1-5 15,0-1-11-15,-3-3-6 0,0-2-1 16,0-2 1-16,0-1 2 15,0-5-1-15,0 0-1 16,0 0-4-16,0 0-2 16,-6-5 3-16,0-1 3 15,3-2-1-15,0-2 0 16,3-6 1-16,3 0 0 16,0-5-3-16,3 2 2 0,0 4 3 15,0-1 3 1,9 0-2-16,-4 3-2 0,4 2-3 15,0 3-1-15,0 0-5 16,-3 3 0-16,0 2-27 16,3 3-12-16,-3 0-11 15,6 0-4-15,-6 0-37 16</inkml:trace>
  <inkml:trace contextRef="#ctx0" brushRef="#br1" timeOffset="63597.1545">22880 8676 192 0,'0'0'74'0,"0"0"-40"0,0-3-27 0,0 3 18 16,0 0 4-1,-6 0 7-15,-6 3-8 0,-3-1-4 16,-3 4-14-16,6 15-4 0,-6 0-2 16,6 0 0-16,1 3 0 15,2-3 2-15,6 0 3 16,3 0-6-16,3-7-2 15,6-1-1 1,2-5 0-16,1-6 0 0,9-4 0 16,-6-6-5-16,0 0-1 15,-3-5 0-15,0 0 2 16,-6-9 2-16,0 6 3 16,-3-5 0-16,-3 5-1 15,0 3 7-15,0 5 5 0,-3 3-4 16,3 18 0-1,0 0-2-15,3 3-6 16,0 3 0-16,0-3 0 16,3 0 0-16,0-3-7 15,2-3-3-15,1-2-23 16,-3-5-11-16,3-3-17 16,0-3-5-16,-6-2-32 15</inkml:trace>
  <inkml:trace contextRef="#ctx0" brushRef="#br1" timeOffset="63939.79">22969 8670 196 0,'0'6'74'0,"0"15"-40"0,3 11-18 0,0-19 22 16,0 0-5 0,0 3 1-16,-3 0-8 0,12-3-4 15,-12-2-12-15,6-1-4 0,-9-2 0 16,3 0-3-16,0-5 0 15,0-3 5-15,-3-3 3 16,3-2-9-16,0-6 0 16,6-5-4-16,3-7-2 15,3 1 0-15,0 6 3 16,-1 3-2-16,-2 5 1 16,6 3 2-16,-3 10 2 15,0 9 5-15,-3 1 6 16,0 1-5-16,-3-2 0 0,0-1-4 15,-3 0-3-15,3-2-18 16,-3-3-9 0,6-3-26-16,-3 0-10 0,0-5-20 15,5-3-50 1,1-2 29-16</inkml:trace>
  <inkml:trace contextRef="#ctx0" brushRef="#br1" timeOffset="64183.2361">23323 8676 204 0,'-3'-8'77'0,"0"2"-42"0,-18 1-23 16,15 5 19-16,-2 0-1 16,-4 3 2-16,-3 2-2 15,0 3 1-15,0 5-17 0,3 11-4 0,0-3-2 16,3 3 2-16,6 0 4 16,3-3-8-16,6-2-1 15,3-4-3-15,6 1-2 16,9-5-4-1,3-6 0-15,-4-5-11 0,1-5-3 16,0-6-24-16,-9 1-10 16,6-6-22-16,-12-13-8 15,3-3-11 1</inkml:trace>
  <inkml:trace contextRef="#ctx0" brushRef="#br1" timeOffset="64572.4423">23386 8401 224 0,'0'-3'85'0,"6"8"-46"16,-3-5-46-16,3 11 51 16,0 7-5-16,-6 11 1 15,6 6-2-15,-4 4-21 16,1 12 3-16,0 2 3 0,0-6-8 16,0-7-1-16,-3-6-6 15,6-5 0-15,-6-5-7 16,0-8-1-16,0-3 0 15,3-5 2-15,-3-2-8 16,0-9-1-16,0-5-7 16,12-3-4-16,-3-10 1 15,6-5 0-15,0 5 7 16,0 2 6-16,6 3 3 16,-6 6 1-16,2 4 11 15,1 12 5-15,-3 10 9 0,-3-1 7 16,-3 7-8-16,3-4-2 15,-6 1-11-15,-3-3-2 16,-3-3-7-16,6-3-4 16,-3-2-39-16,-3-2-15 15,9-4-34-15,-3-7-13 16,6-3-27 0</inkml:trace>
  <inkml:trace contextRef="#ctx0" brushRef="#br1" timeOffset="65084.4271">23984 8570 248 0,'-9'-3'93'0,"-6"1"-50"0,6-1-13 16,6 3 31-16,3 0-18 15,0-3-5-15,6 1-22 16,3-4-10 0,6 1-7-16,0-6 0 0,-3 9-4 0,6 2 1 15,-6 0 2-15,5 5 3 16,-8 6-2-1,-6 7 0-15,-3 6-1 0,-9 8 0 16,-2 7 8-16,-1-4 6 16,-6-3-6-16,-3-1-1 15,3-7 3-15,6-3 3 16,3-5-2-16,0-3 0 16,15-2-1-1,6-3 4-15,3-3 5 16,9-2-7-16,6 0-3 0,2-1-4 15,7 1-3-15,-6-1 3 16,3 1 2-16,-10 2-4 16,-2-2-3-16,-9 0-30 15,3-1-12-15,-6-2-50 16,-3 0-22-16,-6-2-25 16</inkml:trace>
  <inkml:trace contextRef="#ctx0" brushRef="#br0" timeOffset="75394.2462">17477 6522 88 0,'0'-13'35'0,"3"13"-18"0,-3-3 0 0,0 3 16 0,0 0-4 15,0 0 0-15,0 0-5 16,0 0-3-16,0 0-11 16,0 0 0-16,0 0 1 0,3 8-9 15,-3 3 0-15,0 2 2 16,-3 5 5-16,3 6-3 16,-3 3-1-16,0-1 2 15,0 1 0-15,0 4 1 16,0 9 2-16,0 0-1 15,0 2 2-15,0 3-6 16,0 3-1-16,3-1 2 16,-3-4 1-16,3-1-3 15,-3 0-3-15,3 6 4 16,0 2 1-16,0-2 2 0,0 2 0 16,0 3-2-1,0-5-1-15,-2-3 1 0,2-6 3 16,0 1-2-16,-3 2-2 15,3 3 0-15,-3 0-1 16,3 0 0-16,0 0 0 16,-3-2-2-16,3-1-2 15,0 3 3-15,0-5 0 16,0-3-1-16,-3 2-2 16,3 4 1-16,-3 4 1 0,3 1 1 15,0-6 3-15,0 3-1 16,0-3 0-16,0 1-3 15,-3-3-2-15,3-6 1 16,-3-2 1-16,0 2-1 16,-3 0 2-16,6 3-2 15,-6 3 2-15,3-3 0 16,0-2 1-16,0 4-2 16,0 1-2-16,0 0 3 15,0-3 0-15,0 2-1 16,0-4 1-16,0-1-4 15,0 6 0-15,3 2 3 16,-3 1 1-16,3-1-4 16,0 0 1-16,-3 3 0 0,3-5 0 15,-3 2 0-15,0-2 2 16,0-3 1-16,0 0 1 16,0 3-2-16,0 2-2 15,0 0 1-15,3 1 1 16,-3 2-3-16,3 0 0 15,0-6 1-15,0-2 0 16,-3 0 0-16,3-2 2 16,-3-3-1-16,3 2-1 15,0 8 1-15,0 1-1 16,0-4 0-16,0-2 2 16,0 0-3-16,0 6 0 0,0-4 3 15,0 1 1-15,0-3-4 16,0-2 1-16,3-4 0 15,-3 1 0-15,0 0 0 16,0 10 0-16,3-2 0 16,-3-3 0-16,3-3 0 15,0 11 0-15,3-5-3 16,-6-16 2-16,0-3 1 16,0 5 2-16,0 19-1 15,0-5-1-15,0 0 1 16,0-3 1-16,0 0-1 15,0 0 2-15,6 0-4 16,-3-8-2-16,0 0 2 16,0 8 0-16,-3 0 1 0,0-13 0 15,0-3 0-15,0 3 2 16,0-6-3-16,3 12 0 16,-3-7 3-16,0 12 1 15,0-6-4-15,6 5-1 16,-3-5 1-16,3 0 0 15,-3-5 1-15,3 13 0 16,0-5 0-16,0 2 0 16,0-7 2-16,-3-3 1 15,0-3-4-15,0-3-1 16,0-2 3-16,-3 0 1 16,0-3 0-16,0-2-2 15,0-3 1-15,0 0-1 16,0-3-3-16,0 0 0 15,0 1-1-15,0-4 3 0,0 1-2 16,0-3 1-16,0 0 0 16,-6-8 0-16,0 0 0 15,-3-13 0-15,-9-19 0 16,9 19 0-16,0 3 2 16,-3-11 2-16,0 2-3 15,0-5 0-15,0 3 1 16,1 0 0-16,2 5 0 15,0 0 2-15,-9-10-1 16,12 21-1-16,0 2 1 0,0 3-1 16,3 0 0-16,0 3 0 15,0 0-3 1,3 7 2-16,0 1 1 0,9 16 0 16,-3-3 0-16,6 13 2 15,0-6 1-15,6 20 3 16,-4-6-1-16,4 2 0 15,-3-7-6-15,3-5 1 16,-3-3 0-16,0-6 0 16,-3-2 2-16,3-8 1 15,-1 0 1-15,1-21 0 16,-3 2-2-16,0-8-2 16,-3 4-2-16,3-9 1 0,0 3-8 15,-3-3-4-15,0 3-20 16,-3-6-8-16,-3-15-39 15,3 18-14-15,0 5-25 16</inkml:trace>
  <inkml:trace contextRef="#ctx0" brushRef="#br0" timeOffset="76537.9561">17635 7625 100 0,'0'-18'38'0,"3"12"-20"0,-3 6 1 15,0 0 18-15</inkml:trace>
  <inkml:trace contextRef="#ctx0" brushRef="#br0" timeOffset="76956.5071">17638 7601 271 0,'0'0'34'15,"6"8"-4"-15,0 6-6 0,0 7-9 16,-3 5-2-16,0 3-1 15,-3 11 0-15,0-6 0 16,0-2 2-16,0-5-3 16,0-4-1-16,0-4-6 15,0-6-3-15,0-2 2 16,0-3 2-16,0-3 4 16,0-5 5-16,-3-3-10 0,3-2-2 15,0-13-11 1,0-1 3-16,3 3 2 15,3 0 1-15,3 3 1 16,3 0 0-16,2 2 0 16,4 3 0-16,3 6 0 15,-3 4 2-15,3 6 0 16,-3 11 4-16,-3-3 5 16,-3 5 4-16,-4-3 2 15,-2 4-4-15,-9-4-1 16,-6-2-2-16,-2-3 0 15,-1-2-4-15,-3-1-1 16,-3-4-10-16,0-1-5 0,0-2-16 16,3-3-8-16,3 0-20 15,3 0-7-15,4-3-18 16,2-2-37 0,6-3 31-16</inkml:trace>
  <inkml:trace contextRef="#ctx0" brushRef="#br0" timeOffset="77317.5672">17891 7779 196 0,'0'5'74'0,"3"0"-40"0,-3 14-29 0,0-11 19 16,3 5 0-16,0 0 3 15,0 6-8-15,0-3-4 16,0 0-8-16,0-1-5 0,-3-1-1 15,3-4-1-15,-3-2 2 16,0-3 1-16,0 1 3 16,0-6-1-16,0 0 0 15,-3-3 1-15,0-2 1 16,3 0-6-16,-3-6 0 16,6 0 1-16,0-5 1 15,3-2-1-15,0 2 1 16,3 3-2-16,0 0 2 15,0 2-2-15,-1 3-1 16,7 3-2-16,3 0-1 0,3 2-29 16,-6 0-14-16,0 1-34 15,0 2-54 1,0 0 30-16</inkml:trace>
  <inkml:trace contextRef="#ctx0" brushRef="#br0" timeOffset="77707.3481">18177 7766 188 0,'-12'2'71'0,"6"1"-38"0,-6-1-25 16,9 4 16-16,-3-1-3 15,-3 3-1-15,0 13-8 16,0-2-5-16,0 2-4 16,3 0 2-16,0-2 1 0,3-1 0 15,3-2 1-15,3-3 2 16,3-2 5-16,0-3-6 15,3-6 0-15,3-4-2 0,0-4-1 16,0-4-3-16,0-1-2 16,-3-7-4-16,0-3-2 15,-3 2 5-15,-3 3 2 16,-3 3 1-16,0 2-2 16,0 3 5-16,0 3 4 15,0 5-3-15,0 5 2 16,3 11-3-16,0 0 0 15,0 3-3-15,0-3-2 16,3-3 1-16,-3 0 1 16,2 0-3-16,-2-2 0 0,0-3-32 15,3-3-13 1,3-5-26-16,0 0-9 0,3-3-12 16</inkml:trace>
  <inkml:trace contextRef="#ctx0" brushRef="#br0" timeOffset="78055.7104">18317 7800 204 0,'0'8'77'0,"6"5"-42"0,-3 14-30 16,0-17 19-16,-3 3-6 16,0 1 1-16,0-1-1 15,0-3 0-15,0 1-9 16,0-3-3-16,0-3-2 0,0 1 2 0,0-6 1 15,0 0 1-15,0-3 0 16,3-2-4-16,0-3-1 16,2-3-1-16,1-5-2 15,3-2-2-15,0 4 1 16,3 4-1-16,0 2 0 16,0 3 0-16,3 7 0 15,-9 4 4-15,6 4 3 16,-3 1-2-16,0-1-2 15,-9-2 0-15,6 0-1 16,-1 0-36-16,1-3-13 16,0 1-37-16,6-1-49 15,0-5 37-15</inkml:trace>
  <inkml:trace contextRef="#ctx0" brushRef="#br0" timeOffset="78324.5469">18632 7787 176 0,'-9'-3'66'0,"6"3"-36"0,-9 0-22 16,6 3 18-16,-3 2 2 15,-2 6 3-15,-1-1-12 16,-6 6-6-16,3 0-8 16,-3 0-2-16,9 2 3 0,3 1-1 15,3-1 0-15,6-2 1 16,3-3 1-16,3 1 3 15,3-4 1-15,3-2-3 0,6-3 0 16,2-7-14-16,4-3-5 16,3-9-20-16,0-2-5 15,-3-5-14-15,-4-8-6 16,-5 0-36 0</inkml:trace>
  <inkml:trace contextRef="#ctx0" brushRef="#br0" timeOffset="78718.6765">18742 7517 180 0,'-15'5'68'0,"15"-5"-36"15,3 5-29-15,3 1 17 16,3 7 12-16,-3 8 7 0,0 6-3 16,3 7-1-16,-3 3-20 15,0 11-5-15,0-1 1 0,-3-4-3 16,0-6 3-16,0-6-2 15,3-4 0-15,-6-6-3 16,0-5-1-16,3-3-3 16,-3-5-2-16,0-5-4 15,0-6-2-15,3-8-6 16,0-2-3-16,0-8 0 16,6 0-1-16,0 2 6 15,0 3 4-15,-1 6 4 16,1 7 3-16,0 9 11 0,0 4 7 15,0 6-4-15,-3 3 2 16,0-1-6-16,-3 1 1 16,0-4-7-1,0 1-1-15,0-5-15 0,-3-3-8 16,3-3-54-16,-3-5-23 16,0-3-23-1</inkml:trace>
  <inkml:trace contextRef="#ctx0" brushRef="#br0" timeOffset="79285.7805">19242 7697 264 0,'0'2'99'0,"0"-2"-54"0,0 0-33 15,0 0 26-15,0 0-9 0,3-2-2 16,0-4-11-16,0 1-5 16,3-3-6-16,0 0-6 0,0-5 0 15,0-5 1-15,0 2 0 16,0-3 0-16,0 6 2 16,0 0-6-16,-3 5 1 15,0 2 1-15,0 1 3 16,0 5-7-1,-3 0 4-15,3 8 0 16,-3 8 4-16,0 2 3 16,0 9 9-16,0 5 5 15,0-1 0-15,0 9 0 16,0-3-12-16,0 0-5 16,0-8 1-16,0-2 2 0,3-3-4 15,-3-6-1-15,0-5-16 16,0-2-4-16,0-3-32 15,0-3-14-15,-3-2-45 16,0-3-54 0,-3 0 52-16</inkml:trace>
  <inkml:trace contextRef="#ctx0" brushRef="#br0" timeOffset="79509.8105">19219 8009 268 0,'-3'0'101'0,"6"3"-54"0,2-6-44 0,1 3 23 16,0 0 7-16,6 0 9 16,3-3-13-16,3 1-5 15,6-1-14-15,3 0-9 0,-1 1-1 16,-2-1 2-16,-3 0 1 16,-3 1-6-16,-3 2 0 15,0-3-41-15,-3 3-16 16,-3-3-79-1,-3-2-42-15,-1-3 85 16</inkml:trace>
  <inkml:trace contextRef="#ctx0" brushRef="#br0" timeOffset="80551.6345">17647 7914 108 0,'-3'-6'41'0,"3"4"-22"0,0 4-9 0,0-2 12 0,0 0-1 16,0 0-1-16,0 0-2 16,0 0 1-16,3 6-10 15,0-1 1-15,0 0 3 0,-3-5-1 16,0 6 3-16,0-1-2 16,0 0 2-16,0 3-8 15,0 0-2-15,0-3-1 16,0 3-2-1,0 0-4-15,0-3-7 16,0 1-3-16,3-4-48 16,0 1-62-1,3-6 21-15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03:00.00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11381 5342 124 0,'3'-3'49'0,"0"9"-26"0,0-6-7 16,-3 0 16-16,0 0 2 15,0 0 5-15,0-3-11 16,0 3-2-16,-3 0-15 15,0-3-4-15,-3 3-3 16,0-2 9-16,-3-1 3 0,0 0-3 16,-2 3 0-16,-4 0-4 15,-3-2 0-15,0 2-3 16,-3 0-1-16,-3 2-3 16,0 4-2-16,-2 2 3 15,-1-3 2-15,3 0-2 0,-3 3-2 16,1 0-5-16,2 0 0 15,0 3 2-15,0-1 1 16,0 6 3-16,0 5 1 16,1 0-1-16,-4 6-2 15,6-1-2-15,3 9-1 16,0 2-1-16,3 0 3 16,4 5 0-16,-1-5 3 15,3 0-1-15,3 0 2 16,0 3-4-16,0 0-2 15,0-1 2-15,0-4 0 16,0 7 3-16,0-5 1 16,-3 3-4-16,-3-6-1 15,0-2 3-15,-3 0 3 0,1-6 1 16,-4-2 0-16,0-3-1 16,0-2 2-16,0-1-1 15,-3 1 2-15,3-3-2 16,1-1 0-16,-1 1-3 15,-3 0-2-15,0 0 3 16,0-3 2-16,-3 0-2 16,1 1-2-16,-1-4 2 15,3 1 0-15,0-1-1 16,0-2 1-16,3 0-2 16,-2 3 2-16,-1-3 0 15,-3 2 1-15,-3 1-5 16,-6 0-1-16,4-3 1 0,-4-1 2 15,-6 4 2-15,0 0 3 16,1-3-1-16,-4 2 0 16,6-2-1-16,1 0 0 15,-4 3-2-15,-3-3-2 16,-2-1 1-16,-1 1-1 16,-3 0 0-16,-2 3 0 15,-1 0 2-15,4-1 1 16,-1-2-1-16,3 0-2 15,-2-3 7-15,-1 1 3 16,0-1-5-16,7-2-3 16,-4 2-1-16,-3-3-1 0,1 4 2 15,2-1 3-15,6-2 0 16,1-1 0-16,-4 1-6 16,-12 0-1-16,7-3 1 15,-1 2 0-15,-2-2 1 16,-1 0 2-16,0 0-1 15,4 0 2-15,-1 0-4 16,1 0 0-16,2 0-1 16,0 0 0-16,4 0 2 15,-4 0 2-15,-3 0-1 16,-2 0-1-16,-1 0 1 16,3 0-1-16,7-5 0 15,-4 5 2-15,9-3-3 16,-11 6 0-16,8-3 1 15,-6 0 2-15,1 0-3 0,-7 0-2 16,-2 0 2-16,5-3 2 16,6 6-2-16,1-3 0 15,-1 0 3-15,0 0 1 16,-2 0-1-16,-1-3-2 16,3 1 1-16,-2 4-1 15,-4-4 0-15,0 4 0 16,4-4 0-16,5-1 2 15,-3 3-1-15,1 0 2 0,2 0-2 16,0 3-1 0,1-6 1-16,-4 6 1 0,3-1-1 15,-5 1-1-15,-1-3 1 16,3 3 1-16,4-6-1 16,-1 3-1-16,0 0 1 15,-2 0 1-15,2 0-1 16,-3 0 2-16,1-3-2 15,-4 1-1-15,-6-1-2 16,4 0 1-16,5 3 1 16,3 0 0-16,1 0 0 15,-7 3 0-15,6-3 0 16,-2 0 0-16,2-3 0 16,0 3 2-16,-2 0-3 15,-4-2 0-15,0-1 3 16,4 3 1-16,5 0-4 0,0 0 1 15,0 0 0 1,-2 3 2-16,-1-3-3 0,0-3 0 16,4 3 1-16,-4 0 0 15,-3-3 0-15,1 3 0 16,-1 0 0-16,0 0 0 16,10 3-3-16,-4 0 0 15,0-3 4-15,-3 0 3 16,1 0-1-16,-1-3 0 15,3 0-1-15,-2 3-2 16,-4-2-2-16,0 2-1 16,1-3 2-16,2 3 0 0,3-2 1 15,0 2 2-15,1 0-1 16,-1 0 2-16,-6 0-4 16,4 0-2-16,2-3 4 15,-3 3 1-15,-8 0-3 16,2 0-1-16,3 0 1 15,7 3 0-15,-4-1 1 16,0 1 0-16,3-6 0 16,-5 6 0-16,-1-3 0 15,3 0 2-15,-2 2-3 16,-4 4-2-16,0-1 2 16,1 0 2-16,5 3 0 15,0-5 2-15,4 0-4 16,-1-1-2-16,-3 1 4 15,1-1 1-15,2 4-3 16,0-1 1-16,0-2 0 0,-2-1 0 16,-1 1-3-16,3 2 2 15,1 1 1-15,5-4 0 16,3 1 0-16,0 0 0 16,-3-1 0-16,1 3 0 15,-1-2 0-15,0 0 0 16,-3 2 0-16,1-2 0 15,-1 2 0-15,-3-2 0 16,-2 2-3-16,-1 0 2 16,3 1 1-16,3 4 2 15,10-5-3-15,-13 3-2 16,0 0-1-16,0 3 0 16,4 2 0-16,-4 0 0 15,3 1 3-15,0-1 0 0,1 0-2 16,-1 0 0-16,-3 3 2 15,4 5 0-15,2 3-2 16,3 0 2-16,3 0-1 16,3 0-2-16,6 2 3 15,-5-2 0-15,2 0-2 16,0 5 2-16,-3 8-1 16,0 2 0-16,0 4 2 15,3-1 0-15,-2 0 0 16,-1 6 0-16,3-6-3 15,3 1 2-15,-3-4 1 16,3 4 2-16,0 2-1 0,1 0-1 16,5-3-2-16,-6 6-1 15,9-3 2-15,-12 0 2 16,9 0-2-16,0-3 0 16,0-2 1-16,3 2 0 15,-6 3 0-15,6 3 0 16,3-3 0-16,-6 0 0 15,3-1 0-15,1 1 0 16,-1-2 0-16,3-1 0 16,-3-2 0-16,3-3 0 15,0 5 0-15,0 6 2 16,0-1-1-16,0-2 2 16,3 6-4-16,-6-6-2 15,3 0 2-15,3-3 0 0,0-5-2 16,0 0 2-16,0 3 1 15,0 2 2-15,0 3-3 16,0-5 0-16,0 7 3 16,0-4 1-16,0 2-4 15,0-6-1-15,0 4 3 16,0-4 1-16,0 4 0 16,0 4-2-16,3 4-2 15,3-6-1-15,-6 5 2 16,3-2 0-16,0-4 1 15,0-1 0-15,0-3 0 16,0-6 0-16,3 0 0 16,-6 1 0-16,3 2 0 0,0 2 2 15,0-2-1-15,2 1-1 16,1 6-2-16,3-1-1 16,-3-1 2-16,3 3 0 15,0-5 3-15,3 0 1 16,0 4-4-16,0 7-1 15,3-6 1-15,-3 0 0 16,0 0 1-16,2 2 2 16,4-4-1-16,0-4-1 15,0-4 1-15,3-4-1 16,3-1 0-16,2-4 0 16,-2-2 0-16,0-3 0 0,3-5-3 15,6-3 2-15,5-2 1 16,4-3 2-16,-3-3-1 15,2-5-1-15,1-3 1 16,-3-2-1-16,-4-6 0 16,1-2 2-16,-6 3-1 15,0-4-1-15,-6-4-2 16,-1 2 1-16,-2 0-1 16,0-2 0-16,3-1 2 15,3 1 2-15,-4-1-1 16,1-5 2-16,0 0-2 15,0 3-1-15,-6 0-2 16,0-3 1-16,-1-2 1 0,1-9 0 16,0 1 2-1,0 2 3-15,-3 1-7 0,0-1 0 16,0-3 0-16,3 1 3 16,-4-3 0-16,1 0-1 15,3 0 1-15,0-3-1 16,0-2 0-16,0-1 2 15,0 1-3-15,5 8 0 16,4 2-1-16,3 0 0 16,3 3 4-16,2 0 1 15,4 0-4-15,-3 0 1 16,3 5-2-16,-1-2-2 16,4-4 5-16,-6 7 1 15,8-1-3-15,1 0 1 0,8-2 0 16,-2-1 2-16,3-2-3 15,-1 5 0-15,4 3 1 16,-7 3 0-16,1 2 0 16,3 2 0-16,2 6 0 15,1 3 0-15,-7-3 0 16,4 6 2-16,-1-1-1 16,1 3 2-16,-6 3 0 15,-1-3 3-15,7 0-5 16,2 2-3-16,-2 4 3 15,0-4 3-15,-1 3-1 16,1 1 0-16,-4-1 1 16,-2 0 2-16,3 1-3 0,5 2 0 15,1 0-3-15,-1-1-1 16,1 1 1-16,-4 0 2 16,1 0-1-16,-6 0 2 15,-13-3 0-15,28 6 3 16,-1 0-3-16,-5-1 0 15,2 1-1-15,1 2 1 16,2-5-2-16,-5 0 2 16,8-3-2-16,10 1-1 15,-10-1 1-15,1 0-1 0,-1 3 0 16,-2-5 0-16,-7 5 0 16,4-6 2-16,5 4-1 15,-2-1 2-15,-4 3-2 16,4-3-1-1,-4 0 1-15,1 1-1 0,3-4 0 16,2-4 0-16,0-1 0 16,-2 0 0-16,0 9 0 15,-1-6 0-15,-2 5 0 16,-4-8 0-16,4 9 0 16,5-4 2-16,-5 1-1 15,-1-3-1-15,4 0 1 16,2 0-1-16,-5 3-3 15,2-3 2-15,4 0 3 16,-4-8 1-16,4 8-4 16,-1-6 1-16,1 1 0 0,-1 0 0 15,1 2-3-15,5-5 2 16,-5 0 3-16,5 3 1 16,-3 0-4-16,1-1-1 15,-4 1 1-15,4 2 0 16,-1-2 1-16,-2 2 0 15,-1 1 0-15,1-1 0 16,2 1 0-16,-5-1 2 16,2 0-1-16,4 3 2 15,-4 3-7-15,1-3 1 16,-4 3 1-16,1-3 3 16,-7 2 0-16,4-2-1 0,-1 3 1 15,-2-3-1-15,5 5 0 16,-5 0 0-16,-1 3 0 15,1-2 2-15,-3-1-1 16,-4-2-1-16,4-1 1 16,2 1-1-16,1 5-3 15,-4-11 2-15,1 8 1 16,-6-2 0-16,8 5 0 16,-5-3 2-16,-1 1-3 15,4-1-2-15,-3 0 2 16,2-5 2-16,1 0 2 15,-4 0 1-15,4 0-5 16,0-8-1-16,-1 8 1 16,7-8 2-16,-4 3-2 15,7 0 0-15,-4-1 3 16,-2 1 1-16,-1-3-4 16,1-2 1-16,-4 2 0 0,4-3 0 15,0 1 0-15,-1-1 2 16,-2-2-1-16,-1-6-1 15,-5 3 1-15,5 0-1 16,-8-2 0-16,0-1 0 16,-1 1 0-16,1-3 2 15,-3-8-1-15,-1-1 2 16,1-1-4-16,-3-4 0 16,-4-7 1-16,-5 0 2 15,-3-1-1-15,-3 1 2 16,6 2-2-16,-7 1-1 0,7-4 1 15,-6 4-1-15,-3-1 0 16,-3-2 0-16,0-9 0 16,-4 4 2-16,1 2-1 15,-3-3-1-15,0 6 1 16,-3-1 1-16,0-2-1 16,0 3-1-16,-3 0 1 15,0-1-1-15,0-7 0 16,0 3 0-16,0-4 0 15,-3 1 0-15,3 2-3 16,0-7 2-16,0 5 1 16,-1-1 2-16,-2-10-3 15,3 6 0-15,-3-1 1 0,3 1 2 16,-3 4-1-16,0-7-1 16,0 5 1-16,0-2-1 15,-3-9 2-15,0 3 1 16,0 1-4-16,0 1 1 15,0 6 0-15,0-5 2 16,0 5 1-16,-3 3 1 16,0-8-2-16,0 2-2 15,0 1 1-15,0-1-1 16,0 6 2-16,0 0 1 16,0-3-4-16,-3 2-1 0,1-9 1 15,-1 1 2-15,0 4 0 16,-3-1 2-16,0 6-2 15,-3 2-1-15,0 3 1 16,0-2 1-16,0 4-1 16,0-4-1-16,0-3-2 15,0 2 1-15,1-2 1 16,-4-1 0-16,-3 6-3 16,0 6 0-1,3-4 4-15,-3 1 1 0,0 2 0 16,-5 3-2-16,5-5-2 15,-3 8-1-15,0 2 2 16,0 0 2-16,0 0-2 16,-3 3-2-16,-5 0 2 15,-4 3 2-15,-6 2-2 16,4 3-2-16,-7-1 2 16,0 4 0-16,1-1 1 0,-7 4 2 15,0 1-3-15,-11 6-2 16,-7 3 2-1,4 2 0-15,2 3-2 0,-2 3 2 16,8 0-1-16,1 2 0 16,5-5-9-16,3 5-3 15,4 1-24-15,8-6-10 16,6 0-46-16,12 0-19 16,3-16-23-1</inkml:trace>
  <inkml:trace contextRef="#ctx0" brushRef="#br0" timeOffset="2776.4214">9500 5636 228 0,'-21'21'85'0,"18"-19"-46"0,-3-2-28 16,6 0 23-16,0 0 2 15,-3 0 18 1,0 0-16-16,0-13-20 16,3 0-6-16,0 2-5 0,0-2-6 15,0 0 0-15,3-6 3 16,3-2 2-16,3-3-2 16,3 1-1-16,3-4 1 15,3-2 2-15,3 3 3 16,6-6 5-16,5 3-6 15,4 0 0-15,6 5 0 16,-1-11 2-16,1 9-1 0,3 5 0 16,5 5-3-16,10 8 1 15,2 11-2-15,1 7 2 16,-4 6-2-16,4 3 0 16,-4 4-1-16,-2 1 2 15,-4 0 3-15,-5-3 2 16,-6-2-1-16,-7-1-1 15,-5-2-3-15,-9-3-1 16,-6 1 1-16,0-6 3 16,-6-3-2-16,-3-3 1 15,-6 1-23-15,-3-3-7 0,-6 0-24 16,0-3-9 0,0 1-17-16,3-1-6 0,0 1-17 15,3-1-7 1</inkml:trace>
  <inkml:trace contextRef="#ctx0" brushRef="#br0" timeOffset="3137.4844">10595 5241 200 0,'-11'-5'77'0,"11"2"-42"0,0-2-21 15,0 5 22-15,0 0 6 16,0 0 7-16,0 0-21 16,0 0-8-16,5 16-6 15,4 5-2-15,0 3-2 0,0 2-1 16,3 1-3-16,-3 2-1 16,0-2 1-16,0 2 1 15,-3-6-1-15,-3-1-1 16,-3-4 5-16,0-2 6 15,-9-3 1-15,-3 0-1 16,-9-2-2-16,-3-3-1 16,-2 0-5-16,-4-3 0 15,3 0-5-15,3 1-2 16,3-4-14-16,4 1-4 16,2-3-42-16,15-5-144 31</inkml:trace>
  <inkml:trace contextRef="#ctx0" brushRef="#br0" timeOffset="3738.3685">10164 4805 180 0,'0'0'68'0,"0"0"-36"0,3 2-24 0,0 4 18 15</inkml:trace>
  <inkml:trace contextRef="#ctx0" brushRef="#br0" timeOffset="3857.1106">10173 4834 367 0,'0'24'37'15,"0"2"-18"-15,3 3-5 0,-3 3-3 16,0 2-6-16,3-2-3 16,-3-3-1-16,0 0-1 15,0 1 2-15,3-7 1 16,-3-4-32-16,0-3-13 0,0-6-34 16</inkml:trace>
  <inkml:trace contextRef="#ctx0" brushRef="#br0" timeOffset="4100.3045">10078 4985 252 0,'-39'2'93'0,"39"-2"-50"0,0-2-46 16,0 2 19-16,0 0-3 15,6 0 4-15,3-3 8 16,9 0 5-16,2-2-16 15,7 3-6-15,0-1-3 0,9 0-3 16,-4 3-2-16,-2-8-24 16,-3 3-11-16,0 2-44 0,0 1-19 15</inkml:trace>
  <inkml:trace contextRef="#ctx0" brushRef="#br0" timeOffset="4471.9184">10372 4929 192 0,'-6'3'71'0,"9"13"-38"0,0-3-28 0,0-2 19 16,-3-4 9-16,0 4 7 15,0 2-17-15,3 1-8 16,-3-4-9-16,3 1-3 0,-3-3 1 0,0-3-2 15,0 0 1 1,0-5-2-16,0 0 2 0,0 0 2 16,-3 0 4-16,0-2-2 15,0-4-2-15,0-2 2 16,3 0 0-16,0 0-6 16,3-2 0-16,3-1 1 15,3 3 1-15,3 0 1 16,3 0 0-16,3 1-2 15,0-4-2-15,-1 6 1 16,1 5-1-16,3-3-7 16,-3 3-3-16,-3 3-41 0,-3-1-16 15,-3-2-56 1</inkml:trace>
  <inkml:trace contextRef="#ctx0" brushRef="#br0" timeOffset="4847.671">10607 4932 252 0,'-6'5'96'0,"9"6"-52"0,0 7-40 0,0-10 21 16,0 3-5-16,0 2 0 16,3 0-8-16,3 0-3 15,0-2-5-15,3 0-3 0,0-6 2 16,3-2-2-16,0-3-1 0,3-6 1 15,-4-2 1-15,-2-2-3 16,0-1-2-16,-3-5-3 16,-3-5 1-16,0 0 5 15,-3 5 4-15,0 5-1 16,-3 1 0-16,0 2 1 16,0 5 2-16,0 14 6 15,0 2 2-15,0 3-3 16,3 5 1-16,0-2-7 15,3-1-3-15,0 1 1 16,0-3 0-16,3-3-12 16,0-3-7-16,3-4-33 15,2-6-14-15,1-6-71 16</inkml:trace>
  <inkml:trace contextRef="#ctx0" brushRef="#br0" timeOffset="5222.7389">10976 4942 268 0,'-11'8'101'0,"14"-5"-54"0,8-11-55 0,-5 11 18 15,3-1 4-15,0 1 8 16,3 0 0-16,0-1 1 16,3 1-12-16,0-3-2 0,3 0-2 15,0-3-6-15,-4-2-2 16,1-6 2-16,0 1 1 15,-3-1 2-15,-3 1 0 16,-6-4-5-16,-6 4 1 0,-3 2-2 16,-3 0-2-16,-6 5 0 15,-3 3 3-15,-5 6-2 16,-4 4 1-16,3 6 0 16,3 3 0-16,3-1 0 15,6 6 0-15,3 2 6 16,6 1 5-16,3-1-1 15,12-2 1-15,6 0-3 16,6-6-1-16,3-4-1 16,12-9 0-16,-1-8-22 15,4-5-8-15,3-7-124 16</inkml:trace>
  <inkml:trace contextRef="#ctx0" brushRef="#br0" timeOffset="8090.176">2800 10261 132 0,'3'-3'49'0,"-3"3"-26"0,0 0-27 15,0 0 74 1,0 0-25-16,-3 0-9 16,-3 3-10-16,0-3-16 15,0 0 0-15,0 5 3 0,0 0-7 16,-6 0-3-16,0 1 2 0,0-1 1 16,-3-2 0-1,1 2 1-15,-1 3-2 0,-3 0 0 16,0 2-1-16,3 4 2 15,-3 2-5-15,0 2-1 16,-2 3 2-16,-1 3 1 16,0 0-1-16,0 5 1 15,-3 3-2-15,0-1 2 16,1 1 0-16,-4 3 1 16,3-4-2-16,-3 1-2 15,0 8 3-15,-2 5 0 16,-7 2-1-16,6 4-2 15,3-1 3-15,1 0 0 16,2-2-1-16,-6-3 1 16,9 2-2-16,-6 6 2 15,4-2 0-15,2 2 1 0,-3-3 0 16,3 0 2-16,0 3-5 16,0-3-3-16,1-2 3 15,2-3 1-15,3 5 0 16,-6 0 1-16,3 1-2 15,0 2 2-15,3 2-2 16,-5 3-1-16,5-5 3 16,0 3 2-16,0 2-4 15,3-2-1-15,0 2-2 16,0-3 0-16,0-4 4 16,3 2 1-16,0-1-1 0,3-1 1 15,1-1-2 1,-1 3-1-16,3 8 1 15,-9 0-1-15,6-3 0 16,3 5 2-16,-12-2 1 0,9 3 1 16,-3-1-5-16,0 1 1 15,3-3 2-15,3-1 1 16,0 1-1-16,3 0 1 16,-6-3-2-16,3 1 2 15,-6 1-2-15,6 1-1 16,3 0 1-16,-6 3-1 15,6 2 0-15,0 3 2 16,6-3 1-16,-6 0 1 16,3 3-2-16,0-1-2 0,6 1-2 15,-3-5 1-15,0 2 3 16,0-3 1-16,6 1-1 16,-3-3 1-16,0-3 0 15,0 0 1-15,-3-2-2 16,3 2-2-16,0-3 1 15,2 1-1-15,4 2 0 16,-9-23 2-16,3-6-1 16,6 8-1-16,-3-5 1 15,0 12 1-15,6-6-3 16,-3 4 0-16,0-2 1 16,5-1 0-16,1-4 0 15,0-4 2-15,-3-2-1 16,6 1-1-16,-3-7 1 15,8 4-1-15,-5-3 2 0,6-3 1 16,-3-3-4-16,5-2-1 16,-5-3 1-16,9 1 2 15,-6-4 0-15,5-2-1 16,-11 0 1-16,3 0 1 16,3-3-3-16,-9 3-2 15,-3-2-5-15,-1-1-2 16,-2 0-9-16,-3-2 0 15,0-1-6-15,-3 1-1 16,0 0-13-16,0-3-5 16,-6 0-9-16,3 0-3 15,0 0-46-15</inkml:trace>
  <inkml:trace contextRef="#ctx0" brushRef="#br0" timeOffset="8603.0782">2475 15171 176 0,'-9'11'68'0,"9"-11"-36"0,3 13-33 0,-3-10 12 16,3 2 1-16,0-2 3 16,0 2 5-16,0 0 2 15,6 6-11-15,-3-3 0 0,9 8 0 16,0-3-2-16,6 8 2 16,-9-2-2-16,6 7 0 15,-4-2-3-15,4 0 1 16,0-6-2-16,3 3 0 15,-9-5-6-15,0 3 1 16,0-6 2-16,-3-3 1 16,0 1 3-16,-6-3 3 15,0 0 0-15,-6 3 0 16,0-1 1-16,-9 6 4 0,0-3 3 16,-12 8 2-16,6-5 1 15,-6 5 0-15,3-2-9 16,-2 2-2-16,2-2-7 15,3-1-2-15,6-2-2 16,-6-3-2-16,6-2-26 16,6-1-10-16,0-2-22 15,6-2-6-15,0-4-61 16</inkml:trace>
  <inkml:trace contextRef="#ctx0" brushRef="#br0" timeOffset="15851.3141">17412 6485 140 0,'0'-13'52'0,"3"13"-28"0,3 0-15 0,-6 0 16 15,0 0-3-15,0 0-1 0,0 0-7 16,0 0-4-16,3 8-5 16,0 0 1-16,0 5 3 0,0 3-1 15,0 2 1 1,0 3-3-16,0 3 1 15,0 5 2-15,-1 3 2 16,4 0-5-16,0 5-2 0,-3 0 0 16,0 0 2-16,0 11 1 15,0-3 3-15,0 0-1 16,0-3 0-16,-3 5-3 16,0-2 1-16,0-2-4 15,0 2 0-15,0-3 1 16,3 0 0-16,0-2 0 15,0 2 0-15,0-5 0 0,0 3 2 16,0-5-3-16,-3-4-2 16,3 6 2-16,-3-2 2 15,3-1-2-15,-3 1 0 16,0-1-1-16,0 0-2 16,3 3 1-16,-3 3-1 15,0 0 2-15,0-1 3 16,0-2 0-16,0 1 0 15,0-1-3-15,0-3 1 16,0-2-2-16,0-1-1 16,0 1 3-16,-3 0 0 15,3 0-1-15,0-3-2 16,0 11 3-16,0-3 2 16,0-3-4-16,0 0-3 0,0-2 1 15,0 2 0-15,3 4 1 16,-3-4 2-16,3 0 1 15,-3-2 3-15,0 0-5 16,0 0-1-16,3-3 2 16,-3 8 1-16,0 2-1 15,3-2-2-15,-3 0 1 16,0-2-1-16,0 2 0 16,0 0 2-16,0 0-1 15,0 5-1-15,0 1 1 16,3-1-1-16,0 3 0 15,-3 0 0-15,0-3 2 16,0-2 3-16,0 2-4 16,-3 1-1-16,3-1 0 0,-3 0 0 15,0 1 0-15,0-4 2 16,3 1-3-16,0 2 0 16,0 1 1-16,0-1 2 15,0 6 1-15,0 2 1 16,0 3-5-16,0-6 1 15,0 1 0-15,0-6 2 16,0 1-1-16,0 2-1 16,-3 2 1-16,3-18-1 15,0-2 0-15,-3 10 0 0,0-8 0 16,0 8 2 0,0-5-1-16,0 5-1 0,3-5 1 15,0 2 1-15,0-5-3 16,0 16 0-16,0-8-1 15,-3 11-2-15,3-9 5 16,-3 4 1-16,0-6 0 16,0 3-2-16,0-6 1 15,0 3 1-15,3-5-1 16,0-1-1-16,0-4 1 16,0 5-1-16,0-6 0 15,-3 9 0-15,0-6-3 16,0 13 2-16,0-10 1 0,0 7 2 15,0-4-3 1,3 5-2-16,0-6 4 0,-3 3 1 16,0-5 0-16,1 7 1 15,-1-4-4-15,0-6 0 16,3-5 1-16,-3 10 2 16,0-2-1-16,0 0-1 15,3-6-2-15,-3 1 1 16,0-6 1-16,-3 2 2 15,0-1-1-15,6-6-1 16,0-3 1-16,-6 0 1 16,3-2-3-16,0-1 0 15,0-2 1-15,0-3 2 16,0 1-1-16,0-4-1 16,0 1 1-16,0 2 1 0,3 1-3 15,-6-4 0-15,3 1-4 16,-3-3 1-16,3 0 0 15,-3-5 2-15,0 2-1 16,-3-10-1-16,3 2 3 16,-3-7 0-16,3 2-2 15,-2-11 2-15,-1 3 1 16,0 3 2-16,3 3-10 16,0 5-2-16,0-1 11 15,3 1 6-15,0 2-2 16,0 4-3-16,0 1-1 15,0 1-1-15,0 2-3 16,3-5 0-16,0 3 2 16,0 0 2-16,0-1-2 15,0 6 0-15,0 0-1 0,0 0 0 16,0 0 4-16,3 0 1 16,0 0-4-16,3 22 1 15,0-4-2-15,3 9-2 16,0-4 3-16,3 1 0 15,-1-3 3-15,4-2 1 16,0-3-4-16,0-3 1 16,-3-2-2-16,3-6 0 15,-3 0 2-15,3-13 0 16,-3 3 0-16,3 0 0 16,-4-1 0-16,4-4 0 15,-3-1 0-15,0-2 0 0,-3 2 2 16,3 1 1-16,-3-1-1 15,0 3-2-15,0 0 1 16,-3-7-1-16,0 1-14 16,-3 14-5-16,0 0-41 15,-6-13-18-15,0 2-53 16</inkml:trace>
  <inkml:trace contextRef="#ctx0" brushRef="#br0" timeOffset="17368.375">17656 7305 156 0,'-3'-2'57'0,"3"4"-30"15,0-2-12-15,0 0 20 0,0 0-8 16,0 3-1-16,0 2-9 16,0 6 0-16,0 7-10 15,0 11 2-15,0 3 2 0,0 2-2 16,0 9 0-16,0-6-1 15,0-3 2-15,0-5-1 16,0-2 2-16,0-6-6 16,0-5-3-16,0-3 1 15,0-2 0-15,0-6 5 16,0-5 5-16,0-5-9 0,0-3-5 16,0-11 1-1,0 3-1-15,0-2-4 0,3 2 1 16,0 0 0-16,3 0 2 15,3 3 1-15,0 2 3 16,3 3-6-16,2 3 1 16,1 2-1-16,6 6 2 15,0 5 1-15,0 5 3 16,-6 1 3-16,-3-1 4 16,-9 3 5-16,-3 2 3 15,-6 1-5-15,-3-1-2 16,-3-2-5-16,-3-3-2 15,0-2-3-15,0-3-1 16,0-6-6-16,0-2 0 0,0 0-17 16,4-2-4-16,2-1-19 15,3-2-6-15,3 0-20 16,3-1-8-16,6-7-1 16</inkml:trace>
  <inkml:trace contextRef="#ctx0" brushRef="#br0" timeOffset="17773.3978">17894 7498 176 0,'-3'3'68'0,"3"0"-36"0,3 5-29 0,0-1 17 15,0 4 5-15,3 5 5 16,0 0-10-16,0 0-2 16,0 0-10-16,0-1-3 0,-3 1 1 15,0-2 1-15,0-4 3 16,0-2-1-16,-3-3 2 16,0-2 3-16,0-3 1 15,-3 0-6-15,0-5-3 16,0-3-3-16,0-3-3 15,0-5 1-15,3 3-1 16,3-3 0-16,3 0 0 0,0 3-3 16,0 0 0-16,2 0 2 15,7 2 0 1,0 6-2-16,0 2 0 0,3 0-18 16,-6 1-7-16,0 2-23 15,0 2-7-15,-3-2-47 16</inkml:trace>
  <inkml:trace contextRef="#ctx0" brushRef="#br0" timeOffset="18197.6866">18156 7477 204 0,'-9'0'77'0,"3"-3"-42"0,0 3-21 0,3 3 20 16,-3 2-13-16,0 3-2 15,0 3-9-15,0 2-2 16,0 11-4-16,0 0-3 16,3-3 0-16,0-3 1 0,3 1 1 15,3-6-1-15,3-2-2 16,0-3 1-16,3-3-1 16,0-5 2-16,3-5 1 15,0-1-1-15,-3-4-2 16,0-6 1-16,-3 0 1 15,0 0-1-15,-3 3 2 0,-3 2 0 16,0 4 1 0,0 4 0-1,0 6-2-15,0 7 1 0,0 3 0 16,0 3 1-16,0-3-5 16,3 1 1-16,0-1 2 15,3-3 1-15,0 1-8 16,0-3-4-16,-1-3-22 15,1-5-10-15,0-2-20 16,0-4-10-16,3 1-19 16</inkml:trace>
  <inkml:trace contextRef="#ctx0" brushRef="#br0" timeOffset="18556.3541">18272 7493 184 0,'0'0'71'0,"3"3"-38"0,15 5-21 0,-12-3 19 15,0 5-7-15,3 1 0 16,-3 2-7-16,0 1-2 16,0-1-9-16,-3 0 0 0,-3-2 1 15,0-1 1-15,0-2 0 16,-3 0-4-16,3-3-1 16,-3-2 1-16,3-3 0 15,-3-3-5-15,3-5-1 16,0-2 1-16,3-3 2 15,3 2-5-15,2 0 1 16,1 3 1-16,0 3 1 16,0 3-2-16,0 4 2 15,-3 6 3-15,0 0 3 16,0 3-2-16,0-1 0 16,-3 1-1-16,3-1 1 0,-3-2-4 15,0 0-2-15,0-2-36 16,0-4-14-16,3-2-39 15,6-5-39 1,8 0 48-16</inkml:trace>
  <inkml:trace contextRef="#ctx0" brushRef="#br0" timeOffset="18853.7949">18588 7517 140 0,'-6'-5'52'0,"6"5"-28"0,-3-3-15 0,3 3 14 15,-3 0 2-15,0 0 4 16,-3 0-4-16,0 0-3 16,0 5-12-16,-3 0 0 0,-3 3 1 15,0 8 2-15,-3-2 3 16,0 1-7-16,6 1-1 16,6 3-6-16,3-3-2 15,0 0 0-15,9-1 0 16,0-1 0-16,3-4 0 15,3-4 0-15,3-4 0 16,0-4-11-16,0-4-3 0,-1-2-17 16,1-5-8-1,-6-5-56-15,0-1-31 16,3-5 60-16</inkml:trace>
  <inkml:trace contextRef="#ctx0" brushRef="#br0" timeOffset="19289.1496">18647 7276 180 0,'0'8'68'0,"0"3"-36"0,0 10-18 16,3-11 22-16,0 19 0 15,0 3 0-15,0 3-15 16,0 4-5-16,0 1-10 15,0-3-2-15,-3-5 2 0,3-3-3 0,-3-5 0 16,3-3-1-16,-3-5-2 16,0-3 3-16,0-5 0 15,0-3-1-15,0-5-2 16,0-2-8-16,0-6-3 16,3 0-7-16,0-6-4 15,6-7 5-15,6 3 5 16,-3 2 7-16,2 3 3 15,1 2 4-15,0 3 3 16,0 5 7-16,0 6 4 16,0 8 3-16,-3 2 1 15,0 0-3-15,-3 3 0 0,-1 0-9 16,1 0-3 0,-3 0-5-16,0-3-1 0,-3-3-17 15,0-4-5-15,3-6-53 16,0-6-23-16</inkml:trace>
  <inkml:trace contextRef="#ctx0" brushRef="#br0" timeOffset="19757.5045">19097 7400 200 0,'0'3'74'0,"2"16"-40"0,1-11-24 0,-3-8 33 16,3-6-10-1,3-4-11-15,0-4-9 16,0 1-8-16,0 0-4 0,-3-3 0 16,0 0 1-16,3 0 1 15,3-2-4-15,-3 2 1 16,0 3-2-16,-3 2 0 16,0 3 0-16,0 3 0 0,-3 5 0 15,3 13 0-15,0 3 4 16,0 8 1-16,-3 8 10 15,3 2 6 1,-3 0 1-16,0 1 0 0,0 2-6 16,0-5-4-16,3-3-8 15,0-3-1-15,3-5-10 16,0-5-2-16,0-3-38 16,-3-2-16-16,3-6-61 15</inkml:trace>
  <inkml:trace contextRef="#ctx0" brushRef="#br0" timeOffset="19984.7713">19091 7676 256 0,'-6'5'96'0,"6"-2"-52"0,6-3-47 0,0 0 16 15,2 0 8-15,4 0 9 16,9-3-3-16,3 0 1 15,3 3-15-15,0 0-6 0,-1 0-2 16,4 3-1-16,-6 0 0 16,-3 2-13-16,0 0-4 15,-4 0-36-15,-8 1-114 32</inkml:trace>
  <inkml:trace contextRef="#ctx0" brushRef="#br1" timeOffset="30564.0538">7446 9774 148 0,'6'-6'55'0,"-6"6"-30"0,3-5-12 0,-3 5 19 0,3-3-7 15,-3 3 0-15,0-5-10 16,-3 3-2-16,0-1-7 15,-3 0-4-15,-3-2-1 0,0 0 3 16,-3-3 2-16,1 2 0 16,-1 1-1-16,-6 0-1 15,-3 0 2-15,-6 2-8 16,-3 3 0-16,-2 0 0 16,2 3 1-16,0-1 1 15,0 1 2-15,-2 5-3 16,-1-3 0-16,0 3 1 0,0 3 0 15,4-3 0 1,-1 2 0-16,6 3 0 0,-3-2 2 16,0 0-1-1,1-1-1-15,-1 1 1 0,0 5-1 16,3 2-3-16,0 6 2 16,4 2-1-16,2 3 0 15,3 6 2-15,3 2 2 16,6 3 1-16,0-3 1 15,0 0-2-15,0 0 1 16,0-6 0-16,0 4 1 16,0-1 0-16,0 1 2 15,-3 2-3-15,1-3-2 16,-1-2 0-16,0 0 1 16,-3-6-1-16,0 1 2 0,0-6 0 15,-3-3 3-15,0-2-1 16,-3 0 0-16,0 0-3 15,1-3 1-15,-4 0-2 16,0 1-1-16,-3-4 3 16,0-2 2-16,-2 3-2 15,-1-3-2-15,0-1 0 16,0-1-1-16,3 2 0 16,-2 0 2-16,-1 0-1 15,-3-3-1-15,0 0 1 16,0 0 1-16,1 1-3 15,2-1 0-15,0-2 3 16,0-1 1-16,1 1-4 16,-4 0 1-16,0-1 0 0,0 1 2 15,0 0-3-15,1-1 0 16,5 1 1-16,-3-3 0 16,0 0 0-16,1 0 0 15,-1 0 0-15,0 0 2 16,3 0-1-16,-3 0-1 15,4 0-2-15,-1 0 1 16,0 0 1-16,0 0 2 16,-3 0-1-16,1 0-1 15,-4 0 1-15,0 0 1 16,0 0-3-16,6 0-2 16,-5 0 2-16,-1-3 0 0,0 3 1 15,3-2 2-15,-2-1-1 16,2 0-1-16,0 1 1 15,3 2 1-15,0 0-3 16,1 0 0-16,-4 0 1 16,-6 0 0-16,-3 0-3 15,1 0 2-15,-1 0 1 16,3 0 2-16,0-3-1 16,1 3-1-16,-4 0 1 15,3-3-1-15,-3 3 0 16,4 3 0-16,-1-3 0 0,-6 0 2 15,-8 3-1 1,-1-1-1-16,3 4-2 16,4-4 1-16,-1 1 1 0,-3 2 0 15,4-2-3-15,2-1 2 16,3 4 3-16,4-4 1 16,-4 1-4-16,-3 0 1 15,0 2 0-15,1 0 0 16,2 1 0-16,3 1 2 15,-2 1-1-15,-1 0-1 16,0 0 1-16,0-2-1 16,-2-1-3-16,5 0 2 15,0 3 1-15,-2 0 0 16,-1 0 0-16,-3 0 0 0,3 3 0 16,4-4 0-1,2 1 0-15,6 3 2 16,0 2-6-16,3-2 1 0,1 2 3 15,-4 0 4-15,-3 0-3 16,0 1-1-16,0-1-2 16,4 0 0-16,-1-2 2 15,0 2 0-15,-3 0 0 16,0 0 2-16,-2 1-1 16,-1 2-1-16,0-1-2 15,6 1 1-15,-3 0 1 16,7 0 2-16,-1-5-1 15,0-1 2-15,-3 6-7 0,3 3 1 16,-2 2 1 0,2 3 3-16,-3 5-2 0,0 0 0 15,0 5 1-15,3 6 0 16,1 2 0-16,2-2 0 16,0 0 0-16,0-9 0 15,0-2 0-15,-3 3 0 16,0 3 2-16,4 4 1 15,-4 1-4-15,3 0-1 16,3 5 1-16,-3 2 0 16,6 1 1-16,-3-3 0 15,3-5 0-15,4-6 0 16,-4 6 0-16,0 5 0 16,0 0 0-16,3 0 0 0,-3 2 2 15,3 3 1 1,0 1-4-16,0-6 1 0,0-8 0 15,0-3 2-15,0-2-1 16,3 2 2-16,0 1-4 16,4 2 0-16,-1 0 1 15,0 5 2-15,-3 6-1 16,6-3 2-16,-6 2-4 16,0-7 0-16,0-8 1 15,0 0 2-15,3 2-1 16,3 3-1-16,-3 5 1 15,3-2-1-15,0-3 2 16,0 0 1-16,-6 3-4 0,6-1-1 16,0 4 3-1,0-6 1-15,0-8 0 16,0-3-2-16,-3 6 1 0,0 5-1 16,0 3 0-16,3 2 2 15,-3-5-1-15,3 0 2 16,0 3-4-16,0-3 0 15,0-3 1-15,0 3 2 16,3-5-3-16,-3-5 0 16,3-4 1-16,0 4 0 15,-3-1 0-15,0 1 2 16,0 2-3-16,0-3 0 16,0 1 3-16,3-1 1 0,-3-2-1 15,0-3 1-15,6 3-2 16,-6 0-1-16,0 2-2 15,3 6-1-15,0 3 2 16,3-6 0-16,0-6 1 16,-3 1 2-1,6 0-3-15,-9 3 0 0,3 2 1 16,0 0 2-16,3 0-3 16,-4 0 0-16,4-3 3 15,-6 1 1-15,3-1-1 16,-3-2-2-16,3 3 1 15,3-4-1-15,-3-1 0 16,0 7 0-16,3-3-3 16,0-5 0-16,0-2 2 0,0-1 2 15,3 1 0-15,-3-1-1 16,3 6 1-16,0 3-1 16,3 2 0-16,3-3 2 15,0 1-3-15,5-6 0 16,1-3 1-16,3-2 2 15,3 3-3-15,0 2 0 16,-1-3 1-16,1-4 2 16,0-1-1-16,3-3-1 15,-1 4 1-15,4-4 1 16,0-2-1-16,0-2-1 16,-1-6 3-16,4 0 2 15,0-3-2-15,3 0-2 16,-4-2 0-16,1-8 1 15,-3 2-1-15,-3-2-1 0,-1-3 1 16,1 0 1-16,0-5-1 16,-3-3 2-16,-4-5-2 15,-2 0 2-15,0 0-2 16,-3 2 2-16,0 1-2 16,-3-1 2-16,3 1-2 15,-4 0-1-15,4-1-2 16,0 1 1-16,3-3 1 15,0-6 0-15,6 1 0 16,-1-3 2-16,-2-3-1 16,0 3-1-16,0 0-2 15,0 5 1-15,-1 6 1 16,1 5 0-16,3-1 2 16,0-1 1-16,3-4-1 0,2-5-2 15,4-2-2-15,6 0 1 16,2-3 3-16,1 2 1 15,-3 3-4-15,2 3 1 16,1 3 0-16,0 2 2 16,-1 3-3-16,4 2-2 15,6 3 4-15,2 3 1 16,1 3 0-16,-4 2 1 16,1 0-4-16,-1 2 0 0,1 4 1 15,-6-1 2-15,5 1-3 16,7-1 0-16,-1 0 1 15,-5 1 2-15,-1-1 1 16,4 3 1-16,-3-3-2 16,-4 3-2-16,1-2 1 15,8 2-1-15,1 0 2 16,-4 0 3-16,7 2-4 16,-4 1-1-16,-2 0 0 15,-3-3 0-15,2 2-3 16,7-2 0-16,-1 3 4 15,-2-3 3-15,-1 3-1 16,1-3-2-16,-1 0 2 16,4 0 0-16,5 0-4 15,1 2 1-15,-7 1 0 16,1-1 2-16,-1 1-1 0,-2-3-1 16,2 0 1-16,10-3-1 15,-1 1 0-15,-2-1 0 16,-1 1-3-16,0-1 2 15,-2 0 3-15,8 1 1 16,-2-1-1-16,-4 0-2 16,1 1 1-16,-4-1-1 15,1 3 0-15,-4 0 0 16,4 0-3-16,2 0 2 16,-2 0 1-16,-1 0 0 15,4-3 0-15,-1 3 0 0,-5 0 0 16,8 0 0-16,0-2 0 15,-5-1 0-15,-1 3 0 16,4 0 0-16,-4-3 0 16,4 1 2-16,5-1-1 15,-2 3 2-15,-1 0-4 16,1 0 0-16,-1 0 1 16,0 3 0-16,4-3-3 15,-1 2 0-15,-5-2 2 16,-1 0 2-16,4 0 0 15,-4 3-1-15,3 0 1 16,4-1 1-16,-7 1-3 0,1 2 0 16,-4 1 1-1,1-1 0-15,-1 0 0 16,4-2 0-16,-1 2 0 16,-2 0 0-16,-1 3 2 0,1 0 1 15,-4 0-4-15,1 0 1 16,-1 0-2-16,4 0 0 15,-7 0 2-15,1 0 0 16,-1 2 0-16,-2 1 0 16,2 0 0-16,1-1 0 15,2 1 0-15,1-1 0 16,-4 1 0-16,1 0 0 16,-1-1 0-16,-2-5 0 15,0-2 0-15,2 0 2 0,1-1-1 16,-1-2-1-16,1 3 1 15,-4-3 1-15,1-3 1 16,5-2 1-16,-5-3 0 16,-1 0 0-16,7-2-2 15,-1-4-2-15,-2 1 1 16,-3 0-1-16,-4 0 0 16,4-3 0-16,-4-3 0 15,7 1 2-15,2 2-1 16,-5-3 2-16,2-2-2 15,-5 3-1-15,0-3 1 16,2-1 1-16,-5-1 1 16,-1 1 3-16,1-4-5 0,-1-3-1 15,1-3 0 1,-3 6 0-16,-4-3 0 0,1-1 0 16,-3-1 0-16,2-1 0 15,1 3 2-15,-3 0 1 16,-4-3-1-16,1-2-2 15,-3-1 1-15,-4 1 1 16,-2-6-1-16,-3 0 2 16,-3 1-4-16,0-1 0 15,-3 0 1-15,-1 1 0 16,-5 2 0-16,6 0 0 16,-6 2 2-16,0-5 1 15,-3 3-4-15,0-8 1 0,-3 3 0 16,0 0 2-16,-4-6-1 15,1 6-1-15,-3 2 3 16,0 6 0-16,-3-1-4 16,3-2-1-16,0 11 1 15,-3-14 2-15,0-2 0 16,3 0-1-16,-3-3 1 16,3-3-1-16,-3 3 0 15,0 5 0-15,-3 6 0 16,3 2 0-16,-3 3 0 15,3-3 0-15,0-5 0 16,3-2 2-16,-3 9-3 16,3-17 0-16,-3-3-1 15,0-6 0-15,0 19 2 16,0-8 2-16,-3 5-1 16,0 6 2-16,-3-3-2 0,3 0 2 15,0 2-4-15,0-4 0 16,0-1-1-1,0 0 0-15,3-2 2 0,-2-3 2 16,-4 3-1-16,3 5-1 16,-3 2-2-16,3 1 1 15,-3-6 1-15,-3 6 2 16,0-6-1-16,0 3-1 16,0 3 1-16,0-1 1 15,3-2-1-15,0-3-1 0,-6 6 1 16,3 2-1-16,0 3 0 15,-3 0 0 1,-2 0-3-16,-1-3 0 0,-3 3 2 16,-3 0 2-16,-3 3-2 15,0-9 0-15,1 6 1 16,-1 3 0-16,6 7 0 16,-9-5 0-16,0-2-3 15,1-1 2-15,5 9 1 16,-9-6 2-16,3 0-1 15,0 3 2-15,1 0-4 16,-4 5 0-16,-9-2 1 16,-3-1 0-16,1 3 0 15,-1 0 0-15,-3 0-3 16,1 1 2-16,2 4 1 0,-3-2 2 16,4-1-1-1,-4 1-1-15,-2 0 1 0,-7 2-1 16,3 1 0-16,4-3 2 15,-4-1-3-15,-2 4 0 16,2-3 1-16,6 2 0 16,-5 3 0-16,-7 0 0 15,1 0 0-15,5 0 2 16,0 3-3-16,1-3 0 16,2 0-1-16,3 0 0 15,7-5 2-15,-1 2 2 16,-6 1-1-16,-5 2 2 0,-4 0-4 15,4 3 0-15,-4-1 1 16,1 1 0-16,2 2 0 16,6-2 0-16,-2 0 0 15,-7 2 2-15,-5 0-1 16,-1 1-1-16,3 2-2 16,1 0 1-16,2-3 1 15,4 1 0-15,2-1 0 16,-5 0 2-16,-4 1-3 15,0 2 0-15,7 0 1 16,2 0 0-16,12 0 0 16,-17 0 2-16,5 0-3 15,4-3 0-15,-4 0-1 16,0 1 0-16,-2-1 4 16,2 0 1-16,3 1-4 0,4-1-1 15,-1 0 3-15,0 1 1 16,-2-1 0-16,5 0-2 15,0 1 1-15,-5-3-1 16,-4 2 0-16,-2 0 0 16,2 3-3-16,3-2 2 15,-2-1 1-15,2 0 0 16,-3 1 0-16,10-1 2 16,-1 0-1-16,-6 1-1 15,-5-1 1-15,-1 0-1 16,1 1-3-16,2-1 2 15,-3 1 1-15,4-1 0 0,2 0 0 16,3 3 0-16,-2-2 0 16,-7 2 0-16,-2 0 0 15,2 0 0-15,0-3 0 16,4 3 0-16,2 0 0 16,0-3 2-16,4 3-1 15,2 0-1-15,0 0-2 16,-2-2 1-16,-4 2 1 15,0-3 2-15,4 3-1 16,2-3-1-16,12 1 1 16,-20-4-1-16,2 6-3 15,0-5 2-15,1 2 1 16,-7-2 0-16,-3 0 0 16,-2 0 0-16,5 2 2 0,1-2 1 15,2-1-12-15,-3-2-4 16,7 3-18-1,2 2-6-15,3 9-48 0,4 10-21 16,-1 0-26 0</inkml:trace>
  <inkml:trace contextRef="#ctx0" brushRef="#br1" timeOffset="36179.9139">9131 5487 172 0,'-9'3'66'0,"6"0"-36"0,0-1-24 0,3-2 15 16,0 0-2-16,0 3 3 15,0-3 1-15,0 0 3 16,0 0-14-16,0 0 2 0,0 0 0 15,3 3 1-15,0-3 1 16,3-3-4-16,0-2 0 16,3-3-1-16,-3 0 3 15,0 0-3-15,6-3-1 16,0 1-6-16,0-3-1 16,2-9-1-16,4 4-2 15,3-3 1-15,3-3-1 16,6 0 0-16,-1-13 0 15,4 3 0-15,3-3 0 16,0 0-3-16,-1 2 2 0,1 1 1 16,3 2 2-16,-1 3-1 15,1-3-1 1,0 3 1-16,2-3-1 0,1 3 0 16,0-3 0-16,5-2 0 15,4-6 0-15,6 3 0 16,-1 3 2-16,-2 2-1 15,-1 3-1-15,1 0 1 16,-3 3-1-16,-1 2 0 16,1 5 0-16,-1-2-3 15,4 2 2-15,-4-2 1 16,1 3 2-16,0-1-1 16,-1 3-1-16,1 6 1 0,0-1-1 15,-1 1 2-15,1 2 3 16,2 0-2-16,1 0-2 15,-1 3 0-15,1 2-1 16,0 0-3-16,-4 1 2 16,4-1 3-16,-4 3 1 15,7 0-1-15,-3 0 1 16,-4 3 0-16,-2-1 1 16,2 4 0-16,1-1 0 15,0 0-2-15,-1 0 1 16,-2 6-2-16,8 0 2 15,-8-1-2-15,0 1-1 16,-4-1 1-16,1 1-1 16,0 2 0-16,-7-2 0 0,-2-1 2 15,0 4 1-15,-1-1 3 16,1 3 1-16,0 0-3 16,0-1-3-16,2 4 0 15,-2 2-1-15,0 6 0 16,-1-1 2-16,-5-2-3 15,9 0 0-15,-3-1 1 16,-1 1 2-16,-2 0-1 16,-3 0-1-16,0 2 3 15,-4-2 2-15,1-3-4 16,-3 0-1-16,3 3 0 16,-3 3 2-16,-1-6-1 0,1 3-1 15,3 2 1 1,-6 3 1-16,-3 3 1 0,0-3 1 15,-4 0-5-15,1-5 1 16,-3 0-2-16,0 2 0 16,0-2 4-16,0 5 3 15,6 3-4-15,-3-3-1 16,3 0 0-16,-1 3 2 16,-2 0-1-16,0-1-1 15,3 4 1-15,0 5 1 16,0-1-1-16,0-2-1 15,-1-2 1-15,1 2 1 16,-3 2-3-16,0-4 0 0,-3-1 3 16,0 3 1-16,3 3-1 15,-3-6 1-15,3 11-4 16,-4-2 0-16,1-1 1 16,-3-5 0-16,3 5 0 15,-6 1 2-15,0-4 1 16,0 4 1-16,0 2-2 15,-3 0 1-15,0 2-2 16,3 4-1-16,-3-1 1 16,-3-3 1-16,3 4-3 15,-3-4 0-15,0 1 3 16,-3 0 1-16,3 2-1 16,0 11 1-16,0 2-4 15,-3 1 0-15,0-3 3 0,-3-3 1 16,0 0-1-16,-6-2-2 15,-6 12 3-15,3-4 2 16,3-6-2-16,1 3-2 16,2-6 0-16,-3-2-1 15,0 0 0-15,0-5 0 16,-3 13 0-16,3-8 2 16,-3 0-1-16,-3 2-1 15,1 1 1-15,-1 2-1 16,-3 0 0-16,3 14 0 15,-6 2-3-15,3 0 2 0,3 0 3 16,1-5 1-16,-1-6 1 16,3-2 0-16,-3-3-2 15,0 3 1-15,0-3-2 16,-3 0 2-16,-2-2-4 16,2 0 0-16,0-1 1 15,3-5 0-15,0 6-3 16,0 2 2-16,3-5 3 15,-2 0 1-15,2 0-1 16,0-5 1-16,0-6-2 16,3 0 2-16,0-5-4 15,0-8-2-15,3-5 4 16,0-5 3-16,3-3-1 0,1-3 0 16,-7 8-3-1,0 3 1 1,3-3-2-16,-6-5-2 15,3-6 2-15,3 4 2 16,3-1-2-16,0-3 0 16,0 4 1-1,-3-1 0-15,3-2 0 16,0 2 0-16,-3-5 0 16,6 2-3-16,0 1 0 15,0-6 4-15,1 3 1 16,-4 0-3-16,3 5 1 15,-3 0-2-15,0 3 0 16,0-2 2-16,0-1 0 0,3-3 0 16,0-2 0-16,0-2-3 15,3-4 0-15,-3 1 2 16,3-3 0-16,0 0-2 16,0 0 0-16,0 0-3 15,0 0-1-15,0-3 4 16,0 1 1-16,0-6-1 15,0-11 2-15,-3 1-4 16,3-4 1-16,0-1 0 16,0-1 2-16,-3-11-1 15,3 1 1-15,0 10-3 16,-3-5 1-16,0 5 2 16,3 3 3-16,0 3 0 15,0 4-1-15,-3 1 1 0,3 5 1 16,0 3-1-16,0 2-1 15,0 1-6-15,0 2-1 16,0 5-2-16,0 6 3 16,0 18 4-16,0 2 1 15,0 6 1-15,0-2 0 16,0 5 0-16,0-1 2 16,3-2-3-16,-3-8 0 15,0-5 1-15,0-5 0 16,3-3 0-16,0-6 2 15,0-2-6-15,0-3 1 0,3-5 1 16,0-2 3 0,0-4-2-16,3-7-2 0,3 0-1 15,11-8 3-15,4 0 2 16,-3-1 2-16,3 1-1 16,0 3-2-16,-1-1-10 15,4 1-6-15,-3 2-17 16,3-8-4-16,5-8-22 15,-2 1-10-15,-6-4-58 16</inkml:trace>
  <inkml:trace contextRef="#ctx0" brushRef="#br1" timeOffset="37488.9863">12762 4405 136 0,'6'-2'52'0,"0"-1"-28"0,12-8-15 0,-12 6 16 0,6 0 3 15,-3-6 6-15,0 3-8 16,0-8-1-16,-3-2-14 15,-9 2 7-15,-6 0 4 0,-3 3 0 16,-3 2 1-16,-3 3-3 16,-3 6-1-16,1 7-8 15,-1 8-2-15,3 6-5 16,3 2-3-16,3 5 0 16,3 12 1-16,3-1 1 15,6 2 3-15,3 4-3 16,3 2 0-16,0-8-1 15,0 5 1-15,0-5-2 16,0-8 2-16,0-2-7 16,-3-9-1-16,-3-5-27 0,0-5-9 15,-3-10-28-15,-3-12-11 16,-3 1-28 0</inkml:trace>
  <inkml:trace contextRef="#ctx0" brushRef="#br1" timeOffset="37669.4335">12524 4516 280 0,'-3'-5'107'0,"21"5"-58"0,3-10-40 0,-12 7 25 15,3 0-6-15,3 3 1 16,9 0-16-16,2-2-6 16,1 2-4-16,3 0-3 0,3 0 3 15,-4-3-11-15,-2 3-2 0,-3 0-46 16,0-3-20-16,0-2-58 15</inkml:trace>
  <inkml:trace contextRef="#ctx0" brushRef="#br1" timeOffset="38087.086">12998 4485 236 0,'-15'-3'90'0,"9"6"-48"0,0-3-38 16,3 5 21-16,-3 0-1 15,-3 3 3-15,-3 3-10 16,-3 2-3-16,3 6-8 16,0 4-4-16,3 1-1 0,3-3 1 15,3 3 3-15,3-3-2 0,6-5-2 16,3-3 4-16,3-5 1 16,0-8 0-16,0-5-1 15,6-6-3-15,0-2-2 16,-3 0-2-16,-3-3 1 15,-4 0 1-15,1 0 2 16,-9 1-1-16,0 1-1 16,0 4 5-16,0 2 1 15,0 2-5-15,0 6 0 16,0 6-1-16,0 7 0 0,6 6 0 16,0-1 0-16,0 1 0 15,0 4 2-15,3-4-3 16,0 2 0-16,0-10-10 15,0-3-5-15,3-11-28 16,0-2-9-16,0-3-27 16,-3-6-10-16,2-1-1 15</inkml:trace>
  <inkml:trace contextRef="#ctx0" brushRef="#br1" timeOffset="38301.4027">13146 4331 228 0,'-6'-10'88'0,"6"12"-48"0,0 1-38 0,3 0 19 16,0 2 9-16,3 8 8 16,0 3-5-1,0 13 0-15,0 0-18 16,0 3 0-16,0 2 1 0,0 3-8 0,0-5-4 16,0-3-3-16,0-5-1 15,0-5-22-15,0-6-10 16,3-5-101-1,9-3-5 1</inkml:trace>
  <inkml:trace contextRef="#ctx0" brushRef="#br1" timeOffset="38649.376">13399 4458 272 0,'-3'0'104'0,"3"8"-56"0,-3-13-41 15,0 10 23-15,0 0-3 16,-5 3 1-16,-1 0-7 16,-3 0-2-16,3 6-11 15,0-4-7-15,3 1-4 0,3-1 2 16,6 1 0-16,6-1 1 16,0 4 0-16,3-1 2 15,0 3 1-15,-4 0 7 16,-2-3 4-16,-3 0 6 15,-3 0 2-15,-6 3-7 16,-2-8-2-16,-4 3-7 16,0-9-4-16,-3-2-15 15,-3 0-4-15,0-2-18 0,3-1-5 16,9-2-21-16,3-6-7 16,12-2-25-1,6 0-55-15,3 0 38 16</inkml:trace>
  <inkml:trace contextRef="#ctx0" brushRef="#br1" timeOffset="38945.2124">13512 4559 264 0,'3'0'101'0,"3"2"-54"0,3 1-39 0,-3-3 21 16,3 0-6-16,3 0-2 0,3-3-7 16,0-2-1-1,0 0-8-15,0 0-1 0,-3-1 0 0,-4 1-2 16,-2-6 1-1,-6 3 0-15,-3-7-1 16,-5 9 1-16,-7 9 0 16,-3 2 1-16,0 6-5 15,0 2 1-15,0 6 0 16,0 4 2-16,6 1 5 16,4 0 6-16,5 2-1 15,3 6 1-15,5-5-5 16,10-6-3-16,9-5 0 15,9-6-1-15,9-7-29 16,-1-11-12-16,4-11-128 16</inkml:trace>
  <inkml:trace contextRef="#ctx0" brushRef="#br1" timeOffset="41622.1079">3083 14393 184 0,'-3'-2'68'0,"3"2"-36"0,0 2-18 0,0-2 22 0,0 0-5 15,0 0-1-15,0 0-14 16,0 0-5-16,6 3-7 16,0 2 2-16,2 1 0 0,4-1 2 15,3 0 2-15,3 3-3 16,0 0-2-16,3 3-2 15,6 2 0-15,2 8 2 16,-5-2 2-16,3 2 1 16,0 0 0-16,-3-3-2 15,2 1-1-15,1-1-1 16,-6 4 2-16,0 4-1 16,-3-2 0-16,0-3-1 15,-1 0 0-15,1 3-2 16,-3 0-2-16,0 0 1 15,0 2 1-15,0-2 1 0,0 0 1 16,-3 2 0-16,-1 6 0 16,-2 0-2-16,0-3 1 15,-3 0 0-15,0 0 1 16,-3 3 0-16,-3-6 0 16,-3-2 2-16,0-3 3 15,-3 0 2-15,-3-2 3 16,3-3-3-16,-5 2 1 15,-10 3-3-15,3-2 0 16,0 2-1-16,-6 0 0 16,-3-2-2-16,1-1 1 15,-1-2-2-15,-3 0 0 0,0 0-3 16,0 0 1-16,4-3-2 16,-1-2 2-16,3-1-2 15,3-4-1-15,3-4-4 16,4 6 0-16,-1-5-7 15,3-1-3-15,3-2-12 16,0 6-4-16,3-4-6 16,0 1-3-16,3-3-14 15,0 3-4-15,0-3-26 16,6-14-63 0</inkml:trace>
  <inkml:trace contextRef="#ctx0" brushRef="#br1" timeOffset="42019.1455">3300 15187 212 0,'-9'5'82'0,"-6"3"-44"0,6 3-22 0,0-3 24 16,0 2-3-16,-3 4 2 0,0 2-10 16,-2 5-5-1,-4-3-14-15,0 6 0 0,0 2 3 0,0-2-5 16,3-3-2 0,0-2-1-16,3-3 1 15,4 0-3-15,2-6-2 0,3 1 0 16,3-1 1-16,3 4-3 15,6-4-2-15,2 1 2 16,10 2 0-16,-3-5 5 16,3 5 2-16,3 3-2 15,0-5-1-15,-1-1-1 16,-2 1-2-16,-3-1-10 16,-3 1-4-16,0-3-33 0,0 0-12 15,0 0-84 1</inkml:trace>
  <inkml:trace contextRef="#ctx0" brushRef="#br1" timeOffset="47636.0907">18891 5950 44 0,'-3'0'19'0,"0"0"-10"0,3 0 18 15,0 0 18-15,0 0 3 16,0 0 4-16,0 0-12 16,0 0-4-16,0 0-16 15,0 0-5-15,0 0-9 16,6 3 0-16,0-3 1 0,3 0 8 15,3 0 2-15,0-3 3 16,3-2 0-16,6 0-7 16,5-3-3-16,4 3-1 15,0-1 1-15,0 1-5 0,2 2-1 16,1 1-2-16,3-1 1 16,3 3 2-16,-1-2 4 15,7-1 0-15,11-2 2 16,4 2-4-16,-1-2-2 15,4-1-2 1,2-2 0-16,-5 3-2 0,3 0 2 16,2 2 2-16,-2 1 2 15,-7-1-3-15,-2 0-3 16,-1 1 2-16,-2-1 0 16,-1 3-4-16,1-3 1 15,6 1 2-15,2-1 1 16,-2 3-1-16,-4-3 1 0,1 1 2 15,-4-1 2-15,4 3-1 16,-3 0-1 0,-1 0-3-16,7 0 1 0,-1 0-2 15,-5 0-1-15,0 0 1 16,-1 0 1-16,1 0-1 16,-4 0 2-16,-2 0-2 15,-3 0-1-15,2 0 3 16,4 0 0-16,-3 0-1 15,-4 0 1-15,-5 0-7 16,-3 0 1-16,-4-3 1 16,-2 3 3-16,0 0 2 15,-3 0 1-15,-3 0-5 0,-3-2 1 16,-4 2 2-16,-2 0 1 16,-3 0-4-16,-3 0 1 15,3 0 0-15,-6 0 2 16,-3 0 3-16,3 0 2 15,0 0-3-15,-3 0-3 16,0 0-3-16,0 0 1 16,0 0-1-16,3 8 0 15,-3 2 0-15,-3 9 0 16,3-6 2-16,-3 21 2 16,0 1-3-16,-3 5 0 15,3-1-1-15,-3 6 0 16,0-2 6-16,3-1 2 0,-3 3-5 15,3 5 0-15,0 3-3 16,0 5-2-16,3-2 3 16,0-1 2-16,0-4 0 15,0-4-1-15,0 4 1 16,3 1 1-16,0 4-1 16,0 0-1-16,-3 2 1 15,3-8 1-15,-3-2-3 16,3-3 0-16,0-6 1 15,0-2 2-15,0 3-1 16,0 0 2-16,0-1-2 16,0-2-1-16,-3 3 1 15,3-3 1-15,0 0 1 0,0 3 1 16,0 2-5-16,3 1 1 16,-3-9 2-16,0-2 1 15,0 0-1-15,3-1 1 16,-3 1-2-16,0 2-1 15,0 1-2-15,0-1 1 16,-3 1 1-16,0-4 2 16,0 1-1-16,0 0-1 15,0-3 1-15,0 0 1 16,0 3-3-16,0-3 0 16,0 0 3-16,3 3 3 15,-3 0-2-15,3 2-2 16,0 6 0-16,0 10-1 15,3 3-3-15,0-6 2 0,-3-2 3 16,0-2 1-16,0-4-1 16,0 1 1-16,0 2-4 15,2-2 0-15,1 2 1 16,-3 3 2-16,0 0 1 16,0-5 1-16,0-3 0 15,-3 3 0-15,0-3-5 16,0 3 1-16,3 7-5 15,0 11-1-15,-3-5 5 16,0 0 2-16,0-5 1 16,0-3 1-16,0-3-2 15,0 0-1-15,0-2 1 0,0-3-1 16,0-2 0-16,0 2 0 16,-6 0 0-16,6-3 0 15,-6 6 0-15,9 7 0 16,-9-7 0-16,3 0 0 15,0 2 0-15,3 0 0 16,-3-5 0-16,3 1 0 16,0 1-3-16,0 1 0 15,-2-3 4-15,2 0 1 16,0 5 0-16,0 9-2 16,0-1-10-16,0-3-4 15,0-2 9-15,0-2 5 16,-3-4 1-16,3-1 2 0,-3-1-4 15,3-3 0-15,-3 0 1 16,3 1 0-16,0-3 0 16,0-9 0-16,0-2 0 15,0-5 2-15,0 0-3 16,0 0 0-16,0-3 1 16,0 3 0-16,-3 0 0 15,3 0 0-15,-3 0 0 16,0 2 0-16,3 1 0 15,-3-9 0-15,3-2 2 16,-3 3 3 0,3-3 0-16,0 0 0 15,-3-3-1-15,0 0-2 0,0 1-2 16,0-1 3-16,-3 3 2 16,0 0-2-16,0-3-2 15,-3 0 2-15,-3 1 0 16,0-1-1-16,0 0-2 15,-6 1 1-15,-2-1 1 16,-1 0-1-16,0 1 2 16,-3-1-2-16,-3 0 2 15,-2 0-4-15,-1 1 0 16,-6-1-1-16,-6-2 0 16,4-1 2-16,-1 1 0 15,-3 0-3-15,-5-3 2 16,-1 2 1-16,0-2 0 0,1 0 0 15,-4 0 0-15,-2 0 0 16,2 0 0-16,0-2-3 16,4 2 0-16,-4-3-1 15,4 0 3-15,-1 3 0 16,0 0 1-16,-2 0-3 16,-4 0 2-16,4 3 1 15,2-3 2-15,6 0-3 16,-11 3 0-16,2-1 3 15,0 1 1-15,1 2-1 16,-7 0-2-16,-2 1 1 16,5-1 1-16,1 0-1 15,-7 1-1-15,4-1 1 0,-1 0-1 16,0-2 0-16,-2-1 0 16,-4 4 0-16,7 4 0 15,2 1 2 1,-5-11 1-16,5 8-4 0,1-3 1 15,2 0 4-15,6-2 5 16,-8 5-7-16,2-8-1 16,7 0-3-16,2 0-2 15,3 0 0-15,-3 0 3 16,1 3 0-16,2-3 1 16,3 0 0-16,1 0 0 15,-1 2 0-15,3-2 2 0,-3 0-1 16,-2 0-1-1,2 0 3-15,3 0 0 0,4 6-1 16,-1-9-2 0,0 8-2-16,0 1-1 0,-2-9 2 15,5 0 0-15,0 1 1 16,3 2 0-16,-3 0 0 16,4 0 0-16,-1 8 0 15,3-3 0-15,0 0 0 16,3-2 2-16,-6-3-1 15,-2 2-1-15,2-2 1 16,3 3-1-16,0-3-3 16,3 3 2-16,0-1 3 15,4 1 1-15,-1 0-4 16,3-1 1-16,3 1-2 16,0 0 0-16,3-1 0 0,0 1 0 15,3 2 2-15,0 0 2 16,0 3-3-16,3 0 0 15,0 6-1-15,0 1 0 16,0 7 2-16,0-1 2 16,0 5-1-16,0 1 2 15,3 2-2-15,0 3-1 16,0-3-2-16,0-3 1 16,-3 1-1-16,3-6 0 15,0-3 2-15,0 3-3 16,0 1 0-1,0-7 4-15,-3-1 1 0,0-4 0 16,0 1 1-16,0-1-4 16,0-2 0-16,0 0 1 15,0-2 0-15,-3-4 0 16,3-2 0-16,0 0-3 16,-3-2 0-16,0-1-5 15,0-2 0-15,-3-3-3 16,3-5 2-16,-3-1 0 15,0-4 3-15,0-1-1 16,-9-5 2-16,3 3 1 16,-3 0 2-16,4 3 1 15,2 2 1-15,3 2-3 16,0 4 2-16,3 2 1 16,0 3 0-16,0-1 0 15,3 4 2-15,0 2-1 16,0 8 2-16,6 5-4 15,0 5 0-15,6 4 3 0,-1 9 1 16,1-2 1-16,0 1 2 16,0-7-3-16,0-1 0 15,0-4-1-15,0-5 1 16,3-5-4-16,-3 0 0 16,0-5 3-16,0-3 1 15,5-3-1-15,-2-2 1 16,-3 0-2-16,6-1-1 15,-3-2 3-15,-6-5 0 16,0 0-1-16,-3 5-2 0,0 0-4 16,-3 3 0-16,0-1-9 15,0-7-4 1,0 3-20-16,-3-4-9 0,3 4-35 16,0-1-16-16,-9 1-36 15</inkml:trace>
  <inkml:trace contextRef="#ctx0" brushRef="#br1" timeOffset="49647.0191">22014 7308 148 0,'-3'0'57'0,"3"0"-30"0,3 2-18 15,-3-2 16-15,3 6 1 16,-3 2 2-16,2 13 0 16,1 3 0-16,0 2-15 15,0 6 5-15,-3 5 3 0,0 3 0 16,0-3 2-16,-3-3-9 15,3-2-3-15,0-6-6 0,0-2-2 16,-3-5 1-16,3-4 0 16,0-1-2-16,0-6 1 15,0 0 0-15,0-8 3 16,-3-6-1-16,3 1 2 16,0-6-6-16,0 1-3 15,0-9-2-15,3-2 3 16,0 0-2-16,3 0-1 15,0 2 3-15,3 3 0 16,0 3-2-16,6 3 0 16,0 7-1-16,3 3 0 15,-3 5 5-15,0 11 1 16,-1 0 6-16,-2 2 3 0,-3 1 2 16,-3 0 5-16,-3-1-1 15,-3-2-1-15,-3 0-4 16,0-3-2-16,-12-2-6 15,-2 2-3-15,-4-5 0 16,0-3 1-16,-3-2-12 16,3-1-3-16,3-2-14 15,3-2-3-15,4-1-11 16,2-2-4-16,6-3-13 16,3-5-4-16,3 5-12 15,6-3-42 1,2-5 30-16</inkml:trace>
  <inkml:trace contextRef="#ctx0" brushRef="#br1" timeOffset="50050.9822">22213 7530 204 0,'-6'0'77'0,"6"-3"-42"0,0 9-30 0,0-6 19 15,3 5 5-15,0 11 4 16,0 2-6-16,3 1-2 16,0-1-14-16,-3 4-4 0,3-4-1 15,-3 1 1-15,0-3 3 16,0-6-5-16,-3 1-3 0,0-3 1 16,0 0 2-1,0-8 4-15,-3 0 5 0,0-6-8 16,0 1-1-16,0-3-5 15,0-3-1-15,3 1-1 16,3-6-2-16,3 3 3 16,3-6 0-16,0 3 1 15,0 3 0-15,2 3-5 16,1 2 1-16,3 2-14 16,3 4-5-16,0-4-13 15,0 4-2-15,-3 2-13 16,3 0-5-16,-4 0-12 15,-2 0-36-15,0 0 26 16</inkml:trace>
  <inkml:trace contextRef="#ctx0" brushRef="#br1" timeOffset="50446.3188">22499 7557 172 0,'6'-3'66'0,"-9"6"-36"0,3-6-13 0,3 3 20 16,-3 0-4-16,-3-3 1 15,0 3-4-15,-3 0-1 16,0 0-16-16,-6 6 1 0,6 1 0 15,-3 4-5-15,0 5-3 16,0 2-3-16,-3 4 0 16,6 1-4-16,3-1 0 15,3-1 1-15,3-5 2 16,6-1-3-16,0-4 0 0,3-6 1 16,0-5 0-16,-3-5-3 15,6-6 2-15,-3-4 1 16,-3 1 0-1,6-4 0-15,-10 2 0 0,-2-3 0 16,0 4 0-16,-3 4 0 16,0 0 2-16,0 11-6 15,0 8 3 1,0 3 0-16,0 2 3 16,0 3 1-16,6 3-1 15,0-4 1-15,0 1-4 16,0 0-2-16,6-5-16 15,-3-3-7-15,0-3-31 16,3-5-14-16,0-5-39 16</inkml:trace>
  <inkml:trace contextRef="#ctx0" brushRef="#br1" timeOffset="50787.1791">22692 7583 220 0,'-3'21'82'0,"3"-2"-44"0,0 2-18 0,0-11 24 16,0 1-9-16,-3 2-3 15,3 0-16-15,-3-2-7 16,3 0-6-16,0-1-3 0,0-5 3 16,0 1 2-16,0-6 4 15,0-3-4-15,3-5-1 16,0-5-4-16,3 0-3 15,3 0 2-15,3-3 0 16,0 2 1-16,3 9 0 0,0 0 0 16,-3 5 0-16,-3 5 0 15,8 3 2-15,-5 5-1 16,-3 1 2-16,0 1-2 16,-6-1-1-16,9 1-35 15,-3-7-14-15,0-2-32 16,3-6-15-16,3-3-1 15</inkml:trace>
  <inkml:trace contextRef="#ctx0" brushRef="#br1" timeOffset="50865.3871">23079 7609 224 0,'-6'-2'85'0,"3"-1"-46"0,-15 0-30 0,15 3 22 15</inkml:trace>
  <inkml:trace contextRef="#ctx0" brushRef="#br1" timeOffset="51042.4505">23029 7604 457 0,'-18'8'45'15,"3"0"-21"-15,0 3-13 0,0-1-5 16,0 6-10-16,6 3-4 16,-3 2 6-16,12-3 3 15,0 3-3-15,6 1 2 16,3-4 0-16,9-5 0 16,6-2-5-16,0-11 1 15,2-3-22-15,1-2-11 0,0-6-24 16,-3-2-12-16,-6-5-34 31</inkml:trace>
  <inkml:trace contextRef="#ctx0" brushRef="#br1" timeOffset="51462.1748">23148 7329 212 0,'0'0'79'0,"3"5"-42"0,0 8-19 15,3 9 23-15,-1 1-1 16,1 7 0-16,0 7-6 16,-3 2-4-16,0 4-16 0,-3-1-2 0,0-2-1 15,0-3-4-15,0-8-2 16,6-5-2-16,-6-3 0 16,0-5-2-16,0-6-1 15,0-2-6-15,3-3-4 16,-3-5 1-16,6-5 3 15,0-5-6-15,3-6-2 16,3-3 5-16,12 1 5 16,-3 4 1-16,-1 4-1 15,-5 2 11-15,6 8 5 16,-6 5 8-16,0 8 4 16,-3 6-1-16,-3 5-2 15,-3 0-7-15,-3 2-4 16,-3-5-8-16,6 0-19 15,-3-5-4 1,3-3-30-16,0-5-9 0,2-5-37 16,4-11-16-16,6-13 5 15</inkml:trace>
  <inkml:trace contextRef="#ctx0" brushRef="#br1" timeOffset="51677.872">23811 7533 224 0,'-15'0'85'0,"7"2"-46"0,-1-2-4 0,0 0 32 16,0 0-17-16,6-2-3 16</inkml:trace>
  <inkml:trace contextRef="#ctx0" brushRef="#br1" timeOffset="52002.231">23767 7522 570 0,'15'-8'10'0,"2"-2"-7"16,1-1-2-16,3 3-1 16,3 5 2-16,-3 3 1 15,0 6-1-15,-3 4-2 0,-7 4 3 16,-11 12 2-16,-3 3 0 15,-5 3 0-15,-4 0-3 16,0-1-2-16,-3-2 1 16,3-5 1-16,3 0 1 15,0-8 1-15,3-3 2 16,0-5 3-16,3 0-2 16,-3-3 1-16,6 1-1 15,9-4 1-15,3-2 0 16,9-2 2-16,3-1 1 15,2 3 3-15,4 0-1 16,9 0 2-16,-3 3-10 16,-1 2-3-16,4-2-2 15,-6 2 2-15,-3 0-10 16,-10 3-4-16,1 3-47 16,-12-3-21-16,0 0-102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04:59.82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8979 5442 92 0,'12'-5'35'0,"-6"3"-18"0,0-1 4 0,-3 3 17 15</inkml:trace>
  <inkml:trace contextRef="#ctx0" brushRef="#br0" timeOffset="5717.9405">9012 5429 276 0,'0'-2'53'16,"0"-9"-27"-16,-3 6-6 0,-3-1-4 15,-3 4-2-15,-3-1 2 16,-9 1-3-16,-3 2 2 15,-2 0-4-15,-4 5 1 16,-6 0-3-16,-2 3 0 16,-1 3-1-16,3-1 2 15,0 3-5-15,4 3-1 0,2 0-2 16,3 0 1 0,3 0-4-16,-3 13-2 15,10 3 2-15,-1 0 0 16,9 2-2-16,0 6 0 15,3 2 2-15,0 0 0 0,3-2-2 16,0 0 2-16,0-1 3 16,-6-2 3-16,3 6 2 15,-3-6 1-15,0 0 0 16,-3-3 0-16,-2-2 0 16,-1-3 2-16,-3 0-1 15,0 0 0-15,-9 0-5 16,0-5-1-16,1-3 1 15,-1 1 0-15,3-4-2 16,0 1 1-16,-3-1 0 0,4-2 1 16,-1 0 0-16,-3-3 0 15,0 0-2-15,0-2-2 16,1-1 1-16,-1 1 1 16,0-3-1-16,3 0-1 15,-6 0 5-15,-2-3 1 16,2 0-2-16,0 6-3 15,-3-3 2-15,-2 0 0 16,2-3-1-16,-3 6 1 16,1-11-4-16,-1 8 0 15,-3 0 1-15,0-3 0 16,-5 0 0-16,-1 1 2 16,-3-1-1-16,4 0-1 0,-1 0-2 15,1-2 1-15,8 0 3 16,-12-3 1-16,1 0-4 15,-4 0 1-15,0 5 0 16,-2-5 0-16,2 0 0 16,4 0 0-16,2 0 2 15,-6 0 3-15,4 0-2 16,2-3 0-16,0 1-1 16,-8 2 1-16,5 0 0 15,1 0 3-15,-1 0-3 16,0 0-2-16,4 0 0 15,-4 0-1-15,3 2 0 16,-2-2 2-16,-1 0-1 16,-2 6-1-16,-1-4 1 0,0 4-1 15,1-1 0-15,-1 0 0 16,-11 0 0-16,5 1 2 16,1-1 1-16,-1 3 3 15,0-3-3-15,4 1-2 16,-1-1 0-16,4 0-1 15,2 0 0-15,-6 3 2 16,10-2-3-16,-4 2-2 16,1-3 4-16,-10 0 1 15,3 6 0-15,4-3-2 16,-1 0 1-16,7-3-1 16,-7 0-3-16,3 0 0 15,4-2 2-15,-1 0 2 0,0 2 0 16,-2 0 2-16,2-2-2 15,-2 2-1-15,2-2 1 16,6 0-1-16,3-1 0 16,-5-2 2-16,5 0-3 15,0 0 0-15,1 0-1 16,-1-2 0-16,-3 2 2 16,1 2 2-16,2 1-1 15,3-3-1-15,-3 0 1 16,4 0 1-16,-1 3-3 15,3-1 0-15,0-2 1 16,-2 0 0-16,-1 0 2 16,3 0 1-16,0-2-6 15,-2-1 0-15,-4 3 1 0,-3 0 3 16,3 0-2-16,4 0 0 16,-1 0 1-16,0 0 0 15,3 3 0-15,1-1 2 16,-1-2-3-16,-3 0 0 15,3 0 1-15,1 0 0 16,-1 0 0-16,3 0 2 16,0 0-1-16,-8 5-1 15,2-2-2-15,3 0-1 16,0-1 4-16,1 1 1 16,-1 0 0-16,0-1-2 0,3 1-2 15,3 0 1-15,-2-3 1 16,-7 0 2-16,6 2-3 15,3-2 0-15,0 3 1 16,1 0 2-16,-1-3-1 16,-6 2-1-16,6 1-2 15,-6 2 1-15,7 3 1 16,-7-3 0-16,3 1-3 16,3-1 2-16,3 3 1 15,1 0 0-15,-4 0 0 16,6 0 0-16,0 2-3 15,3 1 0-15,-3-1 2 16,9 9 2-16,-8 5-2 16,5 0-2-16,-3 2-1 15,0 3 3-15,3 3 0 0,3 2 3 16,-9 1-3 0,6-1-2-16,0 1 2 0,3 2 0 15,-5 0-2-15,2 5 2 16,3 0 3-16,-3 1 1 15,3 2-1-15,-6 0 1 16,3 2-7-16,-3-2 1 16,3 3 1-16,3-3 1 15,0-3 1-15,4 11 2 16,-1-5-1-16,0-6-1 16,0 0-2-16,6 3 1 0,-6 0 1 15,3-2 0 1,0 2 0-16,0 0 0 15,3-6 2-15,0 14 1 0,-3-8-4 16,3-3-1-16,0 3 1 16,-3 0 0-16,3 0 1 15,-6-5 2-15,6 2-3 16,0-2 0-16,0-3-1 16,0-2 0-16,0 15 2 15,0-8 2-15,0-2-1 16,0 0-1-16,0 2 1 15,0 0 1-15,0-5-3 16,0 0-2-16,6 3 2 16,-6-3 0-16,0-3 1 15,3 14 2-15,0-11-1 0,0 5-1 16,0-2-2 0,6 8 1-16,0-6 1 0,0 0 0 15,-4 1 0-15,1-1 0 16,6-2 0-16,-3-1 2 15,0 6-6-15,-3-8 1 16,0 3 1-16,3-3 1 16,-9 6 1-16,3-6 0 15,0 0 0-15,0-3 0 16,0 3 0-16,0-3 0 16,3 1-3-16,-6-6 2 15,0 5 1-15,3 3 0 16,0-2 0-16,0 2 2 15,0 5-3-15,0 0 0 0,0-10-1 16,3 11 0-16,0-4 2 16,3 4 2-16,2-6-3 15,-2 8 0-15,3-6-1 16,6 6 0-16,6-8 0 16,-3 6 0-16,3-1 0 15,5-2 0-15,4-3 2 16,3-6 2-16,11-1-3 15,-2-7 0-15,-3-1-1 16,-4-7 0-16,-5-4 2 16,12-6 0-16,-12-2 0 15,-4-3 0-15,-2-5-3 16,0-3 0-16,-3-3 2 16,3-2 0-16,-4-3 1 0,-2-5 0 15,0-8 2-15,0 0 1 16,-3 0-1-16,0-1-2 15,5-7 1-15,-5 0-1 16,-3-2 0-16,0-4 2 16,-3-4-3-16,-3-1 0 15,0-10 1-15,0 8 2 16,0-1-1-16,0 4 2 16,0 2-4-16,-1 2-2 15,4 4-1-15,-3 2 0 16,3-3 3-16,0 6 0 15,6-1-2-15,3-5 2 16,0 3 1-16,2 3 0 0,4 2 0 16,3 3 0-16,0-3 0 15,0-2 2-15,11 8-3 16,1 2 0-16,0 0-1 16,-4 5 0-16,10 1 4 15,-3 2 1-15,2-2-1 16,4-1-2-16,5 3-2 15,4-2-1-15,-1 4 2 16,4 4 0-16,-4 2-2 16,-2 0 2-16,2 3 3 15,1 2 3-15,5-2-4 16,1 2-1-16,-4 6-2 16,7-1 0-16,-10 1 2 0,4 0 0 15,-1-1 0-15,7-2 0 16,-4 3 0-1,-2 0 0-15,2 2-3 0,-5-2 2 16,2-1 3-16,1-2 1 16,5 3-4-16,1-1-1 15,-7 1 1-15,4 0 2 16,-10-1 0-16,-2 1-1 16,0 0-2-16,-1-3 1 15,7 2 1-15,-4 1 0 16,-2 0 2-16,-4-1 1 15,4 1 1-15,-3 0 2 0,-1-1-5 16,7-2-1-16,-1 0 0 16,4-2 0-16,-7-1 2 15,1 3 1-15,-3 0-4 16,-1 0-1-16,-5 0 3 16,2 0 3-16,1 0-3 15,-3 0-3-15,8 0 1 16,-2 0 0-16,0 0-2 15,-7 0 2-15,4 3 1 16,-1-3 2-16,-5 2-1 16,0-2-1-16,-1 3 1 15,1-3 1-15,12 0-3 16,-7 0 0-16,1 0 1 16,-3 2 0-16,2 1 0 15,-5-3 0-15,-3 3 0 16,-1-1 2-16,4 1-1 0,0 0 2 15,11-1-2-15,-5-2-1 16,5 0 1-16,-8 0-1 16,6 0 0-16,-7 0 0 15,1 0-3-15,0 0 2 16,-1 0 3-16,4 0 1 16,2 0-1-16,-2 0-2 15,-3-2-2-15,-4 2 1 16,1 0 1-16,3-3 2 0,-7 3-1 15,4-3 2 1,0 1-4-16,-1-1-2 0,16 0 2 16,-9 1 2-16,-4-1 0 15,1-2 2-15,0 2-2 16,-1 1-1-16,-2 2 1 16,-3-3-1-16,2 3 0 15,1 0 0-15,0 0-3 16,2 0 2-16,1 0 1 15,0 0 0-15,-7 3 0 16,4-3 2-16,3 2-1 16,-4-2-1-16,4 0 1 15,-3 3 1-15,-10-3-3 16,22 0 0-16,-1 3 1 16,-5-1 2-16,-3 1-1 0,-1-1 2 15,1 1-4-15,-6 0 0 16,2-1-1-1,1-2-2-15,0 0 5 16,2 0 1-16,7 0 0 0,-3 0-2 16,-4 0-2-16,-5 0 1 15,9-2 1-15,-10 2 2 16,-8 0-3-16,12 0 0 16,-1 0 1-16,1 0 2 15,9 0-1-15,-7 0-1 16,-11 0 1-16,12 0-1 15,-7 0 0-15,10 0 0 0,-9 0 0 16,-1 0 0-16,1 2 0 16,0-2 0-16,0 3 0 15,2 0 2-15,4-1-3 16,-3-2 0-16,-4 0 1 16,-2 0 0-16,-3 0 0 15,5 3 2-15,-2-3-3 16,0 3 0-16,0-1 1 15,-1 1 2-15,1-3-3 16,-3 0 0-16,8 0 1 16,-2 0 0-16,-3 0 0 15,0 0 0-15,-4-3 0 16,-2 3 2-16,0-2-3 16,3 2 0-16,-4-3 1 15,1 3 2-15,0-3-1 16,3 1-1-16,-1-1 1 0,-2 0-1 15,9 1 0-15,-4-1 0 16,-2 0 0-16,0-2 0 16,-6 0-3-16,3 0 2 15,2-1 1-15,1 1 2 16,-6 0-1-16,0-3-1 16,-1 0 3-16,1-3 0 15,-3 1 1-15,0-4 2 16,0-7-3-16,-1 3 0 15,-2 2-1-15,3 0 1 16,3 0-4-16,-6 0 0 0,0 0 3 16,-4 1 3-16,1-4-4 15,-3 3-3-15,-3-5 3 16,0-5 1-16,0 2 0 16,-3 0-2-16,0 0 1 15,0 0-1-15,0-2 0 16,-3 5 2-16,-1-1-1 15,1-1-1-15,3-4 3 16,-6 1 0-16,3-1-1 16,-3 1-2-16,0 2-2 15,6 0 1-15,-9 0 1 16,6-5 0-16,-9 0 0 16,0 3 2-16,3-1-3 0,6 3 0 15,-9 1 1-15,9-1 2 16,-3 0-3-16,0 0 0 15,0 3 1-15,-3-3 0 16,0-2 4-16,-6 5 2 16,0-3-5-16,3 0-2 15,-3-2 0-15,3 2 0 16,0 0-2-16,0-5 2 16,-3-3 1-16,3 3 2 15,-3 2-3-15,0 4 0 16,3-4 1-16,0 3 2 15,-2 1-1-15,-1-1 2 0,3 3-2 16,-3-9-1-16,0 1-2 16,0 3 1-16,0-3 1 15,0 2 2-15,0 4-3 16,0-4 0-16,0 1 1 16,0-1 0-16,0 3 0 15,0 3 0-15,0 0 0 16,3 0 0-16,0 2 0 15,-9-2 2-15,3 0-1 16,-6 0-1-16,4 0 1 16,2 2-1-16,0-5 0 15,0-2 0-15,3 2-3 16,0 3 2-16,0 0 1 16,0 2 2-16,0-2-1 15,0 3-1-15,-3 2 1 0,3-6-1 16,-3-4 0-16,3 5 0 15,0 2 0-15,0 1 0 16,-3-1-3-16,4 1 2 16,-1 2 1-16,-3 0 2 15,3 0-1-15,-3 0-1 16,3 0 1-16,0-2-1 16,0 5 0-16,0-1 0 15,0-4 0-15,0-3 0 16,0 0-3-16,0 2 2 15,3 1 1-15,0 2 2 16,-6-3-3-16,0 3 0 16,3-2 1-16,0 2 2 0,-6 0-1 15,4-5-1-15,-1-3-2 16,0 3 1-16,0 2 1 16,3 3 0-16,0 1 0 15,0-1 2-15,-3 0-1 16,0 0 2-16,3 0-2 15,0 0-1-15,-3 0-2 16,0 0 1-16,3 1 1 16,0-1 2-16,0-3-3 15,-3 3-2-15,1 0 4 16,-1 1 1-16,3-1-3 16,-6 0 1-16,0 3 0 15,-3-1 0-15,3 1 0 16,0 0 0-16,3 2 0 0,0-2 2 15,0-5-3 1,0-6 0-16,1 5 1 0,-1 1 0 16,0 2 0-16,0 0 2 15,0 0-3-15,-3-2 0 16,0-1 1-16,0 1 0 16,0-1 0-16,0 0 0 15,0 4 0-15,0-9 0 16,4-3 0-16,-4 4 2 15,-3 4-1-15,-3 0-1 16,0 4-2-16,3-4 1 0,0 1 1 16,0-1 0-16,0 1 0 15,1-1 0-15,-1 0 0 16,0-4 2-16,0 1-3 16,0 4 0-16,-15-3-1 15,4 2 0 1,-1 1 2-16,3-1 2 15,0 3-1-15,0 0-1 0,0 1-2 16,4 1 1-16,-1 1 1 16,3-5 0-16,-6-1-3 15,-3-2 2-15,4 2 1 16,-1 4 2-16,0-1-3 16,0 0 0-16,0 3 1 15,-5-1 2-15,-4 1-1 16,0 0-1-16,0 0-2 0,1-1-1 15,-4-4 2-15,3 2 0 16,-3 3 1-16,-2-6 0 16,-1 3-3-16,3 3 2 15,1 3 1-15,2-1 0 16,-12 0-3-16,3 3 2 16,1 1 1-16,-1-1 2 15,3 0-3-15,4 0 0 16,-7 0 1-16,3 3 0 15,-2-1 0-15,2 1 0 16,0 0-3-16,-11-1 0 16,-4 4 2-16,4-1 2 0,2 0 0 15,3 1-1-15,-5-1-2 16,5 0 1-16,0-2 1 16,1 3 0-16,-10-1 2 15,4 3 1-15,-1 0-4 16,0 0 1-16,-2 0 0 15,2 0 0-15,4 0 0 16,-1 0 2-16,0 0-1 16,-5 3-1-16,-1-1-2 15,4 1 1-15,-1-1-1 16,6 4 0-16,4-1-3 16,-1-2 1-16,6-1-16 15,6 1-4-15,7-3-41 16,8 0-15-16,3-5-76 15</inkml:trace>
  <inkml:trace contextRef="#ctx0" brushRef="#br0" timeOffset="8123.1413">6991 5551 188 0,'-12'11'71'0,"9"-6"-38"0,0 0-19 0,3-2 20 15,0-1 3-15,0 1 2 16,0 0-2-16,0-1 0 15,0-2-20-15,0 0 1 0,0 0 0 16,0-2-6-16,0-4 1 16,0 1-6-16,3-5-2 15,3-4-2-15,3-4-3 16,6-1 1-16,0-2-1 16,5-3 0-16,4-2 2 15,0-3-1-15,6 2 2 16,6 1 2-16,5-1 2 15,7-2-3-15,2 0-1 16,7 3-1-16,-3 5 1 0,5 2 0 16,4 6 3-16,-1 5 1 15,7 8 3-15,2 8-1 16,0 8 2-16,-8 5 5 16,-1 3 2-16,1 2-1 15,-3 1 2-15,-7-1-4 16,-5 3 1-16,-7 0-3 15,-2 6 0-15,-9-6-3 16,-3-3-1-16,-4-2-1 16,-2-3 0-16,-6-5-4 15,-3-3-1-15,-3-2-1 16,0-3 1-16,-3-3 0 0,-3-2 1 16,-3-3-11-1,0-3-3-15,-3-2-24 0,0-3-8 16,0 0-22-16,0-3-10 15,0 1-18-15,0-1-5 16,6-2-44 0</inkml:trace>
  <inkml:trace contextRef="#ctx0" brushRef="#br0" timeOffset="8453.4457">8369 5315 256 0,'-6'-2'96'0,"6"7"-52"0,3-2-47 0,0 2 16 16,0 0 8-16,3 6 6 0,0 5-5 15,3 2-2-15,6 6-12 16,-3 8 1-16,2-6 4 0,-2 1-3 16,0 2 0-16,-3 3 2 15,-3-3 3-15,0-3 0 16,-3-2 1-16,-6-5 3 15,-6-1 0-15,-3 1 1 16,-6-4 0-16,-5-1-3 16,-7-4 0-16,-3-2-5 15,3 0 0-15,1 0-12 16,5-3-2-16,0-2-19 16,6 0-7-16,6-3-53 0,6-6-25 15,12-2-60 1</inkml:trace>
  <inkml:trace contextRef="#ctx0" brushRef="#br0" timeOffset="11033.1343">8048 4860 132 0,'0'-2'49'0,"0"2"-26"0,0-3-16 0,0 3 15 15,0 0-2-15,0 0 3 16,0 0-2-16,0 0 2 16,0 0-13-16,0 0 3 0,0 8 3 15,0 11-2-15,0 2 2 0,0 8 13 16,0 11 6-16,0-3-10 16,0 13-2-16,0-5-9 15,0-5-1-15,0-6-8 16,0-2-1-16,0-9 0 15,0-4 0-15,0-3-11 16,0-6-3-16,0-2-17 16,0-8-6-16,0-2-24 15,-3-6-11-15,0-3-44 16</inkml:trace>
  <inkml:trace contextRef="#ctx0" brushRef="#br0" timeOffset="11271.2484">7952 5006 208 0,'0'-5'79'0,"-3"5"-42"0,3 0-28 0,0 0 22 15,0 0-8-15,6 2 1 16,0 1 4-16,3 0 3 16,3-1-17-16,0 1 3 0,3-3 1 15,3 0-10-15,3 0-4 16,2 0-1-16,1 0 2 15,-3 0-13-15,0 0-7 16,-3 0-45-16,-3 3-19 16,2-1-45-1</inkml:trace>
  <inkml:trace contextRef="#ctx0" brushRef="#br0" timeOffset="11683.3698">8193 5085 232 0,'-3'21'88'0,"6"-7"-48"0,3 4-20 15,-3 1 24-15,0-1-13 16,0 1-6-16,3-3-10 15,-3 0-2-15,0-3-8 16,0-3-1-16,0-2 0 0,-3-2-2 0,0-1-2 16,0-2 7-16,0-3 5 15,0-3-4-15,0-5 0 16,0-8-4-16,0-5-3 16,3 0 0-16,3 0-1 15,3-1-3-15,0 1 2 16,0 5 1-16,3 3 0 15,0 3 0-15,0 2 0 16,-1 2 0-16,4 4 0 16,-3-1-3-16,0 3 2 15,0 3-19-15,0-1-7 16,-3 1-28-16,0 0-12 16,-3-1-58-1</inkml:trace>
  <inkml:trace contextRef="#ctx0" brushRef="#br0" timeOffset="12099.0695">8464 5056 236 0,'-6'3'90'16,"-6"-3"-48"-16,18 5-47 0,-3 0 15 0,-6 3 11 16,0 6 11-16,6 4-3 15,0 6-2-15,3 0-15 16,0-3-5-16,0-3-1 0,0-4-3 15,3-1 0-15,0-3 1 16,0-4 0-16,3-4 0 16,0-4 0-16,0-9-2 0,0-2 1 15,-4-3-2-15,1-2-1 16,3-4 1-16,-6 1-1 16,-3-3-3-1,0 3 2-15,0 3-1 0,-3 4-2 16,3 4 0-16,0 2 3 15,0 3 0-15,3 7 1 16,0 6 8-16,3 8 5 16,0 3 5-16,0 4 1 15,0 4-6-15,0-1 0 16,0-2-8-16,0-3-3 16,-4-2-6-16,4-6 0 15,0-2-22-15,0-3-11 0,3-3-31 16,0-2-12-16,3-3-48 15</inkml:trace>
  <inkml:trace contextRef="#ctx0" brushRef="#br0" timeOffset="12504.3516">8815 5101 260 0,'0'0'99'0,"3"0"-54"0,3 3-44 16,0-1 21-16,0 1 1 15,0 0 3-15,6-1-2 16,3 1-3-16,-3-3-11 16,3 0-2-16,-3-3 2 0,0 1 0 15,0-4 4-15,-1-1-7 16,-2-1-4-16,0-3 0 0,-3 0 0 16,-3 1-1-16,-3-1 1 15,-3 1-7-15,0-1-1 16,-9 1-5-16,-3 4-1 15,-2 4 1-15,-4 7 1 16,0 5 3-16,0 9 4 16,3 5-1-16,3 5 1 15,3 3 8-15,7-1 6 16,5 1 3-16,5-3 3 16,7-2-1-16,9-6-1 0,0-5-8 15,3-6-5-15,9-4-2 16,2-6-1-1,4-3-27-15,0-5-9 0,-4-3-46 16,1 1-18-16,-6-1-31 16</inkml:trace>
  <inkml:trace contextRef="#ctx0" brushRef="#br0" timeOffset="16136.7942">2967 10186 148 0,'5'-2'55'0,"-5"7"-30"0,0-10-10 15,0 5 20-15,0 0-2 16,0 0 1-16,0 0-8 16,0 0-2-16,-5 0-13 15,2-5 2-15,-3 5 3 0,0 0 1 16,-3 0-1-16,0 0-4 15,-3 0 0-15,0 0-3 16,-3 0 2-16,-6 2-6 16,-3 1-1-16,4 2 0 15,-1 0 0-15,-3-2-2 16,0 2 1-16,0 1 0 16,6 4 3-16,-2 1-1 15,-4 5 0-15,6-3 1 16,0 0 1-16,-3-2-6 15,0-1-2-15,1 4 0 0,2 1 0 16,-3 4 1 0,0-1 0-16,0 4 0 0,0-1 0 15,-5 3 0-15,-1 5 0 16,3 0 0-16,3-3 0 16,0 1 2-16,0-1 1 15,1 3-1-15,-1 3-2 16,-3-3-2-16,3 3-1 15,0 2 2-15,0 3 0 16,1-2 1-16,5 2 0 16,-9 5 0-16,3 0 0 15,0 3 4-15,6-5 2 0,-5 2-2 16,2-5-3-16,6 1 0 16,-9-1 1-1,6 2-3-15,0 1-2 0,-6 5 2 16,4-3 2-1,-4 1 0-15,3 2-1 0,0 5 1 16,3-5 1-16,3 2-1 16,-6 1 2-16,6-3-2 15,-2 3-1-15,2-1 1 16,0 1 1-16,0 0-1 16,0 2-1-16,3 0-2 15,-6-2 1-15,9 2 1 16,-3-2 0-16,0-1 0 0,3 3 0 15,0 1 0 1,0-6 0-16,3 8 0 0,-6 0 2 16,1-3-1-16,5 0-1 15,-6-2 1-15,3-1-1 16,0 6 0-16,6 0 0 16,-6 5-3-16,3 1 2 15,-6-4 1-15,6 1 2 16,-3-3-1-16,3 2-1 15,-6-2 1-15,3 0-1 16,3 0 0-16,0 5 2 16,-3-2-1-16,3-1-1 15,3-2 1-15,-6 13-1 0,3 1 2 16,3-4 1-16,0 3-4 16,0-2 1-16,0-3 0 15,0-3 0-15,0-5 0 16,0-8 0-16,0 0 0 15,3 5 2-15,-3 0-1 16,6-18 2-16,-6-3-2 16,3 13-1-16,3-7-2 15,0 7 1-15,-3-8 3 16,0 14 1-16,0-8-1 16,3 7-2-16,-6-7-2 15,9 10 1-15,-6-7 1 16,6 7 2-16,-6-10-1 0,3 2-1 15,0-5 1-15,0 11-1 16,3-9 0-16,0 9 2 16,-7-8-1-16,10 5-1 15,-3-8 1-15,9 2-1 16,-9-2-3-16,6 3 2 16,0-8 3-16,9 5 1 15,-3-5-1-15,5 2 1 16,-2-5-4-16,3 3-2 15,-3-6 2-15,3-2 2 16,-4-3-2-16,7 0 0 16,-6-2 1-16,12-3 0 0,-13-3 2 15,13-2 1 1,-6-1-4-16,12 1-1 0,-13-3 1 16,13-3 0-16,-9 0 3 15,3 1 1-15,-4-4-4 16,-2 4 1-16,-6-4 0 15,3 1 0-15,-7 0 0 16,1-1 2-16,-3-2-1 16,-3 5-1-16,0-2 1 15,-3 0-1-15,-3-3-5 16,3 2 1-16,-6 1-5 16,0-3 1-16,0 0-7 15,-4 0-1-15,1 0 2 0,3 5 1 16,-6-5-10-1,3 0-3-15,-3 0-10 0,0 0-3 16,0 0-21-16,0-5-9 16,0 5-27-1</inkml:trace>
  <inkml:trace contextRef="#ctx0" brushRef="#br0" timeOffset="16636.695">2562 15266 208 0,'-9'3'79'0,"9"-3"-42"0,0 0-37 16,0 0 18-16,0 3-10 15,0-3-2-15,6 5 5 16,3-2 5-16,-3 5-8 16,0 0 4-16,11 5 4 0,-8-3-8 15,9 12-4-15,-3-4-3 16,3 3-1-16,-3-2 0 16,3 2 2-16,0-8 5 15,-4 6 4-15,-2-6-4 16,0-3 1-16,-3-2-1 15,-6 0 3-15,0 0-3 16,-6-2 1-16,0-1-1 0,-6 5 3 16,3-4-3-1,-9-1 1-15,4 3 1 0,-4 5 5 16,-3-2-2-16,-3 5 1 16,3-3-5-16,-3 3 0 15,3-3-5-15,1 0-2 16,2 0-3-16,0 1 1 15,6-4-6-15,-3-2 0 16,12-8-162 15</inkml:trace>
  <inkml:trace contextRef="#ctx0" brushRef="#br0" timeOffset="29228.2547">17418 6472 144 0,'-9'-24'55'0,"-12"19"-30"0,9-1-7 16,9 4 42 0,-6-1-9-16,3 3-12 15,0 0-7-15,3 0-19 16,0 5-8-16,0 3-1 0,3 8 3 15,6 8 4-15,0 5-2 0,-3 3 0 16,0 5-1-16,0 3 0 16,0 2-2-16,0 3-1 15,0 2-3 1,6 9 1-16,0 0 2 0,-3-1 2 16,0 3-3-16,0 1-3 15,0 1 2-15,-3 1 2 16,3 3-2-16,0 2 0 15,-3-5 3-15,-3-3 1 16,0 0-3-16,0 3-1 16,0 0-1-16,0-6 1 15,0 4 0-15,0 2 1 16,0-6-2-16,0-2 1 0,0 0-2 16,0 0-1-1,-3 0 3-15,0-3 0 0,3 0-4 16,0 1 1-16,0-4 2 15,-3-2 1-15,3-2 1 16,0-1 0-16,0-2-2 16,0 2 1-16,0 0-2 15,0 1 2-15,0-1-2 16,-3 0 2-16,3 6-2 16,-3-1-1-16,3 1-2 15,0-6 1-15,-3-2 3 16,3 2 3-16,0 1-2 0,0-1-2 15,0 0 0-15,0-2-1 16,0 2 0-16,0 3 2 16,0-2-1-16,0 2 2 15,3-6 0-15,-3 1 1 16,0 2-2-16,0 1-2 16,0-1 1-16,0-2-1 15,0-1 0-15,-3-1 2 16,3 1-1-16,-6-2-1 15,6 0 3-15,0 0 0 16,0-2-4-16,-6 2 1 16,6-3 0-16,0 3 0 0,0 0 2 15,0 0 1 1,3-2-1-16,-3-6-2 0,0 5 1 16,0-5 1-16,0-8-3 15,0 11 0-15,0-5 3 16,0 4 1-16,0-4-1 15,0 7-2-15,0-5 1 16,-3 8 1-16,0-5-3 16,0 0-2-16,3-3 2 15,-3 3 0-15,3-3 1 16,3 13 0-16,0-10 2 16,0 5 3-16,-3-5-4 15,3 10-3-15,0-8 3 16,0 9 1-16,0-9-3 15,0 3-1-15,-3-5 1 0,0-3 0 16,0-5 3-16,0 8 1 16,0-6-1-16,0 14-2 15,0-8-2-15,3-3 1 16,0-3 1-16,-3 6 0 16,0-6 0-16,0 9 2 15,0-6-3-15,0 5 0 16,0-5 1-16,0 0 2 15,0-2-1-15,0-3-1 16,0-3 1-16,0 11-1 16,0-6 0-16,0 8 2 15,0-7-3-15,0 2 0 16,0-5 1-16,0 8 0 0,0-3 0 16,3 5 0-16,-3-5 0 15,3 6 0-15,0-6 0 16,0-3 0-16,0-2 0 15,-3-3 0-15,0-5-5 16,3 0 1-16,0-3 4 16,-1-2 2-16,-2-3-3 15,0 0-1-15,0-3-2 16,0 0 0-16,0 0-2 16,3-5 1-16,-3 0 1 15,0 0 2-15,0 0 1 16,3 0 1-16,-3 0-3 15,0-2 0-15,0-1-3 16,-3-7 1-16,0-1 5 0,-5-13 2 16,-1 6-3-16,-3-3-1 15,0 2-2-15,0 0 3 16,3 4 0-16,-3-4 3 16,3 3-1-16,0-2 2 15,0 2-2-15,0 3-1 16,3 2-2-16,-3-13 1 15,4 6 1-15,-1 12 0 16,0 1 2-16,0 2 3 16,0 1-4-16,0-4-1 15,0 1-5-15,0 0 1 16,0 0 4-16,3-11 2 16,0 3-3-16,0 2 1 0,0 3-2 15,0 11 0-15,0-1 2 16,3 1 0-1,0-3-3-15,0 0 2 0,0 0 1 16,0 0 0-16,0 0 0 16,3 3 0-16,0-1-3 15,9 14 0-15,-3-3 4 16,9 8 3-16,-3-2-3 16,5 13-1-16,-2-3 2 15,0 3 1-15,0-6-4 16,-3 1 1-16,0-4-2 0,0-4-2 15,-3-3 5 1,-1-8 1-16,-2 0-5 0,0-16 0 16,0 0 3-16,0-13 2 15,0 2 0-15,0-2 1 16,0 2-4-16,0-4 0 16,0 1-6-16,0 1 0 15,-3 3-21-15,0-9-9 16,0 3-23-16,3 1-10 15,-1 1-57 1</inkml:trace>
  <inkml:trace contextRef="#ctx0" brushRef="#br0" timeOffset="30206.0919">17552 7390 164 0,'0'-5'63'0,"12"7"-34"0,-6-2-19 15,-6 0 17-15</inkml:trace>
  <inkml:trace contextRef="#ctx0" brushRef="#br0" timeOffset="30656.5998">17578 7408 357 0,'6'24'45'0,"0"3"-22"0,0 7-3 15,-3-2 0-15,0 0-5 16,0-1 0-16,-3 1-5 0,0-6 1 16,3-2-6-16,-3-3-1 15,0-5-2-15,3 0-2 16,-3-8 5-16,0 0 1 15,0-3 2-15,0-5 2 16,0-2-3-16,0-4 1 16,0-2-5-16,0-5 0 15,0 3-3-15,0-4-1 16,0 1 1-16,0-3 0 16,0 3 0-16,3-3 2 15,0 0-3-15,3 3 0 16,0 0-4-16,3 2 1 15,3 3 2-15,3 6 1 0,0 2-4 16,3 10 1-16,-1 1 4 16,1 2 2-16,-3 3 6 15,-3 5 3-15,-3 0 0 16,-3 1 3-16,-6-4 2 16,-3 1-1-16,-3-4-10 15,-6-1-5-15,-3-4 2 16,-3-4 0-16,-3-4-14 15,4-2-4-15,-1 0-3 16,0-2 1-16,3-4-23 16,3 1-8-16,3 0-19 0,3-3-5 15,9 0-40 1</inkml:trace>
  <inkml:trace contextRef="#ctx0" brushRef="#br0" timeOffset="31106.0406">17852 7591 232 0,'-6'3'88'0,"6"7"-48"0,3 1-34 0,0-3 22 15,0 2 0-15,0 1 3 0,0 2-10 16,0 0-3-16,0 1-10 15,0-1-7-15,0-3-2 16,0-2 3-16,-3 0 1 0,3-5 1 16,-3-3 2-16,0 0-1 15,0 0 2-15,0-3-4 16,-3-5 0-16,3 0-1 16,-3 0 1-16,3-2 0 15,0-1 1-15,0 1-2 16,3-1-2-16,3 0 5 15,0 1 1-15,3-3 0 16,0 2-1-16,0 0-6 16,3 4 1-16,0 1-2 0,3 1 0 15,-1 0 2 1,1 2 2-16,0 0-12 0,0 3-3 16,-3 0-18-16,-3 0-8 15,0 0-17-15,0 0-7 16,0-2-28-1,0 2-34-15,0 0 45 16</inkml:trace>
  <inkml:trace contextRef="#ctx0" brushRef="#br0" timeOffset="31528.6908">18114 7594 200 0,'0'0'77'0,"0"0"-42"0,0 0-26 0,0 0 19 16,0 0-3-16,0 0 0 15,-3 0-6-15,0-6-1 16,-3 9-10-16,0 5-3 0,0 0 1 0,0 2-3 15,-5 1 0-15,2 2-1 16,0 6-2 0,3-1 5-16,3 1 1 0,3-3 0 15,3-1 1-15,0-4-4 16,3-3 0-16,0-3 5 16,3-7 3-16,2-4-6 15,1-4-3-15,-3-3-1 16,0-3 1-16,-3 2-1 15,0 1-1-15,-3 0 1 16,-3 0-1-16,0 2 0 16,0 3 2-16,-3 0 5 15,0 8 6 1,3 3-7-16,0 5-3 0,0 2-2 16,0 4-1-16,3 2 2 15,0-1-1-15,3 1-1 16,0 0-4-16,0-5 0 15,0-3-11-15,0-3-3 16,0-5-24-16,0-3-10 16,0-2-15-16,0-3-6 15,0-2-24 1</inkml:trace>
  <inkml:trace contextRef="#ctx0" brushRef="#br0" timeOffset="31887.4277">18207 7596 208 0,'2'0'79'0,"-2"11"-42"0,3-3-34 0,0-3 15 0,3 0 6 16,-3 3 5-16,3 3 2 16,-3-1 1-16,0 1-17 15,0 0-2-15,0-1 0 0,0-2-5 16,-3-3 0-16,0 1 0 16,0-6 0-16,0 0-2 15,0 0-1-15,0-6-1 16,3-2 0-16,3-2-7 15,0-1-2-15,3-5 2 16,0 3 1-16,3-3-1 16,0 6 0-16,0 4 2 15,0 4 0-15,-1 4 1 16,1 4 0-16,-3 2 4 16,0 0 5-16,-3 2-5 0,-3 1 0 15,0-1-4-15,0 1-3 16,0-3-18-16,-3 0-7 15,6-3-23-15,-3 0-10 16,0-5-16-16,3 0-7 16,0-2-1-1</inkml:trace>
  <inkml:trace contextRef="#ctx0" brushRef="#br0" timeOffset="32143.8162">18543 7557 208 0,'-3'-6'79'0,"0"4"-42"0,-3 2-30 0,3 0 20 0,0 2-3 16,-6 1 3-16,-6 7-9 16,0 4 0-1,0-1-11-15,4 3 0 0,2 0 3 0,3 2-2 16,0 1 1-16,3-1-3 16,6 1 1-16,6-3-2 15,3-1 2-15,2-4-2 16,1-3 0-16,0-3-8 15,3-5-2-15,0-5-18 16,0-3-8-16,0-3-21 16,-4-4-9-16,-5 1-50 15</inkml:trace>
  <inkml:trace contextRef="#ctx0" brushRef="#br0" timeOffset="32595.1631">18608 7292 172 0,'0'8'66'0,"3"0"-36"0,0 8-13 0,0-6 22 16,0 17-5-16,0 4 3 15,0 4-4-15,0 7 0 16,0-2-18-16,0-3 2 0,0 0 3 15,0-5-7-15,0-6 0 16,0-5-7-16,0-2-4 0,-3-6 3 16,0-2 4-16,0-6-7 15,0-5-3-15,0-3-5 16,3-5 1-16,0-2-4 16,0-1-1-1,3-5-2-15,0 3 0 0,3-5 4 16,3 4 5-16,3 9 4 15,-1 5 2-15,1 3 7 16,0 5 4-16,0 5 4 16,-3 5 3-16,-3 4 0 15,-3 1-1-15,3 1-6 16,-3-5-4-16,0-3-5 16,-3-6-4-16,0-2-22 15,0-3-9-15,0-2-25 16,3-6-8-16,0-2-81 15</inkml:trace>
  <inkml:trace contextRef="#ctx0" brushRef="#br0" timeOffset="33133.0478">19147 7512 244 0,'0'5'90'0,"0"-5"-48"0,3 2-31 16,-3-2 23-16,0 0 2 15,3 0 3-15,-3 0-6 16,6 0-3-16,-3-2-16 16,3-3-4-16,0-3 0 0,0-3-4 15,-3-5-1-15,6-5-2 16,-3 0-3-16,0 0-2 16,0 2-1-16,0 1-1 15,0 2 0-15,-4 2 3 0,1 4 0 16,0 5-2-16,0 2 0 15,-3 3 2-15,3 5 0 16,0 3 5-16,3 11 2 16,-3 5 6-16,0 5 5 15,-3 8 4-15,0-6 2 16,0 1-4-16,0-3-1 16,0 0-13-16,0 0-2 15,0-2-3-15,0-6 2 16,0-2-23-16,0-6-8 15,0-3-26-15,-3-2-8 16,0-2-52-16,3-1-24 16,0-2 23-16</inkml:trace>
  <inkml:trace contextRef="#ctx0" brushRef="#br0" timeOffset="33369.6968">19153 7744 296 0,'-3'3'112'0,"3"0"-60"0,3-1-50 15,0 1 23-15,3 0 9 16,3-1 8-16,3 1-8 16,6-3-5-16,3 0-17 15,2 0 3-15,10-3 3 0,-3 1-8 16,-3-1-1-16,-1 3-5 16,-2 0-1-16,0 0-3 15,-6 0-1-15,-3 0-30 16,-3 3-14-16,-3-1-39 15,-3 1-15-15</inkml:trace>
  <inkml:trace contextRef="#ctx0" brushRef="#br1" timeOffset="44064.9715">13194 9644 180 0,'0'-24'68'0,"0"6"-36"0,0 2-20 0,0 13 19 16,0-2-5-16,-3-3 2 15,-6 0-18-15,-3-5-6 16,-6 2-3-16,-3 1 10 0,-8 2 7 16,-4 5-7-16,0 0-3 15,0 6-8-15,-2 2-2 16,-4 3 1-16,3 6 0 0,1 7-2 16,2 8 2-16,3 3 1 15,3 2 2 1,6 8-1-16,4 1-1 0,2 4-2 15,3 4 1-15,3 9 1 16,3 1 2-16,3 0 1 16,0 3 1-16,0-6 2 15,0-3 1-15,0-2-1 16,-3-5-1-16,-3 5 1 16,0-8 3-16,-3-3 2 15,-3-5 1-15,-8-5-4 16,-1-3 0-16,-3-5-5 0,-3 0-2 15,-11-6 0-15,-1 3 1 16,-3-2 3-16,-2 2 4 16,-1-2-4-16,-3-6-3 15,1 0 1-15,-4-2 0 16,-5-1-1-16,-1-2-2 16,1 0 1-16,2 0 1 15,-5 0-1-15,5-3-1 16,1 0 1-16,-4-2-1 15,0 0-3-15,1-1 2 16,-1 1 1-16,4 2 0 0,-4-2 0 16,4 0 0-1,-1-3 0-15,-5 0 2 0,2 0-1 16,-2 0-1-16,-1 0 1 16,-2 0-1-16,-4 0-3 15,4-3 2-15,-4 0 1 16,1 1 2-16,-1-1-1 15,4 0-1-15,-7 1 1 16,4-1 1-16,-6 0-3 16,-1 1 0-16,1-1 1 15,-4 1 0-15,4 2 0 16,2-3 0-16,-8 0 0 16,3 1 0-16,-1 2 0 15,1 0 0-15,0-3 0 16,-1 0 0-16,1 3 0 15,-4-2 0-15,7 2 0 16,0 0 0-16,-1 0 4 0,7-3 2 16,-7 3-2-16,4-3-1 15,-1 3-3-15,4 0-1 16,-4-2 3-16,-8-4 1 16,3 4-1-16,2 2 1 15,4-5-4-15,2 5 0 16,4-3 1-16,2 0 2 15,4 3-1-15,-1 0 2 16,4 0 0-16,-7 3 1 0,4 0 0 16,-1-3 0-16,1 2-2 15,5 1-2 1,1-6 3-16,-1 3 0 16,3 0-4-16,-5 3-1 0,2-3 1 15,1 0 2-15,-1 2 0 16,3 1-1-16,4-3 1 15,-4 0 1-15,1 0-1 16,-1 0-1-16,-3 0 1 16,1 0 1-16,2 0-1 15,-2 0 2-15,2 3 0 16,1-6 3-16,2-2-5 16,0 2-3-16,1 3 3 15,-7 0 1-15,3 0 0 16,-2-5-2-16,-1 0 1 15,4 2 1-15,-4-5-3 16,1 3 0-16,-4-1 1 0,3 1 2 16,4 8-1-16,-1-3-1 15,-2 0 1-15,-1 0 1 16,6 2-3-16,-2 1 0 16,5-6 1-16,1 6 0 15,-4 0 0-15,-3-1 2 16,1 4-1-16,-1-1-1 15,0-2 1-15,4-6-1 16,-1 0 0-16,4 3 0 16,2 0-3-16,0 0 2 15,12 0 5-15,-14-2 2 16,2 2-7-16,3 5-4 0,1-2 3 16,-1 2 2-16,0-2-1 15,4 2-2-15,2 0 2 16,-6-2 2-16,1-1 0 15,2 1-1-15,0-3 1 16,0 0-1-16,-2 3-3 16,2-1 2-16,-3 1 1 15,-2 0 2-15,2 2-1 16,0 0-1-16,3 3-2 16,4 0 1-16,-4 0 1 15,6 0 0-15,-2 3 0 16,2-4 0-16,3 4-3 15,-6 0 2-15,3-1 3 0,4 1 3 16,-1-3-4-16,0 0-3 16,0 0 1-16,1 0 0 15,2-1 3-15,0-1 1 16,0-1-4-16,3 0-1 16,0 9 1-16,1-6 0 15,-1 5 1-15,3-3 0 16,-3 1 0-16,0 2 0 15,0 0 0-15,-2-2 0 16,2 2 0-16,0-2 0 16,-3 2 0-16,0-2 0 15,3-1-3-15,1-2 2 16,-1 5 1-16,0-5 2 16,-3 6-3-16,3-1-2 0,-3 0 2 15,4 0 2 1,-4 0 0-16,3 3 2 0,0 0-2 15,0 0-1-15,0 3 1 16,1-1-1-16,-1 3-3 16,0 0 0-16,0 1 2 15,-3 1 0-15,-2 7 1 16,-1-1 0-16,3 0 0 16,0-5 2-16,0 2-3 15,0-2 0-15,1 2 1 16,-1-2 0-16,3-3-3 15,0 0 2-15,0 1 1 16,3 1 2-16,1 4-1 16,-1-1 2-16,-6 3-4 0,9 1-2 15,-6-1 4-15,3 2 1 16,1 1-3-16,-1 3-1 16,0-4 1-16,0 1 0 15,3-3 1-15,-6 0 2 16,3 0-3-16,-2 3 0 15,2 5-1-15,-3 3 0 16,3-6 2-16,-3 9 0 16,3-1 2-16,0-2 1 15,1 2-6-15,2-2 0 16,0-1 3-16,0 1 2 16,0 2 0-16,0 3-2 0,3-2-2 15,0 7 1-15,3 0 1 16,6-2 0-16,-8-1-3 15,2 1 2-15,0-6 3 16,0 1 1-16,0-1-4 16,6 3-1-16,-6-3 1 15,3 3 0-15,-3-2 3 16,6 2 1-16,0-3-1 16,-3 6-2-16,0-6-2 15,3-2 1-15,0 2-1 16,0 0 0-16,3 1 2 15,0-1 0-15,-6 0 0 16,3 1 2-16,0-4-1 0,0 1-1 16,0 2-2-16,0 1 1 15,0-4 1-15,3 1 2 16,-3 2-1-16,3-2-1 16,-3 8-2-16,3-6 1 15,0 6 1-15,-6-3 2 16,4 2-1-16,2-7-1 15,0 0 1-15,0-3 1 16,0 2-1-16,0 4-1 16,0-1-4-16,2 3 0 15,-2-3 4-15,6 1 2 16,-6-4 0-16,6 9 1 16,0-6-4-16,3 1-2 15,3-6 2-15,6 0 2 0,-3-3-2 16,3-2 0-16,3-6 1 15,5 11 0-15,1-5 0 16,6-5 0-16,3-4-3 16,8-1 2-16,1-7 1 15,-3-1 2-15,-4-6-1 16,7 0-1-16,-6-3-2 16,-4 0 1-16,7-10 1 15,-6 2 0-15,8-2 0 16,1 0 0-16,3-3 2 15,-4 0 1-15,4-6-4 16,-3-4 1-16,-4-1 0 0,-2 6 0 16,-3 0-3-16,-1 0 2 15,4-3 1-15,0 0 2 16,2-3-1 0,7-2 2-16,-3 0-4 0,-1 0 0 15,1-3 1-15,0-5 2 16,-4 3-1-16,-2-4 2 15,3-1-4-15,-1 2 0 16,-2-11 1-16,9 3 0 16,-4 5-3-16,4-2 2 15,-6-1 1-15,5 4 0 16,-2-1 0-16,0 3 0 0,2-6 0 16,4 4 2-16,2 2-1 15,4-1-1-15,0 7 1 16,5-4 1-16,-5 6-3 15,-1-8 0-15,4 5-1 16,2 3 0-16,7 8 0 16,-7-3 0-16,1 3 2 15,-4 2 0-15,1 3 0 16,5 3 0-16,13 2-3 16,-1 0 2-16,-6 1 1 15,1-1 2-15,2 1-1 16,1-1-1-16,8 3-2 15,0 0 1-15,1-3 1 16,-10 1 0-16,4-1 2 16,8 0 1-16,3 1-4 0,-6-1-1 15,1-2 1-15,-4-1 2 16,1 1 0-16,5 0-1 16,0 2 1-16,-2-2-1 15,-7 0 0-15,6 2 0 16,7 0-3-16,-10 1 2 15,-3 2 1-15,1-3 2 16,-4 0-1-16,4 3-1 16,5 0 1-16,-6 0 1 15,1 0-1-15,-1-2-1 16,-8-1-2-16,-1 3 1 16,-3 0 1-16,10 3 0 15,-7 2 0-15,-2 0 2 0,-1 1-3 16,-2-1 0-16,2 0 1 15,-2 0 0-15,11 3 0 16,-2 0 2-16,-4-2-1 16,-2-1-1-16,-1 0 1 15,-2 1-1-15,2 1 0 16,1 1 0-16,-4 0-3 16,1 3 2-16,-1 2 1 15,1-5 2-15,2 0-3 16,4-3 0-16,2 1 1 15,-3 2 0-15,-5-3 0 16,2 0 2-16,-2 0-3 16,2 1 0-16,10 2 1 15,-4-6 0-15,-2 4 0 0,-4-4 2 16,4 1-1-16,-4 0-1 16,1 2 1-16,5-3-1 15,1 4 0-15,-7-1 0 16,6-2 0-16,1-3 0 15,-1 2-3-15,10 4 2 16,-4-4 1-16,-3 4 2 16,1-4-1-16,-4 1-1 15,1-3 1-15,5 2 1 16,-2 1-1-16,-7-3-1 16,6-3-2-16,-11 1 1 0,-1-1 1 15,1 1 2-15,11 2-1 16,-8-3-1-16,-4 0 1 15,1-2-1-15,-7 2 0 16,-2-2 0-16,3 2 0 16,-1 1 2-16,10-1-1 15,-7-2-1-15,-2 2 1 16,-1-2-1-16,1 0 0 16,-1-1 2-16,-5 1-3 15,0-3 0-15,2 3-1 16,1-1-2-16,-4 4 5 15,-2-3 1-15,-3 2 0 16,5 0-2-16,-5-5 1 16,-3 0 1-16,2 3-1 0,1-6-1 15,2 6 1-15,4-5-1 16,-3-1 2 0,-4 0 1-16,10 1-4 0,-3-3-1 15,-4-1 1-15,1 1 0 16,-4 0 1-16,1 0 0 15,0-1 0-15,2 1 2 16,-2 3-3-16,0-4-2 16,-4-1 2-16,7-1 2 15,-6-8 0-15,2 3 2 16,1 0-2-16,0 2 2 16,-1-2 0-16,10-3 1 15,-10 3-5-15,-2-6 1 0,-3-7 2 16,-1 2 1-16,1 1-1 15,-6-1 1-15,0 0-4 16,-4 0 0-16,1-2 1 16,0-3 2-16,-9 10-1 15,6-12 2-15,-4-1-2 16,10-5 2-16,-3 0-2 16,-3-3-1-16,-4 3 1 15,-2 3 1-15,-3 0-3 16,-3-3 0-16,-3 2 1 15,0 4 2-15,-3-4-1 16,0 1-1-16,0-3 1 16,-3 0-1-16,0 0 0 15,0 3 2-15,-1 2-1 16,1-5 2-16,0 5-2 0,6 1-1 16,-3-1 1-1,-3 0 1-15,0-7-3 16,0 4 0-16,3 1 1 0,-3 2 0 15,0 3 0-15,0-5 0 16,0-3 0-16,0 3 0 16,-3-1 0-16,0 4 0 15,0-12 2-15,-3 6 3 16,0 3-2-16,0-3-2 16,0 5 0-16,0 3 1 15,0-2-1-15,0-1-1 0,0 3 1 16,-3 5-1-16,0 1 0 15,-6-1 0-15,3-11 0 16,3 6 0-16,0 3 0 16,0 0 0-16,0-3 2 15,-6 5 1-15,0 0-4 16,3 0-1-16,-3 1 1 16,0 1 0-16,0-1 1 15,0-1 0-15,1 3 0 16,-4-3 0-16,0-8 0 15,0 6 2-15,0 0-1 16,0-1-1-16,3-2 1 16,-9 5-1-16,0 3 0 15,3-2 2-15,1-4-1 16,-1 3-1-16,0 1-2 16,0 2 1-16,-3-1 1 0,0-1 0 15,-3-6-3-15,1 5 2 16,2-2 3-16,0 2 1 15,0-3-4-15,-3 6 1 16,-3 0-2-16,0-3 0 16,1-2 4-16,-1 2 1 15,0 3-1-15,0 0-2 16,-6-3-2-16,1-2 1 16,-1 0 1-16,0 2 2 15,0 3-1-15,1 0-1 16,-1 2-2-16,0-2 1 15,3 5 1-15,1 0 2 16,-4 3-3-16,0-3-2 0,3 1 4 16,-3-1 1-16,4 3-3 15,-4-1-1-15,-6 4 3 16,3-1 1-16,-2-2-3 16,-1 3-1-16,-3 5 3 15,4-9 1-15,2 6-3 16,-9 3-1-16,0 3-2 15,1 2 3-15,-1 2 0 16,0 1 3-16,1 2-1 16,2 1-1-16,-3 2-8 15,10 0-3-15,5 10-21 16,6-12-6-16,6 2-21 0,3-3-7 16</inkml:trace>
  <inkml:trace contextRef="#ctx0" brushRef="#br1" timeOffset="53041.8892">11488 10224 148 0,'-3'2'55'0,"3"-4"-30"0,3 4-16 16,-3-2 16-16,0 0 3 15,0 0 3-15,0 0-1 16,0 0 1-16,0 0-17 15,3-2 7-15,-3 2 3 0,3 0-8 16,0 0-2-16,-3 0 1 0,3-3 0 16,0 0-2-16,3-2 7 15,-3-3-5 1,0 0-6-16,0 0 0 16,3-2-2-16,0 2 3 15,0 0-3-15,3 0-2 16,0-6 0-16,0 4 1 15,0-3-1-15,0-3 0 16,0 3-3-16,3-1 1 16,2 1-2-16,1 0-1 15,0 2 3-15,0 1 2 16,3-4 0-16,0-1 0 16,9 1-3-16,-4 1-2 15,4 0 1-15,3 0-1 0,3-1 0 16,-4 4 2-16,1 2 1 15,0 3 1-15,0-1 2 16,2 4 1-16,-2 2-3 16,0 0-3-16,0 0 2 15,3 0 0-15,-1 2-1 16,1 4 1-16,0 2 2 16,2 0 2-16,1 2 3 15,-3 1 1-15,-3 2 1 16,-4-2 2-16,1-1-3 15,-6 1-1-15,0-1-4 16,-3 3-1-16,-3-5 1 16,-3 0 1-16,-3 0-1 0,-1-2 1 15,7-1-2 1,-6-2-3 0,-6 2-1-16,-3-5 0 0,0 0 1 15,0 0-3-15,0 0 0 16,0 0-26-16,0 0-9 15,0 0-13-15,0 0-3 16,0-3-9-16,-3 3-4 16,3 0-4-16,-3-8-75 31,0-2-9-31,0-1 61 16</inkml:trace>
  <inkml:trace contextRef="#ctx0" brushRef="#br1" timeOffset="53384.5103">12480 9909 228 0,'-6'-11'88'0,"6"8"-48"0,0 1-29 16,0 2 23-16,0 0-7 16,0 0-1-16,0 0-12 15,0 0-4-15,0 0-6 16,3 2 2-16,3 4 0 0,0 2 4 16,-1 2 1-16,1 6-3 15,9-3 0-15,-3 3-5 16,3 3 0-16,-3 7 1 15,0-2 0-15,-3-3 0 16,0-5 0-16,-3 0 4 16,0-3 3-16,-3-2 2 15,-3-1 3-15,-6-2-3 0,-9 3 2 16,0-3 1-16,0 0 2 16,-3 0-10-16,0-3-4 15,0 0-3-15,7-2 1 16,-1 0-3-16,3-1 0 15,0-2-19-15,3 0-7 16,0 3-37-16,3-1-16 16,3-2-75-1</inkml:trace>
  <inkml:trace contextRef="#ctx0" brushRef="#br1" timeOffset="54219.9352">11774 9509 168 0,'0'-5'63'0,"3"5"-34"0,0 0-16 0,-3 0 17 15,3 2-4-15,-3 4-1 16,3 4 0-16,0 4-1 15,0 17-13-15,0 1 2 0,0 0 3 16,0 0 1-16,3-6-1 16,-3 3-6-16,0 0-4 15,3-5-1-15,-3-3-1 16,0-2-2-16,0-6 1 16,0-2-15-16,-3-3-7 15,3-1-28-15,-3-1-12 16,-3-4-57-1</inkml:trace>
  <inkml:trace contextRef="#ctx0" brushRef="#br1" timeOffset="54447.2221">11709 9708 236 0,'-9'-3'90'0,"12"3"-48"0,0-3-34 16,-3 3 24-16,0 0-3 15,6 0 3-15,6-2-9 16,-1-4-3-16,7-4-12 16,0-1-5-16,3 3-2 0,9 0-1 15,0 0 0-15,-4 3-16 16,1 0-6-16,-3 2-44 16,0 0-20-16,-6-2-28 15</inkml:trace>
  <inkml:trace contextRef="#ctx0" brushRef="#br1" timeOffset="54978.5961">12000 9673 192 0,'-3'11'74'16,"6"-3"-40"-16,0-3-22 0,0 0 21 0,-3 1-8 16,0 2-2-16,3-3-9 15,-3 0-1-15,0 0-8 16,3 1 1-16,-3-6 4 0,0 5-4 16,0-5-1-16,0 0 2 15,-3 3 0-15,3-3-1 16,-3 0-1-16,0 0-1 15,3 0 0-15,0 0-2 16,0 0 1-16,-3 0 0 16,3 0 1-16,0 0-2 15,0 0 1-15,0 0 2 16,0-3 2-16,0 3-3 16,0-5-1-16,0-1 1 0,0 1 0 15,3 0-2 1,0 0-2-16,0-6 1 0,3 3-1 15,0 0 0-15,3-5 2 16,0 2-6-16,-3 1 1 16,3 2-1-16,3 2 2 15,0 1 1-15,0 2 3 16,0 1-3-16,-3 2 0 16,-1 0 1-16,1 0 2 15,0 8-43 1,0 0-24-16,0-3-11 0,0 0-37 15</inkml:trace>
  <inkml:trace contextRef="#ctx0" brushRef="#br1" timeOffset="55442.4295">12170 9665 168 0,'-3'-2'63'0,"3"2"-34"0,0-19-21 16,0 24 16-16,0 3 3 15,0 3 4-15,0-1-11 16,3 1-4-16,0 0-9 16,0-1-1-16,3 1 4 0,0-1-4 0,0-2 2 15,0-2-5 1,3-4-2-16,0-2 4 0,0-2 1 15,0-4 2-15,-1-2 0 16,1 0-4-16,-3 1-1 16,0-9-1-16,0-6 1 15,-3 4-4-15,-3-1 0 16,0 4 3-16,0 4 1 16,0 0 1-16,0 3 0 15,0 3-5-15,3 5-1 16,0 8 1-16,0 0 2 15,0 8 4-15,3-3 2 0,0 3-3 16,0 0-1-16,0 0-1 16,0-6 1-16,3 1-2 15,0-3-1-15,-3 0-28 16,6-3-11-16,0 0-21 16,-1-5-7-16,1-2-35 15</inkml:trace>
  <inkml:trace contextRef="#ctx0" brushRef="#br1" timeOffset="55846.5066">12450 9567 248 0,'-6'0'93'0,"9"0"-50"0,0 0-46 16,-3 0 16-16,3 3 6 0,3 0 5 15,0-1-6 1,3 1-3-16,-3-3-8 15,3 0-3-15,-1-3 0 0,10 1-2 16,-6-1 1-16,-3-2-2 0,0-1 2 16,3-4 0-16,-3 5 1 15,-9-3 0 1,0 0-2-16,-9 0-2 16,0 2-2-16,-3 1 1 15,0 2-1-15,0 3-2 16,-6 6 0-16,4 2 3 15,2 2-2-15,0 1 1 16,3 10 2-16,0 0 0 0,6 0 6 16,3 1 6-16,0-4-2 15,6 1 0 1,3-1-6-16,3-5-3 0,3-2 2 16,8-3 0-16,4 0 1 15,-3-8 0-15,0-3-35 16,0-2-17-16,-3 0-92 15</inkml:trace>
  <inkml:trace contextRef="#ctx0" brushRef="#br1" timeOffset="63193.856">6220 6199 24 0,'0'-5'11'0,"0"8"-6"0,0-3-8 16,0 0 2-16,0 0 1 16,0 0 17-1,0 0 9-15,0 0 6 0,0 0 4 16,0 0-9-16,0-3-2 15,0 0-8-15,0 3-2 16,0 0-3-16,0 0 2 16,0 0-7-16,0 0 2 0,0 0 4 15,0 0-7-15,0 0-1 16,0 6-1-16,0 1 2 16,0 7-1-16,-6-1 2 15,0 3-2-15,3 0 2 16,0 2-2-16,0 6 0 15,-3 2-1-15,0 4 0 16,0 1 0-16,0 4 0 16,3 2 0-16,0-3 2 15,0 1-3-15,0-1-2 0,0-2 2 16,0-3 2 0,0-3-2-16,0 1 0 15,0-1-1-15,0 3 1 0,3 3-2 16,-2 2 2-16,-1-2 0 15,0 5 1-15,0 0 0 16,0 0 0-16,0 0 2 16,-3 0 1-16,3-5-6 15,0-3 0-15,0-2 1 16,0-1 1-16,3 3-1 16,0 0-2-16,0 0 1 15,0 1 1-15,3 1 1 0,-3-4 1 16,0 5-2-16,0-1-2 15,0 1 1-15,0 2-1 16,0-2 2-16,0-3 1 16,0 0-1-16,3 3 1 15,-3 3-2-15,0-1-1 16,0 3 3-16,3-3 0 16,0 6-1-16,0 0-2 15,0-1 3-15,0 4 0 16,-3-6 1-16,3 0 0 15,-3 3 0-15,0 2 0 16,3 0-2-16,-3 1 1 16,3-1-2-16,0 0-1 15,-3-2 1-15,2 2 1 0,1-2-1 16,0-3-1-16,-3-5 3 16,6 2 0-16,-3 1 1 15,0 2 2-15,0 0-5 16,3 0-3-16,-3-3 1 15,0 0 2-15,0 6 2 16,3-3 1-16,0-2-2 16,-3-1-2-16,0-2 1 15,0-1-1-15,0-4 0 16,0-1 2-16,3 3 1 16,3 3 1-16,-3 3 0 15,3-4 0-15,0 1-2 16,0 0-2-16,5 5 3 15,1-3 0-15,0-2-1 16,0 2 1-16,-3-2 0 0,0-3 1 16,3 3-2-16,-3-3 1 15,0 0-4-15,0 6 0 16,-1 2 3-16,1 0 1 16,0-3-1-16,3 1 1 15,0 2-2-15,0-6-1 16,3-2 1-16,0-2 1 15,-3-3-1-15,2-3 2 16,4-3-2-16,3 4-1 16,-3-1 1-16,0-3 1 15,0-5-1-15,-4-2 2 0,-2 0-4 16,0-3 0-16,-3-3 1 16,-3 0 2-16,-3-2-1 15,-6-3 2-15,3 2-4 16,-3-2-2-16,0 0-1 15,0 0 0-15,0 0-11 16,0 6-5-16,0-6-7 16,0 0-3-16,0 2-6 15,0-2-1-15,0 0-10 16,0-15-34 0,0-4 15-16,0 3-12 15</inkml:trace>
  <inkml:trace contextRef="#ctx0" brushRef="#br1" timeOffset="63609.1721">6741 9671 184 0,'-3'-6'68'0,"3"6"-36"0,3 0-26 0,-3 0 15 15,0 0-5-15,0 0 1 16,3 3-1-16,3 5 0 15,3 2-8-15,3 4 1 0,-1 2 2 16,4-1 0-16,0 7 1 16,0-1-4-16,0-3 0 15,-3 1-3-15,0-3 2 16,-3 0-2-16,0-3 2 0,-3-3 2 16,-3-2 2-16,-6 0 8 15,-6-5-6 1,-3-3-3-16,-6 0-5 15,-3-3-4-15,-3 1 6 16,0 2 3-16,4 0 1 16,-1 0 1-16,3 2-4 15,3 1 0-15,-3-1-5 16,3 1-2-16,3 0 0 16,3 2-1-16,1-2-3 15,-1-1 0-15,3 1-20 16,3 0-10-16,3-1-27 15,0-2-10-15</inkml:trace>
  <inkml:trace contextRef="#ctx0" brushRef="#br1" timeOffset="66989.0297">6580 6112 120 0,'-3'-3'46'0,"6"9"-24"0,-3-12-21 0,3 6 8 16,-3 0-3-16,0 0-1 16,0 0-3-16,3 3 1 15,-3-3-2-15,0 0-1 0,0 5 3 16,0-5 2-16,3 3 4 15,-3-3 13-15,0 0 8 16,0 0 2-16,0-3 3 16,0 1-8-16,0-1-4 15,0 0-5-15,-3-5-1 16,-3 0-3-16,0 0 1 16,-3 3-4-16,0 0 1 15,-3 2-5-15,0 8 1 16,-5 3-5-16,-4 3-2 15,3 5-3-15,3 2 1 16,6 4-1-16,0 9 0 16,6 1 4-16,6 5 1 0,0 5 1 15,9-2 0-15,-3 0-2 16,0 0-2 0,0-3 1-16,0-8 1 0,0-6-3 15,-3-4 0-15,-3-6-23 16,-3-5-12-16,-3-5-39 15,-3-11-14-15,-6-8-16 16</inkml:trace>
  <inkml:trace contextRef="#ctx0" brushRef="#br1" timeOffset="67182.3089">6351 6326 244 0,'0'-2'93'0,"6"-1"-50"0,3-2-39 0,0 2 21 15,3 0-5-15,8-2 0 16,4 0-10-16,-3 2-6 16,3-2-3-16,0 2-1 0,0 1 0 15,-4-1-22-15,4 3-10 16,-3 3-37-16,3-6-16 16,-9 3-8-1</inkml:trace>
  <inkml:trace contextRef="#ctx0" brushRef="#br1" timeOffset="67588.8082">6696 6300 220 0,'-6'0'82'0,"-6"0"-44"16,3 0-33-16,6 2 19 0,-6 4-4 16,1 2 3-16,-1 5-13 15,0 5-6-15,0 1-2 16,3-1-2-16,3 1 2 0,3 2-3 15,3-5-2-15,6 0-1 16,0-6 3-16,-3-7 2 16,5-6 4-16,1-2-2 15,0-3-2-15,-3-5 0 16,0 0 1-16,0 0-1 16,-3-3 2-16,0 0-4 0,-3 3 0 15,0 2 1 1,0 0 2-16,-3 1-3 0,0 4-2 15,3 4 4-15,-3 2 1 16,3 8 2-16,0 5 0 16,3 3-2-16,0 0 1 15,0 0-4-15,0-3 0 16,0 0-4-16,0-2-1 16,0-6-28-16,-1-2-13 15,1-3-35 1,3-8-44-16,-3-3 41 15</inkml:trace>
  <inkml:trace contextRef="#ctx0" brushRef="#br1" timeOffset="67828.649">6809 6109 212 0,'-3'-5'82'0,"6"10"-44"0,3 6-31 16,-3-3 18-16,0 5 0 15,3 6 4-15,-3 7-2 16,3 3 1-16,0 3-16 16,0 0-5-16,-3-1 0 0,0 1-4 15,0-5 0-15,0-6-1 16,0-3 1-16,6-5-62 16,-3-5-13-1,6-2-11-15,0-9-20 16</inkml:trace>
  <inkml:trace contextRef="#ctx0" brushRef="#br1" timeOffset="68162.3721">7032 6279 236 0,'-2'-11'90'0,"4"11"-48"0,1-3-29 0,-3 3 22 16,-3 0-1-16,1 3 5 15,-4 2-18-15,0 1-7 16,0 2-8-16,0-1-9 0,-3 1-1 16,3 0 2-16,6 3 1 0,0-1 1 15,6 4 0-15,3-4-5 16,0 1 1-16,-3-1 4 16,0 1 2-16,-3 0 6 15,-3-1 3 1,-3 1-4-16,-3-3-2 0,-6 0-2 15,-3-3-3-15,3-2-19 16,-3-3-8-16,0 0-17 16,3-3-7-16,3-2-22 15,12-3-8-15,3-3-10 16</inkml:trace>
  <inkml:trace contextRef="#ctx0" brushRef="#br1" timeOffset="68593.3834">7155 6310 232 0,'0'0'88'0,"3"3"-48"0,-1 0-31 0,1-1 22 15,3 1-4-15,0 0 4 16,3-1-15-16,3 1-4 15,0-3-8-15,0 0-1 0,0-3 3 16,3 1-3-16,-3-1 0 16,0-2 3-16,-3-1 1 15,-3 1-3-15,-1-3-3 0,-2-5 2 16,-3 2 0-16,-3 1-4 16,-2-1 1-16,-7 6-2 15,0 2-2-15,-3 8-4 16,0 6 0-16,0 0 4 15,0 2 4-15,3 3-1 16,0 2 0-16,3 6 1 16,3-3 2-16,3-2-1 15,3-1 2-15,6-2 0 16,6 0 3-16,6-5-3 16,3-3 0-16,3-3-3 15,12 0-1-15,-4-5-21 0,1-5-8 16,0-6-106-1</inkml:trace>
  <inkml:trace contextRef="#ctx0" brushRef="#br1" timeOffset="73037.5044">3041 14417 140 0,'-3'0'52'0,"0"3"-28"0,3-3-15 0,0 0 16 0,0 0-3 15,0 0 1-15,0 0-6 16,0 0 0 0,0 0-10-16,0 0 5 0,0 0 1 0,0 0 5 15,0 0 1-15,0 0-4 16,0 2-1-16,0-2-6 16,0 0-3-16,0 3-2 15,0 0-3-15,0-3 3 16,0 0 2-16,0 2 0 15,0-2 0-15,0 0 1 16,0 0 1-16,0 0 1 16,0 0 2-16,3 3-1 15,-3-3 0-15,0 0-3 16,0 0 1-16,0 0-4 16,3 3 0-16,0-1 1 15,0 1 0-15,3 0-2 0,0-1-2 16,3 1 5-16,6 0 1 15,-3 2-5-15,2 0 0 16,4 0 3-16,3 1 2 16,0 2 0-16,0 0-1 15,3 2-1-15,-1 1 0 16,1 2-2-16,3 3 1 16,0-3-4-16,0 3-2 15,-4 0 4-15,-2 2 3 16,-3-2 1-16,0 3 0 15,0-1-1-15,0-2 0 16,0-3 0-16,2 1 0 16,-2-1-2-16,3 3-2 15,-3 2 3-15,0 3 2 16,-3 3-2-16,0 0 0 0,-4 0-3 16,1 0-1-16,-3-6 5 15,-3 3 2-15,-3 3-2 16,0 0-1-16,-3 0 1 15,-3-3 0-15,-3 3-2 16,0 0 1-16,-3 2-2 16,-3-5 2-16,-2-2 0 15,-1-1 3-15,0 1-1 16,0-1 0-16,0-2-3 0,3 3-2 16,0-1 1-16,0 1-1 15,0-1 4-15,1 1 2 16,-4-3-5-16,0 0 0 15,-3-1-1-15,0-1 2 16,0-1 1-16,-3 0 1 16,3-2-2-16,1-3 1 15,-1 2 0-15,-3-2 1 16,0 3-2-16,-3-1-2 16,0-2 1-16,1 0-1 15,2-3 2-15,0 1 1 16,3-4-4-16,3 4-1 15,3-4-15-15,0 1-6 0,3-3-17 16,4 0-7 0,2 0-11-16,0 0-3 0,3 0-22 15,3 0-8-15,5-3-15 16</inkml:trace>
  <inkml:trace contextRef="#ctx0" brushRef="#br1" timeOffset="73457.431">3243 15216 228 0,'-15'3'88'0,"12"-1"-48"0,-2 1-27 0,2 0 24 16,-3 2-6-16,-3 6 2 15,-3 2-13-15,-3 5-2 16,-6 1-10-16,3-1 1 0,0 1 4 16,0-1-3-16,4-2 2 15,2 3-5-15,-3-3 1 16,6-3-5-16,0-2 0 16,3-1-1-16,3 1-2 15,0-3 3-15,3 0 0 16,0 2-4-16,3 1 1 15,3-3 2-15,3 0 1 16,6 2 3-16,9-2 1 16,-1 3-1-16,4-6-1 0,0 0-6 15,-3 3 1-15,3 3 2 16,-1-3 1 0,-2 0-17-16,0 0-7 0,-3 0-28 15,-3 2-11-15,0 1-87 16</inkml:trace>
  <inkml:trace contextRef="#ctx0" brushRef="#br1" timeOffset="80977.0794">18156 6276 172 0,'0'-11'66'0,"3"11"-36"0,3 0-29 0,-3 6 14 15,3-4-6-15,0 1 0 16,3 0 3-16,0-1 3 15,2 1-8-15,4-3 2 0,0 0 2 16,3 0 2-16,0 0 3 16,3 0-1-16,3-3 1 15,-1 1-6-15,10 2-4 16,0 0 3-16,3 0 2 16,2 0-4-16,4 0-2 15,0 0 0-15,2 0-1 16,1 0 0-16,0 0 2 15,2 0 1-15,4 0 1 0,-4 0-4 16,4 0-1-16,0 0 3 16,-1 0 1-1,-2-3-1-15,-6 3 1 0,2 0-4 16,1 0 0-16,0 0 1 16,-1 0 0-16,4 0 0 15,2 0 0-15,1 0-2 16,-3 0 1-16,-1-3-2 15,-2 3-1-15,0 0 3 16,-1-2 0-16,4 2 3 16,-4 0 1-16,4 0-12 15,3 0-4-15,-1 0 10 16,-2 0 9-16,-3-3-3 0,-1 3 1 16,-2 0-4-16,3-3-3 15,-4 3 0-15,1 0-1 16,0 0 0-16,2 0 2 15,4 0-3-15,-1 3 0 16,-8-3 3-16,0-3 1 16,-3 3-1-16,2 0-2 15,-2 0 1-15,3 0-1 16,-4 3-3-16,1-3 2 16,0 0 1-16,0 0 2 0,-1 0-1 15,1 0-1 1,-3 3 1-16,-1-1-1 0,-2-2-3 15,-3-2 2-15,0 2 3 16,0 0 3-16,-1 0-2 16,1 0-2-16,-3 0 0 15,3 0-1-15,0 2-3 16,-1 1 0-16,4-3 2 16,-3 0 2-16,3 0-2 15,-1 0 0-15,1 0 1 16,-3 0 0-16,0 0-3 15,-3 0 2-15,-4 0 3 16,-2 0 1-16,3-3-1 16,-3 3-2-16,3 0 1 15,-3 0-1-15,0 0-3 16,2 0 2-16,1 0-1 16,-3 0 0-16,-3 0 4 0,6 3 1 15,-6-3-1 1,0 3-2-16,-4-1 3 15,1-2-4-15,-3 0-2 16,3 0 2-16,-3 0 2 16,0 0 0-16,0 0-1 15,0 0-2-15,-3 0 1 16,0 0 3-16,0 0 1 16,-3-2-1-16,-3 2-2 15,0 0 1-15,0 0 1 16,0 0-3-16,0 0 0 0,0 0 1 15,0 0 2-15,6 0-3 16,-6 0-2-16,6 2 2 16,-6-2 2-16,3 6-2 15,0 1 0-15,0 1 1 16,-3 6 0-16,0 1 0 16,0 7 2-16,0-1-1 15,0 3-1-15,0-1-2 16,0-1 1-16,0 9 3 15,0-2 1-15,0 1-4 16,0-1 1-16,0-3-2 16,0 3 0-16,-3-2 0 15,0-3-2-15,0 2 3 0,0 3 2 16,0 3 2-16,0 2 1 16,3 3-2-16,-3-5-2 15,3 5-2-15,0 0 1 16,0-3 1-16,0 1 2 15,0-1-1-15,0-2-1 16,-3-3-2-16,0 0 1 16,0 3 1-16,0 2 2 15,0 3-1-15,0 0-1 16,0-5 1-16,0 5 1 16,3 0 1-16,0 0 1 15,0-2-2-15,0-4 1 16,3 4 0-16,0-3 3 15,-3-6-5-15,0 3-1 0,0 0 0 16,0 3 0-16,-3 0-3 16,0 2 2-16,3 1 3 15,0 2 1-15,0-3-4 16,0 0 1-16,0-2 2 16,0-3 3-16,0-5-2 15,0 10 0 1,0-2 1-16,0-3-2 15,0 3 1-15,0 0-2 16,0-3-1-16,0-3-2 16,0 1 1-16,0 2 1 15,0 3 2-15,0-3-1 16,0-3-1-16,0 1 1 16,0-3-1-16,0-1 0 0,0 4 0 15,0 2 2-15,0-3 3 16,0 1-4-16,-3 5-1 15,3 2 0-15,0 3 2 16,0 3-3-16,0 7 0 16,0-7-1-16,0-3 0 15,0 0 6-15,0 0 2 16,0 3-2-16,0-3-3 16,0 0 0-16,0 0-1 15,0 0 0-15,0 3 2 16,0 7-3-16,0-4 0 0,0-6 1 15,0 0 2 1,0 18-1-16,-3 4-1 0,3-7 5 16,-3-4 1-1,-3 0-2-15,6 2-1 0,-3 0-1 16,6-10-2-16,-3-3 1 16,0-3-1-16,-3 1 0 15,6-1 0-15,0-5 0 16,-3-2 0-16,0-1 0 15,0 1 2-15,3-1-1 16,-3 1 2-16,0-1-2 16,0 3 2-16,0 11-4 15,0-8 0-15,0-3 1 16,0-3 0-16,3 1 0 16,-3-4 2-16,0 6-1 0,3 6 2 15,0 10-4-15,0 0-2 16,-3-3-1-16,3 0 3 15,-3 1 2 1,3-3 2-16,0-9-1 0,0-2-2 16,0-2 1-16,0-6-1 15,0 0 0-15,-3-2 2 16,3 2-1-16,-3-3-1 16,3 4 1-16,-3-4-1 15,0-2 0-15,3 0 0 16,0 0 0-16,0 0 0 0,0-1-3 15,0 1 2 1,0 0 1-16,0 0 0 0,0-3 0 16,-3 1 2-16,3-4 1 15,-1 1 1-15,-2-3-2 16,3 0-2-16,-3-3 1 16,0 0 1-16,0-5-1 15,0 0-1-15,0 3 1 16,-3-1 1-16,1 1-1 15,-4-3-1-15,-3 0 5 16,0 0 1-16,-6 0-5 16,-9 0-2-16,3 0 0 15,0 0 0-15,-2 0 3 16,-1 0 1-16,-3 0-1 16,-3-3-2-16,-3 1 3 0,1-1 0 15,-1 0-4 1,-3 1-1-16,0-1 3 0,-5 1 1 15,-4 2 0-15,3-3-2 16,1 0-2-16,2 1-1 16,-6-1 2-16,1 0 0 15,-1 1 1-15,1 2 0 16,-1 0 2-16,3 0 1 16,-11 0-1-16,2 0-2 15,3 0-2-15,4 0-1 16,-4-3 2-16,3 0 0 15,1 3 1-15,-1 0 2 16,1 0-1-16,-7 0 2 0,-3 0-2 16,1 0-1-16,2 0 1 15,-2-2-1-15,-1 2-3 16,0 0 2-16,1 0 1 16,2 0 0-16,-8 2 0 15,5 1 2-15,4 0-1 16,2-1 2-16,-6-2-4 15,4 0-2-15,-1 3 2 16,1 0 2-16,2-3 0 16,-6 2-1-16,4 1 1 15,-1 0 1-15,4-1-3 16,-10-2 0-16,3 3 1 16,1-3 0-16,-1 0 0 15,-5 2 2-15,2 1-3 0,7-3-2 16,-1 3 2-16,-3-3 2 15,4 0 0-15,-4 0-1 16,4 0-2 0,2 0 1-16,-9 2 1 0,7-2 0 15,5 0 0-15,3 0 2 16,4 0-1-16,-1 0-1 16,-3 0 1-16,4 0-1 15,-1 0-3-15,3 0 2 16,1 0 1-16,2 0 2 15,-3 0-3-15,0 3-2 16,4-3 2-16,2 0 0 16,3 8 1-16,3 0 0 15,3-3 0-15,4-5 2 0,2 6-3 16,0-1 0-16,3 0-1 16,0-2 0-16,3 5 2 15,3-8 0-15,0 0-3 16,0 0 0-16,-3 10 2 15,9 1-2 1,0-1 1-16,0 4 0 16,0 2 0-16,0 5 2 15,0 3 0-15,3 2-3 16,-3 3 2-16,3 3 1 16,0 2 0-16,0 1 0 15,0-1 0-15,0-5 0 16,0 8 0-16,3-5 0 15,-3-6 0-15,0 3 0 0,0-7 0 16,0-4-3-16,0-2 2 16,-3-3 3-16,0 1 1 15,0-7-4-15,0 1 1 16,0 0-2-16,0-2 0 16,0-1 2-16,-3-2 2 15,3-3-3-15,-3 2 0 16,0-2 1-16,-3 0 0 15,0-2-3-15,0 2 2 0,0 0-1 16,-12-6 0 0,1-2 4-1,2 0-3-15,0-2-2 16,0-1 2-16,0-7 0 0,3-6 1 16,0 3 0-16,0 0 0 15,0-1 0-15,3 4-3 16,0 2 2-16,4 3-1 15,2 2-2-15,0 3 0 16,3 3 3-16,3 2 0 16,3 6 1-16,2 2-3 15,4 6 0-15,3 10 2 16,6 8 0-16,3 3-2 16,0-3 2-16,0-5 1 15,-1 0 0-15,-2-6-3 0,0-2 0 16,-3 0 4-1,-3-6 1-15,-3-4 0 16,-3-4 1-16,-3-2 0 16,-1-2 3-16,-2-4 1 0,0-7 3 15,0-5-5-15,-3-9-1 16,3-5-7-16,-3 6 0 16,0 2-10-16,3 0-2 15,0 3-19-15,3 0-7 16,9-3-28-16,12-2-11 15,0-3-67 1</inkml:trace>
  <inkml:trace contextRef="#ctx0" brushRef="#br1" timeOffset="82766.3762">21883 7347 180 0,'-18'-2'68'0,"18"2"-36"0,3 0-37 16,6 5 38-16,-3 6-11 16,0 7 3-16,-1 6 1 15,1 5-14-15,3 8 0 0,0 0 1 16,-9 3 2-16,0-3 3 16,0 0-4-16,0-5 2 15,0-6-7-15,0-5-1 16,0 1-4-16,0-9-1 15,0-3 1-15,0-4 2 16,0-4 1-16,-3-4 3 16,3-6-7-16,0-6-2 15,0-1 1-15,0-1 1 16,6-3-4-16,0-2 1 16,3 3 0-16,3 2 0 15,0 2-5-15,3 4 1 16,0 2 0-16,0 5 2 15,-1 6 1-15,7 7 1 0,-3 1 2 16,-3 0 1-16,-3 2 5 16,-3 0 3-16,-9 3 2 15,-3 3 5-15,-3-4-8 16,-6 7-1-16,-3-7-5 16,-3-1-1-16,0-4-1 15,-5 1 1-15,-4-6-13 16,3 0-3-16,3-2-12 15,6-3-2-15,3-3-20 16,3-2-10-16,7-3-17 16,7 0-6-16,10-2-16 15</inkml:trace>
  <inkml:trace contextRef="#ctx0" brushRef="#br1" timeOffset="83191.5893">22106 7607 64 0,'-18'0'24'0,"36"0"-12"0,-9 5 1 0,-6 3 11 0,0 0 12 15,0 0 7-15,6 2-6 16,-3 1 1-16,0 0-2 16,-1 2-1-16,-2 0-18 15,0-2 5-15,-3-1 5 0,3 1-2 16,-3-6 0-16,0 0-5 16,0-5 0-16,0 0-2 15,0-2 0-15,0-4-7 16,0-1-4-16,3-7-2 15,0 4 1-15,3-3-5 16,3-3-3-16,0 2-4 16,3-4-1-16,0 5 4 15,3 7 3-15,-3 9-17 0,0 0-8 16,0 2-27-16,-4 0-12 16</inkml:trace>
  <inkml:trace contextRef="#ctx0" brushRef="#br1" timeOffset="83622.1801">22406 7628 220 0,'-8'-3'82'0,"8"-5"-44"0,-15 14-29 0,6-4 22 16,0 4-10-16,-3-1 0 0,3 3-10 15,0 2-4-15,-3 4-4 16,6 2-3-16,0 2 1 16,3 3-4-16,3-5 2 0,3-3 5 15,0-2 2-15,3-3 2 16,6-3 0-16,6-5 0 16,-3-5 2-16,0-3-5 15,0-5-1-15,-7-1-2 16,1 1-2-16,-3-5 3 15,-3 4 2-15,0 4 0 16,-3-1 2-16,0 3 2 16,-3 3 2-16,3 2-5 15,0 6-4-15,0 5-4 16,0 3-1-16,0-1 2 0,0 3 2 16,3 1-2-16,-3-1 0 15,6-3-15-15,0-2-6 16,0-2-25-16,0-4-7 15,0-2-14-15,-3-2-3 16,3-4-18 0</inkml:trace>
  <inkml:trace contextRef="#ctx0" brushRef="#br1" timeOffset="83980.0623">22472 7639 208 0,'-3'0'77'0,"6"5"-42"0,0 3-21 0,-3-3 22 0,6 3-9 15,-3 3-1-15,0 2-9 16,-3 0 0-16,0-2-10 16,0 2 0-16,0-5 0 0,0-3-1 15,0 0-1-15,0-5 1 16,0 0 1-16,0-2-1 16,0-4 1-1,0-2-6-15,3-5-1 0,3 3 0 16,0-1 2-16,3 3-1 15,3 0-1-15,-1 3 5 16,4 5 1-16,0 3 0 16,-3 2 1-16,0 3-4 15,-3 2 0-15,0 1 1 16,-3 2 0-16,0-2-11 0,0-3-5 16,-3 0-23-16,3-3-8 15,0-2-15-15,0-3-4 16,2-3-8-1,1-2-43-15,3-3 24 16</inkml:trace>
  <inkml:trace contextRef="#ctx0" brushRef="#br1" timeOffset="84222.9801">22749 7646 212 0,'-3'-7'79'0,"0"4"-42"0,-3 0-28 0,3 3 22 15,-6 0-2-15,0 3 3 16,0 0-11-16,-3 2-3 0,0 3-10 15,0 2-1-15,3 4 0 16,3 1-1-16,1 1 1 0,2 5-4 16,6-5-2-16,2 6 2 15,7-4 0-15,3 3-1 16,3-13 1-16,0 0-4 16,12-8 0-16,-3-3-19 15,-4-4-7-15,-2-4-26 16,-3-2-9-16,-6-1-51 15</inkml:trace>
  <inkml:trace contextRef="#ctx0" brushRef="#br1" timeOffset="84688.5592">22850 7437 184 0,'-3'-7'68'0,"6"7"-36"0,-3 2-26 0,0-2 17 16,0 5 6-16,6 9 4 16,-3 7-6-16,0 11-2 15,0-1-14-15,0 6 7 0,-3 0 4 16,0-2-5-16,0-6-2 15,0-3-4-15,0-2-2 0,0-8-8 16,0-3-2-16,0-2 2 16,0-6 1-16,0-5 0 15,3-5 1-15,3-6-7 16,-3-2-1-16,9-3-1 16,-3 0 2-16,2 3 2 15,1 3 1-15,0 4 1 16,3 6 0-16,9 6 8 15,-6 4 7-15,-3 3 2 16,-3 6 1-16,-3-3-7 16,-1 5-2-16,-2 5-3 15,0-4-1-15,-3-4-17 16,-3-5-6-16,6-2-33 16,-3-3-13-16,0-3-34 0</inkml:trace>
  <inkml:trace contextRef="#ctx0" brushRef="#br1" timeOffset="85454.8262">23210 7535 220 0,'-12'-5'85'0,"9"5"-46"0,0 0-21 0,3 0 25 16,0 0-15-16,3-3-4 16,3-2-10-16,3 0-4 15,3-3-5-15,9 0-2 0,0 3 1 16,0 2-2-16,-4 3 1 15,1 5 0-15,-3 6 3 16,0 2 1-16,-3 11 3 16,-6 2-1-16,-6 3 2 0,-3 6-2 15,-6-1 0 1,3-2-5-16,-9 2-3 0,3-4 4 16,-6-4 4-16,9-5 1 15,-2-5 2-15,8-5-4 16,3-3-3-16,3-8 2 15,8 0 0-15,4 0 3 16,6-3 4-16,3-2-6 16,3 5 0-16,3-6-2 15,-7 9-1-15,4 0-3 16,-6-1 1-16,-3 6-29 16,0 0-9-16,-9 0-40 15,5-3-15-15</inkml:trace>
  <inkml:trace contextRef="#ctx0" brushRef="#br2" timeOffset="94552.9563">6071 6210 156 0,'-3'-3'57'0,"3"6"-30"0,0-1-12 16,0-2 20-16,0 0-6 15,0 0-2-15,0 0-7 16,0 3 0-16,0 0-11 0,-3-1-3 0,0 4 0 15,0-1-1-15,3 0 2 16,0 1-2-16,-3-1 0 16,0 3 3-16,0 2 3 15,0 4-2-15,0 1 0 16,0 4-1-16,0 5 2 16,0 2-3-16,0 1 1 15,0-3-3-15,0-1 2 16,0 1-2-16,3 3 2 15,-3-4-2-15,3 4 0 16,0-1-1-16,-3 1 2 16,1-1 1-16,-1-2 3 15,3 0-3-15,-3 0-2 16,3-1 0-16,0 4-1 16,0 2 0-16,0 0 0 0,0 3-2 15,0-6-2-15,0 3 1 16,0-2-1-16,3-1 0 15,-3 3 2-15,3 1 1 16,-3-4 1-16,0 1-2 16,2-6 1-16,-2 0-2 15,3 3-1-15,-3-1 1 16,0 4 1-16,0 2-1 16,0 3 2-16,3 2-2 15,-3-5 2-15,0-2-2 16,0 2-1-16,0 0 1 15,0 0 1-15,0-2-1 16,0-1-1-16,0 0 1 16,0-4-1-16,0-1 0 15,0 0 0-15,0 0 0 0,0 3 0 16,-3 2 0-16,3 1 2 16,-3 2-1-16,3 0-1 15,-2 0 3-15,2-5 0 16,-3 0-4-16,3 0 1 15,-3-3 0-15,3 0 2 16,0-3-1-16,0 4 2 16,0 1-4-16,0-1 0 15,0-1 1-15,0-3 2 16,0 1-3-16,-3 2 0 0,3 0 1 16,0 0 0-1,0 3 2-15,0 0 1 16,0 0-4-16,0 0-1 0,0-1 1 15,0 1 2-15,0-5 0 16,0-1-1-16,0 3 1 16,0 1-1-16,0-1 0 15,0 0 2-15,0 3-3 16,0-6 0-16,0-2 1 16,0 3 2-16,0-4-1 15,0 1-1-15,0-2 1 16,0 4-1-16,0-2 0 15,0 5 0-15,0-2 0 16,0 4 0-16,0-1 0 0,0 1 0 16,0-1 0-16,3-1 0 15,0 0 0-15,0-3 0 16,-1-2-3-16,1 8 2 16,0-3 1-16,0 6 2 15,0-6-1-15,0 3-1 16,0-3 1-16,0 0-1 15,0-2 0-15,0 7 2 16,0-5-1-16,0 8-1 16,0-5 1-16,0 5-1 15,0-5 0-15,3 8 0 16,-3-6 0-16,3 9 0 16,0-9 0-16,0 3 2 0,0-2-3 15,0 2 0-15,-3-5 1 16,3-1 2-16,-3-1-1 15,3 1 2-15,0-1-4 16,0 4 0-16,-3-2 1 16,3 8 0-16,0-6-3 15,-1 6 0-15,1-6 6 16,0 3 3-16,0-2-6 16,0 2 1-16,0-5-1 15,0 2 0-15,0-2-3 16,3 2 2-16,-3-4 3 15,3-1 1-15,3-3-1 16,0 3-2-16,-3-5-2 16,6 6 1-16,-1-4 3 15,4 6 3-15,-3-3-4 0,6 3-1 16,-3-3 0-16,3 3 0 16,-3-3 2-16,5 0 1 15,-5-2-1-15,6-1-2 16,-6 1 3-16,6-1 2 15,-6-2-4-15,2-3-3 16,-2 1 1-16,0-1 0 16,-3-3 3-16,0-2 1 15,-3 0-4-15,0-2-1 16,-3-1 1-16,0 0 2 16,-3-2 0-16,-1-1 2 0,1 1-4 15,-3 0 0-15,0-1 1 16,0 1 2-16,0 0-1 15,0-3-1 1,0 0-2-16,-3 0-1 0,0 0 4 16,0 0 1-16,0 0-5 15,0 0 0-15,0 0-1 16,0-3-1-16,0 0 1 16,-3-5 3-16,0 3 0 15,0-5 1-15,0-1 0 16,-3-2 2-16,0 2-3 15,-2-2 0-15,2 2 1 16,0 1 0-16,0-1-3 0,0 1 2 16,3 2 1-16,0 0 2 15,0 2-3-15,0 1 0 16,0 2-1-16,3 3 0 16,0 0 0-16,6 6 0 15,0-1 2-15,6 3 0 16,-3 0 0-16,3 5 2 15,-1 0-3-15,4 1 0 16,-3-1 1-16,0 0 0 16,0-2 0-16,-3-1 0 15,0-2 0-15,-3-3 2 16,-3 1 1-16,-3-1 1 16,0 0-2-16,-6 1-2 15,3-1 3-15,-6 0 0 16,3 1-4-16,-6 1-1 15,0-1 1-15,-3 4 0 0,3-2-2 16,0 0 2-16,4 0 3 16,-1-5 1-16,0-1-37 15,3-2-16-15,3 0-39 16,6-5-15-16,0 3-28 16</inkml:trace>
  <inkml:trace contextRef="#ctx0" brushRef="#br2" timeOffset="95978.1879">4928 6207 196 0,'-6'-8'74'0,"3"8"-40"0,-3 0-24 0,3 0 17 15,-3 3-4-15,-3 2-2 16,-3 3-5-16,-2 5 0 15,-4 6-9-15,3 2-6 0,3 5-4 16,6 4-1-16,3 9 3 16,6 6 2-16,3-2 4 15,3-6-2-15,0-3-2 16,0-5-3-16,0-5 1 16,0-3-12-16,-1-5-7 15,-2-3-7-15,0-5-3 16,-3-3-33-1,-3-5-51-15,0-2 25 16</inkml:trace>
  <inkml:trace contextRef="#ctx0" brushRef="#br2" timeOffset="96192.6371">4729 6506 212 0,'-6'-3'79'0,"6"3"-42"0,6-2-34 15,0 2 15-15,0-5 2 16,-1-1 4-16,7 1-10 15,6 0-3-15,3-3-7 16,0 0-1-16,3 2 1 0,0 1-2 16,-1 0 1-16,-2 0-31 15,0-1-11-15,-3 1-29 16,-3 0-10-16,-3-1-2 16</inkml:trace>
  <inkml:trace contextRef="#ctx0" brushRef="#br2" timeOffset="96561.3456">5035 6376 172 0,'-6'0'66'0,"6"0"-36"0,-6 6-29 0,3-1 16 15,0 3-2-15,-3 3 0 16,0 2 1-16,1 5 3 16,-1 9-11-16,3-1-7 0,0-2-1 15,3-5 0-15,3-4 2 16,3-1-3-16,2-4 0 15,1-4 3-15,6-9 3 16,3-5-2-16,-3-5-2 0,0-6-5 16,-6 3-2-1,0-2 3-15,-3 2 1 0,-3 0 2 16,-6 3 2-16,0 0 1 16,0 5 3-16,0 0-1 15,0 5 2-15,3 3-4 16,0 5-2-16,9 3 2 15,0 8 0-15,0 3-4 16,0 2 1-16,-1-3-2 16,4-4 0-16,-3-1 2 15,0-3 2-15,0-4-23 16,0-4-11-16,-3-2-32 16,0-10-49-1,-3-9 24-15</inkml:trace>
  <inkml:trace contextRef="#ctx0" brushRef="#br2" timeOffset="96790.887">5166 6191 180 0,'-6'-8'68'0,"9"14"-36"0,-3-6-33 0,0 0 15 16,3 5 3-16,3 3 4 15,0 5-2-15,3 8-1 16,0 3-10-16,0 3 6 0,0-1 3 15,0 3-7-15,0-2-3 16,3-6-4-16,-3 3 0 0,-1-3-13 16,1 2-3-16,3-9-38 15,-3 4-14-15,-6-5-33 16</inkml:trace>
  <inkml:trace contextRef="#ctx0" brushRef="#br2" timeOffset="97151.7559">5392 6297 240 0,'-9'0'90'0,"7"3"-48"0,-4 2-40 0,3 0 17 16,0 3-1-16,-3 3 3 15,0 2-13 1,0-2-5-16,3-1-2 0,0 1-4 0,3-1 2 16,6 1-4-16,3-3 1 15,3 3 6-15,-1-4 4 16,1 1 5-16,-3 0 4 16,0 0-2-16,-3 0 2 15,-6 5-4-15,-3-2 1 16,-3-3-5-16,0 0-2 15,-3-11-11-15,0 9-6 16,1-4-21-16,2-10-52 16,3 0 3-1,3-2-27-15</inkml:trace>
  <inkml:trace contextRef="#ctx0" brushRef="#br2" timeOffset="97555.2685">5523 6355 228 0,'-3'6'88'0,"6"-1"-48"0,0 0-34 16,0-2 22-16,0-1-4 15,0 1 7 1,9 0-8-16,0-3-12 16,3-3-5-16,-3 0-2 0,0-2-2 15,0-3-2-15,-3 0 3 0,3 0 0 16,-4-2-1-1,-2 2-2-15,-3 0 1 0,-3-3 1 16,-3 3-1-16,-3 3 2 16,1 2-4-16,-4 3 0 15,-9 3 1-15,-3 5 0 16,0 3-3-16,3 2 2 16,3 5-1-16,6 1 0 15,0-1 8-15,3-2 6 16,6 0-4-16,12 0-2 15,3 0-1-15,6-3-1 16,3-5-5-16,3-5 1 16,2-6 2-16,1-2 1 15,0-1-23-15,-3-1-12 16,-3-7-58-16,-1 1-25 0</inkml:trace>
  <inkml:trace contextRef="#ctx0" brushRef="#br2" timeOffset="106109.7251">9188 10507 132 0,'8'-6'52'0,"-5"-2"-28"0,-11 3-13 0,8 10 15 15,2-2-12-15,-2 2-5 16,0-2-2-16,0 2 2 16,0-2 13-1,0 10-11-15,0 0-2 0,0 3-1 16,0 3 0-16,0 2 0 15,0 3-4-15,0 0-1 16,0-1 1-16,0 4 2 16,0 2-3-16,0 3 0 15,0 2-1-15,0-2 1 16,0 0-2-16,0 2 2 16,0-2 0-16,0 5 3 0,0-5-3 15,-2-1 0-15,2-2 1 16,-3 0 2-16,0 1-1 15,3-1 0-15,0 2-3 16,0 4-2-16,0-3 1 16,0-1-1-16,0 1 2 15,0 2 3-15,0-2 0 16,0 3 0-16,0-4-1 16,0-2 2-16,0 3-3 15,0-3 0-15,0-2 1 16,0 2 0-16,0 3 0 15,0-1 0-15,0 1-2 0,0 0 1 16,0-3 2-16,0 0 2 16,0 3 1-16,0 0 0 15,0 5-4-15,0-6-3 16,3 1 2-16,-3-3 2 16,3-2-4-16,-3-1-1 15,2 3 2-15,1 3 1 16,-3 0 1-16,0 0 2 15,3-1-1-15,-3-2 0 16,0 0-3-16,3 1 1 16,0-1-2-16,0 5-1 15,0-5 1-15,0 0 1 16,0-2 1-16,0-1 3 0,-3 3-5 16,0 3-1-1,0 5 0-15,0 0 2 0,0-2-1 16,0-1 2-16,0-2 0 15,0 2 3-15,0 0-3 16,0-2 0-16,0 0 1 16,0-3 0-16,0-5-2 15,0 0-2-15,0 0 1 16,-3 2 1-16,0 3-1 16,0 3-1-16,0 2 3 15,0 1 2-15,0 2-2 16,0-3-2-16,0 3 0 15,0-3-1-15,1 1 0 0,-1-3 2 16,-3 5-1-16,0-6 2 16,3 1 0-16,-3 0 1 15,0 2 0-15,0 1 0 16,0-1-5-16,0-2 1 16,-3 0 0-16,0 2 0 15,-3 0 2-15,0-2 3 16,-3 3-2-16,0-9-2 15,-2 3-3-15,-1-2 1 16,3-4 1-16,-3-1 2 16,0-1-1-16,3 3-1 15,-6 2 3-15,7 0 0 16,-4 1-4-16,-3 2 1 0,0 0 0 16,-3 0 0-16,3 0 0 15,-8 0 0-15,2 1 0 16,-3-1 0-16,0-3 2 15,-2 1 1-15,-4-4-4 16,0-1-1-16,9-7 3 16,-14 7 1-16,5 1 0 15,0 4-2-15,0-1-2 16,-2 1 1-16,-1-1 1 16,3-2 0-16,-2 2 0 15,-4 4 2-15,0-4-1 16,1-2-1-16,5-3-2 15,-6 0 1-15,4 3 1 16,-7-3 2-16,0-2-1 0,-2 5-1 16,-4-3 1-16,-3-3 1 15,1 1-3-15,2-1-2 16,1 3 4-16,-1 1 1 16,15-7-3-16,-20 9 1 15,2 0 0-15,-2-3 2 16,14-5-3-16,-18 16 0 15,19-8 1-15,-22 5 0 16,19-8 0-16,-22 5 0 16,4 1 0-16,-7-3 2 15,25-8-3-15,-19 7 0 16,1-4 1-16,2-1 0 16,3-2 0-16,-2 0 2 0,14-5-1 15,-20 7-1-15,17-5-2 16,-14 6 1-16,2 0 1 15,1-1 2-15,-1-2-1 16,3-3-1-16,4 0 1 16,-4 1 1-16,1-1-3 15,2-3 0-15,4 6 1 16,-1 3 0-16,-3-6 0 16,4 3 0-16,-4-3 0 15,1 0 2-15,-1 3-1 16,-2-5-1-16,5 2-2 15,-3-2 1-15,4-1 1 0,-1 6 0 16,-2-8 0-16,2 3 2 16,-3-9-1-1,-2 6-1-15,-1 0 1 16,7 3-1-16,11-3-3 0,-18 0 0 16,1-3 4-16,2 3 1 15,1-3 0-15,-4 0 1 16,-2-2-4-16,5 2 0 15,6-2 1-15,-2 0 0 16,2-1 2-16,1-2 1 16,2 3-4-16,0-3-1 15,-2 5 3-15,-4-2 1 16,3 0-3-16,4-1 1 0,2-2 0 16,0 5 0-1,4-5 0-15,-1 0 0 0,3 0 2 16,1-5 1-16,2 5-1 15,3 0-2-15,0 0 1 16,4 0-1-16,2 0 0 16,3 0 0-16,6 5 0 15,3-5 2-15,3 0-3 16,3 0-2-16,0 0 2 16,6-5 0-16,6 5-2 15,3-2 0-15,3-4-1 16,0 1 3-16,3-3-2 15,9-3 1-15,2-4 2 16,1-1 2-16,-3 0-3 16,0 3 0-16,0-1 1 0,-3 1 0 15,-1 0 0-15,-5 8 2 16,-3-1-3-16,-3 1 0 16,-3 2 1-16,0 1 0 15,-3-1 0-15,-3 3 2 16,-3-3-1-16,0 6-1 15,-3 2 1-15,-3 1 1 16,-6 2-3-16,0 2 0 16,-8 3 1-16,-1 1 0 15,-3-4-3-15,0 6 2 16,0 0 1-16,1-3 0 16,-1 0 0-16,3 3 0 0,0 0-3 15,6 5 0-15,3 1 2 16,4-1 2-16,5 0-2 15,6 0 0-15,8-2-1 16,7-1 0-16,6 3 2 16,0-2 0-16,6 5-3 15,6-6 0-15,-1 1 2 16,1-4 0-16,0 1 3 16,-6-2 1-16,2-4-8 15,-8-2-4-15,0 0-17 16,-3-3-7-16,0-2-50 15,3 0-22-15,-4-9-27 16</inkml:trace>
  <inkml:trace contextRef="#ctx0" brushRef="#br2" timeOffset="107812.4316">9673 10351 180 0,'-6'-11'68'0,"3"6"-36"0,3-3-13 16,-6 5 21-16,-6 3-3 15,0-3 3-15,0 1-7 16,0 2 0-16,-3 0-19 0,0 2-6 16,1 9-1-16,-1 8-4 0,0 4-2 15,3 14 0-15,3 3-1 16,6 0-3-16,0-3 2 15,3 0 1-15,3-3 0 16,0-5 2 0,0-5 1-16,-3-3-8 0,0-5-4 15,0-3-20-15,-3-2-6 16,0-3-24-16,0-8-8 16,-3-8-37-1</inkml:trace>
  <inkml:trace contextRef="#ctx0" brushRef="#br2" timeOffset="108022.3036">9414 10591 204 0,'-6'-5'77'16,"-6"2"-42"-16,6 1-41 0,9 2 71 15,0 0-29-15,3 0-3 16,3-3-6-16,3-2-16 16,6-3-2-16,5 0 1 0,4 3-6 15,-3-1-2-15,3 1 1 16,3 2 0-16,-1 1-32 15,-2-1-15-15,-3 0-66 16,0 6-52 0,-6 0 64-16</inkml:trace>
  <inkml:trace contextRef="#ctx0" brushRef="#br2" timeOffset="108392.05">9768 10504 244 0,'-9'0'93'0,"3"3"-50"0,0-1-50 16,0 9 36-16,-3 2-8 16,-3 3-6-16,0 5-4 15,3 0-6-15,4 3-8 0,2-3-1 16,3-2 0-16,3-3 2 16,2-3 1-16,4-5 1 15,0-3 6-15,3-8 4 16,3-4-5-16,-3-4-1 15,0-5-4-15,-3 3-1 16,3 0 1-16,-6-3 0 16,-3 3 2-16,-3-1 3 0,3 4 0 15,-3 4 0-15,0 4-1 16,0 2 2-16,0 5-5 16,0 6-1-16,0 2-2 15,0 3 0-15,0 2 2 16,3-2 2-16,3 3-1 15,0-3-1-15,0-3-10 16,-1-11-42 0,4-7-7-16,0-5-58 15</inkml:trace>
  <inkml:trace contextRef="#ctx0" brushRef="#br2" timeOffset="108660.8123">9881 10324 212 0,'-6'-3'79'0,"6"3"-42"0,0 0-37 0,0 0 44 15,3 11 1 1,0 5-3-16,3 8-3 16,0 2-22-16,0 11 1 0,0 6 0 15,0-6-10-15,0 2-4 16,0-2-1-16,0-5 2 15,0-8-4-15,0-3-3 16,0-5-35-16,0-3-15 0,-1-8-50 31,4-10-67-31,-3-3 48 16</inkml:trace>
  <inkml:trace contextRef="#ctx0" brushRef="#br2" timeOffset="109022.1698">10203 10451 228 0,'3'-3'88'0,"-1"3"-48"0,1-2-18 16,-3 2 28-16,0 0-6 16,-3 2 1-16,-2 4-16 15,-4 2-6-15,-3 5-13 16,-6 3 0-16,-3 0 3 0,6-1-7 0,3-1-3 15,3-4-7 1,6 1 0-16,6-1-3 0,6 1 2 16,0 2 1-16,3 1 2 15,-3-4 3-15,3 1 2 16,-9 2 1-16,-3 0 0 16,-3-2 2-16,-3-3 1 15,-9 0-6-15,0-3 0 16,0-8-10-16,0 1-2 15,1-4-16-15,2 1-6 16,3 0-24-16,6-1-11 16,3-2-33-1,15 1-42-15,2-1 48 0</inkml:trace>
  <inkml:trace contextRef="#ctx0" brushRef="#br2" timeOffset="109458.1563">10325 10557 208 0,'-3'3'79'0,"3"-3"-42"15,0 2-32-15,0-2 19 0,0 0 7 16,0 0 5-16,3 5-3 16,0 1-3-16,3-4-16 15,-1 1 0-15,4 0 2 0,3-3-6 16,3 0-1-16,0-3-3 15,3-2 1-15,-3-6-2 16,0 3 2-16,-3-5-2 0,-3 2 0 16,-4 1-1-16,-2-1 2 15,-6 1-5-15,-5 2-1 16,-7 2-9-16,-3 6-2 16,-3 8 4-16,3 6 3 15,-3 1 1-15,0 4 1 16,4 2 2-16,2 0 0 15,3 1-3-15,6 1 0 16,6 1 4-16,3-3 3 16,6-2 3-16,6-6 1 0,5-2-2 15,7-3 1-15,3-6-4 16,3-2 0 0,-1-8-25-16,1-5-13 0,0-3-95 15,-6-2-68 1,-6-4 78-16</inkml:trace>
  <inkml:trace contextRef="#ctx0" brushRef="#br2" timeOffset="110487.5397">9792 10605 140 0,'-3'2'52'0,"6"1"-28"0,-3-6-19 15,0 3 11-15,0 0-1 16,0 0 4-16,0 0-2 0,0 0-1 15,0 0-8 1,3-2-1-16,0-4 3 0,-3 1-2 0,3 0 3 16,-3-1-4-16,0 1 1 15,0 0 1-15,0-1 5 16,0 1-6-16,-3 3 0 16,0 2-6-16,0-3-2 15,0 0-5-15,0 3 1 16,3 0-16-16,0 0-6 15,0 0-78 1</inkml:trace>
  <inkml:trace contextRef="#ctx0" brushRef="#br2" timeOffset="120341.4966">18052 5969 200 0,'-3'-5'77'0,"6"5"-42"0,-3 0-37 0,0 0 14 16,0 0-4-16,0 0 0 16,0 0 7-16,0 0 4 15,3 2-9-15,0 4 8 0,0-1 2 16,3 0-6-16,0 1-1 15,2-4 4-15,4 3 1 16,6-2-3-16,3 0-1 16,3-1-2-16,0 1 2 15,0-3-7-15,2 0-2 16,1 0 1-16,3 0 1 0,0 0 1 16,5 0 0-1,-2 0-2-15,3-3 1 0,5 1-2 16,4-1 0-16,0 0-1 15,-4 1 0-15,1-1 0 16,3 1 2-16,-1-1-1 16,4-2 2-16,0-1-4 15,2 1-2-15,4 0 0 16,-1-1-1-16,-5 1 0 16,-3 0 2-16,2 2 1 15,-2 1 3-15,-3-1-3 16,-1 0 0-16,1 1 1 15,3 2 0-15,2 0-2 16,4 0-2-16,-3 0-2 0,-7 0 1 16,4 0 3-1,-1-3 1-15,-2 0-4 0,0 3-1 16,-3-2 3-16,-1 2 1 16,4 0 2-16,3 0 0 15,-1 0-5-15,-2 0 1 16,-3 0 0-16,-4 0 2 15,4 0-1-15,-3 0-1 16,-1 0 1-16,1 0 1 16,-3 0-1-16,0 0 2 15,2 0-2-15,4 0-1 16,0 0 1-16,2 0-1 16,-5 0 0-16,-3 0 2 15,-3 0-1-15,-1 0-1 0,1 2 1 16,0-2-1-16,0 0 0 15,2 0 0-15,1 0 0 16,0 0 0-16,3 0 0 16,2-2 0-16,1 2-3 15,0 0 2-15,-4 0 1 16,-2 0 2-16,0 0 1 16,-3 0 1-16,2 0-5 15,1 2 1-15,0-2 0 16,-3 3 2-16,2-3-3 15,4 0-2-15,3 0 2 0,2 0 0 16,1 0 3-16,-6 0 1 16,-3 0-1-16,-1 0-2 15,1 3 1-15,3-3-1 16,-3 2 0-16,8 1 2 16,-2-3-3-16,-3 0 0 15,2 0 1-15,7 0 2 16,0 0-1-16,-4 0-1 15,-5 0 1-15,-3 0-1 16,2 0 0-16,1-3 0 16,3 1 0-16,-3-1 0 15,-1 0 0-15,1 1 0 16,3-1 0-16,2 0 2 16,4-2-3-16,-3 2 0 15,-10 1 1-15,4-1 0 0,-3-2 0 16,0 2 0-16,-4 1 0 15,4-4 0-15,0 4 0 16,0-1 0-16,-1 0 0 16,1-2 0-16,6 5 0 15,3 0 2-15,-4 0-1 16,-2 0-1-16,0 0 1 16,-10 0-1-16,7 0 0 15,0 0 0-15,-3-3 0 16,8 3 0-16,-5 0 0 15,6 0 0-15,3 0-3 16,5 0 2-16,1 0 1 16,-7 0 0-16,-5 0 0 0,0 0 2 15,0 3-1-15,-1-3-1 16,1 0-2-16,3 0 1 16,-1 0-1-16,4 0 0 15,0 0 2-15,8 0 2 16,-2 0-1-16,-9 5 2 15,-4-5-4-15,1 0 0 16,0 0 1-16,-6 0 0 16,5-5 0-16,-2 10 2 15,-3-5-1-15,0 0 2 16,2 0-4-16,4 0 0 16,0 0-1-16,2 3 0 0,-5 0 2 15,-3-1 0-15,-3 1 0 16,-3-3 0-16,2 3 0 15,-2-1 0-15,9-2 0 16,-6 3 2-16,2 0-3 16,-5-3-2-16,0 0 4 15,-3 0 1-15,0 0 0 16,0 0-2-16,-1 0-2 16,1-3 1-16,0 3 3 15,-3 0 1-15,3-3-4 16,-6 3 1-16,6 0 0 15,-7 0 0-15,1 0 0 16,0 0 0-16,-3 0-3 16,-3 3 2-16,0 0 3 15,-3-3 3-15,0 2-7 16,-3 1 0-16,-3-3 0 0,6 5 1 16,-3 3 1-16,0 3 0 15,-3 4 0-15,0 4 0 16,0 0 0-16,6 10 0 15,-6 2-3-15,3 1 2 16,-3 3 1-16,0-1 0 16,0-2 0-16,0-1 0 15,0 4 0-15,0 5 0 16,6 2 0-16,-6 3 0 16,0 0 0-16,3 0 0 15,-3-3 0-15,9 0 0 0,-6-5 0 16,-3-2 0-16,5-3 0 15,-2 2 0-15,-3 3-3 16,0 3 0-16,0 5 4 16,0-6 3-16,0 4-3 15,-3 2-1-15,-2-3 0 16,5 0 0-16,-3-5-3 16,0-2 2-16,-3 2 3 15,6 3 1-15,-3 2-4 16,-3 0 1-16,6 6 0 15,-3-3 0-15,-3 0 0 16,6-3 0-16,-3 0 0 16,0-2 0-16,-3-5 0 0,6 2 2 15,-3 2-3-15,-3 4-2 16,6-4 2-16,-3 1 2 16,0 2 2-16,-3 1 1 15,6-4 0-15,-3 4 0 16,-3-6-2-16,3-3-2 15,0-2 1-15,-3 0 1 16,-3 2-1-16,6-2 2 16,-3 0-4-16,6-1 0 15,-3-4 3-15,0 7 3 16,-3-2-2-16,6 0 0 16,0-1-1-16,0 1 1 15,0 0-2-15,0 0 2 0,6-1 0 16,-3 1 1-16,-3 0-5 15,0 0-1-15,0-1 5 16,0-4 5-16,0 2-6 16,0 5-1-16,0-2 1 15,0-3 1-15,0 3-1 16,0-6 1-16,0 1 0 16,0-1 1-16,0 1-5 15,0-3-1-15,0-1 3 16,3 1 1-16,-3 0 0 15,0 2 1-15,0 1-2 16,0-1 2-16,0 1-2 16,-3 13-1-16,0-1 1 0,3-4-1 15,0-1 2-15,0-2 1 16,0 2 1-16,0-2 0 16,0-3-5-16,0 0 1 15,0 0 0-15,0 3 2 16,0 0-1-16,0-3-1 15,0-3 3-15,3 14 0 16,-3-8 1-16,0-3 2 16,0 0-1-16,3-3 0 15,-3 1-6-15,0 2 1 16,0 0-2-16,0-2 0 16,0-1 2-16,0 0 2 15,0 1-1-15,0-1-1 16,0 1 1-16,0-3-1 0,0-1 2 15,0 9 1-15,6 0 1 16,-3-3 0-16,-3-2-5 16,0-1-1-16,0-2 1 15,0 5 2-15,0 0 0 16,0-3-1-16,-3-2 1 16,3 0 1-16,0 0-1 15,0 0-1-15,0 0-2 16,0 2 1-16,0-2 1 15,0 0 2-15,0 2-1 16,-6 8-1-16,6-7 1 16,-3-1 1-16,0-2-3 15,-3 3 0-15,6 2 1 0,-3 0 0 16,-3-3-3 0,6-2 2-16,-3 0 3 0,3 0 1 15,0 2-4-15,-2 1 1 16,2-1 0-16,-3 1 2 15,0 2-1-15,0 10-1 16,-3 12-2-16,6-12-1 16,-3-2 2-16,-3-2 2 15,6-6 0-15,-3-3 2 16,3-2-2-16,0 0 2 16,3-3-2-16,-3 0 2 15,0 0-4-15,6-2-2 16,-6-3 4-16,0-3 1 15,0 0-3-15,0-2 1 0,0-1 0 16,0-2 2-16,0 0-3 16,-6 0 0-16,6-2 1 15,-3-1 2-15,-6 0-1 16,0 6-1-16,0 7 1 16,-6-5-1-16,-3 1 0 15,-12-4 0-15,1-2 0 16,-1 0 2-16,-6 0-1 15,0-3-1-15,-5 1 1 16,2-4-1-16,-3 1 0 16,1-3 0-16,-10 0 2 0,1 0 1 15,2 0-4-15,0 0 1 16,1-3-2-16,-4 3 0 16,0 0 4-16,1-2 3 15,-1 2-4-15,-2-3-1 16,-4-2 0-16,7 2 0 15,-4 0 0-15,3 1 0 16,4 2 0-16,2-8 0 16,-6 0 0-16,1 3 2 15,2 7-1-15,-11-7-1 16,8 5-2-16,-2-5 1 16,5 2 3-16,-3 0 1 15,7 1-4-15,-7-1 1 16,0 0 0-16,-5 1 0 0,2-1-3 15,4 1 2-15,2 2 1 16,-2-6 2-16,5 6-1 16,0-5-1-16,1 8 1 15,-4-6 1-15,3 8-3 16,-2-5-2-16,-4 0 2 16,0 0 0-16,4 0 1 15,-1-5 2-15,4-3-1 16,-1 5-1-16,-6 1-2 15,4-1 1-15,2 0 1 16,-6 3 2-16,1 0-3 16,2 0 0-16,4 0 1 15,-4-2 0-15,0-1 0 0,1 3 0 16,-4 0 2 0,3 0 3-16,-8 0-7 15,5 0 0-15,1 0 0 16,2 0 3-16,-6-2-2 0,7 2 0 15,-4 0 3-15,1-3 1 16,-1 3-4-16,-5 0-1 16,2 0 1-16,0 0 0 15,4 0 1-15,2 0 0 16,1 0 0-16,-4 0 2 16,0 0-3-16,4 0 0 15,-10 3-1-15,1-3 0 0,2 0 0 16,3 0 0-16,1-3 4 15,-1 3 1-15,1 0-4 16,2 0 1-16,3 0 2 16,-8 3 1-16,5-3-4 15,3 0 1-15,-2 0-2 16,2 0 0-16,4 0 2 16,2 0 0-16,-3 0-3 15,0 0 0-15,-2 0 4 16,5 0 1-16,-8 2 0 15,5 1-2-15,0-3-2 16,0 0 1-16,1 0 1 16,-1 0 0-16,0 0-3 15,1 2 2-15,-1-2 1 16,0 3 0-16,1 5 0 16,-7 0 0-16,6-5 0 15,1-1 0-15,-7 1-5 16,4-8 1-16,5 7 2 0,-6-4 3 15,4 4-2-15,2 1 0 16,0-3 1-16,6 0 2 16,-8 0-1-16,5 0-1 15,3 0 1-15,3 0-1 16,7-5 0-16,-1-1 0 16,3 1-3-16,3 2 0 15,3 1 2-15,-3-4 0 16,4 1-2-16,-1 0 0 15,0 0-1-15,3-1 3 16,0 1 0-16,0 0 3 0,0-1-3 16,0 1-2-16,0 0 2 15,0 0 0-15,1-1 3 16,-1 4 1-16,3-1-6 16,0 3 0-16,3 0 1 15,0 5 3-15,0 3-5 16,0 3 1-16,3 10-1 15,0 8-1-15,0 3 6 16,0-3 1-16,3 0-3 16,0 3 1-16,0-1 0 15,0-4 0-15,0-6 0 16,0-2 2-16,0-3-1 16,0-3-1-16,0-3-2 0,0-2 1 15,0 0 1 1,0-3 2-16,0-5-1 0,0 0 2 15,0 0-4-15,-3 3-2 16,0-3 4-16,0 0 1 16,0-3-5-16,0 1 0 15,-3-3-1-15,0-1 2 16,-3-4-1-16,3-1 1 16,-3-7 2-16,-2 2 0 15,-1-3-3-15,3 3 2 16,3 0 3-16,-6 3 1 15,3 3-4-15,9 2 1 0,0 0 0 16,0 2 0-16,0 4 0 16,-6-1 0-1,6 3-5-15,0 0 1 0,9 8 0 16,0 5 2-16,3 11 1 16,0 5 3-16,3 3-3 15,2 0 0-15,1-3 1 16,0-3 0-16,3-5 0 15,-3-2 2-15,-3-6-3 16,0-5 0-16,-4-3 3 16,1-5 1-16,0-5 3 15,0-5 1-15,-3-4-6 16,-3-4 0-16,0-6-14 16,-3-8-5-16,6-2-21 15,0-1-8-15,0 4-30 0,0-9-12 16,0 8-75-1</inkml:trace>
  <inkml:trace contextRef="#ctx0" brushRef="#br2" timeOffset="121739.8872">24454 8017 168 0,'-3'-27'63'0,"3"27"-34"0,0-5-14 0,0 5 20 16,0 0-2-16,3 0 1 16,3 3-2-16,0 2 2 15,3 16-3-15,3 3-1 16,0 3-11-16,0-1-1 16,-3 0-9-16,0 1-1 15,0-6 0-15,0 0 0 16,0-5 0-16,-4-3 2 15,1-5-5-15,-3 0-3 16,6-5 5-16,-6-3 5 16,12-8-4-16,0-8 0 15,6-5-4-15,-3-8-3 16,3-3 0-16,-4 0-1 0,-2 3 0 16,-6 3 2-16,0 2-1 15,0 5-1-15,-6 3-26 16,-3 3-12-1,0 3-36-15,0 2-16 0,0 0-47 16</inkml:trace>
  <inkml:trace contextRef="#ctx0" brushRef="#br2" timeOffset="124084.1624">22865 6556 192 0,'-6'3'71'0,"6"0"-38"0,0 5-28 16,3-3 19-16,-3 5 9 15,0 6 7-15,0 8-2 16,0 0 0-16,0 2-21 16,0 6 1-16,0 0 0 0,0 0-6 0,0-1-2 15,0-7-1-15,0-5 1 16,0-3-3-16,0-6-2 16,0 1 0-16,0-6-1 15,0-5 4-15,0-3 3 16,0-4-9-16,-3-4 0 15,3-5-2-15,0 0 0 16,0 0-3-16,3 0 2 16,3 1-1-16,0 1-2 15,0 4 0-15,9 2 3 16,-3 3-2-16,2 5 1 16,1 2 0-16,0 6-2 15,3 5 3-15,-6 3 2 16,3 3 6-16,-9-1 4 15,0-2 5-15,-12 3 2 0,-3-3-7 16,-3-1-2-16,-3-1-3 16,0-4-1-16,0-2-14 15,0-5-4-15,1-3-10 16,-1-3-2-16,0 1-20 16,6-4-7-1,3-2-34-15,6-2-15 0,3 2-12 31</inkml:trace>
  <inkml:trace contextRef="#ctx0" brushRef="#br2" timeOffset="124440.0258">23032 6795 204 0,'0'10'77'0,"14"1"-42"0,-8 5-21 0,0-9 20 16,-3 4-2-16,-3 2 3 15,3-2-13-15,0-1-3 16,0 1-11-16,-3-3-5 0,0 3 0 16,0-11-2-16,0 0-1 15,0 0 9-15,0 0 4 16,0-3-6-16,0-2-4 16,0-3-2-16,0-3 1 15,0-2-1-15,0-3-1 16,3 0-2-16,3 0 1 15,-3 3 3-15,9 2 3 0,-3-2-2 16,0 5-2-16,3 0-3 16,3 3 1-16,0 2-8 15,-1 3-2-15,1 0-25 16,-3 0-11-16,3 3-27 16,0 0-9-16,3-1-12 15</inkml:trace>
  <inkml:trace contextRef="#ctx0" brushRef="#br2" timeOffset="124800.5464">23314 6781 216 0,'-9'-2'82'0,"0"4"-44"0,-2 1-31 0,8 0 18 15,-3 2-2-15,-3 0 1 16,-3 8-7-16,0 1 0 16,0 1-10-16,3 1 0 0,3 6 3 15,3 4-2-15,3-5 1 16,3-2-1-16,3-3 0 15,6-6-4-15,3-5-1 16,0-5-1-16,-3-5-2 16,5-8-2-16,-5 0-1 15,-3-3-1-15,0 0 3 16,-6 0 0-16,3 0 3 16,-6 0 1-16,0 6 1 15,0 2-2-15,0 2 1 16,0 9-2-16,-6 5 2 15,6 3-4-15,0 2-2 0,0 3 2 16,0 5 0 0,6-3 1-16,-3-2 0 0,3-2-20 15,0-4-9-15,0-5-29 16,-3-2-14-16</inkml:trace>
  <inkml:trace contextRef="#ctx0" brushRef="#br2" timeOffset="125151.0256">23395 6826 224 0,'-3'11'85'0,"6"-3"-46"0,-3 5-24 0,0-5 24 16,0 0-12-16,0 0-1 16,0 0-13-16,0-3-5 15,0 0-5-15,0-5 4 16,0 0 5-16,0 0 0 0,0 0 1 15,0-2-5-15,0-6-3 16,3 0-5-16,3-3 0 16,-3 1 0-16,14-1 2 15,-5 3-1-15,6 3-1 16,-3 2 3-16,0 3 0 16,-3 3-1-16,0 2 1 15,0 3 0-15,-3 0 1 16,-3 3-5-16,-3-3 1 15,2-1-22-15,-2-1-10 0,3-1-28 16,0-2-12-16,3-3-4 16,0 0-1-16,3-3-1 15</inkml:trace>
  <inkml:trace contextRef="#ctx0" brushRef="#br2" timeOffset="125417.0777">23677 6839 140 0,'9'-10'55'0,"-6"5"-30"0,-3-3-7 16,0 5 20-16,6 0-1 15,-6 1 2-15,0-1-6 16,-6 0-3-16,3-2-16 16,-6 5-2-16,-2 8 1 0,-1 0-3 15,-3 3 0-15,6 2-4 16,3 0-1-16,0 3 3 16,3 2 3-16,6 6-2 0,3-3 0 15,0-2-5 1,12-3-1-16,-6-6-1 0,14-2-2 15,-5-5-6-15,0 0-4 16,-3-11-16-16,-3-6-9 16,3-1-17-16,-6-4-5 15,-1-2-33 1,-2 0-35-16,-3 0 49 16</inkml:trace>
  <inkml:trace contextRef="#ctx0" brushRef="#br2" timeOffset="125821.2636">23817 6583 204 0,'0'2'77'0,"0"1"-42"0,0 0-41 15,0 13 49 1,3 5-8-16,0 5 7 16,-3 6 4-16,3 5-26 15,-3 0 7-15,0 5 3 0,3-5-7 16,-3-2-4-16,3-9-8 15,-3-4-5-15,0-4-3 16,0-5-3-16,0-5-2 16,0-3-1-16,9-18-14 15,-3-3-2 1,0-2-1-16,3-3 4 16,3 2 2-16,3 6 6 0,0 2 3 15,3 6 5-15,-7 8 2 16,4 5 13-16,-3 5 7 15,-3 5 4-15,-3 9 2 16,-3-3-11-16,0-1-3 16,-3-1-8-16,0-6-2 15,0-3-15-15,3-5-8 16,-3-3-30-16,6-2-11 16,0-6-66-1,3 0-57-15,0-13 67 16</inkml:trace>
  <inkml:trace contextRef="#ctx0" brushRef="#br2" timeOffset="126423.0059">24157 6670 264 0,'-9'-8'101'0,"12"8"-54"0,-6-5-33 0,3 2 28 16,0 1-16-16,3-1-3 15,0-2-13-15,0-3-4 16,12 0-4-16,-4 0 3 0,4 0 1 16,3 3 0-16,0 2-1 15,0 3-3-15,-3 3 1 16,-3 5 2-16,-3 2 2 16,-3 3 1-16,-6 3 2 15,-6 3-3-15,-3-3 1 16,-3 0-3-16,0-1 2 15,0 1-4-15,3-2 0 16,3-4-6-16,6-2 0 16,0 0-1-16,9 0 2 0,3 3-1 15,6 4 1-15,0-1 0 16,5 1 0-16,-2 1 6 16,-3 0 5-16,-6 3 10 15,-3 2 8-15,-12-3 6 16,-3-2 4-16,-6-2-14 15,-6-4-5-15,-6-2-9 16,-2 3-4-16,2-6-20 16,-3-2-8-16,6-9-30 15,0 1-11-15,7 0-55 16,-1-3-22-16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07:29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21558 4609 104 0,'-3'-5'41'0,"3"5"-22"0,-3-3-3 0,3 0 16 0,0 1 0 15,0 2 1-15,3 0-3 16,-3 0-1 0,0 0-16-16,3 5 3 0,3 6 4 0,0 5-2 15,3 13 1-15,0 2-1 16,0 1 0-16,0 3-3 16,0-6 1-16,3-6-5 15,-3 4-1-15,-1-6-6 16,4-5-3-1,-3-3 2-15,0-7-2 16,0-6-1-16,0-6 3 16,3-4 2-16,0-6-4 15,3-8-3-15,0-5-2 16,0 2 3-16,-1 4 0 16,1 1 3-16,-3 7-1 0,-3 1 2 15,0 4 0-15,-3 2 1 16,0 0-5-16,-3 3-1 15,0-1-6-15,-3 4 0 16,0-1-34-16,0 0-12 16,0-2-76-1</inkml:trace>
  <inkml:trace contextRef="#ctx0" brushRef="#br0" timeOffset="493.4798">21716 4678 168 0,'-3'5'66'0,"3"16"-36"0,0-10-11 16,0-6 21-16,0-5-5 16,0 0 13-16,0 0-14 15,0-5-18-15,0-3 1 0,0-3 3 16,0-5-5-16,3-7 0 15,3-6 4-15,3-19 2 16,3-13 1-16,6-10 1 16,2-3 0-16,10-1 1 15,3-1-7-15,0 4 0 16,-4 4-8-16,-2 4-1 16,0 8-2-16,-6 6-1 15,-6 5-3-15,0 6-2 16,-4 4-10-16,-2 3-6 15,-3 6-36-15,3 2-14 0,-3-8-52 16,0 1-20-16,-6 2 13 16</inkml:trace>
  <inkml:trace contextRef="#ctx0" brushRef="#br0" timeOffset="1562.3159">20909 1990 152 0,'-9'0'57'0,"6"0"-30"0,0 0-14 0,3 0 17 0,-3 0-2 15,0 0 3-15,-3 5-17 16,0 8-8-16,1 8-4 15,-1 3 0-15,0 3 3 0,3-1 2 16,3 6 1-16,6 2-2 16,3-10 1-16,2 3 0 15,4-12 3-15,9-4-1 16,6-8 0-16,-3-11-3 16,-1-6-1-16,-2 1-1 15,-3-11 2-15,-6 3 1 16,-6-5 3-16,-6-1 4 15,-9 4 1-15,-9 1-2 16,-6 9 2-16,0 0-6 16,-2 0-1-16,2 5-4 0,3 2-3 15,3 6-9 1,3 0-3-16,6 0-27 0,6 0-13 16,6 0-15-16,3 0-7 15,15-8-29 1</inkml:trace>
  <inkml:trace contextRef="#ctx0" brushRef="#br0" timeOffset="1936.4488">21159 2008 204 0,'-15'29'77'0,"12"0"-42"15,3 3-30-15,0-19 19 16,0 3-4-16,0 3 3 0,0-6-13 15,0 0-6-15,3 0-2 16,0-5-2-16,0 3 2 0,-3-11 1 16,3-5 3-16,3-1-1 15,-3-2 2-15,0-10-6 16,0-3-1-16,6-11-2 16,0 6-2-16,3 4 0 15,0 4 0-15,0 5 7 16,0-1 3-16,0 9-1 15,-1 5 0-15,1 11 1 0,0 10 3 16,-3-3 0 0,0 4 0-16,-3-4-5 0,0-2-1 15,-3 0-3-15,0-3-1 16,-3-2-28-16,3-1-10 16,-3-7-27-16,0-3-9 15,3-3-17 1</inkml:trace>
  <inkml:trace contextRef="#ctx0" brushRef="#br0" timeOffset="2192.3368">21403 1754 228 0,'-3'0'88'0,"6"13"-48"16,-3 6-29-16,0-3 23 0,0 8-9 15,3 2-2-15,-3 6-11 16,3 13-3-16,0 2-5 16,0-10-3-16,0 1 0 0,0-7-1 15,6 1 2-15,-3-8-23 16,0-3-11-16,3-8-30 16,0-7-13-16,0-6-24 15</inkml:trace>
  <inkml:trace contextRef="#ctx0" brushRef="#br0" timeOffset="2357.0318">21558 1990 248 0,'3'5'93'0,"-3"0"-50"0,6 19-39 0,-3-11 19 16,3 6-13-16,0-1-1 15,0 1-7-15,0-3-2 16,0 0 0-16,3-6-9 0,3 1-2 15,0-6-34-15,2-2-13 16,1-6-43 0</inkml:trace>
  <inkml:trace contextRef="#ctx0" brushRef="#br0" timeOffset="2535.1582">21731 1955 208 0,'-3'0'79'0,"0"8"-42"0,-3 5-21 0,3 6 22 0,0 7-7 16,0 4 2-16,-6 1-10 15,-6 6-2 1,0 3-12-16,3-3-8 0,3-3-1 0,0-4 0 16,4-7 0-16,2-4-33 15,0-3-15-15,3-6-36 16,8-10-58 0,4-10 34-16</inkml:trace>
  <inkml:trace contextRef="#ctx0" brushRef="#br0" timeOffset="3167.0289">22082 1953 132 0,'0'-3'52'0,"0"3"-28"0,3 0-13 0,-3 0 18 16,0 0-2-16,-3 0 4 0,0 3-6 15,-3 2-1-15,-3 3-13 16,0 8 0-16,0 10 2 0,-3-5 4 15,3 6 4-15,1-3-9 16,2 2-2-16,3-10-8 16,3 0-4-16,3-3 3 15,3-2 1-15,2-6-3 16,4 0-1-16,0-10-2 16,3-3 3-16,0-3-9 15,-3 1-3-15,-3-9 7 16,-3-4 2-16,0 1 4 15,-3 4 0-15,0 2 0 16,-3 3 0-16,0 2 0 16,0 3 0-16,0 3-5 15,0 5 1-15,9 10 0 0,0 14 2 16,2 3 12-16,-2 2 6 16,0 5 9-16,0 3 7 15,-3-2-8-15,-3-1-2 16,-3-5-11-16,-3-2-2 15,0-1-3-15,-3-7-1 16,-6-3-6-16,-5-6 1 16,-1-2-24-16,0-8-12 15,0-8-23-15,3-2-11 16,0-6-33-16,6-3-30 16,3-7 56-16</inkml:trace>
  <inkml:trace contextRef="#ctx0" brushRef="#br0" timeOffset="8150.3508">22284 1995 200 0,'-3'0'74'0,"3"0"-40"16,3 3-22-16,-3-3 21 0,0 0-15 15,0 0-2-15,6 2-10 16,0 1-2-16,3 2-2 15,3-5 1-15,0 3 0 0,6-1 1 16,-3-2 2-16,-3 0-1 16,3 0 2-16,-4-2-2 15,1-1 2-15,-3-2-2 16,-6-3 2-16,6 3-4 16,-6-3-2-16,-3-5 0 15,-3 2-1-15,0 3 2 16,-3-5 1-16,-3 5-1 15,-6 3 1-15,1-1-2 16,-1 4 2-16,0 2-2 16,0 8 2-16,3-3-4 15,0 5 0-15,3 4 3 0,0-1 1 16,3 5-1-16,6 9 1 16,3-3-2-16,3-3 2 15,9 3-2-15,6-11 2 16,3 3-2-16,3-6-1 15,-1 4 1-15,1-12-1 16,0 1-14-16,3-3-3 16,-3-5-44-16,-4-9-20 15,-2-12-29 1</inkml:trace>
  <inkml:trace contextRef="#ctx0" brushRef="#br0" timeOffset="8379.8622">22627 1696 244 0,'-6'0'90'0,"6"5"-48"0,0 9-29 16,0-1 22-16,0 8-9 15,0 11-1-15,0 2-12 16,3 6-3-16,0 2-6 15,-3 6-5-15,9-9 0 0,-3-2 3 16,0-7 1-16,-1-7-23 0,-2-4-12 16,0-6-45-16,0-8-21 15</inkml:trace>
  <inkml:trace contextRef="#ctx0" brushRef="#br0" timeOffset="8557.4093">22531 1879 260 0,'-5'-8'99'0,"13"5"-54"0,10 0-35 0,-6 3 25 15,0 0-12-15,3-5-1 16,6 2-13-16,6 1-5 0,-1 2-3 16,7 0-28-16,6-3-11 15,-3 3-94-15</inkml:trace>
  <inkml:trace contextRef="#ctx0" brushRef="#br0" timeOffset="9021.9766">22981 1730 232 0,'0'29'88'0,"18"11"-48"0,-9-5-29 15,-6-17 21-15,0 9-8 0,-6-1-2 16,0 6-10-16,-3-3-5 16,12 3-4-16,-12-9-3 0,6-1 1 15,-3-4-1-15,0-5 2 16,0-7-1-16,0 2 2 15,0-8-9-15,3-8-3 16,0-8 2-16,0 0 2 16,9-3 0-16,6-2 4 15,-3 3-2-15,2-3 1 16,1 2 4-16,3 6 1 16,0 5 1-16,3 5 0 0,0 6 6 15,-3 7 6-15,-4 4 1 16,-2 2 1-16,-3 5-7 15,0 2-4-15,-3 1-4 16,-3-5-3-16,0-1-26 16,-3-4-10-16,0-9-48 15,6-10-76 1</inkml:trace>
  <inkml:trace contextRef="#ctx0" brushRef="#br0" timeOffset="9384.0989">23314 1966 236 0,'0'10'90'0,"9"-2"-48"0,0 3-36 0,-6-6 20 15,6 3 1-15,0-5 4 16,0-1-13-16,3-2-5 16,0-2-8-16,0-1-4 0,-3-2 0 15,8-3 1-15,-5-5 3 16,-3 0-4-16,-9-1-1 15,-3 1-9-15,-3 0-4 16,-3 2 0-16,-3 3 0 16,1 3 3-16,-7 10 1 15,6 1 3-15,0 4 4 16,-3 6 5-16,3 0 3 16,3 8 6-16,9-3 3 0,0 3-4 15,9 0 1-15,0-1-7 16,3-9-1-16,0 4-4 15,3-10-1-15,0 0-19 16,5-5-7-16,4-3-19 16,-3-6-9-16,-6-7-54 15</inkml:trace>
  <inkml:trace contextRef="#ctx0" brushRef="#br0" timeOffset="9982.6938">23558 1955 176 0,'-3'3'68'0,"3"2"-36"0,0 8-18 15,0-5 22-15,3 3 0 16,-3 2 2-16,6 6-9 16,-3-3-3-16,-3 2-15 15,3-10-2-15,-3 3-2 0,0-3 1 16,0-3 0-16,0 0 4 16,0-5 3-16,0 0-2 0,0-5 2 15,0-14-10-15,0 6-3 16,3-5-2-16,0 2 2 15,0 0-6-15,6 0 1 16,3 3-1-16,-3 2 2 16,3 3-26-16,-3-2-8 15,6 7-15-15,0-2-6 16,11 2 2-16,-5 0 1 0,-3 1 15 16,-3 2 9-16,-3 0 17 15,-3 0 8-15,3 2 23 16,-6 4 11-16,3-1 12 15,-6 3 7-15,5 0-11 16,-5 2-4-16,6-4-8 16,3 2-4-16,-3-3-5 15,0-5-2-15,3 0-8 16,-3 0-2-16,0 0 2 16,3-5 1-16,3-3-3 15,-9-3-3-15,3 3 0 16,0-5 1-16,-12 2-6 15,-3 3-1-15,-3 1-7 16,-3 7-3-16,-3 0 6 16,0 2 5-16,0 9 3 15,0 2 1-15,6 0 4 16,-3 6 5-16,9 2 6 0,3 0 5 16,3 3-4-16,6-8 1 15,3 2-8-15,3-2-1 16,6-5-6-16,3-1-4 15,-3-10-24-15,5 0-7 16,4 0-110 0</inkml:trace>
  <inkml:trace contextRef="#ctx0" brushRef="#br0" timeOffset="11093.1196">21079 2686 160 0,'-9'0'63'0,"6"-3"-34"0,-3 6-19 0,0-3 20 15,-6 7-7-15,-3-4-1 16,-3 8-8-16,1 2-1 15,-1 3-8-15,0 8-3 0,6-3 1 0,3 5-4 16,3 1 0-16,6-1 1 16,6 3 0-16,3-2 0 15,3-14 0-15,6 0 2 16,0-13 3-16,-1-5-4 16,1-3-1-16,0-11-2 15,-3-2-2-15,-3 0-2 16,0 0-1-16,-3 0 4 15,-6 0 3-15,-3 2 1 16,-3 3-1-16,0 6 5 16,0-1 4-16,0 8 1 15,0 3 2-15,0 0-4 16,3 8-3-16,3 6-5 16,3 4-2-16,0 1-2 15,0 2 3-15,3-3 4 0,0 3 3 16,0-5-27-16,2-2-12 15,4-4-75 1</inkml:trace>
  <inkml:trace contextRef="#ctx0" brushRef="#br0" timeOffset="11395.1221">21380 2551 152 0,'-9'-45'57'0,"6"23"-30"0,-6-1-10 0,6 15 22 16,-3 2-2-16,-3 1 0 0,0 2-9 15,-3 3-3-15,3 6-14 16,0 2-9-16,3 18-4 0,3 6 1 16,0 10 0-16,3 1 1 15,3-1 2-15,0 3-1 16,0-5-1-16,3-3 3 15,0-6 2-15,-3 4-4 16,0-9-1-16,-3-5-27 16,-3-5-62-1,-3-16-1-15,3 0 0 16</inkml:trace>
  <inkml:trace contextRef="#ctx0" brushRef="#br0" timeOffset="11546.6273">21174 2746 184 0,'0'-8'68'0,"18"8"-36"0,6-5-24 0,-15 0 16 16,3 2-10-16,3 1-1 16,2-1-7-16,7 6-2 15,0-6-2-15,0 3-10 0,9-5-3 16,-4-1-49 0,-2-2-58-16,0 0 28 15</inkml:trace>
  <inkml:trace contextRef="#ctx0" brushRef="#br0" timeOffset="11755.3116">21505 2434 200 0,'-9'5'77'0,"9"-5"-42"16,-3 14-32-16,3-1 17 0,0 5 1 16,0 12 4-16,3 7-4 15,0 2-3-15,0 6-10 16,0 0-1-16,0 0 0 0,-1-2-1 15,1-4-1-15,0-7-8 16,0-8 0-16,-3-6-76 16,3-7-41-1</inkml:trace>
  <inkml:trace contextRef="#ctx0" brushRef="#br0" timeOffset="11937.5742">21409 2746 240 0,'0'-8'90'0,"6"8"-48"0,12-5-47 0,-6-3 17 15,3 3-9-15,3 0 0 16,3-1-1-16,-1 4 1 16,4 2-2-16,3 2-38 15,-6 1-17-15,3 0-44 16</inkml:trace>
  <inkml:trace contextRef="#ctx0" brushRef="#br0" timeOffset="12233.7046">21698 2786 200 0,'0'5'74'0,"3"-2"-40"0,0 2-27 15,-3-5 18 1,6 6-7-16,0-6 0 16,0-6-4-16,3 1-1 0,0 2-7 15,-3-7-4-15,0 2 1 0,0 0 0 16,-3-3 1-16,-3-5-2 15,-6 3-2-15,-3 3 1 16,0 2-1-16,0 10-3 16,-3 9 2-16,-6-3-1 15,3 10 0-15,3-2 0 16,3 5-2-16,3 1 5 16,3-1 1-16,6 3 2 15,3-3 0-15,3-8-2 0,0 5-2 16,3-10-4-16,0 0 0 15,3-10-36-15,0-4-13 16,3-2-50 0</inkml:trace>
  <inkml:trace contextRef="#ctx0" brushRef="#br0" timeOffset="12505.671">21847 2781 200 0,'0'13'77'0,"0"-2"-42"0,0 7-26 0,0-10 22 16,0 5-10-16,0-7 0 16,6 2-10-16,-6-1-2 15,0-1-5-15,0-1 2 0,0-5 0 0,0 0 13 16,0-3 7 0,3-2-9-16,0-5-4 0,0-4-8 15,0 1-2-15,3 0-3 16,6 0-3-16,2-6 2 15,1 8 0-15,3 1-15 16,3 5-4-16,-3 5-45 16,3-8-18-16,-6 5-28 15</inkml:trace>
  <inkml:trace contextRef="#ctx0" brushRef="#br0" timeOffset="13181.6776">20888 3053 208 0,'-12'-2'77'0,"12"2"-42"0,3 2-32 16,-3-2 17-16,6 0-1 15,3 3 1-15,9-3 6 0,9 0 6 16,12 0-17 0,11-3 3-16,1 3 2 0,8 0-2 15,13-2-1-15,-1 2-5 16,1 0 0-16,-1 0-9 0,-8 2-2 16,-7-2 10-16,-5 0 7 15,-4 0-3-15,-8 0 0 16,-6 0-7-16,-6 0 0 15,-6 3 1-15,-7-3 2 16,-2 0-1-16,-3 0 1 16,-3 0-4-16,0 0-2 15,-6 0-2-15,0 0-3 16,0 0-17-16,0 0-6 0,0 0-24 16,0 0-8-16,0 0-59 15,3 0-24-15</inkml:trace>
  <inkml:trace contextRef="#ctx0" brushRef="#br0" timeOffset="26647.7658">22665 2725 156 0,'0'-13'57'0,"0"13"-30"0,-3-16-12 0,3 13 20 16,-3 6-2-16,0-6 3 16,-2 3-7-16,-1 3-3 15,-6 2-14-15,-6 3-5 0,0 3-1 16,3 2-3-16,0 3-2 16,3 3 0-16,3 4-1 15,3-4-3-15,6 2 2 0,9 6-1 16,3-9-2-16,3 1 3 15,3 2 2-15,3-3-5 16,0-5 1 0,-1-2-23-16,1-11-11 0,0-11-13 15,-3-2-5-15,6-3-30 16</inkml:trace>
  <inkml:trace contextRef="#ctx0" brushRef="#br0" timeOffset="26964.0271">22776 2760 160 0,'-12'-8'63'0,"9"8"-34"0,-3 2-14 16,0-2 20-16,6 6-13 16,-3-4-4-16,0 6-7 15,0 3 0-15,0 2-6 16,3 0-1-16,6 3 2 0,0 0-1 16,3-3 2-16,6 0-4 0,2-2-2 15,1-6 6-15,3-2 3 16,0-6 1-16,-3-5 1 15,0-2 0-15,-6-3 2 16,-3-1-3-16,-4-2 1 16,-5 3-3-16,-3 0 2 15,-5 0-6-15,-1 2-1 16,-6 3-7-16,-3 6 0 0,3 2-23 16,0 0-11-16,6 0-16 15,3 2-7-15,6-2-14 16,9-2-36-1,3 2 26-15</inkml:trace>
  <inkml:trace contextRef="#ctx0" brushRef="#br0" timeOffset="27307.1508">22936 2754 180 0,'3'8'68'0,"0"0"-36"0,3 8-22 15,-3-8 20-15,-3 3-5 16,6 2 3-16,-6 0-10 15,0 0 0-15,0 1-11 16,0-7-4-16,0 1 0 0,0-2 0 0,0-6 1 16,0 0-2-1,0 0-2-15,0-6 1 0,3-4-1 16,0-6-3-16,3 0 2 16,6 3 1-1,3 0 0-15,0-1-5 0,0 4 1 16,-4 4 2-16,4 4 3 15,-3 7 2-15,0 3 3 16,0 5 3-16,-3 6 5 16,-3-6-6-16,6 3-2 15,-6-3-3-15,0 0-3 16,0-2-59 0,6-6-29-16,-3-2-53 15,8-6 37 1</inkml:trace>
  <inkml:trace contextRef="#ctx0" brushRef="#br0" timeOffset="27746.1461">23344 2725 168 0,'-12'-10'63'0,"6"10"-34"0,-3 5-23 16,-3 0 15-16,3 3-2 15,-2-3 1-15,-1 6-9 16,0 5-2-16,0 5-5 15,3 0-3-15,3 3 2 0,6 3-2 16,6 4 2-16,3-10-2 16,3-2 2-16,3-6 2 15,-1-13 2-15,1-5 3 0,0-3 1 16,0-5-3-16,-3-6 0 16,-3-2-1-1,-3-5 1-15,-6-4-4 16,0-4-3-16,-6 0 0 0,3 2-1 15,-6-8 0-15,-3 3 0 16,0 11 0-16,3 5 0 16,3 5-3-16,0 18 2 15,9 12 3 1,0-1 3-16,9 13 2 16,-3 1 1-16,0 4 0 15,6-1-2-15,-3 1-1 0,0-2-6 16,0-5 1-16,0 0-11 15,-3-11-3-15,8 1-50 16,-5-12-23-16,9-2-17 16</inkml:trace>
  <inkml:trace contextRef="#ctx0" brushRef="#br0" timeOffset="28162.871">23609 2648 192 0,'0'0'74'0,"0"3"-40"0,0-6-16 0,0 3 23 16,0 0-8-16,6 0-2 15,-3-5-13-15,-3 0-6 16,3-3-7 0,0 0-6-16,0-5 0 0,-3-8 1 0,0-1 2 15,0 7-3-15,0-4 0 16,0 6 1-16,0 5 0 16,0 0 0-16,3 19-5 15,-3 4-1 1,9 7 3-16,-9-4 3 0,9 9-1 15,-6-1 0 1,0 0 1-16,0 4 0 0,0-1-3 16,-3-3 2-16,6 1-1 15,-3-4 0-15,-1-1-33 16,1-9-15-16,0 0-58 16</inkml:trace>
  <inkml:trace contextRef="#ctx0" brushRef="#br0" timeOffset="28374.7167">23585 2865 212 0,'-12'6'82'0,"15"-4"-44"0,0-2-40 0,-3 0 14 16,6 3 16-16,3 0 9 16,6-1-6-16,3-2-3 15,6 0-16-15,5 0-5 16,1 0-3-16,0 0-2 0,-9 0-2 15,0 0-15-15,-1-2-5 16,-5-4-226 0,-3 1 130-1</inkml:trace>
  <inkml:trace contextRef="#ctx0" brushRef="#br0" timeOffset="30042.4849">20799 3344 168 0,'-3'3'66'0,"6"0"-36"0,-3 15-26 16,3-13 13-16,0 1 3 15,0-1 2-15,3 0-5 16,0 1 0-16,3-4-10 16,3 1 2-16,3-3 2 0,0 0-6 15,-1-5-1-15,1-1 4 16,0-2 3-16,-3 0-6 16,0 1-1-16,-3-1-2 15,-3 0 1-15,-3 0-2 16,-3 0 2-16,0 0-2 15,-3 3 2-15,-3-6 0 0,-3 3 1 16,-3 0-5-16,-3 3-1 16,0-1 1-16,0 6 2 15,1 3-2-15,-1 5 0 16,0 5 1-16,0 1 2 16,0 7-1-16,3 3-1 15,3-1 1-15,6 1 1 16,3 0 1-16,3-3 3 15,3-2-3-15,6-3 0 16,6-3 1-16,3-3 0 16,3-2-5-16,-1-5-1 15,1 0-26-15,3-6-9 16,-3 0-34-16,-3-5-13 16,-1 3-6-1</inkml:trace>
  <inkml:trace contextRef="#ctx0" brushRef="#br0" timeOffset="30445.9204">21043 3321 148 0,'-6'0'57'0,"6"0"-30"0,0 5-10 15,0 3 22-15,3-3-11 16,0 6-1-16,0 7-5 0,3 3 1 16,0 0-13-16,3-2 3 0,0 0 1 15,0-1-3 1,0-5 1-16,0 1-5 0,-3-4-2 16,0-2 0-16,0-3 1 15,0-5 1-15,-1 0 1 16,1-8-2-16,-3 3-1 15,0-8-3-15,-3-6 1 16,3 3-2-16,-3-5 2 16,0 0-4-16,0 3 0 15,3 2 1-15,0 3 0 0,3-1-11 16,-3 4-5-16,0 2-12 16,6 2-5-16,0 1-18 15,0 3-5-15,6 2-43 16</inkml:trace>
  <inkml:trace contextRef="#ctx0" brushRef="#br0" timeOffset="30898.1059">21326 3321 176 0,'-12'0'68'0,"6"2"-36"0,-3 1-24 16,6 5 18-16,-3-6-15 15,0 12-6-15,0 9-1 0,0 1-1 16,0 0-1-16,3-3-2 0,0-2 1 16,3-1-1-16,0-2 2 15,3-3 1 1,3-2 3-16,0-3-1 0,3-3 0 16,0-2-1-16,0-6 2 15,0-2-5-15,0-3-3 16,-3-3-4-16,0 1 1 15,0-9 3-15,-3 3 1 16,-3-5 1-16,0 3 2 16,0 2-1-16,-3 3-1 15,3 5-2-15,0 0 1 0,0 2-1 16,3 4-2 0,0 4 5-16,3 14 1 15,3 3 4-15,0-1 3 0,0 1-4 16,-1-1-1-16,-2-2 0 15,3 0 0-15,-3-3-2 16,0-2-2-16,0-3-19 16,3-5-8-16,3-3-41 15,0-3-50 1,0-5 32-16</inkml:trace>
  <inkml:trace contextRef="#ctx0" brushRef="#br0" timeOffset="31151.134">21448 3196 208 0,'-15'0'79'0,"24"0"-42"0,-12 0-30 0,3 0 18 16,0 5-9-16,6 3 1 16,-6 6-8-16,6 2-3 15,0 5-3-15,3 8-5 0,-3 3 1 16,0 2 3-16,0-2 1 15,0-1-1-15,0-4-2 16,3-3-6-16,-1-6-4 16,-2-2-25-16,0-3-10 15,3-7-48 1,-3-1-24-16,0-5 55 0</inkml:trace>
  <inkml:trace contextRef="#ctx0" brushRef="#br0" timeOffset="31554.8328">21588 3339 148 0,'-3'3'57'0,"3"13"-30"0,3-22-21 16,-3 6 34 0,0 16-3-16,3 3-7 15,0-1-4-15,0 1-15 16,3-1 0-16,0 1 2 0,0-3-5 15,3-3 0-15,0 0-2 16,2-10 1-16,1-1-2 16,-3-4 2-16,0-1-4 0,0-7 0 15,-3 2-6-15,0-8 0 16,-3 2 3-16,0-4 2 16,-3 2-3-16,0 3 1 15,0 2 0-15,0 3 0 16,0 3-3-16,0 18 0 15,3 3-1 1,0 0 3-16,0 0 2 16,3-3-2-16,0 0 0 15,3-2-4-15,0-3-1 16,3-3-19-16,0-5-9 0,-1 0-29 16,4-2-10-16,0-4-10 15</inkml:trace>
  <inkml:trace contextRef="#ctx0" brushRef="#br0" timeOffset="31930.8763">21889 3307 164 0,'-15'-10'63'0,"12"7"-34"0,-3 3-14 15,3 3 18-15,0 2-7 16,-3 0-1-16,0 9-10 16,-3-1-2-16,3 11-7 15,0-1-4-15,3 1-1 0,3-3 12 16,0-2 8-16,3-6-8 15,3-2-2-15,3-1-7 0,-3-4-3 16,6-6 0-16,0-3-1 16,-3-5-9-16,0 0-4 15,-4-8 2-15,1-2 4 16,-3-1 2-16,0 3 0 16,-3 3 4-1,0 2 2-15,3 4-2 0,-3 4 0 16,0 3 3-16,3 13 1 15,0 6 1-15,0-1 0 16,3 1-2-16,3-1-2 16,-3-2-2-16,6 0-1 15,-6-5-3-15,3-1-1 16,0-5-23-16,0-5-10 16,0-2-26-16,0-6-46 15,0-3 25-15</inkml:trace>
  <inkml:trace contextRef="#ctx0" brushRef="#br0" timeOffset="32161.344">22055 3098 208 0,'-3'0'79'0,"3"-5"-42"0,3 13-39 16,0-3 17-16,0 6 0 15,0 10 5-15,0 0-1 16,0 16-2-16,0 3-9 15,-3 2 6-15,0 3 3 0,0-2-7 16,0-4-3-16,0-7-4 16,0-6 0-16,0-7-22 15,0-3-9-15,0-6-41 16,0-2-16-16,0-8-11 16</inkml:trace>
  <inkml:trace contextRef="#ctx0" brushRef="#br0" timeOffset="32385.3645">22005 3289 240 0,'-9'-3'90'0,"9"6"-48"0,0-3-40 0,0 0 17 16,3 0 5-16,3 0 7 0,3 0-16 15,2-3-8 1,1 0-5-16,6 1-2 0,3-1 2 0,-3 3-3 15,0 0 0-15,0 0-21 16,-3 0-8-16,-1 3-25 16,-2-1-10-16,-3 1-34 15</inkml:trace>
  <inkml:trace contextRef="#ctx0" brushRef="#br0" timeOffset="32729.3588">22201 3321 176 0,'0'5'66'0,"3"3"-36"0,0-3-18 15,0 0 19-15,3 1-5 16,0-1-1-16,0 6-5 0,3-4 0 16,3-1-11-16,0-9-1 0,-1 0-1 15,1 1 1-15,-3-3 2 16,0-1-5-16,0-2-3 16,-3 0-1-1,0-2 1-15,-6-1-3 0,0 1 0 16,0-1-8-16,-9 3-2 15,-3 3 1-15,0 5 1 16,-6 5 1-16,7 3 2 16,-4 3 4-16,3 10 1 15,0 3 9-15,3-1 5 16,3 1 2-16,3-5 1 16,3 2-6-16,6-5-4 15,3-3-3-15,3-2-3 16,3-3-21-16,0-3-11 15,5-5-42-15,7-5-15 0,0-1-4 16</inkml:trace>
  <inkml:trace contextRef="#ctx0" brushRef="#br0" timeOffset="33045.854">22505 3297 200 0,'-6'0'77'0,"6"2"-42"0,-3-2-28 15,3 3 18-15,-3 2 4 16,-3-2 7-16,0 2-8 16,0 1-4-16,0-1-14 15,3 3-6-15,0-6-3 0,3 9-6 16,3 0 1-16,3 4 4 0,-3 1 2 16,9 0 2-16,-3 0 0 15,-3 0 6-15,0 0 4 16,-6 0 8-16,-3 0 6 15,-3 2-4-15,-3-10-2 16,-6 3-12-16,3-3-4 16,-3-6-11-16,0-2-4 15,-3 0-22-15,3-2-10 16,10-4-29-16,5-2-13 16,5 0-42-1</inkml:trace>
  <inkml:trace contextRef="#ctx0" brushRef="#br0" timeOffset="33362.9686">22912 3090 208 0,'-5'8'77'0,"7"-2"-42"0,-2 20-30 0,3-13 17 16,-3 6 5-16,0 5 8 15,0 5-9-15,-3 8-6 16,1 5-11-16,-4-2-6 0,6-6 0 15,0 3-2-15,0-8-1 16,0-8-35-16,-3-2-16 16,3-3-49-1</inkml:trace>
  <inkml:trace contextRef="#ctx0" brushRef="#br0" timeOffset="33808.9489">22829 3283 268 0,'-15'-2'101'0,"9"2"-54"0,9 0-42 15,-3 0 24-15,0 0-3 16,6 0 2-16,3-3-15 16,3 1-8-16,0-1-3 15,9-2-2-15,0-1 0 0,-1 1-16 16,4 2-4-16,3 1-19 15,-3 2-7-15,-9 0 4 16,3 2 5-16,-6 6 19 16,-4 3 8-16,-2 2 20 15,-9 11 10-15,0 5 4 16,3-2 3-16,3-1-6 0,3-5-3 16,-3-2-2-1,9-3 3-15,0-6 0 0,0-2 3 16,3-8-6-16,0-3-1 15,0-7-7-15,-3-9-3 16,-3 3 2-16,-3-5 2 16,-6 0-4-16,-6 0-1 15,-6 2 0-15,0 4 0 16,-9 1-9-16,3 1-4 16,-3 5-35-16,3 3-16 15,3 7-79 1</inkml:trace>
  <inkml:trace contextRef="#ctx0" brushRef="#br0" timeOffset="34561.5861">23674 3098 160 0,'-3'-10'60'0,"1"10"-32"0,-7-8-13 15,9 5 20-15,-3 0-2 16,-3 1 3-16,-6-1-5 16,3 1-1-16,0 2-17 15,-3 2-3-15,0 6-3 0,0 8-6 0,3 8 0 16,0 10-1-16,0 3 0 15,6 0 0-15,0 3 0 16,3 2-3-16,0-7 2 16,0-6 1-16,3-5 2 15,-3-6-8-15,0-5-3 16,0-2-22-16,0-3-7 16,0-3-23-16,0-5-7 15,-3-2-16 1</inkml:trace>
  <inkml:trace contextRef="#ctx0" brushRef="#br0" timeOffset="34754.6134">23407 3241 248 0,'0'-2'93'0,"0"-1"-50"0,6 3-44 16,-4 0 18-16,4 0-1 16,9 0 4-16,6 0-6 15,0-5-3-15,9 5-6 16,0 0-4-16,2 5 2 0,-5-5-4 15,-3 5 0-15,0 0-28 16,2-2-13-16,-8 0-27 16,3-1-9-16</inkml:trace>
  <inkml:trace contextRef="#ctx0" brushRef="#br0" timeOffset="35147.4158">23796 3265 200 0,'-5'0'74'0,"10"0"-40"0,-10 0-22 0,5 0 19 15,0 3-7-15,-9 2-2 16,-6 0-10-16,0 3-3 16,0 3-5-16,3 2-3 0,-3 13 2 15,6-2-2-15,-3-3-1 16,9-2 1-16,3-1-1 16,3-7 2-16,-3 0 3 15,12-6 0-15,3-5 0 16,0-3-3-16,-6-7 1 0,3-1-4 15,-3-5 0 1,3 0 3-16,-6 0 1 0,-3 1-1 16,-3-1 1-16,0 2-2 15,0 7-1 1,0-4-2-16,0 8 1 0,0-2-1 16,6 10-2-16,-3 3 0 15,-3 11 3-15,8 2 0 16,-5 3 1-16,3-3 0 15,-3-3 2-15,6-2-1 16,-3-2-1-16,0-7-21 16,3-1-11-16,0-6-24 15,0-3-10-15,0-2-26 16</inkml:trace>
  <inkml:trace contextRef="#ctx0" brushRef="#br0" timeOffset="35374.3405">23880 3085 200 0,'-3'3'77'0,"9"-3"-42"0,-6 10-26 0,0 4 19 16,6 4 6-16,-3 6 3 16,-3 8-8-16,0 5-3 15,6 2-15-15,-3 1-7 0,0-3 0 16,-3-3-3-16,0-7 2 15,6-6-31-15,3-2-13 0,-1-6-56 16,7-3-57 0,-3-4 51-16</inkml:trace>
  <inkml:trace contextRef="#ctx0" brushRef="#br0" timeOffset="35704.6064">24100 3246 260 0,'-3'-2'96'0,"3"2"-52"0,-6 2-34 15,0 1 23-15,0 2-9 16,-3 1-2-16,0 2-12 16,0 0-6-16,4-1-3 15,2 4-4-15,3 2 0 0,3-5 2 16,2 11 0-16,-2-6 1 0,6 6 2 15,-3-1 3-15,-3-2 4 16,-6 2-2-16,-3-7 1 16,-3 2-7-16,-2-2-1 15,-1-3 2-15,0 0 1 16,-3-6-17-16,6 1-7 16,-3-3-23-16,9-3-10 15,3 1-22-15,3-4-10 16,9-7-2-1</inkml:trace>
  <inkml:trace contextRef="#ctx0" brushRef="#br0" timeOffset="36118.2815">24228 3278 216 0,'0'0'82'0,"0"0"-44"0,0 3-31 15,0-3 20-15,0 0-1 16,0 2 4-16,0-2-10 15,6 6-4-15,-3-1-9 16,3 0 4-16,0-2 2 0,0 2-2 16,3-5 1-16,3 0-5 15,0 0 1-15,0-5-5 16,2 0 0-16,1-3-1 16,0 0 1-16,0 0-4 15,3-3 0-15,-6 1 3 0,-3-1 1 16,-9 1-6-16,-9 2-2 15,-3-6-7-15,-6 6-3 16,3 6 4-16,-6 2 4 16,-8 5 4-16,2 6 4 15,3 5-2-15,3 2-2 16,3 3 10-16,0 8 5 16,9 6 10-16,9-9 4 15,0 1-6-15,9-6 1 16,9 0-10-16,0-5-2 15,6-6-7-15,9-2-2 16,5-5-31-16,-2-6-14 0,0 1-116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4:58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118024F-92C9-47F1-BBCD-223FFDAC051B}" emma:medium="tactile" emma:mode="ink">
          <msink:context xmlns:msink="http://schemas.microsoft.com/ink/2010/main" type="writingRegion" rotatedBoundingBox="12201,7471 13207,7685 13143,7987 12136,7773"/>
        </emma:interpretation>
      </emma:emma>
    </inkml:annotationXML>
    <inkml:traceGroup>
      <inkml:annotationXML>
        <emma:emma xmlns:emma="http://www.w3.org/2003/04/emma" version="1.0">
          <emma:interpretation id="{D28A3BDA-12F3-46A0-9470-A22CF48C2EF9}" emma:medium="tactile" emma:mode="ink">
            <msink:context xmlns:msink="http://schemas.microsoft.com/ink/2010/main" type="paragraph" rotatedBoundingBox="12201,7471 13207,7685 13143,7987 12136,7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A39016-E4F3-4ECA-828F-983620F0E794}" emma:medium="tactile" emma:mode="ink">
              <msink:context xmlns:msink="http://schemas.microsoft.com/ink/2010/main" type="line" rotatedBoundingBox="12201,7471 13207,7685 13143,7987 12136,7773"/>
            </emma:interpretation>
          </emma:emma>
        </inkml:annotationXML>
        <inkml:traceGroup>
          <inkml:annotationXML>
            <emma:emma xmlns:emma="http://www.w3.org/2003/04/emma" version="1.0">
              <emma:interpretation id="{59195BF3-E17A-42A2-9998-3BEAEAA78017}" emma:medium="tactile" emma:mode="ink">
                <msink:context xmlns:msink="http://schemas.microsoft.com/ink/2010/main" type="inkWord" rotatedBoundingBox="12201,7471 13207,7685 13143,7987 12136,7773"/>
              </emma:interpretation>
              <emma:one-of disjunction-type="recognition" id="oneOf0">
                <emma:interpretation id="interp0" emma:lang="en-US" emma:confidence="1">
                  <emma:literal>than,</emma:literal>
                </emma:interpretation>
                <emma:interpretation id="interp1" emma:lang="en-US" emma:confidence="0">
                  <emma:literal>than</emma:literal>
                </emma:interpretation>
                <emma:interpretation id="interp2" emma:lang="en-US" emma:confidence="0">
                  <emma:literal>than;</emma:literal>
                </emma:interpretation>
                <emma:interpretation id="interp3" emma:lang="en-US" emma:confidence="0">
                  <emma:literal>than.</emma:literal>
                </emma:interpretation>
                <emma:interpretation id="interp4" emma:lang="en-US" emma:confidence="0">
                  <emma:literal>Than,</emma:literal>
                </emma:interpretation>
              </emma:one-of>
            </emma:emma>
          </inkml:annotationXML>
          <inkml:trace contextRef="#ctx0" brushRef="#br0">12236 7496 220 0,'-3'2'85'0,"3"1"-46"0,0 0-35 0,0 2 19 16,3 3 0-16,-3 8 3 16,0 8-7-16,0 2-1 15,0 3-11-15,0 3-2 0,0-3-1 16,0-3-5-16,0 1 1 16,0-3-2-16,0-6-2 15,0-2-28-15,0-5-12 0,0-11-56 16,0-3-44-1,-3-2 58 1</inkml:trace>
          <inkml:trace contextRef="#ctx0" brushRef="#br0" timeOffset="1">12164 7662 264 0,'-3'-2'101'0,"6"2"-54"0,0 0-46 16,-3 0 19-16,6 0-7 15,3-3 2-15,6 3-10 16,3 0-3-16,0 0-2 16,2 3 0-16,13-3 0 0,-6 0-25 15,0 0-10-15,-3-3-86 16</inkml:trace>
          <inkml:trace contextRef="#ctx0" brushRef="#br0" timeOffset="2">12417 7517 228 0,'-3'2'88'0,"3"4"-48"0,3-1-45 0,0 3 15 16,-3 5 7-16,3 6 6 15,0 2-5-15,0 3 0 16,-3 0-11-16,0-1-2 0,0-1 1 15,0-4-3-15,0 1-2 16,0-9 0-16,0-2 1 0,0-3-1 16,3 1 2-1,-3-6 0-15,3-3 1 0,0-2-5 16,3-3-1-16,0 0-2 16,3-3 3-16,0 3-2 15,0 3 1-15,0 0 2 16,8 5-3-1,1 0 2-15,-3 5 1 16,0 0 2-16,-3 3 1 16,-3 3 1-16,0-3-2 15,-3-3 1-15,0 0-15 0,0 1-5 16,0-4-35-16,0-2-14 16,3-2-41-1</inkml:trace>
          <inkml:trace contextRef="#ctx0" brushRef="#br0" timeOffset="3">12733 7662 224 0,'-6'0'85'0,"6"0"-46"0,-6 0-24 0,3 3 24 16,-3 0-15-16,-3 2-1 15,0 3-11-15,0 0-3 16,0 2-5-16,0 4-5 0,3 1 0 15,0-1 1-15,3-1 0 0,3 0-3 16,3-2 2-16,3-3 1 16,0-3 2-16,3-2-3 15,0-3 0 1,0-3-4-16,-3-2-1 0,0-1 3 16,-3-2 3-16,0 1 1 15,-3-1-1-15,0 2 1 16,0 1 1-16,0 2-1 15,0 1 2-15,0 2-4 16,0 0-2-16,3 5 2 16,0 3 2-16,3 0 0 15,0 0-1-15,0 5 1 16,0-2 1-16,-1-1-6 16,1-2-1-16,0-3-38 0,3-2-14 15,-6-8-55 1</inkml:trace>
          <inkml:trace contextRef="#ctx0" brushRef="#br0" timeOffset="4">12849 7673 196 0,'0'0'74'0,"0"0"-40"0,3 5-31 0,0 1 15 15,-3-1 6-15,0 3 5 16,0 2-4-16,3 6-1 15,0-3-13-15,-3-2-2 0,0 0-2 16,0-3-3-16,0-1-1 0,0-1-1 16,0-6 1-1,0 0-2-15,0 0 2 0,0 0-2 16,3-3 2-16,0-2-7 16,3-3-1-16,-1 0-1 15,4-3 2-15,0 1-1 16,0 2 4-16,0-3 0 15,0 6 3-15,0 2 1 16,3 3 1-16,3 6 4 16,-3 4 3-1,-3 1-2-15,0-1 2 0,-3 1-6 16,0 0-1-16,-1 4-2 16,-2-1-2-16,0-4-41 15,0-2-18-15,0-3-69 16</inkml:trace>
          <inkml:trace contextRef="#ctx0" brushRef="#br0" timeOffset="5">13167 7797 292 0,'-3'8'110'0,"6"11"-60"0,-3 12-58 0,0-20 18 16,0 0-5-16,-3-1 4 15,-3 3-15-15,0-2-8 0,-3 0-112 16,0-3-51-16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09:09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12968 8393 220 0,'-6'-6'85'0,"6"6"-46"0,0 8-39 0,0-8 27 15,-3 16-9-15,-3 3 5 16,0-1 2-16,-3 1-13 15,0-1 0-15,0 3 1 0,3-2-7 16,0-3-1-16,0-3-3 16,3-2 1-16,0-3-2 15,0-1-1-15,3-1 3 16,0-6 2-16,0-3 0 16,3-2 0-16,3-3-3 15,3-3 1-15,0-2-2 16,0-5-1-16,3-4 1 0,0 1-1 15,0 3 0 1,0-1 0-16,-3 3 0 0,3 3 2 16,-4 2-3-16,1 4 0 15,0 1 3-15,0 9 1 16,0 5 10-16,3 5 3 16,0 3-1-16,0 0-1 15,0 0-6-15,0 0-3 16,0-1-2-16,2 1-3 15,1-2-2-15,-3-4-1 16,0-2-23-16,-3-3-10 16,0-2-45-16,0 0-21 15</inkml:trace>
  <inkml:trace contextRef="#ctx0" brushRef="#br0" timeOffset="450.0066">13060 8509 200 0,'-3'-13'74'0,"3"23"-40"0,0-4-24 0,0-6 20 16,0 5-7-16,-3 0 1 16,0 3-4-16,-3 8-1 15,0 8-10-15,0 5 6 0,0 13 2 16,0 1 2-16,3 4 1 15,3-2 0-15,3-2 0 16,3-6-7-16,6-3-3 16,9-5 3-16,15-5 2 15,2-8-6-15,7-6-1 16,6-4-4-16,5-4-3 16,4-4-14-16,-4-1-4 15,-2 0-26-15,-6-2-13 0,-10 0-80 16,1 2-50-1,-12-7 81-15</inkml:trace>
  <inkml:trace contextRef="#ctx0" brushRef="#br0" timeOffset="764.7631">13760 8692 216 0,'-3'0'82'0,"6"0"-44"0,0 2-40 0,-3-2 14 0</inkml:trace>
  <inkml:trace contextRef="#ctx0" brushRef="#br0" timeOffset="884.3615">13771 8710 396 0,'6'16'36'0,"0"0"-17"15,0 2-12-15,0-2-3 0,0 0-3 16,0-3-1-16,-3-2-10 16,0-3-4-16,0 0-42 15,0-3-17-15,-3-5-32 16</inkml:trace>
  <inkml:trace contextRef="#ctx0" brushRef="#br0" timeOffset="1066.5687">13855 8657 228 0,'0'3'85'0,"6"-1"-46"0,-3 4-50 0,0-1 13 15,0 3 0-15,3 8 4 16,-3 0-3-16,3 2-2 16,-3 1 0-16,2-1-15 0,-2-2-5 15,0-3-65 1,0 6-39-16,-3-6 55 15</inkml:trace>
  <inkml:trace contextRef="#ctx0" brushRef="#br0" timeOffset="1456.016">14129 8916 164 0,'-3'-15'63'0,"0"15"-34"0,-3-3-12 16,3 3 22-16,0 0-7 15,-3 0-1-15,-3 3-13 16,-3 5-6-16,-3 2-7 0,3 3-4 0,3 1 2 16,0 1-2-16,3 1 2 15,3 0-2-15,3 3-1 16,6-3 1-16,3-1-1 16,3-4-5-16,3 0 1 15,3-6-20-15,3-2-9 16,3-3-38-1,-1-3-50-15,1-2 28 16</inkml:trace>
  <inkml:trace contextRef="#ctx0" brushRef="#br0" timeOffset="1847.5607">14301 8977 168 0,'3'-10'66'0,"-3"7"-36"0,0-7-22 0,0 7 18 15,-3 0 5-15,0 1 5 0,-3 2-13 16,-3 0-3-16,0 5-12 15,-5 3-5-15,-1 2-2 0,0 4 1 16,3-1 3-16,3 3-2 16,6 0 0-16,3-3-3 15,6-3-1-15,0 1 1 16,3-6 2-16,3-5 1 16,0-2 1-16,3-4-5 15,-1-4 1-15,-2-1-2 16,-3 1-2-16,0-1 3 15,-3 0 2-15,-3 3 0 16,0 3 2-16,0 0-4 16,-3 2 0-16,0 3-1 0,0 6 0 15,0 4 2-15,3 3 0 16,3 3 0-16,0 0 0 16,3 0 0-16,0-3 0 15,0-2-7-15,3-1-3 16,0-4-25-16,-1-6-12 15,1-6-51 1,0-4-27-16,0-1 60 16</inkml:trace>
  <inkml:trace contextRef="#ctx0" brushRef="#br0" timeOffset="2041.6657">14435 8713 236 0,'-3'-16'88'0,"3"19"-48"0,3 15-42 0,0-2 14 0,0 2 3 16,0 4 2-16,0 4-2 16,3 8-1-16,0-2-8 15,0 3-4-15,0-1 1 0,0-2-4 16,-3-3-2-16,0-3-29 16,0-5-14-16,0-2-67 15</inkml:trace>
  <inkml:trace contextRef="#ctx0" brushRef="#br0" timeOffset="2270.5293">14385 8967 264 0,'-3'-11'101'0,"3"1"-54"0,17 2-50 0,-8 0 19 16,0 0-10-16,3 2 2 15,6 1-3-15,3 3 0 16,3-1-3-16,0 3-8 0,2 0-1 16,1 0-37-16,0 0-13 15,0 0-42 1,-3 0-26-16,-4 3 58 16</inkml:trace>
  <inkml:trace contextRef="#ctx0" brushRef="#br0" timeOffset="2821.6813">14748 8906 224 0,'-9'3'85'0,"3"-3"-46"0,-6 2-37 16,6 1 17-16,0 2-4 16,-6 3 1-16,-3 3-6 15,0 2-4-15,0 0-3 16,4 3-3-16,2 2 1 0,3 4-1 16,3-4 2-16,6 1 3 15,9-3 2-15,0-3-1 16,2-3-1-16,4-7-3 15,0-6-2-15,3-7-4 16,-3-3 0-16,3-3-18 16,-3-3-6-16,-4-2-1 0,4-5 0 15,-9-1 3-15,-3-2 4 16,-9 0-1-16,0 0-1 16,-3-3 11-16,0 0 8 15,0 8 12-15,3 3 5 16,0 8 6-16,3 10 1 15,0 11-2-15,3 11 0 16,0 5-5-16,0 7 0 16,3 1 13-16,0 0 6 15,-3 0-3-15,0-1 0 16,0-4-15-16,0-6-8 16,0-5-1-16,0-3-1 15,3-5-1-15,0-5 1 16,0-6-7-16,3-5 1 0,3-2-8 15,0-4-1 1,0-2 2-16,2 3 1 0,1 3 6 16,3 7 1-16,-3 3 10 15,0 8 7-15,0 5 6 16,-3 8 4-16,0 1-9 16,-3-1-4-16,0-3-12 15,-1 3-5-15,1-5-61 16,6-5-29-16,0-16-26 15</inkml:trace>
  <inkml:trace contextRef="#ctx0" brushRef="#br0" timeOffset="3510.9022">15545 8874 212 0,'-29'-10'79'0,"23"12"-42"0,-6-4-41 16,6 4 15-16,-3 3-4 16,0 3 3-16,-3 11-1 15,0-1 0-15,3 4-5 0,0 1-1 0,3 4 3 16,6-3-1 0,3-3 0-16,6-5-1 0,0-3 0 15,3-5-5-15,0-5 1 16,3-9 0-16,0-2 2 15,-3-5-3-15,0 0 0 16,0-3 3-16,-9-5 1 16,-3 0-1-16,-3 0-2 15,0 5 1-15,0 2 1 16,3 4 3-16,0 2 4 16,0 3-2-16,0 5 1 15,3 8-5-15,3 5 0 16,2 3-1-16,1 2-2 15,-3 1 1-15,3-1 1 0,0 1 1 16,0-3 1-16,0-3-24 16,0-3-9-16,0-4-37 15,-3-6-15-15,3-3-12 16</inkml:trace>
  <inkml:trace contextRef="#ctx0" brushRef="#br0" timeOffset="3739.4355">15647 8686 220 0,'-3'0'82'0,"6"6"-44"0,6 12-36 0,-6-2 17 16,3 8 7-16,-3 8 6 16,2 2-8-1,-2 3-1-15,0 0-14 0,0 3-5 0,3-3-1 16,-3-6-2-16,3-4 2 15,-3-9-20-15,0-2-8 16,0-8-36-16,6-8-13 16,0-2-30-1</inkml:trace>
  <inkml:trace contextRef="#ctx0" brushRef="#br0" timeOffset="3966.6364">15793 8639 252 0,'-3'-3'96'0,"3"6"-52"16,3-1-62-16,-1 6 9 16,1 3 16-16,0 18 14 0,0 5 12 15,0 3 7 1,-3 6-21-16,3-4 0 0,-3 1 0 0,3 0-14 16,-3-6-2-16,3-2-2 15,0-8-1 1,0-6-33-16,3-5-15 0,0-5-67 15,0-2-50 1,0-9 65-16</inkml:trace>
  <inkml:trace contextRef="#ctx0" brushRef="#br0" timeOffset="7865.6517">15998 8559 188 0,'0'0'71'0,"3"0"-38"0,0 3-23 15,0 2 20-15,-3 3-7 16,0 5 1-16,0 3-4 16,0 3-3-16,0 2-9 15,-3 0-3-15,0 3 1 0,3-6-5 16,0-2-1-16,0-2 0 15,0-4 2-15,0-2-25 16,6-13-85 0,3-6-39-16,0-5 53 15</inkml:trace>
  <inkml:trace contextRef="#ctx0" brushRef="#br0" timeOffset="8077.2895">16138 8567 220 0,'-3'3'82'0,"3"2"-44"0,3 6-27 0,-3-3 23 16,0 2-9-16,-3 3-2 16,0 6-13-16,3 2-6 0,-3-2-3 15,0-1-1-15,0 1 0 0,3-6-29 16,0-2-13-1,6-4-73-15</inkml:trace>
  <inkml:trace contextRef="#ctx0" brushRef="#br0" timeOffset="8709.8913">16709 8432 212 0,'-6'0'79'0,"3"6"-42"0,0 2-30 16,3 2 18-16,-6 9 9 15,-5 4 8-15,-4 14 0 16,-6 8-1-16,-3 14-22 16,-3-1-3-16,-3-3 1 0,4-7-7 15,2-6-1-15,3-2-5 16,3-6-1-16,3-4-6 0,3-7 0 16,-3-4-15-16,7-3-5 15,2-3-26-15,0-2-11 16,3-3-28-16,0-1-12 15</inkml:trace>
  <inkml:trace contextRef="#ctx0" brushRef="#br0" timeOffset="9336.6909">16956 8845 148 0,'6'-8'57'0,"-3"11"-30"0,-3-6-10 16,0 3 22-16,0-3-7 15,-3 3-1-15,0 0-9 16,-6 0-1-16,-5 3-12 16,-1 2-8-16,0 3-3 0,-3 3 5 15,0 5 3-15,3 2-6 16,3 3-1-16,0 1-3 16,6-1 0-16,3 0 3 0,6-3 2 15,6-2 2-15,0-5 1 16,3-3 2-16,3-8 1 15,0-5 1-15,0-3 2 16,0-3-3-16,0-2-2 16,-7-6 0-16,1-2-1 15,-3 0 0-15,0-8 0 16,-6-6 0-16,0-2 0 16,-3 3-5-16,0 0 1 15,-3 5 0-15,0 5 0 16,3 5 0-16,1 9-3 15,4 4 0 1,-2 12 4-16,3 10 1 0,0 5 4 16,6 10 1-16,-3 4 5 15,3-1 3-15,-3-2-6 16,3 0-3-16,-3-1-3 16,3-1 0-16,-3-7-9 15,3-4-1-15,0-3-29 16,0-6-12-16,0-4-41 15,6-6-16-15,-1-3 11 16</inkml:trace>
  <inkml:trace contextRef="#ctx0" brushRef="#br0" timeOffset="9715.3477">17153 8901 228 0,'-3'0'85'0,"3"2"-46"0,3 14-37 0,0-11 17 16,0 1 3-16,3 2 4 15,3-8-6-15,0 5 1 16,2-2-12-16,4-6 3 0,3 0 2 16,-3-5-5-16,0 0-3 15,0 0-1-15,-3 1-1 16,-3-1 0-16,-3-3 2 16,-3 0-3-16,-6 3-2 15,-3 1-7-15,-6 1-1 16,-3 4-2-16,-3 4 3 0,-3 6 4 15,-3 5 1-15,7 6-2 16,2-3 0-16,3 2 2 16,-3 1 0-16,9 2 1 15,6 0 0-15,0 0 2 16,6-2 3-16,3-3 0 16,3-3 0-16,6-5-10 15,5-3-4-15,7-5-28 16,6-8-14-16,3-2-48 15,-4-1-48 1,1-2 51-16</inkml:trace>
  <inkml:trace contextRef="#ctx0" brushRef="#br0" timeOffset="9981.3699">17614 8729 184 0,'-3'-51'68'0,"3"41"-36"0,-3-6-18 0,3 11 20 16,-6-3 5-16,3-3 5 15,-6 3-8-15,0 3-4 16,-2 2-18-16,-1 3-11 0,0 5-5 16,0 9-2-16,0 10 3 15,0-1-2-15,3 12-1 16,6 2 5-16,0 0 1 16,3 0 0-16,0-3 1 15,3-2 0-15,0-3 1 16,0-2-2-16,0-4-2 15,0-4-17-15,-3-6-6 16,3-2-31-16,-3-3-10 16,-3-3-49-16</inkml:trace>
  <inkml:trace contextRef="#ctx0" brushRef="#br0" timeOffset="10182.4698">17337 8856 252 0,'0'2'93'0,"15"-2"-50"0,-3 0-35 16,0 0 24-16,3 0-5 15,3 0 2-15,6 0-16 16,-1 0-6-16,4 0-4 16,3-2-11-16,-3 2-5 0,0 0-46 15,-1 0-19-15,1 0-39 16</inkml:trace>
  <inkml:trace contextRef="#ctx0" brushRef="#br0" timeOffset="10614.7057">17772 8842 228 0,'-6'0'85'0,"6"0"-46"0,-3 0-32 0,0 0 20 15,0 0-1-15,-3 3 2 16,-3 2-11-16,-3 3-5 15,-3 3-7-15,3 7-4 0,1 1 0 0,2-3-1 16,0 2 0-16,3 1 2 16,6-3 3-16,3 0 2 15,3-3 3-15,3-3-3 16,3-4 1-16,-1-4-5 16,1-4 0-16,0-4-1 15,0 1-2-15,-3-3 3 16,-3-5 0-1,0-3-1-15,-3 0-2 0,-3 3 1 16,0 0 1-16,0 2-3 16,0 3 0-16,0 3-1 15,3 2-2-15,-3 3 0 16,3 11 3-16,3-1 0 16,0 4 1-16,3-1 0 15,0 3 0-15,3-3 0 0,-1 0 0 16,1-2-14-16,0-1-3 15,0-4-20 1,0-4-9-16,0-4-26 0,0-4-10 16,0 1-9-1</inkml:trace>
  <inkml:trace contextRef="#ctx0" brushRef="#br0" timeOffset="10989.3239">17951 8879 228 0,'-6'0'85'0,"6"-2"-46"0,0 7-41 0,3 0 14 15,0 3 9-15,-3 6 9 16,3-1-1-16,-1 0 3 16,1 3-18-16,3 0 1 0,0 0-1 0,3-1-7 15,0-1-2-15,3-4-3 16,3-2 1-16,-3-5-2 16,-3-3-1-16,3-5-4 15,-3-1-2-15,0-2-4 16,-3 0-1-16,0-5 8 15,-4-5 4-15,-2 2 0 16,0 0-1-16,0 3 1 16,0 5-1-16,0 2 0 15,0 4 0-15,3 7-5 16,3 3 5 0,0 3 2-16,3-1 4 15,0 1 1-15,0-1-3 16,0 1-3-16,0-3-3 15,0 0-1-15,0-3-25 0,0-2-11 16,0-3-29-16,-3-3-12 16,3 0-23-1</inkml:trace>
  <inkml:trace contextRef="#ctx0" brushRef="#br0" timeOffset="11397.8437">18221 8652 216 0,'3'3'82'0,"0"-1"-44"0,3 6-25 0,-3 0 24 15,0 19-8-15,0 2 0 16,-3 5-10-1,0 3-4-15,0 0-8 0,0-3-3 0,0-2 0 16,3-3-2-16,-3-2-2 16,0-6-10-16,3-5-4 15,3-6-77 1,6-4-34 0</inkml:trace>
  <inkml:trace contextRef="#ctx0" brushRef="#br0" timeOffset="11664.1084">18367 8610 236 0,'3'-8'90'0,"-3"8"-48"0,6 0-45 16,-6 0 16-16,6 5 15 15,0 5 9-15,0 9-4 16,0 10-2-16,0 8-17 15,-3 3-7-15,0 2-2 0,-3-5-3 16,0-2-2-16,0-4 1 16,0-4 1-16,3-3-12 15,-3-3-3-15,0-3-27 16,0-4-12-16,0-4-41 16,-3-2-55-1,0-5 43-15</inkml:trace>
  <inkml:trace contextRef="#ctx0" brushRef="#br0" timeOffset="11846.5641">18284 8832 300 0,'15'-3'112'0,"-3"1"-60"0,9-1-45 0,-7 3 23 15,4-3-1-15,6 1 2 16,6-1-16-16,0-2-7 15,-1-1-5-15,-2 1-31 0,0-6-14 16,0 1-110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09:44.7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11730 14065 156 0,'-3'3'57'0,"3"15"-30"0,-3-10-7 16,3-2 19-16,0-6-13 15,0 0-4-15,6 5-7 16,-1-2 0-16,1-1-8 16,3-2 2-16,3 0 4 0,0 0-5 15,0-8 0-15,0 3-4 16,0 0-1-16,0-1-1 0,-3-4 1 15,0-1-2 1,-3 3-1-16,0 0 1 16,-3 0 1-16,-3 1-1 0,0-1 2 15,-3 0-2-15,-3 0-1 16,-3 2 1-16,0 1-1 16,-3 2 0-16,0 3 0 15,-3 0-5-15,0 3 1 16,0 2 2-16,3 1 3 15,0 7-2-15,-5 5 0 16,11 1 1-16,3-3 0 16,0 0 2-16,3 0 3 15,3-1-2-15,6-1-2 16,5-1 4-16,1-5 1 16,3-3 0-16,0 0-1 0,0-2-12 15,3-3-5-15,-3 0-32 16,2 0-13-16,-2-3-53 31</inkml:trace>
  <inkml:trace contextRef="#ctx0" brushRef="#br0" timeOffset="721.6685">12030 13999 124 0,'0'-3'49'0,"0"-2"-26"0,3 3-12 0,-3 2 18 15,0-3 0-15,0 0 3 0,0 1-2 16,-3-1-1-16,0 3-16 15,0 0-1-15,-3 3 1 0,-3 2-7 16,-3 5-3-16,-5 4-2 16,2 7-1-16,-3 0 0 15,3-2 0-15,3-4 0 16,9 1 0-16,0-2-3 16,9-4 2-16,3-2 1 15,0 0 2-15,3-8-1 16,0-5 2-16,0-1-2 15,-1 1 2-15,1-5-7 16,0-1 1-16,-3-5-4 0,-3 3 2 16,0 0 5-16,-3 2 4 15,0 3 1-15,-3 0 0 16,0 3-3-16,0 2 1 16,0 3-2-16,0 8 2 15,-3 8 0-15,3 3 3 16,0 7 1-16,-3 0 3 15,3 6-3-15,0-5-2 16,3-1-2-16,3-2-3 16,0-6 1-16,0-2 1 15,6-2-6-15,0-4 1 16,3-2-28-16,0-3-11 16,-4-7-15-16,1-1-2 0</inkml:trace>
  <inkml:trace contextRef="#ctx0" brushRef="#br0" timeOffset="1175.118">12111 14004 160 0,'-6'-2'60'0,"-9"4"-32"0,24-2-15 15,-9 0 32-15,-3 6-1 32,6 4-13-32,0 6-18 0,0 0-4 0,5 0-2 15,1 0-3-15,0-3-3 16,0 0 0-16,0-2-1 16,0-3 2-16,0-3 1 15,0-2-8-15,0-3-2 16,-3-3-5-16,0-2 0 15,0-6 4-15,-3-5 4 16,-3 0 3-16,0 3 3 16,-3 0-1-16,3 2 2 15,-3 1 2-15,0 2 4 16,3 3-6-16,0 2-2 16,0 3 8-16,0 0 5 0,0 18-2 15,3-2-2 1,0 3-3-16,0-3-2 15,3 2-3-15,0-2-2 0,0 0-8 16,0-3-3-16,0-2-38 16,-1-3-18-16,1-3-38 15</inkml:trace>
  <inkml:trace contextRef="#ctx0" brushRef="#br0" timeOffset="1396.503">12289 14002 148 0,'-3'0'55'0,"6"0"-30"0,-3 2-12 16,3 1 19-16,-3 2 2 16,3 9 4-16,0 4-19 0,-3 1-6 15,3-1-8-15,-3 1-4 0,3-1 2 16,0-5-4-16,0 3 0 15,0-5-45-15,6-3-20 16,-3-6-26 0</inkml:trace>
  <inkml:trace contextRef="#ctx0" brushRef="#br0" timeOffset="1574.1908">12271 13920 208 0,'-9'-6'79'0,"9"9"-42"0,0-3-43 0,0 0 12 0,0 0-9 15,0 0 0-15,3 3-9 16,3 2-3-16,0 0-69 16,0 1-29-16</inkml:trace>
  <inkml:trace contextRef="#ctx0" brushRef="#br0" timeOffset="1953.673">12393 13991 164 0,'-3'3'63'0,"3"-3"-34"0,3 8-21 0,0-3 16 15,0 0 8-15,0 9 4 16,0 4-5-1,3 1-4-15,0-1-15 0,3 1-1 0,0-3 0 16,-3-3-6-16,3 3-1 16,0-6-2-16,-3-2 1 15,0-3 2-15,0-5 4 16,0-2 2-16,0-3 1 16,-1-3-4-16,1-3 0 15,-3-13-1-15,3 3 1 0,-6 0-4 16,0 0-1-1,0 2 1-15,0 3 2 0,0 3-8 16,0 2 0-16,0 4-5 16,0 1 0-16,0 4-21 15,0 2-8-15,3 2-31 16,0 4-10-16,9-4-32 16</inkml:trace>
  <inkml:trace contextRef="#ctx0" brushRef="#br0" timeOffset="2374.7504">12688 13989 220 0,'-9'-3'82'0,"6"3"-44"0,-3 0-33 0,3 0 17 16,-3 3-3-16,-3-1 1 16,0 3-9-16,0 1-4 15,-3 7-4-15,1 8-5 0,2-2 1 16,-3-1 3-16,6 1 1 15,3-3-1-15,9-3-2 16,0 0 1-16,3-2-1 16,0-6 2-16,2-5 3 15,1-3-2-15,0-2-2 16,-3-3 2-16,0-5 0 16,-3-6-1-16,0 1 1 15,-3 2-2-15,0 0-1 16,-3 3 1-16,0 5-1 15,0 3-5-15,0 2 1 0,0 3 2 16,3 11 1-16,0 7 1 16,0 1 0-16,0-1 0 15,3-2 0-15,0 0 0 16,0-3 2-16,0 3-12 16,0-8-3-16,0 0-25 15,3-6-10-15,-3-4-30 16,5-3-40-1,1-3 37-15</inkml:trace>
  <inkml:trace contextRef="#ctx0" brushRef="#br0" timeOffset="2611.2853">12745 13785 220 0,'0'5'85'0,"0"-10"-46"0,2 10-39 0,-2-5 33 15,6 19-4 1,0-1-4-16,6 3-1 16,-9 6-13-16,0 2 0 0,0 5 0 15,0 6-6-15,3-3-1 16,0-3-2-16,0-2-2 16,-3-5-4-16,6-4 0 15,0 1-44-15,-3-8-18 0</inkml:trace>
  <inkml:trace contextRef="#ctx0" brushRef="#br0" timeOffset="6982.0008">12893 14004 172 0,'0'3'66'0,"3"-3"-36"0,-3 3-18 0,3-1 19 16,3 1-7-16,0 0-2 16,3-1-8-16,0 1-1 15,0 0-8-15,3-1-3 0,3-2 1 16,3 0 4-16,-3 0 4 15,-1-2-6-15,-2-1-3 16,-3-2 1-16,0-1 0 16,-3 1-1-16,-3 0 1 15,-6-1-2-15,-3-1 2 16,-6 1-4-16,-3 1-2 16,1 2 2-16,-1 3 0 15,-3 3-2-15,3 2 0 0,0 1 2 16,3 1 0-1,3 1 1-15,3 6 0 0,3 2 2 16,6-1 3-16,6 1 0 16,3-3 0-16,6 1-3 15,6-4 1-15,-3 1-2 16,-1-3-1-16,1-6-24 16,0-2-11-16,-3 0-77 15,0-2-37 1,-6-11 75-16</inkml:trace>
  <inkml:trace contextRef="#ctx0" brushRef="#br0" timeOffset="7339.0437">13096 13996 208 0,'-6'16'79'0,"6"-5"-42"0,0 13-26 0,0-8 21 16,0-3-8-16,0 0 0 15,0-5-11-15,0 0-3 16,3-3-6-16,0 1-3 0,3-14 2 16,0-8 0-1,0 0-4-15,3 0-1 16,-1-3-2-16,1 1 3 16,0 2-2-16,3 3 1 15,0 5 2-15,0 3 0 16,3 5 0-16,0 5 0 15,3 5 2-15,-3 6 1 16,-1 3 1-16,-2 2 2 0,0-2-3 16,0-4 0-16,-6 1-3 15,0-5-1-15,0-1-34 16,0-4-17-16,-3-6-33 16,3-6-45-1,0-7 41-15</inkml:trace>
  <inkml:trace contextRef="#ctx0" brushRef="#br0" timeOffset="7553.8691">13390 13745 264 0,'-6'-3'101'0,"6"9"-54"0,3-4-53 0,-3 4 17 16,0 4 8-16,0 11 8 15,0 6-6-15,0 7-1 16,0 6-12-16,0 8-5 0,0-1-2 15,3-2 1-15,0-5 1 16,0-6-10-16,3-7-5 16,-3-3-32-16,0-9-13 15,3-7-68 1</inkml:trace>
  <inkml:trace contextRef="#ctx0" brushRef="#br0" timeOffset="7737.2948">13242 13922 292 0,'-18'-5'110'0,"21"5"-60"0,15 0-52 15,-4 0 22-15,4 0 3 16,9 0 8-16,0 0-14 16,15-3-7-16,-1 1-6 15,1-1-28-15,-3 1-11 0,-4 2-110 16</inkml:trace>
  <inkml:trace contextRef="#ctx0" brushRef="#br1" timeOffset="26663.8031">7348 11509 160 0,'0'-2'60'0,"0"-1"-32"0,0 3-22 15,0 0 15-15,-3-3-5 16,0 3 3-16,0-2-1 15,0-1-2-15,0 3-8 16,-3 0-1-16,-3-2 3 0,0 2-4 16,-3 0-1-16,-2-3 0 0,-4 3-1 15,-3 0-5 1,0 3 1-16,0 2 0 0,-3 0 0 16,1 0 0-16,-1 1 2 15,0 2-3 1,3 0 0-16,0 2 1 0,0 1 0 15,1-1 0-15,2 1 0 16,-3 2-3-16,6 3 2 16,3 5 3-16,3 3 3 15,0 5-4-15,0 0-1 16,3 6 2-16,0 2 1 16,3 0-1-16,0 0 1 15,0-6-4-15,0-1-2 16,1 1 10-16,-4-7 5 0,0-3-5 15,0-2-2-15,0-3-1 16,0 0 2-16,0-3 1 16,-3 0 3-16,-3-2-3 15,-3 2-2-15,0 0 0 16,-3 0-1-16,0 1-2 16,-2-1-2-16,2-3 3 15,3 4 0-15,0-4-1 16,-3 1 1-16,0-1 0 15,3-2 1-15,-2 0-2 16,2 0 1-16,0-3-2 16,-3 1-1-16,3-1 1 15,-3 0 1-15,0-2-1 0,0 0-1 16,1-1-2-16,-1 1 1 16,0 0 1-16,-3-1 0 15,-3 1 2-15,-3-1 1 16,1 1-4-16,-1 0-1 15,0-3 1-15,3 2 2 16,-3 4 0-16,4-4-1 16,-1 1-2-16,-3-3 1 15,0 3 1-15,0-3 2 16,1 0-1-16,-1-3-1 16,3 6-2-16,-3-3 1 15,-2 2 3-15,-4 1 1 16,0 0-4-16,0-1-1 15,1 1 3-15,2-3 1 0,-3 2 0 16,0-2-2-16,1 3-2 16,2-3-1-16,-3 0 2 15,3 0 2-15,4 0-2 16,-1 0 0-16,0 0 1 16,-3-3 0-16,0-2 0 15,1 3 2-15,-1-1-1 16,3 0-1-16,-3 1 1 15,7 2-1-15,-1 0 0 16,-6 0 0-16,3 2 0 16,0-2 0-16,1 0-3 0,2 0 2 15,0 0 3 1,0-2 1-16,0-1-4 0,3 0-1 16,-2 3 1-1,-1 0 2-15,-6 0 0 0,0 0 2 16,1-2-4-16,-1 2 0 15,0 0 1-15,6 0 0 16,0 0 0-16,-5 2 0 16,2 1 0-16,-3 0 0 15,0-3 0-15,1 2 0 16,2 1 2-16,3-3 1 16,-3 3-6-16,-6-6 0 0,1 6 1 15,-4-1 3 1,-3 1 2-16,7 7 1 0,-1-4-2 15,3-1-2-15,0 0-2 16,0 3-1-16,1-2 2 16,-1-1 0-16,3 0 1 15,0 0 0-15,7 1 0 16,-1-1 2-16,-3-2-3 16,0-1 0-16,0 1 1 15,-3 2 2-15,1-2-1 16,-1 2 2-16,3-2-2 15,3 2-1-15,0-2 1 16,4-1-1-16,2 1 0 16,0 0 0-16,-3 2-3 15,3-2 2-15,-3-3 1 16,0 0 2-16,0 0-1 16,-5 2 2-16,2 1-4 0,0-3 0 15,3 3-1-15,0-3 0 16,0 0 4-16,1 0 1 15,-4 2-4-15,0-2-1 16,0 0 1-16,-3 0 0 16,3 3 3-16,4-3 1 15,-7 0-4-15,6 0 1 16,0 0 0-16,0 2 2 16,3-2-3-16,-3 3 0 15,1 0-1-15,-1-1 0 16,-3 4 4-16,0-4 1 15,0 4-4-15,3-6 1 0,0 0 0 16,-2 0 0-16,2 2 0 16,3-2 0-16,0 0 0 15,-3 8 0-15,-3-2 0 16,-3-1 2-16,1 0-1 16,-1 0-1-16,0 1 1 15,3-1-1-15,0 0 0 16,1 1 0-16,2-1-3 15,0 0 2-15,3 0 1 16,-3 1 0-16,0 4-3 16,-3 4 2-16,1 1 1 15,-1 4 0-15,0-1 0 0,3 4 0 16,0-1-3 0,3 0 2-16,-6 3 3 15,7 2 1-15,-1 3-1 0,3 0-2 16,-3 1-2-16,0 1-1 15,0-2-1-15,0 1 3 16,0 1 0-16,3 6 3 16,1 6-1-16,-1-1-1 15,0-2 1-15,0-1-1 16,6 1-3-16,-6 0 0 16,3 2 4-16,3-5 1 15,0-5 0-15,0 2-2 16,3 6-2-16,0 5 1 15,0 0-1-15,3 5 0 0,0 0 2 16,0-2 0-16,0-3-3 16,0 0 2-16,0-8 3 15,0 3 1-15,0 2-1 16,0 3-2-16,0 0 1 16,0-3-1-16,0 3 0 15,0 0 2-15,3-2-3 16,0 4 0-16,0-10 1 15,0 3 0-15,0 2 2 16,0 3 3-16,0 0-4 16,3-2-3-16,-3 2 3 15,3 0 1-15,0-3-3 16,0-5 1-16,0 8 2 16,0-8 1-16,0 0-4 15,0 3 1-15,0 2 0 0,-6 0 2 16,3-2-1-16,0 5-1 15,-3-3 1-15,3-2 1 16,-3-3-1-16,0 0-1 16,0 0 1-16,0-5-1 15,0 0 0-15,0 2 0 16,0 3 0-16,0 0 0 16,0-2 2-16,0 4 1 15,0-2-1-15,0 0-2 16,0-2 1-16,0-4-1 15,-3 1 0-15,0 5 0 16,0-5 0-16,3 0 2 0,-6 2-6 16,3 1 1-1,0-1 3-15,0-5 4 0,0 5-1 16,0 1-2-16,0-6 0 16,0 5-1-16,0-5 0 15,3-2 0-15,-6 2 0 16,3-3 0-16,0-2-3 15,-3 3 2-15,3-6 3 16,3 3 1-16,-9-3-1 16,6 3 1-16,0-3-4 15,0 5 0-15,0-4 1 16,0-1 2-16,0 2-1 16,0 7 2-16,-3-4-2 0,3-5-1 15,0 3-2 1,0 0-1-16,0-3 2 0,0 0 2 15,3 0-2-15,-6 11 0 16,3-5 1-16,1-4 0 16,-1 4 2-16,3-1 1 15,0 1-1-15,0-1-2 16,-3 1-2-16,3 2 1 16,-3 5 1-16,0-5 2 15,0 3-1-15,0 0-1 16,3-6 1-16,0 1-1 15,0 4 0-15,3 1 0 0,0-5 0 16,-3-1 0-16,0 1 0 16,3-1 0-16,0 0 0 15,0 1 0-15,0-6 0 16,-1-2 2-16,1-6-1 16,3 11-1-16,-6-3-2 15,3 3 1-15,0-3 1 16,3 0 0-16,3-3 0 15,-6 4 2-15,3-4-1 16,0 6-1-16,3-3 1 16,0 6-1-16,3-9 0 15,3 1 0-15,0-3 0 16,0 2 0-16,-1-5-3 0,1 6 2 16,12-3 1-1,-3-3 2-15,-3 0-1 0,3 0-1 16,-4-2 1-16,4 2-1 15,-3-5 0-15,6 3 2 16,3-3-3-16,-1 0 0 16,1-3 1-16,0 3 2 15,3-3-1-15,-7-5 2 16,1 0-2-16,-3 0 2 16,-3-3-2-16,3 1-1 15,-3-6 1-15,-1 8-1 16,1-5 0-16,-6-3 2 15,0 2-1-15,0-2 2 0,0 0-2 16,-3-2 2-16,0-3-2 16,-1-1-1-16,1 6 1 15,-3-5-1-15,3 3 0 16,-3-4 0-16,0 7 0 16,6-12 0-16,-3 6-3 15,-3-3 2-15,3-3 3 16,0 1 1-16,-3 5-4 15,-1-6 1-15,1 6 0 16,0 5 0-16,-3-3 0 16,0 3 0-16,0 3 0 15,0-3 0-15,0 3-3 16,0-3 2-16,0 5-4 16,0-7 1-16,0 4 6 15,3-2 4-15,-3-5-10 16,0 3-2-16,0 2 9 0,0-5 5 15,0-1-3-15,0 9-3 16,-1-3-8-16,1 5-1 16,0-2 7-16,-3 0 5 15,3 0-7-15,0 5-3 16,0-8 7-16,0 2 3 16,0 4-2-16,0-4-2 15,0 1 0-15,3 0-1 16,3-3 0-16,-3 8 0 15,0-5 0-15,6 2 0 16,-6-2-5-16,2 5 1 16,1-3 6-16,0 0 4 0,3 1-8 15,-3-4 0 1,0 6 0-16,0-2 3 0,0-4 0 16,0 1 2-16,0 3-2 15,8-4-1-15,-5 1 1 16,3 0-1-16,-3-3 0 15,-3 8 0-15,0-6 0 16,0 4 0-16,0-1 0 16,0 0 2-16,2-2-1 15,1 5-1-15,0-2-2 16,0-1 1-16,0 0 1 16,-3-2 2-16,0 5-1 15,0 0 2-15,0 0-4 16,-3 0 0-16,2 0 1 15,1-3 0-15,0 1 0 0,3 2 0 16,-3 0 2-16,0 0 1 16,0-3-4-16,0 3 1 15,-3 0-2 1,0 0 0-16,0 0 2 0,-1 0 2 16,-2-5-1-16,3 5-1 15,-3 0 1-15,0 0-1 16,0 0 0-16,0 0 0 15,0 0-3-15,0 0 2 16,0-3 1-16,0 0 2 16,0 3-1-16,0 0-1 15,0-2 1-15,6 2-1 16,-3 0 0 0,6 0 0-1,-4 0 0-15,1 0 0 16,0 0 0-16,-3 0 0 15,0 0 2-15,0 0 1 16,0 0 1-16,0 0-7 16,0 0-2-16,0 0 4 15,3 0 2-15,-3 0 1 16,3 0-2-16,-1 0 3 16,1 0 0-16,0 0-6 15,0 0 0-15,0 0 1 16,0 0 1-16,0 0 3 15,3 0 1-15,-3 0-1 16,6 0 1-16,-4 0-4 0,4 0 0 16,-3 0 1-16,0 0 0 15,3 0-3-15,0 0 0 16,-3 0 2-16,0 0 0 16,-1-6 1-16,7 6 0 15,0 0-3-15,0 0 2 16,-3 0 1-16,0 0 2 15,2-2 1-15,1 2 1 16,3 0-5-16,0 0 1 0,0-3 0 16,-3 3 0-1,5-2 0-15,4-4 2 0,-3 6-3 16,0 0-2-16,-1 0 2 16,1-5 0-16,0 5 1 15,3 0 2-15,-3 0-1 16,-1 0-1-16,1 0-2 15,3 0 1-15,3 0 3 16,-1 0 1-16,4 0-1 16,6 0-2-16,-3 0-2 15,-4 3-1-15,4-3 4 16,-6 0 1-16,8 2-3 16,-2 4 1-16,-3-6 0 15,2 0 0-15,4 0 0 16,-3 2 0-16,0-2 2 15,5 3 1-15,-2-1-4 0,-3 4-1 16,-1-1-2-16,1-2 0 16,3 5 5-16,-4-6 1 15,1 1-3-15,6-3 1 16,-4 5 2-16,4-2 1 16,3 0-1-1,-4-1-2-15,-2-2-2 0,-3 8 1 16,-1-5-1-16,1-1 0 15,0 4 2-15,-1-1 0 16,1-2 0-16,0 2 0 16,-3 3 0-16,8-3 0 15,-5 0 0-15,0 1 2 0,2-4-3 16,-5 4 0-16,6-4 1 16,-4 1 0-16,-2 0 0 15,3-3 0-15,-1 5 0 16,-2-2 2-16,3 2-3 15,3 0 0-15,-1 0-1 16,-2-2 0-16,0 5 0 16,2-5 0-16,1-3 2 15,-3 0 0-15,-1 2 0 16,1-2 2-16,3 0-3 16,-1 0 0-16,7 0 1 15,-6 0 0-15,2 0 0 16,-5 6 0-16,3-6 0 15,-1 0 0-15,-2 0 0 0,0 0 0 16,2 0 0-16,-2 0 0 16,3 0-3-16,2 0 2 15,-2 0 1-15,-3 0 2 16,-4 0-3-16,-2 0 0 16,0 0 1-16,3 0 2 15,-7 0-1-15,1 0-1 16,0 0-2-16,0 0-1 15,0 0 4-15,2 0 1 16,1 0 0-16,6 0-2 16,-4 0-2-16,1 0-1 15,-3 0 4-15,0 0 1 0,2 0-3 16,1 0-1-16,0 0-2 16,-1 0 3-16,1 0 0 15,0 0 1-15,0 0 0 16,5 5 0-16,-2-5 0 15,0 0 0-15,-4-5-3 16,1 5 2-16,3-6 1 16,3 6 0-16,-4-2 0 15,4-1 2-15,-3 0-3 16,-4-2 0-16,4 5-1 16,6-3 0-16,-4 1 4 15,-5-1 3-15,-3-2-4 16,0 5-3-16,-4-3 1 15,7 1 0-15,-3-1 1 0,2-2 2 16,1 5-3-16,-3 0 0 16,0 0 1-16,-4 0 0 15,4 0 0-15,3 8 0 16,-3-6-3-16,-4 1 2 16,1 2 3-16,0-2 1 15,-6-1-4-15,6-2 1 16,2-2 0-16,-5 2 0 15,0 0-3-15,0 0 0 16,-1-3 6-16,1-2 5 16,0 5-9-16,0-3-3 15,3 3 2-15,2 0 2 0,-2-2 1 16,0-1-1-16,-3-2 1 16,-1 5-1-16,-2-6 0 15,6-2 0-15,-6 3 0 16,6-3 2-16,-4-5-1 15,-2 5-1-15,0-3 1 16,0-2-1-16,0 0 0 16,-4-3 0-16,1 0 2 15,0-5 1-15,0 3-4 16,3 2 1-16,0 0 0 16,-4 0 0-16,1-3 2 15,-6 3 3-15,3-2-2 16,-3 2 0-16,0-10 1 15,0-1 0-15,-3 1 0 16,2-1 0-16,-2 1-2 0,0-1-2 16,-3 6 1-16,9-3-1 15,3 8 0-15,-6-2 0 16,0-6 0-16,-3-5 2 16,-1 5-1-16,-2-2-1 15,0 7 3-15,0-2 0 16,-3 0-1-16,3-3-2 15,-3-10 1-15,0 2 1 16,0 6-3-16,0-1 0 16,0 1 1-16,3-1 0 15,-3 3 0-15,0 1 2 16,0 1 1-16,0 4 1 16,0-6-5-16,0-5-1 15,-1 0 3-15,1 2 3 0,0 1-1 16,0-1-2-16,0-7-3 15,0 0 1-15,0 2 1 16,0 3 2-16,-3 2-1 16,0 1-1-16,0-1 3 15,0 4 2-15,0 1-2 16,0 1 0-16,-3 3-3 16,9-6-1-16,-9-8 1 15,0 11 0-15,0-8 0 16,6 2 0-16,0 1-3 15,-3-8 2-15,0 2 1 16,0 0 2-16,0 3-1 0,-3 3-1 16,0 2 1-1,-3-3 1-15,6 6-1 16,-3 0 2-16,3 0-4 0,-3 0 0 16,0-6 1-16,0 6 0 15,0 0 0-15,0-3 2 16,9 0-1-16,-9-2-1 15,0-6 1-15,0-5-1 16,6 5-5-16,-9 3 1 16,9 0 4-16,-9 0 2 15,0 2 0-15,0 1 1 16,3 2-2-16,0 3-1 16,-3-3-2-16,3-2-1 0,6-1 2 15,-9 3 2-15,9 1 0 16,-9 1-1-16,0-1 1 15,3 1-1-15,0-7 0 16,0-5 0-16,0 5 0 16,0 0 0-16,-3 2 2 15,3 1 1-15,9 2-4 16,-12 0-1-16,12-2 1 16,-6 2 2-16,2 3-2 15,-2-3 0-15,3 3 1 16,-3 0 0-16,0-1 0 15,-3 1 0-15,3 0 0 16,-3 0 0-16,0 2 0 0,0-4 0 16,3-1 0-16,-3 0 2 15,3 3-3-15,0 0 0 16,0 0 1-16,0-1 0 16,0 1 0-16,0 0 2 15,0 0-3-15,0 0 0 16,0 0 1-16,-3-3 0 15,6 0 0-15,-6 3 2 16,3 0-3-16,-3 2 0 16,3-2 1-16,-3 2 2 15,3 1-1-15,-3-9-1 16,0-2 1-16,0 3-1 0,0 2-3 16,0 0 2-1,0 0 1-15,3-2 2 16,0-1-1-16,-3 1-1 0,3 2 1 15,0 0-1-15,0-2 0 16,-3 2 0-16,0 0-3 16,0-2 2-16,0 2 1 15,0 0 2-15,-3-2-3 16,0-6 0-16,3 3-1 16,-3-6 0-16,3 4 4 15,-3-1 1-15,3 0-1 16,0 0-2-16,-3 3-2 15,3-5 1-15,0 2 1 16,-3 0 2-16,3 3-1 16,-3 0-1-16,0-5-2 0,0-3 1 15,3 2-1-15,-3 1 0 16,3 2 2-16,-3 1 0 16,3-1-3-16,-3 3 0 15,0-3 4 1,0 0 1-16,3 0 0 0,-3 1-2 15,0 2 1-15,0-6-1 16,3 1-3-16,0-3 0 16,-3-3 2-16,0 0 0 15,3 3-2-15,-3 3 2 16,3 2-4-16,-9 3-1 16,3-5 3-16,1 2 3 0,-1 0-1 15,-3 0 0-15,0-7-1 16,0-1 0-16,0 6 2 15,0-1 0-15,-3 1 0 16,0 5 2-16,0 2-3 16,0 1 0-16,-3 5-1 15,1 2 0-15,-4 1 2 16,0 2 0-16,0 0-5 16,-6 3 1-16,-3-6 2 15,-2 3 1-15,-1 0-2 16,-3 6 2-16,0-1-1 15,-2 1 0-15,-1 2 2 16,-6 0 2-16,-2 2-3 16,-4 1-2-16,-6 3 2 15,7 2 0-15,-4 0 1 0,-2 0 0 16,-1-3 0-16,0 3 0 16,-5 3-7-16,2-1-3 15,-2 1 12-15,-1 2 5 16,1-2-5-16,-4-3 0 15,4 0-2-15,-7 0 2 16,7 0-3-16,2 2 0 16,1-2 1-16,2 0 2 15,0-2-1-15,-2-1-1 16,2 0 1-16,1 1-1 16,-1-1-3-16,1 3 2 15,-7 0 1-15,9 0 0 16,1 0 0-16,-4 0 2 15,4-2-1-15,2-1-1 0,-3 0 1 16,1 3-1-16,2-2-3 16,1-1 2-16,-4 0 1 15,0 1 2-15,1-1-3 16,-1 0 0-16,1 1 1 16,-1-1 2-16,0 3-1 15,1 0-1-15,-4 0 1 16,-2 0-1-16,5 0 0 15,3 0 2-15,-5-3-3 16,2 1 0-16,1-1 1 16,-4 1 0-16,3 2 0 15,-2 0 0-15,5 0-3 0,-2-3 2 16,-1 0 1 0,-3 1 2-16,1 2-3 0,-4 0-2 15,-2 2 2-15,-1 1 0 16,7 0 3-16,2-3 1 15,0 0-15-15,4 0-4 16,8 0-34-16,3 0-15 16,4-3-72-1</inkml:trace>
  <inkml:trace contextRef="#ctx0" brushRef="#br1" timeOffset="27998.2285">5636 11782 168 0,'-5'5'63'0,"5"-2"-34"16,3 2-19-16,-3-5 20 0,0 0 13 15,0 0 8-15,0 0-10 16,0 0-2-16,-3 0-22 16,0-3 3-16,3 1 1 0,-3-3-7 15,3-3-1-15,0-3-12 16,0-2-3-16,3-3 7 16,3 0 6-16,2-2-7 15,4-9-5-15,6-2 1 0,3-3-1 16,3 0-2-16,6-13 2 15,5 3-1-15,4 2-2 16,9 3 3-16,8 0 2 16,7 6-2-16,-1 2-2 15,7 5 2-15,-4 5 0 16,10 9 1-16,-7 7 2 16,-5 8-1-16,-1 6-1 15,-11 2 7-15,-7 3 3 16,-5 5-1-16,-3 3 2 15,-7-3-4-15,-5 3 1 16,-6-8-3-16,-3-3 2 16,-3-2-2-16,-3-3 2 15,-3-3-2-15,0-3 0 16,-3 4-6-16,-3-6-1 0,0 0-24 16,0 0-10-16,3-3-17 15,0 0-4-15,3-7-25 16,3-11-10-16,0 0-15 15</inkml:trace>
  <inkml:trace contextRef="#ctx0" brushRef="#br1" timeOffset="28283.6447">6809 11213 244 0,'-12'-5'90'0,"9"5"-48"0,0 0-45 0,3 0 19 15,0 5-6-15,0 3 2 16,0 3 9-16,0 7 6 15,3 6-14 1,3 5-3-16,0 8 1 0,3-3-3 0,0 1 1 16,0-6-5-16,0-3-3 15,-3-4 2-15,-3-4 2 16,-3 1 4-16,-6-4 2 16,-6-1-1-16,-9-4-1 15,-3-2-1-15,1 0 0 16,-7-3-7-16,3 1 0 15,0-4-10-15,6 1-2 16,7 0-51-16,5-9-119 16</inkml:trace>
  <inkml:trace contextRef="#ctx0" brushRef="#br1" timeOffset="29071.2185">5895 10774 160 0,'0'-11'60'0,"0"11"-32"0,3 0-22 0,-3 0 15 16,3 6 0-16,0 4 4 16,0 11 2-16,0 11 1 15,3 13-15-15,0 3-6 0,0-3-2 16,0 2-1-16,0-7 2 15,0-6-3-15,-3-5 0 16,0-5 1-16,0-3 2 16,0-5-12-16,0-2-5 15,3-9-68 1,-3-3-30-16</inkml:trace>
  <inkml:trace contextRef="#ctx0" brushRef="#br1" timeOffset="29275.0577">5842 11023 208 0,'-12'-11'79'0,"15"11"-42"0,-3 0-32 15,0 0 19-15,3 0-2 16,3 0 4-16,3-3-8 16,6-5 0-16,3 0-11 15,2 8-4-15,4-5-2 0,3 5 1 16,3-5 1-16,0 0-23 15,-4 2-9-15,1 0-48 16,3-2-62-16,-6 0 32 16</inkml:trace>
  <inkml:trace contextRef="#ctx0" brushRef="#br1" timeOffset="29651.2033">6134 11007 140 0,'0'2'52'0,"3"4"-28"0,-6 9-11 0,6-7 17 15,-3 6 0-15,3-1 2 16,0 3-9-16,-1 2-1 0,1-2-13 16,0 0-3-16,-3-3-2 15,0-2 0-15,0-3 0 0,0-3 13 16,0-5 8-16,0 0-1 15,0 0 0-15,0-8-13 16,0-2-7-16,0-4 0 16,3-2 1-16,0-2-2 15,3-1 0-15,3 6-3 16,3 0-1-16,-3 2-1 16,3-5-2-16,3 11 3 15,-3 0 2-15,0 2-13 16,3 3-7-16,-1 0-10 15,1 0-5-15,0 0-17 0,-3 0-5 16,0 0-43 0</inkml:trace>
  <inkml:trace contextRef="#ctx0" brushRef="#br1" timeOffset="33569.7518">6398 10959 172 0,'-5'0'66'0,"5"3"-36"0,0-1-29 0,0 6 16 16,0 0 0-16,0 0 2 15,0 3-6-15,3 2 0 16,-1 3-8-16,1-3 1 0,0 0 4 0,6 3-4 16,0 0-1-16,3-3 2 15,0 1 2-15,0-1-4 16,0-5-1-16,0-3 2 16,-3 0 3-1,3-10 9-15,3 0-8 16,-4-6-2-16,1-5-3 15,-3 0-1-15,0 0-5 16,-3-2 1-16,-3-3 0 16,0 2 2-16,0 1 1 15,0 5 1-15,-3 2 4 16,0 3-2 0,0 5 2-16,3 9-3 15,0 2 0-15,3 7 3 16,-3 1 3-16,3 0-4 0,0 3-2 15,3-3-2-15,0-1-3 16,3 1 1-16,-3-8 1 16,-1 0-10-16,1-2-2 15,0-6-37-15,0 0-16 16,0-3-67 0</inkml:trace>
  <inkml:trace contextRef="#ctx0" brushRef="#br1" timeOffset="34018.1448">6735 10930 220 0,'-9'18'82'16,"6"-28"-44"-16,3 18-36 0,3-6 17 0,0 4 3 15,3 4 4-15,0-2-6 16,3 0-1-16,3-2-11 15,3-1-3-15,2-3 1 16,1-7-3-16,0 0 0 0,6-3-1 16,-6 0-2-16,-3 0 3 15,-3-3 0-15,-4 1 1 16,-8-3 0-16,-5 5-2 16,-1 0 1-16,-3 2-4 15,-3 4 0-15,-6 2 1 16,-3 2 0-16,0 4-3 0,3 4 2 15,0 14-1 1,4-5-2-16,2-1 3 0,3 1 2 16,3-6 0-16,9 8 6 15,6 3 3 1,6-3 1-16,2-2 3 16,4-1-5-16,9-7-1 15,3-1-4-15,0-2-3 16,-1-2-3-16,1-6-1 15,0-8-45-15,2-3-20 16,-2-2-67-16</inkml:trace>
  <inkml:trace contextRef="#ctx0" brushRef="#br2" timeOffset="61568.4607">8705 12398 152 0,'-15'-8'57'0,"12"8"-30"15,-8-2-29-15,5 2 11 0,-6-3 3 16,-9 1 2-16,-3-1 4 16,-12 0 3-16,-2 3-11 15,2 0 3-15,-3 6 3 0,1-1-6 16,2 3-3-16,3 2-4 16,3 11 0-16,4 1-4 15,-1 1 0-15,6 12 3 16,3 5 1-16,6 10 3 15,6 3 1-15,3-3-1 16,0 3 1-16,3-5-6 0,0-6-1 16,-3 0 6-16,0-2 4 15,-3 0 1-15,-6-3 1 16,0-3-2-16,-2-2 1 16,-4 2-4-16,-3-5-2 15,0-2-2-15,-6-3-3 16,1-6 3-16,-4 1 0 15,0 2-1-15,0-8-2 16,0-2 3-16,4-3 2 16,-4-1-2-16,0 1-2 15,-3 0 0-15,-2 0-1 16,2 0 2-16,0-3 1 16,3 3-1-16,-2 0-2 0,2-2 1 15,0-1 1-15,0-2 1 16,1-1 1-16,-1-2-2 15,0 0 1-15,0 0-2 16,1-2 2-16,-4 2 0 16,-3 0 1-16,-3-3-2 15,4 0 1-15,-4 3-2 16,3-2-1-16,1 2-2 16,-4-3 1-16,3 3 1 15,0-3 2-15,1 1-3 16,-4-1 0-16,0 0 1 15,-2 1 0-15,-4-1 0 0,3 0 2 16,1 1-1-16,-1-1-1 16,0 1 1-16,4-1 1 15,-1-2-1-15,3 2 2 16,-3 0-4-16,1 1 0 16,-7-1 1-16,0 0 0 15,4 1-3-15,-1-1 2 16,0 0 1-16,4-2 2 15,-4 3-1-15,3-1-1 16,4 0 1-16,-1 1-1 16,-3-1 0-16,-2-2 2 15,-1 2-1-15,3 0-1 16,4 1 3-16,-1-4 0 0,-3 4-6 16,0-1 0-1,1 0 1-15,-10 1 1 0,6 2 1 16,1 0 0-16,-4 0 0 15,-3 0 2-15,4 2-1 16,-1 1 2-16,9-3-4 16,1 0-2-16,-1 0 2 15,0 0 2-15,-2 0-2 16,2 0 0-16,3 3 1 16,0-1 0-16,-5 4-3 15,-7-1 2-15,0 3 1 16,4-3 2-16,2 1-1 15,3-1-1-15,4-3 1 16,-1 4-1-16,3-1 0 16,-3-2 0-16,4-1 2 15,2 1 3-15,0 2-4 0,0-2-3 16,-6 2-2-16,1 0 3 16,-1 1 0-16,0-1 3 15,3 0-3-15,4 1-2 16,2-1 2-16,3 3 2 15,-3 0 0-15,0 0 2 16,1 0-4-16,-4 0 0 16,0 0 1-16,0 2 0 15,3 1 0-15,4-1 2 16,-1 4-3-16,0-1-2 16,0 0 2-16,0 0 0 0,0 3 1 15,-2 0 0-15,-1 3 0 16,0-1 2-16,3-2-1 15,0 0-1-15,3 10-2 16,1-5 1-16,2 1 3 16,0-1 1-16,3 3-4 15,0-3 1-15,-3 0 0 16,3 0 0-16,0-2-3 16,3-1 2-16,0 1 1 15,-2-1 2-15,5 1-3 16,-3 2 0-16,0 0-1 15,3 3 0-15,0 0 2 16,3-1 0-16,-3 1 0 0,0 3 0 16,0 2 0-1,0 0 0-15,0 3 0 0,0-1 0 16,3 1 0-16,0-5 2 16,0-6-3-16,3-3 0 15,0 1 1-15,0 2 0 16,0 0 0-16,0 3 2 15,3 2-1-15,0 6-1 16,0 0-2-16,0-3 1 16,0 3 1-16,3 0 0 15,0-6 0-15,3 3 2 16,0 0-1-16,3 3-1 16,-3-11-2-16,3 0 1 15,2 0 1-15,-2 1 2 16,3-4-1-16,0 3-1 0,3 0 1 15,3 1-1-15,3-1 2 16,5-3 1-16,7 1-4 16,-3-3 1-16,0-3-2 15,-1-2 0-15,4-4 4 16,0-1 1-16,0-4-1 16,-4-2 1-16,1-5-2 15,0-5-1-15,-1-4 1 16,1-2 1-16,0-2-1 15,0-1-1-15,-4 1 3 16,-5-1 0-16,0-4-4 0,-6-1 1 16,0 0 0-1,-3-3 0-15,-3-2 0 0,0-2 2 16,-1-6-1-16,1 2-1 16,6-2 1-16,-3-3-1 15,3 3 0-15,0 0 0 16,0 8 2-16,2 0 1 15,4 3-1-15,-3-3-2 16,3 2-4-16,6-2 0 16,2 5 2-16,7-2 1 15,0 2 1-15,-3 0 0 16,2 8 0-16,4 0 2 0,3 6-3 16,-1-3 0-16,1 2 1 15,5 3 0 1,7 0 0-16,0 3 0 0,-4 2 0 15,7 1 2-15,-7 2-1 16,1-3 2-16,-1 0-4 16,4 3 0-16,3 0-1 15,-4 0 0-15,-8 0 4 16,-1 3 3-16,-2 0-2 16,0-1-2-16,2 1 2 15,-5-3 0-15,0 0-1 16,5 2-2-16,7-2 3 15,-4 0 0-15,-2 3-4 16,-3 2-1-16,2 1 3 16,1-1 1-16,0 0-3 15,-4 1 1-15,7-1 2 0,5 0 3 16,4 3-2-16,-4-3-2 16,1 1 0-16,3-6 1 15,-1 2-1-15,7-7 2 16,-1 8-2-16,0-9-1 15,-5 4 1-15,0-1-1 16,2 3 0-16,1-3 0 16,-1 3 2-16,4-2 1 15,2 2-1-15,-5 2-2 16,2 1 1-16,0 0 1 16,-2-6-3-16,-3 0 0 0,2 1 1 15,1-4 2 1,-4 6-1-16,-2-2 2 0,-1 2-4 15,1 0 0-15,-1 0 1 16,4-5 0-16,5 2 0 16,1 6 0-16,-4-1 0 15,1 3 0-15,-1 1 0 16,4-1 0-16,-1-5-3 16,4 0 2-16,-4 8 1 15,-5-3 2-15,-4 1-1 16,1-9-1-16,-4 3 1 15,4 0 1-15,0 0-1 16,5-5-1-16,-2 7 1 16,-7 1-1-16,1 0-3 15,-1-3 2-15,-2 0 1 16,0 0 2-16,-4 5-1 0,1-2 2 16,2 2-4-16,4-3 0 15,-6 1 1-15,-1-3 2 16,1 5-3-16,-1-5-2 15,-2 6 4-15,6-6 3 16,-7 0-3-16,1 0-1 16,0 0-2-16,-1-3 0 15,1 3 2-15,-9-3 2 16,2 1-1-16,-2-4 2 16,0 4-4-16,0-3-2 15,-7-1 4-15,7-4 3 16,-3-4-1-16,-3 1-2 0,-1-3 2 15,-2-2 0-15,-3-3-4 16,0-3 1-16,-6-3 0 16,-1 1 0-16,-2-3 2 15,-3 0 1-15,0 0-1 16,0-1-2-16,0 1-2 16,0 0 1-16,3-13 3 15,-3 2 1-15,-3 1-4 16,-1 2 1-16,1-1 0 15,0 4 2-15,-3 2-3 16,0 3 0-16,-3 0 1 16,0 3 0-16,0-1 0 15,0 1 0-15,-3 2 0 0,0-5 0 16,0-3-3 0,0 0 2-16,0-2 3 0,0 0 1 15,0 2-4-15,-3 0-1 16,0 0 1-16,3 6 2 15,-3 2-2-15,0 3 0 16,0 0 1-16,0-3 0 16,-3 0 0-16,0 3 2 15,0 0-3-15,-2 0 0 16,-1-1 1-16,0 1 0 16,-3-8 2-16,-6 5 1 15,3-2-4-15,-3 2 1 0,-3 0-2 16,0 0 0-1,1 1 2-15,-4-1 2 0,-3 3-3 16,6 2 0-16,-3 3 1 16,1 0 2-16,-4 3-3 15,-3 0 0-15,3 2-1 16,0-2-2-16,-2-3 7 16,-7 3 3-16,-6 0-6 15,1 0-1-15,2 2 0 16,-3 0 0-16,1 3 1 15,-4 0 0-15,0 1-3 16,1-1 2-16,-13 0 1 16,-8 2 0-16,2 4 0 15,-2 2 2-15,-7 0-3 16,4 0 0-16,-16 5 1 16,-2 0 2-16,0 3-3 0,-4 0-2 15,16-3 4-15,-3 3 3 16,-4 3-3-16,4 0-1 15,2-3-2 1,4-1-2-16,3 1-4 0,8 0 0 16,-2 0-20-16,2 3-9 15,15-1-47-15,13 6-21 16,11 0-22 0</inkml:trace>
  <inkml:trace contextRef="#ctx0" brushRef="#br2" timeOffset="63623.8687">7181 12605 144 0,'-6'5'55'0,"6"-2"-30"0,-3 2-7 16,3-5 20-16,0 3 7 15,0-3 6-15,0 0-11 16,0 0-2-16,0 0-21 16,0-3 1-16,-3 0 0 0,0-2-4 15,3 0 2-15,0-3-7 16,0 0-1-16,3-3-4 16,3 1-1-16,3-11-3 15,3-1-1-15,6-1 3 16,3-4 3-16,6 1-4 15,5-6-3-15,7 0-2 0,3 3 3 16,8 0-5-16,4 2 0 16,0 9 3-16,-1 5 1 15,4 10-1-15,-4 3 2 16,1 11 3 0,-4 2 1-16,-5 8 1 0,-3-2 2 15,-9-1-3-15,-7 1-2 16,-2-3 8-16,-3-3 6 15,-6-3-7-15,-3 1-2 16,0-3-4-16,-3 0-2 16,-3-3 3-16,-1 0 0 15,-5-5 1-15,0 0 0 0,0 0-13 16,0 0-7-16,3-2-18 16,-3-4-8-1,0-2-18-15,0 1-5 16,3-1-7-16,-3-3-3 0,3 0-9 15</inkml:trace>
  <inkml:trace contextRef="#ctx0" brushRef="#br2" timeOffset="63895.2111">8068 12256 192 0,'-3'-19'71'0,"3"16"-38"0,-3 3-19 16,3 0 22-16,0 0-11 16,0 0-3-16,0 0-17 15,0 6-5 1,6 15 5-16,3 3 4 0,0 2-7 0,3 1 0 15,0-1 2 1,0 0 2-16,-3 1 2 0,0-6 0 16,-3-2 7-16,-6-4 2 15,-6 1 0-15,-6-2 0 16,-3-4-7-16,0 1-2 16,-6-3 0-16,-3-3 0 15,4 0-4-15,-1-2-1 16,3 0-3-16,3-3-1 15,3 0-32-15,3 0-15 16,9 0-93 0</inkml:trace>
  <inkml:trace contextRef="#ctx0" brushRef="#br2" timeOffset="67882.6749">7818 11798 156 0,'0'2'57'0,"3"1"-30"0,0 8-18 0,-3 5 16 15,0 7 1-15,0 4 2 0,0 2-11 16,0 3-3-16,0-1-8 16,0-1-2-16,0-1 0 0,3 0-2 15,0 0 1-15,-3-3 0 16,3-2 1-16,0-5-5 16,-3-4 1-16,0-4-18 15,0-3-52 1,-9-5-50-1,0-1 19-15</inkml:trace>
  <inkml:trace contextRef="#ctx0" brushRef="#br2" timeOffset="68083.0675">7711 12076 168 0,'-9'-8'63'0,"6"0"-34"0,3 8-25 0,3-3 15 16,0 0 2-16,3 1 2 15,3-1-4-15,3-2-1 16,3 0-10-16,0-1-3 0,6 4-1 16,5-1-2-16,-2 0-2 15,3 1 3-15,-3-1 0 16,0 0-37-16,-1 3-16 16,-5 0-48-1</inkml:trace>
  <inkml:trace contextRef="#ctx0" brushRef="#br2" timeOffset="68488.448">7970 12044 144 0,'0'13'55'0,"0"-5"-30"0,3 3-14 16,0-3 18-16,0-1-8 16,0 1-2-16,0 3-7 15,0 0 0-15,0-3-7 16,0-1-3-16,0-1 1 0,0-1-2 16,-3-5-1-16,0 0 16 15,0 0 6-15,0-3-8 16,-3-2-5-16,6 0-6 0,0-3-3 15,0-3 1 1,0 1 1-16,3 2-3 0,0-3 0 16,0 3 1-16,3-2 0 15,0-1-3-15,2 3 2 16,1 3 1-16,3 0 0 16,0 2-14-16,0 0-3 15,0 1-15-15,-3-1-8 16,0 3-51-1</inkml:trace>
  <inkml:trace contextRef="#ctx0" brushRef="#br2" timeOffset="68866.1633">8199 12025 160 0,'-3'14'60'0,"3"-9"-32"15,0 5-20-15,0-4 18 0,0 2-9 16,3 2-2-16,3 1-6 15,0-1-1-15,0 1-5 16,3 0-2-16,0-3 2 0,0-3 0 16,0-3 3-16,3-2-3 15,-3-2-2-15,3-3 0 16,-3-3-1-16,-1 0-5 16,-2-3-1-16,0 0 0 15,-3-2 2-15,0 0 2 0,0 0 1 16,0 2 1-16,-3 3 2 15,0 0-3-15,3 6 0 16,0-1-1 0,0 8-2-16,3 1 7 0,0-1 3 15,0 3-3-15,3 0 0 16,0 0-1-16,0 0 1 16,0 0-2-16,0 0 2 15,0-1-20-15,3-1-8 16,-1-1-64-1</inkml:trace>
  <inkml:trace contextRef="#ctx0" brushRef="#br2" timeOffset="69267.0515">8554 12002 184 0,'0'0'71'0,"5"2"-38"0,4 3-36 16,0-2 11-16,-3 2 5 15,3-5 6-15,0 6-6 16,0-6 0-16,3-3-7 16,0 0-4-16,0-2 1 0,-3 0 0 15,0-3 1-15,-3 0-2 16,0 0-2-16,-3 0 1 16,-3 0-1-16,-3 0-5 15,-3 3 1-15,-6 0-3 16,-3-1 0-16,-3 4 4 0,0 4 1 15,-3 4-1 1,0 2 2-16,4 2-1 16,2 6 0-16,0 0 2 0,3 0 0 15,3-3 6-15,3 3 4 16,3 0 1-16,6 0 1 16,6-1 0-16,6-1 2 15,9-4-7-15,2-2-2 16,4-2-3-16,0-4 1 15,3-2-42-15,-7-2-16 16,1 2-49 0</inkml:trace>
  <inkml:trace contextRef="#ctx0" brushRef="#br3" timeOffset="95629.6735">7544 14243 104 0,'12'-3'38'0,"-9"0"-20"0,-3 3-4 0,0 0 15 15,0 0 6-15,0 0 3 16,0 0-7-16,0 0-4 15,0-2-15-15,0-1 3 0,-6 0 3 16,0 1-4-16,-2-1 2 16,-1 0-3-16,-3-2 0 15,-3 2-5-15,-3-2 0 16,-3 2-1-16,-9-2 1 16,1 3-2-16,-1-1-1 15,-3 3-3-15,0-3-2 16,1 3 1-16,2 3 1 15,0 0 1-15,3 2 1 16,-3 3-2-16,7 0 1 0,-1 0-2 16,0 2-1-16,3 1 1 15,3-1-1-15,0 4 0 16,1 2 0-16,-1 5-3 16,3 8 2-16,0 3 1 15,3 2 0-15,3 6 0 16,0-3 0-16,3-3-3 15,0-2 2-15,-3-3 1 16,0 3 0-16,1-3 0 16,-1-5 2-16,0-3-1 15,0-3 2-15,0-2-2 16,-3 0 2-16,0-3 2 16,0 0 2-16,0 1-3 15,-3-4-3-15,0 1 0 0,1-1 1 16,-1-2-1-16,0 0-1 15,3 0 3 1,-3 0 2-16,-3-3 0 0,3 1 2 16,-3-4-2-16,1 1 2 15,-1 0-4-15,0-1 0 16,0-2 3 0,0 0 1-16,-3 0-3 0,0 0-3 15,1 0 0-15,-1 0 1 16,0 0-1-16,0 0-1 15,0-2 3-15,0-1 0 16,-2 3-4-16,-1-3 1 16,0 1 0-16,3 2 0 0,0 0 2 15,0 0 1-15,-2-3-1 16,2 3-2-16,-3-3 1 16,3 1-1-16,0-1 0 15,1 1 0-15,-1-1 0 16,-3 0 2-16,0 1-1 15,0-1 2-15,0 0-2 16,1 1-1-16,-4 2-2 16,0 0 1-16,0 0 1 15,0 0 2-15,1 0-1 16,2 0 2-16,0 0-4 16,-3 0-2-16,0 0 2 15,1 0 0-15,-1 0 1 16,-9 0 0-16,0 0 0 15,4 0 2-15,2 0-3 0,0 2 0 16,-3 1-1-16,4 0 0 16,-1-1 4-16,-3 4 1 15,6-1-1-15,4 0-2 16,-1 0-2-16,-3 1-1 16,0-4 4-16,0 1 1 15,-2 0 0-15,2-1-2 16,-3 1 1-16,0 0-1 15,3 2-3-15,1 0 2 16,-1 0 1-16,-3 1 0 0,0-1 0 16,4 0 0-16,-1 1 2 15,3-1 1 1,3 0-4-16,-3 1 1 0,-2-1 0 16,2 0 2-16,0 3-3 15,0 0-2-15,0 0 4 16,0-3 1-16,1 6-3 15,2-1 1-15,-3 1 0 16,3-3 2-16,0 0-3 16,4 0-2-16,-4 0 2 15,0 0 2-15,0 0-2 16,0 0-2-16,0 2 2 16,3 1 2-16,1-1 0 15,-1 1-1-15,3-1 1 0,0 1 1 16,0 0-3-16,-3 4-2 15,0-1 2 1,1-1 2-16,-1 0 0 0,3 0 2 16,0 1-4-16,0-1 0 15,0 0 1-15,0 0 0 16,0 3-5-16,0 3 1 16,1-1 4-16,-1-2 2 15,3 0-3-15,0 0 1 16,0 2-2-16,0 4 0 15,0-1 2-15,0 0 2 16,0-3-1-16,0 1-1 16,1 2 1-16,-1-2 1 0,0 4-1 15,-3-7-1-15,3 8-2 16,0-5 1-16,0-1-1 16,0 3 0-16,0 0 2 15,3 3 2-15,0 0-1 16,1 3-1-16,-1-4-2 15,3 1-1-15,0 8 2 16,0-3 0-16,3 0 1 16,0-2 2-16,0-4-3 15,0 4 0-15,-3-3 3 16,3 2 1-16,0-5-1 16,0 3-2-16,0-3 1 15,0 3 1-15,0 0-3 0,-6 2 0 16,3 1 1-1,0-1 0-15,0-2 0 0,3 0 0 16,0 0-3-16,3 2 0 16,0-2 4-16,0 0 1 15,0 0-3-15,0-1-1 16,3-1 1-16,0 1 0 16,3 4 1-16,-3-6 0 15,3-2 0-15,0-1 0 16,0 1-3-16,0-4 2 15,3 9 1-15,3-3 0 16,3 1 0-16,3-4 0 16,2 6-3-16,7-8 0 15,3 2 4-15,0-4 1 0,2-1-3 16,4-3 1 0,3 1 2-16,-3-6 1 15,2 6-4-15,-2-9 1 0,0-4-2 16,-1-1 0-16,4 1 2 15,3-4 2-15,-3-2-1 16,-4-2 2-16,1-3 0 16,0-9 1-16,-1 4-2 15,4-3-2-15,-6-3-2 16,0 3-1-16,-4 0 4 16,-2-6 1-16,0 3 0 15,0-2-2-15,-1 2 1 16,1-2-1-16,0-9 2 0,3 1 3 15,0 2-4 1,-1 0-1-16,1-2 0 16,3-3 0-16,3 8-3 0,-1 0 0 15,1 2 4-15,-3 6 1 16,5-3 0-16,7-2-2 16,6 2-2-16,-1 3-1 15,10 0 2-15,-1 2 0 16,-2 3 1-16,-3-2 2 15,-1 4-3-15,7 1 0 16,-1 3-1-16,-2-1-2 16,2-2 5-16,-2 2 1 15,2 3 0-15,-5-2-2 16,-1 2-2-16,4 0-1 0,3 2 4 16,-7 1 1-16,4 5 0 15,-1-2-2-15,-2 4 1 16,-4-2-1-16,1 5 0 15,3-2 0-15,2 0 0 16,-2-3 0-16,-1 2-3 16,1 4 2-16,-1 2 1 15,1-3 0-15,-3 0-3 16,-1-2 2-16,7 0 1 16,-1-1 2-16,1 1-1 15,-1-1 2-15,1 4-4 16,3-4 0-16,-7-2 1 15,4 6 2-15,5-4-3 16,-2 1-2-16,5 0 4 16,-5 5 1-16,2-3-3 0,-2-5 1 15,-1 5 0-15,7 0 0 16,-4-2 2-16,4 5 1 16,-1-3-1-16,1 1 1 15,-4-4-4-15,1 1-2 16,2 2 4-16,1-2 1 15,5 2-3-15,-5 0 1 16,-1 1 0-16,-5-6 0 16,-4 2 0-16,4 1 2 15,2 0-1-15,-5-1-1 0,5 4 1 16,-2-1-1 0,-1-2 0-16,-2-3 2 0,-3 0-1 15,5 0-1-15,-2 0 3 16,-1 0 2-16,1 0-2 15,-4 0-2-15,-2 0-3 16,-3 0 1-16,-4-6 3 16,-5 4 1-16,3-4-4 15,2 6-1-15,1-2 1 16,-3-1 2-16,2 3 0 16,-5 0-1-16,3 0 3 15,-1-3 0-15,7 1-1 16,-9-4 1-16,-4 4-2 15,4-4-1-15,0 4 1 16,-1-6-1-16,1 3 0 16,-3-1 0-16,2 1 0 0,-5-3 0 15,0 5 0-15,0-2 0 16,-1-3 0-16,4-2 0 16,-3 7 0-16,-3-10 2 15,-1 0 1-15,1-3 3 16,0 0-5-16,0 0-1 15,-1 0 0-15,1-2 2 16,-6-4-1-16,0-1-1 16,0-4 3-16,-6 6 2 15,-1-3-2-15,1 0-2 0,0-5 0 16,-3 0-1 0,-3-3 0-16,0 1 2 0,-3-6-1 15,3 2 2-15,0 1-4 16,-4-1-2-16,1 4 2 15,0-1 2-15,-6 3 0 16,3 0 2-16,-3 5-4 16,0 0 0-16,0-2 1 15,-3-4 2-15,3 4-1 16,-3-3-1-16,3 0-2 16,-3-8 1-16,0 0 3 15,0 5 3-15,3 3-7 16,-3 0 0-16,-3 0 0 15,3 0 3-15,-3 5-2 16,0 0 0-16,0 0 1 16,-3-5 0-16,0 3 0 0,-3-4 2 15,0 1-1-15,1 0-1 16,-1 3 3-16,-3-6 2 16,3 0-4-16,-6 3-1 15,0 3-2-15,0 2 0 16,3 3 2-16,-3 2 2 15,0 1-1-15,-2 2-1 16,-1 0 1-16,-6 3 1 16,0-1-3-16,0 4-2 15,0 2 2-15,4 0 0 16,-10-3 1-16,3 3 2 0,3 1-1 16,-3 1 2-16,1-2-4 15,-4 0-2-15,-3 6 2 16,0-1 2-16,-2-5 0 15,-7 6-1-15,0-4-2 16,1 4 1-16,2-6-1 16,0 8 0-16,1-6 2 15,-4 6 2-15,-3-2-1 16,4-4 2-16,-7 4-2 16,-3-1-1-16,1 0-2 15,2 3 1-15,1 0 1 16,2 3 0-16,-3-3 0 15,1 0 2-15,-4-3-1 16,3 1-1-16,-2 2 1 0,-1 0-1 16,1-3-3-16,5 1 2 15,-3 4 1-15,7 1 2 16,-4-3-1-16,-3 0 2 16,7-3-4-16,-1 3 0 15,0 0 1-15,-2 5 0 16,-4-5 0-16,3 6 0 15,7-6 0-15,-4 5 0 16,3 0 0-16,-2 1 0 16,-4-6 0-16,6 5 0 15,1-2 0-15,-4-3 0 16,0 2 0-16,1 1 0 0,-1 0 0 16,6-1 2-1,-2-2-3-15,5 0 0 0,-3 0 1 16,0 0 2-16,4 0-3 15,-1 0 0-15,0 3 1 16,0-3 0-16,1 0-3 16,-4 0 2-16,0 0 1 15,1 0 2-15,2 2-1 16,3 1-1-16,3-3 1 16,0 0 1-16,-2 0-3 15,-1 0 0-15,-3-3-1 16,0 3-2-16,4 3 5 15,2-3 1-15,0 0-3 16,0 0 1-16,-5 0-2 16,2 0 0-16,0 0 4 15,3 3 1-15,0-1-1 0,4 1 1 16,5-3-7 0,0 0-1-16,-3 0-7 0,3 3 0 15,0-1-7-15,3 4-3 16,1 2-37-16,2 2-16 15,3 9-71 1</inkml:trace>
  <inkml:trace contextRef="#ctx0" brushRef="#br3" timeOffset="103497.8092">5428 12986 116 0,'0'0'44'0,"0"0"-24"0,-3 0-6 16,3 0 17-16,-3 0-4 15,0 0 1-15,0 0-4 0,-3 0-3 16,0 0-11-16,-3 0-4 16,0 0 0-16,1 0-3 0,-1 0 0 15,-3 0-1-15,3 0 1 16,-3 0 0-16,0 0 1 15,-3 2 0-15,0 1 2 16,0 0 1-16,0-1 1 16,-2 1-4-16,-1 0-1 15,0-1 3 1,-3 1 1-16,3 0-3 0,0-1-3 16,0 1 2-16,1 0 2 15,-1-1 0-15,-3 1 0 16,-3-1-3-16,0 1-2 0,-3 0 3 15,1 2 0-15,2 0-1 16,0 1-2-16,3-1 1 16,-3 0-1-16,1 0 2 15,-1 1 3-15,0-1-4 16,0-2-1-16,-3-1-2 16,4 1 0-16,2 0 2 15,0 2 2-15,-3 0-1 16,0 1 2-16,-6-1-2 15,1 0-1-15,-1 0-2 16,-6 3 1-16,3-2 1 16,4-1 2-16,2 3-1 15,-3 0 2-15,3 0-4 16,1 0-2-16,-1 0 2 16,0-3 2-16,0 3 0 0,3 0-1 15,4 0 1-15,-1 0 1 16,0-3-3-16,-3 3 0 15,-3 0 1-15,1 2 2 16,-4 1-1-16,3 0 2 16,0-1-4-16,3 3 0 15,4 1 1-15,-1-1 0 16,-3 0 0-16,0 0 0 16,0-2-3-16,3-1 2 15,-5-2 1-15,2 0 0 16,0 3 0-16,3 0 0 15,0-1 0-15,0 3 0 16,-2 1 0-16,-1 4 2 0,-3 3-1 16,0 3-1-1,0 0-2-15,1 0 1 0,2 7 1 16,6-1 0-16,0-4 2 16,3 0 1-16,-3 4-4 15,4-7 1-15,2-1 0 16,0 1 0-16,0-4 2 15,-3-1 3-15,0 1-2 16,0-1-2-16,0-2 0 16,3 3 1-16,0-1-1 15,1 4-1-15,-1-1 1 0,0 2 1 16,0-1-1-16,3-1-1 16,0 3 1-16,0 5-1 15,0 0 0-15,3-5 0 16,-3-3 0-16,3 3 2 15,-3-3-1-15,3 0 2 16,0-3-2-16,-2 1 2 16,2-3-2-16,0-3-1 15,0-2 1-15,0-1 1 16,0 4-1-16,3-1-1 16,0 3 1-16,-3 2-1 15,0 3-3-15,3 0 2 16,0 1 3-16,0-4 1 15,0 1-4-15,0-3 1 16,3-3 2-16,0 3 3 16,0 0-2-16,0 2-2 0,0-2-3 15,0 0 1-15,0 0 1 16,3 0 0-16,0-1 0 16,0 1 0-16,0-2 0 15,0-1 0-15,3 0 0 16,-3 3 2-16,3 0-1 15,0-3-1-15,0-2 3 16,0-1 0-16,0 1-4 16,0-1-1-16,2 1 1 15,1-1 2-15,0 4-2 16,0-1 0-16,0 0 3 16,3 3 1-16,0 0-1 15,0 2-2-15,3 1 1 0,3-3-1 16,0 0 0-16,-1-3 0 15,1 0 0-15,0 0 2 16,0 6-1-16,-3-3-1 16,0 0 1-16,3-6-1 15,-1 1 0-15,4 2 0 16,0 0 0-16,6-2 0 16,-3 5 0-16,3-6 0 15,-4 1 0-15,4-1 2 16,-9 4-1-16,6-1-1 15,3 0 1-15,-4-5-1 0,1 0 0 16,0-3 0-16,-3 1 0 16,0-1 2-16,0 0-1 15,-1 1-1-15,-5-4 1 16,0 1 1-16,-3-1-3 16,0-2 0-16,0 0-1 15,-3 0 0-15,0 0 2 16,-3 0 0-16,0 0 2 15,0 0 1-15,-6 0-4 16,0 0-1-16,0-5-2 16,-3-5 3-1,0-1 2-15,-3-2 0 16,0 0-1-16,-3 2 1 16,0-5 1-16,-3 3-3 0,0 0-2 15,-3-1 4 1,6 1 1-16,0 5 0 0,3 3-2 15,3 2-2-15,3 1-1 16,3 7-1-16,6 3 3 16,0 8 0-16,3 2 1 15,6 3 0-15,3-2 0 16,0-1-3-16,2 1 2 16,4 0 1-16,0-1 0 15,-3 1 0-15,-3-1 2 16,-3-2-1-16,-7-3 2 15,-2-2 0-15,-3-3 1 0,-6-3 2 16,-9 0 3-16,-8 1-4 16,-7-4-1-16,-6 1-2 15,3 2-2-15,3 0 3 16,4 3 0-16,2 0-10 16,-3 0-5-16,6 3-38 15,3 2-15-15,6 0-29 16,12 8-50-1,3-7 37-15</inkml:trace>
  <inkml:trace contextRef="#ctx0" brushRef="#br3" timeOffset="105840.8341">3208 13324 80 0,'0'-2'30'0,"0"2"-16"0,3-3-10 0,-3 3 8 15,0 0 15-15,3 0 9 16,0-3-1-16,-3 1 0 15,0 2-14-15,0 0-3 16,0 0-10-16,0 0 1 0,-3 0 4 16,0 2-3-16,-3 1 2 15,0 2-3-15,0 1 0 16,0 4-5-16,-3 1-3 16,6-1 0-16,-6 6-1 0,6 8 2 15,3 5 3-15,3 3-2 16,6 0-2-16,-3-6 0 15,6 1-1-15,0 2 0 16,0-3 2-16,-1-5-1 16,-2-5 2-16,3-2-7 15,-3-4 1-15,-3-2-17 16,0 0-4-16,0 0-21 16,-9-5-66-1</inkml:trace>
  <inkml:trace contextRef="#ctx0" brushRef="#br3" timeOffset="106067.5024">3103 13613 208 0,'-11'-13'79'0,"11"13"-42"0,-3 0-30 0,3 0 18 16,0 0-7-16,0 0 0 15,6 0-13 1,2 0-5-16,4-3 0 0,3-2-1 0,3-6 3 15,3 0 5-15,-3 1 4 16,6-3-20-16,-1 2-5 16,-2 1-18-16,0-1-8 15,0 0-20 1,-3 3-47-16,-3 0 20 16</inkml:trace>
  <inkml:trace contextRef="#ctx0" brushRef="#br3" timeOffset="106485.5409">3404 13430 164 0,'-3'-2'63'0,"3"2"-34"0,0-3-21 16,0 3 16-16,-3 3-8 16,-3-1-1-16,0 4-9 15,3 1-2-15,-3 7-2 16,0 2-2-16,0 2 3 0,0 1-4 16,6-1-2-16,0 1 4 15,6-1 1-15,0-2-3 16,0-5 1-16,3-3 2 15,0-8 3-15,0-3 0 16,0-2 0-16,-3-3-3 16,3-3-2-16,-3-2 1 15,0 0-1-15,-6-3 0 0,0 0 2 16,0 3-1-16,-3 2 2 16,3 1-4-16,-3 2 0 15,3 2-1-15,0 1 0 16,0 2 2-16,6 3 0 15,-3 3 0-15,3 2 0 16,0 1 0-16,0-1 2 16,0 3-1-16,3-3 2 15,-1 0-2-15,-2-2 2 16,0 0-15-16,0-3-5 16,0 0-15-16,0-3-8 15,-3 0-22-15,0-2-29 16,-3 0 29-16</inkml:trace>
  <inkml:trace contextRef="#ctx0" brushRef="#br3" timeOffset="106744.2363">3461 13256 148 0,'-3'-14'55'0,"3"9"-30"0,0 0-18 15,0 5 15-15,0 0-4 16,0 0 1-16,0 0-8 15,0 0-4 1,6 13 2-16,0 3 2 0,0 2 2 16,2 4 3-16,4-1-7 0,0-3-3 15,3-2-3-15,0 0 0 16,0 0-2-16,0-3-1 16,-3 0-4-16,0-2 0 15,-3-3-36-15,-1-3-15 16,-2 0-36-1</inkml:trace>
  <inkml:trace contextRef="#ctx0" brushRef="#br3" timeOffset="107107.6423">3687 13250 136 0,'-3'-8'52'0,"3"6"-28"0,-3 2-6 16,3 0 18-16,-3 0-7 16,-3 5-2-16,0 0-13 15,-3 3-4-15,3 0-6 16,-3 0-3-16,3 0 2 0,3 0-4 16,6-3 0-16,3 1 3 15,3-1 1-15,3 0-1 16,0 0 1-16,0 3-2 15,-3-2-1-15,-3-1 7 16,-3 0 5-16,-3 3 0 16,-3 0 3-16,-3 0-6 15,-3 0-3-15,-3-3-6 16,3 1-2-16,0-1-24 0,3-2-7 16,-3-3-46-1,6 0-47-15,6 0 35 16</inkml:trace>
  <inkml:trace contextRef="#ctx0" brushRef="#br3" timeOffset="107566.1809">3800 13237 160 0,'-3'0'63'0,"3"0"-34"0,3 0-21 0,-3 0 16 0,0 0-3 15,3 3-1 1,3-3-6-16,-3 0-4 0,3-3-5 16,3 0-4-16,0-2 2 0,0 0-2 15,0-6-1-15,5 3 3 16,-2-2 0-16,0-1-1 16,-3 1 1-16,0-1-2 15,-3 0-1-15,-6 1 1 16,0 2-1-16,0 0 0 15,-6 0 2-15,-3 3-1 16,0 2-1-16,0 3 1 16,-3 3-1-16,-2 5 2 15,-1 0 1-15,0 2-1 0,3 1-2 16,3 2 5-16,3 3 4 16,0 0 1-16,3 0 2 15,6 5 2-15,3-5 4 16,6-3-6-16,3-2-2 15,3-6-5-15,5-5-2 16,1-3-1-16,3-5 1 16,3-2-13-16,0-9-3 15,-1-2-58-15,-2 2-23 16,-12 1-14 0</inkml:trace>
  <inkml:trace contextRef="#ctx0" brushRef="#br4" timeOffset="120837.6185">4374 11716 140 0,'0'-3'55'0,"12"3"-30"0,-6 0-18 16,-6 0 15-16,0 0 9 15,0 0 8-15,3-3-8 16,0 1-1-16,-3-1-17 16,0-2 1-16,-3 0 2 0,3-1-6 15,-6 1-1-15,3 0-3 16,-9-3 1-1,-2-3-4-15,-1-5 0 16,-3 0 1-16,0 1-2 16,-3-1 1-16,0 0 0 0,-3-3 1 15,-2 1-2 1,-4-1-2-16,-3 3 3 0,-3-5 0 16,1 5-4-16,2-5-1 15,-3 5 3-15,1 0 1 16,-1 3 0-16,0 0 1 15,-3-3-2-15,1 6-1 16,-1-1-2-16,-3 0 1 16,1 3 3-16,-1 0 1 15,0 3-4-15,4 0 1 16,2 2 0-16,-6 1 2 16,4-1-3-16,2 3 0 15,0 0 1-15,0 3 0 16,-2 2 0-16,-1 3 0 15,-3 0-3-15,1 0 2 0,2 8 1 16,3 2 0-16,1 3 0 16,-4-2 2-16,3 2-3 15,0 0 0-15,-2 0 1 16,2 3 0-16,0 0-3 16,1-3 2-16,-4 0 3 15,0 3 1-15,3 0-6 16,4 2 0-16,2 3 3 15,-3 3 2-15,3 0-3 16,1 2 1-16,-7-2 0 16,6 2 0-16,-3 1-3 15,4-3 2-15,-1 2 1 16,-3-2 0-16,0 0 0 0,4 2 2 16,-10 3-3-16,9 3 0 15,0 7 1-15,7-2 2 16,-7 0-3-16,3 0 0 15,3 3 1-15,3-6 2 16,-5 0-1-16,5 3 2 16,0 3-4-16,0 0 0 15,0 2 1-15,0-2 0 16,1-3 0-16,2 10 2 16,0-7-1-16,3 2 2 15,-6 3-4-15,3 0 0 16,0 5 1-16,4 0 0 0,-1 1 0 15,3-1 0 1,0-3 0-16,0-2 2 16,3 0-1-16,-3 11-1 0,-3 7 1 15,6-7-1-15,3-6 0 16,-3 11 2-16,3-11-1 16,1 0-1-16,-1-2 1 15,3 2-1-15,3 3 2 16,-6-3 1-16,3-5-4 15,3 8-1-15,-3-9 1 16,3 1 0-16,0 0 1 16,0 3 2-16,0 7-1 0,0-4-1 15,-3 1 1-15,3 4 1 16,-3-6-1-16,0-2 2 16,-3-3-2-16,3 10-1 15,3-2-2-15,0-5-1 16,0 2 4-16,3 3 1 15,3-8-3-15,-6 2 1 16,3 3 0-16,0 6 0 16,0-3 0-16,0 2 0 15,0-2 2-15,3 0 3 16,-6-3-4-16,0-5-1 16,0 8 0-16,3 0 0 15,3-6 0-15,-6 3 2 0,0 1-1 16,0-1-1-1,0-5 1-15,0-6-1 0,0 20 0 16,2-9 0-16,1 0 0 16,3 5 0-16,-6-4 2 15,9-1 3-15,-6-5 0 16,3 2 0-16,6 4-6 16,-3-1-1-16,-6-5 1 15,6 5 2-15,0-8 0 16,-6-2-1-16,3-3 1 15,6 0-1-15,-6 2 0 16,3 6 0-16,0-8 2 16,0 0 1-16,-1-5-4 15,1 2 1-15,0 1 0 16,3-4 2-16,-3 6-3 16,6-5 0-16,0 5 1 15,0-5 0-15,-3 5 0 0,3 0 2 16,-1-6-3-16,1-2-2 15,0-2 2-15,0 4 2 16,0-4 0-16,-3-3-1 16,-3-6 1-16,6 3 1 15,0-8-1-15,2 0-1 16,1-2-2-16,3 0-1 16,0-6 2-16,0 0 0 15,9 0 1-15,-7-5 2 0,10 5-3 16,0 6 0-16,0-11-1 15,-4 10 0-15,1-10 2 16,0 6 0-16,0-9 2 16,2 0 1-16,-2 3-1 15,-3-8 1-15,-3 5-4 16,-3-13 0-16,-1 3 1 16,1 0 0-16,-3 2 0 15,-3 1 2-15,-3-1-3 16,3-2 0-16,-9 5 1 15,0 0 2-15,0 0-1 16,-3 0-1-16,-3 0-6 16,0 0-1-16,3-8-2 15,-3 8 3-15,6-11-1 16,-6 8 0-16,3-2 1 0,0 0 2 16,-3-3-5-16,0 0 1 15,0-3 4-15,0 3 2 16,-3 3 2-16,0-3 0 15,-3-2 0-15,0-1 2 16,-3 0-1-16,0-2 2 16,-3 5 9-16,3-2 4 15,-3 2-1-15,3 2-1 16,0 4-6-16,3-3-3 16,0-1-2-16,3 6-3 15,0 0-2-15,3 0-1 16,0 0-1-16,3 6 0 15,3 1 0-15,6-1 3 0,3 7-2 16,3-5 1-16,0 5 0 16,3-2 0-16,0-3 2 15,2 5 2-15,10-3-3 16,-12-2 0-16,-3 0 3 16,-3-2 1-16,-6 2 1 15,-3 2 0-15,-6-2 0 16,-9 11 0-16,-9-3 2 15,-3-6 1-15,0 3 3 16,-6 1 1-16,3-1-5 16,-2 0-4-16,2 0-1 15,3 0-1-15,0-2-9 16,6-3-4-16,3 0-33 16,9-3-13-16,6 3-4 0,9-10-2 15</inkml:trace>
  <inkml:trace contextRef="#ctx0" brushRef="#br4" timeOffset="123993.1245">1416 12266 160 0,'-21'-18'60'0,"18"18"-32"0,-3-3-13 15,3 3 18-15,-3 0-1 16,0 0 1-16,-3 3-5 16,0-1-3-16,0 6-13 15,-3 5-3-15,0 6-2 0,4 5-3 16,-1 2-3-16,6 6 0 15,3 0-1-15,6 2 2 16,5 6 1-16,7 2-1 16,9-2-2-16,-3-1 1 15,3-1 1-15,3-7-1 0,-7-2-1 16,4-5-8-16,-6-5-3 16,-6-6-21-16,0 0-6 15,-9-5-25 1,-6-8-8-16,0-8-13 15</inkml:trace>
  <inkml:trace contextRef="#ctx0" brushRef="#br4" timeOffset="124193.2743">1300 12687 192 0,'-18'2'71'0,"12"1"-38"0,0 0-23 0,6-3 17 0,0 0-9 15,0 0-3-15,0 0 0 16,6 0 1-1,3-3-9-15,3-2 0 0,3-3 0 0,5-5-3 16,-5-3-3-16,9-3-11 16,3 1-4-16,-3-1-35 15,-1-2-15-15,1 0-31 16</inkml:trace>
  <inkml:trace contextRef="#ctx0" brushRef="#br4" timeOffset="124637.1984">1594 12398 160 0,'-15'8'63'0,"12"-5"-34"0,0 5-36 16,3-3 10-16,-2 3 8 0,-1 5 5 16,0 3 7-16,3 3 3 15,-6 2-13-15,6 3-8 0,0 2-3 16,6 1-2-16,-3-4 2 15,5-4-1-15,10-3-1 16,-6-6 3-16,3-4 0 16,0-6-1-16,-6-8 1 15,3-5-2-15,-3-3-1 16,-6 0 1-16,3-5-1 16,-3-3 0-16,-3 3 0 15,-6 0 0-15,0 5 0 0,-3 2 2 16,0 4 1-16,6 2 7 15,-6 3 4-15,9 2-5 32,0 3-5-32,9 8-3 0,-6 2 0 15,6 1 1-15,0 0-3 16,3-1 0-16,0-2 1 16,-1-3 0-16,4 1-7 15,-3-4-3-15,0 1-16 16,-3-3-9-16,0 0-30 15,-6-5-46 1,3-8 26-16</inkml:trace>
  <inkml:trace contextRef="#ctx0" brushRef="#br4" timeOffset="124909.3128">1585 12097 212 0,'-9'-6'79'0,"9"9"-42"0,3-3-45 0,3 3 12 15,-3 2 9-15,6 3 8 16,3 5 1-16,0 8-1 16,3 3-11-16,6 5-2 0,-3 3 2 15,5 0-6-15,1-3-2 16,0 0 1-16,-3-5 2 15,0-6-20-15,0-2-9 0,-4-5-26 16,-2-6-8-16,-3-2-38 16</inkml:trace>
  <inkml:trace contextRef="#ctx0" brushRef="#br4" timeOffset="125280.0993">1892 12089 224 0,'-30'10'85'0,"30"-4"-46"0,0 4-43 0,0-4 13 15,0 2-3-15,6 2 3 16,-3 1-4-16,9-3-3 15,0 0-1-15,3-1 3 0,3 1 5 16,0-2-3-16,-4 2-1 16,1 0 4-16,-6 2 4 15,-3 3 4-15,-6 1 4 16,0 2-2-16,-9-1-2 16,-3 1-5-16,-5 0-2 15,-4 0-6-15,3-5-1 16,0-3-12-16,3-1-4 15,3-1-29-15,3-4-13 16,0-4-44-16,6-1-46 16,9-7 51-16</inkml:trace>
  <inkml:trace contextRef="#ctx0" brushRef="#br4" timeOffset="125823.0687">2053 12052 208 0,'-3'0'79'0,"6"0"-42"0,0 2-39 0,-3-2 17 15,0 0 2-15,6 0 13 16,3 0-5 0,-1-8-8-16,4 1-6 15,-3-1-4-15,3-3 0 16,-3 0-2-16,-6 1 0 16,3-1-3-16,-3 1-2 15,0-4 3-15,-3 4 0 16,0-1-1-16,-3 3-2 0,-3 0 1 15,0 3-1-15,-3 5-7 16,-6 5-3-16,3 3 3 16,1 6 4-16,-1 1 0 15,0 4-1-15,3 2 3 16,3 0 2-16,3 0 4 16,3 1 4-16,3-1 0 15,3-3 2-15,6-2-2 16,0-5 0-16,2-6 1 15,4-5 1-15,6-8-1 16,-3-2-1-16,9-1-8 16,-9-8 0-16,2 1-19 15,-2-3-5-15,-6 2-51 16,3 3-21-16,-12 3-20 16</inkml:trace>
  <inkml:trace contextRef="#ctx0" brushRef="#br2" timeOffset="152319.8191">22332 12528 144 0,'-3'-8'55'0,"3"-8"-30"0,-6 8-23 16,6 0 12-16,-3 3-1 15,-3-3 3-15,-6 3 4 16,-6 2 2-16,-2-5-11 15,-1 3 2-15,-9 2 1 0,0 1-3 16,0 2 1-16,1 2-9 16,2 6-4-16,3 0 0 15,3 5 0-15,3 1-2 16,3 4 2-16,4 6-1 0,-1 5-2 16,3 5 3-1,0 9 0-15,3-1 1 0,-3 0 0 16,0 6 0-16,-6-6 0 15,3-5 0-15,0-2 0 16,-3-6 6-16,-2 0 4 16,-4-2-1-16,-3-4 0 15,-3 1-5-15,0-3-1 16,-2-2-1-16,-1-1 1 16,0-2 4-16,3-5 6 15,0-1-5-15,1 4-2 16,-4-4-3-16,0 1 0 0,0-3-2 15,1 5-1 1,-1 0 1-16,0-2 1 16,3-1-3-16,1 1 0 0,2 0 1 15,3-4 2-15,-3-1 1 16,3-1 1-16,-3-2 0 16,4-1 0-16,-1 1 0 15,0 0 0-15,0-3-2 16,-3 2 1-16,-3 1 0 15,1-3 1-15,-4 3-5 16,3-1-1-16,-3-2 1 16,-2 0 2-16,-1 0 0 15,0 0 2-15,-3 0-4 16,-2 0 0-16,-1 0-1 0,3-2 0 16,-2 2 4-1,-1-3 1-15,3 3-4 16,-3-3-1-16,1 3 1 0,-4-2 2 15,0-1 0-15,1 0 2 16,-4 1-4-16,3-1-2 16,-2 0 2-16,-1 1 2 15,-2-1 0-15,2-5 2 16,-3-2-4-16,-2 4 0 16,-4 6 1-16,3-5 0 15,1 0 0-15,-1-1 2 16,4-2 3-16,-1 1 4 0,0-1-6 15,-2 2-2-15,-4 1-1 16,7 0 0-16,-10 2 0 16,3 0 0-16,4 3 0 15,-16-2 2-15,7-3-1 16,2 2-1-16,1 0 1 16,2 1 1-16,1-1-3 15,-1 3 0-15,0-3 3 16,4 3 3-16,-7-2-4 15,4-1-1-15,-4 0 0 16,1 3 2-16,2 0-1 16,-6 3-1-16,10-3 1 15,-1 0-1-15,4 0 0 0,-4 0 2 16,3 0-1-16,-2 0-1 16,-1-3 1-16,4 3-1 15,2 0 2-15,-3 0 1 16,1 0-4-16,2-2 1 15,-6-1 0-15,4 0 2 16,-1 1-1-16,-2-1-1 16,-1 0 1-16,0 1 1 15,4 2-3-15,-1 0-2 16,1-3 4-16,-4 1 1 16,0-1-3-16,1 0 1 15,-1 1 2-15,-2-1 1 16,-1 3-4-16,-3 0 1 0,7 0 0 15,-1 3 0-15,1-3 0 16,2 0 2-16,-3 0-1 16,-2 0-1-16,-1 0 1 15,4 2-1-15,-1 1 0 16,3 0 0-16,1-1 0 16,-1-2 2-16,3 0-1 15,-2 3 2-15,-4-1-4 16,-2 1-2-16,5 0 2 15,-3 2 2-15,1 0-2 16,2-2 0-16,4 2 3 16,-4-5 1-16,0 3-4 15,-2 0-1-15,-1-1 1 16,1 1 2-16,2 2-2 16,-3 0 0-16,4 1 3 15,-1-4 1-15,3-2-4 0,1 0-1 16,2 8 1-16,-3-2 2 15,-2-1-2-15,2 0 0 16,3 6 1-16,1-6 2 16,-1 3-1-16,0-3-1 15,4 1 1-15,2 2 1 16,3-3-3-16,1-3 0 16,-1 1 1-16,-3 0 2 15,0 2-1-15,1 0-1 16,-1 1 1-16,0-1-1 15,1 3 0-15,2 0 0 16,-6-3 0-16,3 0 0 0,4 3 0 16,-1-2 0-16,3-1-3 15,0 0 0-15,1 0 2 16,-1 1 0-16,-3-1 3 16,0 0 1-16,4 1-4 15,2-1 1-15,0 6 0 16,0-4 2-16,3 1-3 15,1 0-2-15,2 0 2 16,0 0 0-16,3 0 1 16,0 0 0-16,3 3 0 15,0-1 0-15,1 3 0 16,-1 1 0-16,0 2 0 16,0 2 0-16,3 1 0 15,0-1 2-15,0 1-3 16,0-3 0-16,0 5 1 0,-3 3 2 15,1-1-3-15,-1-1 0 16,0-1-1-16,3 2-2 16,-3-1 5-16,3-1 1 15,0 5 0-15,0-2-2 16,3-3 1-16,0 0-1 16,1 1-3-16,-1 1 2 15,3 1 1-15,0 3 0 16,0-4 2-16,0 1 1 15,0 0-1-15,0 5 1 16,0-5-2-16,3 2-1 0,0-2-2 16,-3 0 1-1,0 3 3-15,3-4 1 0,-3 1-1 16,3-3 1-16,0 1-4 16,-6-4 0-16,3 1 1 15,0-1 2-15,3 1-1 16,-3 2-1-16,0-3-2 15,3 3 1-15,0-2 1 16,1 0 0-16,-1-1 0 16,0 1 0-16,0 7 2 15,3-2 1-15,0 0-4 16,0-1 1-16,3 1-2 16,0 0 0-16,0 3 4 15,2-4 1-15,4 4-1 0,0-3-2 16,3-3-2-16,0 3 1 15,0-1 1-15,0 1 2 16,3 0-1-16,3 0 2 16,3-3-4-16,2-2 0 15,1 4 1-15,3-4 2 16,0 5-1-16,3-6 2 16,-1-2-4-16,1-3 0 15,-3 1 3-15,3-7 3 16,-4 1-7-16,1-5 0 15,0 0 0-15,0-3 1 16,-3-3-2-16,-1-8 0 16,1-7 8-16,-3 2 6 0,0-2-5 15,0-4-3-15,0-1-2 16,-4-1 1-16,-2 0-3 16,0 0 0-16,-3 3 1 15,3-5 2-15,0-4-3 16,3 4 0-16,0-6-1 15,2 0 0-15,-2 1 4 16,6-6 1-16,-3-3-4 16,6 6 1-16,2-1 0 15,-2 3 2-15,0 3-3 16,6 3 0-16,-3 2-1 16,2 3 0-16,1 0 2 15,3 2 2-15,-1 1-3 16,4-1 0-16,0 3 1 0,5-2 0 15,1-1 0 1,-3 3 0-16,2 0-3 0,4 3 2 16,0 5 1-16,-4 0 0 15,1 6 0-15,0-1 0 16,2 3 0-16,1 0 0 16,3 0-3-16,-1 0 2 15,4 0 1-15,-1 0 2 16,4 0-1-16,-4 3-1 15,-2-1 1-15,0-2 1 16,2 0-3-16,-2 0 0 0,2 0 1 16,4 0 2-1,5 0-1-15,-2 0 2 0,-1 0-4 16,7 0 0-16,-7 0 1 16,1-2 2-16,3-1-3 15,-1 3 0-15,1 0 1 16,2 0 2-16,1 0-1 15,-1 0-1-15,0 0 1 16,4 0 1-16,5 0 1 16,1 0 3-16,-10 3-5 15,7-3-1-15,-1 0 0 16,1 0 0-16,-1 2 0 16,-3 1 0-16,1 0 2 15,-4-1 3-15,-2 1-4 16,2 0-3-16,4 2 1 15,-4-2 2-15,1 2-2 0,-4-3 0 16,4 4 3-16,-1-4 1 16,4 4-1-16,2-4-2 15,1 6 1-15,-4-2-1 16,1-4 2-16,5-2 1 16,3 3-4-16,-2-3 1 15,2 8 0-15,1-6 0 16,-7 6 0-16,3-2 0 15,-2-4-3-15,2 1 2 16,4 0 1-16,-7-1 2 0,-2 1-3 16,5 2 0-16,-6 1 3 15,4-4 1 1,2-2-1-16,1 0-2 0,-7 0-2 16,4 0 1-16,-4-2 1 15,1-1 2-15,-1 0-3 16,0 3 0-16,-5 0 1 15,-1 0 2-15,-2-5-1 16,3 0-1-16,-4-1-2 16,4 1 1-16,-4 0 3 15,4 2 1-15,-4 0-4 16,-2 1 1-16,-4-1 2 16,4-5 1-16,-4 3-4 15,4 0 1-15,-3-1-2 16,-4 4 0-16,4-1 2 15,-4 0 0-15,1 3 2 16,-3-5 1-16,5 0-4 0,-2-3 1 16,-1 3 0-16,1-1 0 15,-3 1-3-15,-1-3 2 16,-2 3 3-16,-4-3 1 16,-2 0-1-16,6-13 1 15,-1 5-2-15,-2-5-1 16,0 0-2-16,-1-1 1 15,1-1 5-15,0-1 2 16,-3 0-5-16,-1 0-2 16,-2 0 2-16,-6-7 1 15,2-1 0-15,-5 0-2 16,-3 0 1-16,-6 1 1 16,3-6-1-16,0-3-1 0,2-2 1 15,-5 2 1-15,0 0-3 16,0 0-2-16,-3 3 4 15,0-2 1-15,-3-1-3 16,0 3 1-16,-4 0 0 16,1-3 2-16,-3-2-3 15,-3-3 0-15,-3 0 1 16,0 0 2-16,-3 5-1 16,-6-7-1-16,0-1-2 15,-2 0 1-15,-7-4 1 16,-6-1 2-16,0 8-1 0,3 0-1 15,0 8 1-15,-2 2 1 16,2 6-14-16,3 5-5 16,-3 6-15-16,3 5-6 15,3 7-41-15,-5 12-19 16,-4 4-30 0</inkml:trace>
  <inkml:trace contextRef="#ctx0" brushRef="#br3" timeOffset="160304.8648">15891 14854 132 0,'3'-3'49'0,"0"6"-26"0,-3-3-7 16,0 0 18-16,0 0-3 15,0 0-1-15,-3 0-8 16,-3 0-1-16,-3 0-12 16,-3-3-3-16,0 3 0 0,0-3 3 15,0 3 5-15,-3 0-10 16,-6 0-2-16,1 0-2 16,-1 0 2-16,0 0 3 15,-3 0 2-15,0 0-1 16,-2 0 1-16,-4-2 0 15,6 2 1-15,-3 0-2 16,0 0 1-16,1 0-2 0,-4 2 2 16,0 1-6-16,0 0-1 15,-2 2 2-15,-4 0 1 16,0 1-1 0,0 2-2-16,-2-1 3 0,-1 1 0 15,3 0-1-15,-2 0 1 16,-1 0 0-16,0 5 1 15,1-2 0-15,2 5 0 16,-3-3-2-16,0 0 1 16,4 1-2-16,-4-1-1 15,3 0 1-15,1-2 1 0,2-1-1 16,0 1 2 0,0-1-4-16,1 1 0 15,-1 0 1-15,0-1 2 0,3 1 1 16,1 2 1-16,-4 0-5 15,3-2 1-15,0-1 2 16,1 1 1-16,2 0-1 16,0-1 1-16,-3 3-2 15,3 1-1-15,1 1 1 16,-1 1-1-16,0 3 0 16,-3 2 0-16,1 0 0 15,-1 3 0-15,3 2 0 16,-3 4 0-16,6-1 0 15,-2 0 2-15,2-3-1 0,3 3 2 16,0 3-4 0,3-5 0-16,3 2 1 0,-2 0 0 15,2-3-3-15,0 9 2 16,0-6 1-16,3 2 0 16,0-1 2-1,0 1 3-15,3 1-4 0,-3 0-3 16,3-3 1-16,0 3 2 15,4-1 0-15,-4 4 2 16,6-3-4-16,0 2 0 16,3 3 3-16,0 0 1 15,3 3-1-15,3 5-2 0,2-3-2 16,4 3 1-16,3 3 1 16,3-11 2-16,3 2-1 15,6 4-1-15,0-6 1 16,5 5 1-16,4-8 1 15,0 1 1-15,-1-9-5 16,1-7 1-16,3 5 2 16,0-8 1-16,-4-3-4 15,1-8 1-15,-3-5 0 16,-4 0 0-16,1-3 2 16,3-7 1-16,-6 2-6 15,0-11-2-15,-1 1 2 16,1-3 3-16,0-3 3 15,-3 0 1-15,3-8-2 16,-4 3-2-16,4 0 1 0,0 0 1 16,0-5-1-16,0-6-1 15,-1 3 1-15,1 0-1 16,0 0-3-16,9 2 0 16,-4-2 2-16,4 8 0 15,3 0 1-15,2 3 0 16,1-1 2-16,3 3 1 15,-1 3-4-15,1 5-1 16,0 0 3-16,5 1 1 16,-2 1-5-16,6 4 0 15,2 2 3-15,-2-3 4 0,2 6-1 16,4 0-2 0,2 2 0-16,-2-5-1 0,5 5 2 15,4-2 1-15,2 0-1 16,1 0 1-1,-4-3-4-15,3 5 0 0,4-2 1 16,2-1 2-16,7 1-1 16,-4-8 2-16,6 2-2 15,-8-2 2-15,2 2-2 16,3 4-1-16,-2 1 1 16,-4 1-1-16,7 0 0 15,2-3 0-15,0 5 0 16,3 0 2-16,1 1-1 15,-4-3-1-15,-3 5 1 16,1-3 1-16,5 3-3 0,-6 0 0 16,1 0 3-1,-7 0 1-15,1 0-1 0,2 0-2 16,-3 3-2-16,-2 2 1 16,-7-3 1-16,7 1 0 15,-1 0 0-15,0 5 0 16,4-3-3-16,-4 3 2 15,-2-3 3-15,2-5 1 16,0 5 1-16,-2-5 0 16,-1 3-5-16,-2 5-1 15,-7 0 1-15,-2 0 0 0,8 0 1 16,-5-3 0 0,5 0 0-16,1 1 2 0,2-4-1 15,4-2-1-15,5 6 1 16,0-6-1-16,-2 2 0 15,2-2 0-15,-6 0 0 16,-2-2 2-16,2-4-1 16,-5 6-1-16,-1-10 1 15,-2-1-1-15,2 3 0 16,-5 0 0-16,-4-5 0 16,4 0 2-16,-4 0-1 15,1-1 2-15,-4 1-4 16,1 3 0-16,-1-1 1 15,-2 0 0-15,-6-2 0 16,-1-3 2-16,1-2-1 16,0 5 2-16,-1-3-2 15,-2 3 2-15,-1-9-2 0,1-4-1 16,6 2-2-16,-7 3-1 16,-2-3 4-16,0-2 1 15,5-3 0-15,-2-9 1 16,-3 7 0-16,-4-1 3 15,1 0-1-15,0-2 0 16,-4 5-3-16,-5 0 1 16,3 0-2-16,-9-9 2 15,3 7-2-15,-7-9 2 16,-2 3-2-16,-6-13-1 16,-3-1 3-16,3 4 0 15,-3 2-1-15,-6 3-2 0,0 2 3 16,-3-2 0-16,0 2-4 15,0 3-1-15,0 0 1 16,-6-3 0-16,-3-5 1 16,3 5 0-16,-9 1 0 15,3-1 0-15,0 6 0 16,0 2 0-16,-2 3-3 16,-1 2 2-16,-3 1 1 15,-3 2 0-15,0 6-3 16,0 2 0-16,1 2-1 15,-4 4 3-15,-3-1-2 16,0 3 1-16,3 3 0 16,-2 0 0-16,-1 2 2 0,0-2 0 15,0 2 0-15,-3 0 0 16,4 1-3-16,-1 2 0 16,-3 2-1-1,0 1 3-15,-2 2 0 0,-1 1 1 16,-3 2 0-16,0 5 2 15,1 0-3-15,2 0-2 16,3 1-1-16,-3-1 3 16,7-3 2-16,-4 1 4 15,0 2-4-15,3 3-1 16,-2 0-2-16,-1 0 0 16,-3 2 0-16,3 1-2 15,0-1 5-15,4 9 3 0,-10 2-6 16,3 0 0-16,0 0 2 15,4-2 2-15,-4-1 0 16,6 3-2-16,-3-2-2 16,4-1 1-16,-1-2 1 15,0-3 2-15,-3 0-1 16,1 0 2-16,-4 1-4 16,0-1-2-16,0-3 4 15,-8 1 1-15,2-3 0 16,0 0-2-16,-2-6-2 15,-4 1 1-15,-3-3 1 16,-2 0 2-16,-1-3-1 16,-8 8 2-16,2-2-4 15,3-3 0-15,1-3 1 0,-1 11 2 16,-2-14-3-16,-4 1 0 16,1 8 1-16,-10-6 2 15,10 0-3-15,-4-2 0 16,1 0 1-16,-1-1 2 15,-2 1-3-15,2-1 0 16,-5-2 3-16,-1 0 1 16,-2 0-4-16,-1-7-1 15,-5-1 3-15,6 13 3 16,-10-10-3-16,10 5-3 0,2-6-2 16,1 4 3-16,-1-1 0 15,1 0 3 1,5 1-1-16,-5-1-1 0,2-8-2 15,4 6 1-15,-7-5 1 16,1 2 2-16,0 0-3 16,-1 0 0-16,1 0 3 15,-1 0 3-15,-5-5-4 16,-7 2-3-16,-2 1-2 16,-9 4 3-16,-9-2 0 15,-1 3 3-15,-8 2-1 16,-6 3-1-16,-3 0-2 15,-9 0 1-15,0 3-1 16,3 0-2-16,0-3-26 16,6 2-10-16,-3 6-62 0,12-2-24 15,-9 7 0 1</inkml:trace>
  <inkml:trace contextRef="#ctx0" brushRef="#br4" timeOffset="167949.6546">15742 12544 116 0,'0'-3'44'0,"3"3"-24"0,-3 0-10 16,0 0 14-16,0 0 4 16,3 0 3-16,-3-2-1 15,0-1-1-15,0 0-16 0,0-2 1 16,0 0 0-16,0-3-3 0,-3 0 1 16,-3-3-3-16,0 1 0 15,0-4-1 1,-3 1 0-16,0-3-2 0,-3-2 1 15,-3-1-2-15,1-4 2 16,-4-4-4-16,0 1 0 16,3-6-3-16,-3 0-1 15,0 0 1-15,-3 1 0 16,-5 4 2-16,-4 3 1 16,0 1-1-16,-3-1-2 15,4 0 3-15,2 3 0 16,-3 0-1-16,0-1 1 15,0 1-2-15,-2-3-1 16,-1 1 1-16,6-4-1 16,0 3-3-16,-2 1 2 15,-4-1 1-15,-6-3 2 0,0 3-1 16,4 1 2 0,-1 1-4-16,0 1 0 0,4 3 1 15,-4 2 0-15,3 3 0 16,3-1 0-16,1 4-3 15,-1 2 2-15,0 0 3 16,-3 3 1-16,-2-1-4 16,-4 4-1-16,0-1 1 15,3 3 2-15,1-3 0 16,2 3-1-16,-3 0-2 16,7 0 1-16,-4 0 1 0,3 3 2 15,0 0-3-15,3 2-2 16,1 0 2-16,-1 1 2 15,-3-1 0-15,0 3-1 16,-2 2 1-16,2 1-1 16,-3 2 0-16,6 3 0 15,4 0 0-15,-1 0 2 16,0 0-3-16,0 0 0 16,0 2 1-16,0-2 0 15,1 3-3-15,-1 2 2 16,3-3 1-16,3 1 0 15,0-3-3-15,3-1 2 16,1 1 3-16,2 0 1 0,-3 0-4 16,0 3 1-16,0-3 0 15,-3-1 2-15,0-1-3 16,0 1 0-16,1 4 1 16,-1 0 0-16,0 2 0 15,3 0 2-15,0 3-3 16,3-1-2-16,0 4 2 15,0 5 2-15,-3 7-2 16,4 4 0-16,-7-1 1 16,6-8 2-16,0-2-1 15,3-3-1-15,0 0-2 16,0 3-1-16,0 3 2 0,3-1 0 16,3 0 1-16,0 3 2 15,0 3-3-15,3 0 0 16,-3 5 1-16,3-6 2 15,-3-4-3-15,3-3 0 16,0 2 1-16,0 0 0 16,0 3 2-16,3 0 1 15,-3 0-4-15,3-2-1 16,-3-1 1-16,3 1 0 16,-3 4 1-16,3 1 0 15,0-6 0-15,0-4 2 16,-3-4-3-16,3 3 0 15,-3 3 1-15,3 2 0 16,-3 3 0-16,0 0 2 0,0-2-1 16,3 2 2-16,-3 0-4 15,0 0-2-15,-3 3 2 16,3-6 0-16,0-5 1 16,0 0 0-16,-3 3 0 15,3 2 0-15,0 6 0 16,0 2 0-16,0 3 0 15,0-2 0-15,0-1 0 16,0 0 0-16,0 3 0 16,0-10 2-16,-3-4-1 15,3 1-1-15,0 3 1 16,0 2-1-16,-3 0 0 0,3 2 0 16,-3-2 0-1,0 6 2-15,0-1-1 0,3-2-1 16,-3-3 1-16,0 0-1 15,0-5 0 1,3-1 0-16,0 1 2 0,0 2 1 16,-3 1-4-16,0 2 1 15,0 0 0-15,3 3 2 16,0 2 1-16,-3-5 1 16,3 3-2-16,0-3-2 15,-3-6 1-15,3-4 1 16,-3-1-3-16,-2 6 0 15,-1 3 1-15,0 2 0 0,3 0 0 16,-3 2 2-16,0-2-1 16,0 3 2-16,0 0-4 15,0 2 0-15,3-2 1 16,0-6 2-16,-3 1-1 16,3-1-1-16,0 11 1 15,0-3-1-15,-6 6 0 16,6-6 2-16,0 1-3 15,-3-4 0-15,0-4 3 16,3 7 3-16,0-5-4 16,0-5-1-16,0 5 0 15,3-3 0-15,0 3 0 16,-3-2 0-16,3 4 0 0,-3 1 2 16,0-3-1-16,0-3-1 15,-3-2 1-15,3 5-1 16,1 3 0-16,-1-3 2 15,0 0-3-15,0 3 0 16,0-1 1-16,3-7 2 16,0 13-1-16,0-8 2 15,0-2-4-15,0-1 0 16,0-2 1-16,3 2 2 16,-3 0-3-16,6 1-2 15,-1-3 4-15,4-3 1 16,3 8 0-16,0-3-2 15,3-2 1-15,-3 2 1 16,0-2-1-16,0-5-1 16,3-1 1-16,0-7-1 15,2 2 0-15,4-11 0 0,6 3 0 16,0 1 2-16,3-4-3 16,2 1 0-16,1-6 1 15,0 6 2-15,-3-9-1 16,2 6-1-16,1 3 1 15,0-6-1-15,-3-2-3 16,-4 2 2-16,-2 3 1 16,0-3 2-16,-6 1-1 15,0-4-1-15,0-2-2 16,-4 0 1-16,-2 0 1 0,-3-2 0 16,-3-4 0-1,0 1 0-15,-3-3-5 0,0 3-1 16,-3-8 3-1,-6-1 1-15,0 1 2 0,-3-3 0 16,3 0 2-16,-3 3 1 16,1 0 5-16,-1-6 3 15,0 6-2-15,0 3 0 16,3-1-3-16,3 8-1 16,3-2-6-16,3 0-1 15,3 5-2-15,3 0 0 16,6 8 3-16,5 8 0 15,-2 0-2-15,0-3 2 0,0 0 1 16,0 5 2-16,-3-4-3 16,-3-1-2-16,0 0 4 15,-7-2 1-15,-2-3 2 16,-6 0 0-16,-2 5-2 16,-7 0 1-16,-6 0-2 15,-6 1 2-15,0-4 2 16,-3 3 4-16,4-5-4 15,-1 3-3-15,0-3-4 16,0 0-1-16,3-3-14 16,3 3-6-16,7-3-35 15,16 3-80 1,4-8-24 0,-3-8 57-16</inkml:trace>
  <inkml:trace contextRef="#ctx0" brushRef="#br4" timeOffset="169178.4739">14063 11197 140 0,'-6'-24'55'0,"3"22"-30"0,-3-4-23 15,3-2 14-15,0 1 5 16,-3 1 7-16,0 1-6 15,-3 0-1-15,1 5-12 16,-7 0-1-16,3 8-1 0,0 5-3 16,-3 0-3-16,3 6 0 15,3 4 1-15,3 4 5 16,0 7 4-16,9 9-2 16,-3-1 0-16,3 0-5 15,6-5-1-15,-3 0-3 16,0 0-1-16,0-5 1 0,0-8 0 15,-3-6-9 1,0-2-2-16,0-2-16 16,-3-6-6-16,-6-19-50 15,3-5-4 1</inkml:trace>
  <inkml:trace contextRef="#ctx0" brushRef="#br4" timeOffset="169348.345">13861 11446 200 0,'-9'-8'74'0,"6"11"-40"0,3-1-24 0,0-2 17 16,0 0-15-16,6 0-5 16,3 0 0-16,0 0 0 15,11-8-3-15,-2 3-3 0,6 0 0 16,0 2-4-16,3 0 0 16,0-5-23-16,-4 6-10 15</inkml:trace>
  <inkml:trace contextRef="#ctx0" brushRef="#br4" timeOffset="169727.1073">14233 11353 184 0,'-15'6'68'0,"-6"-4"-36"0,-9 14-33 16,24-11 12-16,-3 14-3 15,1-3 2-15,-1 2 4 16,0 1 1-16,0-1-8 15,3 1-4-15,3-3-2 0,6-3-1 0,3 3 2 16,0-8-1 0,6-3-1-16,5-5 1 0,-2-3 1 15,0-2-6-15,-3-3 1 16,0-5 1-16,-3 0 3 16,0 0 0-16,0-6-1 15,-3 3 1-15,0 6 1 16,-3 2-1-16,0 2-1 15,0 14-2 1,0 3 1-16,0 2 3 16,0 0-1-16,3 1-1 15,-1-1-2-15,1-3 1 16,0 1-17-16,0-3-5 16,0-3-112-1,0-10 38-15</inkml:trace>
  <inkml:trace contextRef="#ctx0" brushRef="#br4" timeOffset="169948.4657">14319 11200 176 0,'0'-3'68'0,"3"6"-36"0,3 2-31 16,-3 0 14-16,3 6 7 15,0 5 8-15,-3 5-6 16,0 11-5-16,0 5-10 16,6 0-6-16,-3 0 0 0,0-5-2 0,6-9-1 15,-3-1-17-15,-1-6-9 16,1-3-57 0</inkml:trace>
  <inkml:trace contextRef="#ctx0" brushRef="#br4" timeOffset="170277.8002">14551 11303 220 0,'-6'-3'82'0,"3"3"-44"0,-6 6-36 0,6-1 17 16,-2 3-4-16,-4 0 1 0,0 5-11 15,3 0-2-15,3 6-3 16,3 2 0-16,3-5 0 16,3 0-3-16,3 0 2 0,0-3 3 15,-4 0 1-15,1 0 7 16,-6-2 4-16,-3-1-1 16,-3-2 0-16,-2-2-7 15,-1-1-2-15,0-2-2 16,-3-3 1-16,3-3-13 15,0-2-3-15,3-1-27 0,3-2-9 16,6 1-61 0</inkml:trace>
  <inkml:trace contextRef="#ctx0" brushRef="#br4" timeOffset="170666.5457">14706 11377 208 0,'-3'19'79'0,"9"-17"-42"0,0 17-39 0,-3-14 14 16,0 0 3-16,3 1 2 15,0-4-6-15,0-2-4 16,3 0-4-16,0-8 2 0,0-2 4 16,-3-1-7-16,0 1-1 0,-1-6-1 15,-2 5 0-15,0 1 2 16,-3-1 3-16,-3 0-7 15,0 3 0-15,-5 3-5 16,-1 3 0-16,-3 2 1 16,0 2 4-16,0 6-1 15,-6 0 1-15,3 13 4 16,3-2 3-16,9 2 9 16,3-3 5-16,3 1-7 15,3-1-2-15,6 1 0 16,3-6 1-16,9-2-3 15,3-3 0-15,-1-6-10 16,1-2 0-16,3-2-68 16,0-6-28-16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13:50.3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11852 6678 204 0,'-3'-3'77'0,"3"6"-42"0,3 10-28 0,0-7 18 0,-3-6 2 16,0 0 4-16,3 5-9 16,-1 3 0-16,1 2-13 15,6 4 6-15,0 7 2 0,-3 3-5 16,6 5 1-16,-3-5-4 16,0-1 0-16,0-1 1 15,0-4 1-15,-3 1-5 16,0-4-2-16,0-4 0 15,3-6 2-15,-3-5-1 16,3-5 0-16,2-3-1 16,1 0 0-16,0-2-5 0,3-4 1 15,3 1 0-15,-3 0 0 16,3 2 2-16,-3 1 1 16,-3 2-4-16,-1 2-1 15,-2 1-15-15,0 3-4 16,-3 2-20-16,0 0-9 15,0 2-24-15,0 1-9 16,0-3-23 0</inkml:trace>
  <inkml:trace contextRef="#ctx0" brushRef="#br0" timeOffset="489.8412">11985 6829 160 0,'-5'0'60'0,"5"3"-32"0,0-1-11 16,0-2 22-16,0 0-5 15,0 0 1-15,0 0-9 0,0 0-4 16,0-2-12-16,0-4 0 0,3-4 3 16,-1-4-1-1,4-12 3-15,0 0 1 0,3-9 2 16,3 1-1-16,3-14-1 15,9 0-4-15,0-2-2 16,3 0-2-16,5-3 0 16,4 5-7-16,0 1 0 15,5 7 1-15,-2 3 1 16,0 5-4-16,-4 6-1 0,-2 5 1 16,-6-3 0-1,3 5 1-15,-6-2 2 0,5 3-32 16,-5 2-14-16,-3 0-36 15,-3 0-12-15,-3 0-26 16</inkml:trace>
  <inkml:trace contextRef="#ctx0" brushRef="#br0" timeOffset="855.8913">12801 5964 188 0,'-18'2'71'0,"30"1"-38"0,-18 0-28 15,12-1 19 1,-6 1 0-16,0 0 3 0</inkml:trace>
  <inkml:trace contextRef="#ctx0" brushRef="#br0" timeOffset="1272.0845">12801 5985 396 0,'6'5'12'0,"3"0"-4"0,3 1 1 16,0-1 2-16,0 0-2 16,0-2 2-16,-1 0-4 15,1-3 1-15,0-3-1 16,-3 0 1-16,0 1-2 15,0-4-1-15,0 1-1 16,-3-3 2-16,0 0-3 16,-3-2 0-16,0-1-1 15,-3 0 1-15,-3 1-2 0,0-1-1 16,-3 1 1-16,0 2-1 16,-3 0-3-1,0 3 2-15,-3 2-1 0,-3 3-2 16,-5 5 0-16,-1 1 3 15,3 4-2-15,0 1 1 16,3 2 2-16,0 0 2 16,3 0-6-16,3 1 1 15,3 4 3-15,3 6 4 16,6-3-3-16,3-2-1 16,6-4 4-16,3 1 2 15,3-2-2-15,0-4-3 16,0-2 0-16,3-3-1 15,-4-2-9-15,4 0-2 0,-3-6-27 16,3 3-13-16,-3 0-31 16,6-3-57-1,-4 1 33-15</inkml:trace>
  <inkml:trace contextRef="#ctx0" brushRef="#br0" timeOffset="1783.3288">13176 5927 216 0,'-6'-6'82'0,"6"4"-44"0,-3-4-29 0,3 6 22 15,-3-2-2 1,-3 2 5-16,0 0-14 0,-3 0-6 16,0 2-9-16,-2 4-8 0,-1 2-3 15,-3 5 3-15,0 0 1 16,3 8-1-16,3-2 0 15,0 2 4-15,3-2 1 16,3-4-3-16,6-1-1 16,3-1 1-16,0-5 0 15,3-11-2-15,3-7 2 16,3-1-4-16,0-2 1 16,0 0 2-16,-4-3 1 15,1 2 1-15,-3 1 0 16,-3 3-3-16,0 2 2 0,-3 2 5 15,0 1 2-15,-3 2 0 16,0 3 1-16,-3 6-2 16,0 4 2-16,0 4 0 15,0 12 1-15,0 0-2 16,3 1 1-16,0-1-2 16,0-2 2-16,3 0-6 15,0 2-1-15,3-4 2 16,0-7 1-16,0 4-4 15,0-3 1-15,3-8-18 16,0-3-5-16,3-2-13 16,0-9-3-16,0 1-12 0,0-3-3 15,-1 3-42 1</inkml:trace>
  <inkml:trace contextRef="#ctx0" brushRef="#br0" timeOffset="2219.7493">13316 5961 196 0,'-6'-13'74'0,"9"10"-40"0,-6 1-24 0,3 2 17 15,0 0 0-15,0 0 3 16,0 0-12-16,0 0-5 16,0 7-8-16,0 4 1 0,3 2 0 15,0 6 0-15,0-3-1 16,3 2-1-16,-3 1 0 15,3-3-5-15,0-3-1 0,0-5 1 16,3-3 2 0,0-2 0-16,0-9 2 15,0-7-4-15,-1 0 0 16,1-3-1-16,-3-2-2 0,0-1 3 16,-3 1 2-16,0 2 0 15,-3 2-1-15,0 4 7 16,0 2 5-16,-3 0-6 15,3 5-1-15,0 3-3 16,0 0 1-16,3 6 0 16,0 2 1-16,-3 2-2 15,3 1-2-15,0-1 1 16,0 1-1-16,0-1-18 0,15 4-36 16,-3-4 2-1,0-2-10-15,3-10 0 16,-1-1-24-1</inkml:trace>
  <inkml:trace contextRef="#ctx0" brushRef="#br0" timeOffset="2622.4156">13652 5921 228 0,'-3'-13'85'0,"0"8"-46"0,-3 0-32 0,3 5 18 16,-2 0 0-16,-4 0 4 15,-3 2-15-15,0 4-6 16,0 4-5-16,-3 3-7 0,3 3 0 15,-6 0 2-15,12 5 1 0,-3-2 1 16,6 5 2 0,3-6-1-16,3 1-1 0,6-6 1 15,0-3-1-15,3-2 0 16,3-13 2-16,0-8-1 16,0 0 2-16,-3-1-2 15,0-1-1-15,-3-1-2 16,-4-3-1-16,1 1 2 15,-3 2 2-15,0 2 0 16,-3 4 2-16,0 2-4 16,0 3 0-16,0 5 1 15,3 5 0-15,0 3 2 16,0 2 1-16,3 1-4 16,0 2 1-16,0-2 0 0,3 5 2 15,0-3-17-15,0-2-4 16,6-3-48-1,-3-3-99 1,3-13 53 0</inkml:trace>
  <inkml:trace contextRef="#ctx0" brushRef="#br0" timeOffset="2850.754">13807 5659 208 0,'-3'-2'79'0,"3"4"-42"0,3 6-30 0,0 0 20 16,0 6-3-16,-3 4 1 0,3 9-1 15,-3 7 2-15,0 3-14 16,3 0-5-16,-3-3 0 0,0 1-4 16,3-3 0-16,3-1-8 15,0-4-4-15,-3-6-37 16,3-3-15-16,0-4-57 15</inkml:trace>
  <inkml:trace contextRef="#ctx0" brushRef="#br0" timeOffset="3182.3947">14242 5678 228 0,'-6'0'88'0,"9"5"-48"0,-3 3-38 0,0 0 17 16,0 3 12-16,0 7 7 0,-3 3-6 15,0 3-4-15,-6 5-16 16,3 0-5-16,0 1-3 0,3-1-2 16,6-3-2-16,-3-2-8 15,3-6-5-15,0 1-40 16,0-3-15-16</inkml:trace>
  <inkml:trace contextRef="#ctx0" brushRef="#br0" timeOffset="3420.976">14126 5879 280 0,'-6'-3'104'0,"9"3"-56"0,0 0-56 0,-3 0 18 15,0 0 6 1,6 0 9-16,6-2-6 0,5-1-1 15,1 0-10-15,3 3-7 0,0 0-2 16,0-2-1-16,0-1 0 16,-1 3-27-16,4 0-13 15,3 3-20-15,-3-3-7 16,-6 0-36 0</inkml:trace>
  <inkml:trace contextRef="#ctx0" brushRef="#br0" timeOffset="3690.3122">14408 5900 196 0,'-20'8'74'0,"2"0"-40"0,9 5-27 0,6-5 20 0,3 3-5 16,0-1 1-1,6 1-1-15,0 0-2 16,6-1-10-16,0-2 0 0,2 5 3 0,1-2-1 16,3-11 3-16,3-3-2 15,0-2 0 1,-3-3 4-16,0-5 1 0,-4 0 2 15,-5-1 0-15,-6-2 4 16,-6 3 5-16,-6 0-12 16,-2 2-4-16,-4 4-13 15,-3 1-2-15,-3 1-22 16,6 0-9-16,3 2-47 16,-6 6-116-1</inkml:trace>
  <inkml:trace contextRef="#ctx0" brushRef="#br0" timeOffset="5058.8221">15462 8490 148 0,'0'-2'57'0,"0"2"-30"0,0 0-12 16,0 0 20-16,0 0 1 15,0 0 2-15,0 0-16 16,0 8-5-16,-3 2-11 0,0 4 9 0,-3 7 7 15,-3 3 2-15,0-1 1 16,0-1-10-16,3-1-4 16,1 3-6-16,2-6-4 15,0-5 0-15,3-2-1 16,0-1 0-16,3-2 0 16,2-8 0-16,4-2 0 15,3 2 0-15,3-3 2 16,6 0-1-16,6 1-1 15,-3-3-2-15,-1-1 1 16,1 4 1-16,-3-4 0 16,-3 4-22-16,-3-4-8 15,0 1-18-15,-3 0-8 16,3-1-55 0,-7-1-28-16,1-1 70 15</inkml:trace>
  <inkml:trace contextRef="#ctx0" brushRef="#br0" timeOffset="5548.5891">15498 8612 136 0,'-6'3'52'0,"6"-1"-28"0,0 1-11 0,0-3 19 15,0 0-5-15,0 0-1 16,0 0-8-16,3 3-3 16,0-1-9-16,3-2 9 0,3-2 5 15,3-1 3-15,3-2 3 16,2-6-5-16,1-2-1 15,3-3-7-15,3-8 0 16,15-7-6-16,-4-4 1 16,7-12-1-16,6-1 1 15,11-8-4-15,7 1-1 16,8-6-3-16,-6 3-1 16,1 5 3-16,-4 8 3 0,4-3-2 15,-7 9-2 1,-5 4 2-16,-9 9 0 0,-4 5-1 15,-11 5 1 1,-6 2 0-16,-3 4 1 16,-7-1-9-16,-2 1-4 0,3-1-31 15,-3-2-13-15,6-3-66 16,0 0-50 0,0 0 69-16</inkml:trace>
  <inkml:trace contextRef="#ctx0" brushRef="#br0" timeOffset="5940.4119">16941 7633 124 0,'-3'-5'46'0,"6"2"-24"0,-6-7-19 0,3 7 27 16,-5-5 1-16</inkml:trace>
  <inkml:trace contextRef="#ctx0" brushRef="#br0" timeOffset="6392.5727">16918 7588 319 0,'-9'-8'29'0,"0"3"-7"0,0 10-6 16,-3 1-4-16,-3 4 1 15,0 3-1-15,-3 3 2 16,3 5-1-16,1 3 2 16,5-3-8-16,3 1-4 15,6-1-5-15,3-5 1 16,3-6 1-16,6-2 2 15,-1-5-1-15,4-6-1 16,0-2 1-16,6-6-1 16,-3-2 2-16,0 0 1 15,-6-6-1-15,-3 3 1 16,0 3-2-16,-4 0 2 0,1 0-2 16,-3 2-1-16,-3 3 1 15,0 6-1-15,0 2-5 16,0 0-1-1,0 8 0-15,3 7 4 0,0 7 3 16,3 1 2-16,-3 4 5 16,0-1 3-16,-3 3 2 15,0-5 3-15,-3-3-5 16,0 1-1-16,-6-4-6 16,0-2-1-16,-2-3 1 15,-4-2 0-15,0-6-9 16,0-2-2-16,0-3-18 15,0-3-9-15,0-10-22 16,0 2-7-16,3-10-42 16,7 0-31-16,2 0 59 15</inkml:trace>
  <inkml:trace contextRef="#ctx0" brushRef="#br0" timeOffset="6782.3286">16995 7570 192 0,'-3'2'71'0,"6"9"-38"0,0-3-32 0,0-3 16 16,0 3 6-16,3 0 6 16,0 3-7-16,-3-1 0 15,3 3-13-15,-3 1-3 0,3-4-2 16,-3 1-2-16,0-3-2 15,0 0 1-15,0-3 1 0,-3 0 1 16,3-2 1-16,-3-3 4 16,0 0 3-16,0-3-2 15,0-2 2-15,-3 0-4 16,3-3-2-16,0 0 0 16,0-3 1-16,3-2-1 15,3 2 0-15,-3 4-6 16,3-1-1-16,2 2 1 15,1 1 2-15,6 2-13 16,-3 1-25 0,0-1-9-16,0 0-20 15,0-5-9-15,0 1-19 16</inkml:trace>
  <inkml:trace contextRef="#ctx0" brushRef="#br0" timeOffset="7165.2701">17203 7596 208 0,'-6'3'77'0,"6"-1"-42"0,0 12-30 0,0-9 17 16,3-2-1-16,0-1 4 16,0 4-7-16,3-4-3 15,0 1-8-15,3 0 2 0,0-3 1 16,0 0-3-16,0 0 1 16,0 0-3-16,3-3 2 0,-3 0-6 15,0-5-1 1,-3-2 2-16,0-1 1 0,-3 1 1 15,-3 2 0-15,-3 0-5 16,-3 0 1 0,0 0-2-16,-3 5 0 15,-3 1-5-15,0 2 0 0,-3 2 1 16,3 9 3-16,-3 5 2 16,3-3 1-16,3 0-3 15,4 0 2-15,-1 1 1 16,3 1 0-16,3-1 0 15,3-1 0-15,3 0 0 16,5-2 0-16,1-3-14 0,6 0-3 16,0-6-31-1,6-4-14-15,3-6-42 16</inkml:trace>
  <inkml:trace contextRef="#ctx0" brushRef="#br0" timeOffset="7586.4517">17447 7559 192 0,'-8'-8'74'0,"5"6"-40"0,-3-1-20 0,3 3 20 16,-9 3-13-16,-3-1-2 15,0 9-11-15,0 2-5 16,3 3-2-16,0 0 1 0,3 0 1 16,3 2 1-16,3-2 2 15,0 0-5-15,6-3-1 16,6-2-7-16,0-3 0 0,6-3 9 15,0-5 8-15,0-5-2 16,0-3 0 0,-3 0-2-16,-3-3-1 0,0 1-6 15,-3-4-1-15,-3-1 3 16,-1-1 3-16,-2 5-3 16,0 0-1-16,0 4 0 15,0 1 2-15,0 6-3 16,0 6-2-16,0 1 2 15,3 4 2-15,3 0 0 16,0 2 2-16,0 0-4 16,0 0-2-16,3 1 2 15,-3-4 2-15,3-2-13 16,0-3-7-16,0-2-21 16,0-6-10-16,-3-2-28 15,6-3-36-15,0-5 40 16</inkml:trace>
  <inkml:trace contextRef="#ctx0" brushRef="#br0" timeOffset="7825.991">17525 7318 216 0,'-9'-2'82'0,"9"4"-44"0,3 1-44 0,0 2 14 15,0 3 10-15,0 5 9 16,0 11-8-16,3 3-1 0,0 5-10 15,-3-1-1-15,3 6 3 16,-6-2-6-16,0-4 0 0,6-1-2 16,0-4-2-16,-3-2-10 15,0-6-6 1,0-2-25-16,-3-5-77 16,-3-3-17-1,-3-6 54-15</inkml:trace>
  <inkml:trace contextRef="#ctx0" brushRef="#br0" timeOffset="8061.2328">17447 7519 232 0,'-5'-2'88'0,"5"2"-48"0,3-3-36 0,-3 3 19 15,0 0-2-15,5 0 2 16,4 0-4-16,0 0-1 15,3 0-10-15,3-2-5 0,3-1 0 16,3 0-2-16,-3 1-1 16,0 2-13-16,-4-3-6 15,1 3-26-15,0 0-11 16,-3 0-50 0,3 0-26-16,-3-3 65 15</inkml:trace>
  <inkml:trace contextRef="#ctx0" brushRef="#br0" timeOffset="8462.7549">17665 7514 192 0,'-3'5'74'0,"3"-2"-40"0,0-3-24 15,0 0 17-15,3 5-2 16,0-2 0-16,3 2-10 16,0 1-2-16,3-4-7 15,0 1 0-15,-1 0 4 0,1-3-2 16,0-3 1-16,0 0-5 15,0-2-1-15,0 0 1 16,-3-1 0-16,0-2-2 16,-3 1 1-16,-3-1-2 15,-3 0 2-15,-3 0-4 16,-3 0-2-16,-3 2-3 16,-3 4-1-16,0-1 1 15,1 6 4-15,2 2 1 0,0 3 3 16,3 0-6-16,0 3 1 15,3 2 1-15,0 5 1 16,3 4 5-16,3-4 2 16,6-2-5-16,0 0 0 15,6-3-1-15,0-2 2 16,3-3-10-16,-1-3-4 16,1-3-27-16,6-4-13 15,3-6-45 1,0-5-32-16,-3-1 58 15</inkml:trace>
  <inkml:trace contextRef="#ctx0" brushRef="#br0" timeOffset="8779.0121">17828 7525 160 0,'-14'5'60'0,"28"0"-32"0,-5 6-13 16,-6 0 20-16,0-1-2 15,0 1 1-15,0-1-13 16,0 1-5-16,0-3-9 15,0 0-1-15,0-3 4 0,0 0 0 16,-3-2 2-16,0-3 2 16,0 0 2-16,0 0-3 15,0 0 2-15,0-5-6 16,0-3-3-16,0-3-3 16,0-2-3-16,3 0 1 15,0 2 1-15,3 1-3 16,0 2-2-16,3 0-1 0,0 2 0 15,3 1-11-15,0 2-5 16,-3 1-25-16,0-1-11 16,0 0-142-1,8-4 96 1</inkml:trace>
  <inkml:trace contextRef="#ctx0" brushRef="#br0" timeOffset="9066.7122">18183 7247 208 0,'-3'3'79'0,"3"2"-42"0,3 3-41 15,0 0 15-15,0 2 14 16,-3 4 10-16,0 7-6 15,0 8-2-15,0-3-16 16,0 1-4-16,3-1-3 0,-3-2-2 16,0 0-2-16,0 2 1 15,0-5 1-15,0-5-45 16,0-2-23 0,0-4-13-16</inkml:trace>
  <inkml:trace contextRef="#ctx0" brushRef="#br0" timeOffset="9288.9579">18093 7467 228 0,'-3'-3'88'0,"6"6"-48"0,6-9-38 0,-3 6 17 15,3-2-4-15,3-1 1 16,0 0-6-16,3-5-2 0,3 0-4 15,3 1-3-15,2-4 2 16,-2 6-7-16,-3-3 1 16,-3 0-26-16,-3 0-10 0,0-3-33 31,-3 1-52-31,0-1 31 16</inkml:trace>
  <inkml:trace contextRef="#ctx0" brushRef="#br0" timeOffset="9697.4843">18311 7239 96 0,'3'-5'38'0,"0"5"-20"0,0 2-10 16,-3-2 13-16,6 6 10 15,0 2 5-15,-1 5 4 16,1 0 2-16,0 3-8 16,-3 5-3-16,0 6-17 0,-3-1 2 0,0 0 2 15,0-2-6 1,-3-3-2-16,0-2-5 0,0-3-4 15,3-6 0-15,0 1 1 16,0-6-1-16,0 1-1 16,0-1 3-16,6-10 0 15,0-3 1 1,3 0-5-16,0-3-1 16,3 1-2-16,-3 2 3 15,0-3 0-15,6 3 1 16,0 8 4-16,0 3 2 15,-1 2 4-15,-2 3 4 16,0 0-8-16,-3 0-1 16,0 0-1-16,-3 0 0 15,0 0-7-15,0-3-2 0,0 0-31 16,0-2-14-16,3-3-14 16,3 0-3-16,0-5-35 15</inkml:trace>
  <inkml:trace contextRef="#ctx0" brushRef="#br0" timeOffset="10461.353">18718 7345 204 0,'0'-11'77'0,"-11"6"-42"0,2 0-19 15,6 5 24-15,0-3-8 16,-3 3-1-16,-3 0-11 16,0 3-5-16,-3 2-8 15,0 3-5-15,0 5 1 0,3 8 2 16,3-2 4-16,0-1 0 0,3 1 0 15,3-3-3 1,3-3 1-16,3 0-4 0,0-2 0 16,3-6 3-16,0 0 1 15,3-5 1-15,3-2 0 16,-3-4-2-16,0-2-1 16,-3-5-6-16,-3-3 1 15,0 1 2 1,-3-1 1-16,-1 2-4 0,1 4 1 15,-3 2 0-15,3 3 0 16,-3 2-5-16,3 8-1 16,0 8 7-16,0 1 4 0,6 2-5 15,0-1 1-15,0 1-1 16,0-2 2-16,0-1-6 16,0-3-1-16,3 1-16 15,-3-3-4-15,0-5-20 16,0-3-7-16,0-3-5 15,2-5 0-15,-2-3 0 16,-3 1-4 0,0-9 28-16,-3-5 30 15,-3 3 20-15,0 3 19 16,3 2 8-16,-3 5-15 16,0 3-6-16,3 3 1 15,0 2 2-15,-3 3-14 16,3 8 13-16,0 6 7 0,0-1-3 0,-3 0 0 15,0-2-12-15,0-1-5 16,0-2-3-16,0-3-1 16,0 1-4-16,0-4-3 15,0 1 0-15,0-3-1 16,0 0 2-16,3-3 1 16,0-12-1-16,6-4-2 15,0 0-2-15,6 1 1 16,-3-1-1-16,0 6 0 15,0 0 0-15,2 5 0 16,1 5 4-16,0 3 3 16,0 6 2-16,0 2 3 15,-3 7-5-15,0 7-1 16,-3-4-2-16,-3 1-2 16,0-3-15-16,-3-1-7 0,0-1-51 15,3-6-20-15,-3-3-31 16</inkml:trace>
  <inkml:trace contextRef="#ctx0" brushRef="#br0" timeOffset="11833.0306">16855 8012 108 0,'-3'0'44'0,"3"-3"-24"0,-3 6-6 0,3-3 15 0,-3 5-5 16,0 0 0-16,-3 0-7 15,0 6 0-15,-3 0-10 16,0-1 2-16,-2 3 4 0,2 3-3 16,3 3 2-16,3-1-3 15,3 1 0-15,6-1-3 16,3 1 1-16,3-8 0 16,2-4 1-16,1-4 4 15,3-6 5-15,0-4-5 16,-3-4 1-16,0-5-8 15,-3 0-1-15,-6 0 2 16,-3 3 1-16,-6 0-3 16,-6 0-1-16,0 2-1 0,0 3-2 15,0 0-10 1,0 3-4-16,0 2-24 16,0 6-8-16,3-6-25 15,3 1-54-15,3 2 26 16</inkml:trace>
  <inkml:trace contextRef="#ctx0" brushRef="#br0" timeOffset="12145.8769">16950 8070 164 0,'0'5'63'0,"0"0"-34"0,6 9-21 0,-3-9 16 0,3 3-3 15,-3 2 2-15,0-2-4 16,0 0-2-1,0 0-9-15,0-2-3 0,-3-1-1 16,0-5 0-16,0 0 2 16,0 0 1-16,0-3 3 0,0 1-3 15,0-4-2-15,0-2-2 16,3 0 0-16,0-2-2 16,3 2-1-16,0 0 1 15,0 0-1-15,0 0-3 16,3 0 2-16,0 3 1 15,0 2 2-15,0 1-14 16,0-1-7-16,-3 0-37 16,8 9-75-1</inkml:trace>
  <inkml:trace contextRef="#ctx0" brushRef="#br0" timeOffset="12784.8164">17299 8041 140 0,'0'0'52'0,"3"2"-28"0,0-2-15 16,-3 0 16-16,3 6-1 15,0-1 3-15,0 0-4 16,2 1 0-16,1-1-12 15,3-3 2-15,0-2 3 0,6 0-2 16,0 0 2-16,-3 0-5 16,0 0 1-16,0-2-3 0,0-1 2 15,0 1-2 1,-3-4 2-16,-4-2-4 0,1 0-2 16,-3-2-5-16,-3 2 0 15,0 0 0-15,-3 0 2 16,-3-3-10-16,-2 3-4 15,-4 3-3-15,-6 2-1 16,0 3 6-16,3 3 6 16,0 0 1-16,0 2 1 15,3 6 2-15,0 2 0 16,4 0 0-16,2 0 2 16,3 1 3-16,3-1 4 15,0 0-2-15,6 0-2 16,2 0 0-16,4-2-1 0,6-3-2 15,0-3 1-15,0-2-11 16,3-3-2-16,0 0-28 16,-3-3-11-1,-1-2-47-15,1 0-36 16,6-1 54-16</inkml:trace>
  <inkml:trace contextRef="#ctx0" brushRef="#br0" timeOffset="13250.2437">17641 7967 192 0,'0'-8'74'0,"3"5"-40"0,-3 0-29 16,0 3 19-16,0 0 5 15,0 0 4-15,-3 0-13 0,-3 0-4 16,-3 3-10-16,0 2-4 0,-3 3 1 16,-3 3-4-16,0 2 0 15,4 0-1-15,-1 1 0 16,3-1 2-16,0-3 2 15,6 1-3-15,3-3-2 16,0 0 2-16,3-3 2 16,6-2 0-16,3-1-1 15,0-2-2-15,-1-8 1 16,1 3-4-16,0-8 1 16,-3 2 2-16,0 1 1 15,-3 2 1-15,0 3 2 16,-3-1-1-16,-3 4-1 15,0 2 3-15,0 8 0 16,0 5 3 0,-3 0 3-16,3 3 0 0,0 0 0 0,0 2-3 15,0 1 1 1,3-1-4-16,0-2-2 0,3 0 0 31,0 0-1-31,3-5-3 0,0-4 2 0,3-1-15 16,0-6-6-16,-1 0-20 15,-2-6-6-15,0 1-28 16,-3-3-42 0,0 0 32-16</inkml:trace>
  <inkml:trace contextRef="#ctx0" brushRef="#br0" timeOffset="13656.4386">17757 7959 200 0,'3'0'77'0,"-3"-3"-42"0,3 11-28 0,0-3 18 16,-3 3 0-16,3 0 2 15,0 8-3-15,0-3-3 16,0 0-11-16,0 1-6 0,0-4-1 16,6-2-2-16,-3-2 2 15,6-4 0-15,3-2-6 16,-4-5-5-1,-2-3-2-15,0-3 2 16,-3 1 5-16,0-1 0 16,-3 1 1-16,0 2 2 15,-3 0 2-15,0 0 3 16,0 2 2-16,3 1-1 16,-3 5-1-16,0 0-1 15,3 8 0-15,0 0 0 16,0 3 2-16,0-1-1 15,3 1 2-15,0-1-6 16,0 1-1-16,0-3-22 16,0-3-8-16,3 1-27 15,0-6-9-15,3-3-36 16</inkml:trace>
  <inkml:trace contextRef="#ctx0" brushRef="#br0" timeOffset="14096.2991">18049 7977 168 0,'9'-8'66'0,"-9"8"-36"0,-12-5-24 0,9 5 17 16,0-3-8-16,-6 1 2 16,3-1 3-16,0 0 2 15,0 3-11-15,-6 3-4 0,3 2-3 16,0 3-2-16,0 3 1 16,0 2-4-16,3 0 0 15,1 1 3-15,5-1 3 16,0 0-2-16,2-2-2 0,4-3 4 15,0-3 1 1,6-3 2-16,3 1-4 16,-3-8-1-16,3 0-1 15,-6-1-2-15,-3-7 3 16,0 2 0 0,-3 1 1-16,0 2-5 15,0 0 1-15,-3 5 0 16,0 1-3-1,0 2-2 1,3 10 2-16,0 3 2 16,0-2 1-16,3 0-3 15,0-1 2-15,0-2-1 16,-1-3 0-16,1 1-11 16,0-4-5-16,0-2-19 15,3 0-6-15,0-8-18 16,0-5-41-16,-3 0 19 15</inkml:trace>
  <inkml:trace contextRef="#ctx0" brushRef="#br0" timeOffset="14318.9087">18138 7779 192 0,'0'2'74'0,"0"4"-40"0,3 2-27 0,0 2 18 16,0 9-4-16,0-1 2 15,0 6 9-15,3 0 7 16,-3 2-21-16,0 1-3 0,0-1-3 16,0-2-7-16,0-3-3 15,0-2-4-15,0-3-1 0,0-3-36 16,0-3-16-16,0-2-60 16,3 0-36-1,0-2 71-15</inkml:trace>
  <inkml:trace contextRef="#ctx0" brushRef="#br0" timeOffset="14696.1079">18519 7713 124 0,'0'-3'49'0,"3"3"-26"0,0 0-9 0,-3 0 15 15,3 3 10-15,0 5 6 16,0-1-7-16,3 7-3 15,0 7-19-15,-3 8 1 0,0 3 3 16,-3 2-5-16,0 3 0 0,-3 0-9 16,0-2-2-16,3-6-2 15,0-5 1-15,0-3-20 16,0-5-6-16,0-3-45 16,0-5-21-16,6-3-16 15</inkml:trace>
  <inkml:trace contextRef="#ctx0" brushRef="#br0" timeOffset="15146.7294">18477 7930 232 0,'-6'-3'88'0,"6"3"-48"0,3 0-36 15,-3 0 21-15,0 0 4 16,0 0 8-16,9 3-15 15,3-3-11-15,3 0-10 0,3-3-2 16,0 0-12-16,3-2-5 16,0 2-19-16,-4 1-6 15,1 2-20-15,-3-3-5 16,-3 3 9 0,-3 0 37-16,0 3 42 15,-6 2 16-15,0 3 10 16,0 0-16-16,-3 5-6 15,0 0-14-15,3-2 2 0,0 5 4 16,3 2-2-16,3-4 2 16,6-7 4-16,-1 1 2 15,4-8 2-15,-3 0 0 16,0-5-2-16,0-3-2 0,0-2 7 16,-6-4 3-16,-6-2-5 15,-3 3-1-15,-6-5-9 16,-12 5-2-16,0-6-16 15,-3 6-8-15,0 2-30 16,4 3-11-16,-1 0-209 31</inkml:trace>
  <inkml:trace contextRef="#ctx0" brushRef="#br0" timeOffset="17279.8379">17921 9403 124 0,'3'-16'49'0,"-3"14"-26"0,0 2-7 16,0 0 16-16,0 0-4 15,0 0-2-15,0 0-6 16,0 0-2-16,0 5-10 16,0 3 1-16,0 3 4 0,-3 4 4 15,0 7 2-15,-3 4 1 16,0 8 2-16,3 17-3 15,0-4 0-15,0-4-8 0,3 2-2 16,3-3-1-16,3-2 2 16,3-3-3-16,3-3-2 15,3-2 0-15,8-6 1 16,1-4-1-16,9-7 0 16,3-1-1-16,2-6 0 15,1-3-2-15,3 0-2 16,-4-2-4-16,-5-1-2 15,-3 1-13-15,-6-3-3 16,-6 0-21-16,-6 0-10 16,-1 0-60-1,-2 3-43-15,-3-3 69 16</inkml:trace>
  <inkml:trace contextRef="#ctx0" brushRef="#br0" timeOffset="17964.6154">18748 9771 184 0,'-18'-8'68'0,"15"8"-36"0,-11-5-11 0,11 2 25 16,-6 1-13-16,0 2-1 0,-3 0-13 16,-6 2-1-16,0 3-11 15,-3 3-2-15,0 11 1 0,4 2-3 16,-4 6 0-16,3 4 3 15,3 4 3-15,3 7 0 16,6 3 0-16,6 3-1 16,6-6 0-16,9 3-4 15,6-8-1-15,9-8 3 16,2-5 1-16,10-11 3 16,0-10 1-16,-1-8 1 15,1-9 0-15,3-4 0 16,-10-9 2-16,-8-4 6 15,-6-6 4-15,-6-3-10 16,-12-3-3-16,-9-1-7 0,-9 4-1 16,-6 3-1-16,-3 5-2 15,-2 6-15-15,-1 7-5 16,-3 6-14-16,6 2-7 16,3 6-19-16,6 5-10 15,7 8-17-15,5 0-6 16,9 0-7-1</inkml:trace>
  <inkml:trace contextRef="#ctx0" brushRef="#br0" timeOffset="18400.4004">19085 9750 232 0,'0'-5'88'0,"0"5"-48"0,3 2-23 16,-3-2 25-16,0 0-9 15,0 6-2-15,0 1-13 16,0 7-4-16,0 4-8 16,0 6 11-16,0 5 9 0,-3 6-1 15,0-1 3-15,3 8-10 16,0-5 0-16,3 3-11 16,-3-8-2-16,0-6-3 0,0-5 1 15,0-2-4-15,0-3 0 16,0-6-12-16,3 1-5 15,-3-3-10-15,3-3-3 16,-3 0-10-16,0-5-4 16,0 0-15-16,0 0-7 15,0-2-50 1</inkml:trace>
  <inkml:trace contextRef="#ctx0" brushRef="#br0" timeOffset="19245.7555">19055 9787 244 0,'-9'-5'90'0,"9"2"-48"0,0 0-49 15,3-2 62-15,0 2-20 16,6-5-11-16,3-2-10 16,6-1-9-16,2 1-4 0,7 2 2 15,0 3-2-15,0 2-1 16,0 3 1-16,-4 0-1 15,1 5 0-15,0 6 2 16,-3 2 3-16,-6-2 4 16,-3 10 11-1,-12-5-6-15,0-1-3 16,-6 1-6-16,0 0-4 16,-6 0-5-16,-3-3-2 15,-3-2-2-15,-6-1 2 16,3-2-1-16,1 0 2 0,2-2 3 15,3-1 1 1,0 0 1-16,3-2 0 0,3 0 0 16,3-1 0-16,0 1 0 15,3-1 0-15,0 1-3 16,0 0 0-16,0-1 4 16,3 1 3-16,0 0-3 15,0 2-3-15,0 0 1 16,0-2 2-16,0 0-2 15,0-1 0-15,0 1 1 16,0 0 2-16,0-1-3 16,0 1-2-16,0-3 4 15,0 0 1-15,0 0 0 16,0 0-2-16,0 0 5 16,3 0 1-16,3 0 0 0,6 0 1 15,3 2 0-15,3 1 1 16,3 0 0-16,3 2 2 15,-1 3-3-15,4 0 1 16,3 8-1-16,-3 5 3 16,-4 5 1-16,1-2 1 15,-3 0 2-15,0 5 4 16,-3-5-6-16,0 2 1 16,-3-4-8-16,-4-4-1 15,1-2-2-15,-3-5-2 16,0-4-17-16,0 1-9 0,-3-2-33 15,3-6-12-15</inkml:trace>
  <inkml:trace contextRef="#ctx0" brushRef="#br0" timeOffset="20581.1844">20225 8374 152 0,'-6'0'57'0,"9"0"-30"0,-3 0-12 0,0 0 20 16,0 0-2-16,0 0 3 16,0 0-14-16,3 0-5 15,-3 0-10-15,3 5 4 0,0 3 2 16,0 3 5-16,0 2 1 0,0 6-6 15,-3 2-3 1,2-3-5-16,-2-2-2 0,0-3 1 16,0-2 0-16,0 0-2 15,0-3-2-15,3-3 1 16,-3-3-1-16,3 1 2 16,-3-3 1-16,3 3-1 15,9-3 5 1,3 0 1-16,3-8-7 15,0 0 0-15,3-5-1 16,0-1 2-16,2 4-1 16,-2 2-1-16,-3 0-2 15,0 3 1-15,-3-1-12 16,-3 1-7-16,-3 2-22 16,0 1-11-16,-3-1-19 15,-3-2-7-15,0-3-10 16</inkml:trace>
  <inkml:trace contextRef="#ctx0" brushRef="#br0" timeOffset="21147.5389">20382 8382 140 0,'-9'3'52'0,"3"-3"-28"0,4 0-6 16,2 0 20-16,0 0-4 15,0 0 3-15,0 0-12 16,0-3-6-16,0-2-10 16,0-1-2-16,0-9 0 0,2-7 5 15,4 1 3-15,0-3-2 0,3-2 0 16,0-3-3-16,3-3 1 15,3-10 3-15,3 5 3 16,6 0-5-16,3 0 1 16,-1 2-4-16,4 3 2 15,0-5-6-15,9 6-1 16,2 2-2-16,10 5 1 16,-1 3-2-16,10 5 2 15,-6 3-4-15,-7 2 0 16,-5 6 3-16,-9-1 1 15,-7 4-10-15,-5-1-5 16,-6 0-32-16,-3 1-13 16,-3-4-33-16,0-1-13 0,-3-1 2 15</inkml:trace>
  <inkml:trace contextRef="#ctx0" brushRef="#br0" timeOffset="21636.8459">21305 7514 184 0,'-6'5'68'0,"6"-2"-36"0,-3 5-24 0,3-3 18 0,0 17 2 16,0-1 3-1,0 5 3-15,0 6 4 0,-3 2-21 16,0 17 4-16,0-9 2 0,3-5-12 16,0-3-4-16,0-5-4 15,0-5 0-15,0-3-4 16,3-5-2-16,0-5-34 15,0-3-15-15,3-3-9 16,0-5-3-16,3-5-39 16</inkml:trace>
  <inkml:trace contextRef="#ctx0" brushRef="#br0" timeOffset="22049.575">21397 7818 212 0,'-3'14'79'0,"6"-28"-42"0,0 25-34 0,0-8 15 16,0-1 0-16,6 1 1 15,6 0-13-15,0-3-3 16,0 2-2-16,0 4 5 0,0-6 4 16,-3-3-3-16,-1 0 1 15,-2-5-3-15,0 0 0 16,0 0 1-16,-3 1 1 15,-3-1-6-15,-3 0-2 16,-3 0 2-16,-3 0 1 16,0 2-5-16,-9 1 0 15,1 3 1-15,-4-1 1 0,0 3-2 16,0 3 0 0,3 2 2-16,3 3 0 0,0 5 1 15,3 6 0-15,3-1 2 16,3 1 1-16,3-4-4 15,6 1-1-15,6 0 1 16,6-3 2-16,0 1-2 16,0-6 0-16,0-3-26 15,0-2-11-15,-4-1-25 16,1-2-9-16,0-2-12 16</inkml:trace>
  <inkml:trace contextRef="#ctx0" brushRef="#br0" timeOffset="22576.8697">21722 7736 144 0,'0'-2'55'16,"0"2"-30"-16,0 0-10 0,0 0 20 0,0 0 1 15,0 0 0-15,0 0-4 16,-3 2 0-16,0 1-18 16,-3 2 1-16,-3 1-1 0,-3 2-1 15,0-3 2-15,3 0-10 16,3 0-3-16,6 6-7 16,3 0 1-16,3-1-3 15,3 9 2-15,-3-1 5 16,3-2 2-16,-3 0 4 15,0-3 1-15,-3-2 3 16,-3-1 1-16,0 1-3 0,-6-3-3 16,-3 0-2-16,-6-3 0 15,3-2-15-15,0-1-7 16,0-2-21-16,1-2-8 16,2-1-20-16,3-2-8 15,6 0-14 1</inkml:trace>
  <inkml:trace contextRef="#ctx0" brushRef="#br0" timeOffset="22954.3376">21832 7763 156 0,'-3'0'60'0,"3"0"-32"0,0 0-11 0,0 0 20 0,-3 3 3 16,0-1 3-16,-3 1-10 16,-3-1-3-1,-3 1-17-15,6 2-3 0,0 1-3 0,0-4-6 16,3 4 0-16,3 4-3 16,3 6 0-16,3 0 0 15,3 0 0-15,3-3 0 16,0 0 0-16,-3-2 8 15,-3-1 4-15,0 1 8 0,-3-3 3 16,-6 0-8-16,-3 0-3 16,-3-3-6-16,-3 0-1 15,-3-2-8-15,3-3-4 16,0 0-20-16,1-3-8 16,2 1-21-16,3-1-6 15,6-2-48 1</inkml:trace>
  <inkml:trace contextRef="#ctx0" brushRef="#br0" timeOffset="23311.4236">22171 7543 172 0,'-3'3'66'0,"3"2"-36"0,3 1-35 15,-3 12 54 1,0 3-1-16,0 3-7 0,0 5-5 15,0 0-21 1,-3 6-2-16,3 10-2 0,0-8-6 16,0-6-3-16,0-2-4 0,3-5 1 15,0-3-17-15,-3-2-5 16,0-6-27-16,0-2-8 16,0-6-48-1</inkml:trace>
  <inkml:trace contextRef="#ctx0" brushRef="#br0" timeOffset="23571.8568">22031 7771 312 0,'-6'-3'115'0,"9"1"-62"16,-3 2-46-16,0 0 23 0,6 0-12 15,0 0 0-15,3 0-11 16,9 0-2 0,3-3-3-16,0 3-2 0,0-3 1 0,-1 1-10 15,1-1-4-15,-3 0-22 16,0 1-10-16,-3-1-34 16,0-2-14-16,-3-1-13 15</inkml:trace>
  <inkml:trace contextRef="#ctx0" brushRef="#br0" timeOffset="24029.6107">22299 7562 124 0,'-6'2'46'0,"9"17"-24"0,-3-6-26 16,0 3 67-16,0 3-12 15,0 4-4-15,0 4-4 16,-3-1-25-16,0 14-2 0,0-6-1 16,0-4-4-16,0-4 1 15,0-2-9-15,-3-6-4 16,6-2 2-16,-2-3 1 16,-1-5 0-16,3 0 1 15,0-5-2-15,0 0 2 16,0-3-4-16,0-3 0 0,3-2-4 15,-1-3-1-15,4-6 3 16,3 1 3-16,0-3 1 16,6 0-1-16,6 3 5 15,0 3 1-15,-3 2 0 16,0 2 1-16,-4 9 2 16,1 2 5-16,-3 9-4 15,0-1 2-15,-3 0-7 16,-3 3-3-16,0 0 1 15,-3 0 0-15,0-3-8 16,0 0-4-16,0-2-28 0,-3-3-12 16,9-3-18-16,-3-5-6 15,3-5-29 1</inkml:trace>
  <inkml:trace contextRef="#ctx0" brushRef="#br0" timeOffset="24436.3659">22645 7781 216 0,'-12'-5'82'0,"6"5"-44"0,3 0-29 0,-6 3 22 15,-6-1-2-15,0 4 5 16,3 4-12-16,0 6-5 0,0 0-10 16,0 0-3-16,1 0 2 15,8 2-3-15,0-2 0 0,0-3-1 16,6 1-2-16,3-4 1 15,5-4 1-15,4-1-1 16,0-5 2-16,0-3-4 16,-3-5-2-16,-3 0-3 15,0-8-1-15,-3 3 1 16,0 0 2-16,-3-3 8 16,-3 3 1-1,6 8 2-15,-6 2 0 16,0 3 3-16,3 10-1 15,0 4-5 1,3-1 0-16,0-2-4 16,-1 2-1-16,4-3 1 15,0-2 0-15,0 0-27 16,0-2-11-16,0-1-28 16,-3-3-8-16,3-4-36 15</inkml:trace>
  <inkml:trace contextRef="#ctx0" brushRef="#br0" timeOffset="24826.6412">22808 7768 228 0,'0'3'88'0,"0"-1"-48"0,3 4-40 0,0-1 16 0,-3 8 15 15,0 3 12 1,0 3-9-16,0-1-2 0,0 1-19 15,0-3-3-15,0-1-3 0,0-4-3 16,0-3-1-16,0 0-1 16,0 0-2-16,0-3 1 15,0-5-1-15,3 0-5 16,6-5 1-16,0-3-5 16,0-3 1-16,-3-5-1 15,9-5 3-15,-3 5 2 16,0 3-1-16,0 3 6 15,-1 2 3-15,4 18 23 16,6 3-6 0,-3 1-1-16,-3-1-11 0,-3 0-6 15,-3 0-2-15,0-2 1 16,-3 0-36 0,0-3-15-16,3-8-228 15,-4-6 147 1</inkml:trace>
  <inkml:trace contextRef="#ctx0" brushRef="#br0" timeOffset="39242.8697">5631 10602 200 0,'-6'-3'77'0,"6"1"-42"0,-3 2-21 0,3 2 20 16,0-2-11-16,0 0 0 15,0 6 1-15,6 1 5 16,0 4-16-16,-1 8 4 0,7 2 1 15,0 3-6-15,6 2 1 16,0 0-6-16,0 1-2 0,-3-3-2 16,0-3 0-16,0-3-2 15,-1-2-1-15,1-2 1 16,-3-4 1 0,0-2-6-16,0-3-1 0,-3 1-25 15,0-4-10-15,0-2-15 16,0 0-5-16,0-2-21 15,0-4-42 1,-1-2 34-16</inkml:trace>
  <inkml:trace contextRef="#ctx0" brushRef="#br0" timeOffset="39481.5704">6098 10642 232 0,'-6'-3'88'0,"3"3"-48"0,3 3-34 0,0-3 22 16,-3 5-2-16,-6 0 4 16,-3 6-7-16,-6 5-2 15,-6 2-12-15,1 3-5 0,-4 3-3 16,0 0-1-16,3 0 2 16,0-3-14-16,4 0-5 15,2 3-20-15,3-3-6 16,6-5-137-1,3 5 57 1</inkml:trace>
  <inkml:trace contextRef="#ctx0" brushRef="#br0" timeOffset="39752.473">5845 10872 192 0,'-6'0'74'0,"6"2"-40"0,0 4-20 16,0-1 20-16,0 11 3 15,0 5 4-15,0 8-9 16,0 3-2-16,0 0-17 16,0 5-6-16,0-3-2 0,0-2-1 15,0-3 0-15,3-5-5 16,0-3 1-16,0-5-16 15,0-3-6-15,0-2-20 0,0-3-6 16,0-3-72 0</inkml:trace>
  <inkml:trace contextRef="#ctx0" brushRef="#br0" timeOffset="40290.7126">6140 11001 196 0,'-3'3'74'0,"3"-3"-40"0,-3 5-40 16,3-5 14-16,3 6 10 15,3-4 9-15,-4 4 3 16,7 1 4-16,6 1-18 15,0 0 0-15,0-5 0 0,6 0-6 16,0-1-1-16,0-2-3 16,-1-2 1-16,1-4-2 15,-3 1 2-15,0-3-2 16,-3-5 0-16,-3 0-3 16,-3-6 1-16,-6 3-2 15,-3 3 2-15,-6 0-4 16,-3 2-2-16,-6-2-3 15,-3 8-1-15,0 2-1 16,-6 11 0-16,-5 8 2 16,-1 0 2-16,3 0 4 0,0 2 2 15,9 3 0 1,1 0-2-16,2 3 1 0,6 0 1 16,3-3 3-16,6 3 2 15,6 0-1-15,3-3 1 16,6 0-4-16,5-2-2 15,4-6 0-15,3-2 1 16,3-3-8-16,-1-6-1 16,-2-2-31-16,12-2-15 15,-3-4-35 1,-4-4-56-16,-2-9 37 16</inkml:trace>
  <inkml:trace contextRef="#ctx0" brushRef="#br0" timeOffset="40678.4685">6678 10890 252 0,'-18'0'93'0,"18"0"-50"0,-3 3-33 0,-5 0 25 15,-1 2-4-15,-3 0 2 16,-3 6-7 0,0 7-4-16,0-2-12 0,0 0-6 15,3 0-3-15,3 0-4 16,3 0 0-16,6-1-3 0,9 4 1 16,3 0 3-16,9 2 1 15,3 5 1 1,0-2 0-16,-4 0 2 0,-2-3 3 15,-3 0 13-15,-6 0 8 16,-6 0-9-16,-6-2-4 16,-12-1-6-16,-3-2-2 15,-5-2-28-15,-4 4-9 0,-15-2-30 16,0 8-14 0,1 0-65-1</inkml:trace>
  <inkml:trace contextRef="#ctx0" brushRef="#br0" timeOffset="41325.5114">5785 12126 168 0,'0'-5'63'0,"0"5"-34"0,0 0-14 15,0 0 34 1,0 13-10-16,0 11-2 15,0 18-4-15,-6 6-18 16,3 18 4-16,-6-5 2 0,4-1-9 0,-4-4-4 16,0-3-5-1,3-3-3-15,3-10-4 0,0-8-31 16,6-9-7 0,0-4-22-16,0-30-73 31</inkml:trace>
  <inkml:trace contextRef="#ctx0" brushRef="#br0" timeOffset="41762.8094">5747 12139 220 0,'-3'-8'85'0,"3"8"-46"16,3 3-35-16,-3-3 34 15,9 10-8-15,-1 12-1 16,7 15-3-16,3 5-15 16,3 11 0-16,0 8 2 0,0-6-3 15,6-2 0-15,5-8-2 16,-2-5 0-16,-3-11-2 15,-3-8-1-15,-1-5-3 16,-2-5-2-16,-3-9 5 16,0-7 4-16,-3-8-3 0,-3-11 2 15,0-11-5-15,3-7 0 16,-4-8-1-16,-2-3 1 16,-6-3-2-1,0 3-1-15,-3 9 1 0,0 4 1 16,0 8-1-16,-3 8-1 15,0 3-15-15,3 5-7 16,0 16-82 0,0 8-47-1</inkml:trace>
  <inkml:trace contextRef="#ctx0" brushRef="#br0" timeOffset="42242.2863">6455 12390 192 0,'-24'-5'74'0,"24"3"-40"0,-21 2-16 16,15 0 23-16,0 2-6 15,-2 3 2-15,-1 1-17 0,-3 4-6 16,3 9-9 0,0 7 1-16,0 1 0 0,3 2 0 15,3 3 1-15,6-3 0 0,6-3 1 16,3-2-4-16,9-5-3 15,8-1 8-15,1-10 4 16,0-8 2-16,0-8 4 16,-3-8-7-16,-1-2 1 15,-2-9 3-15,-6-5 2 16,-9 3-1-16,-9 0 2 0,-6 0-4 16,-3 8 1-1,-6 0-7-15,-3 5-3 0,6 5-21 16,-20 6-8-1,2 5-39-15,6 0-17 0,3 3-89 16</inkml:trace>
  <inkml:trace contextRef="#ctx0" brushRef="#br0" timeOffset="43082.009">5875 9618 4 0,'0'-19'0'0</inkml:trace>
  <inkml:trace contextRef="#ctx0" brushRef="#br0" timeOffset="43174.0386">5848 9533 4 0,'-6'-8'2'0,"6"3"0"0,-3-1-5 0,3 4 2 16</inkml:trace>
  <inkml:trace contextRef="#ctx0" brushRef="#br0" timeOffset="43981.6669">5818 9432 88 0,'-3'-5'33'0,"3"-13"-18"0,0 4-7 0,0 6 13 0,0-2-1 16,0-1 3 0,0 1 4-16,0 2 6 15,0 0-1-15,-3 0 3 16,3 3-19-16,0 2 6 0,0 3 2 15,-3 26 3 1,0 11-6-16,0 14 0 16,-3 12-6-16,0 1 1 15,-3 2 0-15,3-8 2 0,0-5-10 16,3-8-2-16,0-8-4 16,1-8 1-16,-1-8-2 15,0-5 4 1,6-3-1-16,0-5-2 15,-3-8 2-15,2-2-5 16,1-6 0-16,-3-8-1 16,0-8 0-16,0-2 2 15,0-4 0-15,3-9 0 16,0-6 0-16,0 0 0 16,-3 0 2-16,3 3-1 0,0-6-1 15,0 3-2-15,3 5 1 16,0 6 1-1,-3 5 0-15,0 5-3 16,0 5 2-16,0 6-1 0,0 8 0 16,3 5 6-16,0 16 2 15,3 5-2-15,0 5-3 16,0 3 2-16,0 1 2 16,0-4-2-16,0-2-2 15,0-6 0-15,-1 4-1 16,1-9 0-16,0-5 0 0,0-6 0 15,6-4 2 1,3-6 1-16,-3-11 1 16,0 1-2-16,-3-6 1 15,0-5-2-15,-4 0-1 0,1 2-2 16,-3 3-1-16,0 6 2 16,0 5 0-16,-3 2-2 15,0 3 2-15,0 6-1 16,3 4-2-16,0 14 5 15,0 8 1-15,3 13 4 16,-3 11 1-16,0 10 1 16,0 3 2-16,-3-1-5 15,0-4-1-15,3-6-4 16,-3-2-1-16,3-8-1 16,0-9 0-16,0-4-18 0,0-6-7 15,0-8-17-15,2-5-7 16,4-5-11-16,3-9-3 15,3-4-47 1</inkml:trace>
  <inkml:trace contextRef="#ctx0" brushRef="#br0" timeOffset="44447.0277">6393 9671 260 0,'-3'-6'99'0,"0"-15"-54"0,0 8-53 15,-3 2 66-15,-3 3-15 16,-6 6-9-16,0 4-8 16,-3 12-16-16,0 1-11 0,0 4-2 15,1 5-1-15,2 8-1 0,3 5 4 16,3-3 2-16,3-2-2 16,6-3 0-16,3-5-1 15,3-3-2-15,3-5 0 16,3-6 3-16,2-4 0 15,1-9 3-15,0-2 1 16,0-6 3-16,-3-5-5 16,0-5-1-16,-3 0-2 15,-3 0 0-15,-6-1 4 16,0 4 1-16,0 2 1 16,0 3 0-16,0 5-5 15,0 3-1-15,0 5 1 0,6 8 0 16,0 10 3-16,3 3 3 15,6 0-2-15,5 1 0 16,1-1-1-16,-6-3-2 16,0-2-2-16,0-3-1 15,-3-2-16-15,0-3-7 16,-3-5-18-16,0-3-7 16,-1-6-15-16,-2-2-6 15,0-16-25 1</inkml:trace>
  <inkml:trace contextRef="#ctx0" brushRef="#br0" timeOffset="44646.3491">6541 9652 256 0,'-3'0'96'15,"3"-13"-52"-15,3 23-43 0,0-4 41 16,6 10-3-16,0 2-5 16,3 3-3-16,0 3-17 15,3 5-7-15,3-2-2 0,-3-4-1 16,0-1 0-16,-4-4-2 15,1-2 1-15,0-3-24 16,0-2-8-16,0-3-15 16,0-3-5-16,0-5-11 15,0-3-5-15</inkml:trace>
  <inkml:trace contextRef="#ctx0" brushRef="#br0" timeOffset="44897.6824">6827 9684 204 0,'0'-13'77'0,"0"18"-42"0,0-8-21 0,0 3 20 16,0 0-11-16,0 5-3 16,0 6 0-16,-3 5-1 15,-6 8-10-15,-3 7 6 0,-3 9 2 16,1 5-3-16,-1 11 0 16,-3-1-6-16,0-2 0 15,3-3-7-15,-3 1-1 16,3-9-2-16,3-5-2 15,3-8-19-15,1-5-10 16,2-5-21-16,3-9-6 16,12-23-118-1,-1-8 77-15</inkml:trace>
  <inkml:trace contextRef="#ctx0" brushRef="#br0" timeOffset="45456.3938">6907 9287 232 0,'15'3'88'0,"-12"2"-48"0,0 16-31 16,3-2 22-16,0 7-4 15,0 16 2-15,0 14-3 16,-3 5 1-16,3 2-15 0,0-2-5 0,-3-5 0 16,-3-6-2-16,0-8 2 15,0-7-4-15,0-9 0 16,0-5 1-16,0-5 2 16,3-5-1-16,-3-6 0 15,0-8-3-15,0-5-2 16,0-10-4-16,0-6-2 15,0-2-2-15,6-6 2 16,0 5-1-16,3 4 2 16,6-1 3-16,-3 5 1 0,5 3 1 15,4 14 0-15,0 4 4 16,0 1 2 0,0 5 11-16,-3 3 4 0,-3 2 4 15,-4 3 2-15,-5 2-6 16,-6 6-2-16,-6-3-9 15,-5 0-2-15,-10-2-6 16,-6-1-2-16,-3-2-5 16,0-5 1-16,-8-3-20 15,2-3-7-15,6-2-13 16,6-3-3-16,7-3-16 16,8-2-8-16,21-8-14 0,2-9-7 15,7-4 6 1</inkml:trace>
  <inkml:trace contextRef="#ctx0" brushRef="#br0" timeOffset="45863.5959">7223 9684 272 0,'0'5'101'0,"0"0"-54"0,3-2-48 0,0 2 20 16,3-2 4-16,0 2 8 15,3 1 1-15,3-1 1 16,0 0-18-1,5 0 2-15,7-2 3 0,0-3-7 0,0 0-2 16,-3-5-4-16,0-1-2 16,-4-1-3-16,1-1-2 0,-3-8 1 15,-3 2 1-15,-3-4-1 16,-6 2 2-16,-6 0-7 16,-6 3-1-16,-3 2-12 15,-12 3-1 1,-5 6 4-16,-1 10 6 0,-3 10 3 15,3 3 3-15,4 6 1 16,5-1 1-16,3 11 4 16,6-5 5-16,6 0 6 15,6 0 3-15,9-1-5 16,6-2-3-16,9-5-3 16,8-8 0-16,7-5-2 15,0-9 0-15,5-4-17 16,1-4-6-16,-3-4-44 15,-7-6-18-15,-2-8-79 16</inkml:trace>
  <inkml:trace contextRef="#ctx0" brushRef="#br0" timeOffset="46669.4178">5931 7951 204 0,'-9'-6'77'0,"9"9"-42"0,-3-3-26 15,3 0 22-15,0 8-8 16,-3 3-1-16,-3 15 3 16,0 11 4-16,0 11-16 15,-3 18 4-15,1 5 3 0,-1 3-7 16,0-5 0-16,3-5-9 15,3-9-3-15,0-10-1 16,3-8 2-16,0-8-8 16,3-7-1-16,3-7-20 0,0-4-8 15,0-8-17-15,0-11-8 16,3-6-51 0</inkml:trace>
  <inkml:trace contextRef="#ctx0" brushRef="#br0" timeOffset="47076.2716">5907 7969 228 0,'-9'-10'88'0,"9"7"-48"0,0 3-36 0,0 0 21 15,3 3 4-15,3 5 6 16,3 15-3-16,6 9-2 0,6 16-16 15,3 13-2-15,3 5-1 0,-1-8-6 16,-2 0-3-16,6-5 3 16,0-8 4-16,-6-10-5 15,-4-6 0-15,-2-8-2 16,0-8 1-16,0-8 2 16,3-10 2-16,-6-14 3 15,3-10 1-15,-4-16-3 16,-2-8 0-16,-3-5-1 15,-3-8 1-15,0 0-7 16,-3 10 0-16,0 14-1 0,-3 2 2 16,0 9-3-16,0 7-2 15,0 5-16-15,0 6-7 16,0 3-23-16,3 7-6 16,3 11-22-16,3 2-6 15,9 4-31 1</inkml:trace>
  <inkml:trace contextRef="#ctx0" brushRef="#br0" timeOffset="47450.1202">6604 8329 184 0,'-6'-8'68'16,"6"8"-36"-16,-3 3-24 0,3-1 18 0,-3 1 2 15,-3 5 3-15,-3 3-5 16,3 4-4-16,0 7-12 16,0 7 0-16,3 3 1 0,3-1-4 15,6-2-2-15,3-2-2 16,9-3-3-16,6-8 12 16,3-9 4-16,5-7 0 15,1-7 3 1,0-9 1-16,3-8 0 0,-10-3 4 15,-5 1 2-15,-6-1 6 16,-12-4 5-16,-12-1-9 16,-9 3-4-16,-6 5-10 0,-2 6-4 15,-7 4-16-15,0 9-9 16,3 2-28-16,4 9-12 16,5 2-44-16,6 2-17 15,3 1-34 1</inkml:trace>
  <inkml:trace contextRef="#ctx0" brushRef="#br0" timeOffset="48572.7565">2136 8816 192 0,'-6'3'71'0,"6"10"-38"0,-3 24-32 15,3-5 16-15,0 15 0 16,-3 30 4-16,-9 21 0 15,0 18 2-15,3 14-13 16,-8-8-3-16,5-6-1 0,0-15-1 16,6-11 2-16,3-16-2 15,-3-14 2-15,3-12-13 0,3-8-3 16,0-14-31 0,0-7-12-16,-3-9-50 15,3-15-27-15,0-13 66 16</inkml:trace>
  <inkml:trace contextRef="#ctx0" brushRef="#br0" timeOffset="49265.7021">2011 8935 172 0,'9'-3'66'0,"3"-7"-36"0,21-1-22 16,-16 11 16-16,13-2-3 15,9 2 2-15,23 0-4 16,4 0 0-16,20-3-10 16,4 3-5-16,17 3-1 0,6 2 0 15,12 0 3-15,15-2-3 16,6-6 0-16,11 3-1 15,-2 0 1-15,-3-5 0 16,3 0 3-16,-6 2-3 16,-4-5-2-16,-8 3 8 15,-9 2 4-15,-12 3-9 16,-11 0-1-16,-16 3-1 16,-12 5 1-16,-17 0-1 15,-10 2 1-15,-8-2 4 0,-6 0 6 16,-9 0-5-16,-4-3-2 15,-5 1-1 1,-3-4-1-16,-3 1 2 0,-3-1 1 16,-3-2-6-16,0 3 0 15,-3-3-1-15,0 0 2 16,0 0-1-16,0 0-1 16,3 0-2-16,-3 0-1 15,0 0 4-15,0-5 3 16,0 5-3-16,0-3-3 0,-3 3 1 15,0 0 2 1,3 5-5-16,-3 9 1 0,-3 17 1 16,-6 33 3-16,-6 21 0 15,-3 20-1-15,3 25 3 16,3 2 0-16,6 3-4 16,3-8-1-16,6-18 5 15,3-19 3-15,0-6-3 16,-3-20-2-16,0-16 0 15,-3-11-1-15,0-11-14 16,-3-7-5-16,-6-14-43 16,-9-13-18-16,-14-11-42 15</inkml:trace>
  <inkml:trace contextRef="#ctx0" brushRef="#br0" timeOffset="49926.9132">2100 10126 176 0,'-29'-6'68'0,"29"1"-36"0,-6 0-18 15,6 5 20-15,0 0-4 16,-3 0 0-16,3 0-11 16,3-3-4-16,3 3-8 15,2 0-3-15,4 0 2 0,9-5 3 16,9 0 2-16,9 2 6 16,17 0 3-16,16 6-1 0,8 0-2 15,15-1-3-15,18 3 1 16,1 3-4-1,16 3 1-15,13 2 2 0,0-2 1 16,6 2-4-16,3 0 1 16,-6 6 2-16,-3-9 1 15,-6 4-6-15,-9-4-1 16,-15 1-2-16,-9-1 1 16,-12-2 5-16,-15-2 4 15,-8-1-4-15,-7 0-2 16,-11-2-3-16,-6-3-2 15,-7 0-1-15,-2 0 2 16,-9-3-3-16,-6 3-2 0,-9 0-20 16,0-5-10-16,-4-3-27 15,-2 0-10-15,-3 0-55 16,0-3-25-16,-3-4 17 16</inkml:trace>
  <inkml:trace contextRef="#ctx0" brushRef="#br1" timeOffset="106048.7532">12896 10014 88 0,'0'0'33'0,"0"3"-18"0,0-3-5 15,0 0 14-15,0 0-4 16,0 0 0-16,0 5 2 15,0 1 3-15,0-1 0 0,0 0 2 16,0 1-15-16,0-1 0 0,0-5 1 16,0 3-1-16,0-3 3 15,0 0-6-15,3 2-3 16,3 1 3-16,0-1 4 16,3 1 2-16,0 0 0 15,3-3-3-15,3 2 0 16,3-4-3-16,0 2 2 15,5 2-2-15,4-2 0 16,6 3-3-16,3-3-1 16,-1 0-3-16,1 0 1 15,6 0-2-15,2 0 2 16,7 0 0-16,0-3 3 16,8 1-3-16,1-4 0 15,-4 4-3-15,1-1-1 16,-1 1 1-16,1-4 0 0,-4 1 2 15,1 2 3-15,0 1-2 16,-1-1 0-16,-2 0 1 16,-10 3 0-16,-5 0-2 15,0 0-2-15,-6 3 3 16,-4 0 0-16,-2-3 1 16,-3 0 2-16,-3 0-1 15,0 0 2-15,-3 0-4 16,-3 0 0-16,-3 0-1 15,-1 0 1-15,-2 0-2 16,0 0-1-16,-3 0-8 16,0 0-5-16,-3-3-18 0,0 0-7 15,-3 1-44-15,-3 2-18 16,3 2-15 0</inkml:trace>
  <inkml:trace contextRef="#ctx0" brushRef="#br1" timeOffset="136266.1436">10834 7395 200 0,'-3'0'74'0,"3"3"-40"0,0-3-24 0,0 0 20 16</inkml:trace>
  <inkml:trace contextRef="#ctx0" brushRef="#br1" timeOffset="136447.648">10834 7411 417 0,'3'19'50'15,"0"2"-25"-15,-1 0-8 0,-2 13-4 16,3-2-3-16,-3-3 0 15,3-2-6-15,-3-1-3 16,3-2 0-16,-3-3-1 16,3-5 0-16,-3-3 0 15,0-2-18-15,0-3-5 16,0 0-11-16,0-3-4 16,0-3-15-16,-3-2-4 15,-3-2-46 1</inkml:trace>
  <inkml:trace contextRef="#ctx0" brushRef="#br1" timeOffset="136797.0576">10831 7416 192 0,'-6'-18'74'0,"6"18"-40"0,0 0-13 16,0-6 22-16,0 6-1 16,0-2 1-16,3-1-19 15,0 1-7-15,3-1-10 16,2 0 2-16,4 1 1 0,3-1-1 16,3 0 0-16,6 1-5 0,6 2-3 15,-6-3 0-15,-4 0 1 16,1 1-1-16,-3 2 2 15,-3-3-2-15,-3 3-1 16,-3 0-15 0,0 0-5-16,-3 0-17 0,0 0-6 15,-6 0-19-15,0 0-9 16</inkml:trace>
  <inkml:trace contextRef="#ctx0" brushRef="#br1" timeOffset="137135.9643">10866 7546 212 0,'-12'0'82'0,"12"3"-44"0,-3-1-22 15,3-2 22-15,0 3-14 16,0-3-3-16,0 0-8 15,6 3-3-15,0-1-6 16,6-2 6-16,3-2 5 0,3-1-1 16,12 0 0-16,-3 1-6 15,-1-1 0-15,-2 3-1 16,0 0 1-16,-3 0-4 16,-3 0-3-16,-3 0 0 0,-4 0 1 15,1 0-1 1,-3 0 2-16,0 0-9 0,-3 0-1 15,0 0-29-15,0 0-12 16,-3 0-30-16,0-3-11 16,-3 1-15-1</inkml:trace>
  <inkml:trace contextRef="#ctx0" brushRef="#br1" timeOffset="139095.5081">14271 9033 192 0,'-2'-5'71'0,"2"7"-38"0,0-2-28 16,0 0 19-16,2 3 9 15,1 5 7-15,0 2-4 16,0 6-1-16,0 16-20 0,0 0 0 15,0 2 1-15,0 1-4 16,-3-4 1-16,3 1-8 16,-3-3-1-16,0-5-4 0,0-3-3 15,0-5-1 1,0-3 3-16,0-2-22 0,0-9-9 16,-3-7-24-16,0-3-7 15,0-5-27 1,0-5-38-16,0-4 42 15</inkml:trace>
  <inkml:trace contextRef="#ctx0" brushRef="#br1" timeOffset="139316.0915">14269 9043 244 0,'-3'-5'93'16,"3"3"-50"-16,3 2-37 0,-3 0 20 0,0 0 3 15,5 0 5-15,-2 0-1 16,3 0 2-16,3 0-19 15,3 2 0-15,6 1-2 0,3-1-7 16,-3-2-4-16,0 0-2 16,2 0-1-16,1-2-14 15,0-1-3-15,0 1-11 16,-3-4-5-16,-3 4-33 16,-3-1-13-16</inkml:trace>
  <inkml:trace contextRef="#ctx0" brushRef="#br1" timeOffset="139546.4652">14292 9218 232 0,'-3'5'88'0,"9"-10"-48"0,6 10-34 0,-6-2 22 16,9 0 3-16,6-6 5 15,3 3-13-15,2-3-3 16,4-5-12-16,3 3-7 0,-3 0-2 16,0 0-4-16,-4 7 1 15,1-7-40-15,-6 8-18 16,-3-1-63-16</inkml:trace>
  <inkml:trace contextRef="#ctx0" brushRef="#br1" timeOffset="141763.1147">19350 9128 140 0,'0'-3'55'0,"0"3"-30"0,14 0-7 16,-8 8 18-16,-6-8 2 15,3 8 4-15,0 8-6 16,0 3-1-16,0 2-20 16,-3 3 2-16,0 7 3 0,0 4-7 15,0-6 0-15,0-3-5 16,0 1 0-16,0-6-5 0,0-2 0 16,0-1-1-16,0-5-2 15,0-2-2-15,3-3-1 16,-3-3-16-16,0 0-5 15,0-5-19-15,-6-2-8 16,0-1-19-16,0-2-8 16,0-8-7-1</inkml:trace>
  <inkml:trace contextRef="#ctx0" brushRef="#br1" timeOffset="142122.3093">19224 9186 212 0,'-2'-16'79'0,"4"14"-42"0,-2 2-26 15,0 0 21-15,0 0-8 16,0 0 0-16,6 0-7 16,0-3-2-16,3 1-9 15,3-4 7-15,6 4 4 0,6-4-1 16,3 1 1-16,-1 2-1 15,4 1 0-15,3-1-2 16,-3 0 1-16,-3 3-4 16,-4 0 1-16,-2 0-5 15,-3 0 1-15,-3 0-5 16,-3 0 0-16,-3 0-1 16,-3 0 1-16,0 0-2 15,0 0-1-15,-6 0-8 0,0 0-3 16,0 0-12-16,0 0-3 15,0 0-26-15,-6-2-11 16,6-1-77 0</inkml:trace>
  <inkml:trace contextRef="#ctx0" brushRef="#br2" timeOffset="147151.3592">11500 7353 152 0,'0'-6'57'0,"0"6"-30"0,3 0-10 16,-3 0 22-16,0 0-7 16,3 6 1-16,0 4-5 0,3 6 0 15,-3 5-16 1,0 9 4-16,0 7 2 0,-3 0-2 16,0 0 3-16,0 0-6 0,0 0-3 15,0-3-5-15,0-5-4 16,0-2 0-16,0-4 1 15,0-7-12-15,0-5-3 16,3-3-25-16,-3-3-8 16,0-5-20-16,0-5-7 15,6-6-22 1</inkml:trace>
  <inkml:trace contextRef="#ctx0" brushRef="#br2" timeOffset="147442.9936">11512 7353 236 0,'-12'0'90'0,"12"0"-48"0,0 0-29 16,0 0 24-16,0 0-8 15,0 0 7 1,9 2-14-16,3-2-12 15,3 0-4-15,3 0 0 0,3 0-3 16,3-2-2-16,-4-1 0 16,1 0-1-16,0 3-5 15,-3 0-1-15,-3-2-26 0,-3 2-9 16,-3 0-28-16,0 0-11 16,-3 2-23-1</inkml:trace>
  <inkml:trace contextRef="#ctx0" brushRef="#br2" timeOffset="147679.4141">11512 7554 236 0,'-9'5'90'0,"12"-2"-48"0,0-3-49 0,3 0 53 16,6 0-10-1,3 0-13-15,6-3-6 0,3 1-11 16,-1 2-4-16,4-3 1 16,0 0-2-16,-3 1 2 0,0-1-15 15,-1 3-7-15,-5 0-52 16,0 0-21-16,-6-3-17 16</inkml:trace>
  <inkml:trace contextRef="#ctx0" brushRef="#br2" timeOffset="150484.9399">14920 9057 148 0,'3'-6'55'0,"0"6"-30"0,0-2-16 0,-3 2 14 15,0 0-2-15,0 0 2 0,3 2-2 16,0 6-1-16,0 6-10 15,-3 9 7-15,0 6 5 0,0 3-2 16,-3 0-2-16,0 0-6 16,3-1 0-16,0 1-7 15,0-5-1-15,0-6-4 16,0-3-1-16,0-2 1 16,3-5 0-16,-3-1-18 15,0-2-8-15,0-2-15 16,0-1-7-16,0-5-109 15,6-13 60 1</inkml:trace>
  <inkml:trace contextRef="#ctx0" brushRef="#br2" timeOffset="150755.0219">14944 9075 228 0,'-9'-2'88'0,"9"2"-48"0,3 2-29 0,-3-2 21 16,0 0-4-16,3 3 1 15,0 0-10-15,3 2-4 16,6 0-8-16,3 0-3 0,3-2 0 0,0-3-2 16,2 0-2-1,1 0 3-15,0 0 2 0,-3-3-4 16,0-2-3-16,-3 2-21 15,-3 1-8-15,-3-1-28 16,-3 1-10-16,0 2-41 16</inkml:trace>
  <inkml:trace contextRef="#ctx0" brushRef="#br2" timeOffset="150997.2016">14959 9252 184 0,'-9'6'71'0,"9"-6"-38"0,3 0-28 0,-3 0 19 15,3 0 5-15,3 2 4 16,3 1-6-16,3-3-2 16,6 0-14-16,3 0-2 0,5-3 1 15,1 3-4-15,0-2-1 16,-3 2-2-16,0-3-3 15,-7 0-21-15,-2 3-11 16,0 0-92 0</inkml:trace>
  <inkml:trace contextRef="#ctx0" brushRef="#br2" timeOffset="152270.8008">19879 9088 132 0,'-3'-5'49'0,"3"5"-26"0,0 0-1 0,0 0 23 16,0 0-10-16,0 0-2 16,0 0-11-16,0 5-1 15,0 6-12-15,3 8 3 0,0 7 4 16,0 3 1-16,0 3 1 16,0 2-7-16,0 1-4 15,0-6-4-15,0-3-3 0,-3-5 3 16,3-2 0-16,-3-6-4 15,3-2 1-15,-3-1-27 16,0-2-9-16,0-2-20 16,0-6-7-16,0-6-35 15</inkml:trace>
  <inkml:trace contextRef="#ctx0" brushRef="#br2" timeOffset="152576.7372">19888 9102 216 0,'-3'-3'82'0,"3"3"-44"0,0 3-25 0,0-3 24 15,0 0-6-15,3 2 2 16,3-2-8-16,3 0-3 15,6 0-12-15,6-2-2 0,3-1 2 16,-1 0-6-16,4-2-2 16,0 2-1-16,-3 3-1 15,0 0-3-15,-6-2 2 16,-1 2-21-16,-2 0-10 16,-3-3-26-16,-3 3-9 15,-3 0-46 1</inkml:trace>
  <inkml:trace contextRef="#ctx0" brushRef="#br2" timeOffset="152828.7692">19954 9242 240 0,'-18'5'90'0,"18"-5"-48"0,3 5-42 16,0-2 16-16,0 0 4 15,3-3 7-15,6 2 3 16,6-2 2-16,2 0-17 16,10-2-2-16,-3-1 0 0,3 0-7 15,-4 3-3-15,1-2-5 0,-6-1-1 16,-3 1-25 0,-3 2-11-16,-3-3-49 15,-3 3-18-15,-3 0 0 16</inkml:trace>
  <inkml:trace contextRef="#ctx0" brushRef="#br2" timeOffset="159687.6611">12977 11774 112 0,'-3'-3'44'0,"0"3"-24"0,3 0-4 0,0 0 16 15,0 0 0-15,0 0 1 16,0 0-1-16,0 0 0 16,0 0-17-16,0 0 0 0,0 0 1 15,0 0-4-15,3 0 1 16,0 0-8-16,6-2-1 16,6-1 2-16,-1 0 3 15,4 1-2-15,0-1 1 16,6 0-3-16,0 1 2 15,3-1-2-15,-1 1 0 16,7-1-1-16,0 3 2 0,0-3-1 16,-1 3 2-16,4-2-2 15,3-1 0-15,-4 0-1 16,1 1 0-16,0-4 0 16,3 4 2-1,-1-1-3-15,-2 0 0 0,3 1-1 16,-1-1-2-16,-2 3 1 15,0 0 1-15,0-3-1 16,-1 1-1-16,1-1 1 16,0 1-1-16,-1-1-3 15,4 0 2-15,0 1 1 16,-4 2 0-16,4 0 0 0,3 0 2 16,-3 0-1-1,-4 0-1-15,1 0 1 0,3 0 1 16,-1 0-3-16,-2-3 0 15,0 3 1-15,0-3 2 16,-1 3-3-16,1 0 0 16,0 0 1-16,-1 0 2 15,1 3-1-15,0-3-1 16,0 0 1-16,-4 0-1 16,4 0 0-16,0 0 0 15,-4 0 0-15,1 0 0 16,0 0-3-16,6 0 2 15,-4 0 1-15,-2 0 2 16,0 0-1-16,0 3 2 0,-1-1-2 16,1-2-1-16,0 0 3 15,3 0 0-15,-1 0 1 16,1 0 2-16,0-2-5 16,-1-1-3-16,4 3 3 15,-3-3 1-15,0 1 0 16,-1-1-2-16,1 3 5 15,-3 0 1-15,-1 0-2 16,-5 0-1-16,-3 0-1 16,0-3-2-16,-6 1 1 15,-3 2 1-15,0 0-8 0,-7 0-1 16,1 0-45-16,-6 5-20 16,-9 3-73-1</inkml:trace>
  <inkml:trace contextRef="#ctx0" brushRef="#br3" timeOffset="173128.8521">4011 10647 132 0,'0'-5'49'0,"0"7"-26"0,0-2-7 0,0 0 16 15,0 0 2-15,0 0 5 16,0 0-11-16,0 0-2 15,0 0-15-15,0 3 4 0,0 2 3 0,0 0-4 16,0 6 2-16,0 2-5 16,0 0-1-16,0 1 0 15,0 2 4-15,-3-1-2 16,0 4 1-16,3-1-5 16,-3 1-3-16,3 0 2 15,0-1 2-15,0 1 0 16,0-4 2-16,0-1-4 15,0-4-2 1,0-2-2-16,0 0 0 0,0-3 0 16,0 1 3-16,0-4-3 15,0-2 0-15,0 0-1 16,0 0-2-16,0 0 1 16,0 0-1-16,0 0 0 0,0 0 2 15,0 0-1-15,0 0 2 16,0 0-2-16,0 0-1 15,0 0-2-15,0 0 1 16,0 0 1-16,0 0 2 16,3 0-3-16,3 0 0 15,0 0-1-15,3 0 0 16,0-2 2-16,3-1 0 16,0 3 0-16,3 0 2 15,0 0-6-15,0 0 1 16,-1 3 3-16,4 2 4 15,0 6-3-15,0-3-1 16,-3 5 0-16,0 0 0 16,0 0 0-16,-3 0 2 0,-1 1-1 15,-2 2 2-15,0 2 0 16,-3-2 1-16,0 0 0 16,-3 0 2-16,0-6-1 15,-9 6 2 1,0 0-2-16,-3-3 0 15,0-2-1-15,-5-1 4 16,-1 1 3-16,-3 0-6 16,-3-3-3-16,-3-1 1 15,-3-1 0-15,1-1-1 16,2 0-2-16,0-2-2 16,3 0-1-16,0-3-5 15,6 2-2-15,1-2-17 0,2 0-6 16,3 0-26-16,3-2-10 15,12 2-21-15,3 0-9 16,0-8-6 0</inkml:trace>
  <inkml:trace contextRef="#ctx0" brushRef="#br3" timeOffset="173633.7862">4002 10745 220 0,'-9'-3'85'0,"9"3"-46"0,0 0-30 16,0 0 22-16,0 0-2 16,0 0 5-16,0 0-16 15,0 0-8-15,6 0-6 16,3 0 3-16,3 0 5 0,3 0 5 15,6-3 2-15,0 3-6 16,6-5 0-16,-1 0-2 0,1 0 1 16,0 2-4-16,-3 0 0 15,0-2-1-15,-4 0 1 16,-2-1-7-16,-3 6 0 16,0-5-1-16,-6 2 2 15,3 1-1-15,-9 2-1 16,3-3-2-16,-6 1-1 15,0-1-27-15,0 0-12 16,0 1-39-16,0-1-13 16,0 0-33-1</inkml:trace>
  <inkml:trace contextRef="#ctx0" brushRef="#br3" timeOffset="181066.5337">12170 7395 112 0,'-3'-3'44'0,"3"-12"-24"0,0 23-4 0,0-8 38 16,0-3-7 0,0 0-7-16,0 1-4 15,0-1-21-15,0 3 6 0,0 0 3 16,0 0 3-16,0 0 1 16,0 0-9-16,0 0-1 15,0 0-7-15,3 3 1 16,3-3-1-16,3 2 3 15,3-2-1-15,3 3 2 16,3-3-6-16,2 0-1 16,1 0-4-16,0 0-1 15,-3 5-1-15,3-2 1 16,0-1 2-16,-4 1 4 16,1-3-4-16,0 0-3 15,0 0-1-15,-3-3 1 16,-3 1 1-16,0-1 1 0,-3 3-5 15,0-2-1-15,-3-1 3 16,-3 0 1 0,0 1-7-16,-3-1-2 0,0 0-20 15,0 1-10-15,-3-1-14 16,0-2-6-16,0 2-27 16,3 0-11-16</inkml:trace>
  <inkml:trace contextRef="#ctx0" brushRef="#br3" timeOffset="181493.298">12307 7456 184 0,'0'-3'68'0,"0"1"-36"0,0 2-18 0,3 2 22 0,-3-2-9 16,3 6-3-16,0-1-6 15,0 5 1-15,-3 4-10 16,0 7 8-16,3 3 5 0,-3-3 6 16,3 3 3-16,-3-1-12 15,3-1-4-15,-3-1-11 16,0-3-3-16,0-2 1 16,0 0 3-16,0-5-7 15,0-3 0-15,-3 2-22 16,0-5-9-16,0-2-52 15,3 0-20-15</inkml:trace>
  <inkml:trace contextRef="#ctx0" brushRef="#br3" timeOffset="182958.9477">12890 8385 160 0,'0'0'60'0,"0"5"-32"0,0-2-17 15,0-3 18-15,0 0-2 0,6 2 4 16,0 1-8-16,0 0-4 16,3-3-11-16,3 0 6 0,0 0 5 15,6 0-1-15,0 0 1 16,0 0-6-16,2 0 0 16,4 0-4-16,3 0 0 15,3 0-1-15,0 0 0 16,-1 2 0-16,-2-2 0 15,3 3 2-15,0-1 1 0,2 1-3 16,4-3-3-16,-3 0 0 16,0 0 1-16,-1 0 1 15,4 0 3-15,3 0-5 16,-1 0-1-16,1 0 0 16,-3 0 0-16,-3 0-2 15,2 0 1-15,1-3-2 16,0 3-1-16,-1 0 3 15,1 0 0-15,0 0-1 16,3 0-2-16,2 0 1 16,1-2-1-16,0-3-3 15,-4 5 2-15,4-3 1 16,-3 3 2-16,-4-3-1 16,4 3 2-16,-6 0-2 0,3-2-1 15,-1-1 1-15,1 0 1 16,3-2-1-16,-1 2 2 15,1 1-2-15,-3-1-1 16,-3 3 3-16,-7-3 2 16,1 1 0-16,0-1 2 15,0 3-4-15,-4 0 0 16,4-3-1-16,-3 3-2 16,-3 0 3-16,0 0 0 15,-3 0 1-15,-1 0 0 16,-2 3 0-16,-3-3 2 15,0 3-3-15,-3-3-2 0,0 0-3 16,-3 0 1 0,0 0 1-16,0 0 2 0,0 0-3 15,0 0 0-15,-3 0 1 16,0 0 0-16,-3 0-18 16,0 0-5-16,3-3-29 15,-3 3-11-15</inkml:trace>
  <inkml:trace contextRef="#ctx0" brushRef="#br4" timeOffset="192896.6297">12947 7387 160 0,'-3'-5'60'0,"0"8"-32"0,3-6-15 0,0 3 19 15,0 0-1-15,0 0 4 16,0 0-17-16,0 0-6 15,3 13 2-15,0 3 2 16,0 0 7-16,0 5 3 16,0 8-5-16,0-2 0 15,0 2-8-15,0-3-3 16,-3 1-5-16,3-4-2 16,0-1 1-16,-3-4 0 15,0-2-2-15,0-3-2 16,3-2-2-16,-3-1-1 0,-3-2-9 15,0 0-5-15,0 0-11 16,3-3-5-16,-3-2-20 16,0-3-6-16,0-3-51 15</inkml:trace>
  <inkml:trace contextRef="#ctx0" brushRef="#br4" timeOffset="193254.9181">12938 7414 188 0,'-3'-19'71'0,"6"32"-38"0,-3-21-12 0,0 8 22 15,0 6-6-15,3-6 1 16,0 0-11-16,3-3-4 15,0 3-13-15,3 0 5 0,3 0 2 16,6-8-3-16,-1 3 2 16,4 0-5-16,3-1-1 15,0 1-4-15,0 0 1 16,-1-1-4-16,-2 4-2 16,3-1-3-16,-6 0 1 0,-3 1-4 15,-3 2 1 1,-3-3-14-16,-3 3-3 0,0 0-11 15,-9 0-49 1,-3 0 0-16,-3 0-36 16</inkml:trace>
  <inkml:trace contextRef="#ctx0" brushRef="#br4" timeOffset="193560.8956">13003 7538 168 0,'-20'5'63'0,"20"-2"-34"0,-3-3-8 15,3 0 25-15,0 0-2 16,0 0 1-16,0 0-16 0,0 0-5 16,9 0-14-16,5 0 5 0,1 0 2 15,3-3-3-15,3-2 2 16,3 0-5-16,0 2-1 15,-3 0-6-15,-1 1-3 16,-2-1-3-16,-3 0 1 16,-3 3-8-16,-3 0-2 15,-3 0-23-15,-3 0-10 16,-3 0-65 0,0 0-61-16,6 0 61 15</inkml:trace>
  <inkml:trace contextRef="#ctx0" brushRef="#br4" timeOffset="199691.5454">16191 9099 152 0,'-15'0'57'0,"30"0"-30"0,-9 0-14 16,-6 0 17-16,0 0-2 16,0 0 1-16,3 3 3 0,0 2 5 15,0 3 15 1,3 21-28-16,0 0 1 0,-3 3-1 16,0-3 0-16,0 8 3 15,0-5-11-15,-3-3-2 16,0-3-6-16,0-2-3 15,0-5-2-15,0-3-3 16,0-6-2-16,0-2 1 16,0 0-17-16,0-3-5 15,0-5-13-15,-3 0-3 16,0-2-23-16,-6-4-10 16,3-4-50-1</inkml:trace>
  <inkml:trace contextRef="#ctx0" brushRef="#br4" timeOffset="200072.4554">16046 9073 192 0,'-9'-3'71'0,"9"3"-38"0,-18 0-21 15,15 0 19-15,3 0-1 16,0 0 4-16,6 0-9 16,0 0-6-16,6 0 3 0,5-3 0 15,4 1 0 1,6-1-2-16,3 0-2 16,0 1-1-16,2-1-3 0,4 0-1 15,0 3-3-15,-3 0 1 16,2 0-4-16,1 0-2 15,-6 0-5-15,-6 0 0 16,-1 3 2-16,-5-3 1 16,-6 3-1-16,-3-3-2 15,0 0-13-15,-3 0-6 16,-6 0-17-16,3 0-5 16,-3 0-29-16,0 0-12 15,3 0-43 1</inkml:trace>
  <inkml:trace contextRef="#ctx0" brushRef="#br4" timeOffset="201277.4671">21070 9104 168 0,'0'0'63'0,"3"3"-34"0,-3 5-12 0,3 2 20 16,-3 6-6-16,3 6 2 16,0 1-10-16,0 6-2 15,0 1-12-15,-3 1 3 0,3-2 4 16,0-2-8-16,0-3-4 16,0-3-3-16,0-3 1 15,0-2-1-15,-3-3 2 16,0-5-9-16,0 0-1 15,0-2-18-15,0-1-7 0,0-5-7 16,0 0-2-16,-3-3-50 16,3-2 4-1</inkml:trace>
  <inkml:trace contextRef="#ctx0" brushRef="#br4" timeOffset="201622.3627">21064 9107 228 0,'-9'-3'88'0,"6"3"-48"0,6 0-29 16,-3 0 21-16,0 0 0 16,0 0 4-16,3 3-14 0,3-3-3 15,0 0-11-15,3-3 1 0,3 1 2 16,3 2-4-16,6-3 1 15,2 3-3-15,1 0 0 16,-6-3-3-16,0 3 1 16,-3 0-2-16,0 0-1 15,-3 0 1-15,-4 0-1 16,1-5-11-16,-3 2-3 16,0 3-9-16,0-2-2 15,-3-1-14-15,0 1-3 16,0-1-6-16,-3 0-2 15,0 1-31-15,0 2-32 16,0 0 42 0</inkml:trace>
  <inkml:trace contextRef="#ctx0" brushRef="#br4" timeOffset="201905.7165">21115 9260 220 0,'-9'3'85'0,"9"-3"-46"0,0 8-30 16,0-8 22-16,0 0-6 15,0 0 3-15,6 0-10 16,0 5 0-16,3-5-11 16,2-2 5-16,13-1 3 0,-3 0 2 15,0-2-1-15,0 0-6 0,0 2-4 16,-1 0-6-16,-2 3 0 15,-3-2 0-15,-3 2 0 16,0 2 0-16,-3 1 0 16,-3-3-18-16,0 3-8 15,-6-3-39-15,3-3-16 16</inkml:trace>
  <inkml:trace contextRef="#ctx0" brushRef="#br4" timeOffset="204590.3467">12887 10210 112 0,'0'0'44'0,"0"-5"-24"15,3 2 1-15,-3 3 19 0,0 0-1 16,0 0 1-16,0 0-9 15,3 3-2-15,0-3-16 16,3 0 3-16,0 0 2 0,0 0 1 16,0 0 3-16,0 0-3 15,0 0 0-15,3 0-4 16,0-3 1-16,6 1-3 16,0-1 2-16,0 3-2 15,-1 0 0-15,1-3-1 16,0 3 0-16,3-2 0 15,0 2 0-15,3 0-6 16,0 0-2-16,-1 0 2 16,1 0 1-16,0 0-1 15,0 2 1-15,3-2-2 0,0 3 0 16,-4-3-1-16,7 3 2 16,-6-3-1-16,0 0 0 15,0 0 1-15,3 0 1 16,-1-3-1-16,-2 3-1 15,-3 0-3-15,0 0 1 16,0 0 0-16,3 0 3 16,-1 0-3-16,1 0-2 15,3 0 2-15,0 0 0 16,0 0-1-16,-1 0 1 0,1-3-2 16,0 1-1-16,0-1 1 15,3 0 1-15,0 1-1 16,-1 2 2-16,-2 0-4 15,0 0-2-15,0 0 2 16,0 0 0-16,-1-3 1 16,4 1 0-16,3-1 0 15,0 3 0-15,-1 0 2 16,1 0 1-16,3-3-1 16,-3 3-2-16,-1-2 1 15,4-1-1-15,-3 0 0 16,0 3 2-16,0-2-3 15,-4 2 0-15,-2 0 1 16,-3 0 0-16,0 2 2 0,-3-2 3 16,0 0-2-16,-1 0-2 15,-2 0 0-15,-3 3 1 16,-3-6-3-16,-3 3 0 16,-3 0-32-16,0-2-15 15,-3-1-42-15,-3 0-18 16,-6 1-58-1</inkml:trace>
  <inkml:trace contextRef="#ctx0" brushRef="#br0" timeOffset="218327.4022">11203 7678 108 0,'0'-2'44'0,"0"2"-24"0,0 0-8 0,0 0 13 16,0 0 2-16,0 0 3 15</inkml:trace>
  <inkml:trace contextRef="#ctx0" brushRef="#br0" timeOffset="218448.5128">11212 7678 313 0,'6'3'34'0,"-1"2"-4"16,-7 0-2-16,-1 1-1 15,0 2-12-15,-6 0-4 16,0 2-16-16,0-2-4 16,0 0-45-16,0-3-19 15,0-2-33 1</inkml:trace>
  <inkml:trace contextRef="#ctx0" brushRef="#br0" timeOffset="219246.2117">11985 7686 140 0,'-2'3'55'0,"4"-1"-30"0,1 6-10 0,0-2 18 16,-3 2 1-16,-3 5 2 15,0-3-13-15,-2 1-6 16,-1 0-10-16,-9-1-12 0,3-2-1 15,-6 5-62 1,0-2-64-16,0-6 33 0</inkml:trace>
  <inkml:trace contextRef="#ctx0" brushRef="#br0" timeOffset="219835.9048">12611 7678 220 0,'0'6'82'0,"0"-1"-44"0,0 5-29 15,0-2 22-15,0 0-15 16,-9 5-1-16,-6-2-14 16,0 0-3-16,-3 7-61 15,0-2-27-15,-3 3-6 16,-2-4 2-16</inkml:trace>
  <inkml:trace contextRef="#ctx0" brushRef="#br0" timeOffset="220864.761">14629 9316 212 0,'0'5'82'0,"0"-5"-44"16,0 14-36-16,0-4 17 0,-6 9-6 15,-3-4 0-15,0 1-7 16,-3 0-4-16,0-3-1 15,0-2-34-15,0-3-15 0,3-3-49 16</inkml:trace>
  <inkml:trace contextRef="#ctx0" brushRef="#br0" timeOffset="222035.7263">15358 9356 168 0,'-3'23'66'0,"3"-20"-36"0,-3 21-13 0,3-16 20 0,-3 0-13 16,-6 0-3-16,0 0-15 16,-6 0-6-16,3 0 0 15,0-3-45-15,1-2-19 0</inkml:trace>
  <inkml:trace contextRef="#ctx0" brushRef="#br0" timeOffset="223454.5198">19644 9419 116 0,'18'-2'46'0,"-15"2"-24"0,0 2-10 0,-3-2 13 16,3 5 11-16,3 3 5 15,-3 3-11-15,-3 2-3 16,0 3-16-16,-9 0-2 0,0 0-2 16,-6 0-1-16,3-3-1 15,0-2-41-15,0-6-15 16</inkml:trace>
  <inkml:trace contextRef="#ctx0" brushRef="#br0" timeOffset="223950.626">20168 9514 112 0,'-6'16'44'0,"0"-10"-24"16,3 4-24-16,0-2 8 0,-9-3-53 15,0 1-19-15</inkml:trace>
  <inkml:trace contextRef="#ctx0" brushRef="#br0" timeOffset="224711.6989">20201 9430 152 0,'3'0'57'0,"0"0"-30"0,-3 2-14 0,0 4 19 0,0 2-1 16,-3 0 2-16,0 2-7 15,-3 3-4-15,0 1-12 16,-3 1-11-16,0-1-2 0,0-1-4 16,3-5 0-16,0-5-164 31,3-6 54-31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17:49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17906 9305 136 0,'-3'-2'52'0,"3"-1"-28"0,0 6-15 0,0-3 16 16,0 0-1-16,0 5 3 0,0-5-9 15,0 3-3-15,-3 7-8 16,0 4-3-16,-3 1 2 0,0 7 3 15,-6 4 2-15,-3 6-3 16,0-3 0-16,0 0-3 16,4-5 0-16,-1 0-3 15,3-3-2 1,3-11 1-16,0-2 1 16,3-2 1-16,0-1 1 0,3-5-5 15,3-3-1-15,0-2-2 16,6-6 3-16,0-7 2 15,3-3 2-15,0-1-4 16,-1 1-1-16,1 0 1 16,0 0 2-16,-3 0-2 15,0 5 0-15,0 3 1 0,-3 2 0 16,0 3 2-16,-3 3 1 16,0 0-4-16,0 2 1 15,0 0 0-15,3 1 0 16,0 2 2-16,0 5 3 15,0 3 2-15,3 2 1 16,0 12 0-16,-1 4 0 16,4 3 0-16,0 0 0 15,-3 3-2-15,0 0-1 16,3-3-6-16,-3-8 1 0,-3-2 0 16,0-6 2-16,0 0-3 15,0-5 0-15,0 0-10 16,-3-5-3-16,0-1-46 15,3-2-20-15,3 3-23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27:22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6318 5906 184 0,'-9'5'68'0,"9"0"-36"0,-3 0-22 0,3-2 17 0,-3 0 11 16,3-1 6-16,0 1-8 16,0-3-4-16,0 0-18 15,0 0-2-15,3-3 1 0,3-5-1 16,3-5 3-16,6-11 5 15,6-13 4-15,3-16-1 16,11-18-2-16,7-11-7 16,6-11-1-16,2-10-8 15,13-13-1-15,-1 13 0 16,-2-1 0-16,-1 6-2 16,-2 3-2-16,-4 8 1 15,-8 15 1-15,-9 12 1 16,-6 9 3-16,-7 6 1 15,-5 8 1-15,-3 8-2 16,-3 5-1-16,-3 1-3 0,-3 7 1 16,0 5-2-16,-3 3-1 15,0 3 3-15,0 0 0 16,-3-1-4-16,0 4 1 16,0-1-13-16,0 3-5 15,0 0-14-15,0 0-6 16,0 0-14-16,3 0-6 15,-3 0-25-15,6 0-11 16</inkml:trace>
  <inkml:trace contextRef="#ctx0" brushRef="#br0" timeOffset="403.9356">7113 4339 204 0,'-3'-8'77'0,"3"0"-42"0,0 6-41 15,3-12 49 1,-3 9-6-16,0-3-7 16,-3 8-5-16,-3 5-15 15,-3 3-4-15,-6 8 0 0,-6 5 6 16,-3 6 4-16,-2-1 1 16,-4-2-1-16,3-3-4 15,6 1-2-15,3-7-6 16,4-1-1-16,5-6-3 15,6 0-3-15,6-8 2 16,9-11 0-16,5-2 1 16,7-3 0-16,6-5 0 15,3 2 0-15,-4 1 0 16,-2 2 0-16,0 5 0 0,0 6 2 16,0 5 1-16,-4 5 3 15,-2 3-1-15,-3 5 2 16,-3 3-6-16,-3 0-1 15,-3 0 0-15,-3 2 2 16,-3 1-25-16,3 2-12 16,0-5-48-16,3 0-22 15</inkml:trace>
  <inkml:trace contextRef="#ctx0" brushRef="#br0" timeOffset="1496.4923">7431 3508 228 0,'0'0'85'0,"-3"-2"-46"0,3 7-39 15,0-5 16-15,0 8 4 16,0 8 7-16,0 8 1 0,-3 7 1 15,0 6-16 1,0 3-1-16,0 8-1 0,-2-3-4 0,2 0-2 16,0-6-2-1,3-7-3-15,0-3 3 0,0-5 0 16,0 0-6 0,0-8-16-16,-3-8-31 15,3-3 1 1,0-8-17-16,-3-2-5 15,3-6-21 1</inkml:trace>
  <inkml:trace contextRef="#ctx0" brushRef="#br0" timeOffset="1702.3458">7286 3741 184 0,'-9'-8'71'0,"6"6"-38"0,0-1-19 0,3 3 22 16,0 0-11-16,0 0-5 0,0 0 6 15,6-3 3-15,0 1-15 16,2-1 1-16,13-2-1 0,3 2-7 16,3-5-4-16,0 3-2 15,-1 0-1-15,-2 2-18 16,3 0-5-16,3 3-27 16,-6 0-10-16,-4 3-50 15</inkml:trace>
  <inkml:trace contextRef="#ctx0" brushRef="#br0" timeOffset="2146.2314">7565 3733 148 0,'-3'3'55'0,"3"0"-30"0,0 2-21 0,0 0 15 16,0 3 9-16,0 3 4 16,0 5-3-16,0 10-1 15,0-2-15-15,3 0-1 0,-3-1 1 16,0 1-5-16,6-5 0 16,-6-3-2-16,0-3-1 15,6-3-3-15,-3-2-2 0,0-2 12 16,0-1-1-1,-3-10 4 1,-3-3-6-16,3-5-5 16,3-9 0-16,0 4-3 15,3-6-1-15,0 3 1 16,0 2 1-16,0 3-1 16,3 3 2-16,0 3-4 15,0 2-2-15,3 2-1 16,0 4 3-16,-1 2-13 15,1 0-4-15,0 0-17 16,0 8-7-16,0 0-20 16,-3 0-9-16</inkml:trace>
  <inkml:trace contextRef="#ctx0" brushRef="#br0" timeOffset="2537.7058">7756 3842 192 0,'-9'0'74'0,"9"21"-40"0,0-8-38 0,0-8 15 16,0 3 7-16,0 3 8 15,0 2-2-15,3 0-2 16,0 1-12-16,0-1-9 0,3-3-3 16,3 1-2-16,6-3 3 15,2 0 4-15,-2-5 3 0,0-3-2 16,0-6-1-16,0-4-1 15,-3-1-2 1,3-5 3-16,-3-5 2 0,-3-5-4 16,0 2-1-16,-4 3 0 15,1 5 2-15,-3 3 1 16,0 2 1-16,0 3 0 16,-3 3 2-16,0 5-1 15,0 8 0-15,3 8-1 16,-3 2 0-16,3 3-2 15,0-2 1-15,3-1-2 16,0-2-5 0,0 0 0-16,0-5-25 15,6-1-8-15,3-5-27 0,-3-2-10 16</inkml:trace>
  <inkml:trace contextRef="#ctx0" brushRef="#br0" timeOffset="2939.9068">8098 3895 220 0,'0'2'82'0,"3"-2"-44"0,3 0-42 0,-3 3 15 16,3 0 5-16,0-1 7 16,3-2-8-16,0 0-3 15,3-2-7-15,0-1-2 0,-1-8 3 16,-2-4-3-16,0-1 0 15,0 2 1-15,-3 1 0 16,-3 3-2-16,0-1-2 0,-3 0 1 16,-3 3-1-16,-6 1-3 15,-3 4 2-15,-3 3-1 16,1 5 0-16,-1 3 4 16,-3 13 1-16,3 0 3 15,3 3 1-15,3-3 3 16,0 1 4-16,3 1-4 15,3 4 2-15,6-1-7 16,3-2-3-16,6-5 1 16,6-3 0-16,6-3-1 0,9-8-2 15,-1 0-26-15,1-7-12 16,-3-6-52-16,-6-8-22 16,-7 3 15-1</inkml:trace>
  <inkml:trace contextRef="#ctx0" brushRef="#br0" timeOffset="3636.3979">7518 4265 152 0,'0'-8'57'0,"0"-8"-30"0,0 3-14 0,0 10 19 16,0 1-1-16,-3-4 2 15,-3 4-7-15,-3-1-2 16,-3 1-13-16,0 2 2 0,-3 2 3 15,0 3-6-15,-6 3-1 0,-2 16-7 16,2 0-2 0,3 8-5-16,3 7 1 0,6 4 6 15,3 2 4-15,3 0-6 16,6 2 1-16,3-2 1 16,3-2 1-16,3-4-1 15,-3-7-2-15,0-8-2 16,-6-3-1-16,0-5-23 15,-3-3-10-15,-9-10-69 16,-6-16-1 0</inkml:trace>
  <inkml:trace contextRef="#ctx0" brushRef="#br0" timeOffset="3830.2966">7238 4543 220 0,'-3'-5'85'0,"6"5"-46"0,3-3-32 16,0 0 20-16,3 1-3 0,0-6 3 16,9 0-13-16,5 3-3 15,1-6-7-15,3 3-5 0,0 8 0 16,-3 0-8-16,-1 0-4 16,4-5-31-16,-3 5-11 15,0 0-51 1</inkml:trace>
  <inkml:trace contextRef="#ctx0" brushRef="#br0" timeOffset="4245.81">7547 4471 176 0,'-23'16'68'0,"17"0"-36"0,-3 3-24 16,6-11 18-16,-3 2-9 15,-3 3-2-15,0 6-4 16,3 0-2-16,0-1-5 15,3 6 2-15,3-3 0 0,3 3-2 16,3-8-1-16,0-3-1 16,3-8 1-16,6-10 0 15,-3-3 1-15,6-3-2 16,-4 1 1-16,-2-3-2 0,-3-3-1 16,0-3-2-16,-3 3-1 15,-3 0 2-15,0-5 2 16,-3 5 2-1,0 3 1-15,-3 3 0 0,3 2 0 16,0 8-2-16,0 5 1 16,0 3 2-16,0 5 2 15,3 3-1-15,0 0-1 16,3 2-1-16,0-2 0 16,0 0-5-16,0-3 1 15,3 3-5-15,0-3-1 16,0-10-24-16,0 0-8 15,0-6-13-15,-4-2-6 16,1-3-29 0</inkml:trace>
  <inkml:trace contextRef="#ctx0" brushRef="#br0" timeOffset="4520.1017">7714 4284 220 0,'-3'-3'85'0,"3"6"-46"0,3-3-37 16,-3 0 17-16,0 10 1 15,3 3 4-15,-3 3 3 16,3 5 1-16,0 9-15 16,-3 4-6-16,0 0 0 0,0 3-2 15,3 3 0-15,0-8-3 0,0-3-2 16,3-5-2-16,0-6-1 15,0-2-25-15,-3-3-9 16,9-7-47 0,6-6-32-1</inkml:trace>
  <inkml:trace contextRef="#ctx0" brushRef="#br0" timeOffset="4892.185">7979 4448 228 0,'0'-6'88'0,"0"6"-48"15,-3 0-29-15,3 0 21 0,-3 3-6 16,0 5 2-16,-3 0-10 16,-3 0-3-16,0 2-8 15,0 1-3-15,3 0 0 0,0-1-5 16,3-2-1-16,6 0-2 15,3 0 3-15,3 3 0 16,6-1 1-16,-3 3-3 16,0 1 2-16,-3-1 3 15,-3 3 1-15,0 0 1 16,-12-3 2-16,0 0-5 16,-3 3-1-16,-3-3 2 15,0-5 1-15,0 0-4 16,0-8 1-16,1-3-22 0,2-2-10 15,6-3-13-15,0 0-5 16,3-2-45 0,6-4-36-16,0 4 53 15</inkml:trace>
  <inkml:trace contextRef="#ctx0" brushRef="#br0" timeOffset="5252.786">8101 4553 184 0,'6'3'68'0,"0"0"-36"0,6-1-26 0,-6 1 15 16,3 0-2-16,0-1 3 16,3 1 1-16,0 0 3 15,-1-3-14-15,7-3-9 0,3-2-3 0,0-1 0 16,-3-2 2-16,-3 1 1 16,0-4 1-16,-6-5-2 15,-4 0 1-15,-2 3-2 16,-6 2-1-16,-5 3 1 15,-10 3-1-15,0 3-3 16,-3 7 0-16,0 8 2 16,0 0 2-16,0 6 4 15,4-1 4-15,2 3 5 16,3 1 1-16,3-1-2 16,6-3 2-16,6 6-6 15,6-3-3-15,6-5-3 0,9-3-3 16,8-5 1-16,4-8-1 15,0 0-14-15,-4-5-3 16,4-3-73-16,-3-5-32 16</inkml:trace>
  <inkml:trace contextRef="#ctx0" brushRef="#br0" timeOffset="6865.9298">9449 3747 176 0,'0'0'66'0,"0"0"-36"0,0 2-20 0,0 1 17 16,0 2-2-16,0 3 0 16,0 8-8-16,-3 8 0 15,3 0-10-15,-2-3-6 16,2 0-2-16,0-3 1 0,0 1 0 16,0-6 4-16,0-2 5 15,0-1-23-15,0-2-7 16,0-2-144-1,5-9 47 1</inkml:trace>
  <inkml:trace contextRef="#ctx0" brushRef="#br0" timeOffset="6983.2545">9461 3596 216 0,'-9'-6'82'0,"9"6"-44"0,3 3-49 16,-3-3 13-16</inkml:trace>
  <inkml:trace contextRef="#ctx0" brushRef="#br0" timeOffset="7039.9766">9464 3604 303 0,'9'10'-31'0,"3"-2"-52"16,3 0-22-16</inkml:trace>
  <inkml:trace contextRef="#ctx0" brushRef="#br0" timeOffset="7324.4492">9735 3556 200 0,'-12'-11'77'0,"9"14"-42"0,-9-14-30 0,9 9 19 16,-3-1 2-16,-5 1 7 16,-1 2-16-16,-3 2-7 15,0 3-6-15,3 11-6 0,0 0 1 16,3 8 1-16,3 5 2 15,0 6-1-15,3 7-1 16,0 6-4-16,3-6 0 16,0-2 4-16,0-6 2 15,0-5 0-15,0-3 1 16,0-2-33-16,-3-10-12 16,0-4-65-16,0-5-31 15,0-5 70-15</inkml:trace>
  <inkml:trace contextRef="#ctx0" brushRef="#br0" timeOffset="7492.8258">9506 3821 244 0,'-3'-19'93'0,"6"22"-50"0,6-6-44 16,0 3 18-16,3 0-6 16,3-3 1-16,8 1-6 15,4-1-4-15,0 0-1 16,0 1 1-16,0-1 1 0,-4 1-56 15,-2-4-24-15,-6 1-28 16</inkml:trace>
  <inkml:trace contextRef="#ctx0" brushRef="#br0" timeOffset="8219.8104">8771 3969 204 0,'-6'10'77'0,"3"17"-42"15,0-9-28-15,-3-7 20 0,0 5-7 16,-6 0 0-16,0 0-11 16,0-3-5-16,0 0-3 15,0 0-17-15,1-2-4 0,-1-3-87 16</inkml:trace>
  <inkml:trace contextRef="#ctx0" brushRef="#br0" timeOffset="12446.0078">10173 3723 124 0,'0'-3'49'0,"3"3"-26"0,-3 0-12 0,0 0 18 15,0 0-4-15,0 0 0 16,0 5-5-16,0 3-2 16,0 0-10-16,0 5 6 0,0 6 3 15,0 5 2-15,0 0 3 16,-3-1-6-16,0 1 1 0,3-3-6 16,-3-2 1-16,3-1-7 15,0-4-1-15,0-4-2 16,0-2-2-16,0-3 5 15,0 1 1-15,0-6 2 16,0 0 0-16,0 0-4 16,0-6-3-16,0 1 2 15,0-5 0-15,0-4-4 16,0-4 1-16,0-3-2 16,3 0 0-16,3-1 0 15,0 1-2-15,3 3 3 16,-3 2 0-16,0 5 1 15,-1 3 2-15,1 3-6 16,3 5 1-16,0 3-1 0,3 5 2 16,-6 5 1-16,3 5 1 15,-3 3 2-15,0-2 1 16,0-3-1-16,-3 0 1 16,0-3 0-16,0-2 1 15,-3-4-2-15,0-1 1 16,0-1-2-16,0-5 2 15,3 0-4-15,0-5 0 16,3-3 1-16,0-5 0 16,0-9-5-16,3 4 1 15,0 2 2-15,-1 3 1 16,1 2-2-16,0 3 0 0,0 3 2 16,0 5 2-16,0 3 0 15,0 7 2-15,0 6-2 16,-3 0-1-16,0 0 1 15,0 0-1-15,-3-3 0 16,0-2 2-16,0-1-3 16,0-2-2-16,0-3-23 15,0 1-10-15,3-6-14 16,0 0-7-16,0-3-31 16,0 0-29-1,-1-2 47-15</inkml:trace>
  <inkml:trace contextRef="#ctx0" brushRef="#br0" timeOffset="12775.6845">10554 3773 200 0,'-15'3'74'0,"15"2"-40"0,-3 3-31 0,0-3 17 16,0 11-1-16,0 0 1 16,0 2 0-16,3 4 2 15,0-1-12-15,0 0-1 0,6-3-2 16,6-2-3-16,0-2-3 15,3-7 4-15,0-1 4 16,2-6-1-16,1-6 1 16,0-1-3-16,-3-7-1 15,0 1-3-15,-6-13 1 16,-6 2 0-16,-3 3-1 16,-3-1 1-16,-3 4-2 15,-3 5 2-15,0 2-9 16,-3 3-1-16,0 3-12 15,3 2-5-15,0 3-18 16,3 0-9-16,3 0-25 16,3 0-45-1,0 0 32-15</inkml:trace>
  <inkml:trace contextRef="#ctx0" brushRef="#br0" timeOffset="13135.451">10685 3799 184 0,'-3'27'68'0,"9"-3"-36"0,-3 0-22 0,0-14 17 15,0 1-7-15,3 2 1 16,3 0-8-16,2-2 0 16,1-3-8-16,0 0 1 0,0-6 1 15,0-2-1-15,0 0-1 16,0-5-1-16,-3-3 2 15,0-3-3-15,0-12-2 16,-3 1-3-16,-3 4 1 16,-3-1 1-16,0 4 0 15,0 1 0-15,0 4 0 16,0 4 0-16,0 1 2 16,0 5-1-16,0 5 2 0,0 6 0 15,3 8 1-15,0-1-2 16,2-2-2-16,4 0 1 15,0-3 1 1,0 0-12-16,3-2-3 0,0-6-27 16,0-2-9-16,0-3-46 15</inkml:trace>
  <inkml:trace contextRef="#ctx0" brushRef="#br0" timeOffset="13539.3772">11066 3733 168 0,'0'-2'63'0,"-3"2"-34"0,0 0-14 0,3 0 18 16,0 0-5-16,-3 2-2 16,0 1-6-16,0 0 0 15,-6 2-11-15,-3 0 6 0,3 0 4 16,0 3-8-16,0 0-3 15,3 0-8-15,3 0 0 16,0 0 0-16,3 8 0 16,0-3 0-16,6 3 0 15,-3 0 4-15,3 0 2 16,0-3 2-16,0 0 0 16,-3 1 0-16,-6-1 2 15,0-3-5-15,-3 1-1 0,-3-3-2 16,0-3-2-16,0-2 1 15,-3-1-1-15,1 1-11 16,2-3-5-16,0 0-14 16,-3-3-4-16,6 3-24 15,3-2-8-15,3-1-36 16</inkml:trace>
  <inkml:trace contextRef="#ctx0" brushRef="#br0" timeOffset="14008.5477">11101 3831 204 0,'-3'0'77'0,"6"-2"-42"0,0 2-34 0,-3 0 16 16,3 2 2-16,3 6 5 16,0 0-3-16,0 0-3 15,3-3-10-15,0-2-3 0,3 0 1 16,3-6-3-16,0 0 0 15,0-5 1-15,-3-2 2 16,-1-1-3-16,1 1-2 16,-3-1 0-16,-3 0 1 15,0 1 1-15,-6-1 1 16,0 3-5-16,-3 0-1 16,-6 3-4-16,0 0 1 0,-5 2-2 15,-1 3 2-15,0 3 1 16,0 2 2-16,0 3-1 15,0 0 1-15,3 5 2 16,0 6 2-16,3-1 1 16,3 1 1-16,3-3 0 15,3 0 0-15,3 2-2 16,3-2 1-16,3-3-2 16,6 0 2-16,3-5 0 15,0 0 1-15,0-2-9 16,3-6-4-16,-1 0-20 15,1-3-8-15,-3 0-58 16,3 1-44 0,-3-4 53-16</inkml:trace>
  <inkml:trace contextRef="#ctx0" brushRef="#br0" timeOffset="14407.4666">11572 3765 188 0,'0'3'71'0,"0"-1"-38"0,3 1-17 0,-3-3 24 0,3 3-3 15,-3 2 0-15,3 0-14 16,0 6-4-16,0 2-11 16,-3-5-1-16,0 8 0 0,0 2-3 15,0-2-1-15,0 3-1 16,0-6-2-16,0 0 3 15,0-2-15 1,0-3-5-16,0-3-33 16,0-5-15-16,3 0-50 15</inkml:trace>
  <inkml:trace contextRef="#ctx0" brushRef="#br0" timeOffset="14592.7265">11596 3651 228 0,'-9'-8'88'0,"9"8"-48"0,3 0-42 0,-3 0 17 15,0 0-7-15,0 0 1 16,0 0-8-16,0 0-2 16,3 3 0-16,0 2-20 0,3 1-6 15,5-1-63 1,7 3-38-16,0 0 58 0</inkml:trace>
  <inkml:trace contextRef="#ctx0" brushRef="#br0" timeOffset="15025.8055">11831 3691 176 0,'0'-3'66'0,"0"3"-36"0,0 0-9 0,0 0 22 15,-3 3-6-15,-3 0-2 16,-3 2-13-16,-3 3-4 15,0 0-10-15,0 2-3 0,0 1-1 16,0 0-2-16,3-1-2 16,3 1-2-16,3 5 1 15,3 5-1-15,3-3 0 16,6-2 2-16,0 0 0 16,0 0 0-16,0-3 2 15,-3-2 1-15,-3-1 3 16,-3-2 3-16,-6 0 2 15,-3 0-5-15,-3-3-2 16,0-2-20-16,-2-3-7 0,-4-3-41 16,0 1-16-1,0-1-30-15</inkml:trace>
  <inkml:trace contextRef="#ctx0" brushRef="#br0" timeOffset="16769.632">12206 3712 156 0,'0'-5'57'0,"0"10"-30"0,0-5-18 0,0 0 14 16,3 5-5-16,-3 6 2 16,0 5-9-16,0 16-4 15,0 5-4-15,0 0 4 0,0 2 5 16,0 1-4-16,0-3 0 16,0-5-4-16,0-6-1 15,0 1 1-15,0-9 2 16,0-4 3-16,0-7 2 15,0-1-1-15,0-9 1 16,0-5-6-16,0-8-1 16,-3-2-4-16,3-6-3 15,-3 0-3-15,3 0-1 0,0-13 1 16,0 3 2-16,3 2-3 16,3 3 0-16,3 3 6 15,0 2 2-15,2 5-2 16,1 3 1-16,0 6 0 15,0 5 2-15,0 5 1 16,3 5 1-16,3 5 2 16,-3 6 3-16,-3 5 0 15,-3 1 2-15,-6-1 3 16,-3-3 1-16,0 1-8 16,-9-3-2-16,0-3-1 15,-3-3 0-15,-3-2-9 16,0-2-4-16,-3-6-13 0,3 0-6 15,0-6-12 1,3 1-2-16,4-3-24 16,2-5-48-16,3-6 24 15</inkml:trace>
  <inkml:trace contextRef="#ctx0" brushRef="#br0" timeOffset="17219.072">12414 3559 192 0,'-6'5'71'0,"9"11"-38"0,-3 5-36 0,0-13 13 0,0 5 10 16,0 6 7-16,0 4-7 15,0 4-4-15,0 5-9 16,0 2 2-16,0-5 1 0,0-2-3 15,0-6-2-15,0-5-2 16,3-3-3-16,-3-2 1 16,3-4-1-16,-3-7-3 15,0 0 0-15,0-7-3 16,0-7-1-16,3-2-3 16,0 1 1-16,0-1 3 15,3 2 3-15,0 1 0 0,0 3 1 16,0 4 2-1,0 4 0-15,3 4 4 0,-3 6 5 16,0 5-1-16,0 9 3 16,-3-4-4-16,0 1-2 15,0-1 0-15,-1-5-1 16,1 1-5-16,0-6-1 16,0-3-15-16,6-2-4 15,3-6-38-15,-3 0-14 16,0-2-17-1</inkml:trace>
  <inkml:trace contextRef="#ctx0" brushRef="#br0" timeOffset="17445.1245">12608 3754 188 0,'-3'3'71'0,"3"0"-38"0,3 2-32 15,0 0 16-15,-3 3 6 16,3 5 6-16,0 1-11 15,0 4-3-15,2 1-9 16,1-1-2-16,0-2 2 0,0 0-3 16,0-5 0-16,3-1-3 15,0-2-1-15,0-5-43 16,0-1-18-16,-3-2-22 16,3-2-26-1,-3-1 42-15</inkml:trace>
  <inkml:trace contextRef="#ctx0" brushRef="#br0" timeOffset="17652.8787">12762 3768 176 0,'-6'5'66'0,"6"0"-36"0,-3 3-29 0,3 5 16 16,-6 9 4-16,1 1 5 15,-7 4 1-15,0 2 3 16,-3 8-16-16,0-5-6 0,3-3-1 15,0-3-2-15,3 1 0 16,3-9-3-16,0-4-2 16,3-4-26-16,0-2-10 15,3-5-37-15</inkml:trace>
  <inkml:trace contextRef="#ctx0" brushRef="#br0" timeOffset="18070.5181">12896 3778 228 0,'-3'-2'88'0,"6"2"-48"0,-3 0-27 15,0 0 24-15,0 2-12 16,-3 1-3-16,0 0-6 15,0-1-2-15,-3 1-8 0,3-1-2 0,0 1 0 16,1 2-7-16,2 6 0 16,0 0-1-16,0 2-1 15,2 0 6-15,1 0 1 16,0 1-3-16,0-1-1 16,-3 0 5-16,0-2 5 15,0-1-2-15,-3-2 2 16,-3 0-5-16,-2-3 0 15,-1 1-1-15,-3-4 1 16,0-2-4-16,0 0 0 16,3 0-12-16,0-2-5 15,0-1-19-15,3 0-9 16,3 1-24-16,9-1-8 16,0-2-12-1</inkml:trace>
  <inkml:trace contextRef="#ctx0" brushRef="#br0" timeOffset="18284.4894">12974 3786 200 0,'0'3'77'0,"0"-1"-42"0,3 17-34 15,0-16 16-15,0 5 2 16,-3 5 5-16,3 0-8 0,-3 3-4 15,0 0-7-15,0-3-6 16,0 0-2-16,3 0-9 0,-3-2-5 16,0-3-60-1,0 0-57-15,0-8 41 16</inkml:trace>
  <inkml:trace contextRef="#ctx0" brushRef="#br0" timeOffset="18469.8006">12998 3694 264 0,'-18'-6'101'0,"21"6"-54"0,-3 0-55 16,6 3 18-16,0 0-11 0,0-1-2 16,-1 1-1-1,7 2-30-15,3 3-15 0,-3-5-52 16</inkml:trace>
  <inkml:trace contextRef="#ctx0" brushRef="#br0" timeOffset="18719.0371">13173 3731 176 0,'-9'0'66'0,"6"2"-36"0,0 1-20 0,0 2 17 15,0 1-2-15,-3-1 2 16,0 3-11 0,0 0-4-16,0 0-7 0,1 7-6 15,-1 7-2-15,3-4 4 0,3 1 1 16,3-1 0-16,3-5-2 16,2 1-13-16,1-4-4 15,3-4-35-15,0-1-16 16,0-3-18-1</inkml:trace>
  <inkml:trace contextRef="#ctx0" brushRef="#br0" timeOffset="19156.2026">13310 3776 144 0,'-3'-8'55'0,"3"8"-30"0,-6 0-10 0,6 0 20 0,-6 2-4 16,-6 1-1-16,3 2-12 15,0 1-4-15,0 7-8 16,1 0-4-16,-1 3 1 0,3 0-2 16,0 0 2-16,3-3-2 15,3 0 2-15,3-2-2 16,0-3-1-16,6-6 1 16,3-2-1-16,-1 0 0 15,1-5 0-15,-3-6-7 16,3 1-3-16,-6-6 1 15,0 0 3-15,0 3 1 16,-3 0 3-16,0 2 3 0,-3 3 2 16,-3 0 1-16,3 3 0 15,0 2 0 1,0 3 2-16,0 5 1 0,0 6 1 16,0 8 0-16,0-1 0 15,3 1-7-15,3-3-2 16,0-1-3-16,3-1 3 15,-3-4-2-15,3-2-1 16,0-3-26-16,0-2-12 16,-3 0-6-16,-1-9-51 31</inkml:trace>
  <inkml:trace contextRef="#ctx0" brushRef="#br0" timeOffset="19411.1581">13408 3657 200 0,'-3'0'77'0,"0"0"-42"0,6 5-41 15,0 0 12-15,-3 0 5 16,0 6 7-16,0 5 2 16,0 2 3-16,0 6-13 15,3 5 1-15,0-2 0 0,0-1-9 16,0-5 0-16,0-2-4 15,0-3 0-15,0-3-20 16,0-5-10-16,6-3-17 16,-3-2-7-16,-6-3-1 15,0-3-29-15,0-10 22 16</inkml:trace>
  <inkml:trace contextRef="#ctx0" brushRef="#br0" timeOffset="19671.9733">13527 3577 200 0,'-3'-16'74'0,"3"32"-40"0,0-24-35 0,0 19 12 16,0-6 4-16,0-5 15 16,3 16-2-1,-3 3-14-15,0 4-4 0,0 6 0 16,0 1-4-16,0 9-1 15,0-2-2-15,3-5-3 0,0-6-2 16,0-4-1-16,0-4-16 16,0-5-5-16,3-2-41 15,0-3-15-15,0-5-10 16</inkml:trace>
  <inkml:trace contextRef="#ctx0" brushRef="#br0" timeOffset="19865.5298">13608 3749 216 0,'-3'3'82'0,"6"2"-44"0,3 3-44 0,-3 0 14 15,0 0 2-15,3 5 5 16,0 6-5-16,-1-1-3 16,1-2-4-16,3-3-3 0,-3-2 3 15,3-3-18-15,-3-3-4 16,6 0-24-16,3-7-10 15,0-9-32 1</inkml:trace>
  <inkml:trace contextRef="#ctx0" brushRef="#br0" timeOffset="20026.1317">13783 3731 224 0,'-9'13'85'0,"6"0"-46"0,-3 8-30 0,-2 0 22 0,-4 11 3 16,-3 3 6-16,0 4-12 15,-3 1-7 1,3-3-12-16,0 0-6 0,3-3-2 0,0-4-21 16,4-9-7-16,2-5-85 15</inkml:trace>
  <inkml:trace contextRef="#ctx0" brushRef="#br0" timeOffset="21453.2369">14099 3490 184 0,'0'-3'71'0,"0"3"-38"0,3 3-25 0,-3-3 18 16,3 5-2-16,0 6 1 15,0 7-6-15,0 9 1 0,0 4-11 16,-3 7 1-16,0-4 1 0,0-2 0 16,0 2 3-16,0-7-9 15,0 2-3 1,0-6 0-16,0-12 1 16,0-3 1-1,0-3 2-15,0-10-3 16,0-3-4-1,3-8 0-15,0 3-4 16,3 0-1-16,0-1 3 16,5 1 1-16,7 0 2 15,0 5 0-15,0 3-3 16,0 5 0-16,0 5 4 16,0 3 1-16,-6 3 6 15,-1 2 3-15,-5 3 0 0,-3 5 3 16,-6 0-3-1,-3-2-1-15,-2-4-6 16,-1-1-3-16,-6-4-5 0,-6-2-2 16,3-3-11-16,0 1-3 15,3-1-12-15,6-5-3 16,0-8-10-16,6 0-4 16,9-8-37-1,0-2-33-15,9-1 46 16</inkml:trace>
  <inkml:trace contextRef="#ctx0" brushRef="#br0" timeOffset="21826.4644">14322 3707 188 0,'0'5'71'0,"3"-5"-38"0,0 8-23 16,3-3 20-16,0 1-5 16,3-1 3-16,0 0-7 15,0 1-3-15,3-1-10 16,0-3 1-16,-1 1 2 0,1-3-6 15,-3-3-3-15,0 1-1 16,-3-3 1-16,0-1-3 16,-3-2-2-16,-3 0-3 15,-3 0-1-15,0 3 1 16,-6 0 4-16,-6 2 1 16,0 3 1-16,1 3 2 15,-1 2 1-15,3 3 1 16,0 3 2-16,3-1 1 0,3 1 1 15,3 5 0-15,0-3 2 16,3 0-5-16,6 6-3 16,6-1-1-16,0-5-1 15,3 1 0-15,3-4 0 16,-4-2-11-16,4-3-3 16,0-10-28-16,0-3-13 15,0-5-62 1</inkml:trace>
  <inkml:trace contextRef="#ctx0" brushRef="#br0" timeOffset="22039.1598">14569 3712 224 0,'-3'0'85'0,"3"0"-46"0,0 3-39 16,0 2 16-16,0 3 11 15,0 0 7-15,3 3-15 16,-3 2-6-16,0 5-8 15,3 6-6-15,0-3 0 0,0-5-1 16,0 0-2-16,0-5-24 16,-3-3-9-16,0-1-164 31</inkml:trace>
  <inkml:trace contextRef="#ctx0" brushRef="#br0" timeOffset="22204.8037">14551 3657 256 0,'-6'-3'96'0,"6"3"-52"0,0 0-54 0,0 0 14 16,0 0-8-16,3 3 3 16,3-1-24-16,0 1-9 15,0-1-64-15,0 1-28 16</inkml:trace>
  <inkml:trace contextRef="#ctx0" brushRef="#br0" timeOffset="22579.5577">14682 3704 212 0,'-3'11'79'0,"6"2"-42"0,3 6-32 16,-3-12 19 0,0 4 0-16,0 5 3 0,-3 2-6 15,0-2-2-15,0-2-9 16,0-1-6-16,0-5 0 15,0 0-1-15,0-3-1 16,0-5 1-16,3-5-2 16,0-6 2-16,-3-2-4 15,6 0 0-15,0-3 1 16,0 2 2-16,3 1-1 16,0 0-1-16,0 2 1 0,0 4-1 15,0 1 4-15,0 4 2 16,5 4 2-16,-2 4 2 15,-3 1-3-15,0 1-2 16,-3 3 0-16,0 2-1 16,-3 0-5-16,0-2-1 15,0 5-37 1,0-3-5-16,0-2-3 16,6-11-47-1,0-8-12 1</inkml:trace>
  <inkml:trace contextRef="#ctx0" brushRef="#br0" timeOffset="23058.7528">15013 3712 212 0,'-6'0'79'0,"3"0"-42"0,-3 3-32 16,3-1 17-16,0 4 3 15,-3-1 5-15,0 3-8 16,-3 3-2-16,3-1-12 15,0 1-1-15,0 7 0 0,0 6-1 16,3-5-1-16,3-4-3 16,3 1-2-16,3-2 1 15,0-7 1-15,0 1-6 16,0-2 1-16,0-6-6 16,0 0-1-16,0-11 2 15,0-5 3-15,-3 0 0 16,0 0 4-16,0 3 2 15,0 0-2-15,-3 0 0 16,3 2 1-16,-3 3 0 16,0 3-3-16,3 2 2 15,0 3-1-15,3 6 0 16,3 7 2-16,2 8 0 16,4 0 8-16,0 3 7 15,-3 2 6-15,-3 1 4 16,-3-1-4-16,-9 3-1 15,-6-2-5-15,0-6-1 16,-6-5-8-16,-6-3-2 16,-2 0-13-16,-1-5-4 15,0-2-18-15,-3-12-8 16,-3-4-28-16,7-3-12 0,2-1-38 16</inkml:trace>
  <inkml:trace contextRef="#ctx0" brushRef="#br0" timeOffset="23824.6908">15441 3683 204 0,'-3'0'77'0,"6"3"-42"0,-3 2-30 0,0 0 19 0,3 3 11 16,0 5 8-16,0 3-7 15,0 8-2-15,0 8-19 16,-3 2-2-16,3-2-2 0,0-3-2 15,0-5 0 1,0 2-5-16,0-4-1 0,0-4 1 16,0-5 0-16,-3-2 0 15,0-3 0-15,-3-8-5 16,0-3-5 0,-3-2-2-16,0 0 2 15,0-6 3-15,0 0 0 16,0-2-1-16,0-11 3 0,3-2 0 15,0 2-2-15,3 0 2 16,0 0 1-16,3 1 0 16,3-1-3-16,0 0 2 15,3 3 3-15,3 2 1 16,3 1 1-16,0 5 2 16,3 2-1-16,0 6 0 15,-1 5 1-15,-2 5 3 16,0 6-2-16,-3 2 1 15,-6 3-1-15,-3 0 3 16,-6-3-5-16,0 0-1 16,-9 3-20-16,-3-3-9 15,-3-2-5-15,1-11 0 0,-1 0-32 16,0-3-12 0,0 0-32-16,3-2-31 15,6-3 59-15</inkml:trace>
  <inkml:trace contextRef="#ctx0" brushRef="#br0" timeOffset="24229.7948">15647 3720 200 0,'3'5'74'0,"3"6"-40"0,-3 2-20 0,0-5 22 16,3 8 0-16,-4 0 0 15,1 5-13 1,0-8-6-16,0 3-10 0,0-3-3 0,-3-2 0 16,3-6 2-16,-3 3 1 15,0-5 1-15,0-3 2 16,0 0-1-16,0-19 2 15,0 1-6 1,0-1-3-16,0 1-1 16,6-1-4-16,-3 3 2 15,3 3 3-15,6 3 1 16,-3-1-6-16,6 3 0 0,-3 3-12 16,0 2-6-16,0 0-21 15,0 3-11-15,-1 0-14 16,1 0-6-16,0 0-20 15</inkml:trace>
  <inkml:trace contextRef="#ctx0" brushRef="#br0" timeOffset="24590.1005">15867 3747 244 0,'-3'7'93'0,"3"-1"-50"0,6-4-46 16,-3 1 16-16,3 2 4 15,0-2 4-15,3 0-5 16,0-1 1-16,0-2-10 15,0 0-2-15,2-2-1 0,4-1 0 16,-3-2 0-16,0-3-2 16,3 0-2-16,-3 0 1 15,-9 0 1-15,-3-3-8 0,0 3-1 16,-9 3-3-16,0-5-1 16,-3 4-3-16,-3 4-1 15,0-1 8-15,-3 6 3 16,4 2 4-16,-1 3 2 15,0 2 1-15,3 4 3 16,0-1 6-16,3 8 2 16,3-2-1-16,3 7 0 15,3-5-7-15,6-5-4 16,3 0-4-16,6-3-1 16,3-5-23-16,6-3-7 0,2-2-30 15,1-6-13-15,-3-7-21 16</inkml:trace>
  <inkml:trace contextRef="#ctx0" brushRef="#br0" timeOffset="24949.3206">16171 3680 248 0,'-3'-5'93'0,"3"5"-50"0,3 0-33 15,-3 0 25-15,0 3-1 0,-6-1 4 16,0 1-17-16,0 2-4 16,0 1-11-16,-3 2-4 0,0 2-1 15,0-2-4 1,3 3 0-16,3-1-1 0,0 1 0 16,3-1-2-16,3 6-1 15,3 3 8-15,0-1 6 16,0-2 1-16,0-3 3 15,-3 1-4-15,0-1 1 16,-3-3-5-16,0 1 0 16,-3-3-1-16,0-3-2 15,-3 1-15-15,0-6-5 16,-3-3-23-16,0 0-10 16,0 1-14-16,-3-4-6 0,6 1-29 15</inkml:trace>
  <inkml:trace contextRef="#ctx0" brushRef="#br0" timeOffset="25326.1419">16299 3702 252 0,'3'0'93'0,"-1"0"-50"0,-2 0-44 16,0 0 20-16,0 0 13 15,-2 2 10-15,-1 1-14 0,-3 2-3 16,0 0-15 0,0 1-4-16,0-1-2 0,0 0-5 0,3 1 1 15,0 2-9 1,3-1-2-16,3 1 4 0,3 3 3 16,3 5 7-16,0-3 6 15,-3 6 1-15,-3-4 2 16,-3-1 2-16,0-1 2 15,-3-2-7-15,-3-4-3 16,-3 1-3-16,-3-2 0 16,0-4-20-16,-3-2-8 15,3-2-16-15,0-1-7 16,3-2-10-16,3-6-1 16,3-5-36-1,9 0-34-15,9 1 50 0</inkml:trace>
  <inkml:trace contextRef="#ctx0" brushRef="#br0" timeOffset="25686.6113">16382 3754 268 0,'0'3'101'0,"6"2"-54"0,3-2-46 16,-3 0 19-16,3-1 0 16,0 1 7-1,11-3-8-15,-2-3-10 16,-3 1-4-16,0-4-1 0,-3 1-2 15,0 0-2-15,-3-3 1 16,-3 0 1-16,-3 0-1 16,-3 0-1-16,-3 0 1 15,-3 3-1 1,-6 0-5-16,0 2 1 0,-3 3 2 16,-3 3 1-16,3 2-2 0,-3 3 0 15,7 2 6-15,-1 1 3 16,3 2 5-16,3 0 4 15,3 6-8-15,3 5-2 16,6 0-3-16,6-3 1 16,6-3-15-16,2-2-7 15,1-3-26-15,3-2-8 16,0-6-28-16,0-5-11 16,5-5-4-16</inkml:trace>
  <inkml:trace contextRef="#ctx0" brushRef="#br0" timeOffset="26137.5429">16736 3723 260 0,'-9'-11'96'0,"6"6"-52"0,-3 5-29 15,3 0 24-15,0 0-17 16,-6 5-4-16,-6-2-14 16,1 2-4-16,-1 6-1 15,0-1 0-15,3 1 1 0,0 7 0 16,3 6 0-16,3 0 2 15,3-6 3-15,3-2-2 0,3-2-2 16,3-4 6 0,6-2 3-16,0-5 1 0,3-11 1 15,0-5-6-15,0-3-2 16,-4 0 0-16,1-3 0 16,-3-2-2-16,0-3-2 15,-3-2 1-15,-3-3 1 16,-3-6-3-16,0 1 0 15,-3 2-4-15,0 3 1 16,0 5 0-16,3 6-1 16,0 5-1-16,-3 2 1 15,0 8-6 1,0 9 4-16,3 9 3 16,0 9 7-16,3 5 6 15,0 1 1-15,3 1 2 16,3 1-6-16,3-3-2 15,0-2-2-15,0 4 1 16,3-4-35-16,0-6-16 0,2-18-99 16</inkml:trace>
  <inkml:trace contextRef="#ctx0" brushRef="#br0" timeOffset="27100.1702">17319 3717 180 0,'0'-5'68'0,"3"5"-36"0,-6-5-18 0,3 5 20 16,-5-3-11-16,-4 3-3 15,-3 0-9 1,-3 3-3-16,0 2-4 0,-3 6-1 0,3 2 3 16,-9 0-8-16,10 16-3 15,2-2 5-15,9-1 1 16,0 1 3-16,6-6 2 16,3-3-3-16,3-2 0 15,2-3 1-15,4-7 2 16,3-6 1-16,-3-3 3 15,0-5-3-15,6-13 1 16,-6-3-7-16,-9 0-1 16,0-2 0-16,-6-3 0 15,0-3 0-15,-3-2 0 0,-3-3 0 16,0 2 0-16,0 9 4 16,0 7 5-16,0-5-1 15,0 9 1-15,3 4-3 16,0 3 1-16,0 3-4 15,3 5-2-15,0 10 6 16,0 6 3-16,3 8-3 16,3 2 1-16,0 6-3 15,0 0 0-15,0 0-3 16,3 5 1-16,6-8-4 0,-4-3 0 16,10-7-26-16,-3-3-9 15,0-6-28-15,0-2-10 16,-3-5-40-1</inkml:trace>
  <inkml:trace contextRef="#ctx0" brushRef="#br0" timeOffset="27413.6106">17504 3720 236 0,'-12'3'90'0,"9"-1"-48"0,0 6-45 0,0-2 19 0,0 2 5 16,0 2 7-16,0 6-3 15,3-3-1-15,0 6-13 16,6-3-2-16,3-3-2 0,0-3-1 16,0-2 1-16,15-8 7 31,-3-10-3-31,-6-1-2 0,-1 3 0 16,-2-2 1-16,-3-1-3 15,-6-2-2-15,-6 0-2 16,0-1 0-16,-9 1-7 15,0 3-1-15,1-1-14 16,-4 3-5-16,3 3-18 16,0 2-9-16,0 3-19 15,3 0-8-15,3 0-24 16</inkml:trace>
  <inkml:trace contextRef="#ctx0" brushRef="#br0" timeOffset="27876.5099">17626 3712 220 0,'-3'5'85'0,"6"6"-46"0,-3 5-28 0,3-8 21 16,0 2-2-16,3 9 4 15,0 5-12-15,3-3-5 16,0-5-10-16,3-3-3 0,0-2 0 15,0-3-2-15,-1-3 1 16,1 0 0-16,0-21 1 16,3 3-2-16,0 0 1 15,-3 0 0-15,-3 2-4 16,-3 3-1-16,0-3-2 16,-3 6 3-16,0 0-5 15,0 2 2-15,-3 3 2 16,3 5 1-16,0 6 1 15,6-3 0-15,-1 5 4 16,4-2 2-16,0-3 0 16,0-8-1-16,3 0 3 15,0-8 5-15,0 0-1 16,-3 0 1-16,0 0-1 0,-3-5 2 16,-3 2-3-1,-6 1 1-15,0-1-7 16,-6 0-1-16,0-2-9 0,-6 3-4 15,0-1-17-15,-6 3-9 16,0 3-23-16,-3 2-9 16,6 1-30-1</inkml:trace>
  <inkml:trace contextRef="#ctx0" brushRef="#br0" timeOffset="28282.9427">17977 3654 260 0,'3'3'99'0,"3"4"-54"0,12 9-46 0,-9-5 18 15,-3 2 3-15,3 0 5 0,-6 1 6 16,-3-1 4-16,6-3-19 16,0 1-7-16,0-3-2 0,-3-3-4 15,0 1 0-15,0-4-3 16,-3-2-1-16,0 0-1 15,3-2 0-15,3-4-3 16,0-4-1-16,2-4-4 16,4-4 1-16,3 2 3 15,0 0 3-15,0 3 0 16,0 5 1-16,0 3 11 16,3 5 5-16,0 5 7 0,5 6 4 15,-2 7-9 1,-3 1-2-16,-3-3-2 0,0 10 0 15,-3-5-4-15,0-2-3 16,-3-6-29-16,-1 0-13 16,1-5-64-16,-3-3-27 15</inkml:trace>
  <inkml:trace contextRef="#ctx0" brushRef="#br0" timeOffset="30225.0072">8735 4641 212 0,'-15'8'82'0,"15"2"-44"0,15 19-29 0,-12-21 39 16,-9 14-10-1,-3-1-12-15,-3 0-9 16,-3-5-10-16,3 0-3 0,1-3 0 16,-1-3-20-16,3-2-7 15,0-2-54-15,6-6-25 16,0-3 2-1</inkml:trace>
  <inkml:trace contextRef="#ctx0" brushRef="#br0" timeOffset="31558.0131">9327 4466 172 0,'-3'-16'66'0,"3"30"-36"0,-6-17-24 0,4 8 17 16,-1 0-3-16,-3 1 3 15,0 2-2-15,-3 2 2 16,0 6-13-16,0 0-6 0,3 5 0 15,3 3-1-15,3 0 3 16,3-3-3-16,3 3 0 16,6-11-1-16,6 3-2 15,5-11 7-15,-2-5 3 16,0-2-1-16,-3-6 0 16,-3-3-1-16,-3-2 0 15,-3-3 0-15,-3 0 0 16,-6 0-2-16,0 3 1 15,-3-3-4-15,-6 0 0 0,-6 3-1 16,3 2-2 0,-3 6-13-16,0 0-6 15,6 0-23-15,3-1-9 0,3 12-15 16,3-12-6-16,18 4-14 16</inkml:trace>
  <inkml:trace contextRef="#ctx0" brushRef="#br0" timeOffset="31905.769">9625 4210 212 0,'-3'0'82'0,"3"2"-44"0,0 1-31 0,0 2 18 16,-3 8 0-16,0 14 4 16,0 5-6-16,0 2-4 15,-3 8-11-15,0 1-5 0,3-4-2 16,0 1-1-16,0-3 0 15,0-8 0-15,0-5 0 16,3-3-33-16,-3-5-13 0,0-5-48 16,3-6-46-1,-3-5 48-15</inkml:trace>
  <inkml:trace contextRef="#ctx0" brushRef="#br0" timeOffset="32100.9965">9461 4450 244 0,'0'0'90'0,"6"0"-48"0,6-2-40 0,-3 2 19 15,3 0-13-15,3-3-2 16,0 0 0-16,6 3 1 16,5-2-3-16,-2-1-20 15,0 0-7-15,-3-2-38 16,-3 0-13-16,-3 0-16 15</inkml:trace>
  <inkml:trace contextRef="#ctx0" brushRef="#br0" timeOffset="32516.3512">9720 4321 184 0,'-3'0'71'0,"6"5"-38"0,0 6-23 0,-3-4 17 15,3 9 0-15,-3 6 1 0,0 4-7 16,-3 3 0-16,0 0-12 16,0 0-3-16,0 0 0 0,0-5-1 15,0-3 2-15,0-5-6 16,3-3-1-16,0-2 0 16,0-3 2-16,0-3-6 15,0-5 1-15,0-5 3 16,3-3 4-16,3-3-6 15,3-2-3-15,0 0 0 16,3 2 3-16,0-2-1 16,0 3 1-16,3 4 2 0,0 4 2 15,0 2 3-15,-3 2 4 16,-1 4 2-16,-2 2 3 16,-3 2-5-16,0 3-1 15,-3 1-4-15,0-1-1 16,-3 0-1-16,3-2-2 15,0-3-30-15,0-3-13 16,-3-5-20-16,3 0-8 16,3-3-28-1</inkml:trace>
  <inkml:trace contextRef="#ctx0" brushRef="#br0" timeOffset="32905.4859">9970 4543 220 0,'0'-3'82'0,"3"3"-44"0,3 6-36 0,0-4 19 0,0 3-2 16,0 1 1-16,3-1 0 16,0 0 0-1,0-2-11-15,0 0-3 0,3-3-2 0,3-3 2 16,0 0 3-16,-4 1-2 16,1-4-2-16,-3 1-2 15,-3-3 0-15,-3 0-2 16,-6 3 2-16,-3-6-2 15,-3-2-1-15,-3 0 1 16,1 5-1-16,-4 5-3 16,0 3 0-16,0 0-1 15,0 8 3-15,0 0-2 16,3 5 1-16,3 1 0 16,0-1-2-16,3 3 5 15,6 0 1-15,3 2 0 0,6-2 1 16,3 0-4-16,0-3 0 15,6-2 1-15,6-3 2 16,-3-3-17-16,-1-2-4 16,1-3-24-16,-3-6-10 15,-3-2-58 1</inkml:trace>
  <inkml:trace contextRef="#ctx0" brushRef="#br0" timeOffset="33257.1462">10217 4498 180 0,'-3'-3'68'0,"3"11"-36"0,3 0-33 0,-3-8 15 0,0 5-1 16,0 3 4-1,3 3 0-15,0 2 1 16,0 3-9-16,-3 3 3 0,0-4 2 0,0 1-3 16,0-2 1-16,0-1-7 15,0-3-1-15,0-2 0 16,0-2 0-16,0-1 2 15,0-5 3-15,0 0 0 16,0-5 2-16,0-3-8 16,0-3-2-16,3-5-1 15,3 0 2-15,0 0-1 0,0 3 2 16,3 0-2-16,0 2-1 16,3 6 1-16,0 0-1 15,-3 2 0 1,3 1 0-16,0-1-14 0,0 3-3 15,-1 0-35-15,1 0-14 16,3 0-43 0</inkml:trace>
  <inkml:trace contextRef="#ctx0" brushRef="#br0" timeOffset="33779.2828">10473 4464 184 0,'-3'15'71'0,"3"1"-38"0,-3 3-21 0,3-11 21 0,0 2 1 16,-3 4 1-16,3 1-10 16,0 4-5-16,0-1-11 15,3 1-6-15,0-3-2 0,3-3 1 16,0-2 1-16,0-3 1 15,6-3 0-15,-3-2-5 16,0-3 1-16,6-6-7 16,-3-2 0-16,-3 0 1 15,0-2 3-15,-3-1 2 16,0 1 1-16,0 2 0 16,-3 2 0-16,0 1-3 15,-1 2 0-15,-2 3-1 0,3 6 3 16,0 2 0-16,3 2 1 15,0 1-3-15,3-1 2 16,3-2 3-16,-3 0 1 16,3-2 1-16,0-4 2 15,6-2 3-15,-3-2 5 16,0-4-4-16,-1-2 2 16,-2-2-3-16,-3-3 0 15,-3-1-3-15,-6 1-1 16,-9 0-1-16,0 0 0 15,0 2-9-15,1 3-4 16,-1 3-15-16,0 0-7 16,0 2-20-16,3 3-7 0,3 0-53 15</inkml:trace>
  <inkml:trace contextRef="#ctx0" brushRef="#br0" timeOffset="33974.7183">10854 4535 248 0,'0'0'93'0,"3"3"-50"0,3 7-50 15,0-5 14-15,0 6 1 16,-3 0 5-16,0 2-2 16,0 0-1-16,-3 0-6 15,0-2-3-15,0 0 0 0,0-4-23 0,0-1-10 16,0-4-81-1</inkml:trace>
  <inkml:trace contextRef="#ctx0" brushRef="#br0" timeOffset="34167.3899">10848 4395 252 0,'-8'-6'93'0,"8"6"-50"0,2 0-50 0,-2 0 14 15,0 0-5-15,3 0 3 16,3 0-4-16,0 3-1 0,0 0 0 16,3 2-3-16,0 0 0 0,0 1-49 15,0-4-20-15,3 1-21 32</inkml:trace>
  <inkml:trace contextRef="#ctx0" brushRef="#br0" timeOffset="34499.1983">11104 4424 252 0,'-6'-3'96'0,"9"6"-52"0,-6-1-38 16,1 4 20-16,-4-4 1 16,-3 4 6-16,-6 2-14 15,3 0-3-15,0 2-10 16,0 1-6-16,6-3-1 0,0 2-1 15,3 4-2-15,9-7 0 0,3 4 3 16,0 2 0-16,0 0 1 16,0 1 0-1,-3-1 2-15,-6 0 8 0,-3 3 5 16,-3-3 2-16,-6 1-1 16,-3-7-4-16,0 1 0 15,0-2-9-15,0-6-4 16,3-3-25-16,4-2-7 15,2-3-26-15,3-3-10 16,6-2-62-16</inkml:trace>
  <inkml:trace contextRef="#ctx0" brushRef="#br0" timeOffset="34964.569">11203 4487 212 0,'0'0'82'0,"12"16"-44"0,-4-5-31 16,-5-6 20-16,3-2 1 15,0 2 3-15,0 0-5 16,3-2-4-16,0 0-12 16,3-3-2-16,3 0-1 0,0 0-1 15,0-3-1-15,-3 0 1 16,0 1 1-16,-4-6-1 15,-2 0-1-15,-3-11-1 16,-6 6-2-16,-3 0-2 16,-2 2-2-16,-4 3 1 15,-3 0-4-15,0 3 1 16,-3 5 0-16,0 5 2 16,-3 3-4-16,3 6 2 15,4-1 2-15,2 3 1 16,3 5 5-16,3-3 2 15,3 1 2-15,6 2 0 16,6-2 0-16,3-1 0 16,5-2 0-16,7-5 2 0,6-4-5 15,3-4-1-15,8-6-2 16,-5-2-2-16,-3-3-24 16,-3-2-9-16,-3-1-62 15,-7 0-29-15</inkml:trace>
  <inkml:trace contextRef="#ctx0" brushRef="#br0" timeOffset="40252.1304">2606 7445 120 0,'3'-2'46'0,"-3"2"-24"0,3-3-15 0,3-5 13 16,-6 3-4-16,0 0 1 15,0-1 4-15,0 4 3 16,0-1-12-16,0 0 4 0,0 1 4 15,0-1-7-15,-6 0 0 16,3 3-1-16,-3 8 2 16,0-2-5-16,-11 2-3 15,5 2-3-15,-9 3-3 16,-3 6 1-16,0-1 1 0,-6 9-1 16,-2 2 2-1,2 3-2-15,0-1-1 0,0 7 1 16,1-1-1-16,5 13-3 15,-6 0 2-15,3 0 3 16,6 9 3-16,4-6-2 16,2-1 0-16,-3 1-1 15,3 11-2-15,6-1 1 16,-3 3 1-16,6 6-3 16,3-3 0-16,-3-3 1 15,12 8 2-15,-6-5-1 16,6-3-1-16,0 5 1 15,3-7-1-15,-3-6-3 0,3-2 2 16,6-9 1-16,-3 1 2 16,6-1-1-16,2-4 2 15,1-4-2-15,6-7 2 16,3-5-2-16,-6-6-1 16,-4-3 1-16,1-4 1 15,-6-6-8-15,0-1-1 16,0-1-18-16,-3-6-7 15,0 0-27-15,0-6-13 16,-9 1-14-16</inkml:trace>
  <inkml:trace contextRef="#ctx0" brushRef="#br0" timeOffset="40594.5423">2425 9057 208 0,'-9'0'77'0,"9"2"-42"0,3-2-34 16,-3 0 14-16,0 0-2 15,3 6 3-15,0 4-5 16,3 3-1-16,0 9-6 16,3-1-1-16,-3 0 1 0,0 0 2 15,2-2 1-15,-5-1-3 0,0-2-1 16,0 0 5-16,-3-3 3 15,-3-2-2 1,-3-1 0-16,-2 1-3 16,-4-3 1-16,-15 0-6 0,3-3-1 15,0-2 0-15,3-1 0 16,4-2-3-16,2 0 0 16,3 0-18-16,6 0-9 15,3-5-24-15,12-3-11 16,9-5-31-1</inkml:trace>
  <inkml:trace contextRef="#ctx0" brushRef="#br0" timeOffset="41347.7518">2657 8737 180 0,'-9'0'68'0,"9"0"-36"0,-6 0-20 0,6 0 21 16,0 0-10-16,0 0-1 0,0 0-11 15,0 0-4 1,0 0-4-16,0 0-3 0,6-6 3 16,0 1-4-16,3 2-2 15,3 1 2-15,3-1 2 0,9 6-2 16,5 2-2-16,1 3 4 15,0 2 3-15,-3 1 3 16,-1 2 3-16,-2 3-5 16,-3 0-1-16,3 0 4 15,-6 0 5-15,-3 0-1 16,-1 2 3-16,-8 3-4 16,-6-2 1-16,0-1-7 15,-6 1-3-15,1-1 3 16,-4-2 1-16,-3 0 0 15,0 0 1-15,0-3-2 0,-3 1 0 16,-6-4-3-16,6 1-2 16,0-3 1-16,3-3-1 15,4 0-5-15,2 1 1 16,0-4-18-16,3 1-8 16,-3-3-13-16,3 0-4 15,0 0-7-15,3 0-2 16,-3-3-33-1</inkml:trace>
  <inkml:trace contextRef="#ctx0" brushRef="#br0" timeOffset="41721.7452">2841 8927 216 0,'-2'8'82'0,"2"-5"-44"0,-18 10-33 16,12-5 17-16,-6 2-1 15,0 4 4-15,-3 1-4 16,0 4-1-16,0-3-11 16,3 0-3-16,0-3 0 0,4 0-1 15,2-2 2-15,0-1-4 16,3-2-2-16,3-2-5 15,6-1 0-15,3-2 2 0,2-1 3 16,13 1 0 0,3-3-1-16,0 0 1 15,0 0-1-15,-1 0 0 0,-2 0 0 16,-3 0 0 0,3 0 2-16,-6 0-28 0,0 0-9 15,-1 0-45-15,-5-5-18 16,-15-1 4-1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29:02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17495 5908 128 0,'-6'0'49'0,"6"0"-26"0,-6 0-7 0,6 0 18 0,0 0-3 15,0 0 2-15,0 0-2 16,0 0 1-16,0 0-17 15,0 0 0-15,0 0-1 0,3 0-3 16,3 0-1-16,3 0 0 16,0 0 1-16,3 0-1 15,3 0-1-15,3-2-1 16,0 2 2-16,2 0-3 16,7 0 1-16,3 0-1 15,0 0 1-15,2 0-4 16,4 0-1-16,3 2-1 15,0 1 1-15,2-1-2 16,1-2 2-16,0 0 0 0,-1 0 1 16,7 0 2-16,-4 0 1 15,1 0-1-15,0 0-1 16,-1 3-1-16,1-3 2 16,3 0-3-16,-1 0 0 15,1 0-1-15,3 0 1 16,-1 0-2-16,-2 0-1 15,-1 0 1-15,1 0-1 16,0 0 0-16,2 0 0 16,1 0 0-16,-4 0 2 15,1 0-1-15,3 0 2 16,-1 0-4-16,1 0-2 0,2 0 4 16,-2 0 1-16,6 0 0 15,-4-3-2-15,7 1 1 16,-1-1 1-16,-2 1-1 15,-1-1-1-15,1 3 1 16,-1 0-1-16,4 0 0 16,-3-3 0-16,2 3 0 15,1 0 0-15,-4-2 0 16,1 2 2-16,-1 0-3 16,-2 0 0-16,5 0 1 15,-2-3 2-15,0 3-3 16,-1 0 0-16,-5 0 1 15,2 0 0-15,-5 0 0 16,0 0 2-16,-4 0-1 0,4 0-1 16,-1 0-2-1,1 0 1-15,0 0 1 0,-1 0 2 16,-2 0-1-16,-3 0 2 16,2 0-4-16,-2 3 0 15,0-1 1-15,2-2 0 16,1 3 2-16,-3-3 1 15,2 3-4-15,-2-3 1 16,0 0 0-16,-1 0 0 16,-2 0 0-16,-3 0 2 15,-1 0-1-15,-2 0-1 16,0 0 1-16,0 0 1 0,2 0-1 16,1 0-1-16,-3 0 3 15,0-3 0-15,2 3 1 16,1 0 0-16,6-3-5 15,-7 3-1-15,-5 0 1 16,-3 0 0-16,0 0 1 16,-4 0 0-16,-2 0 0 15,-3 0 2-15,3 3-1 16,-6-3-1-16,0 0 1 16,0 0-1-16,0 0-3 15,-1 3 2-15,-2-3 1 16,3 0 2-16,-6 2-1 15,9 1-1 1,3-1 1 0,-6-2-1-16,0 0 0 15,-3 0 0-15,-1 0 0 16,-2 0 2-16,0 0-1 0,-3 0-1 16,0 0 1-16,-6 0-1 15,0 0 2-15,3 0 1 16,-3 0-1-16,3-2-2 15,-3 2 1-15,0 0 1 16,3-3-1-16,-3 3 2 16,0 0-4-16,0 0 0 15,0 0 1-15,3-2 2 16,-3 2-1-16,0 0-1 16,3-3 1-16,-3 3-1 15,3-3 0-15,-3 1 2 0,3-1-3 16,-3 0 0-16,0 3 3 15,0-2 1-15,0-1-4 16,0 0 1-16,0-2-2 16,0 5 0-16,0-3 2 15,0 1 2-15,3-1-3 16,-3-2 0-16,0 2 1 16,0-2 2-16,0 0-1 15,0-1 2-15,3-2-2 16,-3-5-1-16,0 0 1 15,0 0 1-15,0-1-3 16,0 1 0-16,3-3 1 16,-3 0 0-16,0-2 0 15,0-6 2-15,0-5-3 0,0 3 0 16,0-1 1-16,0 1 0 16,0-1 0-16,0 1 0 15,0-1 0-15,0 3 0 16,0 3 0-16,3 3 0 15,0-1 0-15,-3-7 0 16,3 7 0-16,-3-2 0 16,3 3 0-16,0-1 0 15,0-2 0-15,0 0 2 16,0-11-1-16,0 6-1 16,0 2-2-16,0 0 1 0,0 0 1 15,0 0 0 1,0 0 0-16,-3 1 2 0,3 1-3 15,0 4 0-15,0 2 1 16,-3 0 0-16,0 3 0 16,0 0 2-16,3 2-3 15,-3-5 0-15,0 3 1 16,0 0 0-16,0-3 0 16,0 3 2-16,0 2-6 15,0 1 1-15,0-1 1 16,0 0 3-16,0 1 0 15,0-1 2-15,0 1-2 16,0-1 2-16,0 3-7 16,-3-8 3-16,0-5 0 15,0 5-2 1,0 3 5-16,3 2 0 16,0 1-3-16,0-1 1 15,-3 1 0-15,3 2 2 16,0-3-1-16,-3 3 2 15,3-2-4-15,0-1 0 16,-3 0-1-16,3 1-2 16,-3 2 5-16,0-3 1 15,3 1 0-15,0 2-2 16,0 0 1-16,0 0-1 16,0 0-3-16,-3 0 0 15,3 0 2-15,-3 0 2 16,3 0 0-16,0 3-1 0,0 0-2 15,-3-1 1-15,3 1 1 16,0 0 2-16,0 2-3 16,0 1 0-16,0-4-1 15,0 1 0-15,0 5 2 16,0-3 0-16,-3 3 0 16,3-2 2-16,0-1-3 15,0 3 0-15,-3-3-1 16,3 1 0-16,-3-1 2 15,0 3 2-15,0-3-1 16,0 3 2-16,-3 0-4 16,0 0 0-16,0 0-1 15,-6 0 0-15,0 0 2 0,-3-2 0 16,6 2 0-16,-11-3 0 16,-1 3-3-1,-3 0 2-15,-3 0 1 0,-3 0 0 16,7 0 0-16,-1 0 0 15,-6 0 0-15,-6 0 2 16,-2 3-3-16,-1-3-2 16,0 0 4-16,4 0 1 15,-4 0 0-15,0 2-2 16,0-2-2-16,-2 3-1 16,5 0 4-16,0-1 3 15,-2-2-3-15,-4 0-3 16,-3 0 1-16,4 3 0 0,8-3 1 15,-9-3 2-15,4 3-1 16,2 0-1-16,0 0 1 16,0 0-1-16,13 0 0 15,-7 3 0-15,3-3-3 16,0 0 2-16,0 0 3 16,-2-3 1-16,-4 3-6 15,-3 0 0-15,3 0 1 16,4-2 3-16,5-1 0 15,-12 3 2-15,-3 0-2 16,4 0-1-16,-1 0 1 16,6 0-1-16,6 0 0 0,-2 0 0 15,5 0 0-15,-15 0 2 16,0 0-3-16,1 0 0 16,2 3 1-16,0-3 2 15,-6-3-3-15,10 3-2 16,-1-3 4-16,0 3 1 15,9 0-3-15,-11 0 1 16,2 0-2-16,3 0 0 16,0 3 2-16,-2 0 2 15,-4-3-3-15,0 0 0 16,-3-3 1-16,1 3 2 16,2 5-3-16,-3-7 0 15,3-1 3-15,1 3 1 16,-4-3-4-16,0 3 1 0,3 0 0 15,4 3 0-15,-4-3 0 16,-6 0 0-16,-2 3 0 16,-4-1 0-16,6 1-3 15,-2-6 2-15,2 3 1 16,0 0 0-16,0 0 0 16,1 3 2-16,5 0-1 15,-3-1-1-15,-2 1 1 16,-4-3-1-16,-3 3 0 15,4-1 0-15,-4-2 0 16,6 6 0-16,-2-4 0 16,2 1 0-16,9-1 0 15,-6 4 0-15,1-4-3 16,-1 1 2-16,12-3 1 0,-17 3 2 16,11-3-1-1,-12 2-1-15,12 1 1 0,-2 0-1 16,-4-3 0-16,6 2 0 15,0 1 0-15,4 0 0 16,-1-3 0-16,0 0 2 16,3 0-3-16,0 0-2 15,6 0 2-15,-2 0 2 16,5 0 0-16,-9 0-1 16,-6 0 1-16,0 0 1 15,-2 0-1-15,2 0 2 16,0 2-4-16,3-2 0 15,1 0 1-15,-1 3 0 0,0-1 0 16,-3 1 2-16,6-3-1 16,-2 0-1-16,-1 3 1 15,3-1 1-15,0-2-3 16,-3 0 0-16,-2 0 1 16,-1 3 0-16,0 0 0 15,0-1 2-15,4 1-1 16,2 0-1-16,3-1 1 15,0 1-1-15,6 0 0 16,-3-3 2-16,0 2-3 16,1 1 0-16,2 0 1 15,-3-1 2-15,3-2-3 16,0 3 0-16,0-3 1 0,0 0 0 16,3 0-3-16,-2 2 2 15,2-2 3 1,0 3 1-16,3-3-1 0,0 3-2 15,0-3 1-15,0 2-1 16,0 1 0-16,3-3 2 16,0 0-3-16,-3 0 0 15,3 0-1-15,-3 0 0 16,0 0 2-16,1 0 0 16,-1 0-3-16,0 0 2 15,0 0 1-15,0 0 2 16,0 0-1-16,0 0-1 15,3 0 1-15,0 3 1 0,0-1-3 16,0 1 0-16,0 2 1 16,0 1 2-16,-3-1-3 15,3 0-2-15,0 0 2 16,0 3 0-16,0 0-2 16,1 0 2-16,-1 0 1 15,0 3 0-15,0-3 0 16,3 8 0-16,0 2-3 15,0 1 2-15,0-1 1 16,0 1 0-16,0-1 0 16,0 1 2-16,0-6-3 15,0 5 0-15,3 1 1 16,0 0 2-16,0-6-3 16,0 3 0-16,0-1-1 0,0 1 0 15,0 6 2 1,3-1 2-16,0 0-1 0,0 0 2 15,-3-2-4-15,3-1-2 16,0 1 2-16,-3-4 2 16,0 1 0-16,3 3-1 15,-3 2 1-15,3-2-1 16,-3-4 0-16,3 4 2 16,-3-3-3-16,3 0 0 15,0 2 1-15,0-5 0 16,0 1-3-16,0-1 2 15,0-3 1-15,0 4 2 16,0-1-1-16,-3 0 2 0,0-2-4 16,0-1 0-16,0 1-1 15,2-3-2-15,-2 0 5 16,3 5 1-16,-3 3-3 16,3-3 1-16,-3 0 0 15,3 3 0-15,-3-3 2 16,3 1 1-16,-3-4-4 15,0 6 1-15,0-5 0 16,0 2 0-16,0-2 0 16,0-1 0-16,0-2 0 15,0 5 0-15,0-2 0 16,0 5 0-16,0-3 0 16,3-2 0-16,-3-1-3 15,0 1 2-15,3-1 1 0,-3-2 2 16,0 3-1-16,0-3-1 15,0-3 1-15,0 3 1 16,3-3-3-16,-3 3 0 16,0-2 1-16,0-1 2 15,0 3-1-15,0-3-1 16,-3 0-2-16,3 1 1 16,0-1 1-16,0 0 2 15,0-5-1-15,0 8-3 16,0-3 1-1,0 1 1-15,0-1 2 16,0-5 1-16,0 5-1 16,0-5-2-16,0 0-2 15,0 0 1 1,0 0 1-16,0 0 0 16,0 0 0-16,0 0 2 15,0 0 1-15,0 0-1 16,0 0-2-16,0 0 1 15,0 0 1-15,0 0-3 16,0 0-2-16,0 0 2 16,0 0 0-16,0 0 1 15,0 6 2-15,0-6-1 16,0 5-1-16,0-5-2 16,0 0 1-16,0 0 1 15,0 0 0-15,0 0 2 16,0 0 1-16,0 0-1 0,0 0 1 15,0 0-4-15,0 0-2 16,0 0 2-16,0 0 2 16,0 0 0-16,0 0-1 15,0 0 1-15,0 0 1 16,0 0-1-16,0 0 2 16,0 0-2-16,-3 0 2 15,0-5-2 1,-3-3-1-16,0 2 3 15,-2-2-4-15,-1 1 0 16,0-1 1-16,0-3 2 16,-3-2-1-16,0 0 2 0,-3-3-4 15,0 0 0-15,0 0 1 16,3 0 0 0,3-2 0-16,1 2 2 0,-1 2-3 15,0 4 0-15,3-1 1 16,0 3 0-16,3 0-3 15,0 3 2-15,0 2 1 16,3 1 0-16,-3 2-3 16,3 0 0-16,3 8-3 15,3 8 1-15,6 5 5 16,3 3 2-16,-1 2 0 16,4-2-2-16,3-3 1 15,0 3-1-15,0-6 0 16,3 1 2-16,-1-6 1 0,-2-2 1 15,3-3-2-15,-6-3 1 16,0-5 2-16,-3 0 4 16,0-3 0-16,-1-7 0 15,1-6-3-15,-3-3-1 16,0-5-3-16,3-5 1 16,-3-2-2-16,-3 2-1 15,0 2 1-15,-3 3-1 16,0 6 0-16,-3-1 0 15,0 6-3-15,0 2 2 16,0 1 1-16,0 2 2 16,0 3-10-16,0-1-2 0,0 4-13 15,2-4-3 1,4 4-21-16,3-4-10 0,3 4-30 16,0-1-12-16,12 0-29 15</inkml:trace>
  <inkml:trace contextRef="#ctx0" brushRef="#br0" timeOffset="3561.7456">18361 4773 236 0,'-3'-5'88'0,"0"2"-48"0,3 3-47 15,3 8 27-15,-3 8-3 0,0 8 7 16,0 2 5-16,0 6-16 16,0 2 2-16,0 3-1 15,0 3-3-15,3-3 1 0,0-2-7 16,0-4-1-16,0 1-2 16,-3-5-2-16,0-6 1 15,3 0-1 1,-3-3 0-16,0-2-5 15,0-5 1-15,0-3-16 16,0-3-6-16,0-5-25 16,3-3-7-16</inkml:trace>
  <inkml:trace contextRef="#ctx0" brushRef="#br0" timeOffset="3964.6507">18638 4998 200 0,'-15'3'77'0,"9"2"-42"0,0 8-32 0,3-2 17 16,0 2 5-16,0 5 5 15,0 6-8-15,3 5-2 16,3-2-12-16,3-1-1 0,6-5 3 15,3-2-4-15,3-6 2 16,3-5 1-16,3-5 5 16,-1-6-6-16,1-7 0 0,-3-6-4 15,-3-3-1-15,0-2-1 16,-9 0 1-16,-3 0 0 16,-6-3 1-16,-6 3-2 15,-6 2-2-15,-9 3 1 16,3 3-1-16,0 3-5 15,0 2 1-15,4 2-16 16,2 4-6-16,3-1-29 16,3 3-10-16,3 0-43 15,3 0-25 1,18 0 63-16</inkml:trace>
  <inkml:trace contextRef="#ctx0" brushRef="#br0" timeOffset="4277.2542">18891 5056 200 0,'-9'24'74'0,"9"-11"-40"0,-3 6-27 0,3 2 18 16,0-3-4-16,6 1 2 16,0-1-7-16,6-2 1 15,3 0-10-15,3-5 0 0,3-3 3 16,2-6-2-16,1-4 1 15,0-9-1-15,0-7 0 16,-6-1-2-16,-3 1 1 0,-6-4 0 16,-6 1 3-1,-6 0-5-15,-6 0-1 16,-3 2 0-16,-3 4 2 0,-3 1-5 16,-3 4-1-16,3 2-11 15,0 3-5-15,4 2-25 16,8 3-11-16,-3 3-72 15</inkml:trace>
  <inkml:trace contextRef="#ctx0" brushRef="#br0" timeOffset="4820.8669">19251 5035 200 0,'-6'19'74'0,"12"4"-40"0,-6 9-27 0,0-8 18 16,0 5 2-16,0 5 6 16,0 1-9-16,0-1-5 15,0-2-10-15,3 0-6 0,0-6-2 16,0-2-1-16,0-3 2 16,0-2 1-16,0-3 1 15,0-6-2-15,-3-5 1 16,0-5 2-16,0-5 2 15,-3-3-3-15,3-10-3 16,0-3-3-16,0-6-1 0,-3-2 2 16,0-13 0-1,0 2 3-15,3 0 3 16,0 1 0-16,3 2 0 0,3 2-1 16,3 3 0-16,3 3 4 15,6 5 5-15,3 6-7 16,0 2-1-16,2 8-1 15,4 5 0-15,3 6 0 16,3 10 0-16,-4 11 13 16,-5 3 8-16,-6-6-3 15,-6 13-1-15,-9-2-3 16,-9-3 0-16,-9 0-3 16,-6-5-1-16,-3-3-8 15,-5-5-2-15,-4-5-7 0,0-6-2 16,0-5-20-16,-5 0-7 15,5-3-16-15,3 1-5 16,6-4-38-16,4 4-17 16</inkml:trace>
  <inkml:trace contextRef="#ctx0" brushRef="#br0" timeOffset="13274.7926">8062 4998 216 0,'-6'0'82'0,"6"5"-44"0,-6 9-27 15,4-1 21-15,-7 8 3 0,-6 16 5 16,-9 3-10-16,-6 5-3 16,-3-3-16-16,4-2-7 0,2-6 0 15,3-2-3-15,3-3-1 16,3-3-6-16,0-4-1 16,1-7-21-16,5-1-7 15,3-6-17-15,0-6-8 16,3-4-49-1</inkml:trace>
  <inkml:trace contextRef="#ctx0" brushRef="#br0" timeOffset="13499.248">7753 5114 208 0,'6'-15'79'0,"-3"9"-42"0,3 4-28 0,0 2 22 15,0 2-8-15,6 4-1 0,2 4 3 16,4 6 4-16,3 8-16 15,0 5 2-15,3 3-1 0,-3-1-5 16,-1-1-3-16,1-4-3 16,0-2-3-16,0-3 1 15,-3 0-1-15,0-5-31 16,0-3-12-16,-1-2-44 16,1-3-20-16</inkml:trace>
  <inkml:trace contextRef="#ctx0" brushRef="#br0" timeOffset="13929.8248">8545 4985 200 0,'3'-8'77'0,"0"5"-42"0,0 3-28 0,-3 0 20 15,0 0 8-15,0 3 8 16,-3-1-19-16,-6 4-6 16,-3 4-11-16,-9 6-3 0,-6 5 2 15,-3 1 1-15,1-1 1 16,-1 3-2-16,0-6-1 15,6 6-3-15,3-6 1 0,6-2-2 16,4 0-1-16,5-3 1 16,3 1-1-16,9-1 0 15,6 3 0-15,8 0 0 16,10-1 2-16,3 1 1 16,3 0 1-16,2 0-2 15,1 0 1-15,0-3-4 16,-7-2-2-16,1-1-16 15,-6-2-5-15,0-2-26 16,-3-1-10-16,-4 0-59 16</inkml:trace>
  <inkml:trace contextRef="#ctx0" brushRef="#br0" timeOffset="14342.3069">9122 4995 192 0,'3'-5'74'16,"0"2"-40"-16,0 6-24 0,-3-3 17 0,0 0-7 15,3 5 1-15,0 9 10 16,0 9 5-16,-3 9-19 16,0 10 6-16,-3 1 1 0,0-1-6 15,0 0-3-15,0-7-6 16,3-3-1-16,0-3-5 15,0-5-2-15,0-3-7 16,0-3-4-16,0-5-16 16,0-2-7-16,0 0-31 0,0-6-11 15,3-2-40 1</inkml:trace>
  <inkml:trace contextRef="#ctx0" brushRef="#br0" timeOffset="14769.2628">9455 5048 212 0,'0'-2'82'0,"0"4"-44"0,-3 1-33 0,0 2 19 0,-2 3-6 16,-1 5-1-16,-6 19-3 16,-3 3 1-16,3 2-8 15,0 2 2-15,6-2 4 0,9 0-5 16,3-5 0 0,6-3 0-16,6-8 0 0,6-5 2 15,8-8 4-15,1-8-4 16,6-13 2-16,-4-8-5 15,-2-6 1-15,-6-7 4 16,-9-6 2-16,-12 1 4 16,-12-1 1-16,-6 3 3 0,-9 2 1 15,-9 9-10 1,-2 5-5-16,-1 5-16 0,0 3-5 16,0 5-25-16,7 5-8 15,5 6-91 1,0 5-73-16</inkml:trace>
  <inkml:trace contextRef="#ctx0" brushRef="#br0" timeOffset="18849.1627">5056 9340 124 0,'12'5'46'0,"-9"-5"-24"0,-3 0-4 0,0 0 35 15,-6 8-9-15,-3 5-9 16,-3 3-5-16,-6 8-17 16,-3 5 3-16,-2 0 4 0,-1 6-9 15,0 4-1-15,3 1-6 16,-3-11-1-16,4-5-1 15,2-3 1-15,6-2-7 16,3-6 1-16,0 0-30 16,3-5-11-1,0-5-8-15,3-6-1 0,3-5-33 16</inkml:trace>
  <inkml:trace contextRef="#ctx0" brushRef="#br0" timeOffset="19078.2326">4877 9406 156 0,'-3'-21'57'0,"3"15"-30"0,3 4-32 16,-3 2 43-16,0 0-15 15,0 0 1-15,3 8-2 16,3 0-13-16,0 2 3 16,3 4 2-16,0 4-3 0,3 3-1 15,3 3-4-15,0 0 1 16,0 2-4-16,3 6-2 15,-3-5 0-15,2-6 1 16,4 0-6-16,0-3-1 16,-3-4-31-16,0-6-12 15,3-3-54 1</inkml:trace>
  <inkml:trace contextRef="#ctx0" brushRef="#br0" timeOffset="19336.2018">5607 9401 232 0,'-6'0'88'0,"6"0"-48"0,0-3-27 0,0 3 22 16,0 0-1-16,0 0 5 16</inkml:trace>
  <inkml:trace contextRef="#ctx0" brushRef="#br0" timeOffset="19482.7479">5604 9398 511 0,'6'0'14'0,"0"0"-6"0,3 0-6 0,2 3 1 15,1-3-4-15,3 0 0 16,0 0 1-16,3 2 0 16,0-4-9-16,-3-1-4 15,0 0-18-15,0 6-7 16,-4 0-16-16,1 2-6 16,-3 0-47-1</inkml:trace>
  <inkml:trace contextRef="#ctx0" brushRef="#br0" timeOffset="19712.7819">5598 9533 212 0,'-12'0'82'0,"15"0"-44"0,-3 3-38 16,0-3 16-16,0 0-5 15,0 0 1-15,6 2 0 16,3 1 0-16,3-3-6 15,6 0-4-15,5 0-1 0,1 0 1 16,0-3 3-16,0 1-13 16,0-1-7-16,-1 3-30 15,1-3-13-15,0 1-36 16</inkml:trace>
  <inkml:trace contextRef="#ctx0" brushRef="#br0" timeOffset="20011.9897">6336 9372 212 0,'-3'-3'82'0,"3"8"-44"0,0-5-29 0,0 3 19 0,-6 5-3 16,-3 2 0-16,-3 4-8 16,-3 1 0-16,-3 7-10 15,1-1-4-15,-4 3-2 0,0-3-1 16,3 8 0-16,3 0-14 16,3-8-3-16,0-2-84 15,3-6-13 1</inkml:trace>
  <inkml:trace contextRef="#ctx0" brushRef="#br0" timeOffset="20253.5902">6110 9385 220 0,'-6'0'85'0,"9"0"-46"0,3 2-50 0,0 4 13 15,0-1 7-15,3 3 6 16,2 3 6-16,4 2 2 16,0 3-12-16,3 5-4 0,0 0-1 15,3 0-3-15,0 3 0 16,-4 8-1-16,4-11 1 16,-3-3-31-16,0-2-11 15,6-3-73-15</inkml:trace>
  <inkml:trace contextRef="#ctx0" brushRef="#br0" timeOffset="20536.9838">6756 9295 216 0,'0'-3'82'0,"3"1"-44"0,0 7-42 16,0-3 13-16,0 6 17 16,0 8 10-16,0 3-5 15,-3-1-3-15,0 3-16 16,0 3-5-16,-3 3-3 0,3-3 0 0,0-1 0 16,-3-1-5-16,3-4 1 15,0-2-62 1,-3 5-30-1,3-16-57-15,0-5 39 16</inkml:trace>
  <inkml:trace contextRef="#ctx0" brushRef="#br0" timeOffset="20733.4162">6651 9475 264 0,'-2'-3'101'0,"7"3"-54"15,10 0-48-15,-6 0 20 0,0-3-2 16,6 1 2-16,3-3-8 16,6-1-2-16,0 1-5 15,2 0-5-15,7-1-2 0,0 4-42 16,-3-1-18-16,-1 0-58 16</inkml:trace>
  <inkml:trace contextRef="#ctx0" brushRef="#br0" timeOffset="21376.8886">7163 9321 208 0,'-3'3'79'0,"6"0"-42"0,-3-9-28 0,0 6 22 0,0 0-10 16,0-2-2 0,3-1-11-16,-3 3-3 0,3-3-3 15,0 1-2-15,0-4 1 0,3-2-8 16,0 1-3-16,0-7 6 16,3-4 1-16,0-6-6 15,0 3-2-15,0 2 8 16,-3 3 4-16,0 3 0 15,0 3-1-15,0 2 3 16,-3 0 0-16,0 2 3 16,0 4 1-16,0-1 1 15,-3 0 0-15,0 3-4 16,0 0-1-16,3 11 8 16,0 8 2-16,0 2 0 15,0 3 0-15,-3 2 1 0,0 6 2 16,0 0-7-16,0-3-1 15,0-3-2-15,0 1 1 16,0-4-4-16,0 1-2 16,3-5 0-16,-3-3-1 15,0-1-7-15,0-4-3 16,0 0-19-16,0-3-6 16,0-3-33-16,0 0-14 15,0-5-22 1</inkml:trace>
  <inkml:trace contextRef="#ctx0" brushRef="#br0" timeOffset="21632.4189">7196 9525 232 0,'-12'5'88'0,"12"-5"-48"0,3 3-45 15,-3-3 17-15,6 3 4 16,0-1 5-16,3 1 2 15,3 0 1-15,3-1-13 16,3 1 0-16,3 2 0 0,-4-2-6 16,7-3-3-16,-6 0-1 15,3 0-4 1,-3 0 2-16,-3-3-30 0,-3-2-14 16,0 2-54-1,-1 1-51 1,1-4 55-16</inkml:trace>
  <inkml:trace contextRef="#ctx0" brushRef="#br0" timeOffset="21887.8564">7622 9337 268 0,'-9'0'101'0,"12"3"-54"0,-3-1-59 16,0-2 13-16,0 0-4 16,0 0-36-1,3 8-18-15,0 0-42 16,3 0-18-16</inkml:trace>
  <inkml:trace contextRef="#ctx0" brushRef="#br0" timeOffset="22172.6728">7631 9541 232 0,'-6'18'88'0,"6"-7"-48"0,0 18-25 0,0-10 26 15,-3 2-9-15,0 0 1 16,-3 0-14-16,-3 0-6 15,-6 0-8-15,-6 3-13 0,0-5-4 16,-2 5-129 0</inkml:trace>
  <inkml:trace contextRef="#ctx0" brushRef="#br0" timeOffset="39842.2732">21100 14624 188 0,'6'-8'71'0,"-3"8"-38"0,-6 0-17 0,3 0 24 16,0 0-14-16,0 5-3 15,0 5 2 1,0 4 1-16,0 10-13 16,-3 5 5-16,0 8 3 0,0 8-5 0,0 10-1 15,0 1-7-15,0-1-3 16,3-4 0-16,-3-9-1 16,3-2 0-16,0-9 0 15,0-2-2-15,0-5-2 16,0-3 1-16,0-5 1 15,0-2-6-15,0-4 1 16,0 1-15-16,0-3-3 0,0-3-13 16,0-2-4-16,-3-1-13 15,0-2-3-15,0 0-55 16</inkml:trace>
  <inkml:trace contextRef="#ctx0" brushRef="#br0" timeOffset="40306.5469">20882 15139 188 0,'-3'0'71'0,"0"-2"-38"0,3 4-32 0,0-2 23 16,3 14-9 0,3-1 10-16,0 0 4 15,3 6-15-15,0 2-1 0,3 3 0 16,0-1-3-16,3-1 2 16,0-1-1-16,3-3 1 15,-3-2 0-15,-1-3 2 16,1-5-1-16,0-2 0 15,-3-6-3-15,0-3-1 16,0-2-3-16,0-6 1 0,0-5-4 16,0-5 0-1,0 0-1-15,-1-3-2 0,-2-2 3 16,-3 2 2-16,3 3-2 16,-6 2-2-16,-3 3-3 15,0 3-1-15,0 2-20 16,0 6-8-16,0 0-19 15,-3 5-9-15,-3 3-17 16,3 2-5-16,0 0-9 16</inkml:trace>
  <inkml:trace contextRef="#ctx0" brushRef="#br0" timeOffset="41329.911">20629 15695 184 0,'0'-5'71'0,"-3"2"-38"0,0 1-19 16,3 2 20-16,-2 0-8 16,-4 0-3-16,-3 2-7 15,-3 3-2-15,-3 1-8 16,0 2-2-16,0 2 0 0,3 1-2 16,0-1-2-16,3 1 1 15,3-6-1-15,3 6-5 16,6-3 1-16,6 2 4 15,6 1 2-15,0 2 0 16,3 6-2-16,-3-6 3 0,0 5 0 16,-3-4 3-1,-3-1 3-15,-4-2 2 0,-2 2 3 16,-3-3-5-16,-5 1-1 16,-4-3-4-16,-6-3-1 15,-3-2-3-15,-3-1-1 16,0 1-8-16,0-3-4 15,3 0-9-15,4 0-1 16,2 0-12-16,3 0-3 16,3 0-13-16,6-3-5 15,3 1-28 1</inkml:trace>
  <inkml:trace contextRef="#ctx0" brushRef="#br0" timeOffset="41841.3653">20701 15780 208 0,'-3'-3'79'0,"0"6"-42"0,3-3-45 16,0 0 12-16,3 2 2 16,3 4 4-16,3-1 8 15,0 0 3-15,3 1-10 16,0 2 2-16,2 2 1 0,1-2-5 0,0-3-1 15,3-7-4 1,0-1-1-16,0-2 3 16,-3 2 1-16,0-2-3 0,-4-3-3 15,-2 0 2-15,-3 0 0 16,-3 0-1-16,-3 0-2 16,-6 0 1-16,-3 3 1 15,-3 0-3-15,-2-1-2 16,-7 6 2-16,0 6 0 15,-3 2 1-15,0-1 0 16,3 4-3-16,4 2 2 16,-1 6 3-16,6-1 1 15,3-2-1-15,6 3-2 16,3-1 3-16,6 1 2 0,6-3-2 16,3 2 0-16,3-5 1 15,2-2 0-15,4 2-2 16,3-5 1-16,0-5-9 15,-3-1-1-15,2-2-14 16,-2-2-6-16,3-4-17 16,-3-7-7-16,-6 3-44 15,0-4-27 1,-1-15 53-16</inkml:trace>
  <inkml:trace contextRef="#ctx0" brushRef="#br0" timeOffset="41930.2736">21037 15610 216 0,'-6'-2'82'0,"-6"-14"-44"0,18 24-33 0,-6-8 17 15</inkml:trace>
  <inkml:trace contextRef="#ctx0" brushRef="#br0" timeOffset="42080.3298">21028 15613 404 0,'3'13'30'16,"-3"3"-15"-16,3 11-7 0,-3 2-2 15,0 5-3-15,3 3 0 16,-3-2-3-16,3-4-1 15,0-4 1-15,0-3 2 16,0-6-23-16,0-2-8 16,0-3-28-16,-3-5-9 15,3-3-33-15</inkml:trace>
  <inkml:trace contextRef="#ctx0" brushRef="#br0" timeOffset="42307.6373">20906 15751 244 0,'-9'-11'93'0,"12"11"-50"0,0-3-44 15,0 3 18-15,3-2-1 16,0-1 2-16,3-2-7 16,6 2-2-16,3 1-5 15,6-1-3-15,-4 3 2 0,4 0-7 16,-3 0-1-16,0 0-29 15,-3 0-13-15,0 0-37 16,5 0-45-16,-5 0 39 16</inkml:trace>
  <inkml:trace contextRef="#ctx0" brushRef="#br0" timeOffset="42693.6205">21213 15708 208 0,'-6'6'77'0,"-9"2"-42"0,21 5-43 0,-3-8 12 15,-6 8 5-15,0 11 3 16,0 3 8-16,9 2 2 16,0-6-11-16,0-1-4 0,3-4-1 15,0-5-1-15,0 1 2 16,3-4-2-16,-1-7 0 16,4-3-3-16,-3-3-2 0,0-2-4 15,0-8-2-15,-3-8-4 16,0-1-1-16,-3 1 8 15,-3 5 4-15,0 0 0 16,-3 1-1-16,0 4 7 16,0 3 5-16,0 3-2 15,0 2 2-15,0 6-7 16,0 5-1-16,0 0 2 16,3 13 1-16,0 0-3 15,3 0-3-15,0-2 0 16,0-1-1-16,0-5-7 15,0 1 0-15,0-1-30 16,-1-5-11-16,1-3-54 16,6-5-36-1,6 0 64-15</inkml:trace>
  <inkml:trace contextRef="#ctx0" brushRef="#br0" timeOffset="43217.9175">21478 15796 204 0,'-15'2'77'0,"15"22"-42"0,-3 10-41 0,3-20 14 16,0 7-1-16,0 3 4 15,0 5 7-15,0 5 3 0,0-5-10 16,0 6-2-16,0-4-2 0,3-1-6 16,-3-4 0-16,6-2-1 15,0-6 0-15,0-2 0 16,-3-5 0-16,-3-6 2 15,3 3 3-15,-3-8 0 16,-3-3 0-16,6-5-3 16,-6-2 1-16,0-3 0 15,0-6 1-15,6 1 0 16,0-9 0-16,0-2-2 16,0-3 1-16,0-2 0 15,0-6 3-15,3-2-1 16,0 5 2-16,2 2-2 15,1 6 0-15,3 3 3 16,0 5 3-16,0 5-9 16,0 8-2-16,0 5-1 15,3 9 2-15,0 4 4 16,-3 6 2-16,-3 3 1 0,-4 4 2 16,-5-7-1-16,-3 8 0 15,-2-5-3-15,-4-4-1 16,-3-1-8-16,-3-4 0 15,0 1-15-15,0-6-3 16,-6 0-9-16,3-2-2 16,3-3-6-16,-2-3-4 15,8-2-26-15,9 2-11 16,6-2-2 0</inkml:trace>
  <inkml:trace contextRef="#ctx0" brushRef="#br0" timeOffset="43578.9809">21862 15550 176 0,'0'-6'68'0,"0"6"-36"0,0 0-15 15,0 0 20-15,0 0 1 16,0 0 4-16,-3 0-10 16,0 0-4-16,-6 0-16 15,3 8-8-15,-6 5 0 0,-3 9-3 16,-3 1 2-16,3 7 0 0,0 1 3 16,4 1-1-16,5 10 0 15,3-2-6-15,9-3-1 16,6-8 1-16,5 0 0 15,4-8-6-15,3-2 0 16,6-3-24-16,0-6-7 16,-4-7-18-16,1-3-5 15,3 0-40 1</inkml:trace>
  <inkml:trace contextRef="#ctx0" brushRef="#br0" timeOffset="43848.8455">22142 15536 220 0,'8'-13'85'0,"-16"18"-46"0,16-5-39 16,-8 0 16-16,6 3-5 15,0 5 19 1,9 18 1-16,3 6-16 15,0 8 1-15,3 2 0 0,-3 6-6 16,-3 2-1-16,-10-5-3 0,-5-5 1 16,-5-1-9-1,-10-4 0-15,-9-1-75 0,-6 1-31 16,-3-14-9 0</inkml:trace>
  <inkml:trace contextRef="#ctx0" brushRef="#br0" timeOffset="45246.7233">21189 16177 116 0,'18'-11'44'0,"-15"3"-24"0,0 5-4 16,3 1 16-16,0-1-2 15,0-2 0-15,-3 5-4 16,0 0-1-16,-3 0-14 16,0 0 0-16,0 0 2 0,0 5-5 0,0 3 0 15,0 13 2-15,0 14 1 16,-3 2-3-16,-3 5 0 15,3 6-3-15,0 2 2 16,-6 8 0-16,3 0 3 16,0 6-1-16,6-1 0 15,3-4-3-15,0 7 1 16,3-11-2-16,-3 1 0 16,3-1 1-16,-3-7 1 15,3-8-1-15,-3-1 1 16,0-7-4-16,0-5-2 15,0-9 2-15,-3-2 0 0,0-5-1 16,0-3 1 0,0-3-2-16,-6-5-18 15,3-5-6-15,0-3-20 16,-6 2-5-16,0-2-17 16,0 0-4-16,0-2-25 15</inkml:trace>
  <inkml:trace contextRef="#ctx0" brushRef="#br0" timeOffset="45577.0523">21016 17013 176 0,'-17'-6'66'0,"14"6"-36"0,3 0-31 0,0 0 12 15,0 0-1-15,3 6 4 16,0 2 7-16,5 8 7 15,4 5-15-15,0 10 4 0,3 4 1 16,3-3-6-16,0-1 1 16,3-4-4-16,2-6 0 15,7-3 1-15,-6-10 1 16,0-2 1-16,0-6 2 16,-3-6-3-16,-1-9 1 15,-2-9-7-15,0-3-1 16,-3 1-2-16,-3-6-2 0,-3 3-6 15,-3 3-1-15,0 2-15 16,-3 5-3-16,0 6-22 16,-3 0-10-16,0 7-58 15</inkml:trace>
  <inkml:trace contextRef="#ctx0" brushRef="#br0" timeOffset="46540.5403">20719 17685 144 0,'0'-8'55'0,"0"3"-30"0,-6-14-10 0,6 11 20 16,-3 0-10-16,0 3 4 15,-9 0-8 1,-3 5-11 0,-3 10-4-16,-3-2 0 0,1 5-3 0,-1 8-2 15,6-2 0-15,3 0 1 16,3 7-1-16,3 0 2 16,6-4-4-16,6-4 0 15,3-5 5-15,3 1 2 16,3-9 2-16,0 0 0 15,-1-10-4-15,4-8-1 0,-3-1-1 16,3-7 1-16,-3-3-2 16,-3-7-1-16,-9 2 3 15,6-8 0-15,-12 5-4 16,0-3-1-16,-3-2 3 16,0 11 1-16,0-1 0 15,0 12-2-15,0-1 5 16,0 2 1-16,0 7-5 15,3 7 0-15,0 5 1 16,3 11 1-16,3 7 3 16,3 4 1-16,0 13-1 15,3-3-1-15,6-3-3 16,-3 3-2-16,3-8 1 16,0-2-1-16,-1-1-9 15,1-2-4-15,0-16-24 0,0 2-9 16,0-10-33-1,-3-2-48-15,3-1 35 16</inkml:trace>
  <inkml:trace contextRef="#ctx0" brushRef="#br0" timeOffset="46896.8907">20859 17595 216 0,'-9'0'82'0,"9"2"-44"0,3 14-47 0,-3-2 12 16,3 4 4-16,0-5 8 0,0 8 5 16,0-2 5-1,0 5-13-15,0-8-5 0,2 2-2 16,-2 1-1-16,0-6 0 0,0-5 0 16,0 2 0-1,-3-12 11-15,0-6-6 16,0 0 0-16,0-3-5 15,0-5-1-15,3-7-1 16,0-4 1-16,0 1 0 16,3 7 3-16,0 6-3 15,3-3 0-15,0 6-6 16,0 2 0-16,6 2-8 16,-3 6-1-16,6 0-11 15,0 8-5-15,2 3-23 16,-2-3-7-16,0 5-43 15</inkml:trace>
  <inkml:trace contextRef="#ctx0" brushRef="#br0" timeOffset="47333.577">21162 17653 228 0,'-12'-16'85'0,"9"11"-46"0,0-6-37 0,0 9 19 16,0-4 2-16,-3 6 6 15,-2-2-10-15,-1 2-3 16,-3 8-9-16,0 5-5 0,0 8 1 0,3 3-4 16,-3-3-2-16,0 11 2 15,6-6 0-15,6-5 1 16,3-2 0-16,3-6 0 16,0 0 2-16,3-7 3 15,3-1 2-15,3-10-6 16,-3-3-2-16,0-8-3 15,0 0 0-15,-4-3 5 16,1 1 1 0,-3-3-3-16,-3 2-1 0,-3 3 5 15,0 0 3-15,0 9-1 16,0 14-5 0,0 7 0-1,6 4 2-15,-3 1-3 16,0 7 0-16,3-7-1 0,3-1 0 15,6-2-14 1,0-3-4-16,0-7-21 0,-3-1-7 16,3-10-12-16,-4-3-5 15,1-6-15 1</inkml:trace>
  <inkml:trace contextRef="#ctx0" brushRef="#br0" timeOffset="47742.5161">21314 17672 220 0,'-6'0'85'0,"3"5"-46"0,-3 0-43 0,6-2 13 16,0 10-5-16,0 0 0 16,0 0 2-16,3 6 3 15,0-1-4-15,3-2-3 0,0-2 1 0,3-4-2 16,0-2-1 0,0-8 3-16,3 0 2 0,-3-5-11 15,0-3-3-15,-3 3-1 16,-1-3 4-16,1 2 3 15,0-2 4-15,0 8-5 16,0 0 1-16,0 0 1 16,3 8 3-16,0-2 2 15,6 7 3-15,3-3 1 16,-3-2 3-16,3-2 8 16,-1-6 3-16,1-6-6 15,0-2-4-15,-3-5 0 0,0-3 0 16,-3 0-3-1,-3-2-3-15,-6-1 0 0,0-7-1 16,-6 7 0 0,-3-2 0-16,0 8-11 15,-3 0-5-15,0 2-12 16,0 3-5-16,3 0-22 0,0 3-7 16,3 5-43-1</inkml:trace>
  <inkml:trace contextRef="#ctx0" brushRef="#br0" timeOffset="48040.1063">21877 17410 184 0,'0'-22'71'0,"-3"22"-38"0,0 0-25 16,0 0 18-16,-3 0 0 15,-9 8 4-15,3 0-1 16,-9 3 0-16,0 5-16 16,0 8-1-16,-2 5-1 0,5 2-6 15,3 9-1-15,3 0-2 16,9-3 1-16,6-5-2 16,6-3 2-16,6-5-11 15,6-3-4-15,2-8-19 16,1 0-5-16,12-8-27 15,-3-5-11-15,-4-5-17 16</inkml:trace>
  <inkml:trace contextRef="#ctx0" brushRef="#br0" timeOffset="48279.0741">22017 17402 196 0,'-6'-6'74'0,"6"6"-40"0,3 0-38 0,0-5 15 16,2 13 9-16,4-3 7 15,3 9 6-15,6-1 3 16,3 13-20-16,0 6 8 0,3 8 4 16,-1-1-11-16,-5 6-2 15,-3-8-7-15,-6-2 0 0,-6-3-5 16,-6 2-2-16,-9-8-49 15,-9-7-22-15</inkml:trace>
  <inkml:trace contextRef="#ctx0" brushRef="#br0" timeOffset="50199.7288">21308 17904 220 0,'0'-5'85'0,"0"5"-46"0,3 3-43 0,0 2 15 0,0 8-2 15,3 11 2-15,0 10 6 16,-3 11 3-16,0 0-10 16,0 3 1-16,-3-3 0 0,0 0-6 15,0-11-3-15,0 6 3 16,-3-11 4-16,0-8-1 16,3 1 3-16,-3-9-2 15,3 0 0-15,0-2-3 16,0-4 1-16,0-1-4 15,0-1 0-15,0-5-1 16,6 3 1-16,0-3 0 0,3 0 1 16,3 0-2-1,0-3 1-15,2-2-2 16,4 5 2-16,6 0-2 0,3 5-1 16,3-2 3-16,5-3 0 15,7 0 1-15,9 0 2 16,8 0 1-16,10 0 1 15,5 0-2-15,15-3-1 16,10-2-3-16,2-1 1 16,-6-1-2-16,3 7 2 15,1-6 2-15,-7 6 4 16,-6 6-6-16,-3 1-2 16,1 4 1-16,-7-8 1 0,1 7-1 15,-7-7-2-15,-8 8 1 16,2-4-1-16,-11 1 0 15,-7-2 0-15,-11-1 0 16,-3-2 2-16,-10 2 3 16,-8 0 2-16,3-2-1 15,-6-3 1-15,-3 0-2 16,-3 0 2-16,0 0-4 16,0 0-2-16,-6 0 0 15,3 0 1-15,-3 0-1 16,3 0 2-16,0 0 0 15,0 0 1-15,0-3-2 16,-3-2 1-16,0-3-2 16,0-3-1-16,0-4-2 15,0-4 1-15,0 0 3 16,0-7 1-16,0-6-1 0,-3-2 1 16,0-16-4-16,0-3 0 15,0-13 1-15,-6-6 2 16,6-2-3-16,-6-16 0 15,-3-13 1-15,0 5 2 16,-3 5-1-16,3-10-1 16,1 11 3-16,-1 2 2 15,-3 18 0-15,9 11 0 16,-3 8-6-16,3 3-1 16,-3 13 1-16,6 3 0 15,-3 7-2-15,0 1 0 0,0 7-1 16,3 3 3-16,0 3 2 15,-3 0 2-15,3 0-6 16,-3 2 0-16,6 8 3 16,-3-7 2-16,0 10-3 15,0-5 1-15,0 2-2 16,-3-2 0-16,1-1 2 16,-1 4 2-16,-3-1-1 15,-3 0-1-15,0-2 1 16,-6 5-1-16,-3-5-3 15,-9 2 2-15,-2 3 1 16,-7-5 2-16,-6 2-1 16,-11-2-1-16,-7 0 1 0,-5-1-1 15,-10 4 2-15,1-11 1 16,-9 5 1 0,-1-3 0-16,-2 6-2 0,0 2-2 15,5-2 3-15,1-1 0 16,3 1 1-16,8 3 0 15,10-4-5-15,8 6 1 16,10-2 2-16,11-1 3 16,6 0-2-16,6-2-2 15,6 5-3-15,3 0 1 16,3 0-6-16,6 5-3 16,0-2-1-16,6-3 1 15,0 0-3-15,3-3-2 0,0-2-9 16,0 5-5-16,0-3-6 15,-3 1-4-15,-3 2-16 16,0 0-7-16,0-3-139 31,-9 8 81-31</inkml:trace>
  <inkml:trace contextRef="#ctx0" brushRef="#br0" timeOffset="50623.2747">21713 16568 176 0,'3'-8'66'0,"0"6"-36"0,3-1-37 0,-3 3 10 16,3-5-1-16,-3 5 3 16,0-3 13-16,0 3 6 15,0 0-12-15,0-3 11 0,-3 3 4 16,0 0-3-16,0 0-2 15,-6 6 7 1,-3 4-5-16,-6 9-1 16,-6 5-7-16,-3 2 0 15,-3 3-3-15,-2 0 2 16,-1 0-2-16,3-2 2 16,0-6-6-16,3 3-3 15,4-8 1-15,2-3 0 16,6-2-3-16,6-1-1 0,3 1 1 15,6-3 2-15,9 10-5 16,6-5-1-16,6 11 0 16,2-8 2-16,4 8-6 15,-3-3-1-15,0 0-20 16,-4-2-7-16,-2-1-25 16,-3-2-11-16,0 0-72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31:30.68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20207 6390 132 0,'-12'-3'52'0,"6"3"-28"0,0 0-13 0,6 0 15 16,-3 0-1-16,0 3 2 16,0-1-9-16,0 4 0 15,3 2-11-15,0 2 0 0,0 3 0 16,3 11-3-16,0 3-1 16,0 4 1-16,3 4 2 15,0 4-1-15,0 1 2 0,0 0-4 16,-3 2 0-16,0 1 3 15,3 9 3-15,-3-1-2 16,0-1-2-16,0 0-2 16,-3 1 0-16,3-4 2 15,-3-2 2-15,0-3-3 16,3 1-1-16,-3-4-1 16,0 12-2-16,0-6 5 15,0 0 1-15,0-3-2 16,0 0-3-16,0 1 0 15,0-1 1-15,0 0-1 16,3 1 2-16,-3-4 0 0,3 1 1 16,-3 8 0-16,0-3 2 15,3 0-1-15,-3-3 0 16,0 0-1-16,0-2 0 16,0-3 0-16,0 3 0 15,0-1 0-15,0-2 0 16,0 1-5-16,2 4 1 15,1-5 0-15,0 0 2 16,-3 0-1-16,0 0 2 16,0 3 0-16,0-3 3 15,0 0-5-15,0 0-1 16,0 0 4-16,3 0 2 16,0 0-5-16,-3 5 0 15,0-5-1-15,3 0 2 0,-3 0 1 16,0-2 1-16,0 2-5 15,0 0 1 1,0 0 2-16,0 3 1 0,0-3-1 16,0 0 1-16,0 0-2 15,0 0-1-15,0 0 1 16,0 0-1-16,0 0 0 16,0 0 2-16,-3 0-1 15,0-3-1-15,0 1 3 16,0 4 0-16,3 1-1 15,0-5-2-15,-3 2 1 16,1-3 1-16,-1 3-1 16,0-3-1-16,0 3 1 15,0 1-1-15,0-1 0 0,0-3 0 16,0 0 0 0,3 1 2-16,-3 2-1 0,0 0-1 15,0-3 1-15,3 3 1 16,0 14-1-16,-3-1-1 15,3-5 1-15,-3 0-1 16,0 0 2-16,0 0 1 16,0 0-1-16,0 0-2 15,0-3 1-15,3-5 1 16,0 0-3-16,0 3 0 16,0-3 1-16,0 0 2 15,0 5-1-15,0 3 2 0,0 5 0 16,0 1 1-16,0-1-2 15,0-5 1-15,0 5 0 16,0-2 1-16,0-6-2 16,-3-2 1-16,0-3-2 15,0-8 2-15,3-2-7 16,0-6-1-16,3-3-14 16,0-2-3-16,3-3-15 15,3-5-4-15,3-5-16 16,0-3-4-16,0-11-40 15,5-7-37 1,-17-6 53-16</inkml:trace>
  <inkml:trace contextRef="#ctx0" brushRef="#br0" timeOffset="1335.5824">20216 6414 168 0,'-9'-6'66'0,"9"6"-36"0,0-2-26 16,0 2 13-16,0 0-2 0,0 0 1 15,0 0 3-15,6 0 0 16,0 0-10-16,3 0-1 0,0 0 2 15,11 0 0-15,-2-3 4 16,0 3-7-16,6-3-2 16,3 3 1-16,5 0 1 15,1 0-3-15,9-2-3 16,2-1 2-16,4 0 0 16,9 1 1-16,5-4 2 15,4 1 1-15,8 0 1 16,0 0-4-16,10-1-1 15,-4 1-1-15,1 0 1 16,11-1-2-16,-6 4-1 0,3-1 1 16,-5-5-1-1,2 3 0-15,6 0 0 0,-2-1 0 16,5 4 0-16,-6-1 0 16,4 0 0-16,2-2 2 15,-6 2 3-15,-3 3-4 16,-2 0-1-16,-4 0 0 15,-5 0 2-15,11-2-3 16,-9-1-2-16,10 3 2 16,-13 0 2-16,6 0 0 15,-2-3 2-15,-4 1 0 0,4-1 1 16,2 6 2-16,6-3 1 16,1 0-1-16,-13-5 1 15,15 2-2 1,-14 3 0-16,-7 3-1 0,1 2 0 15,-16-3-2-15,4-2 1 16,-10 0-4-16,-2 3 0 16,-6-3 1-16,-4 3 2 15,4-9-17-15,-6 6-6 16,3 0-26-16,-1-5-9 16,13 0-15-16,11-8-4 15,-5-3-16 1</inkml:trace>
  <inkml:trace contextRef="#ctx0" brushRef="#br0" timeOffset="2880.7939">24329 6316 156 0,'-12'-6'57'0,"12"6"-30"0,0 0-25 0,0 0 14 16,0 0-6-16,0 0 2 16,0 6-1-16,0-1 1 15,0 5-6-15,6 9 0 0,-6 0 1 16,0 2 3-16,0 16 1 15,3 0-1-15,0 2 1 0,-3 1-2 16,0 5 0-16,0-3 1 16,0 3 1-16,0 0-1 15,0 3-1 1,0 8-5-16,0-1-1 0,0-2-1 16,-3 3-2-16,3-3 1 15,-3-6 1-15,-3 1 5 16,6-1 6-16,-3-2-3 15,-3 6 0-15,6-4-4 16,0-2 1-16,-3-2-4 16,-2 2 0-16,5 0 1 15,-3 0 0-15,3 2-5 16,0 3 1-16,0 3 2 16,0 0 1-16,0-2 1 15,3-1 0-15,-3-3 2 16,0 1 1-16,5 0-3 15,-5-1-3-15,3-2 0 16,-3 3 1-16,6 8-1 0,-3-4-1 16,-3 1 3-16,0-2 0 15,0-4 1-15,0 1 2 16,0-1-3 0,0-2 0-16,0 3-1 0,0-3 1 15,6 0-2-15,-3-3 2 16,0 1 0-16,-3 2 3 15,6-3-3-15,-6 3-2 16,0 3 2-16,0-3 2 16,3 8-2-16,-3-3-2 0,0 3 2 15,6-3 0-15,-3-2 1 16,0-3 0-16,3 0-2 16,-3 5-2-16,6-3 1 15,-3 6-1-15,-3-2 0 16,0-1 2-16,-3-5 1 15,0-3 3-15,0 1-3 16,0-6-2-16,0 0 0 16,0 2 1-16,0-2 1 15,0 0 1-15,0 0 0 16,0 3 0-16,0-3-5 16,0 6-1-16,-3-4 3 15,-6 9 3-15,6-1-3 16,-6 6-1-16,0-2 2 15,0 4 3-15,0-2 2 16,6 3 1-16,-6 5-4 0,0-1-3 16,9 12 0-16,0 5-1 15,0-1 2-15,6 17 3 16,-12-8 0-16,6-11 2 16,-8-6-4-16,5-7-2 15,0-10-9-15,-3-12-5 16,6-10-18-16,0-7-7 15,6-7-77-15,8-17-33 16,-14-9 15-16</inkml:trace>
  <inkml:trace contextRef="#ctx0" brushRef="#br0" timeOffset="4231.7395">20225 11242 172 0,'-12'-8'66'0,"6"8"-36"0,6 0-20 0,0 0 20 16,0 0-7-16,0 0-1 0,6 0-1 16,3 0 1-16,9 0-12 15,5-2 1-15,4-1 2 0,6 0 2 16,3 1 0-16,14-4-3 15,-2 1-2-15,2 2 0 16,10 1 4-16,-1-1-6 16,4-5-2-16,-1 0 1 15,7 6 2-15,-1-1-2 16,4 0-2-16,-1 1-2 16,-2-1 0-16,5-5 0 15,1 5 1-15,-1-2-2 16,-6 5 1-16,4-5-4 15,-7 0 0-15,1 2 5 16,-4 0 2-16,7 3-2 0,-4 0-1 16,-2 0 1-1,5-2 0-15,-2-1-2 0,-4 3 1 16,1-3-2-16,2 6 2 16,1 2-4-16,-4-2 0 15,7-6 3-15,-4 1 1 16,1 7-1-16,-4-2-2 15,4 2-2-15,2-3 1 16,-2 1 1-16,2 0 2 16,-2 2-1-16,2-5 2 15,-5 0 0-15,20 3 1 16,-6 2 0-16,1-2 0 0,-7-6-2 16,-5 0 1-16,-1 6-2 15,1 0 2-15,5-3 0 16,-35 0 1-16,-4 0 0 15,13 2 0-15,-6 1 0 16,2 0 2-16,-2-1-1 16,3-2 0-16,-3 0-1 15,2 0 0-15,1 0-2 16,0 0-2-16,-10 0-10 16,4-2-4-16,-6-1-26 15,2-8-12-15,-5 3-56 16,15-10-23-16,-9 2 8 15</inkml:trace>
  <inkml:trace contextRef="#ctx0" brushRef="#br1" timeOffset="23464.7918">13739 5943 132 0,'-15'0'49'0,"15"0"-26"0,0 0-7 0,0 0 18 15,-3 0 2-15,0 0 2 16,3 0-7-16,0 0-4 15,0 0-15-15,0 0 8 0,0 0 3 16,0 0 2-16,0 0 0 16,0 0-6-16,0 0-1 15,0 0-6-15,6 0 0 16,3 0-1-16,6-3 3 16,2 0-5-16,10-2-3 15,9 0-1-15,15-1 1 16,8 1 1-16,7 0 1 15,2 0-4-15,6 2-1 0,1-2 3 16,2 2 3-16,-2 0 0 16,-7 1 2-16,-2-1-2 15,-7 0 0-15,-2-2-3 16,-7 2 1-16,-8 1 0 16,-3 2 1-16,-7-3 0 15,-5 3 2-15,-6 0-5 16,-3-3-1-16,-6 3 0 15,0 0 2-15,-6 0-3 16,0 0 0-16,0 0-10 16,-3 0-3-16,-3 0-17 15,3 0-8-15,0 0-10 16,-3 0-5-16,0 0-27 16,0 0-12-16,0 0-16 15,0 3-36-15,0-8 46 16</inkml:trace>
  <inkml:trace contextRef="#ctx0" brushRef="#br1" timeOffset="23843.776">14769 5694 272 0,'-9'-8'101'0,"12"11"-54"0,0-1-55 0,-3-2 16 0,0 0 3 15,6 3 5-15,5 2-6 16,7 0-1-16,3 3-5 16,6 0-3-16,6 0 2 15,-1 3-4-15,-2 5 0 0,-3 2-1 16,-3-2 0-16,-3-3 4 16,-6 1 1-16,-4-1 3 15,-2 0 1-15,-3 0 3 16,-6 3 4-16,-6 3 1 15,-9-3 0-15,-2-1-5 16,-4 1-4-16,0 0-1 16,0-3-1-16,3 1-2 15,3-4-2-15,0-2-8 16,1 0-3-16,2 5-29 0,0 3-14 16,0-3-38-16,3 3-15 15,0-3 8 1</inkml:trace>
  <inkml:trace contextRef="#ctx0" brushRef="#br1" timeOffset="34288.8677">11051 7107 196 0,'-9'2'74'0,"9"-2"-40"0,0 0-29 0,0 0 17 16,0 0-1-16,0 0 2 15,0 0 1-15,0 0 0 0,3 6-13 16,-3-6 0-16,0 0 0 0,6 2-6 16,-3-2-1-16,0-2 0 15,3-1 0-15,3 0 2 16,-3-2 1-16,3-3-1 15,0 0 1-15,2-2-4 16,1-1 0-16,3 0 1 16,0 1 0-16,0-11 0 15,0 2 0-15,3 1 2 16,3-1 1-16,-1 1-3 16,4-1-3-16,3-2 0 15,0 0 1-15,0 0 1 16,-1-1 1-16,1 4-5 15,3-1-1-15,0 1 1 0,-1 2 2 16,4 0 0 0,0-2 2-16,3 2 2 0,5-3 4 15,7 1-11-15,3-1-3 16,-7-2 2-16,4 2 3 16,-1 4 1-16,1-4-1 15,0-2 1-15,-4 5 1 16,7 0-3-16,3 3 0 15,-1 0 1-15,-5-1 0 16,-1 4 2-16,1-1 1 16,-3 1 1-16,2-1 2 15,-2 3 1-15,0 0 1 0,5 0-4 16,1 3-3 0,-1 0-3-16,-2-1 1 15,-3 1 1-15,2 3 0 0,1-1 4 16,-3 0 2-16,2 1-2 15,4-1-1-15,2 0-1 16,1 3 1-16,-6 0-2 16,-1 0 2-16,1 3-2 15,-1 0-1-15,4-1 3 16,-6 4 0-16,2-1-4 16,1 3 1-16,0 0 0 15,-4 0 2-15,-5 0-1 16,-3 2 2-16,-1 1-2 15,4-1 2-15,-3 4-2 16,-1-1 2-16,1 3-4 16,0 0 0-16,0-1 1 0,2 1 2 15,1 0-1-15,0 0-1 16,-4 3 1-16,-2-1-1 16,0 1 0-16,-3-4 0 15,-1 1 0-15,1 3 0 16,0 2-3-16,0 0 2 15,-4 3 1-15,1 5 2 16,0-2-1-16,-3-4-1 16,3 4 1-16,2 2-1 0,1 0 0 15,3 3 0-15,6 5 0 16,-7 0 0-16,-5-5-3 16,-3-6 0-16,0 1 4 15,-3-1 3-15,-1 0-3 16,1 4-1-16,0-1 0 15,0 2 0-15,0-1 0 16,0-4 0-16,-1 6 0 16,1-3 0-16,-3 0 0 15,0 0 2-15,3 0-1 16,3 6 2-16,0-6-2 16,2 2 2-16,1 4-4 15,-3 2 0-15,0 3 1 16,-3-3 0-16,-4 5 0 15,4 0 2-15,0-2-1 16,3 0-1-16,-6-11 1 0,6 8 1 16,-7-11-1-16,4 9-1 15,3 2 3-15,0 0 0 16,0 0-4-16,-3-3 1 16,-1 14 0-16,1-9 2 15,3-2-3-15,0 6-2 16,3-1 2-16,-4 0 0 15,1-2 1-15,0-3 2 16,-3 0-1-16,0 0 2 16,0 0-4-16,-1 3 0 0,4 0 1 15,-3-1 0-15,0-2 0 16,0-2 0-16,0-3 0 16,-1-1 0-16,4 1 0 15,-3-5 0-15,-3-1 0 16,0-2 0-16,0 2 0 15,-1 6 0-15,4 0 0 16,-3 10 0-16,0 0 0 16,0-5 0-16,0-5 0 15,0 0 2-15,-4-6-1 16,1 6-1-16,-3-8-2 16,3 2 1-16,3-7 1 15,-3-1 2-15,-3-4-1 16,0-1-1-16,-3-5-2 15,-3-3-1-15,0 0 4 16,-6-5 1-16,6 3 2 16,-6-3 0-16,2-3-2 0,1 1-2 15,3-9 1-15,-3 3-1 16,0-13 2 0,0-3-3-16,0 1 0 15,0-1 1-15,-3-3 0 16,0-10 2-16,0 5 1 15,0 1-1-15,0-1-2 16,0 3-2-16,0 2 1 16,0 1-1-16,0 5 0 15,0 2 2-15,-3 6 0 0,0 2 0 16,3 3 0 0,0 3-3-16,0 3 2 0,0-1-1 15,0 3-2-15,0 0 0 16,3 8 0-16,3 5 3 15,-3 8 0-15,3 6 1 16,0 15 0-16,-3-2-3 16,3-3 2-16,0 2 1 15,0-2 0-15,-3 1 0 16,0-7 0-16,0-2 0 16,0-5 0-16,-3-3 0 15,0-5 2-15,0-5-3 16,0-1 0-16,0-4 1 15,-3-1 2-15,3 0 1 0,-6-5 1 16,-6-2 0 0,-3-1 0-16,-6-2-5 0,-2-1 1 15,-4 1 2-15,-3 0 1 16,-6-6-1-16,1-5-2 16,-1 0-2-16,-9 6 1 15,3-1 3-15,4 3 1 16,2 0-1-16,3 3-2 15,1 0-10-15,-1 0-6 16,6 2-14-16,0-2-4 16,0 5-22-16,4-3-7 15,-1 6-70 1</inkml:trace>
  <inkml:trace contextRef="#ctx0" brushRef="#br1" timeOffset="64657.6275">13334 10229 124 0,'-6'-3'46'0,"6"3"-24"0,0 5-21 0,0-5 11 16,0 0-2-16,0 0 2 15,3 6 5-15,-3-6 1 16,0 0-9-16,0 0 6 0,0 5 4 16,0-5-4-16,3 5 2 15,-3-5-4-15,0 0 2 16,0 0-2-16,3 3 0 15,-3-3-1-15,3 3 0 0,3-3-4 16,0 0 0-16,0 0-3 16,3 0 2-1,0 0-2-15,2 0 2 0,-2-3-4 16,6 3-2-16,-3-3 2 16,3 3 2-16,0-5-2 15,0 8 0-15,3-3 1 16,3-3 0-16,2 3 0 15,1 3 0-15,3-1 0 16,0-2 0-16,-3 3-5 16,-1 0-1-16,1-1 1 15,-3 1 2-15,3 2 0 16,0 3-1-16,-1 0 1 16,1 3-1-16,0 2 0 0,-3 3 2 15,0 2-3-15,0 3 0 16,-1 1 1-16,1 1 0 15,3-1 0 1,0 7 0-16,0 0 0 0,-1-3 0 16,1 3 2-16,-3 0 1 15,0 1-4-15,-3-1 1 16,-3 0 0-16,0 0 0 16,-3 0-3-16,-1 3 2 15,-2 2 3-15,0 1 3 16,0 2-4-16,0 0-1 15,0 0 2-15,0 5 1 0,-3-5-4 16,0-3 1-16,0 1 2 16,0 2 1-16,0 3-4 15,0 2-1-15,-3-2 3 16,0 2 1-16,0 0 0 16,0 1-2-16,3-1 5 15,-3-5 1-15,0 0-2 16,-1-3-1-16,1-2-1 15,0 3-2-15,0 2 1 16,0 0 1-16,-3 5 1 16,0 0 3-16,3 1-3 15,-3-1-2-15,0 3-3 16,0-3 1-16,0-5 1 16,0 0 2-16,0 3 1 15,-3 2 3-15,3-2-3 16,0-3 0-16,-3 3-1 15,3-3-2-15,0 0 1 0,0 0 1 16,0 3 1-16,0-1 1 16,0 4-2-16,0 2 1 15,0 2-2-15,3 1 2 16,0 2-2-16,3-2-1 16,-3-3 1-16,0 8-1 15,3 0 0-15,-3-6 2 16,0-2-1-16,0 0 2 15,0 0-2-15,0 0 2 16,0 5-4-16,3 1 0 16,3 2 1-16,3 2 2 0,0-7-1 15,6-3 2-15,0-3 0 16,-1-2 3-16,1-1-3 16,3 1 0-16,3 10-3 15,0-7-1-15,0-4 3 16,-1-4 1-16,4 2 1 15,3 0 0-15,3 0-2 16,-1-3 1-16,1 1-4 16,12-1 0-16,-1 3 3 15,4 5 3-15,9 6-2 16,-4-8 0-16,-14-11 1 16,20 8 0-16,1-8-2 15,8 0 1-15,1-8-2 0,-4 3-1 16,4-5 1-16,-4 2 1 15,1-5-1 1,-1 0 2-16,4-3-2 0,2-3 2 16,-2 1-2-16,5 0-1 15,-3-1 1-15,1 1-1 16,-1-1 0-16,1 1 2 16,-1-1 1-16,7 1 1 15,-4 0-2-15,6-1-2 16,-5 1 1-16,2-1 1 15,-2 1-1-15,5 0-1 16,-3 4 1-16,1-1-1 0,2-1 0 16,6 8 0-16,10-2 0 15,-4-4 0-15,-6 1 0 16,1-5 0-16,-1-3 0 16,3 0 2-16,-2-3-1 15,2 3-1-15,-3-5 1 16,3-1 1-16,7 1-1 15,-7-3-1-15,3 3-2 16,4-3-1-16,-4-3 2 16,6 3 2-16,-3 0 0 15,3 0-1-15,-2-3 1 16,-7 1-1-16,3-1-3 16,-8 0 2-16,8-2 3 15,-6 2 1-15,-2 1-6 0,5-1 0 16,-6-2 1-1,-2 2 3-15,5 3 0 0,-3 0-1 16,-2 0 1-16,5-5 1 16,-6 2-1-16,1 1-1 15,-1-9-2-15,-3 0 1 16,-5 6 3-16,2 0 1 16,-5 0-1-16,-4-1-2 15,10-4-2-15,-7 2-1 16,1 0 2-16,-1 3 0 15,3-3 1-15,-2 2 0 16,-1-2 0-16,7 0 0 16,2 0-3-16,-5 1 2 0,5-1 1 15,-9 0 0-15,-5 0 0 16,5 2 2-16,-5 1-3 16,-4 0 0-16,-2-3 1 15,0 0 0-15,-1 0 0 16,-5 0 2-16,-4 0-3 15,4 0 0-15,6 0 3 16,-4 0 3-16,1 0-2 16,-1-7 0-16,-2-4-1 15,-4 6-2-15,4-3 1 16,-6 0 1-16,-4 0-1 16,7 0-1-16,0 3-2 15,-4-3 1-15,-2 3 1 0,0-3 2 16,-1-8-3-16,1 0 0 15,6 1 1-15,-7-1 2 16,-2 3-1-16,-3 0-1 16,5-1 1-16,4 1 1 15,-9 3-1-15,2-1-1 16,-2 1 1-16,-3 2-1 16,0-5-3-16,2-6 2 15,1 3 3-15,0 0 1 16,0 1-4-16,-4-4 1 15,1 3 0-15,3-5 2 16,2-5-1-16,-5 2-1 16,3 6 1-16,-3-1-1 15,-4 1 0-15,1-1 0 0,0 1 0 16,3 2 0-16,-1-2 0 16,4-6 2-16,-6 3-1 15,3-6-1-15,-1 1 1 16,4 0-1-16,0-11-3 15,3 5 2-15,-7-5 1 16,4 3 0-16,0 2 0 16,-7-10 0-16,7 2 0 15,0 0 0-15,-6 3 0 16,5-10 2-16,-5 2-1 16,3-3 2-16,0 6 0 15,8 0 1-15,-2-3-5 0,-3 5 1 16,-4 1 0-1,1-4 0-15,0-2-3 16,-3 1 2-16,-4-4-1 0,-2 6-2 16,6-9 3-16,0 4 0 15,-3-1-2-15,-4-7 0 16,4 5-1-16,-3-1 3 16,3 4 2-16,-3 7 2 15,5 1-1-15,-8-1 1 16,6 3-4-16,-6 5 0 15,0 1-1-15,0-12 0 16,-1 1 0-16,1 0 0 16,-3 0 2-16,-3 5 0 15,3-6 0-15,-6 1 0 0,6 5 0 16,-7-10 0-16,4 2 0 16,0 2 0-16,3 1-3 15,-6-3 2-15,6 11-1 16,-6-6 0-16,0 1 2 15,-3 2 2-15,0 2-3 16,-1-7-2-16,1 0 2 16,-3 2 2-16,3 0-2 15,0 1 0-15,3 4 1 16,-3-1 0-16,-3 1 0 16,0-2 0-16,9 3-3 15,-9-6 0-15,3 3-1 16,-3 0 3-16,-3 3 0 15,6 0 1-15,-6 7 0 0,5 1 0 16,-2-1 0-16,-3 1 2 16,-3 0-1-16,3 5-1 15,-3-1-2-15,0-12 1 16,0 5-1-16,0 3 0 16,0-1 0-16,-3 1 0 15,3-3 0-15,0 5 0 16,-3 3 0-16,3 5-2 15,-6-13 7 1,4 3-2-16,-4-1 0 16,6 1 0-16,-6 0-1 0,6-4 0 15,-6 4 0-15,3 0 2 16,-3-1 1-16,3 1-6 16,-3-3 0-16,3 5 1 15,0 3 3 1,-3 5-2-16,6 0 0 0,-3-2 3 15,-3-3 1-15,3 0-6 16,0 0 0-16,-3 0 1 16,-3-3 1-16,9 0 1 15,-9 0 2-15,6 1-1 16,3-1-1-16,-9 3-2 16,9-3 1-16,-9 5 1 15,6 4 0-15,-6 1 0 16,6 1 2-16,-2-3-1 15,2 1 2-15,-3-1-4 0,3-3-2 16,0 1 2-16,-3-1 2 16,-3 4 0-16,6-1 2 15,0-3-4-15,-3 1-2 16,3-1 2-16,-3 1 0 16,3 0-2-16,-3-1 0 15,3 6-1-15,3 2 3 16,-3-2 0-16,-3 0 1 15,6 0-3-15,-3 2 2 16,-3-2-1-16,0 3 0 16,0 2 2-16,-3-5 0 15,-3 2 0-15,3-7 2 16,1 5-3-16,2 2 0 0,-3 0-1 16,0 1-2-16,0-1 5 15,0 1 3-15,-3-3-3 16,0 0-1-16,0-1-2 15,-3-1-2-15,3 1 3 16,-5 4 0-16,5 2 1 16,3 3 0-16,-3 0 0 15,0-1 2-15,0-2-3 16,-3 3 0-16,3-3 1 16,0 3 0-16,0-3-3 15,-3 0 2-15,1 3 1 16,-1-3 0-16,0 0 0 15,0 3 2-15,0-3-3 16,-3 6 0-16,9-3 1 16,-3 2 2-16,3 0-3 0,1 3-2 15,2 0 2-15,-3 3 0 16,0 0-2-16,-3 2 2 16,-3 1-1-16,-6 2 0 15,0 0 2-15,0 0 2 16,-2 0-3-16,-4 2-2 15,6-2-1-15,-3 0 0 16,0 3 3-16,1 2 0 16,2 0 1-16,3-2 0 15,-3 0 0-15,9-1 0 0,-6-2-3 16,9 3 2-16,-3 2 1 16,3 1 2-16,-2-9-3 15,2 0-2 1,6 3 2-16,-6 0 0 15,0 0 1-15,0 0-5 16,3 0 1-16,-3 0 4 16,0 0 2-16,3 0-5 15,0 0 0-15,0 0 1 16,3 0 3-16,-3 0 0 16,6 0-3-1,0 0-1-15,0 0 2 16,0 0 2-16,0 0 0 15,0 0-1-15,0 8 1 16,0-8-1-16,0 0 0 16,0 0 0-16,0 6 0 15,0-1-3-15,0 0 0 16,0-5 4-16,0 0 1 16,0 0-3-16,0-5-1 15,-3 0 3-15,3 2 1 16,0 0 0-16,3-2-2 15,3-3-2-15,-3 3-1 16,9-3 4-16,-6 0 3 16,3 0-3-16,0 0-1 15,-3 0 0-15,3 0 0 16,3 0 0-16,-3 3 0 16,0-3 0-16,2 0 0 0,-5 0-3 15,-3 3 2-15,6-3 1 16,-6 0 2-16,6 3-1 15,-3-1-1-15,-3 1 1 16,3 0-1-16,-3-1 0 16,0 4 0-16,6-1 0 15,-9-2 0-15,6 2 0 16,-6 1 0-16,0 2-3 16,0 0 2-16,0 0-1 15,0 0 0-15,0 0 2 16,0 0 0-16,-6 2 0 15,-3 6 0-15,3 0-3 16,-9 3 2-16,0 2-1 16,-8 3 0-16,-1 0 2 15,6 0 0-15,-3 15 0 16,0-4 0-16,0-3 2 16,1-3-3-16,2-3-2 15,3-2-1-15,3-5 3 16,3-1 0-16,3-2 3 15,-3-2-1-15,9-1 2 16,0-5-2-16,0 5-1 16,9 0 1-16,6-2-1 15,-3 0 0-15,3-1 2 16,0 4-3-16,-10-1 0 16,4 3-1-16,6-3 0 0,-3 3 2 15,0-3 2-15,-3 1-1 16,0-1-1-16,0 0-8 15,-3 1-5-15,0 1-15 16,-3 1-8-16,6 0-40 16,-6 3-18-16,3 2-15 15</inkml:trace>
  <inkml:trace contextRef="#ctx0" brushRef="#br0" timeOffset="80257.1254">13200 6847 132 0,'3'0'49'0,"-3"0"-26"0,0 0-16 0,0 0 15 16,0 0-4-16,0 0-1 16,0 0-5-16,0 0 0 15,0 0-7-15,0 0 1 0,0 0 4 16,-3 0-2-16,3 0 1 16,-3 0-1-16,0-2 2 15,0-1-5-15,-3 0-1 16,0 1 2-16,-3-1 1 15,0 1 1-15,0-1 0 16,0 0-2-16,0 1-1 16,1-1-3-16,-1 0 1 15,0 1-2-15,-3-1 2 0,-3 0 0 16,0 1 1 0,-3-1-2-16,0 0 1 15,0-2-4-15,1 5 0 0,-1 0 1 16,0 5 2-16,0-2-3 15,0 0 0-15,0-1 1 16,0 4 0-16,1-1 0 16,-1 3 2-16,0 0-1 15,0 2-1-15,0 1-2 16,0 0-1-16,0-1 2 16,1 1 2-16,-1 5 0 15,0 5-1-15,3-3 3 16,0-2 0-16,0 3-10 15,3-3-3-15,0-3 11 0,3 3 6 16,0-3-5-16,4 3 0 16,-1-3-2-1,0 0 0-15,-3 0 0 0,0 1 0 16,-3-4 2-16,3 1 3 16,0-1-4-16,0 1-1 15,3 0-2-15,0 2 0 16,0 0 2-16,0 0 0 15,0 1 2-15,0 1 1 16,-3 1-1-16,3 0 1 16,1-3-2-16,-1 1 2 0,0 2-2 15,0-3-1 1,3 0 1-16,-3 3 1 0,0 2-3 16,0-2 0-16,0-3 3 15,0 1 1-15,3 2 1 16,-3-1 0-16,0 1-2 15,0-2 1-15,0-1-2 16,0 0 2-16,0 0-2 16,0 0-1-16,0 1 1 15,0 2-1-15,0-3 0 16,0-3 2-16,0 1-1 16,1 0-1-16,-4-4 1 15,0 1 1-15,0 0-1 16,0 0 2-16,0 0 2 15,-3-2 2-15,0 1-3 16,-3-1-1-16,0-1 1 16,0 3 2-16,-2 0-5 0,-1-3-1 15,3 3 0-15,-3-3 0 16,-3 1 0-16,3 2 2 16,-3-3-1-16,1 0 2 15,-1 3-2-15,0-3 2 16,0 1-2-16,-3-1-1 15,0-2 3-15,4-1 0 16,-4 1-1-16,0 0-2 16,-6-1 1-16,0 1-1 15,-2 0 0-15,2-1 2 16,-3 1-3-16,0 2-2 0,-2-2 2 16,2-1 2-16,0 1 0 15,-2 0-1-15,2-1 1 16,0 1 1-16,0 0 1 15,-2-1 1-15,-1 1-2 16,0-3-2-16,0 0 1 16,4 3 1-16,-4-1-3 15,0-2 0-15,1 0 3 16,2 3 1-16,-3-3-1 16,3 0-2-16,1 0 3 15,-1 0 0-15,-3 0-1 16,-3 0 1-16,-2 0-2 15,5 0-1-15,-6 3 1 16,4-3-1-16,-1 0-3 16,0 0 2-16,1 0 1 15,2 0 2-15,0 0 1 0,-3 0 1 16,-14 0-2 0,-1 0-2-16,4 0-2 0,2 0 1 15,0 0-1-15,1 0 0 16,-1 0 4-16,4-3 3 15,-1 3-4-15,-6 0-1 16,1 0 4-16,-1 0 2 16,1 0-2-16,-1 0-3 15,3 0 0-15,-2 0-1 16,2 0 0-16,0 0 2 16,-2 0-1-16,-4 0-1 15,4 0-2-15,-4 3 1 0,3-3 3 16,4 0 1-16,-1 0-4 15,4 0 1-15,2 0 0 16,0 0 0-16,-5 0 0 16,-4 0 2-16,6 0-1 15,1 0 2-15,-4 0-2 16,0 0 2-16,1 0-4 16,2 0-2-16,1 0 2 15,-7 0 2-15,-3 0-2 16,4 0 0-16,2 0 1 15,-2 0 0-15,5 0 0 16,0-3 2-16,4 3-1 16,-1-3 2-16,3 1-4 15,-2-1 0-15,-4 0-1 0,-3 1 0 16,4-1 2-16,-1 3 0 16,3 0 2-16,-2 0 1 15,-1 0-1-15,3 0-2 16,4 0 1-16,-4 0-1 15,-3 3-3-15,-5-3 2 16,5 0 1-16,3 0 0 16,1 2 0-16,2-2 0 15,0 0 2-15,-2 0 1 16,5 0-1-16,0 0 1 16,0 0-4-16,1 0 0 0,-7 0 1 15,0 0 0-15,1 0 0 16,5 0 0-16,0 3 0 15,-2-3 2-15,2 0-3 16,-3 0 0-16,1 0 3 16,2-3 3-16,3 3-4 15,-3 0-3-15,-5-2 1 16,-1 2 2-16,0 0 0 16,4 0-1-16,-1 0-2 15,0-3 1-15,1 0 1 16,2 1 0-16,0-1 0 15,0 0 0-15,1 1 0 16,-1-1 0-16,-6 1 0 0,1-1 0 16,2 0 0-1,3 1 0-15,3-1 0 16,-2 0 0-16,-4 3-3 0,6-2 2 16,1-1 1-16,2 0 2 15,3 1-1-15,3-1-1 16,0 0 1-16,-2 1-1 15,-4-4-3-15,-3 4 2 16,0-1 1-16,1 1 0 16,2-4 2-16,0 4 3 15,0-1-2-15,1 3-2 16,-1 0-3-16,0-3-1 16,0 1 2-16,0 2 0 0,4-3 1 15,-1 3 2-15,-3-3-1 16,-3 3-1-16,-2 0-2 15,-1 0 1-15,0 0 1 16,3 0 0-16,7 0 2 16,-4-2 3-16,3 2-7 15,-3 0 0-15,1 0 0 16,-1 0 1-16,0 0 1 16,3 0 2-16,0 0-3 15,-2 0 0-15,-4 0 3 16,-3 2 1-16,1 1-4 15,-1 0-1-15,3-1 1 16,3 1 0-16,1-3 1 16,-1 3 2-16,0-1-1 15,0 4-1-15,0-4-2 0,4 1 1 16,2-1 1-16,0 1 2 16,0 0-3-1,-5-1 0-15,-1 1 1 0,-3 0 2 16,0 2-3-16,1 0 0 15,2 1 1-15,3-1 0 16,0 0 0-16,0 0 2 16,1 1-3-16,-4 2 0 15,0 0 3-15,3-3 1 16,3 0-4-16,-2 1 1 16,-1-1-2-16,-3 0 0 15,0 0 2-15,-2 3 0 16,2 6 0-16,0-4 0 0,0 3-3 15,6-2 2-15,-2 2 3 16,2 0 1-16,-3 1-4 16,0-1 1-16,-2 0 0 15,2 0 0-15,0 1 0 16,3 1 0-16,-3-1 0 16,-2-1 0-16,-1-3 0 15,-3 4 0-15,0-1 0 16,1 5 0-16,2 4-3 15,3 4 2-15,0 3 1 16,0 3 0-16,-2-6-3 16,-1 6 2-16,3 0 1 15,0 0 2-15,4-1-1 16,-1-2-1-16,3 3-2 0,0-5 1 16,0-3 1-16,-6 2 0 15,1 3 0-15,-1 3 0 16,0 2 0-16,3 1 0 15,-3-1 2-15,7 6 1 16,-4-3-4-16,6 0-1 16,-3-3-2-16,3 1 3 15,0-6 0-15,4 0 3 16,-4-3-3-16,0 3 0 16,0 3 1-16,3 5 0 15,-3 0-3-15,3 3 2 0,0 5 1 16,1-3 0-16,2 1 0 15,-9-1 0-15,3-5-3 16,0-3 2 0,0 1 1-16,0 2 0 0,1 5-3 15,-1 0 0-15,0 1 6 16,3 2 3-16,3-3-6 16,-3-2-1-16,3 2-3 15,0-2 3-15,3-3 0 16,0 0 1-16,4 8 0 15,-1 0 0-15,0 0-3 16,0 2 2-16,0 1 1 16,3-3 2-16,-3 0-1 15,0-5-1-15,0-3 1 0,0 2-1 16,0 6 0-16,3 3 0 16,-3 0 0-16,3 2 0 15,-6 3-3-15,3-3 0 16,0 0 4-16,0-5 1 15,0 3-3-15,3 2 1 16,-3 0 0-16,3 6 2 16,0-3-1-16,0 0 2 15,3-3-2-15,0-2-1 16,0-3-2-16,0 0-1 16,3-3 2-16,0 0 0 15,0 1 1-15,0 4 2 16,0 4-1-16,3 2 2 15,3-3-4-15,0-3 0 0,3 1 1 16,3 2 0-16,0 1 0 16,-3 2 0-16,3 5 0 15,-1-8 0-15,4-2 0 16,3-6 0-16,0-2 0 16,3-3 0-16,3-6 0 15,-7 1 2-15,13 0-1 16,0 2 2-16,3 1-4 15,-7-6 0-15,4 0 1 16,6-5 2-16,-3-6-1 16,-1-2-1-16,1 3-2 15,0-14 1-15,2 0 1 16,-5-10 2-16,0 0-1 16,3-1-1-16,-7 1-2 15,1-3 1-15,-3-2 1 0,-3-1 2 16,0-2-1-16,-4-3-1 15,1-3 1-15,3 1 1 16,0-1-1-16,0 1 2 16,-3-11-2-16,2 2-1 15,1 3-2-15,0-2 1 16,0 0 1-16,0 2 0 16,-4-8 0-16,1-2 2 15,3 4-1-15,3 1 2 16,0-2-4-16,-1 1-2 0,1 4 2 15,0 0 2-15,-3-1-2 16,3 3-2-16,5-5 2 16,-2 3 0-16,0 2 3 15,0 0 1-15,2 3-4 16,1 2-1-16,0 1-2 16,6-3 3-16,-1 2 0 15,1-5 3-15,3 1-1 16,-1-1 2-16,1 3-7 15,-3-1 1-15,2 4 1 16,1 2 3-16,0 3 0 16,2 0-1-16,1-1 1 15,0 4-1-15,5-1 0 16,-2 1 0-16,-1-1 0 16,4 0 0-16,3 1 0 15,-4 2 2-15,1 0-3 0,2 0 0 16,1 3 1-16,-3-1 2 15,2 4-1-15,1-1-1 16,2 1 1-16,1-6-1 16,5 2-3-16,4 1 2 15,-7-3 1-15,1 5 0 16,-1 1-3-16,4 2 2 16,0 0 1-16,-4 0 2 15,4 0-1-15,-4 0-1 16,7 0 1-16,-4 0-1 15,-2 0 0-15,2 0 0 0,1 0 0 16,2 0 0-16,1-3 0 16,-4 3 2-16,4 3-3 15,-4 2 0-15,7 0 1 16,-7-5 0-16,9 3 0 16,-2-3 0-16,-1 3 0 15,1-1 0-15,2 1-3 16,-2 0 2-16,2-3 3 15,-2 0 1-15,-4 2-4 16,7 4 1-16,-4-4 0 16,3-2 2-16,1 3-1 15,-1-1-1-15,1 1 1 16,8 2 1-16,-8-2-1 16,2 0 2-16,3-3-2 0,1 2-1 15,-4 1-2 1,7 0 1-16,-4-3 1 0,0 0 0 15,-2 0 0-15,5 0 2 16,-8 0-3-16,5 2 0 16,-6-2 1-16,4 0 0 15,-7 3 0-15,7 0 2 16,-7-1-1-16,4 1 2 16,-1 0-4-16,0-1 0 15,4 1-1-15,-1 2 0 16,-2 0 4-16,-1 1 1 15,1-1-4-15,-4-2 1 0,1-1 2 16,-7 1 1-16,7 2-4 16,-4-2 1-16,-3 2-2 15,4-2 0-15,-4-1 2 16,-2 4 0-16,0-4 0 16,5 4 2-16,-5-4-1 15,-4 4-1-15,-2-1-2 16,8-2 1-16,1-1 1 15,-1-2 0-15,-5 0 0 16,5 3 2-16,-2-1-1 16,-1 4-1-16,-2-4-2 15,-1 1 1-15,1 0 1 16,0-1 2-16,-4 1-1 16,7 2 2-16,-4 1-2 15,-5 4-1-15,-4-2 1 0,10-3 1 16,-6 3-3-16,-4-2-2 15,1-1 4-15,-1-2 3 16,-2 7-3-16,3-2-3 16,-4 0 3-16,1-3 1 15,-6 1 0-15,5-1 1 16,1 0-4-16,-3 0-2 16,-1-2 2-16,1 0 2 15,-3-1 2-15,2 1 1 16,4-3-5-16,-3 3 1 15,-4-1 0-15,1 1 0 0,3 0 0 16,2-1 0-16,-2 1 0 16,-3-3 2-16,0 0 1 15,-4 3 3-15,-2-1-3 16,3-2-2-16,2 0-3 16,-2 0 1-16,-3 0 1 15,-3 0 2-15,-1-2-1 16,-2 2 2-16,3 0-4 15,3 0 0-15,-7 0 3 16,1 0 1-16,0 0-1 16,-3-3-2-16,0 3 1 15,-1-3 1-15,1-2-1 16,-3 2-1-16,3-2 3 16,0-3 0-16,0 3-4 15,-4-6-1-15,1 3 1 16,3-2 0-16,-6 2 1 0,0-5 0 15,0 2 0-15,0-2 2 16,-4 5-1-16,7-3-1 16,3 1 3-16,-3-1 0 15,-3-2-1-15,0 0-2 16,-1-1 1-16,1-2-1 16,-3 1 0-16,0 1 2 15,0 1 1-15,0 0 1 16,0-14-5-16,0 9-1 15,-3 5-2-15,2-6 3 16,-2 6 0-16,6-3 1 0,-3-2 0 16,-3 2 2-16,6-5-1 31,-3-6-1-31,-3 6 1 0,0-3-1 16,-1 3 0-16,1 0 2 15,-3 0 1-15,-3-3-1 16,0 3-2-16,3-3 3 15,-3 3 0-15,0-1-4 16,0-1-1-16,0 1 3 16,0-4 1-16,3 2-3 15,-3 3-1-15,3-3-2 16,-3 3 3-16,0-3 0 16,0 3 1-16,5-5 2 15,-2 4 1-15,-3-4-4 16,0 2-1-16,0 0 1 15,-3-2 2-15,0 2 0 0,-3 0-1 16,0-2 3-16,0 2 0 16,3-5-4-16,-3-3 1 15,6 3 0-15,0 0 0 16,0 8 0-16,-3-11 0 16,0-13 2-1,-3 5 1 1,0 3-1-16,3 3 1 15,-3 0-4-15,0 4 0 16,0 4 1-16,0 2 0 16,0-2 0-16,0-9 2 15,0 1-1-15,0 2-1 0,-6 3 1 16,3-5 1-16,0-6-1 16,0 6-1-16,6-1 1 15,-6 1-1-15,6 2 0 16,-6-2 2-16,6 5-3 15,-6-1 0-15,0-4 1 16,0 5 2-16,0 0-3 16,0 0 0-16,-3-3 1 15,6-5 2-15,0-3-3 16,-6 1 0-16,0-1 1 16,0 0 2-16,3-2-1 15,0 5 2-15,0 0-4 16,0 0-2-16,3 0 2 0,-3 0 2 15,3-3 2-15,-3 0 1 16,3 1-5-16,0-1-1 16,-3-2-2-16,3 2 3 15,0 3 0-15,-2 0 1 16,2 0 0-16,-3 2 0 16,3 1-3-16,-3 0 0 15,3-3 4-15,-3-3 1 16,0 0-3-16,3 0 1 15,0 1 0-15,0 2 0 16,-3 0-3-16,3 8 2 16,0-1 1-16,0 1 0 0,0 3 0 15,0-1 0 1,0-2 2-16,0-2 1 0,0-1-4 16,-3-3 1-16,3 4 0 15,-3-4 2-15,0 1-3 16,0 0-2-16,0 2 2 15,-3 0 0-15,3 3 1 16,-3 0 2-16,3-3-3 16,-3 3 0-16,0-3 1 15,-3 3 0-15,3-3-3 16,0 1 2-16,-3-1 1 16,0 0 0-16,0 0 0 15,-3 1 2-15,4-1-3 16,-4 3 0-16,0 0 1 15,0 0 0-15,-3 2-3 0,-3-2 2 16,0-3-1-16,-6 3 0 16,-2-3 0-1,-4 1 0-15,0 2 2 0,-6 5 0 16,10 5-3-16,-22-5 0 16,0 1-3-16,4-1 1 15,-4 3-4-15,-6 2-1 16,10 3-20-16,8 3-7 15,6 2-41-15,-14 9-103 32</inkml:trace>
  <inkml:trace contextRef="#ctx0" brushRef="#br1" timeOffset="105914.5629">11607 8877 124 0,'-3'0'49'0,"3"-3"-26"0,-2 6-16 0,2-3 13 0,0 0-4 15,0 0 1-15,0 0-3 16,0 0 1-16,0 0-8 16,0 2 9-16,0-2 4 0,0 0-8 15,0 0-4-15,2 6-1 16,-2-6 2-16,0 0 0 15,0 0 0-15,0 0-1 16,9 0 4 0,0 0-2-16,-3 0-5 15,3 0-3-15,0-3 1 16,0 3 0-16,3-3-4 16,0 1 1-16,3 2 2 15,0-3 3-15,6 0 0 16,-1 1 0-16,4-1-1 0,3 1 0 15,-3-1-2 1,0 0-2-16,2 1 1 0,4-1 1 16,0 0-1-16,0 1 2 15,2-1-2-15,1 0 2 16,0 1-2-16,3-1-1 16,2 0-2-1,4 1 1-15,-3-1 5 0,-1 1 2 16,1-1-7-16,0 0-1 15,-1 1 0-15,4 2 3 16,0-3-2-16,-1 0 0 16,7 1 3-16,0-1 1 15,-4 3-1-15,-2 0-2 16,-3 0 1-16,-1 0-1 0,1 0-3 16,0 3 2-16,0-3 3 15,-1 2 1-15,1 1-1 16,3 0-2-16,2-3 1 15,1 5-1-15,-3-2 0 16,-7 2 0-16,1 3 0 16,0-3 0-16,-1 3 0 15,4-3 0-15,-3 1 0 16,0-1 2-16,-4 0-1 16,4 0 2-16,0 3-2 15,-1 0-1-15,4 0 1 0,-3 0 1 16,-3 0-1-1,-4 0-1-15,4 0 1 0,-6 0-1 16,3 3 2-16,-1-4 1 16,1 4-4-16,0 2-1 15,-3 0 1-15,3 3 2 16,-1 0 0-16,4 0-1 16,0 0 1-16,0 3 1 15,-1-1-1-15,-2 1-1 16,0 2 1-16,-3 0-1 15,-1 0 0-15,1 3 2 16,0 0-3-16,-3-1 0 16,0 1 3-16,-1 0 1 0,-2-3-4 15,0 0-1-15,0-2 1 16,0 2 2-16,0 0 2 16,-1 3 3-16,1 0-1 15,0 2 0-15,0-2-6 16,3 5 1-16,0 11 0 15,-4-6 2-15,-2 1-3 16,-3-3 0-16,-3-3 1 16,0 0 2-16,-3 0-1 15,-3-3-1-15,0-2-2 16,0 0 1-16,0 0 1 16,-3 2 2-16,3 1-3 15,-3-1 0-15,0 1 1 16,2-1 2-16,-2 6-1 15,3-3 2-15,-3 0-2 0,3 0-1 16,0 3 1-16,-6 0-1 16,6-3 0-16,0-3 0 15,0 1 0-15,-3-1 0 16,0 3 2-16,3 0 1 16,0 0-1-16,0 0 1 15,3 3 0-15,-3 0 3 16,0 0-3-16,0-6-2 15,0 1-3-15,-3-4 1 16,3-1 1-16,-3 1 2 16,0 1-1-16,0 3-1 0,-3-3 1 15,3-1-1-15,-3 1 0 16,0 0 0 0,0 2 0-16,0-2 0 15,0 0 0-15,0 0 2 0,0 2-3 16,0 6 0-16,0 0 1 15,0-3 0-15,-3-3 0 16,3-2 2-16,0 0-3 16,0 0 0-16,0 2 1 15,0 1 0-15,0-1 0 16,0 1 2-16,0 2-3 16,0 0 0-16,-3 0 1 15,0 5 0-15,0 6 0 16,3-6 2-16,0 3-1 0,0-2-1 15,-3-6 1-15,3-3 1 16,-3 1-1-16,3 2 2 16,0-3-4-16,0-2 0 15,0 3 1-15,0-1 2 16,0 3-3-16,0 0 0 16,0 6 1-16,0 2 2 15,0 0-1-15,0 5-1 16,-3-2-2-16,0 10 1 15,0-5 3-15,3-5 1 16,0-3-1-16,-3-3-2 16,3-2 1-16,0-6 1 0,0 4-1 15,0 1-1-15,0-2 1 16,0-2-1-16,3 5 0 16,0-9 0-16,0 4 0 15,0-3 0-15,0 2 0 16,0 3 0-16,-3 0 0 15,3-2 2-15,0-1 1 16,0 1 3-16,3-3-3 16,-1-1 0-16,1 1-1 15,0 3-2-15,6 4 3 16,0 1 0-16,3 0-1 16,0 8-2-16,0 7-2 15,0-4-1-15,-3-6 2 16,0-3 0-16,2-2 3 15,1-3 3-15,-3-3-2 0,3-2-2 16,-3-3 2-16,0 6 2 16,0 5-2-1,0-6-2-15,3-2 2 0,-3-3 0 16,-1 0 1-16,4 0 0 16,0 0-2-16,0-2-2 15,0-3 1-15,0 5 1 16,3-2-1-16,-3-1 2 15,2-2-2-15,-2 0 2 16,3-3-2-16,6 0-1 16,-3 0 3-16,3 1 0 15,-1-1 1-15,1 0 0 0,-6-2-2 16,15 2-2-16,0 0 1 16,-1 0 1-16,7 1-1 15,-3-1-1-15,-1 3 1 16,1 0-1-16,-3 2 0 15,6 1 2-15,5-3-1 16,-5-1-1-16,0-1 1 16,-1-1 1-16,1-5-1 15,3 0 2-15,5 0-2 16,-2 0 2-16,-3 0-2 16,-4 0-1-16,10-3 1 15,-3 3 1-15,-4-3-1 16,1 0 2-16,0 1-4 15,2-1 0-15,1 6 1 0,0-6 0 16,2 3 2-16,-2 2 1 16,0 1-1-16,2-3-2 15,1 2 1-15,-1 1-1 16,1 0 0-16,6-3 0 16,-1-1 0-16,-2 1 0 15,-4-2 0-15,10-1 2 16,-3 0-3-16,-4 1 0 15,1-1-1-15,-4 0 0 16,16 0 2-16,-7 1 2 16,-2-4 1-16,3 1 1 15,-1-3-2-15,1 3-2 0,-1-1 1 16,4 1 1-16,-1 0-1 16,-2-1-1-16,-7-2-2 15,10 0 1-15,-6 0 1 16,-1 0 2-16,4 0-1 15,-7 0-1-15,4 0 1 16,-4 0 1-16,-2 0-1 16,0 0-1-16,8-2 1 15,-2-1-1-15,-1 0 0 16,-2 1 2-16,-3 2-3 16,5 0 0-16,-2 0-1 15,-4 0 0-15,-2 0 2 16,15 0 0-16,-10 0 0 15,1 0 2-15,-1 0 1 16,-2 0 1-16,6-3-5 16,-7 3-1-16,1 0 1 0,0-3 2 15,5 1 0-15,-2-1-1 16,-1 0-2-16,1 3 1 16,-3 0 1-16,5-2 2 15,-2 2-3-15,-1 0 0 16,-5 0 1-16,3 0 0 15,5-3 0-15,-2 1 2 16,-4-1-3-16,1 0 0 16,0 1 1-16,-1-1 2 15,-2 0-1-15,0 1-1 16,-4-4 1-16,4 4 1 0,3-1-1 16,-1-2-1-16,1-6 1 15,-1 3-1 1,-2-5-3-16,0 5 2 0,-1 0 1 15,4 0 2-15,6 0-3 16,-1-2 0-16,-5 2 1 16,-1 0 0-16,-2 0 0 15,-3 0 2-15,-1 3-1 16,1-3-1-16,-3 0 3 16,-1 0 0-16,1 0-1 15,3-3 1-15,2 1-4 16,1-1 0-16,-6-10 3 15,-1-3 3-15,-2 3-2 16,0 0-2-16,0 0 0 0,-1-1 1 16,1-1 1-1,-3-1 3-15,0 0-1 0,-4-2 0 16,7-6-3-16,3 3-2 16,-7 2-2-16,1 1 1 15,0-1 1-15,0 4 2 16,-1-1-1-16,-5-11-1 15,9 4 1-15,-3 1 1 16,-4 1 1-16,1 0 1 16,3 0-2-16,-3 0-2 15,-3-3 1-15,2-2-1 16,4 2 2-16,-3 3 1 16,-3 0 1-16,-4 3 0 15,1-1-2-15,0-13-2 0,-3 6 1 16,0-3 1-16,-3 3-1 15,-1-1 2-15,-2 1-4 16,3 2-2-16,-3-10 4 16,6 2 1-16,-3 3-3 15,0 0 1-15,-4 2 0 16,1-7 2-16,0 2-1 16,0-2 2-16,0 2-2 15,-6 3-1-15,-3 3-2 16,9 0 1-16,-3-1 1 15,-3 3 2-15,0-2-1 16,-3 2 2-16,-1-2-4 16,7 0-2-16,-3-4 2 0,-3 4 0 15,0 0-2 1,-3-3 0-16,0 2 4 0,0 4 1 16,6 4 0-16,-3 3-2 15,0-8-2-15,0 3 1 16,-3 3 1-16,0 2 2 15,0 3-3-15,-3 0 0 16,0-3-1-16,0-2 0 16,0-6 2-16,0 3 0 15,0 5 0-15,0-3 2 16,0 4-3-16,0-1 0 16,0 3 1-16,0-1 0 15,0 4 0-15,0-1 0 16,0 4 0-16,0 1 0 0,0-12-5 15,0 2 1 1,0 5 2-16,0 1 1 16,0 2 1-16,0 3 0 15,0 0 2-15,0-1-1 16,0 6-1-16,0 1-2 16,0-1 1-16,0 2-1 15,0 1 0-15,0 0 4 16,0 2 1-16,0 0-4 15,0 3-1-15,0-2-2 16,0 2 0-16,0 0 0 16,0 0 3-16,-3 8-5 15,-3 2 0-15,-3 6 0 16,-6 5 4-16,0 3 1 0,0 0 3 16,0 0-3-16,4 2 0 15,-1-2 1 1,0 0 0-16,0-3-3 0,3-2 0 15,3-4 2-15,0-4 0 16,0-3 1-16,3-3 2 16,0 1-1-16,3-6-1 15,0 0 1-15,-3 0 1 16,3 0 3-16,0-6 2 16,0 1-3-16,0-3-3 15,0-3-3-15,0-2 1 0,0 0-1 16,0 0-2-16,3 0 5 15,0-1 1-15,3-7 0 16,0 3-2-16,3-1 1 16,0 3-1-16,0 0-3 15,0 0 0-15,0 1 4 16,0-1 1-16,5 2 0 16,-2 4-2-16,3 2-4 15,-3 0-2-15,0 3 3 16,-3-1 1-16,0 6 2 15,0 0 0-15,0 3-3 16,-3 2 2-16,9 6-1 16,-4 5-2-16,1 5 0 15,0 0 3-15,0 0 0 0,0 0 1 16,0 3 0 0,0 0 0-16,3 0 0 0,-6 0 0 15,3-3 0-15,-3-5 2 16,-3-3-3-16,-3-2 0 15,2-3-4-15,-2-3 1 16,-3-5-25-16,0 0-8 16,0 0-36-16,0-3-14 15,-3-2-69 1</inkml:trace>
  <inkml:trace contextRef="#ctx0" brushRef="#br2" timeOffset="122821.3481">18343 1326 132 0,'-6'-3'52'0,"4"3"-28"0,2 8-4 0,0-8 19 15,0 0-8-15,0 0-1 16,0 0-8-16,0 0-2 16,2 0-11-16,1 5-1 0,3 0-1 15,3 3 1-15,0-5 0 16,3 2-2-16,3 1-1 0,9-1-1 15,-3-5 0-15,0 0 0 16,-1-3 0-16,1 1-2 16,0-9 1-16,0 3-2 15,-3 0-1-15,-3 3 1 16,-3-3 1-16,-4-3 1 16,-2 3 1-16,-6 0-2 15,-3-2-2-15,-3 7 1 16,-2-7-1-16,-4 7 0 15,-3-2 0-15,-3-1 0 16,-3 4 2-16,0 2-6 16,-3 8 1-16,4-3 3 15,-1 3 4-15,0 5-1 16,3 6-2-16,3-11 0 16,3 5-1-16,6 0 0 0,3 0 2 15,6 1 3-15,9 4 2 16,3-5-1-16,9 6-1 15,0-6-3-15,0-5 1 16,2 3-2-16,4-3 2 16,0-3-9-16,-3 3-1 15,-1-8-27-15,-2-6-10 16,0 1-42 0,6 3-55-16,-3-6 40 15</inkml:trace>
  <inkml:trace contextRef="#ctx0" brushRef="#br2" timeOffset="123050.4927">19028 1172 224 0,'-21'0'85'0,"15"21"-46"0,-9 0-41 15,6-7 14-15,-2 2-2 16,-4 5 4-16,-3-3-6 15,0 3-2-15,3 1-3 16,0 1-3-16,3-7 1 0,0 0-23 16,3 0-8-16,0-3-29 15,4-2-13-15,-1 2-5 16</inkml:trace>
  <inkml:trace contextRef="#ctx0" brushRef="#br2" timeOffset="123272.6897">18823 1259 200 0,'-3'-13'74'0,"3"8"-40"0,3 2-31 0,-3 3 15 15,6 0 0-15,0 0 1 16,2 3-6-16,1 7-3 16,3-2-5-16,3 6-2 0,3-1 1 15,0 5 0-15,-3 1 0 16,3-3-2-16,0 0-2 15,-1-3-21-15,4 0-11 16,3-5-48 0,0-3-47-16,3 3 40 15</inkml:trace>
  <inkml:trace contextRef="#ctx0" brushRef="#br2" timeOffset="123689.8314">19284 1246 184 0,'-15'-8'68'0,"12"3"-36"0,-3 5-29 16,3 0 15-16,-3 0-3 16,-6 0 4-16,-3 5-7 15,1 3 1-15,-1 3-8 16,0 5-3-16,0 2 1 0,3 9-2 0,3-9-1 16,6 1-2-16,3 2 1 15,3-8 1 1,6 0 2-16,6 1 1 15,3-9 1-15,0-5-5 0,2 0 1 16,1-5 0 0,-3-3 2-16,-3-3-1 0,-3-2-1 15,-3 0 1-15,-3-1 1 16,0 6 1-16,-6-2 7 16,0 2 4-1,0 8-7-15,-3-5-2 16,3 5-5-16,0 10-1 0,0-2-1 15,3 3 0-15,0 2 2 16,3 0 2-16,0 0-1 16,6 1-1-16,0-1-26 15,5-5-76 1,1-3-36 0,0 0 45-16</inkml:trace>
  <inkml:trace contextRef="#ctx0" brushRef="#br2" timeOffset="124293.607">19495 1270 212 0,'-6'0'82'0,"3"0"-44"0,0 8-51 0,3-3 9 16,0 3 11-16,0 5 6 15,0 6 1-15,0-6 2 16,0 3-9-16,0 0-2 0,3-3-1 15,0 0-2-15,0 1 1 16,-3-1-2-16,3-5 2 16,-3-3-2-16,0-5 2 15,0 0-2-15,3 0-1 16,0-5-2-16,0-3-1 16,3-3 2-16,0-5 2 15,0 3-2-15,3-5 0 16,0 4-1-16,0 1 0 15,3 3 2-15,0 2 0 16,3 0 0-16,-3 2 0 16,2 1 2-16,1 10 1 15,-3 1 1-15,0 7 2 0,0 0-1 16,-3 0 0-16,-3 1-1 16,-3-1 2-16,0 0-5 15,0-5-1-15,0 3 2 16,0-9 1-16,0 4-1 15,-3-6-2-15,6-6 3 16,0 4 0-16,3-9-4 16,0-2 1-16,2 0 2 15,-2-1 1-15,0 6-4 16,0-2 1-16,6 7-2 16,-3 3 0-16,0 5 2 15,3 6 2-15,-3 0 1 0,0 2 1 16,-3-5-2-16,-1 2 1 15,1 4-2-15,0-6-1 16,0-1-10-16,0 4-4 16,-3-8-28-16,3-1-13 15,-3 1-31 1</inkml:trace>
  <inkml:trace contextRef="#ctx0" brushRef="#br2" timeOffset="124844.9555">19989 1331 192 0,'-3'0'71'0,"3"13"-38"16,-2-2-34-16,2-1 15 0,0 1 1 15,-3 7 3-15,0 9 2 16,3 5 0-16,0 7-11 16,0 1-1-16,0-6 2 0,0-2-4 15,0 0-1-15,0-11 0 16,0 3-1-16,0-11-2 15,0 0 1-15,0 1-2 16,0-9 2-16,-3 3 0 16,0-8 1-16,0-6-2 15,0 1-2-15,0-3 5 16,0-13 1-16,3-3-2 16,0 3-3-16,0-11 2 15,3 1 0-15,0-4-1 0,3 3 1 16,3 6-4-16,2-14 0 15,1 9 1-15,3-4 0 16,3 3 2-16,3 6 1 16,0-6 1-16,3 11 0 15,-1 8-2-15,1 10-2 16,0 6-2-16,-3 5-1 16,0 5 4-16,-3 0 1 15,-7 6 4-15,-5-3 1 16,-6 2-1-16,-6 1-1 15,-2-1-3-15,-4-2 1 16,0-3-7-16,-3 0-1 16,-3-2-9-16,0-3-4 0,0-3-4 15,3-2-1-15,0-3-7 16,4-3-2-16,2-2-9 16,3 0-4-16,6-9-26 15,9-1-28 1,3-4 36-16</inkml:trace>
  <inkml:trace contextRef="#ctx0" brushRef="#br2" timeOffset="125080.0776">20353 1011 184 0,'3'-8'71'0,"0"8"-38"0,-3 0-36 0,0 0 29 15,3 13 1 1,-3 3 2-16,0 13 0 15,3 11-16 1,-3 2 1-16,2 0 2 0,4 1-8 0,-3-1-2 16,0 0-2-16,3-5 0 15,0-5-7-15,3-5-2 16,0-1-42-16,3-13-17 16,0 1-46-1</inkml:trace>
  <inkml:trace contextRef="#ctx0" brushRef="#br2" timeOffset="125499.3957">20579 1336 228 0,'-3'0'85'0,"9"0"-46"0,0 0-46 16,0 5 29-1,0 3 0-15,3-5-2 16,3 0 1-16,-1-1-12 15,4 4-5-15,0-6-1 0,3-6 0 16,-3 4 1-16,0-4 0 16,3-2 2-16,-3 3-5 15,-4 0-1-15,-2-8 2 16,-3 5 1-16,-18-6-4 16,-2 1-5-16,-1 8-2 15,-6-3 2 1,0 8 3-16,-6 3 0 0,6 2 1 15,1 8 4-15,2 6 3 16,3-3 2-16,3-1 1 16,3 1 2-16,3 3 1 15,6-6 1-15,6 6 0 16,3-6-4-16,6 3-3 16,6-3 0-16,-4-2-1 15,1-6-18-15,12-3-5 16,0-4-42-16,0-1-15 15,-4 1-43 1</inkml:trace>
  <inkml:trace contextRef="#ctx0" brushRef="#br2" timeOffset="125662.631">20975 1238 296 0,'-15'-5'110'0,"15"5"-60"0,0-5-54 16,0 5 18-16,0 5-10 15,-3-5-1-15,0 5-1 16,0 1-2-16,0 1 1 16,0 1-63-16,3 3-25 0,-3 2-28 15</inkml:trace>
  <inkml:trace contextRef="#ctx0" brushRef="#br2" timeOffset="125807.936">20966 1474 316 0,'-6'0'121'0,"9"0"-66"0,-3 0-66 0,0 0 16 16,0 0-11-16,0 0-1 15,0 0-47-15,0 0-21 16,0 0-39-16,6 0-17 16</inkml:trace>
  <inkml:trace contextRef="#ctx0" brushRef="#br2" timeOffset="127097.2369">18570 1577 172 0,'-15'0'66'0,"12"21"-36"0,-3-16-20 16,3-2 20-16,0 2-3 15,3-5 2-15,0 6-12 16,0-6-3-16,0 0-8 15,0 0-2-15,6 0 2 0,3 0 6 16,3 0 2-16,3 0 4 16,2-6 1-16,7 1-6 0,0 2-3 15,6 3-1-15,0-5 1 16,-1 13-5-16,4-3-1 16,3-5 0-16,0 6 2 15,-1-6 1-15,7 0 1 16,3 0-2-16,-1-6-1 15,4 6-1-15,-1 0 0 16,-2 0-2-16,0 0 1 16,2 0 0-16,-5-5 1 15,0 10-2-15,-1-10 1 16,4 2 0-16,-3 6 1 0,-4-6 0 16,1 6 2-1,-3-3-1-15,5 5 0 0,-5-5-3 16,6 0 1-16,-3 0 0 15,-4-5 1-15,1 5-5 16,3 0 1-16,-1 5 2 16,1-5 3-16,-3 0-4 15,0 0-1-15,2 6 0 16,-5-6 0-16,0 0 0 16,-1 0 2-16,-2 0-1 15,3 0-1-15,-3 2-2 16,-3-2 1-16,-1 0 3 15,1 0 1-15,0 0-1 16,0 0-2-16,2 11 1 16,-2-11-1-16,0 0 0 0,-3 2 2 15,-3-2 1-15,0 6 1 16,-1-1 0-16,1-5 0 16,0 3 0-16,-3-1 2 15,0-2-5-15,0 0-1 16,-4 3 0-16,1-3 0 15,0 5 0-15,-3-5 0 16,0 0 0-16,3 0 0 16,-3 3-5-16,0-3 1 15,0 3-3-15,-3-3 0 16,0 0-10-16,-1 0-3 16,1 0-21-16,-3 0-9 0,3 0-53 15,-9 0-23 1,0 0 13-1</inkml:trace>
  <inkml:trace contextRef="#ctx0" brushRef="#br2" timeOffset="128676.814">21397 1265 168 0,'0'-6'66'0,"0"6"-36"0,3 6-15 16,-3-6 18-16,0 0-5 15,3 5 0-15,0 3-9 16,0 5-1-16,0 14-11 16,0-9 7-16,-3 3 3 0,3 3-3 15,-3-8 2-15,0 3-5 0,0-1 1 16,0-5-5-16,0-5 1 16,0 3 1-16,0-3 2 15,0-3-1-15,0-5 1 16,0 0 0-16,0 0 3 15,0-5-5-15,0-6-3 16,0 3-3-16,0 0-3 16,0-10 1-16,3-3-1 15,6 2 0-15,3-5 2 16,3 3-1-16,-3 3 2 16,0 2-2-16,0-3 2 15,0 11-2-15,-4-2-1 16,1 7-2-16,3 3 1 15,-3 0-1-15,0 3-2 0,0 2-6 16,0 0-4 0,3-2-30-16,-3 2-13 0,0 0-64 15,6-2-5 1</inkml:trace>
  <inkml:trace contextRef="#ctx0" brushRef="#br2" timeOffset="129078.8583">21668 1296 220 0,'-6'-5'85'0,"-9"10"-46"0,9 3-39 16,12-2 18-16,0-4 3 15,0 4 7-15,3-1-9 0,0-2-1 16,0 7-10 0,0-5-1-16,0 3 0 0,3-5-6 15,0 0 0-15,0-9 1 0,0 6 1 16,0-8-1-16,-1 3 1 15,1 0-2-15,-3-3 2 16,-3 3-2-16,-6-3-1 16,0-6 1-1,-6 1-1-15,3 8 0 16,-6 0 0-16,-3 2 0 16,1 6-5-16,-1 2 1 15,0 0 2-15,-9 3 3 16,3 11 0-16,3-6-1 15,0 5 3-15,6-2 2 16,3 3-2-16,3-6-2 0,6 6 0 16,9-4 1-1,-3-1-6-15,9-4 1 0,3-2-30 16,3-2-11-16,0-4-26 16,-1-2-11-16,13-2-11 15</inkml:trace>
  <inkml:trace contextRef="#ctx0" brushRef="#br2" timeOffset="129351.7719">22022 1286 208 0,'-11'-8'79'0,"5"13"-42"0,-3-2-28 0,3-3 19 16,0 5-12-16,-9 0-2 15,-3 3-4-15,0 6 1 16,3 4-6-16,3-5-5 15,3 3-1-15,3 0 3 16,4 5 1-16,7-7-4 0,10 4 1 16,0-5 0-16,6 1 0 15,0-1-3-15,0-8 2 16,0-2-17-16,-4-3-5 16,7-3-13-16,3-2-3 15,-6-3-17 1,-3-8-44-16,-3-5 19 0</inkml:trace>
  <inkml:trace contextRef="#ctx0" brushRef="#br2" timeOffset="129430.3615">22165 1090 204 0,'-3'-8'77'0,"3"8"-42"0,0 0-21 16,0 0 20-16</inkml:trace>
  <inkml:trace contextRef="#ctx0" brushRef="#br2" timeOffset="129592.3471">22162 1122 407 0,'3'37'25'0,"-3"3"-9"0,0 5-8 16,0-3-1-16,0-2-2 16,3-3 0-16,-3-6-3 15,3-4 1-15,0-6-4 16,-3-2-2-16,0-6-23 16,3 0-10-16,-3-8-21 0,0-5-9 15,3-5-31 1</inkml:trace>
  <inkml:trace contextRef="#ctx0" brushRef="#br2" timeOffset="129790.5436">22046 1270 240 0,'-9'-5'90'0,"6"5"-48"0,3 0-38 0,0 0 19 15,3-6 0-15,3 6 6 16,3-2-10-16,6 2-3 15,6 0-9-15,3 0-5 0,3 2 1 16,-1-2-18-16,4 0-6 16,-3 6-39-16,3-6-16 0,2-6-33 15</inkml:trace>
  <inkml:trace contextRef="#ctx0" brushRef="#br2" timeOffset="130159.472">22576 1016 188 0,'-9'-5'71'0,"-9"5"-38"0,3 0-23 0,12 5 20 16,-2-2-1-16,-4 7 3 15,-3-2-11-15,-3 11-3 16,0 7-10-16,0 6-3 0,-3 8 1 16,0-1 1-16,9 6 3 15,6-5-5-15,6 0-1 16,6-1-4-16,3-2-1 15,3-2-4-15,3-9 1 0,6-2-16 16,6-3-6 0,-4-8-29-16,1-7-12 0,0-6-34 15</inkml:trace>
  <inkml:trace contextRef="#ctx0" brushRef="#br2" timeOffset="130671.5775">22677 1251 184 0,'0'0'71'0,"0"0"-38"0,0 0-17 0,0 0 22 16,0 0-14-16,0 0-3 15,6-5-10-15,0 3-5 16,0-4-3-16,0-7 0 0,0-5 0 15,0-1-6-15,0 3 0 0,0 0 1 16,-3 3 3 0,3 0 0-16,-3 5 2 15,-3 0 2-15,0 3 2 0,0-1-3 16,0 12-3-16,0 7 4 16,0 5 1-16,0 9 2 15,0-6 0-15,0 3 4 16,0-3 3-16,0 5-11 15,3-2-1-15,0 5-5 16,0-5 0-16,0-5-14 16,6-3-4-16,-6-3-41 15,0-3-17-15,0-2-29 16</inkml:trace>
  <inkml:trace contextRef="#ctx0" brushRef="#br2" timeOffset="130883.5053">22645 1421 288 0,'-12'0'107'0,"12"0"-58"0,3 0-48 0,-3 0 21 16,6 0-5-16,3 0 1 15,2 0-9-15,4 0-3 16,3 0-4-16,0 0-15 0,15 0-4 15,-6 0-37-15,-1-5-18 16,-2-3-46 0</inkml:trace>
  <inkml:trace contextRef="#ctx0" brushRef="#br2" timeOffset="131097.559">22960 1376 208 0,'-3'0'79'0,"6"18"-42"0,0-2-30 16,0-5 20-16,-3-3 4 16,-3 2 5-16,0 1-15 15,0 0-4-15,-3 2-11 16,-3-5-6-16,-3 2-3 0,6-2-23 16,-3-3-10-16,1-5-21 15,-4 0-9-15,-3 0-29 16</inkml:trace>
  <inkml:trace contextRef="#ctx0" brushRef="#br2" timeOffset="131549.0277">23094 1193 208 0,'-3'19'77'0,"3"-17"-42"0,0-2-21 0,0 0 22 0,0 0-7 16,0 0 0-16,6 0-10 15,0-7-4-15,0-7-8 16,3 1-5-16,0 0 1 0,-3 0 0 15,6-1 1-15,-6-4-5 16,-3 5 1-16,5-6 0 16,-2 6 0-16,0 5 0 15,-3-5 0-15,0 5 0 16,0 2 0-16,-3 6 0 16,0 8 0-16,6 6 6 15,-3 17 6-15,0 1 3 16,0 0 0-16,0 2-7 15,0-7-5-15,-3 4-5 16,6 1 1-16,0-3-8 0,-3-5-4 16,0-3-40-16,0-2-17 15,-3-6-57 1</inkml:trace>
  <inkml:trace contextRef="#ctx0" brushRef="#br2" timeOffset="131769.39">23091 1439 276 0,'-3'0'104'16,"6"0"-56"-16,3 0-41 0,-6 0 23 0,12 0-12 15,3 0 0-15,6 0-11 16,5 0-2-1,7-2-3-15,-3 2-21 0,-3 0-8 16,-3 0-43-16,2-3-20 0,-5 3-19 16</inkml:trace>
  <inkml:trace contextRef="#ctx0" brushRef="#br2" timeOffset="132012.7721">23478 1421 212 0,'0'8'82'0,"0"0"-44"0,0 5-22 0,0-2 22 16,-3-6-14-16,-6 3-1 16,0 0-11-16,0 2-3 15,-3-2-5-15,3-3-9 0,-3-2-5 16,1 2-23-16,-1-5-11 15,-3-5-24-15,9 2-7 16,0-7-6 0</inkml:trace>
  <inkml:trace contextRef="#ctx0" brushRef="#br2" timeOffset="132216.2815">23588 1114 268 0,'0'-5'101'0,"0"10"-54"0,6-5-31 0,-6 0 27 15</inkml:trace>
  <inkml:trace contextRef="#ctx0" brushRef="#br2" timeOffset="132516.4415">23594 1140 530 0,'0'27'32'0,"0"-9"-16"0,-6-2-9 15,6 3-1-15,0-6-3 0,0-5-2 16,0 2 0-16,0-2 1 16,6 3-3-16,0-8-2 15,3 2 2-15,3-5 0 16,-3 0 1-16,9 0 0 15,3 0 0-15,-1 5 0 16,1-2-3-16,0 7 2 16,-3-2 1-16,-6 0 2 15,0 3 5-15,-6-3 6 16,-3 5-3-16,-12 0 2 0,-6 1-7 16,-3-4-1-16,6-2-18 15,-6 0-7-15,-3-3-26 16,1 1-7-1,-1-4-12-15,3-2-4 0,-3-2-45 16,12-12-25 0,-3 1 71-16</inkml:trace>
  <inkml:trace contextRef="#ctx0" brushRef="#br2" timeOffset="132745.191">23546 1074 320 0,'0'0'121'0,"6"-5"-66"0,6 5-44 0,-3-5 28 16,6 2-17-16,3 0-2 16,3 1-12-16,12 2-5 15,-4 0-2-15,1 0-26 0,-3 0-8 16,-3 0-45-16,-3 5-17 15,-10 3-33 1</inkml:trace>
  <inkml:trace contextRef="#ctx0" brushRef="#br2" timeOffset="133001.3777">23892 1423 268 0,'-3'16'101'0,"3"-5"-54"0,-9 0-35 16,3-4 26-16,0 4-20 16,-3-3-5-16,0-3-10 15,-3 3-3-15,3-3 0 16,0-5-36-16,0 0-15 0,0 0-25 15,-5-5-8-15,2 0-8 16</inkml:trace>
  <inkml:trace contextRef="#ctx0" brushRef="#br2" timeOffset="133447.52">24023 1095 288 0,'3'0'110'0,"0"6"-60"0,0 2-39 0,0-8 28 15,-3 13-14-15,0-5-5 0,0 10-11 16,0 1-4-1,0-1-3-15,0-4-2 0,0-1 3 16,0 0-2-16,6-5-1 0,-3-3-2 16,3 3-1-16,-1 0-1 15,10 3 3-15,0-6 2 16,3 3 2-16,0 0-4 16,3 2-1-16,-6 4 7 15,3-6 4-15,-7 5 2 16,-2-5 1-16,-3 2 2 15,-3 4 4-15,-6-6-10 16,-6 2-2-16,-6-2-9 0,4-3-2 16,-7 3-25-16,-3-8-10 15,0 6-26 1,0-12-10-16,0 1-40 16,1-3-35-16,2-5 62 15</inkml:trace>
  <inkml:trace contextRef="#ctx0" brushRef="#br2" timeOffset="133690.7167">24044 1061 304 0,'3'-5'112'0,"5"5"-60"0,13 0-43 15,-12 0 27-15,9 0-18 16,0 0-2-16,6 0-12 16,3 0-5-16,-1 0 0 15,-2 0-33-15,-3 0-12 0,0 0-59 16,-6 0-62 0,0-6 53-16</inkml:trace>
  <inkml:trace contextRef="#ctx0" brushRef="#br2" timeOffset="133965.0413">24460 931 216 0,'0'0'82'0,"9"14"-44"0,0-6-22 0,-6-3 22 15,12 0 2-15,-3 11 5 16,0 8-9-16,0 10-4 15,3 11-18-15,-6-5 7 0,-7 5 2 16,-2-5-7-16,-5 4-2 16,-7-9-6-16,-3 2-3 15,-3-11-2-15,-9-4-3 16,3-4-28-16,-2 1-11 16,5-11-30-16,0 5-9 15,0-8-62 1</inkml:trace>
  <inkml:trace contextRef="#ctx0" brushRef="#br2" timeOffset="134612.0337">24832 1238 316 0,'-18'-5'118'0,"18"5"-64"0,18 0-32 15,-15 5 33-15,-6-5-20 0,3 0-5 16,-3 0-27-16,3 0-11 16,0 0 3-16,0 0-27 15,0 0-8-15,0 0-40 0,0 0-16 16,0 3-31-1</inkml:trace>
  <inkml:trace contextRef="#ctx0" brushRef="#br2" timeOffset="134858.4808">24770 1416 284 0,'0'5'107'0,"0"-5"-58"0,9 26-29 0,-6-20 32 0,-3 7-6 15,0 0 2-15,0 8-17 16,0-8-9-16,-9 11-13 16,0 11-11-16,-6-9-1 0,-6-5-43 15,-6 3-17-15,4-8-80 16,-4 0-60-1,-3-8 80-15</inkml:trace>
  <inkml:trace contextRef="#ctx0" brushRef="#br2" timeOffset="136336.1112">21383 1945 172 0,'-6'8'66'0,"6"2"-36"0,0 9-18 16,0-6 21-16,3 13-6 0,0-4-1 15,-1 1-10-15,1-1-5 16,0-1-6-16,0-3 3 0,-3-5 4 15,3 1-6-15,-3-4-1 16,0-2 3-16,0-2 3 16,0 1 2-16,0-7 3 15,0 0-7-15,0-5-1 16,0 0-2 0,0-3-1-16,0 0-1 0,0-5 2 15,0 0-5-15,0-11-1 16,0 3 0-16,3 2 0 15,3 3-3-15,0 0 0 16,6 3 2-16,3 2 0 16,0 6-2-16,0-3 2 0,-3 6-21 15,0 2-8-15,0 0-20 16,-1 2-7-16,1 1-7 16,-3 2-2-1</inkml:trace>
  <inkml:trace contextRef="#ctx0" brushRef="#br2" timeOffset="136662.1531">21564 2088 172 0,'0'8'66'0,"3"-6"-36"0,0 6-22 16,0-5 18-16,3 2-2 15,0 0 3-15,0 1-6 16,3 2-1-16,0-6-11 16,3 1-3-16,0-1-2 0,-1-2 0 0,1-2 0 15,-3-3 0-15,0 5 0 16,0-8-5-1,-3-6 1-15,-3 4-2 0,-3 2-2 16,-12-5-8 0,0-1 4-16,-3 9 1 15,0 5 2-15,1 3 4 16,-1 7 2-16,0-4 2 16,3 7 1-16,3-5 0 15,0 5 0-15,3 0 0 16,6 0 0-16,3 1 0 15,6-1-2-15,3-2-2 16,9-4-4-16,3-1-2 16,2-4-30-16,1-2-12 0,3-2-54 31</inkml:trace>
  <inkml:trace contextRef="#ctx0" brushRef="#br2" timeOffset="136916.6408">21856 2035 184 0,'-12'-22'71'0,"3"22"-38"0,-3 22-30 16,6-20 17-16,0 4 1 15,-3-1 4-15,0 8-11 16,0 0-5-16,3 1-6 16,0-4-3-16,3 6 3 0,3-3-4 15,3 0 0-15,6 1 1 16,3-4 2-16,3 1 1 0,6-1 3 15,3-4-12-15,0-6-5 16,-4-6-15-16,1-1-6 16,-3-4-19-1,0-2-7-15,-3-8-16 16</inkml:trace>
  <inkml:trace contextRef="#ctx0" brushRef="#br2" timeOffset="137128.8907">21990 1865 204 0,'-6'-13'77'0,"6"13"-42"0,0 3-32 0,0-3 15 16,0 5-5-16,3 6 2 0,0 2-2 15,0 8 0-15,3 11-7 16,0 0-4-16,-3 2-1 16,3-2-1-16,-3-1 2 0,-1-1-1 15,1-4-1 1,0-8-17-16,-3 1-9 0,0-6-48 15,-3 0-53 1,0-7 36-16</inkml:trace>
  <inkml:trace contextRef="#ctx0" brushRef="#br2" timeOffset="137359.4191">21877 1990 244 0,'0'-8'90'0,"14"8"-48"0,10-6-36 0,-15 1 22 16,6 3-8-1,6-1-2-15,3 0-13 0,3 3-5 16,5 0 0-16,1 0-1 0,0 0 3 16,0-5-32-16,-4 2-14 15,-2 1-40 1,0-1-48-16,3-5 38 15</inkml:trace>
  <inkml:trace contextRef="#ctx0" brushRef="#br2" timeOffset="137651.4314">22523 1757 180 0,'-12'0'68'0,"6"2"-36"0,3-2-37 16,-6 8 60 0,-3 0-16-16,-3 3-12 15,-6 5-6-15,-3 2-14 16,3 4-2-16,4 4 1 0,2 3 1 16,3-2 1-16,6 2-2 15,9 8-1-15,9-6-3 16,3-1 1-16,5-1-7 15,4-8 1-15,0-3-17 0,3-2-4 16,-3-5-19-16,3-6-8 16,-1-5-49-1</inkml:trace>
  <inkml:trace contextRef="#ctx0" brushRef="#br2" timeOffset="138060.8074">22612 1897 276 0,'-3'-5'104'0,"3"5"-56"0,6-8-52 15,0 8 21-15,0-5-11 16,3 5-1-16,3-6-2 15,-1 6 0-15,1 6-2 16,0-1-1-16,-3 3 1 0,-6 5-1 16,-6 6 0-16,-6-4-7 15,0 9 0-15,-3-5 5 16,1 7 3-16,2-13 1 16,-6 1 1-16,12-1 0 15,0 0 1-15,0-5 0 16,3 3 0-16,6-17 2 15,6-2-3-15,3 8 0 16,2-5-1-16,1 5-2 16,-3-8-21-16,0 8-9 15,3 0-34-15,-6 0-11 16,3 0-25 0</inkml:trace>
  <inkml:trace contextRef="#ctx0" brushRef="#br2" timeOffset="138270.6253">22847 2074 228 0,'0'24'88'0,"3"-13"-48"0,-6 2-25 0,-6-8 24 0,0 3-17 16,0 3-2-16,-3-6-12 15,0 3-5-15,0-3-2 16,1 3-12-16,-1-8-5 0,0 0-21 15,0 0-9-15,0-5-57 16,6 0-32 0,3 2 66-16</inkml:trace>
  <inkml:trace contextRef="#ctx0" brushRef="#br2" timeOffset="138734.2261">22987 1868 248 0,'0'-3'93'0,"3"3"-50"0,9 3-35 0,-3-3 21 15,-6 0-17-15,0 0-5 16,6 3-4-16,2-3-3 16,1 0 1-16,0 2-1 0,-3 4 0 15,0-1-3-15,-6 3 2 16,3 0 3-16,-6 5 1 16,-6 3 1-16,-3 0 0 0,-12 2 0 15,6 1 0-15,-2-6 0 16,-1 5 0-16,9-2 0 15,-3-2 0-15,6-4-2 16,3 1 1-16,3-1 0 16,6-4 1-16,6 2 0 15,0-3 0-15,9 0 0 16,-4-5 0-16,1 3-7 16,0-3-2-16,0 0-29 15,0 0-10-15,-3 0-38 16,0 0-12-16,-3 0 3 15</inkml:trace>
  <inkml:trace contextRef="#ctx0" brushRef="#br2" timeOffset="138960.9994">23285 2066 188 0,'14'14'71'0,"-11"-6"-38"0,0 2-19 0,-6-2 20 15,-3 5 0-15,-5-5 2 16,2 5-15-16,-6-2-5 16,0 0-10-16,-6-1-4 0,6-4 1 15,0 1-2-15,0-7 2 16,0 6-22-16,4-6-7 0,2-6-29 16,-3 6-10-16,12-10-34 15</inkml:trace>
  <inkml:trace contextRef="#ctx0" brushRef="#br2" timeOffset="139440.7122">23484 1852 284 0,'-6'5'107'0,"6"3"-58"0,-21-2-44 0,21 2 24 16,-3-3-7-16,-3-3-1 15,3 4-14-15,3-1-4 16,0 3-2-16,0-3-1 0,3-5 2 16,6 6-3-16,6-4 0 15,0 4 1-15,3-4 2 16,6 3-1-16,-4 1-1 16,1 2 1-16,-3 2-1 15,3 1 8-15,-6-1 5 0,-9 9 2 16,3-6 1-1,-12 8-4-15,-3-2 0 0,-6-6-9 16,-3 0-4-16,0-5-18 16,-15-2-5-16,7-1-30 15,-4-5-10-15,3-5-27 16,3-3-7-16</inkml:trace>
  <inkml:trace contextRef="#ctx0" brushRef="#br2" timeOffset="139627.9295">23478 1852 284 0,'39'0'107'0,"-33"0"-58"0,6-5-46 0,-4 5 23 16,4 0-17-16,3-5-2 15,0 7-16-15,3 1-7 16,0 2-62-16,0-5-79 15,14 5 29 1</inkml:trace>
  <inkml:trace contextRef="#ctx0" brushRef="#br2" timeOffset="139846.3319">23874 2093 220 0,'-3'13'82'0,"-6"-5"-44"0,9 11-25 0,-3-14 22 0,-3 3-7 15,-6-3 0-15,3 3-13 16,-3-3-6-16,-6-2-6 16,-2 2-31-16,8-5-11 0,0 0-45 15,0-5-56 1,-3 0 37-16</inkml:trace>
  <inkml:trace contextRef="#ctx0" brushRef="#br2" timeOffset="140263.2669">23963 1871 312 0,'9'0'115'0,"-6"0"-62"0,0 2-60 0,0 4 19 15,0-1 3-15,-3-3 5 16,0 4-6-16,0 2-3 16,0 2-6-16,0-4-4 0,0 2 0 15,0-3-1-15,6 3 0 16,0-6-3-16,3 4 0 15,0-1 4-15,12 3 1 0,-4 0-3 16,1 2 1-16,-3-2 0 16,6 8 0-16,-6 5 11 15,0-5 5-15,-6 0 5 16,-3 0 2-16,-6 3-4 16,-3-6-1-16,-3-3-8 15,-6 4-4-15,-3-6-14 16,-6-1-5-16,0-1-23 15,3-4-7-15,-2-2-30 16,-4-2-11-16,3-4-53 16</inkml:trace>
  <inkml:trace contextRef="#ctx0" brushRef="#br2" timeOffset="140478.9871">23993 1871 296 0,'3'-6'112'0,"6"6"-60"0,18-8-43 0,-15 8 25 15,5-2-15-15,4 2-1 16,0-3-12-16,3 3-4 16,0 0-2-16,-3 0-27 0,2 0-9 15,-5 0-50-15,-3 0-80 16</inkml:trace>
  <inkml:trace contextRef="#ctx0" brushRef="#br2" timeOffset="140743.8088">24410 1741 232 0,'9'3'88'0,"-9"-3"-48"0,12 10-38 16,-7-7 19-16,4 10 9 15,-3-2 8-15,3 10 4 16,0-5 4-16,3 13-25 16,-3-3-3-16,-9 14-1 0,6-8-7 0,-12 5-3 15,3-11-2-15,-9 3-1 16,-3-2-11-16,0-3-3 16,1-6-17-16,-7-5-8 15,6 1-21-15,-3-7-10 16,-6-1-19-16,6-1-10 15</inkml:trace>
  <inkml:trace contextRef="#ctx0" brushRef="#br2" timeOffset="140944.7877">24689 1918 344 0,'0'-5'129'0,"0"5"-70"16,0 0-78-16,0 0 16 0,0 3-25 15,0-3-8-15,0 8-64 16,0-8-27-16,3 5 32 16,-3 3 19-16</inkml:trace>
  <inkml:trace contextRef="#ctx0" brushRef="#br2" timeOffset="142608.5871">21350 2622 64 0,'-3'0'24'0,"6"5"-12"0,-3-2-32 0,0-3-4 16,3 5 7-16,0 1 7 15,-3-6 12-15,6 7 7 0,-3-7 35 16,0 0 18 0,-3 0 2-16,3 0 1 0,0 6-21 15,0 4-7-15,0 9-6 16,2-3-2-16,1 5-16 16,0-3 1-16,-3 4 0 0,0-1-1 15,0-3 0-15,-3-4-7 16,0-1-2-16,0-5 0 15,0 2 0-15,0-10 0 16,0 0 0-16,-3-5-2 16,0-3 1-16,0-5-2 15,3 0-1-15,0-1 1 16,3-7 1-16,3 0-3 16,0 5 0-16,3-2-1 15,6 4-2-15,0 6 3 0,0-2 0 16,0 5-13-1,0 2-5-15,-3 0-12 16,-1 3-6-16,1 0-5 0,0 0 1 16,-3 0-4-16,0 3 1 15,-3-3 22-15,-3 3 9 16,-3-3 25-16,3 8 34 16,0 2-2-1,0 1-9-15,0-3-4 16,3-3-7-16,3 3-1 15,3 0-8-15,0-3-2 16,3 0-5-16,-1-2-3 16,-2-3-2-16,0 0 0 15,0-3-2-15,0 3-1 0,-3-8 1 16,-3 3 1-16,0-5-6 16,-6-1 1-16,-3 6-6 15,0-3 1-15,-6 2 4 16,-3 6 2-1,0 0 2-15,-3 0 2 0,3 3-3 16,0 8 0-16,1-6 3 16,2 6 3-16,3-1-4 15,3-2-1-15,6 5 2 16,3 1 3-16,9-1-2 16,2-3-2-16,4-2-27 15,6-2-12-15,0-6-69 16,9 0-42-16,2-6 69 15</inkml:trace>
  <inkml:trace contextRef="#ctx0" brushRef="#br2" timeOffset="142836.27">21936 2675 180 0,'-30'-3'68'0,"15"19"-36"0,1-8-20 0,8-3 19 16,0 3-14-16,0 3-4 15,0 2-8-15,0 0-2 16,6 1-1-16,6-1-2 0,3 0 1 0,9 0-4 16,2-2 2-1,1-3 1-15,6-3 2 16,-9 3-10-16,6-13-4 0,3-3-23 16,2-3-10-16,-2-2-38 15</inkml:trace>
  <inkml:trace contextRef="#ctx0" brushRef="#br2" timeOffset="142918.3701">22174 2484 184 0,'-9'-29'68'0,"9"32"-36"0,-3 0-11 16,3-3 22-16</inkml:trace>
  <inkml:trace contextRef="#ctx0" brushRef="#br2" timeOffset="143044.9149">22162 2490 387 0,'0'34'28'0,"3"1"-16"0,0 4-8 16,-3 1-3-16,3 2-1 15,0-2 2-15,0 0-1 0,0-9-1 16,-3-4-2-16,0-9 1 16,0-2-34-16,0-5-15 15,0-3-58 1</inkml:trace>
  <inkml:trace contextRef="#ctx0" brushRef="#br2" timeOffset="143245.2923">22028 2675 256 0,'-3'0'96'15,"9"3"-52"-15,3-3-45 0,0 0 18 0,6-3-6 16,6 3 1 0,3-3-6-16,6-2-4 0,2 2-1 15,4 1-15-15,6 2-3 0,-4 0-35 16,-2-6-16-16,0 4-31 15</inkml:trace>
  <inkml:trace contextRef="#ctx0" brushRef="#br2" timeOffset="143569.472">22683 2400 188 0,'-6'0'71'0,"0"0"-38"0,-3 5-23 0,3 3 20 16,-2-3-5-16,-7 6 3 15,-3 13-7-15,0-3-3 16,-3 11-10-16,6 5 1 0,0-3 2 15,3-2-4-15,4 2-2 16,5 1-2-16,6-6 0 16,14 0-2-16,1-5-1 15,3-3-21-15,3-5-9 16,-3-3-27-16,5-5-11 16,-2-6-30-16</inkml:trace>
  <inkml:trace contextRef="#ctx0" brushRef="#br2" timeOffset="144260.6893">22743 2572 160 0,'-3'2'63'0,"0"-4"-34"0,0 2-16 0,3 0 17 0,0 0-4 16,0 0-1-16,0-3-9 15,0 3-3-15,3-3-7 16,3 1-6-16,0-9-1 15,3 1 3-15,3 4 1 0,-3-2 1 16,8 3 0-16,-5 8 0 16,0 2 0-16,-3 0 4 15,-3 3 5-15,-6 3-1 16,-6 2 3-16,3 0-4 16,-3 1-1-16,0-6-6 15,0-1-3-15,3-1-5 16,-3-1 0-16,18 0-7 15,-3 3 6 1,0-2 2-16,6 7 0 0,-3-5 2 16,-3 5 5-16,-3-2 2 15,-3-4 6-15,-6 1 3 16,0 0-4-16,-6 3-1 16,-3-6-4-16,0 3 1 15,0-5-13-15,3-1-5 16,0-4-24-16,3 4-10 15,0-4-27-15,3 2-12 16,9-3-10 0</inkml:trace>
  <inkml:trace contextRef="#ctx0" brushRef="#br2" timeOffset="144475.4523">22975 2749 228 0,'0'11'85'0,"3"-6"-46"0,-6 5-24 16,3-4 24-16,-3 4-15 15,-3-4-3-15,0 2-12 16,-3 0-4-16,6-1-3 16,-6-1-24-16,0-1-9 0,0-5-34 15,0 0-11-15,4-5-20 16</inkml:trace>
  <inkml:trace contextRef="#ctx0" brushRef="#br2" timeOffset="145111.9057">23026 2585 148 0,'-6'-5'55'0,"-12"2"-30"0,15-5-12 16,3 8 19-16,0-3-5 15,3 3-1-15,6-2-12 16,-3 2-6-16,6-5-5 15,-1 5-5-15,1-3 1 0,0 3 5 16,0 0 2-16,-6 3 2 0,6 2 0 16,-3 0 2-16,-3 0 4 15,-3 3 1-15,-3 0 0 16,0 0-3-16,0 3-2 16,0-9-9-16,0 4-2 15,3-1 2-15,3 0 1 16,-3-2-5-16,6 2 0 15,3 3 1-15,-3 5 1 16,-1 3 3-16,-2-2 1 16,-3-1 10-16,-3-3 3 15,-3 1-3-15,-3-3-3 16,-2 0-5-16,2-3-4 16,-3 0-9-16,0-2-5 15,0 0-18-15,3-3-5 0,0 0-12 16,0 0-5-16,6 0-48 15</inkml:trace>
  <inkml:trace contextRef="#ctx0" brushRef="#br2" timeOffset="145372.0251">23344 2760 208 0,'0'8'79'0,"0"-3"-42"0,0 3-19 0,0-3 23 16,-3 3-10-16,-3-3-1 16,3 3-15-16,-9 3-4 15,3-9-7-15,-6 4-9 0,4-1-2 16,-1-5-35-16,0 0-12 15,0-5-60 1</inkml:trace>
  <inkml:trace contextRef="#ctx0" brushRef="#br2" timeOffset="145817.6029">23436 2545 260 0,'6'6'96'0,"-3"-4"-52"16,0 4-27-16,6 1 25 0,-9 1-13 15,0 3-5-15,0 0-7 16,0 2-1-16,0-5-9 15,0 0-4-15,0 2-2 0,6-7-4 16,0 0 2 0,0-1 1-16,3 3 0 0,0-5 2 15,3 0-3-15,6 0-2 16,-3 0 2-16,2 3 2 16,1 2-2-16,-3 1 0 15,3 4 1-15,-6-2 0 16,-3 5 4-16,-6-5 2 15,-3 0 9-15,-6 3 2 16,-3-3-8-16,-3 0-5 16,-3 2-19-16,-6-7-5 15,-3 0-14-15,1-1-4 16,-1-2-26-16,3 0-10 16,3-2-44-1</inkml:trace>
  <inkml:trace contextRef="#ctx0" brushRef="#br2" timeOffset="146032.7627">23386 2559 288 0,'-3'-6'110'0,"6"6"-60"0,6 0-43 15,-3-2 23-15,0 2-10 16,11-8-1-16,4 2-9 15,3 1-4-15,0 0-3 16,3 2-16-16,-4-10-6 0,1 13-52 16,-3-5-21-16,-6 15-28 15</inkml:trace>
  <inkml:trace contextRef="#ctx0" brushRef="#br2" timeOffset="146285.6587">23820 2749 252 0,'-9'13'93'0,"6"-5"-50"0,-3 0-35 0,3-3 24 0,-8 3-18 15,-1-5-2-15,-3 2-26 16,0 1-10-16,0-4-59 16,-6-2-26-16,9 0 19 15,-6-2 10-15</inkml:trace>
  <inkml:trace contextRef="#ctx0" brushRef="#br2" timeOffset="146691.71">23904 2543 280 0,'0'0'104'0,"0"-3"-56"0,6 22-56 0,-3-12 16 16,-3 4 9-16,0 2 11 15,0-2-10-15,0-1-2 16,0 1-10-16,-3-3-4 16,3-3 1-16,0 1-2 0,3 1-1 15,11-7-2-15,-2 3-1 16,0 0-3-16,0-3 1 16,9 2 1-16,0-2 2 15,0 6 1-15,0-1 3 16,-4 6 3-16,-2-3 2 15,-9 2 8-15,3 1 4 0,-12 2-3 16,-3-5 1-16,-6 0-15 16,-6 2-3-16,7-4-24 15,-10 2-12-15,-6-8-42 16,0 0-17-16,3-8-25 16</inkml:trace>
  <inkml:trace contextRef="#ctx0" brushRef="#br2" timeOffset="146860.1559">23889 2577 260 0,'9'-3'99'0,"12"9"-54"0,5-9-42 0,-17 3 21 16,9 0-14-16,-6-3-1 15,3 3-5-15,-3 0-1 16,3 0-1-16,6-2-41 0,-4-1-16 15</inkml:trace>
  <inkml:trace contextRef="#ctx0" brushRef="#br2" timeOffset="147143.648">24267 2387 192 0,'12'7'74'0,"-3"7"-40"0,11 4-9 0,-14-12 27 16,6 15-4-16,-3-3-1 0,6 9-11 15,-6-1-3-15,0 1-18 16,-9-4 0-16,0 7 1 0,-3-7-4 16,-6 4-2-16,0-1-12 15,-9-5-6-15,-3 6-12 16,1-6-2-16,-1-5-22 15,0-3-9-15,0-5-14 16,0 0-4-16,3-5-36 16</inkml:trace>
  <inkml:trace contextRef="#ctx0" brushRef="#br2" timeOffset="147412.3885">24606 2614 316 0,'3'0'121'0,"-3"0"-66"0,3 3-49 0,-3-3 28 16,0 0-22-16,0 0-4 16,0 5-23-16,0-5-8 0,0 0 12 15,0 3-63-15,-3 2-27 0</inkml:trace>
  <inkml:trace contextRef="#ctx0" brushRef="#br2" timeOffset="147619.616">24588 2844 316 0,'0'16'118'0,"0"-16"-64"0,3 24-37 0,-3-19 33 16,0 11-15-16,0-3 0 15,-9 3-22-15,6 0-8 16,-9 0-4-16,1-3-50 15,-13 3-19-15,-12 5-96 16</inkml:trace>
  <inkml:trace contextRef="#ctx0" brushRef="#br2" timeOffset="153590.2568">24689 2101 176 0,'3'-5'68'0,"-3"5"-36"0,0-3-13 0,0 3 21 16,0 0-5-16,0 0 0 15,0 0-12-15,0 3-3 16,0-1-12-16,0 6-1 0,0 5 0 16,0 1-1-16,-3-1 1 15,-2 3 0-15,5 2 3 16,-6 1-1-16,0 2 0 15,-3-5-1-15,6-3 0 16,-3-2-4-16,0-1-3 16,0-2 2-16,-3-3 0 15,6 1-4-15,-6-6-1 0,6 2-24 16,-6 1-7 0,3 0-30-16,0 2-11 0,0-5-39 15</inkml:trace>
  <inkml:trace contextRef="#ctx0" brushRef="#br2" timeOffset="155843.646">22918 3191 244 0,'0'0'90'0,"3"0"-48"0,-3 0-27 15,0 0 24-15,0 0-12 16,-3 5-1-16,-3-5-6 16,1 0-3-16,-1 0-9 15,-3 0 4-15,3-5 1 0,0 2-4 16,0 1-1-16,3-1-4 16,3-2-1-16,0-1-3 15,6 4-5 1,-3-1 0-16,9 3 1 15,-3 0 2-15,-1 3-1 16,-2-1 1-16,0 1 6 0,-6-3 5 16,0 3 1-1,-3-1 2-15,-3 1-6 0,-5-3-2 16,5 0 0-16,-9 0 0 16,6-3-5-1,0 1 1-15,3-1 0 0,0-2-3 16,6-1 0-1,6 4-1-15,-3-1 3 16,-3 3 0-16,0 0 1 16,0 0 0-16,0 0 0 15,3 3-3-15,-3-3 2 16,3 2-19-16,-3-2-84 16,9 11-87 15</inkml:trace>
  <inkml:trace contextRef="#ctx0" brushRef="#br2" timeOffset="156524.91">22850 3466 140 0,'0'0'55'0,"0"0"-30"0,0 3-14 0,0-3 15 15,0 0-1-15,0 5 2 16,0-5-4-16,0 0 0 16,0 0-12-16,0 0 9 0,0 0 3 0,0 0 0 15,0 0-2-15,0 3-5 16,-3-3 0-16,0 0-7 15,0 2-1-15,0-2-4 16,0 0-1-16,3 0-3 16,0 0-1-16,0 0-1 15,6 3 0 1,-3 2 4-16,-3-5 3 16,3 3 2-16,-3-3 1 15,0 5 0-15,-3 3-2 16,0-8 1-16,0 0-4 15,0 0 0-15,-3 0-1 16,3 0 1-16,0 0-4 0,3-5 0 16,0 2-1-16,3 1 0 15,0-1 0 1,6 0 0-16,-3 1 2 0,-6 2 2 16,0 0-3-16,0 0 0 15,0 0 1-15,0 0 0 16,3 0-16-16,-3 0-6 15,0 0-36-15,3 0-14 16,9 2-51 0</inkml:trace>
  <inkml:trace contextRef="#ctx0" brushRef="#br2" timeOffset="157148.8115">22850 3733 172 0,'0'0'66'0,"0"3"-36"0,0 0-11 0,0-3 21 15,0 2 2-15,0 4 2 16,0-4-13-16,0-2-4 16,-3 5-5-16,-3 1 1 15,0-4-2-15,0 1 2 16,0 0-9-16,0-3-3 16,0 0-4-16,0 0-2 0,0 0-6 15,6-3-1-15,0 0-4 16,0 1 1-1,0-1 1-15,9 3 2 16,-3 0 1-16,3 3 1 16,-3-1-3-16,0 1 0 0,0 0 2 15,-3 2 2-15,-3-5 4 16,-3 3 4-16,0-1-6 16,0-2-2-16,-3 0 1 15,3 0 1-15,0-2-4 16,0-1 1-16,0 0-7 15,0 1 0-15,0-4-30 16,0 1-11-16,0 2-101 16</inkml:trace>
  <inkml:trace contextRef="#ctx0" brushRef="#br2" timeOffset="158506.2901">21508 4090 176 0,'0'0'66'0,"2"3"-36"0,-2 2-26 16,0 1 15-16,0 4 2 16,0 4 4-16,3 1-2 0,-3 4 0 15,3-3-12 1,-3 0 0-16,0-3 0 0,0 3-2 16,0-8 2-16,0 2-2 0,0-4 2 15,0-4 0-15,0-2 3 16,-3-2-3-16,0-1 1 15,1-5-5-15,2-3 1 16,0-2-7-16,0-3-1 16,0 0 2-16,5 1 3 15,1-1-4-15,3 2-1 16,0 4-2-16,0-1 0 16,0 6 0-16,3 0 0 15,0 2-9-15,0 3-3 16,3 3-33-16,3 2-14 15,-1 0-39-15,1-2-41 16,-3 2 53 0</inkml:trace>
  <inkml:trace contextRef="#ctx0" brushRef="#br2" timeOffset="158850.7594">21737 4143 208 0,'0'3'79'0,"6"0"-42"0,3 5-34 16,-3-3 15-16,2 0-5 15,1 0 2-15,3-2-4 16,-3 0-1-16,6-3-6 16,-3 0-1-16,0-3 3 0,0-2-1 15,-3 0 2-15,0-1-6 16,-3-2-3-16,-3 0 5 16,-3 0 3-16,-3 1-6 15,-3-1 1-15,-3 2-3 16,-6 1 0-16,0 2 2 0,-3 3 2 15,0 6-6-15,0 2 1 16,4 2 3-16,2 1 4 16,3 2-3-16,3 3-3 15,6-3-2-15,3 0 3 16,6 1 0-16,6 1 3 16,5-1-6-16,4-4-1 15,9-2-34-15,0-3-11 16,-4-10-52-1</inkml:trace>
  <inkml:trace contextRef="#ctx0" brushRef="#br2" timeOffset="159299.687">22061 4135 168 0,'-12'-7'66'0,"3"7"-36"0,0 0-18 16,6 2 19-16,-6 1-5 15,1 2 2-15,-1 3-7 16,0 3-3-16,0-1-10 15,3 3-5-15,3 1-2 0,3 4-1 16,6-2 2-16,3 5 1 16,6-5 1-16,2-3-2 15,7-2 1-15,3-3-18 16,0-11-6-16,-3-7-15 16,-1-4-2-16,-2-1-7 15,-3-4-1-15,-3 0 5 16,-3-2-6-1,-3 0 17-15,-3 0 16 16,0-8 9-16,-3 2 29 0,-3 1 13 16,-3 2 8-16,0 0 3 15,0 8 0-15,0 3 0 16,0 5-22-16,0 3-8 16,3 16-9-16,0 4-4 15,3 9 4-15,0 11 2 16,0-1-4-16,0 0 1 15,3 9-3-15,0-4 0 16,0-7-3-16,0-5 1 0,0-6-22 16,-3-5-7-16,0-3-40 15,-3-5-15-15,0-8-9 16</inkml:trace>
  <inkml:trace contextRef="#ctx0" brushRef="#br2" timeOffset="159497.2993">22127 4090 260 0,'-3'-2'96'0,"15"4"-52"0,-3-2-49 16,-4 0 17-16,7 0 4 0,6 0 5 16,6 0-11-16,3 0-6 15,6 0-2 1,2 0-16-16,1 3-5 0,-3 0-89 15,-3 2-54-15,-7-2 69 16</inkml:trace>
  <inkml:trace contextRef="#ctx0" brushRef="#br2" timeOffset="160685.3666">22648 3913 152 0,'-12'-5'57'0,"3"8"-30"0,3-1-16 16,-3 1 15-16,-6 2-1 15,0 3 2-15,0 0-6 0,0 5-1 16,-3 8-11-1,4 3-1-15,2 5-1 0,3 6-1 16,6-1-1-16,3 6-3 0,6-1-2 16,9-1-4-16,5-1 0 15,4-8-29 1,3-6-13-16,0-1-53 16</inkml:trace>
  <inkml:trace contextRef="#ctx0" brushRef="#br2" timeOffset="161637.2361">22874 4035 96 0,'-3'-3'35'0,"0"-5"-18"0,3 0-9 0,0 6 11 0,0-1 2 16,0 0 2-16,-3 3-1 15,0-2-2-15,-3-1 3 16,-3 1 0-16,0 2-12 16,0 0 7-16,-3 2 2 0,0 6-4 15,-3 3-1-15,1-1-9 16,2 1-2-16,-3 2 0 16,9-2 2-16,0-1-5 15,3 3-3-15,3-2 5 16,3 0 3-16,3-1-1 15,0-2 0-15,6 0-3 16,-3-3 1-16,0-5-2 16,2 0 2-16,-2-5-4 15,3 0 0-15,-3-3-1 0,0 0-2 16,-3 0 0-16,0 0 3 16,-3 0 0-16,-6 0 1 15,0 0-3-15,0 3 2 16,-3 5-4-1,6-5 1-15,0 5 4 0,0 0 4 16,0 2-6-16,0 4 0 16,0 4 4-16,6 3 6 15,-6 6 5-15,3 2 2 16,0 3-2-16,0 0 0 16,0-3-7-16,-3 3-2 15,3-3-2-15,-3-3-2 0,6-4-6 16,-3-4-1-16,3 1-37 15,-3-3-15-15,0 0-58 16</inkml:trace>
  <inkml:trace contextRef="#ctx0" brushRef="#br2" timeOffset="162246.3479">22981 4334 200 0,'0'5'74'0,"0"-5"-40"0,0 8-27 0,0-8 29 15,0 8-10 1,0 0-11-16,-3-3-7 16,0 3-5-16,-3-2-3 0,0-1 3 15,0 0-18-15,0-2-6 16,6-3-28-16,-3 0-9 15</inkml:trace>
  <inkml:trace contextRef="#ctx0" brushRef="#br2" timeOffset="162932.7561">23276 4056 164 0,'0'-16'63'0,"0"3"-34"0,0 5-16 16,0 5 19-16,0 1-3 0,0-1 14 16,-6-2-9-1,0 2-18-15,-3 1-4 0,0 2-2 16,-3 0-6-16,-3 7 0 15,0 4-2-15,0 0 1 16,0 2-7-16,3 3 1 16,1-3 1-16,2-2 3 15,6-1-2-15,3 1-2 16,3-3 2-16,3-3 0 16,0-2-2-16,5-3 0 15,1-3-9-15,-6 0-3 0,6-2-5 16,-3 0-1-16,-3-6 10 15,0 3 5 1,0 0 3-16,-3 0-1 0,-3 3 5 16,6 0 1-16,-3 2-3 15,-3 0 1-15,0 11 2 16,6 3 3 0,-3 5 4-16,0 2 5 15,0 6 1-15,0 3 9 16,0 10 5-16,-3-6 0 15,6-1 0-15,-6-4-16 16,0-5-6-16,3-5-4 16,0-3 0-16,0-2-22 15,-3-6-7-15,0 0-38 0,0-5-16 16,6-2-35 0</inkml:trace>
  <inkml:trace contextRef="#ctx0" brushRef="#br2" timeOffset="163192.4497">23424 4350 184 0,'3'8'68'0,"-6"2"-36"0,3 1-20 0,0-3 19 0,0 0-1 15,-3 0 4-15,-3 0-14 16,-2 2-6-16,2 3-9 16,-3-2-4-16,0-3 0 0,0-5-21 15,0-3-9-15,0 0-32 16,0-3-11-16,3 0-15 16</inkml:trace>
  <inkml:trace contextRef="#ctx0" brushRef="#br2" timeOffset="163683.152">23579 4069 236 0,'0'3'90'0,"0"0"-48"0,0 2-31 0,0 0 21 16,0 3-8-16,-3 3 0 16,0-1-11-16,0 1-3 15,3-1-6-15,-3-2-3 0,3 0 2 16,0-2-2-16,0-1 2 15,0-2-4-15,0-3 0 16,0 0 1-16,6 0 2 0,6 0-6 16,3 0-1-16,3 0-1 15,0 2 4-15,0 3 1 16,2 3 1-16,4 3-3 16,-6 0 2-16,-3 4 7 15,-6 1 4 1,3 3 8-16,-12-1 3 0,-3-2-4 15,-6 0 0-15,0 0-10 16,0-3-2-16,-6-2-10 16,-3-3-4-16,0-3-24 15,1-2-11-15,-7-3-30 16,9 0-13-16,-12-3-25 16</inkml:trace>
  <inkml:trace contextRef="#ctx0" brushRef="#br2" timeOffset="163909.9779">23502 4090 272 0,'15'-5'101'0,"-9"0"-54"0,6 0-35 0,-4-1 26 0,4 1-20 16,6 0-5-16,3-1-8 15,3 4-4-15,-3-1 0 16,9-5-15-16,-10 8-3 0,1 0-57 16,0 11-26-16</inkml:trace>
  <inkml:trace contextRef="#ctx0" brushRef="#br2" timeOffset="164226.1268">23904 4371 192 0,'0'8'71'0,"-3"-3"-38"0,3 6-19 0,0-6 22 16,-3 3 4-16,-3 0 5 15,-3 0-13-15,3 5-5 16,-9-2-15-16,6-3-8 0,3 0 0 16,-9-3-12-16,9 0-4 15,-3-2-38-15,3-1-15 16</inkml:trace>
  <inkml:trace contextRef="#ctx0" brushRef="#br2" timeOffset="164705.6501">24005 4040 244 0,'0'-2'93'0,"0"2"-50"0,6 2-50 16,-6 9 42-16,0-1-4 15,0 1-4-15,0 0-4 16,0-1-13-16,0 1-4 0,0-1 0 15,0-2-3-15,0-2 0 16,0-1-1-16,3 0 1 16,3-2-4-16,3-3-2 15,3 0 2-15,2 0 2 16,4 2-2-16,0 1-2 16,-3 2-1-16,3 1 3 15,-6 2 4-15,3 2 3 16,-9 1 6-16,3-1 3 15,-9 1 3-15,0 5 1 16,-9 0-8-16,3 2-4 16,-9 1-7-16,0-6-2 15,-6-3-21-15,0 1-10 0,3-6-27 16,-2-2-12-16,2 0-28 16,-6-6-43-1,3 3 46-15</inkml:trace>
  <inkml:trace contextRef="#ctx0" brushRef="#br2" timeOffset="164905.9336">23945 4077 252 0,'0'-5'93'0,"18"-6"-50"0,-3 3-37 0,-9 6 22 16,9-9-13-16,0 6-1 15,6 0-10-15,-1-1-3 16,1 4-1-16,-3-1-36 0,3 0-15 16,0 3-65-1</inkml:trace>
  <inkml:trace contextRef="#ctx0" brushRef="#br2" timeOffset="165214.3455">24314 3892 228 0,'0'0'88'0,"9"5"-48"0,3 6-36 0,0-3 19 0,0 5 0 15,3 3 3-15,0 10 4 16,3 4 1-16,-6 1-16 15,0 6 2-15,-7-2 3 0,-5-4-7 16,-5 12 0-16,-7-9-5 16,-6-2 0-16,-3-6-7 15,0-2-1-15,-3-5-18 16,-3-6-5-16,4-2-22 16,-4-1-7-16,3-2-32 0,3-3-13 15,0 3-2 1</inkml:trace>
  <inkml:trace contextRef="#ctx0" brushRef="#br2" timeOffset="165655.8199">24642 4117 244 0,'0'3'93'0,"0"-3"-50"0,0 2-50 0,-3 1 69 16,-3 0-22-16,0-3-14 15,-3 0-10-15,0 0-11 16,0 0-2-16,0 0 1 0,0 0-5 16,9 0 1-16,-3 0 0 15,3 0 0-15,0-3-3 16,3 0 2-16,3 3 1 16,-3 0 0-16,3 0 2 15,-3 0 1-15,0 0 1 16,-3 0 0-16,0 0-5 0,0 0 1 15,0-2-38-15,0 2-14 16,0 0-84 0</inkml:trace>
  <inkml:trace contextRef="#ctx0" brushRef="#br2" timeOffset="166010.6864">24570 4337 244 0,'6'0'90'0,"0"7"-48"0,-6 1-25 16,6-2 25-16,-3 4-7 16,-3 4 0-16,0-4-12 15,-3 3-1-15,-6 3-13 16,-3-3-1-16,-2 3-1 0,-1 0-17 0,-3-3-7 15,6 1-52 1,-9-4-22-16,-6 3-39 16</inkml:trace>
  <inkml:trace contextRef="#ctx0" brushRef="#br2" timeOffset="171131.5627">3011 5247 156 0,'0'-6'60'0,"0"6"-32"0,0 0-13 16,6 0 18-16,-6 0-5 15,0 0 0-15,6 0-9 16,-6 0-1-1,0 0-9-15,0 0-3 0,0 0-6 16,0-2 0-16,0 2 0 16,0-3 2-16,0 0-1 15,0 1-1-15,0 2 5 16,-6 0 4-16,6 0 1 16,0 0 13-1,0 0-1-15,6 5-5 16,-6 3-1-16,0 3-3 0,0 2 0 15,0 3 4-15,0 8 1 16,0-3-5 0,0 0-3-16,3 0-3 0,-3 0 0 15,3 0-2-15,0 1 0 16,0-7-3-16,0-1-2 16,-3-4 3-16,0-2 0 15,0-3-15-15,0 1-4 16,0-6-16-16,0 0-8 15,0-3-27-15,0-2-12 16,3 0-44 0</inkml:trace>
  <inkml:trace contextRef="#ctx0" brushRef="#br2" timeOffset="171582.5264">3068 5064 220 0,'-3'-3'85'0,"6"6"-46"0,-3-3-30 0,0 0 19 16,0 0 3-16,0 0 6 15,-3 3-7-15,0-1-3 16,0-2-15-16,-3 0-5 0,0 0-1 16,-3 0-1-16,3 0 2 15,0 0-2-15,3 0 2 16,-3 0-4-16,3-2-2 16,3-1 0-16,3 0-1 15,3 3-3-15,-3 0 0 16,3 0 2-16,0 0 0 15,0 3 3-15,-6-3 1 16,0 0 1-16,0 0 0 16,0 0-2-16,0 0 1 0,0 0-4 15,0 0-2-15,0 0-38 16,3 3-17-16,3 2-48 16,3 3-58-1,3-3 50-15</inkml:trace>
  <inkml:trace contextRef="#ctx0" brushRef="#br2" timeOffset="172258.6934">3163 5255 176 0,'0'0'68'0,"3"0"-36"0,0 2-29 0,-3-2 15 16,0 0 13-16,6 6 7 15,-6 2-8-15,6 2-3 16,0 3-16-16,-3 3 4 0,0 3 3 16,0-3-2-16,0-1 1 15,-3 1-5-15,0 0-2 16,0-3-6-16,0 1-1 15,0-1 1-15,0-5 0 16,0-3-2-16,0 0 1 16,0-2-2-16,0-3-1 0,0 0 1 15,0 0 1 1,0 0 1-16,0 0 3 0,0-3-3 16,0 1 0-16,0-4-1 15,3 1-2-15,0 0 1 16,0 0-1-16,3-9 2 15,0 1 1-15,-1 0-6 16,4 0-2-16,6 2 2 16,0-2 3-16,0 0 1 15,0-1 2-15,0 4-2 16,0-1-1-16,0 6 1 16,-1 0 1-16,1 2-1 15,0 3 2-15,0 5 0 16,0 1 1-16,-3 2 2 15,0 5 1-15,-3 3 3 16,0 0 1-16,-3-1-3 0,0 1 0 16,-3 0-5-16,0 0 0 15,0 3-1-15,-1-6-2 16,1-3-4-16,0-2 0 16,-3 0-9-16,3-2-4 15,-3-4-9-15,0-2-1 16,0 0-8-16,3 0-1 15,0-2-31-15,-6-6-14 16,6 2-30 0</inkml:trace>
  <inkml:trace contextRef="#ctx0" brushRef="#br2" timeOffset="172573.1508">3630 4995 220 0,'0'-8'85'0,"3"8"-46"0,0 0-35 15,-3 0 21-15,0 0-1 16,3 6 5-16,0 4 0 16,6 9 2-16,-9 7-17 15,3 14 1-15,0 2-1 0,-3 1 1 16,0-1 4-16,3-2-11 0,0-3-2 15,0-3-2-15,0-2 0 16,-3-6-2-16,0-2-2 16,0-3-15-16,0-8-7 15,-3-2-22 1,0-3-8-16,0-3-23 0,-3-5-8 16,3 0-19-1</inkml:trace>
  <inkml:trace contextRef="#ctx0" brushRef="#br2" timeOffset="172818.5469">3517 5220 296 0,'0'-2'110'0,"0"2"-60"0,6-16-43 15,-3 13 26-15,6 0-6 16,6 3 2-16,0-2-12 15,9-1-3-15,-1 0-8 16,7 1-4-16,-3-1-1 0,0 1-8 16,-3-1-3-16,-1 3-25 15,-5-3-12-15,0 1-73 16,0-1-59 0,-3 0 66-16</inkml:trace>
  <inkml:trace contextRef="#ctx0" brushRef="#br2" timeOffset="173263.3284">4416 5120 212 0,'0'0'82'0,"0"2"-44"16,0 1-18-16,0 0 24 0,-3 7-5 16,0 9 2-16,-3 2-6 15,-3 3 1-15,-6 2-20 16,-2 3-3-16,-1-2 1 0,0-1-6 16,0-2-2-16,3 0-3 15,0-3-3-15,0-2-13 16,3-4-4-16,-2 1-24 15,5-5-9-15,3-6-34 16,-3 0-11-16,9-5-14 16</inkml:trace>
  <inkml:trace contextRef="#ctx0" brushRef="#br2" timeOffset="173521.4667">4184 5175 220 0,'-12'3'85'0,"24"-6"-46"0,-3 6-46 0,-3 5 16 16,0 0 16-16,0 2 11 15,3 6 8-15,6 5 3 16,-1 1-25-16,4-1 3 0,3 3 2 16,0-1-9-16,0-1-2 0,0-1-7 15,-1 0-4-15,1-3-2 16,-3 4-3-1,-3-7-21-15,-3-1-11 0,-3-6-37 16,0 0-16-16,3-3-52 16</inkml:trace>
  <inkml:trace contextRef="#ctx0" brushRef="#br2" timeOffset="174006.6946">4764 5226 324 0,'-6'0'123'0,"6"0"-66"0,3 0-53 0,-3 0 24 0,3 2-5 16,3 1 3-16,0-3-8 15,9 2 0 1,0 1-11-16,6-3-4 0,3 0 0 0,5 0-2 16,4 0 2-16,-3 0-2 15,-3 0-1-15,0-3-2 16,-4 1 1-16,-2-1-15 16,-3 3-6-16,-3-2-7 15,-3-1-2-15,-6 0-16 16,0 3-8-16,-12 3-80 15</inkml:trace>
  <inkml:trace contextRef="#ctx0" brushRef="#br2" timeOffset="174261.5381">4755 5350 252 0,'-11'5'96'0,"11"-5"-52"0,0-2-36 0,0 2 21 15,5 5-2-15,4 0 3 16,3-2-1-16,6-1 2 16,0-2-17-16,6 0 1 0,9 0 1 15,2-2-2-15,1-1 0 16,-3 0-6-16,0 3-3 16,-1 0 0-16,-5 0-1 15,-3-2-18-15,-6-1-7 16,-3 1-59-16,-4-1-40 15,7-5-63 1</inkml:trace>
  <inkml:trace contextRef="#ctx0" brushRef="#br2" timeOffset="174912.9174">5461 5099 212 0,'0'2'82'0,"0"1"-44"0,3-3-27 0,-3 0 23 16,0 0 2-16,0 0 3 15,3 0-10-15,0 0-5 16,3-3-14-16,0-2-6 0,0-3-1 0,0-3 0 15,3-2 3 1,-1 0-5-16,7-3-1 16,-3 0 0-16,0 0 0 0,0 0 0 15,-3 6 0-15,0-1 0 16,-3 1 2-16,0 4-1 16,0 4 2-16,0 4 18 15,0 4-3 1,0 4 0-16,-3 6 4 15,3 5 2-15,-3 6 1 16,0 2 0-16,-3 8-12 16,0-3-3-16,0 1-4 15,0-4-1-15,0-1-6 0,0-4 1 16,3-2 0 0,-3-3 2-16,0-3-1 0,0-4 2 15,0-4-9-15,0-2-3 16,2 0-9-16,-2-3-3 15,3-2-5-15,-3 2-1 16,0-5-10-16,0 0-3 16,0 0-23-16,0-2-107 31</inkml:trace>
  <inkml:trace contextRef="#ctx0" brushRef="#br2" timeOffset="175228.5202">5514 5411 280 0,'-14'2'104'0,"17"-2"-56"0,0 0-34 15,-3 0 28-15,0 0-12 16,0 0-2-16,2 3-12 16,4-3-3-16,3 0-7 15,3 0 3-15,0 0 3 0,6 0 0 16,0 0 1-16,0 0-5 15,6 0 0-15,-1 0-5 16,1 0-2-16,-6 0 2 16,3 0 0-16,-3 0-4 15,-3 0 1-15,-3 0 0 16,-4 0 2-16,1 0-10 16,-3 0-4-16,-3 0-21 0,-3 0-6 15,3 0-24-15,0 0-10 16</inkml:trace>
  <inkml:trace contextRef="#ctx0" brushRef="#br2" timeOffset="175531.7715">6032 5136 292 0,'3'0'110'0,"-3"13"-60"0,0-5-23 16,0-8 58 0,-3 5-18-16,-3-8-19 15,-3 1-10-15,1-1-23 16,-1 0-9-16,3 1-2 0,0-1-16 15,0 1-7-15,0 2-19 16,0-3-8-16,3 3-29 16,6 16-120-1</inkml:trace>
  <inkml:trace contextRef="#ctx0" brushRef="#br2" timeOffset="175843.6324">6000 5337 260 0,'-15'10'96'0,"15"1"-52"0,6-1-40 0,-3-2 21 0,3 0 12 16,0 3 10-16,-6 5 1 16,0 8 3-16,-6-3-28 15,0 3 0-15,-6-3 1 16,-3 3-13-16,-9-3-4 0,6-3-17 16,-12 6-9-16,-2-3-65 15,-4-2-30-15,3-9-47 16</inkml:trace>
  <inkml:trace contextRef="#ctx0" brushRef="#br2" timeOffset="177714.6884">8164 6660 248 0,'-3'0'93'0,"3"2"-50"0,-3 4-35 0,3 1 24 15,-6 7 4-15,-3 2 5 16,-3 2-2-16,-3 3-1 15,-6 6-21-15,-3 4-8 0,1-4-2 16,-1 5-2-16,3-1 0 16,0-4-3-16,3-3-2 15,0-3-13-15,3-3-4 16,6-4-29-16,1-4-10 16,-1-5-22-16,3 1-8 0,0-6-27 15</inkml:trace>
  <inkml:trace contextRef="#ctx0" brushRef="#br2" timeOffset="177962.9485">7902 6723 288 0,'0'-3'107'0,"3"6"-58"0,6-3-40 15,-3 5 25-15,2 3 3 0,4 3 7 16,3 2-13-16,6 8-6 15,0 6-14-15,0-3-7 0,0 2-1 16,-1 6-2 0,-2-3 2-16,0-5-2 0,-3-3 2 15,0-5-22-15,-3-3-7 16,0-5-33-16,-3 0-15 16,0-6-65-1,-3-4-37-15</inkml:trace>
  <inkml:trace contextRef="#ctx0" brushRef="#br2" timeOffset="178518.7139">8711 6551 220 0,'0'0'85'0,"0"5"-46"0,-9 3-15 0,6-2 27 16,0-1-6-16,-6 3 0 15,-2 2-12-15,-10 4-3 16,-3-1-17-16,-3 5-1 0,-9 1-1 16,4-1-2-16,2 1 2 15,6-3-8-15,3-3-2 16,3-2-1-16,4-3 2 15,2 0-3-15,6-1-2 16,3 1-1-16,3 0 3 16,6 0 0-16,9 3 1 0,2 5-3 15,4-3 2-15,6 0 3 16,0 3 1 0,3-3-6-16,-1 6 0 0,-5-1 3 15,-3-4 4-15,-6 4-1 16,-3-2-2-16,-3-3-25 15,3-5-9-15,-6 3-23 16,-6-3-10-16,5-3-74 16</inkml:trace>
  <inkml:trace contextRef="#ctx0" brushRef="#br2" timeOffset="179095.2045">9101 6567 192 0,'6'-8'71'0,"-3"3"-38"0,3 5-10 15,-6 0 26-15,0 0-5 16,0 0 1-16,0 0-14 16,3 5-4-16,0 6-16 15,0 2 9-15,0 13 3 0,-3 3 2 16,0 3 2-16,-3 5-4 15,0 0 0-15,0 0-8 0,0 3-4 16,0 0-6-16,3-6-2 16,0-5-1-16,0-5 1 15,0-3-15-15,0-5-5 16,0-5-24-16,3-3-11 16,0-3-15-16,0-5-6 15,6-11-68 1</inkml:trace>
  <inkml:trace contextRef="#ctx0" brushRef="#br2" timeOffset="179554.2326">9473 6578 224 0,'-3'-6'85'0,"3"6"-46"0,-3-2-19 16,0 4 27-16,0 1-12 16,-3 2-2-16,-3 0-13 15,-2 6-2-15,-7 8-11 16,0 7 2-16,3 3 4 0,3 3-3 15,0 2 2-15,6 1-7 16,12-4-1-16,9 1 2 0,0-5 1 16,3-6-3-16,6-3-1 15,5-12 3 1,10-9 1-16,3-5 1 0,-4-8 0 16,-2-5 4-16,-6-3 3 15,-12-8 5-15,-6-5 2 16,-12 3-3-16,-9 2-1 15,-12 3-6-15,-6-3-2 16,-3 9-17-16,1 1-6 16,2 7-33-16,-3 9-13 15,0 6-53-15,3 6-21 16,4-4-9 0</inkml:trace>
  <inkml:trace contextRef="#ctx0" brushRef="#br2" timeOffset="182901.6078">4660 8088 128 0,'-6'-10'49'0,"6"7"-26"0,0-2-9 0,0 0 17 16,0-1 3-16,0 1 4 15,0-3 1-15,0 3 3 16,0-1-23-16,0 4 9 0,-3 2 5 15,3 0-13-15,3 8-3 0,-3 5-2 16,6 13 2-16,-3 9 2 16,0-1 1-16,0 3-3 15,0-2 2-15,0-4-8 16,0-4-4-16,0-6-2 16,0-2 1-16,0-4-3 15,-3-4 0-15,0-6 3 16,0-5 3-16,0 0-2 15,0-10 1-15,0-4-5 16,0-4 0-16,0-6-6 16,0-2 0-16,3-3-1 15,3 2 2-15,3-2 1 16,3 5 3-16,0 6-6 16,0 2 1-16,2 5-1 15,4 3 2-15,-3 3-1 16,3 5 1-16,0 3-14 0,0 2-4 15,3 0-23-15,2 3-8 16,1 0-33-16,0-3-11 16,-3 3-27-1</inkml:trace>
  <inkml:trace contextRef="#ctx0" brushRef="#br2" timeOffset="183382.0644">5053 8139 256 0,'-6'-3'96'0,"9"3"-52"0,-3 3-36 0,0-3 21 0,3 2 0 15,0 4 5-15,3 1-8 16,3 1-3-16,0 3-13 16,6 5 5-16,0-6 2 0,2 1-5 15,7 0-2-15,0-3-3 16,0-6 0-16,0-4 0 15,-3-1 3-15,-4-5-5 16,1-3-1-16,-3-2-2 16,-3 0 1-16,-3-3 0 15,-3 3 3-15,-3 0-5 16,-6 2-3-16,-3-2-2 16,-6 2 3-16,-3 3-5 15,-3 3 0-15,-5 2 0 16,-1 3 4-16,-6 6-1 0,6 2 1 15,0 5 0-15,4 5 0 16,5 3 2-16,3 3 2 16,3-3-1-16,6 3-1 15,3 5 3-15,3-2 2 16,9-3-2-16,9-1 0 16,5-1-3-16,4-7-1 15,0-4-15-15,3-6-6 16,2 1-16-16,1-9-6 15,0-2-25-15,2-3-9 16,1-8-46 0</inkml:trace>
  <inkml:trace contextRef="#ctx0" brushRef="#br2" timeOffset="183668.3184">5666 8088 252 0,'-15'-8'93'0,"9"8"-50"0,-5-2-39 15,5 2 21-15,-6 0 1 16,-9 2 5-16,0 4-4 16,-3 2 1-16,-3 2-16 15,4 6-7-15,2 5-3 0,3 3-2 16,6 3 0-16,9-4 2 16,9 6 1-16,6 1 3 15,6-4 1-15,11-5-8 16,4-2-1-16,3-9-7 15,6-2-1-15,-4-8-17 16,1-2-6-16,0-9-11 0,-4-8-3 16,-5-2-14-16,0-3-6 15,-6-5-24 1</inkml:trace>
  <inkml:trace contextRef="#ctx0" brushRef="#br2" timeOffset="183779.5676">5967 7858 288 0,'3'-24'107'0,"0"14"-58"0,0 18-42 0,0-6 23 16</inkml:trace>
  <inkml:trace contextRef="#ctx0" brushRef="#br2" timeOffset="183891.8166">5985 7863 517 0,'3'30'30'0,"0"4"-16"16,0 6 5-16,0 7 1 0,0 4-4 16,-3-1 1-16,0-3-10 15,0 4-4-15,0-12-5 16,0-2-1-16,0-7-23 15,3-7-10-15,-3-7-23 16,3-3-9-16,0-5-73 16</inkml:trace>
  <inkml:trace contextRef="#ctx0" brushRef="#br2" timeOffset="184107.1623">5815 8120 296 0,'-9'-5'112'0,"15"2"-60"0,12-2-52 0,-6 2 21 16,6 1 3-16,6-4 7 15,5 1-1-15,7 0 0 16,3-1-17-16,2 4-8 0,1 2-3 16,-3 0-20-16,-4 0-8 15,1 2-44-15,-3 1-19 16,-3-6-47-1</inkml:trace>
  <inkml:trace contextRef="#ctx0" brushRef="#br2" timeOffset="184672.1768">6705 7742 244 0,'-6'-11'90'0,"6"8"-48"0,-3 1-49 16,-6 2 91-16,-6 2-30 16,0 4-17-16,-2 2-15 15,-4 5-15-15,-3 5-5 0,-3 14 1 0,0 5 2 16,1 8 4-16,2 0 13 16,3 8 6-16,3 5-8 15,9 1-2 1,9 1-8-16,3 1-4 15,9-8-6-15,9-8 0 0,6-5-7 16,5-6 0-16,7-7-21 16,6-6-7-16,-1-5-42 15,4-8-17-15,0-14-55 16</inkml:trace>
  <inkml:trace contextRef="#ctx0" brushRef="#br2" timeOffset="185323.8983">7178 8080 284 0,'-6'-2'107'0,"3"7"-58"0,-3 6-48 0,3-3 21 16,-2 7 1-16,-7 7 6 15,-6 4-10-15,0 11-3 16,0-5-9-16,0 0-5 0,0-6-1 16,3-2-10-16,1-3-2 15,-1-5-32-15,0 0-11 16,9-6-30-16,0-2-10 16,3-2-3-16</inkml:trace>
  <inkml:trace contextRef="#ctx0" brushRef="#br2" timeOffset="185561.742">6922 8109 244 0,'-17'-5'93'0,"19"5"-50"0,7 0-46 16,-9 0 43-1,6 8-1-15,3 3 10 16,3 5 2-16,6 5-28 15,3 5 0-15,6-2 1 0,-1 2-13 16,4-2-4-16,0-3-9 16,3-2-1-16,-3-3-30 15,-4-3-11-15,-2-2-59 0,0-1-23 16,0-4 1 0</inkml:trace>
  <inkml:trace contextRef="#ctx0" brushRef="#br2" timeOffset="185788.0004">7396 8337 208 0,'0'5'79'0,"6"3"-42"0,3 11-17 0,-7-9 24 16,1 4 4-16,-3-1 3 0,-3 0-14 15,1 3-8-15,-7 0-16 16,0-3-9-16,-3-2 0 0,-3-1-19 15,0-2-4-15,0-3-26 16,0-5-12-16,0-8-53 16,3 8-49-1,4-7 60-15</inkml:trace>
  <inkml:trace contextRef="#ctx0" brushRef="#br2" timeOffset="186129.1487">7982 8086 316 0,'-9'2'118'0,"9"4"-64"0,-9 4-50 0,3 1 24 15,-6 5-1-15,-6 5 4 16,-5 5-11-16,-4 9-4 0,0-4-9 16,0 1-5-16,-3-3-1 0,1-5-12 15,5-3-5-15,3-5-21 16,3-3-6-1,3-2-44-15,3-3-17 0,6-5-13 16</inkml:trace>
  <inkml:trace contextRef="#ctx0" brushRef="#br2" timeOffset="186358.0944">7610 8120 220 0,'-3'0'85'0,"6"3"-46"0,0 2-35 16,0 0 19-16,3 3 13 16,3 5 12-16,6 6 6 0,8 5 4 15,4 0-32 1,3 2-6-16,0 3-2 0,-6-8-8 16,17 6-3-16,1-9-15 0,-6-2-5 15,-1-3-38-15,-2-5-14 16,0 0-93-1</inkml:trace>
  <inkml:trace contextRef="#ctx0" brushRef="#br2" timeOffset="186552.9531">8265 8369 316 0,'3'18'118'0,"0"3"-64"0,0 3-37 0,-3-13 33 0,-3 5-13 16,-3-3-1-16,-3 0-16 16,-6 0-5-16,-6 1-9 15,-3-1-39-15,-2-3-16 0,-4 1-94 16</inkml:trace>
  <inkml:trace contextRef="#ctx0" brushRef="#br2" timeOffset="187765.6616">8554 7982 248 0,'-3'0'93'0,"3"6"-50"0,0-6-33 16,0 5 23-16,0 3 4 16,0 0 7-16,0 3-4 15,-3-1 0-15,3 1-22 0,0 2-4 16,-3 0 0-16,3 0-6 0,0-2 0 16,0 0-2-16,0-4 1 15,0 1-4-15,0-2-2 16,0-4 0-16,0 1 1 15,0-3-3-15,0 0 0 16,0 0-1-16,6 0 0 16,-1 0 2-16,4 0 2 15,6-3-3-15,3 1-2 16,3-1 2-16,3 0 0 16,3-2 1-16,2 2 0 15,1 3-3-15,3 6 2 16,-3 2 3-16,-4 8 3 15,-2 2 2-15,-3 6 1 16,-6-3 4-16,-3 3 3 0,-6 0 0 16,-9 0 1-16,-6-3-6 15,-6 3-4-15,-6-3-3 16,-3-3-3-16,1-2-8 16,-7-3-3-16,-3-5-18 15,0 0-7-15,1-3-8 16,2-5-2-16,3 0-17 15,0-5-5-15,0-3-46 16,10-2-47 0,2-12 59-16</inkml:trace>
  <inkml:trace contextRef="#ctx0" brushRef="#br2" timeOffset="187989.9861">8452 7967 276 0,'-18'-8'104'0,"18"5"-56"0,0 0-56 16,9 3 60-16,3 0-8 16,3-2 7-16,-3-1 2 15,24 0-30-15,5 3-4 0,4-2-4 16,3 2-6-16,-1-3-3 16,1 1-8-16,-3-1-1 15,-7 0-34-15,-5 1-13 16,-3-1-63-16,-3 3-27 15,-4-3 7-15</inkml:trace>
  <inkml:trace contextRef="#ctx0" brushRef="#br2" timeOffset="188488.1686">9146 8369 276 0,'3'8'104'0,"0"5"-56"0,0 3-30 0,-3-6 28 0,0 4-11 15,-3-4-1 1,-6 3-17-16,-3 1-5 0,-3-4-8 16,-3-2-5-16,0 0 0 0,1 0-26 15,2-3-11-15,3-7-32 16,0-1-11-16</inkml:trace>
  <inkml:trace contextRef="#ctx0" brushRef="#br2" timeOffset="188984.9133">9336 7990 284 0,'3'3'107'0,"12"0"-58"0,-3-1-40 0,-6 1 27 16,0 5 2-16,-3 3 4 15,0-1-9-15,-3 1-5 16,0 5-16-16,0-1-8 0,0 1 0 15,-3-2-5-15,0-1 0 16,3-3 3-16,0 1 1 16,0-3-4-16,0-3 1 15,6 0-7-15,3-2 0 0,3-3-2 16,3 0 3-16,9 0-1 16,2 0 2-16,4 3 3 15,0 2 1-15,0 8-2 16,-4 3 2-16,-2 3 14 15,-3-1 6-15,-6 3-1 16,-3 1 0-16,-6-1-2 16,-6-3 0-16,-6 1-4 15,-3-3-2-15,-9-1-13 16,-9-4-3-16,-3-3-24 16,1-3-10-16,-4-2-17 15,-3-3-7-15,4 0-36 0,-1-5-16 16,6-3 2-1</inkml:trace>
  <inkml:trace contextRef="#ctx0" brushRef="#br2" timeOffset="189208.3524">9283 8012 244 0,'0'-6'90'0,"6"4"-48"0,6-1-23 0,-3 3 26 16,5 0 5-16,7-3 5 0,9 1-15 16,3-1-4-1,8 0-21-15,-2 1-7 0,3-1-1 16,0 0-9-16,-7 1-3 0,1-1-50 16,-6 1-24-16</inkml:trace>
  <inkml:trace contextRef="#ctx0" brushRef="#br2" timeOffset="189658.2991">9833 7713 260 0,'-3'-8'96'0,"6"5"-52"0,-3 3-51 15,6 3 38-15,0 2-5 16,3 8 3-16,3 6 0 16,6 7-16-16,6 9 10 0,6 10 6 0,-4 2 2 15,1 6 4-15,-6 8-8 16,-6-3-4 0,-3 3-11-16,-9-5-3 0,-9-6-3 15,-12-8-1 1,-9-7-8-16,-3-6-2 0,-2-6-25 15,-1-1-10-15,0-9-23 16,3-3-9-16,4 1-45 16,5-3-62-1,6-5 56-15</inkml:trace>
  <inkml:trace contextRef="#ctx0" brushRef="#br2" timeOffset="189911.9114">10259 8065 192 0,'6'-3'74'0,"9"6"-40"0,-9-1-16 0,-6-2 23 0,0 0 7 16,0 0 8-16</inkml:trace>
  <inkml:trace contextRef="#ctx0" brushRef="#br2" timeOffset="190091.9709">10280 8067 511 0,'-6'0'24'0,"-3"0"-10"0,0 0-7 16,3 0-2-16,0 0-3 15,3 0-2-15,0 0 1 16,3-2-1-16,3-1-5 16,3 0-1-16,3 1-2 15,0-1 2-15,0 3 4 16,-3 0 3-16,0 0-16 16,-6 0-4-16,-3 0-73 15,-3 11-29-15,-3-1 9 16</inkml:trace>
  <inkml:trace contextRef="#ctx0" brushRef="#br2" timeOffset="190394.3894">10244 8281 284 0,'3'3'107'0,"3"16"-58"0,0-1-35 0,0-5 26 0,0 1 6 16,0 4 7-16,-3 6-11 16,-6 0-5-16,-3 0-21 15,-6 2-6-15,-6 0 1 16,-3 1-7-16,-8-3-2 0,-4-6-30 15,-9-2-14-15,4-3-64 16,2-2-29-16,0-6-12 16</inkml:trace>
  <inkml:trace contextRef="#ctx0" brushRef="#br2" timeOffset="191810.0004">4973 9438 204 0,'-3'-8'77'0,"3"10"-42"0,-3-2-17 0,0 3 23 16,-3 2-8-16,-6 6-2 15,-6 5 2-15,-9 8 4 16,-2 5-20-16,-4 10 2 0,-3-2 1 15,0 0-11-15,4-5-5 16,2 3-7-16,3-4-3 16,6-4-22-16,0-6-6 15,6-5-36-15,4-8-92 32</inkml:trace>
  <inkml:trace contextRef="#ctx0" brushRef="#br2" timeOffset="192050.2458">4592 9493 288 0,'0'0'110'0,"6"6"-60"0,9 1-43 16,-7 1 23-16,4 6-1 15,6 7 2-15,3 5-8 16,3 3-3-16,3 0-12 15,2 1-3-15,4-4-1 0,0 3-7 16,0-5 0-16,-4-3-28 0,1-5-9 16,-6-5-57-16,-3 4-23 15,-6-17 3 1</inkml:trace>
  <inkml:trace contextRef="#ctx0" brushRef="#br2" timeOffset="192540.0004">5357 9557 320 0,'-6'0'121'0,"12"2"-66"0,3-2-55 0,0 0 21 16,2 0-3-16,7 0 1 16,6-2-6-16,9 2-3 15,0-3-5-15,-1 3-4 0,1 0 0 16,-3 0-4-16,-3 0 2 15,-1 0-23-15,-5 0-12 16,-3 0-25-16,-6 0-12 16,-15 5-115-1,-6 6 75 1</inkml:trace>
  <inkml:trace contextRef="#ctx0" brushRef="#br2" timeOffset="192720.9194">5378 9721 268 0,'-9'5'101'0,"9"-8"-54"0,6 3-61 16,0 0 14-16,5 0 7 16,4 3 7-16,3-3-2 15,15 0 1-15,0-3-8 16,2 1-3-16,1-1-1 0,3 1-6 16,-1-1-1-16,-2 0-55 15,0 1-23-15,-3 2-22 16</inkml:trace>
  <inkml:trace contextRef="#ctx0" brushRef="#br2" timeOffset="193038.1059">6440 9454 276 0,'-15'2'104'0,"12"4"-56"0,-3 4-47 0,0 1 21 15,-6 5-3-15,-8 5 3 0,-4 16-12 16,0-5-6-16,-3-1-2 15,6-2-2-15,-5-2 2 16,2-3-21-16,3-6-7 0,3 1-44 16,6-6-18-16,0-3-20 15</inkml:trace>
  <inkml:trace contextRef="#ctx0" brushRef="#br2" timeOffset="193277.1693">6143 9512 264 0,'0'0'101'0,"2"2"-54"0,16 1-46 16,-9 0 19-16,3 2 9 0,3 6 6 16,6 2 1-16,3 16 1 15,2-3-20-15,4 3-8 0,0 1-2 16,0-1-4-16,0 0 0 15,-1-5-10-15,-2-6-5 16,-3-2-49-16,0-3-20 16,-3 3-65-1</inkml:trace>
  <inkml:trace contextRef="#ctx0" brushRef="#br2" timeOffset="193589.9553">7027 9443 300 0,'-6'13'112'0,"12"6"-60"0,-6 12-45 16,0-15 26-16,0 6-12 15,0 4-2-15,0-2-11 16,0 0-5-16,0-1-2 16,0-4-6-16,0-1-1 0,0-2-41 15,0-2-19-15,0-4-70 16</inkml:trace>
  <inkml:trace contextRef="#ctx0" brushRef="#br2" timeOffset="193805.934">6839 9623 296 0,'-3'0'112'0,"9"3"-60"0,6-6-58 0,0 6 19 15,3-3 3-15,6 0 5 0,2 0-11 16,7 0-3-16,9 0-5 16,2-6-10-16,-2 6-3 0,0 0-78 15,-6-2-33-15</inkml:trace>
  <inkml:trace contextRef="#ctx0" brushRef="#br2" timeOffset="194625.7514">7613 9480 220 0,'-3'0'85'0,"3"3"-46"0,0-3-24 16,0 0 24-16,0 0-4 0,0 0 2 16,0 0-5-1,0 0 0-15,0 0-18 16,0 0 1-16,0 0 1 0,3-3-6 0,0-2-3 15,3-3-2 1,0 0-1-16,0 0-2 0,0 0-2 16,0 0-4-16,-3-5 0 15,0 2 2-15,0 3 3 16,0 3-2-16,-3 2 0 16,3 1 1-16,-3 2 0 15,0 5-3 1,0 0 2-16,0 3 1 15,0 3-3-15,0 5 2 16,3 8 10-16,-3 2 5 16,0 11-2-16,0 0 1 15,3-3-8-15,-3-2-1 0,0-5 0 16,2-1 0-16,1-2-2 16,0-6 1-16,0-4-13 15,0-4-3-15,-3-2-18 16,0-3-6-16,0 1-29 15,0-4-12-15,0 1-58 16</inkml:trace>
  <inkml:trace contextRef="#ctx0" brushRef="#br2" timeOffset="194888.4849">7524 9829 280 0,'-3'0'107'0,"3"0"-58"0,3 0-57 16,-3 0 75-16,9 6-22 16,2-1-10-16,4-2-7 15,3-1-17-15,6-2 2 0,3 3 1 16,3-1-3-16,-4 1 1 16,1-3-9-16,0 0-4 15,-3 0 0-15,-3 0 2 16,-1 0-27-16,-5-3-11 15,-3 1-40-15,0-1-13 16</inkml:trace>
  <inkml:trace contextRef="#ctx0" brushRef="#br2" timeOffset="195300.848">8080 9544 232 0,'-3'2'88'0,"3"1"-48"0,3-3-27 0,-3 0 24 15,0 0 1-15,0 0 2 16,-3 0-18-16,0-3-5 16,0 1-11-16,-3-1-4 0,3 0-1 15,0 1-1-15,0-1 0 16,3-2-5-16,3 2 1 16,3 0-3-16,0 1 2 15,3-1 3-15,0 3 3 16,-3 0 0-16,0 0 2 15,-3 0 2-15,-3 0 4 16,0 0 0-16,0 3 2 0,-3-1-8 16,0 1-4-1,0 0-36-15,0-1-12 0,3 4-62 32</inkml:trace>
  <inkml:trace contextRef="#ctx0" brushRef="#br2" timeOffset="195635.1073">8092 9750 300 0,'-6'0'112'0,"9"3"-60"0,-3-1-43 0,0-2 27 15,0 8 6-15,0 8 7 16,0 0-4-16,0 2-3 16,0 6-23-16,-3 3 0 0,-3-1 1 15,-3 1-7-15,-9-1-2 16,1-2-9-16,-4 2-1 15,-3-5-41-15,-3 1-18 16,0-4-61-16,-14 1-26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35:14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17436 7702 140 0,'-9'-5'55'0,"9"5"-30"0,0-3-16 0,0 3 16 15,0 0 3-15,0-3 6 16,0 3-2-16,0 0 3 15,0 0-19-15,0 0 0 0,0 0 0 16,0 6-8-16,0 7-2 16,0 8 2-16,-3 8 5 15,0-5-5-15,0 26 0 16,3 3 0-16,-9 5 0 16,9 6-2-16,-9 7 1 15,3 1-2-15,0 5 2 16,3-6 0-16,0 0 1 15,0 1-4-15,-6 5-1 0,0-3-1 16,3 2-2-16,0-4 3 16,0-6 2-16,3-3-2 15,0-7 0-15,0 0 3 16,0-1 3-16,0-5-2 16,0-2-2-16,0-8 0 15,0 2-1-15,1-2-5 16,-1-6 1-16,0-2 0 15,3-6 2-15,0 1-1 16,0-3-1-16,0-3 1 16,0-3-1-16,-3 1 2 15,0-1 1-15,3 1-1 16,-3-1 1-16,0 4-2 0,3-9-1 16,-3 5 1-16,3-10-1 15,0-2 0-15,0 4 4 16,0-2 2-1,-6-11-9 1,0-2-1-16,-3-5 0 16,0-6-5-16,-3-8 1 15,0 3 2-15,-3 0 3 16,-3-11 2-16,6 0 1 16,4 3-3-16,-7 0 2 15,3 2 1-15,3 6 0 16,0 5 0-16,3 6 0 15,-3-1-3-15,9 6 2 16,0 5-1-16,6 8-2 0,0 10 5 16,3 9 1-16,0 5 0 15,3 2 1-15,3 0-2 16,2-2-1-16,1 0 1 16,6-3-1-16,-3-5 0 15,9-8 0-15,-1-6 0 16,1-10 2-16,0-8 3 15,0-10 2-15,-3-9-3 16,-4-4-1-16,4-6 1 16,-3-6 2-16,-3 3-5 15,-3-2-1-15,-3 8-13 0,-7-3-5 16,-2 8-8-16,0 5-1 16,0 5-26-1</inkml:trace>
  <inkml:trace contextRef="#ctx0" brushRef="#br0" timeOffset="10130.6224">17394 9684 212 0,'-15'0'79'0,"30"5"-42"0,-9-8-41 0,0 6 13 16,-6-3-3-16,6 3 1 0,0-3 10 16,3 5 4-16,3-5-11 15,2 0 5-15,4 0 3 0,3 0-6 16,3 0-2-16,0 0-1 15,0-3 1-15,2 1-1 16,7-1 0-16,0 0 1 16,0 1 1-16,2-1-3 15,-2 0 0-15,3 3-3 16,-1-2 2-16,4 2-2 16,0-8 2-16,-3 3-4 15,2-1 0-15,10 4 1 16,-3-1 0-16,-4 0 0 15,1 1 2-15,0 2 1 0,2-3 1 16,-2 0-4 0,6 1-1-16,-1 2-1 0,4 0-2 15,2 0-2-15,-2-6 1 16,0 6 1-16,-1-5 2 16,1 5-1-16,2-2-1 15,-2 4 5-15,5-2 1 16,4 0-2-16,0 0-3 15,-1 0 0-15,1-5-1 16,-4 0 0-16,4-1 0 16,2 4-3-16,7-4 2 15,-4 4 3-15,-2-1 3 16,2 0-4-16,4 1-3 16,-7-1-2-16,4 1 3 15,2-1 2-15,-2 0 2 0,-1 3-1 16,-2 0-2-16,-4 0 1 15,4 0-1-15,-1 0 2 16,4 0 1-16,-4 0-4 16,-5 0-1-16,2 3 1 15,-2 0 0-15,-4 4 5 16,1-7 2-16,-4 8-2 16,4-8-1-16,3 0 1 15,-4 0 0-15,-2 6-5 16,-1-4 1-16,-2 9 0 15,0-3 2-15,2 0-3 16,-2-3 0-16,-1 3 1 0,7-11 0 16,-3 9 0-16,-4-1 0 15,1 0 2-15,-3-5 1 16,-4 6-4 0,4-1 1-16,2 0 0 0,-5 0 2 15,0 1-1-15,0-4-1 16,-4 4 1-16,1-4-1 15,-9 1 2-15,2 0 1 16,-5-1-4-16,0 4-1 16,6-6 1-16,-6 5 0 15,-4 3 1-15,-2-6 2 0,0 1-1 16,-6-3-1-16,-6 3 1 16,0-1-1-16,-3-4 2 15,0-1 3-15,-3 0 0 16,-3 3 0-16,0 0-1 15,3-2 2-15,0-1-1 16,0 0 2-16,-3-2-4 16,0-3 0-16,0 0-1 15,0-10 1-15,0 2 0 16,0-5 1-16,3 0-2 16,0-3-2-16,-3-3 1 15,2-2-1-15,1 0-3 16,0 3 2-16,-3 2 1 15,3 0 2-15,-3-5-1 16,0 0 2-16,0 2-4 16,0 4 0-16,0-4 3 15,-3 1 1-15,0-4-1 0,3-1 1 16,-3 2-2-16,1 0-1 16,2-1-2-16,-3 1 1 15,0 0 3-15,0 5 1 16,3 1-1-16,-3 1-2 15,0 4 1-15,3-1-1 16,0 1 0-16,0-3 2 16,0-3-1-16,-3 0-1 15,3-2-2-15,-3-3 1 0,0-3 1 16,0 3 2-16,0 0-1 16,-3-1 2-16,3-1-4 15,0-1 0-15,0 0 1 16,0 6 2-16,0 2-3 15,0 0 0-15,3 0 1 16,-3 0 2-16,3-5-1 16,0 0 2-16,0 3-4 15,-3-3 0-15,3 0 1 16,-3 0 0-16,0-1 0 16,0 1 0-16,0 0 0 15,3 3 0-15,0-1 2 16,0 1 1-16,0 2-4 15,0 3-1-15,0 2 1 16,3 1 2-16,-3-1 0 16,3 1-1-16,0-1-2 0,0-2 1 15,-3 0 1-15,3 0 2 16,0-3-3-16,0 3 0 16,0 0 1-16,-3-1 0 15,3 1 2-15,-3 0 3 16,3-3-7-16,-3 0 0 15,3 1 2-15,-3-1 2 16,3 0 0-16,-3 3-2 16,0 2-2-16,0 3-1 15,0 3-1-15,0 3 3 16,0-1 0-16,0 3 3 16,0 0-3-16,0 0 0 15,-3 0 1-15,0 3 2 16,0 0-1-16,0-3-1 15,0 3-2-15,0-1 1 0,0 4-4 16,-3-1 1-16,0 0-3 16,-3 1 0-16,0 2 1 15,0-3 4-15,-6 3 1 16,-2 0 1-16,-7 0 0 16,-6 0 0-16,-3 0 0 15,0 0 2-15,-2 3-3 16,-1 2-2-16,-3 0-1 15,-2-5 3-15,2 0 2 16,0 0 2-16,-2 0-1 16,-10 0-2-16,0 0-4 15,1 0 0-15,-1 3 4 0,1 0 2 16,2-3 0-16,-3 0-2 16,7 0 1-16,-4 0-1 15,-5 2 0-15,-1-2 0 16,3 0 0-16,-2 3 0 15,-1-3 2-15,1 2 1 16,8 4-4-16,0-6-1 16,-2 2 1-16,-7 1 0 15,1-6 1-15,2 9 2 16,0-4-3-16,-2 1 0 16,2 0 1-16,4-1 0 15,2-2 0-15,-6 0 0 16,-2 0 0-16,-1 0 0 0,6 0 0 15,-2 0 2-15,-1 3-3 16,1-3 0-16,2 3 1 16,3-1 0-16,-2 1-3 15,-4-3 2-15,-2 2 1 16,-1 1 2-16,3-6-1 16,1 3-1-16,-4 0 1 15,4 3-1-15,2-3 0 16,-6 0 0-16,-2 0 0 15,-1 3 0-15,1-6 0 16,2 3 0-16,1 0 2 16,-1 3 1-16,3-1-4 0,1-2-1 15,-10 0 1 1,4 0 0-16,-1 0 1 0,4 0 0 16,-1 0 0-16,3-2 0 15,1 4 0-15,5-2 0 16,-2-2 0-16,-7 2 2 15,-3-3-3-15,4 3 0 16,-1-3 1-16,-2 3 0 16,-4 0 0-16,7 3 2 15,-4-3-3-15,-2 0 0 16,5 3-6-16,6-1-3 16,10 1-14-16,2-3-7 15,9-3-44-15,6 1-16 16</inkml:trace>
  <inkml:trace contextRef="#ctx0" brushRef="#br0" timeOffset="11796.4287">18040 7969 148 0,'0'-5'55'0,"0"0"-30"0,0 5-12 0,0 0 19 16,6 0-1-16,0 0 4 15,-3 0-8-15,-3 0-4 16,0 0-13-16,3 8 2 0,-3 10 2 15,-3 11 8-15,0 8 4 16,-3 14-3-16,3 1-2 16,-6 1-5-16,3-5 0 15,0-6-5-15,0 1-1 16,-3-9-6-16,6-7-1 16,3-6 1-1,0-5 0-15,9-3 0 16,-3-3 0-1,6-4 4 1,0-9-4-16,3 0-2 16,3 1-1-16,2 2-1 15,4 8 0-15,-3-3 0 16,0 0 0-16,3-2 0 0,-6 0-5 16,5-1-17-1,-5 1-3-15,-3-1-12 16,-3-2-4-16,0-5-14 15,0 0-5-15,-3-3-27 16,3-3-41 0,0-2 43-16</inkml:trace>
  <inkml:trace contextRef="#ctx0" brushRef="#br0" timeOffset="11873.801">18412 8276 216 0,'-3'-5'82'0,"0"5"-44"0,3-13-27 0,0 10 23 15</inkml:trace>
  <inkml:trace contextRef="#ctx0" brushRef="#br0" timeOffset="12171.7854">18403 8263 421 0,'-3'13'26'16,"-3"6"-14"-16,0 5-4 0,3 2-1 15,3 6 1-15,3-1 0 16,6-1 0-16,3-4 2 16,9-5-3-16,3-5 1 15,-1-5 4-15,4-9 2 16,3-12-3-16,-3-6 1 15,0-3-7-15,-7-2-1 16,-2 0 0-16,-6-8 2 0,-6-3 1 16,-6 3 1-16,-9 0-2 15,-3 2-1-15,-6 6-6 16,1 5 1-16,-4 3-5 16,-6 5 1-16,3 3-14 15,3 2-5-15,6 3-24 16,3 3-7-16,6 0-12 15,12-3-1-15,6 0-15 16,3-3-32 0,3 0 36-16</inkml:trace>
  <inkml:trace contextRef="#ctx0" brushRef="#br0" timeOffset="12504.4689">18718 8181 212 0,'-2'5'82'0,"-13"3"-44"0,3 5-29 15,9-5 22-15,0 8-2 0,0 11 3 16,0 2-2-16,0 3 1 16,3 5-17-16,3 0-4 0,9-6-2 15,9-4-2-15,2-6 1 16,4-3 5-16,3-10 2 16,6-13-3-16,-1-8-1 15,-2-6-4-15,-3-2-1 16,-3-8-1-16,-7-5 2 15,-8 2 1-15,-6-2 3 16,-9 2-1-16,-6 3 0 0,-8 2-8 16,-4 3-2-1,0 9-5-15,-3 1 1 0,0 6-13 16,3 6-5-16,-2 7-28 16,11 3-10-16,6 5-19 15,3-5-5-15,3-3-22 16</inkml:trace>
  <inkml:trace contextRef="#ctx0" brushRef="#br0" timeOffset="13046.953">19159 8205 240 0,'-18'24'90'0,"33"5"-48"0,-6 26-31 0,-6-34 21 15,0 11 7-15,0 5 8 16,6 0-16-16,0 6-8 16,-3-4-14-16,3-2-6 0,-3 0-2 15,0-8-1-15,-1-2 2 16,1-9-1-16,-3-4 2 16,-3-4 0-16,0-10 1 15,-3-5-2 1,0-6-2-16,-5-2 1 15,-1-5-1-15,3-6 0 16,-6-3 2-16,0-7 3 16,3 0-2-16,3-1-2 15,9-7 2-15,0-3 2 16,9 2 2-16,0-1 1 0,3 1 0 16,-1 3 2-16,4 3-1 15,3 6 0-15,3 7-3 16,3 13-1-16,0 6 1 15,-1 10 1-15,-2 11-1 16,0 5-1-16,-3 16 12 16,-6-2 8-16,-6-3-10 15,-6-1-3-15,-6-2 1 16,-6-5 3-16,-12 0-8 16,-6 0-2-16,-3-11-9 15,-8 3 0-15,-7-13-26 16,3-1-8-16,4-4-21 15,2-4-8-15,6 1-38 0,9-3-14 16,9-3-19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36:56.3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8562 1632 112 0,'-3'-21'44'0,"3"16"-24"0,-3 2-24 16,1-2 56-1,-1-3-10-15,0 3 2 16,0-3 0-16,-3 8-25 16,0-5 9-16,-3 5 5 0,-3 8-8 0,-3-3-3 15,0 8-8-15,0 0-4 16,3 1-8-16,6-4-3 16,3 3-5-16,6 1 1 15,6-1 3-15,3 0 1 16,3 0-2-16,3 3 2 15,0-3 1-15,0 11 0 16,-3-5 6-16,-7 2 6 16,-5-8 5-16,-6 6 2 15,-5-1-6-15,-4-2 0 16,-3 3-8-16,-6-6-1 0,3-5-2 16,0 2 1-16,0-10-13 15,3 3-6 1,4-3-18-16,5-3-8 0,3-2-20 15,6-3-6-15,8-5-46 16</inkml:trace>
  <inkml:trace contextRef="#ctx0" brushRef="#br0" timeOffset="466.5178">8801 1656 196 0,'-12'0'74'0,"9"8"-40"0,-3-2-29 16,6-1 19-16,-3 3 2 0,3-3 13 15,0 3-12 1,3-3-14 0,0 3-4-16,6-2-2 0,3 1 1 0,-1-1 2 15,4-6-1-15,3 0 0 16,3-6-3-16,-3 1 1 15,-3 3-4-15,0-9-2 16,-3 3 0-16,-4-5 3 16,-5-14 0-1,-6 9 1 1,-5 2-3-16,-4 5 1 16,-3 6-2-16,-6 10-1 15,-3 3-2-15,-3 8-1 16,1 5 2-16,-1 0 2 0,6 6-2 15,3 2 0-15,3 0 1 16,9-2 2-16,3-4-1 16,9 4-1-16,6-9 1 15,9-2-1-15,3-3-3 16,6-2 2-16,2-8-8 16,-2-6-4-16,3-2-31 15,0-3-13-15,-4-5-68 16</inkml:trace>
  <inkml:trace contextRef="#ctx0" brushRef="#br0" timeOffset="945.6919">9048 1670 192 0,'-9'5'71'0,"12"8"-38"0,0 3-23 0,0-5 17 16,0 10 7-16,-3 10 5 15,3 1-14-15,0 3-4 16,3 2-13-16,-1-3-3 0,1 0 1 16,-3 3-3-16,0-10 0 15,0-3-1-15,-3-3-2 16,0-8 5-16,-3-5-1 16,-6-24-10-1,1-2-2-15,-1-9 2 16,0-5 3-1,3-2 0-15,0-3-1 0,3-3 0 16,6 6 3 0,3-3 4-16,3 2 3 15,6 4 2-15,2 4 2 0,1 1-5 16,3 7-3-16,3 9 3 16,-3 10 4-16,0 5 1 15,-4 3 4-15,-5 8-1 16,-3-3 0-16,-6 8-3 15,-6-2-1-15,-6-1-5 16,-3 6-3-16,1-5-9 16,-1-1-5-16,-3-7-18 15,0-1-5-15,3 1-14 16,3-3-6-16,0-3-23 16,3-2-50-16,6-3 30 15</inkml:trace>
  <inkml:trace contextRef="#ctx0" brushRef="#br0" timeOffset="1365.7686">9378 1646 208 0,'-3'-3'77'0,"3"3"-42"0,-3-13-23 0,-3 13 19 15,-3 5-5-15,0 3-1 0,-3-3-9 16,-3 6-3-1,1 5-7-15,-1 5-4 0,3 0 1 0,0 3-2 16,6 2 2-16,3-7-4 16,6 2-2-16,3-8 4 15,3 1 1-15,3-6 4 16,6-6 1-16,-4-2-3 16,4-5-3-16,-3-8 0 15,0-1-1-15,-6 1 2 16,-3-5 3-16,0 4-2 15,-6-9-2-15,-3 7 2 16,3 3 0-16,-3 7 1 16,0-2 0-16,3 8-2 15,0 3-2-15,0 8-2 16,3 2-1-16,3 0 2 0,0 5 0 16,0 4-2-16,3-4 2 15,0-5-17-15,3-5-5 16,0 0-29-16,-1 3-11 15,4-8-47 1</inkml:trace>
  <inkml:trace contextRef="#ctx0" brushRef="#br0" timeOffset="1712.9613">9509 1701 176 0,'0'14'68'0,"6"-1"-36"0,0 8-24 0,-3-3 16 0,0-4-3 16,0 4-1 0,3-5-8-16,-3 1-5 0,0-6-4 15,0 0 0-15,0-3 2 0,-3-5 7 16,0 0 2-16,0 0-3 16,0-5-1-16,0-9-2 15,-3-2 2-15,3-2-1 16,0-3 0-16,3-3-3 15,3-3-1-15,0 6-3 16,3-3 1-16,-1 6-2 16,4 7-1-16,0-2 1 15,3 10-1-15,0 6-9 0,0 5-2 16,0-3-23 0,3 3-8-16,0-5-16 0,-1 2-6 15,1 1-25 1</inkml:trace>
  <inkml:trace contextRef="#ctx0" brushRef="#br0" timeOffset="2327.374">9902 1632 208 0,'0'-21'79'0,"0"21"-42"0,-6-5-23 0,3-3 22 16,0 3-5-16,-3 2-1 16,-3 6-12-16,-3 2-6 15,-3 8-7-15,0 6-2 0,1-1 1 16,-1 9-5-16,3-1-1 15,3 3 1-15,6 0 2 0,3-7 0 16,6-4 2-16,3-2 0 16,3-3 1-16,0-2 2 15,-1-8 1-15,1-6-3 16,0-10-1-16,0-1-1 16,-3-4-2-16,-3 5 3 15,-3-9 0 1,0 4-1-16,-3-8-2 0,0 15 1 15,0-5-1-15,-3 11-5 16,3 5 1-16,0 5 2 16,3 3 1-16,3 0-2 0,0 8 0 15,3-3 2 1,3 11 0-16,0-11-2 16,0 3 2-16,2-3-17 0,-2-10-5 15,3-6-16-15,0-7-5 16,3 2-5-16,-3-11 0 15,3-2-2 1,-3-11 0-16,-1-2 28 16,-11-9 17-16,-3 1 9 15,0 2 16-15,0-5 7 16,0 6 22-16,-5 7 9 16,2 6-7-16,0 7-3 15,3 6-14 1,0 18-18-16,0 8-5 0,0 14 0 15,6 13-8-15,-1 7-1 0,4 6 5 16,0-3 6-16,-3-15-8 16,0 10-2-16,3-6 0 15,-3-2 1-15,0-10-15 16,0-9-4-16,-3-2-56 16,0-5-23-16</inkml:trace>
  <inkml:trace contextRef="#ctx0" brushRef="#br0" timeOffset="2524.7516">9923 1532 280 0,'3'0'104'0,"6"-5"-56"0,6 2-45 0,-7 3 23 16,7-3-11-16,3 1 0 15,9-4-12 1,3 1-1-16,0 2-2 0,2 3-16 0,-2-5-4 16,6 5-34-16,-9 0-15 15</inkml:trace>
  <inkml:trace contextRef="#ctx0" brushRef="#br0" timeOffset="3243.1204">10331 1545 240 0,'-6'13'90'0,"6"9"-48"0,3-9-38 0,0-8 19 16,2 0-4-16,1-2 3 0,3 2-6 16,-3-5 1-16,9-5-10 15,3 5-2-15,0-8-1 0,-3-5 0 16,-3 5 0-16,0-5-2 16,-3 2-2-16,-6 3 1 15,-3-5 1-15,-6 2-1 16,-6 3-1-16,-3 0-2 15,-3 8 1-15,0 0-1 16,0 8-2-16,0 11 0 16,3 7 3-16,7 1 0 15,-1-6 1-15,3 3-3 16,6 2 2-16,3-7 3 16,6 2 1-16,2-2-6 0,7-1 0 15,6-10-28-15,3 0-9 16,9-3-7-16,2-10-1 15,4-3-20 1,-6-3-26-16,2 1 35 16,1-1 78-16,-15-15 44 15,0-1 5-15,-6 3 0 16,-9 3-16-16,-9 8-8 16,-3 0-24-16,-6 5 1 0,-3 8 0 15,-3 13-11-15,0 3-6 16,0 8 0-16,3-3-1 15,3 3-1-15,6 2-2 16,6-10-2-16,3 3 1 0,6-1 5 16,0-5 2-16,6-13 4 15,3 0 1-15,-3-5-3 16,-1-11-3-16,1 0-5 16,-3-13 0-16,-3-2 0 15,-3-9 0-15,-6 0 0 16,-3 3 0-16,-3-11-5 15,-9 4-1-15,-3 4 3 16,3 8 1-16,0 6-1 16,3 7 2-16,4 11-1 15,-1 8-2-15,6 13-2 16,0 19-1-16,8 16 4 16,7 10 1-16,3 0 2 0,3 0 2 15,0-2 1 1,3-6 3-16,0-5-78 0,-4-10-33 15</inkml:trace>
  <inkml:trace contextRef="#ctx0" brushRef="#br0" timeOffset="4403.9754">11328 1095 160 0,'-3'-13'60'0,"3"13"-32"0,0 0-11 0,0 0 20 16,0 0-13-16,3 5-1 15,0 17 0-15,3 4 2 16,0 11-13-16,-3 11 4 0,0 2 2 16,-3 11-4-16,0-8 0 15,2 10 3-15,1-15 1 16,0-6-7-16,0-7-2 15,-3-9-5-15,0-5-1 16,0-5 3-16,0-5 1 16,-3-1 1-16,0-18 0 15,0-8-11-15,1 1-3 16,2-4 3-16,2-7 3 16,4 2-6-16,3 0-1 0,3 5 2 15,6 1 2-15,3-1 0 16,3 12 1-1,0-1 2-15,-1 10 0 0,-2 9 2 16,-3 5 3-16,-3 2 9 16,-3 6 5-16,-3 2 0 15,-6 1 0-15,-6-6-4 16,-6 0-1-16,-3-2-8 16,-9-1-4-16,0-4-8 15,0-1-1-15,-2-8-15 16,2-2-5-16,0-3-11 15,3-3-3-15,6-2-25 16,6-19-7-16,3 0-24 16,6 0-28-16,3-2 45 15</inkml:trace>
  <inkml:trace contextRef="#ctx0" brushRef="#br0" timeOffset="4744.3483">11548 1384 220 0,'0'-8'82'0,"3"13"-44"0,6 8-29 0,-3-5 22 15,3 11 3-15,-3-6 6 16,3 14-10-16,5 12-6 16,-2-4-13-16,3-4-5 0,-3 1-2 15,0-11-2-15,0-2 1 16,3-6-20-16,0-2-6 0,0-3-23 16,3-8-9-16,-4-14-9 15,1-7-2-15,0-3-6 16,-3-2-20-1,-3-1 35-15,0 1 254 32,-9 18-87-17,-3 16-25-15,-3 13-32 16,-3 16-17-16,-6-2-5 16,0 15 1-16,-3-5-18 15,-2 5-6-15,-1-5-1 0,3-5-15 16,0-3-5-16,6-13-39 0,3 10-131 31</inkml:trace>
  <inkml:trace contextRef="#ctx0" brushRef="#br0" timeOffset="5831.1471">8792 2175 184 0,'0'-3'68'0,"0"-2"-36"0,-3 2-18 0,0 3 22 16,0 0-3-16,-3 3 1 15,-9 2-11-15,0-2-3 16,0 7-12-16,-3 1-5 0,3 2-2 16,0 8-1-16,4-7 2 15,5-1-6-15,3 0 1 16,9 0 1-16,6 1 1 16,2-1 3-16,4 0 1 15,0 0 3-15,-3 6 3 16,-3-6 2-16,-3 0 3 15,-3-2 2-15,-6 2-1 16,-9-2-5-16,-6-1-4 0,0-2-3 16,-6 0-3-16,0-3-4 15,1 1 0-15,2-6-18 16,3-6-8-16,3 1-28 16,9-3-14-16,3 0-8 15</inkml:trace>
  <inkml:trace contextRef="#ctx0" brushRef="#br0" timeOffset="6249.5233">8857 2273 228 0,'-6'10'85'0,"9"-18"-46"0,-3 6-43 0,0 2 13 16,3 5 8-16,3 0 8 15,0 1 1-15,0-1-1 16,3 3-13-16,6-5-1 0,-3-3 0 15,0 0-9-15,0-3 0 16,-1-2 0-16,-2 2 1 16,-3-2 1-16,0-9 0 15,-3 1-2-15,-3 8-2 16,-3-8 1-16,-6 5-1 16,-6 2 0-16,1 6 2 15,-4 0-3-15,0 0 0 0,-3 6-1 16,3 7-2-1,0 0 3-15,3 0 0 0,6 3 1 16,4 0 0-16,2 0 0 16,3 3 0-16,6-6 4 15,5 3 2-15,4 0 0 16,6-9-1-16,3 1-3 16,0-2 1-16,0-1-9 15,-4-5-1-15,1 0-27 16,0-5-10-16,-3-1-24 15,-3 4-8-15,-3-9-23 16</inkml:trace>
  <inkml:trace contextRef="#ctx0" brushRef="#br0" timeOffset="6324.3401">9051 2257 168 0,'-3'0'66'0,"3"0"-36"0,0 0-22 0,0 0 16 16</inkml:trace>
  <inkml:trace contextRef="#ctx0" brushRef="#br0" timeOffset="6831.5857">9051 2270 341 0,'3'13'36'16,"0"6"-18"-16,0-6-6 0,0 3-2 16,-3 0-4-16,0-3-1 15,0-2-5-15,0-1 0 16,2-4 2-16,-2-1 1 16,0-5-1-16,3-3 1 15,0-5-2-15,3-2 2 16,0-4-4-16,0 1-2 0,0-11-1 15,3 6 3-15,0-1 0 16,0 6 1-16,3 0 4 16,-3 5 2-16,6 3 2 15,-3 10 2-15,0 3 1 16,-1 5 3-16,-2 0-1 16,-3-2 0-16,0 2-5 15,-3-2-3-15,0-1-2 16,0-2 0-16,0 0-4 15,-3-2 0-15,0-6 1 16,0 0 2-16,3-3-6 0,3-2 1 16,-3-1-10-16,3-7-2 15,3 0 1-15,3-6 3 16,0 3 7-16,0 3 2 16,-3 3 2-16,3 4 0 15,2 4 6-15,-2 4 4 16,3 4 1-16,0 7 3 15,-3 0-3-15,-3 0-1 16,0 1-4-16,0-1-1 16,-3-3-3-16,0 4-2 15,0-9-19-15,0 3-8 16,0-8-37-16,0 2-14 16,2-2-10-1,1-2-32-15,0-6 37 0</inkml:trace>
  <inkml:trace contextRef="#ctx0" brushRef="#br0" timeOffset="6984.9859">9539 2223 240 0,'0'0'90'0,"0"2"-48"0,3 17-42 15,0-6 16-15,-3-5-9 16,0 5-2-16,0 0 0 16,0 1-1-16,0-4-2 15,0 3-13-15,0-5-4 0,0 0-55 16,0 3-63-1,0-11 29-15</inkml:trace>
  <inkml:trace contextRef="#ctx0" brushRef="#br0" timeOffset="7160.6577">9533 2109 268 0,'-3'-3'101'0,"6"-2"-54"0,3 2-55 15,0 3 11-15,0 0-9 16,0 3-6-16,3 2-3 16,5-2-40-16,7 2-16 15,0 0-17-15,0 1-6 16</inkml:trace>
  <inkml:trace contextRef="#ctx0" brushRef="#br0" timeOffset="7416.1953">9836 2148 204 0,'-3'-2'77'0,"-11"2"-42"0,8-6-23 16,3 6 19-16,0 0-10 16,-6 0 1-16,0 6-13 15,-3-4-5-15,0 9-3 16,0-3-1-16,3 5 0 0,0 3-3 16,3 8 2-16,3-6-1 15,3 1-2-15,3-1 3 16,3-2 2-16,6 0 0 15,0-5 2-15,6-1-18 16,6-7-6-16,0-3-23 16,-1-3-8-16,1-2-18 15,0-3-29 1,0-5 36-16</inkml:trace>
  <inkml:trace contextRef="#ctx0" brushRef="#br0" timeOffset="7703.7539">10006 2196 204 0,'-9'-3'77'0,"6"3"-42"0,-6 0-28 0,6 3 18 15,-3 0-7-15,-3 2 0 16,0-2-6-16,1 15-2 16,2 1-6-16,3-6 4 0,3 0 2 15,6 0 3-15,2 1 5 16,4-4-4-16,6-2 0 16,3-5-2-16,6-3 0 15,0-3-6-15,-4-5-2 16,1-8 0-16,-6 3 2 15,-3 0-3-15,-3 0 0 16,-9-3 1-16,-6 3 0 0,-12-3-5 16,-3 2-1-16,0-1-15 15,-3 9-6-15,1-7-32 16,2 8-15-16,0-1-25 16,6 4-37-1,3 2 45-15</inkml:trace>
  <inkml:trace contextRef="#ctx0" brushRef="#br0" timeOffset="7946.4919">10197 1905 236 0,'-3'0'88'0,"9"0"-48"0,-3 5-47 0,0-2 14 15,-1 8 15-15,1 2 12 16,3 19-2-16,0-1 1 15,0 6-18-15,0 0-7 0,0 3-3 16,0-6-3-16,0 3 1 16,3-5-2-16,3-3-1 15,0-5-17-15,0-5-9 16,0-6-44-16,0-8-17 16,0 3-23-1</inkml:trace>
  <inkml:trace contextRef="#ctx0" brushRef="#br0" timeOffset="8242.0632">10414 2172 208 0,'-6'8'79'0,"3"3"-42"16,0-6-32-16,3 3 19 0,0 5-2 16,0 3 4-16,3 0-5 15,3 0-1-15,3-3-11 16,3 0 1-16,3-2 1 0,-1-3 0 15,4-3 3-15,3-5-3 16,0-5-1-16,-3-3-4 16,-3 0 1-16,-3-3-2 15,-3-2 2-15,-6 0-4 16,-3 0-2-16,-12-1 0 0,-3 4 1 16,0-3-19-16,-6 5-6 15,0 0-26 1,6 8-9-16,0-6-44 15,7 1-44-15,5 0 55 16</inkml:trace>
  <inkml:trace contextRef="#ctx0" brushRef="#br0" timeOffset="8348.6634">10697 2133 236 0,'3'13'88'0,"3"0"-48"0,11 6-38 0,-11-12 17 15,0 12-4-15,-3-6 4 0</inkml:trace>
  <inkml:trace contextRef="#ctx0" brushRef="#br0" timeOffset="8617.1639">10741 2244 453 0,'0'13'16'0,"0"0"-6"0,0-13-4 15,3-8 2 1,6-2-6 0,0-4-1-16,0 1-8 15,3-3 0-15,3-2 3 16,3 7 2-16,3 3-1 15,-1-2 2-15,-2 7 3 16,3 3 3-16,6 5 2 16,0 3 3-16,-9 5 4 15,-4-2 1-15,-2 2-6 16,-3 8-1-16,-3-7-6 16,-6 2-2-16,0-3-9 15,-3-3-4-15,3 1-33 0,0 0-15 16,6-1-17-16,3-7-4 15,0-3-9 1</inkml:trace>
  <inkml:trace contextRef="#ctx0" brushRef="#br0" timeOffset="8904.553">11283 2135 328 0,'-3'0'123'0,"0"-2"-66"0,0 2-55 0,0 0 25 16,-3 2-16-16,-6 1-1 16,3-1-11-16,0 4-1 0,3-1 0 15,3 3-1-15,6-3-1 16,3 3 3-16,3 5 2 0,0 1-2 16,3 10 0-16,-3-3 3 15,-3-3 3-15,-6 3 9 16,-3 1 5-16,-3 1 4 15,-9 4 1-15,-9-9-16 16,-2 1-6-16,-1 2-44 16,-6 5-20-16,-12 1-103 15</inkml:trace>
  <inkml:trace contextRef="#ctx0" brushRef="#br0" timeOffset="10272.0423">8167 2101 120 0,'3'-3'46'0,"0"1"-24"0,-3 2-6 0,0 0 18 0,0 0 4 16,0 2 2-16,-3 1-18 16,-3 2-5-16,-3 0-11 15,-3 6-2-15,-6 2 0 0,-3 3 4 16,-9 11 3-16,-5 4-2 15,-7 6 2-15,-9 6 0 16,-2 4 1-16,-4 6-2 16,-2 3-1-16,-4 2-1 15,1 3 0-15,-7 0 0 16,-2 7 2-16,-1 4 1 16,7-3 3-16,-1-8-3 15,4 7-1-15,2-4-6 16,7-1-1-16,-10 1 1 15,4 10 0-15,-1-3 0 16,7 6 0-16,-1-5 0 16,3-1 0-16,4-8 0 15,5 9 2-15,6-9-1 16,1-4 0-16,5-9 1 0,-3-2 1 16,6-6-3-16,1-8-1 15,2-5-3-15,6-5-1 16,3-3 1-16,3-2 2 15,0-3-14-15,3-3-5 16,0-2-15-16,3-4-6 16,0-1-21-16,0-1-8 15,3-2-48 1</inkml:trace>
  <inkml:trace contextRef="#ctx0" brushRef="#br0" timeOffset="10570.4985">6354 3752 216 0,'-9'2'82'0,"9"6"-44"0,3 8-40 16,0 8 14-16,-3 3 14 16,0 4 7-16,0 9-1 15,0 2-2-15,0-2-16 16,3-3-7-16,3 0-2 0,0-10-3 15,0-4-2-15,3-7 1 0,6-5 1 16,5-6-1-16,4-8 2 16,0-4-2-1,0-4-1-15,0-2-10 16,-1-6-6-16,4 1-28 16,3 2-9-16,0-3-65 15</inkml:trace>
  <inkml:trace contextRef="#ctx0" brushRef="#br0" timeOffset="11547.7407">9914 2387 184 0,'0'2'68'0,"3"3"-36"0,3 9-33 0,-3-4 12 16,3 17 1-16,0-1 5 16,0 3-5-16,0 0 1 15,-1 6-8-15,1 10 1 0,-3 2 4 16,0 9-4-16,3 13-1 16,-3-6 0-16,0 3-1 15,0 1 4-15,0-1 3 16,0-3-2-16,0 3 2 15,0 1 0-15,0-4 1 16,0-5 0-16,0 6 2 16,-3-3-5-16,0-1-3 15,0-1-1-15,0 4 1 16,0-5 1-16,-3-2 3 16,0-6-3-16,0 3 1 15,0-5-3-15,-3-6 2 16,0-5-4-16,0-5 0 15,3-3-3-15,0-8-1 0,0-5-12 16,0-3-5-16,0-5-21 16,0-3-10-16,1-2 4 15,2-3 1-15,0-5-60 16</inkml:trace>
  <inkml:trace contextRef="#ctx0" brushRef="#br0" timeOffset="11876.9773">9798 3826 212 0,'-9'-3'79'0,"15"-10"-42"0,-6 24-41 0,3-1 15 16,6 6 12-16,0 5 7 15,2 3-2-15,1 16 0 16,3-1-15-16,0 1 3 0,0 2 2 15,0-7-6-15,3-3-2 16,-3-6-5-16,0-5-4 16,-1-8 2-16,-2-2 2 15,3-6 4-15,-3-7 2 16,6-9-8-16,6-10-1 16,-3-8-4-16,-4-8 0 15,-2-3-14-15,3-2-4 0,-3-3-17 16,-3 5-6-16,0 6-37 15,-3 2-16-15,-3 3 0 16</inkml:trace>
  <inkml:trace contextRef="#ctx0" brushRef="#br1" timeOffset="21392.544">15444 3900 252 0,'-6'-5'93'0,"3"-1"-50"0,-9 4-39 0,6-6 19 0,-5 0 2 16,-4 3 5-16,-15-9-8 15,0 12 0-15,-3-1-13 16,-5 8-3-16,-7 6-2 0,0 5-5 15,4 0 1-15,2 5 0 16,3 8 0-16,4 5-3 16,5 3 0-16,6 8 2 15,6 3 0-15,3 8-2 16,6-4 2-16,3 4 1 16,3 0 2-16,0-1 1 15,0-2 1-15,0 0-5 16,0 3 1-16,-3 2 4 15,0-8 5-15,-3-2-1 16,-3-6 1-16,0-2-3 16,-5-1-1-16,-4-4 3 15,-3-6 5-15,0-3-3 16,0-2 0-16,0-5-4 0,1 2 1 16,-7-5-2-16,-3 0 0 15,0-3-3-15,-3 0-2 16,-2 0 3-16,-1-2 0 15,-3-3-1-15,-2 0-2 16,-1 0-2-16,3-3 1 16,1 3 3-16,-13-3 3 15,3-2-4-15,1 2-1 16,-1-2-2-16,4-1 0 16,11-2 4-16,-21 3 1 15,7-3-4-15,-1 0 1 0,6 0-2 16,-8 0 0-16,11 0 4 15,-12 0 1-15,4 0-1 16,2-3 1 0,-3 1-2-16,1-1-1 0,-1 0 1 15,4 1-1-15,-4-1 0 16,-3-2 0-16,-2 2 2 16,-1 1 3-16,1-1-4 15,-4 0-3-15,3 1 3 16,1-1 1-16,-4 3 0 15,-5 0 1-15,-1 0-2 16,4 0-1-16,-7 3 1 16,4-1 1-16,-1 1-1 0,-5 0-1 15,2 2 3-15,-2-2 2 16,5-1 0-16,-2 1 0 16,-1 2-3-16,4 0-2 15,-7 1 1-15,4-1 1 16,-4 0-1-16,4 6-1 15,-3-3 1-15,2 5-1 16,4-2 0-16,-13 2 2 16,7-3-1-16,-19 1 2 15,10-3-4-15,3-3 0 0,5 1 3 16,-2 1 3 0,2-1-2-16,4-4-2 0,2 4-3 15,4-1 1-15,-13-5 1 16,16 3 0-16,2-3 0 15,-5 2 2-15,-1 1-1 16,1 0-1-16,2-1 1 16,6 1-1-16,-5-3 0 15,5 3 0-15,1-3 0 16,-4 0 0-16,-6 2 0 16,-2-2 0-16,2 3 0 15,7-1 2-15,-10 1-3 16,7-3 0-16,-1 0 1 15,-11 3 2-15,5-1-1 16,1-2 2-16,-1 0-2 16,-5 0-1-16,2 0-2 15,1 0 1-15,-10 0-1 0,7 3 0 16,0-3 2-16,2 3 0 16,-2-3 0-16,-1 2 2 15,-2 1-1-15,-4-3-1 16,4 0-2-16,2 0 1 15,-5 0 3-15,0 0 1 16,8 0-1-16,-11 0-2 16,2 0 3-16,4 0 0 15,5-3-1-15,-5 3-2 0,2-2-4 16,-8-1 0-16,3 0 4 16,2 1 2-16,1-4 0 15,-1 1-2-15,4 0 1 16,-4 0 1-16,-2-1-1 15,0 1 2-15,5 0-2 16,-2-1-1-16,-1 1-2 16,4 0-1-16,-7 5 4 15,-2 0 1-15,6-3 2 16,-4-2 0-16,4-8-5 16,2 5-1-16,-8-6 1 15,2 4 0-15,4-1 3 16,0 1 3-16,-1 2-7 15,4 0 0-15,-4 3-2 16,1-1 2-16,2 1 1 0,1-3 3 16,-4 3-3-16,7-1 0 15,-4 1 1-15,-5 3 2 16,0-1 1-16,2 0 3 16,4 1-8-16,-4-1 0 15,7 0 2-15,-4 1 4 16,1 2-6-16,-1-3 0 15,4 3 0-15,-1-3 1 16,1 1 1-16,2-1 2 16,-2 3-3-16,-3 0 0 15,2 0 3-15,-2 3 3 16,5-3-2-16,1 0-2 16,2 2 0-16,0-2-1 15,-2 0-5-15,-1 3 1 0,1 0 2 16,5-3 1-16,-2 0 3 15,2 2 3-15,1 1-7 16,-4 0 0-16,-5-1 4 16,5 4 4-16,1-4-6 15,-1 3-1-15,1-2-3 16,-1 2 0-16,4 1 3 16,-10-1 2-16,1 0-2 15,2 9 0-15,4-4 5 16,-7-2 2-16,7 5-7 15,-4-2-1-15,1-1 0 16,-4 1 1-16,1 0 3 16,5-3 1-16,3-1-4 0,-5 1 1 15,2 3-2 1,4 0-2-16,-10-1 3 16,7 1 0-16,-1-1 3 0,4 1 3 15,-7 7-2-15,10 1-2 16,-1 2-5-16,3-5-2 15,-8 3 3-15,8 2 3 16,-5 2 5-16,5-1 2 16,7-1-10-16,-1 0-5 15,0 0 4-15,4 11 1 16,2-3 3-16,6 0 0 16,-3 3 0-16,1 2 0 0,5 1-3 15,-6 4 0-15,9 1-1 16,1 2 3-16,2 3 0 15,6-5 1-15,-3 16 0 16,0-6 0-16,3 0-3 16,7 8 2-16,-7-5 1 15,6 0 2-15,0 0-3 16,3 5 0-16,0 1 1 16,3-4 0-16,0-2 0 15,0 13 0-15,3-5 0 16,3-3 0-16,-6-5-3 15,3 16 2-15,3-11 1 16,0 0 0-16,0 8 0 0,0-7 0 16,3-6 0-1,3-3 0-15,-3-5-3 0,6 5 2 16,3 0-1-16,3 1 0 16,6-1 2-16,0 8 2 15,-1-2-3-15,10-6 0 16,3-2-1-16,6-6 0 15,-10-5 0-15,13 8-2 16,-9-8 3-16,5-5 0 16,1-6-2-16,-3-2 2 15,3-3-1-15,-1-5 0 16,7-5 0-16,3-1 0 16,-1-2 0-16,-2-5 0 15,-4-6 0-15,7-2 0 16,-6-3 2-16,-4-3 0 0,4-7-3 15,-3-9 0-15,0 4 2 16,8-7 2-16,1-1-2 16,-1-1-2-16,-8-8 2 15,0 1 0-15,-1-1 1 16,1 3 2-16,-3-3-1 16,0-10-1-16,-1 2-2 15,1 1 1-15,-3-4-1 16,11-2 0-16,-2-5 2 15,-3 5 0-15,-3 6 0 16,-1 2 0-16,1-6 0 16,3 9 0-16,-4 5-3 15,7 3 0-15,-6-1 2 0,8 4 0 16,10-1 3-16,-3 0 1 16,-1-2-4-16,-2 5-1 15,2 2 1-15,-2 3 2 16,3 3-2-16,-1 5 0 15,13 0 1-15,-4 6 0 16,-2-1 0-16,5 6 0 16,-5 0 0-16,2-1 0 15,1-2-3-15,-3 6 2 16,11-6 3-16,-5 5 1 16,5 3-1-16,-3 0-2 15,-2-3-2-15,2 3-1 0,1 0 2 16,11 0 2-16,-5-2 0 15,5 4-1-15,-5-2 1 16,2 0-1-16,9-2 0 16,-2 2 2-16,-4-3-3 15,0 6 0-15,-5-1 3 16,2-2 1-16,10 0-4 16,2 0-1-16,-3 0 1 15,-5 3 2-15,-1 2-2 16,-2 1-2-16,8-4 2 15,-3 4 0-15,4-1 1 16,-4 0 0-16,0 1 0 16,13 1 2-16,-13-1-1 15,-3 2-1-15,1-3 1 16,-4 0-1-16,-2 1 0 16,5 2 2-16,-3-3-1 0,-5 5-1 15,2 1-2-15,-5 5 1 16,2-6 1-16,-2 1 2 15,8-6-3-15,-5 3-2 16,-7 0 2-16,10 0 2 16,-7-3 0-16,1 1-1 15,5-1 1-15,0 0 1 16,4 1-1-16,-1-1-1 16,-5-2-2-16,-1-1 1 15,1 3 1-15,8-2 0 16,-6 0 0-16,-2-1 0 0,5 1 0 15,1 0 0-15,-4-3-3 16,10 0 2-16,-4 0 1 16,-6 2 0-16,4 1 0 15,-4-3 2-15,1 0-1 16,5 0-1-16,-3 0 1 16,-5 0 1-16,5 0-3 15,-5 0 0-15,2-3 1 16,7 1 0-16,-4-1 0 15,-5 3 0-15,-7 0 0 16,3 0 0-16,-2 0 0 16,2 0 2-16,4 0-1 15,2-3 2-15,-5 3-4 0,2-2-2 16,1-1 4 0,-4 0 1-16,1-2-5 15,-1 3 0-15,4-1 1 0,-4 0 3 16,1 1 0-16,-1-1 2 15,-2 3-2-15,-1-3-1 16,4 1-2-16,-1 2 1 16,-14 0 3-16,20-3 1 15,-2 3-1-15,-4-3-2 16,1 1-2-16,8-4 1 16,-20 1 1-16,11 5 2 15,1 0-3-15,-4 0 0 0,-2-3 1 16,-4 1 2-16,1 2-1 15,11-3-1-15,-8 1-2 16,-7-4 1-16,-2 1 3 16,5 8 1-16,-2-3-4 15,-3 0 1-15,-1 0-2 16,-2-8-2-16,-12 2 5 16,23 1 1-16,-5 2-3 15,-7-5 1-15,-11 3 0 16,18-3 2-16,-1 11-3 15,-5-8 0-15,-1-1 1 16,1 1 0-16,3 2 0 16,-7 1 0-16,-11-1 0 15,12 0 2-15,-1 3-3 16,1-5-2-16,-6 3 2 16,-1-1 2-16,1-2 0 15,0 2-1-15,-12 0 3 0,20 1 0 16,-14 2-4-16,9-3 1 15,-13 0 0-15,13 1 0 16,-9-1 0-16,8 0 0 16,-2 1 0-16,-3-4 0 15,0 4 0-15,-1-3 0 16,-2 2-3-16,0-2 2 16,3-1 1-16,2-2 2 15,-11 3-1-15,9 0-1 16,-4-1 1-16,1 1-1 15,3 0 0-15,0 0 0 16,-4-1 0-16,-2-4 2 0,3-1-3 16,-3 3 0-16,2-5 1 15,-2 0 2-15,6 2-1 16,3 3 2-16,-7-2-4 16,1-1-2-16,-9 3 2 15,9 0 2-15,2-2 0 16,1 2-1-16,-9 0 1 15,6-3-1-15,-10 3-3 16,13-2 2-16,0-1 1 16,-6 0 2-16,2-2-1 15,4 3-1-15,0-1 1 16,-3-2-1-16,-7-8 0 16,4 5 0-16,-6 3 0 15,6-3 0-15,2-3 0 0,-5 3 2 16,0 0-3-16,3 1 0 15,-3-1 3-15,-1 0 1 16,-2 0-4-16,0-5 1 16,3-3 0-16,2 3 0 15,1 0 0-15,-3-1 0 16,-3-1 0-16,0-1 0 16,-1 0 0-16,1 0 0 15,-3 3 0-15,12-3 0 16,-6-8 0-16,-1 6 0 15,1 0 0-15,0-1 0 16,0 1 0-16,-3 2 2 0,2-5-1 16,4-3-1-16,3 6 1 15,-6-1-1-15,0 1 0 16,-4-1 0-16,1 1 0 16,0-1 2-16,-3 1-3 15,3-3-2-15,-1 0 2 16,4-6 2-16,-3 6 2 15,-3-3 1-15,-3 3-5 16,3-13-1-16,-4 2 3 16,1 3 1-16,-3 0-3 15,0 0 1-15,0 3 0 16,-3-6 2-16,0-2-3 16,-3-1 0-16,0 9 1 15,-3-3 2-15,-3-13-1 16,-3 5 2-16,0 0-2 0,-3 0-1 15,-3 0 1 1,-3-8 1-16,-3 5-3 0,0 3 0 16,-3 0 3-16,-3-2 1 15,-6-1-1-15,-3 3 1 16,1 5 0-16,-4 6 1 16,0 2-2-16,0 3-2 15,-8 3-4-15,-1 4-2 16,0 4-13-16,-2-3-5 15,-1-3-23-15,6 5-7 0,1-2-56 16,-7 3-21-16,12-6 13 16</inkml:trace>
  <inkml:trace contextRef="#ctx0" brushRef="#br1" timeOffset="32352.4238">20183 8750 172 0,'-3'-19'66'0,"3"22"-36"15,0-3-24-15,0 0 23 16,0 0-8-16,3 8-6 16,0 2-4-16,-3 1-7 15,0 5 4-15,3 2 2 0,-3 4-1 16,0 4 0-16,0 0 1 15,0 1 4-15,0 2-6 16,-3 3-2-16,0 0 1 16,0-1 0-16,0 4 1 15,0 4 0-15,3 1-2 16,-3-3 1-16,0 3-4 16,0-6-2-16,0-2 2 15,-3 0 0-15,0-1 1 16,3 4 2-16,-3 2-3 15,0 0-2-15,0 0 2 16,3 3 2-16,0-1 0 0,0-2 0 16,0 0-3-16,3 0-2 15,-3-2 3-15,3-6 0 16,0 0-4-16,3 3-1 16,0 2 3-16,0 3 1 15,0-2 2-15,0-1 0 16,-3 0-2-16,0 6 1 15,0-3 0-15,0 0 1 16,0-2-2-16,3-4-2 16,0-2 3-16,0 1 0 15,0 1-1-15,0 1 1 0,0 2-2 16,0 1-1 0,3-3 1-16,0 5 1 0,0 2 1 15,-3 4 3 1,3-4-3-16,-3 1 0 0,0-3 1 15,3 0 2-15,0 0-1 16,-3 0 0-16,3 0-3 16,-3-5-2-16,3-3 1 15,0-5-1-15,-3 0-3 16,0-8 2-16,-3-3-10 16,0-3-3-16,0-10-24 15,0 0-8-15,3-5-47 16,3-5-20-16,-6-4 7 15</inkml:trace>
  <inkml:trace contextRef="#ctx0" brushRef="#br1" timeOffset="33508.4554">20171 8686 160 0,'-6'0'60'0,"6"-2"-32"0,0 2-15 0,0 0 17 16,0 0 0-16,0 0 2 16,0 0-6-16,6 2-4 15,0 1-12-15,0 0 0 0,0-1 3 16,3 1-3-16,3 2 2 15,3-2-3-15,2 5 0 16,-2 0 1-16,3-3 4 0,0 0-4 16,6 1 0-16,3 4 0 15,8-2 1 1,-2 0-3-16,0 0 0 0,0-3-1 16,2 1 3-16,4-1-1 15,3 0 2-15,-4-2 0 16,7-3 1-16,6-3-4 15,5 3 0-15,-5-3-3 16,-1 1 0-16,4-1-1 16,-3 1 0-16,-1 2-2 15,1 0-2-15,-13 0 1 16,28-6-1-16,-6 1 0 16,2 0 2-16,-2 2-1 15,-1-2 2-15,-5-3-2 16,-1 2 2-16,7 4-2 0,2-1 2 15,-5 1 0-15,2-1 1 16,1 0 0-16,-1 1 0 16,1-1-2-16,2 0-2 15,4-2 1-15,-4 2-1 16,-2 1 2-16,0-1 3 16,-7 0-2-16,7 1 0 15,-10-1 1-15,4 1 0 16,5-1-2-16,-2 0 1 15,-7 1-2-15,4-1-1 16,3-2 1-16,-4 2 1 16,-2 0-1-16,-1 1-1 15,4-1 1-15,3 3-1 0,-4 0 0 16,-2 0 0-16,-4 0 0 16,4 0 2-1,0 3-3-15,-1-1 0 0,1 1 1 16,8 2 2-16,1-2-1 15,-4 2-1-15,-5-2 1 16,6 0 1-16,-4 2-1 16,-2-3 2-16,-4 1-4 15,-2 0-2-15,12-1 4 16,-1 1 1-16,-5 2 0 16,-1 1-2-16,1-1 1 15,-21 0-1-15,-1 0 0 0,1-5 0 16,-9 0-18-16,0 0-8 15,-6 0-28 1,-3-2-11-16,-3-1-107 16</inkml:trace>
  <inkml:trace contextRef="#ctx0" brushRef="#br1" timeOffset="34639.6353">24300 8747 152 0,'-3'-18'57'0,"6"18"-30"0,2 0-14 0,-5 0 17 0,0 0-4 15,0 0-1 1,3 8-7-16,-3-1-1 0,0 4-10 15,0 5 2-15,0 2 4 0,0 6-7 16,0 3-3-16,-3 2 2 16,-2 3 4-16,5 5 1 15,0 2 2-15,0 9 0 16,0 0 0-16,0 2-4 16,5-3-3-16,-2-4 2 15,-3-1 0-15,0 0-1 16,0 3-1-16,0 0-3 15,0-2-2-15,0-1 5 0,0 6 4 16,0-1-3-16,0-7 2 16,0 0-3-16,0-1 0 15,0-4-3 1,0-1-2-16,0-2 1 0,0 2 1 16,0 1 1-16,0-1 3 15,6-2-1-15,-3 2 0 16,-3-2-3-16,6 2-2 15,-3-2 3-15,0 3 0 16,-3 2-1-16,6-3-2 16,-6-2 1-16,0-3 1 15,0 3-1-15,3-1-1 0,-3 1 1 16,6 0 1-16,-6-3 3 16,3 0 2-16,0 3-3 15,0 5-1-15,3 3-3 16,0-1-1-16,-3-2 3 15,3-5 3-15,-3 0-2 16,0-3-2-16,3 3 0 16,-3-3 1-16,3-3-1 15,-3 1-1-15,0-4 1 16,0-1 1-16,-3 1-1 16,3-4 2-16,-3-3-4 15,3 5-2-15,-3 0-9 16,6-5-5-16,-3-3-16 15,-3-2-4-15,12-3-86 16,-4-3-67-16,-8-5 69 16</inkml:trace>
  <inkml:trace contextRef="#ctx0" brushRef="#br1" timeOffset="36723.5758">20097 10665 108 0,'0'3'41'0,"0"-6"-22"0,0 3-11 15,0 0 11-15,0 0-5 16,0 0 0-16,0 0 0 16,3 6 2-16,-3-6-9 0,6 5 7 0,-6 3 5 15,0-3-4-15,6 6 4 16,-4 2-7 0,1 3 1-16,0 5-2 15,0 3-3-15,3 2-3 16,-3 1 0-16,0 5-1 15,3-1 0-15,-3-2 0 16,0 3 2-16,0-5 1 16,-3 2-1-16,0-6-1 15,3 1 1 1,-3-3-3-16,0-2 0 16,0-6 1-16,0-2 2 15,3-1-5-15,-3-2-1 16,0 0 0-16,3-2 0 0,-3-1 0 15,0-5 2-15,0 0 1 16,0 0 3-16,0 2-3 16,0-2 0-16,0 0-1 15,0 0-2-15,0 0 1 16,0 3-1-16,0-3-3 16,0 0 2-16,0 0 3 15,0 0 1-15,0 0-4 16,0 0 1-16,0 0 0 15,0 0 0-15,0 0 0 16,0 0 2-16,0 0-1 16,0 0-1-16,0 0-2 15,0 0 1-15,0 0 1 0,0 0 0 16,0 0 0 0,0 0 0-16,0 0 0 0,0 0 0 15,0 0 0-15,0 0 0 16,0 0-3-16,0 0 2 15,0 0 1-15,0 0 0 16,0 0 0-16,0 0 2 16,0 0-3-16,0 0 0 15,0 0 1-15,0 0 2 16,0 0-3-16,3 3 0 16,-3-3 1-16,3 0 0 0,-3 0 4 15,3 0 2 1,-3 0 0-16,6 0-1 15,-6 0-3-15,3 0-2 0,3 0 5 16,-6 0 1-16,3 0 0 16,3 0 1-16,0 0-2 15,0 0 2-15,0 0 0 16,0 0 3-16,0 0-3 16,-6 0-2-16,0 0-2 15,6 0-3-15,-6 0 3 16,0 0 0-16,0 0 3 15,0 0 3-15,0 0-4 16,3 0-3-16,0 0 1 16,0 0 2-16,2 0 0 0,1 0 0 15,3 0-1-15,0 0 2 16,3-3-1 0,3 3 0-16,9 0-1 0,9 0 0 15,8 0 0-15,1 0 2 16,3 0-5-16,8 0-3 15,1 0 3-15,5-3 1 16,10 3 2-16,-1 0 2 16,1 0 1-16,2-2 1 15,1 2-2-15,11-3 1 16,6 3-4-16,1 0 0 16,-1 0-1-16,-3-2 1 0,6-4-2 15,-2 1-1 1,-1 5 3-16,-6-3 0 15,-2-2-4-15,-1 0 1 0,0-1 0 16,-2 4 2-16,-4-1-1 16,-2 3 2-16,-4-2-2 15,-2 2 2-15,2 0 0 16,7 0 1-16,-10 0-2 16,0 0 1-16,-2 0-4 15,5 0 0-15,-8 0 1 16,-6-3 0-16,8 3 2 15,1 0 1-15,-7 0-4 16,-5 3-1-16,8 2 1 16,-5-3 0-16,-1-2 1 0,1 0 0 15,0 0 2-15,8 0 1 16,-2-2-1-16,-1 4-2 16,-2 1 1-16,-1 2 1 15,1 1-1-15,-4-6-1 16,7 2 3-16,-1 1 0 15,-5-6-4-15,-3 6-1 16,-4 0 3-16,-2-1 1 16,0-2-3-16,-4 0 1 15,1 0 0-15,-9 0 2 16,5-2-1-16,-8-1-1 16,-6-2-19-16,3-3-10 0,-9-3-54 15,2-2-23-15,1-8-58 16</inkml:trace>
  <inkml:trace contextRef="#ctx0" brushRef="#br2" timeOffset="44002.9379">12849 3963 140 0,'3'6'55'0,"0"-6"-30"0,0 0-12 15,-3 0 17-15,0 0 7 16,0 0 7-16,0 0-9 16,0 0-1-16,0 2-4 15,-9-2-17-15,-6 0 0 16,0-2 0-16,0-1-1 0,-3 0 3 16,0 1-6-16,-3-3-1 15,1 2 0-15,-1 0 2 16,0-2-3-16,-9 0-2 15,0-1 0 1,1-2-1-16,-4 3 0 0,0 0 0 16,-5 0-2-16,-1 2-2 15,0 0 1-15,-3 1 1 16,1 2-3-16,2-3 0 16,-6-2 1-16,4 2 2 15,-1 0-1-15,0 1-1 16,-2 4 1-16,-1 1-1 15,0-3 0-15,1 3 0 0,-1-1 0 16,4 1 0-16,-4 2 0 16,-3 1 0-16,-2-1 0 15,2 3 0-15,0-3-3 16,1 0 2 0,2 1 1-16,3 2 0 0,4-3-7 15,2 0 0-15,3 3 7 16,-2 0 7-16,-1 0-3 15,0 5 0-15,0-2-4 16,1 2-3-16,2 0 2 16,-3 3 0-16,-2 0-2 15,2 0 0-15,3 0 2 16,0 2 0-16,4 1 1 16,-4 2 2-16,6 5-3 0,3 6 0 15,3 0-1-15,-2 0 0 16,-1-3 0-16,3 3 0 15,3 2 2-15,0 0 2 16,3 1-3-16,6-1 0 16,0 6-1-16,4-6 0 15,2 3-3-15,3 3 1 16,8 0 2-16,7-3 1 16,-3-3 3-16,3-2 1 15,3-6-4-15,3 3-1 16,3-5 3-16,-1 0 1 15,7-5-5-15,6-4 0 0,3-1 3 16,-4-1 2-16,1-3 0 16,3 1 1-16,-1-3 0 15,-2 3 3-15,-3-6 1 16,3 0 1-16,-1-2-2 16,1-1-1-16,12-2-3 15,-4 0-2-15,1 0 5 16,-3 0 1-16,5 0-2 15,-5 0-3-15,-3 0 4 16,5 0 4-16,1-2-3 16,0 2 2-16,5-3-5 15,-2 0 0-15,-1 1-1 16,1-1 1-16,3 3-2 16,-7 0 2-16,-5-2-2 0,-3-1-1 15,-1 0 3-15,1-2 0 16,0 5-1-16,-3 0-2 15,5 0 1-15,4-3 1 16,-3 3-1-16,-1 0 2 16,-2 0-2-16,3 0-1 15,2 3 1-15,1-3-1 16,-3 0 0-16,0 0 2 16,-1 0-3-16,-2 0 0 15,9-3 3-15,-4 1 3 16,-2 2-4-16,-3 0-1 15,-1 0 0-15,7 2 2 16,-3 1-1-16,-3-3-1 16,-1 0 1-16,1 0-1 0,3 0-3 15,-1-3 2-15,7 1 3 16,-3 2 1-16,-1 0-1 16,-2 0-2-16,0 2 1 15,-1 1-1-15,-2-3 0 16,-3 0 0-16,0 0 2 15,-1-3 1-15,1 3-4 16,0 0-1-16,3-8 1 16,2 3 2-16,-2 2-2 15,0 1 0-15,-1-1 1 16,-2 0 0-16,0 1 0 16,0 2 2-16,-1-8-3 15,-2 8 0-15,-3 0 1 0,3-5 2 16,-1-1-1-16,1 1-1 15,-3 2 1-15,6-2 1 16,0 2-1-16,-4 1-1 16,-2-3-2-16,-3 2 1 15,0-2 1-15,-3-1 2 16,-1 1-1-16,4-3 2 16,-3 0 0-16,3 0 1 15,-6-2-5-15,0-1-1 16,-4 0 3-16,1-10 1 15,-3-5 0-15,0 5 1 16,-3-1-2-16,0 1 2 16,-3-3-4-16,0 1 0 0,0-1 3 15,-3 3 1-15,-3 0-4 16,-3 2 1-16,0-2 2 16,-3-6 3-16,0-2-4 15,-3 3-1-15,0 2 2 16,-6 3 1-16,-3 0-4 15,-2-8 1-15,-1 2-2 16,-3-2 0-16,-3 3 2 16,0 2 2-16,-2 0-3 15,-4 0-2-15,0 3 4 16,-3 0 1-16,1 2 0 16,-1 3-2-16,0 3 1 0,-6-3-1 15,1-2 2-15,-1 2 3 16,-3-3 0-1,-11 1 0-15,-7 2-6 0,-2 3 1 16,-6 0 2-16,-4 2 1 16,-2 3-1-16,-1 3-2 15,1-1 3-15,5 4 0 16,10 2-4-16,-1 0 1 16,10 0 0-16,5 0 0 15,13 5-20-15,2-2-7 16,9-1-32-16,3 1-15 15,9 2-56-15,6-7-24 16,6-6 37 0</inkml:trace>
  <inkml:trace contextRef="#ctx0" brushRef="#br2" timeOffset="46182.5789">8821 3921 204 0,'-14'-5'77'0,"8"2"-42"0,-6 1-26 15,6-1 19-15,-6 3 1 16,-3-3 5-16,0 1-6 16,0-9 0-16,-3-5-15 15,-3 3-1-15,1 0 1 0,-4 2-1 16,0 1 3-16,0-1-6 0,-3 3-3 15,1 0-1-15,-1 0-1 16,0 3 2-16,-3 0 1 16,1 2-3-16,-4 0-3 15,0 1 0-15,0 2-1 16,-5 0 0-16,-1 2 2 16,-3 4-3-1,1-1 0-15,-1 0 1 0,-3 0 0 16,4 1 2-16,-7 2 1 15,3 0-1-15,4 0 1 16,2 5-2-16,-3 0 2 16,1 3-2-16,2-3-1 15,6 0-2-15,0 1 1 16,-2 1-1-16,2 1-2 16,0 0 3-16,-3 3 0 0,4-1 1 15,-4 3 0-15,3 1 0 16,1 4 0-16,-1 3-3 15,0 3 2-15,3 5 1 16,1 3 2-16,2-1-3 16,3 1 0-16,6-3 1 15,0 5 0-15,3-5-3 16,3 3 2-16,3 2 1 16,6 3 2-16,3-5-1 15,3 0 2-15,3 2 0 16,9-2 1-16,6-3-5 15,3-5 1-15,6-1 2 0,5-2 1 16,1-2-1-16,3-3 1 16,0 0 0-16,2-3 1 15,4-3-2-15,2 1-2 16,7-1 3-16,0-5 0 16,2 1-1-16,4-1 1 15,-1 0 0-15,-5-2 1 16,2-6-2-16,4-2-2 15,-1-3 3-15,1-3 0 16,0 0 1-16,-1 1 0 16,-2-1-2-16,-7-2-2 15,4 0-2-15,-1-1 1 16,1 1 1-16,-3 0 2 0,-1-1-3 16,-2 1 0-1,-4 2 1-15,-2 1 0 0,-3-1 0 16,-1 3 0-16,-2-3 0 15,-3 1 0-15,3-1 0 16,8 1 0-16,-2-1 2 16,-3 0 1-16,-7-2-4 15,-2 2 1-15,0-2 0 16,0 0 0-16,-3-1 2 16,2 1 1-16,-8 2-1 15,12-4-2-15,-3-1 1 16,-4 0 1-16,-2 2-1 15,3 1 2-15,-3-3-4 16,-3 0-2-16,2 3 2 0,1-3 2 16,0 0 0-16,0-3-1 15,-3 4 3-15,3-7 0 16,-4 1 1-16,1-8 0 16,0-3-2-16,-3 3 1 15,0 0-2-15,0 0-1 16,-1-1 1-16,-2 1 1 15,-3 0-3-15,0 0 0 16,0 0 1-16,-3 2 2 16,0-2-1-16,-3 0 2 15,-3-3-2-15,0-2 2 16,0 2-2-16,-3-3-1 0,-3-2-2 16,3 3 1-1,-3-6 1-15,3 3 0 0,-3 0 0 16,0 0 2-16,-3 0-1 15,0 0-1-15,-6 2 1 16,-3 1 1-16,-9 2-1 16,1 0-1-16,-1 0 3 15,-6-2 2-15,-9-1 2 16,-2 3 1-16,-1 3-2 16,-6-3 1-16,-8 3 0 15,-10-3 3-15,1 6-5 16,-7-1-1-16,7 4 0 15,5 1 2-15,1 6-3 16,5 0-2-16,4 3-7 0,5 0-4 16,6 0-30-16,7 2-11 15,5 8-47-15,12 14-17 16,15-6-39 0</inkml:trace>
  <inkml:trace contextRef="#ctx0" brushRef="#br2" timeOffset="48311.9143">4869 3963 168 0,'3'3'63'0,"-1"-3"-34"0,1 0-19 0,-3 0 20 15,0 0-5-15,3 0 3 16,-3 0 8-16,0 0 5 16,0 0-22-16,0-3-2 0,-3 3 0 15,-2 0-3-15,-4-2 2 0,-6-1-3 16,0 1 0-16,-3-1-1 15,-3-2 0-15,0-1-2 16,-3 1-1-16,-5 2-1 16,2-2 2-16,-3 0-3 15,-3 2-2-15,1 0 0 16,-1 1-1-16,0-1 0 16,3 1 2-16,1-1-3 15,-4 0 0-15,0 1-1 16,0 2-2-16,1 0 1 15,-4 5 1-15,3 0-3 16,0 3 0-16,4 3 1 16,-1-1 0-16,0 4 0 15,0-4 0-15,1 9 0 0,2-3 2 16,3-1-3 0,0 1-2-16,0 5 2 15,-2-2 2-15,-1 2-5 0,0 3 1 16,0 2 3-16,-2 1 2 15,2-1-3-15,3 3-1 16,3 1 3-16,3-1 1 16,3 0-3-16,3 0-1 15,3 3 1-15,4-1 2 16,2 4-2-16,3 2-2 16,3 5-1-16,5-2 3 15,1-3-2-15,3 3 1 16,3-3 2-16,3 0 2 0,0-6-1 15,3-2-1-15,3-2-2 16,2-1 1-16,1-4 1 16,3-4 0-16,6-2 0 15,-1-3 0-15,1-2 2 16,3-3 1-16,-1 0-4 16,1 0 1-16,0-3 0 15,0 3 0-15,-4-3 0 16,4-2 2-16,3-3-3 15,-1 0 0-15,1 0 1 16,0 0 2-16,2 0-3 16,-2 0 0-16,0 0 3 15,8 2 1-15,-8 1-4 0,0-3 1 16,2 0 0 0,4 0 0-16,-4 0-3 15,-2 0 2-15,-3-3 3 0,0 1 1 16,-4-1-1-16,1 0 1 15,0 1-4-15,-4-1 0 16,1 0 1-16,0 1 2 16,-3-6-1-16,-1 3 2 15,7-3-2-15,0 2-1 16,-3 4-2-16,-1-1-1 16,-2 0 2-16,3 1 2 15,0-1 0-15,-1 3-1 16,1-2 1-16,-3-1-1 0,0 0 0 15,-1-2 0-15,-2 2-3 16,-3-2 2-16,0 0 1 16,0-1 0-16,-1 1 0 15,1 0 2-15,0 0-3 16,0-3 0-16,3 0 1 16,-4 0 0-16,-2-3 0 15,-3-5 2-15,0-2 1 16,3 2 1-16,-6-3-5 15,3 1-1-15,-3-1 3 16,-1-2 3-16,1-5-3 16,-3-1-1-16,-3 1 0 15,0 2 2-15,-3 0-1 0,0-2-1 16,0-3 3-16,-6-1 0 16,-6 1-1-16,0 0-2 15,-3-2 1-15,-3 1-1 16,-3 1 2-16,-3 3 1 15,1-1 1-15,-4 1 2 16,-6-1-1-16,-3 1 2 16,0 2-4-16,1 3-2 15,-1 3 0-15,-6-4-1 16,-3 4 2-16,-2-3 3 16,-7 2-2-16,-2 3 0 15,-7 6-1-15,-3 2 1 16,4 0 0-16,-10 3 3 15,1-1-3-15,-1 1 0 0,-2 2-1 16,0 3 1-16,5 0-4 16,6 3 0-16,4 2-17 15,5 1-8-15,10-4-33 16,2 14-12-16</inkml:trace>
  <inkml:trace contextRef="#ctx0" brushRef="#br2" timeOffset="58733.1307">9610 4858 124 0,'-15'-6'46'0,"15"9"-24"0,0-3-10 0,0 0 16 16,0 0 1-16,0 0 3 15,0 0-4-15,0 0-3 16,0 0-13-16,3 3 1 0,0-1 1 16,3-2-3-16,0 3 1 15,3 2-1-15,0 3 1 16,0 0-2-16,3 0-1 16,0 0-1-16,3 0 0 15,0 3-2-15,-1 2-1 16,1 0 1-16,0 3 1 15,0 5 1-15,0 0 2 16,0 0-3-16,0 3 1 16,0 0-3-16,-1 0 2 15,4 2-4-15,3 1 0 16,3-1 1-16,0-2 2 0,0 0-3 16,2 0-2-16,-2 2 0 15,0-5 1-15,0-2 1 16,0 2 1-16,-1 3-2 15,1 0-2-15,0 2 5 16,6 6 1-16,-6-3-2 16,-1-3-1-16,-2 4-1 15,0 1 1-15,3-2-2 16,0 0 2-16,3 1-2 16,-1-1 2-16,1 0-2 15,0-3-1-15,-3-2 3 16,0 0 0-16,-1-3-1 15,1 3 1-15,0 2-2 16,0 3-1-16,3 3 1 0,-4-3 1 16,-2 0-1-16,6 3 2 15,-3 3-2-15,-3-4 2 16,0-2-4-16,2 0-2 16,4 1 4-16,0-4 1 15,3-2-3-15,-1 0 1 16,1 2 0-16,-3 3 2 15,0 3-1-15,3 2-1 16,-4-2 1-16,1 0 1 0,0 0-1 16,3-1 2-16,-4-2-2 15,1 3 2-15,0-5-2 16,0 2-1 0,3-3 3-16,2-2 0 0,1 0-4 15,0 0 1-15,0 2 0 16,-4 3 2-16,4 3-1 15,0 2-1-15,0-5 3 16,-1 3 0-16,1 0-1 16,-3 0 1-16,0-1-4 15,2 1-2-15,4 0 2 16,3-3 0-16,-7-5 1 16,10 8 2-16,-3-1-1 15,0 6 2-15,-1 0-2 16,1 3-1-16,-3-5 1 15,-4 2 1-15,10 5-1 16,-3-2-1-16,2-3 1 16,4-3 1-16,0-2-1 0,-4-3-1 15,-2-3-2-15,0 3 1 16,-1 6 1-16,1-1 0 16,-3 1 0-16,-3-1 2 15,2-2-3-15,-2 0 0 16,3-1 1-16,6 4 2 15,-1-4-1-15,1-1 2 16,-3-4-2-16,-4-2 2 16,1 0-2-16,0 2 2 15,-1 1-4-15,1 2 0 0,-3 2 1 16,3 1 0-16,2 0 2 16,4-6 3-16,0 1-2 15,-1-1-2-15,-2 1-3 16,-3-3-1-16,-1-1 4 15,7 4 1-15,-6-3 0 16,0-6 1-16,-4 3-4 16,-2-2 0-16,3-3 1 15,5 0 0-15,1-3 2 16,3 3 1-16,-3 2-1 16,-7 1 1-16,1 2-2 15,3 0-1-15,-3 0 1 16,-1 0-1-16,1 1 0 15,-3-7 2-15,-3 1-1 16,2-2-1-16,4 1 1 16,6 4-1-16,-1-1 0 0,1 1 0 15,0 0 0-15,-6-4 0 16,-1 1 0-16,4 3 0 16,-3-3 0-16,2 0 0 15,-2-1 0-15,-3 1 0 16,6-2 0-16,5-4 0 15,4 3 0-15,0 1 0 16,-7-1 0-16,-2 0 0 16,3 3 0-16,-3 0 2 15,-1 0-3-15,1 2 0 0,-3-2 1 16,-4 0 2-16,4 0-1 16,3 2-1-16,3-2 1 15,-1-3-1-15,1 3 0 16,-3-2 2-16,-7 1-1 15,1 4-1-15,0-3-2 16,3 2 1-16,-3-4 1 16,2 1 0-16,-5-1 0 15,-3-1 0-15,0-3 0 16,0 1 0-16,2 0 0 16,1-1 0-16,0-2 0 15,0 0 2-15,-1-3-1 16,-2 3-1-16,-3-2 1 15,-3-1 1-15,0 0-3 16,-3 0 0-16,-3 1 1 0,0-1 0 16,-4-2 0-16,1-1 2 15,0 1-1-15,-3 0-1 16,0-3 3-16,-6 0 0 16,6 0-1-16,-6 0-2 15,0 0 3-15,0 0 0 16,0 0 1-16,0-3 0 15,0 0-2-15,0 1-2 16,0-4 1-16,0 1-1 16,0 2-3-16,0 1 2 15,0-1 1-15,0 1 0 16,0-4 0-16,0-2 0 16,0-2 0-16,-3-1 2 0,0-5-1 15,0 0-1-15,-3-2 1 16,3 2 1-16,-3-3-3 15,0-2-2-15,0 3 2 16,0 2 0-16,1 3 1 16,-1-1 0-16,3 7 0 15,0-1 2-15,0 2-3 16,0 1-2-16,3 2 2 16,0 1 2-16,0-1-2 15,0 3-2-15,0 0-1 16,0 5 3-16,3 3-2 15,3 11 1-15,3-1 0 16,-1 6 0-16,4 3 2 16,0-1 0-16,0-2 0 15,3-3 0-15,-3-2-3 0,3-4 2 16,0 1 1-16,3-2 0 16,-4 1 0-16,1 1 2 15,-3-2-3-15,-3-1-2 16,0-3-3-16,-3-2-1 15,0 0 4-15,-3-2 1 16,-3-6-1-16,3 5 2 16,-3-5 1-16,0 5 2 15,-6-2-1-15,-3-1 2 16,-6 1 0-16,-3-3 1 16,-5 0-2-16,-4 0 1 0,6 0 0 15,0 0 1-15,-3 0-2 16,0 3-2-16,-2-1-2 15,-1 1-1 1,3-3 2-16,3 0 0 0,0 0-2 16,4 0 2-16,2 3-4 15,3-3-1-15,3 0-8 16,0 0-4-16,3 0-12 16,3 0-6-16,0 0-12 15,3 0-3-15,0 0-25 16,9 5-11-16,3 0-27 15</inkml:trace>
  <inkml:trace contextRef="#ctx0" brushRef="#br2" timeOffset="65221.7375">13572 3754 168 0,'-9'6'66'0,"9"-4"-36"0,0-2-20 16,0 0 20-16,0 0-5 16,0 3 3-16,0-3-1 15,-3 0 1-15,0 0-15 16,0 0-6-16,0-3 0 0,3 1 2 16,0-1 5-16,0-2-10 15,0 0-2-15,0-1 0 16,0-2 3-16,0 0 0 15,3-2 2-15,0-3 0 16,0-1 1-16,3-4-2 0,3-3 1 16,0-3-2-16,3 0 2 15,0-10-2 1,3-1 0-16,-1-2 1 0,1-3 1 16,3-2-1-16,6-3 1 15,0 0-2-15,0-2 2 16,-1-1-2-16,1 3 0 15,0-13-3-15,6 5-2 16,-3 0 3-16,-1-3 0 16,4 9-1-16,3-9-2 15,3 6 1-15,-1 0-1 16,7-9 2-16,3 1 1 16,-1 3-4-16,4-4 1 15,0 9 0-15,-4 10 2 0,4-12-1 16,5 1-1-16,1-2 1 15,6-5 1-15,-1 0-1 16,4 2-1-16,-4 6 1 16,4-3 1-16,2 3-1 15,4 5-1-15,-4 0-2 16,1 3 1-16,2-3-1 16,0-3 0-16,4 6 2 15,-4-1 2-15,1 1-3 16,-1 2 0-16,1 6 3 15,-4 2 1-15,4 6-4 16,5-9-1-16,-2 6 1 16,-1 3 0-16,0-1 1 15,-2 6 2-15,-1-5-3 0,7-1 0 16,-4 1 1-16,4-3 2 16,-1 8-1-16,-3-1-1 15,4-1-2-15,-1 1-1 16,1 4 4-16,-1-1 1 15,1 3-3-15,2-2 1 16,-3 5 2-16,4-1 1 16,-1 1-4-16,1 0 1 15,-1 8 0-15,-3-3 0 16,-2 2 0-16,-1-1 0 0,4 1-3 16,-1 1 0-16,0 2 4 15,1-2 1-15,-4 5-3 16,4-5 1-16,-4 2 0 15,7 3 0-15,-10 0 0 16,21-5 2-16,-2 5-1 16,-4 0-1-16,-3 5 1 15,4-5 1-15,-7 0-3 16,0 8 0-16,4-3 1 16,-4-2 2-16,-2 2-3 15,-1 1 0-15,-3 1 1 16,4 7 0-16,-4-6-3 15,4 2 2-15,-1 3 1 0,1 1 2 16,-4 4-1-16,0-5-1 16,4 14 1-16,-1-1-1 15,-2 1 0-15,-1-1 0 16,1-5 0-16,-4 6 0 16,-5-3-3-16,5 2 0 15,0 6 4-15,1-6 1 16,-1 1-3-16,-2-1 1 15,-4 1 0-15,4 5 2 16,-1-1-3-16,1 1-2 16,-1 8 4-16,-2-1 1 15,-4-7-3-15,-5 3 1 16,0-1 0-16,2 3 2 0,1 3-3 16,-1-9 0-16,1 9 3 15,-4 0 1-15,4-1-4 16,-4 6 1-16,-5 0 0 15,0-2 0-15,-1-1 0 16,1 6 0-16,0-6 0 16,-4 6 0-16,1-9 0 15,-3 6 0-15,-4-5 0 16,7 10 0-16,-9 3 0 16,-1-5 0-16,1 2-3 15,-3-2 2-15,3-1 1 16,-1 9 2-16,1-11-1 15,0 8 2-15,-1 2-2 0,1 1 2 16,0-11-2-16,-3 10-1 16,-4-7 1-1,1 5-1-15,3 0 0 0,-3 3 0 16,-4 2 0-16,-2-3 2 16,-3-2-3-16,-3 3 0 15,9-1 1-15,-3 1 0 16,2 2 2-16,-5 0 1 15,0 6-1-15,0-3-2 16,-3-3 1-16,0 0-1 16,-1-2-3-16,1 2 0 15,-3 0 4-15,0 8 1 16,-3-5 0-16,3-3-2 0,-3 3-2 16,-3-3-1-16,0 1 4 15,-3-1 1-15,-1 11 0 16,1-9-2-16,-3-4 1 15,0 2-1-15,0-5 0 16,3 0 0-16,0-3 0 16,-6 3 0-16,3 0-3 15,-3 8 2-15,-3-8 1 16,3-3 0-16,0 8 0 16,0-7 2-16,-3-1-3 15,0-2 0-15,-3-1 1 16,6 9 2-16,-3-6-3 15,0-2 0-15,0-3 3 16,0 2 1-16,-5-2-1 0,5-2-2 16,-3-4 1-16,0 1-1 15,0 2 0-15,-3-7 0 16,6 10 0-16,-6-6 0 16,0-2 0-16,3-2 0 15,0-4-3-15,0-4 2 16,0 2 1-16,3 0 2 15,0-5-3-15,0-3 0 16,3-2-1-16,0-3 0 16,-3-1 4-16,3-1 1 15,0-4-1-15,0 1-2 16,0-1 1-16,0-4 1 16,0-1-1-16,0 0-1 15,0 1 1-15,0-6-1 16,0 0 2-16,0 0 1 0,-3 0-1 15,0 0-2-15,3 0 3 16,-9-6 2-16,6 1-2 16,-6-3-2-16,3 0 0 15,-5-5-1-15,2 5 0 16,-6-19 2-16,-6 6-1 16,3 0-1-16,3-3 1 15,3 3-1-15,0 0 0 16,0 0 0-16,4 2 0 15,-1 3 0-15,3 6-3 16,0-3 2-16,3 2 3 16,0 3 1-16,0 0-6 15,3 5 0-15,0 1-1 16,0-1-1-16,0 8 4 0,6 3 0 16,-3 8-2-16,3 5 2 15,0 6-1-15,8 5 0 16,1 2 0-16,3-2 0 15,0 0 2-15,-3-3 2 16,0-6-3-16,0-1 0 16,-3-6 3-16,0-6 1 15,-4-2 1-15,1-3 0 16,0-5 0-16,0-2 2 0,0-6 1 16,3-5 1-1,0-6-4-15,6-5-3 16,-6-5 2-16,3 0 0 0,0 0-4 15,-4 2-1-15,4 4 1 16,-6 4 0-16,3 1 1 16,-9 4 2-16,6 4-12 15,-3-6-32 1,-3 3-4-16,0-1-8 16,6-7-103-1,0 0-30 1,0 0 80-16</inkml:trace>
  <inkml:trace contextRef="#ctx0" brushRef="#br2" timeOffset="80813.9672">4607 4972 164 0,'0'-6'63'0,"-9"9"-34"0,15-11-21 0,-3 5 16 15,-3 3 3-15,0 0 4 16,0 0-2-16,0 0 2 15,0 0-6 1,-3 3-14-16,0 5-6 0,3-3-4 16,0 3-4-16,3 3 2 15,3-1 1-15,0 6 0 16,2 3 4-16,1 2 5 16,0 3-3-16,6 5-1 15,-6 3 0-15,0 2-1 16,0 3 2-16,0 0 1 15,-3 0-3-15,0-3-3 16,0 3 0-16,0 1-1 16,0 1 0-16,-3-2 2 0,0 3-1 15,0 2-1-15,0 1 5 16,-3-4 1-16,0 1-2 16,3 0-1-16,0-3-1 15,-3 2 1-15,3 4-4 16,-3 7 0-16,0 0 3 15,0 1 1-15,0-4-4 16,2 3 1-16,1-2-2 16,0-3 0-16,3 0 2 15,-3 3 0-15,3-6 0 16,0 16 2-16,6-5-1 16,0-3-1-16,3 3 1 15,-3-2-1-15,0-4 0 0,3 1 0 16,0-1 0-1,2 6 2-15,4 6-1 0,0-9 2 16,3 0-4-16,0-2 0 16,8-3 3-16,1-3 1 15,0 0-1-15,3-2 1 16,2-3-2-16,-2-3-1 16,0 6 3-16,2 0 0 15,4-6-1-15,0-2-2 16,11-3 1-16,1-2 1 15,0-1-1-15,-1-2-1 16,1-3 1-16,-1 3-1 16,1 0 0-16,-1-3 0 15,10-5 0-15,-1 2 2 0,4-2-1 16,-4 0 2-16,4 0-2 16,2 0-1-16,10 0 1 15,-4-1-1-15,4 1-3 16,-4 0 0-16,3-3 4 15,4 1 1-15,2-1 0 16,0 3-2-16,1-8 1 16,-1 5-1-16,3-2 2 15,7 4 1-15,-4-1-1 16,0-1-2-16,1 0 1 16,-1-2 1-16,9-3-3 15,0 0 0-15,-5-1-1 0,20 1 0 16,-9-2 4-16,0-4 3 15,0 4-2 1,-8-4-2-16,-4-2 0 0,0 3-1 16,6 0-3-16,-2-1 0 15,-7 1 4-15,0 0 1 16,0-3-3-16,1 2 1 16,2 1 2-16,-3 2 1 15,1-2-4-15,2-1 1 16,3 1 0-16,0 0 2 15,-8-3-3-15,2 0-2 16,0 0 4-16,7 2 1 16,-1-2-3-16,-9 0-1 0,3 0 3 15,1 0 1-15,2 0 0 16,0 0-2-16,-2-2 1 16,-1-1-1-16,0 0 0 15,3 1 0-15,-2-1 0 16,-1 0 0-16,0 1 0 15,1-3 0-15,2-3 0 16,-3 2 2-16,1 1-3 16,-1 0 0-16,0-3 1 15,6 0 0-15,-5 0 0 16,-1-3 2-16,0-7-1 16,-2 2 2-16,5 5-4 15,-3 1 0-15,0-3 3 16,-2 2 1-16,2 0-1 15,3 1-2-15,-8-3-2 16,5 2-1-16,-6-2 2 0,-2-1 2 16,5-4-2-16,-3 5 0 15,4 0 1-15,-1 2 2 16,-3-8-1-16,-5 6-1 16,8-5 1-16,-3 2 1 15,4 0-3-15,-7 0 0 16,0 0 1-16,-2 0 0 15,2 0 0-15,1 1 2 16,-4 1-1-16,-3-2-1 16,-2-7 1-16,2-4-1 0,1 3-3 15,-7 3 0-15,1 0 2 16,-4 0 0-16,-5 0 3 16,-1 0 1-16,4 2-1 15,-1-2 1-15,-5 0-4 16,-4 5 0-16,-5-3-1 15,5-2 0-15,-5 0 2 16,-6 2 2-16,-4 1-1 16,-2-1 2-16,0 1-4 15,-3-1 0-15,-4 3 1 16,-5-10 2-16,0-3-3 16,0 5 0-16,-3 6 3 15,-3-1 1-15,-7 3-4 16,1 3 1-16,-3 0 2 0,-3-1 1 15,0 1-1 1,-3 3-2-16,0-1 1 16,-3 0-1-16,0 1 0 0,-3-1 2 15,0 3-1-15,0 0-1 16,0 1-2-16,-6 4 1 16,3 0 3-1,0 1-6-15,-3 2 1 16,-2 0 1-16,-1 0 3 15,-3 2-2-15,-3 4 0 16,-6 1 1-16,0 1 2 0,-3 0-3 16,4 0 0-1,-10 3 1-15,0-1 2 16,0 1-3-16,4-3 0 0,5 0 1 16,3 0 2-16,3-3-1 15,6 0-1-15,3-2-2 16,3 0 1-16,3-3-4 15,3 0 1-15,3 0 2 16,6-3 3-16,3-2 0 16,12-6-1-16,3 1 1 15,3-4-1-15,2-2-3 16,4 1 0-16,0-1 2 16,-1 0 2-16,4 3 0 15,-3 2-1-15,-6 3 1 16,-4 3 1-16,-5 2-3 0,-3 1-2 15,0 2-1-15,-6 5 3 16,0 3 0-16,-3 2 3 16,-3 6-1-16,0 8 2 15,-6 0-2-15,0 5-1 16,0 3 1-16,-3-3-1 16,0 3 0-16,0-9 0 15,0 1 0-15,3-3 0 16,0-5 0-16,0-3 0 15,0-2 0-15,0-3 0 16,0 0-7-16,0-8 0 16,0 5-8-16,0-5-3 0,0 0-21 15,6 0-8 1,6-2-57-16,-3-4-58 16,-4-2 55-16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38:55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6288 4752 140 0,'0'18'55'0,"0"-36"-30"0,0 10-21 0,3 8 15 0,-3 0 4 16,0-8 6-16,0 8-5 15,0 0 0-15,0 0-13 16,0 0 0-16,0 0 0 0,0-5 2 16,0-1 5-16,0 4-1 15,0-1 1-15,0 1-3 16,0-1-1-16,0 0-4 15,-3 1-1-15,0-1-1 16,0 0 0-16,-3 1-2 16,0-1 1-16,1 3-2 15,-4 0 2-15,0 0-2 16,-3 0 0-16,-3 0-6 16,-3 5 1-16,3 1 0 15,0 4 0-15,0 1 0 16,-2-1 0-16,2 1 0 15,0 0 0-15,3 2 0 0,3 0 2 16,0 3-3-16,3 0-2 16,3 2-1-16,3 3 3 15,3-2 0-15,3 2 1 16,3 0-3-16,0 3 0 16,0 3 2-16,0-1 2 15,0-2 0-15,-3 0 2 16,0 5-2-16,-3 2-1 15,-3-1 1-15,-3-1-1 16,0-3 0-16,-3-2 2 16,-3 0-1-16,-3-3-1 15,0-3 3-15,-3-2 0 16,3 0 1-16,-3-3 0 0,-3-2-5 16,3-3 1-16,1 0 0 15,2-3 0-15,0 0 0 16,3-2 0-16,0 0 0 15,3-1 0-15,0-2 0 16,3 3 0-16,0-3 0 16,3 0 0-16,0 0-3 15,6 0 2-15,0-3 1 16,3 1 0-16,6 2-3 16,0 2 2-16,3 4-1 15,-1 2 0-15,1 0 2 0,-3 2 0 16,0 3 2-1,-3 9 1-15,0-1-4 0,-3 3-1 16,-3 2 1-16,-6 8 2 16,0 1 2-16,-3 2 1 15,-3 0-7-15,0 0 0 16,3-3 5-16,-3-2 4 16,3 0-6-16,0 0 1 15,3-1-1-15,3-2 2 16,3 3-1-16,6-8 2 15,3-3-4-15,5-5-2 16,7-5-29-16,6-6-12 16,6-8-98-16</inkml:trace>
  <inkml:trace contextRef="#ctx0" brushRef="#br0" timeOffset="1">5324 5104 148 0,'0'0'57'0,"0"2"-30"0,0 4-18 0,0-1 16 16,0 8 1-16,0 8 2 0,0 1-7 16,0 1-2-16,0 1-11 15,-3 0 4-15,0 3 1 0,0-4 0 16,-3 1 2-16,0-5-8 15,3-3-2-15,0-3-3 16,0 0 1-16,0-2-2 16,3-3 2-16,3-3-4 15,0 0 2 1,3-2 4-16,3-3 0 16,3 0 0-16,0 0-6 15,3-3 1-15,3 3 2 16,-1 0 1-16,-2 0-4 15,0 0-1-15,3 0-15 16,-6 0-4-16,-3-5-11 0,0 5-5 16,-3-3-33-1,0 6-50 1,0-6 28-16</inkml:trace>
  <inkml:trace contextRef="#ctx0" brushRef="#br0" timeOffset="1.0039">5491 5236 128 0,'0'0'49'0,"0"3"-26"0,3 2-12 0,-3-5 15 16,3 8 8-16,0 5 3 15,-3 3-6-15,0 11-4 0,0-4-15 16,0 4 3-16,0-1 5 15,0 3-9-15,0 0-3 0,0-2-3 16,0-6-1-16,0-2-2 16,0-3 1-16,0-6-2 15,0-2-1-15,0 0-26 16,0-8-12-16,8 3-30 16,-2-6-10-16,9-5-7 15</inkml:trace>
  <inkml:trace contextRef="#ctx0" brushRef="#br0" timeOffset="2.0039">5666 5233 124 0,'-6'3'49'0,"3"-3"-26"0,0 5-23 0,3 1 13 16,-3 4 8-16,0 6 7 15,0 8-6-15,0 2-2 16,3 4-12-16,0-1-3 0,3 0 1 16,3 2 3-16,3-7 2 15,6-3 1-15,3-7 0 16,0-6 5-16,0-8 1 16,3-8 2-16,2-8 2 0,1-5-3 15,-6-6 0-15,-6-2 5 16,-6 3 5-16,-6-1 1 15,-9 1 2-15,-3-3-6 16,-3 2-4-16,-6 1-10 16,1 5-3-16,-1 10-10 15,0-2-4-15,3 7-26 16,3 1-10-16,3 2-47 16,15-4-105-1</inkml:trace>
  <inkml:trace contextRef="#ctx0" brushRef="#br0" timeOffset="3.0039">6803 6157 84 0,'0'-3'33'0,"0"1"-18"0,0 2-2 16,0 0 11-16,0 0 1 15,0 0 0-15,0 0-1 16,0 0 0-16,0 0-5 16,0 0-1-16,0 0-10 15,0 0-3-15,0 0 1 0,0 5 1 16,0 3 1-16,-3 2 0 0,3 4 0 16,0 1 2-16,0 1 1 15,0 0-5-15,3 0-4 16,3-3-1-16,0 1 1 15,0-1 1 1,3-3 1-16,0 1 0 0,0 0 0 16,0-4 0-16,3 4 2 15,3-6-1-15,0 1 2 16,-1-4 0-16,4-2 1 16,0 0-2-16,3-2 1 15,0-4-4-15,6 1 0 16,-4-3-1-16,1 3 1 15,0 0 0-15,3-3 1 16,3 2 0-16,2 1 0 16,1 0 0-16,0-3 0 0,6 3-5 15,-4 2 1-15,4 3 0 16,-3 3 2-16,-1 2-1 16,-2 3 2-16,-3 2-2 15,-3 6 2-15,-4 3-2 16,1-1 2-16,-3 1 0 15,-6-3 1-15,0 0 0 16,-6-6 2-16,0 1-3 16,-3-3 0-16,0-3 1 15,-3-2 2-15,-3-3-3 16,0 0-2-16,0 0 4 0,0-3 1 16,0-2-5-16,0-3 0 15,3 0-1-15,3-3 0 16,3-2 0-16,2 0 0 15,4-1-3-15,3 1 0 16,3-3-1-16,6 0 3 16,0 6 0-16,2-1 3 15,1 1-3-15,0 2 0 16,3 5 1-16,-4-2 0 16,4 0 0-16,0 2 0 15,3 0 0-15,-1 1 0 16,1-1 0-16,0 0 0 15,-1 1 2-15,-2-4 3 0,0 6 0 16,-3-2 0-16,-1-4-3 16,-2-1 1-16,3-4 7 15,-3 0 3-15,-3 1-4 16,-4-1-1-16,1 1-6 16,-6-4-2-16,0 4 2 15,-3-1 1-15,-6-5-1 16,-3 0-24-1,0 3-7-15,-3 3-46 16,0 4-16-16</inkml:trace>
  <inkml:trace contextRef="#ctx0" brushRef="#br0" timeOffset="4.0039">7518 6456 140 0,'-3'-3'55'0,"3"6"-30"0,3-3-16 15,-3 0 14-15,0 0 0 16,0 8 1-16,-3 2-2 16,-3 6 1-16,0 3-13 15,-3 2 8-15,0 3 2 0,0 0-4 0,0 5-1 16,0-3-7-16,3 1-3 15,0-4 0-15,6 1-1 16,0 0 0-16,3-5 0 16,3-1 0-16,3-5 0 15,3-2 2-15,3-1 1 16,0-7 1-16,3-6 2 16,-3-4-1-16,-1 1 0 15,-2-2-5-15,-3 0-1 16,-3 0 3-16,0-2 3 15,-6-6 0-15,-3 3 0 16,-6 2-5-16,-3 3-3 16,-3 0 0-16,1 6-1 15,-1-1-5-15,0 0-1 0,3 3-6 16,3 0-3-16,0 0-16 16,6 0-7-16,0 6-22 15,3-6-10-15,9-3-35 16</inkml:trace>
  <inkml:trace contextRef="#ctx0" brushRef="#br0" timeOffset="5.0039">7720 6588 212 0,'-6'-3'82'0,"6"3"-44"0,-3 3-42 0,3 0 13 16,-3-1 1-16,-3 6 6 15,0 3-4-15,0 2-2 16,3 8-5-16,3-2-6 0,3-1 0 16,3-2 3-16,6-3 1 15,3-2 5-15,0-3 5 16,6-8 6-16,3-3 3 16,2-5-5-16,-5-2-2 15,-6-3 6-15,-3-3 4 16,-6-3 4-16,-9-2 2 15,-6-3-8-15,-3 3-3 16,-6-3-17-16,0 6-4 16,-5 2-24-16,2 5-9 0,0 9-60 15,6 12-24-15,6-2-14 16</inkml:trace>
  <inkml:trace contextRef="#ctx0" brushRef="#br0" timeOffset="6.0039">6851 4736 168 0,'0'0'66'0,"0"3"-36"0,0-6-24 16,0 3 17-16,0 0-1 15,0 0 2-15</inkml:trace>
  <inkml:trace contextRef="#ctx0" brushRef="#br0" timeOffset="7.0039">6854 4728 358 0,'3'-8'11'0,"0"0"-2"0,0 0-5 0,0 0-1 15,0 0 1-15,6-2 0 16,0-1-5-16,3-2-1 16,2 0 3-16,1 0 1 15,3-1 0-15,0 1-2 16,0 3 1-16,-3 2-1 15,6 0 0-15,-4 2 0 16,-2 1 0-16,0 2 2 16,-3 3-3-16,0 0 0 15,-3 3 1-15,3 0 0 16,0 2 0-16,3 3 2 0,0 3-1 16,5-1 2-16,1 1 2 15,3-3 2-15,3 0 3 16,-3-3 1-16,2 0 3 15,1-2 2-15,0-3-7 16,0-3-3-16,-3-2 1 16,2-3 0-16,1 0-1 15,-3-3-1-15,-3 1-3 16,0-3-2-16,0-1 3 16,-4 1 2-16,1 3-7 15,0-4-3-15,-3-2 5 16,-3 1 4-16,0 4-2 15,-3 0-1-15,0 3 0 0,-3 3 1 16,0 0-3-16,0 0 0 16,-1 2-1-16,-2 0 0 15,0 1 0-15,0 2 0 16,0 0 0-16,-3 0 0 16,3 5 0-16,0 0 0 15,0 3 2-15,3 0 0 16,0 3 0-16,3-1 0 15,0 4-3-15,0-1 2 16,3 3 1-16,0-1 0 16,3 1 0-16,0 0 0 15,5-3 0-15,1-2 2 16,3-3-1-16,-3 0 2 0,3-5-2 16,0-3-1-1,-1-3 1-15,-2-2-1 0,3-3 2 16,0-3 1-16,6-2-1 15,-1 0 1-15,4 2-2 16,-3 0-1-16,-3 4-2 16,2-4 1-16,-2 3-1 15,0 3-2-15,0 2 3 16,0 3 2-16,-4 3 0 16,1 2-1-16,-6 0 1 15,0 3-1-15,0 3 0 16,-3-1 2-16,-3 1-1 15,-4 0 2-15,1-1-18 0,3-2-4 16,-3 0-70-16,6 0-32 16,3-5 14-1</inkml:trace>
  <inkml:trace contextRef="#ctx0" brushRef="#br0" timeOffset="8.0039">7678 3945 184 0,'-3'0'68'0,"3"0"-36"0,-3 0-24 16,3 3 18-16,-3-1-6 16,-2 4-2-16,-1 1-8 15,-6 9-4-15,0 3-3 16,-3 2 2-16,0 3 4 0,-3 8-1 15,3-1 1-15,3 1-5 16,6 5-1-16,0 0-1 16,6-5-2-16,3-3 1 15,3-5-1-15,3-3 0 16,3-5 2-16,0-6 3 0,3-4 2 16,3-4-1-16,0-2 1 15,0-5 0-15,-4-5 1 16,-2-6 2-16,-6 0 1 15,-3 0-1-15,-6 0 1 16,-3 3-4-16,-3 0-2 16,-2-1-2-16,-1 4-3 15,0 2-4-15,3 3 0 16,0 2-11-16,0 0-3 16,3 3-15-16,3 0-7 15,3 0-20-15,3 0-10 16,6-2-22-1</inkml:trace>
  <inkml:trace contextRef="#ctx0" brushRef="#br0" timeOffset="9.0039">7878 4038 164 0,'-6'-3'63'0,"6"3"-34"0,-3 3-34 16,0 2 12-16,0 3 3 15,-6 2 3-15,0 4-4 16,0 4-3-16,6 3-3 16,6 3-5-16,3-3 1 0,3-2 7 15,6 2 4-15,3-10 3 16,0-4 5-16,5-4 3 0,-2-6 4 16,-3-2 2-16,-3-3 1 15,-3-5 4-15,-3 0 3 16,-6-3-4-16,-6-3-1 15,-6 4-13-15,-3 1-3 16,-3-2-13-16,-3 6-3 16,0 2-23-16,1 0-9 15,-1 5-54-15,3 9-20 16,9-6-17 0</inkml:trace>
  <inkml:trace contextRef="#ctx0" brushRef="#br0" timeOffset="10.0039">6208 2781 148 0,'15'-11'55'0,"-12"9"-30"0,-3-1-12 0,0 3 17 15,0 0 2-15,0 0 4 0,-6-3-12 16,-3 3-1 0,-3 6-14-16,-6 4 1 0,-6 6 1 0,-2 8 0 15,-7 16 3-15,3 4 4 16,0 1 1-16,4 3 3 16,5 0 1-16,6 7-12 15,6-2-4-15,6-5-3 16,9-3 2-16,6-6-5 15,9-1-3-15,5-15-10 16,7-4-5-16,3-11-38 16,0-11-14-16,-4-2-59 15</inkml:trace>
  <inkml:trace contextRef="#ctx0" brushRef="#br0" timeOffset="11.0039">6148 3053 192 0,'0'-10'71'0,"3"2"-38"0,3 0-19 0,-6 0 22 0,9 3-5 16,0-9 2-16,0-4-15 16,3-1-3-16,0 3-9 15,6 3 0-15,-3 3 1 0,0 2-6 16,2 8 0-16,-2 0-3 15,-3 8 0-15,-3 10 4 16,-9 6 1-16,-6 2-1 16,-3 9 1-16,-6-6-2 15,-2 0 2-15,2 0-2 16,-3-2 2-16,0-6 4 16,6-3 6-16,3-2-5 0,0-3 0 15,3-7 0-15,3 2 0 16,6-6 0-16,6 1 2 15,3-3-3-15,3-3-2 16,9 1-5-16,0 2 0 16,-1-6 0-16,1 4 2 15,-3-1 1-15,-3 3 1 16,0-3-20-16,-6 3-9 16,0 0-29-16,2 0-82 31,4-5-26-31,-3 2 57 15</inkml:trace>
  <inkml:trace contextRef="#ctx0" brushRef="#br0" timeOffset="12.0039">6535 2937 192 0,'-9'-3'74'0,"4"6"-40"0,-1 2-29 15,3-5 19-15,0 13-6 16,0 6 1-16,-3 2 1 16,3 3 2-16,0 2-12 15,3 3 1-15,6 1 0 0,3 4-4 16,3-10 1-16,5-3 4 16,1-5 2-16,6-6 4 15,0-7 1-15,0-6-4 0,-1-7-1 16,1-6 0-16,-6-5 2 15,-6-3-3-15,-6-2 2 16,-6-6-6-16,-6-3-1 16,-9 4 2-16,-3 2 1 15,-3 5-5-15,1 5-4 16,-4 6-10-16,3 0-3 16,0 7-16-16,6 4-6 15,3 4-24-15,6 6-11 16,6 8-70-1,9 0-33-15,3-3 87 16</inkml:trace>
  <inkml:trace contextRef="#ctx0" brushRef="#br0" timeOffset="13.0039">6821 3201 204 0,'0'8'77'0,"3"0"-42"0,0 14-19 16,-3-9 22-16,-3 5 2 15,-3 1 3-15,-3 5-12 0,-3 5-7 16,-3-3-13-1,-2-5-7-15,2 0-3 0,0-5 1 0,-3-5 1 16,0-3-26-16,0-3-11 16,3-5-34-16,0-2-12 15,7-12-31 1</inkml:trace>
  <inkml:trace contextRef="#ctx0" brushRef="#br0" timeOffset="14.0039">6878 2924 232 0,'3'-22'88'0,"6"22"-48"16,-3 3-40-16,-6-3 29 15,3 11-3-15,-3 5-2 16,0-1 0-16,-3 4-13 15,0 0-4-15,-3-1-3 0,0 1-2 16,0-1-2-16,0-7-2 16,3 2 1-16,0-3 1 15,0-2 2-15,3-2-1 16,3-1-1-16,0 0 1 16,6-5-1-16,6 0 0 15,2-5 0-15,1-3 0 0,3 3 2 16,-3-1-1-1,3 1-1-15,0 0-13 16,-6 2-4-16,-1 1-33 0,-5-1-15 16,-3 3-48-1</inkml:trace>
  <inkml:trace contextRef="#ctx0" brushRef="#br0" timeOffset="15.0039">7062 2884 180 0,'-3'0'68'0,"6"5"-36"0,0 1-31 0,0 1 14 0,-3 9 18 16,0 8 13-16,0 0-1 16,0 2-2-16,0 4-24 15,-3-1-7-15,0-3-4 0,0 1-2 16,0-1-1-16,0-5-3 15,3-2 1-15,0-3-13 16,0-3-6-16,0 0-29 16,-3-2-13-16,3-3-50 15,0 2-34 1,0-2 60-16</inkml:trace>
  <inkml:trace contextRef="#ctx0" brushRef="#br0" timeOffset="16.0039">7217 3035 208 0,'-9'0'79'0,"6"5"-42"0,-3-5-30 0,3 5 18 16,-3 6-2-16,-3 2 1 15,0 11-9-15,3 0-4 16,0 5-6-16,4-3-4 0,2 3 0 16,5-2 3-16,4-3 2 15,6-3 4-15,6-8 1 16,3-5 1-16,9-8 2 0,-1-8-1 16,1-5 0-16,-3-3-1 15,-6-2 2-15,-9 2 8 16,-6-8 4-16,-9 3-1 15,-3-3 0-15,-9 3-10 16,-6 0-4-16,-6 2-9 16,-6 6-3-16,0 5-22 15,4 3-8-15,5 2-28 16,3 3-13-16,6 0-69 16,12 0-43-1,6-3 88-15</inkml:trace>
  <inkml:trace contextRef="#ctx0" brushRef="#br0" timeOffset="17.0039">7509 2781 260 0,'-3'-6'96'0,"9"6"-52"0,0 3-51 0,3 2 14 15,3 9 8-15,2 7 10 16,1 19 9-16,3-1 4 16,0 9-20-16,-6-1-6 0,-6 1-1 15,-6 2-1-15,-6 3 2 16,-6-8-4-16,-12 8 0 16,-3-8-16-16,-5-5-5 0,-4-6-37 15,-3-5-18-15,1-5-74 16</inkml:trace>
  <inkml:trace contextRef="#ctx0" brushRef="#br0" timeOffset="18.0039">6902 3503 160 0,'0'-8'63'0,"0"6"-34"0,11 2-21 15,-11 2 18-15,3-2-2 16,-6 0 1-16,3 0-8 16,-3 3 0-16,3-3-10 15,0 5-4-15,-3 3-2 0,-2 13 3 16,-1 3 2-16,0 10 0 16,0 6-1-16,0 8-1 15,0 7 2-15,0 1 3 16,0 2 5-16,0-2 1 15,0-1 0-15,0 1-3 16,0-1-2-16,3 6-2 16,-3-3 0-16,0-5 0 0,3-2 2 15,0-4-3-15,0-4-2 16,0-6-2-16,0-3 0 16,0-2-2-16,0-3 2 15,0-8 0-15,3-3 1 16,-3-2-5-16,3-2 1 15,-3-4 2-15,3-2 1 16,0-3-1-16,0 1-2 16,0-4-2-16,0 1 1 15,0 0 3-15,0-3 1 16,0 0-4-16,0 0-1 16,0 0 1-16,0 0 2 0,0 0-2 15,0 0 0-15,0 0-4 16,0 0-1-16,0 0-8 15,0-3-4-15,0 0-10 16,-3-2-3-16,0 0-14 16,0-3-6-16,-2-3-39 15,-1 1-37 1</inkml:trace>
  <inkml:trace contextRef="#ctx0" brushRef="#br0" timeOffset="19.0039">6693 4405 192 0,'-3'0'71'0,"-6"6"-38"0,15-4-34 16,-6-2 28-16,6 16-2 15,0 5 4-15,0 3-1 16,3 3-15 0,0 2 3-16,0-3 2 0,3 1-4 0,0-6 2 15,0-3-5-15,-3-2-1 16,-1-3-2-16,1-5 0 15,0-2 2-15,0-4 4 16,0-4-4-16,3-6 2 16,3-6-7-16,-3-4-1 15,3-1-4-15,0 1-1 16,-3-1-17-16,-4 3-8 16,-2 3-22-16,0-3-113 15</inkml:trace>
  <inkml:trace contextRef="#ctx0" brushRef="#br0" timeOffset="20.0039">6845 4807 100 0,'-3'-2'38'0,"3"2"-20"0,0 0-12 0,0 0 11 15,0 0 8-15,0 0 5 16,0-3-3-16,-3 1-2 15,3 2 0-15,-3 0 1 16,3 0-14-16,0 0 0 0,0 0 1 16,-3 0-7-16,0 2-3 15,0 3 4-15,0 3 5 16,-3-2 0-16,0-1 3 16,-3 0 3-16,0 1 1 15,0-4-6-15,1 1 0 16,-1 0-4-16,3-6 2 15,0 0-6-15,0-2-1 0,3 0-2 16,3-1-2 0,3 1 3-16,3-3 0 0,3 5-6 15,3 1 0-15,-1 2-1 16,-2 0 2-16,0 2 1 16,-3 4 3-16,0-1 5 15,-6 0 4-15,-3 1 0 16,-3-1 1-16,0 0-2 15,-3 1-1-15,0-4-1 16,-2-2 2-16,2 0-5 16,0-2-3-16,3-1-1 15,3-2-1-15,3-1-5 16,3 1 1-16,3 0 0 16,3 2-1-16,3 3 1 15,-1 0 3-15,-2 3-2 0,0 2 1 16,-3-2 2-16,0 2 2 15,-6 0 3-15,0 1 2 16,-3-4-1-16,0 1 1 16,-3-1-4-16,3-2 0 15,0 0-1-15,0-2-2 16,3-3-2-16,3-3 1 16,3 0-4-16,3 2 1 15,0 1 0-15,0 2-1 16,0 3 4-16,-3 3 2 15,0 0 0-15,-6-3 2 0,0 0-2 16,-3 5 2 0,0-2 0-16,-3-1 1 15,0-2 0-15,0 0 0 16,0 0-5-16,0-2 1 0,0-1-18 16,3 0-5-16,3-5-55 15,6 0-22-15,9 1-34 16</inkml:trace>
  <inkml:trace contextRef="#ctx0" brushRef="#br0" timeOffset="21.0039">8536 4837 188 0,'-6'5'71'0,"3"-5"-38"0,-3 3-34 0,3-1 12 16,-6 1 6-16,-6-1 6 16,0-2-1-16,3 0 1 15,0 0-12-15,3-5-2 0,0 0-2 16,1-3-1-16,2 0 1 16,3 0-4-16,0 0-2 15,3-2-3-15,3-4-1 0,0 9-1 16,8 2 3-16,-2 3 2 15,6 3 4-15,-3 2 4 16,-3 1 2-16,-3-1 3 16,0-2 2-16,-9-1 2 15,0 1 3-15,-9-1-9 16,3-2-4 0,0 0-3-16,3-2-6 15,3-1 1-15,0 1-2 0,12-1-4 16,3 0 1-1,0 3 3-15,0 3 1 16,-3 0 1-16,-3 2 0 16,-3 0 2-16,-3 3 3 15,-6-3 0-15,-6 1 2 16,0-4-2-16,0 1 0 16,0-3-3-16,0 0 1 15,3-3-2-15,4-2-1 16,2 0-6-16,3-1-4 15,0-2 3-15,3 3 2 16,5 3 3-16,1 2 3 16,-3 0 0-16,0 0-1 15,-3 0-13-15,3 2-6 0,-6-2-248 32,-9 0 139-32</inkml:trace>
  <inkml:trace contextRef="#ctx0" brushRef="#br0" timeOffset="22.0039">8417 5900 176 0,'0'3'66'0,"3"0"-36"0,-3 4-35 0,3-1 12 15,0-1 9-15,-3 0 9 16,0 1 5-16,0-1 2 16,-3 0-17-16,0-2-7 0,0-1-1 15,0-2 0-15,0-2 3 16,-3-1-1-16,3-2 0 0,0-3-5 16,3 0-1-16,0 0-3 15,3 0-3-15,3 3-1 16,0 0 0-16,6 2 3 15,-1 3 0-15,4 3 1 16,-9-1 2-16,-3 1 8 16,0 0 5-16,-3-3 4 15,-6 2 3-15,0 1-8 16,0-3-3-16,-3-3-6 16,3 1-2-16,4-4-3 15,2 1-1-15,2-6-1 16,7 3 0-16,6 6 0 15,3-1-2-15,-3 3 3 16,0 0 0-16,-3 3 1 16,-3-1 0-16,-3 1 8 15,-3 5 7-15,-6-3 4 0,-3-2 1 16,-3 0-9-16,-6-3-2 16,0 0-7-16,0-3-2 15,0 0-7-15,3 1 0 16,6-4-74-16,6-15-33 15,0 3-26 1</inkml:trace>
  <inkml:trace contextRef="#ctx0" brushRef="#br0" timeOffset="23.0039">10173 5887 220 0,'-6'0'85'0,"6"3"-46"0,-3 2-41 16,3-2 14-16,-6 2 7 0,0 0 5 16,-9 0-6-16,0 1-3 15,0-4-8-15,3 1-1 0,0-3 1 16,4 0 1-16,-1-3 2 16,3 1-1-16,0-4 0 15,3 1-5-15,0 0-3 16,3 0-5-16,9-1 0 15,6 1 0-15,-4 2 2 16,4 3 1-16,-3 3 1 16,0 2 0-16,-6 1 0 15,0 2 4-15,-6-1 5 16,0-1 8-16,-12-1 11 16,-3 0-8-1,3-2-8-15,0-3-3 0,4-3-4 16,2-2 0-16,3-3-3 15,6-2-2-15,3 2-4 16,5 0-2-16,1-3 0 16,-3 6 4-16,0 2 3 15,-3 0 2-15,-3 3-1 16,-3 0 1-16,-9 3-2 16,-6 0 2-16,-3-1-29 15,1-2-11-15,-1 0-70 16,3-8-29-16,3-10 25 15</inkml:trace>
  <inkml:trace contextRef="#ctx0" brushRef="#br0" timeOffset="24.0039">8470 4344 4 0,'0'-2'0'0</inkml:trace>
  <inkml:trace contextRef="#ctx0" brushRef="#br0" timeOffset="25.0039">8476 4276 132 0,'0'-3'49'0,"15"-15"-26"0,-9 25-5 0,-3-12 20 0,0 3 1 16,-3-1 4 0,0 0-7-16,0 1-1 0,0 10-20 15,0-3 0-15,0 0 1 0,0 11-2 16,3 0 0 0,-3 2-2-16,3 1-2 15,-3 2-1-15,3-2-3 16,0 4-1-1,0-4-3-15,0 2 3 16,0-8-1 0,-3-5 3-16,3 0-2 15,-3-3-3-15,3 1-1 16,-3-6 0-16,0 0 1 16,6 2-1-16,0-2-1 15,3-8 1-15,-1 3 1 16,4-3-3-16,3 0 0 15,0 3 1-15,0 0 2 16,-3-1-3-16,0 1 0 16,-3 0-19-16,3 0-53 15,0-1-5 1,2 1-52 0</inkml:trace>
  <inkml:trace contextRef="#ctx0" brushRef="#br0" timeOffset="26.0039">8568 4371 152 0,'-3'-3'57'0,"6"1"-30"0,-3 2-23 0,0 0 15 16,0 0-5-16,3-3 2 15</inkml:trace>
  <inkml:trace contextRef="#ctx0" brushRef="#br0" timeOffset="27.0039">8580 4358 305 0,'3'-6'13'0,"3"-7"2"16,0-5-4-16,0-1-1 15,0-2-2-15,3 0 2 16,0-3 6-16,3-2 2 15,6-4-3-15,3-7-1 0,2 0-2 16,4-2 0-16,3-12 0 16,0-2 0-16,11 1-6 15,-2-4-2-15,6 0-2 16,2 4 1-16,1 4-2 16,6 6 2-16,-4 2-2 15,-5 5-1-15,2 9 1 16,-8 5 1-16,-3 5-1 15,-6 3 2-15,-7 2-2 16,-5 3-1-16,0 3-24 16,-6 0-11-16,-3 2-174 31,-6-5 74-31</inkml:trace>
  <inkml:trace contextRef="#ctx0" brushRef="#br0" timeOffset="28.0039">9783 3093 128 0,'0'-5'49'0,"0"7"-26"0,0-7-3 0,0 5 19 0,0 0-4 15,-3 3 2-15,-3-3-10 16,0 2-4 0,-3 6-13-16,-6 6 0 0,-9 7 1 0,-2 0 2 15,-1 11 3-15,0 5-7 16,3 13-1-16,6 0-4 15,6-2-1-15,9-1-3 16,12-2-1-16,9-5 1 16,3-8 0-16,3-3-9 15,3-3-2-15,-4-7-25 16,7-6-9-16,-6-2-67 16</inkml:trace>
  <inkml:trace contextRef="#ctx0" brushRef="#br0" timeOffset="29.0039">9938 3281 160 0,'0'-11'60'0,"0"9"-32"0,0-6-11 0,0 5 20 0,-3 0-4 16,0-2 3-16,0 0-7 15,-3 2-3-15,-3 1-14 16,-3 2 1-16,0 0 1 0,-3 2-5 16,0 3-3-16,0 3-6 15,0 0-2-15,4 3 1 16,2 2 0-16,3 8-4 15,6-5 1-15,9 11 0 16,5-1 2-16,1 3 1 16,0-8 1-16,0 1 0 15,0-1 2-15,-3-3-1 16,-3 3 2-16,-3 3 0 16,-6-8 3-16,-3 3-3 15,-3-6-2-15,-6 0 2 16,-6-5 2-16,0-5-2 0,0-3-2 15,4 0-3-15,2-8 1 16,3-3-1-16,3 1 0 16,3-4 0-16,9-2-2 15,6-5 3-15,2-5 0 16,1-6 1-16,3 3 0 16,0 0 0-16,0 2 2 15,-3 4-1-15,-3 1-1 16,0 7-2-16,-3 1 1 15,-3 1-6-15,-3 2-3 16,-1 4-36-16,1 1-17 0,0 4-50 31</inkml:trace>
  <inkml:trace contextRef="#ctx0" brushRef="#br0" timeOffset="30.0039">10057 3265 172 0,'-21'13'66'0,"18"3"-36"0,-3 0-22 16,3 2 16-16,0 9-3 15,0 2 2-15,3-3-11 16,3 1-2-16,3-3-6 16,6-3-3-16,9-5 2 0,-1-3 11 0,4-5 6 15,0-8 5-15,0-3 4 16,-6-10-4-1,0 0-3-15,-6-8-1 0,-6-8 1 16,-1-1-6-16,-8-1 1 16,-2 2-8-16,-7 0-1 15,-3 5-4-15,-3 5-3 16,-6 6-14-16,3 2-6 16,3 6-21-16,3 5-8 15,4 5-38-15,2 6-15 16,3 0-9-1</inkml:trace>
  <inkml:trace contextRef="#ctx0" brushRef="#br0" timeOffset="31.0039">10339 3527 212 0,'-5'5'79'0,"7"6"-42"0,-2-3-43 15,0 13 42 1,-2 0 3-16,-4 0 0 16,-6-5-1-16,0 0-21 15,0 0-8-15,-3-3-4 0,0 0-8 16,0-2 0-16,0-3-32 0,0-3-14 15,1-5-79 1</inkml:trace>
  <inkml:trace contextRef="#ctx0" brushRef="#br0" timeOffset="32.0039">10402 3223 240 0,'3'-6'90'0,"0"6"-48"0,0 6-29 0,-3-6 22 16,0 5-12-16,-3 8-3 0,0 3-9 16,0 5-5-16,0 14-3 15,-3-4 0-15,3-2 0 0,0-2-1 16,0-9-2-16,0-4 1 15,3-1-1-15,0-3-3 16,6-2 2-16,3-2 1 16,3-4 0-16,0-2-5 15,3-2 1-15,0-1-7 16,11-2-3-16,-2-1-21 16,-3 1-8-16,-3 0-67 15,0 2-36 1,-6 1 74-16</inkml:trace>
  <inkml:trace contextRef="#ctx0" brushRef="#br0" timeOffset="33.0039">10572 3283 192 0,'-6'0'71'0,"9"3"-38"0,0 5-32 0,0-3 16 16,-3 6 9-16,0 7 5 15,-6 12-2-15,0 1-1 16,0 1-15-16,0 0-6 0,3 2 0 16,-6 1-6-16,9-9-1 0,0-2 0 15,0 0 2-15,0-6-17 16,12-10-48 0,-3 0-9-1,0-5-32-15</inkml:trace>
  <inkml:trace contextRef="#ctx0" brushRef="#br0" timeOffset="34.0039">10691 3400 232 0,'-6'-21'88'0,"9"18"-48"0,-3 6-45 16,0-3 15-16,0 0-6 15,0 0 2 1,0 18-1-16,-3 3-3 15,3 3 4-15,0 0 3 0,0 5-5 0,0-2-2 16,6-4-1-16,6 1 1 16,0-3 1-16,5-5 1 15,1-8 6-15,0-2 4 16,3-12 6-16,0-7 2 16,-3-6-3-16,-4 1-1 15,-2-1 1-15,-3-2 0 16,-9-13-2-16,-3 2 0 15,-6 6-7-15,-2-1-2 16,-1 6-9-16,-12 5-4 16,3 6-15-16,0 2-7 15,3 0-35-15,3 2-12 0,3 4-138 32,10-6 95-17</inkml:trace>
  <inkml:trace contextRef="#ctx0" brushRef="#br0" timeOffset="35.0039">10884 3133 232 0,'6'-19'88'0,"3"38"-48"0,3-9-31 16,-3 1 22-16,0 5 5 15,9 5 5-15,3 11-4 16,-4 15-2-16,-2 4-20 15,-6-6-7-15,-3 2-3 0,-9 1 1 0,-12-6 1 16,-6-2-6-16,-5-1-2 16,-10-1-62-16,-9-7-25 15,-2-7-57 1</inkml:trace>
  <inkml:trace contextRef="#ctx0" brushRef="#br0" timeOffset="36.0039">10533 7078 200 0,'-39'8'77'0,"30"-1"-42"0,-9 7-21 16,10 2 22-16,-4-1-9 15,-3 7-1-15,0 4-6 16,3 6-3-16,3 10-9 0,6 1-5 16,3-1-2-16,9 0-1 0,6-5 2 15,3 0-10-15,11-2-2 16,4-4-30-16,0-1-12 15,0-9-59 1</inkml:trace>
  <inkml:trace contextRef="#ctx0" brushRef="#br0" timeOffset="37.0039">10694 7162 220 0,'-3'0'85'0,"3"8"-46"0,3 0-43 0,-3 0 13 16,0 5 12-16,0 6 11 15,0 5-3-15,-3 10 0 16,3 0-16-16,0 1-1 0,0-3 1 15,0-6-7-15,0 1-3 16,3-4-2-16,-3-4 1 0,0-6-23 16,0 0-11-16,0-5-21 15,3-2-9-15,0-6-49 16</inkml:trace>
  <inkml:trace contextRef="#ctx0" brushRef="#br0" timeOffset="38.0039">10813 7228 196 0,'0'-5'74'0,"3"5"-40"0,0 0-27 16,-3 0 20-16,0 0 8 0,0 0 6 15,0 5-11-15,0 3-3 16,0 3-16-16,-3 5-7 0,0 0 0 15,0 0-3-15,0-3 2 16,0-3-2-16,3 1-1 16,0-3 1-1,3-3-4-15,0 0 2 16,3-2 1-16,3 0 2 16,0-3-1-16,2 0-1 15,4-3-4-15,-3 0 0 16,3 1-16-16,-3-1-6 15,0 1-18-15,-3-1-5 16,0 3-47 0,6-3-31-16,-12-2 53 0</inkml:trace>
  <inkml:trace contextRef="#ctx0" brushRef="#br0" timeOffset="39.0039">10911 7205 188 0,'-3'-3'71'0,"3"3"-38"0,0 3-25 16,0-3 16-16,0 0 8 16,0 8 4-16,0 5-1 0,0 5 1 15,0 9-20 1,0 10 0-16,0-3-2 0,0 1-3 0,0-4 1 15,0-2-5-15,0-2-2 16,0-9-7-16,0 1-28 16,3-6-8-1,0-2-21-15,0-6-7 16,3-5-47 0</inkml:trace>
  <inkml:trace contextRef="#ctx0" brushRef="#br0" timeOffset="40.0039">11084 7252 208 0,'-6'-2'77'0,"3"2"-42"0,3 0-37 16,0 0 17-16,-3 5 0 15,0 5 5-15,0 4 3 16,0 4 1-16,0 11-13 15,0 0 0-15,3 3 2 0,0 0-1 16,6-6 1-16,3-2-1 16,6-5 0-16,2-9 0 15,10-4 2-15,0-9 2 16,0-5 2-16,-3-11-8 16,-1-7-1-16,-5 0 1 0,-6-1 1 15,-9-2 3-15,-6 3 2 16,-3 2-5-1,-6 0 1-15,-6 3-7 0,-2 2-1 16,-1 6-18-16,0 5-5 16,0 3-26-16,3 5-9 15,0 8-54-15,9 5-22 16,4 0 15 0</inkml:trace>
  <inkml:trace contextRef="#ctx0" brushRef="#br0" timeOffset="41.0039">11393 7498 264 0,'3'19'99'0,"0"-11"-54"0,-3 10-33 16,0-4 24-16,-3 1-8 15,-3 1-2-15,-3 0-12 16,0 0-6-16,-3-3-5 16,1 0-5-16,-4-2 1 0,0-3-28 15,3-3-10-15,0-2-43 16,3-3-17-16</inkml:trace>
  <inkml:trace contextRef="#ctx0" brushRef="#br0" timeOffset="42.0039">11727 7205 296 0,'-15'-8'112'0,"9"8"-60"0,-3-3-36 0,0 3 27 0,-6 0-8 16,-3 0 0-16,-3 0-16 15,0 3-6-15,1-1-8 16,2 4-6-16,3-1-2 0,3 3-1 16,6 2 3-16,6 4-7 15,9 4 1-15,3 1-2 16,12-1 3-16,-1 11 2 16,1 0 2-16,0-2 3 15,-6-3 2-15,-3-3 3 16,-3-3 1-16,-6-2 3 0,-3 0 1 15,-6-5-3-15,-3-1 0 16,-6-2-3-16,-9 0 0 16,0-5-3-16,0-1-2 15,0-2-2-15,7-2-1 16,2-3-9 0,3-3-5-16,3-3 4 0,6-2 3 15,9-11-1-15,6-2 0 16,5-4 8-16,1 4 6 15,0-1-1-15,-3 4 1 16,-3 2 3-16,-3 2 1 16,-3 3-6-16,-3 0 0 15,0 6-25-15,0 2-12 0,-3 2-50 16,8-4-90 0</inkml:trace>
  <inkml:trace contextRef="#ctx0" brushRef="#br0" timeOffset="43.0039">11956 7226 236 0,'-15'8'88'0,"0"2"-48"0,6 11-31 16,3-10 19-16,-3 5 6 16,3 8 5-16,0 5-9 15,3 0-6-15,3 0-13 16,6 0-5-16,3-5 0 0,6-3 1 15,0-5 3-15,6-5 1 0,0-6 3 16,-1-5-3-16,4-5 1 16,0-3-3-16,-6-11 2 15,-6-5-2-15,-6 1 2 16,-9-4-4-16,-3 1-2 16,-6-1 0-16,-3 1-1 15,-3 2-9-15,-6 5-4 16,-2 6-26-16,-1 0-10 15,3 5-50-15,3 5-21 16,6 1-16 0</inkml:trace>
  <inkml:trace contextRef="#ctx0" brushRef="#br0" timeOffset="44.0039">12230 7173 228 0,'29'16'88'0,"-11"-6"-48"0,3 14-18 16,-12-8 28-16,-3 10-6 15,0 6 1-15,-6 5-16 16,-3 3-6-16,-6 0-13 16,-6-1-6-16,-9 1-1 0,-3-6-15 15,-5-2-7-15,-4-3-59 16,6-5-23-16,0-5-31 15</inkml:trace>
  <inkml:trace contextRef="#ctx0" brushRef="#br0" timeOffset="45.0039">9997 6189 88 0,'-3'0'35'0,"6"-3"-18"0,0 0-24 15,0 1 5-15,0-1 0 16,0-2 3-16,0 2 4 15,0-2 4-15,-3-3 0 16,0 3 2-16</inkml:trace>
  <inkml:trace contextRef="#ctx0" brushRef="#br0" timeOffset="46.0039">10015 6141 197 0,'3'-5'31'15,"-3"-1"0"-15,0 1 0 16</inkml:trace>
  <inkml:trace contextRef="#ctx0" brushRef="#br0" timeOffset="47.0039">10018 6120 319 0,'0'-3'20'0,"0"3"-5"15,0 0-2-15,0 0-1 16,0 0 2-16,-3 5 2 15,-3 3-7-15,-3 3-3 16,-3 2 3-16,-3 3 2 16,0 5-4-16,1 3-2 15,2-3-2-15,0-2 0 16,3-3-2-16,3-6-1 16,0 1 3-16,3-3 0 0,0-3-1 15,0-2-2-15,0-1-2 16,3-2-1-16,0 0 2 15,3-5 2-15,3-3 2 16,0-5 1-16,3-3-5 16,0 0 1-16,3 0 0 15,0 0 0-15,-1 0-3 16,1 3 2-16,0 3 1 16,-3-1 2-16,0 6-3 15,-3 0-2-15,0-1 4 16,0 1 1-16,-3 2 0 15,0 1-2-15,3 2 1 16,0 0 1-16,0 5-1 0,3-2 2 16,0 2 0-16,0 3 1 15,3 2 2-15,-1 4 1 16,-2 1-1-16,0 4-1 16,-3 0-3-16,0-4 1 15,0 1-4-15,0-2 0 16,0-1 1-16,0-3 2 15,3-2 1-15,-3 0 1 16,-3-3-5-16,0 1 1 16,-3-6-2-16,0 0 0 15,0 0-27-15,0 0-10 0,0 0-45 16,3 0-16-16,0 0 1 16</inkml:trace>
  <inkml:trace contextRef="#ctx0" brushRef="#br0" timeOffset="48.0039">10021 6215 112 0,'0'-5'44'0,"0"2"-24"0,0 0-4 0,0 1 16 16,0 2 0-16,0 0 3 15,0 0-8-15,0 0-2 16,0 0-14-16,0 0 0 0,0 0 0 15,0 0-6-15,0 0-1 16,0 0 0-16,0 5 2 16,0 0-3-16,0 6-2 15,0 0-3-15,0 4 1 16,0 1 10-16,-3 3 5 16,0-1-4-16,0 4-3 15,0 1-2-15,0 1 1 16,0-3-1-16,0 14 0 0,0-6-3 15,0 0 1-15,0-3 0 16,0 1 1-16,3-3-2 16,-3-1 1-16,0 4 2 15,0 2 2-15,0-2-1 16,0-1 1-16,0 0-4 16,0 1 0-16,0-1 1 15,0-2 0-15,0 3-2 16,0-6 1-16,1 5-2 15,-1 6-1-15,3-3 1 16,0 0-1-16,-3-2 2 0,3-1 1 16,0 3 1-16,0 3 0 15,0-3-2-15,3-2 1 16,0-4-4-16,-1 1 0 16,4 0 1-16,0-3 2 15,3 0 1-15,3 0 1 16,3-5-7-16,12 0 0 15,3-3 1-15,2-2 1 16,1-6 1-16,6 1 2 16,-3-4-6-16,-4-2-1 15,-2-2-47-15,-3-4-20 16,-3-2-58-16</inkml:trace>
  <inkml:trace contextRef="#ctx0" brushRef="#br0" timeOffset="49.0039">7009 7162 192 0,'-9'-2'71'0,"6"-12"-38"0,-3 6-23 15,3 8 20-15,-3 6-7 16,0-1 1-16,-9 6-9 16,-6 2-2-16,0 3-7 15,1 5-2-15,2 3 0 0,0 5-5 16,6 11-1-16,3-1-6 15,6 1-2-15,6-6 11 16,9 3 6-16,9-5-5 16,3 0 0-16,-1-6-4 0,1-5 0 15,3-10-29 1,6-6-12-16,-1-13-62 16</inkml:trace>
  <inkml:trace contextRef="#ctx0" brushRef="#br0" timeOffset="50.0039">7178 7242 196 0,'-12'-3'74'0,"6"6"-40"0,-2-3-29 0,2 2 19 16,-6 1-4-16,-3 5 0 0,0 2-6 16,0-2-4-16,0 3-5 15,3 0-4-15,3-3 2 0,3 2-9 16,6 1-1-16,3 2 4 16,9 8 3-16,6 0-1 15,0 0 0-15,0 1 1 16,-3-1 0-16,0 0 4 15,-3-3 5-15,-7-2-1 16,-2 5 1-16,-3-5 1 16,-3 0 1-16,-2-3-1 15,-4-5-1-15,-6-8-5 0,0-2-1 16,3-1 3-16,3-5 3 16,3 0-11-16,3-5-5 15,9-3-2-15,0 0 3 16,6-8 1-16,0-5 0 15,0 3 4-15,3 2 0 16,-1 3-2-16,1 2 2 16,0 3-4-16,-3 3 1 15,0 3-18-15,-3-1-8 16,0 3-26-16,-3 3-12 16,3 0-19-1</inkml:trace>
  <inkml:trace contextRef="#ctx0" brushRef="#br0" timeOffset="51.0039">7297 7308 172 0,'-9'10'66'0,"7"4"-36"0,-4 17-29 16,6-12 16-16,-3 2 4 16,3 3 5-16,0 0-6 15,3-3 1-15,3-5-12 16,5-3 1-16,7-2 1 0,0-4 5 15,3-7 4-15,0-5 1 16,-3-5 2-16,-3-4-4 16,-1-12-2-16,-5 2 2 15,-6-2 2-15,-3-1-5 0,-6 1-1 16,-9 2-12-16,-2 5-1 16,-1 4-7-16,0 4 1 15,3 3-25-15,0 5-10 16,3 3-33-16,3 8-12 15,0 3-38 1</inkml:trace>
  <inkml:trace contextRef="#ctx0" brushRef="#br0" timeOffset="52.0039">7547 7522 172 0,'18'11'66'0,"-18"-3"-36"0,0 2-20 0,6 1 17 0,-6-1 4 15,-3 6 4-15,-6-3-8 16,0 1-4-16,0-4-13 16,1-2-6-16,-4 0-1 0,0-3-20 15,0-2-8-15,-3-3-47 16,3 0-18-16,0-8 2 15</inkml:trace>
  <inkml:trace contextRef="#ctx0" brushRef="#br0" timeOffset="53.0039">7729 7276 244 0,'-6'-13'90'0,"3"10"-48"0,-6-2-27 0,6 5 24 15,-6 0-15-15,-3 0-1 16,0 5-13-16,1 0-4 16,-1 1-4-16,3 2-4 0,0 0 1 15,3 0-4-15,6 2-1 16,3 3 0-16,6 6 2 15,6 7-1-15,2-2 4 16,4 0 0-16,-3-3 1 16,0-2 2-16,-3-1 3 0,-9-2-2 15,-3 0 0 1,-6 5 1-16,-3-5 0 0,-6-3 0 16,-3-2 0-16,-3-3-2 15,3 0-2-15,0-11-2 16,4-2 1-16,2-1-4 15,3-1 1-15,6-4-3 16,6-2 0-16,6-14 4 16,2-5 1-16,4 3-1 15,0 0 2-15,3 3 3 16,-6 5 3-16,6 2-2 0,-12 6 0 16,-3 2-3-16,-3 1-1 15,-6 2-41 1,0 3-17-16,6 2-58 15</inkml:trace>
  <inkml:trace contextRef="#ctx0" brushRef="#br0" timeOffset="54.0039">7920 7334 152 0,'-12'19'57'0,"9"20"-30"0,-6-1-23 0,9-23 13 15,0 4 3-15,3-3 2 16,0 2 0-16,3-2 1 16,3-3-13-16,2-5 8 0,7-2 4 0,6-9 4 15,-3-2 2-15,-3-3-4 16,0-5-3-16,-3-1 2 16,-7-7 0-16,-2-5-1 15,-6-1-2-15,-3 3-8 16,-8 1-3-16,-4 1-7 15,0 4-2-15,-3 5-22 16,-3 2-8-16,3 6-40 16,3 2-18-16,3 1-44 15</inkml:trace>
  <inkml:trace contextRef="#ctx0" brushRef="#br0" timeOffset="55.0039">8119 7210 220 0,'12'-3'82'0,"-3"3"-44"0,9 3-36 0,-6 2 17 16,8 3-6-16,7 8 2 15,0 8 16-15,-3 5 7 16,-3 8-19-16,-4 0-2 0,-5 5 0 16,-9 1-3-16,-6-1 0 15,-14 0-6-15,-7-5-3 16,-3-2-31-16,-6-6-13 15,3-5-106 1</inkml:trace>
  <inkml:trace contextRef="#ctx0" brushRef="#br0" timeOffset="56.0039">8399 7332 180 0,'-3'2'68'0,"3"-2"-36"0,0 0-20 0,0 0 19 16,0 0-7-16,0 0-2 15,6 3-4-15,-3-3-1 16,3 0-9-16,6 0-1 0,-1-3 3 16,4 1-2-16,0-1 1 15,0 0 1-15,-3-2 4 0,3 0-2 16,0-3 1-16,0 0-5 16,0-3 0-16,-1 1-1 15,4-1 1-15,-6-2-4 16,0 2-3-16,0-5 4 15,-3 1 4-15,0-4-1 16,0 3 1-16,-3-2-3 16,0-1 1-16,0 1-4 15,3-1 0-15,0-2 1 16,-1-3 0-16,-2-5-2 16,0 5-2-16,-3 0 3 15,0 3 0-15,0 0-1 16,0 0 1-16,-3 0 0 15,3 2 3-15,-3 1-3 0,0-1-2 16,0 1 0-16,0 2-1 16,0-5 0-16,0-1 0 15,0 4-3-15,0-3 2 16,0 2 3-16,0 1 1 16,0 2-4-16,0 0 1 15,0-3 0-15,0 1 0 16,0-3 2-16,-6-6 1 15,0 6-4-15,3 0-1 16,0 2 1-16,0 1 0 16,-3-1 3-16,3 1 1 15,0-1-4-15,-2 3 1 0,-1 1 0 16,3-1 2 0,-3 0-1-16,0 3-1 0,0-6-2 15,0-5-1-15,0 6 2 16,0-1 2-16,0 3 0 15,0 0-1-15,0 3 3 16,0-3 0-16,0 3-4 16,0 0 1-16,0 2-2 15,0 1-2-15,3 2 5 16,0 0 3-16,0 3-3 16,-3-1-3-16,3 6-2 15,0 0 0-15,3 6-2 16,0 2-1-16,0 5 1 0,0 5 4 15,3 6-1-15,-3 0 1 16,3-3 4-16,-3-2 3 16,6-1-4-16,-6-2-1 15,0-3 0-15,0-2 0 16,3-1 0-16,-3-2 2 16,0-2-1-16,0-4 2 15,0-2-2-15,0 0 2 16,0-5-2-16,-3 0-1 15,-3-3-2-15,3-11 1 16,0-2 1-16,0 0 0 16,0 0-3-16,3 0 2 15,0 2 1-15,0 3 0 16,0 0 0-16,0 3 0 0,0 5-3 16,0 0 2-16,3 0-1 15,0 3 0-15,3 2-3 16,6 3-1-16,-3 6 3 15,3 2 3-15,0-1 3 16,3 1 1-16,-3 0-5 16,6-2 1-16,0-1-16 15,-1 0-6-15,4-2-49 16,-3-6-21-16,0-2-38 16</inkml:trace>
  <inkml:trace contextRef="#ctx0" brushRef="#br0" timeOffset="57.0039">5925 8856 156 0,'0'0'57'0,"3"0"-30"0,0 0-18 16,0 0 14-16,-3 0 2 16,0 0 4-16,3-3 0 15,0 3 0-15,-3-3-16 16,0 1 1-16,-3 2 0 0,-3 0-1 0,-3 0 2 16,-3 5-4-16,-3 0-1 15,-2 1-4-15,-4-1 1 16,-3 8-4-16,0-2 0 15,-3 2 1-15,-2 3 2 16,-1 0-1-16,0 2 0 16,-6 9-3-16,1 2-2 15,-1 5 1-15,3 6-1 16,0 2 2-16,4-2 3 16,5 2-2-1,3 0-2-15,3 1 2 0,9 4 0 16,6 1 3-16,12 0 1 15,9 2-3-15,6-8-1 16,9 1 1-16,2-12 0 0,4-2-2 16,3-7 1-16,-4-6-9 15,-2-6-1-15,-3-2-12 16,0-3-5-16,-7-2-27 16,-2-3-10-16</inkml:trace>
  <inkml:trace contextRef="#ctx0" brushRef="#br0" timeOffset="58.0039">5791 9530 248 0,'-12'-5'93'0,"9"5"-50"0,3 3-39 0,0-3 21 15,0 0-14-15,0 0-1 16,6 5-4 0,6 3-4-16,3 5-3 0,6-2 0 15,3 2 1-15,0 0 2 16,-1 6-1-16,1-1-1 15,-9-2 1-15,3 0-1 16,-9 0 4-16,-3-3 5 16,-9 3 6-16,-3 0 5 15,-6-3-4-15,-6-2-1 0,-3 4-9 16,0-1-2-16,4-4-9 16,2-2-2-16,3 0-38 15,3-3-15-15</inkml:trace>
  <inkml:trace contextRef="#ctx0" brushRef="#br0" timeOffset="59.0039">6020 9869 184 0,'0'-5'68'0,"-3"2"-36"0,-8 3-11 0,8 0 22 16,-3 0-6-16,-3 0-2 16,-3-3-8-16,-3 3-3 15,-3 0-13-15,-6 0-2 0,0 3 1 16,-2 2-6-16,-10 3-2 16,0 5-1-16,1 6-1 15,-1 5 4-15,-3 0 2 16,0 10 2-16,7 3 0 15,2 0 0-15,3 5 0 16,6 1-4-16,6-1-1 16,6 6-1-16,9-1 1 15,6 1 2-15,12 0 2 16,6-6-6-16,6-5 0 0,3-3-1 16,2-7 2-16,1-6-8 15,3-5-3-15,-10-3-15 16,7-8-7-16,-6-2-24 15,-3-3-10-15,-3-3-58 16</inkml:trace>
  <inkml:trace contextRef="#ctx0" brushRef="#br0" timeOffset="60.0039">5889 10398 252 0,'-14'0'93'0,"8"3"-50"0,3-3-37 0,3 0 20 16,0 0-14-16,0 0-4 16,3 5-8-16,3 0-2 15,3 3 1-15,2 3 0 0,1 5 3 16,0 5-3-16,0 5 0 15,-3-4 3-15,-3-1 1 16,-3-3 7-16,-3-2 6 16,-3 0-4-16,-3 0-2 15,-6-3-5-15,-3 0-4 0,0-2-29 16,1-3-11-16,-1 5-74 16,3-10-46-1,6-3 67-15</inkml:trace>
  <inkml:trace contextRef="#ctx0" brushRef="#br0" timeOffset="61.0039">7768 9268 144 0,'0'-5'55'0,"3"0"-30"0,-3 5-7 0,0 0 18 15,0 0-3-15,0 0 3 16,0 0-11-16,0 0-6 16,3 5-10-16,3 3-2 0,0 3 0 15,2 2 3-15,-5 11 1 16,0-1-1-16,0 1 1 16,0 0 0-16,-3 0 1 0,0 0-6 15,0 0-2-15,3-6-4 16,-3-2-1-16,0 0 1 15,0-6 2 1,3 1-21-16,-3-3-9 0,0-3-24 16,0-5-86-1</inkml:trace>
  <inkml:trace contextRef="#ctx0" brushRef="#br0" timeOffset="62.0039">7675 9448 220 0,'-14'-2'85'0,"11"-1"-46"0,3 0-30 0,0 3 19 15,0 0 1-15,0 0 5 16,0 0-15-16,3 0-3 16,3 0-10-16,2 0-6 0,7-2-1 15,0-1 1-15,3 3 2 16,6-3-1-16,0 1-1 15,2 2-6-15,-2-3-4 16,-3 3-38-16,-3-5-19 16,0 0-49-1</inkml:trace>
  <inkml:trace contextRef="#ctx0" brushRef="#br0" timeOffset="63.0039">8030 9263 192 0,'-3'3'71'0,"3"-1"-38"0,-3 1-28 15,3-3 19-15,0 5 2 16,-3 1 5-16,-3 2-9 15,0 2 0-15,0 6-13 16,0 5-1-16,-3 3 2 0,3 2-4 16,0 1 2-16,3-1-7 0,3-2-1 15,3-3-2-15,6-2 0 16,0-3 4-16,3-6 1 16,3 1 1-16,0-6 0 15,-1-5 0-15,1-2 0 16,0-6 0-16,-3-3 0 15,-3 0 0-15,-3 1 0 16,-3-3 2-16,-3 2 1 16,-6 0-3-16,-3 4-1 15,-6 1-3-15,-3 1-1 16,1 2-8-16,-1 3-2 16,3 0-21-16,3 3-6 0,3 0-10 15,3-1 0-15,3 1-56 16</inkml:trace>
  <inkml:trace contextRef="#ctx0" brushRef="#br0" timeOffset="64.0039">8217 9337 208 0,'-9'-2'77'0,"6"7"-42"0,-3-3-41 15,0 6 40 1,0 6-12-16,0 1-6 0,3 1-4 16,3 3-8-16,3 2-1 0,3 0 3 15,0-2 3 1,9-3 2-16,6-3 3 0,3-5 4 16,0-8-1-16,0-6-1 15,-4-1-2-15,-2-7 1 16,-3 1 9-16,-6-5 5 15,-6-6 0-15,-3 3 0 16,-9-1-12-16,-3 4-5 16,-9 2-10-16,0 3-3 15,1 5-31-15,2 5-14 16,0 3-40-16,3 11-16 0,0 2-34 16</inkml:trace>
  <inkml:trace contextRef="#ctx0" brushRef="#br0" timeOffset="65.0039">7887 10044 200 0,'-3'-3'74'0,"3"3"-40"0,3 0-29 16,-3 0 19-16,0 0-6 15,0 0 10 1,3 13-7-16,-3 3-10 16,3 3-3-16,-3 2 2 0,0 0-6 15,0 8 0-15,0-5 0 0,3 2 0 16,0-5-5-16,0-2 1 16,-3-6-40-16,0 0-15 15</inkml:trace>
  <inkml:trace contextRef="#ctx0" brushRef="#br0" timeOffset="66.0039">7753 10157 276 0,'-6'0'104'0,"9"3"-56"0,0-3-54 0,-3 0 17 0,3 0-1 16,6 0 6-1,6 0-6-15,5 0-3 16,1-3-4-16,3 3-3 0,0-2 3 16,0-1-2-16,-3 3 2 0,2 0-29 15,-5 0-9-15,3 0-49 16,0-3-63 0,-3 1 36-16</inkml:trace>
  <inkml:trace contextRef="#ctx0" brushRef="#br0" timeOffset="67.0039">8193 9970 204 0,'-3'-3'77'0,"3"6"-42"0,0-3-26 0,0 0 22 16,0 2-6-16,-3 3 3 16,0 3-12-16,-3 3-2 15,-2 15-8-15,-1-2 3 0,0 5 1 16,-3 3 1-16,3 2 3 16,3 4-7-16,3-7-2 15,3-2-5-15,3-2-3 16,3-3 4-16,3-6 1 15,3-5 2-15,3-5 0 16,-1-2 0-16,4-6 2 16,3-6-1-16,-3-4 2 0,-3-1-2 15,-3-2 2-15,-6 0 0 16,-9-1 1-16,-6 1-7 16,0 0 0-16,-3 0-3 15,-3 5-2-15,0 3-11 16,0-1-5-16,0 4-16 15,4-1-5-15,2 3-31 16,3 0-12-16,6 0-17 16</inkml:trace>
  <inkml:trace contextRef="#ctx0" brushRef="#br0" timeOffset="68.0039">8408 10107 216 0,'-6'0'82'0,"9"-3"-44"0,-6 9-36 0,3-1 17 16,-3 0-8-16,0 6 1 15,0-1-1-15,0 6 1 16,3 0-6-16,0 8-2 0,3 3 2 16,3-4-1-16,9-2 0 15,0-5 3-15,2-5 3 16,4-6 9-16,3-5 7 15,0-8-3-15,0-8-2 0,-4-2 3 16,-2-1 4-16,-9-2 1 16,-6 0 2-16,-9 3-9 15,-6-6-1-15,-3-3-13 16,-11 9-3-16,2 5-26 16,0 5-12-16,0 8-38 15,3 2-16-15,1 4-76 16</inkml:trace>
  <inkml:trace contextRef="#ctx0" brushRef="#br0" timeOffset="69.0039">10664 9271 216 0,'-3'-3'82'0,"3"6"-44"0,0 2-33 16,0 1 17-16,0-1-3 16,0 5 3-16,0 9 1 15,0 5 1-15,0 0-13 16,0 2-4-16,0 1-3 0,0-1-2 15,0-2 1-15,3-3-2 16,0-5 2-16,0-3-22 16,0-2-7-16,-3-3-42 15,0-8-19-15,0-3-14 16</inkml:trace>
  <inkml:trace contextRef="#ctx0" brushRef="#br0" timeOffset="70.0039">10536 9417 280 0,'-3'0'104'0,"3"0"-56"0,6 0-54 0,3 0 17 15,0 0-1-15,6 0 4 16,2-6-10-16,4 1-4 16,9 2 0-16,3 6-3 0,0-8 1 15,-1 2-40-15,1-8-19 16,-3 3-53-1</inkml:trace>
  <inkml:trace contextRef="#ctx0" brushRef="#br0" timeOffset="71.0039">10944 9255 220 0,'-6'0'82'0,"6"-8"-44"0,0 11-38 16,0-3 16-16,0 5 0 15,-6 0 2-15,3 3 4 16,-3 6 1-16,0 7-12 16,-3 3 0-16,3-1 0 0,0 4-6 15,3-1-1-15,3 1-2 16,3-1-2-16,3-5 1 16,3-2 1-16,3-6 1 15,9-2 3-15,0-3-1 16,-1-6 2-16,-2-2 0 15,-3-2 3-15,-3-4 6 0,-3-2 2 16,-6 0 2-16,-3 1 2 16,-9-1-8-16,-6 0-3 15,-3 2-9-15,-3 1-1 16,1 2-21-16,2 1-9 16,0 2-36-16,9 0-14 15,6 0-59 1</inkml:trace>
  <inkml:trace contextRef="#ctx0" brushRef="#br0" timeOffset="72.0039">11304 9287 260 0,'-15'0'99'0,"6"3"-54"0,-3-1-39 15,6 3 22-15,-6 1-8 16,-6 2 0-16,1 8 4 15,-1 5 2-15,3 0-13 16,3 3-8-16,6 0-1 0,6-1-3 16,9-1-1-16,6-4 3 15,3-5 0-15,5-7 5 16,7-6 5-16,0-8-1 16,-3-6 1-16,0-1 1 15,-7-7 2-15,-8-4 2 0,-9 2 1 16,-9-2-8-16,-9 4-2 15,-5 4-21-15,-7 2-9 16,-3 5-40-16,0 6-18 16,1 10-85-1</inkml:trace>
  <inkml:trace contextRef="#ctx0" brushRef="#br0" timeOffset="73.0039">10822 9977 228 0,'-6'-5'88'0,"6"5"-48"0,0 0-25 0,0 0 24 15,0 0-10-15,0 3 0 16,0 2-12-16,0 3-5 16,0 8-7-16,3 13 1 0,-3-3 0 15,0 4-2-15,0-4-1 16,0-2-1-16,0 5-2 15,3 0-2-15,0-5 1 16,0-6-37-16,-3-2-16 16,0-3-79-1</inkml:trace>
  <inkml:trace contextRef="#ctx0" brushRef="#br0" timeOffset="74.0039">10670 10152 268 0,'-9'-5'101'0,"12"7"-54"0,0-4-50 16,0-1 19-16,3 0-6 16,9 1 2-16,6-1-6 15,-1-2-2-15,7 2-2 16,6 1-2-16,0 2 1 0,2-6-19 16,4 4-8-16,0-1-68 15,-9 0-59 1,-7 1 53-16</inkml:trace>
  <inkml:trace contextRef="#ctx0" brushRef="#br0" timeOffset="75.0039">11122 9962 236 0,'-6'0'90'0,"6"2"-48"0,-3 4-29 0,0-1 22 16,-3 0-7-16,0 6 0 16,-2 12-9-16,-1 1-4 15,0 3-8-15,-3 2-5 0,6 0-1 16,3-3-1-16,9 11 0 16,3-7 0-1,3-7 2-15,3-4 3 0,-1-9 0 16,13-7 2-16,-3-11 0 15,-3 3 1 1,-6-3 7-16,-3 0 2 0,-6 0 3 16,-6-2 2-16,-9 2-6 15,-6 0-1-15,-6 0-7 16,0 0-3-16,3 2-9 16,-9 1-3-16,1 3-23 15,5-1-8-15,15 3-84 16,9-5-35-1</inkml:trace>
  <inkml:trace contextRef="#ctx0" brushRef="#br0" timeOffset="76.0039">11393 10036 256 0,'-12'-16'96'0,"6"16"-52"0,-3 0-32 0,6 0 26 16,-3 2-11-16,-2 1-1 16,-4 8-11-16,0 7-2 15,0 1-7-15,3 2-2 0,3 3 0 16,3-3-5-16,6 13-1 16,6-5 3-16,6-5 1 0,12-5 2 15,5-11 2-15,4-11 3 16,0-5 2-16,-4-5 3 15,-5 0 4-15,-6-6 7 16,-6 1 7-16,-6-6 0 16,-9-3 1-16,-9 3-5 15,-9 1-3-15,-6-1-16 16,-3 5-5-16,1 6-34 16,2 2-15-16,6 4-68 15,3 1-29-15,3-2-23 16</inkml:trace>
  <inkml:trace contextRef="#ctx0" brushRef="#br0" timeOffset="77.0039">9699 13795 144 0,'0'-8'55'0,"0"11"-30"0,6-3-10 16,-6 0 18-16,0 0-3 16,0 0 0-16,0 0 0 15,0 5 1-15,-3 9-16 16,-2 1 2-16,-7 7 1 0,-9 4-2 15,0 6 3-15,0 5-4 16,3 3-1-16,0-6-4 16,4-5 1-16,2-5-8 15,3-3-4-15,3-5 2 16,3-3 1-16,0-5 0 16,3 0-2-16,0-8 5 15,6-3 1-15,3-7-2 16,0-11-3-16,5-3 0 15,10-3 1-15,0-2-3 0,-3 0 0 16,0-3 1-16,-3 6 2 16,-1 0-3-16,-2 4 0 15,-3 9 1-15,0 5 0 16,0 3 0-16,0 8 2 16,3 4 3-16,3 4 4 15,-3 2-2-15,-1 6 1 16,-2-1-5-16,0 1 0 15,0-1-1-15,0 4 1 16,-3-4-9-16,0 3-1 16,0-5-34-16,0-3-13 15,0-2-62-15</inkml:trace>
  <inkml:trace contextRef="#ctx0" brushRef="#br0" timeOffset="78.0039">9762 13899 184 0,'0'-3'71'0,"0"3"-38"0,0 0-25 0,0 0 18 16,0 0-2-16,0 5 1 15,-3 3-3-15,0 3 1 16,-3 5-13-16,-3 10 1 0,0 8 2 16,0 9 2-16,-3 10 0 15,-2 2-3-15,8 3-2 16,3 3-2-16,3 3 2 16,3-3-7-16,5-8-2 15,10-8-1-15,0-8 0 16,12-8 2-16,0-5 1 15,0-9-6-15,2-1-2 16,1-9-34-16,-3-2-13 16,3-3-80-16</inkml:trace>
  <inkml:trace contextRef="#ctx0" brushRef="#br0" timeOffset="79.0039">10310 14489 208 0,'-21'-19'79'0,"9"22"-42"0,-6-3-26 0,12 2 21 16,-3 6-11-16,-6 6-1 16,0 1-12-16,-2 1-3 15,-4 8-3-15,-3 3-2 0,0 7 3 16,6 0 0-16,6-2 3 0,3 0 1 16,15-3 1-16,3-3-4 15,3-4-3-15,3-4 2 16,6-7 0-16,0-6 1 15,0-5 2-15,5-5-3 16,-2-3-2-16,-6-8 0 16,0-8-1-16,-3 0 0 15,-6 0 0-15,-3 1 0 16,0 4 2-16,-3 1-1 16,0 4-1-16,-3 4 1 15,-3 2-1-15,3 5-3 0,-3 3 2 16,0 5 1-16,0 3 0 15,0 11 2-15,0 5 3 16,6 0-2-16,0-1 0 16,0 1-3-16,3 0-1 15,0-3 1-15,0-2 0 16,-1-6-5-16,4-3-1 16,0-2-33-16,0-2-13 15,0-6-32 1</inkml:trace>
  <inkml:trace contextRef="#ctx0" brushRef="#br0" timeOffset="80.0039">10417 14306 176 0,'0'-24'66'0,"3"6"-36"0,0 7-22 15,0 8 16-15,0 1-3 16,0 2-1-16</inkml:trace>
  <inkml:trace contextRef="#ctx0" brushRef="#br0" timeOffset="81.0039">10435 14258 368 0,'3'16'16'0,"-3"5"1"0,0 11 1 16,-3 18 3-16,0 1-2 16,0-1-2-16,0 3-7 15,3-5-2-15,3-3-4 16,0-8-3-16,0-6 0 15,3-7-1-15,0-5-18 0,0-6-8 16,0-3-39-16,-1-4-16 16,7-12-26-1</inkml:trace>
  <inkml:trace contextRef="#ctx0" brushRef="#br0" timeOffset="82.0039">10601 14557 192 0,'-6'-2'71'0,"6"2"-38"0,-3 2-21 0,3 4 21 15,-3 2-2-15,1 5 2 16,-1 8-5-16,0 5-3 0,3 1-13 16,0-1-5-16,3 1-3 0,0-6-5 15,2-2 1-15,4-4 2 16,0-4 1-16,0-3-4 15,0-3 1-15,0-2-7 16,0-6 0-16,-3-2-2 16,0 0 1-16,0-3 5 15,0 0 1-15,-3 0 2 16,0 5 0-16,-3 3-5 16,6 5 1-16,-3 6 4 15,3 2 2-15,6 1-5 16,0-1 0-16,2-3 3 15,1-2 2-15,0-2 4 0,3-6 3 16,0-3 0-16,0-2 2 16,-3-3-2-16,-1-3 2 15,-2 1-2-15,-3-12 2 16,-6 1-4-16,-3 0 1 16,-6 0-3-16,-3 2 0 15,0 3-6-15,1 3-1 16,-1 3-15-16,-6 2-4 15,3 2-16-15,3 4-4 16,3 2-20-16,6 0-9 16,9 0-26-1</inkml:trace>
  <inkml:trace contextRef="#ctx0" brushRef="#br0" timeOffset="83.0039">11051 14631 220 0,'0'0'82'0,"0"3"-44"0,0-8-29 16,0 5 19-16,-3 0 3 16,-6-3 6-16,0 6-9 15,-6 2-2-15,0 0-15 16,0 6-9-16,-2 10-2 0,-1 3 0 16,0 0 2-16,6 5 1 15,3-3 1-15,6 1-5 16,3-6 1-16,6-3 0 15,3-4 2-15,9-4-1 16,3-4-1-16,-4-6-2 0,1-8 1 16,-3-3-1-1,0-2 0-15,-3 0 2 0,-3-6 0 16,-3-5-3-16,0 0 0 16,-3 3 2-16,-3 5 0 15,0 6 1-15,0-1 2 16,0 3-3-16,0 6 0 15,0 2 1-15,6 10 0 16,0 3 0-16,0 3 0 16,3 3 0-16,-1-1 0 15,1-2 2-15,0 0 1 16,0-3-4-16,0-2-1 16,6-6-32-16,-3 1-13 0,-3-6-20 15,0-3-6-15,0-2-25 16</inkml:trace>
  <inkml:trace contextRef="#ctx0" brushRef="#br0" timeOffset="84.0039">11206 14663 236 0,'-3'-8'88'0,"0"8"-48"0,6-2-34 16,-3 2 22-16,0 0-8 16,6 2-2-16,0 4 7 15,2-1 6-15,1 8-16 16,0 6-2-16,0-1-1 0,3 1-7 15,0-1-3-15,0 1 1 0,0-1 0 16,0-2-1-16,0 0 1 16,-3-3-7-16,0-2-1 15,0-6-31-15,-1-2-12 16,1-6-4-16,0-2 1 16,6-6-2-16,6-2-2 15,-3-6 13 1,-6-2 21-16,0 0 25 15,-3 0 29-15,0 0 12 16,-3 2-1-16,-1 3-2 16,1 3-8-16,0 3-1 15,-3 2-19-15,0 5-1 0,-3 3 0 16,-3 8-3-16,-6 8 2 16,-5 8-3-16,-1 5 0 15,0 8-5-15,0 8-1 0,3 5 1 16,3-2 0-16,0-6-5 15,3-5 1 1,0-5-2-16,3 0 0 0,0-3-20 16,0-8-10-16,0-5-28 15,0-3-10-15</inkml:trace>
  <inkml:trace contextRef="#ctx0" brushRef="#br0" timeOffset="85.0039">11703 14631 240 0,'-6'-7'90'0,"3"7"-48"0,-15 0-31 0,6 0 21 15,0 2-6-15,-3 6 2 16,0-3-10-16,0 3-3 16,4 0-8-16,2 3-7 0,3 2-1 15,3 0-1-15,6 3-2 16,3 0 0-16,9 0 3 16,-4 0 2-16,4 2 2 0,-9 1 7 15,-3-1 6-15,-9-2 7 16,-3 0 3-16,-6-3-13 15,-2 1-6-15,-4-4-11 16,-3-5-3-16,-3-5-38 16,3-2-18-16,12-9-84 15</inkml:trace>
  <inkml:trace contextRef="#ctx0" brushRef="#br0" timeOffset="86.0039">11935 14375 272 0,'0'0'101'0,"0"2"-54"0,0 1-44 16,3 2 23-16,-9 3-4 16,-3 3 4-16,0 2-10 15,0 3-4-15,0 10-7 16,0-2-4-16,3-3 2 0,0-5-2 16,3 0 2-16,0-3-2 15,3-2-1-15,6-3 1 16,3 0-1-16,6-3 0 15,3 0 2-15,0 1-1 16,0-4 2-16,0 1-4 16,-1 2-2-16,-2 1-12 15,0-6-2-15,-3 0-41 0,6-3-102 32</inkml:trace>
  <inkml:trace contextRef="#ctx0" brushRef="#br0" timeOffset="87.0039">12113 14407 232 0,'-5'0'88'0,"5"0"-48"0,0 2-38 0,0-2 17 16,0 6 3-16,-6 1 6 16,3 12 5-16,0 10 4 15,-3 5-20-15,0 4-1 0,0 1-1 0,0 4-8 16,3-4-4-1,3-2 0-15,0-5 2 0,0-3-4 16,0-5-3-16,3-6-17 16,6-4-5-1,-3-4-34-15,12-12-108 16</inkml:trace>
  <inkml:trace contextRef="#ctx0" brushRef="#br0" timeOffset="88.0039">12250 14465 244 0,'-11'-3'93'0,"8"6"-50"0,-3 2-48 0,3 6 17 16,-3 12 2-16,-3 4 5 16,0 5-3-16,3 13 1 15,3-3-10-15,3 0-2 0,6-5 1 16,9-5 3-16,6-8 2 15,14-8 3-15,1-11 2 16,0-10 2-16,-7-6 3 16,-2-10 0-16,-6-3 2 15,-9-2 4-15,-6-6 4 16,-9-2-15-16,-12-6-4 16,-6-2-19-16,-3 7-6 15,1 6-55-15,2 8-25 16,3 2-71-1</inkml:trace>
  <inkml:trace contextRef="#ctx0" brushRef="#br0" timeOffset="89.0039">12908 13785 192 0,'-3'-3'74'0,"0"6"-40"0,3-1-29 0,0 1 17 16,0 2-6-16,-3 3 3 15,0 6-1-15,-3 1-2 16,-6 7-8-16,1-1 1 0,-4 0 2 16,3 0-4-16,0-2 1 15,3-4-1-15,3-1 1 16,0-4-4-16,3-2-1 16,6-5-1-1,9-3 1-15,-3-5 2 16,3-6-2-16,0-2 0 15,0-3-1-15,2 0 1 16,-2-2-4-16,0-1 0 16,-3 3-1-16,0 3 0 15,0 5 2-15,3 5 0 16,-3 6 2-16,0 2 1 16,6 3 1-16,3 0-5 15,-4 3 1-15,1-1 0 16,0-2 0-16,0 0-20 15,0-3-7-15,0 1-90 16,0-1-51 0,-3 0 78-16</inkml:trace>
  <inkml:trace contextRef="#ctx0" brushRef="#br0" timeOffset="90.0039">12962 13899 248 0,'-9'0'93'0,"6"8"-50"0,-3 7-44 0,3-1 18 16,0 4 1-16,0 14 3 15,0 8-2-15,0 2 1 16,0 8-11-16,6 0-5 0,3-5-1 0,3 0-4 16,6-5 0-16,6-6 5 15,5-4 2-15,7-7 2 16,6-4 0-16,11-6-2 16,7-5-1-16,6-5-17 15,5-9-4-15,0-1-104 16,4-1-70-1,-1 2 78-15</inkml:trace>
  <inkml:trace contextRef="#ctx0" brushRef="#br0" timeOffset="91.0039">13846 14388 192 0,'-3'-11'71'0,"-3"6"-38"0,0-3-23 15,3 6 17-15,-3-4 2 16,-3 1 2-16,-6 2-5 16,-6 3-2-16,1 6-13 15,-1 4-7-15,0 6 0 0,0 5-3 16,3 14-1-16,3-1 3 16,6-2 2-16,9-3-4 15,6-3-1-15,3-4-2 0,12-4 0 16,-3-2 2-16,3-8 2 15,0-5-1-15,-1-6-1 16,-2-5 3-16,-3-3 0 16,-3-7-1-16,-6-3-2 15,-3 0 1-15,-3-1 1 16,0 4 1-16,-3 2 1 16,0 3-5-16,0 2 1 15,0 6 0-15,0 5 0 16,0 5-3-16,3 14 0 15,0 2 2-15,3 3 0 16,3-1 1-16,0 1 0 0,3 0 2 16,0 0 1-16,0-8-6 15,0-3-2-15,0 3-36 16,6-13-13-16,-4-6-65 16</inkml:trace>
  <inkml:trace contextRef="#ctx0" brushRef="#br0" timeOffset="92.0039">13971 14063 236 0,'-6'-8'90'0,"6"-6"-48"0,0 22-47 15,0-5 30-15,0 16-1 16,3 7 6-16,-3 14 1 15,0 10-16-15,0 0-7 0,0 3-3 16,0 11-3-16,0-9-2 16,3-7 1-16,0-8-1 15,0-9-20-15,3-4-9 16,0-9-36-16,0-5-16 16,6-7-26-1</inkml:trace>
  <inkml:trace contextRef="#ctx0" brushRef="#br0" timeOffset="93.0039">14063 14385 228 0,'-12'3'88'0,"9"5"-48"0,0 5-47 0,3-2 16 16,0 2 5-16,0 13 8 0,0 1 0 15,3-1 1-15,3-2-12 16,3-3-7-16,3-5 0 0,6-3-3 15,0-5-1-15,6-5 1 16,-4-3 1-16,-2-5-3 16,0-3-2-16,-3-5-1 15,-3-3 0-15,-3 3 3 16,0 2 0-16,-3 3 1 16,0 8 0-16,-3 8-3 15,0 3 2-15,3 2 1 0,3 3 0 16,-1-3 4-16,4 5 2 15,0-7 0-15,9-3 1 16,3-3 0-16,-3-5 1 16,-3-2-2-16,-4-4-1 15,-2-2-1-15,-3-10 2 16,-3-3-1-16,-6-1 0 16,-6 1-3-16,-6 0 1 15,1 3-4-15,-4 2-2 16,0 2-12-16,3 4-5 15,3 2-27-15,3 3-12 16,3-1-60 0</inkml:trace>
  <inkml:trace contextRef="#ctx0" brushRef="#br0" timeOffset="94.0039">14554 14375 232 0,'-3'0'88'0,"3"0"-48"0,-6 0-34 15,3 2 20 1,-3 4-8-16,-3 2 0 0,-2 5-8 16,-4 3-4-16,3 16-3 15,0-3-3-15,3 0 1 0,3-5 1 16,3-1 3-16,3-4-2 16,6-3-2-16,3-3 0 15,3-5 1-15,3-8 1 0,0-3 3 16,-1-2-5-1,-2-14-3-15,-3-2 1 0,-3 0 2 16,0 0 0-16,-3 0-1 16,-3 2 5-16,0 6 1 15,0 2-2-15,0 4-3 16,0 4 0-16,0 3-1 16,6 8-3-16,0 5 0 15,6 8 2-15,6-2 0 16,0 2 3-16,-3-5 1 15,-1-3-4-15,1 0-1 16,0-2-28-16,0-6-12 16,-3-5-28-16,0 0-8 0,-3-5-14 31</inkml:trace>
  <inkml:trace contextRef="#ctx0" brushRef="#br0" timeOffset="95.0039">14754 14452 220 0,'-6'-16'85'0,"6"10"-46"0,0 1-26 16,0 5 24-16,0 0-17 15,0 0-6-15,6 5 3 16,0 3 2-16,3 3-9 16,5 5 5-16,-2 5 3 0,3 0-6 15,0 0 1-15,0-2-8 16,-3-3-1-16,0-3-2 16,3-5 1-16,-6-3-9 15,0-2-1-15,0-6-18 16,2-7-9-16,1-9-9 0,-3-2-3 15,0 0 14-15,0-3 6 16,-3 0 16-16,0 0 6 16,0 6 14-16,-3 2 8 15,0 5-5-15,0 6 0 16,-3 5 4-16,-3 11 3 16,-3 4 3-16,-3 20 3 15,-3 2 3-15,-3 3 2 16,0 7-14-16,0 1-5 15,1-8-8-15,2-3-3 16,-6-6-3-16,12-7 1 16,3-5-23-16,0-3-12 15,3-6-25-15,6-5-12 16,6-5-43-16</inkml:trace>
  <inkml:trace contextRef="#ctx0" brushRef="#br0" timeOffset="96.0039">15167 14433 192 0,'3'-18'71'0,"-3"10"-38"0,0-3-14 15,0 8 23-15,-3 1 1 16,-3-1 4-16,-2 0-20 15,-4 3-5-15,-3 3-14 16,0 0-7-16,3 2-2 0,3 0-1 0,3 3-2 16,9 5 0-16,6 6 3 15,3 7-2-15,3-2 1 16,-3 3 4-16,0-3 3 16,-6-1 15-16,-6 1 10 15,-9-3-5-15,-6-5-2 16,-3-3-11-16,0-5-5 15,0 0-7-15,0-5 0 16,3-6-20-16,4-2-9 16,8-3-47-16,8-3-21 15,13-2-35 1</inkml:trace>
  <inkml:trace contextRef="#ctx0" brushRef="#br0" timeOffset="97.0039">15670 14240 284 0,'-11'-11'107'0,"-1"11"-58"0,-9-5-35 0,12 2 26 15,-12 1-5 1,-6-1 4-16,-2 3-12 0,-1 3-7 16,3 2-11-16,3 0-11 0,9 6-1 15,6 2-1-15,9 3-1 16,12 5 1-16,9 6 3 15,9 4-2-15,3 6 1 16,-1 3 2-16,-5-3 0 16,-3-2 0-16,-9-4 2 15,-6-4 1-15,-6-3 3 16,-9-6 1-16,-6 1 3 0,-12-9 1 16,-3-2 3-1,0-5-1-15,4-6 0 0,2-5-5 16,6 0-3-16,6-13-7 15,9-5-1-15,9-3-4 16,12-3 0-16,6 0 1 16,2 3 2-16,-5 5-1 15,3-2 1-15,0 2-4 16,0-3 0-16,-10 6-16 16,-2 3-4-16,-3 4-26 15,-3 4-8-15,0-1-24 16,3 1-9-16,3 2-9 15</inkml:trace>
  <inkml:trace contextRef="#ctx0" brushRef="#br0" timeOffset="98.0039">15882 14227 260 0,'-9'10'96'0,"-3"11"-52"0,-6 11-38 0,9-16 20 16,0 8-3-16,0 5 3 15,3 13-5-15,3-2-3 16,6-3-10-16,6-5-1 0,9-3 0 15,9-8 8-15,12-8 2 16,5-10 3-16,-2-8 0 16,-3-17 0-16,-7-4 0 15,-8-6 4-15,-12-5 2 16,-15-5-5-16,-15 0-2 16,-11 2-11-16,-7 5-3 0,-3 6-25 15,3 8-9-15,7 8-72 16,2 8-31-16,-6-1-34 15</inkml:trace>
  <inkml:trace contextRef="#ctx0" brushRef="#br0" timeOffset="99.0039">8089 15878 228 0,'3'-19'85'0,"-3"35"-46"0,0-3-35 0,3-7 21 16,0 1 6-16,0 1 5 15,0 6-10-15,0 4-5 16,0 3-12-16,0 6-6 0,0-9 0 16,0 3-2-16,-3-5 2 15,3-2-2-15,-3-1-1 16,3-3-19-16,-3-2-8 16,0 0-28-16,0-2-10 15,3-4-48 1</inkml:trace>
  <inkml:trace contextRef="#ctx0" brushRef="#br0" timeOffset="100.0039">8193 15690 264 0,'-6'-13'101'0,"6"10"-54"0,0 0-55 16,0 3 16-16,0 0-8 15,0 0 2-15,0 0-6 16,0 0-1-16,3 6 2 16,0 2-28-16,0 2-11 0,3 6-60 15</inkml:trace>
  <inkml:trace contextRef="#ctx0" brushRef="#br0" timeOffset="101.0039">8295 15904 192 0,'-6'5'74'0,"9"-5"-40"0,-3 8-29 0,0-2 17 16,3 7 3-16,0 0 7 16,-3 6-2-16,3 2 0 15,-1-3-17-15,1 1-1 0,0-3-1 16,0-3-6-16,-3-2-1 15,3-4 0-15,0 1 2 16,-3-2 1-16,0-6 1 0,0 0 0 16,0 0 2-1,0-6-5-15,0-4-3 0,3-3 1 16,0-3 0-16,3-5-4 16,3 2-1-16,0 0 1 15,3 1 2-15,3 2-2 16,3 11 0-16,3-3 1 15,-4 8 0-15,1 8 2 16,-3-3 1-16,0 8-1 16,0 8 1-16,-3 1-2 15,-3-6 2-15,-3 2 0 16,0-2 1-16,-3-3-7 16,0 0-2-16,0-5-23 15,0 0-8-15,0-2-24 16,0-4-8-16,3-2-49 15</inkml:trace>
  <inkml:trace contextRef="#ctx0" brushRef="#br0" timeOffset="102.0039">8661 15946 280 0,'3'-2'104'0,"0"2"-56"0,0 2-54 0,-3-2 17 15,3 3 2-15,3 8 6 16,-1-3 3-16,-2 5 2 15,0 5-13-15,0 1-7 0,0-3 0 16,-3-3-10-16,0 3-1 16,6-6-40-16,0-2-19 0,3 0-63 31</inkml:trace>
  <inkml:trace contextRef="#ctx0" brushRef="#br0" timeOffset="103.0039">8640 15764 292 0,'-12'-13'110'0,"12"13"-60"0,0-3-65 15,0 3 13-15,6-3-16 16,3-2-1-16,3 2-28 16,9-7-11-16,-1 5-39 15,4-3-13-15</inkml:trace>
  <inkml:trace contextRef="#ctx0" brushRef="#br0" timeOffset="104.0039">8926 15624 228 0,'3'5'85'0,"-3"-10"-46"0,11 21-32 0,-5-9 20 15,-3 9 1-15,0 11 6 16,0 10-15-16,-3 8-3 16,0 0-10-16,3-3-2 0,0 0 2 15,0 1-3-15,3-6-2 16,0-11-27-16,0-2-12 15,0-8-94 1</inkml:trace>
  <inkml:trace contextRef="#ctx0" brushRef="#br0" timeOffset="105.0039">8818 15907 344 0,'0'-11'129'0,"9"6"-70"0,9-11-60 15,-6 11 23-15,12-6-11 16,9 1-1-16,8-1-24 16,13-2-8-16</inkml:trace>
  <inkml:trace contextRef="#ctx0" brushRef="#br0" timeOffset="106.0039">12241 15928 232 0,'-5'-11'88'0,"-1"9"-48"0,0-6-31 16,3 8 19-16,-3-8 3 0,-3 8 4 15,-3 2-8-15,-6 1-2 16,-6 2-14-16,0 6-7 0,4 2-2 16,-1 3-2-16,3 8 0 15,3 2-3-15,6-4 0 16,6 4 4-16,9-5 1 15,6-2-5-15,9-3-2 16,6-6-16-16,2-5-4 16,4 1-22-16,0-6-10 15,3-6-23 1,-1 4-45-16,-5-9 30 0,-6-2 216 31,-15-8-34-15,-6-3-1-16,-6 11-29 15,-3 0-18-15,-3 7-17 16,0-2-6-16,0 8-10 16,0 6-2-16,3 7 2 0,3 0 3 15,3 0 2-15,6 3-3 16,3 0-3-16,9-3 4 16,3-5 2-16,3 3-4 15,2-9-2-15,-2-4 0 16,0-4-1-16,-6-1 0 15,-3-1 2-15,-9-8 10 16,-9 3-6 0,-6-6-1-16,-3 6-5 15,-9 0-1-15,0 5-12 0,0-3-4 16,3 3-21-16,4 3-5 16,5 2-29-16,3 0-11 15,9 1-20 1,12-1-39-16,2-2 44 15</inkml:trace>
  <inkml:trace contextRef="#ctx0" brushRef="#br0" timeOffset="107.0039">12566 15965 248 0,'36'5'93'0,"-27"3"-50"0,2 3-37 0,-5-6 20 16,3 6-5-16,0 5-1 16,-3-3-2-16,0-3-1 0,-3 1-9 15,0-3 4-15,0-3 1 0,0 0-4 16,-3-5-1-16,0 0-2 15,6-10-1 1,0-6-1-16,3 3-2 16,6-3-2-16,0 0-2 15,3 3 1-15,5-3 1 16,1 8 0-16,0 5-3 16,-3 3 2-16,-3 8 1 15,0 5 0-15,-4-2 0 16,-2 2 2-16,0 6-6 15,0-3 1-15,0-3-19 16,-3-2-6-16,9-4-18 16,6-1-7-16,-1-4-11 0,4-7-3 15,6 0-23 1</inkml:trace>
  <inkml:trace contextRef="#ctx0" brushRef="#br0" timeOffset="108.0039">13340 15986 220 0,'21'-8'82'0,"-18"3"-44"0,3 2-20 0,-6 3 23 15,-3-2 1-15,-3-4 2 16,-6 4-9-16,-9-1-2 16,-3 3-18-16,-6 3-7 0,1 2-3 15,-1 3-3-15,0 5-2 16,6 8 1-16,3-2 1 16,7-1-3-16,5 1-2 15,9-1 2-15,9-2 0 16,5-3 3-16,7-5 1 0,6-8-4 15,3 0 1-15,-3-5 0 16,-1-11 0-16,1-2 0 16,-6-6 0-16,-6-5 0 15,-6-14 2-15,-9-4-1 16,-3 2 2-16,-3 0-2 16,0 5 2-16,-3 8 0 15,0 9 3-15,0 7-3 16,6 8-6-1,3 21-3-15,6 11 0 16,9 13 4-16,6 5 1 16,6 6 3-16,5-3-10 15,4 0-2-15,3-11-35 0,5-5-15 16,13-5-84 0</inkml:trace>
  <inkml:trace contextRef="#ctx0" brushRef="#br0" timeOffset="109.0039">15206 15899 156 0,'-6'-5'57'0,"3"-1"-30"0,0-10-14 16,3 14 17-16,-3-1 0 16,0 0 4-16</inkml:trace>
  <inkml:trace contextRef="#ctx0" brushRef="#br0" timeOffset="110.0039">15182 15875 380 0,'-3'16'18'0,"0"2"-6"0,3 9-2 16,0-1 4-16,3 3-8 0,3-5-1 15,3-5 1 1,3-1 3-16,6-4-2 0,3-7-2 15,0-9 2-15,-3-1 0 16,-1-10-3-16,1 0-3 16,-3-3 0-16,-3-3 1 15,-3 3 1-15,-3-5 1 16,-3 0 0-16,0-5 2 16,-3 10 3-16,0 8 5 15,0 3-6 1,3 12-4-16,3 7-3 15,0 2 2-15,3 2-2 16,3 3-1-16,2 6 1 16,1-9-1-16,0-2-5 15,0-3-1-15,-3-2-19 16,3-3-9-16,3-5-15 16,0-3-7-16,-6 0-111 31,-1-14 49-31</inkml:trace>
  <inkml:trace contextRef="#ctx0" brushRef="#br0" timeOffset="111.0039">15575 15941 228 0,'-6'-8'88'0,"6"8"-48"0,-9 3-42 15,6 2 17-15,3 3-9 16,-3 5 2-16,3 11 8 16,0 3 5-16,0 4-11 15,0 4 8-15,0 2 4 0,0-8-11 0,3 8-4 16,0-5-4-16,0-6-3 15,3-5 1-15,-3-10 1 16,0-3 1-16,0-11 3 16,3-5-3-16,-3-8-2 15,-3-7 0-15,0-4-1 16,0-7 0-16,0-3 0 16,3 0 6-16,3-3 4 15,3-2-1-15,6-1 0 16,0 9-3-16,6 5 1 15,2 5-4-15,1 8 0 16,-3 8-3-16,-3 16-1 0,-3 5 7 16,-3 6 4-16,-6-1-3 15,-3 1 1-15,-6 5-3 16,-9-1 2-16,-3-1-6 16,-6-9-1-16,0 0-5 15,0-5 1-15,1-8-14 16,-1-5-3-16,6 5-22 15,6-6-8-15,6-1-39 16,6 1-18-16,9-2 7 16</inkml:trace>
  <inkml:trace contextRef="#ctx0" brushRef="#br0" timeOffset="112.0039">15986 15880 220 0,'15'-21'85'0,"-12"18"-46"0,-3-2-46 15,-6 5 64-15,-3-2-14 16,-3 4-7-16,-3-2-5 16,-3 13-18-16,-3-2-6 0,1 5 0 15,2 2-6-15,3 4-3 16,3-4 3-16,6 11 3 16,6-5-3-16,6-5-3 15,6-1 3-15,6-5 3 16,0-2 1-16,5-3 0 15,1-8-3-15,0-8-2 16,-3-3 1-16,-3-7-1 0,-6-1 0 16,-3-10 2-16,-3-11-1 15,-6-2-1-15,-6-3 3 16,-6 3 0-16,0 7-4 16,0 6 1-16,3 3 0 15,3 10 2-15,0 3-1 16,3 5 2-16,0 8-4 15,3 13-2-15,3 8-1 16,3 16 3-16,6 3 0 16,3 2 1-16,3-2-7 15,3-3 0-15,-1-8-24 16,4 3-9-16,9-8-19 16,0-14-6-16,2-7-47 15</inkml:trace>
  <inkml:trace contextRef="#ctx0" brushRef="#br0" timeOffset="113.0039">16415 15917 268 0,'-9'-16'101'0,"3"14"-54"0,-12-19-35 0,9 18 26 15,-6 0-11-15,-6 11-1 16,0 0-9-16,1 3-2 16,-4 5-9-16,3 2-2 0,3-2 2 15,6 8 1-15,3-3 3 16,9-2-7-16,6-4-4 15,0-1-3-15,3-4 3 16,3-10-9-16,0-5-1 0,3-3 4 16,-3-3 3-16,0 1 3 15,-4-1 1-15,1 1 0 16,-3 2 0-16,0 2 0 16,0 4 2-16,3 2-6 15,0 5-1-15,3 3 2 16,3 5 1-16,9 1 4 15,-3 4 1-15,2-5-6 16,-2-2 0-16,0-3-30 16,0-3-11-16,-3-5-37 15,0-8-13-15,-1 0-8 16</inkml:trace>
  <inkml:trace contextRef="#ctx0" brushRef="#br0" timeOffset="114.0039">16557 15634 288 0,'-5'-26'110'0,"8"28"-60"0,-3-4-56 0,0 2 17 16,0 8-3-16,2 2 3 15,-2 11 11-15,0 11 6 16,0 16-14-16,3-1-6 0,0 4-3 16,0-6-3-16,3 0 1 15,-3-11-22-15,3 3-7 16,0-10-42-16,0-6-17 15</inkml:trace>
  <inkml:trace contextRef="#ctx0" brushRef="#br0" timeOffset="115.0039">16391 15817 324 0,'-9'-5'123'0,"12"2"-66"0,6 3-62 15,-3 0 23-15,9-3-8 16,14-2 4-16,1 0-3 16,3-3-1-16,9 0-6 15,-1 2-14-15,1 4-5 0,0 2-33 16,-7 2-14-16,-5 4-11 16,-6-1-6-16,-3 0 99 46,-12 22 22-46,-3-6 17 16,0 3-17-16,0-6-9 16,2-2-8-16,1-3-4 15,3 1-11-15,3-4-4 0,3-2 0 16,0-3-1-16,0-5 0 16,0-5-3-16,-4 0-2 15,-2 2-2-15,-3-2-1 16,-6-8-3-16,-3-1 1 15,-9-1-6-15,-9-1-1 16,-2 5 9-16,-7 3 4 16,-6 8 2-16,0 16 1 0,1 0 2 15,5 2 1 1,6 4 10-16,3-1 4 16,12 3-5-16,3 2 1 0,9-5-8 15,12-2-3-15,9-6-3 16,6 3-3-16,8-8-32 15,4-3-14-15,5-8-116 16,7-10-51 0,-6-3 110-16</inkml:trace>
  <inkml:trace contextRef="#ctx0" brushRef="#br0" timeOffset="116.0039">8202 17542 116 0,'-3'0'44'0,"3"0"-24"0,-3 0-2 0,3 0 18 16,-3 0-1-16,0-3 4 16,0-2-8-16,0 0-4 15,0 2-15-15,3-8-5 0,3 3-1 16,3-5 10-16,6 0 7 0,9 0-8 16,0 0-3-16,3 2-10 15,0 8-1-15,-1 6-3 16,1 2 0-16,-6 14 2 15,-3 2 2-15,-6 5-1 16,-6 6 2-16,-6 3 0 16,-6 2 1-16,-6-6 0 15,-3-2 0-15,-3-2 4 16,1-9 5-16,2-4 4 16,3-1 2-16,3 0-8 15,3-8-2-15,3 1-5 16,6-4-1-16,6-4-1 15,9-4 1-15,6 6-4 0,2-5 0 16,4 5 1-16,3-3 2 16,0-2-12-16,-3 5-3 15,-4 0-29-15,1-5-13 16,-3 5-29-16,0-3-9 16</inkml:trace>
  <inkml:trace contextRef="#ctx0" brushRef="#br0" timeOffset="117.0039">8586 17502 212 0,'-21'-2'82'0,"12"4"-44"0,-2 6-36 0,5-3 19 16,0 9-4-16,0 4-1 15,3 9 0-15,3 4 3 0,3-4-11 16,9 5 0-16,8-11 2 0,7-3-2 15,9-10 1-15,0-10 3 16,-1-4 3-16,-5-12-2 16,-6-3 0-16,-6-3 4 15,-12-3 1-15,-15-2-5 16,-9 0-3-16,-9 3-5 16,-3 7-4-16,-2 3-18 15,5 3-9-15,6 2-48 16,9 11-22-16,9 6-32 15</inkml:trace>
  <inkml:trace contextRef="#ctx0" brushRef="#br0" timeOffset="118.0039">10771 17510 208 0,'-21'-8'79'0,"18"3"-42"0,3-3-37 16,0 8 18-16,9-5-8 15,3-3 2-15,0 2-7 16,0 4-1-16,3-3-2 15,0 5-2-15,0 7 1 0,-4 4-1 16,-2 5 0-16,-3 2 2 16,-6 9 1-16,-6 5-1 15,-3-6 1-15,1 1 9 16,-10-1 7-16,3-7-4 0,3 2 2 16,3-8 1-1,0-2 3-15,3-4-9 0,9-1-2 16,3-6-6-16,3 0-3 15,9-6 0-15,3 6-1 16,2 0-3-16,7 0 2 16,3 0-6-16,0 0 0 15,-7 0-26-15,1 0-10 16,-3 0-22-16,0 0-8 16,-6-2-24-1</inkml:trace>
  <inkml:trace contextRef="#ctx0" brushRef="#br0" timeOffset="119.0039">11173 17515 220 0,'-24'-13'85'0,"18"13"-46"0,-3 0-32 15,3 0 20-15,0 8-5 16,-3-3-1-16,0 9-7 16,3-1-1-16,4 11-8 15,2-3-1-15,5 5 0 0,7-2 2 16,9-8 1-16,6-3 3 15,6-7 4-15,-1-12-2 16,1-7 1-16,-3-3 4 16,-9-8 1-16,-6 3-1 15,-12-5 0-15,-9 2-7 16,-9 3-2-16,-18 0-15 0,-3 2-6 16,1 8-26-16,-7 4-10 15,-6 14-103 1</inkml:trace>
  <inkml:trace contextRef="#ctx0" brushRef="#br0" timeOffset="120.0039">8420 17952 180 0,'-6'-5'68'0,"6"5"-36"0,0-8-20 0,0 8 19 0,-3-6-5 16,0 4 2-16,0-3-5 16,-3-1-2-16,0-2-11 15,-3 3 2-15,-3 2 4 0,-3 1-4 16,-9 2-2-16,3 2-3 16,1 6-2-16,-1 0-6 15,6 5-1-15,3 1-4 16,6-1-1-16,6 5 1 15,9 6 2-15,6 5 2 16,3-2 1-16,3 5 1 16,-1-1 2-16,-2-4-1 15,-6 5 2-15,-3-6-2 16,-3 0-1-16,-6-4 5 0,-6-4 1 16,-3-5 4-16,-9-2 4 15,-6-8 1-15,4-3 0 16,2-8-5-16,3-3-2 15,6-10-6-15,3 2-4 16,12-2 1-16,9-11 0 16,3 1 1-16,5-4 0 15,1 4 0-15,0-1 0 16,-6 5 0-16,3 6 0 16,-6 3 0-16,-3-1 2 15,-9 11-19 1,-3 0-14-16,-3 3-7 15,0 10-15-15,0-2-5 0,0 8-54 16</inkml:trace>
  <inkml:trace contextRef="#ctx0" brushRef="#br0" timeOffset="121.0039">8649 17997 244 0,'-12'0'93'0,"3"-5"-50"0,-6 13-37 16,6-3 22-16,-3 0-8 16,-3 3-2-16,-3 16-4 15,1-3 1-15,5 0-8 16,6 8-4-16,6-7-2 0,6-1-1 16,9-3 0-16,5-5 6 0,10-2 6 15,6-11 3-15,-3-11 0 16,-4-2-1-16,-5-13 1 15,-3-1-4-15,-12 1 1 16,-6-6-3-16,-15 0 0 16,-3 3-12-16,-3 0-3 15,-3 8-37-15,4 2-14 16,5 12-97 0</inkml:trace>
  <inkml:trace contextRef="#ctx0" brushRef="#br0" timeOffset="122.0039">10908 17918 176 0,'0'-11'66'0,"0"11"-36"0,0-5-35 16,0 5 12-16,0-3 11 16,0-2 11-16,-3 5 7 15,0-3 5-15,-3 0-22 16,-6 1 3-16,-3 4 1 0,-9 4-8 16,4 2-3-16,-4-3-7 0,6 8-4 15,3-2-5 1,9 2 0-16,3 0 0 0,12 1-1 15,6 1-1-15,6 4 1 16,3 13 3-16,-1-6 1 16,-2 6 1-16,-3-11 0 15,-6 5 2-15,-3-7 1 16,-6 2 5-16,-6-2 5 16,-6-6 4-16,-3 0 2 15,-3-8 1-15,-3-5 0 16,-2-5-7-16,2-3-3 15,3-5-5-15,9 0-4 0,6-19-3 16,6 6-1 0,6-6-5-16,6 5-2 0,2 1-15 15,1-1-6-15,3 6-11 16,-3 5-1-16,6 3-23 16,-6 5-8-16,-4 8-25 15</inkml:trace>
  <inkml:trace contextRef="#ctx0" brushRef="#br0" timeOffset="123.0039">11081 17939 104 0,'0'8'41'0,"0"2"-22"0,-6 6-20 0,6-5 9 16,0 5 21-16,0 15 11 15,0 6-5-15,3-2-3 16,3 10-18-16,3-6-7 16,5-1-4-16,7-12 15 15,9-5 10-15,3-13 1 0,2-16 3 16,1-10-5-16,-3 2-2 16,-9-8 9-16,-6-8 2 15,-9-2-1-15,-15-1 1 16,-9-2-14-16,-18 6-5 15,-6 4-15-15,-2 9-4 16,-4 2-37-16,3 5-14 0,7 3-68 16,14 8-29-16</inkml:trace>
  <inkml:trace contextRef="#ctx0" brushRef="#br0" timeOffset="124.0039">13926 15875 132 0,'0'-24'49'0,"0"11"-26"0,0 18-5 0,0-5 18 15,0 0-12-15,0 0 8 16,3 19-7-1,-3 5-14-15,-6 5 5 0,0 5 1 16,0 3-5-16,0-5 1 16,0-3-6-16,0 0-2 15,3-8 2-15,3-5 2 16,0-5 7-16,9-6 2 16,3-8-5-16,9-5-3 15,12-5-5-15,6 0-4 16,2-6-3-16,10 1 1 0,-6 2 1 15,-4 5 0-15,-5 4-5 16,0 1-1-16,-10 4-35 16,-2 2-15-16,-12 5-66 15</inkml:trace>
  <inkml:trace contextRef="#ctx0" brushRef="#br0" timeOffset="125.0039">14051 15970 192 0,'-9'-5'71'0,"9"8"-38"0,3-11-32 0,3 2 16 15,3-2 2-15,6-10 5 0,9-9 3 16,9-2 1-16,11-8-15 16,10-2-1-16,17-4-1 0,19-4-6 15,14-9-1-15,18-10-4 16,18-3-1-16,17 0 1 16,16 6 2-16,15 2 5 15,17 11 4-15,12 2 5 16,9 8 2-16,4 6-3 15,-7 8 1-15,3 4-3 16,-12 7 0-16,-20 4-7 16,-15 3-4-16,-19 0-1 15,-23 0 1-15,-24 3-8 0,-23-3-1 16,-16 3-58 0,-14-11-24-16,-13-13-48 15</inkml:trace>
  <inkml:trace contextRef="#ctx0" brushRef="#br0" timeOffset="126.0039">18522 14888 244 0,'-6'-10'93'0,"-12"10"-50"0,6 0-50 16,-3 5 25-16,-5 3-16 16,2 8 0-16,0 5 1 15,3-3-2-15,3-2 2 0,6 0 2 16,6 0-9-16,6 2-2 15,6 4 1-15,6-4 2 16,3 3 4-16,-3 3 4 16,-4 3 2-16,-2-4 3 15,-12-4 1-15,0-1 3 16,-9-2 2 0,-3-5-7-16,1-3-3 15,-4-3-10-15,3-5-5 16,0-8-39-16,3-5-17 15,3-3-45 1</inkml:trace>
  <inkml:trace contextRef="#ctx0" brushRef="#br0" timeOffset="127.0039">18704 14811 216 0,'-15'3'82'0,"12"5"-44"0,0 13-42 16,3-8 15-16,-3 11 3 15,-3 13 3-15,0 0-8 16,0-2-3-16,3 4-4 16,3-4-4-16,3-1 1 0,3-5-17 0,6-5-5 15,-3-3-79 1</inkml:trace>
  <inkml:trace contextRef="#ctx0" brushRef="#br0" timeOffset="128.0039">18582 15047 272 0,'-6'-11'101'0,"12"9"-54"0,2-4-57 0,-2 4 16 16,6-9-8-16,3 3-2 0,6 0-2 16,6 0 1-16,0 3 3 15,-4 2-8-15,1 9-1 0,-3 2-7 16,-3 2-2-16,-3 3 9 16,-6 6 3-16,0 2 8 15,-3 6 2-15,-3-1 6 16,3 0 5-16,0-2-5 15,2-5-2-15,1-3 10 16,3-6 6-16,6-4 0 16,3-4-1-16,-3-7-5 15,-3-3 0-15,0-5-7 16,-3 0-3-16,-7-1-1 16,-2-2-1-16,-14 1-5 15,-1-1 1-15,0 2-9 16,-3 4-2-16,0 2-21 15,0 0-9-15,3 5-25 0,3 1-10 16,3-1-15 0</inkml:trace>
  <inkml:trace contextRef="#ctx0" brushRef="#br0" timeOffset="129.0039">19004 15105 140 0,'9'13'55'0,"-3"14"-30"0,3 12-23 0,-3-20 14 15,0 7-10-15,0 4-3 16,-3 12 15-16,0-8 8 0,0 1-13 16,-3-9 0-16,0-2-2 0,0-11-4 15,0 6-2-15,0-9 0 16,0-4 1-16,-3-4 3 16,0-4 5-16,-3-20-8 15,0 4-1-15,0-6-5 16,0-2-1-16,0-4-1 15,0-4-2-15,3-6 7 16,0 3 3-16,3 3-1 16,3 2 2-16,3 3 0 15,3-5 3-15,3 5-1 16,3 5 0-16,0 5-5 16,0 17-3-16,5 2 2 15,-2 5 0-15,-6 3-1 16,-6 5-2-16,-6 0 3 0,-3 1 2 15,-3 4-2-15,-3-2 0 16,-3 2-17-16,1-2-5 16,-1-2-29-16,3-4-11 15,0 1-44 1</inkml:trace>
  <inkml:trace contextRef="#ctx0" brushRef="#br0" timeOffset="130.0039">19299 15028 248 0,'-3'-5'93'0,"0"5"-50"0,0-5-44 16,0 5 20-16,0 2-9 16,-3 4 0-16,0-1-6 15,3 0-3-15,0 6 0 16,3 2-6-16,3 3 1 0,3 0 2 15,0 2 3-15,0 1 2 16,0-1 3-16,-3 1 1 16,-3-3 1-16,-3-3 2 15,-3-2 1-15,-3-3-5 16,0-3-2-16,0-3-9 16,-6-2-39-1,0-2-10-15,12-3-63 16</inkml:trace>
  <inkml:trace contextRef="#ctx0" brushRef="#br0" timeOffset="131.0039">19650 15081 184 0,'-18'-2'71'0,"15"7"-38"0,-15 3-36 16,15-3 13-16,-2 6 6 16,-1 10 5-16,3 0-7 15,3 0-3-15,3 3-6 16,11 0-2-16,4-3 1 0,3-2 6 16,3-6 6-16,0-5 1 15,0-6 1-15,2-4-3 16,-5-6 1-16,-6 0 2 0,-9-5 3 15,-3-6-2-15,-6 1 0 16,-9-4-6-16,-6 4 0 16,-6-1-10-16,-5 3-4 15,2 3-11-15,3 3-5 16,3 2-33-16,6 0-13 16,6 2-71-1</inkml:trace>
  <inkml:trace contextRef="#ctx0" brushRef="#br0" timeOffset="132.0039">19802 15129 192 0,'3'8'74'0,"-3"0"-40"0,0 24-40 16,9-19 14-16,-3 3-5 16,-9-1 1-16,9 1 20 15,0-2 8-15,-3-4-15 16,0-2-1-16,-6-3 6 15,6-7-6 1,0-6-4-16,0-5-9 16,0-9-4-16,-3-1 0 15,3 1 0-15,6-1-2 16,-1 4 2-16,4 3 1 16,0 6 0-16,3 2 2 15,0 5 3-15,0 6 2 0,0 10 3 16,0 5 4-1,-3 1 1-15,-3 2-8 16,-4 0-4-16,1-2-2 0,0-3 1 16,-3-3-12-16,0-2-6 15,3-4-35-15,0-1-17 16,9-6-51 0</inkml:trace>
  <inkml:trace contextRef="#ctx0" brushRef="#br0" timeOffset="133.0039">20228 15102 244 0,'-6'-13'93'0,"0"11"-50"0,0-4-37 0,3 6 20 15,-3 0-5-15,-3 3 2 0,-3 2-4 16,-6 3 0 0,3 0-10-16,3 5-1 0,-3 1-1 0,9 4-6 15,4 3 0-15,7 0-3 16,4 1 0-16,0-4-5 15,3-2 0-15,3-5-30 16,3-4-11-16,-3-4-50 16,9-3-51-1,-1-3 50-15</inkml:trace>
  <inkml:trace contextRef="#ctx0" brushRef="#br0" timeOffset="134.0039">20326 15121 248 0,'9'-3'93'0,"-6"3"-50"0,0 3-50 0,-3-3 16 16,6 3 1-16,0-1 3 16,0-2 5-16,2 0 1 15,7 0-10-15,-3-2-3 0,0-4-2 16,0 1-2-16,0 0-2 16,-3-3 1-16,-3 0-1 15,-6-3 2-15,-3 3 1 16,-6 0-4-16,-3 3 1 15,-9 0 2-15,-6 5 1 16,-5 8 1-16,5 2 0 16,3 4-2-16,3 1 1 0,6 4 7 15,9 2 3-15,6 0 0 16,12 0 2-16,9-2-6 16,9-3-3-16,9-3-12 15,11-5-4-15,1-3-77 16,-1-5-31-16</inkml:trace>
  <inkml:trace contextRef="#ctx0" brushRef="#br0" timeOffset="135.0039">20841 15026 160 0,'-3'-3'63'0,"3"3"-34"0,0 0-12 0,0 0 20 0,0 0-10 16,0 3-3-16,-3-1-12 15,0 1-3-15,0 2-5 16,0 3-1-16,3 3 3 0,0 7-3 16,0 3 0-16,0 6 5 15,0-3 5-15,3 0-7 16,3-3-3-16,3-3-2 16,3-2-1-16,3-3 0 15,-1-2 2-15,1-6-14 16,6-5-5-16,3-2-53 15,-6-9-21-15,-3-8 0 16</inkml:trace>
  <inkml:trace contextRef="#ctx0" brushRef="#br0" timeOffset="136.0039">20838 14854 124 0,'0'-3'46'0,"0"3"-24"16,0 0-26-16,0 0 8 0,0 0-2 15,0 0 1-15,0 0 18 16,-3 0 9-16,0 0 2 16,3 0 3-16,-3 0-6 15,0 0-3-15,0-3-14 16,0 1-5-16,3-1-1 0,-3 0-1 15,0 1 2-15,0-1-2 16,3 1 0-16,0-1-6 16,0 0 1-16,0 1 2 15,0 2 3-15,0-3 2 0,0 3 3 16,-3 0-1-16,0 0 0 16,0 0-1-1,-6-3-4-15,9 3-3 16,-6-2-3-16,9-1 1 15,3 0-1-15,0 1-2 16,0-1 3-16,-3 0 2 16,0 1 0-16,-3 2-1 15,0 0 9-15,0 2 6 16,-3 1 2-16,0 0 1 16,-6-1-9-16,0 1-3 15,3-3-6-15,0 0-1 0,3 0 1 16,3 0 0-1,3 0-3-15,3 0 2 0,0 0-1 16,0 0-2-16,-3 0 0 16,0 0 3-16,-3 0 2 15,0 0 4-15,0 0 0 16,0 0 0-16,-3 0-3 16,-6 0-2-16,3 0-2 15,0-3 1-15,0 1-8 16,3-1-4-16,9 0-53 15,3 1-21-15</inkml:trace>
  <inkml:trace contextRef="#ctx0" brushRef="#br0" timeOffset="137.0039">21094 15055 256 0,'-3'0'96'0,"6"5"-52"0,-3-5-34 16,0 0 23-16,0 0-14 16,6 3-1-16,0-1 1 15,0 1 2-15,3-3-11 16,2 0-6-16,7 0 0 0,9 0-3 16,-6-3 2-16,-3 3-15 15,0 0-7-15,-3 0-41 16,-4 3-16-16,-2 2-47 15</inkml:trace>
  <inkml:trace contextRef="#ctx0" brushRef="#br0" timeOffset="138.0039">21091 15224 288 0,'-18'-3'107'0,"15"3"-58"0,3-2-55 0,0 2 17 15,0 0-12-15,6 0 1 16,3 0 2-16,6-5 3 15,0 2-2-15,8-2-2 0,7 2 2 16,-3 0-35-16,0 1-13 16,0-1-73-1</inkml:trace>
  <inkml:trace contextRef="#ctx0" brushRef="#br0" timeOffset="139.0039">21499 14888 236 0,'-3'-3'88'0,"0"3"-48"0,3 3-51 15,0 2 13-15,0 3 7 16,-9 6 8-16,-3 9 5 15,-3-1 4-15,0 1-14 16,3-1-2-16,0-1-3 0,3-3-3 16,0 1-3-16,3-6-3 15,3-2 1-15,3-4 1 16,0 1 2-16,6-2 1 16,6-1 1-16,6-2-2 0,3-3 1 15,3-6-4 1,0 6 0-16,-1-2 1 0,1-1 2 15,-3 0-17-15,-6 1-6 16,-3-1-54 0,0 0-43-1</inkml:trace>
  <inkml:trace contextRef="#ctx0" brushRef="#br0" timeOffset="140.0039">21573 14875 200 0,'-3'-5'74'0,"3"5"-40"0,0 2-31 15,0 4 15-15,0-1 8 16,3 3 6-16,0 18-3 16,0 3-1-16,-3 6-15 15,0-1-6-15,0 6 0 0,0-3-4 16,0-5-2-16,3-3 0 15,-3-5-1-15,3-3 0 16,0-5 0-16,-3-3-27 16,0-3-9-16,0-2-37 15,3-5-14-15,-3-3-5 16</inkml:trace>
  <inkml:trace contextRef="#ctx0" brushRef="#br0" timeOffset="141.0039">21713 14933 228 0,'0'-21'88'0,"0"42"-48"0,0-10-47 16,0 7 38-16,-9 3-3 15,-3 1-6-15,0-1-4 16,0 3-10-16,0-1-5 0,3-4-2 15,3-6-1-15,3 3 0 16,3-3 0-16,6-2 2 16,6-11 1-16,3 0-4 15,3-3-1-15,3-2 3 16,3 2 1-16,0-2-3 16,-4 2 1-16,7 1-13 15,-6-1-7-15,-3-2-22 16,-3-1-9-16,-3-2-55 15</inkml:trace>
  <inkml:trace contextRef="#ctx0" brushRef="#br0" timeOffset="142.0039">21811 14899 228 0,'-3'2'85'0,"3"4"-46"0,-3 23-41 0,3-11 14 15,0 3 9-15,-3 3 9 16,-3 3-3-16,6 7-1 16,-3 0-14-16,0 1-8 0,3-3 0 15,3-3-3-15,0-5-1 16,-3-6-2-16,9 1 1 16,-3-6-28-16,3-3-13 15,0-2-33-15,6-8-14 16,0-2-3-1</inkml:trace>
  <inkml:trace contextRef="#ctx0" brushRef="#br0" timeOffset="143.0039">21996 14989 252 0,'-15'-27'93'0,"12"27"-50"0,-3 0-50 15,0 13 11 1,-6 6 0-16,-6 2 8 15,6 3 7-15,3 8-9 16,6-1 1-16,3 4 2 0,12-1-7 16,3-2-3-16,9-8 0 15,0-6 0-15,14-7 7 16,-2-11 6-16,3-5-2 16,-3-6 2-16,-7-10 6 15,-8-3 6-15,-9-2 5 0,-12-4 4 16,-9-4-5-16,-15-6-2 15,-2 3-19-15,-1 11-8 16,0 5-36-16,3 5-16 16,3 5-88-16,9 9-38 15,6 12 38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4:58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CAF8F17-EDE4-4357-B773-417CEE0C2DA2}" emma:medium="tactile" emma:mode="ink">
          <msink:context xmlns:msink="http://schemas.microsoft.com/ink/2010/main" type="writingRegion" rotatedBoundingBox="11521,1209 18781,1215 18779,2943 11519,2937"/>
        </emma:interpretation>
      </emma:emma>
    </inkml:annotationXML>
    <inkml:traceGroup>
      <inkml:annotationXML>
        <emma:emma xmlns:emma="http://www.w3.org/2003/04/emma" version="1.0">
          <emma:interpretation id="{1D4B8C21-F0DD-4B0F-963D-D5547936BD54}" emma:medium="tactile" emma:mode="ink">
            <msink:context xmlns:msink="http://schemas.microsoft.com/ink/2010/main" type="paragraph" rotatedBoundingBox="11521,1209 18781,1215 18779,2943 11519,2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B5CDD2-F8B2-4D14-9FAA-2EF2FCC933B0}" emma:medium="tactile" emma:mode="ink">
              <msink:context xmlns:msink="http://schemas.microsoft.com/ink/2010/main" type="line" rotatedBoundingBox="11521,1209 18781,1215 18780,1885 11520,1879"/>
            </emma:interpretation>
          </emma:emma>
        </inkml:annotationXML>
        <inkml:traceGroup>
          <inkml:annotationXML>
            <emma:emma xmlns:emma="http://www.w3.org/2003/04/emma" version="1.0">
              <emma:interpretation id="{C6F6B389-2AD0-4482-B5AC-C5EA32A57385}" emma:medium="tactile" emma:mode="ink">
                <msink:context xmlns:msink="http://schemas.microsoft.com/ink/2010/main" type="inkWord" rotatedBoundingBox="11521,1209 12866,1210 12865,1835 11520,1833"/>
              </emma:interpretation>
              <emma:one-of disjunction-type="recognition" id="oneOf0">
                <emma:interpretation id="interp0" emma:lang="en-US" emma:confidence="1">
                  <emma:literal>mutt,</emma:literal>
                </emma:interpretation>
                <emma:interpretation id="interp1" emma:lang="en-US" emma:confidence="0">
                  <emma:literal>mutt;</emma:literal>
                </emma:interpretation>
                <emma:interpretation id="interp2" emma:lang="en-US" emma:confidence="0">
                  <emma:literal>malt,</emma:literal>
                </emma:interpretation>
                <emma:interpretation id="interp3" emma:lang="en-US" emma:confidence="0">
                  <emma:literal>mutt.</emma:literal>
                </emma:interpretation>
                <emma:interpretation id="interp4" emma:lang="en-US" emma:confidence="0">
                  <emma:literal>Mutt,</emma:literal>
                </emma:interpretation>
              </emma:one-of>
            </emma:emma>
          </inkml:annotationXML>
          <inkml:trace contextRef="#ctx0" brushRef="#br0">9670 5464 144 0,'0'-3'55'0,"-3"3"-30"0,3-3-16 0,0 3 14 16,0 0-2-16,3 0 2 15,-3 0-4-15,0 0-2 16,0 0-9-16,0 0-1 0,0 0 3 16,0 0-2-16,0 0 3 15,0 0-4-15,6 6 12 16,-3 2 2-1,0 2-8-15,0 3-3 16,0 1-4-16,0 2-1 16,0 10 3-16,0-2 3 15,-1 0-6-15,1-3-1 16,0-3-2-16,0 3 1 0,-3-2-2 16,0-3-1-16,0-3 5 15,0 0 1-15,0-5-5 16,3 0-2-1,-3 0 2-15,0-3 1 0,0-2 0 16,0 0-2-16,0-3 3 16,0 0 0-16,0 0-1 15,0 0-2-15,0 0-2 16,0 0 1-16,0 0 1 16,0-3 0-16,0-2 0 15,0-1 2-15,-3-1-1 16,3-1-1-16,0 0-2 0,3-6 1 15,-3 1 1-15,3-3 2 16,0-5-1-16,3 3 2 16,0-1-4-16,0 3-2 15,0 0 2-15,0 3 0 16,0 0-2-16,0 0 0 16,0 2 2-16,0 1 0 15,0 2-2-15,0 2 2 16,0 1 1-16,0 2 0 15,-3 1-3-15,6 2 2 16,0 5 3-16,2 0 1 16,-2 3-4-16,-3 3 1 15,0 7 4-15,0 6 5 16,0 0-3-16,-3 0 2 16,0-3-5-16,-3-3 0 0,-3-2-1 15,6-2-2-15,-3-4 1 16,0-2 1-16,0 0 1 15,0-3 1-15,3 1 0 16,-3-6 2-16,0 0-3 16,0 0-2-16,0-3-7 15,0 0 3 1,0 1 3-16,0-4 1 16,0-2-1-16,0 0-2 15,3-7 1-15,0-7-4 16,0 4 1-16,3 2 0 0,0 0-1 15,0 3 4 1,0 2 2-16,0 1-2 0,0 2 0 16,0 3-1-16,0 2-2 15,-3 0 3-15,3 3 2 16,0 3 0-16,0 0-1 16,0 7 1-16,-1 1 1 15,-2 7-1-15,0 1-1 16,0 2 1-16,0-3-1 15,0-2 0-15,0 0 0 16,0-3 0-16,0 1 0 16,0-6-5-16,3 0-1 15,-3-3-19-15,3 0-9 0,0-5-31 16,-6 0-13 0,6-5-30-16</inkml:trace>
          <inkml:trace contextRef="#ctx0" brushRef="#br0" timeOffset="0.1275">10080 5527 200 0,'-2'-2'77'0,"4"2"-42"0,-2 0-26 15,0 0 19-15,0 0-12 16,0 2-4-16,0 3-5 0,0 3 0 15,0 3-4-15,0 10 0 0,3 3 3 16,-3 0-1-16,9 0 2 16,0-1-4-16,0-1-2 15,0-1 0-15,0-5 1 16,3-3-3-16,3-3 0 16,-3-4 3-16,0-6 1 15,0 0-1-15,-3-6 1 16,-1-2 0-16,1-2 1 15,-3-6-2-15,0-5-2 16,-3-6 1-16,0 6-1 16,-3 3-3-16,0 2 2 15,0 3 3-15,0 2 1 16,0 6-1-16,0-1-2 16,0 4-2-16,0 2-1 0,0 8 4 15,0 8 1-15,0 2 0 16,0 1 1-16,3 4-2 15,0-1-1-15,3 1-2 16,0-4 1-16,6 2 3 16,-3-2-6-1,3-14-30 1,0-2-11-16,0-6-67 16</inkml:trace>
          <inkml:trace contextRef="#ctx0" brushRef="#br0" timeOffset="0.5981">10387 5308 200 0,'-3'-8'74'0,"3"8"-40"0,0-3-27 0,0 3 18 16,0 0-7-16,0 0 7 15,3 8-10 1,3 13-8-16,0 3 0 0,0 5 2 16,0 5 4-16,0 11 2 15,-3 3-2-15,0-3 2 16,3-5-6-16,0-3-3 16,0-8-3-16,0-3-3 0,-3-5 1 15,0-5-1-15,0-2-18 16,0-7-5-16,-1-4-27 15,1-6-10-15,0-7-50 16</inkml:trace>
          <inkml:trace contextRef="#ctx0" brushRef="#br0" timeOffset="1.5981">10625 5231 212 0,'-6'-3'79'0,"9"3"-42"0,-6 3-41 0,3-3 15 15,0 5-4-15,0 3 3 16,3 5 6-16,0 6 2 16,0 10-9-16,0 3 8 0,0 5 3 15,-3 5-8-15,0 8-4 16,0-2-1-16,3-6 0 15,-3-2-6-15,3-8-2 16,0-6-3-16,3-5 0 16,-3-5-39-16,0-13-100 31</inkml:trace>
          <inkml:trace contextRef="#ctx0" brushRef="#br0" timeOffset="2.5981">10482 5493 264 0,'-9'-3'101'0,"9"3"-54"0,0 0-39 16,0 0 24-16</inkml:trace>
          <inkml:trace contextRef="#ctx0" brushRef="#br0" timeOffset="3.5981">10494 5490 486 0,'24'0'25'0,"0"0"-14"16,3-3-8-16,2 1-4 0,10-1 3 15,-3 1 1-15,-3-1-8 0,-1 0-2 16,-2-2-45-16,-3 0-20 16,-3 2-56-1</inkml:trace>
          <inkml:trace contextRef="#ctx0" brushRef="#br0" timeOffset="4.5981">11012 5675 232 0,'-15'14'88'0,"15"-7"-48"0,0 12-25 0,0-8 26 0,-3 2-9 15,-6 3 1-15,-3 5-16 16,-2 0-8-16,-1-2-5 16,-6-1-50-16,6 1-21 0</inkml:trace>
        </inkml:traceGroup>
        <inkml:traceGroup>
          <inkml:annotationXML>
            <emma:emma xmlns:emma="http://www.w3.org/2003/04/emma" version="1.0">
              <emma:interpretation id="{E32F7AC1-39AA-45A8-8FEF-175158B2645A}" emma:medium="tactile" emma:mode="ink">
                <msink:context xmlns:msink="http://schemas.microsoft.com/ink/2010/main" type="inkWord" rotatedBoundingBox="14170,1270 15048,1271 15047,1882 14169,1881"/>
              </emma:interpretation>
              <emma:one-of disjunction-type="recognition" id="oneOf1">
                <emma:interpretation id="interp5" emma:lang="en-US" emma:confidence="0">
                  <emma:literal>div,</emma:literal>
                </emma:interpretation>
                <emma:interpretation id="interp6" emma:lang="en-US" emma:confidence="0">
                  <emma:literal>div.</emma:literal>
                </emma:interpretation>
                <emma:interpretation id="interp7" emma:lang="en-US" emma:confidence="0">
                  <emma:literal>din,</emma:literal>
                </emma:interpretation>
                <emma:interpretation id="interp8" emma:lang="en-US" emma:confidence="0">
                  <emma:literal>dive</emma:literal>
                </emma:interpretation>
                <emma:interpretation id="interp9" emma:lang="en-US" emma:confidence="0">
                  <emma:literal>dive,</emma:literal>
                </emma:interpretation>
              </emma:one-of>
            </emma:emma>
          </inkml:annotationXML>
          <inkml:trace contextRef="#ctx0" brushRef="#br0" timeOffset="5.5981">12575 5551 184 0,'-3'0'68'0,"3"-3"-36"0,12 1-22 0,-15 2 17 15,0-3-4-15,-6 0 0 16,0 1-1-16,-3-1 1 16,-3 0-13-16,0 3 5 0,-6 3 3 15,-5 2-8-15,-4 3-1 16,3 8-5-16,0 8-3 16,4 0-3-16,5 0 1 15,3-1-1-15,6 1 0 16,3-3 0-16,6 3-2 15,9-3 3-15,6-2 0 0,3-6 1 16,-1-8 2-16,1-5-1 16,0-5 2-16,0-3-2 15,0-5 2-15,-3-8 0 16,0-6 3-16,2-4-3 16,1-1 0-16,-12-3-1 15,-3 1-2-15,-3 0 1 16,0-6 1-16,-3 3 1 15,0 3 1-15,0-1-5 16,-6 9 1-16,3 2 0 16,1 5 2-16,2 6-1 15,0 0 2-15,0 5 0 16,0 3 1-16,0 2-5 0,3 3-1 16,0 8 1-16,3 8 0 15,0 8 3-15,3 5 1 16,-1 5 3-16,4 8 1 15,0 6-1-15,3 0-1 16,3-6-3-16,0-2-2 16,-3-8 1-16,0-6-1 15,-3-5 0-15,0-2 0 16,0-9-22-16,0-2-10 16,-1-3-42-16,1-10-15 15,0-5-24-15</inkml:trace>
          <inkml:trace contextRef="#ctx0" brushRef="#br0" timeOffset="6.5981">12721 5498 268 0,'-6'-3'101'0,"6"6"-54"0,3 2-59 16,-3 1 15-16,0 2 12 15,0 2 10-15,0 3 1 16,-3 11-1-16,0 3-13 15,3-4-8-15,0-1 0 0,0-4-5 16,0-2 0-16,0 0-23 16,3-6-12-16,0-2-173 31,-3-10 72-31</inkml:trace>
          <inkml:trace contextRef="#ctx0" brushRef="#br0" timeOffset="7.5981">12667 5376 272 0,'-12'-2'101'0,"12"2"-54"0,0-14-64 0,0 12 14 16</inkml:trace>
          <inkml:trace contextRef="#ctx0" brushRef="#br0" timeOffset="8.5981">12658 5355 353 0,'3'0'-48'15</inkml:trace>
          <inkml:trace contextRef="#ctx0" brushRef="#br0" timeOffset="9.5981">12765 5437 200 0,'6'13'77'0,"12"1"-42"0,9 12-26 16,-18-13 19-16,0 3-3 16,0 5 2-16,3 3-9 15,0 0 0-15,-1-3-11 16,1-2 0-16,-3-3 0 0,3-6-1 15,-3-2 1-15,3-8 2 16,-3-3 5-16,0-7-2 16,6-6 3-16,-3-3-4 15,-3-2 1-15,0 0-5 16,-3 0-2-16,-1 0 4 0,1 2 2 16,-3 3-9-16,0 3 0 15,0 3-2-15,-3 2 2 16,0 0-10-16,0 2-2 15,0 4-26-15,0 2-11 16,9 5-36-16,0 3-14 16,0 0-11-1</inkml:trace>
          <inkml:trace contextRef="#ctx0" brushRef="#br0" timeOffset="10.5981">13173 5686 164 0,'3'5'63'0,"0"3"-34"0,3 5-8 16,-3-7 22-16,0 4 5 15,0 3 3-15,-3 11-19 16,-3-3-8-16,-6 3-15 16,-3 0-6-16,0 0 0 0,-3-3-33 15,3 0-12-15</inkml:trace>
        </inkml:traceGroup>
        <inkml:traceGroup>
          <inkml:annotationXML>
            <emma:emma xmlns:emma="http://www.w3.org/2003/04/emma" version="1.0">
              <emma:interpretation id="{0D24162F-10E0-4B28-80BC-607A650D2329}" emma:medium="tactile" emma:mode="ink">
                <msink:context xmlns:msink="http://schemas.microsoft.com/ink/2010/main" type="inkWord" rotatedBoundingBox="16780,1264 18781,1266 18780,1840 16779,1838"/>
              </emma:interpretation>
              <emma:one-of disjunction-type="recognition" id="oneOf2">
                <emma:interpretation id="interp10" emma:lang="en-US" emma:confidence="1">
                  <emma:literal>modulus</emma:literal>
                </emma:interpretation>
                <emma:interpretation id="interp11" emma:lang="en-US" emma:confidence="0">
                  <emma:literal>modulas</emma:literal>
                </emma:interpretation>
                <emma:interpretation id="interp12" emma:lang="en-US" emma:confidence="0">
                  <emma:literal>Modulus</emma:literal>
                </emma:interpretation>
                <emma:interpretation id="interp13" emma:lang="en-US" emma:confidence="0">
                  <emma:literal>modules</emma:literal>
                </emma:interpretation>
                <emma:interpretation id="interp14" emma:lang="en-US" emma:confidence="0">
                  <emma:literal>modular</emma:literal>
                </emma:interpretation>
              </emma:one-of>
            </emma:emma>
          </inkml:annotationXML>
          <inkml:trace contextRef="#ctx0" brushRef="#br0" timeOffset="11.5981">14926 5506 196 0,'0'-3'74'0,"0"6"-40"0,3 0-33 0,-3-3 16 15,3 5 2-15,0 3 5 16,0 5-8-16,0 6-4 16,0 7-7-16,-3 1 5 0,0-4 5 0,0-1-3 15,0-4-2-15,0-2-5 16,0-3-2-16,0-2 1 16,0-3 0-16,0-3 0 15,0-5 0-15,0 0-2 16,0 0-2-16,0-3 3 15,0-5 2-15,3 0-4 16,0-10-1-16,0-3-2 16,3 0 0-16,0-1 2 15,3 4 2-15,0 2-6 16,0 3 1-16,0 5-1 16,0 3 2-16,0 2 1 15,0 6 1-15,-4 2 4 16,1 8 2-16,-3 3 2 15,0 0 0-15,-3-3-2 0,0 0-1 16,0-2-3-16,3-3-2 16,-3-3 1-16,0-5-1 15,9-10 0 1,6-6 0-16,-3-3 0 16,3 1 0-16,0 2 0 15,-3 2-3-15,0 4 2 16,3-1-1-16,-4 6 0 15,4 5 0-15,0 3 0 16,-3 2 4-16,0 8 1 16,-3 3 1-16,0 3 2 15,-3-4-3-15,0 1 0 0,3 0-3 16,0-3-3-16,-3-2-3 16,0-3 1-16,0-3-24 15,2 1-10-15,4-4-16 16,-3-2-5-16,0-2-43 15</inkml:trace>
          <inkml:trace contextRef="#ctx0" brushRef="#br0" timeOffset="12.5981">15435 5514 228 0,'-3'-3'88'0,"0"6"-48"0,-3 0-31 0,3 2 22 16,0 0-15-1,-2 3-1-15,2 3-3 0,0 12 0 16,0 4-6-16,0-1-4 0,3-2 1 16,3 0-4-16,3-3 0 15,2-2-4-15,4-3 1 16,3-3 4-16,0-5 4 16,3-6 3-16,3-4 3 15,-3-9 1-15,-3-2 3 16,-4-8-1-16,-5-3 0 15,-6 0-3-15,-8 0-1 16,-1 1-1-16,-3 1 2 16,0 4-10-16,0 2-4 15,0 5 2-15,0 3 0 16,0 3-12-16,3 3-3 16,0 2-18-16,6 0-7 0,3 0-22 15,0 0-8-15,9 0-32 16</inkml:trace>
          <inkml:trace contextRef="#ctx0" brushRef="#br0" timeOffset="13.5981">15831 5495 220 0,'-6'-5'82'0,"6"5"-44"0,-6-5-25 0,3 5 22 15,0 0-9-15,-3 0-3 16,-6 0-11-16,-2 2-3 16,-4 4-5-16,0 2-3 0,0 2 0 15,0 6-1-15,3 8 2 16,0 5-3-16,6-2-2 16,4 2-1-16,5-3 3 15,3 1-2-15,2-6-1 16,4-3 3-16,6-5 0 15,3-5 1-15,0-5 2 16,0-6 1-16,0-7 1 16,0-6 0-16,-4-13 0 15,-2 0 0-15,-3-8 0 0,-3-3-2 16,-3-2 1-16,-3-6-4 16,-3 3 0-16,0 3 1 15,0 7 0-15,0 6 2 16,0 8 1-16,0 5-1 15,0 6 1-15,0 4-4 16,0 9-2-16,0 5 2 16,3 16 2-16,0 2 2 15,3 3 1-15,0 6-2 16,3 2-2-16,3 8 1 16,0-6 1-16,0-4-6 15,3-6 1-15,0-5-28 16,0-6-11-16,0-5-37 0,0-7-14 15,-3-6 2 1</inkml:trace>
          <inkml:trace contextRef="#ctx0" brushRef="#br0" timeOffset="14.5981">15974 5540 228 0,'-18'8'85'0,"18"0"-46"0,-3 19-35 0,3-11 21 15,0 5-3-15,3-3 2 16,6 1-11-16,0-1-3 16,6 1-6-16,0-3-3 0,0-6 0 15,0-2-1-15,0-5 0 0,2-6 4 16,1-7 2-16,0-6-2 16,-6-8-1-16,0-2-1 15,-3 2-2-15,0 0 1 16,-3 3 1-16,0 2 1 15,-6 6 1-15,0 2 0 16,3 6 0-16,-3 2-5 16,0 9 1-16,3 2 4 15,3 13 2-15,-3 3-2 16,5-1-1-16,1 1-3 16,3 0-1-16,0-3 3 15,-3-5 1-15,0-3-6 16,0-2-2-16,0-6-31 0,0-2-12 15,0-8-28-15,0-6-12 16,0-10-6 0</inkml:trace>
          <inkml:trace contextRef="#ctx0" brushRef="#br0" timeOffset="15.5981">16269 5286 228 0,'-6'-2'88'0,"6"2"-48"0,3 2-47 0,-3 4 16 16,3-1 5-16,0 3 8 16,-3 16-5-16,3 2 1 15,0 6-11-15,3 8-2 0,0 10-1 16,0 0-2-16,0-5-2 16,2-3 1-16,1-4 1 0,0-1-6 15,0-8 1-15,0-8-52 16,3-13-23-16,6-8-29 15</inkml:trace>
          <inkml:trace contextRef="#ctx0" brushRef="#br0" timeOffset="16.5981">16501 5530 228 0,'-9'2'88'0,"9"6"-48"0,-18 3-42 15,15-3 17-15,0 13 9 16,0 3 7-16,0 2-12 16,9 1-3-16,0-1-10 0,3-2-2 0,0-5 2 15,3-1-5-15,0-7-1 16,3-3 4-16,0-6 2 16,-4-7 0-16,4-6-1 15,-3-2-6-15,0-5-1 16,-6-11-2-16,0-1 3 15,-3 4 0-15,0 5 1 16,-3 2 0-16,0 6 2 16,3 5-3-16,-3 3-2 15,0 5 2-15,0 2 2 16,0 9 2-16,3 8 3 16,-3 2-1-16,6 0 0 15,-3 0-6-15,6 0-1 16,3-5 1-16,0 0 2 0,0-5-29 15,-1-3-13 1,4-6-61-16,3-4-53 16,0-4 53-16</inkml:trace>
          <inkml:trace contextRef="#ctx0" brushRef="#br0" timeOffset="17.5981">16927 5493 292 0,'-27'-8'110'0,"15"10"-60"0,-3-2-43 16,9 3 23-16,-3 0-7 0,-3 2-2 16,-3 3-11-16,0 3-4 15,4-1-4-15,2 3-6 0,3 3-2 16,6 8 0-16,9-3 4 16,3 0 1-16,8 1 1 15,-2-1-3-15,6 3 2 16,-3-3 1-16,-6 3 2 15,-6-3 12-15,-3-3 8 16,-15 3 0-16,-6-5 1 16,-9 0-19-16,-3-3-9 15,0-2-42-15,-2-3-20 16</inkml:trace>
        </inkml:traceGroup>
      </inkml:traceGroup>
      <inkml:traceGroup>
        <inkml:annotationXML>
          <emma:emma xmlns:emma="http://www.w3.org/2003/04/emma" version="1.0">
            <emma:interpretation id="{719435A4-1B67-41BE-9351-10FEE23608B9}" emma:medium="tactile" emma:mode="ink">
              <msink:context xmlns:msink="http://schemas.microsoft.com/ink/2010/main" type="line" rotatedBoundingBox="11600,2335 15160,2277 15170,2896 11610,2955"/>
            </emma:interpretation>
          </emma:emma>
        </inkml:annotationXML>
        <inkml:traceGroup>
          <inkml:annotationXML>
            <emma:emma xmlns:emma="http://www.w3.org/2003/04/emma" version="1.0">
              <emma:interpretation id="{710D2FC1-4E58-42AE-9699-10ED515FB008}" emma:medium="tactile" emma:mode="ink">
                <msink:context xmlns:msink="http://schemas.microsoft.com/ink/2010/main" type="inkWord" rotatedBoundingBox="11600,2365 12694,2347 12703,2937 11610,2955"/>
              </emma:interpretation>
              <emma:one-of disjunction-type="recognition" id="oneOf3">
                <emma:interpretation id="interp15" emma:lang="en-US" emma:confidence="1">
                  <emma:literal>add,</emma:literal>
                </emma:interpretation>
                <emma:interpretation id="interp16" emma:lang="en-US" emma:confidence="0">
                  <emma:literal>add;</emma:literal>
                </emma:interpretation>
                <emma:interpretation id="interp17" emma:lang="en-US" emma:confidence="0">
                  <emma:literal>add.</emma:literal>
                </emma:interpretation>
                <emma:interpretation id="interp18" emma:lang="en-US" emma:confidence="0">
                  <emma:literal>Add,</emma:literal>
                </emma:interpretation>
                <emma:interpretation id="interp19" emma:lang="en-US" emma:confidence="0">
                  <emma:literal>add</emma:literal>
                </emma:interpretation>
              </emma:one-of>
            </emma:emma>
          </inkml:annotationXML>
          <inkml:trace contextRef="#ctx0" brushRef="#br0" timeOffset="18.5981">9944 6596 200 0,'3'-8'74'0,"-3"5"-40"0,-6 1-24 0,3 2 17 16,-3 0-2-16,-3 0 2 16,0 0-9-16,-3 2 0 15,-6 4-11-15,-3 2 0 0,0 2 0 16,1 6-3-16,-1 5-3 0,3 3-3 15,0 0 1-15,9 5-4 16,6 0 1-16,3 0 2 16,9-2 1-16,6-6-2 15,3-5 0-15,0-6 2 16,-1-4 2-16,-2-6-2 16,3-8 0-16,-3-3-1 15,0-2 0-15,-3-3 2 16,-3 0 2-16,-3-2-1 15,0-4 2-15,-3 1-4 16,-3 5 0-16,0 3 5 16,0 3 5-16,0 2-1 15,0 2 3-15,0 4-4 16,0 10-2-16,3 5 0 16,0 0-1-16,3 3-2 0,0 3-2 15,2-1-4-15,4 1 0 16,0-1-11-16,0-5-6 15,0-2-32-15,6-6-14 16,9-5-40 0</inkml:trace>
          <inkml:trace contextRef="#ctx0" brushRef="#br0" timeOffset="19.5981">10244 6620 260 0,'-12'-8'99'0,"9"8"-54"0,-12-5-33 16,9 5 24-16,-2 5-13 16,-4 0-3-16,-6 3-11 15,-6 3-6-15,3 10-2 16,0 3-4-16,3 0 2 0,7 5-4 16,2 0 1-16,6 0 0 15,9 0 2-15,5-5 1 16,4 0 1-16,3-11-3 15,3-5 0-15,6-6 2 16,-6-4 0-16,3-9 1 16,-7-5 0-16,1-2 0 15,-3-9 2-15,-3-4 1 16,-6-4 1-16,0-5-2 16,-9-10-2-16,-3 3-2 0,0 2 1 15,0 5 3-15,0 6 1 16,0 7-1-16,3 6-2 15,0 5 1-15,0 8 1 16,0 5-1-16,0 11-1 16,3 8-2-16,3 13 1 15,0 6 1-15,3 2 0 16,3 0 0-16,0-3 0 16,3-2-3-16,0-3 0 15,0-5-25-15,3-6-9 16,0-4-36-16,5-6-14 15,1-3-9-15</inkml:trace>
          <inkml:trace contextRef="#ctx0" brushRef="#br0" timeOffset="20.5981">10554 6628 252 0,'-24'-8'96'0,"9"3"-52"0,0 5-32 16,9 0 24-16,-3 0-8 15,-6 5-2-15,1 0-17 16,-4 3-5-16,3 3-3 16,0 7-1-16,3 3 2 0,0 1-6 15,6-1 1-15,3 3-1 16,6-3-1-16,3-3 1 16,3 1 3-16,3-9 0 15,3-4 3-15,0-6-1 0,0-6 2 16,-1-4 0-16,1-6 1 15,0-5-2-15,-3-6 1 16,-3-2 0-16,-3-3 1 16,-3-10-5-16,-6 0 1 15,0-1-2-15,0 4 0 16,-3 4 2-16,0 6 0 16,0 5 0-16,3 6 2 15,0 2-3-15,0 5 0 16,0 3-1-16,0 3-2 15,3 5 0-15,0 11 3 16,3 5 2-16,3 10 2 16,0 14 1-16,0 2 2 0,3 6-1 15,0-3 2-15,0-3-2 16,3-2 0 0,3-3-3-16,-3-5 1 0,0-6-4 15,-1-5-2-15,1-5-29 16,3-8-14-16,-3-8-69 15,0-3-52 1</inkml:trace>
          <inkml:trace contextRef="#ctx0" brushRef="#br0" timeOffset="21.5981">10825 6792 260 0,'9'18'96'0,"-3"-4"-52"0,-1 7-34 0,-2-11 23 16,-3 1-9-16,-3 2 0 15,-2 6-22-15,-4 2-8 16,0 0-130-16,-12-5-57 15</inkml:trace>
        </inkml:traceGroup>
        <inkml:traceGroup>
          <inkml:annotationXML>
            <emma:emma xmlns:emma="http://www.w3.org/2003/04/emma" version="1.0">
              <emma:interpretation id="{F7D7B1B2-0795-4449-9FB9-B2463C4FC496}" emma:medium="tactile" emma:mode="ink">
                <msink:context xmlns:msink="http://schemas.microsoft.com/ink/2010/main" type="inkWord" rotatedBoundingBox="14144,2293 15160,2277 15168,2751 14152,2767"/>
              </emma:interpretation>
              <emma:one-of disjunction-type="recognition" id="oneOf4">
                <emma:interpretation id="interp20" emma:lang="en-US" emma:confidence="1">
                  <emma:literal>sub</emma:literal>
                </emma:interpretation>
                <emma:interpretation id="interp21" emma:lang="en-US" emma:confidence="0">
                  <emma:literal>subs</emma:literal>
                </emma:interpretation>
                <emma:interpretation id="interp22" emma:lang="en-US" emma:confidence="0">
                  <emma:literal>Sub</emma:literal>
                </emma:interpretation>
                <emma:interpretation id="interp23" emma:lang="en-US" emma:confidence="0">
                  <emma:literal>Subs</emma:literal>
                </emma:interpretation>
                <emma:interpretation id="interp24" emma:lang="en-US" emma:confidence="0">
                  <emma:literal>sab</emma:literal>
                </emma:interpretation>
              </emma:one-of>
            </emma:emma>
          </inkml:annotationXML>
          <inkml:trace contextRef="#ctx0" brushRef="#br0" timeOffset="22.5981">12450 6522 188 0,'-6'-19'71'0,"6"19"-38"0,-6-2-21 16,3 2 19-16,-3-3 6 15,0 6 4-15,-6-1-10 16,-6 9-4-16,-3 0-16 16,1-1-4-16,2 1-1 0,3-1-8 15,3 1 0-15,3-3 0 16,6 2 1-16,6-2-4 16,12 3-1-16,9 0 0 15,0 2 4-15,2 5-1 16,-2 1-1-16,-3-1 7 0,-3-2 5 15,-6 0 11-15,-6-3 8 16,-3 1-3-16,-3-4 0 16,-6 1-11-16,-3-3-5 15,-9-3-5-15,-3 0 0 16,0-2-7-16,3-3 1 16,4 0-21-16,-1-3-9 15,6 1-27-15,3-1-12 16,3 0-147-1,24-13 117 1</inkml:trace>
          <inkml:trace contextRef="#ctx0" brushRef="#br0" timeOffset="23.5981">12622 6570 216 0,'-5'-3'82'0,"5"3"-44"0,-3 0-31 16,3 0 18-16,0 0 2 15,0 0 4-15,0 3-4 16,-3 2-2-16,0 3-13 16,3 2-10-16,0 6-2 0,0 11 0 15,3-3 0-15,3-1 0 16,-1-1 2-16,4-4-3 16,3-2-2-16,3-3 2 15,0-2 2-15,3-6 0 0,0-5-1 16,-3-3 1-16,0-2 1 15,-1-11-1 1,1 0-1-16,-3-2 1 0,-3-3-1 16,-3 5 0-16,0 0 0 15,-3 3 4-15,0 2 5 16,0 3-3-16,0 3 2 16,-3 2-3-16,-3 6 2 15,6 2-4-15,0 6 0 16,0 5-3-16,6 0-1 15,0-1 1-15,0 1 2 16,3 0-3-16,0 0 0 16,-1-3-12-16,1-2-7 15,0-3-33-15,0-6-14 0,3-4-58 16</inkml:trace>
          <inkml:trace contextRef="#ctx0" brushRef="#br0" timeOffset="24.5981">13021 6300 236 0,'0'5'90'0,"0"3"-48"0,0 10-34 16,6-2 21-16,0 8-4 0,-3 16 2 15,0 0-4-15,0-1-2 16,0 1-11-16,0 0-6 0,0-3-1 16,0-8-2-16,-3-5 2 15,0-6 0-15,0-2 1 16,0-3-2-16,0-5-2 16,0 0 1-16,0-11-8 15,3-7-3 1,0-1 3-16,0-2 4 15,0-3 0-15,3 0-1 16,0 0 0-16,3 1 0 16,3 1 0-16,3 4 3 15,2 2 0-15,4 0 1 0,0 5-3 16,6 1 2 0,-3 2 5-16,0 7 2 0,-7 4 13 15,1 5 7-15,-3 2 2 16,-6 4 1-16,-3-4-10 15,-6-2-1-15,-6 0-2 16,-6 0-1-16,-9-3-5 16,-2-2-2-16,-7-3-6 15,0-3-4-15,0-3-15 16,0-2-4-16,-2-5-27 16,2 0-9-16,6 0-47 15,6-6-19-15,6 0 5 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00:39:54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4235 8959 220 0,'-6'-3'82'0,"6"3"-44"0,6 8-44 0,-3 0 14 16,-1 8 21-16,4 10 14 15,-3 17 0-15,0 10-1 16,0 0-23-16,0-1-3 0,0 1 1 16,0 0-7-16,0-2-1 15,0-6-3-15,0-8-1 16,0-6-6-16,0-4 1 15,0-11-29-15,-3-6-10 16,0-2-38-16,3 0-14 16,0-13-27-1</inkml:trace>
  <inkml:trace contextRef="#ctx0" brushRef="#br0" timeOffset="464.1108">4452 9353 212 0,'-12'16'79'0,"9"-11"-42"0,3-2-48 16,0-8 13-16,0 5 5 16,3 7 7-16,3 1 8 15,3-2 7-15,3-1-16 16,3 0 2-16,2 1-1 0,4-4-7 15,3-2-4-15,0-2 0 16,0-4 2-16,-6 1-2 0,-1-3 0 16,-5 0-1-16,-3-8 1 15,-3 3 0 1,-12 0-1-16,-6 0 1 16,0 2-2-16,-5 0 2 15,-4 6-4-15,-3 5 0 16,-3 5 1-16,3 3 2 15,1 11-3-15,5-1-2 16,3 1 2-16,6 2 2 16,3 6-2-16,6-1 0 0,9 0 1 15,6-2 2 1,9-3-1-16,5-5 2 0,4-5-4 16,3-6-2-16,2-5-27 15,4-8-10-15,6-2-59 16,-4-6-48-1,-5-11 57-15</inkml:trace>
  <inkml:trace contextRef="#ctx0" brushRef="#br0" timeOffset="677.4244">4955 8993 260 0,'-15'-2'99'0,"9"4"-54"0,3 11-59 0,3 1 14 16,0 9 2-16,0 20 8 15,0 10 13-15,3 2 8 16,0-2-16-16,3 0-6 0,0-3-2 16,0-2-4-16,0-8-2 15,0-9-14-15,0-7-4 16,-3-5-37-16,0-6-18 16,-3-8-39-1</inkml:trace>
  <inkml:trace contextRef="#ctx0" brushRef="#br0" timeOffset="861.31">4815 9263 272 0,'-15'-3'101'0,"27"3"-54"0,9-5-53 0,-12 2 19 0,6-2-8 16,5 0 0-16,7-6-3 15,3 1 1-15,3-3-2 16,5 5-16-16,4 0-7 0,-3 5-51 15,0 8-22-15,2 1 5 16</inkml:trace>
  <inkml:trace contextRef="#ctx0" brushRef="#br0" timeOffset="1411.214">5684 9250 220 0,'-9'-3'82'0,"6"8"-44"0,-6-7-29 0,6 2 22 16,-6 5-15-16,-3 3-1 15,-8 3-9-15,-1 2-4 16,0 13-1-16,3-2-1 0,0 3 0 15,6 2-3-15,3 0 2 16,6-3 3-16,3-2 3 16,12-3-2-16,0-5 0 0,3-5 5 15,0-6 3 1,0-8-4-16,0-5 1 16,0-5-5-16,0-3 0 0,-1-5-1 15,-2-5 1-15,-3-3-2 16,-3-6-1-16,-3-2 1 15,-3-8-1-15,0 0 0 16,-3 3 0-16,0 2 0 16,-3 6 0-16,0 5 0 15,0 2 2-15,0 9 1 16,3 4 1-16,0 4-5 16,3 7 1-16,0 11-2 15,3 8 0-15,3 8 8 16,3 16 4-16,0-1-1 0,0 4 0 15,6-4-5-15,-3 1-1 16,3-3-1 0,-3-5-2-16,0-6-15 0,0-5-7 15,-1-2-51-15,1-6-20 16,0-5-20 0</inkml:trace>
  <inkml:trace contextRef="#ctx0" brushRef="#br0" timeOffset="1593.4864">5845 9290 252 0,'-12'2'93'0,"12"3"-50"0,0 11-52 0,0-2 12 0,0 4 0 16,0 1 5-16,0 2-6 16,3 0-1-16,0-3-1 15,0 1-11-15,0-3-3 0,0-6-77 16,3-2-49-1,0-8 58-15</inkml:trace>
  <inkml:trace contextRef="#ctx0" brushRef="#br0" timeOffset="1755.783">5845 9110 252 0,'0'-3'93'0,"3"6"-50"0,0-1-52 15,0 1 14-15,3 2-14 0,3 6-2 16,3 7-29-16,2-2-12 16,4-3-37-16,0-2-14 15</inkml:trace>
  <inkml:trace contextRef="#ctx0" brushRef="#br0" timeOffset="2145.5032">6095 9239 220 0,'-6'0'85'0,"3"6"-46"0,-6-1-37 0,6 0 17 16,-6 3-8-16,0 3-1 16,-3 2-6-16,-3 8-1 15,1 3-1-15,2 0-2 0,3 2 1 16,3 1 3-16,3-4 2 0,3 1 0 16,3-5 1-16,6-3-2 15,3-6 0-15,-1-7-1 16,4-6 2-1,-3-5-5-15,0-5-1 16,0 0 2-16,-3-6 1 0,-3 1-1 16,-3-3-2-16,0-1 5 15,-3 1 4-15,0 5 1 16,0 3 4-16,0 3-5 16,0 12-5-1,3 9-5-15,0 5 0 16,3 2 1-16,3 1-3 15,0-1 0-15,0 1 4 0,3-1 1 16,-1-2-18 0,1-3-9-16,3-2-31 0,0-3-13 15,0-5-38 1</inkml:trace>
  <inkml:trace contextRef="#ctx0" brushRef="#br0" timeOffset="2686.7709">6270 9319 192 0,'0'8'74'0,"0"-3"-40"0,3 16-27 0,-3-13 38 16,0 10-7-16,0 1-12 16,0-3-8-16,3 0-11 15,-3-3-5-15,0-2 1 0,0-3-2 16,3-3 2-1,-3-5 2-15,0 0 4 0,3-3-4 16,0-2-1-16,0-3-2 16,0-8-2-16,0-2-6 15,3-4-1-15,0 1 1 16,3 3 1-16,0 2 5 16,0 5 2-16,0 6 2 15,3 2 2-15,0 6 3 16,0 8 5-16,-3 4 1 15,0 1 3-15,-4-3-6 16,-2 1-2-16,0-1-3 16,0-5 0-16,0 0-4 15,-3-3-2-15,0-5 2 0,3 0 0 16,6-3 1 0,3-10 0-16,3-5-5 0,0 2-1 15,0 0-2-15,0 5 0 16,0 3 0-16,-1 6 3 15,-2 2 0-15,0 8 3 16,0 2 1-16,-3 1 3 16,-3 2-1-16,0-2 0 15,-3-1-6-15,0-2-1 16,0 0-32-16,0-3-15 16,3 1-41-16,0-6-16 15,6 0-4-15</inkml:trace>
  <inkml:trace contextRef="#ctx0" brushRef="#br0" timeOffset="3075.0499">6732 9313 264 0,'0'-2'99'0,"9"7"-54"0,3-2-46 16,-3-1 18-16,0-2 3 15,2-2 7-15,1 2-8 16,0-3-3-16,0 3-9 15,-3-3-5-15,0-2-1 0,-3-3-1 16,0 3 2-16,0-3-1 16,-6 0 2-16,0-3-4 15,-6 1 0-15,-3-3-4 0,-3 2 1 16,-3 8-3-16,-3 3 0 16,1 3 1-16,-1 8 4 15,3 2 1 1,0 3 3-16,6 7-1 0,3 1-1 15,3 0 1-15,3-3 1 16,6-2 1-16,6-1 1 16,6-4 0-16,6-4 2 15,2-5-5-15,4-2-3 16,0-3-21-16,0-5-10 16,-1-3-21-16,-2-8-6 15,0-3-25-15,-3-4-34 16,3-4 40-16</inkml:trace>
  <inkml:trace contextRef="#ctx0" brushRef="#br0" timeOffset="3305.7026">7104 8932 288 0,'-3'-2'110'0,"6"4"-60"0,-3-2-58 16,0 11 29-1,0 7 0-15,3 12-1 16,3 9 0-16,0 6-11 15,0 3-1-15,0-3 2 0,0 0-4 16,0 0-1-16,0-8-5 16,0-5 0-16,-1-6-11 0,-2-2-3 15,0-6-31 1,0-4-12-16,0-4-20 0,0-5-5 16,0-10-15-1</inkml:trace>
  <inkml:trace contextRef="#ctx0" brushRef="#br0" timeOffset="4053.7379">6997 9189 300 0,'-12'-16'112'0,"12"29"-60"0,0-7-61 16,3-9 42-16,3 0-16 0,0 1-7 15,9-1-6 1,-3 0-3-16,5 1-4 0,7-6 0 15,0 3-25-15,3-1-11 16,0 4-5-16,-1 7 2 0,-2 0 16 16,0 6 11-16,-6-1 11 15,0 4 5-15,3-1 20 16,-4-3 11-16,1 1 1 16,0 0 3-16,-3-4-11 15,0-1-6-15,0-4-4 16,0-2 0-16,0-2-4 15,-4-1-1-15,1-5-4 16,-3 0 1-16,-3-5-4 16,-3 0-2-16,-6-3-3 15,-3 3 1-15,-9 2-4 16,1 11-1-16,-4 3 0 0,0 10 2 16,0 6-1-16,3-1 1 15,3 3-2-15,3 0 1 16,6 3 3-16,3 3 3 15,0-4 0-15,9-4-1 16,-3-3-4-16,12-3-22 16,3-5-6-1,-3-8-8-15,0-3-3 16,-1-5 8-16,1 0 6 16,-3-5 4-16,0 0 3 15,-3 0 21-15,-3-3 11 16,-3 0 19-16,0 5 7 15,0 4-11-15,-3 1-4 16,3 4-8-16,-3 7-3 0,6 3 7 16,0 2 6-16,-4 6-6 15,1 3 1-15,-3-3-5 16,0 0 0-16,0-3-3 16,0-3-1-16,-3-2 3 15,0-2 3-15,3-1 3 16,-3-5 1-16,6 0-4 15,0-8 1-15,0-5-9 16,3-3-4-16,0 0-5 16,3 0-1-16,3 0-14 15,3 0-6-15,3 0-4 16,2 3 1-16,10 3-49 16,-3-1-21-16,-3 0-25 15</inkml:trace>
  <inkml:trace contextRef="#ctx0" brushRef="#br0" timeOffset="4630.5953">8122 9110 320 0,'-3'0'121'0,"9"2"-66"0,0-2-55 0,0 3 21 16,3 0-6-16,3-3 4 16,3 0-11-16,2 0-4 15,7-3-3-15,0 0 1 0,0 1 1 16,0-1-15-16,-4 0-6 15,-2 1-31-15,-3-1-11 16,-3 3-20-16,-3 0-7 0,-6 0-8 16</inkml:trace>
  <inkml:trace contextRef="#ctx0" brushRef="#br0" timeOffset="4839.9889">8152 9274 272 0,'-3'2'101'0,"9"-2"-54"0,3-2-48 16,-3 4 20-16,2-2-2 15,4 0 4-15,6 0-9 16,6-2-2-16,0 2-6 0,3-3-3 0,-4 3 0 16,1-3-34-16,0 1-13 15,3 2-17-15,-3-3-6 16,-6-2-28-1</inkml:trace>
  <inkml:trace contextRef="#ctx0" brushRef="#br0" timeOffset="5208.6728">8610 8943 252 0,'0'-3'96'0,"3"14"-52"0,0-3-51 0,0-3 14 0,-3 0 12 16,-3 3 12-16,0 6-2 15,-3 1-2-15,-3 7-15 16,0-1-5-16,0-3-1 0,-3-2-3 16,6 8-2-16,0-8 0 15,4 2 1 1,2-7 1-16,2-3 3 15,4 5 1-15,3-10 1 16,9 5 0-16,0-14-4 16,0 1-3-16,9 5 0 15,0 0-1-15,-1-8-7 16,1 3-3-16,0 0-14 16,-3-1-7-16,0 1-20 0,2 0-7 15,-5-1-11 1,-6 1-5-16</inkml:trace>
  <inkml:trace contextRef="#ctx0" brushRef="#br0" timeOffset="5469.1803">8842 8983 228 0,'-9'-6'85'0,"12"6"-46"0,-3-2-41 0,0 2 17 16,0 0-7-16,0 0 18 15,0 13 4-15,0 8-16 16,0 6 4-16,-3 12 2 0,-3 4-5 16,3-4 0-16,0-2-5 15,0-2 1-15,0-1-6 16,0-7-3-16,3-1-4 16,0-5 1-16,3-2-26 15,0-3-11-15,3-3-39 16,0-11-15-16,3-7-16 15</inkml:trace>
  <inkml:trace contextRef="#ctx0" brushRef="#br0" timeOffset="5853.0814">9077 9012 200 0,'-6'0'77'0,"6"5"-42"0,-6 8-41 0,4-2 14 16,-4 5 4-16,-3 8 4 16,0 13 10-16,0 0 4 15,3 0-16-15,3 2-4 0,6-2-2 16,3-5-2-16,9-3 1 16,3-5 0-16,5-8 3 15,7-6-1-15,3-7 0 16,0-8 1-16,-1-3 1 15,-5-8-1-15,3-2 1 16,-6-4 5-16,-6-7 2 16,-13-3 2-16,-2-2 2 0,-6 0-6 15,-5-1 1-15,-7 4-6 16,-3-1 1-16,-3 8-9 16,-3 5-2-16,0 6-21 15,1 5-9-15,2 3-16 16,6 5-5-16,3 5-30 15,6 3-14-15,3 3-23 16</inkml:trace>
  <inkml:trace contextRef="#ctx0" brushRef="#br0" timeOffset="14668.0587">18995 3625 184 0,'0'-3'68'0,"0"3"-36"0,0 3-22 0,0-3 20 16,3 2-7-16,-3 4 1 16,3 4-7-16,0 9 0 15,0 7-10-15,0 1 5 0,0 12 3 0,-3-2-3 16,0 1-2-1,0-4-5-15,0-2-2 0,3 2-1 16,-3-7-2-16,0-4-2 16,0-4 1-16,0-3-26 15,0-3-11-15,0-2-28 16,0 2-10-16,0-5-15 16</inkml:trace>
  <inkml:trace contextRef="#ctx0" brushRef="#br0" timeOffset="14982.7672">19052 4273 200 0,'-6'19'77'0,"6"2"-42"0,0 0-26 0,0-11 22 16,0 4-6-16,0 4 3 15,0 6-14-15,0 0-3 16,0 0-7-16,3-1-3 0,0 4 2 0,0 2-2 16,0-5 2-16,0 0-4 15,0-1-2 1,-3-1-29-16,0 1-12 0,0 7-28 15,0-4-52 1,0-2 30-16</inkml:trace>
  <inkml:trace contextRef="#ctx0" brushRef="#br0" timeOffset="15260.3549">19043 5006 232 0,'-9'13'88'0,"6"0"-48"0,0 6-31 0,3-6 19 16,0 3-10 0,0 0-3-16,0 13-8 0,0 0-5 15,0 0-1-15,0 0-1 16,3 6 0-16,0-1-5 0,-3-2 1 15,0 0-29-15,0-11-13 16,0-3-31 0,0 3-45-16,0 1 34 15</inkml:trace>
  <inkml:trace contextRef="#ctx0" brushRef="#br0" timeOffset="15522.3779">19025 5731 236 0,'-12'16'88'0,"9"-11"-48"0,0 8-40 16,3 1 16-16,0 1 0 16,0 4 2-16,0-1-3 15,0 6-1-15,0 0-8 16,0 5-2-16,0-2 0 0,3 2-2 15,-3 2 1-15,0 1-2 16,0-8 2-16,0-5-15 16,0 4-7-16,0 14-30 15,0 0-13-15,0-5-43 16</inkml:trace>
  <inkml:trace contextRef="#ctx0" brushRef="#br0" timeOffset="15749.8035">19013 6448 216 0,'-9'16'82'0,"9"-16"-44"0,-3 45-33 0,3-37 17 16,0 8-12-16,0 10-1 15,0-2-5-15,0-6-3 0,3 11 0 16,0-5-1-16,0 8 0 15,0-6-11-15,0 6-3 16,0-5-24-16,0 10-10 16,-3-8-41-16</inkml:trace>
  <inkml:trace contextRef="#ctx0" brushRef="#br0" timeOffset="16050.7061">18974 7297 276 0,'-5'21'104'0,"5"-21"-56"0,0 19-56 0,0-14 16 16,2 6-8-16,1-1 2 15,0 12-1-15,0-4-1 16,3 6 1-16,-3-3-1 0,0 8 0 16,0-2-9-16,0 2-4 15,0-5-15-15,-3 5-8 16,0-6-35 0,0 4-50-16,0-3 33 15</inkml:trace>
  <inkml:trace contextRef="#ctx0" brushRef="#br0" timeOffset="16292.9346">18951 8136 288 0,'-18'21'107'0,"18"-21"-58"0,0 24-59 16,0-19 14-16,3 6-8 16,0-3 0-16,6 13-30 15,-3-3-13-15,3 4-14 0,-3-4-4 16,-1 3-14 0,1-5-3-16</inkml:trace>
  <inkml:trace contextRef="#ctx0" brushRef="#br0" timeOffset="16514.9067">19013 8848 328 0,'-12'29'123'0,"12"-29"-66"0,-6 47-60 0,6-39 24 0,0 11-17 15,0-3-2-15,0 8-9 16,0-6 0-16,3 3 3 16,0-2-42-16,6 10-16 0,-3-3-66 31</inkml:trace>
  <inkml:trace contextRef="#ctx0" brushRef="#br0" timeOffset="17663.081">18793 9290 208 0,'-6'0'77'0,"0"0"-42"0,6 7-34 0,-3-1 16 16,0 4 4-16,-3 9 5 15,-3-1 1-15,-3 9 1 16,-3 5-15-16,0 2-8 0,-2 0-1 15,-1 9-1-15,3-4 1 16,0-4-11-16,0-6-3 16,3-3-22-16,0-7-9 0,0-3-20 15,3-6-10 1,1-4-14-16</inkml:trace>
  <inkml:trace contextRef="#ctx0" brushRef="#br0" timeOffset="17898.0808">18525 9417 212 0,'0'-11'79'0,"3"11"-42"0,-3-3-43 15,0 3 49 1,6 0-17-16,3 3 1 16,3 2-2-16,3 8-14 15,3 9 0-15,-1 4 0 0,1 1-6 16,0 2-1-16,3 5-2 0,-3-5-2 15,3-2 1-15,-6-4-1 16,-1-4-40-16,1-6-18 16,-3-5-52-1,0 0-36-15,0-5 66 16</inkml:trace>
  <inkml:trace contextRef="#ctx0" brushRef="#br0" timeOffset="18138.7393">18870 9438 280 0,'-9'-3'107'0,"6"6"-58"0,3-1-48 0,0-2 21 0,0 0-10 15,3 0-2-15,3 0-8 16,3 0-1-16,9 3-1 15,0-3-3-15,3 0 2 0,0 0-26 16,-1-3-9-16,1 1-28 16,-3-1-10-16,-3 3-23 15</inkml:trace>
  <inkml:trace contextRef="#ctx0" brushRef="#br0" timeOffset="18344.807">18915 9522 264 0,'-18'6'101'0,"18"-6"-54"0,0 2-48 0,0-2 20 15,6 3-11-15,0 0 0 16,6-3-4-16,0 0-1 16,3 0-1-16,0-3-13 0,2 0-2 15,1 1-21-15,0-4-7 16,-3 1-34-1,0 0-48-15,-3 2 33 16</inkml:trace>
  <inkml:trace contextRef="#ctx0" brushRef="#br0" timeOffset="18739.6747">19201 9319 240 0,'-15'2'90'0,"15"1"-48"0,0 8-40 16,0-4 17-16,0 7-6 16,-3-1 2-16,0 0-6 15,0 0-1-15,0 1-4 16,0-1-3-16,0 0 0 0,3-2-1 15,0-1 2-15,0-2-1 16,0 0 2-16,6-3-2 16,0 1 2-16,6-4 2 15,0-2-4-15,3 0-1 16,-1 0 0-16,1 0 2 16,0-2-3-16,0-1 0 15,-3 0-19 1,0 1-9-16,-3-1-16 0,0 0-7 15,-3 1-34 1,0-1-28-16,-3 3 47 16</inkml:trace>
  <inkml:trace contextRef="#ctx0" brushRef="#br0" timeOffset="19014.3553">19314 9358 204 0,'0'14'77'0,"3"-12"-42"0,-3-2-28 16,0 0 18-16,0 8-2 16,0 3 3-16,3 5-1 15,0 5 0-15,0 5-14 16,3 3 2-16,0 8 3 0,3 3-6 16,-1-8-3-16,-2-3-7 15,3-5 0-15,0 0 0 16,0-9 2-16,-6 1-10 0,3-5-4 15,0-3-19 1,0-3-7-16,0-2-38 0,0-3-13 16,0 0-5-1</inkml:trace>
  <inkml:trace contextRef="#ctx0" brushRef="#br0" timeOffset="19515.8466">19591 9374 188 0,'-3'-5'71'16,"3"5"-38"-16,-6 0-21 0,6-5 21 0,-3 7-6 15,-3 6 1-15,-6 0-4 16,-3 0-1-16,0 0-12 16,0 3-2-16,0-1 1 0,3 1-6 15,3-1 0-15,4 1-2 16,2 0 1-16,6 2-4 16,5 0-2-16,-2-2 4 15,15 7 1-15,0 6 0 16,-3-3 1-16,0 3 0 15,-3-3 1-15,-3 3 0 16,-6-3 0-16,-6 0 0 0,-3-5 2 16,-6-3-3-16,-6-2-2 15,3-6 2-15,-3-2 2 16,0-3-2-16,3-3-2 16,3-5 0-16,3-13-1 15,6-3-5-15,6 0 1 16,3-2 0-16,3-3-1 15,0 2-5-15,0-2-4 16,0 8-14-16,3 0-5 16,6 0-21-16,-7 5-5 15,1 3-42 1</inkml:trace>
  <inkml:trace contextRef="#ctx0" brushRef="#br0" timeOffset="19814.8476">19793 9446 224 0,'-12'18'85'0,"12"1"-46"0,-3 12-37 16,3-17 17-16,0 7 3 16,3 8 4-16,3-3-10 15,6-2-2-15,0-3-8 16,3-5 0-16,3-5 4 0,-1-9 3 15,4-12 2-15,3-9-6 16,0-2-1-16,-6-5 0 16,-3-3 2-16,-6-3 4 0,-9 5 3 15,-9 6-3-15,-6-3 0 16,-6 6-11 0,-6 2-1-16,0 0-26 0,7 3-12 15,2 8-78 1</inkml:trace>
  <inkml:trace contextRef="#ctx0" brushRef="#br0" timeOffset="21184.366">17918 8427 168 0,'-3'0'66'0,"3"0"-36"0,3 3-18 0,-3-3 21 15,0 0-2-15,0 0 4 0,6 2-4 16,3 1 1-16,3-3-18 15,8 0 1-15,1-3-1 0,6 3-5 16,0-2-3-16,3-1-3 16,2 0 0-16,1 1-2 15,3-1-1-15,0 0-13 16,-4-2-4-16,1 0-35 16,0 2-16-16,-6 1-47 15</inkml:trace>
  <inkml:trace contextRef="#ctx0" brushRef="#br0" timeOffset="21384.1731">18656 8398 268 0,'6'3'101'0,"-3"-3"-54"0,9 2-64 16,-3-2 12-16,6 0 7 0,2 0 8 15,1 0-2-15,0 0 0 16,3 0-4-16,3-2-3 0,-3 2 0 15,5 0-21-15,7 0-7 16,-3 2-26-16,0-2-9 16,-3 0-27-1</inkml:trace>
  <inkml:trace contextRef="#ctx0" brushRef="#br0" timeOffset="21528.1391">19222 8406 256 0,'2'0'96'0,"4"-3"-52"0,0 6-38 0,3-3 20 0,0 0-12 15,3-3-3-15,0 3-6 16,3-2-2-16,3 2-1 16,6 0-15-16,-1 0-6 0,1 2-43 15,3-2-20-15,0 0-19 16</inkml:trace>
  <inkml:trace contextRef="#ctx0" brushRef="#br0" timeOffset="21708.7848">19751 8416 288 0,'12'0'107'0,"-3"-5"-58"0,24 2-55 16,-18 3 19-16,3 0-10 15,0-2 0-15,5 2-1 0,1-3 1 16,3 1-2-16,0-1-14 0,0 0-6 16,5 3-12-1,-2 0-4-15,-3-2-27 0,-3 2-11 16,-1-6-10-1</inkml:trace>
  <inkml:trace contextRef="#ctx0" brushRef="#br0" timeOffset="22494.6417">20510 8247 232 0,'-3'0'88'0,"6"3"-48"0,0-1-47 15,6 17 31 1,3-3 0-16,0 2-6 0,3 1-3 16,0 2-8-16,0-3-5 0,3 1-1 15,-4-3-1 1,1-3 2-16,0-2-21 15,-3-3-9-15,0 0-22 16,-3-3-6-16,-3-2-38 16</inkml:trace>
  <inkml:trace contextRef="#ctx0" brushRef="#br0" timeOffset="22743.2308">20790 8263 212 0,'-6'18'79'0,"-6"-15"-42"0,6 21-39 0,6-13 14 0,-3 7 11 15,-6 6 8-15,-2 13-3 16,-1 5 0-16,0 3-15 16,-6 3-3-16,6 5-3 0,0-3-3 15,3-8-1-15,3-2-1 16,3-11-2-16,0-5-30 15,3-6-13-15,3-4-31 16,0-6-11-16,3-8-8 16</inkml:trace>
  <inkml:trace contextRef="#ctx0" brushRef="#br0" timeOffset="23091.0039">20999 8337 284 0,'-3'-3'107'0,"6"6"-58"0,0 0-57 0,5-3 51 15,4 0-18-15,0 0-12 16,3-3-7-16,3 3-5 16,3-3-8-16,-3-5-3 0,5 1-32 15,-2 1-12-15,6 1-61 16,-15 10-37-1</inkml:trace>
  <inkml:trace contextRef="#ctx0" brushRef="#br0" timeOffset="23297.936">21058 8446 252 0,'0'0'93'0,"3"-3"-50"0,3 6-39 0,0-3 21 15,3 0-10-15,3-3 0 16,3 3-9-16,5-3-4 16,10 1-1-16,-6-1-19 0,0 0-5 15,-3 1-16-15,0-1-3 16,-4 0-59 0,-2 1-26-16,0-4 63 15</inkml:trace>
  <inkml:trace contextRef="#ctx0" brushRef="#br0" timeOffset="23587.2">21457 8139 236 0,'0'0'88'0,"0"2"-48"0,3 4-38 15,0-1 19-15,-3 5 7 16,0 9 4-16,0 5-10 16,0 7-5-16,0 4-10 15,0-3-3-15,0-3 2 0,0-3-5 16,0 3-3-16,0-5 3 16,0 0 1-16,6-6-22 0,0-2-12 15,0-2-34-15,0-4-16 16</inkml:trace>
  <inkml:trace contextRef="#ctx0" brushRef="#br0" timeOffset="23989.7994">21594 8260 252 0,'-3'-18'93'0,"3"18"-50"0,6-6-30 0,-3 6 24 16,3-2-6-16,0-1 2 16,6-2-19-16,2 2-6 15,1 1-5-15,0 2-5 0,-3 2 1 0,0 4-1 16,-3 7 0-16,-6 11 0 16,-3-1 0-16,-6 1 0 15,0 0-2-15,-6 0 3 16,-3-3 2-16,3-2 0 15,3-1 2-15,1-2-2 16,2-3 2-16,0-2-2 16,6-3-1-16,0-3 3 15,9-5 2-15,5-3 2 16,1 1 1-16,3-1-4 16,6 0-3-16,0 1 0 15,0-1-1-15,-1 3-14 0,-2-3-5 16,-3 1-26-16,3 2-11 15,3-3-21-15,-3-2-9 16,-4-3-5 0</inkml:trace>
  <inkml:trace contextRef="#ctx0" brushRef="#br0" timeOffset="24290.3323">21981 8244 236 0,'-6'-2'90'0,"3"4"-48"0,-3 1-38 0,3 5 21 15,-6 8-14-15,0-3-3 16,-6 3-1-16,6 3 2 16,6-1-4-16,0 3-1 0,3 0 2 15,9 3 3-15,3-5 2 0,6-3 1 16,3-8 2-16,3-6 2 16,2-4-1-16,7-6-1 15,-3-6 1-15,-6-2 3 16,-3-5 3-16,-9 0 2 15,-7-5 3-15,-5 2-5 16,-5 0-1-16,-10 3-9 16,-3 2-2-16,0 3-25 15,0 3-11-15,0 3-49 16,3 7-21-16,0 0-62 16</inkml:trace>
  <inkml:trace contextRef="#ctx0" brushRef="#br0" timeOffset="32757.3469">6324 5130 132 0,'0'0'49'0,"0"0"-26"0,0 3-12 0,0-3 18 15,0 0 0-15,0 0 3 16,0 0 0-16,0 0 2 16,0 0-18-16,0 0 2 0,0 0 2 15,0 0 2-15,-3 3 2 16,3-3-11-16,0 0-3 15,0 0-2-15,0 0 2 16,0 0-3-16,0 0 1 16,0 0-7-16,0 0-3 15,0 0 1-15,0 0 0 16,0 2 3-16,0-2 1 16,0 6 3-16,-3-4 1 0,0 6 5 15,0 0 3 1,-3-3-6-16,0 1-1 0,0-1-4 15,0-2-1-15,3-3 1 16,0 0 2-16,0 0-1 16,0-6 0-16,0 1-3 15,3 0-2-15,0-1-2 16,3 1 1-16,3 0 1 16,0 2 0-16,3 3-5 15,0 0 1-15,0 3 2 16,0-1 3-16,0 1 0 15,0 5 2-15,-3 5 2 16,-3 0 2-16,-3-2 1 16,-3-3 0-16,-3 0-7 0,0 0 0 15,0-3 1-15,0-2 1 16,-3-1-1 0,3-4-2-16,0-1 1 0,0-5-1 15,0-5-3-15,3 2 2 16,3 1-4-16,3 2 1 15,3 0 0-15,3 3 2 16,3 2 1-16,0 3 1 16,0 5-3-16,0 1 0 15,-3 4 8-15,-3 1 4 16,-3-1 2-16,-3-2 1 16,-3 0-4-16,-3 0 0 15,-3-3-3-15,0-2 0 16,-3 0-3-16,3-6 1 0,0-5-4 15,0 0 0-15,3-5 3 16,3 0 1 0,3 2-6-16,3 1 0 0,3 2-1 15,3 2 2-15,3 4-1 16,0 2 1-16,-3 2 2 16,0 6 0-16,-3-2 2 15,-3 4 3-15,-3 1 0 16,-3-3 0-16,0 0-19 15,0-3-5-15,0 0-24 16,-3-2-10-16,0 2-58 16,3-2-26-16,0-3 14 15</inkml:trace>
  <inkml:trace contextRef="#ctx0" brushRef="#br0" timeOffset="33902.8135">5175 4879 168 0,'-3'-8'63'0,"0"8"-34"15,-3 0-12-15,3 3 20 0,-3-1-8 16,-9 9-2-16,-5 7-7 16,-1 4-2-16,0 7-10 15,0 8-1-15,3 2 3 0,3 6-6 16,6-2 0-16,6-4-2 15,6-4-2-15,6-6-2 16,12-5 1-16,3-6-19 16,0-7-9-16,0-6-43 15,2-8-62 1,-2-4 29-16</inkml:trace>
  <inkml:trace contextRef="#ctx0" brushRef="#br0" timeOffset="34290.2236">5264 4995 148 0,'-17'3'57'0,"14"2"-30"0,0 6-12 0,3-3 18 15,-3 5-3-15,0 3 0 16,3 2-11-16,3 6-1 15,3 3-11-15,3-1 2 0,5-2 2 16,1-8-2-16,0-3 2 0,3-5 0 16,0-11 1-1,0-7 0-15,0-3 0 0,-4-3-2 16,-2-3-1-16,-3 1 1 16,-6-4 1-16,-3 1-3 15,-6 3 0-15,-3-1-5 16,-2 3 0-16,-1 3-3 15,0 3-1-15,0 2-1 16,0 0-2-16,3 2-19 16,3 4-10-16,3 4-19 15,3-2-7-15,3 6-23 16,3-4-42 0,6 1 36-16</inkml:trace>
  <inkml:trace contextRef="#ctx0" brushRef="#br0" timeOffset="34531.0757">5485 5051 156 0,'6'5'60'0,"0"0"-32"0,14 6-15 0,-8-3 19 16,0 3 2-16,0-1 1 16,0 9-1-16,-3 5-1 15,0-1-18-15,-3 1 0 0,-6 0-1 16,-3-3-5-16,-6 0-3 15,-6-5-1-15,0-3-1 16,0-5-11-16,0 0-5 0,1-2-30 16,2-6-10-1,0-3-26-15,3-2-51 16,6-1 30-16</inkml:trace>
  <inkml:trace contextRef="#ctx0" brushRef="#br0" timeOffset="34888.1219">5702 4942 192 0,'-6'-2'74'0,"6"12"-40"0,0-12-35 16,0 4 15-16,0 4 5 15,-3 4 6-15,0 1 0 16,0 5 0-16,0 2-14 0,3 3-2 15,0 1-2-15,6-1-3 0,6 0-3 16,3-3 6 0,0-2 3-16,0-10 3 0,2-6 3 15,1-3-5-15,0-5 1 16,0-5-1-16,-6 0 3 16,-3-3 4-16,-6 0 3 15,-6 0-9-15,-6 0-2 16,-3 3-6-16,-3 0-3 15,-6-3-5-15,1 5-2 16,2 1-24-16,0-1-10 16,6 6-30-16,0-3-13 0,6-3-40 15</inkml:trace>
  <inkml:trace contextRef="#ctx0" brushRef="#br0" timeOffset="35117.625">5875 4733 220 0,'12'-2'82'0,"2"2"-44"0,10 21-31 16,-9-13 20-16,6 2 4 15,3 9 5-15,6 10 3 16,-1 5 3-16,1 9-23 16,-3 2-2-16,-6 2 0 0,-6 1-7 15,-12-6-3-15,-3 1-2 16,-6-9 1-16,-6-2-21 15,-3-8-7-15,-3-3-55 0,-3-5-25 16,-6-3-31 0</inkml:trace>
  <inkml:trace contextRef="#ctx0" brushRef="#br0" timeOffset="36260.9477">6315 6204 152 0,'3'3'57'0,"0"-3"-30"0,0 8-10 16,0-3 20-16,0 3 1 16,-3 0 4-16,3 0-6 15,-3 3-1-15,0-3-20 16,0 0 2-16,-3-3 3 0,0 0-5 16,0-2 2-16,0 0-6 15,-3-1 1-15,3-2-5 16,0 0-2-16,0 0-2 15,0-5-3-15,3 0-2 0,6-3-3 16,0 0 0 0,3 2 3-16,0 1 1 15,0 2-2-15,0 6 2 16,0 0 1-16,-3-1 2 16,0 1 1-16,-3 0 1 15,-3-3 4-15,0 5 5 16,-3 0-5-16,-3-2 0 15,-3 0-4-15,0-6-3 16,0 6 0-16,0-6-1 16,0-5 0-16,3 0 0 15,0 0-5-15,3 0-1 0,0 0 0 16,3 0 4-16,6 3-4 16,3 0 2-16,0-1 0 15,3 6 2-15,0 3 1 16,-3 0 1-16,-3 2 13 15,0-2 8-15,-6 5 10 16,-3-3-13 0,-3 0-4-16,0 0-12 15,-3-2-1-15,0-6 1 16,0 1 1-16,0-3-4 16,3-3 1-16,0 2-5 15,3 1-1-15,3 0-2 16,0 2 2-16,0 0-3 0,0 3 1 15,0 0-16 1,0 0-4-16,0 0-24 0,0 0-9 16,3 0-80-1</inkml:trace>
  <inkml:trace contextRef="#ctx0" brushRef="#br0" timeOffset="37486.0702">5122 5913 176 0,'-6'-10'68'0,"-9"7"-36"0,3 1-22 0,9 2 20 15,-6 0-3 1,0 0 4-16,-3 2-6 0,-6 6-3 16,-3 3-12-16,1 7 0 0,-1 9 1 15,0 12-6-15,6 1-1 16,3 8 0-16,6-1 0 16,6 1-5-16,6-3-1 15,9-3-4-15,3-5 1 16,6-5-19-16,5-11-9 15,1-8-25-15,0-7-11 16,0-9-23 0</inkml:trace>
  <inkml:trace contextRef="#ctx0" brushRef="#br0" timeOffset="37848.1969">5211 6046 180 0,'-15'2'68'0,"6"1"-36"16,0 18-26-16,6-13 15 0,0 5 0 15,-3 6 4-15,0 5-7 16,3 5-3-16,3-3-8 16,3 1-5-16,3-1 1 0,3-5 2 15,6-5 4-15,3-3 2 16,0-5 3-16,0-5-1 15,-4-11 2-15,1-5-4 16,-3-3 1-16,-3-3-1 0,-3 1 1 16,-6-3 0-16,-6-3 2 15,-3 3-5 1,-3 0-3-16,-3-3-3 0,1 5-3 16,2 3-6-16,0 6-1 15,3 2-28-15,6 8-49 16,6 8 7-1,3 0-41 1</inkml:trace>
  <inkml:trace contextRef="#ctx0" brushRef="#br0" timeOffset="38088.3065">5372 6162 156 0,'3'8'60'0,"3"-3"-32"0,2 6-17 0,-2-3 15 15,0 8 8-15,0 2 3 0,0 1 3 16,-3 2 2-16,-3 3-23 16,-3 0-2-16,-3 2 0 0,0-5-9 15,-3-2-2-15,0-6-4 16,1-2-2-16,-1-3-8 16,0-3-5-16,3-3-26 15,0-2-13-15,0-5-41 16,6-3-44-1,3-2 44-15</inkml:trace>
  <inkml:trace contextRef="#ctx0" brushRef="#br0" timeOffset="38476.9526">5461 5990 192 0,'0'0'71'0,"0"3"-38"0,3-3-32 0,-3 0 14 16,3 2 9-16,-3 4 10 15,0 2-1-15,0 5 1 16,-3 5-19-16,0 1-5 0,0-6-2 15,0 0-4-15,3 1-3 0,0-4 0 16,0-2-1-16,0 0-3 16,3-3 2-16,0 1-1 15,3-6 0-15,3 0 2 16,3-3 2-16,6-2-1 16,2 2-1-16,1 0-2 15,0 1-1-15,-3-3-18 16,-3-1-7-16,-3 4-20 15,0-9-83 1</inkml:trace>
  <inkml:trace contextRef="#ctx0" brushRef="#br0" timeOffset="38718.8968">5610 5953 164 0,'-6'0'63'0,"6"3"-34"0,3 2-27 0,0 0 14 16,-3 6 10-16,0 7 5 16,0 12-2-16,0 4-1 15,0 3-15-15,0 0-6 0,0-3 0 16,0-4-2-16,3-4 2 16,0-2-4-16,0-6 0 15,0-4-28-15,0-4-10 16,3-2-40-16,-1-5-55 15,4-9 34-15</inkml:trace>
  <inkml:trace contextRef="#ctx0" brushRef="#br0" timeOffset="39047.8023">5735 6001 160 0,'-3'0'60'0,"-9"5"-32"0,6 0-33 16,6 14 58-16,-3 5-13 16,0-1-6-1,3 4-6-15,3-1-16 0,3 1-3 0,6-3 1 16,0-1 0 0,0-4 2-16,-1-11 0 0,4-5 2 15,3-6-3-15,0-2 1 16,-3-6-3-16,-3-2 0 15,-3-3-1-15,-3 0 0 16,-6-5-4-16,-3-3-3 16,-3 3 2-1,-3 2 0-15,-3 4-17 0,0 1-7 16,-3 1-34-16,3 3-13 16,-3 2-57-1</inkml:trace>
  <inkml:trace contextRef="#ctx0" brushRef="#br0" timeOffset="39290.9682">5851 5847 220 0,'3'0'85'0,"6"0"-46"0,9 3-37 16,-10 2 19-16,7 6 11 15,3 13 9-15,6 7 3 16,0 9 3-16,-3 2-26 15,-3 3-1-15,-7 0 1 0,-5-5-8 16,-6-6-2 0,-6 1-4-16,-5-3 0 0,-1-3-24 15,-3-5-10-15,0-6-40 16,0-2-17-16,3-6-58 16</inkml:trace>
  <inkml:trace contextRef="#ctx0" brushRef="#br0" timeOffset="40477.0466">6309 7276 192 0,'-6'-3'71'0,"6"3"-38"0,0-2-25 15,0 2 16-15,0 0-1 16,0 0 3-16,0 0-3 0,3 5-2 16,0 0-11-1,0 1 5-15,0-1 2 0,0 0-5 0,-3 1-2 16,0-1-3-1,-3 0 0-15,0 0 0 0,0-2 3 16,-3 0-3-16,3-3-2 16,0 0 2-16,0-3 0 15,0-2-3-15,3-3-3 16,0 0-3-16,0-3 1 16,3 1-1-16,0-1 0 15,3 3 0-15,0-2 0 16,3 4 0-16,0 1-2 15,0 2 3-15,-3 3 0 16,0 3 1-16,-3 0 0 16,0-1 4-16,-3 4 5 0,-3-1-1 15,-3 3 1-15,0-6-3 16,-3 1 1-16,0-3-4 16,0 0 0-16,3-3-8 15,0 1-4-15,3-6 5 16,0 3 1-16,3-3 3 15,3 2 0-15,3 1 0 16,3 0 2-16,0 2-3 16,0 3 0-16,-3 0 7 15,0 3 4-15,-6 2 6 16,0 0 4-16,-3 1-6 16,-3-1-3-16,0 0-9 0,0 3-1 15,-3-5-12-15,3-3-3 16,0 0-42-16,0-3-15 15,6-5-81 1</inkml:trace>
  <inkml:trace contextRef="#ctx0" brushRef="#br0" timeOffset="41572.8406">4937 7054 160 0,'-6'-3'60'0,"3"1"-32"0,-3-1-20 16,3 3 18-16,0 0 5 15,-3 3 3-15,-3 2-5 16,-6 3-1-16,-2 2-15 15,-4 9-6-15,0 2-2 0,0 8-6 16,6 6-1-16,3 2-2 16,6 0 3-16,9 5 0 15,3-8 3-15,9-2-8 16,3-8-3-16,3-6-20 16,3-4-6-16,2-9-50 15,1-8-40 1,0-13 47-16</inkml:trace>
  <inkml:trace contextRef="#ctx0" brushRef="#br0" timeOffset="41870.3906">5041 7168 144 0,'-12'13'55'0,"6"-5"-30"0,0 5-27 0,6-2 11 15,0 4 14-15,0 4 7 16,3 2-7-16,3-2 0 15,3-3-14-15,3-3 3 0,6-3 2 16,0-2 4-16,0-8 1 16,0-2-8-16,-1-6-2 0,1-6 1 15,-6-1 1 1,-3-4-3-16,-3 3-3 0,-3-2 2 16,-3 2 2-16,-3-3-2 15,-6 3-2 1,-3 3-7-16,-3 0-1 0,3 5-26 15,1 3-8-15,5 7-80 16</inkml:trace>
  <inkml:trace contextRef="#ctx0" brushRef="#br0" timeOffset="42068.8398">5309 7271 228 0,'-3'18'88'0,"3"-7"-48"0,3 2-40 0,-3-5 18 16,-3 3-3-16,-3 2 0 15,-3 0-5-15,0 3-4 16,0-3-3 0,0-2-5-16,0-1-1 0,1-2-36 0,-1-2-14 15,0-4-50 1</inkml:trace>
  <inkml:trace contextRef="#ctx0" brushRef="#br0" timeOffset="42634.7245">5503 7083 204 0,'0'-5'77'0,"0"2"-42"0,0 3-15 16,0 0 24-16,0 0-11 0,-3 3-2 15,-3-1-16-15,-3 4-4 16,0 1-7-16,-3 1-3 16,3 8 0-16,0-2-4 15,6-4 0-15,3 1-1 0,6-1 3 16,3 4-2 0,6-1 1-16,6 0 2 0,-1 0 2 15,1 3-1-15,-3 0-1 16,-3 2 1-16,-3-2-1 15,-3-2 2-15,-6-4 1 16,-6 1 1-16,0-3 0 16,-12-3-2-16,3-2-2 15,0-1-2-15,0-2 1 16,0-5-1-16,3-3 0 16,3-3-3-16,4-2 1 0,2 0 0 15,5-3-1-15,4-2 1 16,3 4 3-16,0-2-11 15,0 3-2-15,0-3-24 16,0 3-8-16,3 0-58 16,-3 2-25-1,3 3 65-15</inkml:trace>
  <inkml:trace contextRef="#ctx0" brushRef="#br0" timeOffset="42892.7914">5678 7107 180 0,'-9'8'68'0,"12"0"-36"0,-6 15-24 0,6-12 16 16,0 0 1-16,0 2 2 16,3 0-1-1,0 0-1-15,6 0-14 0,0-2 2 0,0-3 1 16,0-3 4 0,3-5 1-16,-4-5-6 0,1 0-3 15,0-3-1-15,-3 0 1 16,-3 0-3-1,-3-3-2-15,-3-2-5 0,-3 0-2 16,-3 0-28-16,-3-1-12 16,-6 1-48-16,4 0-19 15,-4 0 6 1</inkml:trace>
  <inkml:trace contextRef="#ctx0" brushRef="#br0" timeOffset="43099.6111">5845 7014 188 0,'27'8'71'0,"-7"-3"-38"0,7 11-23 15,-15-5 17-15,3 7 9 16,3 3 7-16,-6 3-8 16,-6 3-3-16,-3 5-18 15,-6 2-7-15,-3-2-2 0,-3 5-8 16,-6 0 0-16,-3-3-37 15,0-5-15-15,3-2-69 16</inkml:trace>
  <inkml:trace contextRef="#ctx0" brushRef="#br0" timeOffset="44263.2484">6333 8242 192 0,'3'0'71'0,"0"2"-38"0,6 1-19 16,-3 5 20-16,-3 0-2 0,0 0 1 15,0 5-1-15,0-2 0 16,-3-1-17-16,0-2 2 0,-3 0 3 16,-3 0-9-16,0-3-1 15,0 1-4-15,-3-4-1 16,3-2-3-16,0-2-2 15,0-6 1-15,0 0 1 16,6-5-6 0,0 2 1-16,3 3-1 15,3 3-1-15,3-1 4 16,0 9-2-16,0 0-1 16,-3-1 3-16,-3 1 2 15,-3-3 6-15,0 0 4 16,-3 3-6-16,0-1-1 0,-3 6-2 15,0-8-2-15,-3-2-2 16,3-6 1-16,0 0-4 16,3 0 1-16,3 0-3 15,3 0 0-15,3 0 1 16,3 3 4-16,0 2 1 16,0 0 1-16,0 3 2 15,-3 0 3-15,-6 0 7 16,0 0 4-16,0 3-10 15,-3 0-4-15,-3-3-21 16,-3 0-10-16,0-3-47 16,0 3-21-16</inkml:trace>
  <inkml:trace contextRef="#ctx0" brushRef="#br0" timeOffset="45174.3713">4877 8086 168 0,'-5'-3'66'0,"2"3"-36"0,-3 0-35 15,-9 3 47 1,-3 5-14-16,0 5-11 0,0 5-5 15,0 6-8-15,3 16-1 0,3 0 3 16,4 5-5-16,5-3-3 16,3 0 1-16,8-2 0 15,4-8-13-15,9-6-3 16,3-5-22-16,0-8-8 16,0-5-35-1</inkml:trace>
  <inkml:trace contextRef="#ctx0" brushRef="#br0" timeOffset="45522.2392">4985 8229 148 0,'-15'-3'57'0,"12"6"-30"16,-3-1-25-16,6 3 12 0,-3 9-3 15,0 4 3-15,0 6 4 16,3 0 3-16,3 2-11 15,6 3-1-15,3 1 1 0,3-4 0 16,5-7 2-16,4-6-2 16,0-5-1-16,0-3 10 15,-3-10 5-15,0-6-4 16,-4-2-1-16,-5-3-9 16,0 0-2-16,-6-2 5 15,-6-4 3-15,-3-1-6 0,-6 1-3 16,-6 4-7-16,-3-1 0 15,1 6-11-15,-1 3-3 16,3 2-20-16,0 2-5 16,3 4-29-16,6 2-11 15,6 8-20 1</inkml:trace>
  <inkml:trace contextRef="#ctx0" brushRef="#br0" timeOffset="45759.1811">5285 8374 152 0,'3'13'57'0,"9"1"-30"0,0 1-18 16,-6-4 16-16,0 2 1 16,-3 6 2-16,0-3 2 15,-3-1 4-15,-3 1-19 16,-3-2-4-16,-6-4-3 0,0-2-7 15,-3-3-2-15,0-2-22 16,1-3-10-16,-1-3-36 16,3 1-56-1,3-6 27-15</inkml:trace>
  <inkml:trace contextRef="#ctx0" brushRef="#br0" timeOffset="46014.4615">5345 8165 208 0,'0'3'79'0,"3"2"-42"0,3 11-41 0,0-6 13 15,0 4 4-15,0 12 3 16,-3 3-1-16,0 0-1 15,0-2-8-15,2-3-4 0,-2-3 1 16,0-5-11-16,0 0-2 0,0-6-44 16,0-2-19-16,3-3-15 15</inkml:trace>
  <inkml:trace contextRef="#ctx0" brushRef="#br0" timeOffset="46357.8839">5479 8205 220 0,'-3'-3'82'0,"6"3"-44"0,3-3-47 16,-3 3 14-16,3 0-1 16,3 0 5-16,-1 3-5 0,1 0 0 15,3 2-2-15,-3 3 1 0,0 3 0 16,-3 2-1-16,-3 5 1 15,-6 1-2-15,-3-1-1 16,-3 1 1-16,0-3 1 16,3-3-1-16,0 0-1 15,0-2 1-15,3-3-1 16,0 0 0-16,3-3 0 16,6-2 0-16,6-1 0 15,0-2 0-15,3-2 2 16,0-1-12-16,0-2-3 15,3-3-32-15,-3-3-12 16,0 1-29 0</inkml:trace>
  <inkml:trace contextRef="#ctx0" brushRef="#br0" timeOffset="46627.3194">5657 8250 168 0,'-9'24'66'0,"9"-17"-36"0,0 17-22 15,3-13 16-15,0 2-3 16,3 3 2-16,3-3-2 16,0-2-1-16,6-3-10 15,3-6 9-15,-3-4 7 0,3-4-3 16,0-7-1-16,-4-5-8 16,-2-1-4-16,-3 3-3 15,-3 0 0-15,-3 1 0 16,-3 1 1-16,-3 1-7 0,-3 0 0 15,-3 2-23-15,0 3-8 16,-6 0-25-16,1 3-10 16,-1 0-51-1</inkml:trace>
  <inkml:trace contextRef="#ctx0" brushRef="#br0" timeOffset="46843.4285">5809 8001 212 0,'9'3'79'0,"0"-1"-42"0,9 17-26 0,-6-9 23 16,3 4-3-16,2 7 4 0,1 8-4 15,-6 3-1-15,0 10-17 16,-6 0 1-16,-3-2 0 0,-6-3-7 16,-6-3-2-16,-6 1-30 15,-3-1-10-15,1-2-89 16,2-3-58-1,-6-16 74-15</inkml:trace>
  <inkml:trace contextRef="#ctx0" brushRef="#br0" timeOffset="49379.7678">7387 5128 208 0,'-6'0'79'0,"6"0"-42"0,0 2-43 15,0-2 58-15,3 11-14 16</inkml:trace>
  <inkml:trace contextRef="#ctx0" brushRef="#br0" timeOffset="50066.5247">7384 5162 460 0,'-6'16'34'0,"6"-3"-8"0,-6 0-9 15,3-2-3-15,0-3-4 16,0-3 1-16,0 0-4 15,0-2 1-15,3-3-3 16,-3 0 0-16,0-3-3 16,3 1-2-16,0-1-2 15,0 3 1-15,9-2-1 16,0-1-2 0,0 3 3-16,-3 0-2 15,3 3 1-15,0 2 2 16,-3 0 0-16,-3 0 4 15,-3 1 5-15,0-6-1 16,-3 5 3-16,0-2-6 16,-6 2-1-16,0-2 0 0,3-3 0 15,0-3 0 1,0 3 0-16,3-3-2 0,0-2 1 16,3-3-9-16,6-5-1 15,0 2 2-15,3 1 0 16,0-1 0-16,0 6 1 15,2 2 3-15,1 8 0 16,-3 1 1-16,0 2 2 16,-3-3 1-16,-3 3 10 15,-3 0 1 1,-3 0-4-16,-3-3-2 16,0-2-4-16,0-1-3 15,-3-2 0-15,3-2 1 0,1-1-1 16,2-5-1-16,-3-2-4 15,6-4 0 1,3 1 0-16,0 2-1 0,2 1 1 16,1 2 0-16,3 3 0 15,0 2 3-15,0 8 0 16,-3 3 3-16,0 0-1 16,-3 0 2-16,-6-3 2 15,0 3 2-15,0-2-3 16,0-4-3-16,0 4 0 15,-3-6 1-15,0 0-3 16,3-8 0-16,-3-3-1 16,3 0-2-16,0 4-4 15,3 1-2-15,0 1-4 0,0 0 1 16,0 2-13-16,0 3-45 31,3 0-4-31,3 0-67 16</inkml:trace>
  <inkml:trace contextRef="#ctx0" brushRef="#br0" timeOffset="51320.8989">7291 4646 156 0,'-11'0'57'0,"5"3"-30"0,-6 2-18 0,6 0 14 16,-6 3 2-16,-3 16 4 15,0 0-6-15,0 2-2 16,0 1-12-16,3 2-5 0,3 5-3 16,6-2-4-16,3-5 0 15,6-1 2-15,6-5 2 16,3-2-5-16,3-3 1 16,0-6-26-16,0-5-8 15,3-2-56 1</inkml:trace>
  <inkml:trace contextRef="#ctx0" brushRef="#br0" timeOffset="51717.5274">7312 4786 160 0,'0'0'60'0,"0"-2"-32"0,0 4-28 16,0 4 13-16,0-1 6 15,0 3 6-15,-3 0-2 0,0 0 0 16,0 0-12-1,0 0-2-15,0 0-2 0,0-3-6 16,0 0 0-16,3 0-3 0,0-2 0 16,0-3 2-16,3 3 2 15,3-3-1-15,3 0 2 16,0 0-4-16,6 0-2 16,-3 0-5-16,0 0-2 15,-3 0-11-15,0 0-4 16,0 0-19-16,0-3-8 15,3 0-21 1</inkml:trace>
  <inkml:trace contextRef="#ctx0" brushRef="#br0" timeOffset="51959.1684">7411 4770 152 0,'-3'-5'57'0,"0"8"-30"0,3 2-21 16,0-2 15-16,0 2 4 16,0 3 7-16,3 5-8 15,0 3-5-15,-3 3-10 16,0 2-6-16,2 0-2 0,1-3-1 16,0-2 0-16,3 0 0 0,-3-3 0 15,0-2-27 1,3-3-11-16,0 0-58 15</inkml:trace>
  <inkml:trace contextRef="#ctx0" brushRef="#br0" timeOffset="52307.4187">7497 4837 140 0,'-9'13'52'0,"9"-5"-28"0,0 5-28 0,0 0 10 16,0 3 12-16,3 0 11 0,0 0-11 16,3-3-4-16,6 0-9 15,0 1 1-15,3-7 3 0,-1-4 6 16,1-6 5-16,0-2-6 16,0-11-1-16,-3 0 4 15,-3 3 1-15,-3-3-5 16,-6 3-3-16,-3-3-3 15,0 0-2-15,-3 3-1 16,-3 0 0-16,0 2-2 16,-6 6-15-1,0 2-6-15,6 3-17 16,0 3-7-16,3 2-48 16,6 1-36-16,6-1 51 15</inkml:trace>
  <inkml:trace contextRef="#ctx0" brushRef="#br0" timeOffset="52518.5206">7675 4927 180 0,'0'29'68'0,"3"-24"-36"0,0 8-35 0,-3-8 13 15,0 1 2-15,-3 2 4 16,0 0 1-16,-3 0-1 15,-2 0-8-15,-1-1-5 0,0-1-2 16,0-1-6-16,3-2-1 16,0-1-24-16,0-2-10 15,3-2-48-15</inkml:trace>
  <inkml:trace contextRef="#ctx0" brushRef="#br0" timeOffset="52888.809">7747 4845 152 0,'-3'-3'57'0,"3"6"-30"0,0-1-27 16,0 1 10-16,0 2 9 15,0 0 12-15,0 14-8 16,3-1-12-16,0-2-2 0,3 0 1 15,0 0-4 1,3-5 2-16,0 2 4 0,8-5 2 16,-2-6 4-16,0-2 3 15,0-2-7-15,0-3-3 16,-3-6-2-16,0 3 1 16,-6-8 8-1,-3 0-8-15,-6 0 0 16,0 1-6-16,-6-1-1 15,-6 2-8-15,-3 4-4 16,3-1-22-16,0 3-7 16,0 0-34-16,1 0-12 15,8 3-15-15</inkml:trace>
  <inkml:trace contextRef="#ctx0" brushRef="#br0" timeOffset="53136.8529">7914 4638 216 0,'14'8'82'0,"-2"3"-44"0,6 7-29 15,-6 6 19-15,3 0 3 16,-3 2 6-16,0 1-7 0,-3 4-3 16,-3 1-15-1,-6-3-5-15,-3-2-3 0,-3-3 0 0,-3-1 0 16,-3 1-5-16,0-8-1 15,0-3-24 1,0-2-10-16,0-6-36 0,6-2-17 16,3 0-17-1</inkml:trace>
  <inkml:trace contextRef="#ctx0" brushRef="#br0" timeOffset="54075.9664">8408 5165 144 0,'3'-3'55'0,"6"3"-30"0,-3 0-29 16,2 5 76-16,1 6-15 0,3-1-11 15,-3-2-8-15,-3 3-23 16,0-3 2-16,-9 3 9 15,-6-4-5-15,3 1-10 16,-3-2-5-16,0-1-2 16,0-2 0-16,1-3-5 15,-1-3 1-15,3-2 2 16,0-3 1-16,3-5-4 16,0-6-1-16,3 3-2 15,3 3 3-15,3 0-2 16,0 5-1-16,6 2 3 15,-4 4 0-15,4 2-2 16,0 8 2-16,-3-3 7 16,-3 11 15-16,-6-3-3 15,0-2-6-15,-6-3-3 16,0 0-5-16,0-3-1 16,0-2-1-16,0-1 1 15,0-4-2-15,3-1-1 16,3-5-8-16,0-5-5 15,6-1 4-15,0 4 3 16,3 2 1-16,0 0 4 16,-3 3-2-16,0 2-1 15,0 8 5-15,-3 1 1 16,-3 4 0-16,-3-2-2 0,-6-3-19 16,3 1-10-16,0-1-148 15,-3 0 45 1</inkml:trace>
  <inkml:trace contextRef="#ctx0" brushRef="#br0" timeOffset="54908.8205">8598 4667 152 0,'-6'-5'57'0,"0"5"-30"0,0 0-12 0,3 3 18 0,-6-1-7 16,0 4-1-16,1 7-10 15,-4 8-4-15,0 3-6 16,0 2 1-16,3 1 0 0,0 4-5 15,6 1-2-15,3-3 2 16,6-2 1-16,3-6-3 16,6-3-1-16,3-4-26 15,2-4-11-15,4-4-57 16</inkml:trace>
  <inkml:trace contextRef="#ctx0" brushRef="#br0" timeOffset="55308.3475">8676 4776 184 0,'-12'-3'68'0,"9"-15"-36"0,-6 28-20 0,6-5 19 16,-3-2-10-16,0 2 1 15,0 1-11-15,0-1-2 16,3 3-5-16,6 0-7 15,3 2-1-15,3 1 4 0,3 2 4 16,3 0-1-16,-3 3-2 16,2 0 2-16,-2-3 0 15,-6 1 3-15,-3-1 1 16,-6 0-1-16,-3-2-1 16,-3-1-1-16,-3 1 0 15,1-6 0-15,-4-2 0 0,0-1-2 16,3-2-2-16,0-2-2 15,3-1-1-15,6-5-5 16,3-8-2-16,6 0 5 16,3 1 2-16,3-4 5 15,3 3 1-15,0-2-4 16,3-1-1-16,-1 3 3 16,-2 3 1-16,0 2-25 15,-3 1-9-15,-3 2-44 16</inkml:trace>
  <inkml:trace contextRef="#ctx0" brushRef="#br0" timeOffset="55622.528">8821 4773 160 0,'-3'8'60'0,"3"-3"-32"0,0 11-20 0,0-5 16 15,0 2-3-15,0 6 2 16,0-1 0-16,3 3 1 15,3-2-13-15,0-3 0 0,3-3 0 16,0-3 5-16,6-2 4 16,3-2 1-16,-3-12-1 15,0-7-4-15,-3 0-2 16,-1 0-6-16,-2-3 0 0,-3 0-5 16,-6 0-2-1,-3 0 0-15,-6-8 1 16,-2 6-3-16,-1 2 0 15,0 5-23-15,0 3-10 0,3 6-24 16,0 4-11-16,3 4-45 16</inkml:trace>
  <inkml:trace contextRef="#ctx0" brushRef="#br0" timeOffset="55851.2378">9003 4985 192 0,'-9'10'71'0,"3"-2"-38"0,-3 3-32 0,6-6 16 16,-3 3-5-16,-3 0 3 16,-3-3-8-16,0 1-4 15,4-4-2 1,-1-2-21-16,3-2-9 0,0-1-47 15,0 0-34-15,6-2 42 16</inkml:trace>
  <inkml:trace contextRef="#ctx0" brushRef="#br0" timeOffset="56148.0775">9065 4847 152 0,'-5'13'57'0,"5"-5"-30"0,-3 3-14 16,3 0 17-16,0 4 0 16,3-1 2-16,2-4-6 15,4 1-2-15,0-3-13 16,3-3 2-16,0-2 3 0,3-9 1 16,3 1 1-16,-3-6-5 15,-3-2-3-15,-3 0-5 16,-3 0-2-16,-3-3-1 15,-6 0 1-15,-6 0-2 16,-3 3 2-16,-3-6-20 16,-3 4-6-16,-3-7-30 15,3 7-11-15,3 9-49 16</inkml:trace>
  <inkml:trace contextRef="#ctx0" brushRef="#br0" timeOffset="56359.4482">9217 4651 220 0,'9'14'85'0,"0"-1"-46"0,6 27-30 0,-6-25 22 15,3 9-2-15,-3 3 3 16,-3 2-4-16,0 3 0 16,-6-6-16-16,-3 0-2 0,-3-2-3 15,-3-3-3-15,-3-2-1 16,-3-1-21-16,0-4-10 15,3-6-48-15,3-3-19 16,0-2-18-16</inkml:trace>
  <inkml:trace contextRef="#ctx0" brushRef="#br0" timeOffset="58897.6972">9676 4972 296 0,'-9'0'112'0,"9"0"-60"0,0 2-61 0,0-2 18 16,0 0-12-16,0 0 2 16,3 0-28-16,3 0-10 15,3 0-78-15,3 3-34 16</inkml:trace>
  <inkml:trace contextRef="#ctx0" brushRef="#br0" timeOffset="59074.606">9887 4932 292 0,'-9'0'110'0,"9"10"-60"0,3-12-63 0,0 7 15 0,0-2-3 16,-3-3 5-16,3 2-7 16,0 1-2-16,3 0 3 15,3-1-51-15,0 1-18 16,6 2-33-16</inkml:trace>
  <inkml:trace contextRef="#ctx0" brushRef="#br0" timeOffset="59213.8786">10146 4958 300 0,'-3'0'112'0,"3"0"-60"0,0 3-63 16,0-3 18-16,0 0-7 15,0 0 0-15,0 0-22 16,0 0-10-16,0 0-88 0,9 8-38 15</inkml:trace>
  <inkml:trace contextRef="#ctx0" brushRef="#br0" timeOffset="80107.4031">2002 10747 4 0,'-6'14'0'0</inkml:trace>
  <inkml:trace contextRef="#ctx0" brushRef="#br0" timeOffset="80451.431">1838 10642 148 0,'-6'-16'57'0,"6"5"-30"0,0 3-10 0,6 6 22 16,-6-4-5-16,3 1 3 15,0 2-6-15,-3 3 1 16,6 3-18-16,3 8-6 0,-6 7-1 15,3 8 9 1,-3 14 7-16,-3 13-6 0,-3 8-2 16,3 0-4-16,-6-6-2 15,3 1-5-15,3-11-3 16,0-8 0-16,0-5 1 16,0-6-17-16,0-5-6 15,0-2-34-15,9-9-13 16,0-2-57-1</inkml:trace>
  <inkml:trace contextRef="#ctx0" brushRef="#br0" timeOffset="80845.8257">2077 10988 232 0,'-15'-2'88'0,"15"2"-48"0,9 5-45 15,-6 0 15-15,2 0 3 16,7 3 6-16,-6-2-6 16,9-1 0-16,-3-2-7 15,6-1-2-15,-3-2 0 0,3-2-2 16,0-9 1-16,-4 3 0 16,1-5 3-16,-9 0-3 0,-3-1 0 15,-6 1-3-15,-3 0-1 16,-11 0 1-16,-1 5 2 15,-6 5-3-15,-3 3 0 16,3 11 1 0,-3 10 0-16,7 0-3 0,2 5 2 15,6 4 1-15,6-1 2 16,6 0-3-16,6-3-2 16,9-2-1-16,6-3 3 15,-1-5-20-15,10-5-6 16,0-6-32-16,3-2-15 15,11-11-19 1</inkml:trace>
  <inkml:trace contextRef="#ctx0" brushRef="#br0" timeOffset="81072.4878">2499 10655 268 0,'-21'-11'101'0,"9"14"-54"0,-2 5-44 15,8-3 21-15,-3 6-14 0,0 5-1 16,3 10-5 0,3 14-3-16,0 10 0 15,3 8-1-15,6-5 2 0,0 3-3 16,0-9 0-16,0-4-4 16,3-6 1-16,-3-6-31 15,-3-7-14-15,-3-3-68 16</inkml:trace>
  <inkml:trace contextRef="#ctx0" brushRef="#br0" timeOffset="81250.2933">2288 10901 244 0,'-6'-3'90'0,"21"1"-48"0,9-4-49 0,-10 6 14 16,7-2-5-16,3-1 3 15,3 0-2-15,6 1-2 0,-1-4 0 16,1 1-43-16,0-3-17 0,0 0-36 16</inkml:trace>
  <inkml:trace contextRef="#ctx0" brushRef="#br0" timeOffset="81448.192">2722 10702 260 0,'-8'0'96'0,"13"0"-52"0,-5 16-43 16,0-5 19-16,3 7 2 16,0 14 6-16,0 3-13 15,0 10-3-15,0 2-8 16,0 1-3-16,0-3 0 0,0-6-12 16,0-4-3-16,-3-6-53 15,3-3-22-15,-6-4-24 16</inkml:trace>
  <inkml:trace contextRef="#ctx0" brushRef="#br0" timeOffset="81642.4324">2597 10911 288 0,'-6'-5'110'0,"12"2"-60"0,6-2-54 0,-3 3 21 15,6-1-9-15,9-2 3 0,0-3-6 16,3 2-1 0,5 1-2-16,1 0-37 0,0 0-16 15,0 2-73-15</inkml:trace>
  <inkml:trace contextRef="#ctx0" brushRef="#br0" timeOffset="82134.4812">3142 10893 212 0,'0'5'79'0,"3"0"-42"0,0 3-26 0,0 3 23 16,3 2-5-16,3 0 3 15,0 1-7-15,3-4-3 16,0-2-12-16,3-2 0 0,2-4 1 16,1-2-6-16,3-5-3 15,-3-3 1-15,-3-3 0 16,0-2-1-16,-3 0-2 15,-3-3-4-15,-6 3 0 16,-6 0-5-16,-3-1 1 16,-6 4-7-16,-6 2-3 15,-3 5 5-15,-3 3 5 0,0 8 3 16,1 3 3-16,-1 7 1 16,3 6 3-16,6 2-1 15,6-2 2-15,3 3 0 16,6-3 3-16,6-3-3 15,6 3-2-15,3-6 0 16,6-2-1-16,6-3-27 16,2-10-9-16,4-6-83 15</inkml:trace>
  <inkml:trace contextRef="#ctx0" brushRef="#br0" timeOffset="82567.9487">3550 10845 244 0,'-27'3'93'0,"18"2"-50"0,0 8-50 0,3-5 14 15,-6 8-3-15,1 8 5 16,-1 5 1-16,3 0 4 16,3 3-7-16,3-6 0 0,9-2 0 15,3 3 1-15,3-11 0 16,2-8 0-16,4-3 0 15,0-10-2-15,0-3 1 16,0-6-4-16,-3-4 0 16,-3-11-1-16,-6-3 1 15,-3-2-4-15,-3-3 0 0,-3-3 1 16,-6 3 2-16,0-3-3 16,0 6 0-16,0 5 3 15,3 5 1-15,-3 5-4 16,6 11 1-1,0 16 0-15,3 6 2 16,6 9 3-16,3 6 2 16,3 3 1-16,3 8-7 15,0 0 0-15,-1-3 1 16,4-3 1-16,0-7-37 16,6-9-16-16,0-5-59 15,3-2-52 1,-4-6 61-16</inkml:trace>
  <inkml:trace contextRef="#ctx0" brushRef="#br0" timeOffset="82989.5651">3895 10872 264 0,'-30'2'101'0,"19"4"-54"0,2-1-46 0,3 0 21 16,0 3-5-16,-3 11-1 15,-3 5 9-15,3-1 4 16,0 1-15-16,3-3-6 0,3 0-3 15,3-5-3-15,3-2 1 16,3-4-2-16,3-5 2 0,0-5-2 16,0-2-1-1,0-3-2-15,0-3-1 0,-3-3-1 16,0 0 0-16,0-4 3 16,-1-4 2-16,-2 3-2 15,0 3 0-15,0 2-6 16,6 3 0-16,0 8 1 15,3 14 3 1,0 2 0-16,0 5-1 0,0 10 5 16,-3 1 3-16,-3-3 12 15,-6 3 7-15,0-3-3 16,-6 0 0-16,-6 0-9 16,-3-5-4-16,0-5-7 15,0-6 0-15,0-5-27 0,-5-6-9 16,5-4-26-16,0-3-9 15,6-6-26 1,3-5-49-16,6-8 44 16</inkml:trace>
  <inkml:trace contextRef="#ctx0" brushRef="#br0" timeOffset="83350.5493">4035 10980 260 0,'9'13'96'0,"3"-28"-52"0,9 7-40 0,-9 8 21 15,0 0-1-15,2-3 3 16,7-2-3-16,0-3-3 16,0 0-11-16,0-3-6 0,-3-2-3 0,0 2 1 15,-7-2 3 1,1 0-2-16,-6 0-2 16,-6 0 2-16,-6-1 0 0,-3 1-10 15,-8 2-5-15,-4 6 1 16,0 3 4-16,-3 7 2 15,3 5 0-15,0 4 10 16,4 4 4-16,2 6 11 16,6 5 5-16,0-2 4 15,12 2 5-15,6 0-10 16,3-5-2-16,0-1-9 16,2 1 0-16,4-5-8 15,3-6-3-15,-3-2-19 0,9-11-6 16,3-6-44-16,2-4-17 15,4-6-82 1</inkml:trace>
  <inkml:trace contextRef="#ctx0" brushRef="#br0" timeOffset="83525.6956">4586 10755 404 0,'-21'-5'151'0,"18"5"-82"0,3 0-85 0,0 0 23 15,0 5-11-15,0 1-1 16,-3 2-32-16,-3 2-15 16,0 6-103-16,3 5-47 15</inkml:trace>
  <inkml:trace contextRef="#ctx0" brushRef="#br0" timeOffset="83627.8737">4568 11094 348 0,'-6'8'129'0,"3"-8"-70"0,6 0-75 15,-3 0 18-15,3 0-46 16,3-3-13-16,0-2-75 16,0-3-30-16</inkml:trace>
  <inkml:trace contextRef="#ctx0" brushRef="#br0" timeOffset="85380.4546">1818 11467 180 0,'-9'11'68'0,"9"-6"-36"0,0 3-13 15,0-3 23-15,0 0-3 16,0-5 1-16,0 0-9 15,0 0-2-15,0 0-16 16,0 0 3-16,0 0 2 0,0 3-4 16,9-3 2-16,-6 0-5 15,2-5 1-15,10-3-5 0,6-8-2 16,6-5-2-16,-6 0 0 16,3-1-2-16,2 4 2 15,-5-3-2 1,9 8 2-16,-6 2 0 0,3 6 1 15,-4 5 4-15,4 2 5 16,3 4-1-16,0 7 1 16,0 5-5-16,2 1-3 15,4-6 0-15,3-2 1 16,-4-3-1-16,-5-3 0 16,3-10-1-16,6-1 0 15,-7-7-2-15,7 0-2 16,-3-3 1-16,2 5-1 15,1 4 0-15,9 4 0 16,-4 3-3-16,4 3 2 0,-9 4 1 16,2 1 2-16,1 8 3 15,-6-10 2-15,3 1-1 16,-1-7-1-16,4-5-1 16,6 3 0-16,-1-1-2 15,-2-2-2-15,-1 5 1 16,-2 0-1-16,0 2 0 15,-1 1 2-15,-2 7-3 16,0-2-2-16,0 0 2 16,2-2 2-16,10-9 2 15,-4-2 3-15,4-6-8 0,3 1 0 16,-4-1 2-16,1 0 4 16,-1 6-1-16,-2 2-2 15,-6 3 2-15,-4 0 0 16,7 8-1-16,-6 6-2 15,-1-6-15-15,-2-6-5 16,0 6-41-16,-6-11-17 16,5-12-103-1</inkml:trace>
  <inkml:trace contextRef="#ctx0" brushRef="#br0" timeOffset="86911.9516">2580 11959 148 0,'-12'-5'57'0,"18"0"-30"0,-12-1-5 0,6 6 23 16,0 0-3-16,0 0 2 15,0 6-20-15,0 4-9 16,0 9-9-16,0 5 6 0,0 2 5 16,3 3-9-16,0 0-4 15,3 0-3-15,0-2-1 16,5-6 0-16,-5-3 2 15,9-4-1-15,-6-4-1 0,3-4 1 16,0-4 1 0,0-4-6-16,0-4 1 0,-3-2-1 15,-3-2 2-15,3-1 1 16,-9 1 1 0,3 2-3-16,-3 0 2 0,0 2 1 15,0 4 0-15,3-1-3 16,-3 3 2-16,6 5-1 15,2 1-2-15,-2-1 5 16,3 0 1-16,3 1 0 16,3-4 1-16,3-2 4 15,0-2 6-15,-3-4 2 16,0-2 0-16,-3 0-1 16,-4-2 1-16,1-1-4 0,-3-2 1 15,-6 0-5 1,-3 0 1-16,0-3-5 0,-6 2-2 15,1 4-5 1,-4-1 0-16,0 3-16 0,3 0-6 16,0 3-25-16,3 2-10 15,9 3-9-15,9 0-5 16,3-2-18 0</inkml:trace>
  <inkml:trace contextRef="#ctx0" brushRef="#br0" timeOffset="87312.3651">3023 11964 216 0,'-12'3'82'0,"24"0"-44"0,-12-3-27 0,0 2 21 0,-6 1-11 15,0 2 1-15,-3 3-7 16,0 0 1-16,-3 5-9 16,3 6-2-16,-5 2-1 0,2 3-2 15,3 2-2-15,3 1-2 16,6-3-1-16,3-3 2 15,3-5 0-15,3-3 3 16,6-8 3-16,-1-5 2 16,1-8 1-16,0-5-4 15,0-3-1-15,0 0-1 16,-3-5-2-16,-3-5 3 16,-3 5 0-16,-3-1-1 15,-3 6-2-15,0 3 5 16,-3 3 1-16,0 4-2 0,0 4-3 15,0 10 0-15,0 5-1 16,3 3 0-16,0 2 0 16,0 6 0-16,3 0 0 15,3-3-3-15,6-2 2 16,-3-4-12-16,3-4-5 16,2-6-28-16,1-5-10 15,0-5-64 1</inkml:trace>
  <inkml:trace contextRef="#ctx0" brushRef="#br0" timeOffset="87702.9592">3237 11978 216 0,'-15'8'82'0,"15"0"-44"0,3 5-40 16,0 3 17-16,0 0 4 15,-3-3 8-15,0 3-8 16,0-3-3-16,0 0-9 15,0-2-3-15,0-3 2 0,0-3-3 16,0 0-2-16,0-5 6 16,0-2 1-1,0-4-7-15,3-4 0 16,3-6 1-16,0 0-3 16,6 0 0-16,0-2-1 15,3 4-2-15,0 4 3 16,0 4 2-16,0 4 0 0,0 4 2 15,-1 4 0-15,-2 7 3 16,0 0 1-16,-3 0 1 16,-3 1-2-16,0-1-1 15,0 0-3 1,-3 0-2-16,0-2-15 0,0 0-7 16,0-4-25-16,0-4-9 15,0-3-33 1,6-3-38-16,6-2 42 15</inkml:trace>
  <inkml:trace contextRef="#ctx0" brushRef="#br0" timeOffset="87929.6665">3553 11655 244 0,'0'-3'93'0,"0"6"-50"0,0 5-35 16,0 2 21-16,3 9-4 15,0 7 2-15,0 17-6 16,0 4-1-16,0 6-11 16,0-5-5-16,0-3-1 0,-3 0-2 15,3-3 2-15,-3-5-13 16,0-5-3-16,0-6-38 16,0-4-14-16,0-9-60 15</inkml:trace>
  <inkml:trace contextRef="#ctx0" brushRef="#br0" timeOffset="88157.5175">3383 11959 260 0,'3'-2'99'0,"12"-1"-54"0,15 3-37 0,-15 0 24 16,3 3-5-16,5-1 4 15,10 1-8-15,3-3-4 16,0 0-11-16,2 0-5 0,-2 0-2 16,-3-3-26-16,-3-2-8 15,-4-6-102 1,-5 1-57-16,-9-1 90 0</inkml:trace>
  <inkml:trace contextRef="#ctx0" brushRef="#br0" timeOffset="89567.0548">4416 12012 220 0,'-3'-3'85'0,"3"9"-46"0,0 10-39 0,0-11 29 15,0 3-7-15,0 0 2 16,3-3 2-16,3 0-14 16,3-2 2-16,3 0 2 0,0-3-6 15,3 0-3-15,0-3-2 16,-1 0 1-16,1-5-3 15,-3 0-2-15,-3 3 0 16,-3-3 1-16,-6 3-1 16,-3-3 2-16,-6 3-4 15,-3-1-2-15,-3 4-1 16,-2-1 3-16,-1 3 0 16,-3 5 1-16,-3 6-3 15,3 0 0 1,6 2-1-16,0 0 3 0,7 0 2 15,2 3 4-15,6 0 0 16,6 0 2-16,2 0-4 16,7-3 0-16,3-2-1 0,6-3 1 15,3-3-13-15,0-5-3 16,-1-3-21-16,7-5-5 16,-3-2-37-16,0-4-17 15,-4-7-5 1</inkml:trace>
  <inkml:trace contextRef="#ctx0" brushRef="#br0" timeOffset="89793.8031">4708 11742 220 0,'-3'27'82'0,"3"-6"-44"16,3 26-29-16,-3-20 22 0,0 2-2 15,0 5 3-15,0-2-17 16,3 0-7-16,0-3-5 16,0-3-3-16,0-2 3 0,3-5-20 15,0-3-6-15,0-6-32 16,-3-2-15-16,2-2-32 16</inkml:trace>
  <inkml:trace contextRef="#ctx0" brushRef="#br0" timeOffset="90049.2858">4866 11700 256 0,'-3'3'96'0,"6"2"-52"0,-3 11-40 0,3-3 19 16,-3 11 15-16,0 10 11 15,0 8-19-15,0 6-7 16,0-6-14-16,0 1-6 0,3-1 0 16,-1-2-2-16,4-3 2 15,0-8-20-15,0-5-8 16,0-6-34-16,0-5-12 0,0-5-60 31</inkml:trace>
  <inkml:trace contextRef="#ctx0" brushRef="#br0" timeOffset="90247.8888">5041 11999 264 0,'-3'8'101'0,"6"-3"-54"0,0 24-50 16,0-18 19-16,0 2 1 15,-3 3 4-15,0 0-10 16,0 2-4-16,0 1-5 15,0-3-17-15,0-3-5 0,0-3-63 16,0 1-25-16,-3-8 9 16</inkml:trace>
  <inkml:trace contextRef="#ctx0" brushRef="#br0" timeOffset="90407.664">5041 11914 260 0,'-3'-10'96'0,"0"7"-52"0,3 0-51 0,0 3 16 16,0 0-24-16,0 0-6 15,0 0-39-15,3 3-14 0,0 2-10 16,6 1-1 0</inkml:trace>
  <inkml:trace contextRef="#ctx0" brushRef="#br0" timeOffset="90857.9459">5160 12052 224 0,'-6'37'85'0,"9"-13"-46"0,-3 15-39 0,0-18 18 0,0 9-1 15,-3 1 2-15,0 1 5 16,3 0 2-16,0-3-13 16,0-5-8-16,0-8-1 0,0-3-1 15,0-5 1-15,3-3 0 16,-3-5 0-16,-3-3-2 15,3-4-2-15,-3-9 1 16,0-6-1-16,3-1 0 16,-3-6 0-16,3-1 0 15,0-1 0-15,3 2 0 16,3-1 0-16,0-1 0 0,3 2 2 16,6 2 3-16,0 1 2 15,6 5-3-15,0 2-1 16,-4 8-1-16,1 6 1 15,3 5 4-15,0 8 6 16,-3 3 8-16,0-1 7 16,-6 1-6-16,-3 2-3 15,-6 0-7-15,-6 1-2 16,-6-1-9-16,-3 0-2 16,-3-2-14-16,-3-1-5 0,-3-5-9 15,0 1-3 1,0-4-20-16,1-2-6 0,5 0-19 15,3 0-4-15,6-2-18 16</inkml:trace>
  <inkml:trace contextRef="#ctx0" brushRef="#br0" timeOffset="91201.4683">5506 11930 288 0,'0'-3'107'0,"2"3"-58"0,-2 3-35 16,0-3 26-16,0 3-16 15,-2 2-1-15,-1 3-13 16,0 0-4-16,0 2-4 0,0 1-2 0,3 0 1 16,3 2-6-16,3 3 1 15,2-3 4-15,4 0 4 16,3 0-1-16,-3 1 0 15,-3-1 3-15,-6 0 3 16,-6 0-2-16,-3 1-2 16,-6-4 0-16,-3-2 1 15,-3 0-5-15,-2-3-1 16,-1-5-18-16,3 0-8 16,3-2-13-16,3-1-3 15,6-2-31-15,9-1-13 16,6-1-25-16</inkml:trace>
  <inkml:trace contextRef="#ctx0" brushRef="#br0" timeOffset="91580.6778">5669 12039 240 0,'3'13'90'0,"3"-11"-48"0,3 1-31 16,-3 0 23-16,0-1 0 15,3 4 1-15,3-1-3 16,0-2 0-16,0-3-18 15,3 0-4-15,-1 0 1 0,4-3-5 16,-3-2-1-16,0-1 0 16,0-2-1-16,-3-2-2 15,-3-1-2-15,-3 1 1 16,-6-1-1-16,-6 1-9 16,-3-1-4-16,-6 0 0 0,-3 6 0 15,-6 2 3-15,0 3 1 16,-2 6 6-1,2 4 1-15,0 4-1 0,6 1 2 16,0 1 12-16,9 3 7 16,3 5 2-16,6 2 0 15,0-5-2-15,15 11 1 16,3-6-6-16,6-4 0 16,3-7-8-16,6-4-3 15,-1-6-4-15,1-5 1 0,-3-5-39 16,0-8-18-1,2 0-94 1</inkml:trace>
  <inkml:trace contextRef="#ctx0" brushRef="#br0" timeOffset="94267.081">6610 11655 152 0,'-3'-5'57'0,"3"2"-30"0,-3 0-32 16,0-2 71-16,0 0-18 16,-3-1-5-16,-3 4-6 15,-3 4-22-15,-6 1-2 0,-11 10-2 16,-1 8 0-16,-6 9 3 16,0 17-3-16,7 3 1 15,5 11-5-15,9 0-2 16,12-3-2-16,12-2-3 15,18-3-6-15,8-3-1 16,7-8-26-16,3-4-10 16,5-9-71-1,-2-8-48-15,-6-5 66 16</inkml:trace>
  <inkml:trace contextRef="#ctx0" brushRef="#br0" timeOffset="95270.0378">6907 11798 164 0,'-17'-6'63'0,"17"6"-34"0,-15 0-12 0,12 3 20 16,-3 0-6-16,-3 7 2 0,0 9-8 16,-3 7-3-16,3-2-12 15,0 3 2-15,3 4 4 0,3 4-6 16,3-3-3-1,6-3-2-15,6-3 1 0,12-7 3 16,0-6 5-16,3-5-2 16,-1-8 1-1,1-8 1-15,-3-8 4 0,-3-5-6 16,-3-3 1-16,-6-5 1 16,-7-3 3-16,-8-2-3 15,-2 2 0-15,-4 3-6 16,-3 0-3-16,-6 8-5 15,0 5 0-15,3 5-22 16,-3 3-8-16,3 6-20 0,3 4-9 16,9 9-37-16,9 7-13 15,3-2-3 1</inkml:trace>
  <inkml:trace contextRef="#ctx0" brushRef="#br0" timeOffset="95511.2123">7187 12084 244 0,'9'29'90'0,"-3"-16"-48"0,0 8-27 0,-3-10 26 16,-3 2-4-16,-3 0 0 15,-3 0-16-15,-3-2-5 0,0 5-10 16,-12-3-6-16,1-2-1 0,-1-3-10 15,0-1-5-15,3-1-23 16,0-6-8-16,3-6-17 16,3-1-5-16,6-7-31 15</inkml:trace>
  <inkml:trace contextRef="#ctx0" brushRef="#br0" timeOffset="95932.1908">7399 11827 208 0,'-3'-11'79'0,"3"22"-42"0,-3-3-23 0,3-3 22 15,-3 8-9-15,-3 1-3 16,0 4-3-16,0 6-1 15,-3 5-11-15,3 3 1 0,6 0 1 16,0-3-4-16,9-3 1 16,3-2-3-16,0-3 2 15,3-5 2-15,2-5 5 16,4-9 1-16,6-7 3 16,3-8-8-16,-6-9-3 15,-4-1 4-15,-5-4 5 0,-3 1 1 16,-6-9-1-16,-9-2-4 15,-9 3-2-15,-6 2-4 16,1 6-1-16,-7-1-8 16,3 9-2-16,3 4-18 15,-6 7-5-15,3 4-28 16,1 6-9-16,2 10-34 16,9 5-13-16,3-2 0 15</inkml:trace>
  <inkml:trace contextRef="#ctx0" brushRef="#br0" timeOffset="96187.8946">7753 12107 264 0,'9'16'101'0,"-3"0"-54"0,-3 11-33 0,-3-14 28 15,-3 3-3-15,-3 10 4 16,-6 1-13-16,-3-4-6 16,-3-1-13-16,0 1-7 0,0-7-1 15,-2-3-18-15,-1-5-6 16,-3 0-34-16,3-5-13 16,3-3-74-1,3-3-36-15,3-2 91 0</inkml:trace>
  <inkml:trace contextRef="#ctx0" brushRef="#br0" timeOffset="96967.0765">7925 11795 188 0,'3'-3'71'0,"-3"6"-38"0,0 0-14 15,0-3 23-15,0 0-1 16,3 8 0-16,-3 0-7 16,0 5-4-16,0 0-16 15,-3 6 0-15,0-3 2 0,-2-1-8 0,-1 1-2 16,3-3-4 0,-3 1 1-16,3-4-4 0,0 1 0 15,0-3 1-15,0 0 2 16,6-3-1-16,0-2-1 15,3-1-2-15,3-2 1 16,2-2 1-16,4-1 0 16,3 0 0-16,3 1 2 15,-3-1-1 1,0 0 2-16,-3 1-9 0,-3-1-3 16,-1 1-15-16,-2 2-5 15,0-3-20-15,-3 3-7 16,-3-3-27-16,0 1-50 15,0-4 32-15</inkml:trace>
  <inkml:trace contextRef="#ctx0" brushRef="#br0" timeOffset="97180.7098">8065 11790 228 0,'-3'5'88'0,"3"3"-48"0,0 37-25 16,0-32 24-16,0 8-6 15,0 3 3-15,0 0-11 16,0 10-3-16,0-2-13 16,0-3-5-16,0-2-3 0,0-3-4 15,0-3 0-15,3-3-31 16,3-4-15-16,0-4-17 16,3-5-5-16,3-7-34 15</inkml:trace>
  <inkml:trace contextRef="#ctx0" brushRef="#br0" timeOffset="97527.143">8235 11912 204 0,'-18'0'77'0,"15"7"-42"0,0 1-34 0,3 0 16 16,-3 3 4-16,0 5 7 15,0 10 0-15,3 1 1 0,0-1-16 16,3 1-1-16,3-1-1 0,6-2-2 15,9-6 2-15,0-4 0 16,3-9 3 0,-1-8-1-16,4-5 0 0,0-7-1 15,3-12 2-15,-12 1-1 16,-1-4 0-16,-8-1-1 16,-12-4 2-16,-3-2-3 15,-2 0-1-15,-7 6-9 16,0 4-2-16,-3 3-7 15,-3 8-2-15,-3 6-20 16,3 4-5-16,4 6-22 16,2 11-6-16,3 10-73 15,9-2-33-15,12-3 85 16</inkml:trace>
  <inkml:trace contextRef="#ctx0" brushRef="#br0" timeOffset="97748.4012">8583 12086 268 0,'9'29'101'0,"-6"-15"-54"0,-3 4-33 0,-3-7 28 16,-3 2-8-16,-3 0 3 15,-3 0-19-15,1 6-8 16,-4-3-6-16,-6 2-8 0,3-5 0 15,0 1-27-15,3-12-9 0,0 6-33 16,3-10-14 0,1-12-28-16</inkml:trace>
  <inkml:trace contextRef="#ctx0" brushRef="#br0" timeOffset="98093.4913">8699 11763 264 0,'15'3'101'0,"-12"0"-54"0,-3-1-33 0,0 4 28 16,0 2-8-16,-3 5 3 16,-3 8-15-1,0-3-3-15,0 6-11 16,0-5-3-16,0-3-1 0,4 0-5 0,-1-3-1 15,0-3 1-15,3 1 2 16,0-3 0-16,3-3-1 16,5 0 1-16,7 1-1 15,0-1-3-15,3-2 2 16,0-3-1-16,0 0 0 16,-3 0-16-16,0-3-8 15,-4 0-15-15,1 1-7 16,0-4-21-16,-3-1-8 0,0-1-28 31</inkml:trace>
  <inkml:trace contextRef="#ctx0" brushRef="#br0" timeOffset="98667.479">8884 11803 236 0,'-3'3'90'0,"3"-1"-48"0,3 17-27 15,-3-9 24-15,0 9-1 16,-3 0 4-16,0 4-6 31,0 4-1-31,0 2-20 0,0 3-2 0,0-3 0 0,0-3-7 16,0-2-3-16,3-3-5 15,0-2-1-15,0-6-18 0,3-2-9 16,3-4-6 0,0-4-1-16,6-3-7 0,6-3 1 15,0-2-12-15,-4-8-3 16,1-8-13-1,0 0-30-15,-3-1 31 16,0 1 188 15,0-3-42-31,-3 3-8 16,0 5-26-16,-3 6-14 16,-3 2 2-16,0 5 4 15,-3 3-19-15,0 8-2 0,-3 3-1 16,0 7 6-16,0 3 6 15,3 1-7-15,0-4-2 16,3 1-4-16,3-3 0 0,3-3-2 16,3-3 2-1,2-2 3-15,7-5 1 0,0-6-2 16,3-2 2-16,0-6-2 16,-6-7 0-16,-3-1-1 15,-7-2 0-15,-2-3-4 16,-6 3 0-16,-12-8-5 15,-2 5 0-15,-4 0-12 16,0 3-7-16,-3 5-16 16,0 9-7-16,3 1-23 15,3 12-11-15,4 1-65 16,5-1-46 0,6-6 77-16</inkml:trace>
  <inkml:trace contextRef="#ctx0" brushRef="#br0" timeOffset="98947.6468">9354 11687 260 0,'24'-6'96'0,"-21"6"-52"0,0 0-51 16,6 8 93-16,3 6-26 15,0 7-3-15,0 16-6 0,0 0-30 16,-4 5 12-16,-2 11 5 0,-6-8-5 16,-6 0-2-1,-5 0-13-15,-13 0-4 16,-6-3-10-16,-9 3-5 16,4-8-38-16,-4-2-14 0,3-4-41 15,3-4-19-15,4-6-65 16</inkml:trace>
  <inkml:trace contextRef="#ctx0" brushRef="#br0" timeOffset="100916.3487">4339 12803 164 0,'-6'3'63'0,"6"-1"-34"0,-3 4-14 0,3-6 20 16,3 5-6-16,0-2 9 16,9 2-10-1,0 0-16-15,-1-2 0 0,1 2 1 16,3-2-5-16,0-3 0 16,3-3 2-16,0-2 1 15,0-3-5-15,0 0-2 16,-4-8-2-16,-2-2-2 15,-3-1-4-15,-6 1 0 16,-6 4 0-16,-6 1-1 16,-3 3-1-16,-2 2 1 15,-4 2 3-15,-6 6 3 16,3 6-2-16,0 7 0 16,3 3 1-16,3 0 0 15,4 7 2-15,2-1 1 0,6 1 1 16,9-1 0-16,3-1-5 15,2 0-1-15,4-3 3 16,3-4 1-16,6-4 0 16,0-4-2-16,0-9-21 15,-1-2-11-15,4-3-37 16,0 0-16-16,-3-3-10 16</inkml:trace>
  <inkml:trace contextRef="#ctx0" brushRef="#br0" timeOffset="101152.9206">4666 12520 192 0,'0'0'74'0,"0"3"-40"0,3 5-27 0,0 0 18 16,-3 7-2-16,0 9 1 15,0 11-7-15,0 4-2 16,0 1-9-16,0 0-4 0,3-1-1 15,0-7 1-15,0-3 3 16,0-5-18-16,0-5-5 16,3-9-36-16,-3-4-13 15,6-4-27 1</inkml:trace>
  <inkml:trace contextRef="#ctx0" brushRef="#br0" timeOffset="101388.1317">4770 12536 220 0,'0'0'82'0,"0"3"-44"0,6 2-27 16,-3 3 21-16,0 5-2 16,0 8 2-16,6 3-13 15,-6 10-6-15,3 3-8 16,0 1-4-16,3-4 2 0,-3-2-2 15,3-1-1-15,-3-4-6 16,0-6-1-16,3-5-50 0,0-3-19 16,2-10-39-1</inkml:trace>
  <inkml:trace contextRef="#ctx0" brushRef="#br0" timeOffset="101564.2835">4970 12756 236 0,'-3'21'90'0,"3"-16"-48"0,3 8-49 0,0-5 14 16,-3 3 1-16,0-1 7 15,0 4-5-15,0-1-3 16,0 0-4-16,0 3-7 0,0-3-2 16,0-2-30-16,0-3-12 15,3 0-52-15</inkml:trace>
  <inkml:trace contextRef="#ctx0" brushRef="#br0" timeOffset="101727.1795">4982 12655 260 0,'-9'-5'99'0,"9"5"-54"0,0 0-55 15,0 0 14-15,0 0-12 16,3 2 0-16,3 1-36 15,3 2-13-15,0-2-35 0,8 0-15 16</inkml:trace>
  <inkml:trace contextRef="#ctx0" brushRef="#br0" timeOffset="102133.2767">5133 12816 196 0,'3'35'74'0,"-6"-17"-40"0,6 17-27 0,0-22 18 15,-3 5-7-15,0 1 0 16,0 2-6-16,0-2 0 15,3-1-7-15,-3-2-3 0,3-3 1 16,-3-2-2-16,0-3 2 16,3-3 2-16,-3-5 2 15,0-5-3-15,3-6-1 16,-3-2 1-16,0 0 0 16,0-11-5-16,0 0 1 15,0-5 2-15,3 0 1 16,3-3-1-16,3 0-2 15,0 1-2-15,3 7-1 0,0 5 2 16,6 6 2-16,0 5 2 16,-1 16 1-16,-2 3 11 15,-3 2 5-15,-3 0 3 16,-3 3 3-16,-3 0-8 16,-6 0 0-16,0 2-9 15,-6-2-3-15,0-3-10 16,-3-2-3-16,1-3-18 15,-1-3-7-15,0-5-23 16,3 0-8-16,0-2-59 16,9-4-28-1,0-2 76-15</inkml:trace>
  <inkml:trace contextRef="#ctx0" brushRef="#br0" timeOffset="102469.1947">5541 12676 264 0,'-3'0'101'0,"3"0"-54"0,0 3-42 0,0-3 24 15,-6 2-5-15,-3 1 3 16,0 2-15-16,-2 6-5 16,2-3-4-16,3 8-3 15,6 0-4-15,3-3-2 16,3 5 3-16,5-2 3 15,4-2 3-15,0 1 3 0,-3-1 3 16,-6-1 2-16,-3-3 1 16,-6-2 0-16,-6 0-4 15,-3 0 0-15,-3-2-10 16,-2-4 0-16,-1-2-18 16,0 0-4-16,3 0-19 15,3-2-5-15,6-4-21 16,6 1-9-16,6-3-22 15</inkml:trace>
  <inkml:trace contextRef="#ctx0" brushRef="#br0" timeOffset="102762.3508">5663 12798 212 0,'21'5'79'0,"-9"-2"-42"0,9-1-23 0,-9 1 20 16,0 0-11-16,0-3-3 15,-1 0-5-15,4-3 0 16,0 0-8-16,0-2-2 0,-3-8-1 15,0-6-2-15,-3 1 1 16,-6 5 2-16,-6-1 2 16,-6 4-6-16,-3 2-2 15,-3 5-5-15,-6 17-1 16,-2-1 4-16,-1 5 1 16,3 6 2-16,6 0 0 15,3-3 8-15,6 3 5 16,6 0-2-16,6 0 1 15,9-3-7-15,3-3-3 0,3-5-1 16,2-2 1-16,1-3-30 16,-3-3-13-16,0 1-94 15</inkml:trace>
  <inkml:trace contextRef="#ctx0" brushRef="#br0" timeOffset="103498.3253">4363 13541 212 0,'-3'14'79'0,"6"-4"-42"0,11 3-32 15,-8-2 17-15,3 0 5 16,3-3 6-16,0-3-4 16,3 0-3-16,3-8-14 0,0-2-5 0,0-3-1 15,-1-2-1 1,-2-4 0-16,-3 1-3 0,-6-3-2 16,-3 0-6-16,-6 1-1 15,-9 1-8-15,-3 4-3 16,-2 2 7-16,-4 8 4 15,-6 5 2-15,0 6 4 16,0 5-2-16,1 5 1 16,5 5 2-16,6-2 0 15,6 0 0-15,6 2 0 16,12-2 2-16,6 0 3 16,3-6 0-16,5-2 2 15,7-5-2-15,3-3 0 16,0-8-6-16,-1-3-1 15,1-2-28-15,-3-6-10 16,0-7-53-16,-7-9-46 16,4 1 48-16</inkml:trace>
  <inkml:trace contextRef="#ctx0" brushRef="#br0" timeOffset="103713.1397">4669 13330 192 0,'0'8'74'0,"0"2"-40"0,6 14-27 16,0-8 20-16,-3 8 1 16,3 10 6-16,0 6-13 0,-3 5-4 15,3-3-10 1,0-5-5-16,0 0-1 0,0-8-1 16,0-2 2-16,0-11-25 15,0-6-12-15,-1-4-53 16,4-6-49-16,0-8 43 15</inkml:trace>
  <inkml:trace contextRef="#ctx0" brushRef="#br0" timeOffset="103938.0004">4824 13316 240 0,'0'0'90'0,"0"6"-48"0,9 4-29 0,-6 1 24 0,3 5-4 15,-3 5 3-15,3 5-16 16,0 6-4-16,0 0-10 16,0 5-4-16,-1 0 1 0,1-3-2 15,0-4-1-15,3-4-28 16,0-7-11-16,0-4-58 16,3-4-23-16,0-3 19 15</inkml:trace>
  <inkml:trace contextRef="#ctx0" brushRef="#br0" timeOffset="104099.7157">5026 13539 260 0,'-3'8'96'0,"6"2"-52"0,0 9-49 0,-3-6 17 16,0 8-14-16,0-2 0 15,0-1 6-15,0 1 5 16,-3-1-4-16,0-2-56 0,3-3-23 15,0-5-27 1</inkml:trace>
  <inkml:trace contextRef="#ctx0" brushRef="#br0" timeOffset="104264.1764">5023 13451 228 0,'-6'-10'85'0,"6"10"-46"0,3-3-59 0,-3 3 9 0,6 0-26 16,0 0-6-16,3 0-35 15</inkml:trace>
  <inkml:trace contextRef="#ctx0" brushRef="#br0" timeOffset="104656.1592">5187 13618 220 0,'0'58'82'0,"0"-26"-44"0,3 10-40 16,-3-23 17-16,0 5-2 16,3 0 2-16,-3-3-4 15,0-3 1-15,3-2-7 16,0-3-3-16,0-2 1 0,0-3 0 16,-3-8 3-16,3 0 1 15,-3-5 1-15,3-6-7 0,-3-8-2 16,0-4-3-16,0-6 3 15,0-3 0-15,0-11 1 16,3 4-5-16,3-1 1 16,0 8 0-16,3 3 2 15,3 5 1-15,-1 6 1 16,1 5 0-16,3 2 0 16,-3 8 13-16,3 6 6 15,-3 5-3-15,-3 3 1 16,-3 4-4-16,-3 7 2 15,-6-1-6-15,0 0-3 16,-3-2-3-16,-3-4 0 16,3 1-26-16,-3-5-10 0,0-3-27 15,0-3-12-15,3-2-42 32</inkml:trace>
  <inkml:trace contextRef="#ctx0" brushRef="#br0" timeOffset="105003.1274">5589 13470 208 0,'-3'3'79'0,"3"-3"-42"0,-9 5-30 0,3 0 20 15,-6 0-7-15,3 3 0 16,0 0-9-16,3 0-4 16,6 3-4-16,9-1-3 0,0 4 3 15,3-1 7 1,0 3 3-16,-3 2 0 0,-3-2 0 16,-3 0-5-16,-3-3 0 15,-6 1-3-15,-3-4 2 16,-3-2-6-16,0-3-1 15,0-2-20-15,0 2-7 16,0-5-24-16,3 0-10 16,6-13-49-16</inkml:trace>
  <inkml:trace contextRef="#ctx0" brushRef="#br0" timeOffset="105327.1762">5735 13568 236 0,'24'5'90'0,"-19"-2"-48"0,4 2-38 16,-3-2 21-16,3-3-7 16,3 0-1-16,0 0-7 15,3-3-2-15,-3-2-4 16,0-1-1-16,-3-1 3 0,0-1-5 0,-6 0-1 16,-3 0-2-1,-6 0 0-15,-3 3-5 16,-6 5-3-16,0 2 3 0,-3 6 4 15,-6 5 0-15,3 11 1 16,7 0 4-16,2 2 1 16,6-2 5-16,3 0 3 15,6 2-2-15,6-7 2 16,3-3-4-16,2-3-2 16,7-5-11-16,3-3-6 15,3-2-78 1,3-3-74-16,2-3 42 15</inkml:trace>
  <inkml:trace contextRef="#ctx0" brushRef="#br0" timeOffset="106111.4043">4351 14454 196 0,'17'8'74'0,"-2"-5"-40"0,6-3-31 16,-12 0 15-16,3 0 0 16,3-3 3-16,0-2-7 15,3-3-3-15,-3-3-6 16,-4-2-4-16,-2 0 2 0,0 0 0 16,-6 2 1-16,-6 0-5 15,-3 1 1-15,-6 2-2 16,-2 0-2-16,-1 5 0 15,-3 1 0-15,-3 2 5 16,0 5 1-16,3 3 0 0,0 5-2 16,4 3-2-16,5 5-1 15,3 3 4-15,3 5 1 16,9-2 2-16,6-4 2 16,-1-1-3-16,7-4-2 15,3-5 0-15,6-5 1 16,0-5-14-16,0-6-5 15,8-7-42-15,-2-9-19 16,0-5-10 0</inkml:trace>
  <inkml:trace contextRef="#ctx0" brushRef="#br0" timeOffset="106326.1949">4705 14190 212 0,'-6'0'79'0,"3"2"-42"0,3 11-43 15,0-2 14-15,3 8 4 16,0 4 4-16,0 7-1 16,-3 4 1-16,0 0-9 15,3 9-4-15,0-6 0 0,3-6-2 16,0-4 2-16,3-3-20 16,-6-6-6-16,3-7-43 15,-1-3-60 1,4-6 27-16</inkml:trace>
  <inkml:trace contextRef="#ctx0" brushRef="#br0" timeOffset="106565.7485">4827 14195 208 0,'0'0'79'0,"3"8"-42"0,9-3-23 0,-9 3 20 15,0 8 0-15,0 2 5 16,0 4-13-16,0 4-6 16,0 6-11-16,0 0-4 0,0 2 1 0,0 3-3 15,2-5-2 1,1-6-16-16,0-5-5 16,0-5-41-16,0-2-17 0,6-7-37 15</inkml:trace>
  <inkml:trace contextRef="#ctx0" brushRef="#br0" timeOffset="106744.825">5044 14385 276 0,'0'6'104'0,"3"4"-56"0,-3 9-52 0,3-9 18 15,-3 4-6 1,0 1 2-16,0 7-5 15,0-4-1-15,0 1-2 0,0-3-28 0,6-3-12 16,0-5-83 0</inkml:trace>
  <inkml:trace contextRef="#ctx0" brushRef="#br0" timeOffset="106922.4546">5035 14317 272 0,'-3'-3'101'0,"3"3"-54"0,0 0-57 0,0 0 16 15,0 0-22-15,0 0-44 16,12 0-5-16,6 0-30 16,0 3-7-1</inkml:trace>
  <inkml:trace contextRef="#ctx0" brushRef="#br0" timeOffset="107310.6142">5196 14375 220 0,'3'26'82'0,"3"-5"-44"0,-3 14-38 16,0-9 18-16,0 3-1 15,0 1 4-15,0-1-5 16,0-3-1-16,0 3-9 16,0-5-2-16,0-5 0 0,-3-4 0 15,0-7 4 1,3-8-4-1,-3-5 0-15,0-6-4 16,0-4-3-16,0-7-3 0,-3-12 1 16,0-3 3-1,3 0 1-15,3 3 1 0,0 2 0 16,3 3 0-16,3 5 0 16,-1 5 2-16,4 6 1 15,0 3 3-15,0 2 3 16,0 5 5-16,0 6 3 15,0 5 0-15,-3 5-1 16,-6 3-2-16,-3 0-1 16,-3-1-3-16,0 4-1 15,-3-3-12-15,-3-3-5 16,-3-2-16-16,0-3-7 16,0-3-26-16,0-3-9 15,3-7-58 1</inkml:trace>
  <inkml:trace contextRef="#ctx0" brushRef="#br0" timeOffset="107643.0909">5556 14295 300 0,'-15'3'112'0,"15"0"-60"0,-3-1-61 16,-3 4 18-16,0-1-3 15,0 0 4-15,0 1-5 16,0 1-1-16,4 1-2 16,2 0-2-16,8 3 1 0,4 0-4 0,3-1 2 15,0 3 5 1,0-2 5-16,-3 0-3 0,-6-1-1 16,-6 1 2-16,-3-1 2 15,-6-2-6-15,-6-3-2 16,0 1-6-16,0-4-1 15,-3-2-17-15,4 0-5 16,2-2-24-16,6-4-6 16,3-1-54-1,15-4-25-15,5-2 70 16</inkml:trace>
  <inkml:trace contextRef="#ctx0" brushRef="#br0" timeOffset="107957.9065">5785 14325 252 0,'6'0'96'0,"0"2"-52"0,9-2-51 16,-6 0 16-16,0 0-2 16,0 0 4-16,3 0 2 15,-3 0 3-15,0-2-9 16,0-1-4-16,-3 0 0 0,-3-5-4 16,-3 3 0-16,-6-6-10 15,-3 4-5-15,-6-1 5 16,0 8 4-16,-6 2 2 15,0 6 1-15,0 0 3 16,4 5 0-16,5 3 9 16,3 3 7-16,3 2 6 15,6 0 4-15,6-2-2 16,3 4-2-16,3-9-7 16,5-4-1-16,7-2-6 0,3-3-2 15,-3-5-29-15,3-2-11 16,8-6-109-1</inkml:trace>
  <inkml:trace contextRef="#ctx0" brushRef="#br0" timeOffset="108765.7292">6547 12372 200 0,'-6'-8'74'0,"0"8"-40"0,-3 3-27 16,4-1 20-16,-7 4-5 0,-9 4 1 16,-3 6-8-16,-6 10-2 15,-3 9-7-15,1 7 0 0,5 11 1 16,3 11-3-1,9-6-3-15,12 5 0 0,12-4-1 16,12-12-18-16,12-4-5 16,5-6-62-1,4-8-57-15,-6-6 43 16</inkml:trace>
  <inkml:trace contextRef="#ctx0" brushRef="#br0" timeOffset="109248.1752">6526 13253 200 0,'-8'-5'74'0,"5"2"-40"0,-15 6-29 0,3 5 17 15,0 0 1-15,-6 5 3 16,-3 11-7-16,0 2-4 16,1 6-8-16,-1 8-5 0,6 4 1 15,6 12-4-15,6-3 0 16,9-5 1-16,9-1 2 15,6 1-19-15,15-11-8 0,-1-5-64 16,4-3-54 0</inkml:trace>
  <inkml:trace contextRef="#ctx0" brushRef="#br0" timeOffset="109684.313">6550 14031 204 0,'-15'0'77'0,"4"3"-42"0,-4 2-26 0,3 3 22 15,-6 10-6-15,-3 3 0 0,0 9-11 16,0 12-4-16,3-2-6 16,7 5 2-16,8 2 3 0,9-2-7 15,14 8-1-15,7-5-3 16,9-9 0-16,6-7-36 16,2-8-14-16,7-11-60 15</inkml:trace>
  <inkml:trace contextRef="#ctx0" brushRef="#br0" timeOffset="111412.9346">6809 12581 148 0,'-6'-5'57'0,"3"5"-30"0,-3-3-16 0,3 3 18 0,-3 3-2 16,-2 2 4-16,-1 3-8 15,-3 5-2-15,0 6-12 16,0 12-1-16,3 6-1 0,3 0-1 15,3 3-1-15,6-5-1 16,9-6 0-16,6-3 2 16,6-5 1-16,2-10 3 15,4-8 1-15,0-9 1 16,-3-4 2-16,-4-4-5 16,-5-1-3-16,-6-7 5 15,-9-1 5-15,-6-1 1 16,-9-5-1-16,-3 5-4 0,-2 3 0 15,-4 2-7-15,0 3-3 16,3 6-15 0,0 2-4-16,6 2-18 0,3 4-7 15,3 4-25-15,6 4-9 16,6-1-35 0</inkml:trace>
  <inkml:trace contextRef="#ctx0" brushRef="#br0" timeOffset="111801.0252">7104 12872 208 0,'0'13'79'0,"3"0"-42"0,-3 9-19 0,0-12 23 15,0 1-4-15,-6-1 1 16,0 1-17-16,-3 0-5 16,0-1-10-16,0-2-4 0,0 0-1 15,0-3-19-15,0 1-5 16,3-4-27-16,-2 1-10 16,2-3-52-1</inkml:trace>
  <inkml:trace contextRef="#ctx0" brushRef="#br0" timeOffset="112206.2691">7238 12621 244 0,'0'2'90'0,"3"1"-48"0,-3 2-42 16,0 1 16-16,-3 1-3 16,0 4 3-16,-3 0-9 15,0 4-4-15,0 7-2 16,0-4-1-16,3-2 2 0,0-3-1 15,0-2-1-15,3 2-2 16,0-5 1-16,3-3 3 0,3-2 3 16,3 0-4-1,0-3-3-15,3 0-2 0,0-3 3 16,0 3-9-16,0 0-3 16,2-3-18-16,-2 1-5 15,6-1-111 1,-3 0 38-1</inkml:trace>
  <inkml:trace contextRef="#ctx0" brushRef="#br0" timeOffset="112416.3766">7369 12644 196 0,'-12'0'74'0,"12"6"-40"0,0 2-27 15,0-3 18-15,0 11 0 16,0 5 2-16,0 3-8 15,0 2-4-15,0 3-8 16,6-2-3-16,0-1 0 0,0 1-2 16,-3-3-2-16,3-6-15 15,0-2-5-15,3-3-36 16,0-2-17-16,2-1-21 16</inkml:trace>
  <inkml:trace contextRef="#ctx0" brushRef="#br0" timeOffset="112746.4837">7518 12774 140 0,'-3'0'52'0,"3"0"-28"0,0 8-28 0,0 0 8 16,0 5 4-16,0 3 7 15,3 0 2-15,-3 8-1 16,9 0-8-16,0-3 1 0,2-3 4 15,1-2 4-15,3-5 2 16,3-6 3-16,0-2 1 16,3-14 5-16,0-2 3 15,-4-6-2-15,-2-2 0 16,-6 0-5-16,-9-5-3 0,-6-6 2 16,-6 3 2-1,-2 0-13-15,-7 7-5 0,-3 4-15 16,3 5-5-16,0 2-25 15,0 6-8-15,4 5-49 16,2 21-21-16,3 0 3 16</inkml:trace>
  <inkml:trace contextRef="#ctx0" brushRef="#br0" timeOffset="113412.9891">6785 13414 176 0,'-11'-2'68'0,"5"4"-36"0,-6 4-24 15,6-1 16-15,0 3-1 16,-3 2 1-16,0 9-7 15,-3 5 0-15,3 5-10 16,3 5 2-16,3-2 2 0,6-5-2 0,6-4 0 16,9-4 3-1,6-9 5-15,3-7 0 16,5-13 1-16,-2-6-3 0,-3-6 1 16,-6-4-3-16,-3 0 0 15,-7-1-1-15,-5 3 0 16,-9 3-4-16,-6-5-3 15,-5 4-2-15,-4 4-3 16,0 5-17-16,0 7-9 16,0 4-19-16,0 7-8 15,3 3-35-15,6 8-14 16,6 0 3 0</inkml:trace>
  <inkml:trace contextRef="#ctx0" brushRef="#br0" timeOffset="113648.0008">7056 13668 168 0,'6'8'63'0,"0"13"-34"0,-3-5-12 15,-3-5 20-15,0 0 1 16,-3-1 4-16,-3 1-17 15,0-3-6-15,-6 2-12 16,0-2-5-16,1-3 1 0,-1-2-24 16,-3-3-8-16,3-3-43 0,3 1-19 15,0-3 1 1</inkml:trace>
  <inkml:trace contextRef="#ctx0" brushRef="#br0" timeOffset="114096.7815">7306 13338 236 0,'-3'-8'88'0,"0"10"-48"0,-3-2-25 0,3 3 24 0,-5 0-10 15,-4 2 0-15,-3 3-14 16,0 0-4-16,0 2-7 16,3 1-5-16,3 0 0 0,3-1-4 15,6 1 1-15,6 2 0 16,9 0 2-16,3 3-1 16,0 0 1-16,-3 0 2 15,0 0 0-15,-4-3 2 16,-5 0 1-16,-3-2 1 15,-6-1 0-15,-3-2-5 16,-5-2 1-16,-4-1 0 16,0-3 2-16,0-2-3 15,3-2 0-15,3-3-4 16,3-6 1-16,3-2-3 0,6 0 0 16,6-3-7-16,6 0-2 15,3 0-13-15,9-3-7 16,-1 1-29-16,1 2-13 15,6 3-8 1</inkml:trace>
  <inkml:trace contextRef="#ctx0" brushRef="#br0" timeOffset="114351.9266">7515 13375 228 0,'-15'18'85'0,"9"-5"-46"0,0 6-32 0,6-6 18 16,0 6 4-16,3 5 5 0,3-1-5 15,6 4-3-15,3 2-14 16,2-13-3-16,4-3 1 0,3-8 5 16,0-5 5-16,3-8-4 15,-3-5 1-15,-4-5-6 16,-8-4-1-16,-6-1-4 16,-9-1-1-16,-6-5-10 15,-6 2-2-15,-2 1-23 16,-10 7-8-16,-3 6-40 15,0 8-17-15,-2 5-34 16</inkml:trace>
  <inkml:trace contextRef="#ctx0" brushRef="#br0" timeOffset="115026.6917">6669 14269 192 0,'-20'37'74'0,"8"-24"-40"0,6 16-35 0,6-13 12 15,6 3 1-15,3-1 5 16,2-2 2-16,4-3 1 16,6-2-11-16,6-6 8 0,0-7 5 15,0-9-2-15,-1-5 0 16,-2-5-7-16,-6 0-3 16,-6 0 1-16,-12-3 0 15,-6-3-3-15,-6 4 0 16,-9-1-1-16,-3 5 1 15,4 3-7-15,-4 6 0 16,3 2-14-16,0 3-7 0,6 2-25 16,3 8-8-1,9 3-39-15,9 0-52 16,6 0 42-16</inkml:trace>
  <inkml:trace contextRef="#ctx0" brushRef="#br0" timeOffset="115257.6062">7018 14335 228 0,'3'8'85'0,"3"5"-46"0,2 8-35 0,-5-7 21 16,0 2 4-16,-3-1 6 16,-6 7-9-16,-2 1-4 15,-4-1-12-15,-6-4-6 0,-3-2-3 16,-3-3-4-16,0-2 2 15,1-3-12-15,-1-3-7 16,0-2-20-16,3-11-8 16</inkml:trace>
  <inkml:trace contextRef="#ctx0" brushRef="#br0" timeOffset="115534.3898">7184 14184 252 0,'3'19'93'0,"3"-3"-50"15,0 13-37-15,-3-16 22 0,0 3-11 16,-3 0-2-16,0 0-6 15,0 2-4-15,0-2-2 16,0 0-7-16,3-3-2 0,0-2-28 16,0-3-13-16,-3-3-15 15,0 0-7-15,0-5-17 16</inkml:trace>
  <inkml:trace contextRef="#ctx0" brushRef="#br0" timeOffset="115636.9436">7303 14235 208 0,'9'-6'79'0,"6"6"-42"0,-3-5-30 0,0 5 20 15,0-3-5-15,0 1-1 16</inkml:trace>
  <inkml:trace contextRef="#ctx0" brushRef="#br0" timeOffset="115840.0698">7399 14224 424 0,'9'11'19'0,"-1"-1"-2"15,-5 3-5-15,-6 1-2 16,0 2-6-16,-2-1-1 0,-4 1 1 15,3-3 2-15,0 1-5 16,6-4-1-16,3-2 0 16,3 0 2-16,6-3-1 15,2-2 2-15,7-3 0 16,3-3 3-16,3-2-12 16,-3 0-5-16,-1-3-31 15,1 0-10-15,0-5-35 16,0-6-52-1,0 1 37-15</inkml:trace>
  <inkml:trace contextRef="#ctx0" brushRef="#br0" timeOffset="116078.4382">7658 14229 224 0,'-27'14'85'0,"21"1"-46"0,-3 9-37 0,6-13 19 16,3 2 0-16,0 3 4 15,6 0 0-15,3 2 0 16,6-2-14-16,6-3 2 0,5-5 3 15,7-5 1-15,0-8-1 16,3-3 3-16,-7-5 0 16,-5-1-2-16,-9-2 2 15,-6-5 1-15,-12 0 2 16,-9-3-10-16,-6 0-4 16,-6 3-21-16,-5 0-8 15,2 5-43-15,3 3-16 16,9 5-78-1</inkml:trace>
  <inkml:trace contextRef="#ctx0" brushRef="#br0" timeOffset="117073.7292">8045 12861 260 0,'-6'22'99'0,"3"-12"-54"0,-9 14-37 15,6-13 24-15,-3 2-14 16,-3 0 0-16,-3 0-8 16,0-2-4-16,0 2-3 15,3-2-33-15,0-1-15 0,6 1-83 16</inkml:trace>
  <inkml:trace contextRef="#ctx0" brushRef="#br0" timeOffset="117429.7928">8065 13531 264 0,'-6'18'101'0,"3"-2"-54"0,0 16-35 16,0-16 26-16,-2 2-13 15,-4 1-5-15,-3-3-9 16,0 2-3-16,0-5-4 16,0-2-34-16,3-3-14 0</inkml:trace>
  <inkml:trace contextRef="#ctx0" brushRef="#br0" timeOffset="117777.0601">8059 14409 304 0,'-14'27'112'0,"8"-11"-60"0,-6 15-54 16,6-15 20-16,-3 0-13 16,-3-3-1-16,0 1-44 15,0-7-20-15,6 1-65 16,0-8-26-16</inkml:trace>
  <inkml:trace contextRef="#ctx0" brushRef="#br0" timeOffset="118464.8295">8339 12536 204 0,'0'3'77'0,"6"2"-42"0,-6 5-19 0,0-2 22 16,0 3-11-16,-3 2-1 16,0 0-9-16,0 3-2 15,0 0-9-15,0 0-4 0,0-3-1 16,0-2 1-16,0 2 1 15,0-2-1-15,3-3-2 16,0 0 1-16,3 0-1 16,0-3 0-16,3 3 0 15,0 0-3-15,3-8 2 16,3 5 1-16,0-5 2 16,0-3-8-16,0 1-3 15,3-6-24-15,3-3-9 16,-1 1-38-16,1-1-51 15,-3 0 34-15</inkml:trace>
  <inkml:trace contextRef="#ctx0" brushRef="#br0" timeOffset="118664.5653">8488 12613 200 0,'-6'5'77'0,"-3"3"-42"0,6 8-26 15,3-6 19-15,0 14-1 16,0 3 3-16,3-1-12 0,0 1-5 15,0-1-8-15,3-2-4 0,0-6 2 16,0-2-11-16,3-3-4 16,0-5-23-16,3-2-10 15,0-4-45 1,0-2-35-16,2-5 49 16</inkml:trace>
  <inkml:trace contextRef="#ctx0" brushRef="#br0" timeOffset="118930.0062">8622 12658 176 0,'-6'-3'68'0,"3"6"-36"0,0-1-29 0,3 4 17 16,0 2-3-16,-3 7 1 15,3 9-3-15,0 0 1 0,3 0-9 16,3 0 2-16,3-6 4 0,3-5 2 16,0-2 3-16,3-6 3 15,3-7 4-15,2-6-7 16,-2-8 0-16,-3-5-9 15,-3-3-1-15,-6 0-4 16,-6-2-3-16,-9-1 2 16,0 1 2-16,-3 2-4 15,-3 5-1-15,0 3-16 16,1 6-4-16,2 2-28 16,0 8-9-16,6 5-67 15</inkml:trace>
  <inkml:trace contextRef="#ctx0" brushRef="#br0" timeOffset="119281.7178">8893 12811 232 0,'-3'8'88'0,"6"5"-48"0,-3 11-36 16,0-13 21-16,-3-1-5 15,-3 4 3 1,-3 1-9-16,0-1-3 0,-3-1-6 16,0-3-4-16,0-2 0 0,0 0-43 15,4-2-17-15,2-1-56 16</inkml:trace>
  <inkml:trace contextRef="#ctx0" brushRef="#br0" timeOffset="119608.4291">9042 12544 256 0,'-3'0'96'0,"3"8"-52"0,0 5-49 0,0-5 17 16,-3 3-5-16,0 2 1 15,-3 0 0-15,0 0 2 16,3 1-5-16,0-4-3 0,3 1-1 16,0-3-1-16,3 0 2 15,3-3-3-15,3-3 0 16,0 1 1-16,3-3 2 16,2-3-6-16,1 1 1 15,0-3-19-15,-3-1-6 16,0 1-16-16,0-3-5 0,-3 0-27 15,-3 0-29 1,0 3 38-16</inkml:trace>
  <inkml:trace contextRef="#ctx0" brushRef="#br0" timeOffset="119778.3746">9143 12594 164 0,'-3'0'63'0,"3"3"-34"0,0 5-12 16,0 0 20-16,0 5-4 15,0 3 1-15,3 13-13 16,0 0-3-16,-3 0-10 15,3-2-5-15,0-1 0 0,3-5-2 16,0-5 2-16,6 0-37 16,0-5-28-1,-1-6-15-15,7-5-14 16</inkml:trace>
  <inkml:trace contextRef="#ctx0" brushRef="#br0" timeOffset="120058.5727">9327 12618 192 0,'-6'5'74'0,"3"3"-40"0,1 8-29 0,2-5 17 15,0 7 1-15,-3 6 6 16,3 0-7-16,5-3-3 16,1 0-11-16,6-5 6 0,3-5 3 0,6-6 4 15,-3-5 2 1,0-11-4-16,0-10 1 15,-3-3-2-15,-4-2 0 0,-5-1-3 16,-6 1-1-16,-6 2-4 16,-2 3-1-16,-10 2-16 15,-3 4-6-15,-3 4-31 16,-3 6-11-16,3 5-51 16,4 10-23-16,-1 4 20 15</inkml:trace>
  <inkml:trace contextRef="#ctx0" brushRef="#br0" timeOffset="120632.0127">8333 13298 260 0,'-6'0'99'0,"6"0"-54"0,0 8-42 16,0-3 23-16,-3 6-6 16,0 2 0-16,0-2-8 15,-6 2-5-15,3 0-4 0,1-2-3 16,-1-1 1-16,3 1-1 16,0-1 0-16,3-2 0 15,3-2 2-15,3-1-3 0,2 0 0 16,1-2-4-16,3-1-1 15,0 1-22-15,0-3-8 16,0 0-24-16,0-3-10 16,0 1-28-1</inkml:trace>
  <inkml:trace contextRef="#ctx0" brushRef="#br0" timeOffset="120839.8634">8452 13314 208 0,'-15'5'79'0,"9"-2"-42"0,4 10-32 0,2-2 19 0,-3 2 0 16,0 5 5-16,0 6 0 16,0 3 2-16,0 2-17 15,3 0-8-15,0 3-2 0,3-1-3 16,0-2-1-16,0-5-8 16,3-5-3-16,8-6-51 15,1-5-7 1,0-13-4-16,0-9-21 15</inkml:trace>
  <inkml:trace contextRef="#ctx0" brushRef="#br0" timeOffset="121139.927">8554 13438 168 0,'-3'0'66'0,"0"3"-36"0,0 7-24 0,3-2 17 15,0 3-1-15,0 2 4 16,0 3-3-16,3 0-2 15,3 0-11-15,2 0 0 0,7 2 3 16,0-10 4-16,3-3 4 16,0-5 4-16,0-5 2 15,0-5-6-15,-3-6 0 16,-4-3-3-16,-2 1-2 16,-9-1-2-16,-3-2-1 15,-3-3-3-15,-5 3-1 16,-4 0-8-16,-3 5-2 15,3 3-14-15,0 2-2 0,3 3-27 16,0 6-10 0,6 2-31-16,6 18-79 15</inkml:trace>
  <inkml:trace contextRef="#ctx0" brushRef="#br0" timeOffset="121395.1582">8854 13589 212 0,'3'24'79'0,"3"-3"-42"0,-6 0-17 0,0-10 27 15,-3-1-3-15,-3 4 1 16,0-4-18-16,-3 1-8 15,0-1-12-15,-3-2-5 0,1-2 1 16,-4-1-18-16,0-3-4 16,3-4-40-16,-3-1-14 15,6-2-50 1</inkml:trace>
  <inkml:trace contextRef="#ctx0" brushRef="#br0" timeOffset="121740.2609">8982 13322 276 0,'0'2'104'0,"0"1"-56"0,0 5-54 16,0 3 17-16,0-1 6 15,-3 3 8-15,0 1-1 16,0-1-2-16,0 0-12 15,0 0-9-15,0 1-1 0,0-4 2 16,0 1 1-16,3-1-1 16,0-2-2-16,3-2 1 15,0-1-1-15,3-3 0 0,3-2 0 16,0 0 0 0,3-2 0-16,3-1-9 15,0 1-4-15,0-4-13 0,0 1-4 16,-1 0-15-1,-2-1-4-15,0-2-23 16,-3-2-50-16</inkml:trace>
  <inkml:trace contextRef="#ctx0" brushRef="#br0" timeOffset="121951.1762">9146 13330 212 0,'0'0'82'0,"3"2"-44"0,-3 4-31 0,3-1 18 16,-3 6 0-16,3 2 2 0,0 3 1 15,-3 2 0-15,0 3-15 16,0 3-8-16,0 0-1 0,0-3-3 16,0-2 2-16,3-3-4 15,0-3-2-15,0-3-36 16,6-2-14-16,-3-2-147 31,5-9 86-31</inkml:trace>
  <inkml:trace contextRef="#ctx0" brushRef="#br0" timeOffset="122233.2964">9327 13359 216 0,'-11'8'82'0,"8"8"-44"0,-3 7-36 0,3-9 17 15,0 4 5-15,0 3 7 16,0 3-5-16,3 0-3 15,6 0-13-15,3-3-2 0,5-5 2 16,4-11 3-16,6-5 2 16,0-5-2-16,3-6 2 15,-3-7-2-15,-4-1 0 16,-8 1 1-16,-6-1 2 16,-9-2-5-16,-6-3 1 15,-6 0-14-15,-5 3-5 16,-4 5-30-16,-3 3-12 15,-6 8-58-15,3 13-26 16,-2 0 19 0</inkml:trace>
  <inkml:trace contextRef="#ctx0" brushRef="#br0" timeOffset="122909.9512">8357 14097 308 0,'-3'3'115'0,"0"-1"-62"0,3 6-64 0,0-2 16 0,0 1 0 16,-3 4 4-16,0 5 7 16,-3-3 4-16,0 0-10 15,0 1-6-15,0-1-2 0,0-3-2 16,3 1 0-16,0-3 0 16,0 0 2-16,3-3-1 15,0 0-1 1,0-5-2-16,6 3-1 0,3-3-1 0,3 0 3 15,3 0-2-15,0 0 1 16,0 0-7-16,3-3-4 16,0 1-18-16,-3-1-5 15,2-2-23-15,-2 0-10 16,0 2-34 0</inkml:trace>
  <inkml:trace contextRef="#ctx0" brushRef="#br0" timeOffset="123108.6404">8452 14134 228 0,'-15'8'88'0,"15"-3"-48"0,-3 16-31 0,3-10 19 0,-3 5-3 16,1 2 2-16,-1 4-13 15,3-1-3 1,0 0-7-16,0-3-5 0,3 1 0 0,5-3-21 15,-2-3-8-15,6-5-29 16,0-3-13-16</inkml:trace>
  <inkml:trace contextRef="#ctx0" brushRef="#br0" timeOffset="123434.5268">8577 14195 200 0,'-15'3'77'0,"12"4"-42"0,0 4-41 0,3 2 14 16,0 3 13-16,0 0 8 16,0-3-3-16,6 1-3 15,3-1-13-15,6-3 0 0,3 1 3 16,0-6 2-16,12-5 0 16,-3-2-1-16,-1-6 1 15,-2-3-2-15,-3-2 0 16,-6-3-1-16,-6-3 2 15,-3-2-1-15,-9 0 0 16,-6 3-5-16,-6-1 0 16,-3 6-5-16,-3-3 0 0,-3 8-12 15,4 0-4 1,2 8-18-16,3 0-8 0,3 8-28 16,3 0-12-1,6 5-42-15</inkml:trace>
  <inkml:trace contextRef="#ctx0" brushRef="#br0" timeOffset="123646.6942">8881 14335 272 0,'-3'11'101'0,"3"2"-54"0,-3 5-46 15,0-7 21-15,-3 0-1 16,-3 2 4-16,-3 0-7 0,0-2-3 15,0-1-8-15,1-2-5 0,-4-3 1 16,0 1-22-16,-3-6-7 16,3-3-31-16,3 0-14 15,9-2-46 1</inkml:trace>
  <inkml:trace contextRef="#ctx0" brushRef="#br0" timeOffset="124008.9325">8958 14187 276 0,'0'8'104'0,"3"2"-56"0,0 4-52 15,-3-4 21-15,0 1-9 16,0-1 1-16,0 1-3 15,0 0-1-15,0-3-3 16,0 0-2-16,0-3 3 0,0 0-2 16,3-2-1-16,0-1 1 15,3-2 1-15,0 0-1 16,3 0-1-16,3 0-2 16,0 0-1-16,0 0-3 15,0-2 1-15,0-1-8 16,0 0-4-16,-1 1-7 0,-2-1 0 15,0 1-9 1,0-1-4-16,0 0-16 16,-3-5-48-1</inkml:trace>
  <inkml:trace contextRef="#ctx0" brushRef="#br0" timeOffset="124357.5836">9110 14174 228 0,'0'8'88'0,"3"0"-48"0,-3 13-36 15,3-8 21-15,-3 3-3 16,0 0 4-16,0 0-12 16,0-3-5-16,0 0-6 15,0 0-3-15,0-2 1 0,0-1-26 0,0-2-10 16,3 0-31-1,-3-2-13-15</inkml:trace>
  <inkml:trace contextRef="#ctx0" brushRef="#br0" timeOffset="124664.871">9268 14216 200 0,'-3'0'77'0,"0"8"-42"0,-3 3-32 0,6-3 15 16,-3 5 11-16,0 0 8 15,0 3-10-15,3 0-4 0,3 0-13 16,3-1-2-16,3-1 2 16,3-6-2-16,9-3 3 0,2-5-2 15,1-5 2-15,3-3-2 16,-3 0 0-16,-3-5-3 15,-6-6-1 1,-3 1 3-16,-10 2 3 0,-2-3-6 16,-5 3-1-16,-7 0-15 15,-6 0-6-15,0 3-37 16,0 0-18-16,-3 5-61 16</inkml:trace>
  <inkml:trace contextRef="#ctx0" brushRef="#br0" timeOffset="125506.9448">9488 12422 172 0,'0'-5'66'0,"3"2"-36"0,3 3-18 16,-3-2 21-16,3 2-4 16,3 2 1-16,3 6-4 15,3 11 1-15,3 2-15 16,5 5 4-16,1 14 4 0,-3 5-7 16,0 3-2-16,-6-6 0 15,-6 0 3-15,-9-5-4 16,-3 0 0-16,-9-10-6 15,0 2-3-15,-3-3-27 16,0-2-12-16,0-3-47 0,0 1-19 16,3-1-5-1</inkml:trace>
  <inkml:trace contextRef="#ctx0" brushRef="#br0" timeOffset="126027.4269">9572 13232 208 0,'2'2'79'0,"4"6"-42"0,6 11-30 0,-3-8 18 16,9 7 4-16,0 6 7 16,0 2-2-1,0 6 0-15,-3 5-19 0,-6 3-2 16,-7-1 0-16,-4 1-5 0,-4-3-2 15,-9-2-1-15,0-6-1 16,-3-5-24-16,0-3-12 16,0-3-54-16,0-2-22 15,3-5-6 1</inkml:trace>
  <inkml:trace contextRef="#ctx0" brushRef="#br0" timeOffset="126442.0554">9676 14031 200 0,'-3'3'74'0,"6"2"-40"0,0 11-27 0,0 0 20 15,3 5 6-15,0 5 4 16,-1 6 0-16,1-3 0 16,0 0-20-16,-6 0-4 0,-6 0-1 15,0 0-7-15,-11-2-3 16,-4-3-4-16,-3-3 1 16,0-5-48-16,0-3-19 15,4-5-65-15</inkml:trace>
  <inkml:trace contextRef="#ctx0" brushRef="#br0" timeOffset="127149.5573">9759 11978 264 0,'-6'0'101'0,"3"2"-54"0,6-2-39 0,-3 0 21 15,0 0-20-15,0 0-4 16,0 0-17-16,0 0-6 16,3 3-54-16,0 2-23 15,0 3-4-15,0 0 2 16</inkml:trace>
  <inkml:trace contextRef="#ctx0" brushRef="#br0" timeOffset="127414.8058">9780 12134 256 0,'6'21'96'0,"0"-3"-52"0,-3 6-36 16,0-13 24-16,-3-1-3 15,-3 4 3-15,0-1-13 16,-3 3-4-16,-6 0-9 16,-3-3 0-16,0 0 1 0,0 0-30 15,-3-2-14-15,4 0-52 16,2-1-21-16,9-2 1 16</inkml:trace>
  <inkml:trace contextRef="#ctx0" brushRef="#br0" timeOffset="127881.239">9884 12581 304 0,'-12'-5'112'0,"12"5"-60"0,-3 0-61 0,3 0 20 15,0 0-21-15,0 0-3 16,0 0-38-16,0 0-17 16,3 5-39-16,3 3-18 15</inkml:trace>
  <inkml:trace contextRef="#ctx0" brushRef="#br0" timeOffset="128195.9065">9845 12853 264 0,'-6'0'101'0,"12"6"-54"0,0 2-48 15,-3 0 20-15,3 5 4 16,-3 5 8-16,0 1-1 16,0-1 0-16,-3 6-17 15,-3 0-1-15,-3 0-1 0,-6 0-6 16,-3-3-3-16,-2-3-26 16,-1 4-11-16,0-1-59 15,3 3-27-15,0-6 3 16</inkml:trace>
  <inkml:trace contextRef="#ctx0" brushRef="#br0" timeOffset="128858.6753">9893 13428 248 0,'-3'0'93'0,"3"2"-50"0,0-2-41 0,0 0 19 16,0 0 0-16,0 0 2 0,0 0-10 16,0 0-5-16,0 0-5 15,0 3-5-15,0-3 1 0,0 0-6 16,0 0-3-16,0 0-25 15,3 5-12-15,0 0-69 16</inkml:trace>
  <inkml:trace contextRef="#ctx0" brushRef="#br0" timeOffset="129139.4412">9845 13676 172 0,'0'0'66'0,"0"8"-36"0,9 3-15 0,-6-6 18 16,0 6 6-16,3-1 3 15,-3 4-7-15,-3 4-2 16,0-2-18-16,-6 0 0 0,0 0-1 15,-6-3-7-15,-3 0-2 16,-2-2-19-16,-4-3-7 16,0 0-43-16,6-3-19 15,3 3-31-15</inkml:trace>
  <inkml:trace contextRef="#ctx0" brushRef="#br0" timeOffset="129681.8745">9899 14137 264 0,'-6'5'99'0,"6"-10"-54"0,-3 10-28 0,3-5 27 0,0 0-12 16,0 3-3-16,0-3-20 15,0 0-5-15,0 0-3 16,0 5-26-16,0-5-8 0,0 0-71 16,9 5-70-1,0-2 54-15</inkml:trace>
  <inkml:trace contextRef="#ctx0" brushRef="#br0" timeOffset="130026.6232">9884 14388 220 0,'0'3'82'0,"3"-3"-44"16,-3 5-20-16,0 0 25 0,0 3 2 15,0 3 3-15,0 2-7 16,0 6-2-16,-3 7-22 16,-6 0 3-16,0 1 3 0,-6-3-10 15,-6-3-2-15,-5-3-49 16,-10 1-19-16</inkml:trace>
  <inkml:trace contextRef="#ctx0" brushRef="#br0" timeOffset="137053.9163">7348 14788 108 0,'3'-6'41'0,"0"4"-22"0,-3-1 2 0,0 3 17 16,0 0-5-16,0 0 5 16,-6 11-17-1,0 4-12-15,-3 9-1 0,-3 0-2 16,-3 10 4-16,0-2 1 16,4-3-5-16,-1-5-2 15,3 0-2-15,3-8 1 0,3-3-4 16,0-5 0-16,3-3 3 15,6-5 3-15,3-10-2 16,0-11-2-16,3-1-3 16,2 1 1-16,-2-3 1 15,0 1 0-15,3-1-3 16,0 3 0-16,-3 2 2 16,-3 6 2-16,0 2 0 15,0 3 2-15,0 6 0 16,0 4 3-16,2 9 6 15,-2 5 2-15,0 5-3 16,3 3-1-16,-3 2-9 16,3 1 0-16,0-4 1 15,0-1 1-15,3-6-8 0,0-3-4 16,-3-3-46-16,2-2-21 16,-8 0-27-1</inkml:trace>
  <inkml:trace contextRef="#ctx0" brushRef="#br0" timeOffset="137414.878">7357 15015 124 0,'0'-10'46'0,"12"10"-24"0,-3-16-6 16,-9 16 16-16,3 2-2 16,3 4 0-16,0 7-2 15,-3 8 0-15,3 11-15 16,-3-1 8-16,-3 14 2 0,0 8-3 15,0 3-1-15,0 0-9 16,0-4-2-16,3-1-6 0,0-12-2 16,-1 1 0-16,1-6 2 15,0-10-39 1,3 3-14-16,0-6-70 16</inkml:trace>
  <inkml:trace contextRef="#ctx0" brushRef="#br0" timeOffset="143991.1668">5895 15727 192 0,'0'13'74'0,"3"6"-40"0,0 2-27 0,0-3 20 15,0 9-12-15,0-1-3 16,0 1-7-16,0-4-2 15,0-1-1-15,0-4-4 0,0-2 1 16,0-5-59 0</inkml:trace>
  <inkml:trace contextRef="#ctx0" brushRef="#br0" timeOffset="144203.1795">5803 15944 260 0,'-9'0'96'0,"12"0"-52"0,3-3-56 15,0 3 15-15,3 0-5 16,3 0 1-16,3 0 1 16,3 0 2-16,0 0-1 15,5 0-18-15,7-5-9 0,0 5-77 16</inkml:trace>
  <inkml:trace contextRef="#ctx0" brushRef="#br0" timeOffset="144541.0802">6107 15753 200 0,'-3'8'74'0,"0"-2"-40"0,3 4-38 0,0-5 13 15,-3 3-1-15,0 6 5 16,0 4-1-16,3-2 3 16,0-3-8-16,0 0-4 0,0-2 0 15,0-3-2-15,3-3-1 16,3 1 3-16,0-4 0 15,0-2-1-15,3 0 1 16,0 0-2-16,5 0-1 0,-2-8-6 16,3 11-1-16,0-8-21 15,0 7-7-15,-3-7-20 16,3 0-47 0,-3-1 15-16</inkml:trace>
  <inkml:trace contextRef="#ctx0" brushRef="#br0" timeOffset="144804.5801">6232 15748 172 0,'-3'5'66'0,"3"1"-36"0,-3 7-13 0,3-5 22 16,0 18-2-16,0 1 0 15,0 2-16-15,0 0-5 16,3 3-10-16,0-1-4 16,3 4-1-16,0-11-1 0,0-3 2 15,0-8-30-15,3 3-13 16,-1-8-125 0,4-21 48-1</inkml:trace>
  <inkml:trace contextRef="#ctx0" brushRef="#br0" timeOffset="145084.0665">6357 15782 192 0,'-15'8'71'0,"12"6"-38"0,-3 33-25 16,3-31 16-16,0 5 3 15,3 0 6-15,3 6-5 16,3-1-2-16,6 3-14 15,9-7-3-15,6-14-2 0,2-8 3 16,1-6 1-16,0-7-1 16,-6-6 1-16,-7-10-2 15,-5-2 2-15,-6 7 3 16,-9 0 1-16,-9 0-11 16,-14 3-4-16,-1 3-11 15,-3 4-4-15,3 6-45 0,4 3-20 16,2 2-52-1</inkml:trace>
  <inkml:trace contextRef="#ctx0" brushRef="#br0" timeOffset="145719.9975">5881 15806 180 0,'-3'0'68'16,"6"0"-36"-16,-3 6-22 0,3 4 20 0,0 6-7 15,-1 2-1-15,1 4-6 16,0-1-2-16,3 0-8 16,-3 0-4-16,0 3-1 0,0 5 1 15,0-5 1-15,0-8-28 16,-3 5-12-16,0-8-68 15</inkml:trace>
  <inkml:trace contextRef="#ctx0" brushRef="#br0" timeOffset="146929.753">6818 15981 156 0,'3'5'60'0,"0"-2"-32"0,3 5-20 0,0-3 16 16,0-2-1-16,6-1 1 15,3 6-5-15,0-5-1 16,0-3-10-16,-1 0-1 0,1-3 0 15,0-5-3-15,-3 6-3 16,-3-6-3-16,0 0 1 0,-3 0 1 16,-6-3 0-16,-3 3 2 15,-6 3 1-15,-6-3-1 16,-3 8-2-16,0 0 5 16,-2 5 4-16,2 1-12 15,0 2-2-15,3 2 4 16,3-2 5-16,6 5 0 15,3 6 1-15,3-3-3 16,6-3 1-16,3 0-2 16,6-2 2-16,6-1-2 15,0-2-1-15,2-2-15 16,-2-1-5-16,0-5-28 16,-3-5-11-16,3-6-33 15</inkml:trace>
  <inkml:trace contextRef="#ctx0" brushRef="#br0" timeOffset="147262.9567">7038 15944 204 0,'-14'2'77'0,"8"1"-42"0,-3 10-34 0,6-5 14 16,-6 3-2-16,6-1 5 15,0 6-8-15,3-2-3 16,3 4-4-16,3-5-3 0,6-2 1 15,-3-3-1-15,2-3 0 16,4-5 0-16,0-3 0 16,-3-4-5-16,3-4 1 15,-3 0 0-15,-3 1 2 0,-6 4 1 16,-3-1 3-16,0 1 3 16,0-2 2-16,0 8 5 15,0 0 3-15,0 0-8 16,0 0-2-16,6 6-5 15,0 2-3-15,0 10 2 16,3-5 0-16,0-2-15 16,2-3-6-16,4-3-29 15,0-8-10-15</inkml:trace>
  <inkml:trace contextRef="#ctx0" brushRef="#br0" timeOffset="147473.4609">7220 15936 172 0,'-21'5'66'0,"15"-2"-36"0,-6 2-26 0,9 0 13 15,0 1-4-15,0 2 2 16,3 2-10-16,0-2-3 16,3 0-2-16,6 5 2 0,3-2 1 15,6-3-1-15,0 0 1 16,6-3-9-16,3-5-3 15,-4-5-15-15,-2 2-7 16</inkml:trace>
  <inkml:trace contextRef="#ctx0" brushRef="#br0" timeOffset="147846.8624">7297 15761 160 0,'-3'-2'63'0,"3"4"-34"0,0 9-25 0,3-3 13 0,0 8 3 16,0 10 2-16,3 1 6 15,3-1 5-15,-3 3-18 16,0 3-2-16,0-3 1 0,3-3-8 16,0-4-3-16,-3-7-2 15,0-1 1-15,0-9-1 16,0 0 2-16,0-10-2 15,0 2-1-15,3-7-6 16,0 2-1-16,-1-5 1 16,1 2 1-16,0 3 0 0,3 3 1 15,0 7 7-15,0 4 5 16,0 4 5-16,6 11 2 16,-3-5-6-16,0 0-1 15,-1 0-4-15,-2-3-3 16,0-2-42-16,-3-6-20 15</inkml:trace>
  <inkml:trace contextRef="#ctx0" brushRef="#br0" timeOffset="148271.2041">7765 15692 212 0,'0'-2'79'0,"0"4"-42"0,0-2-43 16,3 11 42-16,0 5-2 15,0 5-1-15,0 16-2 16,0 3-18-16,-3-6-3 0,3 11-3 15,0-5-3-15,5-6-3 16,-2-2 0-16,-3-6-1 16,6-7-31-16,-9 2-14 15,9-8-81 1</inkml:trace>
  <inkml:trace contextRef="#ctx0" brushRef="#br0" timeOffset="148492.2445">7699 15936 280 0,'-6'0'107'0,"12"0"-58"0,-3 0-51 16,3 0 22-16,0 0-5 16,3-3 0-16,3 1-7 15,3 2-5-15,6 0-2 16,2 2-6-16,-2 1 1 0,3-3-40 15,-3 0-16-15,0 0-51 16,-3-3-30-16,0 3 63 16</inkml:trace>
  <inkml:trace contextRef="#ctx0" brushRef="#br0" timeOffset="148628.9415">7970 15949 240 0,'-6'11'90'0,"9"-3"-48"0,-3 7-47 0,3-7 15 16,-3 0-8-16,0 6 1 15,0-1-2-15,0 0-1 16,0 0 1-16,0-7-50 0,0 4-21 16,0-7-23-1</inkml:trace>
  <inkml:trace contextRef="#ctx0" brushRef="#br0" timeOffset="148774.5198">7955 15846 248 0,'-9'-3'93'0,"15"6"-50"0,-6-14-55 0,3 14 13 0,0-3-9 16,0 5 0-16</inkml:trace>
  <inkml:trace contextRef="#ctx0" brushRef="#br0" timeOffset="149285.0851">8053 15933 192 0,'-3'11'71'0,"3"-1"-38"0,0 4-25 0,0-9 16 15,0 5 1-15,0-2 2 16,0 6-6-16,0-4-2 16,0 1-11-16,0-3-5 0,0-3 0 15,3 0 0-15,-3-5 1 16,0 0 0-16,6-10-2 15,0 4-2 1,0-7-2-16,0 0 1 16,0 0-4-16,3-6 1 15,0 9 2-15,0-1 1 16,0 6-2-16,0 2 2 16,0 3 5-16,0 5 5 0,0 3 4 15,-3 0 2-15,-3 0-6 16,0 3-1-1,-3-3-4-15,0 0-1 0,0-3 1 16,0-5 0-16,0 0-5 16,3 0 1-16,2-5-2 15,1-1 0-15,3 1-3 16,0-3-1-16,0-2 3 16,3 2 1-16,0 2-1 15,0 1 2-15,0 10 3 16,0 1 3-16,-3 2 2 15,0 5 1-15,-3-3-4 16,0 4-1-16,-1-1-3 16,1-3-1-16,0-4-28 15,0 4-13-15,0-7-25 16,0-3-8-16,6-5-24 16</inkml:trace>
  <inkml:trace contextRef="#ctx0" brushRef="#br0" timeOffset="149635.0207">8429 15949 220 0,'2'8'85'0,"1"-5"-46"0,12-3-43 0,-9 2 13 15,3 1 1-15,0 0 4 0,3-3 1 16,0 0 4-16,0 0-11 16,0-3-2-16,0-2-2 0,0-1 0 15,-3 1 2-15,-4 0-3 16,-2-3-2-16,-6 3 2 15,-2-3 0-15,-4 5-6 16,-6-2 0-16,-3-1-1 16,0 6-1-16,-3 6 8 15,6-1 5-15,3 3-2 16,3 0-1-16,3 5 6 16,6 0 3-16,3 3-1 15,6 0 0-15,3-3-3 16,3-2 1-16,3-3-6 15,0 0-3-15,3 0-15 16,3-11-4-16,-4-2-53 16,4-3-21-16,9-3-27 15</inkml:trace>
  <inkml:trace contextRef="#ctx0" brushRef="#br0" timeOffset="151718.1137">5907 16439 132 0,'3'0'52'0,"0"0"-28"0,-3 5-4 0,0-5 21 0,3 5 0 16,0 6 2-16</inkml:trace>
  <inkml:trace contextRef="#ctx0" brushRef="#br0" timeOffset="151841.0634">5925 16484 390 0,'3'18'17'0,"0"-2"-8"0,0 0-13 16,0-3-5-16,0-2 11 16,0-1 5-16,0-2-29 15,-3-3-12-15,0-5-49 16,6 0-46-1,-9 0 45-15</inkml:trace>
  <inkml:trace contextRef="#ctx0" brushRef="#br0" timeOffset="152037.6706">5928 16372 228 0,'-3'-5'85'0,"3"5"-46"0,0 5-41 0,0-5 14 16,0 0-11-16,3 6 0 16,0-1-8-16,0 3 0 15,0 0-57-15,0-3-59 16,12 3 30 0</inkml:trace>
  <inkml:trace contextRef="#ctx0" brushRef="#br0" timeOffset="152394.8763">6026 16536 184 0,'-6'6'68'0,"6"2"-36"0,0 2-37 0,3-7 10 0,0 8 3 16,0-4 5-16,-3-1 0 16,3-1 2-16,-3-5-8 15,0 3 0-15,0-3 3 0,0 0-4 16,3-3 2-16,0-2-5 15,0-1-2-15,-3-1 0 16,3-4-1-16,0 3-3 16,3-5 2-16,0 0 1 15,0-1 0-15,3 4 0 16,0 2 2-16,3 5 3 16,0 3 2-16,0 3 3 15,3 7 4-15,2 1-2 16,-2 0 1-16,-3-4-5 0,0 7-3 15,0-1-2 1,-3 3 0-16,3-6-18 0,-3-4-6 16,0 2-48-16,0-6-17 15,3-2-9 1</inkml:trace>
  <inkml:trace contextRef="#ctx0" brushRef="#br0" timeOffset="152743.6866">6500 16346 220 0,'-6'-5'82'0,"3"5"-44"0,3 8-36 16,0-8 17-16,0 5 3 15,0 5 4-15,3 6-6 16,0 0-1-16,-3 5-11 16,3 6-5-16,0-6 0 0,0-2-4 15,0 4 0-15,0-7-12 16,0 3-5-16,-3-3-39 15,0-6-17-15,0 1-28 16</inkml:trace>
  <inkml:trace contextRef="#ctx0" brushRef="#br0" timeOffset="152937.3973">6393 16460 244 0,'3'0'93'0,"2"0"-50"0,4-3-39 0,0 6 19 0,6-1-11 16,3-2-2-16,0 0-5 15,3 0-4-15,0 0 0 16,-1-2-23-16,-2-1-10 0,0-2-39 16,3 2-59-1,3-2 27-15</inkml:trace>
  <inkml:trace contextRef="#ctx0" brushRef="#br0" timeOffset="153325.2267">6660 16338 184 0,'-3'0'71'0,"3"3"-38"0,0 5-34 16,0-3 15-16,0 8 7 15,3 0 7-15,-3 3-3 0,0 0-1 16,0 11-13-16,0-4-7 15,0-4 0-15,0-3-3 0,0-3-1 16,0 0 3 0,0-2 0-16,0-3-1 0,0-3 1 15,0-2-4-15,0-3 0 16,6-3-4-16,0-8 1 16,0-2-3-16,3 0 2 15,0 0 5-15,0 5 4 16,3 0-3-16,0 3-1 15,0 2 6-15,0 3 4 16,0 8 3-16,0 2 5 16,-1 1-8-16,-2-3-3 15,0 5-7-15,0-2-2 16,-3-1 3-16,0 1 1 16,-3-3-36-16,0 0-16 0,0-3-41 15,3-2-49 1,3-3 46-16</inkml:trace>
  <inkml:trace contextRef="#ctx0" brushRef="#br0" timeOffset="153474.3299">6937 16494 244 0,'0'11'93'0,"3"-1"-50"0,0 4-46 15,-3-9 16-15,3 3-9 16,0 0-1-16,0 0-6 15,0-3-2-15</inkml:trace>
  <inkml:trace contextRef="#ctx0" brushRef="#br0" timeOffset="153654.5846">6916 16375 248 0,'-17'-3'93'0,"17"3"-50"0,11 0-66 0,-5 6 10 16,0-6-15-16,3 2 0 0,0 1-40 15,3 0-16-15,6 2 24 16,0-5 12-16</inkml:trace>
  <inkml:trace contextRef="#ctx0" brushRef="#br0" timeOffset="153898.407">7128 16396 268 0,'-15'8'101'0,"12"-3"-54"0,-12 9-39 16,12-6 24-16,-3 0-9 15,3 5 1-15,0-3-13 16,0 1-4 0,12 0-3-16,3 2 2 0,0-3-1 15,0-2 0-15,0 0-1 16,-3 0 2-16,-3-3-1 15,-3 9 0-15,-3-4-10 0,-6 1-2 16,-9-1-60-16,0 4-25 16,-6-4-40-1</inkml:trace>
  <inkml:trace contextRef="#ctx0" brushRef="#br0" timeOffset="472744.1571">7732 16407 128 0,'-3'-8'49'0,"3"8"-26"0,-6 0-14 0,3 0 16 16,-3 5-1-16,-6 0 1 15,-3 3-10-15,0 11-4 16,-2 2-6-16,-1 0 1 0,0-2 3 15,3 7-1-15,0-5 1 16,3-2-10-16,9-1-4 16,6 1 3-16,3-6 2 15,0-5 3-15,3-8 3 16,3 0-1-16,3-5 0 16,3-3-6-16,0-5 1 15,-4-1-2-15,-2 1 0 16,-3-5 2-16,-3-1 2 0,-3 3 1 15,-3-2 1 1,0 5-2-16,-3 5 1 16,0 0 9-16,0 2 7 15,0 6-12-15,0 8-6 0,3 0-1 16,3 3-1-16,3-3-2 16,0 5 2-16,3 0 1 15,3 0 0-15,0 1-3 16,3-4 2-16,3 1-26 15,-3-3-9-15,2-6-44 16,-2 6-40 0,0-5 43-16</inkml:trace>
  <inkml:trace contextRef="#ctx0" brushRef="#br0" timeOffset="473104.6482">7875 16457 124 0,'-3'0'49'0,"0"3"-26"0,3 7-16 0,0-2 15 15,3 3 4-15,3-3 5 16,-3 5-11-16,0-2-4 16,0-1-9-16,0 1-5 0,3-3 1 15,-3 0-2-15,0-3 2 0,0 3 0 16,-3-8 3-16,0 0 6 15,0 0 2-15,3-3-5 16,-3-2-3-16,0-3 1 16,0 0 0-16,3-5 5 15,3 2 3-15,2-2-6 16,1 0-1-16,0 0-6 16,0 5-2-16,6 0-2 15,-3 2 0-15,3 1 0 16,0 0-2-16,0 5-33 15,0-3-12-15,-1 3-22 16</inkml:trace>
  <inkml:trace contextRef="#ctx0" brushRef="#br0" timeOffset="473630.5469">8181 16436 176 0,'-6'-5'66'0,"4"-1"-36"0,-4 6-22 0,3 6 18 16,0-1-4-16,-3-2-1 15,-3 2-9-15,0 8-3 16,-3 3-5-16,3 0-3 0,0 2 0 16,0-2-1-16,3 5 2 15,3-2-1-15,6-3 2 0,3-3-2 16,3-2-1-1,3-6 1-15,0-5 1 0,0-3-6 16,0-2 1 0,0-3-4-16,-4-3 0 15,1 6 1-15,-3-3 2 0,-3-2 2 16,-3-1 1-16,0 0 1 16,0-2 0-16,0 0 2 15,0 13 3-15,0-3-4 16,3 6-3-1,3 8 1-15,0-1 2 16,3 6 4-16,3 0 2 16,-3 10 3-16,0-2 1 15,-3-3 1-15,-3 6 2 16,-3-1 4-16,-3-2-4 16,-3-3 2-16,-3-2-9 0,-6-6-2 15,0 0-5-15,-3 0-1 16,1-5-8-16,-1-2-2 15,3-6-14 1,0 0-4-16,3 0-20 0,3-14-9 16,3-1-38-1</inkml:trace>
  <inkml:trace contextRef="#ctx0" brushRef="#br0" timeOffset="474064.4345">8312 16468 192 0,'-6'-3'74'15,"3"6"-40"-15,3-3-33 0,0 5 16 0,0 0-5 16,0 1 3-16,0 7 1 16,0-3-1-16,0 6-7 15,3-3-7-15,3 9-2 0,0-6 1 16,3-1 0-16,0-1 0 15,3-4 2-15,-3-5 1 16,3-5 1-16,-3-2-2 16,0-6-2-16,0 3-2 15,0-6-1-15,-3-2 2 16,-3-3 0-16,0 3 3 16,-3-3 3-16,0 3-2 15,0 2 0-15,0 6 1 0,0-3 2 16,0 8-8-1,0 0 0-15,0 8 2 0,3-3 2 16,0 8-3 0,5 0-1-16,1 1 1 0,3 4 0 15,-3-5 1 1,0 1 0-16,0-4-27 0,3-2-11 16,-3-3-41-1,0-2-41-15,3-3 39 16</inkml:trace>
  <inkml:trace contextRef="#ctx0" brushRef="#br0" timeOffset="474604.1112">8533 16502 160 0,'-6'-5'63'0,"6"10"-34"0,0-5-32 16,0 5 13-16,0-2 8 15,3 8 8-15,-3-3 0 16,3-1-1-16,-3 7-13 15,3-1-8-15,0 0 0 0,0 0-3 16,-3-2-1-16,3-3 1 16,-3-3 1-16,3 0 1 15,-3-5 1-15,3 0 0 16,0-5 2-16,-1-3-5 0,1-2-1 16,0-4-2-1,0 7 0-15,3-7 0 0,3 4 0 16,-3-4 4-16,0 9 3 15,0 3-4-15,0 2-1 16,3 0 6-16,0 5 6 16,-3-3-2-16,0 9 2 15,0-3-5-15,-3 0 1 16,0-3-5-16,3 1-2 16,-3-4 0-16,3-4-1 15,3-1 2 1,0-5-1-16,2 3 2 15,4-3-2-15,-3 0-1 16,0 0-2-16,0 3 1 0,0-1 1 16,0 12 0-16,-3-1 6 15,0 5 4-15,-3 4-3 16,0-1-2-16,-3-3-2 16,0 4 0-16,0-1-4 15,0 0 0-15,0-5-26 16,2-3-11-16,-2 3-28 15,-3-8-10-15,6-2-22 16</inkml:trace>
  <inkml:trace contextRef="#ctx0" brushRef="#br0" timeOffset="474978.9748">8875 16523 188 0,'0'0'71'0,"3"8"-38"0,3-5-30 0,-3-1 17 15,6-2 1-15,3 6 2 16,0-4-1-16,0-2 1 16,-1 0-13-16,4 0-3 0,0-2-1 15,0-4-5-15,0 6-1 16,-3-7 2-16,-3-7 1 16,-3 4 1-16,-3-4 0 15,-6 4-2-15,-3-1-2 16,-3 3-2-16,-3 3-1 15,-3 5 2-15,-3 3 0 16,0 5-2-16,1 2 2 16,2 3 3-16,3 1 3 0,3-1-2 15,3 3 0-15,3 0 1 16,9-3 0 0,3 5-2-16,3-4-2 0,3-4-2 15,2-7-1-15,4-3-25 16,3 0-11-16,0-5-31 15,-3-3-11-15,-3 2-3 16</inkml:trace>
  <inkml:trace contextRef="#ctx0" brushRef="#br0" timeOffset="475340.5809">9116 16462 208 0,'-6'3'77'0,"6"-3"-42"0,0 16-37 15,0-13 14-15,0 10 5 0,3-3 4 16,0 4-3-16,0-4 2 15,0 1-11-15,0-3-3 0,0 5-2 16,0-5 0-16,-3-3 0 16,0-2 0-16,0-3 0 15,0 0 2-15,3-3 3 16,0-5-4-16,0 0-1 16,0-5-4-16,6 0-3 15,0 2 2-15,3-2 0 16,0 8 5-16,-1 2 2 15,4 6-5-15,-3 2 0 16,0 3 3-16,0 3 5 0,-3 2-5 16,0 0-2-16,0 3-1 15,-3-6-1-15,0 4-3 16,0-4 2 0,0-7-30-16,0 2-12 0,0-10-7 15,0 2 0-15,-1-7-36 16,7-4-28-1,0-7 47-15</inkml:trace>
  <inkml:trace contextRef="#ctx0" brushRef="#br0" timeOffset="475549.6903">9446 16182 240 0,'0'-3'90'0,"0"6"-48"0,0 5-42 15,0 0 18-15,3 8 3 16,-3 13 5-16,0 3-6 0,0 5 1 15,0 5-12-15,0 3-5 0,0 0-1 16,0-5-2-16,0-1-1 16,0-4 1-16,3-6 1 15,0-8-34-15,0 0-13 16,-3-10-49 0,3-3-52-16,-3-8 41 15</inkml:trace>
  <inkml:trace contextRef="#ctx0" brushRef="#br0" timeOffset="475763.6197">9307 16447 264 0,'-6'-8'99'0,"6"13"-54"16,9-2-39-16,-3-6 22 0,8-2-2 16,4 5 4-16,12-3-3 15,6-8 1-15,2 11-16 16,4-2-7-16,3-1-1 0,-1-5-23 15,1 5-7-15,3-2-126 16</inkml:trace>
  <inkml:trace contextRef="#ctx0" brushRef="#br0" timeOffset="488161.9783">11866 12830 124 0,'6'-6'46'0,"-3"6"-24"0,0 3-10 0,-3-3 16 0,0 3 6 15,-3 2 6-15,-6 3-10 16,-5 2-6-16,-10 1-13 15,-3 5-3-15,-3 2 2 0,-6-2-6 16,1 3 0-16,2-3-2 16,3 0-2-16,6-3 1 15,4 0-1-15,5 0 0 16,3 1 2-16,6-1-1 16,6 3 2-16,6 2 0 15,6 1 1-15,9 2 0 16,-1 3 0-16,1-1-5 15,0 1 1-15,0-3 2 16,0 1 1-16,0-1-4 16,-7-5-1-16,1-3-21 15,0-3-8-15,0 1-46 16,-3-6-53-16,0-2 38 16</inkml:trace>
  <inkml:trace contextRef="#ctx0" brushRef="#br0" timeOffset="488673.2542">11849 13031 136 0,'-3'-3'52'0,"3"3"-28"0,0 0-11 16,0 0 19-16,6 0-14 15,5 0-2-15,10 0 3 0,12-3 5 16,15 1-13-16,14-6 10 0,16 3 5 16,11-1-3-16,15 1-1 15,12 0-10-15,9-1-3 16,3 1-3-16,0 2 1 16,-3-2 2-16,-9 0 5 15,-3 0-6-15,-6-3 0 16,-5-3-4-16,-19 3-3 15,-12 3 0-15,-14 0 1 16,-12-1-3-16,-13 4 0 16,-11-4-19-16,-9 1-9 15,-6 2-21-15,-9 1-6 16,-6 2-19-16,-6 0-47 16,-6 8 29-1</inkml:trace>
  <inkml:trace contextRef="#ctx0" brushRef="#br0" timeOffset="489439.6464">11980 13234 112 0,'-9'0'44'0,"3"0"-24"0,0-2-13 0,3 4 15 16,0-2-11-16,-6 0-1 0,3 3-2 15,-3 0 2-15,0-1-5 16,3-2 4-16,0 0 1 16,0 0-1-16,0 0 2 0,3 0 3 15,0 0 1-15,0 0-4 16,0 0-1-16,0 0-2 16,3 0 0-16,0 0-2 15,0 0-1-15,0 0-1 16,3 0 0-16,9-2 4 15,3-1 3-15,9 0 2 16,6-2 5-16,14-5 1 16,16-1 1-16,8 0-7 0,13 3 0 15,14 1 1-15,15-4 1 16,6 6-2-16,0-3 2 16,9 2-4-16,-3 1-1 15,-9 3-9-15,0-4-2 16,-5 1-3-16,-7 0 3 15,-18-1 2-15,-14 4 2 16,-13-1 1-16,-14 0 0 16,-9 1-5-16,-7-1 1 15,-8 0-18-15,-6 1-5 16,-6-1-29-16,-3 1-9 0,-3-1-32 31,-3 0-51-31,-3-2 40 16</inkml:trace>
  <inkml:trace contextRef="#ctx0" brushRef="#br0" timeOffset="490112.9666">13649 12726 160 0,'-3'0'60'0,"3"-13"-32"0,0 8-15 0,0 10 19 0,0-5-9 15,0 0-1 1,6 6-11-16,0 4-6 16,3 3-1-16,3 1-1 0,6 4 1 15,3-2 2-15,6 2-3 16,2 1-2-16,4 0 0 16,3-1 1-16,-3 3-3 15,-1-2 0-15,1-1 1 16,-3-2 2-16,-3 0-3 15,-7 0 0-15,-5-3 3 16,-6 3 1-16,-9 0 12 16,-12 2 5-16,-8 1-2 15,-7 2 2-15,-3 0-9 0,0 0-2 16,0 3-3 0,1-3 1-16,2 1-9 0,3-4 0 15,6 1 2-15,3-4 2 16,0-1-14-16,4-4-4 15,5 1-96 1,9-3-9 0</inkml:trace>
  <inkml:trace contextRef="#ctx0" brushRef="#br0" timeOffset="492425.6989">11527 12192 136 0,'0'0'52'0,"-3"0"-28"0,3 0-6 0,0 0 20 15,0 0-8-15,0 0 0 16,0 0-11-16,0 0-4 15,0 0-8-15,3 3-3 0,0 2 2 16,3 0 1-16,0 1 1 16,3-1-2-16,0-3 1 15,0 1 0-15,3-3 1 0,3-3-2 16,2-2 1-16,1 0-2 16,-3 0 0-16,-3-3-3 15,-3 0 1-15,0 0-2 16,-3 0-1-16,-3 0 1 15,-3 0 1-15,-6 0-1 16,-6 3-1-16,0-1 1 16,-3 4 1-16,0 2-3 15,0 0 0-15,1 5 1 16,-1 3 0-16,0 3 2 16,0 2 1-16,3 3-1 15,0 0 1-15,3 2-2 16,3 1 2-16,6-1-2 15,3 1 2-15,6-1-2 16,3 1 2-16,0-9 0 0,3 1 1 16,6-6-9-16,2 0-4 15,1-5-35-15,3 0-14 16,-3-2-41 0,-3-9-34-16,0 1 52 15</inkml:trace>
  <inkml:trace contextRef="#ctx0" brushRef="#br0" timeOffset="492935.2882">11858 12134 160 0,'-3'-3'63'0,"3"3"-34"0,-3 0-14 15,0 0 20-15,0 3-6 16,-3-1-2-16,-3 4-13 16,-3 2-4-16,-3 5-6 15,0 0-1-15,0 3 3 0,3-3 1 16,0 6 1-16,3 2-7 16,3-3 0-16,6-4-6 15,3-4 1-15,3-2 8 16,3-8 7-16,3-8-10 15,0 0-2-15,0-2-18 16,0-1-5-16,0-2 12 0,-3 0 6 16,0-1 5-16,-3 4 1 15,0 2 0-15,0 0 2 16,-3 3 3-16,0 2 2 16,-3 3 5-16,0 5 5 15,0 6-5-15,0 7 1 16,-3 9-4-16,0-1 2 15,0 1-4-15,3 2-2 16,0-5-2-16,3-3 0 16,3-3-4-16,-1 4 0 15,4-7-10-15,0-1-5 0,9-9-52 32,-3-5 11-32,-3-3 3 15,0-2-29-15</inkml:trace>
  <inkml:trace contextRef="#ctx0" brushRef="#br0" timeOffset="493358.4271">11974 12187 200 0,'-3'-6'74'0,"6"9"-40"0,-6 0-31 15,3-3 15-15,0 0-7 16,0 8 1-16,3 2 2 15,-3 1 3-15,3 10-9 0,0-2-2 0,0-1-2 16,2 1-5-16,1-4 1 16,3-1 0-16,0-6 2 15,3-3-3-15,-3-2 0 16,0-6-6-16,0-5-3 16,3-8 3-16,0-2 4 15,-3 2 0-15,-3-3 1 16,0 1 2-16,-3 2 2 15,0 3 5-15,-3 2 6 16,0 3 6-16,0 3 3 16,3 2-9-16,-3 3-3 15,0 8-2-15,3 3 2 16,-3-1-3-16,5 1-2 16,1 5-5-16,0-6-2 15,0 1 1-15,0-3 0 0,0 5-30 16,3-10-14-16,-3-1-19 15,3-2-6-15,-3-8-22 16</inkml:trace>
  <inkml:trace contextRef="#ctx0" brushRef="#br0" timeOffset="493542.1526">12230 12166 212 0,'0'0'82'0,"3"2"-44"0,-3 3-40 16,3-2 14-16,0 2-2 15,-3 3 4-15,0 3-4 0,0 0 0 16,0-1-6 0,0 6-5-16,0 3 0 0,0-4-15 0,0-1-6 15,0-4-33-15,0 3-15 16,0-7-10 0</inkml:trace>
  <inkml:trace contextRef="#ctx0" brushRef="#br0" timeOffset="493720.4558">12206 12107 220 0,'-3'0'85'0,"3"0"-46"0,3 0-48 0,-3 0 14 0,3 0-14 15,3 3-2-15,0 0-60 16,3-3-26-16,-3 2 30 15,2 1 15-15</inkml:trace>
  <inkml:trace contextRef="#ctx0" brushRef="#br0" timeOffset="494046.4406">12304 12131 192 0,'0'5'71'0,"3"3"-38"0,3 3-28 16,-3-3 19-16,0 2 0 15,3 4 3-15,3 2-6 16,0 2 0-16,3 3-12 0,-1-5-3 0,1 0 0 16,-3-3 1-16,0-2 1 15,-3-1-2-15,0-4 1 16,0-4 5-16,-3-2 2 16,0-5-5-16,3-8-1 15,-3 0-4-15,-3-1-1 16,0 1-1-16,0-3 1 15,0 0-2-15,0 3-1 16,0 0-6-16,0 2-1 16,0 3-24-16,0 0-7 15,3 3-15-15,3 3-8 16,0 2-2 0,3 0-42-16,0 0 15 15</inkml:trace>
  <inkml:trace contextRef="#ctx0" brushRef="#br0" timeOffset="494450.7762">12617 12144 200 0,'-6'0'74'0,"6"3"-40"0,-6-3-29 15,0 3 19-15,-6-1-4 16,0 4 3-16,0 2-11 16,0-1-4-16,-3 4-5 15,3 2 0-15,0 3 0 0,0 5-1 16,6-2 1-16,4-1-2 15,2-4 2-15,0-1-2 16,5-3-1-16,1-4 1 16,12-9-1-16,0-10-7 15,-3 2-3-15,0-2 1 0,-3 0 3 16,-3 0 3-16,0-1 2 16,-3 1 1-16,0 0 0 15,-3 2 0-15,0 3 2 16,0 3 1-16,-1 2 1 15,-2 3 2-15,0 8 1 16,3 3 1-16,0 0 0 16,0 4-4-16,3-1-3 15,0 4 0-15,0-2 1 16,0-3-10-16,0-2-4 16,0-1-25-16,0-4-9 15,0-1-11-15,3-24-49 31</inkml:trace>
  <inkml:trace contextRef="#ctx0" brushRef="#br0" timeOffset="494709.7793">12759 11917 176 0,'0'-8'68'0,"3"8"-36"0,-3 5-31 15,3-2 14-15,0 2 1 16,-3 6 4-16,0 5 7 16,0 7 6-16,0 7-18 0,-3 1 5 0,0 1 1 15,0 2-11-15,3-2-6 16,0-5-2-16,0 2 0 16,0-5-6-16,3-1-1 15,0-4-49-15,0-3-19 16,6-6-36-1</inkml:trace>
  <inkml:trace contextRef="#ctx0" brushRef="#br0" timeOffset="495097.9344">12884 12176 220 0,'3'0'85'0,"3"3"-46"0,3-1-28 0,-6 1 21 0,3 0-11 15,0-3 1-15,3 0-9 16,0 0 0-16,0-3-8 16,-3 0-1-16,0 1 2 0,0-4-3 15,0 1-2-15,-3-3 2 16,0 0 0-16,-6 0 1 16,0 0 0-16,-3 1-2 15,0 1-2-15,-3 1-2 16,0 2-1-16,-3 3 2 15,0 3 0-15,0 5 1 16,0 0 2-16,3 5 5 16,3 3 4-16,4 0 0 15,2 0 1-15,2 2-9 16,4-2-3-16,3-3-1 0,3 3 2 16,0-5-11-16,0-6-3 15,9-2-27-15,-3-1-12 16,6-10-65-1,-7-2 6 1</inkml:trace>
  <inkml:trace contextRef="#ctx0" brushRef="#br0" timeOffset="495458.6646">13072 12142 212 0,'-3'-3'82'0,"3"6"-44"0,0-1-33 0,0-2 17 15,3 6-6-15,-3-1 3 0,3 3 1 16,-3 0 0-16,0 0-11 15,0 0-3-15,0 0 0 0,0 0-3 16,0-3 0-16,0-5-1 16,0 0 1-16,0 0 0 15,0 0 1-15,3-3 0 16,3-5 2-16,3-2-3 16,3-4-2-16,0 1-3 15,2 3-1-15,1 2 6 16,-3 2 3-16,0 4 1 15,0 4 3-15,0 6-1 16,-3 0 0-16,0 3-5 16,-3 2-1-16,0-2-1 15,-3-1 1-15,0 1-7 0,0-3-1 16,3 0-58 0,0-3-34-1,-3-2 26-15,-3-3 14 16,3-3-23-1</inkml:trace>
  <inkml:trace contextRef="#ctx0" brushRef="#br0" timeOffset="495713.5623">13408 11792 192 0,'-3'3'74'0,"6"5"-40"0,0 13-27 16,0-2 20-16,-3 7 6 16,0 3 4-16,0 6-11 15,-3 2-3-15,3 2-13 16,0-2-4-16,0 1 0 0,0-4-5 16,3-5-3-16,-3 0-4 15,3-5 1-15,-3-6-43 16,0-4-21-16,-3-4-44 15</inkml:trace>
  <inkml:trace contextRef="#ctx0" brushRef="#br0" timeOffset="495961.4183">13280 12049 268 0,'24'-3'101'0,"-12"-4"-54"0,15 9-26 0,-15-4 30 16,12 4-9-16,5 1 0 15,4-6-20-15,3-2-8 16,2 2-8-16,-2-2-7 0,-3 2 0 16,0 1-32-16,-1-1-15 15,-5-2-89 1,-3-1-60-16,-6-1 81 15</inkml:trace>
  <inkml:trace contextRef="#ctx0" brushRef="#br0" timeOffset="503581.0047">15435 12099 112 0,'6'-5'44'0,"-3"2"-24"0,0-2-8 0,-3 3 16 0,0-4 1 16,0 1 5-16,-3 0-7 15,-3-3-2-15,-3 0-14 16,0 2 0-16,-2 1 2 0,-4 5-5 16,0 3 0-16,-9 2-6 15,3 6-4-15,0 2 3 0,3 11 1 16,1 8 0-16,2 5 1 15,6 5-4-15,3 3 0 16,3-3 3-16,3 3 1 16,3-8-4-16,6-2 1 15,-3-6 0-15,0-3 2 16,-3-5-6-16,0-2-1 16,-6-6-53-1,-3-5-11 1,0-3-40-16,0-2 23 15</inkml:trace>
  <inkml:trace contextRef="#ctx0" brushRef="#br0" timeOffset="503800.1436">15123 12359 164 0,'-12'-16'63'0,"6"13"-34"16,3-2-16-16,6 5 17 0,0-3-4 15,3 1-1-15,3-4-2 16,3 1 0-16,6 0-13 15,5-1-3-15,7 1-1 0,3 0-3 16,3 0-2-16,2 5 0 16,1-6 1-16,-3 9-34 15,-4-3-13-15,-5 0-44 16,0 0-38 0,-9 8 49-16</inkml:trace>
  <inkml:trace contextRef="#ctx0" brushRef="#br0" timeOffset="504075.8675">15453 12335 156 0,'-18'8'57'0,"9"2"-30"0,-3 6-14 0,10-5 17 15,-1-1-6-15,0 9 0 16,3 2-7-16,6-2 0 16,2-3-10-16,7-3-2 0,3 0 1 15,0-2 3-15,3-6 5 16,3-2-10-16,-3-3-2 15,-4-6 2-15,-2-2 2 16,-3-5-2-16,-6 0-3 16,-6-3 0-16,-6 0-1 0,-3 0 0 15,0 3 2-15,-3 0-12 16,-2 5-3 0,2 0-27-16,0 3-9 0,3 2-41 15,3 3-29 1,3 0 55-16</inkml:trace>
  <inkml:trace contextRef="#ctx0" brushRef="#br0" timeOffset="504436.6987">15650 12375 152 0,'9'10'57'0,"-6"1"-30"0,0 2-18 15,0-8 14-15,-1 6-5 16,1-1 0-16,0 4-6 0,-3-4 0 15,0 1-7-15,0-1-3 0,3-2-1 16,-3 0-1-16,0-2 2 16,0-1-1-16,0-5 2 15,0 0 0-15,0-3 1 16,0 1 2-16,0-9 6 16,0 0-3-1,0-2 1-15,3 0-2 16,0-3 0-16,3 3 2 15,6-3-3-15,3 3 1 16,0 0-1-16,3 2 1 16,0 3-7-16,3 3 0 15,-1-1-1-15,1 6 2 0,0 0-19 16,-3 3-8-16,-3 0-75 16,-3 2-52-1,6-5 63-15</inkml:trace>
  <inkml:trace contextRef="#ctx0" brushRef="#br0" timeOffset="505311.431">16278 12007 144 0,'-9'-11'55'0,"3"11"-30"0,0-2-12 0,3 2 17 15,0 0-6-15,-3 2 0 16,-6 4-11-16,0 4-5 0,-6 3-5 16,-3 3 2-16,-2 8 4 15,-4 10 6-15,3 6 5 0,3 8-1 16,3 2 0-1,6 0-6-15,6 1 0 0,6-9-6 16,6 0-2 0,9-2-5-16,3-3 0 0,6-8-7 15,3-5 0-15,3-6-26 16,-1-4-8-16,1-6-52 16,0-3-44-1,-6-5 52-15</inkml:trace>
  <inkml:trace contextRef="#ctx0" brushRef="#br0" timeOffset="505638.5346">16376 12404 148 0,'0'2'55'0,"3"-2"-30"0,-3 8-14 0,3-2 18 15,-3 1-4-15,0 7 3 16,0 2-14-16,0-1-3 0,3 1-7 15,0 0-3-15,0 0 2 0,0 0-2 16,0-3-1-16,0-2-32 16,-3-3-16-1,0-3-40-15</inkml:trace>
  <inkml:trace contextRef="#ctx0" brushRef="#br0" timeOffset="505854.6072">16340 12271 168 0,'-6'-15'63'0,"9"15"-34"0,0 0-34 15,3 7-23-15,0-1-3 16,0 4-31-16,3-7-12 15</inkml:trace>
  <inkml:trace contextRef="#ctx0" brushRef="#br0" timeOffset="506241.5319">16456 12401 140 0,'0'13'52'0,"0"0"-28"15,3 3-15-15,0-5 16 0,-3 2-1 16,3-2 1-16,-3-1-10 15,0-2-2-15,3 0-7 16,-3-2-4-16,0-1-1 0,0-5-1 16,0 0 4-1,0 0 2-15,6-5-5 16,0-3-2-16,-3-3-3 16,3-2 0-16,0 0-2 15,0-1-1-15,3 1 4 16,0 0 3-16,0 2-1 15,0 3-2-15,3 0 4 16,-4 6 3-16,1 4 1 16,3 4 0-16,-3 4 3 15,0 6 3-15,-3 0-4 16,0 0-2-16,0 0-2 0,0 0 0 16,0 0-2-16,0-3 2 15,0 0-2-15,-6-2-1 16,6-4-19-16,-3-1-8 15,0-4-24-15,-6-2-7 16,6-2-19 0</inkml:trace>
  <inkml:trace contextRef="#ctx0" brushRef="#br0" timeOffset="506513.5372">16736 12166 156 0,'0'-19'57'0,"3"19"-30"16,0-3-25-16,-3 3 14 0,0 0-4 16,3 6 1-16,0 2 4 15,0 5 3-15,0 5-10 16,0 14 3-16,0 0 1 0,-3 5-5 16,3 0-1-16,0 0-4 15,0-5-1-15,0-3-1 16,3-3-2-16,0-2 1 15,-3-5 1-15,0-3-25 16,-3-3-12-16,0-3-42 16,-3-2-40-1,-3-2 40-15</inkml:trace>
  <inkml:trace contextRef="#ctx0" brushRef="#br0" timeOffset="506726.0903">16614 12393 196 0,'-6'-10'74'0,"9"10"-40"0,-3-3-24 0,0 3 17 16,0 0 0-16,6 0 3 15,6-3-3-15,3-2 1 16,6 0-16-16,8-1-5 0,4-2 0 16,0-2-6-16,0 2-3 15,2 0-19-15,-2 0-9 0,-3 3-70 31,-3 7-56-31,-7-7 56 16</inkml:trace>
  <inkml:trace contextRef="#ctx0" brushRef="#br0" timeOffset="507066.8177">17162 12353 148 0,'-3'6'57'0,"3"4"-30"0,0 4-10 0,0-7 22 16,0 4-9-16,0 5 0 16,0 2-6-16,0 1-1 15,0-3-12-15,3 0-11 0,0-3-3 16,0 0 3-16,0-2 4 16,0-3-30-16,0-3-14 15,0-2-64 1</inkml:trace>
  <inkml:trace contextRef="#ctx0" brushRef="#br0" timeOffset="507265.3818">17114 12187 204 0,'-3'-11'77'0,"0"11"-42"0,6-3-39 15,-3 3 13 1,9 0-7-16,0 3-6 16,0 0-2-16,3-1-81 15,3 1-36-15</inkml:trace>
  <inkml:trace contextRef="#ctx0" brushRef="#br0" timeOffset="507638.0287">17308 12332 212 0,'-3'0'82'0,"6"3"-44"16,-3-3-33-16,0 0 17 0,3 0-3 16,3 0 3-16,2 0-10 15,4 0-2-15,3-3-6 16,3 1-5-16,0-4-2 0,3 1 2 15,-3 0 2-15,0 5-18 16,-1-3-8-16,-2 6-23 16,-3-1-9-16,0-2-34 15</inkml:trace>
  <inkml:trace contextRef="#ctx0" brushRef="#br0" timeOffset="507848.5916">17361 12409 148 0,'-18'5'57'0,"15"-2"-30"0,3 0-16 0,0-3 18 16,0 0-6-16,0 0 1 15,9 2-4-15,3 1-1 16,0-1-10-16,3-2-3 0,0 0 0 16,3-2-5-16,0-1-1 15,-1 1-11-15,1 2-5 16,-3 0-52-1,-3 0-55-15,6 0 31 16</inkml:trace>
  <inkml:trace contextRef="#ctx0" brushRef="#br0" timeOffset="508355.5541">17695 12171 156 0,'-3'-5'57'0,"3"5"-30"0,-3 0-14 0,3 0 17 16,-3 0-15-16,0 2-3 16,-3 3-6-16,0 6 1 15,-3 2-4-15,0 8 9 0,0 9 5 16,3 1-5-16,0 4-2 16,3-6-3-16,6 3-2 15,3-3 1-15,6-6 3 16,6-1 0-16,3-6 2 15,2-3-4-15,7-8 1 16,-3-8-1-16,0-5 1 0,-3-2-2 16,-7-6 1-1,-2-5-2-15,-6-8 0 0,-6-3-1 16,-9-2 0-16,-6-1 0 16,-3 6 0-16,1 3 0 15,-4 4 0-15,0 7-7 16,0 4 0-16,0 6-15 15,3 2-5-15,0 6-30 16,6 2-11-16</inkml:trace>
  <inkml:trace contextRef="#ctx0" brushRef="#br0" timeOffset="508856.3857">18105 12266 176 0,'0'16'68'0,"0"-29"-36"0,0 21-13 16,0-8 21-16,0 2-9 15,-3 1-1-15,0-3-13 16,-3-3-3-16,0 6-8 16,-2-3-4-16,-1 0-1 0,0 0-1 15,3 0 2-15,0 0-10 16,3 0-4-16,0 0-30 0,9 11-89 31</inkml:trace>
  <inkml:trace contextRef="#ctx0" brushRef="#br0" timeOffset="509178.8222">18031 12454 132 0,'0'3'52'0,"3"-3"-28"0,6 13-15 0,-6-8 14 0,3 6 6 15,-3-1 7-15,0 1-2 16,0 2 2-16,-3 3-20 16,0 2-3-16,-3 1 1 0,-3 2-4 15,-6 0 2-15,-3-2-7 16,-6 2-3-16,0 3-41 16,0-6-16-16,1 1-57 15</inkml:trace>
  <inkml:trace contextRef="#ctx0" brushRef="#br0" timeOffset="510572.6031">18677 12242 116 0,'0'0'46'0,"0"0"-24"0,3 0-15 0,-3 0 32 16,0 11-2-1,3 5-5-15,-3 2-5 16,0 3-15-16,3-2-5 0,-3-1-1 16,0 1-3-16,0-3-2 15,0-3 0-15,0 0-6 16,0-2-3-16,6 5-38 16,-9-11-15-1,0-2-20 1</inkml:trace>
  <inkml:trace contextRef="#ctx0" brushRef="#br0" timeOffset="511262.2564">18677 12163 84 0,'0'-3'33'0,"0"3"-18"0,0 0-18 0,0 0 6 15,0 0-1-15,0 0 1 16,0 0-1-16,0 0 1 16,0 0 2-16,0 0 2 15,0 0 3-15,0 0 4 0,0 0 5 16,0 0 5-16,0 0-1 16,0 0 0-16,0 0-1 15,0 0 1-15,0 0-13 16,0 0 1-16,0 0 2 0,-3 0 2 15,0 0 3-15,0 0-4 16,0 0 0-16,-3 0-6 16,0 0-3-16,-3 0-2 15,0-2 0-15,0-1 0 16,3 0 1-16,0 1-2 16,0-1-2-16,3 0 1 15,3 1-1-15,0 2 0 16,6-3 0-16,0 3-3 15,3 0 2-15,-3 0-4 16,0 3 1-16,0-1 0 16,0 1 2-16,-6-3 3 0,0 0 4 15,0 0 4-15,0 0 2 16,-3 3-3-16,0-3-3 16,0 0-2-16,0 0 0 15,0 0-2-15,0-3-1 16,0 3-8-16,0-3-3 15,3 3-21-15,0 0-6 16,0 0-36 0,0 0-55-16,0 6 32 15</inkml:trace>
  <inkml:trace contextRef="#ctx0" brushRef="#br0" timeOffset="528219.0097">19326 12025 164 0,'3'3'63'0,"0"0"-34"15,0-3-21-15,-3 0 18 0,0 5-2 0,0 0 3 16,-3 0-4-16,-6 3-2 16,-3 0-11-16,-6 3 2 0,-3 2 4 15,0 3-6-15,-3 0-3 16,1 2-4-16,-1-2-3 16,0 0 1-16,3-3 1 15,6-2-1-15,3 0 2 16,3-1-2-16,4-2 2 15,5 0 2-15,5 3 2 16,7 2 1-16,3 3 0 16,3 0-2-16,3-1-1 15,3 7-1-15,0-6 0 16,-4-3-2-16,-2 0-2 16,0 0 1-16,-3-2-1 15,-3-3-18-15,0-3-8 16,-3-2-26-16,-3-1-10 15,0-4-49-15</inkml:trace>
  <inkml:trace contextRef="#ctx0" brushRef="#br0" timeOffset="528590.8657">19364 12195 156 0,'12'-6'60'0,"-12"6"-32"0,0 3-33 15,0-3 84-15,0 0-18 16,0 0-11-16,0 0-8 15,0 5-26-15,6-2-3 0,0 0 1 16,6-3 1-16,3-3 0 16,9 0-7-16,3 1-5 15,-1-1-2-15,1 0 1 16,-3 1-1-16,-3-1-1 16,-3 3-10-16,0 0-4 15,-7 0-24-15,1 0-8 0,-6 0-25 16,-6 0-7-16,0 3-25 15</inkml:trace>
  <inkml:trace contextRef="#ctx0" brushRef="#br0" timeOffset="528804.4862">19409 12330 164 0,'-21'2'63'0,"18"1"-34"0,0 0-14 15,3-3 18-15,0 0-3 16,6 2 0-16,0-2-9 15,3 0 0-15,6-2-12 16,6-4-1-16,3 1-1 0,2 0 1 0,1-1 0 16,-3 4-4-16,-3-1-1 15,-3 0-10 1,3 6-3-16,-7 0-39 0,-2-6-16 16,0 6-41-1</inkml:trace>
  <inkml:trace contextRef="#ctx0" brushRef="#br0" timeOffset="529342.9727">19948 12089 168 0,'0'-3'63'0,"3"3"-34"0,-3 3-30 0,0-3 32 15,0 8 1 1,0 8-3-16,0 5 0 16,-3 5-16-16,0 3 1 0,3 3 2 15,0-3-6-15,0 0-1 16,0 0-3-16,0-5-1 16,0-5-6-16,3-3 1 15,-3-6-13-15,0 1-7 16,0-3-60-16,0-3-67 15,0-5 37-15</inkml:trace>
  <inkml:trace contextRef="#ctx0" brushRef="#br0" timeOffset="529869.4433">20028 12179 228 0,'-3'-8'88'0,"6"5"-48"0,0-5-31 0,0 6 19 15,3-1-8-15,0-2-1 16,3-1-7-16,3 1-2 15,6 0-6-15,-3 0-1 0,2 2 1 16,-2 0-2-16,0 6-2 16,0 2-2-16,-3 6-1 15,-3 5 2-15,-6 2 0 16,-6 3 1-16,-3 6 2 16,-3-1-1-16,-3-2-1 15,-3 0 1-15,3 0-1 0,0-6 0 16,4-2 0-1,-1 0 0-15,3-5 0 16,0-1 0-16,3-2 0 0,3 0 0 16,0-3 0-1,6 1 6-15,6-1 6 0,-1 0-2 16,7-2 0-16,0-3-4 16,3 0 1-16,0 0-6 15,0 0-1-15,-3 0 0 16,-4 0 0-16,-2 0-20 15,-3 0-7-15,0 0-28 16,-3-3-12-16</inkml:trace>
  <inkml:trace contextRef="#ctx0" brushRef="#br0" timeOffset="530319.614">20463 12155 140 0,'9'-11'52'0,"-3"6"-28"0,-3 0-6 0,0 2 20 16,0 1-6-16,-3-1 1 0,0 3-7 15,0 0-4 1,-3 0-12-16,-6 3-4 0,-3 2 0 15,-3 5-5-15,-3 6-3 16,3 5 7-16,0 6 4 0,3 5 2 16,6-1 1-16,3 1 0 15,6-3 2-15,9-2-1 16,9-6 0-16,3-5-3 16,0-3 1-16,3-8-2 15,2-7 0-15,-2-6-3 16,0-6-1-16,-6-7-1 15,-6-5 0-15,-6-3 0 16,-9-6 2-16,-6 4 3 16,-3 1 2-16,-3 4-3 15,0 5-3-15,-3 5-9 0,0 3-5 16,0 2-15-16,3 6-7 16,3 2-26-16,3 3-11 15,6 0-61 1</inkml:trace>
  <inkml:trace contextRef="#ctx0" brushRef="#br0" timeOffset="530876.0615">20865 12234 200 0,'3'0'74'0,"-3"0"-40"0,0 3-16 0,0-3 25 15,0 0-9-15,-3 0-2 16,0 0-18-16,0 0-7 16,0 0-4-16,-3 0-5 0,3 0 1 15,0 0 1-15,0 0 0 16,0 0-9-16,0 0-4 0,0 0-13 15,3 3-6 1,0-3-21-16,0 0-8 16</inkml:trace>
  <inkml:trace contextRef="#ctx0" brushRef="#br0" timeOffset="531175.3157">20796 12422 180 0,'0'3'68'0,"0"-1"-36"0,3 6-22 0,0 3 17 16,-3 2 11-16,0 0 6 15,-3-2-4-15,0 2-1 16,-3 1-22-16,0-1-1 0,-3 0-2 16,-6 0-7-16,-2 0-2 15,-7 1-23-15,0-4-8 16,0 1-44-16,-3-3-20 16,-2 0-26-1</inkml:trace>
  <inkml:trace contextRef="#ctx0" brushRef="#br0" timeOffset="532757.2808">21490 12274 164 0,'-6'0'63'0,"9"3"-34"0,-3-1-23 0,0-2 34 15,-3 16-3 1,3 5-5-16,-3 1-5 16,6-1-15-16,0 0-5 0,0-3-3 15,0 4-2-15,-3-4 1 16,3 1-2-16,-3-6 2 15,0 0-24-15,3-2-8 16,-3-3-32-16,0-8-12 16,-3 0-14-1</inkml:trace>
  <inkml:trace contextRef="#ctx0" brushRef="#br0" timeOffset="539138.6486">21380 12107 96 0,'5'-2'38'0,"-2"2"-20"0,3 0-15 0,-6 0 12 0,6 2 0 15,0 1 3-15,-3 0-8 16,0-1-3-16,-3-2 2 15,0 0 2-15,0 0-6 16,3 3 1-16,-3-3 4 0,-3 3-2 16,0-1 1-16,-3 1-3 15,0-3-1-15,0 0-1 16,0 0 2-16,1-3-1 16,-1 1 0-16,3-1-3 15,0 0-2-15,3 1 1 16,0-1 1-16,3 0-3 15,3 1-2-15,0-1-1 0,-1 0 0 16,4 1 3-16,0 2 2 16,3 0 0-16,-3 0-1 15,0 2 1-15,-3 1 1 16,0 2 1-16,-3 1 1 16,-3-1 0-16,-3 0 2 15,-3-2 1-15,0 0 1 16,0-1-4-16,-3 1-1 15,3-3-1-15,0 0-2 16,0 0 1-16,0 0-1 16,3-3 0-16,0 1 0 15,3-1-3-15,3 0 2 16,0 1-1-16,0 2-2 16,3 0 3-16,0 2 0 0,0 1-2 15,-6-3 2-15,3 3 1 16,-3-3 2-16,0 0 3 15,0 0 2-15,-3 2 1 16,0-2 0-16,-3 0-4 16,0 0-3-16,0 0 4 15,0-2 1-15,3-1-5 16,0 0-2-16,1 1-3 16,2-1 0-16,2 0-2 15,1 3-1-15,3 0 4 16,0 3 1-16,0 0-3 15,-3 2 1-15,0-2-3 16,0 2 2-16,0-3-19 0,-3-2-7 16,0 0-52-1</inkml:trace>
  <inkml:trace contextRef="#ctx0" brushRef="#br0" timeOffset="544873.0942">17069 12195 112 0,'0'0'44'0,"3"0"-24"0,-3 0-15 0,0 0 11 0,0 0-3 16,0 0 0-16,0 0 1 15,0 0 2-15,0 2-9 16,0 1 5-16,0 0 1 0,0-1-2 16,-3 1-1-16,0-3-4 15,3 0-1-15,0 0 1 16,0 0 1-16,0 0-3 15,0 0-3-15,0-3-3 16,0 1 1-16,3-1-1 16,0 0 0-16,6 1 2 15,-3 2 0-15,0 0 0 16,0 2 0 0,-3 1 2-16,0 0 1 15,-3 2 1-15,3-2 0 16,-9 2 4-1,0-3-2-15,0 1-3 0,0-3-2 16,3 0 2-16,-3 0 0 16,3-3-1-16,0 1 1 15,0-1-4-15,3-2 0 16,3 0-1-16,0 2-2 16,6 0 0-16,-3 1 3 15,0 2 0-15,0 0 1 16,0 2-3-16,0 4 2 15,3-4 3-15,-9 4 1 16,0-1 1-16,0-3 2 16,0 1 1-16,-9 0 5 15,0-3-4 1,3-3-6-16,-3 0-2 16,3 1 0-16,0-3 0 0,3-1 0 15,3 1 2-15,3-3-6 16,-3 3 1-16,9-1-1 15,0 4 2-15,3 2-1 16,-3 0 1 0,0 2 4-16,-3 1 1 15,0 0 1-15,-6-3 4 16,-3 2 5-16,0-2-5 16,0 0-2-16,0 0-3 15,-6-2 0 1,0 2-2-16,3-3-14 15,0 0-4-15,3 3-33 0,0 0-15 16</inkml:trace>
  <inkml:trace contextRef="#ctx0" brushRef="#br0" timeOffset="546670.6441">18602 12115 116 0,'3'0'44'0,"-3"3"-24"0,0 0-8 15,0-3 16-15,0 0-3 16,0 0 0-16,0 2-7 16,-3 1-3-16,0 0-9 15,0-1 0-15,0-2 1 0,0 0-1 16,1 0-1-16,-1 0-3 16,3-2-2-16,0-1 1 15,0 0 1-15,0 1-1 16,3-1-1-16,-1 0-2 15,4 1 1-15,0-1 1 0,0 0 0 16,0 3 0-16,0 0 2 16,0 0 1-16,-3 3 1 15,-3-3 0-15,0 0 0 16,3 3 4-16,-3-1 3 16,-3 1-2-16,0 0 0 15,0-1-5-15,-3-2-1 16,0 0-1-16,0 0 1 15,3-2 0-15,0-1 1 16,0 0-2-16,0 1-2 16,3-1-4-16,0 0 0 15,6 1 2-15,0-1 1 16,0 0-2-16,0 3 2 0,0 0-1 16,0 3 0-16,-6-3 4 15,0 0 3-15,0 0 2 16,0 0 3-16,0 3-5 15,-3-1-1-15,0-2-2 16,0 0 1-16,0 0-4 16,0 0 0-16,0 0-15 15,0 0-6-15,0 0-25 16,3 0-9-16,0 0-37 16</inkml:trace>
  <inkml:trace contextRef="#ctx0" brushRef="#br0" timeOffset="548184.7774">21713 12279 156 0,'-3'0'57'0,"3"0"-30"0,0 0-12 0,0 0 18 15,0 0 1-15,0 0 5 16,0 0-13-16,0 0-6 16,0 0-11-16,6 3 5 0,0-3 3 15,3-5-5-15,3-1 1 16,-3 4-8-16,5-1-1 15,1 0-4-15,0 1-1 16,3-1 3-16,0 1 1 16,-6-1-4-16,3 3 1 0,-3 0-11 15,-3 0-3-15,0-3-50 16,-4 3-5 0,7 0-3-16,-12-2-16 15</inkml:trace>
  <inkml:trace contextRef="#ctx0" brushRef="#br0" timeOffset="548499.1028">21710 12369 124 0,'-6'3'49'0,"3"0"-26"0,3-3-5 0,0 0 18 15,0 0-9-15,0 0-3 16,0 0-8-16,0 0 0 16,3 0-9-16,3 0 9 0,3 2 4 15,3-2-10-15,3 0-3 16,3 0-7-16,-1 0-1 16,-2 0 7-16,9 0 6 15,-6 0-6-15,3 0-1 16,-3 0-3-16,-4 0 1 0,-2 0-15 15,0 0-5-15,-3 0-20 16,-3 0-9-16,0 0-44 31</inkml:trace>
  <inkml:trace contextRef="#ctx0" brushRef="#br0" timeOffset="548888.8611">22076 12205 100 0,'0'0'38'0,"3"-2"-20"0,0 2-21 16,6 0 54-16,0 0-7 16,-3 0-5-16,0 2-4 15,0 1-21-15,3 2-1 0,-3 8 0 16,0 9 2-16,-6-1 0 16,3 3-1-16,-3 2-1 15,-3-2-7-15,3 0-2 16,0 2-2-16,0-5 1 15,0-2-2-15,0-3 2 16,0-6-18 0,0-2-31-16,6-3-15 15,-6-10-42-15</inkml:trace>
  <inkml:trace contextRef="#ctx0" brushRef="#br0" timeOffset="549870.631">22121 11999 152 0,'0'0'57'0,"3"5"-30"0,-6-2-16 16,3-3 18-16,0 2-4 15,0-2 0-15,-6 6-9 16,0-1-5-16,3-2-6 15,-3-1-2-15,3 1 3 0,0-3-1 16,-3 0 2-16,3 0-4 16,0 0 0-16,0-3 1 15,0 1 0-15,3-1-2 16,0 0-2-16,0-2 1 16,3 0-1-16,6 0-5 15,0-1 1-15,6 4 2 0,-3-1 1 16,0 3 1-16,-3 0 0 15,-1 0-3-15,-2 3 0 16,0 2 4-16,-6-5 3 16,0 5 1-16,0 0 2 15,-6 1 0-15,-3 2 1 16,-2 0-4-16,-1-8-1 16,0 0 1-16,3 0 2 15,0 0-3-15,3-3-2 16,0 0 2-16,0 1 2 15,3-4-4-15,0 1-1 16,3 0-2-16,3 0-2 16,0 2 0-16,0 0 3 15,6 1-5 1,6 2 4-16,-3 0 1 0,-3 2 1 16,0 1 0-16,-3 0 2 15,-9 2 8 1,0-3 1-16,0-2-3 15,-6 3-3-15,3-3-2 16,0 0 0-16,0 0 0 16,3-3 1-16,0 3-5 15,0-2 1-15,3-1-2 16,0 1-2-16,6-1-2 16,0 0-1-16,-3 3 4 15,-3 0 1-15,6 3-1 16,-6-3 2-16,0 0-4 0,0 0 1 15,3 3-38-15</inkml:trace>
  <inkml:trace contextRef="#ctx0" brushRef="#br0" timeOffset="550636.3742">22457 12195 192 0,'0'-3'71'0,"0"3"-38"0,0 3-30 0,0-3 15 0,3 5 2 15,-3 3 2-15,3 5 0 16,0 3-2-16,-3 8-10 16,0 0-4-16,0-1 0 0,0-4-5 15,0 2-3-15,0-2 3 16,0-3 1-16,-3-3-7 15,3-3-4-15,-3 1-28 0,3-3-14 16,-3 0-33 0,0-6-32-16,0-2 44 15</inkml:trace>
  <inkml:trace contextRef="#ctx0" brushRef="#br0" timeOffset="550842.5875">22320 12348 212 0,'-3'-3'79'0,"3"6"-42"0,3-3-34 0,0 0 17 15,6 0-3-15,6-3 1 0,0 3-3 16,3-2 1-16,2 2-9 16,1 0-6-16,0 0-4 0,0-3-1 15,-3 3 3-15,-3 0-27 16</inkml:trace>
  <inkml:trace contextRef="#ctx0" brushRef="#br0" timeOffset="551432.425">22728 12089 160 0,'0'0'60'0,"6"0"-32"0,-3 0-22 16,-3 0 17-16,0 0-5 16,3 2 1-16,0 4 3 15,0 2 3-15,0 5-13 16,-3 5 4-16,0 6 4 0,0 13-5 0,0-2 0 15,6-1-5 1,-6-2-1-16,3 0-8 16,0-6 0-16,-3-7 1 15,3-4 3-15,-3-1-4 0,0-4-3 16,0-2-43-16,0-3-18 16,0-5-52-1</inkml:trace>
  <inkml:trace contextRef="#ctx0" brushRef="#br0" timeOffset="552216.0812">22400 12348 116 0,'-2'0'44'0,"2"3"-24"0,0-1-17 16,0-2 12-16,0 0 4 15,0 0 5-15,5 3 1 0,1 0 2 16,3-3-15-16,-3 0 0 0,9 0 1 16,0 0-7-16,0-3-1 15,0 3-1-15,3 0 0 16,0 0-2-16,-4 0-2 16,-2 0-10-16,-3 0-6 15,-3 0-36 1,0 0-56-16,0 0 15 15</inkml:trace>
  <inkml:trace contextRef="#ctx0" brushRef="#br0" timeOffset="553160.4935">22722 12060 156 0,'0'-3'57'0,"0"3"-30"0,0 0-16 0,0 0 15 15,0 0-6-15,0 5 1 16,-3 1-10-16,0-1-2 16,0 0-5-16,-3 1 2 0,0 1 3 15,0 1 1-15,0 0 2 16,0 0-2-16,0 0 1 16,0-2-6-16,0 1-3 15,0-1-4-15,3-1-1 0,0 0 6 16,1 1 5-16,-1-4-4 15,0 1-2-15,3 0-1 16,0-1-1-16,0-2-11 16,0 0-3-16,0 0-28 15,0 0-13-15,6 0-42 16</inkml:trace>
  <inkml:trace contextRef="#ctx0" brushRef="#br0" timeOffset="554340.4903">22651 12446 132 0,'-3'-3'49'0,"3"3"-26"0,0 3-14 0,0-3 14 16,0 0-2-16,0 0 2 15,0 0-2-15,0 3 2 16,0-3-13-16,0 0 1 0,0 0 0 16,3 2-2-16,2-2 2 15,1 0-4-15,3 0 1 16,-3 0 1-16,9 0 2 15,-3 0-1-15,0 0 1 0,0 0-6 16,3 0-1 0,-3 0 0-16,0 0 2 0,-6-2-3 15,0 2-2-15,2 0-3 16,-5-3 1-16,3 3-1 16,-6-3 0-16,0 3-20 15,0 0-8-15,0 0-29 16,-3 0-10-16,6-2-24 15</inkml:trace>
  <inkml:trace contextRef="#ctx0" brushRef="#br0" timeOffset="556005.9828">22930 11957 144 0,'0'-3'55'0,"0"3"-30"0,0 0-7 0,0 0 18 16,0 0-3-16,0 0 3 15,0 0-16-15,0 0-6 16,6 3-9-16,0-1-2 0,0 3 3 0,-3 1-3 16,9 2-2-16,0 2 8 15,0 4 6-15,3 4-5 16,0-2-1-16,-3 0-1 16,-1 0 0-16,1 0 0 15,0 2 0-15,-3 3-2 16,0 0-1-1,0 1-1-15,0 4 0 0,-6 6 0 16,6 0 0-16,-6-6 0 16,-3 3 2-16,0-5-1 15,-3 0 0-15,0 2 1 16,-3-2 1-16,3-6-3 16,-3 6-1-16,0-5-1 15,0-3 1-15,0-3-2 16,-3-2-9-16,3-1-5 15,-3-2-20 1,6 0-8-16,-9 0-61 16,1 0-19-1</inkml:trace>
  <inkml:trace contextRef="#ctx0" brushRef="#br0" timeOffset="558708.8743">23779 11935 140 0,'0'-2'55'0,"0"2"-30"0,3 0-14 0,-3 0 15 16,0 0-6-16,0 0 1 16,0 0-14-16,0 0-5 15,0 0-1-15,6 0 3 0,-6 0 5 16,0-3-5-16,0 3-2 16,0-3-1-16,0 3-1 15,0 0 0-15,0 0 0 16,0 0 0-16,0 0 0 15,3 3-5-15,-3-3-1 0,0 0 0 16,0 5 2-16,0-5 2 16,0 0 1-16,0 0 3 15,0 0 1-15,0 0 3 16,0 0 1-16,0 0 8 16,0 0 2-16,0 0 0 15,0 0 0-15,0 0-1 16,0 0 3-16,0-2-9 15,0-1-1-15,-9 3-3 16,-3 3-1-16,-6-1-3 16,6 4-2-16,-3-1 1 15,-3 3 1-15,0 0-1 0,3 0 2 16,1 0-4 0,2 2-2-16,3 4 2 0,0-4 0 15,3 6-2 1,3-3 5-1,3-2 0-15,3-1 0 0,3 1-2 16,3 0-2-16,0-1 1 16,3 1 1-16,-3 2 0 15,-1 0-3-15,1 3 2 16,-6 0 1-16,6 0 2 16,-6-3-1-16,-3 0-1 15,-3-2 9-15,-6 5 4 16,6-3-2-16,-6-2-1 0,1-4-6 15,-1-1-1-15,0-1 1 16,-3-2 0-16,9-1-2 16,-3-4-2-16,3-4-2 15,3 4 1-15,3-1-1 16,6 0-2-16,3 1 0 16,-3 7 0-16,0 0 3 15,-1 9 0-15,-5-1-2 16,6 3 2-16,-9 0 1 15,0-1 2-15,0 1-3 16,0 0 0-16,0 0 1 16,6 5 0-16,-3 0-3 0,6-2 2 15,6-3 3-15,0-3 1 16,0 0-1-16,3-2-2 16,0-1-8-16,-4-2-5 15,4 0-29-15,-6-2-12 16,6-1-65-1</inkml:trace>
  <inkml:trace contextRef="#ctx0" brushRef="#br0" timeOffset="560494.2773">15278 13719 152 0,'-18'0'57'0,"15"2"-30"0,3-2-14 0,0 0 17 15,0 0-6-15,0 0-2 16,0 0-12-16,0 0-4 16,9 3-2-16,6 0 4 15,-1-1 0 1,1 4-6-16,3-1-1 16,0 0-3-16,-3 3 0 15,0 0 2-15,-3 5 0 16,-3 6 0-16,-3-3 2 15,-3-1 5-15,-6 1 4 16,-3 3-4-16,-3 2 1 16,-3 0 4-16,0 0 4 0,3 1-4 15,-3 4 1-15,6 6-8 16,0-6-1-16,3 1-2 16,0-6-2-16,3-3 1 15,3 1 1-15,3-6-1 16,3-2-1-16,3-1-24 15,6-4-11-15,0-6-57 16,3 0-52 0,-7-3 47-16</inkml:trace>
  <inkml:trace contextRef="#ctx0" brushRef="#br0" timeOffset="560751.6993">15403 14123 184 0,'-15'8'68'0,"12"3"-36"0,-3-3-24 0,3 0 16 16,0 0-3-16,3 2 2 15,0 4-9-15,0 4-1 16,3 3-7-16,0-2 0 0,0-1 4 16,-3 1-2-16,-3-1 1 15,-3 1 6-15,-3-3 2 16,0 0-6-16,-9-3-2 15,3-3-5-15,-9-2-1 16,1-5-41-16,2-3-19 0,3-3-66 16</inkml:trace>
  <inkml:trace contextRef="#ctx0" brushRef="#br0" timeOffset="566920.0218">16376 13131 136 0,'-3'3'52'16,"3"0"-28"-16,0-1-28 0,0 6 54 16,0 0-14-16,0 0-7 15,3-3-8-15,3 6-13 16,0-1 1-16,0 1 4 0,3-3-5 15,3-5 0-15,3-1 0 16,2-2 0-16,-5 0-4 16,3-2-1-16,-3-4 1 15,0 1 2-15,-3 0-3 16,0-3-2-16,0 0 0 16,-3 3 1-16,-3-3-1 15,-3 0 2-15,-3 0-2 16,-3 3-1-16,-3-3-2 0,-6 2 1 15,0 1 1-15,0 2 0 16,0 3 0-16,0 3 0 16,-5 2 0-16,5 1 2 15,0 4-3-15,0 6 0 16,3 0 3 0,3 2 1-16,3 1 1 0,3 5 0 15,6-6 0-15,6 1 2 16,3-3-3-16,3-3-2 15,6 0 4-15,3-2 1 16,2-1-2-16,-5-4-3 16,3-4 0-16,-3-2 1 0,-3-2-14 15,-1-4-5-15,-2-2-26 16,0-2-13-16,3-1-54 16</inkml:trace>
  <inkml:trace contextRef="#ctx0" brushRef="#br0" timeOffset="567341.056">16700 12941 144 0,'0'0'55'0,"0"0"-30"0,0 0-29 16,0 8 54-16,0 0-18 15,0 2-4-15,0 3-4 0,-3 6-15 16,0 7 8-16,0 1 3 16,0 10-6-16,0 0-1 0,3-3-7 15,0-2-4 1,0-5-1-16,3-1 1 0,0-7-1 16,0-6 2-16,0-3-18 15,0-2-6-15,0-2-23 16,-3-6-10-16,3-3-44 15</inkml:trace>
  <inkml:trace contextRef="#ctx0" brushRef="#br0" timeOffset="567718.8086">16799 12965 148 0,'0'-3'55'0,"0"3"-30"0,3 3-21 0,-3-3 15 16,0 0 0-16,3 0 3 15,0 2 1-15,0 1 1 16,2 2-13-16,-2 6 4 0,0 5 5 15,-3 7 2-15,0 4 2 16,0 2-7-16,0 5-2 16,0-2-9-16,0 0-2 15,3-6-2-15,0 3-2 0,0-7 3 16,0-6 2-16,0-6-7 16,0 1-3-16,0-3-24 15,-3-3-11-15,0-5-34 16,3-3-14-16,0-2-2 15</inkml:trace>
  <inkml:trace contextRef="#ctx0" brushRef="#br0" timeOffset="567973.166">16962 13134 192 0,'3'3'71'0,"-6"2"-38"0,6 11-17 0,0-6 22 16,0 1-14-16,-3 2-1 15,0 3-11-15,0 3-5 16,3-4-4-16,0 1-3 0,0-2 3 16,0-4-2-16,-3 1 2 15,3-3-26-15,-3-3-10 16,0-5-45-1,0 0-53-15,0-3 39 16</inkml:trace>
  <inkml:trace contextRef="#ctx0" brushRef="#br0" timeOffset="568168.5321">16950 12994 256 0,'-3'-6'96'0,"6"6"-52"0,-3 0-51 16,0 0 16-16,0 0-10 16,0 0-2-16,3 3-14 15,0 2-4-15,3 1-82 16,0-1-34-16,6 3 68 16,-3 0 35-16</inkml:trace>
  <inkml:trace contextRef="#ctx0" brushRef="#br0" timeOffset="568705.2533">17066 13115 156 0,'-2'14'57'0,"2"4"-30"0,2 11-7 0,-2-13 19 16,3 8-2-16,0 5 1 15,0 0-13-15,-3 0-5 16,0-2-11-16,0-3-4 0,3-1-1 15,3 1-5-15,0-3 1 16,-3-5 2-16,0-3 3 16,0-2 0-16,0-3 0 15,0-3 5-15,-3-5 4 0,0-2-7 16,-3-6-2-16,3 0-3 16,-3-3-2-16,0-5 3 15,0-5 0-15,3 0-4 16,3-3-1-16,0-2 1 15,0 2 2-15,0-3 0 16,0 1-1-16,3 2 1 16,0 0-1-16,0 3 0 15,0 3 2-15,3 2-1 16,3 3-1-16,3 2-2 16,0 3-1-16,2 5 2 15,1 3 0-15,3 6-2 16,-6 7 0-16,0 5 13 15,-6 6 5-15,-3 0-1 16,-3 2 0-16,-6-2-8 0,-3-3-2 16,-3-5 0-16,-3 3 0 15,0-6-7-15,0-5 0 16,-3-3-15-16,3-2-3 16,0-3-20-16,-2 0-7 15,2-5-14-15,3-1-4 16</inkml:trace>
  <inkml:trace contextRef="#ctx0" brushRef="#br0" timeOffset="569336.3631">17459 13102 228 0,'-3'-2'88'0,"9"2"-48"0,-9 0-25 0,3 0 37 16,-6 2-17-1,-5 1-15-15,-4-1-10 16,3 4-7-16,0-1-5 0,3 0 1 16,6 3-1-16,0 3 0 0,12 5 0 15,-3-3-2-15,6 5 3 16,0 1 0-16,3 2 1 15,-4-5 0-15,-2 0 2 16,-3-3 1-16,-3 0 7 16,-9 1 6-16,0-4-6 15,-8-2-1-15,-4-3-5 16,0-5-3-16,0 0-7 16,0-2-4-16,3-1-19 15,3 0-6-15,3-2-20 16,6 3-5-16,9-1-47 15</inkml:trace>
  <inkml:trace contextRef="#ctx0" brushRef="#br0" timeOffset="569863.7173">17608 13131 124 0,'-6'3'49'0,"9"-3"-26"0,-3 0-7 0,0 0 16 16,0 0 0-16,3 3 3 15,0 2-4-15,0 3 1 16,0 0-18-16,3 0 1 0,0-3 1 16,3 0 1-16,3 3-1 0,0 0-2 15,3-8-1-15,0 0-7 16,-1-3-2-16,1-2 0 15,-3 0 2-15,0-3-3 16,-3 0 0-16,0 0 1 16,-3 0 0-16,-3 0 0 15,-3 0 2-15,-3 0-5 16,-3 0-3-16,-3 0-2 16,-3 3 0-16,-3 0 0 15,-3 2 0-15,1 3 0 16,-1 6 3-16,3-1-2 15,0 5 1-15,3 4 0 16,-3 4 0-16,6 3 0 16,0 0 0-16,6 6 2 0,3-3 0 15,3-3 2-15,3-3 1 16,6 4 3-16,3-7 3 16,6-1-2-16,3-9-2 15,-1 0-2-15,4-2-3 16,3-6-17-16,-3 1-9 15,-3-6-55-15,-4 0-22 16,-2-3-7 0</inkml:trace>
  <inkml:trace contextRef="#ctx0" brushRef="#br0" timeOffset="571708.336">18329 12867 160 0,'3'-8'60'0,"0"2"-32"0,-1 1-17 0,1 3 15 0,-3-1-3 16,0 0-2-16,0-2 2 16,0 2 2-16,-3 1-13 15,-2 2 0-15,-7 2 1 0,-3 4-7 16,-3 4-1-16,-6 9-1 15,-6 5 0-15,1 5 4 16,-1 8 5-16,6 2 2 16,3 9 3-16,6 2-6 15,9-2 1-15,6-3-8 16,9 0-3-16,9-8-6 0,3-5 0 16,6-6-29-16,2-7-13 15,1-9-53 1,0-7-55-16,-3-8 50 15</inkml:trace>
  <inkml:trace contextRef="#ctx0" brushRef="#br0" timeOffset="572445.8954">18552 12991 124 0,'-3'-3'46'0,"3"3"-24"0,-3 0-4 0,3 0 20 16,0 0-1-16,0 0 2 16,-3 0-8-16,0 0-2 15,0 0-16-15,-3 3-1 0,-3 0-1 16,-6 2-2-16,0 3 0 15,0 5-1-15,6 8 0 0,1 3 0 16,2 3 2 0,6 2-1-16,3 2 0 0,5-1-1 15,4-4 0 1,3 0-2-16,6-10-1 0,3-5 1 16,3-6 1-16,-1-5 1 15,-2-5 0 1,-3-8 0-16,0-6 0 0,-9-7 2 15,-3-1 1-15,-6-2 1 16,-6 0 0-16,-6 3 2 16,-6 2 4-16,-3 3-10 15,0 5-2-15,0 3-13 16,4 2-5-16,-1 6-21 16,3 2-6-16,-3 3-37 0,12 3-14 15,6 5-43 1</inkml:trace>
  <inkml:trace contextRef="#ctx0" brushRef="#br0" timeOffset="573458.4365">18894 13245 164 0,'-3'0'63'0,"0"0"-34"0,6 5-21 0,-3-5 18 16,3 3-2-16,-3 5 3 0,0 0-4 16,3 2 0-16,-3 4-12 15,-3 2 7-15,0-1 4 0,-3 1-7 16,0 0-3-16,-3-3-5 16,0-2-2-16,0 0-43 15,0-1-17-15,1 1-65 16</inkml:trace>
  <inkml:trace contextRef="#ctx0" brushRef="#br0" timeOffset="579276.9243">19216 12906 188 0,'0'-2'71'0,"3"2"-38"0,-6 0-25 0,3 0 18 16,0 2-6-16,0 6-2 15,0-2-4-15,-6 4 1 16,0 1-8-16,0-1 7 0,0 4 5 16,-3-1-4-16,0 0 0 15,0 0-3-15,0 1 0 16,0-1-4-16,3-3 0 15,0 1-5-15,0-3 0 16,3 0-1-16,0-3 1 16,0-2 0-16,3-3 1 15,0 0 0-15,6 2 0 16,0-2-2-16,3 0-2 0,3 0 1 16,3 0 1-1,0 0-3-15,0 0 0 0,0 0 1 16,-1 0 0-16,1 0-5 15,-3 0-1-15,0 3-13 16,-3-3-5-16,0 0-14 16,-3 0-6-16,0 0-18 15,0 0-6-15,-6 0-24 16</inkml:trace>
  <inkml:trace contextRef="#ctx0" brushRef="#br0" timeOffset="579597.7846">19293 12970 168 0,'0'-3'66'0,"3"6"-36"0,-3-3-15 0,0 0 20 15,0 0-10-15,0 0-3 16,3 5-1-16,0 6 1 15,3 2-12-15,-3 6 8 0,0 2 2 16,0 2-6-16,0 1-1 16,0 3-7-16,0-3-2 15,0-3-2-15,3-5-2 0,-3-1 1 16,0-4-1-16,-3 0-20 16,0-6-9-16,0 3-16 15,0-5-7-15,0-3-27 16,0 0-41-1,0 5 35-15</inkml:trace>
  <inkml:trace contextRef="#ctx0" brushRef="#br0" timeOffset="580070.992">19504 12978 148 0,'-3'-5'57'0,"3"5"-30"0,-3 0-12 0,3 0 18 16,-3 0-3-16,0 0 0 15,-3 2-11-15,0 3-4 16,-2 3-8-16,-1 3 2 0,0 8 1 15,0 2 6-15,3 2 2 16,0 9-3-16,3 0 1 16,3 0-5-16,6-6 1 0,3-2-5 15,6 0 1 1,5-8-1-16,4-6 1 16,0-4-2-16,0-9 1 0,3-5-4 15,-1-8 0-15,-8-5 3 16,-3-3 3-16,-3-2 0 15,-6-3 0-15,-9-1 1 16,-3 7 1-16,-3-1-1 16,-6 3-1-16,-3 5-5 15,-5 3-3-15,-1 5-9 16,3 2-5-16,0 4-11 16,6-1-5-16,3 3-28 15,3 3-14-15,9 2-61 16</inkml:trace>
  <inkml:trace contextRef="#ctx0" brushRef="#br0" timeOffset="583837.7904">19781 12909 72 0,'0'-3'30'0,"3"9"-16"0,0-6-10 15,-3 0 10-15,0 0-2 0,0 0 3 16,0 0-2-16,3-3 2 16,-3 3 1-16,3-3-1 15,-3 3 1-15,0 0 0 16,0 0-4-16,0 0 0 15,0 0-7-15,0 0-1 0,0 0 2 16,0 8-1 0,0-2 0-16,3-1-1 15,0 3 2-15,-3 0 3 16,0 0 2-16,3 0 1 16,0 0-2-16,-3 0 1 15,3-1-6-15,3 1-3 16,0-2 1-16,0-1 0 15,-6-5-1-15,3 3 1 16,-6-1-2-16,3-2 2 16,0 0-2-16,0 0-1 0,-3 0 1 15,0 0-1-15,9 0-3 16,-3 0 2-16,0-2-1 16,0 2 0-16,0 0 0 15,-3 0 0-15,0 0 4 16,0 0 1-16,0 0-4 15,-6 2-1 1,-3 4-2-16,0 2 5 16,0 2 1-16,0 3 4 15,0-2 1-15,3-1-1 16,-3 1-1-16,3 0-3 16,3-3-2-16,0-3 1 15,0 0 1-15,3-2-1 16,0-3 2-16,0 0-2 15,0 0-1-15,3-3 1 16,3-2-1-16,-3-3-7 0,3 0-3 16,-3-3-1-16,3 1 1 15,-3-1-1-15,0 3 2 16,0 0 5-16,0 0 2 16,0 3 4-16,0 0 1 15,-3 2 1-15,0 1 2 16,0 2-3-16,0 0 0 15,0 0-3-15,3 5-1 16,6 3 3-16,-3 2 3 16,0 1-2-16,3 0 0 0,0-1-1 15,0 1 1-15,-3-3-2 16,-1 0-1-16,1 0 1 16,-3-3 1-16,0-3-1 15,-3-2 2-15,0 0-2 16,0 0 2-16,0 0-7 15,-6 0 1-15,0 0 1 16,-5-2 1-16,-1-1-2 16,0-2 0-16,0 0-1 15,0-1 3-15,0 1 2 16,0 0 2-16,3-1-4 16,0 1-1-16,0 0-2 15,0 0 3-15,3-1 4 0,0 1 3 16,1 0 0-16,2-1 1 15,0 4-4-15,3-1 0 16,0 0-1-16,0 1-2 16,0-1-2-1,0 1 1-15,0-1 1 0,0 3 0 16,0 0-3-16,0 0 2 16,3 3 1-16,3-1 0 15,-1 1 0-15,1-1 0 16,3 1 0-16,0 0 2 15,0-3 1-15,0 0 1 0,6-3 4 16,3 0-4 0,-3-2-2-16,0 0 1 15,-3 0 0-15,-4 2 1 16,1-2 0-16,-3 2-2 16,-3 0-2-16,0 1-10 15,0 2-4-15,0 0-35 16,0 0-15-16,3 5-36 15</inkml:trace>
  <inkml:trace contextRef="#ctx0" brushRef="#br0" timeOffset="584758.8008">20052 13100 156 0,'0'0'57'0,"3"2"-30"0,-3 1-18 15,0-3 16-15,0 5-3 16,0 0 1-16,0 3-6 16,0 6-2-16,3 4-9 15,0-2-2-15,0 2 0 0,-3-2-2 0,0 3 1 16,3-6-2-16,-3-2-1 15,0-3-6-15,0-3-1 16,0 0-39-16,0 1-17 16,-3-4-22-1</inkml:trace>
  <inkml:trace contextRef="#ctx0" brushRef="#br0" timeOffset="588817.792">20034 12917 108 0,'3'13'41'0,"0"-10"-22"0,-3-3-9 0,3-5 14 16,0 2-2-16,-3 3 1 15,0 0-1-15,0 5-2 16,0-5-10-16,0 0 7 0,0 0 3 16,0 0-4-16,0 0 1 15,0 0-10-15,-3 0-2 16,0 0-1-1,3 0-2-15,-3-5-2 16,3 8 1-16,0-9-1 16,0 4-3-16,0-1 2 15,0 0-1-15,3 3 0 16,0 0 2-16,0 6 0 16,0-1-3-16,0-2 0 15,0-1 2-15,0 1 0 16,-3-3 1-16,0 0 0 15,0 0 0-15,0 8 2 0,-3-8-1 16,0 0-1-16,0 0 3 16,0 0 2-16,0 0-4 15,3-6-1-15,0 6-2 16,0-5 0-16,0 0-7 16,3 0-2-16,0 2 4 15,0 0 3-15,0 9 1 16,0-1 1-16,0 0 2 15,0 6-3 1,-3-3 2-16,0 0 7 16,-3 0 4-16,0-3-1 15,0 0 2-15,-3-2-4 16,0-1 1-16,0-2-5 0,0 0 0 16,3 0-1-1,0 0-2-15,0 0 3 0,3-2 0 16,0-1-12-16,3-2-4 15,3 0-1-15,0-1 1 16,0 4 5-16,0-1 3 16,3 0 0-16,0 6 4 15,0 2 0-15,-3-2 1 16,-3 0 4-16,-3 2 9 16,-3 0 0-1,0-2 0-15,-3-3-1 16,0 0-6-16,0 0-2 15,0 0-4-15,0-3-1 16,0 1 5-16,0-4 2 0,0 1-5 16,3 0-2-16,3-1-11 15,0-2-3-15,3 0-8 16,0 8 0-16,3 0-21 16,0 3-9-16</inkml:trace>
  <inkml:trace contextRef="#ctx0" brushRef="#br0" timeOffset="591099.6853">20415 13264 168 0,'0'8'66'0,"3"-3"-36"0,0 5-24 0,-3-4 17 0,0 2-1 16,-3 0 4-16,0-1-8 16,-3 1 0-16,-3 6-11 15,0-4-4-15,-6 1 0 0,-2-3-24 16,-4 0-11-16,3 2-69 15</inkml:trace>
  <inkml:trace contextRef="#ctx0" brushRef="#br0" timeOffset="593475.9672">20757 12943 104 0,'0'-2'41'0,"0"4"-22"0,0-17-9 16,0 20 12-16,0-3 5 16,0 4 4-16</inkml:trace>
  <inkml:trace contextRef="#ctx0" brushRef="#br0" timeOffset="593762.1124">20757 12954 294 0,'0'13'29'0,"-9"0"-2"0,4 1-2 0,-1-1-1 16,0-2-9-16,0 2-4 15,0-3-6-15,0 1-2 16,0-3-1-16,3 0 1 15,0-3 0-15,0 0 1 16,0-2-5-16,3-3 1 16,0 0 0-16,0 0 2 15,6 0-1-15,6 0-1 16,-3-3 1-16,6 1-1 16,-1-1-3-16,-2 0 2 0,0 3 1 15,0 0 2 1,0 0-3-16,0 0 0 0,0 0-6 15,0 0-3-15,-3 0-12 16,0 0-4-16,3 0-13 16,-3-2-3-16,-1-1-50 15</inkml:trace>
  <inkml:trace contextRef="#ctx0" brushRef="#br0" timeOffset="594094.4123">20891 12978 184 0,'-3'0'71'0,"3"0"-38"0,3 2-32 0,-3-2 16 16,0 0 6-16,0 6 8 15,3 2-3-15,-3 5-2 16,0 5-14-16,0 1-5 0,0 2-1 15,0 3-1-15,3 2 0 16,-3-2-3-16,3-5-2 16,-3-3 1-16,3-1 1 15,-3-1-3-15,0-6 0 16,0 0-21-16,0 0-8 16,0-3-9-16,0-5-4 15,0 0-29 1,3 0-38-16,-3-13 32 15</inkml:trace>
  <inkml:trace contextRef="#ctx0" brushRef="#br0" timeOffset="594602.4148">21094 12954 180 0,'-9'0'68'0,"6"11"-36"0,-3-1-22 0,3-5 17 16,0 3-2-16,0 3 2 16,0 5-11-16,0 2-4 15,3 4-7-15,0 1-6 0,6 6 0 16,3-2 5-16,0-3 2 16,3-3 2-16,3-5 0 15,5-6 2-15,10-4 4 0,-6-12-4 16,0-7 2-16,-3-3-3 15,-3 0 2 1,-4-5-2-16,-5 0 2 0,-6-3 0 16,-6 3 3-16,-6-5-1 15,-8-1 2-15,-1 6-6 16,0 2-3-16,0 6-8 16,0 3-3-16,3 2-16 15,-3 10-44 1,6 6 0-16,4 3-47 15,2-1-40 1,6 1 60-16</inkml:trace>
  <inkml:trace contextRef="#ctx0" brushRef="#br0" timeOffset="595027.4265">21427 13240 212 0,'0'13'79'0,"0"-5"-42"0,-3 5-23 16,0-5 20-16,0 0-6 15,-3 0-2-15,-3 0-10 16,-3 0-5-16,-2-3-6 16,-1 0-19-16,0 1-6 0,3-4-32 15,0-2-12-15,6 0-39 16</inkml:trace>
  <inkml:trace contextRef="#ctx0" brushRef="#br0" timeOffset="595714.9358">21719 12920 212 0,'3'15'79'0,"0"-15"-42"0,0 3-28 0,-3-3 19 15,0 8-3-15,0 0 0 16,0 3-8-16,0-1 0 16,-3 1-10-16,0-1-4 0,0 1-2 15,-6 0-1-15,6-1 0 16,0-2 2-16,-3-3 1 16,3 1-4-16,0-4 3 15,3-2 1 1,3 3-4-16,3-3 1 15,3 0 0-15,0 0 0 0,0 0-3 16,3 0 2-16,3 0 3 16,-1 0 1-1,1-3-4-15,-3 1-1 16,3 2 1-16,-3-3 0 16,0 3-13-16,-3 0-5 0,0 0-15 15,-3-3-6-15,0 3-25 16,-3-2-55-1,-3-1 23-15</inkml:trace>
  <inkml:trace contextRef="#ctx0" brushRef="#br0" timeOffset="596023.934">21847 12946 160 0,'0'0'60'0,"0"13"-32"0,0-2-11 0,0-6 20 16,0 3-2-16,0 3 4 15,0 2-10-15,0 5-5 16,0 4-14-16,0-1-2 0,0 3-1 16,0 2-1-16,0 1 1 15,6-6-4-15,-6-3 0 16,0-2-3-16,0-3-1 0,0 1-8 15,3-7-2-15,-3 1-14 16,0-2-4-16,0-6-25 16,0 0-10-1,0-3-30-15</inkml:trace>
  <inkml:trace contextRef="#ctx0" brushRef="#br0" timeOffset="596464.6675">22058 12996 164 0,'0'-5'63'0,"0"5"-34"0,0 0-21 0,0 0 16 16,0 3-8-16,-3-1 1 15,0 4-1-15,-3 4-1 16,0 3-7-16,0 3 4 0,0 3 3 16,0 5-3-16,3 2-2 15,1 3-3-15,2-2-2 16,2-1 1-16,4-2 3 16,3 0 0-16,9-11 2 15,0-2 0-15,9-9 1 16,3-4 0-16,-1-6 0 15,-2-8-6-15,-3-11-4 16,-3 3 1-16,-3-5 0 0,-6 0-1 16,-9 3-2-1,-6 2 5-15,-6-2 1 16,-3 2 0-16,-3 5 1 0,-12 1-24 16,3 7-8-1,3 3-19-15,1 11-5 0,2-1-56 16,3 4-43-1,3 2 57-15</inkml:trace>
  <inkml:trace contextRef="#ctx0" brushRef="#br0" timeOffset="597109.975">22290 12827 160 0,'0'0'63'0,"3"0"-34"0,0 0-19 0,0 3 20 16,3-1-3-16,0 4 2 15,0-1-3-15,6 5-1 16,6 4-14 0,-3 10 4-16,3 2 5 0,-6 6-2 0,-1 5-1 15,-2 5 2-15,-6 0 0 16,-3 1-6-16,-9-4-3 16,1-2-5-16,-10-2-2 15,0-9-1-15,0 3-2 16,-3-5-32-16,6-5-14 15,0-3-23-15,0-11-10 16,4-2-30 0</inkml:trace>
  <inkml:trace contextRef="#ctx0" brushRef="#br0" timeOffset="598406.2031">22600 13039 132 0,'15'2'49'0,"-18"1"-26"0,3-3-27 16,0 0 63-16,-6 3-15 15,3-1-11-15,-3-2-7 16,-6 0-17-16,0 0-5 16,0 0-3-16,3 0 1 15,3 0-3-15,0 0 0 16,3-2-1-16,0-1-2 16,0 3 0-16,3 0 0 15,9 0 3-15,0 0 0 0,0 3 20 16,-3-1 1-1,0-2 2-15,-6 0-10 16,0 0-5-16,0 0-11 16,0 0-5-16,0 0-59 15,-9 3-78 1</inkml:trace>
  <inkml:trace contextRef="#ctx0" brushRef="#br0" timeOffset="599534.2261">22526 13306 132 0,'0'0'52'0,"0"3"-28"0,5-3-8 0,-5 0 36 16,3 7-9-1,0 4-4-15,0 2-4 0,3 6-20 16,0-1 9-16,0 1 3 0,-9-1-8 15,0 1-1-15,-3-1-10 16,-3 1-5-16,-2-3-18 16,-7-3-5-16,-3 0-43 15,-6-2-17-15,-9-6-31 16</inkml:trace>
  <inkml:trace contextRef="#ctx0" brushRef="#br0" timeOffset="605621.481">15846 16404 124 0,'3'-5'49'0,"0"2"-26"0,0 1-16 0,0-1 15 16,-3-2 4-16,0 5 7 15,0-6-5-15,-3 1 0 16,-3 2-15-16,0 1 5 0,-3 2 5 16,-3 0-3-16,-3 5-2 15,-5 3-8-15,-1 8-2 16,0-3-6-16,6 11-2 16,0-8 0-16,6 5 2 0,6-3-3 15,3 1-2-15,9-6 2 16,6 0 0-16,3 1-6 15,6-6 0-15,5-3-32 16,1-5-14-16,0 0-55 16</inkml:trace>
  <inkml:trace contextRef="#ctx0" brushRef="#br0" timeOffset="606168.5973">16111 16439 104 0,'-3'-3'41'0,"0"3"-22"0,0 0-5 0,3 0 17 0,-3 3 5 16,0 2 3-16,-3 0-13 15,-3-2-3-15,3 10-13 16,0 0 0-16,0 0 1 0,3 1-2 16,3-1 0-16,3 0-1 15,3 0 2-15,3-2-1 16,3-3 0-16,3-8-5 16,0 0-1-16,0 0-1 15,0-5 1-15,-3-3-2 16,-3 0 2-16,-9-3 2 15,-3-2-2 1,-3 2-2-16,0 1-5 16,-3 2 0-16,0 0-16 15,0 3-6-15,3-1-18 16,3 4-5-16,3-1-45 16</inkml:trace>
  <inkml:trace contextRef="#ctx0" brushRef="#br0" timeOffset="606523.3629">16239 16447 180 0,'0'5'68'0,"3"5"-36"0,0 12-26 0,0-9 15 16,0-3-11-16,3 1-1 16,0 0-3-16,3-4 1 0,0 7-4 15,3-6 5-15,2-3 2 0,1-5-8 16,-3-3 0-16,0 1-9 15,0-6-3-15,0 0-8 16,-3-5-1-16,-3-6 3 16,-3 6 5-16,0 0 8 15,-3 2 4-15,0 0 7 16,0 1 3-16,0 7-4 16,0 1-2-16,0 2 0 15,0 5 1-15,3 5-1 16,0 6 2-16,3-3-4 15,0 1 0-15,3-4-1 16,0-2-2-16,8 3-8 16,-5-3-3-16,0-3-29 15,0-2-12-15,-3 2-26 16</inkml:trace>
  <inkml:trace contextRef="#ctx0" brushRef="#br0" timeOffset="606768.6072">16510 16230 184 0,'-3'5'71'0,"6"3"-38"0,-3 5-32 0,0 3 16 16,0 0 4-16,0 10 5 0,3 6-6 15,0 0-1-15,3 2-11 16,0 1-3-16,3-6-1 0,0 0-5 15,0-5 1-15,2-3-16 16,1-8-6-16,-3 0-33 16,0-8-13-16,6 3-17 15</inkml:trace>
  <inkml:trace contextRef="#ctx0" brushRef="#br0" timeOffset="607168.414">16757 16436 184 0,'-9'-11'71'0,"3"17"-38"0,0-6-32 16,3 5 14-16,-3-2 1 15,0 7 2-15,-6 3 2 0,3 3 2 16,0 0-12-16,3 0-6 0,1-3 0 16,2 6-1-16,6-6 3 15,2-5 1-15,4 3 1 16,3-6-4-16,0-5-3 15,3-5 0-15,0-6 1 16,0 3-12-16,-3-11-3 16,-3 1 10-16,-3-3 6 15,-3-3-3-15,-3-2 1 16,-3-17-3-16,-3 6-2 16,0-3 5-16,0 11 3 15,0 3-1-15,0 5 0 16,0 7-1-16,3 7 1 15,0 12-4-15,3 11 0 0,6 13 7 16,0 5 6-16,3 11-8 16,3-5-2-16,3 0-2 15,0-9 2-15,-1-4-32 16,10-1-12-16,0-7-72 16</inkml:trace>
  <inkml:trace contextRef="#ctx0" brushRef="#br0" timeOffset="607815.022">17317 16412 200 0,'-18'5'77'0,"6"1"-42"0,-6 7-30 16,12-10 19-16,-3 10-6 16,0 5-1-16,0-4-3 15,3 4 1-15,3-2-8 16,6 0-2-16,6-3 1 0,3 0-3 15,0-5 0-15,3-2-1 16,0-6 1-16,3-3-2 16,2-5-1-16,-2 3-4 15,-3-6-2-15,-3-2 0 16,-3-3 4-16,0 0 1 16,-6-2 3-16,-6 2-1 15,0 0-1-15,6 3 3 16,-6 10 0-16,6-2-1 0,-6 13 1 15,9 5-4-15,0 0-2 16,0 3 2-16,3 0 2 16,0 5 0-16,0-3-1 15,2 1-2-15,-2-3-1 16,3-6-20-16,-3 4-8 16,0-9-28-16,-3-2-10 15,0-6-15 1</inkml:trace>
  <inkml:trace contextRef="#ctx0" brushRef="#br0" timeOffset="608026.4271">17501 16193 208 0,'-3'0'77'0,"0"7"-42"0,6 9-32 15,0 3 15-15,0 7 2 16,0 6 4-16,0 8-3 15,0 2-3-15,0-5-10 16,0 8-3-16,3-8-1 0,0-2-5 16,0-6 1-16,-3-6-29 15,9-9-105 1</inkml:trace>
  <inkml:trace contextRef="#ctx0" brushRef="#br0" timeOffset="608385.1352">17754 16391 232 0,'-6'-5'88'0,"3"10"-48"0,-6 3-31 0,3-8 22 16,0 8-4-16,-3-3 4 0,0 6-15 15,3-9-4-15,1 9-8 16,2-3-5-16,3 0 0 0,6 5 1 16,2 0 0-16,1-2 0 15,0-3 0-15,0 5 2 16,-6 0 1-16,-3 0 1 16,-3 1 2-16,-3-4-1 15,-3 1 2-15,-3-3-4 16,1-6-2-16,-1 4-7 15,0-12-4-15,3 6-25 16,3-5-10-16,3 0-23 16,3-6-10-16,6 1-18 15</inkml:trace>
  <inkml:trace contextRef="#ctx0" brushRef="#br0" timeOffset="608653.6505">17846 16484 228 0,'-3'21'88'0,"-6"-5"-48"0,3-3-36 0,12-5 19 16,0 0-2-16,0 5 2 15,3-2 1-15,3-4 0 16,3 4-13-16,3-8 4 0,3-6 5 16,3-8-9-16,-1 6-1 15,-2-8 0-15,-6-6 4 16,-6 4-2-16,-6-4 1 15,-15 6-5-15,-3 0 0 0,0 2-10 16,-5 0 0-16,2 1-35 16,0 5-16-1,6-3-76-15,6 8-60 16,6-8 74 0</inkml:trace>
  <inkml:trace contextRef="#ctx0" brushRef="#br0" timeOffset="609331.5057">18626 16378 204 0,'0'-3'77'0,"-3"3"-42"0,0-3-19 16,0 3 24-16,-3 0-12 15,0 3-4-15,-3 2-9 16,1 1-2-16,2-6-8 16,0 8-3-16,3-3-1 0,6 0-4 15,3 3 0-15,2 5 8 16,4 6 4-16,0-3 2 15,-3 0 3-15,-6-3 6 16,-3 0 2-16,-3 0-3 0,-6 1 1 16,0-7-11-16,-3 4-3 15,1-3-2-15,-1-3 0 16,3-2-20-16,0-3-7 16,3-3-26-16,3 1-11 15,3-6-37 1,6 0-57-16,6-5 40 15</inkml:trace>
  <inkml:trace contextRef="#ctx0" brushRef="#br0" timeOffset="609719.2369">18769 16407 268 0,'-6'2'101'0,"6"1"-54"0,0 10-55 0,0-2 16 0,0 2 3 16,0 0 5-16,3 3 3 15,0-3 1-15,3 1-11 16,3-1-5-16,0 0-1 0,3-2 0 16,-3-3 1-16,0-3-7 15,0-5 0-15,0-5-6 16,-1-1 1-16,1-2-3 16,0-7 0-16,-3-1 1 15,-3 0 1-15,-3 0 8 16,3 0 5-16,-3 6 9 0,0 2 6 15,0 0-5 1,0 8-1-16,-3 8-9 16,3 2-3-16,3 3-1 0,0 1 0 15,3-1 0-15,6 0 2 16,3 0-6-16,0-5 1 16,0 3-17-16,0-9-6 15,-1-2-20-15,1 0-9 16,-3-5-28-1,0-8-40-15,-3 0 36 16</inkml:trace>
  <inkml:trace contextRef="#ctx0" brushRef="#br0" timeOffset="610141.9598">19028 16190 208 0,'-3'-11'77'0,"3"11"-42"0,3 0-37 15,-3 0 14-15,0 0 3 16,3 6 2-16,0 4 3 15,3 6 0-15,0 13-11 16,-3 3 1-16,0 5 3 0,-3-5-1 16,0 7 3-16,0-7-6 15,0-5-3-15,0-1-1 16,-3-7-1-16,3-6 0 16,-3 0 2-16,3-2-1 15,0-3 0-15,0-6 1 0,0-2 1 16,0-2-8-1,3-9-4-15,3-2-8 0,3-1-3 16,3 1 9-16,3 3 6 16,-1 2-4-16,-2 0 2 15,9 8 1-15,-6 8 1 16,0 2 14-16,-3 1 6 16,-9-1 4-16,-3 4 1 15,-3-1-9-15,-3-2-4 16,0-4-6-16,-3 4-2 15,-6-8-10-15,0 5-3 16,0-6-22-16,-2-2-9 16,2 0-25-16,0 0-8 15,6 0-40 1</inkml:trace>
  <inkml:trace contextRef="#ctx0" brushRef="#br0" timeOffset="610516.158">19388 16404 228 0,'0'-5'88'0,"0"5"-48"0,0 0-27 16,0 0 24-16,-6 5-6 15,-3 0-1-15,0-2-8 16,0 8-3-16,1-3-11 15,-1 0-7-15,6 2-2 0,0-2-1 16,3 3 0-16,9 2 2 0,2-3 0 16,1 1-3-16,0-3 2 15,-3 5 3-15,0-2 1 16,-3-1 7-16,-9 1 6 16,-9-3-6-16,0 0-1 15,-3-3-7-15,-2-2-2 16,-1-3-7-16,0-3 0 15,3 1-17-15,0-4-4 16,6-2-26-16,3-2-10 16,0 2-43-1,12-11-31-15,3-7 60 0</inkml:trace>
  <inkml:trace contextRef="#ctx0" brushRef="#br0" timeOffset="610728.9699">19513 16185 284 0,'6'-3'107'0,"-3"6"-58"0,0 2-57 16,0 0 16-16,0 3-2 16,0 5 6-16,0 19 9 15,0 0 7-15,0 2-15 16,0 6 0-16,-3-3 0 0,0-3-5 16,3 6-2-16,-3-8-14 15,0 0-5-15,0-6-12 16,3-5-4-16,-3-5-37 15,0-5-17-15,3-6-32 16</inkml:trace>
  <inkml:trace contextRef="#ctx0" brushRef="#br0" timeOffset="610942.2732">19445 16412 288 0,'-12'-5'107'0,"12"5"-58"0,0 0-57 0,0 0 16 15,3 2 5-15,3-2 8 16,6 0 3-16,3 0 1 16,5 0-14-16,4 0-4 0,-3-2-3 15,3 2-16-15,6 0-6 0,-4-3-33 16,-2 3-13-16,-3 0-32 31,-3 0-46-31,-3 0 46 0</inkml:trace>
  <inkml:trace contextRef="#ctx0" brushRef="#br0" timeOffset="611116.647">19748 16439 252 0,'0'10'96'0,"3"-2"-52"0,0 13-36 16,0-15 21-16,-3 7-13 15,3 0-4-15,-3 0-7 16,3 0-4-16,-3-2 0 16,0 0-4-16,0-6 0 0,0 6-49 15,0-6-22-15,0-3-38 16</inkml:trace>
  <inkml:trace contextRef="#ctx0" brushRef="#br0" timeOffset="611294.4246">19707 16341 272 0,'-6'-14'101'0,"12"-1"-54"0,-3 4-55 16,3 6 0-16,0-3-12 15,3 0-8-15,-1 0 0 16,1 0-23-16,0-3-9 16,0 1-15-16,0-3-5 15</inkml:trace>
  <inkml:trace contextRef="#ctx0" brushRef="#br0" timeOffset="611530.3487">19879 16171 236 0,'0'0'90'0,"3"3"-48"15,-3 5-42-15,3 0 18 0,0 5-3 16,0 14 0-16,3 7 1 15,-3 0 0-15,0 1-8 16,0 4-3-16,0-2 1 0,0-2-3 16,3-6-2-16,0-5-29 15,0 2-14-15,-3-7-60 16,3-3-44 0,0-3 56-16</inkml:trace>
  <inkml:trace contextRef="#ctx0" brushRef="#br0" timeOffset="611570.7922">19811 16383 264 0,'0'-5'99'0,"-3"2"-54"0,6 3-46 0,6 0 18 16</inkml:trace>
  <inkml:trace contextRef="#ctx0" brushRef="#br0" timeOffset="611708.574">19841 16375 475 0,'18'-3'30'16,"5"1"-14"-16,1-1-17 0,0 0-8 15,0 3-31-15,-3 0-13 16,-4 0-48 0,4 0-47-16,-3 6 50 15</inkml:trace>
  <inkml:trace contextRef="#ctx0" brushRef="#br0" timeOffset="612001.166">20097 16386 180 0,'0'5'68'0,"0"3"-36"0,-3 5-22 15,3 0 17-15,0 6 2 16,3-1 5-16,0 1-10 16,6-3-5-16,-1 5-10 15,1-3-8-15,0-4-2 0,0-1 1 16,3-5 2-16,0-3-6 15,0-5-1-15,0-5-9 16,0-3-4-16,-3 0 3 16,0-5 1-16,-3-6 9 15,-3 3 4-15,0-2 4 0,0 2 3 16,-3 5 3-16,3 1 5 16,-3 7-8-1,0 3-1-15,2 3 3 0,1 10 3 16,3 0-9-16,3 0 0 15,0 1-9-15,6-1 0 16,3-2-59-16,3-4-23 16,0 4-6-1</inkml:trace>
  <inkml:trace contextRef="#ctx0" brushRef="#br0" timeOffset="612499.7383">20439 16145 260 0,'-3'-3'99'0,"3"6"-54"0,0 5-55 0,0 2 16 16,3 9 11-16,0 15 11 15,-3 6-5-15,0 2-1 16,0 6-13-16,3-8-5 0,0-1-1 0,0 4-2 15,0-14-1-15,0-3-13 16,0-2-4-16,-3-8-33 16,0-5-15-16</inkml:trace>
  <inkml:trace contextRef="#ctx0" brushRef="#br0" timeOffset="612725.3018">20308 16364 304 0,'-3'-5'115'0,"3"5"-62"0,12 3-49 15,-9-3 24-15,3 0 1 0,3 0 7 16,3 0-15-16,6-3-4 16,8 3-11-16,1 0-8 0,-3 0-4 15,6 0-24-15,-7 0-8 16,1 3-31-16,-3-1-13 15,-6 1-45 1</inkml:trace>
  <inkml:trace contextRef="#ctx0" brushRef="#br0" timeOffset="613082.553">20579 16409 244 0,'-3'14'93'0,"6"-12"-50"0,-3 4-35 0,0-6 21 15,6 8-9-15,0-3 1 16,6 0-3-16,3-2 0 0,-1 5-9 15,1-3 1-15,0-5 1 0,6-3-4 16,0-2-2-16,-3 0 0 16,-3 0-1-16,-4-3-2 15,-2 0 1-15,-9 0-7 16,-6-3-1-16,-2 3-5 16,-4-2-1-16,-3 2 1 15,-6 0 1-15,0 2 6 16,0 6 3-16,0 6-1 15,1 2-2-15,2 2 2 16,3 6 0-16,3 8 14 16,3-3 6-16,6 3 6 15,6 0 2-15,6 0-8 16,9-3-1-16,6 3-11 0,11-9-4 16,4-9-20-16,0 2-6 15,-4-8-35-15,1-3-15 16,-6-2-70-1</inkml:trace>
  <inkml:trace contextRef="#ctx0" brushRef="#br0" timeOffset="616178.0234">21391 16153 184 0,'6'-8'68'0,"-3"8"-36"0,0 0-20 0,-3 0 19 0,0 0-5 15,0 0-1-15,0 5-9 16,-3 8-3-16,0 3-7 15,-3 3 3-15,-2 13 3 0,-1-6-2 16,0 3 0-16,3-5-6 16,0-6-1-16,3 1 5 15,0-6 3-15,0-2-2 16,3-3 0-16,0 0-1 16,3-3 0-16,3-2 0 15,3-3 0-15,0 0-4 16,3-3-3-16,2-2 0 15,7 5 1-15,-3 0-3 16,3 0 0-16,-3 0-4 16,3 0-1-16,-4 0-17 0,1 0-5 15,-3 0-15-15,-3 0-3 16,-3 0-19-16,0 0-9 16,-3 0-13-1</inkml:trace>
  <inkml:trace contextRef="#ctx0" brushRef="#br0" timeOffset="616432.9694">21564 16235 236 0,'-6'-5'90'0,"6"10"-48"0,0-3-42 16,0 1 18-16,0 5 1 15,0 11 5-15,0 2 1 16,0 5 2-16,0 1-15 15,0-1-7-15,3 3-3 0,-3 0-2 16,3-2 0-16,0-6 0 16,0-3 0-16,0-4-18 15,0-1-5-15,0-2-20 16,0-4-8-16,0 1-14 16,-3-2-7-16,3-6-10 15</inkml:trace>
  <inkml:trace contextRef="#ctx0" brushRef="#br0" timeOffset="616777.401">21749 16251 240 0,'-12'0'90'0,"9"2"-48"0,-3 22-51 0,3-8 14 16,0 0 4-16,0 2 5 15,3 6 9-15,0 0 6 16,3 5-16-16,6 3-7 0,3-6-2 16,6-4-1-16,2-4 1 15,10-10 0-15,3 0 2 16,0-16-3-16,-4 0 0 0,-5-5 1 16,0-3 2-16,-12-5 6 15,-6 0 4 1,-6-3 3-16,-12-5 3 0,-9 2-1 15,0 3-1-15,0 9-10 16,-2-1-4-16,2 5-22 16,0 3-9-16,6 3-38 15,6 2-17-15,6 9-62 16</inkml:trace>
  <inkml:trace contextRef="#ctx0" brushRef="#br0" timeOffset="617991.0613">16031 17063 4 0,'-18'3'0'0</inkml:trace>
  <inkml:trace contextRef="#ctx0" brushRef="#br0" timeOffset="618561.0002">15947 17018 104 0,'0'-5'41'0,"3"5"-22"0,-3 0-22 0,0 0 74 15,0 0-23-15,3 0-10 16,0 8-11-16,6 2-17 16,-3 3 2-16,0 1 2 0,0 4-5 15,6 1-1-15,-3 2-4 16,3-5-3-16,-3-3 0 16,0-2-1-16,0-11 0 15,-1 0 2-15,1 0-1 16,0-6 2-16,0-2-2 15,-3-2 2-15,0-3-2 16,0-1-1-16,-3 4-2 16,0-1 1-16,0 9 1 15,-3-1 0-15,0 3 0 16,3 5 0-16,0 3 0 16,3 3 2-16,3-3 3 0,0 2 4 15,6-2-2 1,-3-3 1-16,0-2-1 0,2-3 1 15,-2 0 0-15,0-3 0 16,-3-2 0-16,-3 0 2 16,0-3-5-16,-3 0-1 15,0-3-13-15,-3-2-7 16,0 8-22-16,-3-3-11 16,0 0-32-1,6-3-53-15,3 6 35 0</inkml:trace>
  <inkml:trace contextRef="#ctx0" brushRef="#br0" timeOffset="618738.6511">16287 17013 192 0,'3'8'71'0,"0"-3"-38"0,0 8-30 15,0-2 17-15,0 2-12 16,-1 0-4-16,1 0-3 16,0 1 1-16,0-6-1 15,0 2-18-15,0-7-83 16</inkml:trace>
  <inkml:trace contextRef="#ctx0" brushRef="#br0" timeOffset="618922.1723">16269 16994 200 0,'-6'-2'74'0,"6"-17"-40"0,0 14-62 0,3 2-25 16,3-7-1-1,3-4-9-15,3 1 1 16</inkml:trace>
  <inkml:trace contextRef="#ctx0" brushRef="#br0" timeOffset="619122.5567">16441 16812 236 0,'-6'2'88'0,"-5"1"-48"0,17 10-42 0,-9-2 17 0,0 2-5 16,0 13 4-16,3 6-3 15,0-3 1 1,0 3-7-16,0 2-3 0,6-2 1 0,-1 0-7 16,-2 2-1-16,12-7-29 15,-15-3-10-15,9-11-64 16</inkml:trace>
  <inkml:trace contextRef="#ctx0" brushRef="#br0" timeOffset="619275.6078">16358 17013 268 0,'-3'-3'101'0,"9"3"-54"0,6-3-59 0,-6 3 15 16,3 0 1-16,6-2 5 15,6-4-4-15,2 6-1 16,-2-2-2-16,0-3-6 0,-3-1-2 15,0-7-68 1,-6 8-23 0,-3-8-29-16,0 5 52 15</inkml:trace>
  <inkml:trace contextRef="#ctx0" brushRef="#br0" timeOffset="619541.8749">16549 16835 204 0,'-3'-5'77'0,"6"0"-42"0,-3 10-30 0,0 3 17 15,3 3-1-15,0 10 2 0,-1 8-1 16,1 0 1-16,-3 8-13 16,3-3-1-16,-3-2-2 0,3-5-3 15,0-1-1-15,0-2-1 16,-3-8-2-16,3-8 1 16,0-3-1-16,3-5 0 15,0-3 2-15,3-7-6 16,-3 2-1-16,6-3-3 15,0 1 2-15,3-1 4 16,-3 11 3-16,0 0-2 16,0 5 0-16,-4 3 1 15,1 0 2-15,0-2-12 16,0 4-3-16,0-7-106 16</inkml:trace>
  <inkml:trace contextRef="#ctx0" brushRef="#br0" timeOffset="620468.2847">17263 17037 212 0,'-15'-6'82'0,"6"6"-44"0,-9 3-29 15,12 0 22-15,-3-1-8 16,0 9 1-16,-5-3-9 16,-1 5-4-16,6 5-6 15,0 4-6-15,3 4 0 0,9-2 1 16,3-3 0-16,3-8-3 16,3 1 2-16,0-7 1 15,-1-9 0-15,1-3 0 0,0-9 2 16,3 1-8-16,-3 0-3 15,-3 0 2-15,-3-6 4 16,0 6 2 0,-3-3 1-16,-3 3 6 0,0 2 4 15,0 3 1-15,0 3 3 16,0 5-7 0,3 11-2-16,3 2-1 0,3 8 2 15,6 0-8-15,5 6 0 16,4-9-24-16,0-5-8 15,3 1-91-15</inkml:trace>
  <inkml:trace contextRef="#ctx0" brushRef="#br0" timeOffset="621098.2507">17700 17013 208 0,'-5'0'77'0,"8"0"-42"0,-3 0-37 0,0 0 14 15,2 5 5-15,4 3 6 16,0 3 1-16,3 2 1 16,0 3-14-16,0 2-4 0,6 9-1 15,-3-1 3-15,-3-7 5 0,0 2-6 16,3-5-2-16,0-3-1 16,-3-5-1-16,0-3 4 15,-4-2 3-15,1-6 0 16,0 0 1-16,0-7 5 15,0-3-3 1,-3-1-1-16,3-1-7 16,-3-4-4-16,0-2 1 15,0 2 0-15,0-2-4 16,-3 8 1-16,0 0-11 16,3 2-3-16,-3 3-15 15,3 3-7-15,3 2-13 16,0-2-7-16,3 5-23 0,0 5-8 15,3-2 3 1</inkml:trace>
  <inkml:trace contextRef="#ctx0" brushRef="#br0" timeOffset="621808.5399">18070 17044 220 0,'-6'-5'85'0,"6"5"-46"0,-15 0-37 0,6 5 17 16,0-2 1-16,0 2 2 15,-6 1-3-15,6 2-1 16,-3 2-10-16,3 3-5 0,0 9 0 16,3 1-2-16,3-1-1 0,3-1-2 15,3-3 1-15,3-4 1 16,0-4 2-16,6-7-1 16,3-6-1-16,3-10 1 15,-6 0 1 1,0-3-3-16,-3 0 0 0,-3 0-1 15,0 0-2-15,-3-2 7 16,-3 4 5-16,0 1 0 16,0 5 1-16,0-2-3 15,0 10 1-15,0 0-4 16,0 5-2-16,3 3-3 16,0 2 1-16,0-2 1 15,2 14 0-15,1-7-5 16,0-1-1-16,0 2-13 15,0-1-3-15,0-12-12 16,0 2-4-16,3-5-4 0,-3-8-2 16,0-2-4-1,0 2-29-15,0-3 16 16,-3-2 36-16,0 0 21 16,-3 0 45-16,0 5 19 15,0 0-2-15,0-3 0 16,0 9-28-16,3-1-12 15,-3 3-12-15,3 5 6 0,0 3 7 16,0-3 1-16,0 6 3 16,0-3-9-16,0 0-1 15,-3-3-5-15,3 0-3 0,-3-5-2 16,0 0 0-16,0 0 4 16,0 0 6-16,0 0-3 15,0-2 0-15,0-1-4 16,3-2-1-16,0-3-3 15,0 0 1-15,0-3-4 16,3 6 0-16,0-3 1 16,-1 0 0-16,1-2-11 15,6 2-3-15,6 2-22 16,-3 4-7-16,0-1-21 16,0 0-10-16,0-2-20 15</inkml:trace>
  <inkml:trace contextRef="#ctx0" brushRef="#br0" timeOffset="621993.7186">18376 17058 248 0,'-3'8'93'0,"0"-3"-50"0,3 8-46 0,0-2 16 15,3-1-7-15,-3 1-1 16,3 5-6-16,0-3 1 16,0-2 0-16,0 2-11 0,3 0-3 15,0-8-42-15,-6-5-17 16,6-5-16-1</inkml:trace>
  <inkml:trace contextRef="#ctx0" brushRef="#br0" timeOffset="622173.0174">18382 16997 260 0,'-12'-11'96'0,"12"3"-52"0,3 3-51 0,0 5 0 16,3-5 1-16,0 5-15 15,3 0-3-15,0 5-39 16,9 3-14-16,6-11 2 16,-1 11 5-16</inkml:trace>
  <inkml:trace contextRef="#ctx0" brushRef="#br0" timeOffset="622450.8702">18620 17013 200 0,'-3'5'77'0,"-3"-2"-42"0,-3 2-34 15,6 0 14-15,-3 3 3 16,-2 5 3-16,-1 1 1 0,0 2 1 16,0 7-13-16,3-4-6 0,3 5 0 15,3-3-5-15,0-8 0 16,6 0 1-16,0-13 2 16,3 0-3-16,0-8 0 15,2-2-4-15,-2-3-1 16,0-3-2-16,-3 0 2 15,0 0 4-15,0 3 3 16,-3-1 2-16,0 7 3 16,-3 1 1-16,3 1 3 15,0 13-5-15,0-3-3 16,3 8-4-16,0-2 1 0,9 0-4 16,3 4 1-1,0-1-55-15,2-14-23 0,1-3-19 16</inkml:trace>
  <inkml:trace contextRef="#ctx0" brushRef="#br0" timeOffset="623305.6775">18843 16830 228 0,'0'8'85'0,"0"-3"-46"0,3 6-46 0,0-3 14 16,0 13-3-16,0 8 5 15,0-2 6-15,-3-1 5 16,0 1-10-16,0-6 3 0,0 5 1 16,0-7-5-16,0-6-3 15,0 0-3-15,0 0 0 16,0-5 0-16,0-2 1 15,0-6 0-15,3-3 0 16,0-2-5-16,3-3-1 16,0-3-2-16,0 6 3 15,6-3-2-15,6 3 1 16,0 2 0-16,-3 3 0 16,0 3 6-16,-1 7 5 0,-2-2 4 15,-3 5 4-15,-3-2-5 16,-3 0-2-1,-3 4-1-15,-3-1-1 0,-6 2-7 16,-9-6 0-16,4-5-8 16,-4-2-3-16,0-6-10 15,0-2-2-15,3-5-18 16,3 2-6-16,3-6-25 16,6-4-7-16,3-1-10 15</inkml:trace>
  <inkml:trace contextRef="#ctx0" brushRef="#br0" timeOffset="623559.1762">19079 16814 260 0,'0'3'96'0,"3"-3"-52"0,0 11-40 0,-3-4 21 16,0 9-1-16,0 8 5 15,0 8-4-15,-3-3-1 16,0 3-13-16,3-1-9 0,0-4-2 15,0-1-5-15,3-2 1 16,3-8-33-16,0-3-16 16,-1-2-25-16,1-3-10 15</inkml:trace>
  <inkml:trace contextRef="#ctx0" brushRef="#br0" timeOffset="623878.4693">19177 17058 260 0,'0'0'99'0,"18"5"-54"0,-9-2-55 16,-3-3 16-16,3 5 3 16,2 3 3-16,4-5 6 15,0-1 1-15,0-2-10 16,-3 0-1-16,3 0 2 0,3-5-6 16,-3-3 0-16,-3 3 0 15,-4-3 2-15,-2 0-8 16,-9-3 0-16,0 6-5 15,-2-3 0-15,-4 0-1 16,-6-3 0-16,0 9 7 16,-3 2 2-16,-6 2 3 0,0 4 2 15,3 4-1-15,4 4 2 16,2 1 5-16,6 4 2 16,3 5 6-16,9 5 4 15,9-3-10-15,3-2-3 16,5-3-5-16,4 0-1 15,6-7-8-15,3-9-2 16,-3 0-29-16,-1-5-13 16,1-18-94-1</inkml:trace>
  <inkml:trace contextRef="#ctx0" brushRef="#br0" timeOffset="627013.8679">20052 16790 200 0,'0'-7'77'0,"-3"-12"-42"0,-6 14-28 0,6 2 20 15,-6 0-3-15,-3 3 3 16,-3 0-4-16,-2 0 0 16,-1 11-12-16,3 0-2 0,0 2-2 15,3 8-6-15,3 8 0 16,0 3-3-16,3 5-2 16,3-3 5-16,3 6 1 15,3-8-3-15,0 2-1 16,0-2 1-1,-3 0 0-15,0-6-8 0,0-2-2 16,0-8-58 0,-3-14-15-16,-6-7-44 15,0-5 33-15</inkml:trace>
  <inkml:trace contextRef="#ctx0" brushRef="#br0" timeOffset="627405.703">19763 17058 192 0,'-15'-11'74'0,"15"3"-40"0,0 8-33 16,3-2 16-16,3-1-5 15,3 0 1-15,6-2-7 16,6 2-2-16,0-2-2 16,0 0-4-16,2 5 1 0,1-3 1 15,-3 3 0-15,0 0 0 16,-3 0 2-16,-6 3-3 16,0-3 0-16,-3 5 3 15,-4 0 3-15,-2 3 4 16,-3 0 5-16,0 5-6 0,0 1 0 15,3 2-4 1,3-3-1-16,0 0 1 0,3-2 2 16,6-1-1-16,0-2 0 15,6-3 3-15,0-5 5 16,-3-5-1-16,-4 2 1 16,-2-7-5-16,-3 2 0 15,-3-5-3-15,-3-1 0 16,-6 1-3-16,-6 0-2 15,0 0-2-15,-6 2-1 16,1 3-16-16,2 3-5 16,0 0-19-16,3 2-8 15,3-2-58 1,3 5-27-16,12 0 68 16</inkml:trace>
  <inkml:trace contextRef="#ctx0" brushRef="#br0" timeOffset="627617.6521">20204 17084 208 0,'6'27'79'0,"0"-14"-42"0,0 0-37 16,0 0 18-16,0 1-3 15,-3 1 3-15,0-4 3 16,-3-6 2-16,0 3-12 16,0-8 0-16,0-2 0 0,0-6-2 15,0-3 0-15,0-2-5 16,2-6-3-16,4 3-3 15,6-2 1-15,6-1-1 0,0 6 0 16,3 0-42-16,3 0-18 16</inkml:trace>
  <inkml:trace contextRef="#ctx0" brushRef="#br0" timeOffset="628366.8382">20903 17005 192 0,'-15'-6'71'0,"6"6"-38"0,-5 6-32 0,5-4 16 16,0 4 0-16,-3 2 2 16,0 2-6-16,-3 6 0 15,3 3-8-15,3 7-3 0,3 6-1 16,6-6 1-16,6-2 3 15,3-5-2-15,3-3 0 16,0-9 3-16,3-9 3 16,0-9 2-16,0-2 1 15,-1-8-6-15,-2 2-4 16,-3-7-1-16,0-1-1 16,-3 1 0-16,0-8 2 15,-6-4-1-15,0 7-1 0,-3-1 7 16,0 3 3-16,0 5-1 15,3 8 0-15,0 3-5 16,0 2-3-16,0 19 0 16,0 11-1-1,3 7 0-15,0 3-3 16,0 6 2-16,0 2 1 16,3-3 0-16,0-7-5 15,3 12 1-15,3-12-18 16,-3-1-6-16,6-7-16 15,0-6-7-15,-4-8-15 16,1-10-44 0,3-3 23-16</inkml:trace>
  <inkml:trace contextRef="#ctx0" brushRef="#br0" timeOffset="628558.1559">21085 17031 248 0,'-3'0'93'0,"3"3"-50"0,3 2-52 0,0 6 12 16,-3 2-2-16,3 3 3 15,0 0-1-15,0 5-2 16,0 0 0-16,0-2-4 0,0-1 0 16,3-5-36-16,-3-5-14 15,3 3-41 1</inkml:trace>
  <inkml:trace contextRef="#ctx0" brushRef="#br0" timeOffset="628757.9015">21073 16952 284 0,'-9'-11'107'0,"9"6"-58"0,3-3-57 16,-3 8 16-16,3 8-11 15,3-5 2-15,0-1-17 16,0 6-8-16,3-2-44 16,0 7-19-16,3-3 2 15,-1-2 2-15</inkml:trace>
  <inkml:trace contextRef="#ctx0" brushRef="#br0" timeOffset="629072.56">21290 17044 244 0,'-18'0'90'0,"12"3"-48"0,-5 2-49 0,2 1 14 15,-3 2 1-15,0 5 5 16,0 0-2-16,3 0 1 15,0 6-7-15,3 5-3 0,3-3-1 16,3 0-1-16,6-5 2 16,3-3-6-16,3-5 1 15,0-3 3-15,0-10 2 16,0-8 0-16,-3 0-2 0,-4-1 1 16,1-4-1-16,-3 5 2 15,0-6 1-15,0 6 7 16,-3 0 4-16,0-1 4 15,0 9 1-15,0-3-6 16,0 8-3-16,0 0-8 16,3 8-1-16,3 3-1 15,0 2 0-15,3 3-3 16,3 2 0-16,0 1-25 16,3-1-11-16,0-4-35 15,0-6-16-15,11-1-12 16</inkml:trace>
  <inkml:trace contextRef="#ctx0" brushRef="#br0" timeOffset="629748.1374">21454 17079 112 0,'-3'-8'44'0,"6"8"-24"0,-3-5-8 0,0 5 16 0,0-3 10 15,0-2 9-15,3 5-8 16,-3 0-3-16,0 0-20 15,9 8-3-15,-9-3 0 0,6 8-1 16,-9 0 3-16,9 6-2 16,-9-6 0-16,0 3-5 15,0-5-3-15,3-3-2 16,0 2-3-16,0-5 3 16,0-2 0-16,0-6-1 15,0-2 1-15,6 0-4 16,0-3 0-16,0-5-6 15,3-3-3-15,0 0 3 16,-1-3 4-16,1 6 2 16,3 5 3-16,0-2-3 15,-3 7 0-15,0-2 3 0,0 10 1 16,-3-2 3-16,0 2 1 16,-3 0-1-16,0-2-1 15,-3-3-1-15,6 3 0 16,-3-3-5-16,3-3 1 15,0 0 0-15,6-2 2 16,0 0-3-16,-1-3 0 16,1 2 3-16,-3 6 1 15,0 0 1-15,0 6 2 16,0 2 1-16,-3 5 1 16,0 0-2-16,0 0-1 15,0-2-3-15,-3 5-2 16,3-3-15-16,-3-2-7 15,3-11-66 1,0-6-8 0,0 4-48-16,3-9 38 0</inkml:trace>
  <inkml:trace contextRef="#ctx0" brushRef="#br0" timeOffset="630124.2306">21808 17034 240 0,'-3'3'90'0,"6"-1"-48"0,3 6-42 15,0-3 16-15,0 1 4 16,3 2 7-16,0 2-10 16,6-2-2-16,3 0-9 15,-1-3 0-15,1-5 1 0,-3 0-3 0,3 0-3 16,-6 0 2-16,-3-5 0 16,-3-3-4-16,-3 0 1 15,-3-2-9-15,-3 2-2 16,-6-3 1-16,-9 3 1 15,-3 0 3-15,3 3 4 16,-2 2 1-16,2 6 3 16,-3 2-1-16,9 3 2 15,0 5 2-15,6 1 2 16,3 2 3-16,3-1 1 16,6 7-5-16,6 4-2 15,3-7-2-15,6-1 1 16,2 1-15-16,-2-11-7 15,3 2-19-15,3-7-6 0,-6-11-56 16,3-11-43 0,5 3 57-16</inkml:trace>
  <inkml:trace contextRef="#ctx0" brushRef="#br0" timeOffset="630322.2741">22198 16822 312 0,'-9'-13'115'0,"9"8"-62"0,0 5-64 15,0 0 18-15,0 5-5 16,0 3 3-16,-3 3 7 16,0 4 2-16,0 12-7 15,0 5 0-15,-3-1 3 0,3 4-6 0,0-4-2 16,0 1-8-16,3-5-4 16,0-1-25-16,0-2-10 15,0-8-45 1</inkml:trace>
  <inkml:trace contextRef="#ctx0" brushRef="#br0" timeOffset="630843.9401">22046 16955 312 0,'-3'-3'115'0,"9"3"-62"0,0-11-60 0,0 11 19 0,6 0-2 15,6-5 6-15,0 2-8 16,0 6-4-16,0-11-3 16,2 16-15-16,1-5-5 0,3-1-28 15,-3 4-10-15,-3 2 8 16,0-3 6-16,-4 3 16 16,-2 2 9-16,3-2 17 15,-3 0 8-15,0-3 15 16,-3 9 8-16,6-4-2 15,-3-2 0-15,0 0-4 16,0 0-1-16,-1-3-6 16,4-5 0-16,-3 0-6 15,0 0-1-15,0-2-6 16,-3-4-1-16,0 1-1 0,-6-3 1 16,3 0 0-1,-6-2 1-15,-6 2-5 16,3 0-1-16,-6-3 1 0,-3 9 2 15,-6 2-2-15,-3 2 0 16,1 4-1-16,2 1 0 16,3 4 2-16,0 2 2 15,6 3 1-15,3-3 3 16,0 6-5-16,12-6-1 16,3 0-5-16,6 1-1 15,0-1-22-15,3-5-8 16,-1-3-22-16,1-5-8 15,-3 0-31-15</inkml:trace>
  <inkml:trace contextRef="#ctx0" brushRef="#br0" timeOffset="631157.6693">22517 17076 244 0,'0'-5'90'0,"3"5"-48"0,0 5-49 16,-3-5 14-16,3 6-3 15,-3 1 5-15,5 1 8 16,-2 6 7-16,6-1-13 15,0 0 3-15,-3 0 0 0,6 6-7 16,-6-11-4-16,3 5 4 16,-3-10 3-16,-3-3 6 15,0-11 4-15,0 6-6 16,0-8-1-16,-3 5-5 0,3-6 0 16,0-4-5-16,0 2-2 15,3-3 4-15,0 1 4 16,3 5-3-16,0-1 2 15,2 4-5-15,4-1-2 16,3 1-3-16,0 7 1 16,-3 0-28-16,6 1-10 15,-3 2-25-15,3 0-10 16,-1 5-55 0</inkml:trace>
  <inkml:trace contextRef="#ctx0" brushRef="#br0" timeOffset="631402.5604">23029 17193 280 0,'-9'2'107'0,"9"12"-58"0,-18-1-57 15,15-8 16-15,0 0-8 16,0-2 0-16,0-3 4 15,0 5 2-15,-3-5-2 16,6 0-9-16,-3 0-5 0,3 0-36 16,-3 0-15-16,0 0-46 15</inkml:trace>
  <inkml:trace contextRef="#ctx0" brushRef="#br0" timeOffset="631673.3473">23082 16674 280 0,'6'-13'104'0,"0"10"-56"0,-3 1-41 0,-3 2 26 16,0 0-10-16,0 5 1 15,0 5-7-15,-3 17 0 0,0 5-10 16,-6 2 2-16,6 6 4 0,-6-1-12 16,0-7-2-16,0 5-16 15,9-10-4-15,-3-6-49 16,15-8-107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4:58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5C0E763-36B2-42A4-A1B8-68A273128719}" emma:medium="tactile" emma:mode="ink">
          <msink:context xmlns:msink="http://schemas.microsoft.com/ink/2010/main" type="writingRegion" rotatedBoundingBox="9560,7040 20469,6905 20506,9910 9597,10044"/>
        </emma:interpretation>
      </emma:emma>
    </inkml:annotationXML>
    <inkml:traceGroup>
      <inkml:annotationXML>
        <emma:emma xmlns:emma="http://www.w3.org/2003/04/emma" version="1.0">
          <emma:interpretation id="{277C4351-88EB-4723-95B8-0F23B021BA1C}" emma:medium="tactile" emma:mode="ink">
            <msink:context xmlns:msink="http://schemas.microsoft.com/ink/2010/main" type="paragraph" rotatedBoundingBox="9559,7142 20458,6801 20494,7960 9595,8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D4D174-E0BD-48F0-B8E9-F327D3F5467C}" emma:medium="tactile" emma:mode="ink">
              <msink:context xmlns:msink="http://schemas.microsoft.com/ink/2010/main" type="line" rotatedBoundingBox="9559,7142 20458,6801 20482,7564 9583,7905"/>
            </emma:interpretation>
          </emma:emma>
        </inkml:annotationXML>
        <inkml:traceGroup>
          <inkml:annotationXML>
            <emma:emma xmlns:emma="http://www.w3.org/2003/04/emma" version="1.0">
              <emma:interpretation id="{E0D1C556-E484-45AA-90A1-72E839F260FB}" emma:medium="tactile" emma:mode="ink">
                <msink:context xmlns:msink="http://schemas.microsoft.com/ink/2010/main" type="inkWord" rotatedBoundingBox="9562,7247 10884,7205 10905,7864 9583,7905"/>
              </emma:interpretation>
              <emma:one-of disjunction-type="recognition" id="oneOf0">
                <emma:interpretation id="interp0" emma:lang="en-US" emma:confidence="0">
                  <emma:literal>less than,</emma:literal>
                </emma:interpretation>
                <emma:interpretation id="interp1" emma:lang="en-US" emma:confidence="0">
                  <emma:literal>less than</emma:literal>
                </emma:interpretation>
                <emma:interpretation id="interp2" emma:lang="en-US" emma:confidence="0">
                  <emma:literal>Less than,</emma:literal>
                </emma:interpretation>
                <emma:interpretation id="interp3" emma:lang="en-US" emma:confidence="0">
                  <emma:literal>less than I</emma:literal>
                </emma:interpretation>
                <emma:interpretation id="interp4" emma:lang="en-US" emma:confidence="0">
                  <emma:literal>Less than</emma:literal>
                </emma:interpretation>
              </emma:one-of>
            </emma:emma>
          </inkml:annotationXML>
          <inkml:trace contextRef="#ctx0" brushRef="#br0">9566 7250 144 0,'-3'-3'55'0,"3"6"-30"0,0-3-12 0,0 0 19 16,3 2-7-16,0 6 0 15,0 0-8-15,-1 3 0 16,1 5-10-16,0 15 7 0,-3 1 3 16,0 0-3-16,0 0 2 15,3-3-3-15,-3 2 2 16,0-4-10-16,3-1-3 15,0-2 0-15,0-5 1 16,-3-3-17-16,6-6-7 16,0-2-41-16,-3 0-15 15</inkml:trace>
          <inkml:trace contextRef="#ctx0" brushRef="#br0" timeOffset="1">9685 7480 176 0,'-6'-3'68'0,"9"6"-36"0,-3-3-31 16,0 0 14-16,0 5-6 16,6 0 0-16,-3 1-1 15,3-1 2-15,-1 0-5 16,4 1-3-16,0-1 1 0,0 0 0 15,0-2 1-15,3-3 0 0,-3 0 2 16,0-3-1-16,0 0 0 16,-3-2-1-16,0-3 0 15,-3 0-2-15,-3-2-2 16,0 2-4-16,-3 0-2 16,-3 0 5-16,0 3 5 15,-3 2-2-15,-3 0-1 16,0 3 4-16,0 6 1 15,0-1-2-15,-3 3-1 16,1 2 1-16,2 1 0 16,3 0 2-16,0 2 1 15,6 5-3-15,6 1-3 16,3-3 0-16,3 0-1 0,0-1 2 16,3-1 1-1,-1-4-8-15,4-2-4 0,-3-2-35 16,0-1-16-16,0-3-40 15</inkml:trace>
          <inkml:trace contextRef="#ctx0" brushRef="#br0" timeOffset="2">9902 7456 176 0,'-3'0'68'0,"0"0"-36"0,-3 0-22 0,6 3 20 0,-3-1-9 15,-6-2-2 1,0 3-7-16,-3 0-2 0,0 2-6 15,3 0-5-15,3 0-2 0,3 3-1 16,6 0 0-16,6 0 0 16,3 3 3-16,0-1 0 15,0 6 3-15,0-2 1 16,-3 4 1-16,0-5 4 16,-6 0 5-16,-3-2-1 15,0-3 1-15,-3 0-7 16,0-3-2-16,0 1-20 15,-3-4-7-15,-3-2-26 16,3 0-9-16</inkml:trace>
          <inkml:trace contextRef="#ctx0" brushRef="#br0" timeOffset="3">10006 7464 228 0,'-9'-3'85'0,"6"1"-46"0,0 2-32 0,0 2 20 15,0-2-5-15,-3 3 1 16,0 0-14-16,0 2-8 0,3 0-1 16,0 0-3-16,3 1 1 15,6 2 0-15,0 0-2 16,3 2 3-16,0 1 2 0,0 5 6 15,-3-3 4-15,-6 5 13 16,-3-2-6 0,-3 0-2-16,-3-3-7 15,-3-2-4-15,0 0-5 16,1-4-2-16,-1-1-17 16,3-4-7-16,3 1-25 15,0-3-7-15,6-3-58 16</inkml:trace>
          <inkml:trace contextRef="#ctx0" brushRef="#br0" timeOffset="4">10226 7292 208 0,'0'5'77'0,"0"3"-42"0,3 5-28 0,-3-5 18 16,3 13-7-16,0 6 0 16,0 2 1-16,0 3 2 0,-3 2-11 15,0 3-6-15,0-2 0 0,0-4-3 16,0-2-1-16,0-2-8 15,0-3-3-15,0-6-34 16,-3-4-13-16,0-7-47 16</inkml:trace>
          <inkml:trace contextRef="#ctx0" brushRef="#br0" timeOffset="5">10161 7514 260 0,'3'-2'96'0,"3"-4"-52"0,6 1-40 15,-3 2 21-15,0 1-16 0,2-4-2 16,1 1-5-16,6 2-2 16,0 1 1-1,0-1-19-15,0 0-8 0,-6 1-79 16,3-1-49-16,-3-2 68 15</inkml:trace>
          <inkml:trace contextRef="#ctx0" brushRef="#br0" timeOffset="6">10336 7318 184 0,'-2'3'68'15,"2"2"-36"-15,0 6-26 0,2 2 17 0,-2 14 3 16,0 2 5-16,0 0-9 16,0 13 0-16,0-2-13 15,0-6-1-15,0-2-1 0,0-6-3 16,0-2-1-16,0-8-1 16,0-3-2-16,0-2 5 15,0-6 1-15,0-5 0 16,3-2 1-16,0-6-9 15,3-6-3-15,0-4 3 16,0 2 2-16,3 3 1 0,0 2-1 16,0 3 1-1,0 3-1-15,0 2 2 0,0 9 3 16,-3 4 0-16,0 3 2 16,-3 1-4-16,-3-1-2 15,0-3 0-15,3 1 1 16,0-3-28-16,0 0-9 15,0-5-21-15,3-3-5 16,3-3-40 0</inkml:trace>
          <inkml:trace contextRef="#ctx0" brushRef="#br0" timeOffset="7">10584 7543 216 0,'0'-10'82'0,"0"12"-44"0,-3-10-20 0,0 6 23 16,-3 2-6-16,0 0 0 0,-6 2-12 15,0 4-1-15,0 2-13 16,0 5-5-16,0 5-1 0,0 4 0 16,3-1 1-16,3 0-2 15,3 0-2-15,0-2 1 16,6-4 1-16,0-1-1 16,3-4-1-16,6-2 1 15,0-8-1-15,3-8-3 16,-3 0 2-16,0-2-8 15,-3-3-2-15,0-3 6 16,-3-6 2-16,-3 1 3 16,0 3 0-16,-3 2 0 0,0 5 2 15,0 3-3-15,0 3 0 16,0 5-4 0,3 8 1-16,0 3 2 15,0 2 3-15,-1 0 2 16,1 0-1-16,0 1-2 15,3-4-4-15,0 1 0 16,-3-3-33-16,0-3-16 16,3-2-25-16,-3-3-12 15,3-6 2 1</inkml:trace>
          <inkml:trace contextRef="#ctx0" brushRef="#br0" timeOffset="8">10658 7527 224 0,'-3'3'85'0,"6"8"-46"0,0 2-37 0,0-3 19 0,-3 9 9 16,0-1 8-1,0 4-7-15,0-1-1 0,0-3-17 16,0-2-8-16,0-3-1 0,0-2-1 16,0-3 1-16,0-3 0 15,0-5 0-15,0-2 0 16,3-6 0-16,0-6-7 15,0-4 0-15,0-6-4 16,3 0 2-16,0 3 1 16,0 3 2-16,0 2 1 15,11 8 3 1,-2 3 3-16,0 2 4 0,0 6 5 16,-3 7-4-16,0 6 0 15,-3 0-4-15,0 2 1 16,-3 1-6-16,0-1-3 15,-3 1-26-15,0-3-9 16,0-3-54-16,0-2-23 16,0-1-3-1</inkml:trace>
          <inkml:trace contextRef="#ctx0" brushRef="#br0" timeOffset="9">10902 7763 304 0,'-9'13'112'0,"9"-5"-60"0,-6 3-61 0,3-6 20 0,-3 13-34 15,0-2-12-15,-3 0-88 16,0 0-37-16</inkml:trace>
        </inkml:traceGroup>
        <inkml:traceGroup>
          <inkml:annotationXML>
            <emma:emma xmlns:emma="http://www.w3.org/2003/04/emma" version="1.0">
              <emma:interpretation id="{573D7B0B-8FF2-4C63-8C6E-537C63A060B3}" emma:medium="tactile" emma:mode="ink">
                <msink:context xmlns:msink="http://schemas.microsoft.com/ink/2010/main" type="inkWord" rotatedBoundingBox="12062,7132 13332,7092 13343,7464 12074,7504"/>
              </emma:interpretation>
              <emma:one-of disjunction-type="recognition" id="oneOf1">
                <emma:interpretation id="interp5" emma:lang="en-US" emma:confidence="1">
                  <emma:literal>greater</emma:literal>
                </emma:interpretation>
                <emma:interpretation id="interp6" emma:lang="en-US" emma:confidence="0">
                  <emma:literal>greaten</emma:literal>
                </emma:interpretation>
                <emma:interpretation id="interp7" emma:lang="en-US" emma:confidence="0">
                  <emma:literal>greatens</emma:literal>
                </emma:interpretation>
                <emma:interpretation id="interp8" emma:lang="en-US" emma:confidence="0">
                  <emma:literal>Greater</emma:literal>
                </emma:interpretation>
                <emma:interpretation id="interp9" emma:lang="en-US" emma:confidence="0">
                  <emma:literal>greatest</emma:literal>
                </emma:interpretation>
              </emma:one-of>
            </emma:emma>
          </inkml:annotationXML>
          <inkml:trace contextRef="#ctx0" brushRef="#br0" timeOffset="10">12173 7231 144 0,'-3'-8'55'0,"3"5"-30"0,-3 1-12 0,3 2 17 16,-3 0 0-16,0 0 2 16,-6-3-4-16,0 3-3 15,-3 0-13-15,0 3-8 0,1 5-2 16,-1 2-2-16,0 6 0 16,6 3-3-16,0-3 2 15,3 5-1-15,3-5-2 16,3 0 0-16,6-6 3 15,6-2 0-15,0-8 1 16,-4-3-3-16,1-2 0 16,0-3 2-16,0 0 2 15,0-2 0-15,-3-1-1 16,-3 1 1-16,0-1-1 16,-3 0 0-16,0 3 2 0,-3 3-1 15,0 0-1-15,0 2 1 16,0 3 1-16,0 0-1 15,3 8-1-15,0 5-2 16,3 3 1-16,0 5 3 16,0 6 3-16,-3-1 2 15,0-2 1-15,-3-3 2 16,0-2 1-16,-3-3 1 16,-3-3 0-16,0 0-6 15,-3-2-2-15,0-3 0 16,-6-3 0-16,3-5-16 15,-6-3-4-15,3 1-21 16,0-4-9-16,7 1-19 0,-1-3-8 16,6-8-6-1</inkml:trace>
          <inkml:trace contextRef="#ctx0" brushRef="#br0" timeOffset="11">12280 7250 220 0,'0'2'85'0,"3"1"-46"0,0 7-41 0,0-2 14 0,0 3-2 16,0 0 1-16,0-1-5 16,0 1-4-16,0-1-1 15,0 4 1-15,0-9 3 0,-3 0-2 16,0-5-2-16,0 0 0 15,0 0 1-15,0 0 1 16,0-3 3-16,0-2-5 16,0 0-3-16,0-3 1 15,0 0 0-15,3-3 3 16,0 1 1-16,6-1-6 16,6 1 0-16,0 2 1 15,-4 0 3-15,1 0 0 16,0 3 2-16,0 2-42 15,-3 0-16-15,3 1-45 16</inkml:trace>
          <inkml:trace contextRef="#ctx0" brushRef="#br0" timeOffset="12">12456 7289 192 0,'-3'6'74'0,"6"2"-40"0,3-1-33 0,-3-1 16 15,3-1-2-15,0 0 0 16,3-2-5-16,-1 0-2 16,-2-3-2-1,12-3-4-15,0-2 2 0,-3-1-1 16,-3 1-4-16,-3-3-1 0,-3 0-2 16,-6 0 3-16,-3 0-2 15,-6 0 1-15,-3 3-3 16,3 0-1-16,-3 2 3 15,0 3 1-15,0 3 2 16,-3 2 0-16,4 3 2 16,2 3 1-16,0-1 3 15,3 1 1-15,0 2-1 16,3 3 1-16,3 5-4 16,3-2-2-16,3-1 0 15,3-5-1-15,3-2-29 16,5-3-10-16,10-3-60 15</inkml:trace>
          <inkml:trace contextRef="#ctx0" brushRef="#br0" timeOffset="13">12706 7263 208 0,'-9'-11'77'0,"9"9"-42"0,-9 2-23 0,6 0 19 16,-3 2-7-16,0 1-2 15,0 5-17-15,-3 0-5 16,0 2-1-16,3 1-2 0,0 0 1 16,3 7 2-16,0-7 0 15,3 2-3-15,0 0 0 16,3-2 2-16,3-3 0 16,0-3 1-16,0-10 2 15,3-1-3-15,0-2-2 0,-3 0-1 16,0 0 3-1,0 1 0-15,-3-1 3 0,0 2-1 16,0 1-1-16,-3 2 1 16,3 1-1-16,-3 2-3 15,0 0 2-15,3 8 3 16,0 0 3-16,0 7 0 16,3 4 0-16,0 0-6 15,0-4-1-15,3-1-2 16,-3-4 3-16,2-2-27 15,4-5-8-15,0-11-66 16</inkml:trace>
          <inkml:trace contextRef="#ctx0" brushRef="#br0" timeOffset="14">12867 7107 220 0,'0'0'82'0,"0"2"-44"0,0 4-40 0,0-1 17 16,3 6 0-16,0 2 3 15,-1 5-3-15,1 3 1 16,0 3-9-16,-3 3-4 0,0-1 0 16,0 1-2-16,3-4 2 0,0-4-9 15,-3-1-51 1,0-10-82-1</inkml:trace>
          <inkml:trace contextRef="#ctx0" brushRef="#br0" timeOffset="15">12753 7207 272 0,'-8'-2'101'0,"10"2"-54"0,-2 2-48 15,0-2 20-15,6 0-7 16,0 0 1-16,6-2-10 0,9-1-1 16,3 3-2-1,0-5 2-15,0 5 1 0,-1 0-37 0,-2 0-14 16,6 2-73 0</inkml:trace>
          <inkml:trace contextRef="#ctx0" brushRef="#br0" timeOffset="16">12974 7218 228 0,'-9'5'88'0,"9"0"-48"0,0 1-42 0,0-1 14 15,3 0 9-15,3 3 6 16,3 3-9-16,0-3-3 16,5 0-9-16,-2-3-2 0,0 0 0 15,0-2-5-15,0-3 1 0,0 0 2 16,0-3 3-1,-3-2 0-15,0 0 0 0,-3-1-1 16,-3-2 0-16,0-2-2 16,-3 2 1-16,-3 0-2 15,-3 3-1-15,0 2-2 16,-6 0 1-16,-6 1-1 16,0 4-2-16,3 4 0 15,0 2 3-15,3 2 0 16,4 6 3-16,2 0-1 15,3 0 2-15,0 0-4 16,12 8 0-16,0-1 1 16,5-4 0-16,1-3 0 0,0-3 0 15,0-5-20-15,0-11-7 16,3-2-30-16,-3-6-12 16,0-2-34-1</inkml:trace>
          <inkml:trace contextRef="#ctx0" brushRef="#br0" timeOffset="17">13188 7265 200 0,'-3'0'74'0,"3"3"-40"0,0 2-40 0,0 1 14 15,3-1 8-15,-3 3 9 16,0 3-3-16,3-1-1 16,0 1-12-16,0 5-1 0,-3-3 2 15,3-3 0-15,-3-10 9 16,0 0-4-16,0-2-4 15,0-4-1-15,0-2-6 16,3-2-1-16,0-1-1 16,0-2-2-16,3 3-2 15,3-4 1-15,0 4-1 16,9-1 0-16,-1 3 0 16,1 0-2-16,0 6-33 15,0 2-12-15,-3 0-73 16</inkml:trace>
        </inkml:traceGroup>
        <inkml:traceGroup>
          <inkml:annotationXML>
            <emma:emma xmlns:emma="http://www.w3.org/2003/04/emma" version="1.0">
              <emma:interpretation id="{078ACFBC-710D-497C-B844-D901313B15F1}" emma:medium="tactile" emma:mode="ink">
                <msink:context xmlns:msink="http://schemas.microsoft.com/ink/2010/main" type="inkWord" rotatedBoundingBox="14931,6974 16353,6929 16370,7448 14947,7492"/>
              </emma:interpretation>
              <emma:one-of disjunction-type="recognition" id="oneOf2">
                <emma:interpretation id="interp10" emma:lang="en-US" emma:confidence="0">
                  <emma:literal>less than</emma:literal>
                </emma:interpretation>
                <emma:interpretation id="interp11" emma:lang="en-US" emma:confidence="0">
                  <emma:literal>"less than</emma:literal>
                </emma:interpretation>
                <emma:interpretation id="interp12" emma:lang="en-US" emma:confidence="0">
                  <emma:literal>'less than</emma:literal>
                </emma:interpretation>
                <emma:interpretation id="interp13" emma:lang="en-US" emma:confidence="0">
                  <emma:literal>less then</emma:literal>
                </emma:interpretation>
                <emma:interpretation id="interp14" emma:lang="en-US" emma:confidence="0">
                  <emma:literal>•less than</emma:literal>
                </emma:interpretation>
              </emma:one-of>
            </emma:emma>
          </inkml:annotationXML>
          <inkml:trace contextRef="#ctx0" brushRef="#br0" timeOffset="24">14968 7049 208 0,'-9'13'79'0,"6"-3"-42"0,0 14-37 15,3-5 18-15,0-1 1 16,0 3 3-16,0 3-11 16,0 0-7-16,0 0-2 15,0-3-2-15,0 0 0 0,0-5-5 16,0-3-1-16,3-5-33 16,-3-3-13-16,3-2-45 15</inkml:trace>
          <inkml:trace contextRef="#ctx0" brushRef="#br0" timeOffset="25">14935 6990 160 0,'-3'0'63'0,"3"-16"-34"0,0 27-21 0,0-11 16 16,0 5-3-16,0 1-1 15,3 4-2-15,0 6-1 16,0 5-9-16,0 8 8 0,0 0 4 15,0 3 1-15,0 0 2 16,-3 0-4-16,0-1-2 16,0-4-5-16,0-1-2 15,0-7-6-15,0 2-1 16,0-5-6-16,0-3 0 16,0-2-34-16,3-3-13 0,0-14-156 31,0-2 86-31</inkml:trace>
          <inkml:trace contextRef="#ctx0" brushRef="#br0" timeOffset="26">15054 7228 192 0,'0'0'74'0,"0"0"-40"0,3 3-24 0,-3-3 20 16,3 3-12-16,3-1-2 15,3 1-5-15,3 0 0 16,0 2-6-16,0-2-1 0,0-1 0 16,0-2-2-16,0 0-2 15,0-2 3-15,-1-1 0 16,-2-2-1-16,0-1-2 16,0-2-4-16,-3 0-2 0,-3 3 0 15,-3-3 2-15,0 3-5 16,-6 2 1-16,0-2 2 15,-3 2 1-15,0 3 3 16,-3 0 1-16,-2 3 1 16,-4 5 0-16,0 0 2 15,3 2 1-15,3 4 1 16,3 2 2-16,3 2 3 16,3-2 2-16,6 0-1 15,3 5-1-15,6-2-3 16,0-1-1-16,3-2-10 15,0-3-2-15,3-5-20 0,-1-8-10 16,-2-8-72 0</inkml:trace>
          <inkml:trace contextRef="#ctx0" brushRef="#br0" timeOffset="27">15343 7213 192 0,'-3'-3'71'0,"3"3"-38"0,-3 3-28 16,3-3 17-16,0 2-12 15,-3 1-3-15</inkml:trace>
          <inkml:trace contextRef="#ctx0" brushRef="#br0" timeOffset="28">15322 7223 349 0,'-6'3'8'0,"0"-1"3"0,0-2-6 15,-3 0-3-15,3 0 1 16,6 0-2-1,0 6-1-15,0-1-2 16,6 3 1-16,0 0 1 0,0 2 0 16,0 1 2-16,0 0 1 15,0-1 5 1,0 1 5-16,0-3-1 0,-3 0 1 16,-3-3-3-16,0 0-1 15,-3 1-5-15,0-4-1 16,-3 1-8-16,0-1-4 15,-6-2-20-15,3 0-6 16,0 0-130 0,12-7 48-1</inkml:trace>
          <inkml:trace contextRef="#ctx0" brushRef="#br0" timeOffset="29">15414 7213 204 0,'-8'2'77'0,"5"1"-42"0,-3-1-30 16,6-2 17-16,-3 3-12 16,3 2-1-16,0 1-5 15,0-1-1-15,3 3-1 16,3 0 3-16,0 2 4 0,2 1-3 15,1 0-1-15,-3-1 9 16,0-2 2-16,-3 0 1 16,0 0 0-16,-3 0-7 0,-3 0-2 15,-3-3-4-15,0 0-1 16,-3-2-12-16,1 0-7 16,2-3-20-16,0 0-10 15,0-3-17-15,3 0-8 16,6 1-15-1</inkml:trace>
          <inkml:trace contextRef="#ctx0" brushRef="#br0" timeOffset="30">15751 7070 220 0,'-3'0'82'0,"3"2"-44"0,0 4-36 15,0-1 17-15,3 3 3 16,-3 5 6-16,0 6-11 16,0-1-4-16,0 3-8 0,0 3-2 0,-6 0 1 15,0-3-5-15,0 0-1 16,3 0-19-16,0-5-9 16,0-2-31-16,-3-4-13 15,3-2-19 1</inkml:trace>
          <inkml:trace contextRef="#ctx0" brushRef="#br0" timeOffset="31">15626 7247 220 0,'-9'-8'82'0,"12"8"-44"0,0 0-38 0,0 0 18 0,3 0-1 15,0-3 4 1,3 1-9-16,6-1-4 0,2 0-5 16,4 3-3-16,-3-2 3 15,0-1-9-15,0 0-3 0,-3 1-35 16,0-1-14-16</inkml:trace>
          <inkml:trace contextRef="#ctx0" brushRef="#br0" timeOffset="32">15816 7072 124 0,'0'0'46'0,"0"0"-24"0,3 6-13 0,-3-1 14 16,0 0 6-16,0 8 5 15,0 6-10-15,-3-1-1 16,0 4-14-16,0-1 3 0,0 3 2 15,0-3-3-15,0-3-1 16,0 1-6-16,0-6-1 16,1 0-1-16,-1-5-2 15,0 0 1-15,3-3-1 16,0-2 0-16,0-3 0 16,0 0-3-16,3-3 2 15,2 1-4-15,1-3 1 0,3-1 0 16,0-2-1-16,0 0 4 15,3 0 0-15,0 0 1 16,0 3 0-16,0-3 2 16,0 6 3-16,-3 2 0 15,0 2 0-15,-3 6 5 16,0 0 4-16,-1 3-3 16,-2-1-1-16,-3 1-4 15,0-1 1-15,0 1-6 16,0 0-3-16,3-3-21 15,0-3-8-15,0-3-26 16,0-2-9-16,9-2-27 16</inkml:trace>
          <inkml:trace contextRef="#ctx0" brushRef="#br0" timeOffset="33">16057 7247 212 0,'-6'-3'79'0,"6"3"-42"0,-2 0-32 0,-1 3 19 16,-6 0-4-16,3 2 0 16,-6 5-8-16,0 1-3 15,3 0-5-15,0 2-1 0,0 3 1 16,3 2 2-16,3 6 3 16,3-3-6-16,0-2-2 15,6-6 1-15,6-2 1 16,0-3 1-16,0-6 0 15,0-4-2-15,0-6-2 0,-3-3 1 16,-1-2 1-16,1 0-1 16,-3-1-1-16,0 1-2 15,-3 0 1-15,-3 2 3 16,0 3 1-16,0 0-6 16,0 3 0-16,3 2 1 15,-3 3 1-15,0 6 1 16,3 2 2-16,0 5 1 15,3 0 1-15,0 3-5 16,0-3-1-16,0 0-2 16,3 1 3-16,-3-4-20 15,0-2-8-15,0-5-43 0,3-3-18 16,0-8-2 0</inkml:trace>
          <inkml:trace contextRef="#ctx0" brushRef="#br0" timeOffset="34">16168 7292 196 0,'-3'11'74'0,"9"-1"-40"0,-6 3-22 0,3-7 21 16,-3 7-6-16,0-3-1 15,0 6-10-15,0-2-3 16,0-4-7-16,0-2-2 0,0 0 2 0,0-3-3 15,0-7-2 1,5-1-3-16,1-8 1 0,3-2-1 16,0 0-2-16,0 0 3 15,0-3 0-15,0 3 1 16,3 2 0-16,0 0 0 16,0 6 0-16,0 3 2 15,0 4 1-15,2 3 7 16,-2 6 6-16,0 5-4 15,-3 0 1-15,-3 2-6 16,0 1-2-16,0-1-20 16,0-4-10-16,-3-1-67 15,0-5-27-15,0-3 17 16</inkml:trace>
        </inkml:traceGroup>
        <inkml:traceGroup>
          <inkml:annotationXML>
            <emma:emma xmlns:emma="http://www.w3.org/2003/04/emma" version="1.0">
              <emma:interpretation id="{F2E415DF-18BA-494C-A513-FFB61E7696AE}" emma:medium="tactile" emma:mode="ink">
                <msink:context xmlns:msink="http://schemas.microsoft.com/ink/2010/main" type="inkWord" rotatedBoundingBox="18141,7028 20463,6956 20476,7387 18154,7460"/>
              </emma:interpretation>
              <emma:one-of disjunction-type="recognition" id="oneOf3">
                <emma:interpretation id="interp15" emma:lang="en-US" emma:confidence="0">
                  <emma:literal>greater than</emma:literal>
                </emma:interpretation>
                <emma:interpretation id="interp16" emma:lang="en-US" emma:confidence="0">
                  <emma:literal>greater-than</emma:literal>
                </emma:interpretation>
                <emma:interpretation id="interp17" emma:lang="en-US" emma:confidence="0">
                  <emma:literal>greaterthan</emma:literal>
                </emma:interpretation>
                <emma:interpretation id="interp18" emma:lang="en-US" emma:confidence="0">
                  <emma:literal>greaten-than</emma:literal>
                </emma:interpretation>
                <emma:interpretation id="interp19" emma:lang="en-US" emma:confidence="0">
                  <emma:literal>greater-khan</emma:literal>
                </emma:interpretation>
              </emma:one-of>
            </emma:emma>
          </inkml:annotationXML>
          <inkml:trace contextRef="#ctx0" brushRef="#br0" timeOffset="45">18275 7093 180 0,'-3'-2'68'0,"3"2"-36"0,0-3-18 0,0 3 20 16,0 0-4-16,-3-2 0 15,-3-1-4-15,0 0-1 16,-3 3-14-16,0 3-2 0,-3 2 1 0,-3 3-8 15,-2 11-1-15,2-1-1 16,0 3 0-16,6 1-3 16,3-1 0-16,3-3-7 15,6-2-2-15,3-3 7 16,3-5 2-16,3 0 5 16,0-8 3-16,0-5-2 15,2-3-2-15,1 0-3 16,0-3 1-16,0 1 1 15,-3-1 2-15,-3-5-1 16,0 6-1-16,-3-1-2 16,0 3-1-16,0 3-1 15,-3 0 3-15,0 10-2 16,0 3-1-16,3 5 3 16,0 6 0-1,0 4 3-15,-1 4 1 0,1 7 3 16,0 1-1-16,-3-4 0 15,-3-4 1-15,0-6 3 16,-6-2-4-16,-3-3-1 16,-5-3-2-16,-4-3-2 15,-3-7-17-15,0-3-9 16,-3-3-24-16,3-7-8 16,4-9-47-1</inkml:trace>
          <inkml:trace contextRef="#ctx0" brushRef="#br0" timeOffset="46">18415 7120 180 0,'0'3'68'0,"6"-1"-36"0,0 14-31 16,-3-8 16-16,0 3-2 16,6-1 3-16,-3 3-8 15,-6 1-1-15,6-4-5 16,0 1-1-16,-4-3 3 0,1 0-3 16,0-3 0-16,-3-5-1 0,-6 0 1 15,1-3 0 1,2-2 3-16,0-3 1 15,0 0-3-15,3-2-3 16,6-4 0-16,0 1-1 16,-1 3 0-16,7-1 2 15,0 3-3-15,0 0-2 16,3 3-14-16,0 0-4 16,0-1-46-1,0 4-57-15,0-1 30 16</inkml:trace>
          <inkml:trace contextRef="#ctx0" brushRef="#br0" timeOffset="47">18638 7170 204 0,'-6'13'77'0,"9"-10"-42"0,3 2-41 16,0-2 14-16,0 2 4 16,0-2 7-16,0 2-4 15,3-2 0-15,-3 0-9 16,6-3-2-16,-3-3 2 0,6-2-1 15,-4-1 0-15,-2-2-3 16,0 0-2-16,-3-2-2 16,-3-1-1-16,-9 1-1 15,-3-1 3-15,0 3-2 16,-3 3-1-16,1 2 0 16,-1 3 3-16,0 8-2 0,0 3 1 15,3 2 4-15,0 0 1 16,3 0 1-16,3 3 2 15,3 0-5-15,3 0-1 16,3 0-2-16,3 0-2 16,6-6-33-16,6-2-12 15,-1-2-49 1</inkml:trace>
          <inkml:trace contextRef="#ctx0" brushRef="#br0" timeOffset="48">18900 7128 216 0,'-9'-3'82'0,"6"9"-44"0,-3-9-33 0,3 3 19 0,-3 5-9 15,0 3 2-15,0 0-12 16,-3 3-3-16,3-1-2 16,-2 3 6-16,5 1 4 0,0-1-3 15,3 0 1-15,0 0-5 16,3-2-2-16,3-3 0 15,-1 0 1-15,1-6-3 16,0-2-2-16,3-5-5 16,-3-5 0-16,0 2 2 15,0 0 1-15,0 0 3 16,-3 0 3-16,0 3-2 16,0-1-2-16,0 4-1 15,6 2 3-15,-3 2 0 0,0 4 1 16,6 1-3-16,0 4 2 15,-3 0 5-15,0-1 2 16,-1 3-7-16,1-2-1 16,0-3-16-16,0-3-3 15,0-5-31-15,0-2-14 16,0-4-18 0</inkml:trace>
          <inkml:trace contextRef="#ctx0" brushRef="#br0" timeOffset="49">19037 7009 244 0,'-6'-8'90'0,"6"8"-48"0,0 0-51 15,0 0 14 1,3 5-3-16,0 3 1 16,0 3 7-16,0 5 4 0,0 7-7 15,0 6 0-15,0 1 0 0,0 1-3 16,0 1-1-16,0-3-3 15,-3-2-1-15,0-4-15 16,0-4-4-16,0-6-41 16,0-5-15-16,0-3-14 15</inkml:trace>
          <inkml:trace contextRef="#ctx0" brushRef="#br0" timeOffset="50">18906 7152 244 0,'0'-3'90'0,"18"-8"-48"0,-6 4-38 0,0 4 19 16,3 0-13-16,5-2-1 15,4 2-7-15,3 1-4 16,3-1 1-16,3 0-38 0,-7 1-13 15,1 2-53 1</inkml:trace>
          <inkml:trace contextRef="#ctx0" brushRef="#br0" timeOffset="51">19180 7189 216 0,'3'8'82'0,"12"-3"-44"0,-3 3-31 16,-6-5 18-16,2 2-7 15,1 0 0-15,0-2-10 16,0-3-3-16,0 0-3 16,0-3-2-16,0 0 3 0,0-2-4 15,-3 0-2-15,0-3-3 16,-3 0 1-16,-3-3-4 16,-3 1 1-16,-6-1-1 15,0 3 3-15,-3 0 4 0,-3 3 1 16,0 8 1-16,0 7 0 15,1-2-5-15,2 3 1 16,3 2 2-16,3 3 1 16,0 0 1-16,9 0 0 15,0 0 0-15,6 2 2 16,0-5-6-16,3-2-1 16,-3-6-29-16,2-2-10 15,1-3-44 1</inkml:trace>
          <inkml:trace contextRef="#ctx0" brushRef="#br0" timeOffset="52">19335 7202 132 0,'0'5'52'0,"3"1"-28"0,0 4-6 0,0-2 20 0,0 0-12 15,0 3-5-15,-3-1-4 16,0-2 2-16,0 0-11 15,0-3 2-15,0-2 1 0,0-3 2 16,0 0 5-16,0-3-6 16,0-2 1-16,0-3-6 15,0-5 1-15,8 2-7 16,-2 1-1-16,0-4-2 16,6 4 0-16,0 2 0 15,0 0 0-15,0 3-7 16,0 5-2-16,0 2-38 15,0 1-18-15,3 2-34 16</inkml:trace>
          <inkml:trace contextRef="#ctx0" brushRef="#br0" timeOffset="53">19775 6982 208 0,'0'3'77'16,"-3"5"-42"-16,3 10-43 0,0-7 12 0,0 8 9 16,-3 4 8-1,0 4-1-15,0-1 0 0,-3 1-11 16,3-3-5-16,-3-1-3 0,3 1-8 15,0-5 0-15,0-3-59 16,3-1-23-16,-3-4 1 16</inkml:trace>
          <inkml:trace contextRef="#ctx0" brushRef="#br0" timeOffset="54">19576 7197 212 0,'3'-3'79'0,"9"3"-42"0,8-3-34 0,-11 3 17 15,6-5-3-15,3 2-1 16,6 1-11-16,0-1-5 16,0 1 0-16,2-6-12 0,4 5-4 15,-6-5-41-15,-3 0-15 16,-3 0-12-1</inkml:trace>
          <inkml:trace contextRef="#ctx0" brushRef="#br0" timeOffset="55">19909 7006 136 0,'-3'5'52'0,"6"6"-28"0,-3 10-17 16,0-10 13-16,0 5 12 15,-3 10 9-15,0-2-1 16,0 0-2-16,0 0-21 16,0-1-6-16,0-1-3 0,0-4-4 15,3-5-3-15,-3-2 2 16,3-1 0-16,0-2-6 16,0-2 0-16,0-6-1 15,3-3-1-15,0-2-3 16,3-3-2-16,3-5 2 15,0 2 3-15,3 3 3 0,0 0 3 16,0 3-2-16,0 2 0 16,0 1 3-16,-3 2 3 15,-1 5 7-15,1 3 4 16,-3 0-8-16,0 2-2 16,-3 6-4-16,0-5 1 15,-3-1-7-15,3 1 1 16,-3-3-30-16,3-3-11 15,3-2-39 1,0-3-43-16,6 0 40 16</inkml:trace>
          <inkml:trace contextRef="#ctx0" brushRef="#br0" timeOffset="56">20165 7213 216 0,'-9'-8'82'0,"6"8"-44"0,-6 0-31 16,6 0 18-16,-6 2 0 15,-3 4 4-15,1-1-17 16,-1 3-9-16,0 0-3 16,3 2 1-16,0 6 4 0,3-3 0 15,3 1 0-15,3-4-3 16,3 1 1-16,0-3 2 16,6 0 2-16,6-3-6 15,-3-5 0-15,0-3-1 16,-1-2 0-16,-2-3 2 15,-3 0 1-15,0-2-1 0,-3-1 1 16,0 0-4-16,0 3 0 16,0 3 1-16,-3-3 0 15,0 6-3-15,0 2 2 16,0 5-1-16,3 5 0 16,0-2 2-16,3 3 0 15,-3 2 0-15,3-2 2 16,0-1-1-16,0 4-1 15,0-4-24-15,0-2-9 16,0-8-43-16,0 0-16 16,0-3-1-1</inkml:trace>
          <inkml:trace contextRef="#ctx0" brushRef="#br0" timeOffset="57">20260 7236 192 0,'3'14'74'0,"-3"-4"-40"0,18 3-16 16,-15-5 23-16,3 0-10 15,-3 0-3-15,0 0-14 16,-3-3-4-16,3-2-6 16,-3-3 2-16,6 3 0 0,0-3 4 15,0-3 4-15,0-2-8 16,-3-3-1-16,3-3-3 15,0-2-2-15,0 0-4 0,3 0-2 16,3 2 0-16,2 3 4 16,-2 3 1-16,3 2 3 15,0 6 10-15,-3 5 7 16,0 5-8 0,-3 5-3-16,-3 1-5 0,0-3 0 15,0 5-24-15,-3-5-11 16</inkml:trace>
        </inkml:traceGroup>
      </inkml:traceGroup>
      <inkml:traceGroup>
        <inkml:annotationXML>
          <emma:emma xmlns:emma="http://www.w3.org/2003/04/emma" version="1.0">
            <emma:interpretation id="{850B965E-7E88-4AF3-9B71-72E3016A70DE}" emma:medium="tactile" emma:mode="ink">
              <msink:context xmlns:msink="http://schemas.microsoft.com/ink/2010/main" type="line" rotatedBoundingBox="14952,7498 20313,7497 20314,8011 14953,8012"/>
            </emma:interpretation>
          </emma:emma>
        </inkml:annotationXML>
        <inkml:traceGroup>
          <inkml:annotationXML>
            <emma:emma xmlns:emma="http://www.w3.org/2003/04/emma" version="1.0">
              <emma:interpretation id="{2E04A6C4-8A36-43F8-BCCC-699A3A76D3CF}" emma:medium="tactile" emma:mode="ink">
                <msink:context xmlns:msink="http://schemas.microsoft.com/ink/2010/main" type="inkWord" rotatedBoundingBox="14937,7641 15271,7596 15297,7782 14962,7828"/>
              </emma:interpretation>
              <emma:one-of disjunction-type="recognition" id="oneOf4">
                <emma:interpretation id="interp20" emma:lang="en-US" emma:confidence="1">
                  <emma:literal>or</emma:literal>
                </emma:interpretation>
                <emma:interpretation id="interp21" emma:lang="en-US" emma:confidence="0">
                  <emma:literal>Or</emma:literal>
                </emma:interpretation>
                <emma:interpretation id="interp22" emma:lang="en-US" emma:confidence="0">
                  <emma:literal>oar</emma:literal>
                </emma:interpretation>
                <emma:interpretation id="interp23" emma:lang="en-US" emma:confidence="0">
                  <emma:literal>our</emma:literal>
                </emma:interpretation>
                <emma:interpretation id="interp24" emma:lang="en-US" emma:confidence="0">
                  <emma:literal>o r</emma:literal>
                </emma:interpretation>
              </emma:one-of>
            </emma:emma>
          </inkml:annotationXML>
          <inkml:trace contextRef="#ctx0" brushRef="#br0" timeOffset="35">15022 7633 168 0,'-3'-2'66'0,"3"2"-36"0,-3 0-22 0,3 0 16 16,-3 2-1-16,-3 4 1 0,0 1-7 16,-3 4 0-16,-3 2-10 15,3 6 0-15,0 2 0 0,3 3 1 16,3 0 2-16,6-6 1 15,3 3 1-15,3-7-4 16,3-7 0-16,0-1-1 16,3-9 1-16,0-2-2 15,-1-6 1-15,-2 1-6 16,-3-4-3-16,-3-1 5 16,-6-1 5-16,-3 0-6 15,0-3-1-15,-3 6-1 0,-3 2 0 16,0 1-5-16,1 2 1 15,-1 3-27-15,3 2-9 16,3 0-35-16,0 3-15 16,6 0-3-1</inkml:trace>
          <inkml:trace contextRef="#ctx0" brushRef="#br0" timeOffset="36">15150 7617 196 0,'-3'11'74'0,"3"-3"-40"0,6 5-42 0,-6-5 12 15,0 5 11-15,0 3 7 16,3 0 3-16,-3 3 0 0,0-6-14 16,0-3-4-16,0 1-3 0,0-3 4 15,0-3 3-15,0-2 0 16,0-3 1-16,0-3-6 15,0 1-2-15,-3-6-4 16,3-3-3-16,3 0 2 16,0 1 2-16,2-1 0 15,1 3-1-15,0 0 1 16,3 3 1-16,0 0-6 16,0 2-1-16,3 1-5 15,3 2 1-15,3 0-33 0,0 0-14 16,0 2-51-1</inkml:trace>
        </inkml:traceGroup>
        <inkml:traceGroup>
          <inkml:annotationXML>
            <emma:emma xmlns:emma="http://www.w3.org/2003/04/emma" version="1.0">
              <emma:interpretation id="{415C38A1-0896-4390-892B-2250D6CF8C57}" emma:medium="tactile" emma:mode="ink">
                <msink:context xmlns:msink="http://schemas.microsoft.com/ink/2010/main" type="inkWord" rotatedBoundingBox="15466,7503 16698,7527 16688,8013 15457,7989"/>
              </emma:interpretation>
              <emma:one-of disjunction-type="recognition" id="oneOf5">
                <emma:interpretation id="interp25" emma:lang="en-US" emma:confidence="0">
                  <emma:literal>equal to,</emma:literal>
                </emma:interpretation>
                <emma:interpretation id="interp26" emma:lang="en-US" emma:confidence="0">
                  <emma:literal>equal to</emma:literal>
                </emma:interpretation>
                <emma:interpretation id="interp27" emma:lang="en-US" emma:confidence="0">
                  <emma:literal>Equal to,</emma:literal>
                </emma:interpretation>
                <emma:interpretation id="interp28" emma:lang="en-US" emma:confidence="0">
                  <emma:literal>equalto,</emma:literal>
                </emma:interpretation>
                <emma:interpretation id="interp29" emma:lang="en-US" emma:confidence="0">
                  <emma:literal>equator,</emma:literal>
                </emma:interpretation>
              </emma:one-of>
            </emma:emma>
          </inkml:annotationXML>
          <inkml:trace contextRef="#ctx0" brushRef="#br0" timeOffset="37">15474 7694 200 0,'0'3'74'0,"3"2"-40"0,3 3-29 16,-3-3 17-16,3 3-8 15,0-3 0-15,6 1-6 16,3-1 0-16,0 0-5 16,-4-5 3-16,1 0 0 0,0 0 2 15,-3-2 0-15,0-1 0 16,0-2 0-16,-6-1-2 16,0-1 1-16,-3-4-6 15,0 3-3-15,-3 0 3 0,-3 0 1 16,-6 3-3-16,-3 2-1 15,0 1 3-15,0 2 1 16,1 2 0-16,-1 4-2 16,3-1 3-16,0 3 0 15,3 0-4-15,0 2 1 16,3 6 4-16,3-3 5 16,3 1-5-16,3-4 0 15,3 6-2-15,3-3-2 16,0-2-10-16,9-3-4 15,0-3-28-15,-1-2-11 16,4-9-58 0</inkml:trace>
          <inkml:trace contextRef="#ctx0" brushRef="#br0" timeOffset="38">15727 7678 220 0,'-18'-8'82'0,"15"6"-44"0,0-1-22 16,3 3 24-16,-3 0-12 16,0 0-4-16,-3 3-13 15,0-1-5-15,-3 6-4 16,1 0-4-16,-1 3 1 0,-3 2-1 16,6 3 0-16,3-3 2 15,0-2 0-15,3-1-3 16,3-2 2-16,0-3 1 0,6-2 0 15,3-3-5-15,-4-3 1 16,1-2-3-16,6 0 0 16,-3 0 4-16,-3-1 3 15,-3 1 1-15,0 2-1 16,-3 3 1-16,-3 0 1 16,-3 6 1-16,0 4 1 15,0 1 0-15,0 10 2 16,3 0-1-16,0-2 0 15,0-1-6-15,6 1 1 16,0-3-2-16,0-6 0 16,0-2-18-16,6 0-7 15,-3-5-32-15,0-3-13 16,3-3-24-16</inkml:trace>
          <inkml:trace contextRef="#ctx0" brushRef="#br0" timeOffset="39">15801 7721 220 0,'-8'0'82'0,"8"2"-44"0,0 1-44 16,0-3 12-16,0 5 0 16,0 3 6-16,0 0 7 15,0 3 5-15,2-1-12 16,1 6 0-16,0 5-1 0,0-10-9 15,3 2 0-15,0 0 2 0,0-5 2 16,0-8-5-16,0-2-2 16,0-6-5-16,0 0-1 15,0 0-1-15,-3-3 2 16,0 1 4-16,-3-1 3 16,0 0-2-16,0 3-2 15,0 1-1-15,3 1 3 16,-3 4-5-16,0 2 2 15,0 0 4-15,3 5 2 16,-3 0-3-16,3 3 1 16,0 5 0-16,3 1 0 15,0-4-18-15,3 3-5 16,0-7-35-16,0-4-13 16</inkml:trace>
          <inkml:trace contextRef="#ctx0" brushRef="#br0" timeOffset="40">16066 7713 224 0,'-12'-6'85'0,"7"9"-46"0,-16 0-32 16,15 5 18-16,-6-3-11 16,0 0-1-16,0 3-5 15,3 3-3-15,0-1-2 16,0 1 4-16,3-3 3 0,3 5 3 15,3 0-4-15,3-5-1 16,3 0-6-16,3-8-2 16,6-3-9-16,0-2-2 15,0 0-3-15,-3-3 1 16,0 0 2-16,-3 3 5 16,-4-1 3-16,1 4 2 15,0-1 3-15,-6 3 3 16,0 0-4-16,3 5-1 15,3 1 0-15,-3 4 2 16,3 6-1-16,0-3-1 16,0-2 1-16,-3-3 1 15,3 0-14-15,0-3-5 0,0-2-46 16,0-9-19-16,0-7-7 16</inkml:trace>
          <inkml:trace contextRef="#ctx0" brushRef="#br0" timeOffset="41">16135 7551 224 0,'-3'0'85'0,"6"6"-46"0,0 1-46 16,0 4 16-16,0 5 12 15,0 2 8-15,0 4-3 16,-3 1-3-16,0 4-13 15,0-1-6-15,0 11-1 0,0-8-9 0,3-2-1 16,0-3-31-16,0-8-13 16,3-6-62-1</inkml:trace>
          <inkml:trace contextRef="#ctx0" brushRef="#br0" timeOffset="43">16272 7713 276 0,'3'-6'104'0,"6"4"-56"0,6-4-54 0,-4 6 17 16,4-2-9-16,3-1-2 15,6 0-13-15,-3 1-4 16,3-1 9-16,-4 1-21 0,-2 2-7 16,-3 2 14-16,-6 3 7 15,-3 3 21-15,-3 3 8 16,-3 7 11-16,-3-2 7 16,6 3-13-16,0 5-3 15,3-3-6-15,3-5-1 0,3-3 6 16,0-2 4-1,0-6-3-15,3-8-1 0,-1 1-3 16,-2-9 0-16,-3-2-4 16,0 0-3-16,-6-3 0 15,-3 0-1-15,-3 0-2 16,-3 0-2-16,0 3 3 16,-3 2 0-16,0 1-21 15,0 2-10-15,4 2-17 16,-1 4-5-16,0 2-55 15,3 2-43 1,3 1 59-16</inkml:trace>
          <inkml:trace contextRef="#ctx0" brushRef="#br0" timeOffset="42">16403 7522 232 0,'-3'3'88'0,"3"5"-48"0,3 5-49 16,-3 5 14-16,0 1 15 15,0 2 8-15,-3 3 0 16,0 2-2-16,0 1-14 16,0-1-8-16,3 6-2 0,0 0-11 15,0-8-4-15,0-6-33 16,-3-2-13-16,3-5-53 16</inkml:trace>
          <inkml:trace contextRef="#ctx0" brushRef="#br0" timeOffset="44">16691 7906 244 0,'-3'16'90'0,"3"-3"-48"0,-8 5-40 0,5-10 17 16,-6 3-26-16,-3-1-9 15,-3 6-91-15,0-2-40 16</inkml:trace>
        </inkml:traceGroup>
        <inkml:traceGroup>
          <inkml:annotationXML>
            <emma:emma xmlns:emma="http://www.w3.org/2003/04/emma" version="1.0">
              <emma:interpretation id="{567F7FC6-158A-47AF-A12E-E9A0AC1E92A4}" emma:medium="tactile" emma:mode="ink">
                <msink:context xmlns:msink="http://schemas.microsoft.com/ink/2010/main" type="inkWord" rotatedBoundingBox="18125,7681 18524,7680 18525,7854 18126,7855"/>
              </emma:interpretation>
              <emma:one-of disjunction-type="recognition" id="oneOf6">
                <emma:interpretation id="interp30" emma:lang="en-US" emma:confidence="1">
                  <emma:literal>or</emma:literal>
                </emma:interpretation>
                <emma:interpretation id="interp31" emma:lang="en-US" emma:confidence="0">
                  <emma:literal>oar</emma:literal>
                </emma:interpretation>
                <emma:interpretation id="interp32" emma:lang="en-US" emma:confidence="0">
                  <emma:literal>o r</emma:literal>
                </emma:interpretation>
                <emma:interpretation id="interp33" emma:lang="en-US" emma:confidence="0">
                  <emma:literal>ors</emma:literal>
                </emma:interpretation>
                <emma:interpretation id="interp34" emma:lang="en-US" emma:confidence="0">
                  <emma:literal>ore</emma:literal>
                </emma:interpretation>
              </emma:one-of>
            </emma:emma>
          </inkml:annotationXML>
          <inkml:trace contextRef="#ctx0" brushRef="#br0" timeOffset="58">18224 7694 172 0,'-6'-5'66'0,"3"2"-36"0,-3-2-18 15,4 5 21-15,-4 0-8 16,0 0 0-16,-3 3-8 16,0 2 0-16,-3 3-10 15,0 2-2-15,3 6 1 0,0 0-5 0,3 0-1 16,3 5 0-16,3 3 2 16,6-6 1-16,6-2 1 15,3-2 2-15,0-7 3 16,0-7-2-16,3-2 1 15,2-9-1-15,-8-2 1 16,-3 0-2-16,-3-3 1 16,-6 0-2-16,-3 0 2 15,0 0-6-15,-3 0-1 16,0 3 2-16,0 0 3 16,0 5-15-16,0 3-8 15,3-1-24-15,0 4-9 16,3 2-30-1,0 0-51-15,12 2 35 16</inkml:trace>
          <inkml:trace contextRef="#ctx0" brushRef="#br0" timeOffset="59">18355 7702 176 0,'9'19'66'0,"-6"-4"-36"0,6 4-18 16,-3-8 19-16,-3 2-3 15,0 0 3-15,0-2-13 16,0-3-3-16,0-1-9 16,0-1 0-16,-3-4 4 0,0-2 5 15,0-5 5-15,0 0-6 16,0-6-3-16,0 1-4 0,0-4 0 16,3-1-4-16,0-1-2 15,3 0-3-15,0 3 1 16,6-1-4-16,6 6 1 15,-4 3-9-15,1 2-2 16,0 3-36-16,0 3-17 16,3 2-46-1</inkml:trace>
        </inkml:traceGroup>
        <inkml:traceGroup>
          <inkml:annotationXML>
            <emma:emma xmlns:emma="http://www.w3.org/2003/04/emma" version="1.0">
              <emma:interpretation id="{D3E72473-014D-4768-9997-B788333CAE91}" emma:medium="tactile" emma:mode="ink">
                <msink:context xmlns:msink="http://schemas.microsoft.com/ink/2010/main" type="inkWord" rotatedBoundingBox="18767,7607 19624,7557 19648,7972 18791,8022"/>
              </emma:interpretation>
              <emma:one-of disjunction-type="recognition" id="oneOf7">
                <emma:interpretation id="interp35" emma:lang="en-US" emma:confidence="1">
                  <emma:literal>equal</emma:literal>
                </emma:interpretation>
                <emma:interpretation id="interp36" emma:lang="en-US" emma:confidence="0">
                  <emma:literal>Equal</emma:literal>
                </emma:interpretation>
                <emma:interpretation id="interp37" emma:lang="en-US" emma:confidence="0">
                  <emma:literal>equant</emma:literal>
                </emma:interpretation>
                <emma:interpretation id="interp38" emma:lang="en-US" emma:confidence="0">
                  <emma:literal>equate</emma:literal>
                </emma:interpretation>
                <emma:interpretation id="interp39" emma:lang="en-US" emma:confidence="0">
                  <emma:literal>equals</emma:literal>
                </emma:interpretation>
              </emma:one-of>
            </emma:emma>
          </inkml:annotationXML>
          <inkml:trace contextRef="#ctx0" brushRef="#br0" timeOffset="60">18808 7710 192 0,'-3'0'71'0,"9"3"-38"0,-9-1-12 16,6 4 25-16,0-1-17 15,3 0-6-15,0 0-12 16,3 1-3-16,-1-1-4 0,1 0-1 16,0 1 1-16,0-4-2 0,6-4 3 15,-3-1 1 1,0-2 0-16,-3-1-1 15,-3 1-3-15,-3-3 1 16,-6 0 0-16,-3-2 1 16,0 2-2-16,-3 0 1 15,0 5-7-15,-3 0 1 16,-3 3-4-16,0 3 2 16,1 2 3-16,-1 3 3 15,0 6-2-15,0-1 0 16,3 0 3-16,9 0 3 15,3 3 0-15,0 3 2 0,3-1-4 16,3 1-2-16,0-3-5 16,9-3 0-16,-3-3-29 15,3-4-11-15,2-6-52 16,13 2-50 0,-3-12 53-16</inkml:trace>
          <inkml:trace contextRef="#ctx0" brushRef="#br0" timeOffset="61">19073 7697 184 0,'0'-11'68'0,"0"9"-36"0,0-1-9 16,0 3 24-16,-3 0-18 0,-3 3-3 15,0-1-12-15,-3 3-1 16,-3 3-8-16,0 3-3 0,-3 5 1 15,0 0 2-15,-3 0 2 16,4-1 1-16,8 1 0 16,3-2-7-16,3-4 0 15,6-2-1-15,3-3 0 16,2-7-3-16,1-4 2 16,0 1-4-16,0-3-1 15,0 0 3-15,-3 0 1 16,0 0 2-16,-3 3 2 0,0 2-1 15,0 1 2-15,-6 2-2 16,3 2-1-16,-3 6 3 16,0 14 0-16,0 1 3 15,0 4 1-15,0-1 1 16,3-2 0-16,0 0-7 16,3 0 0-16,0-6-3 15,0-2 0-15,0-3-9 16,-1-7-5-16,1-6-25 15,0-3-11-15,0-2-66 16</inkml:trace>
          <inkml:trace contextRef="#ctx0" brushRef="#br0" timeOffset="62">19147 7736 208 0,'0'-2'77'0,"0"4"-42"0,0 1-34 0,0-3 14 16,3 5 3-16,3 1 6 16,0 2-4-16,0 2 0 15,0 1-11-15,3 2-3 0,0-2-2 16,0 2-2-16,0-3 1 16,0-4-2-16,-1-6-1 15,1 0-2-15,0-6 1 16,0-2-4-16,-3-2 1 15,-3-1 2-15,0 1 1 0,0-1 1 16,-3 1 2-16,0 2-1 16,0 0-1-16,0 2 1 15,0 4 1-15,0 2-1 16,0 0-1-16,3 5 3 16,-3 0 0-16,0 3-1 15,3 0-2-15,0 5-6 16,0-7-4-16,3-1-25 15,0-2-12-15,0-3-51 16,3-3-31 0,9-2 59-16</inkml:trace>
          <inkml:trace contextRef="#ctx0" brushRef="#br0" timeOffset="63">19451 7670 252 0,'-9'-2'96'0,"3"4"-52"0,0 4-34 0,0-1 23 15,-3 0-20-15,-6 3-5 16,3 5-1-16,0 3 0 16,3-3-3-16,3 1-1 0,0-1 3 15,3-3-1-15,3-2 0 16,6 3-3-16,0-8-2 16,6-3-4-16,0-3 0 15,0-2-5-15,-3-1 1 16,0-2 2-16,-3 3 1 15,0 0 0-15,0 0 4 0,0-1 0 16,-3 4 1-16,-3 2 0 16,0 0 2-16,3 5-1 15,3 0 2-15,0 3 0 16,0 0 1-16,3 5-5 16,-1 1 1-16,1 1 0 15,0-1 2-15,0-4-17 16,0-7-6-16,0-3-28 15,0-8-9-15,0-3-46 16</inkml:trace>
          <inkml:trace contextRef="#ctx0" brushRef="#br0" timeOffset="64">19594 7559 228 0,'-3'0'85'0,"3"3"-46"0,3 15-46 0,0-7 16 16,-3 2 12-16,0 0 8 16,3 6-6-16,0 2-3 15,-1 3-11-15,1 0-4 0,0 7-1 16,-3 1-2-16,6-8-2 16,0-3-13-16,0-5-4 15,6-5-106 1</inkml:trace>
        </inkml:traceGroup>
        <inkml:traceGroup>
          <inkml:annotationXML>
            <emma:emma xmlns:emma="http://www.w3.org/2003/04/emma" version="1.0">
              <emma:interpretation id="{FFB341C1-FF9A-4B20-8381-CC256D865CFD}" emma:medium="tactile" emma:mode="ink">
                <msink:context xmlns:msink="http://schemas.microsoft.com/ink/2010/main" type="inkWord" rotatedBoundingBox="19849,7460 20359,7619 20279,7878 19769,7719"/>
              </emma:interpretation>
              <emma:one-of disjunction-type="recognition" id="oneOf8">
                <emma:interpretation id="interp40" emma:lang="en-US" emma:confidence="1">
                  <emma:literal>to</emma:literal>
                </emma:interpretation>
                <emma:interpretation id="interp41" emma:lang="en-US" emma:confidence="0">
                  <emma:literal>ton</emma:literal>
                </emma:interpretation>
                <emma:interpretation id="interp42" emma:lang="en-US" emma:confidence="0">
                  <emma:literal>two</emma:literal>
                </emma:interpretation>
                <emma:interpretation id="interp43" emma:lang="en-US" emma:confidence="0">
                  <emma:literal>toe</emma:literal>
                </emma:interpretation>
                <emma:interpretation id="interp44" emma:lang="en-US" emma:confidence="0">
                  <emma:literal>toy</emma:literal>
                </emma:interpretation>
              </emma:one-of>
            </emma:emma>
          </inkml:annotationXML>
          <inkml:trace contextRef="#ctx0" brushRef="#br0" timeOffset="66">19793 7697 316 0,'-15'-6'118'0,"18"6"-64"0,-3 0-48 0,0 0 28 16,0 0-11-16,6 0 1 0,6-2-11 15,6-1-5-15,6-2-5 16,2-3-5-16,7 0 1 0,0 3 1 16,3-1 0-1,2-2-22-15,-2 1-10 0,-3 1-50 16,-3 4-20-16,-7-1-24 15</inkml:trace>
          <inkml:trace contextRef="#ctx0" brushRef="#br0" timeOffset="65">19969 7498 220 0,'0'3'82'0,"0"5"-44"0,0 5-33 15,3-5 17-15,-3 13 5 16,0 0 8-16,0 3-12 16,0 3-5-16,-3 2-11 15,3-3-3-15,0-2 0 0,0 0-5 16,0-6-1-16,-3 4-50 15,3-7-77 1</inkml:trace>
          <inkml:trace contextRef="#ctx0" brushRef="#br0" timeOffset="67">20144 7660 248 0,'-9'2'93'0,"6"1"-50"0,3 8-39 0,0-3 21 15,-6 2 1-15,9 3 5 16,-3 6-11-16,3-3-4 16,3 2-9-16,3 1 2 0,3 2 1 15,3-5-1-15,0-6 0 16,9-7-3-16,3-8 1 16,-4-3-6-16,-5-3-3 15,-3-2 9-15,-3 0 5 16,-6 0 1-16,-9-3 0 15,-9 2-1-15,-3 1 2 16,-3 0-12-16,-3 5-5 16,1 3-26-16,2-1-11 15,3 4-45-15,6 4-19 16,3-2-27-16</inkml:trace>
        </inkml:traceGroup>
      </inkml:traceGroup>
    </inkml:traceGroup>
    <inkml:traceGroup>
      <inkml:annotationXML>
        <emma:emma xmlns:emma="http://www.w3.org/2003/04/emma" version="1.0">
          <emma:interpretation id="{65A2CC0B-649A-4808-BE1D-543220C48A26}" emma:medium="tactile" emma:mode="ink">
            <msink:context xmlns:msink="http://schemas.microsoft.com/ink/2010/main" type="paragraph" rotatedBoundingBox="9928,8333 14850,8283 14857,8907 9934,89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ECD91E-5B3E-4859-A10B-6EA732AC5725}" emma:medium="tactile" emma:mode="ink">
              <msink:context xmlns:msink="http://schemas.microsoft.com/ink/2010/main" type="line" rotatedBoundingBox="9928,8333 14850,8283 14857,8907 9934,8957"/>
            </emma:interpretation>
          </emma:emma>
        </inkml:annotationXML>
        <inkml:traceGroup>
          <inkml:annotationXML>
            <emma:emma xmlns:emma="http://www.w3.org/2003/04/emma" version="1.0">
              <emma:interpretation id="{EFF3D8B9-C3D9-43E2-9F1B-BF0A5BDB63B7}" emma:medium="tactile" emma:mode="ink">
                <msink:context xmlns:msink="http://schemas.microsoft.com/ink/2010/main" type="inkWord" rotatedBoundingBox="9920,8438 10726,8401 10750,8919 9944,8956"/>
              </emma:interpretation>
              <emma:one-of disjunction-type="recognition" id="oneOf9">
                <emma:interpretation id="interp45" emma:lang="en-US" emma:confidence="1">
                  <emma:literal>equal</emma:literal>
                </emma:interpretation>
                <emma:interpretation id="interp46" emma:lang="en-US" emma:confidence="0">
                  <emma:literal>equant</emma:literal>
                </emma:interpretation>
                <emma:interpretation id="interp47" emma:lang="en-US" emma:confidence="0">
                  <emma:literal>equate</emma:literal>
                </emma:interpretation>
                <emma:interpretation id="interp48" emma:lang="en-US" emma:confidence="0">
                  <emma:literal>equals</emma:literal>
                </emma:interpretation>
                <emma:interpretation id="interp49" emma:lang="en-US" emma:confidence="0">
                  <emma:literal>eques</emma:literal>
                </emma:interpretation>
              </emma:one-of>
            </emma:emma>
          </inkml:annotationXML>
          <inkml:trace contextRef="#ctx0" brushRef="#br0" timeOffset="68">9958 8615 184 0,'-5'0'68'15,"5"0"-36"-15,0 0-22 0,0 0 20 0,0 0-9 16,0 0-2-16,0 0-11 16,2 2-5-16,1 4-2 15,3-1-1-15,0 3 0 0,0-3 0 16,0-2 2-16,3 0-1 15,0-1-1-15,0-2 1 16,0 0-1-16,-3 0 2 16,6-2 3-16,-3-4-2 15,0 1 0-15,-3-3 3 16,0 3 1-16,-9-3-1 16,0 0-1-16,0 3-3 15,0-1-2-15,-3 1-2 0,0 0 1 16,-3 2 3-16,0 0 3 15,-3 3-4-15,0 0-1 16,0 6 2-16,0-1 3 16,0 3-2-16,3 3-2 15,1-1 0-15,2 6-1 16,0-3 2-16,3 6 1 16,3-3-1-16,3 5-2 15,3-3 1-15,3-2 1 16,2-3-3-16,4-2 0 15,0-3 1-15,6-5 2 16,3-3-14-16,0 0-7 0,-1-8-21 16,-5 0-8-16,0-6-53 15</inkml:trace>
          <inkml:trace contextRef="#ctx0" brushRef="#br0" timeOffset="69">10241 8578 172 0,'-3'-5'66'0,"6"5"-36"0,-3-3-18 0,0 3 19 15,0 0-3-15,0-3 1 16,-3 1-8-16,0 2 0 16,0 0-12-16,-3 0 1 0,-3 2 3 15,0 4-9-15,1 1-2 16,-4 7 0-16,3-1 1 15,3 3-4-15,0 2 1 16,3 1-2-16,3-3-2 0,0 2 0 16,6-2 0-16,3-5 5 15,0-6 1-15,0-5-5 16,0 0-2-16,2-8-5 16,-2 0-1-16,0-2 3 15,-3-1 5-15,0 0 2 16,0 1 3-16,-3-1-1 15,0 1-1-15,-3 2 1 16,0-3-1-16,3 6 0 16,-3-1 0-16,0 4-3 15,0-1 2-15,0 3 3 16,0 0 1-16,0 5-1 16,0 6 1-16,0 5 0 15,0 8 3-15,0 2-1 0,-3 3 2 16,3 3-4-16,0 0 0 15,0-6-3-15,0 3-1 16,6-2-1-16,3-3 0 16,-3-6-7-16,6-2-4 15,-3-5-22-15,0-9-10 16,0-10-58 0</inkml:trace>
          <inkml:trace contextRef="#ctx0" brushRef="#br0" timeOffset="70">10366 8594 164 0,'-6'-8'63'0,"6"5"-34"0,-3 3-21 15,3 0 18-15,0 0-6 16,0 3-2-16,-3 2-8 15,3 6-4-15,0 2-3 16,0 0 0-16,0 11 2 0,0-6 0 16,3 6 2-16,0-3-4 15,3-5-2-15,0-3 0 16,0-5-1-16,0-2 0 16,0-9 2-16,0-8-1 15,0 1-1-15,0-3 1 0,0-1 1 16,0-1-1-1,-3-1 2-15,-3 0-2 0,0 0 2 16,0 0 7-16,0 5 5 16,0 4-3-16,0 1-2 15,0 4-8-15,0 2-1 16,0 5-1-16,0 5 2 16,0 1-3-16,3 5 0 15,0 2 1-15,3 6 2 16,0-3-3-16,0-2 0 15,0-3-26-15,2-6-11 16,7-4-45 0,6-14-48-16,0-8 40 15</inkml:trace>
          <inkml:trace contextRef="#ctx0" brushRef="#br0" timeOffset="71">10643 8573 220 0,'-9'-8'85'0,"3"8"-46"0,-3-3-30 15,6 3 19-15,-3 3-1 16,-9-1 1-16,-2 4-15 16,2 1-6-16,0 4-4 15,3 2-5-15,3 0 1 0,0 1 1 16,3 2 0-16,3-3-3 16,3 3 2-16,6-6 1 15,0 1 2-15,6-6-1 0,0-5-1 16,0-2 1-16,0-4-1 15,0-2-3-15,-4-2 2 16,1 2 1-16,0 0 2 16,-3 3-3-16,0 2-2 15,0 3 2-15,0 5 0 16,0 3-2-16,-3 5 2 16,0 1 1-16,0 1 0 15,3 1 0-15,0-5 0 16,-3-3-3-16,3-3 2 15,-3-2-23-15,3-16-51 16,-3-1-1-16,3-4-18 16</inkml:trace>
          <inkml:trace contextRef="#ctx0" brushRef="#br0" timeOffset="72">10700 8403 184 0,'-6'0'71'0,"6"5"-38"0,0-5-36 16,0 3 11-16,3 2 13 16,0 6 9-16,0 5 2 15,-3 2 1-15,0 6-18 16,0 5-2-16,0 6-2 0,0-4-2 16,0 12 0-16,0-6-8 15,3-5 0-15,0-6-1 16,5-2 0-16,-2-6-29 15,0-4-10-15,0-4-144 16,3-12 62 0</inkml:trace>
        </inkml:traceGroup>
        <inkml:traceGroup>
          <inkml:annotationXML>
            <emma:emma xmlns:emma="http://www.w3.org/2003/04/emma" version="1.0">
              <emma:interpretation id="{DF953753-9B9D-4DEB-A2B8-55F9DC309815}" emma:medium="tactile" emma:mode="ink">
                <msink:context xmlns:msink="http://schemas.microsoft.com/ink/2010/main" type="inkWord" rotatedBoundingBox="10986,8378 11460,8743 11294,8959 10820,8594"/>
              </emma:interpretation>
              <emma:one-of disjunction-type="recognition" id="oneOf10">
                <emma:interpretation id="interp50" emma:lang="en-US" emma:confidence="1">
                  <emma:literal>To,</emma:literal>
                </emma:interpretation>
                <emma:interpretation id="interp51" emma:lang="en-US" emma:confidence="0">
                  <emma:literal>No,</emma:literal>
                </emma:interpretation>
                <emma:interpretation id="interp52" emma:lang="en-US" emma:confidence="0">
                  <emma:literal>to,</emma:literal>
                </emma:interpretation>
                <emma:interpretation id="interp53" emma:lang="en-US" emma:confidence="0">
                  <emma:literal>to</emma:literal>
                </emma:interpretation>
                <emma:interpretation id="interp54" emma:lang="en-US" emma:confidence="0">
                  <emma:literal>•o,</emma:literal>
                </emma:interpretation>
              </emma:one-of>
            </emma:emma>
          </inkml:annotationXML>
          <inkml:trace contextRef="#ctx0" brushRef="#br0" timeOffset="74">10854 8573 260 0,'-17'0'96'0,"17"0"-52"0,0 0-54 0,0 0 16 16,5 0-4-16,7-3 1 15,3 0 1-15,3 1 0 0,6-1-2 16,9-2-4-16,-4 2-1 0,-2 0-25 16,0 3-11-16,-6 0-27 15,-3 0-48 1,-6 3 24-16,-3 2 202 31,-6 19-43-15,-3 0-8-16,3 5-31 15,0 3-18-15,2-6-3 16,1-2-1-16,3-3-4 16,3-5 4-16,12-5 2 0,-3-6 6 15,0-10 4-15,0-11-6 16,-4 0-1-16,-2 0 2 15,-6-2 0-15,-3-1 0 16,-3 0 4-16,-6 4-5 0,0-4 0 16,-6 6-8-16,0 2-4 15,-9 3-23 1,4 3-27-16,2 5-10 16,3 3-76-1</inkml:trace>
          <inkml:trace contextRef="#ctx0" brushRef="#br0" timeOffset="73">10994 8395 156 0,'0'-8'57'0,"0"6"-30"0,0 4-25 16,0-2 14-16,0 0 3 16,0 6 3-16,0 2 2 15,0 5 2-15,3 8-14 16,-3 3 6-16,0 2 3 0,0 6-5 16,0 0-1-16,-6-1-9 15,6 4-4-15,0 5-4 16,0-11 1-16,0-6-30 15,0-4-12-15</inkml:trace>
          <inkml:trace contextRef="#ctx0" brushRef="#br0" timeOffset="75">11387 8768 228 0,'0'32'85'0,"0"-19"-46"0,0 1-43 0,0-7 13 0,-6 4-10 15,-3 2-1-15,-3-2-96 16,1 5-42-16</inkml:trace>
        </inkml:traceGroup>
        <inkml:traceGroup>
          <inkml:annotationXML>
            <emma:emma xmlns:emma="http://www.w3.org/2003/04/emma" version="1.0">
              <emma:interpretation id="{86B547FE-02F5-4014-A0E1-AECAA5ED3FBD}" emma:medium="tactile" emma:mode="ink">
                <msink:context xmlns:msink="http://schemas.microsoft.com/ink/2010/main" type="inkWord" rotatedBoundingBox="12655,8305 14850,8283 14857,8907 12662,8929"/>
              </emma:interpretation>
              <emma:one-of disjunction-type="recognition" id="oneOf11">
                <emma:interpretation id="interp55" emma:lang="en-US" emma:confidence="1">
                  <emma:literal>not</emma:literal>
                </emma:interpretation>
                <emma:interpretation id="interp56" emma:lang="en-US" emma:confidence="0">
                  <emma:literal>note</emma:literal>
                </emma:interpretation>
                <emma:interpretation id="interp57" emma:lang="en-US" emma:confidence="0">
                  <emma:literal>nut</emma:literal>
                </emma:interpretation>
                <emma:interpretation id="interp58" emma:lang="en-US" emma:confidence="0">
                  <emma:literal>hot</emma:literal>
                </emma:interpretation>
                <emma:interpretation id="interp59" emma:lang="en-US" emma:confidence="0">
                  <emma:literal>Not</emma:literal>
                </emma:interpretation>
              </emma:one-of>
            </emma:emma>
          </inkml:annotationXML>
          <inkml:trace contextRef="#ctx0" brushRef="#br0" timeOffset="76">12658 8533 100 0,'0'-5'38'0,"0"2"-20"0,3-10-1 0,0 10 16 15,0 0-2-15,0 1-1 16,-3-1-1-16,3 6-1 15,0 2-15-15,0 0 5 0,0 3 5 16,-3 3-3-16,0 5-2 16,0 2-6-16,-3 1 0 15,3-1-1-15,-3-2 1 16,0 0-4-16,3-5 0 16,0-3-5-16,0-3 0 15,0-3 1-15,0-2 0 16,0-2-2-16,0-6 1 15,3-5-7-15,0-6 1 0,3 3 1 16,3 0 1-16,3 1-2 16,0-1 0-16,0 2-1 15,0 4 3-15,2 5-2 16,1 2 1-16,3 3 2 16,0 3 0-16,-3 4 6 15,-3 7 6-15,-3 2-2 16,-3 2 2-16,0 1-9 15,-3-1-2-15,3 1-1 16,-3-6 0-16,0-3-20 16,0-4-9-16,-1-4-18 15,4-4-9-15,3-4-38 16,0-1-37 0,3-7 50-16</inkml:trace>
          <inkml:trace contextRef="#ctx0" brushRef="#br0" timeOffset="77">12971 8522 216 0,'-3'0'82'0,"0"3"-44"0,3 0-31 0,0-3 20 16,0 5-5-16,0 3 1 15,0 5-6-15,0 3 0 16,0 2-10-16,3 4 2 0,3-4 4 16,3 6-3-16,3-6 0 15,-1-4-2-15,4-9 2 16,0-5-3-16,0-3-2 0,0-5 2 15,-3-2 0 1,-3-3-3-16,-3-3-1 0,-6-3 3 16,-3 6 1-16,-3 0-3 15,-3 2-1-15,-3 1-3 16,-3-1-3-16,0 3-5 16,0 3-2-16,3 2-17 15,4 0-8-15,2 1-25 16,3-1-12-16,3-5-44 15</inkml:trace>
          <inkml:trace contextRef="#ctx0" brushRef="#br0" timeOffset="78">13209 8319 260 0,'-3'-19'96'0,"6"38"-52"0,0-9-47 0,-3-5 19 16,0 3 3-16,0 6 6 15,0 4-9-15,0 11-2 16,0 0-8-16,-3 3-2 0,3 5 2 16,-3 0-3-16,3-5-2 15,0 2-3-15,0-2 1 16,0-3-28-16,0-13-13 16,0-3-29-16,0-5-11 15,0-13-16 1</inkml:trace>
          <inkml:trace contextRef="#ctx0" brushRef="#br0" timeOffset="79">13090 8517 304 0,'-12'-3'115'0,"12"-7"-62"0,3 2-62 15,0 5 20-15,3 3-6 16,6-5 4-16,3-3-6 15,5 0-4-15,7 3 0 16,3-1-2-16,3 4 1 0,-4-1-49 16,1 3-20-16,0 0-49 15</inkml:trace>
        </inkml:traceGroup>
        <inkml:traceGroup>
          <inkml:annotationXML>
            <emma:emma xmlns:emma="http://www.w3.org/2003/04/emma" version="1.0">
              <emma:interpretation id="{1EF15E97-DE8E-49E6-A1BF-4567BC8C8385}" emma:medium="tactile" emma:mode="ink">
                <msink:context xmlns:msink="http://schemas.microsoft.com/ink/2010/main" type="inkWord" rotatedBoundingBox="13481,8400 14319,8408 14314,8924 13476,8916"/>
              </emma:interpretation>
              <emma:one-of disjunction-type="recognition" id="oneOf12">
                <emma:interpretation id="interp60" emma:lang="en-US" emma:confidence="1">
                  <emma:literal>equal</emma:literal>
                </emma:interpretation>
                <emma:interpretation id="interp61" emma:lang="en-US" emma:confidence="0">
                  <emma:literal>Equal</emma:literal>
                </emma:interpretation>
                <emma:interpretation id="interp62" emma:lang="en-US" emma:confidence="0">
                  <emma:literal>equant</emma:literal>
                </emma:interpretation>
                <emma:interpretation id="interp63" emma:lang="en-US" emma:confidence="0">
                  <emma:literal>equate</emma:literal>
                </emma:interpretation>
                <emma:interpretation id="interp64" emma:lang="en-US" emma:confidence="0">
                  <emma:literal>equals</emma:literal>
                </emma:interpretation>
              </emma:one-of>
            </emma:emma>
          </inkml:annotationXML>
          <inkml:trace contextRef="#ctx0" brushRef="#br0" timeOffset="80">13524 8565 220 0,'-6'5'85'0,"6"-2"-46"0,3 2-37 0,0-3 19 16,3 4-9-16,0-4 1 0,3 4-8 16,0-4-3-16,0 1-1 15,3-3 3-15,0 0 5 0,-3-3-1 16,0 1 1-16,0-4-5 16,-3 1-1-16,0-3 1 15,-6 0 0-15,0 0-2 16,-3 3-2-16,-6 0 1 15,-3-1-1-15,0 4-3 16,0-1 2-16,-3 3-1 16,3 3 0-16,-3 2 2 15,0 0 0-15,-2 3 0 16,8 3 2-16,-3 2-1 16,9 3 2-16,3 0-2 0,6-3 2 15,0 3-4-15,0 2 0 16,3-2-6-16,2-2 0 15,4-6-35-15,3-8-14 16,3-6-51 0</inkml:trace>
          <inkml:trace contextRef="#ctx0" brushRef="#br0" timeOffset="81">13768 8535 240 0,'-8'-7'90'0,"-4"7"-48"0,3-3-34 0,3 3 21 16,0 0 5-16,-3 3 3 0,0-1-13 16,-3 1-6-16,-3 2-11 15,0 3-7-15,-3 5-3 0,1 6 2 16,2-1 2-16,3-2-2 16,3 0 0-16,6 0-4 15,3-5-1-15,3-4-4 16,3-1 1-16,3-4-6 15,3-2-3-15,0-5 3 16,-1 0 4-16,4-3 6 16,0 0 3-16,-3 0 2 15,-3-3 2-15,-3 6 3 16,0 2 2-16,-3 3 1 16,-3 6 0-16,-3 2 2 15,0 8 1-15,0 5-1 0,0 11-1 16,0-1-1-16,0 1 2 15,0 2-7-15,3-4-2 16,0-1-1-16,3-6 2 16,0-4-14-16,6-6-7 15,3-5-26-15,0-11-8 16,0 1-50 0,3-9-41-16,-4-2 58 15</inkml:trace>
          <inkml:trace contextRef="#ctx0" brushRef="#br0" timeOffset="82">13828 8549 208 0,'-9'0'79'0,"6"2"-42"0,3 4-43 15,0-1 14-15,0 6 6 16,0 2 8-16,0 3-5 16,0-1 1-16,3 4-11 15,0 0-2-15,0-1 1 0,3 1-1 16,0-4 0-16,3-4-3 0,-3-8-2 16,3-3-4-16,-3-6 0 15,0-2 0-15,0-2-1 16,0-3 1-16,2-3 0 15,1 0 0-15,-3 0 3 16,-6-3 0-16,6 9 1 16,-9-1 0-16,6 6 2 15,0 0-3-15,0 5 0 16,0 2 3-16,0 6 1 16,3 3-1-16,0 2-2 15,0 3 1-15,3-3 1 16,0 3-12-16,0 0-6 15,0-5-40-15,3-3-16 16,3-11-16-16</inkml:trace>
          <inkml:trace contextRef="#ctx0" brushRef="#br0" timeOffset="83">14135 8562 244 0,'-12'-5'90'0,"9"5"-48"0,-6 0-31 15,6 2 21-15,-6 4-15 16,0 2-2-16,-6 2-9 16,6 3-2-16,0 3-2 15,3 0-2-15,0 3 1 0,6-6-1 16,3 3 0-16,3-3 2 16,0-2 3-16,0-9-4 0,3-2-1 15,3 0-2-15,-3-2 0 16,0-4 0-16,-3-2 0 15,0 0 2-15,0 3 0 16,-3 0-3-16,0 2 2 16,0 3-1-16,-3 0 0 15,3 5 2-15,-3 1 2 16,3 7-3-16,0 0 0 16,0 3 1-16,-1 0 0 15,1-3-3-15,3-2 0 16,0-3-29-16,9-8-104 31</inkml:trace>
          <inkml:trace contextRef="#ctx0" brushRef="#br0" timeOffset="84">14277 8408 252 0,'-3'3'93'0,"6"8"-50"0,0 5-37 16,-3-6 20-16,3 6-5 16,-3 3 2-16,3 4-7 15,-3 6-1-15,3 3-9 16,-3 0-2-16,3 5 2 0,0-8-10 16,0-2-2-16,0-4-26 15,-3-4-11-15,3-6-53 16,3-2-56-16,0-6 49 15</inkml:trace>
        </inkml:traceGroup>
        <inkml:traceGroup>
          <inkml:annotationXML>
            <emma:emma xmlns:emma="http://www.w3.org/2003/04/emma" version="1.0">
              <emma:interpretation id="{809CF111-F897-4D41-936C-7D5EB1F54D7D}" emma:medium="tactile" emma:mode="ink">
                <msink:context xmlns:msink="http://schemas.microsoft.com/ink/2010/main" type="inkWord" rotatedBoundingBox="14579,8346 14931,8573 14743,8864 14391,8637"/>
              </emma:interpretation>
              <emma:one-of disjunction-type="recognition" id="oneOf13">
                <emma:interpretation id="interp65" emma:lang="en-US" emma:confidence="1">
                  <emma:literal>to</emma:literal>
                </emma:interpretation>
                <emma:interpretation id="interp66" emma:lang="en-US" emma:confidence="0">
                  <emma:literal>ton</emma:literal>
                </emma:interpretation>
                <emma:interpretation id="interp67" emma:lang="en-US" emma:confidence="0">
                  <emma:literal>two</emma:literal>
                </emma:interpretation>
                <emma:interpretation id="interp68" emma:lang="en-US" emma:confidence="0">
                  <emma:literal>toe</emma:literal>
                </emma:interpretation>
                <emma:interpretation id="interp69" emma:lang="en-US" emma:confidence="0">
                  <emma:literal>toy</emma:literal>
                </emma:interpretation>
              </emma:one-of>
            </emma:emma>
          </inkml:annotationXML>
          <inkml:trace contextRef="#ctx0" brushRef="#br0" timeOffset="86">14438 8583 312 0,'-9'-3'115'0,"12"3"-62"0,3 0-62 0,0 0 18 15,3-2-5-15,6-1 2 16,6 1 0-16,3-1-1 16,2-2-3-16,7-1-10 0,0 4-3 15,0 2-43-15,-7 0-19 16,1 0-44-1</inkml:trace>
          <inkml:trace contextRef="#ctx0" brushRef="#br0" timeOffset="85">14629 8379 212 0,'0'6'82'0,"-9"7"-44"0,6 0-33 0,6-2 19 0,-6 10-2 16,0 0 4-16,0 3-10 16,-3 2-2-16,0 6-8 15,0-3-2-15,0 6 0 0,0 4-24 16,0-7-9-16,-3-6-39 15,3-4-14-15,0-9-10 16</inkml:trace>
          <inkml:trace contextRef="#ctx0" brushRef="#br0" timeOffset="87">14724 8665 240 0,'-15'16'90'0,"12"5"-48"0,9 11-45 0,-3-22 16 0,3 1-7 15,3-3 1-15,3-3 5 16,3-2 2-16,3-3-7 15,2-8-2-15,-2-8-1 0,-3 0 2 16,-3 0 3-16,-3-2 9 16,-3 2 6-16,-9 0-2 15,-6-2 1-15,-3-1-6 16,-3 6-2-16,0 0-18 16,0 2-5-16,1 3-30 15,2 3-11-15,0 5-40 16,6 0-19-16,3 2 5 15</inkml:trace>
        </inkml:traceGroup>
      </inkml:traceGroup>
    </inkml:traceGroup>
    <inkml:traceGroup>
      <inkml:annotationXML>
        <emma:emma xmlns:emma="http://www.w3.org/2003/04/emma" version="1.0">
          <emma:interpretation id="{3FFF6FBF-1B0B-4997-8181-EB4DC6CC5B48}" emma:medium="tactile" emma:mode="ink">
            <msink:context xmlns:msink="http://schemas.microsoft.com/ink/2010/main" type="paragraph" rotatedBoundingBox="10040,9477 16005,9404 16011,9965 10047,100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6656A7-78FF-413F-B749-3E124B0C4F24}" emma:medium="tactile" emma:mode="ink">
              <msink:context xmlns:msink="http://schemas.microsoft.com/ink/2010/main" type="line" rotatedBoundingBox="10040,9477 16005,9404 16011,9965 10047,10038"/>
            </emma:interpretation>
          </emma:emma>
        </inkml:annotationXML>
        <inkml:traceGroup>
          <inkml:annotationXML>
            <emma:emma xmlns:emma="http://www.w3.org/2003/04/emma" version="1.0">
              <emma:interpretation id="{CE3D0343-5E38-4635-9920-CC7FC3135A91}" emma:medium="tactile" emma:mode="ink">
                <msink:context xmlns:msink="http://schemas.microsoft.com/ink/2010/main" type="inkWord" rotatedBoundingBox="10041,9496 10982,9484 10989,10000 10047,10011"/>
              </emma:interpretation>
              <emma:one-of disjunction-type="recognition" id="oneOf14">
                <emma:interpretation id="interp70" emma:lang="en-US" emma:confidence="1">
                  <emma:literal>and,</emma:literal>
                </emma:interpretation>
                <emma:interpretation id="interp71" emma:lang="en-US" emma:confidence="0">
                  <emma:literal>and;</emma:literal>
                </emma:interpretation>
                <emma:interpretation id="interp72" emma:lang="en-US" emma:confidence="0">
                  <emma:literal>And,</emma:literal>
                </emma:interpretation>
                <emma:interpretation id="interp73" emma:lang="en-US" emma:confidence="0">
                  <emma:literal>and.</emma:literal>
                </emma:interpretation>
                <emma:interpretation id="interp74" emma:lang="en-US" emma:confidence="0">
                  <emma:literal>anal,</emma:literal>
                </emma:interpretation>
              </emma:one-of>
            </emma:emma>
          </inkml:annotationXML>
          <inkml:trace contextRef="#ctx0" brushRef="#br0" timeOffset="88">10191 9684 148 0,'0'0'57'0,"0"-6"-30"0,0 4-12 0,0 2 20 16,-3 0-6-16,0 0-2 15,0 0-9-15,-3 0-3 16,0 0-9-16,-3 2-4 0,3-2 1 15,-15 8 0 1,3 6 1-16,0-1 0 16,0 5-5-16,4 6 1 15,2 0 2-15,6-3 1 16,3 0-4-16,6-2-1 16,6-1 1-16,6-4 2 15,2-4 2-15,4-5 3 16,0-2-5-16,3-6-3 15,-3-4 1-15,-3-4 0 16,-4-5 1-16,-2-2 0 0,-3-1 0 16,-3 1 2-16,0 2-3 15,-3 0 0-15,-3 3 5 16,0 2 2-16,-3 3 0 16,0 0 1-16,0 3 0 15,0 5 3-15,3 2-7 16,0 6-4-16,3 6 0 15,0 4 0-15,0 1-2 16,0-1 2-16,3 1 1 16,3-1 2-16,0-2-17 15,0-3-4-15,0-2-40 16,0-6-14-16,3-5-22 16</inkml:trace>
          <inkml:trace contextRef="#ctx0" brushRef="#br0" timeOffset="89">10351 9737 180 0,'0'5'68'0,"0"3"-36"0,0 2-29 0,0-4 17 16,0 7-3-16,0 3 1 15,0-3-5-15,0 0-3 16,0-2-5-16,0-3-2 0,0-3 1 15,0 0 0-15,0-5 2 16,0 0-1-16,0-13 0 16,3 0-3-16,0-3-8 15,3 0-1-15,0 3 3 16,3 0 2-16,0 2 4 16,0 3 1-16,3 3 1 15,0 5 2-15,3 3 1 16,-3 2 3-16,0 3-5 15,-4 5-3-15,1 0 1 16,0 3 0-16,-3-3-8 16,3-2-2-16,0 0-34 15,0-3-15-15,6-3-44 16</inkml:trace>
          <inkml:trace contextRef="#ctx0" brushRef="#br0" timeOffset="90">10741 9739 200 0,'-3'-5'77'0,"3"-3"-42"0,-15 8-23 0,12 0 19 15,-2 0-3-15,-1-3 3 16,-3 6-13-16,0 0-5 16,-3 2-8-16,0 3-4 0,0 3 0 15,3 4-4-15,0 1 0 16,3 0-1-16,0 0 0 15,6 0 3-15,6 0 0 16,0-3 1-16,3-2 2 16,3-6-3-16,0-2-2 0,3-6 2 15,3-5 2-15,-1-5 4 16,-2-6 2-16,-3 1-3 16,-3-1-1-16,0-5 1 15,-3-7 2-15,-3-6-3 16,-3 0 0-16,-6-1-1 15,0 4-2-15,0 5 1 16,-3 3-1-16,0 4 2 16,3 6 1-16,0 3-1 15,3 8 1-15,0 8-4 16,9 10 0-16,-3 5 3 16,6 19 3-16,0 0-4 0,0 0-1 15,0 3 0-15,0-3 2 16,0-5-1-16,0-3-1 15,3-5-13-15,0-6-4 16,0-2-42-16,0-5-16 16,2-3-35-1</inkml:trace>
          <inkml:trace contextRef="#ctx0" brushRef="#br0" timeOffset="91">10968 9866 196 0,'2'11'74'0,"10"2"-40"0,-6 6-27 0,-6-9 18 15,-3 3 2-15,0 1 4 0,-3-1-17 16,-2-2-8-16,-4-1-4 16,-6-2-62-16,-3 5-24 0</inkml:trace>
        </inkml:traceGroup>
        <inkml:traceGroup>
          <inkml:annotationXML>
            <emma:emma xmlns:emma="http://www.w3.org/2003/04/emma" version="1.0">
              <emma:interpretation id="{49BA2935-D833-48B5-A293-15D6BEAEC4A3}" emma:medium="tactile" emma:mode="ink">
                <msink:context xmlns:msink="http://schemas.microsoft.com/ink/2010/main" type="inkWord" rotatedBoundingBox="12653,9665 13373,9656 13377,9997 12657,10006"/>
              </emma:interpretation>
              <emma:one-of disjunction-type="recognition" id="oneOf15">
                <emma:interpretation id="interp75" emma:lang="en-US" emma:confidence="1">
                  <emma:literal>or,</emma:literal>
                </emma:interpretation>
                <emma:interpretation id="interp76" emma:lang="en-US" emma:confidence="0">
                  <emma:literal>or;</emma:literal>
                </emma:interpretation>
                <emma:interpretation id="interp77" emma:lang="en-US" emma:confidence="0">
                  <emma:literal>or.</emma:literal>
                </emma:interpretation>
                <emma:interpretation id="interp78" emma:lang="en-US" emma:confidence="0">
                  <emma:literal>on,</emma:literal>
                </emma:interpretation>
                <emma:interpretation id="interp79" emma:lang="en-US" emma:confidence="0">
                  <emma:literal>Or,</emma:literal>
                </emma:interpretation>
              </emma:one-of>
            </emma:emma>
          </inkml:annotationXML>
          <inkml:trace contextRef="#ctx0" brushRef="#br0" timeOffset="92">12727 9671 160 0,'0'0'63'0,"0"-3"-34"0,-3 3-34 16</inkml:trace>
          <inkml:trace contextRef="#ctx0" brushRef="#br0" timeOffset="93">12715 9665 346 0,'-9'6'52'0,"0"1"-22"15,-3 7-21-15,0 2-10 0,3 7-1 16,3 4 0-16,3-1 0 16,3-2-2-16,6-3 3 15,6-2 2-15,3-3 2 16,3-6 3-16,0-4 6 15,3-6 2-15,2-6-3 16,-2-2-1-16,-3-5-4 16,-3-3 1-16,-3-2 0 15,-3-3 1-15,-3-1 0 16,-6 4 0-16,-6-1-4 16,-6 6-3-16,0-5-5 15,0 2 0-15,0 5-22 0,0 8-11 16,0 3-22-16,3 0-9 15,3 3-40 1</inkml:trace>
          <inkml:trace contextRef="#ctx0" brushRef="#br0" timeOffset="94">12914 9663 224 0,'3'5'85'0,"6"3"-46"0,-3 10-43 0,-3-7 13 16,3 2 1-16,0 0 4 16,0 3 1-16,-3 0 1 15,0-3-8-15,0 1-3 0,0-6 1 0,0 2-3 16,-3-5 0 0,0-5 8-16,0 0 4 0,0-8-5 15,0-2-5 1,3-3-4-16,6 2-3 15,0-2-1-15,0 0 2 16,2 2 2-16,1-10-2 16,3 5 0-16,0 3-1 15,3 2 0-15,0 3 0 16,0 8 0-16,0 0-40 16,-1 3-17-16,-2 5-56 15</inkml:trace>
          <inkml:trace contextRef="#ctx0" brushRef="#br0" timeOffset="95">13376 9850 264 0,'-3'14'101'0,"0"-6"-54"0,0 7-55 0,3-4 18 16,-3 2-3-16,-6 3 4 16,-6 0-9-16,-3 0-2 0,-3 5-70 15,-3-2-27-15</inkml:trace>
        </inkml:traceGroup>
        <inkml:traceGroup>
          <inkml:annotationXML>
            <emma:emma xmlns:emma="http://www.w3.org/2003/04/emma" version="1.0">
              <emma:interpretation id="{3AE4A5B4-2083-4F20-B7CD-784ABEB25CBB}" emma:medium="tactile" emma:mode="ink">
                <msink:context xmlns:msink="http://schemas.microsoft.com/ink/2010/main" type="inkWord" rotatedBoundingBox="14946,9417 16005,9404 16010,9857 14952,9870"/>
              </emma:interpretation>
              <emma:one-of disjunction-type="recognition" id="oneOf16">
                <emma:interpretation id="interp80" emma:lang="en-US" emma:confidence="1">
                  <emma:literal>not</emma:literal>
                </emma:interpretation>
                <emma:interpretation id="interp81" emma:lang="en-US" emma:confidence="0">
                  <emma:literal>note</emma:literal>
                </emma:interpretation>
                <emma:interpretation id="interp82" emma:lang="en-US" emma:confidence="0">
                  <emma:literal>nut</emma:literal>
                </emma:interpretation>
                <emma:interpretation id="interp83" emma:lang="en-US" emma:confidence="0">
                  <emma:literal>nit</emma:literal>
                </emma:interpretation>
                <emma:interpretation id="interp84" emma:lang="en-US" emma:confidence="0">
                  <emma:literal>net</emma:literal>
                </emma:interpretation>
              </emma:one-of>
            </emma:emma>
          </inkml:annotationXML>
          <inkml:trace contextRef="#ctx0" brushRef="#br0" timeOffset="96">14950 9676 176 0,'0'10'68'0,"3"4"-36"0,-3 2-22 15,3-9 20-15,0 7-5 16,0 4 0-16,0-2-2 16,-3 0-3-16,0 0-10 15,0-6-2-15,0 1-1 0,0-3-3 16,0 0-1-16,0-3-1 15,0 0 1-15,0-5 2 16,0 0 4-16,0 0 2 16,0 0 1-16,0 0-2 15,0 0 1-15,0-10-2 16,0-1-5-16,0 1-2 16,0-4-1-16,3 1 1 15,3 0-1-15,0 0-1 16,3 0-2-16,0-1 1 15,3 1 1-15,0-5 0 16,2 2-3-16,4 2 2 16,0 4-1-16,0 2-2 15,0 11 5-15,0 2 3 16,0 3-1-16,-3 5-2 16,-4 0 2-16,1 6 0 0,-3-1-1 15,-3 3-2 1,0 1 1-16,-3-4 1 15,0-2-3-15,0-3-2 0,0-2-25 16,0-1-11-16,0-4-44 16,3-1-17-16,9-2-3 15</inkml:trace>
          <inkml:trace contextRef="#ctx0" brushRef="#br0" timeOffset="97">15376 9710 284 0,'-15'0'107'0,"12"3"-58"0,0 0-53 16,3-1 18-16,-3 3-4 0,0 1 1 15,0 2 1-15,0 0 0 16,3 2-6-16,0 6-4 0,3 3 1 16,3-1 0-16,3-2 1 15,3-3 0-15,3-2 0 16,3-3 0-16,2-3 2 15,-2-2 1-15,0-3 1 16,0-3 0-16,-3-10 0 16,3 2-2-16,-9-2 1 15,-6-3-2-15,-3 0 2 16,-6 0-4-16,-3 3 0 16,-6 0-1-16,-3 0-2 0,-3 5-17 15,0 2-6-15,3-1-18 16,4 4-4-16,5 0-31 15,3 3-12-15,6 0-19 16</inkml:trace>
          <inkml:trace contextRef="#ctx0" brushRef="#br0" timeOffset="98">15608 9414 296 0,'-3'-5'110'0,"6"7"-60"0,0-2-58 16,-3 0 18-16,0 0-5 16,0 0 2-16,3 8 10 0,0 5 6 15,0 9-12-15,3 4-1 0,0 16 0 16,0 3-6-16,0-5 0 16,6 0-2-16,-6-3-2 15,0-3 1-15,-1-5-1 16,-2-5-5-16,0-3-1 15,-3-5-37-15,0-3-16 16</inkml:trace>
          <inkml:trace contextRef="#ctx0" brushRef="#br0" timeOffset="99">15409 9628 324 0,'3'0'123'0,"8"0"-66"0,10 0-58 16,-6 0 25-16,9 0-1 15,9 0 3-15,5-5-7 16,10 0-1-16,6-1-11 16,-1 1-2-16,1 0-1 0,-7-1-2 15,1 1 1-15,-6 0-35 16,-7 0-13-16,-5-1-79 15,-6 1-77 1,-6-3 66-16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5:27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1B25458-7F50-4A56-803D-2C00CEC33417}" emma:medium="tactile" emma:mode="ink">
          <msink:context xmlns:msink="http://schemas.microsoft.com/ink/2010/main" type="writingRegion" rotatedBoundingBox="463,8084 1307,8160 1277,8498 433,8422"/>
        </emma:interpretation>
      </emma:emma>
    </inkml:annotationXML>
    <inkml:traceGroup>
      <inkml:annotationXML>
        <emma:emma xmlns:emma="http://www.w3.org/2003/04/emma" version="1.0">
          <emma:interpretation id="{83D908E1-3681-43F7-A67D-808FA5D1D099}" emma:medium="tactile" emma:mode="ink">
            <msink:context xmlns:msink="http://schemas.microsoft.com/ink/2010/main" type="paragraph" rotatedBoundingBox="463,8084 1307,8160 1277,8498 433,8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428B6B-84E7-4AA9-B465-610532459904}" emma:medium="tactile" emma:mode="ink">
              <msink:context xmlns:msink="http://schemas.microsoft.com/ink/2010/main" type="line" rotatedBoundingBox="463,8084 1307,8160 1277,8498 433,8422"/>
            </emma:interpretation>
          </emma:emma>
        </inkml:annotationXML>
        <inkml:traceGroup>
          <inkml:annotationXML>
            <emma:emma xmlns:emma="http://www.w3.org/2003/04/emma" version="1.0">
              <emma:interpretation id="{EA78647D-F40C-4881-A132-2609A06AEE2F}" emma:medium="tactile" emma:mode="ink">
                <msink:context xmlns:msink="http://schemas.microsoft.com/ink/2010/main" type="inkWord" rotatedBoundingBox="463,8084 1307,8160 1277,8498 433,8422"/>
              </emma:interpretation>
              <emma:one-of disjunction-type="recognition" id="oneOf0">
                <emma:interpretation id="interp0" emma:lang="en-US" emma:confidence="1">
                  <emma:literal>new</emma:literal>
                </emma:interpretation>
                <emma:interpretation id="interp1" emma:lang="en-US" emma:confidence="1">
                  <emma:literal>n e w</emma:literal>
                </emma:interpretation>
                <emma:interpretation id="interp2" emma:lang="en-US" emma:confidence="0">
                  <emma:literal>he w</emma:literal>
                </emma:interpretation>
                <emma:interpretation id="interp3" emma:lang="en-US" emma:confidence="0">
                  <emma:literal>n CW</emma:literal>
                </emma:interpretation>
                <emma:interpretation id="interp4" emma:lang="en-US" emma:confidence="0">
                  <emma:literal>ne w</emma:literal>
                </emma:interpretation>
              </emma:one-of>
            </emma:emma>
          </inkml:annotationXML>
          <inkml:trace contextRef="#ctx0" brushRef="#br0">460 8131 140 0,'0'-3'55'0,"0"6"-30"0,3 5-18 16,0 0 15-16,3 5 0 16,-6 5 2-16,3 1-7 15,3 10 0-15,-3-3-10 16,3 1-2-16,-6-3 1 0,0-6-1 16,0 1 2-16,0-3-2 15,0-3 2-15,0-5 0 16,0-3 3-16,0-2 1 15,0-3 1-15,-6-3-4 16,3-5 0-16,3-8-5 0,0-5-2 16,0-3-3-16,0-2 1 15,9-3 1 1,-3 2 0-16,9 1-3 0,0 5 2 16,0-1-1-16,-1 12 0 15,-2 5 0-15,3 7 0 16,0 9 4-16,0 7 1 15,-3 6 7-15,-3 5 4 16,0 0-7-16,-3 0-2 16,0 1-3-16,3-4-2 15,-6-5 3-15,6-2 0 16,-9-3-1-16,3-3-2 16,2-3-32-16,-5-4-16 0,9-6-49 15,-9-6-43 1,6-4 53-1</inkml:trace>
          <inkml:trace contextRef="#ctx0" brushRef="#br0" timeOffset="404.7073">764 8207 172 0,'0'3'66'0,"0"0"-36"0,3 2-33 15,0 0 13-15,3 1 8 16,-3-1 6-16,3 3-4 15,3-3-1-15,3 0-11 0,-1-2-3 0,7 0 1 16,-6-3-1 0,6-3 2-16,-6 0-2 0,0-2 2 15,0-6-2-15,-3-2 0 16,-3 0-6-16,-3 0-1 16,-3 0-4-16,-3-3-1 15,-6 5-1-15,-6 3 2 16,0 6 2-16,3 4-1 15,-6 6-1-15,6 5 1 16,-6 6 5-16,7-1 2 16,-1 11 6-16,3 1 3 15,3-1-4-15,3-3-2 16,6 1 0-16,3-4-1 16,3 1-2-16,3-3-2 0,2 1-2 15,4-7 1-15,3-7-12 16,6-8-7-16,3-5-47 15,-7-3-60 1,4-5 29-16</inkml:trace>
          <inkml:trace contextRef="#ctx0" brushRef="#br0" timeOffset="868.4238">1038 8197 176 0,'-9'5'68'0,"9"3"-36"0,0 8-33 0,0-8 12 15,0 10 6-15,0 4 6 16,0-1-3 0,0 3-2-16,3-1-10 15,3-2-5-15,0-2-2 0,3-3 1 0,0-6 1 16,-1-2 1-16,1-5 0 16,3-3-5-16,-3-5 1 15,3-3-9-15,-3-3-2 16,0 1 4-16,0-1 3 15,-6 0 1-15,0 4 1 16,0 1 0-16,0 6-2 16,0 6 3-16,3 1 0 15,3 4 1-15,-6 0 0 16,6-1 0-16,0-2 0 16,-1 0 4-16,4-3 2 15,0-5 11-15,0-5 6 0,3-5-1 16,0-9-1-16,-3-7-3 15,3 2 1-15,-12-3-1 16,0 1-2-16,-6 2 0 16,0 3 0-16,-6 2-8 15,-3 3-5-15,3 3-7 16,0 0-2-16,3 5-28 16,0 3-10-16,-3-1-62 15,9 6-59 1,0 0 54-16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5:26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1359E9E-2733-4BC9-B0B0-0615E9D6D489}" emma:medium="tactile" emma:mode="ink">
          <msink:context xmlns:msink="http://schemas.microsoft.com/ink/2010/main" type="inkDrawing" rotatedBoundingBox="1508,9733 1841,6957 2619,7050 2286,9827" shapeName="Other"/>
        </emma:interpretation>
      </emma:emma>
    </inkml:annotationXML>
    <inkml:trace contextRef="#ctx0" brushRef="#br0">2449 7059 148 0,'-3'-8'55'0,"-6"3"-30"0,0 0-7 0,6 2 20 16,0 0-6-16,-3 1-1 15,-9-4-9-15,0 4-3 16,0-1-11-16,-3 0 1 0,-5 3 4 16,-4 3-5-16,-6 2 0 15,6 3-4-15,-3 3-1 16,-2 5-1-16,5 2 1 15,3 1-4-15,6-1 0 16,-3 3-1-16,4 9-2 0,5 4 3 16,-3 3 0-16,9 11-2 15,0 2 2-15,3 5-1 16,0-2 0-16,3 3 2 16,-3 5 0-16,3-3 0 15,-3 6 2-15,0-1 3 16,-12-5 4-16,0-8 2 15,0-2 1-15,0-3-4 16,-5 0 0-16,-7 0-3 16,3-3 0-16,-6-5-1 15,3-5 0-15,4 3-5 16,2-9 1-16,0-5 2 16,3 0 1-16,6-2-4 15,-3-6-1-15,9 0 1 0,-3-2 2 16,0 0 0-1,7-4-1-15,-7-1 1 16,9-1-1-16,-6 0 0 0,3-5 2 16,0 3-6-16,3-3 1 15,0 0 1-15,3 0 1 16,0-3-2-16,6 1 0 16,2-4-3-16,7 6 1 15,3 3 3-15,6 2 3 16,-6 3-2-16,9 5-2 15,-4 9 2-15,4 1 2 16,-6 7-2-16,0 4 0 0,-3 8 1 16,-4 6 0-1,-2 5 0-15,-6 8 2 0,-3-3-3 16,-6-3 0-16,-9 9 1 16,0 5 2-1,-3 7-1-15,-8-4 2 0,5 5-4 16,0-3-2-16,3 0 2 15,3 0 2-15,9 0 0 16,0-8-1-16,9 0 1 16,6-10-1-16,12-9 0 15,2-7 0-15,7-8 0 16,6-8 2-16,2-6-12 16,1-2-6-16,12-8-46 15,-7-5-20-15,-5-6-24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6:48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AAF6F38-E116-4DCD-BAFD-92990DD5CF5D}" emma:medium="tactile" emma:mode="ink">
          <msink:context xmlns:msink="http://schemas.microsoft.com/ink/2010/main" type="writingRegion" rotatedBoundingBox="20665,13337 22412,13533 22232,15143 20485,14947"/>
        </emma:interpretation>
      </emma:emma>
    </inkml:annotationXML>
    <inkml:traceGroup>
      <inkml:annotationXML>
        <emma:emma xmlns:emma="http://www.w3.org/2003/04/emma" version="1.0">
          <emma:interpretation id="{E8D6B85A-5441-4496-924A-459A004E3B16}" emma:medium="tactile" emma:mode="ink">
            <msink:context xmlns:msink="http://schemas.microsoft.com/ink/2010/main" type="paragraph" rotatedBoundingBox="20833,13269 21725,13490 21554,14181 20662,13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4F075E-C3F4-4FDB-8BC7-B3C8D8F97DDF}" emma:medium="tactile" emma:mode="ink">
              <msink:context xmlns:msink="http://schemas.microsoft.com/ink/2010/main" type="line" rotatedBoundingBox="20833,13269 21725,13490 21554,14181 20662,13960"/>
            </emma:interpretation>
          </emma:emma>
        </inkml:annotationXML>
        <inkml:traceGroup>
          <inkml:annotationXML>
            <emma:emma xmlns:emma="http://www.w3.org/2003/04/emma" version="1.0">
              <emma:interpretation id="{760C3C4D-165A-4A5E-84F1-4AB0FF63ED72}" emma:medium="tactile" emma:mode="ink">
                <msink:context xmlns:msink="http://schemas.microsoft.com/ink/2010/main" type="inkWord" rotatedBoundingBox="20833,13269 21725,13490 21554,14181 20662,13960"/>
              </emma:interpretation>
              <emma:one-of disjunction-type="recognition" id="oneOf0">
                <emma:interpretation id="interp0" emma:lang="en-US" emma:confidence="1">
                  <emma:literal>(3)</emma:literal>
                </emma:interpretation>
                <emma:interpretation id="interp1" emma:lang="en-US" emma:confidence="0">
                  <emma:literal>(s)</emma:literal>
                </emma:interpretation>
                <emma:interpretation id="interp2" emma:lang="en-US" emma:confidence="0">
                  <emma:literal>{3)</emma:literal>
                </emma:interpretation>
                <emma:interpretation id="interp3" emma:lang="en-US" emma:confidence="0">
                  <emma:literal>[3)</emma:literal>
                </emma:interpretation>
                <emma:interpretation id="interp4" emma:lang="en-US" emma:confidence="0">
                  <emma:literal>(z)</emma:literal>
                </emma:interpretation>
              </emma:one-of>
            </emma:emma>
          </inkml:annotationXML>
          <inkml:trace contextRef="#ctx0" brushRef="#br0">20918 13425 132 0,'0'-5'52'0,"3"-6"-28"0,-3 3-11 16,0 6 19-16,0 2-1 15,-3 0 2-15,0 0-16 16,-3 0-8-16,-6 7-5 0,-3 4-6 0,-5 8 1 15,-10 7 3 1,0 16 3-16,3 6 0 0,6 2 2 16,4 8-2-16,8 1 2 15,6-4-2-15,18-5 2 16,5-5-4-16,13 0 0 16,3-2-19-16,11-9-7 15,1-7-52 1,-6-9-50-16,-6-15 37 15</inkml:trace>
          <inkml:trace contextRef="#ctx0" brushRef="#br0" timeOffset="826.0783">21082 13578 104 0,'-3'-2'41'0,"0"4"-22"0,3-2-11 0,0 0 11 16,0 0-3-16,0 0 3 15,0 0-6-15,0 0-3 16,0 0-5-16,0 0 5 0,0 0 3 16,0-2 0-16,0 2 0 15,0 0-1-15,0-3 0 16,0 3 2-16,0-3 2 16,0 1-3-16,0-1 2 0,3 1-4 15,0-4 1 1,0 1-9-16,6-3-2 0,3 0 1 15,0 0 1-15,5 0-1 16,10 3-2-16,-6 2-6 16,0 3-4-16,-3 6 10 15,0 2 6-15,-3-1-7 16,-4 4-3-16,-5 0 4 16,-3 4 4-16,-3 7-2 15,-3-4 1-15,0-2-1 16,0-3 1-16,0-2-4 15,3-1-2-15,0-2-1 0,6 0 0 16,3 3-2-16,3-3 1 16,3 0 3-16,0 2 3 15,3 1 0-15,-3 2-1 16,-3 6 7-16,-3-3 3 16,-3 5 3-16,-6-3 3 15,-3-2-5-15,-6 0 1 16,-3-3-5-16,-3-2-2 15,0-3-5-15,0-3 0 16,-6 0-11-16,-3-2-5 16,4-3-19-16,-1 3-5 15,6-1-25-15,0 1-9 16</inkml:trace>
          <inkml:trace contextRef="#ctx0" brushRef="#br0" timeOffset="1215.3563">21457 13430 172 0,'-3'-2'66'0,"6"2"-36"0,-3 0-29 0,9 0 16 16,-3 0 0-16,3 2 2 15,3 6-2-15,5 5 0 16,4 11-9-16,3 11 10 0,3 12 8 15,0 1 1-15,-6 10 4 16,-7-2-13-16,-8-6-5 16,-12 0-8-16,-5-5-4 15,-7 5-25-15,-9-2-11 16,-15-3-48-16,-5-5-22 0,-7-9 6 31</inkml:trace>
        </inkml:traceGroup>
      </inkml:traceGroup>
    </inkml:traceGroup>
    <inkml:traceGroup>
      <inkml:annotationXML>
        <emma:emma xmlns:emma="http://www.w3.org/2003/04/emma" version="1.0">
          <emma:interpretation id="{8AD294CD-EF8E-4D69-906C-39EF21053D50}" emma:medium="tactile" emma:mode="ink">
            <msink:context xmlns:msink="http://schemas.microsoft.com/ink/2010/main" type="paragraph" rotatedBoundingBox="20564,14235 22311,14431 22232,15143 20485,14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CE94EE-687A-496C-9E42-F556F68AA23D}" emma:medium="tactile" emma:mode="ink">
              <msink:context xmlns:msink="http://schemas.microsoft.com/ink/2010/main" type="line" rotatedBoundingBox="20564,14235 22311,14431 22232,15143 20485,14947"/>
            </emma:interpretation>
          </emma:emma>
        </inkml:annotationXML>
        <inkml:traceGroup>
          <inkml:annotationXML>
            <emma:emma xmlns:emma="http://www.w3.org/2003/04/emma" version="1.0">
              <emma:interpretation id="{546E45A3-0F2C-4074-8DD0-773CC01E8002}" emma:medium="tactile" emma:mode="ink">
                <msink:context xmlns:msink="http://schemas.microsoft.com/ink/2010/main" type="inkWord" rotatedBoundingBox="20564,14235 22311,14431 22232,15143 20485,14947"/>
              </emma:interpretation>
              <emma:one-of disjunction-type="recognition" id="oneOf1">
                <emma:interpretation id="interp5" emma:lang="en-US" emma:confidence="1">
                  <emma:literal>(true)</emma:literal>
                </emma:interpretation>
                <emma:interpretation id="interp6" emma:lang="en-US" emma:confidence="0">
                  <emma:literal>{true)</emma:literal>
                </emma:interpretation>
                <emma:interpretation id="interp7" emma:lang="en-US" emma:confidence="0">
                  <emma:literal>(true]</emma:literal>
                </emma:interpretation>
                <emma:interpretation id="interp8" emma:lang="en-US" emma:confidence="0">
                  <emma:literal>[true)</emma:literal>
                </emma:interpretation>
                <emma:interpretation id="interp9" emma:lang="en-US" emma:confidence="0">
                  <emma:literal>(true}</emma:literal>
                </emma:interpretation>
              </emma:one-of>
            </emma:emma>
          </inkml:annotationXML>
          <inkml:trace contextRef="#ctx0" brushRef="#br0" timeOffset="2087.7694">20701 14430 164 0,'-3'-8'63'0,"0"6"-34"0,0-3-12 0,3 5 35 15,-9 2-14-15,-3 3-12 16,-6 3-9-16,-6 11-10 15,-2 7-1-15,2 9 4 0,0-1 0 16,3 14 2-16,6 5-4 16,9 0 0-16,9-6-5 15,12 11-2-15,9-7-5 16,6-6 0-16,0-8-40 16,11-6-16-16</inkml:trace>
          <inkml:trace contextRef="#ctx0" brushRef="#br0" timeOffset="3649.335">20915 14420 184 0,'-3'-5'71'0,"3"5"-38"0,0 2-30 0,0 1 15 0,0 5 0 16,0 13 3-16,3 8 6 16,-3 5 4-1,3 9-17-15,-3 4-1 0,0-2-2 0,0 0-4 16,0 0-2-16,0-5-5 16,3 2 0-16,0-7 0 15,0-1 2-15,0-15-25 16,-3-3-10-16,0-9-78 15,-3-12 5 1</inkml:trace>
          <inkml:trace contextRef="#ctx0" brushRef="#br0" timeOffset="3861.6377">20829 14679 264 0,'-9'-3'101'0,"9"3"-54"0,0-2-59 0,0 2 15 16,6 0 6-16,3 0 8 16,6 0 1-16,6-3 1 15,5 3-10-15,7 0-8 0,-3 0-3 16,0 0-4-16,-1 3-1 16,-2-1-56-16,0-2-25 15,-6-2-21 1</inkml:trace>
          <inkml:trace contextRef="#ctx0" brushRef="#br0" timeOffset="4231.6209">21147 14687 228 0,'-6'3'88'0,"6"15"-48"0,0 6-49 16,0-13 12-16,3 2 4 15,-3 5 8-15,3 1 1 16,0-1 2-16,-3 1-9 16,0-3-3-16,0 0 0 0,0-3-1 15,0-3 0-15,0-2-1 16,0-2 0-16,0-6 4 16,0 0 5-16,0-3-7 15,0-2-1-15,-3-3 1 0,3-3 1 16,3-2-3-16,0 0-1 15,6 0-3-15,0-1-1 16,0 4 3-16,6 2 1 16,-3 0-6-16,0 0 0 15,0 3 1-15,0 2 1 16,2 0-17-16,1 1-8 16,0-1-22-16,0 3-9 15,0 0-52 1</inkml:trace>
          <inkml:trace contextRef="#ctx0" brushRef="#br0" timeOffset="4623.3185">21403 14737 240 0,'-3'14'90'0,"3"-9"-48"0,0 8-47 15,3-5 17-15,-3 5 2 16,3 3 3-16,0 3-6 15,3-4-2-15,3 1-5 16,6 0-3-16,0-3 2 0,0-5-4 16,0-2-2-16,0-6-1 15,-1-6 3-15,1-2-5 0,-3-2 2 16,0-6-7 0,-3 0-1-16,0-5 5 15,-3 2 3-15,0-4 5 0,-3 4 4 16,0 6 7-16,0 2 4 15,0 3-6-15,0 19 4 16,0 2-2 0,-3 6 0-16,6 5 0 15,0-1-9-15,0 1-3 16,6-5-1-16,-1 4 2 16,1-4-22-16,3-6-11 15,0-2-36-15,0-14-15 16,3-5-16-1</inkml:trace>
          <inkml:trace contextRef="#ctx0" brushRef="#br0" timeOffset="4968.0197">21820 14785 264 0,'0'0'99'0,"6"0"-54"0,6 5-55 15,-6-2 16-15,-3 0 0 16,9-1 4-16,0-2 1 15,3 0 3-15,-1-2-7 16,-2-1-4-16,0 0 0 0,-3-2-2 16,-3 0-1-16,3-1 1 15,-9-2-1-15,-12 0-9 16,-3 3-2-16,-3 0 1 16,-2 8 4-16,-7 2 3 15,0 5 2-15,3 4 3 16,3 2 3-16,6 2 7 0,4 1 2 15,5-1-3-15,3 1-1 16,6 4-4-16,6 4 1 16,5-6-4-16,4-5 0 15,0-6-12-15,12-2-7 16,-3-10-24-16,2-11-12 16,1-3-66-1</inkml:trace>
          <inkml:trace contextRef="#ctx0" brushRef="#br0" timeOffset="5208.9887">22100 14415 256 0,'15'-6'96'0,"-9"9"-52"0,12 5-51 15,-10 2 14-15,4 19 10 16,6 9 11-16,0 9 8 15,3 6 3-15,-3 8-21 16,-3 0-8-16,-6 10-3 0,-6-7-4 16,-6-6 0-16,-9-8-14 15,-3-2-6-15,-15-6-44 16,0-2-20-16,1-8-46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23:45:57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91C178F-8F52-4F44-86CA-12661C81FCAC}" emma:medium="tactile" emma:mode="ink">
          <msink:context xmlns:msink="http://schemas.microsoft.com/ink/2010/main" type="writingRegion" rotatedBoundingBox="9468,13487 11094,13458 11122,15025 9496,15054"/>
        </emma:interpretation>
      </emma:emma>
    </inkml:annotationXML>
    <inkml:traceGroup>
      <inkml:annotationXML>
        <emma:emma xmlns:emma="http://www.w3.org/2003/04/emma" version="1.0">
          <emma:interpretation id="{143A3022-DA7D-4B6E-B9D9-A17C5F7C1B7C}" emma:medium="tactile" emma:mode="ink">
            <msink:context xmlns:msink="http://schemas.microsoft.com/ink/2010/main" type="paragraph" rotatedBoundingBox="10101,13467 11139,13550 11098,14069 10060,139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881753-F88A-4086-8534-2FE242D7DC37}" emma:medium="tactile" emma:mode="ink">
              <msink:context xmlns:msink="http://schemas.microsoft.com/ink/2010/main" type="line" rotatedBoundingBox="10101,13467 11139,13550 11098,14069 10060,13986"/>
            </emma:interpretation>
          </emma:emma>
        </inkml:annotationXML>
        <inkml:traceGroup>
          <inkml:annotationXML>
            <emma:emma xmlns:emma="http://www.w3.org/2003/04/emma" version="1.0">
              <emma:interpretation id="{E5305CD4-0AE4-4BC8-9248-B36FAB9F5B8C}" emma:medium="tactile" emma:mode="ink">
                <msink:context xmlns:msink="http://schemas.microsoft.com/ink/2010/main" type="inkWord" rotatedBoundingBox="10101,13467 11139,13550 11098,14069 10060,13986"/>
              </emma:interpretation>
              <emma:one-of disjunction-type="recognition" id="oneOf0">
                <emma:interpretation id="interp0" emma:lang="en-US" emma:confidence="1">
                  <emma:literal>1+2</emma:literal>
                </emma:interpretation>
                <emma:interpretation id="interp1" emma:lang="en-US" emma:confidence="0">
                  <emma:literal>l +2</emma:literal>
                </emma:interpretation>
                <emma:interpretation id="interp2" emma:lang="en-US" emma:confidence="0">
                  <emma:literal>1 +2</emma:literal>
                </emma:interpretation>
                <emma:interpretation id="interp3" emma:lang="en-US" emma:confidence="0">
                  <emma:literal>I +2</emma:literal>
                </emma:interpretation>
                <emma:interpretation id="interp4" emma:lang="en-US" emma:confidence="0">
                  <emma:literal>k +2</emma:literal>
                </emma:interpretation>
              </emma:one-of>
            </emma:emma>
          </inkml:annotationXML>
          <inkml:trace contextRef="#ctx0" brushRef="#br0">10086 13671 116 0,'0'-3'46'0,"0"3"-24"0,0 3-6 0,0-3 18 0,0 0-3 15,0 0 2-15,0 0-10 16,0 0-2-1,3-13-12-15,3 0-3 0,3-1-6 16,-3 1-3-16,0 0 4 16,0 0 1-16,0-3 0 15,0 0-2-15,0 0 1 16,-3 0-1-16,0 3 0 16,3 0 0-16,-3 2-3 15,0 3 2-15,0 3-4 16,-3 2-1-16,3 3 0 15,-3 0 2-15,3 11 4 16,0 5 4-16,0 10 5 0,0 6 2 16,3 5-3-16,0 3 0 15,0-3-3 1,0 8 0-16,0-6-3 0,-4-2-2 16,4-5 3-16,-3 0 0 15,0-6-1-15,0-4 1 16,-3-4-13-16,0-5-6 15,-3-2-35-15,0-6-15 16</inkml:trace>
          <inkml:trace contextRef="#ctx0" brushRef="#br0" timeOffset="239.0945">10089 13989 180 0,'-3'0'68'0,"6"0"-36"16,0 0-37-16,6 0 29 16,6 0-1-16,0 0 1 15,6-3 1-15,0 0-14 16,6 1-9-16,-1-1-2 0,-2 3 0 16,-3 0 0-16,-3 0 0 15,0 0 0-15,-3 0-18 16,-3 0-8-16,-1-3-48 15,1 1-46-15,-3-1 36 16</inkml:trace>
          <inkml:trace contextRef="#ctx0" brushRef="#br0" timeOffset="598.1977">10500 13549 192 0,'0'-8'74'0,"3"8"-40"0,0 0-33 0,-3 0 14 16,3 3-2-16,0 2 3 0,0 11-3 16,0 8 2-16,3 2-8 15,-6 4 0-15,6 1 3 0,-6 4-6 16,0-1 0-16,3-5-4 16,-3-2-3-16,3-6 2 15,-6-3 0-15,0-2-46 16,0-3-20-16,3 1-30 15</inkml:trace>
          <inkml:trace contextRef="#ctx0" brushRef="#br0" timeOffset="814.9062">10414 13782 240 0,'-3'-2'90'0,"6"-1"-48"0,3 3-40 0,0 0 17 15,3 0 3-15,3 0 4 16,2 0-12-16,10 3-3 16,0-3-7-16,0 0-3 0,0-3 0 15,0 0-23-15,-1 1-8 16,-2 2-80 0,-3-3-48-16,-3-2 68 15</inkml:trace>
          <inkml:trace contextRef="#ctx0" brushRef="#br0" timeOffset="1317.1503">10834 13610 200 0,'0'-18'77'0,"0"18"-42"0,0-3-21 15,0 3 20-15,0-3-2 16,3 1 1-16,0-4-14 0,-1 1-4 16,4-3-9-16,3 0-2 15,0 0 0-15,3 0-2 0,3 3-2 16,0 2-2-16,0 3 1 16,6 8-1-16,-6 3-2 15,-1 13 3-15,-5 2 0 16,-3 3 1-16,-6 0 2 15,-6 8-1-15,-3 1 2 16,1-7-2-16,-7-2-1 16,-3 0 1-16,0-2-1 15,0-3 0-15,3-6 0 16,3-2 2-16,3-3 1 16,0-2-1-16,3-3-2 15,3-3 1-15,6 0-1 0,6 1 6 16,6-4 4-16,3 1-3 15,3 0-2-15,12-1 2 16,-6 4 0-16,-1-4-1 16,-2 1-1-16,-3 0-6 15,-3-1 1-15,-3 1-16 16,-3-3-6-16,-3 3-73 16,-1-1-30-16,-5 6 15 15</inkml:trace>
        </inkml:traceGroup>
      </inkml:traceGroup>
    </inkml:traceGroup>
    <inkml:traceGroup>
      <inkml:annotationXML>
        <emma:emma xmlns:emma="http://www.w3.org/2003/04/emma" version="1.0">
          <emma:interpretation id="{86E08B76-AE96-4DB0-9481-F34521A7F839}" emma:medium="tactile" emma:mode="ink">
            <msink:context xmlns:msink="http://schemas.microsoft.com/ink/2010/main" type="paragraph" rotatedBoundingBox="9487,14553 10984,14527 10993,15027 9496,15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897B93-D49C-4F65-947E-26626BD7E016}" emma:medium="tactile" emma:mode="ink">
              <msink:context xmlns:msink="http://schemas.microsoft.com/ink/2010/main" type="inkBullet" rotatedBoundingBox="9488,14603 9752,14598 9759,14957 9494,14962"/>
            </emma:interpretation>
            <emma:one-of disjunction-type="recognition" id="oneOf1">
              <emma:interpretation id="interp5" emma:lang="en-US" emma:confidence="0">
                <emma:literal>1</emma:literal>
              </emma:interpretation>
              <emma:interpretation id="interp6" emma:lang="en-US" emma:confidence="0">
                <emma:literal>l</emma:literal>
              </emma:interpretation>
              <emma:interpretation id="interp7" emma:lang="en-US" emma:confidence="0">
                <emma:literal>I</emma:literal>
              </emma:interpretation>
              <emma:interpretation id="interp8" emma:lang="en-US" emma:confidence="0">
                <emma:literal>L</emma:literal>
              </emma:interpretation>
              <emma:interpretation id="interp9" emma:lang="en-US" emma:confidence="0">
                <emma:literal>k</emma:literal>
              </emma:interpretation>
            </emma:one-of>
          </emma:emma>
        </inkml:annotationXML>
        <inkml:trace contextRef="#ctx0" brushRef="#br0" timeOffset="3555.5163">9494 14745 204 0,'-3'13'77'0,"3"-13"-42"0,3 0-30 16,-3 0 19-16,0 0 2 16,0 0 7-16,0 0-9 15,3-5-2-15,3 5-13 16,0-5-3-16,0-6-2 0,0-2 0 16,0 0 2-16,0 0-5 0,0-1-3 15,0 1 3 1,0 0 1-16,0 0-3 15,0-1 1-15,-3 4-2 0,0 2 0 16,-3 3 2-16,3-1 2 16,-3 6-6-16,0 0 1 15,2 6 3-15,1 4 4 16,0 3 3-16,-3 11 3 16,0 0-1-16,0 3 2 15,0 2-6-15,0 2-1 16,0-1-4-16,0-4-1 15,0 6 1-15,0-8 0 0,0-3 2 16,0-5 1-16,0-6-21 16,0 1-8-16,-3-3-20 15,0-3-9-15,1-2-36 16,2-1-44 0,-3-2 46-16</inkml:trace>
        <inkml:trace contextRef="#ctx0" brushRef="#br0" timeOffset="3663.8363">9509 14962 200 0,'-9'0'77'0,"9"-18"-42"0,0 28-30 16,0-10 17-16,0 0-1 16,0 0 2-16</inkml:trace>
        <inkml:trace contextRef="#ctx0" brushRef="#br0" timeOffset="3810.7163">9512 14960 422 0,'12'-6'20'0,"3"1"-5"0,12 2-8 0,-1 1 0 15,1 2-2-15,-3 0 2 16,0-3-6-16,-3 3-1 16,-4 5 2-16,-2 1 1 15,-3-4-1-15,-3 1-2 16,0-3-35-16,0-11-115 31</inkml:trace>
      </inkml:traceGroup>
      <inkml:traceGroup>
        <inkml:annotationXML>
          <emma:emma xmlns:emma="http://www.w3.org/2003/04/emma" version="1.0">
            <emma:interpretation id="{823840A3-1F1A-43B6-9F85-BB22034171E9}" emma:medium="tactile" emma:mode="ink">
              <msink:context xmlns:msink="http://schemas.microsoft.com/ink/2010/main" type="line" rotatedBoundingBox="10070,14543 10984,14527 10993,15027 10079,15044"/>
            </emma:interpretation>
          </emma:emma>
        </inkml:annotationXML>
        <inkml:traceGroup>
          <inkml:annotationXML>
            <emma:emma xmlns:emma="http://www.w3.org/2003/04/emma" version="1.0">
              <emma:interpretation id="{CDA73A5A-CC9A-4D32-92BC-BA11140BD7D0}" emma:medium="tactile" emma:mode="ink">
                <msink:context xmlns:msink="http://schemas.microsoft.com/ink/2010/main" type="inkWord" rotatedBoundingBox="10058,14933 10105,14514 10408,14549 10361,14967"/>
              </emma:interpretation>
              <emma:one-of disjunction-type="recognition" id="oneOf2">
                <emma:interpretation id="interp10" emma:lang="en-US" emma:confidence="1">
                  <emma:literal>&lt;</emma:literal>
                </emma:interpretation>
                <emma:interpretation id="interp11" emma:lang="en-US" emma:confidence="0">
                  <emma:literal>(</emma:literal>
                </emma:interpretation>
                <emma:interpretation id="interp12" emma:lang="en-US" emma:confidence="0">
                  <emma:literal>•</emma:literal>
                </emma:interpretation>
                <emma:interpretation id="interp13" emma:lang="en-US" emma:confidence="0">
                  <emma:literal>c</emma:literal>
                </emma:interpretation>
                <emma:interpretation id="interp14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4470.8439">10301 14555 160 0,'3'-3'63'0,"6"6"-34"0,-3-19-14 0,-3 21 18 16,-3 0 4-16,-3 1 4 15,0-1-11-15,0 6-6 16,-9 2-13-16,-3 5-5 0,-3 1 0 16,-3-1-1-16,0 6 2 0,1-5-4 15,-4-1-2-15,-3-2 0 16,3 0-1-16,6-3 0 16,3 0 2-16,3-2-1 15,4 0 2-15,5-3-2 16,6 2-1-16,8 1 3 15,4 2 0-15,3 0 1 16,3 0 0-16,6 1 0 16,0-1 0-16,-1 5-5 15,-2-2 1-15,-3-2 2 16,-3-4 1-16,-3-2-1 16,0 8-2-16,-3-11-21 15,-4-2-11-15,1-3-39 0,0 0-15 16,0-13-19-1</inkml:trace>
        </inkml:traceGroup>
        <inkml:traceGroup>
          <inkml:annotationXML>
            <emma:emma xmlns:emma="http://www.w3.org/2003/04/emma" version="1.0">
              <emma:interpretation id="{FAD6D381-A103-4961-81CD-26882D1BA0EB}" emma:medium="tactile" emma:mode="ink">
                <msink:context xmlns:msink="http://schemas.microsoft.com/ink/2010/main" type="inkWord" rotatedBoundingBox="10894,14490 11122,14887 10749,15101 10522,14704"/>
              </emma:interpretation>
              <emma:one-of disjunction-type="recognition" id="oneOf3">
                <emma:interpretation id="interp15" emma:lang="en-US" emma:confidence="1">
                  <emma:literal>5</emma:literal>
                </emma:interpretation>
                <emma:interpretation id="interp16" emma:lang="en-US" emma:confidence="0">
                  <emma:literal>•5</emma:literal>
                </emma:interpretation>
                <emma:interpretation id="interp17" emma:lang="en-US" emma:confidence="0">
                  <emma:literal>5TH</emma:literal>
                </emma:interpretation>
                <emma:interpretation id="interp18" emma:lang="en-US" emma:confidence="0">
                  <emma:literal>5th</emma:literal>
                </emma:interpretation>
                <emma:interpretation id="interp19" emma:lang="en-US" emma:confidence="0">
                  <emma:literal>50S</emma:literal>
                </emma:interpretation>
              </emma:one-of>
            </emma:emma>
          </inkml:annotationXML>
          <inkml:trace contextRef="#ctx0" brushRef="#br0" timeOffset="5346.0763">10631 14642 256 0,'18'-5'96'0,"-6"2"-52"0,12 0-40 0,-3 1 19 15,2 2 0-15,1 0 6 16,3-3-14-16,0 1-3 16,0-1-8-16,-4 0-12 0,-2 1-2 15,3-4-63-15,3-2-27 16,-3-2-13-1</inkml:trace>
          <inkml:trace contextRef="#ctx0" brushRef="#br0" timeOffset="5132.0664">10655 14639 232 0,'0'0'88'0,"3"3"-48"0,0-3-36 16,-3 0 19-16,0 0-4 16,0 0 3-16,3 8-1 15,0 3 2-15,0 2-13 0,-3 5-1 0,0 1 1 16,0-1-2-1,0 1 3-15,0-1-6 0,0-2-1 16,0-2-2 0,0-4-2-16,3 1 1 0,0-3-1 15,0-3 0 1,3-5 0-16,6 0 0 0,0-3 0 16,5-2 0-16,1 0 0 15,3-1-5-15,3 1-1 16,0 2 3-16,0 3 1 15,-1 3-1-15,4 2 2 16,-3 6 1-16,6 2 2 16,-9 3 3-16,-4 0 4 15,-5 5 0-15,-12 6 2 0,-6-4 0 16,-6-1 1-16,-5-4-4 16,-7 1-3-16,0-6-5 15,0-3-2-15,-6-2-21 16,-2-5-8-16,-1-6-22 15,0 1-6-15,3-12-26 16,4-4-12-16,2-3 9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FBABC4-D4D4-4E53-9123-27F533FAB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3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4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6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28484" y="-2231"/>
            <a:ext cx="18870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L08:  Expressions &amp; Control Flow</a:t>
            </a:r>
          </a:p>
        </p:txBody>
      </p:sp>
    </p:spTree>
    <p:extLst>
      <p:ext uri="{BB962C8B-B14F-4D97-AF65-F5344CB8AC3E}">
        <p14:creationId xmlns:p14="http://schemas.microsoft.com/office/powerpoint/2010/main" val="316598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s://www.politico.com/story/2018/01/19/twitter-users-russian-trolls-437247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33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emf"/><Relationship Id="rId4" Type="http://schemas.openxmlformats.org/officeDocument/2006/relationships/customXml" Target="../ink/ink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emf"/><Relationship Id="rId5" Type="http://schemas.openxmlformats.org/officeDocument/2006/relationships/customXml" Target="../ink/ink39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pression_(computer_science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8.xml"/><Relationship Id="rId18" Type="http://schemas.openxmlformats.org/officeDocument/2006/relationships/image" Target="../media/image12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9.emf"/><Relationship Id="rId17" Type="http://schemas.openxmlformats.org/officeDocument/2006/relationships/customXml" Target="../ink/ink1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8.emf"/><Relationship Id="rId19" Type="http://schemas.openxmlformats.org/officeDocument/2006/relationships/customXml" Target="../ink/ink11.xml"/><Relationship Id="rId4" Type="http://schemas.openxmlformats.org/officeDocument/2006/relationships/image" Target="../media/image5.emf"/><Relationship Id="rId9" Type="http://schemas.openxmlformats.org/officeDocument/2006/relationships/customXml" Target="../ink/ink6.xml"/><Relationship Id="rId1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3.xml"/><Relationship Id="rId10" Type="http://schemas.openxmlformats.org/officeDocument/2006/relationships/image" Target="../media/image14.emf"/><Relationship Id="rId4" Type="http://schemas.openxmlformats.org/officeDocument/2006/relationships/image" Target="../media/image5.emf"/><Relationship Id="rId9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6.emf"/><Relationship Id="rId4" Type="http://schemas.openxmlformats.org/officeDocument/2006/relationships/customXml" Target="../ink/ink17.xml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Expressions &amp; Control Flow</a:t>
            </a:r>
            <a:br>
              <a:rPr lang="en-US" dirty="0" smtClean="0"/>
            </a:br>
            <a:r>
              <a:rPr lang="en-US" sz="2000" b="0" dirty="0" smtClean="0"/>
              <a:t>CSE 120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Instructor: 	Teaching Assistants:</a:t>
            </a:r>
          </a:p>
          <a:p>
            <a:pPr algn="l"/>
            <a:r>
              <a:rPr lang="en-US" sz="2000" dirty="0" smtClean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</a:t>
            </a:r>
            <a:r>
              <a:rPr lang="en-US" sz="2000" dirty="0"/>
              <a:t>Gupta, </a:t>
            </a:r>
            <a:r>
              <a:rPr lang="en-US" sz="2000" dirty="0" smtClean="0"/>
              <a:t>	Cheng Ni, 	Eugene </a:t>
            </a:r>
            <a:r>
              <a:rPr lang="en-US" sz="2000" dirty="0"/>
              <a:t>Oh,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Sam Wolfson, 	Sophie Tian,	Teagan </a:t>
            </a:r>
            <a:r>
              <a:rPr lang="en-US" sz="2000" dirty="0" err="1" smtClean="0"/>
              <a:t>Horkan</a:t>
            </a:r>
            <a:endParaRPr lang="en-US" sz="2000" dirty="0" smtClean="0"/>
          </a:p>
          <a:p>
            <a:pPr algn="l"/>
            <a:endParaRPr lang="en-US" sz="1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5760" y="3108961"/>
            <a:ext cx="841248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Twitter: More than 677,000 U.S. users engaged with Russian troll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accounts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“Twitter said…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notifying 677,775 people in the U.S. who either followed, retweeted or liked a tweet from accounts of the Kremlin-linked troll farm known as the Internet Research Agency during the 2016 election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period… 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also said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that… it's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an additional 13,512 Russian-linked bot accounts that tweeted around the election, bringing the total to 50,258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“Facebook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unveiled a portal last month to allow users to learn of any Facebook or Instagram contact they may have had with Russian internet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trolls.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said that Russian-linked posts were viewed by up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million people during that period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www.politico.com/story/2018/01/19/twitter-users-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russian-trolls-437247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42" y="5415291"/>
            <a:ext cx="252950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Example 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mod to “wrap around”</a:t>
            </a:r>
          </a:p>
          <a:p>
            <a:pPr lvl="1"/>
            <a:r>
              <a:rPr lang="en-US" dirty="0" smtClean="0"/>
              <a:t>Replace min/max function to “connect” edges of drawing canvas</a:t>
            </a:r>
          </a:p>
          <a:p>
            <a:endParaRPr lang="en-US" dirty="0" smtClean="0"/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+ 3, 460);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+ 3) % 460;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95320" y="2338560"/>
              <a:ext cx="8022240" cy="2349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280" y="2332800"/>
                <a:ext cx="8035560" cy="23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85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in which instructions are executed</a:t>
            </a:r>
          </a:p>
          <a:p>
            <a:pPr lvl="2"/>
            <a:endParaRPr lang="en-US" dirty="0"/>
          </a:p>
          <a:p>
            <a:r>
              <a:rPr lang="en-US" dirty="0" smtClean="0"/>
              <a:t>We typically say that a program is executed in sequence from top to bottom, but that’s not always the case:</a:t>
            </a:r>
          </a:p>
          <a:p>
            <a:pPr lvl="1"/>
            <a:r>
              <a:rPr lang="en-US" dirty="0" smtClean="0"/>
              <a:t>Function calls and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/>
              <a:t> calls</a:t>
            </a:r>
          </a:p>
          <a:p>
            <a:pPr lvl="1"/>
            <a:r>
              <a:rPr lang="en-US" dirty="0" smtClean="0"/>
              <a:t>Conditional/branching statements</a:t>
            </a:r>
          </a:p>
          <a:p>
            <a:pPr lvl="1"/>
            <a:r>
              <a:rPr lang="en-US" dirty="0" smtClean="0"/>
              <a:t>Loops</a:t>
            </a:r>
          </a:p>
          <a:p>
            <a:pPr lvl="2"/>
            <a:endParaRPr lang="en-US" dirty="0"/>
          </a:p>
          <a:p>
            <a:r>
              <a:rPr lang="en-US" dirty="0" smtClean="0"/>
              <a:t>Curly braces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 smtClean="0"/>
              <a:t> are used to group statements</a:t>
            </a:r>
          </a:p>
          <a:p>
            <a:pPr lvl="1"/>
            <a:r>
              <a:rPr lang="en-US" dirty="0" smtClean="0"/>
              <a:t>Help parse control flow</a:t>
            </a:r>
          </a:p>
          <a:p>
            <a:pPr lvl="1"/>
            <a:r>
              <a:rPr lang="en-US" dirty="0" smtClean="0"/>
              <a:t>Remember to use indentation!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9920" y="3170880"/>
              <a:ext cx="8991720" cy="3477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00" y="3163320"/>
                <a:ext cx="9006120" cy="349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2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Expressions &amp; Operators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Conditionals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if-statement</a:t>
            </a:r>
          </a:p>
          <a:p>
            <a:r>
              <a:rPr lang="en-US" dirty="0" smtClean="0"/>
              <a:t>Loops</a:t>
            </a:r>
          </a:p>
          <a:p>
            <a:pPr lvl="1"/>
            <a:r>
              <a:rPr lang="en-US" dirty="0" smtClean="0"/>
              <a:t>while-loop</a:t>
            </a:r>
          </a:p>
          <a:p>
            <a:pPr lvl="1"/>
            <a:r>
              <a:rPr lang="en-US" dirty="0" smtClean="0"/>
              <a:t>for-loop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you don’t want to execute </a:t>
            </a:r>
            <a:r>
              <a:rPr lang="en-US" i="1" dirty="0" smtClean="0"/>
              <a:t>every</a:t>
            </a:r>
            <a:r>
              <a:rPr lang="en-US" dirty="0" smtClean="0"/>
              <a:t> instruction</a:t>
            </a:r>
          </a:p>
          <a:p>
            <a:pPr lvl="1"/>
            <a:r>
              <a:rPr lang="en-US" dirty="0" smtClean="0"/>
              <a:t>Situationally-dependent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Conditionals</a:t>
            </a:r>
            <a:r>
              <a:rPr lang="en-US" dirty="0" smtClean="0"/>
              <a:t> give the programmer the ability to make decisions</a:t>
            </a:r>
          </a:p>
          <a:p>
            <a:pPr lvl="1"/>
            <a:r>
              <a:rPr lang="en-US" dirty="0" smtClean="0"/>
              <a:t>The next instruction executed depends on a specified </a:t>
            </a:r>
            <a:r>
              <a:rPr lang="en-US" i="1" dirty="0" smtClean="0"/>
              <a:t>condition</a:t>
            </a:r>
          </a:p>
          <a:p>
            <a:pPr lvl="2"/>
            <a:r>
              <a:rPr lang="en-US" dirty="0" smtClean="0"/>
              <a:t>The condition must evaluate to a </a:t>
            </a:r>
            <a:r>
              <a:rPr lang="en-US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 smtClean="0"/>
              <a:t> (</a:t>
            </a:r>
            <a:r>
              <a:rPr lang="en-US" i="1" dirty="0" smtClean="0"/>
              <a:t>i.e.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Sometimes referred to as “</a:t>
            </a:r>
            <a:r>
              <a:rPr lang="en-US" dirty="0">
                <a:solidFill>
                  <a:srgbClr val="FF0000"/>
                </a:solidFill>
              </a:rPr>
              <a:t>branching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This generally lines up well with natural language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725840" y="5173920"/>
              <a:ext cx="4224240" cy="919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7560" y="5162400"/>
                <a:ext cx="4241520" cy="9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0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form:</a:t>
            </a:r>
          </a:p>
          <a:p>
            <a:pPr marL="460375" indent="0">
              <a:buNone/>
            </a:pP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"then" 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Example conditions: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Variable:  	</a:t>
            </a: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done ==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Variable:	</a:t>
            </a: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done )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Expression:	</a:t>
            </a: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460 )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Expression:	</a:t>
            </a: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100 &amp;&amp;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100 )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486400" y="914400"/>
            <a:ext cx="2340864" cy="3749040"/>
            <a:chOff x="5486400" y="1463040"/>
            <a:chExt cx="2340864" cy="3749040"/>
          </a:xfrm>
        </p:grpSpPr>
        <p:sp>
          <p:nvSpPr>
            <p:cNvPr id="6" name="Flowchart: Decision 5"/>
            <p:cNvSpPr/>
            <p:nvPr/>
          </p:nvSpPr>
          <p:spPr>
            <a:xfrm>
              <a:off x="5486400" y="237744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486400" y="14630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486400" y="475488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486400" y="356616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“Then”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6172200" y="192024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9" idx="0"/>
            </p:cNvCxnSpPr>
            <p:nvPr/>
          </p:nvCxnSpPr>
          <p:spPr>
            <a:xfrm>
              <a:off x="6172200" y="310896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77840" y="310896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6" idx="3"/>
            </p:cNvCxnSpPr>
            <p:nvPr/>
          </p:nvCxnSpPr>
          <p:spPr>
            <a:xfrm>
              <a:off x="6858000" y="2743200"/>
              <a:ext cx="969264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7273" y="237744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flipV="1">
              <a:off x="6175773" y="2743200"/>
              <a:ext cx="1645920" cy="182880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8" idx="0"/>
            </p:cNvCxnSpPr>
            <p:nvPr/>
          </p:nvCxnSpPr>
          <p:spPr>
            <a:xfrm>
              <a:off x="6172200" y="429768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2411640" y="4691160"/>
              <a:ext cx="5869440" cy="20937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360" y="4683600"/>
                <a:ext cx="5883120" cy="21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541800" y="1635480"/>
              <a:ext cx="8199000" cy="25596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360" y="1629360"/>
                <a:ext cx="8216280" cy="257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2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 smtClean="0"/>
              <a:t> clause:</a:t>
            </a:r>
          </a:p>
          <a:p>
            <a:pPr marL="460375" indent="0">
              <a:buNone/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"then" 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"otherwise"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86400" y="914400"/>
            <a:ext cx="3017520" cy="3749040"/>
            <a:chOff x="5669280" y="914400"/>
            <a:chExt cx="3017520" cy="3749040"/>
          </a:xfrm>
        </p:grpSpPr>
        <p:sp>
          <p:nvSpPr>
            <p:cNvPr id="6" name="Flowchart: Decision 5"/>
            <p:cNvSpPr/>
            <p:nvPr/>
          </p:nvSpPr>
          <p:spPr>
            <a:xfrm>
              <a:off x="5669280" y="18288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66928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669280" y="42062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66928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“Then”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635508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9" idx="0"/>
            </p:cNvCxnSpPr>
            <p:nvPr/>
          </p:nvCxnSpPr>
          <p:spPr>
            <a:xfrm>
              <a:off x="6355080" y="25603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60720" y="256032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0153" y="18288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flipV="1">
              <a:off x="6358653" y="3749040"/>
              <a:ext cx="1645920" cy="27432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8" idx="0"/>
            </p:cNvCxnSpPr>
            <p:nvPr/>
          </p:nvCxnSpPr>
          <p:spPr>
            <a:xfrm>
              <a:off x="6355080" y="374904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/>
            <p:cNvSpPr/>
            <p:nvPr/>
          </p:nvSpPr>
          <p:spPr>
            <a:xfrm>
              <a:off x="731520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“Otherwise”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Elbow Connector 17"/>
            <p:cNvCxnSpPr/>
            <p:nvPr/>
          </p:nvCxnSpPr>
          <p:spPr>
            <a:xfrm>
              <a:off x="7040880" y="2196346"/>
              <a:ext cx="960120" cy="82296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571680" y="1533600"/>
              <a:ext cx="8149680" cy="41378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240" y="1524240"/>
                <a:ext cx="8168040" cy="41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7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dirty="0" smtClean="0"/>
              <a:t> clause:</a:t>
            </a:r>
          </a:p>
          <a:p>
            <a:pPr marL="460375" indent="0">
              <a:buNone/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"then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"otherwise if"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486400" y="914400"/>
            <a:ext cx="3543300" cy="3749040"/>
            <a:chOff x="5486400" y="914400"/>
            <a:chExt cx="3543300" cy="3749040"/>
          </a:xfrm>
        </p:grpSpPr>
        <p:sp>
          <p:nvSpPr>
            <p:cNvPr id="6" name="Flowchart: Decision 5"/>
            <p:cNvSpPr/>
            <p:nvPr/>
          </p:nvSpPr>
          <p:spPr>
            <a:xfrm>
              <a:off x="5486400" y="18288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Cond1?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48640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486400" y="42062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48640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“Then”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617220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9" idx="0"/>
            </p:cNvCxnSpPr>
            <p:nvPr/>
          </p:nvCxnSpPr>
          <p:spPr>
            <a:xfrm>
              <a:off x="6172200" y="25603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77840" y="256032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6832" y="18288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flipV="1">
              <a:off x="6175773" y="3749040"/>
              <a:ext cx="1645920" cy="27432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8" idx="0"/>
            </p:cNvCxnSpPr>
            <p:nvPr/>
          </p:nvCxnSpPr>
          <p:spPr>
            <a:xfrm>
              <a:off x="6172200" y="374904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/>
            <p:cNvSpPr/>
            <p:nvPr/>
          </p:nvSpPr>
          <p:spPr>
            <a:xfrm>
              <a:off x="713232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“Otherwise if”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lowchart: Decision 18"/>
            <p:cNvSpPr/>
            <p:nvPr/>
          </p:nvSpPr>
          <p:spPr>
            <a:xfrm>
              <a:off x="7132320" y="18288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Cond2?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821693" y="25603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flipV="1">
              <a:off x="7818120" y="2194560"/>
              <a:ext cx="1005840" cy="182880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58000" y="2189018"/>
              <a:ext cx="27432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503920" y="2200903"/>
              <a:ext cx="32004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343900" y="18288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23760" y="2563579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574920" y="1747800"/>
              <a:ext cx="8329680" cy="40010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120" y="1740600"/>
                <a:ext cx="8351640" cy="40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7482240" y="610560"/>
              <a:ext cx="1301400" cy="11502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3600" y="603360"/>
                <a:ext cx="1320120" cy="11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96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conditionals </a:t>
            </a:r>
            <a:r>
              <a:rPr lang="en-US" i="1" dirty="0" smtClean="0"/>
              <a:t>always</a:t>
            </a:r>
            <a:r>
              <a:rPr lang="en-US" dirty="0" smtClean="0"/>
              <a:t> go from Start to End</a:t>
            </a:r>
          </a:p>
          <a:p>
            <a:pPr lvl="1"/>
            <a:r>
              <a:rPr lang="en-US" dirty="0" smtClean="0"/>
              <a:t>Choose one of many </a:t>
            </a:r>
            <a:r>
              <a:rPr lang="en-US" i="1" dirty="0" smtClean="0"/>
              <a:t>branches</a:t>
            </a:r>
            <a:endParaRPr lang="en-US" dirty="0" smtClean="0"/>
          </a:p>
          <a:p>
            <a:pPr lvl="1"/>
            <a:r>
              <a:rPr lang="en-US" dirty="0" smtClean="0"/>
              <a:t>A conditional must have a single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 as many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dirty="0" smtClean="0"/>
              <a:t> as desired, and at most one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Can nest and combine in interesting ways: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7760" y="4422576"/>
            <a:ext cx="3291840" cy="163121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statement1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statement2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114800"/>
            <a:ext cx="3291840" cy="224676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statement1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statement2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Connector 7"/>
          <p:cNvCxnSpPr>
            <a:stCxn id="6" idx="3"/>
            <a:endCxn id="5" idx="1"/>
          </p:cNvCxnSpPr>
          <p:nvPr/>
        </p:nvCxnSpPr>
        <p:spPr bwMode="auto">
          <a:xfrm flipV="1">
            <a:off x="4206240" y="5238184"/>
            <a:ext cx="731520" cy="1"/>
          </a:xfrm>
          <a:prstGeom prst="line">
            <a:avLst/>
          </a:prstGeom>
          <a:noFill/>
          <a:ln w="63500" cap="flat" cmpd="sng" algn="ctr">
            <a:solidFill>
              <a:srgbClr val="4B2A85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457200" y="3019320"/>
            <a:ext cx="7705800" cy="3542760"/>
            <a:chOff x="457200" y="3019320"/>
            <a:chExt cx="7705800" cy="354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/>
                <p14:cNvContentPartPr/>
                <p14:nvPr/>
              </p14:nvContentPartPr>
              <p14:xfrm>
                <a:off x="4641480" y="3019320"/>
                <a:ext cx="2039760" cy="26532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2120" y="3012120"/>
                  <a:ext cx="20566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/>
                <p14:cNvContentPartPr/>
                <p14:nvPr/>
              </p14:nvContentPartPr>
              <p14:xfrm>
                <a:off x="457200" y="3874680"/>
                <a:ext cx="7705800" cy="268740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9640" y="3868560"/>
                  <a:ext cx="7724880" cy="270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78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 smtClean="0"/>
              <a:t>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will get the following code to print out </a:t>
            </a:r>
            <a:r>
              <a:rPr lang="en-US" dirty="0" smtClean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Maybe"</a:t>
            </a:r>
            <a:r>
              <a:rPr lang="en-US" dirty="0" smtClean="0"/>
              <a:t>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1</a:t>
            </a:r>
            <a:endParaRPr lang="en-US" b="1" baseline="-25000" dirty="0" smtClean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baseline="-25000" dirty="0" smtClean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5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7</a:t>
            </a:r>
            <a:endParaRPr lang="en-US" b="1" baseline="-25000" dirty="0" smtClean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We’re lost…</a:t>
            </a:r>
            <a:endParaRPr lang="en-US" b="1" baseline="-25000" dirty="0" smtClean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 smtClean="0"/>
              <a:t>Think </a:t>
            </a:r>
            <a:r>
              <a:rPr lang="en-US" dirty="0" smtClean="0"/>
              <a:t>for </a:t>
            </a:r>
            <a:r>
              <a:rPr lang="en-US" dirty="0" smtClean="0"/>
              <a:t>a minute, then discuss with your neighbor(s)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0525" y="2382983"/>
            <a:ext cx="53838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 == 5)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"Yes"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((x &gt;= 6) || (x &lt; 2))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"No"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"Maybe"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3960" y="2036520"/>
            <a:ext cx="7569720" cy="2538720"/>
            <a:chOff x="723960" y="2036520"/>
            <a:chExt cx="7569720" cy="253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723960" y="2036520"/>
                <a:ext cx="7569720" cy="25387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9280" y="2030040"/>
                  <a:ext cx="7578720" cy="25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6400080" y="3348000"/>
                <a:ext cx="107640" cy="13284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92160" y="3342600"/>
                  <a:ext cx="120600" cy="14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51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Demo:  Drawing Dots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828800"/>
            <a:ext cx="6109460" cy="1936762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3562697"/>
            <a:ext cx="2743200" cy="2996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61400" y="1255320"/>
              <a:ext cx="5845680" cy="2097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120" y="1248840"/>
                <a:ext cx="5861520" cy="21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2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Animal Functions due tonight (1/22)</a:t>
            </a:r>
          </a:p>
          <a:p>
            <a:pPr lvl="1"/>
            <a:r>
              <a:rPr lang="en-US" dirty="0" smtClean="0"/>
              <a:t>Reading Check 3 due </a:t>
            </a:r>
            <a:r>
              <a:rPr lang="en-US" i="1" dirty="0" smtClean="0"/>
              <a:t>before lab</a:t>
            </a:r>
            <a:r>
              <a:rPr lang="en-US" dirty="0" smtClean="0"/>
              <a:t> on Thursday (1/25)</a:t>
            </a:r>
          </a:p>
          <a:p>
            <a:pPr lvl="1"/>
            <a:r>
              <a:rPr lang="en-US" dirty="0" smtClean="0"/>
              <a:t>Jumping Monster due Friday (1/26)</a:t>
            </a:r>
          </a:p>
          <a:p>
            <a:pPr lvl="2"/>
            <a:endParaRPr lang="en-US" dirty="0"/>
          </a:p>
          <a:p>
            <a:r>
              <a:rPr lang="en-US" dirty="0" smtClean="0"/>
              <a:t>“Big Ideas” this week: 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39760" y="1684800"/>
              <a:ext cx="6902280" cy="1806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0760" y="1676880"/>
                <a:ext cx="6920640" cy="18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Expressions &amp; Operators</a:t>
            </a:r>
          </a:p>
          <a:p>
            <a:r>
              <a:rPr lang="en-US" dirty="0" smtClean="0"/>
              <a:t>Conditionals</a:t>
            </a:r>
          </a:p>
          <a:p>
            <a:pPr lvl="1"/>
            <a:r>
              <a:rPr lang="en-US" dirty="0" smtClean="0"/>
              <a:t>if-statement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Loops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while-loop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for-loop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we want to do the same (or similar) things over and over again</a:t>
            </a:r>
          </a:p>
          <a:p>
            <a:pPr lvl="1"/>
            <a:r>
              <a:rPr lang="en-US" dirty="0" smtClean="0"/>
              <a:t>Looping saves us time from writing out all of the instructions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Loops control a sequence of </a:t>
            </a:r>
            <a:r>
              <a:rPr lang="en-US" i="1" dirty="0" smtClean="0"/>
              <a:t>repetitions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form:</a:t>
            </a:r>
          </a:p>
          <a:p>
            <a:pPr marL="460375" indent="0">
              <a:buNone/>
            </a:pP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Repeat loop body until condition is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1"/>
            <a:r>
              <a:rPr lang="en-US" dirty="0" smtClean="0"/>
              <a:t>Must make sure to update conditional variable(s) in loop body, otherwise you cause an infinite loop</a:t>
            </a:r>
          </a:p>
          <a:p>
            <a:pPr lvl="2"/>
            <a:endParaRPr lang="en-US" dirty="0"/>
          </a:p>
          <a:p>
            <a:r>
              <a:rPr lang="en-US" b="1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is basically a </a:t>
            </a: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86400" y="914400"/>
            <a:ext cx="3200400" cy="2560320"/>
            <a:chOff x="4114800" y="3657600"/>
            <a:chExt cx="3200400" cy="2560320"/>
          </a:xfrm>
        </p:grpSpPr>
        <p:sp>
          <p:nvSpPr>
            <p:cNvPr id="6" name="Flowchart: Decision 5"/>
            <p:cNvSpPr/>
            <p:nvPr/>
          </p:nvSpPr>
          <p:spPr>
            <a:xfrm>
              <a:off x="4114800" y="45720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4114800" y="36576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4114800" y="57607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943600" y="457200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4800600" y="41148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8" idx="0"/>
            </p:cNvCxnSpPr>
            <p:nvPr/>
          </p:nvCxnSpPr>
          <p:spPr>
            <a:xfrm>
              <a:off x="4800600" y="53035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06240" y="5280708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6" idx="3"/>
              <a:endCxn id="9" idx="1"/>
            </p:cNvCxnSpPr>
            <p:nvPr/>
          </p:nvCxnSpPr>
          <p:spPr>
            <a:xfrm>
              <a:off x="5486400" y="49377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36382" y="457200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>
              <a:endCxn id="9" idx="0"/>
            </p:cNvCxnSpPr>
            <p:nvPr/>
          </p:nvCxnSpPr>
          <p:spPr>
            <a:xfrm>
              <a:off x="4800600" y="4319034"/>
              <a:ext cx="1828800" cy="252966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1730160" y="1610640"/>
              <a:ext cx="6685920" cy="50410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040" y="1599120"/>
                <a:ext cx="6703920" cy="506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7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general form:</a:t>
            </a:r>
          </a:p>
          <a:p>
            <a:pPr marL="460375" indent="0">
              <a:buNone/>
            </a:pP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</a:p>
          <a:p>
            <a:pPr marL="460375" indent="0">
              <a:buNone/>
            </a:pP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 body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This occurs so commonly that we create a separate syntax for it!</a:t>
            </a:r>
            <a:endParaRPr lang="en-US" b="1" dirty="0" smtClean="0">
              <a:solidFill>
                <a:srgbClr val="3399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486400" y="914400"/>
            <a:ext cx="3200400" cy="3931920"/>
            <a:chOff x="5486400" y="914400"/>
            <a:chExt cx="3200400" cy="3931920"/>
          </a:xfrm>
        </p:grpSpPr>
        <p:sp>
          <p:nvSpPr>
            <p:cNvPr id="18" name="Flowchart: Terminator 17"/>
            <p:cNvSpPr/>
            <p:nvPr/>
          </p:nvSpPr>
          <p:spPr>
            <a:xfrm>
              <a:off x="548640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8" idx="2"/>
              <a:endCxn id="20" idx="0"/>
            </p:cNvCxnSpPr>
            <p:nvPr/>
          </p:nvCxnSpPr>
          <p:spPr>
            <a:xfrm>
              <a:off x="617220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ocess 19"/>
            <p:cNvSpPr/>
            <p:nvPr/>
          </p:nvSpPr>
          <p:spPr>
            <a:xfrm>
              <a:off x="5486400" y="182880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Initialize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172200" y="2651760"/>
              <a:ext cx="11430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Decision 21"/>
            <p:cNvSpPr/>
            <p:nvPr/>
          </p:nvSpPr>
          <p:spPr>
            <a:xfrm>
              <a:off x="5486400" y="32004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lowchart: Terminator 22"/>
            <p:cNvSpPr/>
            <p:nvPr/>
          </p:nvSpPr>
          <p:spPr>
            <a:xfrm>
              <a:off x="5486400" y="43891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7315200" y="320040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22" idx="2"/>
              <a:endCxn id="23" idx="0"/>
            </p:cNvCxnSpPr>
            <p:nvPr/>
          </p:nvCxnSpPr>
          <p:spPr>
            <a:xfrm>
              <a:off x="6172200" y="39319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577840" y="3913632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22" idx="3"/>
              <a:endCxn id="24" idx="1"/>
            </p:cNvCxnSpPr>
            <p:nvPr/>
          </p:nvCxnSpPr>
          <p:spPr>
            <a:xfrm>
              <a:off x="6858000" y="35661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07982" y="310896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7315200" y="237744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172200" y="2377440"/>
              <a:ext cx="0" cy="82296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001000" y="2926080"/>
              <a:ext cx="0" cy="27432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87760" y="335160"/>
            <a:ext cx="8232120" cy="4926960"/>
            <a:chOff x="887760" y="335160"/>
            <a:chExt cx="8232120" cy="49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887760" y="335160"/>
                <a:ext cx="8232120" cy="492696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7320" y="328680"/>
                  <a:ext cx="8254440" cy="49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6166440" y="2713680"/>
                <a:ext cx="1764000" cy="7927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56000" y="2701440"/>
                  <a:ext cx="1787040" cy="81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7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update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 body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First runs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 smtClean="0"/>
              <a:t> expression(s)</a:t>
            </a:r>
          </a:p>
          <a:p>
            <a:r>
              <a:rPr lang="en-US" dirty="0" smtClean="0"/>
              <a:t>Then checks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, runs loop body</a:t>
            </a:r>
            <a:br>
              <a:rPr lang="en-US" dirty="0" smtClean="0"/>
            </a:br>
            <a:r>
              <a:rPr lang="en-US" dirty="0" smtClean="0"/>
              <a:t>followed by update statement(s)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486400" y="914400"/>
            <a:ext cx="3200400" cy="3931920"/>
            <a:chOff x="5486400" y="914400"/>
            <a:chExt cx="3200400" cy="3931920"/>
          </a:xfrm>
        </p:grpSpPr>
        <p:sp>
          <p:nvSpPr>
            <p:cNvPr id="7" name="Flowchart: Terminator 6"/>
            <p:cNvSpPr/>
            <p:nvPr/>
          </p:nvSpPr>
          <p:spPr>
            <a:xfrm>
              <a:off x="548640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17" idx="0"/>
            </p:cNvCxnSpPr>
            <p:nvPr/>
          </p:nvCxnSpPr>
          <p:spPr>
            <a:xfrm>
              <a:off x="617220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/>
            <p:cNvSpPr/>
            <p:nvPr/>
          </p:nvSpPr>
          <p:spPr>
            <a:xfrm>
              <a:off x="5486400" y="182880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Initialize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172200" y="2651760"/>
              <a:ext cx="11430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ecision 5"/>
            <p:cNvSpPr/>
            <p:nvPr/>
          </p:nvSpPr>
          <p:spPr>
            <a:xfrm>
              <a:off x="5486400" y="32004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486400" y="43891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7315200" y="320040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6" idx="2"/>
              <a:endCxn id="8" idx="0"/>
            </p:cNvCxnSpPr>
            <p:nvPr/>
          </p:nvCxnSpPr>
          <p:spPr>
            <a:xfrm>
              <a:off x="6172200" y="39319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77840" y="3913632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6" idx="3"/>
              <a:endCxn id="9" idx="1"/>
            </p:cNvCxnSpPr>
            <p:nvPr/>
          </p:nvCxnSpPr>
          <p:spPr>
            <a:xfrm>
              <a:off x="6858000" y="35661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07982" y="310896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7315200" y="237744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172200" y="2377440"/>
              <a:ext cx="0" cy="82296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8001000" y="2926080"/>
              <a:ext cx="0" cy="27432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439920" y="344880"/>
              <a:ext cx="8368200" cy="36741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680" y="334080"/>
                <a:ext cx="8387280" cy="36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33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For-Loop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25</a:t>
            </a:fld>
            <a:endParaRPr lang="en-US"/>
          </a:p>
        </p:txBody>
      </p:sp>
      <p:sp>
        <p:nvSpPr>
          <p:cNvPr id="5" name="Shape 293"/>
          <p:cNvSpPr txBox="1">
            <a:spLocks/>
          </p:cNvSpPr>
          <p:nvPr/>
        </p:nvSpPr>
        <p:spPr>
          <a:xfrm>
            <a:off x="1856232" y="2560320"/>
            <a:ext cx="3520440" cy="55396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kern="0" dirty="0" smtClean="0"/>
              <a:t>Without loop: </a:t>
            </a:r>
            <a:endParaRPr lang="en-US" kern="0" dirty="0"/>
          </a:p>
        </p:txBody>
      </p:sp>
      <p:sp>
        <p:nvSpPr>
          <p:cNvPr id="6" name="Shape 294"/>
          <p:cNvSpPr txBox="1">
            <a:spLocks/>
          </p:cNvSpPr>
          <p:nvPr/>
        </p:nvSpPr>
        <p:spPr>
          <a:xfrm>
            <a:off x="1856232" y="5212080"/>
            <a:ext cx="3520440" cy="55396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kern="0" dirty="0" smtClean="0"/>
              <a:t>With loop: </a:t>
            </a:r>
            <a:endParaRPr lang="en-US" kern="0" dirty="0"/>
          </a:p>
        </p:txBody>
      </p:sp>
      <p:pic>
        <p:nvPicPr>
          <p:cNvPr id="7" name="Shape 296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21636"/>
          <a:stretch/>
        </p:blipFill>
        <p:spPr>
          <a:xfrm>
            <a:off x="2103120" y="3108960"/>
            <a:ext cx="2926080" cy="19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9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120" y="5760720"/>
            <a:ext cx="4846320" cy="89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99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62456"/>
            <a:ext cx="4572000" cy="10972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1904760" y="994320"/>
              <a:ext cx="6086880" cy="5593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6120" y="986400"/>
                <a:ext cx="6107040" cy="56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9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For-Loop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Choice of variable name(s) is not critical</a:t>
            </a:r>
          </a:p>
          <a:p>
            <a:pPr lvl="1"/>
            <a:r>
              <a:rPr lang="en-US" dirty="0" smtClean="0"/>
              <a:t>Represent the value(s) that vary between different executions of the loop body</a:t>
            </a:r>
          </a:p>
          <a:p>
            <a:pPr lvl="1"/>
            <a:r>
              <a:rPr lang="en-US" dirty="0" smtClean="0"/>
              <a:t>Think of as temporary variable(s)</a:t>
            </a:r>
          </a:p>
          <a:p>
            <a:pPr lvl="2"/>
            <a:endParaRPr lang="en-US" dirty="0" smtClean="0"/>
          </a:p>
          <a:p>
            <a:r>
              <a:rPr lang="en-US" u="sng" dirty="0" smtClean="0"/>
              <a:t>Variable scope</a:t>
            </a:r>
            <a:r>
              <a:rPr lang="en-US" dirty="0" smtClean="0"/>
              <a:t>:  variable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 only exists </a:t>
            </a:r>
            <a:r>
              <a:rPr lang="en-US" i="1" dirty="0" smtClean="0"/>
              <a:t>within this loop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8" y="1819656"/>
            <a:ext cx="7644444" cy="1269841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8" name="Shape 151"/>
          <p:cNvSpPr/>
          <p:nvPr/>
        </p:nvSpPr>
        <p:spPr>
          <a:xfrm>
            <a:off x="1828799" y="1828800"/>
            <a:ext cx="2011680" cy="45758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52"/>
          <p:cNvSpPr txBox="1"/>
          <p:nvPr/>
        </p:nvSpPr>
        <p:spPr>
          <a:xfrm>
            <a:off x="1828800" y="1362075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initialization</a:t>
            </a:r>
            <a:endParaRPr lang="en-US" sz="2400" dirty="0">
              <a:solidFill>
                <a:srgbClr val="FF00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467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For-Loop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Condition evaluated </a:t>
            </a:r>
            <a:r>
              <a:rPr lang="en-US" i="1" dirty="0" smtClean="0"/>
              <a:t>before</a:t>
            </a:r>
            <a:r>
              <a:rPr lang="en-US" dirty="0" smtClean="0"/>
              <a:t> the loop body and must evaluate to 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>
                <a:solidFill>
                  <a:srgbClr val="33997E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1"/>
            <a:r>
              <a:rPr lang="en-US" dirty="0" smtClean="0"/>
              <a:t>Reminder: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	greater than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	</a:t>
            </a:r>
            <a:r>
              <a:rPr lang="en-US" dirty="0" smtClean="0"/>
              <a:t>less than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	greater </a:t>
            </a:r>
            <a:r>
              <a:rPr lang="en-US" dirty="0" smtClean="0"/>
              <a:t>than or equal to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	</a:t>
            </a:r>
            <a:r>
              <a:rPr lang="en-US" dirty="0" smtClean="0"/>
              <a:t>less than or equal to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	</a:t>
            </a:r>
            <a:r>
              <a:rPr lang="en-US" dirty="0" smtClean="0"/>
              <a:t>equal to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	</a:t>
            </a:r>
            <a:r>
              <a:rPr lang="en-US" dirty="0" smtClean="0"/>
              <a:t>not equal to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8" y="1819656"/>
            <a:ext cx="7644444" cy="1269841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8" name="Shape 151"/>
          <p:cNvSpPr/>
          <p:nvPr/>
        </p:nvSpPr>
        <p:spPr>
          <a:xfrm>
            <a:off x="3931920" y="1828800"/>
            <a:ext cx="1554480" cy="457580"/>
          </a:xfrm>
          <a:prstGeom prst="ellipse">
            <a:avLst/>
          </a:prstGeom>
          <a:noFill/>
          <a:ln w="38100" cap="flat" cmpd="sng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52"/>
          <p:cNvSpPr txBox="1"/>
          <p:nvPr/>
        </p:nvSpPr>
        <p:spPr>
          <a:xfrm>
            <a:off x="3931920" y="1362075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6699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condition</a:t>
            </a:r>
            <a:endParaRPr lang="en-US" sz="2400" dirty="0">
              <a:solidFill>
                <a:srgbClr val="6699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065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For-Loop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Update is an assignment that is executed </a:t>
            </a:r>
            <a:r>
              <a:rPr lang="en-US" i="1" dirty="0" smtClean="0"/>
              <a:t>after</a:t>
            </a:r>
            <a:r>
              <a:rPr lang="en-US" dirty="0" smtClean="0"/>
              <a:t> the loop body</a:t>
            </a:r>
            <a:endParaRPr lang="en-US" b="1" dirty="0" smtClean="0">
              <a:solidFill>
                <a:srgbClr val="3399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Loop body is enclosed by curly braces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 smtClean="0"/>
              <a:t> and should be </a:t>
            </a:r>
            <a:r>
              <a:rPr lang="en-US" i="1" dirty="0" smtClean="0"/>
              <a:t>indented</a:t>
            </a:r>
            <a:r>
              <a:rPr lang="en-US" dirty="0" smtClean="0"/>
              <a:t> for readability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8" y="1819656"/>
            <a:ext cx="7644444" cy="1269841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9" name="Shape 152"/>
          <p:cNvSpPr txBox="1"/>
          <p:nvPr/>
        </p:nvSpPr>
        <p:spPr>
          <a:xfrm>
            <a:off x="5577840" y="1362075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update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0" name="Shape 162"/>
          <p:cNvSpPr txBox="1"/>
          <p:nvPr/>
        </p:nvSpPr>
        <p:spPr>
          <a:xfrm>
            <a:off x="1666858" y="2651173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loop body</a:t>
            </a:r>
            <a:endParaRPr lang="en-US" sz="2400" dirty="0">
              <a:solidFill>
                <a:srgbClr val="00B0F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1" name="Shape 163"/>
          <p:cNvSpPr/>
          <p:nvPr/>
        </p:nvSpPr>
        <p:spPr>
          <a:xfrm>
            <a:off x="1463039" y="2212848"/>
            <a:ext cx="4572000" cy="457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64"/>
          <p:cNvSpPr/>
          <p:nvPr/>
        </p:nvSpPr>
        <p:spPr>
          <a:xfrm>
            <a:off x="7882128" y="1883664"/>
            <a:ext cx="313531" cy="3660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64"/>
          <p:cNvSpPr/>
          <p:nvPr/>
        </p:nvSpPr>
        <p:spPr>
          <a:xfrm>
            <a:off x="1088136" y="2651760"/>
            <a:ext cx="313531" cy="3660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51"/>
          <p:cNvSpPr/>
          <p:nvPr/>
        </p:nvSpPr>
        <p:spPr>
          <a:xfrm>
            <a:off x="5577840" y="1828800"/>
            <a:ext cx="2103120" cy="45758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5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Demo:  Circles on Canvas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80" y="1371600"/>
            <a:ext cx="4572000" cy="16763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51240" y="1303920"/>
              <a:ext cx="7935120" cy="4902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160" y="1297440"/>
                <a:ext cx="7951320" cy="49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Expressions &amp; Operators</a:t>
            </a:r>
          </a:p>
          <a:p>
            <a:r>
              <a:rPr lang="en-US" dirty="0" smtClean="0"/>
              <a:t>Conditionals</a:t>
            </a:r>
          </a:p>
          <a:p>
            <a:pPr lvl="1"/>
            <a:r>
              <a:rPr lang="en-US" dirty="0" smtClean="0"/>
              <a:t>if-statement</a:t>
            </a:r>
          </a:p>
          <a:p>
            <a:r>
              <a:rPr lang="en-US" dirty="0" smtClean="0"/>
              <a:t>Loops</a:t>
            </a:r>
          </a:p>
          <a:p>
            <a:pPr lvl="1"/>
            <a:r>
              <a:rPr lang="en-US" dirty="0" smtClean="0"/>
              <a:t>while-loop</a:t>
            </a:r>
          </a:p>
          <a:p>
            <a:pPr lvl="1"/>
            <a:r>
              <a:rPr lang="en-US" dirty="0" smtClean="0"/>
              <a:t>for-loop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Demo:  Circles on Canvas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43" y="3200400"/>
            <a:ext cx="4967873" cy="3377524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80" y="1371600"/>
            <a:ext cx="4572000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 </a:t>
            </a:r>
            <a:r>
              <a:rPr lang="en-US" dirty="0" smtClean="0">
                <a:solidFill>
                  <a:srgbClr val="FF0000"/>
                </a:solidFill>
              </a:rPr>
              <a:t>expression </a:t>
            </a:r>
            <a:r>
              <a:rPr lang="en-US" dirty="0" smtClean="0"/>
              <a:t>is a combination of one or more </a:t>
            </a:r>
            <a:r>
              <a:rPr lang="en-US" i="1" dirty="0" smtClean="0"/>
              <a:t>values</a:t>
            </a:r>
            <a:r>
              <a:rPr lang="en-US" dirty="0" smtClean="0"/>
              <a:t>, </a:t>
            </a:r>
            <a:r>
              <a:rPr lang="en-US" i="1" dirty="0" smtClean="0"/>
              <a:t>constants</a:t>
            </a:r>
            <a:r>
              <a:rPr lang="en-US" dirty="0" smtClean="0"/>
              <a:t>, </a:t>
            </a:r>
            <a:r>
              <a:rPr lang="en-US" i="1" dirty="0" smtClean="0"/>
              <a:t>variables</a:t>
            </a:r>
            <a:r>
              <a:rPr lang="en-US" dirty="0" smtClean="0"/>
              <a:t>, </a:t>
            </a:r>
            <a:r>
              <a:rPr lang="en-US" i="1" dirty="0" smtClean="0"/>
              <a:t>operators</a:t>
            </a:r>
            <a:r>
              <a:rPr lang="en-US" dirty="0" smtClean="0"/>
              <a:t>, and </a:t>
            </a:r>
            <a:r>
              <a:rPr lang="en-US" i="1" dirty="0" smtClean="0"/>
              <a:t>functions</a:t>
            </a:r>
            <a:r>
              <a:rPr lang="en-US" dirty="0" smtClean="0"/>
              <a:t> that the programming language interprets and computes to produce another value.”</a:t>
            </a:r>
          </a:p>
          <a:p>
            <a:pPr lvl="1"/>
            <a:r>
              <a:rPr lang="en-US" sz="2000" dirty="0">
                <a:hlinkClick r:id="rId3"/>
              </a:rPr>
              <a:t>https://en.wikipedia.org/wiki/Expression_(computer_science</a:t>
            </a:r>
            <a:r>
              <a:rPr lang="en-US" sz="2000" dirty="0" smtClean="0">
                <a:hlinkClick r:id="rId3"/>
              </a:rPr>
              <a:t>)</a:t>
            </a:r>
            <a:r>
              <a:rPr lang="en-US" sz="1800" dirty="0" smtClean="0"/>
              <a:t> </a:t>
            </a:r>
            <a:endParaRPr lang="en-US" sz="1800" dirty="0"/>
          </a:p>
          <a:p>
            <a:pPr lvl="2"/>
            <a:endParaRPr lang="en-US" dirty="0" smtClean="0"/>
          </a:p>
          <a:p>
            <a:r>
              <a:rPr lang="en-US" dirty="0" smtClean="0"/>
              <a:t> Expressions are </a:t>
            </a:r>
            <a:r>
              <a:rPr lang="en-US" i="1" dirty="0" smtClean="0"/>
              <a:t>evaluated</a:t>
            </a:r>
            <a:r>
              <a:rPr lang="en-US" dirty="0" smtClean="0"/>
              <a:t> and resulting value is used</a:t>
            </a:r>
          </a:p>
          <a:p>
            <a:pPr lvl="1"/>
            <a:r>
              <a:rPr lang="en-US" dirty="0" smtClean="0"/>
              <a:t>Assignment: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x + 1;</a:t>
            </a:r>
          </a:p>
          <a:p>
            <a:pPr lvl="1"/>
            <a:r>
              <a:rPr lang="en-US" dirty="0" smtClean="0"/>
              <a:t>Assignment: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+ 3, 460);</a:t>
            </a:r>
          </a:p>
          <a:p>
            <a:pPr lvl="1"/>
            <a:r>
              <a:rPr lang="en-US" dirty="0" smtClean="0"/>
              <a:t>Argument:	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ellipse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(50+x, 50+y, 50, 50);</a:t>
            </a:r>
          </a:p>
          <a:p>
            <a:pPr lvl="1"/>
            <a:r>
              <a:rPr lang="en-US" dirty="0" smtClean="0"/>
              <a:t>Argument: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mouse(rowX+4*50,rowY,rowC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24040" y="1732680"/>
              <a:ext cx="5544720" cy="3619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640" y="1727280"/>
                <a:ext cx="5556960" cy="36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6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Built-in “functions” in Processing that use special symbols:</a:t>
            </a:r>
          </a:p>
          <a:p>
            <a:pPr lvl="1"/>
            <a:r>
              <a:rPr lang="en-US" sz="2000" dirty="0" smtClean="0"/>
              <a:t>Multiplicative: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/     %</a:t>
            </a:r>
          </a:p>
          <a:p>
            <a:pPr lvl="1"/>
            <a:r>
              <a:rPr lang="en-US" sz="2000" dirty="0" smtClean="0"/>
              <a:t>Additive: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</a:t>
            </a:r>
          </a:p>
          <a:p>
            <a:pPr lvl="1"/>
            <a:r>
              <a:rPr lang="en-US" sz="2000" dirty="0" smtClean="0"/>
              <a:t>Relational: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&gt;     &lt;=     &gt;=</a:t>
            </a:r>
          </a:p>
          <a:p>
            <a:pPr lvl="1"/>
            <a:r>
              <a:rPr lang="en-US" sz="2000" dirty="0" smtClean="0"/>
              <a:t>Equality: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   !=</a:t>
            </a:r>
          </a:p>
          <a:p>
            <a:pPr lvl="1"/>
            <a:r>
              <a:rPr lang="en-US" sz="2000" dirty="0" smtClean="0"/>
              <a:t>Logical: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   ||    !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Operators can only be used with certain data types and return certain data types</a:t>
            </a:r>
            <a:endParaRPr lang="en-US" sz="2400" dirty="0"/>
          </a:p>
          <a:p>
            <a:pPr lvl="1"/>
            <a:r>
              <a:rPr lang="en-US" sz="2000" dirty="0" smtClean="0"/>
              <a:t>Multiplicative/Additive: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numbers,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number</a:t>
            </a:r>
          </a:p>
          <a:p>
            <a:pPr lvl="1"/>
            <a:r>
              <a:rPr lang="en-US" sz="2000" dirty="0" smtClean="0"/>
              <a:t>Relational:  	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numbers,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Boolean</a:t>
            </a:r>
          </a:p>
          <a:p>
            <a:pPr lvl="1"/>
            <a:r>
              <a:rPr lang="en-US" sz="2000" dirty="0" smtClean="0"/>
              <a:t>Logical:  		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Boolean,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Boolean</a:t>
            </a:r>
          </a:p>
          <a:p>
            <a:pPr lvl="1"/>
            <a:r>
              <a:rPr lang="en-US" sz="2000" dirty="0" smtClean="0"/>
              <a:t>Equality:  		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same type,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Boolean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5600" y="1825518"/>
            <a:ext cx="7852680" cy="4419402"/>
            <a:chOff x="165600" y="1825518"/>
            <a:chExt cx="7852680" cy="4419402"/>
          </a:xfrm>
        </p:grpSpPr>
        <p:grpSp>
          <p:nvGrpSpPr>
            <p:cNvPr id="22" name="Group 21"/>
            <p:cNvGrpSpPr/>
            <p:nvPr/>
          </p:nvGrpSpPr>
          <p:grpSpPr>
            <a:xfrm>
              <a:off x="3433500" y="1825518"/>
              <a:ext cx="3937860" cy="1775202"/>
              <a:chOff x="3433500" y="1825518"/>
              <a:chExt cx="3937860" cy="1775202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">
                <p14:nvContentPartPr>
                  <p14:cNvPr id="15" name="Ink 14"/>
                  <p14:cNvContentPartPr/>
                  <p14:nvPr/>
                </p14:nvContentPartPr>
                <p14:xfrm>
                  <a:off x="4377960" y="2698560"/>
                  <a:ext cx="362520" cy="156600"/>
                </p14:xfrm>
              </p:contentPart>
            </mc:Choice>
            <mc:Fallback>
              <p:pic>
                <p:nvPicPr>
                  <p:cNvPr id="15" name="Ink 14"/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370400" y="2692800"/>
                    <a:ext cx="378720" cy="16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11" name="Ink 10"/>
                  <p14:cNvContentPartPr/>
                  <p14:nvPr/>
                </p14:nvContentPartPr>
                <p14:xfrm>
                  <a:off x="3433500" y="1825518"/>
                  <a:ext cx="2613960" cy="622440"/>
                </p14:xfrm>
              </p:contentPart>
            </mc:Choice>
            <mc:Fallback>
              <p:pic>
                <p:nvPicPr>
                  <p:cNvPr id="11" name="Ink 1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426660" y="1818678"/>
                    <a:ext cx="2630160" cy="63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14" name="Ink 13"/>
                  <p14:cNvContentPartPr/>
                  <p14:nvPr/>
                </p14:nvContentPartPr>
                <p14:xfrm>
                  <a:off x="3442680" y="2510640"/>
                  <a:ext cx="3928680" cy="1090080"/>
                </p14:xfrm>
              </p:contentPart>
            </mc:Choice>
            <mc:Fallback>
              <p:pic>
                <p:nvPicPr>
                  <p:cNvPr id="14" name="Ink 13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436560" y="2504880"/>
                    <a:ext cx="3943800" cy="1101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165600" y="2526840"/>
              <a:ext cx="7852680" cy="3718080"/>
              <a:chOff x="165600" y="2526840"/>
              <a:chExt cx="7852680" cy="37180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12" name="Ink 11"/>
                  <p14:cNvContentPartPr/>
                  <p14:nvPr/>
                </p14:nvContentPartPr>
                <p14:xfrm>
                  <a:off x="165600" y="2926080"/>
                  <a:ext cx="301680" cy="120240"/>
                </p14:xfrm>
              </p:contentPart>
            </mc:Choice>
            <mc:Fallback>
              <p:pic>
                <p:nvPicPr>
                  <p:cNvPr id="12" name="Ink 11"/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60200" y="2921040"/>
                    <a:ext cx="31644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3" name="Ink 12"/>
                  <p14:cNvContentPartPr/>
                  <p14:nvPr/>
                </p14:nvContentPartPr>
                <p14:xfrm>
                  <a:off x="603000" y="2526840"/>
                  <a:ext cx="279000" cy="1008360"/>
                </p14:xfrm>
              </p:contentPart>
            </mc:Choice>
            <mc:Fallback>
              <p:pic>
                <p:nvPicPr>
                  <p:cNvPr id="13" name="Ink 12"/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93640" y="2518560"/>
                    <a:ext cx="292680" cy="10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6" name="Ink 15"/>
                  <p14:cNvContentPartPr/>
                  <p14:nvPr/>
                </p14:nvContentPartPr>
                <p14:xfrm>
                  <a:off x="7384680" y="4823640"/>
                  <a:ext cx="629640" cy="621360"/>
                </p14:xfrm>
              </p:contentPart>
            </mc:Choice>
            <mc:Fallback>
              <p:pic>
                <p:nvPicPr>
                  <p:cNvPr id="16" name="Ink 15"/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375680" y="4816440"/>
                    <a:ext cx="648720" cy="63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7" name="Ink 16"/>
                  <p14:cNvContentPartPr/>
                  <p14:nvPr/>
                </p14:nvContentPartPr>
                <p14:xfrm>
                  <a:off x="3416760" y="4851000"/>
                  <a:ext cx="581040" cy="560520"/>
                </p14:xfrm>
              </p:contentPart>
            </mc:Choice>
            <mc:Fallback>
              <p:pic>
                <p:nvPicPr>
                  <p:cNvPr id="17" name="Ink 16"/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409560" y="4843800"/>
                    <a:ext cx="593280" cy="57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8" name="Ink 17"/>
                  <p14:cNvContentPartPr/>
                  <p14:nvPr/>
                </p14:nvContentPartPr>
                <p14:xfrm>
                  <a:off x="2210400" y="5515920"/>
                  <a:ext cx="1864800" cy="633960"/>
                </p14:xfrm>
              </p:contentPart>
            </mc:Choice>
            <mc:Fallback>
              <p:pic>
                <p:nvPicPr>
                  <p:cNvPr id="18" name="Ink 17"/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202840" y="5505120"/>
                    <a:ext cx="1882440" cy="65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19" name="Ink 18"/>
                  <p14:cNvContentPartPr/>
                  <p14:nvPr/>
                </p14:nvContentPartPr>
                <p14:xfrm>
                  <a:off x="7359120" y="5580720"/>
                  <a:ext cx="659160" cy="664200"/>
                </p14:xfrm>
              </p:contentPart>
            </mc:Choice>
            <mc:Fallback>
              <p:pic>
                <p:nvPicPr>
                  <p:cNvPr id="19" name="Ink 18"/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350840" y="5574960"/>
                    <a:ext cx="678240" cy="676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78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Built-in “functions” in Processing that use special symbols:</a:t>
            </a:r>
          </a:p>
          <a:p>
            <a:pPr lvl="1"/>
            <a:r>
              <a:rPr lang="en-US" sz="2000" dirty="0" smtClean="0"/>
              <a:t>Multiplicative: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/     %</a:t>
            </a:r>
          </a:p>
          <a:p>
            <a:pPr lvl="1"/>
            <a:r>
              <a:rPr lang="en-US" sz="2000" dirty="0" smtClean="0"/>
              <a:t>Additive: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</a:t>
            </a:r>
          </a:p>
          <a:p>
            <a:pPr lvl="1"/>
            <a:r>
              <a:rPr lang="en-US" sz="2000" dirty="0" smtClean="0"/>
              <a:t>Relational: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&gt;     &lt;=     &gt;=</a:t>
            </a:r>
          </a:p>
          <a:p>
            <a:pPr lvl="1"/>
            <a:r>
              <a:rPr lang="en-US" sz="2000" dirty="0" smtClean="0"/>
              <a:t>Equality: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   !=</a:t>
            </a:r>
          </a:p>
          <a:p>
            <a:pPr lvl="1"/>
            <a:r>
              <a:rPr lang="en-US" sz="2000" dirty="0" smtClean="0"/>
              <a:t>Logical: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   ||    !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Logical operators use Boolean values (</a:t>
            </a:r>
            <a:r>
              <a:rPr lang="en-US" sz="24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</a:t>
            </a:r>
            <a:r>
              <a:rPr lang="en-US" sz="24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966170"/>
              </p:ext>
            </p:extLst>
          </p:nvPr>
        </p:nvGraphicFramePr>
        <p:xfrm>
          <a:off x="914400" y="4937760"/>
          <a:ext cx="237744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9144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x &amp;&amp; y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338"/>
              </p:ext>
            </p:extLst>
          </p:nvPr>
        </p:nvGraphicFramePr>
        <p:xfrm>
          <a:off x="6766560" y="4937760"/>
          <a:ext cx="1463040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!x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16073" y="4480560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AND (</a:t>
            </a:r>
            <a:r>
              <a:rPr lang="en-US" sz="24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Roboto Regular" charset="0"/>
                <a:cs typeface="Courier New" panose="02070309020205020404" pitchFamily="49" charset="0"/>
              </a:rPr>
              <a:t>&amp;&amp;</a:t>
            </a:r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)</a:t>
            </a:r>
            <a:endParaRPr lang="en-US" sz="2400" b="0" dirty="0"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9936" y="4480560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OR (</a:t>
            </a:r>
            <a:r>
              <a:rPr lang="en-US" sz="24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Roboto Regular" charset="0"/>
                <a:cs typeface="Courier New" panose="02070309020205020404" pitchFamily="49" charset="0"/>
              </a:rPr>
              <a:t>||</a:t>
            </a:r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)</a:t>
            </a:r>
            <a:endParaRPr lang="en-US" sz="2400" b="0" dirty="0"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3753" y="4480560"/>
            <a:ext cx="1168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NOT (</a:t>
            </a:r>
            <a:r>
              <a:rPr lang="en-US" sz="24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Roboto Regular" charset="0"/>
                <a:cs typeface="Courier New" panose="02070309020205020404" pitchFamily="49" charset="0"/>
              </a:rPr>
              <a:t>!</a:t>
            </a:r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)</a:t>
            </a:r>
            <a:endParaRPr lang="en-US" sz="2400" b="0" dirty="0"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14309"/>
              </p:ext>
            </p:extLst>
          </p:nvPr>
        </p:nvGraphicFramePr>
        <p:xfrm>
          <a:off x="3840480" y="4937760"/>
          <a:ext cx="237744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9144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x || y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433500" y="1825518"/>
            <a:ext cx="3937860" cy="1775202"/>
            <a:chOff x="3433500" y="1825518"/>
            <a:chExt cx="3937860" cy="177520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4" name="Ink 13"/>
                <p14:cNvContentPartPr/>
                <p14:nvPr/>
              </p14:nvContentPartPr>
              <p14:xfrm>
                <a:off x="4377960" y="2698560"/>
                <a:ext cx="362520" cy="15660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70400" y="2692800"/>
                  <a:ext cx="378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5" name="Ink 14"/>
                <p14:cNvContentPartPr/>
                <p14:nvPr/>
              </p14:nvContentPartPr>
              <p14:xfrm>
                <a:off x="3433500" y="1825518"/>
                <a:ext cx="2613960" cy="62244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26660" y="1818678"/>
                  <a:ext cx="26301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Ink 15"/>
                <p14:cNvContentPartPr/>
                <p14:nvPr/>
              </p14:nvContentPartPr>
              <p14:xfrm>
                <a:off x="3442680" y="2510640"/>
                <a:ext cx="3928680" cy="109008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36560" y="2504880"/>
                  <a:ext cx="3943800" cy="11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2891880" y="4352760"/>
              <a:ext cx="5866920" cy="6836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83240" y="4347360"/>
                <a:ext cx="5882040" cy="6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5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Built-in “functions” in Processing that use special symbols:</a:t>
            </a:r>
          </a:p>
          <a:p>
            <a:pPr lvl="1"/>
            <a:r>
              <a:rPr lang="en-US" sz="2000" dirty="0" smtClean="0"/>
              <a:t>Multiplicative: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/     %</a:t>
            </a:r>
          </a:p>
          <a:p>
            <a:pPr lvl="1"/>
            <a:r>
              <a:rPr lang="en-US" sz="2000" dirty="0" smtClean="0"/>
              <a:t>Additive: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</a:t>
            </a:r>
          </a:p>
          <a:p>
            <a:pPr lvl="1"/>
            <a:r>
              <a:rPr lang="en-US" sz="2000" dirty="0" smtClean="0"/>
              <a:t>Relational: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&gt;     &lt;=     &gt;=</a:t>
            </a:r>
          </a:p>
          <a:p>
            <a:pPr lvl="1"/>
            <a:r>
              <a:rPr lang="en-US" sz="2000" dirty="0" smtClean="0"/>
              <a:t>Equality: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   !=</a:t>
            </a:r>
          </a:p>
          <a:p>
            <a:pPr lvl="1"/>
            <a:r>
              <a:rPr lang="en-US" sz="2000" dirty="0" smtClean="0"/>
              <a:t>Logical: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   ||    !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In expressions, use parentheses for evaluation ordering and readability</a:t>
            </a:r>
          </a:p>
          <a:p>
            <a:pPr lvl="1"/>
            <a:r>
              <a:rPr lang="en-US" sz="2000" dirty="0" smtClean="0"/>
              <a:t>e.g.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 (y * z)</a:t>
            </a:r>
            <a:r>
              <a:rPr lang="en-US" sz="2000" dirty="0" smtClean="0"/>
              <a:t> is the same as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 y * z</a:t>
            </a:r>
            <a:r>
              <a:rPr lang="en-US" sz="2000" dirty="0" smtClean="0"/>
              <a:t>, but easier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33500" y="1825518"/>
            <a:ext cx="3937860" cy="1775202"/>
            <a:chOff x="3433500" y="1825518"/>
            <a:chExt cx="3937860" cy="177520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4377960" y="2698560"/>
                <a:ext cx="362520" cy="15660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70400" y="2692800"/>
                  <a:ext cx="378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3433500" y="1825518"/>
                <a:ext cx="2613960" cy="62244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26660" y="1818678"/>
                  <a:ext cx="26301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3442680" y="2510640"/>
                <a:ext cx="3928680" cy="109008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36560" y="2504880"/>
                  <a:ext cx="3943800" cy="11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610280" y="4468320"/>
              <a:ext cx="6166080" cy="996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2000" y="4460400"/>
                <a:ext cx="6181200" cy="10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5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Operator: 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% 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read as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mod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” and returns the remainder after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 divides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1"/>
            <a:r>
              <a:rPr lang="en-US" dirty="0"/>
              <a:t>For short, we say “mod” instead of </a:t>
            </a:r>
            <a:r>
              <a:rPr lang="en-US" dirty="0" smtClean="0"/>
              <a:t>modulus</a:t>
            </a:r>
          </a:p>
          <a:p>
            <a:pPr lvl="2"/>
            <a:endParaRPr lang="en-US" dirty="0"/>
          </a:p>
          <a:p>
            <a:r>
              <a:rPr lang="en-US" dirty="0" smtClean="0"/>
              <a:t>Practice: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0 % 3</a:t>
            </a:r>
            <a:r>
              <a:rPr lang="en-US" dirty="0" smtClean="0"/>
              <a:t>  is  ____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dirty="0"/>
              <a:t>  is  ____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dirty="0"/>
              <a:t>  is  ____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dirty="0"/>
              <a:t>  is  ____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3761026"/>
            <a:ext cx="29260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9224" lvl="1" indent="-285750" fontAlgn="base">
              <a:spcBef>
                <a:spcPts val="18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sz="2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 is  ____</a:t>
            </a:r>
          </a:p>
          <a:p>
            <a:pPr marL="649224" lvl="1" indent="-285750" fontAlgn="base">
              <a:spcBef>
                <a:spcPts val="18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 is  ____</a:t>
            </a:r>
          </a:p>
          <a:p>
            <a:pPr marL="649224" lvl="1" indent="-285750" fontAlgn="base">
              <a:spcBef>
                <a:spcPts val="18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</a:t>
            </a:r>
            <a:r>
              <a:rPr lang="en-US" sz="2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3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 is  ____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659320" y="2644200"/>
              <a:ext cx="4417200" cy="3189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1040" y="2638440"/>
                <a:ext cx="4431600" cy="32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31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Operator: 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% 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read as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mod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” and returns the remainder after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 divides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1"/>
            <a:r>
              <a:rPr lang="en-US" dirty="0"/>
              <a:t>For short, we say “mod” instead of </a:t>
            </a:r>
            <a:r>
              <a:rPr lang="en-US" dirty="0" smtClean="0"/>
              <a:t>modulus</a:t>
            </a:r>
          </a:p>
          <a:p>
            <a:pPr lvl="2"/>
            <a:endParaRPr lang="en-US" dirty="0"/>
          </a:p>
          <a:p>
            <a:r>
              <a:rPr lang="en-US" dirty="0" smtClean="0"/>
              <a:t>Example Uses: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Parity:  		Number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is even 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n%2 == 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800"/>
              </a:spcBef>
            </a:pPr>
            <a:r>
              <a:rPr lang="en-US" dirty="0" smtClean="0"/>
              <a:t>Leap Year:  	Year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US" dirty="0" smtClean="0"/>
              <a:t> is a leap year 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year%4 == 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800"/>
              </a:spcBef>
            </a:pPr>
            <a:r>
              <a:rPr lang="en-US" dirty="0" smtClean="0"/>
              <a:t>Chinese Zodiac: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year1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year2</a:t>
            </a:r>
            <a:r>
              <a:rPr lang="en-US" dirty="0" smtClean="0"/>
              <a:t> are the same animal if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year1%12 == year2%12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01240" y="3578400"/>
              <a:ext cx="8007120" cy="2149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040" y="3572280"/>
                <a:ext cx="8025840" cy="21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2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8" id="{54888B74-6887-4019-804C-18D5A686B961}" vid="{05D1087E-29C2-4F73-A640-E40FC9EF9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UWTheme-120-Wi18</Template>
  <TotalTime>6252</TotalTime>
  <Words>1188</Words>
  <Application>Microsoft Office PowerPoint</Application>
  <PresentationFormat>On-screen Show (4:3)</PresentationFormat>
  <Paragraphs>375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Anonymous Pro</vt:lpstr>
      <vt:lpstr>Arial</vt:lpstr>
      <vt:lpstr>Arial Narrow</vt:lpstr>
      <vt:lpstr>Calibri</vt:lpstr>
      <vt:lpstr>Courier New</vt:lpstr>
      <vt:lpstr>Montserrat</vt:lpstr>
      <vt:lpstr>Roboto Regular</vt:lpstr>
      <vt:lpstr>Times New Roman</vt:lpstr>
      <vt:lpstr>Wingdings</vt:lpstr>
      <vt:lpstr>UWTheme-120-Wi18</vt:lpstr>
      <vt:lpstr>Expressions &amp; Control Flow CSE 120 Winter 2018</vt:lpstr>
      <vt:lpstr>Administrivia</vt:lpstr>
      <vt:lpstr>Outline</vt:lpstr>
      <vt:lpstr>Expressions</vt:lpstr>
      <vt:lpstr>Operators</vt:lpstr>
      <vt:lpstr>Operators</vt:lpstr>
      <vt:lpstr>Operators</vt:lpstr>
      <vt:lpstr>Modulus Operator:  %</vt:lpstr>
      <vt:lpstr>Modulus Operator:  %</vt:lpstr>
      <vt:lpstr>Modulus Example in Processing</vt:lpstr>
      <vt:lpstr>Control Flow</vt:lpstr>
      <vt:lpstr>Outline</vt:lpstr>
      <vt:lpstr>If-Statements</vt:lpstr>
      <vt:lpstr>If-Statements</vt:lpstr>
      <vt:lpstr>If-Statements</vt:lpstr>
      <vt:lpstr>If-Statements</vt:lpstr>
      <vt:lpstr>If-Statements</vt:lpstr>
      <vt:lpstr>Peer Instruction Question</vt:lpstr>
      <vt:lpstr>Processing Demo:  Drawing Dots</vt:lpstr>
      <vt:lpstr>Outline</vt:lpstr>
      <vt:lpstr>Looping</vt:lpstr>
      <vt:lpstr>While-Loop</vt:lpstr>
      <vt:lpstr>While-Loop</vt:lpstr>
      <vt:lpstr>For-Loop</vt:lpstr>
      <vt:lpstr>For-Loop Example</vt:lpstr>
      <vt:lpstr>Understanding the For-Loop</vt:lpstr>
      <vt:lpstr>Understanding the For-Loop</vt:lpstr>
      <vt:lpstr>Understanding the For-Loop</vt:lpstr>
      <vt:lpstr>Processing Demo:  Circles on Canvas Edge</vt:lpstr>
      <vt:lpstr>Processing Demo:  Circles on Canvas Edge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&amp; Loops CSE 120 Spring 2017</dc:title>
  <dc:creator>Justin Hsia</dc:creator>
  <cp:lastModifiedBy>Justin Hsia</cp:lastModifiedBy>
  <cp:revision>73</cp:revision>
  <cp:lastPrinted>2017-04-10T22:42:51Z</cp:lastPrinted>
  <dcterms:created xsi:type="dcterms:W3CDTF">2017-04-07T21:10:31Z</dcterms:created>
  <dcterms:modified xsi:type="dcterms:W3CDTF">2018-01-23T00:51:25Z</dcterms:modified>
</cp:coreProperties>
</file>