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3.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20"/>
  </p:notesMasterIdLst>
  <p:sldIdLst>
    <p:sldId id="279" r:id="rId2"/>
    <p:sldId id="258" r:id="rId3"/>
    <p:sldId id="281" r:id="rId4"/>
    <p:sldId id="280" r:id="rId5"/>
    <p:sldId id="260" r:id="rId6"/>
    <p:sldId id="264" r:id="rId7"/>
    <p:sldId id="261" r:id="rId8"/>
    <p:sldId id="262" r:id="rId9"/>
    <p:sldId id="263" r:id="rId10"/>
    <p:sldId id="265" r:id="rId11"/>
    <p:sldId id="266" r:id="rId12"/>
    <p:sldId id="267" r:id="rId13"/>
    <p:sldId id="268" r:id="rId14"/>
    <p:sldId id="282" r:id="rId15"/>
    <p:sldId id="272" r:id="rId16"/>
    <p:sldId id="269" r:id="rId17"/>
    <p:sldId id="270"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4B2A85"/>
    <a:srgbClr val="FF00FF"/>
    <a:srgbClr val="369B80"/>
    <a:srgbClr val="E266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94660"/>
  </p:normalViewPr>
  <p:slideViewPr>
    <p:cSldViewPr snapToGrid="0">
      <p:cViewPr varScale="1">
        <p:scale>
          <a:sx n="89" d="100"/>
          <a:sy n="89" d="100"/>
        </p:scale>
        <p:origin x="693" y="5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17T22:27:33.216"/>
    </inkml:context>
    <inkml:brush xml:id="br0">
      <inkml:brushProperty name="width" value="0.05292" units="cm"/>
      <inkml:brushProperty name="height" value="0.05292" units="cm"/>
      <inkml:brushProperty name="color" value="#FF0000"/>
    </inkml:brush>
  </inkml:definitions>
  <inkml:trace contextRef="#ctx0" brushRef="#br0">20401 2628 340 0,'-5'-19'129'0,"5"19"-70"0,0 0-64 0,0 0 23 15</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18T00:09:42.422"/>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F922F834-4A62-4DA6-893F-DCBEBC12AC9B}" emma:medium="tactile" emma:mode="ink">
          <msink:context xmlns:msink="http://schemas.microsoft.com/ink/2010/main" type="inkDrawing" rotatedBoundingBox="5372,6606 5543,5859 6044,5974 5873,6721" hotPoints="5734,5841 5918,6263 5645,6634 5461,6212" semanticType="enclosure" shapeName="Ellipse">
            <msink:destinationLink direction="from" ref="{0F651B23-B5E4-4EFD-8E88-220EEBDE562C}"/>
          </msink:context>
        </emma:interpretation>
      </emma:emma>
    </inkml:annotationXML>
    <inkml:trace contextRef="#ctx0" brushRef="#br0">5869 6014 156 0,'6'-8'57'0,"-3"5"-30"0,-3-2-16 16,0 2 15-16,0-2 1 16,-3-3 1-16,-3 0-7 15,0 0 0-15,-3-2-12 16,0-1 6-16,-3 3 2 0,0 0 2 16,-3 0 1-16,-3 3-9 15,-3 5-4-15,1 3-4 16,-4 2 0-16,0 3-2 0,0 5-1 15,-3 3 1-15,-2 3-1 16,2 7 0-16,0 3 0 16,0 6-3-16,0 4 2 15,1 6-1-15,5 11-2 16,6 7 5-16,6 9 1 16,12-3-3-16,9-3 1 15,15-11-2-15,2-7 0 16,10-8 2-16,3-11 0 15,5-13 0-15,7-19 2 16,3-13 1-16,-4-16 3 0,-2-7 1 16,-10-9 1-16,-11-2 7 15,-15 2 4-15,-9-2-3 16,-9-3 1-16,-12 0-8 16,-9 0-3-16,1 3-3 15,-1 7-3-15,0 6 1 16,3 8-1-16,-3 8-22 15,3 5-8-15,7 6-56 16,5 2-21-16,3 0-13 16</inkml:trace>
  </inkml:traceGroup>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18T00:09:45.949"/>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0F651B23-B5E4-4EFD-8E88-220EEBDE562C}" emma:medium="tactile" emma:mode="ink">
          <msink:context xmlns:msink="http://schemas.microsoft.com/ink/2010/main" type="inkDrawing" rotatedBoundingBox="5715,6590 8367,8742 7905,9312 5253,7160" semanticType="callout" shapeName="Other">
            <msink:sourceLink direction="to" ref="{F8C6B001-BE65-4DEA-A6CE-3DA7C6C0A118}"/>
            <msink:sourceLink direction="from" ref="{F922F834-4A62-4DA6-893F-DCBEBC12AC9B}"/>
          </msink:context>
        </emma:interpretation>
      </emma:emma>
    </inkml:annotationXML>
    <inkml:trace contextRef="#ctx0" brushRef="#br0">5726 6599 136 0,'-15'-3'52'0,"15"8"-28"0,3-5-19 0,-3 0 11 16,0 0-3-16,0 6 2 16,0-4-6-16,0 4-3 15,0-1-3-15,0 0-5 0,0 3 1 16,0 0 1-16,-3 3 0 16,0-1 4-16,3 1 5 15,0-1-3-15,-3 4 2 16,0-1-1-16,-3 0 3 15,0 3-3-15,0 5-2 16,0 3-2-16,0 2-3 16,0 1 1-16,3-1 1 15,-3 1 1-15,3-1 1 16,0 1-5-16,3-1 1 16,0 1 4-16,0-4 2 15,0 1-2-15,0 0-3 16,0-3 2-16,3 0 2 0,0 1-2 15,0 1 0-15,-3 4 1 16,3-1 2-16,0 3-1 16,0 0 0-16,0-5-1 15,0 0 0-15,3 0-2 16,0 0 1-16,0-3-4 16,0-3 0-16,0 4-1 15,3-4 0-15,-3 1 8 16,0-4 4-16,0 1-5 15,0 0-3-15,0 0 1 16,3 0 0-16,0 0 1 16,-1-3 0-16,1 0-5 0,0-2-1 15,3-1 1-15,0 1 0 16,0 0 5-16,0-1 2 16,3 1 0-16,0-1-1 15,0 1-3-15,-1 0 1 16,1-1-4-16,0 1 0 15,0-1 3-15,0 4 1 16,0-7-1-16,3 1-2 16,0 3 1-16,-1-3-1 15,4 0 0-15,-3 0 2 16,0 2-1-16,0-2 2 16,0 0-2-16,0-2-1 15,-1-1 3-15,1 5 2 0,0-2-4 16,0 0-1-16,3 3 2 15,0-3 1-15,2 0-1 16,1 0 1-16,0 0-2 16,0 0-1-16,-3 0 1 15,0-3 1-15,2 0-1 16,-2 0 2-16,0 1-2 16,-3 2 2-16,3 0-2 15,-3-3-1-15,0 0-2 16,-1 3 1-16,4-3 1 15,3 6 2-15,0-3-1 16,-3 0-1-16,-1 0 1 0,4 0-1 16,0 2 0-16,0 4 0 15,-3-4 0-15,0 1 0 16,-1-3 2-16,1 0 1 16,-3 2-4-16,-3-2 1 15,3 0 0-15,3 0 2 16,-3 3-1-16,-1-1 2 15,1 1-4-15,3 2 0 16,-3-2-1-16,3 2 0 16,0 5 4-16,2-2 1 15,-5-3-4-15,3 1-1 16,-3-1 1-16,-3 3 0 16,3-3 1-16,-3 5 2 15,3 1-1-15,-1-6 2 16,1 0-2-16,3 1 2 0,-3-4-2 15,0 1-1 1,0-1 1-16,2 1 1 0,-2 0-3 16,6-1 0-16,0 3 1 15,0-2 0-15,0 0 0 16,-4 2 0-16,-2 0 0 16,0 0 2-16,-3 0-3 15,6 1 0-15,-3-1 1 16,3 0 0-16,-7 0 2 15,1 1 1-15,0-1-4 16,-3 0 1-16,0 0 0 16,3 1 0-16,0 1 0 0,0 1 0 15,0-2 0 1,2-1 0-16,4 5 2 0,-3 9 1 16,0-6-6-16,3-3 0 15,3 4 1-15,-1-4 3 16,1 3 0-16,-6-2 2 15,3-1-4-15,-3 3-2 16,0-2 4-16,0 2 1 16,-4-2 0-16,7-1 1 15,-3-2-2-15,0 0-1 16,-3-3 1-16,0 0 1 16,-3-2-1-16,-3 0-1 15,-3-3 1-15,-1-3 1 16,-2 0-1-16,-3-5 2 0,0 0-2 15,0 0-1-15,0 0 1 16,0 0 1-16,0 0 1 16,0 0 1-16,0 0-5 15,0 0 1-15,0 0 0 16,0 0 0-16,0-3 2 16,0 1 1-16,0-3-4 15,0 2 1-15,0-2 4 16,0-1 5-16,0-2-5 15,0-2-2-15,0-6-4 16,0-5-1-16,0 0 4 16,0-1 1-16,0 1-3 15,0 3-1-15,0-1 3 0,0 6 1 16,0 0 0-16,0 2-2 16,0 3 1-16,0 3-1 15,0 2 0-15,0 1 2 16,0-1-1-16,0 3-1 15,0 0-4-15,0 5-2 16,0 6 3-16,3 2 3 16,0 3-1-16,0 8-2 15,0 5-1-15,0 0 0 16,0 0 3-16,0-2 2 16,-3-4 0-16,3-1 2 15,-3-4-2-15,0-5-1 16,0 1 3-16,0-7 0 15,-3 4 1-15,0-6 0 0,-3-2-2 16,-6 0-2 0,1-1 1-16,-7-2 1 0,0 0 1 15,-3 0 1-15,-3 0-5 16,3-2 1-16,0-1 2 16,-5 0 3-16,2-2-2 15,0-3 0-15,3 3 1 16,3 0 0-16,3-1-2 15,4 1-2-15,5 2-4 16,0 1 0-16,0-1-27 16,3 3-11-16,3 0-23 15,12 8-8-15,8-3-53 16</inkml:trace>
  </inkml:traceGroup>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18T00:09:49.627"/>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F8C6B001-BE65-4DEA-A6CE-3DA7C6C0A118}" emma:medium="tactile" emma:mode="ink">
          <msink:context xmlns:msink="http://schemas.microsoft.com/ink/2010/main" type="inkDrawing" rotatedBoundingBox="6149,5904 11394,6013 11377,6833 6132,6724" hotPoints="6667,5970 10505,6009 11488,6317 11137,6637 6590,6708 6098,6557" semanticType="enclosure" shapeName="Hexagon">
            <msink:destinationLink direction="to" ref="{AF2AC8B0-83AB-4E5E-9EF2-2B124C86C646}"/>
            <msink:destinationLink direction="from" ref="{AF2AC8B0-83AB-4E5E-9EF2-2B124C86C646}"/>
            <msink:destinationLink direction="to" ref="{0F651B23-B5E4-4EFD-8E88-220EEBDE562C}"/>
          </msink:context>
        </emma:interpretation>
      </emma:emma>
    </inkml:annotationXML>
    <inkml:trace contextRef="#ctx0" brushRef="#br0">7616 5988 132 0,'0'-3'52'0,"0"3"-28"0,0-3-30 16,0 3 8-16,0 0 7 15,0 0 3-15,0 0 6 16,0 0 1-16,-3 0-10 15,0 0 6-15,-12 0 8 16,0-2-5-16,-3-1-7 16,3 3-2-16,-2 0-6 15,-4-3-2-15,0 3 0 0,-6 0 1 16,-3 0-1 0,1 0-1-16,-1 0 5 15,-3 0 1-15,0 0 2 16,4 0 0-16,-1-2-7 0,-6 2-2 15,3 0 0-15,1 0 2 16,-1 0 2-16,0-3 3 16,-6 3-3-16,-2 0-2 15,5 0 2-15,0 0 2 16,4 0-4-16,-1 0-1 16,3 0-2-16,0 0 0 15,1 3 2-15,-1-1 0 16,0 1-3-16,0 0 2 15,3-1 1-15,4 4 0 16,-1-1 0-16,3-3 2 0,-6 1-3 16,-3 2 0-1,4 1 1-15,2-1 2 0,0 6-3 16,0 7-2-16,0 1 2 16,1-1 2-1,-1 1 0-15,3-1-1 0,0 1 1 16,3-3-1-16,-3 2 0 15,4 3 0-15,-4-2-3 16,3-1 0-16,0-2 2 16,3 0 0-16,3-3-2 15,0 3 2-15,3 0 1 16,0 0 2-16,3 5-3 16,4-2 0-16,-1-1 1 0,3 1 2 15,3-3-3-15,2 10-2 16,4-2 2-16,0 0 0 15,3-3-2-15,0-3 2 16,3-2 1-16,3-3 0 16,-3 1 0-16,3-4 0 15,2 1 0-15,1-1 0 16,0 1 0-16,6-3 2 16,3 0-3-16,-4 2 0 15,1 1 1-15,3-3 0 16,0 0 0-16,-3 2 0 15,5-2 0-15,1 0 2 16,-3-2-1-16,0-1-1 0,-1 3 1 16,1 0 1-1,0-3-1-15,0 0-1 0,5-2-2 16,4 0-1-16,0-1 2 16,-1 1 2-16,10 0 0 15,0-6-1-15,8-2 1 16,1-1-1-16,2 1 0 15,4 2 0-15,-7 1 0 16,-2-1 0-16,3-5 0 16,-7 8 2-16,-2 0-1 15,-1-8-1-15,7 0 1 16,0 3-1-16,8 0 0 16,-5-1 2-16,8 1-1 15,-11 0-1-15,-7 2 1 16,-2 1-1-16,-3 2 0 0,2-3 2 15,-5 6-3-15,12 2 0 16,-4-5 1-16,-2 3 0 16,-3-1 0-16,2-2 0 15,1 0 0-15,-6 0 0 16,-1 0 0-16,1 0 0 16,0 0 0-16,2 0 0 15,7 3 0-15,-3-1 2 16,-1 1-1-16,-2 0 2 15,3-6-4-15,-4 0-2 16,-2 1 2-16,0 2 0 16,-1 0 1-16,1 0 2 0,-3 0-3 15,8 0 0-15,-5 2 3 16,3-2 3-16,-4-2-4 16,7-1-3-16,0 1 1 15,-7 2 2-15,1-3 0 16,-3 3-1-16,0-3 1 15,-1 1-1-15,13 2 0 16,-3 0 2-16,-4 0-1 16,1 0-1-16,-3 0-2 15,-1-3 1-15,1 3 1 16,-3-3 2-16,-1 3-3 16,4 0 0-16,0 0-1 15,-4 0 0-15,13 0 4 0,-3 0 1 16,-1 0-4-16,1 0 1 15,3 0 0-15,-7 0 2 16,-2-2-1-16,0-1-1 16,-1 0 1-16,1 3-1 15,3 0 0-15,2 0 2 16,-2-2-3-16,-3 2 0 16,-3 0 1-16,-4 2 2 15,4-2-3-15,0 0 0 16,-4 0 1-16,1 0 0 15,-3 0 0-15,0 0 0 16,-1-2 2-16,-2-1 1 16,3 0-4-16,9 3 1 0,-7 0 2 15,1-2 1-15,-3-4-4 16,0 1 1-16,-3 0 0 16,5-3 2-16,1 0-1 15,-6-3-1-15,-3-7 1 16,-1 2-1-16,1-8 0 15,0 3 2-15,-3 0-1 16,0 0 2-16,0 0-2 16,-4 2-1-16,-5 1 7 15,-3 2 3-15,-3 0-3 16,-3 3 1-16,-6-3-3 16,-3 0 0-16,-3 5-6 15,-3-5 1-15,-2 3 0 16,-1-5 2-16,0 2-1 15,-3 2-1-15,-3-1 3 0,3 1 0 16,-9-2-1-16,4 3 1 16,-1 3-2-16,-3-1 2 15,0 1-4-15,-5 2 0 16,-4 2 1-16,0-2 2 16,-3 0-3-16,-2 3 0 15,-1-8 1-15,0 0 0 16,-2 2 0-16,-1-7 0 15,3 4 0-15,-5 4 0 16,-4-1 0-16,4 3 2 0,-1 0-1 16,0 3 2-16,-2 2-4 15,-1 1 0-15,0 2 1 16,1 0 0-16,-16-3 0 16,4 3 0-16,-4 0 0 15,7 0 0-15,-7 0 0 16,7 0 2-16,-1 0-3 15,-8-3 0-15,2 3 1 16,4 0 0-16,2 0 0 16,-2 0 2-16,-1 0-1 15,4 0 2-15,-7 0-4 16,4-2 0-16,2-1 3 16,4 0 3-16,2 1-2 15,-2-1-2-15,2 1 0 16,3-1-1-16,7 0-3 0,-10-2 2 15,4 0 1-15,5-1 2 16,0 4-3-16,4-1 0 16,2 0 1-16,3 3 2 15,-8 0-1-15,5 0 2 16,0 0-2-16,0-2-1 16,-2-1-2-16,-4 0 1 15,0 3 1-15,1 0 0 16,-4 0 0-16,7 3 0 15,-7 0 2-15,-3-1 1 16,1 1-1-16,-4 0-2 16,1-3 1-16,-1 2-1 15,3 1 0-15,1 2 0 0,8-2-3 16,-8 2 0-16,8 1-20 16,0-1-8-16,6 0-44 15,4 6-18-15,8-6-7 16</inkml:trace>
  </inkml:traceGroup>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18T00:09:52.795"/>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AF2AC8B0-83AB-4E5E-9EF2-2B124C86C646}" emma:medium="tactile" emma:mode="ink">
          <msink:context xmlns:msink="http://schemas.microsoft.com/ink/2010/main" type="inkDrawing" rotatedBoundingBox="10991,6168 12682,8633 11994,9105 10302,6640" semanticType="callout" shapeName="Other">
            <msink:sourceLink direction="to" ref="{F8C6B001-BE65-4DEA-A6CE-3DA7C6C0A118}"/>
            <msink:sourceLink direction="from" ref="{F8C6B001-BE65-4DEA-A6CE-3DA7C6C0A118}"/>
          </msink:context>
        </emma:interpretation>
      </emma:emma>
    </inkml:annotationXML>
    <inkml:trace contextRef="#ctx0" brushRef="#br0">10384 6596 124 0,'-3'-3'49'0,"0"1"-26"0,0 2-14 0,3 0 16 16,0 0-5-16,0 0 0 16,0 0-5-1,0 0 1-15,0 0-9 16,0 0-2-16,0 2-1 0,0 4-2 0,-3-1 1 16,3 3 0-1,0 0 1-15,0 0 0 0,0 2 0 16,0 4-2-16,0-1 1 15,0 0 0-15,3 0 1 16,0 1-2-16,3-1 1 16,0 0-4-16,3 3 0 15,0 2 3-15,0 4 3 16,3 1-4-16,0-1-1 16,0-1 4-16,2 0 2 15,1 5-5-15,0-2-2 0,3 0 2 16,0 0 1-16,3 2-3 15,0 1 1-15,-1-3 6 16,1-3 4-16,0-3-3 16,3 1-2-16,-3-3 0 15,0-3-1-15,-1-3 2 16,4-2 1-16,3 0-3 16,0 0-1-16,3-2-3 15,2-1-3-15,-2-3 4 16,3 1 1-16,3 0 2 15,-4-1 0-15,1-2-2 16,0 0 1-16,0 3-2 16,-4-3 2-16,-2 0 0 15,3-3 1-15,0 1 0 0,-1-1 0 16,1 3-2-16,0 0 1 16,-3 0 0-16,-3 0 3 15,-1 0-3-15,1 0 0 16,0 3-3-16,0-1-1 15,0 1-1-15,-1 2 0 16,1 1 2-16,-3-1 2 16,3 3 1-16,-3 0 1 15,-3 0-7-15,-1 0 0 16,1 2 3-16,-3 3 4 16,0-2-3-16,0 0-3 15,0-1 3-15,3 1 1 16,2-1-3-16,-5 1 1 15,0 0 0-15,0-1 0 0,0-2 0 16,0 3 0-16,-3 5 0 16,0-3 2-16,-3-3-1 15,0 1-1-15,-3-3 1 16,-1 2-1-16,1 1 0 16,0 2 2-16,0 0-3 15,-3 1 0-15,0-1 1 16,0 0 0-16,0 3 0 15,0 0 0-15,0 0 0 16,3 0 2-16,-3 0-1 16,0 2 2-16,0 6-4 0,0 0 0 15,0 2 1-15,3 1 0 16,0-1-3-16,0-5 2 16,-3 3-1-16,0 0 0 15,0 2 4 1,0 1 1-16,0 2-1 0,0-3-2 15,0 1-2-15,0-1 1 16,0 1 1-16,3-1 2 16,-3 1-1-16,3-1-1 15,-3 1 1-15,2-1 1 16,1-2-1-16,-3 2-1 16,0-2 1-16,0 0-1 15,0 2 2-15,3-2 1 16,-3-3-1-16,0 3-2 0,0-3 1 15,0 3 1-15,0 0-3 16,0 0 0-16,0-3 1 16,-3 0 2-16,0-2-1 15,3-4 2-15,-3 1-2 16,0 0 2-16,3 0-2 16,-3 3 2-16,0-1-4 15,3 3 0-15,-3 0 3 16,0 3 1-16,0 0-4 15,3 3 1-15,0-1-2 16,-3 0-2-16,3 1 5 16,0-1 1-16,-3-2 0 15,0-3 1-15,3-2-2 16,0-1-1-16,-3 1 3 16,0-6 0-16,0 0-1 0,0-2 1 15,0-3-2-15,0 0-1 16,0-3 1-16,0 0 1 15,0 1-1-15,0-6-1 16,0 0 3-16,0 0 0 16,0 0-1-16,0 2-2 15,0-2 1-15,0 0-1 16,0 6 0-16,-3-1 0 16,0 0 0-16,0 1 0 15,3-1 0-15,-3 0 2 16,3 0 1-16,0-5 1 15,0 6-2-15,0-6 1 0,0 0-2 16,0 0 2-16,0 0-2 16,0 0-1-16,0 0 3 15,0 0 2-15,0 0 0 16,0 0 0-16,0 0-1 16,-3-3 0-16,0 0-5 15,0-2 1-15,-3-3 2 16,0 0 1-16,0-2-4 15,0-6 1-15,0 0 0 16,0-5 0-16,0 0-3 16,0-3 2-16,1 3 1 15,-1 2 2-15,0 1-1 16,3-1-1-16,0 3 1 0,0 6-1 16,0 2-3-1,3 2 0-15,0 1-1 16,0 2 3-16,0 9-2 0,0 4 1 15,3 6-5-15,-3 3 0 16,6 5 7-16,3 2 7 16,-1-2-8-16,1 0-1 15,3-1 1-15,0 1 2 16,0-3 0-16,3-2 2 16,0-3 2-16,0-6 2 15,0-2-1-15,0-5-1 16,-1-8-1-16,1-6 0 0,3-2-2 15,0-6-2-15,0-7 1 16,0-1 1-16,-3 1-1 16,0 5 2-16,-7 2-4 15,1 3 0-15,-3 6 1 16,-3 2 2-16,0 3-3 16,-3-1-2-16,0 4-3 15,0-1-1-15,0 0-12 16,0 3-3-16,-3 0-17 15,0-2-7-15,3 2-36 16,0 0-12-16,-3 8-13 16</inkml:trace>
  </inkml:traceGroup>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18T00:16:28.506"/>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definitions>
  <inkml:trace contextRef="#ctx0" brushRef="#br0">2466 14393 136 0,'0'-5'52'0,"0"5"-28"0,-6-5-8 16,6 5 16-16,0-3 5 16,0 0 2-16,-5 1-4 15,-1-1-1-15,3 1-19 16,-12-1 6-16,0 3 6 0,-6 3-6 15,3 2-2-15,0 0-11 16,3 0-5-16,4 1-5 16,2-1 1-16,3 0-1 15,3 1-2-15,9 2 3 16,8 2 0-16,4 1-2 0,0-1 2 16,0 6-1-16,3 3 0 15,0-1 2-15,-6-2 2 16,-3 3 5-16,-4-4 6 15,-8 1 2-15,-8-2 0 16,-4-4-7-16,-9 3-5 16,-6-5-7-16,0 0 0 15,0-2-9-15,4-4-2 16,2 1-8-16,0-1-2 16,9-4-25-16,3 2-8 15,6-3-57 1,6-2-26-16,3-3 71 15</inkml:trace>
  <inkml:trace contextRef="#ctx0" brushRef="#br0" timeOffset="210.2035">2559 14438 252 0,'-3'14'96'0,"3"-4"-52"0,0 17-38 16,0-12 22-16,0 1-17 16,0 0-4-16,0-3-2 0,0 1-1 15,3-4-2-15,-3-2-41 0,3 0-16 16,6-5-59 0</inkml:trace>
  <inkml:trace contextRef="#ctx0" brushRef="#br0" timeOffset="389.0388">2526 14335 244 0,'-3'-8'90'0,"18"8"-48"0,-6-2-49 0,-9 2 14 15,3 0-10-15,6 2 0 16,0 1-38-16,0-1-15 15,0 1-34-15,2 2-13 0</inkml:trace>
  <inkml:trace contextRef="#ctx0" brushRef="#br0" timeOffset="944.1805">2651 14393 184 0,'0'11'68'0,"3"0"-36"0,0 4-18 16,0-4 22-16,0 5-7 16,-3 0 0-16,6 5-12 15,-6 0-3-15,0-2-8 16,0-6-4-16,0-3-1 0,0-2-1 16,0 0 0-16,0-2 2 0,0-6 3 15,0 0-2 1,3-11 0-16,0-5-6 0,0-2-2 15,0-1-3-15,3-2 2 16,0 2 4-16,0 1 1 16,3 2-6-1,2 5-3-15,-5 3 12 0,3 3 5 16,3 5 4-16,0 5 3 16,0 6-1-16,-6 0 2 15,0 4-4-15,-3 1-1 16,0 6-9-16,0-7 0 15,0-1-1-15,-3-6 2 16,0-3-1-16,3 0-1 16,6-15 1-16,6-1-6 15,-6-2-1-15,2 0 0 16,1 2 4-16,0 3-1 16,0 3-1-16,0 2 5 15,-3 3 3-15,0 3 1 16,0 7 0-16,0-2-1 15,-3 8 0-15,3-5-2 16,-6-1-2-16,0-2-19 16,0 0-8-16,0-3-37 15,0 1-16-15</inkml:trace>
  <inkml:trace contextRef="#ctx0" brushRef="#br0" timeOffset="1111.5565">3056 14430 240 0,'-6'8'90'0,"9"3"-48"0,0 2-49 0,-3 0 16 15,0 6-2-15,0-3 4 16,0 0-9-16,0-3 0 16,0-3-2-16,0-2-25 0,0 0-8 15,6-5-69 1</inkml:trace>
  <inkml:trace contextRef="#ctx0" brushRef="#br0" timeOffset="1292.9604">3011 14229 264 0,'0'0'101'0,"0"6"-54"0,3-6-57 0,6 0 16 0,-6 0-8 15,3 2 0-15,3 1-40 16,0 0-19-16,3-3-38 16,6-3-15-16</inkml:trace>
  <inkml:trace contextRef="#ctx0" brushRef="#br0" timeOffset="1472.2273">3175 14224 232 0,'-9'8'88'0,"9"0"-48"0,0 21-42 0,0-18 14 15,0 4 9 1,0 7 9-16,0 4-12 0,0 1-2 16,3 4-10-16,3 6-4 0,-6-5 1 15,6-5-11-15,-3-4-4 16,3-4-32-16,-3-6-13 16,3-2-53-1</inkml:trace>
  <inkml:trace contextRef="#ctx0" brushRef="#br0" timeOffset="1889.9327">3383 14377 204 0,'-3'-10'77'0,"6"7"-42"16,0 1-23-16,-3 2 21 0,-3 0 1 15,0 0 1-15,-3 2-18 16,-3 4-8-16,-3 4-6 15,-5 3-3-15,2 6 3 0,-3-3 0 16,3 5 1-16,3 5-5 16,9-4 1-16,3-4 0 15,6-2 2-15,3-5 1 16,3-6 1-16,0-8-5 16,3-2-1-16,-3-8-2 0,-1-3 0 15,1 0 0-15,-6 0 3 16,0 0 0-1,-3 3 1-15,-3 5 4 0,3 3 2 16,-3 2-2-16,0 8-3 16,0 3 0-16,0 3 1 15,3 10-1-15,3-2-1 16,0-4 1-16,0 1-1 16,0-2 0-16,0-4 0 15,6-2-44 1,6-16-42-1,-3-8-33-15</inkml:trace>
  <inkml:trace contextRef="#ctx0" brushRef="#br0" timeOffset="2145.1504">3517 14407 188 0,'-3'0'71'0,"3"5"-38"0,3 5-28 16,-3-4 17-1,3 2-3-15,-3 2 3 0,3 6-1 16,-3-3 2-16,3 6-13 15,-3-6-1-15,0-2 1 0,0-1 0 16,0-2 4-16,0-10 13 16,0-9-11-1,3-2-1-15,0 0-9 16,3-1-2-16,6-2-4 16,-6 3-1-16,6 0 1 15,3 2 0-15,3 1-3 0,-4 2 0 16,7 3-27-16,6-1-12 15,0 1-92 1</inkml:trace>
  <inkml:trace contextRef="#ctx0" brushRef="#br0" timeOffset="2642.2232">4092 14153 268 0,'-9'8'101'0,"9"5"-54"0,-3 13-55 0,3-5 16 15,-3 6 7-15,0 7 10 16,-3 3-7-16,3 6 0 16,0 4-10-16,0-4-5 0,3-6-2 15,0-8-8-15,3-5-3 16,0-6-45-16,-3-2-19 15,3-8-44 1</inkml:trace>
  <inkml:trace contextRef="#ctx0" brushRef="#br0" timeOffset="2855.4971">3970 14338 312 0,'0'-3'118'0,"3"3"-64"0,3-3-52 0,-1 3 23 0,4 0-15 16,6-2-3-16,6-1-4 15,0 3-3-15,6 0 1 16,6 0-28-16,-1 0-11 0,-2 3-30 16,-3-3-10-16,-3 2-31 15</inkml:trace>
  <inkml:trace contextRef="#ctx0" brushRef="#br0" timeOffset="3125.8856">4264 14393 228 0,'-18'16'85'0,"12"-3"-46"0,1 6-32 0,5-8 18 15,0 4-7-15,3 4 0 16,-1-1-2-16,7-2 3 16,3-2-11-16,3-4 4 0,6-2 2 15,3-3-3-15,-3-13 1 16,-3-5-5-16,-4-3 1 15,-2 0-1-15,-3 1 3 16,-6-4-1-16,-6 1 2 16,-6-1-4-16,-3 1-2 15,-2 4-5-15,-1 1 0 16,0 5-7-16,3 0 0 0,3 3-21 16,0 5-7-16,6 3-26 15,3-3-9-15,9 2-49 16</inkml:trace>
  <inkml:trace contextRef="#ctx0" brushRef="#br0" timeOffset="3320.1699">4580 14330 344 0,'-6'-3'129'0,"6"3"-70"0,0 0-64 0,0 0 20 15,0 0-16 1,0 3-1-16,-3 2-7 0,3 0 1 16,-3 3 4-16,3 0-49 0,0 3-18 15,0-1-58 1</inkml:trace>
  <inkml:trace contextRef="#ctx0" brushRef="#br0" timeOffset="3452.341">4574 14581 344 0,'-3'3'129'0,"6"-3"-70"0,-3-3-60 0,0 3 23 16,3 0-15-16,0-2-2 0,6-4-60 15,6-4-28-15,0-4-57 16,-1-9-23-16</inkml:trace>
  <inkml:trace contextRef="#ctx0" brushRef="#br1" timeOffset="8243.5561">6026 14285 116 0,'-3'-3'44'0,"6"3"-24"0,-3 6-17 0,0-6 12 0,0 0 6 16,0 0 7-16,0 0 0 15,0 0 1-15,0 0-16 16,0 0 1-16,0 0 2 0,0 0-4 16,0 0-2-16,0 0 1 15,0 0 0-15,0 0-1 16,0 0 1-16,-3 0-2 15,3 0 0-15,0 0-3 16,0 0-1-16,0 0-3 16,3 0 1-16,0 0-2 15,-3 0-1-15,3 0 3 16,0 0 0-16,-3 0-6 16,3 0 0-16,-3 0 5 15,0 0 4-15,0 2 1 0,-3 1 3 16,0-3-3-16,-3 2 1 15,0-2-3-15,1 0 0 16,2 0-3-16,0 0 1 16,0-2-4-1,3-3 0-15,6 2 3 16,-1 0-3-16,1 3-2 16,3 0 2-16,-3 0 0 15,0 0 1-15,0 3 0 16,-6-3 4-16,3 3 2 15,-6-1 2-15,0 1 2 16,0-1-3-16,-3-2 1 16,-3 0-5-16,3 0-2 0,0 0 0 15,1-2 1-15,2-1-6 16,6 1-1-16,0-1-1 16,2 0 2-16,1 3 2 15,0 0 1-15,0 0 1 16,0 3 0-16,-3 0 2 15,-3-3 1-15,0 0 5 16,0 2 5-16,-3-2-5 16,0 0 0-16,-6 3-4 15,3-3-1-15,0 0-10 16,1 0-3-16,-4 2-28 16,6-4-11-16,6-1-53 15,6 3-62 1,2-8 47-16</inkml:trace>
  <inkml:trace contextRef="#ctx0" brushRef="#br1" timeOffset="9101.2878">6270 14317 192 0,'-5'2'74'0,"5"-2"-40"0,-3 3-18 0,3-3 22 16,0 0-5-16,-3 0 3 15,3 0-11-15,-3 0-6 16,3 0-10-16,-3-3-6 0,3 1 0 16,0-1-2-16,3 0-1 15,0 1-2-15,3-1-1 0,-1 0-1 16,1 1 3 0,0 2 0-16,3 0 1 15,-3 0 0-15,0 0 0 0,-6 0 2 16,0 0 3-16,0 0 2 15,-3 0 1-15,-3 0-2 16,0 0-1-16,0 0-6 16,0 0 1-16,0 0 0 15,4 0 0-15,-1 0 0 16,0 0 0-16,3 0-3 16,0 0 0-16,6 0 2 15,-1 0 0-15,1 0 1 16,-3 0 0-16,-3 0-3 15,0 0 2-15,0 0 7 16,-3 2 6-16,0 1-4 0,0 0 0 16,0-3-4-16,1 0-3 15,-1 0-9-15,3 0-5 16,0 0-46-16,5 0-19 16,7 2-46-1</inkml:trace>
  <inkml:trace contextRef="#ctx0" brushRef="#br1" timeOffset="9938.0251">6556 14325 176 0,'6'0'68'0,"0"0"-36"0,0 2-18 0,-6-2 22 16,6 3-7-16,-6-3 0 0,3 2-10 15,-3-2-1-15,0 0-11 16,-3 3 7-16,0 0 3 0,-3-1-9 15,-3-2-4-15,0-2 1 16,0-1 1-16,0 0 0 16,3-2-1-16,1 0-3 15,2 0-2-15,6-1-4 16,-1 4 0 0,4-1 0-16,3 0-1 15,0 3 4-15,3 0 2 16,-3 0 4-16,-3 0-2 15,0 3 0-15,-6-3 3 16,0 0 1-16,0 0 1 0,0 3 2 16,-3-3-3-16,0 0-2 15,0 0-5-15,3 0 0 16,0-3-2-16,6 0-2 16,0 1 0-16,0-1 3 15,0 3 0-15,0 0 1 16,0 0 0-1,-6 0-3-15,3 0 2 16,-3 0-12-16,0 0-5 16,-3 3-78-1,3 2-78-15,-3-5 50 16</inkml:trace>
  <inkml:trace contextRef="#ctx0" brushRef="#br1" timeOffset="11603.911">5979 14536 160 0,'0'-18'63'0,"3"18"-34"0,-3 0-14 16,0 0 20-16</inkml:trace>
  <inkml:trace contextRef="#ctx0" brushRef="#br1" timeOffset="11783.9967">5982 14526 362 0,'3'10'39'0,"-3"6"-20"16,3 5 3-16,-3 14 1 0,0-1-3 15,0 0 1-15,3 3-8 16,-3 1-3-16,0-4-5 16,9-2-4-16,-3-6 0 0,0 1 1 15,-1-6-8-15,-2-5-1 16,0-6-25-16,0 1-9 15,-3-3-14-15,0-8-6 16,0-3-47 0</inkml:trace>
  <inkml:trace contextRef="#ctx0" brushRef="#br1" timeOffset="12057.7014">5895 14761 224 0,'-6'-3'85'0,"4"6"-46"0,2-3-26 16,0 0 24-16,0 0-10 16,5 0-3-16,1 0 3 15,3 0 5-15,9 0-17 16,3 0-4-16,3-3-3 0,3 1-4 15,-4-1-3-15,1 1-11 16,-3-1-4-16,-6 0-42 16,0 1-17-16,-3-9-56 15</inkml:trace>
  <inkml:trace contextRef="#ctx0" brushRef="#br1" timeOffset="12819.8384">6199 14780 168 0,'-3'-3'66'0,"3"3"-36"0,0 3-20 0,0-3 20 0,0 5-3 15,0 3 2-15,0 2-1 16,6 4 0-16,0 2-15 16,-3-1 3-16,0-1 2 0,3-1-4 15,-3-3 0-15,0 1-6 16,-3-3 0-16,0-3-3 15,0 1-3 1,-3-4 2 0,0 1-1-16,3-3-4 15,-6-3 1-15,3 1 0 16,6-6 0-16,3-3-3 16,-3-2 0-16,0 0-3 0,3-1-1 15,0 1 4-15,-3 0 1 16,3 5 2-16,0 0 0 15,0 3-3-15,0 2 0 16,2 6 4-16,1 2 1 16,0 3 4-16,-3 3 3 15,0 2-2-15,-3 0-2 16,0-2-2-16,0-1 0 16,-3-2 2-16,0-3 2 15,0 1-3-15,0-6-1 16,0 0-6-16,6-3-2 15,0-5-5-15,3-2-1 16,0-1 1-16,0-2 1 0,3 2 3 16,-3 1 4-16,6 2 1 15,-1 2 1-15,4 4 6 16,0 4 6-16,-3 4 0 16,-3 2 1-16,0 2-3 15,-3 1-1-15,-3-1-3 16,0 1 1-16,-3-3-6 15,0 0-3-15,0-3-13 16,-3 0-2-16,0-5-25 16,0 0-10-16,0 0-31 15,3-2-12-15,0-4 0 16</inkml:trace>
  <inkml:trace contextRef="#ctx0" brushRef="#br1" timeOffset="13256.2232">6562 14801 200 0,'-3'0'77'0,"3"0"-42"0,0 2-41 0,0-2 14 15,3 6 19-15,-3 4 12 16,0 4-2-16,3-1-2 16,-3 3-19-16,3 0-3 0,-3 2 0 15,0 6-7-15,3-6-3 16,3-2-2-16,-6-5 1 15,0-3 1-15,0-8 1 16,3-8-5-16,0 0 1 16,0-3-5-16,0-2-1 0,0-3 0 15,3-2 2-15,0-1 2 16,0 3 1-16,3 0-2 16,0 6 0-16,6-1 6 15,-4 6 3-15,1 0 3 16,0 5 2-16,3 2 1 15,0 6 2-15,-3 3-5 16,0 2-1-16,-3 3-2 16,-3-3-1-16,0 6-6 15,-3 7-1-15,0-2 3 16,0-6 3-16,0-4-21 16,-3-4-10-16,0 1-12 0,3-6-3 15,-3-5-19 1,9-21-79-1</inkml:trace>
  <inkml:trace contextRef="#ctx0" brushRef="#br1" timeOffset="13511.4905">6928 14579 244 0,'3'-8'93'0,"0"5"-50"0,0 6-35 0,0 2 24 16,-3 3-3-16,3 5 5 0,0 6-5 16,0 4-3-16,0 7-14 15,-3-1-5-15,3 2-3 16,0-2-5-16,3-2-1 16,-3-1 1-16,3-4 0 0,0-7-19 15,-3-1-9-15,0-4-25 16,0-2-11-16,-3-8-58 15</inkml:trace>
  <inkml:trace contextRef="#ctx0" brushRef="#br1" timeOffset="13721.6952">6806 14724 300 0,'-3'-3'112'0,"12"3"-60"0,6 0-43 0,0 0 27 16,6 0-7-16,3 0 3 16,2 0-16-16,7-5-4 15,0 0-8-15,0 0-7 0,-4-1-1 16,-2 1-51-16,0 2-21 16,-3-2-71-1</inkml:trace>
  <inkml:trace contextRef="#ctx0" brushRef="#br0" timeOffset="17577.6673">7437 14605 180 0,'0'-11'68'0,"-3"9"-36"0,0-1-24 16,3 0 16-16,-3 1 5 0,0-1 5 15,-3 3-3 1,0 0-1 0,-5 5-13-16,-7 6-3 0,0 8-8 0,0 7-2 15,0 3 0-15,3 3 2 16,3 5-3-16,6 0 0 15,6-3-3-15,6 3-1 16,12 0 1-16,3-5 2 16,3-8-19-16,3-3-6 15,-4-8-45-15,10-5-19 16,-6-13-19 0</inkml:trace>
  <inkml:trace contextRef="#ctx0" brushRef="#br0" timeOffset="18137.0404">7628 14605 192 0,'0'0'71'0,"3"3"-38"0,3-3-23 0,-3 2 20 16,3 1-7-16,3 5 1 0,3 5 0 16,-1 6 2-16,1 7-14 15,0 3 6-15,-6 6 5 0,-6 2-8 16,-3-3-1-16,-6 11-6 16,-3-5 0-16,0-3-16 15,1-8-7-15,-1-5-56 16,-3-1-24-16,-6-7-24 15</inkml:trace>
  <inkml:trace contextRef="#ctx0" brushRef="#br1" timeOffset="21952.9211">7899 14766 96 0,'-3'3'35'0,"9"-3"-18"0,-9 3 13 16,3-3 21-16,0 0 1 16,0 0 4-16,0 0-18 15,6 2-6-15,-6-2-18 16,0 0-7-16,0 0 0 0,0 0 0 0,0 0 3 15,0 0-5 1,-3 0-3-16,3 0-1 0,-3 0-1 16,3 0-3-16,-3 0 0 15,3 0-1-15,0 0 3 16,6 3 0-16,-6-3 1 16,0 0 0-16,0 0 0 15,0 0 2-15,0 3 3 16,-3-3-2-16,-3 0-2 15,0 0 4-15,-3 0 1 16,3-3-2-16,-3 0-3 16,6 1 0-16,3-1-1 15,3 0-5-15,0 3 1 16,3 0 0-16,0 0 2 16,3 0 1-16,-3 0 1 0,0 0 2 15,0 3 3-15,-6-3 7 16,0 0 2-16,0 0-3 15,-3 0 1-15,0 0-7 16,0 0-1-16,3 0-13 16,-3 0-4-16,3 0-45 15,0 0-19-15,9 5-44 16</inkml:trace>
  <inkml:trace contextRef="#ctx0" brushRef="#br1" timeOffset="22489.2784">7890 14896 200 0,'-3'0'77'0,"6"3"-42"0,0 2-34 15,0 0 16-15,0 6 11 0,3 7 7 16,-3 6 4 0,0 0 1-16,-3 2-22 15,0 1 1-15,-6-1-1 0,-3-2-8 0,-6-3-3 16,-3-2-11-16,-3-3-5 16,0-3-61-16,0 0-29 15,-2-18-26 1</inkml:trace>
  <inkml:trace contextRef="#ctx0" brushRef="#br1" timeOffset="25822.9498">5005 15108 160 0,'-3'0'63'0,"3"-3"-34"0,-2 6-12 0,2-3 20 16,0 0-4-16,0 0 1 15,0 2-11-15,0-2-1 16,0 0-13-16,0 0-3 0,0 0 0 16,0 0-3-16,5 0 0 15,1-2 1-15,3 2 2 16,3-3-3-16,6 6 0 15,-3-3-3-15,6 2-1 16,-3 1 3 0,0 2-3-16,-4 1 0 15,-2-4 1-15,-3 4 2 16,-3-1 3-16,-3 3 2 0,0 2-1 16,-3-2-1-16,-3 3-3 15,0-1 1-15,-3 1 0 16,0 2 1-16,0 0-5 15,0 1 1-15,3-1 0 16,0 0 0-16,0 0-3 16,3 1 2-16,0-4 3 15,3 1 3-15,3-3-4 16,0 0-3-16,0 0 1 16,0-6 0-16,0 4 1 15,3-6 2-15,0 0-1 16,-3 0 2-16,-3 0-2 15,0-6-1-15,0 6 3 0,0 0 0 16,-3-2-4-16,0 2 1 16,0 0-2-16,0-3 0 15,0 3 2-15,0 0 0 16,0 0 0-16,0 0 2 16,0 0-1-16,-3 0-1 15,0 0 1-15,-3 3-1 16,0-1-3-16,-3 4 2 15,0-1 1-15,3 3 0 16,-3 5 0-16,3 3 0 16,0-3-3-16,3 3 0 15,3 3 2-15,3-4 2 0,3 4-2 16,0-1 0-16,0 1 3 16,-3-1 1-16,0 1 5 15,-3 0 3-15,-3-6 2 16,0 3 3-16,-6-3-7 15,-3 0-1-15,-5-2-4 16,-1-6-1-16,0 6-25 16,3-9-13-16,3 6-51 15,0-3-22-15,3-7-9 16</inkml:trace>
  <inkml:trace contextRef="#ctx0" brushRef="#br1" timeOffset="28179.2841">5000 15941 160 0,'0'0'60'0,"0"3"-32"0,0-3-24 0,0 0 15 15,2 2 9-15,1 1 6 16,0 8 0-16,3-1 2 15,0 11-20-15,0 3 4 0,6-5 1 16,-3 7-5-16,6-2 1 16,0-3-8-16,-3 0-1 15,0-2-4-15,0-6-3 16,-3 3 2-16,-1-5 0 16,1-3-1-16,-3-1 1 15,-3-4-2-15,3 2-1 0,-3-5 3 16,3 0 2-16,-3-5-2 15,3 5-2-15,0-5 0 16,0 0 1-16,3-3-1 16,0-6 2-16,0 1-2 15,0-5 2-15,6-6-2 16,-3 3-1-16,-1-1 1 16,-2 7-1-16,-3-1 0 15,3 2-3 1,-3 4 0-16,0-1-9 15,0 3-3-15,0 3-19 16,0 2-7-16,0 1-37 16,0 2-14-16,3 0-7 15</inkml:trace>
  <inkml:trace contextRef="#ctx0" brushRef="#br1" timeOffset="28614.9846">5434 15983 232 0,'-15'0'88'16,"9"3"-48"-16,-3 2-36 0,6 1 21 0,-3 4-7 15,-3 11 1-15,1-2-4 16,2 0-1-16,3 4-8 16,0 1-6-16,6 0-1 0,3-3 1 15,5 0 0-15,4-5 0 16,3-8 2-16,3 0 5 16,6-8 6-16,-3-8-5 15,-4-5 0-15,-2 0-2 16,-6-6 1-16,-3 6-2 15,-12-6 0-15,-6-2-1 16,0 0 0-16,-3 3-5 16,1 4 1-16,-1 4-7 0,0 2-3 15,3 5-14 1,0 3-5-16,3-3-14 0,6 3-3 16,0 0-26-1,6-2-53-15,15 2 27 16</inkml:trace>
  <inkml:trace contextRef="#ctx0" brushRef="#br1" timeOffset="28823.7859">5651 15997 212 0,'-3'0'79'0,"6"0"-42"0,-3 2-34 0,0 4 15 0,0 7 8 15,3 3 6 1,0 2-5-16,0 3-4 0,0 3-13 15,0-3-6-15,0 3-1 0,0-8-2 16,0 3 2-16,0-6-24 16,0-8-8-16,0-5-46 15,3-8-16-15,-3-2-6 16</inkml:trace>
  <inkml:trace contextRef="#ctx0" brushRef="#br1" timeOffset="28988.4554">5634 15901 268 0,'-6'-2'101'0,"6"2"-54"0,3 0-55 15,0 2 16-15,-1 4-11 0,4-4 0 16,0 9-14-16,3-3-6 16,3-3-50-16,6-2-20 15,6 5 13-15,0-6 7 16</inkml:trace>
  <inkml:trace contextRef="#ctx0" brushRef="#br1" timeOffset="29437.6452">5895 15954 236 0,'-6'-5'90'0,"6"5"-48"0,-5 0-42 0,2 0 16 16,-3 0 0-16,-3 0 4 15,0 8-8-15,-3 0-4 0,0 5-5 16,0 3-3-16,-3 8 1 0,3 0-4 15,3 2 2-15,6 1-1 16,0-4-2-16,3 4 5 16,3-6 1-16,3-5 0 15,3-3-2-15,3-8 5 16,0-5 1-16,3-7-2 16,0-4-3-16,-3-2-3 15,0-3 1-15,-3-11-1 16,-4 1-2-16,-2-1-2 15,-3-2 1-15,-3-8-2 16,1-8 2-16,-4 3 1 16,-3 2 2-16,3 6 3 15,0 7 2-15,0 6 7 0,0 5 4 16,3 6-5-16,3 7-1 16,0 8 2-16,6 14 1 15,3 13 1-15,3 2 0 16,0 14-2-16,-1-6-1 15,1 3-5-15,-3-5-3 16,0 2 0-16,6-5-1 16,3-5-33-16,0-8-13 15,0-8-92 1</inkml:trace>
  <inkml:trace contextRef="#ctx0" brushRef="#br1" timeOffset="30609.8938">6419 15671 144 0,'15'-16'55'0,"-12"11"-30"0,0-3-23 0,-3 8 14 16,0 0 14-16,0 0 21 15,6 13-11 1,-3 9-20-16,0 7-2 15,-3 13 2-15,0 3-9 0,0-3-3 16,0 1-5-16,0-4 0 16,6-7-2-16,0 2-1 15,0-10 1-15,-3 0-1 16,0-8-31-16,0 0-14 16,0-3-156-1,0-2 105 1</inkml:trace>
  <inkml:trace contextRef="#ctx0" brushRef="#br1" timeOffset="30914.8903">6321 15875 164 0,'-3'-19'63'0,"3"19"-34"0,0-5-34 16,0 5 84-1,0 0-25-15,6 0-16 16,0 5-13-16,6-5-16 16,3 3 0-16,3-3 4 0,8 0-7 15,1 0-3-15,0 0-2 0,0 0 1 16,0 0-19-16,-4-3-8 15,-5-4-60-15,6-4-25 16,-3 11 11 0</inkml:trace>
  <inkml:trace contextRef="#ctx0" brushRef="#br1" timeOffset="31556.2532">6643 15981 232 0,'-15'21'88'0,"27"-10"-48"15,-6 15-49-15,-9-13 14 0,0 1-1 16,6-1 5-16,-6 0 1 15,6-2 2-15,0-4-6 16,0 1-4-16,-3-2-1 0,0-1-1 16,-3-2 2-16,3-3 5 15,0-3 6-15,0-2-12 16,3-1-2-16,-1-7-2 16,1-3-2-16,3-5-1 15,0 0 1-15,3 5 5 16,0 0 4-16,0 0-3 15,0 3-1-15,0 0-2 0,0 5-2 16,0 5 5-16,0 3 3 16,0 6 5-16,0 4 2 15,-3-2-1-15,0 8 1 16,-3 0 0-16,0 0 3 16,-3-3-7-16,0-2-2 15,0-3-3-15,0-3 1 16,3-3-2-16,-3-2 2 15,2-5-4-15,4-5 0 16,0-4-1-16,3-2 0 0,0 3 0 16,0 3-2-16,0-1 3 15,0 3 0-15,0 5 3 16,3 3 1-16,3 6 1 16,0 4 2-16,0 4 1 15,-4 1 1-15,-2 1-4 16,0 0-1-16,0-3-3 15,-3 1-1-15,0-4-19 16,0-2-7-16,0-3-26 16,0-2-9-16,0-3-51 15</inkml:trace>
  <inkml:trace contextRef="#ctx0" brushRef="#br1" timeOffset="31947.9274">7053 15973 220 0,'-3'8'82'0,"3"-3"-44"0,0 11-27 0,0-3 21 15,0 3-6-15,0 0 2 16,0 0-14-16,3 0-3 16,-3-3-7-16,0 0-1 0,3-2 1 15,0-9-2-15,0 4-2 16,0-6 1-16,6-6-1 15,0 4-3-15,-3-9 0 16,0-5-1-16,3-5 3 16,0 0-2-16,0 5 1 15,3 3 2-15,0 0 2 0,0 5 3 16,2 5 2-16,1 3-1 16,0 8-1-16,0 3-1 15,0 4 0-15,-3 1 0 16,-3 0 0-16,0 0-2 15,-3-3-2-15,-3-2-17 16,0-6-6-16,0 3-22 16,0-5-7-16,0-3-51 15,2-11-33 1,7-2 61-16</inkml:trace>
  <inkml:trace contextRef="#ctx0" brushRef="#br1" timeOffset="32178.021">7425 15706 284 0,'-3'0'107'0,"6"8"-58"0,-3 10-48 0,0-2 19 16,0 8-2-16,0 10 1 16,0 9-8-16,3 2-4 15,0-3-4-15,0 0-3 0,3-5 3 16,3-5-7-16,-3-6-1 15,3-7-34-15,-3-6-13 16,0 0-43-16,0-7-52 16,-6-6 43-16</inkml:trace>
  <inkml:trace contextRef="#ctx0" brushRef="#br1" timeOffset="32354.0423">7253 15909 304 0,'3'-5'112'0,"6"8"-60"0,9-3-50 16,-10 2 25-16,10-2-12 15,3 6 0-15,6-1-9 16,0-2-4-16,0 2-1 16,-1 0-41-16,1-2-18 0,9-3-78 15</inkml:trace>
  <inkml:trace contextRef="#ctx0" brushRef="#br0" timeOffset="36553.7957">7866 15690 188 0,'0'-3'71'0,"3"3"-38"0,-6-2-21 0,3 2 21 16,-3 0-8-16,0 0 2 15,-12 5-11-15,-3 3-8 16,0 5 1-16,-5 8 3 0,5 6-4 16,0 10 0-16,3 0-4 15,6 2-3-15,6 6 0 16,9-5 1-16,6 0-3 15,9-6 0-15,9-2-10 16,-4-6-3-16,4-10-35 16,0-3-15-16,3-7-40 15</inkml:trace>
  <inkml:trace contextRef="#ctx0" brushRef="#br0" timeOffset="37058.1272">8059 15669 192 0,'0'-3'71'0,"3"3"-38"0,3 0-28 15,0 0 17-15,0 5-3 16,3 3 1-16,3 5 0 16,3 9 2-16,0 9-12 15,-3 9 8-15,-3 0 2 0,-3 2-4 0,-6 0 1 16,-6-2-8-1,-3-3-1-15,-3-8-17 0,0-2-7 16,3-6-47-16,0-5-21 16,3 0-30-1</inkml:trace>
  <inkml:trace contextRef="#ctx0" brushRef="#br1" timeOffset="41329.4655">8804 15669 124 0,'3'0'49'0,"0"0"-26"0,2-3-14 0,-2 3 16 16,0 0 3-16,0-3 6 15,0 1-4-15,0-1 2 16,0 0 13-1,-3-2-25-15,0-3 1 0,0 6 0 16,-3-4-3-16,-3 1-1 16,0 5-7-16,-2 5-4 15,-4 1-1-15,-6 1-1 16,-6 1-5-16,3 3 1 16,0 0 0-16,6-1 2 15,0 1-3-15,4 2-2 0,5 0-1 16,3 0 0-1,3 1 0-15,3-1 3 0,3-3 0 16,5 6 1-16,4-2-3 16,0-1 2-16,-3-5 1 15,-12 10 8 1,-3-5 5-16,-6 1-4 16,0-4-3-16,-3-2-6 15,1 0-2-15,-1 0 1 16,3-3 2-16,3-5 0 15,0 8 2-15,3-5-7 16,3 0-1-16,0-3-1 16,6 0 4-16,6 5 1 15,-3-2 1-15,0 2 0 16,-1 0 0-16,-2 3 2 0,0 5 3 16,-3 8 2-1,-9 3 1-15,0 0 0 0,0 0 0 16,3 0-2-16,1-3 1 15,2-3-4-15,8 4-2 16,7-4-5-16,3-2 0 16,0-5-7-16,3-3-1 15,3-6-31-15,-3-2-11 16,-4-5-83 0</inkml:trace>
  <inkml:trace contextRef="#ctx0" brushRef="#br0" timeOffset="52775.9799">5875 16568 184 0,'-3'0'68'0,"6"3"-36"0,-3 0-22 16,0-1 17-16,0 3 0 16,0 3 1-16,3 6-4 15,0 1-3-15,0 1-11 0,0-2-4 0,-1 9 0 16,1-1-5-16,0 1-1 16,0-7 0-16,0 3 0 15,-3-11-5-15,0 5 1 16,0-8-29-16,0-5-13 15</inkml:trace>
  <inkml:trace contextRef="#ctx0" brushRef="#br0" timeOffset="52982.2966">5904 16431 192 0,'-6'0'71'0,"6"-6"-38"0,0 12-39 15,0-6 14-15,0 8-9 16,0-3-2-16,3 0-18 16,0-2-7-16,3 5-47 15,0-6-19-15</inkml:trace>
  <inkml:trace contextRef="#ctx0" brushRef="#br0" timeOffset="53385.5881">6003 16574 196 0,'12'13'74'0,"-10"3"-40"0,1 2-22 0,0-5 19 15,0-2-7-15,-3 2-2 16,3-2-10-16,-3-1-5 15,3-2-4-15,-3-2-3 0,3-1 3 16,-3 0 0-16,0-5 3 16,0 0-3-16,0 0 0 15,0-2-1-15,0-6 1 16,0 0-4-16,0-3-2 16,3-2-1-16,3-3 0 15,3 0 3-15,0 3 0 16,0 0 1-16,0 2 2 15,0 0-1-15,0 9 2 16,3-1-2-16,-3 3 2 0,0 5 4 16,3 6 4-16,-7 2-2 15,4 3 0-15,0-3-3 16,-3 6-1-16,-6 7-3 16,0-4 1-16,6-12-35 15,0-2-20 1,0-13-90-1</inkml:trace>
  <inkml:trace contextRef="#ctx0" brushRef="#br0" timeOffset="53613.2862">6276 16370 228 0,'-3'0'88'0,"3"2"-48"0,0 12-36 0,3-6 21 16,0 5 4-16,0 16 4 16,3 0-13-16,0 3-6 15,-3 0-9-15,3 2-4 0,0-5 0 16,0-5-8-16,0-6 0 16,0 9-41-16,-3-11-16 15</inkml:trace>
  <inkml:trace contextRef="#ctx0" brushRef="#br0" timeOffset="53792.6097">6154 16518 260 0,'3'0'99'0,"15"0"-54"0,9-8-35 16,-18 8 23-16,9 8-14 15,3-11-1-15,2-2-17 16,4 5-7-16,12-5-128 16,3-6-55-16</inkml:trace>
  <inkml:trace contextRef="#ctx0" brushRef="#br0" timeOffset="54316.126">6928 16510 196 0,'-6'-3'74'0,"9"3"-40"0,0 0-40 16,-9 8 53-16,-6 0-14 15,1 5-5-15,-4 1-2 16,0 10-16-16,0-3-6 0,0 5-2 15,0 11 0-15,3-8 1 16,0-5-17 0,3-3-7-16,3-8-26 0,0 1-9 15</inkml:trace>
  <inkml:trace contextRef="#ctx0" brushRef="#br0" timeOffset="54529.5492">6753 16544 232 0,'-3'-2'88'0,"6"2"-48"0,3 2-42 15,0 1 14-15,0 0 11 16,2 7 8-16,4 1-8 16,0 5-3-16,3 2-11 15,3 3-4-15,6 1-1 0,-3 1-16 16,0-1-4-16,-1 1-49 15,1-20-23-15,-3 2-18 16</inkml:trace>
  <inkml:trace contextRef="#ctx0" brushRef="#br0" timeOffset="54736.1428">7012 16669 252 0,'3'0'93'0,"3"2"-50"0,3-2-39 0,-4 3 21 15,4-3-14-15,6 0-3 16,3-3-8-16,0 1 0 16,0-1 0-16,0-2-40 0,0 2-18 15,-1-2-50 1</inkml:trace>
  <inkml:trace contextRef="#ctx0" brushRef="#br0" timeOffset="55280.8891">7238 16550 208 0,'-9'5'79'0,"9"3"-42"0,0 10-37 15,0-4 16-15,0 7 6 16,0 5 6-16,0 6-8 16,0 0-4-16,0 0-9 15,0-6-5-15,0 0-1 0,0 1 1 0,0-9 1 16,0-4-4-1,0-6-1-15,0 2-6 0,0-10-2 16,0-5 2-16,0 0 3 16,-3-1 5-16,0-15 2 15,0-5-3-15,3-1-1 16,0 3 3-16,0-2 3 16,0-3 3-16,3 2 1 15,3 4 0-15,3-4 0 16,3 6 0-16,0-5 2 15,6 2-3-15,2 10-2 16,1 1 2-16,0 11 0 16,-3 4 5-16,0 9 3 0,-6 2-2 15,-3 3 2-15,-3 2-6 16,-6 4-1-16,-3-4-4 16,-6 3-3-16,-6-7-11 15,0-4-6-15,0-2-19 16,0-3-5-16,0 1-21 15,3-6-7-15,3-6-40 16</inkml:trace>
  <inkml:trace contextRef="#ctx0" brushRef="#br0" timeOffset="55635.7194">7455 16576 184 0,'-3'3'68'0,"3"-1"-36"0,3 12-22 0,-3-4 20 15,3 1-1-15,0 2 5 16,3 0-12-16,0 1-5 16,3-1-10-16,0 3-3 0,6-11 2 15,6-2 3-15,-4-3 5 16,1-3 3-16,-3-2 2 15,0-6-6-15,-3-2 0 16,-3 0-4-16,-3-1 2 16,-3 1 0-16,-6 0 1 0,-6 0-4 15,0 5-3-15,-6-3-7 16,0 3-1-16,0 3-17 16,0 2-6-16,4 1-12 15,2 2-1-15,3 0-23 16,3 0-10-16,6 0-35 15</inkml:trace>
  <inkml:trace contextRef="#ctx0" brushRef="#br0" timeOffset="55967.6554">7771 16484 192 0,'21'-16'71'0,"-19"16"-38"0,1 0-14 0,-3 0 21 16,-5 0 0-16,-4 8 3 16,0 0-11-16,0-1-4 15,-3 4-16-15,3-3-5 0,0 5-3 16,3-2-5-16,3-1 1 16,6 4-2-16,3-1 0 15,6 3 4-15,0 0 1 16,6-1 3-16,-1-1 3 15,-5-1 0-15,-9-2 2 16,-3-1-2-16,-9-2 0 16,-5-3-8-16,2 1-2 15,-3-6-38-15,0-6-14 0,3 4-48 16,3-6-19-16,3 0 18 16</inkml:trace>
  <inkml:trace contextRef="#ctx0" brushRef="#br0" timeOffset="56522.0374">8298 16444 280 0,'-6'-5'104'0,"9"10"-56"0,0-2-38 16,-3-3 23-16,3 2-5 15,2 1 1-15,4-3-5 16,3 0-1-16,3 0-12 16,0 0-7-16,3 0-2 0,3-3-5 15,3-2 2-15,-4 0-23 16,1 5-12-16,0-8-23 15,-3 2-9-15,-3 4-60 16</inkml:trace>
  <inkml:trace contextRef="#ctx0" brushRef="#br0" timeOffset="56739.159">8336 16555 280 0,'-9'5'104'0,"9"-2"-56"0,0 2-45 0,0-5 21 16,6 6-3-16,3-4 4 15,6 1-9-15,3-3-4 0,9 0-7 16,2 0-15-16,1 0-5 0,3-3-44 16,0 1-16-16,-6-9-50 15</inkml:trace>
  <inkml:trace contextRef="#ctx0" brushRef="#br0" timeOffset="57469.4761">9152 16251 236 0,'-18'-8'90'0,"18"8"-48"0,-6 0-40 16,3 0 17-16,-3 0 1 15,0 5 2-15,-3 3-5 16,-3 13 0-16,0 3-10 15,0 0-4-15,4 5 0 0,-1 11-4 16,6 2 0-16,3-5-1 16,6 0 0-16,5-5 4 15,7-3 1-15,12-5 1 0,0-11 2 16,3-5-1-16,-1-11 2 16,4-7 0-16,0-12 1 15,-6-4 2-15,-7-6 1 16,-5 0 8-16,-12-7 5 15,-12-1-4-15,-3 3-2 16,-6 3-2-16,-2 7 0 16,-1 1-11-16,-6 10-2 15,6 0-34-15,3 13-12 16,3 1-16-16,9 4-6 16,6 9-77-16</inkml:trace>
  <inkml:trace contextRef="#ctx0" brushRef="#br0" timeOffset="57763.6086">9509 16420 300 0,'-3'-3'112'0,"3"3"-60"0,0 3-47 0,0-3 22 16,0 0-15-16,0 0-2 16,0 0-19-16,0 0-9 15,3 5 9-15,0 1-56 0,0 2-22 16,-3-3-27-1</inkml:trace>
  <inkml:trace contextRef="#ctx0" brushRef="#br0" timeOffset="57963.7695">9506 16621 244 0,'3'13'90'0,"0"1"-48"0,-3 4-18 16,0-7 29-16,0 13-12 16,0-1-3-16,-3-2-11 15,-3-2-3-15,-3 5-13 16,-3-8-24-16,-6-3-9 0,-11-2-138 16</inkml:trace>
  <inkml:trace contextRef="#ctx0" brushRef="#br0" timeOffset="59497.5816">5916 17145 152 0,'6'0'57'0,"-6"0"-30"0,3 3-5 0,-3-3 23 16,0 0-5-16,0 0-1 16,-3 0-11-16,0 0-3 15,-3 0-14-15,0 0 4 0,-3 0 5 16,-2 2-9-16,-1 9-1 15,0 5-8-15,0 2-2 0,3 3 0 16,3 3 0-16,0 3-3 16,6 4 2-16,3-4-1 15,6-6 0 1,6 3-5-16,0-8 0 0,2-6-28 16,10-7-9-16,0-3-49 15,3-11-50 1,-3 1 46-16</inkml:trace>
  <inkml:trace contextRef="#ctx0" brushRef="#br0" timeOffset="59829.6029">6101 17248 228 0,'-6'-2'85'0,"6"4"-46"0,-9-2-39 0,6 5 16 15,-3 3 4-15,0-2 7 16,0 7-5-16,0 0-1 15,3 0-12-15,3 9-8 0,6-4-1 16,3 6-2-16,3-6 0 16,6-4 4-16,6-4 1 15,-1-4 3-15,-2-6 1 16,-3-3 1-16,0-10 2 16,0-1-5-16,-9-1-1 15,-3-1 0-15,-6-3 2 16,-6 1-3-16,-3 2 0 15,-9 3-1-15,3 2-2 0,0 3-13 16,3-3-6-16,0 11-21 16,4-2-10-16,2-4-72 15,6 6-34 1,3-5 79-16</inkml:trace>
  <inkml:trace contextRef="#ctx0" brushRef="#br0" timeOffset="60066.9916">6282 17034 248 0,'-3'-8'93'0,"6"8"-50"0,-3 5-37 16,0-5 20-16,3 8 1 0,0 5 6 16,0 11-12-1,0 11-2-15,0-1-11 16,0 0-3-16,3 1-1 0,0-1-2 0,0 6-2 15,0-8-6-15,0-6-1 16,0-2-30-16,0-8-13 16,0-3-159-1,3-21 82 1</inkml:trace>
  <inkml:trace contextRef="#ctx0" brushRef="#br0" timeOffset="60365.9586">6461 17293 256 0,'-21'0'96'0,"21"13"-52"0,-3-2-51 16,3-3 14-16,0 0 6 15,3 10 6-15,0 1-5 16,9-6-1-16,0 0-7 16,0-5 0-16,6 3 1 0,0-8 1 15,-1 2 0-15,1-10 2 16,-3-9 1-16,0 1 1 15,-3 0 2-15,-6-6 2 16,-6-2-1-16,-6 3-3 16,-3-1-2-16,-3 3-4 15,-3-2-1-15,-6 4-19 16,4 9-5-16,2 3-20 16,3 4-73-1,12-2-6-15,6 5 2 16</inkml:trace>
  <inkml:trace contextRef="#ctx0" brushRef="#br0" timeOffset="60664.3812">6637 17259 236 0,'17'8'90'0,"-2"2"-48"0,0 4-49 0,-9-7 16 15,0 1 1-15,0 11 3 16,0 2 11-16,-3-2 7 15,-3-6-16-15,0 0-4 0,0 0 0 16,0-5-5-16,-3-2-1 0,3-1 6 16,-3-5 5-16,0-5-6 15,3-11-1-15,0-3-3 16,3 1-1-16,3-9-1 16,3 9 0-16,6-9-5 15,3 11-1 1,3 0 1-16,-4 3 0 0,4 13-21 15,3-2-10-15,0 2-101 16,-3 2-58 0</inkml:trace>
  <inkml:trace contextRef="#ctx0" brushRef="#br0" timeOffset="65998.1083">7158 17150 176 0,'-3'-2'66'16,"3"4"-36"-16,0-2-24 0,0 0 30 16,3 24-8-16,-1-3 0 15,1 3-1-15,0-3-15 16,-3 0-2-16,3 6 0 0,0-9-6 16,0 1 0-16,0-6-2 15,-3-5 1-15,0 5-2 16,0-7 2-16,3-12-2 15,-3 4 2-15,0-9-4 16,0-2 0-16,3 0-6 16,0-1-3-16,3-7 3 15,3-3 2-15,3 3-4 16,0 3 1-16,3 2 8 16,0 5 7-16,0 3-3 0,0 3-2 15,-4 10 3-15,1 9 1 16,-3 1 4-1,-3 4 4-15,-3-1-8 0,-3 1-3 16,0-3 0-16,0-3 2 16,-3-2-2-16,0-3-2 15,3-8 2-15,0 0 0 16,0-3-4-16,3-8 1 16,6-10-5-16,3-3-1 15,3-2 3-15,3 0 1 16,0 10-1-16,-1 0 2 15,-2 8-1-15,3 3 0 0,0 10 2 16,-3 8 2 0,-3 0 8-16,-3 8 5 0,-3-2-7 15,0-1-2-15,-3 1-4 16,-3-3 1-16,3-6-22 16,-3-2-7-16,3 0-33 15,-3-2-13-15,0-6-35 16</inkml:trace>
  <inkml:trace contextRef="#ctx0" brushRef="#br0" timeOffset="66416.4427">7732 17148 196 0,'-9'-6'74'0,"6"6"-40"0,-9 0-31 0,6 3 17 16,-3 0-1-16,-3 5 1 16,0 10 0-16,1 1 0 15,-1 2-11-15,3 0-3 0,0 3-2 16,3 2-5-16,3-5 1 16,3 3 0-16,3-8 0 15,6 3 2-15,3-11 1 16,0-3-1-16,2-10-2 15,1-3-2-15,-3-6-1 16,0 1-3-16,-3 0 1 0,-3 0 3 16,-3-1 1-16,-3-4 3 15,0-1 1-15,0 6-10 16,-3 5-3-16,3 14 27 16,0 1-12-1,3 1-3-15,0 8-1 16,3 0 0-16,0 3 0 15,0 2-1-15,6-3-30 16,3-4-13-16,5-6-66 16</inkml:trace>
  <inkml:trace contextRef="#ctx0" brushRef="#br0" timeOffset="66731.271">7955 17142 280 0,'-15'-5'104'0,"12"5"-56"0,-14 8-52 0,11-3 18 16,-3 1 1-16,0 7 4 15,0 0-7-15,3 0-2 16,3-2-6-16,3 2-5 0,6-2-2 16,6-1 2-16,3 3 0 15,-1 1 1-15,1-1 0 16,0 0 6-16,-9 6 4 15,-3-3-1-15,-6-1 0 16,-3 1-3-16,-3-2-1 16,-3-1-3-16,-2-8 1 0,-7 3-18 15,-3-3-6-15,3-7-17 16,3-1-6-16,3-5-16 16,3 0-7-16,6-2-33 15</inkml:trace>
  <inkml:trace contextRef="#ctx0" brushRef="#br0" timeOffset="66991.2698">8050 16941 232 0,'0'0'88'0,"3"0"-48"0,-3 8-36 0,3 3 21 15,-3 2 1-15,0 8 5 16,0 8-11-16,0 6-4 16,0 10-9-16,0-6-5 0,3-2 1 15,0-7-4-15,0 1 0 16,0-4-23-16,0-9-12 16,-3-2-89-1,3-3 10 1</inkml:trace>
  <inkml:trace contextRef="#ctx0" brushRef="#br0" timeOffset="67317.3178">8214 17142 124 0,'0'-5'46'0,"3"2"-24"0,-3 3-2 15,0 0 21-15,-3 0-7 16,0 3-2-16,-6-3-1 16,0 8 0-16,-3-3-16 15,-2 6 2-15,-1 5 3 0,0-3-9 16,3 0-1-16,3 0-4 16,3 1 1-16,3-4 0 15,6 3 1-15,3 1-4 16,3-1-1-16,6-2-1 0,0-1 1 15,3 1-4-15,-1-3-2 16,7 2-25 0,-3-7-9-16,0 2-45 0,3 3-20 15,-3-8 10 1</inkml:trace>
  <inkml:trace contextRef="#ctx0" brushRef="#br0" timeOffset="67632.2474">8545 17148 300 0,'-9'-3'112'0,"12"3"-60"0,0 0-58 16,3 0 19-16,2 0 1 15,4-3 3-15,6-2-8 16,0 5-5-16,3-3-3 16,0 1-1-16,3-1 0 0,-1-2-31 15,-2 5-14-15,-3 0-39 16,-3 5-17-16,-3 0 5 15</inkml:trace>
  <inkml:trace contextRef="#ctx0" brushRef="#br0" timeOffset="67813.8568">8580 17317 284 0,'-3'-3'107'0,"6"6"-58"0,6 0-55 0,0-3 17 15,6-3-9-15,3 0 1 16,9 1-4-16,-1-4-2 16,4 4-93-16,3-9-42 0,0 9 42 15</inkml:trace>
  <inkml:trace contextRef="#ctx0" brushRef="#br0" timeOffset="68499.2324">9354 17097 184 0,'-18'-5'68'0,"12"2"-36"0,0-2-18 16,3 5 20-16,-2 0 0 15,-4 5 5-15,-3 1-16 16,0 2-5-16,3 5-11 16,0 5-5-16,3 4-1 0,0 4-1 0,6 1 0 15,6-1-7-15,3-2 0 16,3-6-21-16,9-4-9 16,5-7-43-1,1-1-51-15,6-6 36 16</inkml:trace>
  <inkml:trace contextRef="#ctx0" brushRef="#br0" timeOffset="68776.3775">9464 17248 260 0,'-9'13'96'0,"9"1"-52"15,3 2-54-15,0-9 16 0,3 1 0 16,3 3 6-16,6-3 7 15,3-3 5-15,0-2-12 16,6-6-7-16,2-2-1 0,-2-6 1 16,-6 1 2-16,-3-3-3 15,-6-6-1-15,-9-5 1 16,-6 6 0-16,-6-3 0 16,-3 5 0-16,-3 0-16 15,0 3-4-15,1 5-16 16,2 2-6-16,6 1-34 15,3-3-16-15,9 5-5 16</inkml:trace>
  <inkml:trace contextRef="#ctx0" brushRef="#br0" timeOffset="68983.605">9691 16978 276 0,'0'0'104'0,"-3"3"-56"0,3 2-54 0,0 8 17 16,0 6-1-16,-3 7 4 16,0 6-1-16,0 8 0 15,3 0-7-15,3-3-6 0,0-8-1 16,3 2-23-16,2-7-10 0,1-8-50 16,0-5-66-1,6-3 38-15</inkml:trace>
  <inkml:trace contextRef="#ctx0" brushRef="#br0" timeOffset="69312.1198">9848 17124 232 0,'-15'0'88'0,"15"5"-48"0,0 0-47 16,-6 11 14-1,1 8-3-15,2-3 20 16,0 3 9-16,9-3-16 15,-1-2-3-15,7-3-2 0,0-6-5 16,6-2-2-16,3-8 0 16,3 0 1-16,0-5-1 15,-4-6 2-15,-2-5 0 0,-6-5 3 16,-3 0 4-16,-6-3 1 16,-9 8-2-16,-6-2 0 15,-6 2-7-15,1 3-2 16,-4 5-11-16,-3 3-3 15,3 2-15-15,3 3-4 16,3 3-25-16,6-1-10 16,9-2-26-1,9-2-44-15,3-1 37 16</inkml:trace>
  <inkml:trace contextRef="#ctx0" brushRef="#br0" timeOffset="69582.7225">10042 17129 260 0,'9'8'99'0,"6"5"-54"0,-1 27-53 16,-2-27 16-16,-3 3-6 16,0 0 3-16,-3 2 13 15,0-4 8-15,-3-4-13 16,0-2 4-16,-3-2 1 0,0-4-4 16,0-2 2-16,0 0-3 15,0-8 2-15,0-10-6 16,0-1-1-16,6-7-6 15,0-1-2-15,9 1 0 16,-3 5 2-16,3 2-3 16,3 6-2-16,2 2 2 0,4 3 0 15,-3 3-28 1,-3 5-10-16,0 0-43 0,3 3-17 16</inkml:trace>
  <inkml:trace contextRef="#ctx0" brushRef="#br0" timeOffset="70755.8228">9530 17156 108 0,'3'-6'44'0,"0"4"-24"0,0 2-6 15,-3 0 17-15,0 0 0 16,0 0 4-16,0-3-4 15,0 0 1-15,-3 3-18 16,0 0 1-16,0 0 1 0,-3 0-4 16,-3 0-2-16,0 0-3 15,0 3-2-15,-3 0-3 16,3 5-2-16,0 13-6 16,0-3-1-16,3 6 1 15,3-3 1-15,3 0-28 16,6-2-11-16,6-6-56 15</inkml:trace>
  <inkml:trace contextRef="#ctx0" brushRef="#br0" timeOffset="71519.6882">10688 16888 140 0,'3'-13'55'0,"-3"13"-30"0,0-5-3 16,0 5 20-16,-3 0-7 16,0 2-1-16,-6 1-13 15,-3 8-3-15,-3 10-10 16,-6 0 1-16,-3 11 2 0,4 7-4 16,2 14-2-16,6 6-5 15,12-6 0-15,12-1 0 0,11-1 0 16,4-12-25-16,15 1-8 15,0-3-78 1</inkml:trace>
  <inkml:trace contextRef="#ctx0" brushRef="#br0" timeOffset="76793.4199">10914 17044 108 0,'3'-5'44'0,"0"5"-24"0,3-2-6 15,-3-1 15-15,0 0 6 16,3-2 5-16,-3 0-8 15,0-3-2-15,0 5-17 16,-3-2 1-16,-3-1 0 0,-3 6-3 16,-6-2-1-16,0-1-4 15,0 3 1-15,-3 0-4 16,3 3-2-16,0-1-3 16,0 4 1-16,3-1-1 0,4 3-2 15,2 0 0-15,3 0 3 16,3 2 0-16,5 4 3 15,4-1-1-15,0 0-1 16,3 6-2-16,0 2-1 16,-3 3-1-16,0-3 3 15,-6 3 2-15,3-8 2 16,-9 5 1-16,-6-5 0 16,0-3 0-16,-3-5 0 15,-3 2-2-15,-3-7-2 16,3-3-2-16,-3 0-1 15,3-3-1-15,3 1 3 0,4-6-7 16,2 2-2-16,3-15 3 16,6 3 2-16,5 2 3 15,4-8 1-15,3 3 1 16,0-3 2-16,3 6-1 16,0-4 2-16,-9 9 0 15,0 0 3-15,-4 0-1 16,-8 7 0-16,0-2-10 15,0 3-2-15,-3 3-38 16,0 2-15-16,1 2-38 16</inkml:trace>
  <inkml:trace contextRef="#ctx0" brushRef="#br0" timeOffset="77029.7358">11218 17007 208 0,'11'-8'77'0,"-22"8"-42"0,5-5-23 16,3 5 19-16</inkml:trace>
  <inkml:trace contextRef="#ctx0" brushRef="#br0" timeOffset="77405.7691">11194 16994 409 0,'-18'3'30'0,"-3"-1"-16"16,3 9-2-16,0-3 1 0,3 0-7 15,4 3-1-15,2-1-5 16,3 1-1-16,6 2-4 15,6 0 1-15,3 0 2 16,5 6 3-16,-2-1-2 16,6 4 0-16,-3-1 1 15,-3-3 0-15,-3 3 2 16,-9-2 3-16,-3-6-4 16,0 0-3-16,-6-2 5 0,0-6 3 15,-3-2-3-15,0-6-2 16,0-2-3-16,0 0 1 15,4-1-4-15,2-2 1 16,3-10-7-16,9 2-1 16,2-8 5-16,7 3 3 15,12-5 3-15,0-1 1 16,-3 1 0-16,0 2 0 16,-7 5 0-16,-5 6 2 15,-3 0 5-15,-6 8 4 16,-3-3-17-16,-3 8-8 0,-6 0-31 15,0 8-11 1,3 5-55 0</inkml:trace>
  <inkml:trace contextRef="#ctx0" brushRef="#br0" timeOffset="77586.1412">11313 17312 200 0,'3'8'77'0,"0"2"-42"0,3-2-34 16,-3 5 16-16,-3 1 0 16,-3-1 4-16,-3-3-11 15,-3-2-3-15,0 0-76 16,-9-2-30-16,-6-4 11 0,3-10 11 16</inkml:trace>
  <inkml:trace contextRef="#ctx0" brushRef="#br0" timeOffset="79268.3418">11512 16941 160 0,'3'-13'63'0,"-3"26"-34"0,0-18-8 16,3 10 22-16,-3 1-12 16,0 2-4-16,-3 5-2 15,0 0 1-15,-3 5-14 16,-3 4 2-16,-3-4 0 0,4 6-7 16,-4-5-4-16,0-4-2 15,3-1-1-15,3-4-3 16,0-2 2-16,9 5 3 15,3-7-1-15,6-4 2 16,3 4 0-16,-1-6 1 16,4 0-5-16,0 0-1 15,0 0 1-15,0 0 0 16,3 0-2-16,-3 0 0 16,2-6-18-16,-2 6-9 15,-3-2-15-15,-3-1-5 16,0 0-17-1,-3-2-43-15,-9 0 24 16</inkml:trace>
  <inkml:trace contextRef="#ctx0" brushRef="#br0" timeOffset="79493.7539">11658 16999 212 0,'-6'-2'79'0,"6"2"-42"0,0 2-41 16,-6 6 13-16,0 3 8 15,0 5 8-15,3 2 1 16,-3 9 2-16,3 10-16 16,0-3 0-16,0 3-1 0,3-8-4 15,0-5-2-15,0 3-5 16,0-9 0-16,0-5-22 16,3-5-10-16,-3 3-31 15,0-14-73 1</inkml:trace>
  <inkml:trace contextRef="#ctx0" brushRef="#br0" timeOffset="79881.7764">11777 17023 236 0,'-3'3'90'0,"3"5"-48"0,-3 5-47 0,3-8 15 0,-3 9 0 16,-3 2 6-16,0-3 1 15,0 0 1-15,0 3-9 16,3-3-5-16,0 0-3 0,0 1-4 15,0-9 2-15,3 8 1 16,3 0 0-16,3-13 0 16,3 0 2-16,3-5-1 15,3-3-1-15,0 5-2 16,0 6 1-16,6-6-8 16,3 6-2-16,-1-6-21 15,-5 1-9-15,-3-6-31 16,0 3-48-1,-3-3 29-15</inkml:trace>
  <inkml:trace contextRef="#ctx0" brushRef="#br0" timeOffset="80110.7857">11941 16978 216 0,'-3'14'82'0,"0"-7"-44"0,-12 17-33 0,12-10 17 15,-6 7 5-15,6 3 8 16,-3 10-9-16,0 0-4 16,0-2-12-16,9 0-9 0,0-6-1 15,0-5-11-15,0-5-3 16,6 0-64 0,0-8-32-16,0-5-32 15,0-3 64-15</inkml:trace>
  <inkml:trace contextRef="#ctx0" brushRef="#br0" timeOffset="80258.9514">12054 17306 296 0,'-9'24'110'0,"6"-16"-60"0,-6 24-58 16,6-24 16-16,-3 10-11 15,-3-4 2-15,0-1-30 16,-3-5-14-16,-5 2-70 15,2-7-30-15</inkml:trace>
  <inkml:trace contextRef="#ctx0" brushRef="#br0" timeOffset="87258.0292">12244 17005 180 0,'-5'-6'68'0,"2"6"-36"0,0 0-26 15,3 0 15-15,0 0 0 16,0 6 4-16,0-4 2 15,0 4 3-15,0 2-16 16,0 5 5-16,0 5 4 0,3 1-6 16,-3 18-2-16,0-8-6 15,0 3-4-15,0-6 0 16,0-2-1-16,0-8-7 16,0 2 0-16,0-10-12 0,0 6-3 15,0-9-33-15,0-5-12 16,3-5-55-1</inkml:trace>
  <inkml:trace contextRef="#ctx0" brushRef="#br0" timeOffset="87633.3239">12393 17026 224 0,'-3'0'85'15,"6"8"-46"-15,-6 2-37 0,3-2 19 0,-6 3 2 16,9 5 3-16,-9 0-9 16,3-3-5-16,0 3-7 15,6 2-4-15,-6-4 0 0,0-6-4 16,0 2 2-16,9-5 3 15,0-2-1 1,0-3-1-16,3 0 1 16,0-5 1-16,3-3-1 15,0 3-1-15,0 5-2 0,0-3-1 16,0 3-9-16,0 0-5 16,0 0-13-16,-7 3-6 15,1-3-36 1,3 5-52-16,-6-10 31 15</inkml:trace>
  <inkml:trace contextRef="#ctx0" brushRef="#br0" timeOffset="87900.3742">12503 17023 192 0,'0'-2'71'0,"0"4"-38"0,0 1-23 15,6 2 20-15,-6 3-3 16,0 5 4-16,3 1-6 16,-3 4-3-16,3 17-12 15,-3-4-4-15,3-2-2 0,-3-2-5 16,3-3 1-16,0-6 0 16,6-5 0-16,0 1-20 15,-3-4-7-15,-9-2-39 16</inkml:trace>
  <inkml:trace contextRef="#ctx0" brushRef="#br0" timeOffset="88225.1963">12694 17018 212 0,'0'0'79'0,"0"5"-42"0,0 9-37 0,0-1 16 0,0 3 8 15,0 13 8-15,0 8-6 16,0-5-1-16,0-1-14 16,3 4-4-16,0-12-3 0,0 1-13 15,0-8-44 1,0-3-9-16,3-7-51 16</inkml:trace>
  <inkml:trace contextRef="#ctx0" brushRef="#br0" timeOffset="88829.3887">12855 16907 192 0,'-3'-5'71'0,"6"5"-38"0,-3 0-25 15,0 0 16-15,0 0-3 16,6 0-1-16,0 8 1 0,2-3-1 16,1 8-11-1,3 8 6-15,0-2 2 0,0 10-7 16,-3 0-1-16,-3-3 1 15,-3 17 4-15,-3-6-4 0,-3-5 0 16,-3-1-6-16,0-4-1 16,-6-1-23-16,0-7-9 15,-6 2-41-15,-5-8-15 16,2-2-24 0</inkml:trace>
  <inkml:trace contextRef="#ctx0" brushRef="#br0" timeOffset="89525.7494">13158 17066 288 0,'-3'0'107'0,"3"0"-58"0,-3 0-46 16,3 0 23-16,0 0-15 15,0 0-3-15,0 5-8 0,-3-5-2 16,0 0 1-16,0 5-44 0,3-2-17 15,0-3-59 1</inkml:trace>
  <inkml:trace contextRef="#ctx0" brushRef="#br0" timeOffset="90007.8248">13087 17267 200 0,'0'5'77'0,"0"3"-42"0,3 10-17 15,-3-10 25-15,0 11 0 0,0 2 2 16,-3 6-14-16,0-9-4 16,-3 6-16-16,-3-3-4 0,0-2-3 15,-12-4-60-15,3 4-24 16,-5-6-53-1</inkml:trace>
  <inkml:trace contextRef="#ctx0" brushRef="#br1" timeOffset="96803.3559">5946 17952 164 0,'0'-13'63'0,"0"7"-34"0,0 4-19 15,0-3 20-15,-3 5-1 16,0-6 5-16,-3 6-9 16,-3-2-3-16,0 2-13 15,-3 2-3-15,0 4 0 0,1 7-1 16,-1 8 0-16,3 11-6 16,3 5 1-16,3 2 0 15,3 6 0-15,3-2-3 16,0-6 0-16,3-3 2 15,0-2 2-15,0-6-2 16,-3-7 0-16,0-1-34 16,0-10-17-16,-3 0-55 15</inkml:trace>
  <inkml:trace contextRef="#ctx0" brushRef="#br1" timeOffset="96998.5071">5747 18201 228 0,'-6'-8'88'0,"9"2"-48"0,6 1-42 0,-3 5 17 16,-1-2-2-16,4-4 4 0,3 6-5 15,3-5-2 1,3 5-5-16,6 0-6 0,0 0 0 0,2 5-8 16,4-5-4-1,-3 0-42-15,0 0-18 0,0 0-23 16</inkml:trace>
  <inkml:trace contextRef="#ctx0" brushRef="#br1" timeOffset="97194.0115">6095 18156 196 0,'-3'0'74'0,"0"0"-40"0,3 13-33 16,3-8 14-16,0 8 1 15,0 1 2-15,0 12-9 16,0-7-3-16,0 7-4 0,0-7-4 16,0-1 1-16,0-5-43 0,0-5-18 15,3 0-26 1</inkml:trace>
  <inkml:trace contextRef="#ctx0" brushRef="#br1" timeOffset="97341.6521">6098 17997 236 0,'-3'-11'88'0,"3"11"-48"0,6 0-67 0,-6 0 7 0,0 0-9 16,6 3 0-16,0 0-49 16,3-3-22-16</inkml:trace>
  <inkml:trace contextRef="#ctx0" brushRef="#br1" timeOffset="97527.8605">6259 18015 228 0,'0'30'88'0,"3"9"-48"0,0 6-47 16,-3-32 14-16,0 11-3 16,0-3 2-16,0 6-2 15,3-1-3-15,-1-7 0 16,1-1-10-16,0-10-2 0,3 3-27 15,-3-3-11-15,0-3-36 16</inkml:trace>
  <inkml:trace contextRef="#ctx0" brushRef="#br1" timeOffset="97748.8566">6357 17992 228 0,'-3'-8'85'0,"6"8"-46"0,0 2-43 0,-3-2 26 16,3 14 1 0,3 4-3-16,-3 14-1 15,0 2-11-15,0-2-5 0,3 8 0 0,0-9 0 16,0 1 1 0,-4-5-18-16,1-1-7 15,18-13-175 1</inkml:trace>
  <inkml:trace contextRef="#ctx0" brushRef="#br1" timeOffset="99599.8671">5919 18690 136 0,'-3'0'52'0,"3"0"-28"0,-3 5-8 15,3 1 16-15,0-4-2 16,0-2 2-16,0 0-7 16,0 6-3-16,3-12-12 15,0 12-6-15,0-12-1 0,-3 6-2 0,3-2-1 16,-3 2 3 0,0 2 0-16,0 4 3 15,0 2-3-15,-3-3 0 16,0 3 1-1,0-3-2-15,0 3 1 16,0-11-2 0,0-2-1-16,0 5 3 15,0-5-2-15,3-3 2 16,0 0 0 0,3-3-1-16,0 9-2 15,0-4 1-15,3 6-1 0,0-5 0 16,-3 5 2-16,0 0 1 15,-3 0 3-15,0 11 12 16,0-11-7 0,-3 2-1-16,0-2-4 15,-3 6 1-15,0-6-4 16,0 0 0-16,0-6-3 16,3-2-1-16,0 3-1 15,3-3 0-15,3 3 0 16,3 0 0-16,0 5 0 15,3 0 0-15,0 5 0 16,-3-5 0-16,0 5 4 16,-3 3 1-16,-3 3 1 15,0-3 2-15,-3 0 3 16,0 5 2-16,-3-8-1 0,0 0-1 16,-3-2-5-16,3-6-3 15,0-7 0-15,3 10-1 16,3-13-3-16,3 10 2 15,0-8-1-15,3 9-2 16,0-4 0-16,0 6 3 16,0 0 0-16,-3 6 1 15,0-12-20-15,-3 6-7 16,3 0-61-16,6 0-25 16,6-5 7-1</inkml:trace>
  <inkml:trace contextRef="#ctx0" brushRef="#br1" timeOffset="100617.9065">6172 18717 196 0,'-15'13'74'0,"15"-29"-40"0,-3 11-27 16,3 5 18-16,0 0-11 16,0 0-3-16,0 0-4 15,3 5-2-15,3-5-3 16,0 3 1-16,0 2 2 0,-3 3-2 16,0-3 7-1,0 3 3-15,-3-8-2 0,-3 0-1 16,3 5-4-16,-3-5 1 15,0-5-6-15,3 2-1 16,3-7 0-16,0 2 0 16,0 3 0-16,3-3-3 15,0 2 0 1,0 6 2-16,0 6 2 16,0-1 0-16,0-2 2 15,-6 10 9 1,0-8 0-16,0 3 1 0,-6-3-7 15,3 1-2-15,0-4 0 16,0-2 2-16,0 0 3 16,0-8-6-1,3-5-4 1,0 8-3-16,0-8 3 0,3 5 0 16,3 2 1-16,-3-2-3 15,0 8 0-15,3 0 2 16,-3 8 9-1,-3 6 11 1,0-1-3-16,-3-3-2 16,-3-7 1-16,6 2-8 15,0-10-2-15,0 5-5 16,-3-8-14 0,3-5-6-16,3 0-27 0,3 7-12 15,0-2-77 1</inkml:trace>
  <inkml:trace contextRef="#ctx0" brushRef="#br1" timeOffset="101427.493">6526 18730 200 0,'-5'0'77'0,"5"0"-42"0,0 5-32 0,0-5 15 16,0 0 0-16,-3 5 3 15,0-2 0-15,0-3-1 16,0 0-4-16,-3 0-2 16,-3 0-2-1,0-3-9-15,3-2-1 16,6 0-2-16,3-8 2 15,0 10-1-15,3-2-1 16,0-1-2-16,3 4-1 0,0 2 2 16,2 0 0-16,-2 2 1 15,0 4 2-15,-3 2 5 16,-3-3 6-16,0 8-3 16,-3-5 2-16,-3-3-3 15,-3 3 0-15,0-2-5 16,0-6-1-16,0 5 1 15,1-5 0-15,-1-5-5 16,3 5 1-16,0-8-7 16,3-3 0-16,0 3 1 15,3-5 3-15,0 8 2 16,3 2 1-16,-1-2-3 16,-2 5 2-16,3 0 1 15,-6 0 2-15,0 0 5 0,-3 8 6 16,0-8-5-1,0 0-22-15,0 0-8 16,3-3-115 0,3-2-57-16,0-9 94 15</inkml:trace>
  <inkml:trace contextRef="#ctx0" brushRef="#br1" timeOffset="104487.589">6881 17918 172 0,'-15'-14'66'0,"12"12"-36"0,-6-1-20 16,3 3 17-16,-3 3-4 15,-6 2-2-15,-6 8-7 16,0 11-4-16,1 5-5 16,-1 8 1-16,3 8 0 0,6-2-2 15,6 1-3-15,6 1-3 16,9-7 1-16,9-9-8 16,6 2-4-16,2-12-33 15,10-6-15-15,0 0-28 16</inkml:trace>
  <inkml:trace contextRef="#ctx0" brushRef="#br1" timeOffset="104923.1812">7062 18023 172 0,'-6'-5'66'0,"3"5"-36"16,0 5-24-16,0-5 15 0,0 14-5 16,-3 4 1-16,3 3-5 15,0 6-2-15,1 5-6 16,2 7 4-16,2-7 4 0,4-6-6 15,9-4-1-15,3-4 3 16,3-5 5-16,0-7-1 16,3-17 1-16,-3-2-3 15,-1-8-1-15,-5 2-1 0,-6-7 2 16,-6-6-3 0,-6 3 1-16,-3-3-5 0,-3 8-2 15,-6-2 0-15,1 5 1 16,-1 7-14-16,0 1-5 15,0 8-15-15,6 5-8 16,3 5-29-16,3 8-11 16,9 14-7-1</inkml:trace>
  <inkml:trace contextRef="#ctx0" brushRef="#br1" timeOffset="105123.6312">7413 18214 192 0,'3'18'71'0,"3"-10"-38"0,-3 16-25 16,-3-11 16-16,0-5 3 15,-3 6 6-15,-3-1-9 16,-5-3-5-16,-4-2-10 16,-3 0-8-16,0-2-2 0,0 2-45 15,3-8-22-15,0 5-40 16</inkml:trace>
  <inkml:trace contextRef="#ctx0" brushRef="#br1" timeOffset="105584.9982">7601 18005 180 0,'-3'-3'68'0,"6"6"-36"0,-3-3-24 16,0 5 16-16,0 3 1 15,0 11 2-15,0 2-10 16,0 5-5-16,0 6-7 15,0-6-4-15,0 6 0 0,0 0 1 16,0-6 3-16,0-4-7 16,0-4 0-16,3 1-22 15,0-11-7-15,0 2-24 16,0-7-10-16,6 2-14 16</inkml:trace>
  <inkml:trace contextRef="#ctx0" brushRef="#br1" timeOffset="105928.5576">7744 18058 196 0,'-6'-21'74'0,"9"21"-40"0,-3 5-40 16,0 11 16-16,0 2-1 15,-3 6 6-15,3-3 5 16,3 14-10-16,3-4-3 0,0-4-3 15,6-1 0-15,6-7 0 0,2 2-2 16,-2-10 1-16,3-3 4 16,-3-3 4-16,0-10 0 15,-3-3 1-15,-3-6-2 16,-3-4 1-16,-6-1-6 16,-3-2-1-16,-6 0-2 15,-3-8 1-15,-3 2-4 16,-3 6 0-16,0 3-1 15,-3 5-2-15,3 5-19 16,3 2-8-16,0 6-13 16,3 14-3-16,7-4-49 15</inkml:trace>
  <inkml:trace contextRef="#ctx0" brushRef="#br1" timeOffset="106215.6464">7961 18180 192 0,'-9'13'74'0,"18"0"-40"0,-9 13-38 0,0-12 13 15,3 4 6-15,3-2 7 16,6-5 0-16,3-3 1 16,0-3-12-16,3 0 4 0,2-10 3 15,1-8-6-15,0-1 1 16,-3-9 1-16,-6 7 1 15,-3-8-4-15,-6-3 1 16,-6 1-9-16,-6-6-2 0,-6 6-1 16,-3 5 2-16,-3 2-6 15,3 6-1-15,1 5-40 16,2 3-15-16,3 5-67 16</inkml:trace>
  <inkml:trace contextRef="#ctx0" brushRef="#br1" timeOffset="107585.9393">8303 18312 116 0,'0'0'44'0,"0"0"-24"0,3 0-15 16,-3-3 13-16,0 3 1 0,0 0 3 15,0 0 1-15,0 0 1 16,0 3-13-16,-5 2 2 0,-4 3 1 15,-3 3-5-15,0-3-3 16,0 5-3-16,0-5 0 16,-3 2-18-16,3-2-4 15,0-2-31 1,0-1-54-16,3-3 13 16</inkml:trace>
  <inkml:trace contextRef="#ctx0" brushRef="#br1" timeOffset="108511.262">8562 18031 176 0,'-8'-2'66'0,"5"2"-36"0,-6 2-20 16,6-2 17-16,-3 6-4 0,0 2-2 15,-3 10-14-15,0 3-6 16,0-2-1-16,3 7 3 0,3 1 3 16,6-1 0-16,3 6 1 15,3-6-6-15,6-2-1 16,6-8 9-16,2-11 3 15,7-5 3-15,3-5 4 16,0-16-5-16,-7 0 2 16,-5-11-9-16,-3-5-4 0,-9-3 0 15,-9-5 2-15,-9 6 2 16,-6 4 1-16,-6 9 0 16,-2 2 0-16,-1 11-24 15,3-1-11-15,0 12-23 16,6 2-6-16,6 8-60 15</inkml:trace>
  <inkml:trace contextRef="#ctx0" brushRef="#br1" timeOffset="108948.9211">8866 17894 196 0,'6'-3'74'0,"0"3"-40"0,3 8-31 0,6 0 17 16,0 5 1-16,0 14 2 0,-1 4-4 16,-2 6 1-16,-3 3-11 15,-3 0 3-15,-6 0 2 0,-3-1-5 16,-6-7-1-16,-9 0-4 15,1-6-3-15,-1 1-5 16,0-9-2-16,0-2-28 16,0-3-10-16,3-2-24 15,3-3-10-15</inkml:trace>
  <inkml:trace contextRef="#ctx0" brushRef="#br1" timeOffset="109362.5719">9164 18148 220 0,'0'-6'82'0,"0"4"-44"0,0 2-25 0,0 0 22 0,-3 0-7 15,0 0 0-15,0-5-4 16,0 5-3-16,0 0-11 16,0-8-6-16,0 8-1 0,0-6-4 15,0 6 0-15,0 0-30 16,3 0-12-16,0 6-40 16,0 2-15-16,-3-1 3 15</inkml:trace>
  <inkml:trace contextRef="#ctx0" brushRef="#br1" timeOffset="109726.8566">9128 18317 204 0,'0'0'77'0,"0"0"-42"0,3 0-30 0,-3 0 17 0,0 0 5 15,3 8 8-15,0-3-1 16,0 3 0-16,0 11-19 16,-3-1 9-16,0 1 3 0,-3 2-6 15,-6-2-1-15,-3 2-10 16,-6 0-4-16,0 3-43 16,0-3-18-16,-5-3-98 15</inkml:trace>
  <inkml:trace contextRef="#ctx0" brushRef="#br0" timeOffset="114833.159">14010 16240 192 0,'-9'-5'74'0,"9"5"-40"0,0-5-31 0,3 5 17 16,3 0-8-16,2-3 1 15,7 0-8-15,3 1-1 16,3 2-2-16,6 5-4 0,0 11 1 16,-1 5-1-16,-2 3 0 15,-3 8 2-15,-3-1 2 16,-6 4 1-16,-3 2 3 15,-6 2-1-15,-3 1 0 16,0 0 1-16,0-3 3 16,3 0-4-16,0 0-3 0,3-3-1 15,3-2 1 1,2-6-3-16,1-2 0 0,3-3 3 16,-3-7 1-16,6-1-4 15,-3-2 1 1,-3-4 2-16,-3-1-1 15,-9-4-1 1,-6 6 1 0,3-2-1-16,-6-1 8 15,0 8-1 1,3 8 0-16,0 3-5 16,3 5-2-16,3 8 4 15,0 8 2-15,0 3 6 16,0-3 5-16,0 5 4 15,-6-8 2-15,-3-5-6 16,-3 3-2-16,-3-13-9 16,-11-1-2-16,2-2-29 15,0-8-10-15,3-3-58 0,0-10-23 16,3-14 8 0</inkml:trace>
  <inkml:trace contextRef="#ctx0" brushRef="#br0" timeOffset="119246.9543">14807 16349 140 0,'-3'0'52'0,"3"5"-28"0,-3 0-19 16,3-5 13-16,0 3 3 15,0 2 2-15,0 0 1 16,0 3 2-16,9-2-14 16,0 4 2-16,3-7 0 0,0 5-3 15,3-3 1-15,3-5-3 0,-3 5 0 16,2-5-1-16,1-5 0 15,-3 5-2-15,0-3-1 16,-3-2-1-16,-3 0 0 16,-3 0-5-16,-3-3 1 15,-3 0 2-15,-3-6 3 16,-3 1-4-16,-3 3-1 16,-3 4-2-16,-3 12 0 15,-6-1 2-15,-2 3 2 16,-1 5-3-16,-3 3-2 15,6 0 4-15,3 5 3 16,3 6 3-16,6-4 1 16,6 1-4-16,6 0-1 15,9-6-3-15,9 4-3 16,3-9 2-16,6-3 0 0,3-4-28 16,5-6-13-16,1-6-73 31,3-1-40-31,-7-12 77 0</inkml:trace>
  <inkml:trace contextRef="#ctx0" brushRef="#br0" timeOffset="119442.3479">15230 16354 212 0,'-6'5'79'0,"6"3"-42"0,-6 5-32 0,3-2 19 16,-3 5-6-16,-3 2-1 15,-3 9-3-15,0-3 1 16,0-3-8 0,-2 3-15-16,-1-3-5 0,3-5-43 0,3-3-17 15,3-5-23 1</inkml:trace>
  <inkml:trace contextRef="#ctx0" brushRef="#br0" timeOffset="119623.8917">15025 16407 260 0,'3'-8'96'0,"2"5"-52"16,16 6-45-16,-12-3 18 0,6 8-6 15,0-3 1-15,3 8-4 16,3 9 0-16,0-1-5 16,-1-5-2-16,7 5 0 0,0-5-37 15,-3-3-15-15,0-5-65 16</inkml:trace>
  <inkml:trace contextRef="#ctx0" brushRef="#br0" timeOffset="122849.4117">15534 16349 160 0,'3'-8'60'0,"0"8"-32"0,-3-3-33 16</inkml:trace>
  <inkml:trace contextRef="#ctx0" brushRef="#br0" timeOffset="123031.781">15534 16327 336 0,'-9'-5'51'16,"-3"3"-22"-16,0 9-14 0,-6 1-5 16,0 6-6-16,0 1-2 15,0 4-1-15,3 5-1 16,4 8-3-16,2-6 0 16,6 0-1-16,9-2 3 15,6-3-2-15,5 1 1 16,7-6-7-16,6-9-2 15,0 1-40-15,2-8-17 16,-2-2-31-16</inkml:trace>
  <inkml:trace contextRef="#ctx0" brushRef="#br0" timeOffset="123420.5465">15682 16423 244 0,'-9'13'93'0,"9"-5"-50"0,3-3-48 15,0-2 15-15,3 2-6 16,3 0 0-16,3-2 0 0,3-3 0 16,0-3-2-16,0 1-2 0,0-6 1 15,0 3-1-15,-3-3 2 16,-4-6-3-16,-2 9-2 15,-6-3 2-15,-3 3 0 16,-6-3 1-16,-8 8 0 16,-4 5-3-16,0 0 2 15,0 3 3-15,3 0 1 16,3 6 3-16,3-1 1 16,4 5 3-16,5-4 1 15,9 7-3-15,2-3 0 16,7 1-5-16,6-3-2 15,3-3 0-15,0-5 1 16,3-6-28-16,-1-2-11 0,1-2-81 16</inkml:trace>
  <inkml:trace contextRef="#ctx0" brushRef="#br0" timeOffset="123840.0817">15906 16404 224 0,'-9'8'85'0,"12"19"-46"0,-3 15-39 16,3-26 18-16,0 10 3 15,0 9 7-15,0-1-6 16,0 8-3-16,3-2-11 0,-1-8-5 0,1 0-2 16,0-11-1-1,-3-3 2-15,0-5-6 0,0-7 1 16,-3-12-4-16,0-9 2 15,-3-9 3-15,-3-8 1 16,0-2 1-16,0-3 2 16,3-3-1-16,3 6-1 15,6-4 1-15,3 12 1 16,12 0-1-16,0 10 2 16,3 0 2-16,0 13 2 15,-1 3 3-15,-2 3 4 16,-6 10 1-16,-6 0 0 15,-3 3-5-15,-9 0-2 16,-3-3-4-16,-6 6-3 16,-9-6-11-16,1-5-6 0,-1 0-23 15,0-5-10-15,3-3-16 16,6-6-7-16,6-12-27 16</inkml:trace>
  <inkml:trace contextRef="#ctx0" brushRef="#br0" timeOffset="124041.4351">16236 16105 280 0,'0'0'107'0,"0"13"-58"0,0 14-46 0,0-6 21 16,0 21-8-16,0 6 3 15,0-3-6-15,0 8 0 16,3-8-8-16,0 3-10 0,0-11-1 15,3-6-49-15,0-10-18 16</inkml:trace>
  <inkml:trace contextRef="#ctx0" brushRef="#br0" timeOffset="124203.4015">16129 16354 352 0,'6'0'132'0,"3"5"-72"0,23-10-72 0,-14 5 18 0,9 0-16 16,12-13-2-16,11 7-97 15,7-4-41-15,-3-14 37 16,-7 5 24-16</inkml:trace>
  <inkml:trace contextRef="#ctx0" brushRef="#br0" timeOffset="124621.1094">16861 16105 252 0,'-6'11'93'0,"6"5"-50"0,3 26-48 0,-3-16 17 15,0 17-5-15,0 2 3 0,0 0-5 16,0 0-1-16,3-6-2 16,0-4-4-16,0-3 1 0,3-9-43 15,0-7-20-15,0-5-39 16</inkml:trace>
  <inkml:trace contextRef="#ctx0" brushRef="#br0" timeOffset="124807.6825">16730 16351 312 0,'-9'-10'115'0,"12"10"-62"0,3 0-68 0,0 5 16 15,6-5-5 1,6 0 4-16,3 0 3 0,5 0 1 15,7-5-2 1,0-1-8-16,0-2-4 0,-4 1-56 0,10-12-26 16,-6 3-15-1</inkml:trace>
  <inkml:trace contextRef="#ctx0" brushRef="#br0" timeOffset="125131.0191">17046 16153 256 0,'-9'10'96'0,"6"6"-52"0,6 19-54 0,-3-9 14 0,0 9 8 16,0 2 6-16,0 0 3 15,0-3-1-15,0 0-10 16,0-2-6-16,3-8-1 0,-3-6-2 16,0-2-1-16,0-5-8 15,3-6-5-15,-3-5 4 16,3-5 3-16,0-8 1 15,3-3 1-15,5-5 0 16,7 2 3-16,-3-5 9 16,0 16 6-16,0 0 0 15,0 6 0-15,0 7-4 16,0 6 1-16,-3 5-4 16,-4 5-2-16,1-5-18 15,0-3-8-15,0-5-37 16,6 2-14-16,0-10-43 15</inkml:trace>
  <inkml:trace contextRef="#ctx0" brushRef="#br0" timeOffset="125475.9446">17430 16341 228 0,'-9'0'88'0,"0"0"-48"0,-12 10-38 0,9-2 17 15,-3 3-1-15,0 5 3 16,0 7 0-16,0 4 2 15,7-3-13-15,2-3-3 0,6 0-1 16,3-2-3-16,3-6 0 16,8-5-6-16,4-6 0 0,0-4-6 15,0-4 1-15,0-7-3 16,-3 0 0-16,-3-3 6 16,-6 0 2-16,0 0 5 15,-3 3 3-15,0 3 2 16,-3-4 3-16,2 14-3 15,1 6-2-15,0 2 2 16,3 10 0-16,3 1-6 16,0-1 0-16,0-2-1 15,0 3 0-15,0-12-29 16,0 4-10-16,0-8-43 16,12-9-15-16,0-9 5 15</inkml:trace>
  <inkml:trace contextRef="#ctx0" brushRef="#br0" timeOffset="125656.3225">17573 16105 296 0,'-3'5'112'0,"6"3"-60"0,-3 16-63 0,0-8 18 16,0 24-5-16,2 2 1 15,-2 3-1-15,0 3-2 16,0-1 1-16,3-4-15 0,-3-4-5 15,3-7-70 1,6-5-66-16,-6-6 47 0</inkml:trace>
  <inkml:trace contextRef="#ctx0" brushRef="#br0" timeOffset="125821.8519">17465 16349 348 0,'6'-8'129'0,"15"2"-70"0,6-15-71 16,-9 21 20-16,6-8-8 16,8 0 2-16,7-2-52 15,9 7-21-15,2-2-61 16,-5-6-27-16</inkml:trace>
  <inkml:trace contextRef="#ctx0" brushRef="#br0" timeOffset="126378.8505">18215 16052 260 0,'0'29'99'0,"0"-21"-54"0,0 16-55 15,3-5 16-15,-3 20-6 0,0 12 0 16,-3 2 0-16,0-1 2 16,0 1-1-16,1-8 2 0,-1-2 0 15,0-9-43-15,0-7-18 16,3-9-44-1</inkml:trace>
  <inkml:trace contextRef="#ctx0" brushRef="#br0" timeOffset="126573.1955">18129 16301 316 0,'0'-3'121'0,"12"-10"-66"0,6 8-64 15,-9 5 18-15,6 0-9 16,3 5 2-16,5-2-1 16,4 2 2-16,-3-5-2 15,3 0-40-15,-3-5-16 0,-4-3-72 16</inkml:trace>
  <inkml:trace contextRef="#ctx0" brushRef="#br0" timeOffset="126936.711">18364 16129 240 0,'-6'0'90'0,"6"3"-48"0,3 18-53 0,0-5 13 16,0 10 9-16,0 9 7 16,0 4 7-16,-3 1 2 15,0-8-14-15,0 5-6 0,0-8 0 16,0-5-6-16,0-3-1 15,0-5-2-15,0-6-2 16,3-4-2-16,-3-6 1 16,3-3 1-16,0-5 2 15,3-5-1-15,0 0 1 16,3-9 6-16,6 9 2 0,3 5 4 16,0 3 4-16,-1 5-2 15,-2 8 3 1,0 5-4-16,-3 6 1 0,0 4-7 15,-3-1-1-15,0-4-9 16,-3-2-4-16,0-3-35 16,0-2-16-16,3-3-71 15</inkml:trace>
  <inkml:trace contextRef="#ctx0" brushRef="#br0" timeOffset="127277.0794">18739 16364 280 0,'-18'3'104'0,"21"-3"-56"0,12 8-60 0,-6-3 15 15,0 1 4-15,0 4 4 16,3-2 13-16,0-3 5 16,3-2-15-16,0 2 1 0,-3-5-1 15,2-5-7-15,-2 2-2 16,0-7-3-16,-3 5 1 15,-6-6-4-15,-3 0 0 16,-6-2-4-16,-6 3-1 16,0 2-2-16,-11 8 2 15,-4 5 2-15,-3 3-1 16,6 8 4-16,6 0 2 16,4-3 2-16,5 11 1 0,6 0-2 15,9-6 1 1,5-2-4-16,7-3 0 0,3 0-6 15,3-2-3 1,3-6-36-16,8-7-17 0</inkml:trace>
  <inkml:trace contextRef="#ctx0" brushRef="#br0" timeOffset="127593.1828">19037 16325 324 0,'-21'-16'123'0,"15"32"-66"0,-3-6-60 16,6-7 22-16,-3 5-12 0,-3 0 1 16,0 2-3-1,4 1 0-15,2 0-3 0,6 2-4 16,-1 0 1-16,4 11-1 0,3-8 0 16,0 2 2-16,0-4 2 15,-3-1 1-15,-3 0 1 16,-3-5 0-1,-3-3 2-15,-3 3-3 0,0-3-2 16,-6-5-7-16,-3 0-4 16,1-5-21-16,5-3-10 15,3-5-9-15,9 0-5 16,9 0-18-16,0 2-50 16,2-2 24-16</inkml:trace>
  <inkml:trace contextRef="#ctx0" brushRef="#br0" timeOffset="127862.2347">19171 16399 244 0,'36'0'90'0,"-27"8"-48"0,2-6-29 16,-5 1 22-16,3-3-18 16,3-3-5-16,0 1-5 15,0-6-2-15,0 3-3 16,-3-3 1-16,-3 0 0 0,-3-6-1 16,-3 4 1-16,-6-3-2 15,-6 7-1-15,0-2 3 16,-12 16 2-16,0-2 2 15,1 4 1-15,2 3-2 16,6 6 1-16,3-3 5 16,6 8 2-16,6 0-5 15,15-6-3-15,6-2-6 0,6-3 0 16,8-2-18-16,7-9-5 16,9-12-46-16,2-3-18 15,16-1-34 1</inkml:trace>
  <inkml:trace contextRef="#ctx0" brushRef="#br0" timeOffset="128424.24">19787 16320 260 0,'-3'-22'96'0,"3"22"-52"0,6 0-54 0,-3 3 16 16,6 8-6-16,0 2 2 15,6 3 8-15,-3 2 3 16,0 3-6-16,-1 3 2 0,1 3 2 15,3-6-6-15,0 0-3 16,-3-10 1-16,0 2 0 16,-3-5 1-16,0-8 2 15,0-8 3-15,-3-5 5 16,0 2-4-16,0-10 0 16,0 0-9-16,-3-6 0 15,0-2-1-15,-1 5 2 16,1 0-3-16,0 11-2 0,3 0-20 15,0 0-10-15,3 7-21 16,0 1-8-16</inkml:trace>
  <inkml:trace contextRef="#ctx0" brushRef="#br0" timeOffset="128793.678">20213 16296 260 0,'-9'0'96'0,"6"0"-52"0,-3-3-43 15,3 3 19-15,-6 3-5 16,0-1 1-16,-9 9-4 16,-3 2-2-16,3 0-6 0,1 3-5 15,2 5 0-15,3-2-1 0,6 2 0 16,3 3 0 0,9-8-2-16,6 0 0 15,0-6 0-15,3-4-2 0,-1-6 1 16,1-6 1-16,-3 1 2 15,0-6 1-15,-3 1 1 16,-3-3 0-16,0-3 2 16,-3 2 1-16,0 4 3 15,-3 2 1-15,0 3 1 16,0 2-2-16,0 3 1 16,0 3-6-16,6 10-3 15,0 0 1-15,0 0 0 0,0 6-2 16,3-6 2-16,0-2-23 15,0-6-10-15,5-5-26 16,-2-3-12-16,6-5-24 16</inkml:trace>
  <inkml:trace contextRef="#ctx0" brushRef="#br0" timeOffset="129026.5239">20356 16039 260 0,'-3'-18'96'0,"6"31"-52"0,-3-3-51 16,3 6 16 0,-3 8 5-16,0 5 1 15,0 11 2-15,0 7-9 16,0 1-3-16,0 0-1 0,3-3-2 16,0-3-2-16,5-8-13 15,-2-4-6-15,3-9-28 0,3-11-10 16,0-4-19-1,3-12-38-15,0-4 33 16</inkml:trace>
  <inkml:trace contextRef="#ctx0" brushRef="#br0" timeOffset="129335.1044">20534 16256 284 0,'-3'0'107'0,"-6"0"-58"0,6 21-57 0,3-10 16 15,0 7-2-15,0 1 4 0,6 2 6 16,0 3 2-16,3 0-9 15,0-6-5-15,3 6-1 0,0-8-2 16,0-3 2-16,0-5-4 16,3-8 0-16,-4-3-1 15,1-5-2-15,-3-5-2 16,0-5 1-16,-3-1 3 16,0-2 1-16,-3 2 5 15,0 6 2-15,-3 3 9 16,3 7 2-16,-3 3-11 15,0 5-3-15,0 6-2 16,3 2 1-16,0 3-1 16,3 0-1-16,0 0-10 15,3 0-6-15,3-8-34 16,6-6-15-16,-1-2-63 16</inkml:trace>
  <inkml:trace contextRef="#ctx0" brushRef="#br0" timeOffset="129694.062">20841 16301 296 0,'-9'0'110'0,"9"0"-60"0,6 24-63 0,-3-14 17 16,3 1-8-16,3-3 2 16,3 2 14-16,-1-2 7 15,4 0-9-15,0-5-1 0,3-3-2 16,0-3-8-16,3-2-1 0,-3-3-2 15,-3-5-1 1,-4-3 1-16,-5 0 3 16,-9 0 0-16,-8-2 1 0,-4 10-3 15,-3 0 0-15,-6 5 2 16,0 11 0-16,0 8 1 16,3 3 2-16,4 2 5 15,2 0 6-15,3 0-3 16,3-2 2-16,6 4-5 15,3 4 1-15,6-6-12 16,6-5-4-16,6-3-23 16,2-2-7-16,13-9-74 15,3-7-53 1,-3-3 64-16</inkml:trace>
  <inkml:trace contextRef="#ctx0" brushRef="#br0" timeOffset="130132.4382">21260 16243 248 0,'-3'0'93'16,"3"0"-50"-16,-5 0-28 0,-1 0 24 0,0 5-6 16,-9-2 3-16,0 2-16 15,0 6-4-15,0 2-10 16,3 0-4-16,3 0-1 0,0 1-6 15,6-1 1-15,6 0-5 16,6 0 1-16,3 3 2 16,6 0 3-16,-3 0 4 15,-3 2 2-15,-6 9 5 16,-9-9 5-16,-9 1-3 16,-3-3 2-16,-6-3-14 0,-6 0-5 15,-2-2-48-15,5-3-19 16,3 5-63-1</inkml:trace>
  <inkml:trace contextRef="#ctx0" brushRef="#br0" timeOffset="131321.5779">15036 17050 160 0,'-3'-6'60'0,"3"1"-32"0,-2 3-9 15,-1 2 23-15,0-3-3 16,-6 0-1-16,0-2-10 16,-6 5-5-16,0 8-13 15,0-3-4-15,0 8-2 0,0 6-7 16,6 2-2-16,3 11 2 15,9 0 1-15,6 2 2 0,9-5 2 16,6-8-10-16,9 0-2 16,2-2-30-16,4-8-12 15,-3-9-55 1</inkml:trace>
  <inkml:trace contextRef="#ctx0" brushRef="#br0" timeOffset="131690.4583">15370 17079 244 0,'-21'-13'93'0,"12"10"-50"0,-15 3-37 0,12 3 22 0,-3 2-8 15,-2 3-2-15,-1 5-6 16,0 0-2-16,3 14-6 16,3-3-5-16,6 2 0 0,6 1 1 15,6-1 2-15,6-8-1 16,9 1-1-16,0-11-4 15,0 0 0-15,-1-8 0 16,1-8-1-16,-3 3-1 16,-3-9-1-16,-6-7 4 15,-3 3 3-15,-6 2 3 16,-3-3 1-16,0 1-2 16,-3 5 1-16,0 5 0 15,3 2 3-15,0 1-5 16,0 10-1-16,3 3-2 0,3 11 0 15,3 2 0-15,3-2 0 16,3 4-9-16,3-7-3 16,3-3-31-16,-1-2-12 15,-2-6-51 1</inkml:trace>
  <inkml:trace contextRef="#ctx0" brushRef="#br0" timeOffset="131990.5038">15542 17089 248 0,'-2'8'93'0,"2"3"-50"0,0 5-55 0,0-3 13 0,0 11 11 15,0-3 11-15,0 3 4 16,2-8 4-16,1 2-17 16,-3-5-8-16,6-5-2 15,3-8-1-15,0-8-1 16,0-10-2-16,3-1 1 15,0-4 1-15,3-1-3 16,0 5-2-16,0 3-1 16,3 6 3-16,-1 10 4 15,4 8 6-15,-3 2-5 16,0 12 0-16,-3-4-2 16,0 6 1-16,0-8-42 15,2-3-16-15,4-2-76 16</inkml:trace>
  <inkml:trace contextRef="#ctx0" brushRef="#br0" timeOffset="139561.0417">16504 17039 96 0,'3'-2'38'0,"-3"-1"-20"0,3 0-6 0,-3 3 13 16,0-5 11-16,0 5 7 16,-3-3-3-16,-6 1 0 15,-6 2-22-15,-3 0 1 0,-3 2-1 16,-5 6-8-16,2 5-3 16,0 6-7-16,6 0-2 15,6 4 1-15,3 6 2 0,9 1-2 16,9-4-2-16,9-2-1 15,12-3 0-15,3-8-17 16,2 0-9-16,-2-13-48 16,-6 0-49-1,-3-2 41-15</inkml:trace>
  <inkml:trace contextRef="#ctx0" brushRef="#br0" timeOffset="139922.43">16605 16843 232 0,'-6'-2'88'0,"6"10"-48"0,3 5-56 0,-3 0 10 15,3 14 13-15,-3-1 9 16,3 6 6-16,0 7 4 16,-3-1-14-16,3 4-2 0,-3-5-3 15,3-5-3-15,0-11-3 16,6-8-5-1,0-13-4-15,0-8-1 16,3-10 0-16,0-1 1 16,2-2 2-16,4 0 4 15,0 2 1-15,3 1 1 16,0 12-3-16,0 4 0 16,-3 4 8-16,-4 12 4 15,-2 2-2-15,0 7-2 16,-3 6-9-16,-3-7-5 0,0 1-13 15,-3-7-4-15,0-2-52 16,3-1-50 0,0-8 42-16</inkml:trace>
  <inkml:trace contextRef="#ctx0" brushRef="#br0" timeOffset="140279.7334">17034 17066 224 0,'-15'-3'85'0,"12"6"-46"0,-12-3-39 16,9 5 16-16,-3 6 2 16,-6-1 3-16,-3 3 1 15,1 6-2-15,2 7-10 0,3 1-6 0,6-3-3 16,3-3-1 0,12 3 0-16,0-9 0 0,6-1 2 15,-1-9-3-15,4-5-2 16,-3-5-5-16,0-3-2 15,-3-11 2-15,-3 1 5 16,-3-3 4-16,-3 7 4 16,0 1 7-16,-3 0 4 15,3 8-6-15,-3 2-1 16,-3 6-7-16,9 10-2 16,0 3 0-16,0 0 2 15,3 5-1-15,2-5-1 0,1-3-10 16,0 0-4-1,3-5-35-15,0-3-15 16,-3-5-49-16</inkml:trace>
  <inkml:trace contextRef="#ctx0" brushRef="#br0" timeOffset="140608.9576">17159 17089 240 0,'-6'-5'90'0,"6"10"-48"0,0 3-47 16,3-2 15-16,0 2 3 15,3 2 3-15,0 6 4 16,0 3 0-16,0 4-11 16,0-7-3-16,-3-2 0 0,-1-1-3 15,4-8 3 1,0-10 3-16,0-8-7 16,0-3-1-16,6-8-6 0,0 3 1 15,0-3 6-15,0 5 4 16,3 3 3-16,-3 6 2 15,6 2-3-15,-4 8-3 16,4 11 0-16,-3 2-1 16,-3 3-5-16,-3 7 1 15,-3-1-5-15,0-4 1 16,0-2-31-16,0-3-14 16,3-2-11-16,-3-3-1 15,3-8-41 1</inkml:trace>
  <inkml:trace contextRef="#ctx0" brushRef="#br0" timeOffset="141044.9436">17528 17124 228 0,'0'-5'88'0,"3"2"-48"0,-6-2-36 16,0 5 21-16,0 0-5 16,-3 5 0-16,-3 0-6 15,0 3-1-15,0 5-8 16,0 6 1-16,0-1 1 0,3-2-1 15,3 5-1-15,0-2-3 16,9-6 1-16,3-2-2 16,3-3 2-16,0-8-2 15,0 0 2-15,3-6-4 16,-3-7-2-16,0-5-3 16,-3-3 1-16,-3 7 1 0,0-2 2 15,-1 1-4-15,-2 1 2 16,0 1 2-16,-3 8 1 15,3 2 1-15,3 8 2 16,3 9-1-16,-3 7-1 16,0 11 16-16,0-3 6 15,-3 2-6-15,-3 9-4 16,-6-8-5-16,-9 0-2 16,-3-1-1-16,1-9 0 15,-4-4-2-15,0-5-2 16,0-5-24-16,-3-2-9 15,3-6-10-15,4-6-1 0,2-15-60 16,12 3-44 0,6-9 57-16</inkml:trace>
  <inkml:trace contextRef="#ctx0" brushRef="#br0" timeOffset="141375.3933">17686 17121 272 0,'3'3'101'0,"3"-3"-54"0,8 8-57 16,-5-6 16-16,0 1 5 16,3-3 7-16,6 5 8 15,3-5 5-15,3 0-17 16,-3-5-1-16,-1 2-2 0,-2-7-9 16,0 2 0-16,-6-3-4 0,-3 1 0 15,-3-1 0-15,-9-2-2 16,-3 5 3-16,-9 3 0 15,-9 5-2-15,-3 5 0 16,1 8 4-16,2 3 3 16,3 8 3-16,6 5 3 15,9-5 6-15,6 2 2 16,9 1-7-16,15-3-2 16,9-9-16-16,5 1-8 15,13-13-41-15,3-3-16 16,2-3-71-16</inkml:trace>
  <inkml:trace contextRef="#ctx0" brushRef="#br0" timeOffset="142039.5524">18564 17108 220 0,'-9'8'85'0,"6"-5"-46"0,3 2-35 0,0-5 19 0,3 5-7 16,6 0 1-16,3-2-1 16,2-3 0-16,4 0-8 15,0 0-1-15,3-3 3 0,-3-2-4 16,6 0 2-16,-6-3-5 16,-4-3-2-16,-2 1 2 15,-6-3 0-15,-9 2-1 16,-9-2-2-16,-2 7 1 15,-4 1-1-15,-3 2 0 16,-3 3 0-16,0 6 0 16,3 2 2-16,4 5 1 15,-4 5 3-15,12-2-3 16,3 11-2-16,6-3 2 16,9-3 0-16,6-3 1 15,8-4 0-15,4-7-9 16,6-1-4-16,0-6-24 0,-1-3-11 15,-5-7-13-15,-3-4-4 16,-3 6-40 0</inkml:trace>
  <inkml:trace contextRef="#ctx0" brushRef="#br0" timeOffset="142605.191">18841 17071 200 0,'-6'-8'77'0,"6"8"-42"0,0 3-26 0,0-3 19 16,3 10-1-16,0-2 1 0,-1 5-4 15,4 11-3-15,3 3-11 16,0-1-2-16,9-5-1 0,3-2-1 16,-3-6-1-16,0-5-3 15,-3 3 1-15,-3-9 7 16,-4-4 5-16,1-9-1 16,-3-5 2-16,0-8-11 15,-3 3-3-15,-3-8-2 16,0 3 2-16,0-1-1 15,0 6-1-15,0 2-17 16,3 6-9-16,3 5-24 16,0 3-11-16,0 2 4 15,0 3 2-15,3 3 24 16,0-3 13-16,0 8 23 16,0-3 9-16,3 8 11 15,0-2 5-15,-1-3-3 16,4 5-2-16,6-2-7 0,-3-3-1 15,0-3-1-15,-3-5-1 16,0-3-1-16,-3-5 1 16,-1 3-8-16,-2-3-2 15,0 0-3-15,-3-2-2 16,-6-4-2-16,-3 6 1 16,-3-2-1-16,-11 2-2 15,-1 5 5-15,0 3 1 16,0 3 0-16,3 8-2 15,0 2 1-15,3 3-1 0,3 2 6 16,6 6 4 0,6 2-5-16,3-4-1 15,6 1-4-15,6-7-3 16,3-2-16-16,-3-1-5 0,3-8-21 16,-1-2-9-16,-2-11-57 15</inkml:trace>
  <inkml:trace contextRef="#ctx0" brushRef="#br0" timeOffset="142890.9465">19320 17076 244 0,'-9'-5'93'0,"9"5"-50"0,3 5-46 15,-3-5 19-15,3 6-1 16,0 1 5-16,0 1 1 16,0 6 2-16,3-1-13 15,0 8 5-15,0-2 3 0,-3-6-8 0,0 0-3 16,5-2-4-1,-2-3 0 1,0-3 2-16,-9-10 7 0,6-3 2 16,0-6-7-16,0 1-4 15,0-5-2-15,9-1-1 16,-3 6-3-16,0-3 2 16,0 3-28-16,3 2-10 15,0 3-14-15,0-2-3 16,0 2-22-16,0 2-10 15,-1 4 0 1</inkml:trace>
  <inkml:trace contextRef="#ctx0" brushRef="#br0" timeOffset="143176.9572">19555 17037 296 0,'3'10'110'0,"3"1"-60"0,0 7-50 16,0-10 23-16,6 5-6 16,0 1-1-16,2 4-6 15,-2 3-4-15,3-10-3 16,-3 2-5-16,0-5-1 0,3-3-18 15,0-5-7-15,0-8-9 16,3-2-5-16,-4-3-6 16,1-6-2-16,3 6 31 15,-3 0 17-15,-9-1 35 16,-6 12 14-16,-3 2-7 16,-3 8-3-16,-3 5-8 15,-6 16-4-15,-3 5 4 0,-5 3 4 16,-1 8-16-16,0 0-7 15,6-8-20-15,3-2-8 16,3-9-60-16,0-2-23 16</inkml:trace>
  <inkml:trace contextRef="#ctx0" brushRef="#br0" timeOffset="143807.5611">20335 16740 296 0,'-3'-2'110'0,"-9"4"-60"0,18 1-63 0,-3 10 17 0,0 6-2 16,-6 10 4-16,3 10 8 15,-3 17 3-15,-3-3-8 16,3 2-3-16,0 1-2 0,3-8-2 15,0-9-2-15,0-7-30 16,0-5-15-16,0-6-35 16,0-11-14-16</inkml:trace>
  <inkml:trace contextRef="#ctx0" brushRef="#br0" timeOffset="144004.7036">20174 17007 344 0,'-9'-8'129'0,"9"8"-70"0,6 0-73 0,0 0 17 16,3 0-4-16,3 6 5 15,3-4-4-15,6 4 0 16,2-1 0-16,4 0 0 0,0-2 2 16,0 5-36-16,2-3-17 15,1-5-36-15,-6 0-15 16,0 0 5-1</inkml:trace>
  <inkml:trace contextRef="#ctx0" brushRef="#br0" timeOffset="144158.4283">20558 17005 312 0,'-15'2'115'0,"15"1"-62"0,0 8-66 0,0-6 15 16,3 8 1-16,0 6 5 0,-3-1-3 15,6 1-1-15,-3-3-2 16,-3 2-6-16,3-2-2 0,0-5-44 15,0-3-102 1</inkml:trace>
  <inkml:trace contextRef="#ctx0" brushRef="#br0" timeOffset="144317.216">20555 16973 304 0,'-15'-18'115'0,"12"18"-62"0,6-16-66 15,-3 16 15-15,6-3-19 0,0 3-3 16,0 0-6-16,3 5-1 16,-3 1 15-16,0-1-31 0,0-2-13 15,0 7-31 1</inkml:trace>
  <inkml:trace contextRef="#ctx0" brushRef="#br0" timeOffset="144768.4398">20647 17034 260 0,'3'13'99'0,"0"-2"-54"0,3 15-50 0,-3-15 17 16,0 2 0-16,0 3 2 16,0 8 6-16,0-8 4 0,0 2-12 15,-3-5-2-15,0-5-3 0,3-2-3 16,0-1-1 0,3-16-3-16,0-2-5 15,6-3-2-15,0-2-1 16,6-4 0-16,-4 4 5 15,1-1 3-15,-3 6 7 16,0 8 4-16,-3 2-4 16,0 6-2-16,0 2 0 15,-3 8 1-15,-3-2 3 16,0 0 2-16,-3 4-3 16,0-7-3-16,0-2-2 15,0-4 0-15,0-2-2 16,0 0-1-16,6-2-2 15,0-4 1-15,3-4-8 16,3-3-2-16,2-3 8 16,1 2 6-16,0 4 1 15,-3 2 1-15,0 8 1 0,3 8 3 16,-3 2-4-16,-3 4-1 16,0-1-2-16,-3 8-2 15,0 3-15-15,3-6-5 16,-1-2-34-16,1-5-15 15,0-8-66 1</inkml:trace>
  <inkml:trace contextRef="#ctx0" brushRef="#br0" timeOffset="145128.2503">21135 17050 324 0,'-3'0'121'0,"6"0"-66"15,0 2-66-15,3-2 16 0,0 6-6 16,3 2 0-16,3-3 14 15,0 3 8 1,9-5-6-16,-3-3-1 0,0 0-8 16,-1-3-4-16,-2-5-4 15,0 3 1-15,-3-3-1 16,-6-3 0-16,-3 1-5 16,-6-1-3-16,-3-2-1 15,-9 5-1-15,-6 0 2 16,-2 8 4-16,-1 2 5 15,0 6 5-15,3 3-1 16,0 2-2-16,6 3 11 16,4 3 4-16,5-1 3 15,3 9 3-15,6-1-12 16,6 1-3-16,2-4-12 0,16-4-4 16,-3-3-33-16,0-3-15 15,3-2-58 1,-4-9-58-16,-2-2 61 15</inkml:trace>
  <inkml:trace contextRef="#ctx0" brushRef="#br0" timeOffset="145327.3752">21567 17145 268 0,'-3'3'101'0,"6"-3"-54"0,-3 16-66 16,0-11 13-16,0 8 5 15,-3 0 10-15,0-2 11 16,0-3 8-16,0 0-15 16,3-3-9-16,-3 0-4 0,3-5-42 15,0 0-19-15</inkml:trace>
  <inkml:trace contextRef="#ctx0" brushRef="#br0" timeOffset="145558.8304">21591 16642 272 0,'3'-21'104'0,"0"16"-56"0,3-3-47 0,-6 8 19 16,0 0 4-16,0 0 5 15,0 10-4-15,-3 4-3 16,0 15-12-16,-3 11-4 0,-3 2 0 15,3 3-3-15,0-3-2 16,3-2-36-16,3-3-16 16</inkml:trace>
  <inkml:trace contextRef="#ctx0" brushRef="#br0" timeOffset="146572.4406">21579 17179 168 0,'3'-2'63'0,"-3"-14"-34"0,0 11-25 0,0 5 15 16,0 0 2 0,-3 5 4-16,0-2 0 0,-3-3 0 15,3 5-14-15,0-10 9 16,0 5 3-16,0-3-9 0,0 3-5 15,3 0-4-15,0 0-1 16,0 0-2-16,0 0 1 16,0 0-2-16,3 3-1 15,0 2 1-15,0 3-1 16,-3 2 2 0,-3-2 5-16,0 3 6 15,0-8 2-15,-3 4 0 16,3-4-5-16,-3-6-4 0,3-4 5 15,0 4 3-15,3-8-10 16,0-2-1-16,6 5-8 16,0-2-1-16,3 2-2 15,0 0 2-15,0 5-1 16,-3 3 2-16,-3 0 5 16,0 5 2-16,-6 9 6 15,0-1 5-15,-3 0-3 16,-3-2 0-16,0-3 0 15,0-3 1-15,0 0-5 16,3-10-8 0,3-6-4-16,3 1-37 0,3-4-16 15,6-1-94 1</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18T00:20:00.081"/>
    </inkml:context>
    <inkml:brush xml:id="br0">
      <inkml:brushProperty name="width" value="0.05292" units="cm"/>
      <inkml:brushProperty name="height" value="0.05292" units="cm"/>
      <inkml:brushProperty name="color" value="#FF0000"/>
    </inkml:brush>
  </inkml:definitions>
  <inkml:trace contextRef="#ctx0" brushRef="#br0">10756 6445 160 0,'15'-5'60'0,"-15"5"-32"0,-12 0-20 0,9 0 18 16,-6 0-11-16,-3 0-3 15,0 0-3-15,-2 0-1 0,-1-3-4 16,-3 1-3-16,-6-4 2 0,0-2 4 15,-6 1 4-15,-5-4-2 16,-7 0 0-16,-3 1-1 16,-2-1 0-16,-4 3 0 15,-2 0 2-15,2 3-7 16,0 0-4-16,-2 2 0 16,-7-2 0-16,1 5 1 15,2 0 2-15,1 5-3 16,-1-5 0-16,-2 3 3 15,-7-1 1-15,-5 4-1 16,2 2-2-16,-2 0-2 16,2 2-1-16,4 1 4 15,-1 2 1-15,-2 3-3 16,-1 0 1-16,1 2 0 16,-1 6 0-16,1 0-3 15,5 0 2-15,-2-1 1 16,-3 1 0-16,2-3 0 0,7 1 0 15,2-1 2-15,3 0 1 16,10 0-6-16,5 3 0 16,3 8 3-16,1 5 4 15,5 13-1-15,6 0-2 16,6 1 0-16,3-1-1 16,9-8 0-16,3 0 2 15,6 1-1-15,6-1 2 16,3-2 0-16,6-3 1 0,9-5 0 15,3-3 0 1,8-3 0-16,7-2 0 0,3 0 0 16,8-6 2-16,4-2-1 15,5-3 0-15,7-5-1 16,2 0 0-16,0-2-5 16,1-1-1-16,2 0-2 15,1 0 3-15,2 1 0 16,0-1 3-16,4 0-1 15,-1 3-1-15,0 0 1 16,7-3-1-16,-1 3 0 16,3-2 2-16,0-1-1 15,-2 0-1-15,2 3 1 16,-3-2-1-16,-5 1-3 16,-4 1 2-16,0-2 1 15,1-1 2-15,2 0-1 0,0 1 2 16,1-1 0-16,5-2 1 15,6-1 0 1,4 1 0-16,-1-1-2 0,0-2-2 16,3 0 1-16,6 0-1 15,18 3 0-15,-8-3 0 16,-4-3 0-16,-6 1 0 16,0-1 0-16,-3 3 2 15,3 0-3-15,0-2 0 0,4-1 1 16,-1 3 2-16,-9 0-1 15,3-3-1-15,3 1-2 16,-9-1 1-16,-5 3 1 16,-1 0 2-16,0-3-1 15,4 1 2-15,-7-4-2 16,-3 1-1-16,-3 0 5 16,4-3 1-16,2 0 2 15,6-3 0-15,-5-2-2 16,2 0 1-16,-6 5-2 15,-5-13 2-15,-4 0-4 16,-6 2-2-16,-11-2 2 16,-9 0 0-16,-10-6 1 15,-5-2 0-15,-9-3-2 16,-3-2-2-16,-10 2 7 16,-2-2 5-16,-3-1-2 0,-9-4 0 15,-3-4-6-15,-3 1-3 16,-6-3-3-16,-11-2 1 15,-16 2 1-15,-12 5 2 16,-8-2-3-16,-10 2-2 16,1 0-1-16,-24 3 0 15,-13 0 3-15,-14 3 2 16,-21 2-2-16,-20 5-2 16,-10 6 4-16,-26 5 1 15,-28 3-3-15,-11 5 1 0,-39 3-2 16,-17 2 0-16,5 3 4 15,-21 3 1-15,7 0-6 16,20-1 0-16,3 4-10 16,30-6-4-16,15 5-22 15,26 11-8-15,16 2-96 16</inkml:trace>
  <inkml:trace contextRef="#ctx0" brushRef="#br0" timeOffset="1640.6728">10851 16875 212 0,'-23'0'79'0,"20"0"-42"0,0 0-28 0,3 0 22 0,0 0-8 15,6 0-1-15,8-3 1 16,16-2 0-16,21-5-12 16,23 2 4-16,16-6 3 0,20 1-6 15,12-5 1-15,18 4 1 16,5 7 3-16,10-7-3 15,3 4 0-15,-3 10-4 16,-3-14 1-16,-1 12-2 16,-8-3 2-16,-15-3-6 15,-9 2-1-15,-14 1-57 16,-16-3-24-16,-15-5-83 16</inkml:trace>
  <inkml:trace contextRef="#ctx0" brushRef="#br0" timeOffset="6185.9824">20022 16745 116 0,'-6'-2'46'0,"6"-11"-24"0,0 15-13 16,0-2 16-16</inkml:trace>
  <inkml:trace contextRef="#ctx0" brushRef="#br0" timeOffset="6457.3128">20019 16727 246 0,'6'-3'23'0,"0"-2"-13"16,3 5 0-16,6 0 3 0,6 0-1 16,3-3 1-16,8 1 1 15,10-6 4-15,9 5 1 16,14-2 1-16,7 0-7 0,20 2 0 15,9-2-2-15,12-1 1 16,9 6 2-16,9-2 2 16,6 2-9-16,-3 0-2 15,-9-3 1-15,3 0 1 16,-9 3-3-16,-9 0-1 16,-12 0-1-16,-8-2 1 15,-13 2-2-15,-8 0-1 16,-16 0-2-16,-11 0-1 15,-6 2-40-15,-7 1-19 0,-2-3-65 16</inkml:trace>
  <inkml:trace contextRef="#ctx0" brushRef="#br0" timeOffset="7775.9089">2264 17971 152 0,'0'-6'57'0,"0"6"-30"0,9 6-23 0,0-6 13 0,18 2 7 15,2-2 7-15,7 0 1 16,12-2 3-16,8-4-19 16,13 1 4-16,14 2 3 0,12-2-6 15,1 0-2-15,14 2-4 16,0-2-2-16,3-1-3 15,-3-1 1-15,0-1-4 16,-3-3 0-16,-8-2-1 16,-10 0 1-16,-9-1 0 15,-5 1 1-15,-7 0-16 16,-14 8-4-16,2 2-47 16,-8 6-19-16,-9-6-35 15</inkml:trace>
  <inkml:trace contextRef="#ctx0" brushRef="#br0" timeOffset="11998.1785">12313 17095 108 0,'0'0'41'0,"0"2"-22"0,3 6-9 0,0-2 12 0,0 15 12 16,6 11 6-16,-9 7-8 16,0 11-4-16,0 14-16 15,-3 2-3-15,3 6 1 0,0-6-4 16,0-5-1-16,6-6 0 15,0-7-1-15,0-9 2 16,6-7 1-16,-4-5-12 16,1-6-4-16,0-3-23 15,-3-12-6-15,3-14-58 16</inkml:trace>
  <inkml:trace contextRef="#ctx0" brushRef="#br0" timeOffset="13452.64">12471 17013 108 0,'12'5'41'0,"-1"-2"-22"0,25-3-9 16,-18 0 12-16,6 0-6 15,9 0 1-15,5 0 1 16,16-3 3-16,5 3-11 15,10-5 1-15,5 5 2 0,10-3-5 16,5 0 0-16,12 1-4 16,0-4-3-16,15-1 0 15,1 1-1-15,2-2 2 16,0 3 1-16,9 0-1 16,0-3-2-16,3 3 5 15,0-1 4-15,-3-2-1 16,0 3 1-16,0-3-5 0,3 5-3 15,2-2 0-15,-8 0-1 16,3 5 0-16,-8 0 2 16,-1 0-1-16,-6 0-1 15,6 0 1-15,-3 5 1 16,-6 3-3-16,-3-3 0 16,-3-2 1-16,3 2 2 15,-2 1-1-15,-4-6-1 16,3 2 1-16,-3 1-1 15,-3 5 0-15,1-3 2 16,-4-2-3-16,0 2 0 16,6-5 3-16,-5 5 1 15,17-2-4-15,-15 0 1 0,-6-3-2 16,-8 2 0 0,2-2 2-16,-9 0 2 0,-11 0-1 15,-4 6-1-15,-8-6 1 16,-6 0 1-16,-4 0-3 15,1 0 0-15,-7 0 1 16,-5 0 2-16,-3 2-1 16,-6 1-1-16,-3-1 1 15,-1-2 1-15,-2 0-3 16,-6 0 0-16,-3 0 7 16,-3 0 6-16,0 0 3 15,-6 0 0-15,0 0-7 16,-3 0-5-16,3 8-5 15,-3-2-3-15,3 2 0 16,-3 2 3-16,3 6 1 16,-3 8 1-1,0 16 0-15,3 10 0 0,0 3 0 16,0 8-3-16,0-3 2 16,0 13 1-16,0 9 2 15,-3-9 3-15,3-2 2 16,-3-3-1-16,0-13 1 15,0-8 2-15,3-5 5 16,0-6-4-16,0-2 0 16,0-8-4-16,3-9-1 0,0 4-3 15,0-11-2-15,0 5 1 16,0-8 1 0,3 6-1-16,0-8-1 15,0 5 3-15,-3-3-2 16,0 0-1-16,-3-5 1 15,0 5 1-15,0-2-3 16,-6 2 0-16,0-5 1 16,-3 6 2-16,-6-4-3 15,-6 4 0-15,-8-6 1 16,-4 13 0-16,-15-13 0 16,-8 8 2-16,-22-8-1 15,-8-3-1-15,-9 3 1 16,-9 0-1-16,-21-5 0 0,-12 5 0 15,-6 0 2-15,-9 0 1 16,0-5-4-16,-9 2 1 16,1-2 0-16,-1-1 2 15,-12-2-1-15,1 3-1 16,2-3-2-16,0-2 1 16,-2-1 7-16,-1-5 6 15,3 8-6-15,1-5-1 16,-10 5-1-16,1-3 2 15,2 4-1-15,3-7 2 16,4 9 0-16,-4-8 1 16,9 10 2-16,-2-7 4 15,-1-4-10-15,9 9-2 16,3 2-2-16,1-2 2 0,11 0-3 16,0 5 0-16,3-3-10 15,12 3-3-15,12 0-22 16,6 8-7-16,15 5-74 15,17-13-71 1,22-13 63-16</inkml:trace>
  <inkml:trace contextRef="#ctx0" brushRef="#br0" timeOffset="14809.3337">12259 17103 204 0,'0'-6'77'0,"6"4"-42"0,9-4-23 0,-6 1 21 15,15 3-4-15,6-4 3 16,5 1-9-16,13 0-4 16,-3-3-11-16,5 2-5 0,-2 4-2 15,-3-1-4-15,5 3 0 16,1 3-126-1</inkml:trace>
  <inkml:trace contextRef="#ctx0" brushRef="#br0" timeOffset="24217.8023">16534 18240 132 0,'-3'-8'49'0,"0"3"-26"0,3 5-16 0,0-2 15 15,-3-4 4-15,0 6 5 16,-3-5-4-16,-6 5-2 15,-3-3-13-15,-3 3 3 0,-3 3 5 16,-2 10-11-16,2 6-5 16,3 2-2-16,3-3 0 15,6-4-6-15,3 4 1 16,6-5-1-16,6-5-1 16,3 3 6-16,3-8 1 15,3 2 0-15,3-5-2 16,5-5 3-16,-5-3 0 15,0 2 1-15,-3-7 0 16,-3 5 0-16,-3-5 0 16,0 8 4-16,-3-3 5 0,-3 2-3 15,-3 6 0 1,0 0-4-16,0 6-1 0,0-1-3 16,3 3-2-16,0 0 1 15,3 5-1-15,3 0-3 16,2 1 0-16,1-4-14 15,6-2-4-15,0-3-29 16,0-2-12-16,0-3-41 16</inkml:trace>
  <inkml:trace contextRef="#ctx0" brushRef="#br0" timeOffset="24605.9811">16718 18193 168 0,'-3'-6'66'0,"3"12"-36"0,0-6-35 0,0 0 10 16,0 0 12-16,3 8 9 16,0-3-5-16,0 3-1 15,3 10-12-15,0 1-7 0,0-3-2 16,0 2 3-16,0-4 3 15,-3-4-2-15,0-2-2 16,0-3 4-16,0-2 1 0,-3-3 9 16,0 0 2-16,0 0-8 15,0 0-3-15,0-8 0 16,3-10 1-16,3 4-3 16,3 1-3-16,0 0 0 15,3 0-1-15,-1 7 0 16,4-2 0-16,0 8-3 15,3 6 0-15,0-4-16 16,0 4-7-16,-3 2-36 16,0 2-12-16,-1-2-17 15</inkml:trace>
  <inkml:trace contextRef="#ctx0" brushRef="#br0" timeOffset="25071.5914">17069 18214 212 0,'-5'-8'82'0,"7"3"-44"0,-7 5-47 0,2 5 12 15,0 0-2-15,-3-2 1 16,-3 10 8-16,0 0 6 16,0 1-8-16,0 4-2 0,3 1-2 15,3-6-5-15,3 5 1 16,3-4 0-16,6-6 2 15,0 0-8-15,0-3-1 16,0-5-1-16,6 0 2 16,-4-5 2-16,-2-3 2 0,-3 2 1 15,0-2 3-15,0-5-1 16,-3 5 2-16,-6-2 0 16,0 2 1-16,3 8-2 15,3 8-2 1,0-3 3-16,0 8 2 15,6 0 2-15,-3 1 8 16,0 7 4-16,-3-3 0 16,0 1 0-16,-3-6-1 15,-3 6 0-15,-6-4-3 16,-3-1 1-16,-3-4-9 16,-3-2-2-16,-2-8-10 15,-1 0-2-15,-3-5-36 16,3-3-16-16,0-11-39 15,15 6-46-15,3 0 48 16</inkml:trace>
  <inkml:trace contextRef="#ctx0" brushRef="#br0" timeOffset="25595.9877">17290 18240 180 0,'-9'0'68'0,"9"0"-36"0,0 0-37 15,0 0 23 1,0 11-1-16,0-3 2 16,-3 5 4-16,3 0-13 15,-3-2-3-15,3-3-1 0,0 5-3 16,3 6-2-16,3-6-3 16,3 0 1-16,0 0 3 15,0-5 1-15,5-2 3 16,4-6 3-16,-3 0-2 15,0-6 1-15,0-2-5 0,-6-2-2 16,0-3 0-16,-3-1-1 16,0 1 0-16,-3 0 0 15,0 0 2-15,-3 10 3 16,0-2 2-16,0 5 1 16,0 5-7-16,0-2-2 15,3 7-3-15,0-2 0 16,0 5 3-16,3-5 2 15,0 6-9-15,2-1-4 16,1-3-32-16,0-2-11 16,0-2-45-16</inkml:trace>
  <inkml:trace contextRef="#ctx0" brushRef="#br0" timeOffset="26139.0539">17531 18251 208 0,'0'-5'77'0,"3"10"-42"0,-6 11-45 15,3-6 11-15,0-2 10 16,0 6 7-16,0-4 0 16,0-2 2-16,0 5-11 15,3 1-8-15,0-1-1 0,0-5 2 16,0 2 1-16,0-7-1 0,0 2-2 15,-3-5 1-15,0-5-1 16,0 2-3 0,6-7 0-16,0 2-1 15,0-5 3-15,2-6-2 0,1 6 1 16,-3 0 4 0,0-1 1-16,0 9-6 0,0 10 2 15,0 6 2 1,-3-3 2-16,0 0 3 15,0-3-3-15,0 3 0 16,0-3-1-16,0 3 1 16,-3-8-2-16,0 0-1 15,6 0 1-15,3-2 1 16,0-9-1-16,0-2 2 0,3-3-7 16,0 5-1-16,-1-2-1 15,1 8 4-15,0-3 1 16,-3 16 3-16,0 5 1 15,0-2 3-15,-3-3-1 16,0 5 0-16,0 0-3 16,0 0 1-16,-3 1-18 15,6-1-4-15,0-3-59 16,3-2-57 0,3 3 37-16</inkml:trace>
  <inkml:trace contextRef="#ctx0" brushRef="#br0" timeOffset="26695.5344">17959 18285 208 0,'0'0'77'0,"3"6"-42"0,-3 2-37 0,0-8 14 15,3 5 0-15,3 3 3 0,3-3-4 16,0-5 1-1,6 5-3-15,0-5 0 0,-3 0-8 16,0-5 0-16,0 0-1 16,0-3 0-16,-3-5-3 15,-1 2 2-15,-2-2 5 16,-3 0 5-16,-3 5-5 16,-3-6 0-16,0 7 0 15,-3-4 0-15,-2 8-2 16,-1-2-2-16,-6 5 1 15,0 5 1-15,0-2 1 16,-3 8 3-16,3 2 1 16,3-5 1-16,3 5-4 15,0 5-1-15,7-4-1 0,2-1-2 16,2 5 3 0,4-4 0-16,6-1-6 0,6-5 0 15,3 0-19-15,-3-3-6 16,0-5-25-16,3-5-11 15,-4 2-35 1</inkml:trace>
  <inkml:trace contextRef="#ctx0" brushRef="#br0" timeOffset="27052.5748">18177 18232 200 0,'0'0'74'0,"0"0"-40"0,3 6-40 16,0 7 40-1,0 0-5-15,-3 3-4 16,0-5-2-16,0 2-13 16,0 0-6-16,3-5-1 0,0 3-2 15,-3-9-1-15,0 4 1 16,0-6 1-16,0 0 1 16,3 0 1-16,0-6-2 15,3 4-2-15,-1-9-4 16,4-10 0-16,3 8 2 15,0-6 1-15,0 6 3 16,3 8 1-16,-3 2-4 16,0 6 1-16,0 2 0 15,0 8 0-15,0 0 0 0,-4 1 0 16,1-1 0-16,0 0 0 16,0 0-9-16,-3 1-2 15,3-4-29-15,-3-2-14 16,0-3-49-1</inkml:trace>
  <inkml:trace contextRef="#ctx0" brushRef="#br0" timeOffset="27312.7992">18605 17960 260 0,'-3'-8'96'0,"6"8"-52"0,0 5-51 0,-3-2 14 0,0 8-1 16,-3 2 4-16,0 8 1 16,-3 16 3-16,0-3-7 15,1 11-2-15,-1-5-1 0,0 0-2 16,3-9-2-16,3-4-2 16,0 5 1-16,3-11-28 15,3-3-10-15,0-4-25 16,-1-6-10-16,4 2-13 15</inkml:trace>
  <inkml:trace contextRef="#ctx0" brushRef="#br0" timeOffset="27535.0355">18468 18198 252 0,'-3'-5'96'0,"-8"10"-52"0,19-5-45 0,-5 0 18 16,6 0 1-16,3 0 3 15,3-5-8-15,9-1-3 16,3 1-6-16,3 5-9 0,8-2-5 16,1-4-34-16,-3 6-14 15,-1-5-56-15</inkml:trace>
  <inkml:trace contextRef="#ctx0" brushRef="#br0" timeOffset="28046.1202">18936 18219 216 0,'-3'-5'82'0,"-9"5"-44"0,3 5-31 0,6-5 18 15,-3 6 4-15,-3-4 5 16,-3 3-10-16,-3 1-4 16,3 2-11-16,0 0-8 0,4 2-4 15,5 3-1 1,6-5 3-16,5 6 2 0,4-4-2 15,0-2 0-15,3 0 5 16,-3 3 2-16,-3-3 9 16,-9 0 2-16,-6 5 5 15,-6-3 1-15,-6-2-12 16,-8 3-4-16,-4-3-16 16,-6-3-4-16,3-2-36 15,4 2-15-15,5-5-75 16</inkml:trace>
  <inkml:trace contextRef="#ctx0" brushRef="#br0" timeOffset="29224.9949">17114 18211 112 0,'0'3'44'0,"-3"2"-24"0,3-5-6 0,0 0 15 0,0 8 1 16,0 5 2-16,0-2-6 16,0 2-4-16,0 3-12 15,0-5-6-15,0 2-1 0,6 0-2 16,-6 0 2-16,0 1-11 15,0-6-2-15,0 2-37 16,3-2-16-16,0-3-15 16</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18T00:21:01.815"/>
    </inkml:context>
    <inkml:brush xml:id="br0">
      <inkml:brushProperty name="width" value="0.05292" units="cm"/>
      <inkml:brushProperty name="height" value="0.05292" units="cm"/>
      <inkml:brushProperty name="color" value="#FF0000"/>
    </inkml:brush>
  </inkml:definitions>
  <inkml:trace contextRef="#ctx0" brushRef="#br0">21820 6162 272 0,'-3'0'104'0,"6"3"-56"0,0 5-43 0,-3-3 24 16,0 11-7-16,-3 8-1 15,-3 5-9-15,-3 5-5 16,0 3-4-16,0 0 0 0,3 0 0 16,0-2-1-16,3-6 1 15,0-5-4-15,3-6 0 16,3-2-1-16,3-5 0 0,6-3 2 16,3-8 0-16,6-8 0 15,6 2 2-15,3-2-1 16,-1 0 2-16,7 1-13 15,-9-1-6 1,3 0-24-16,-4 0-12 0,-5 0-46 16,6-3-48-1,-3 3 46-15</inkml:trace>
  <inkml:trace contextRef="#ctx0" brushRef="#br0" timeOffset="360.183">21889 6435 216 0,'-24'5'82'0,"21"-2"-44"0,3-3-33 0,0 0 17 16,3 0-8-16,6 0 0 15,8-3 7-15,7-8 4 16,9-7-13-16,9-6-2 0,2-16 0 16,10-13 0-16,3-7 2 15,5-9 0-15,-2 0 0 16,-7 6-2-16,-8 4-1 16,-10 9-3-16,-5 5 1 15,-9 8-4-15,-6 8-2 0,-6 5 0 16,0 6 1-16,-6 2-30 15,0 0-13-15,-3 3-59 16,3-3-23-16,-3-11 18 16</inkml:trace>
  <inkml:trace contextRef="#ctx0" brushRef="#br0" timeOffset="1830.1079">21505 4763 160 0,'-9'-6'60'0,"6"9"-32"0,6-3-33 0,0 5 12 0,0 6 5 16,0 13 4-1,2 10 4-15,1 11 0 0,-3 8-11 16,3 10 1-16,0-4 1 0,0-9-4 16,0-5 1-16,0-6-1 15,0-7 3-15,-3-8-1 16,0-8 0-16,0-5 6 15,-3-11 2-15,0-8-8 16,-3-11-5-16,0-10-3 16,-3-5-1-16,0-3 0 15,0-3 0-15,3 0-3 16,3 0 0-16,3 3 2 0,3-2 0 16,3 4-2-16,3 6 0 15,6 0 2-15,3 5 0 16,-3 6 1-16,-1 10 2 15,1 8-3-15,0 5-2 16,-6 6 6-16,-6 2 3 16,-6 5 3-16,-3 4 5 15,-3-1-6-15,-6-3 0 16,0-2-4-16,-3-3-3 16,1-2-7-16,-1-6-4 15,0-2-27-15,3-3-12 16,6-11-23-16,6-2-7 0,6-3-4 31</inkml:trace>
  <inkml:trace contextRef="#ctx0" brushRef="#br0" timeOffset="2145.6944">21796 4789 220 0,'-3'8'82'0,"3"5"-44"0,0 8-38 15,0-10 18-15,0 5-3 16,0 2 3-16,0-2-4 16,3-3 0-16,-3-2-8 15,6 0-2-15,-3-4 0 0,0-1-2 16,-3-6-2-16,3-3 3 16,0-5 0-16,0-5-1 15,0-3 1-15,0-5-4 0,3 0-2 16,0-3 4-16,0-3 1 15,0 6 0-15,3 5-2 16,0 9-6-16,6 7-1 16,2 2-28-16,1 1-9 15,3-1-31 1,3 4-45-16,-3-1 28 16</inkml:trace>
  <inkml:trace contextRef="#ctx0" brushRef="#br0" timeOffset="2430.5248">22058 4821 200 0,'-9'10'74'0,"3"-2"-40"0,3 8-27 16,3-5 18-16,0 5-7 15,3-1 2 1,3 1-5-16,3-2-1 0,6-1-8 16,3-5 0-16,0-6 4 0,3-7-2 15,-1-6 3-15,-2-2-4 16,-3-3-2-16,-3 1 0 15,-6-4-1-15,-6-7-2 16,-6 2 1-16,-3-3-2 16,-3 6-1-16,-6 5-4 15,4 3 0-15,-1 8-22 16,3 2-8-16,0 8-16 16,6 3-4-16,0 0-33 15,6-2-25-15,9 1 51 16</inkml:trace>
  <inkml:trace contextRef="#ctx0" brushRef="#br0" timeOffset="2926.8489">22374 4686 224 0,'-33'0'85'0,"27"5"-46"0,-6 16-37 0,9-5 17 16,-6 3-4-16,0 2 1 0,0 3-6 16,0 5-4-16,6-3-3 15,3-2 0-15,6-3 2 0,3-5-2 16,3-3 0-16,9-7 1 16,0-4 2-16,-3-7-1 15,0-3 0-15,-4-3-6 16,-2-2 1-16,-3-3 0 15,-6 0 0-15,3 1 0 16,-6-1 0-16,0-3 0 16,0 3 2-16,0 3-3 15,0 13-2 1,0 8 2-16,3 10-2 16,3 9 1-16,3 2 0 15,0 8 0-15,0 5 13 0,0 6 5 16,-3 0 3-16,-6-3 1 15,0-3-7-15,-6-5-3 16,-6-5-3-16,-6-6 0 16,-3-5-9-16,-3-7 0 15,-2-9-27-15,-4-8-10 16,3-13-18-16,3-10-7 16,3-3-27-1,10 0-32-15,5 0 44 16</inkml:trace>
  <inkml:trace contextRef="#ctx0" brushRef="#br0" timeOffset="3290.2076">22555 4800 224 0,'-15'-3'85'0,"15"8"-46"15,3 0-46-15,-3 9 49 16,6 2-6-16,0 2-11 15,-3-2-5-15,0 0-12 16,0-3-3-16,0 0-1 0,0-5-5 16,-3 0 1-16,6 0 4 15,-6-8 2-15,0-3 2 16,0-7 0-16,-6-3-7 16,3-3 0-16,-3-5 1 15,3-3 1-15,6-5-1 16,0 2-2-16,6 3-2 0,0 6-1 15,3 5-1-15,3 5 3 16,3 5 0-16,3 8 1 16,-1 6-11-1,1 0-3-15,-3-1-31 0,0-2-10 16,6-3-51 0,-3-2-36-16,-1-3 64 15</inkml:trace>
  <inkml:trace contextRef="#ctx0" brushRef="#br0" timeOffset="3646.6167">22886 4688 248 0,'-15'0'93'0,"9"3"-50"0,-3 2-39 0,3 3 19 16,-3 8-9-16,-3 3 0 0,0 2-4 16,3 0 1-16,0 3-6 15,9-3-1-15,0 0 0 0,0-2 0 16,9-6 2-16,3-2-1 15,3-6 0-15,0-8-1 16,6-2 0-16,-6-3-2 16,0-5 1-16,-4-3-2 15,-5-8-1-15,-3-2 3 16,-3 4 0-16,-3 4-1 16,0 5-2-16,0 7 1 15,0 6 1-15,1 14-1 16,-4 4-1-16,6 3 7 15,6 3 5-15,-4 0-4 16,7 0-2-16,0-3-3 0,3-3 0 16,0-2-15-16,3-3-5 15,6-5-35-15,0-8-14 16,0-8-65 0</inkml:trace>
  <inkml:trace contextRef="#ctx0" brushRef="#br0" timeOffset="4127.7723">23091 4686 232 0,'0'5'88'0,"3"19"-48"0,0 13-27 0,0-24 22 0,0 3-5 16,-3 3 2 0,0-1-16-16,0-2-4 0,6-3-8 15,-3-2-3-15,0-3 0 0,0 0-1 16,-3-8 2-16,3 0-1 15,3-8-1-15,0-3-4 16,3-13-2-16,0-5-6 16,2 0-3-16,4 0 6 15,-3 5 5-15,0 8 3 16,0 6 1-16,0 7 2 16,-3 8 3-16,6 11 7 15,-9 3 4-15,3-1-2 16,-6-2 2-16,0 0-7 15,-3-5-3-15,3-3-1 16,0-3-1-16,-3-8 0 16,9-10-5-16,-1-8 1 15,4-6-9-15,6-4-2 16,3-4 1-16,9 6 1 16,0 8 3-16,-7 5 2 15,7 11 4-15,-9 13 4 16,3 10 10-16,-3 6 5 15,-6 8 0-15,-4 0-2 16,-2-6-16-16,0-5-5 16,-3-5-63-16,0-3-28 15,3-7-42-15</inkml:trace>
  <inkml:trace contextRef="#ctx0" brushRef="#br0" timeOffset="4892.5941">21814 5487 236 0,'-9'3'88'0,"12"0"-48"0,6 2-47 16,-3 0 16-16,3 1-2 16,3-1 6-16,3 0-7 15,6 1-1-15,-1-4-3 16,1-4 1-16,-3-4 2 0,3-2 0 15,-6-2 0-15,-3-1-3 0,-6-2 1 16,-3 0 0 0,-6 2 3-16,-3-2-5 15,-12 8-1-15,-3-1 2 0,-6 4 1 16,3 4 1-16,1 6 0 16,-4 5 0-16,9 3 0 15,3 3-2-15,6-1 1 16,9 1 4-16,9 10 6 15,6-3-7-15,9-4-3 16,6-4-2-16,5-2-1 16,10-5-27-16,0-6-9 15,-1-10-79 1,1-11-46-16,-6-5 73 0</inkml:trace>
  <inkml:trace contextRef="#ctx0" brushRef="#br0" timeOffset="5044.6084">22281 5413 272 0,'-32'3'101'0,"23"10"-54"0,-9 11-55 16,9-8 16-16,0 5-8 15,-3 8 0-15,-3 3 0 16,3-3 2-16,3-5-1 16,-2-3-34-16,2-5-14 0,0-3-61 15</inkml:trace>
  <inkml:trace contextRef="#ctx0" brushRef="#br0" timeOffset="5242.4575">22156 5424 332 0,'-9'-8'126'0,"7"8"-68"0,2 3-72 0,2 5 19 16,1 0-1-16,3 7 7 15,3 7-5-15,3 1-1 16,6 4-3-1,3 2-2-15,0-5 1 0,0-6-28 0,2-4-9 16,4-7-77 0,0-9-60-16,-3-14 64 15</inkml:trace>
  <inkml:trace contextRef="#ctx0" brushRef="#br0" timeOffset="5601.461">22424 5453 276 0,'-6'-3'104'0,"6"6"-56"16,6 0-49-16,-6 2 18 0,9 0-1 16,-3 1 4-16,6-1-10 15,3 0-6-15,9-5-2 16,0-2-2-16,-1-4 0 0,-2-2-3 16,-3 0 0-16,3 0-5 15,-9 0 0-15,-3-5-3 16,-6-5 0-16,-6 5-1 15,-6-1 0-15,-9 6 9 16,-3 8 4-16,0 6-3 16,-2 2 2-16,5 5 2 15,-3 3 3-15,6 7 9 0,3 1 5 16,6 0-3 0,3-3 1-16,6 0-12 0,9 3-3 15,3-5-2-15,12-1 0 16,2-10-20-16,4-10-7 15,0-6-41-15,3 0-19 16,-1-6-18 0</inkml:trace>
  <inkml:trace contextRef="#ctx0" brushRef="#br0" timeOffset="5811.3252">22835 5363 220 0,'-24'-16'85'0,"12"14"-46"0,3-1-30 0,6 11 22 0,-5 0-13 15,-1 2-2-15,-3 4-7 16,3 4-1-16,0 6-5 16,3-3-2-16,6 0 2 0,6-2-2 15,3-1 2-15,6-4-4 16,5-4 0-16,1-2-17 16,0-5-5-16,0-6-27 15,0-5-10-15,-3-2-37 16</inkml:trace>
  <inkml:trace contextRef="#ctx0" brushRef="#br0" timeOffset="6174.0263">22930 5350 244 0,'-9'5'93'0,"6"6"-50"0,0 5-41 0,3-8 17 16,0 5-4-16,0 3 4 15,6 5-7-15,0-3 1 16,3 4-8-16,0-4-1 0,6-5 0 15,6-2-7-15,0-3-2 16,0-8-14-16,-4-5-5 16,1-6-9-16,-3-2-3 15,-6-3 7-15,3-5 4 16,-6-3 17-16,-6 0 7 16,0 6 17-16,-3 4 9 15,0 4 1-15,0 2 2 16,0 10-14-16,3 6-5 15,0 3 2-15,0 2 5 0,3 3 1 16,3 3-1-16,6-1-8 16,0-2-5-1,0 0 0-15,9-3 0 0,-4-5-21 16,-5-3-8-16,9-7-47 16,0-6-17-16,3-3-11 15</inkml:trace>
  <inkml:trace contextRef="#ctx0" brushRef="#br0" timeOffset="6365.6501">23341 5056 280 0,'-9'-2'107'0,"9"2"-58"0,0 7-62 16,0 1 15-16,0 14 10 0,0 9 9 15,0 9 3-15,0 5 3 16,0-3-15-16,0 1-7 0,3-1-3 15,-3 0-5-15,6-5 2 16,-3-2-37-16,3-11-14 16,0-6-82-1</inkml:trace>
  <inkml:trace contextRef="#ctx0" brushRef="#br0" timeOffset="6592.2052">23177 5353 344 0,'-23'-19'129'0,"23"19"-70"0,6-3-60 15,-4 1 25-15,4-1-18 16,6 0-4-16,3-2-1 16,9 0-1-16,0 0 0 15,3-1-16-15,2 1-4 0,-2 2-36 16,3-2-17-16,0 2-34 15,2 1-35 1,-2 2 54-16</inkml:trace>
  <inkml:trace contextRef="#ctx0" brushRef="#br0" timeOffset="6727.1418">23546 5315 296 0,'-8'11'110'0,"13"0"-60"0,-5 18-43 0,0-19 26 15,3 1-17-15,-3 0-3 16,3 2-8-16,0 0-4 15,0-2 0-15,0-4-43 0,6-1-19 16,-3-1-73 0</inkml:trace>
  <inkml:trace contextRef="#ctx0" brushRef="#br0" timeOffset="6890.9879">23535 5199 316 0,'-9'-18'118'0,"12"18"-64"0,-3 0-63 0,9 13 7 16,-1-3-8-1,4 1-39-15,3 0-17 0,0-1-48 16,6 1-20-16</inkml:trace>
  <inkml:trace contextRef="#ctx0" brushRef="#br0" timeOffset="7161.4126">23686 5395 244 0,'-15'18'90'0,"15"-7"-48"0,0 0-40 16,3-6 17-16,0 3-6 15,0 2 2-15,12-2-2 16,0 0 0-16,6-2-7 16,0-6-2-16,3-3 2 0,-4-5-1 0,-5-3 0 15,3-2-1 1,-6-5 0-16,0-6 0 0,-12 0 0 15,-6 0-2 1,-3 3-2-16,-12 0 3 0,-5 5 0 16,5 3-6-16,-3 7-2 15,3 4-31-15,6 4-12 16,6 4-48 0,6 2-49-16,6-3 47 0</inkml:trace>
  <inkml:trace contextRef="#ctx0" brushRef="#br0" timeOffset="7474.5383">23984 5308 260 0,'0'5'99'0,"0"0"-54"0,9 8-35 16,-6-2 25-16,-3 2-8 16,0 0-1-16,0-2-10 15,0-3-3-15,0 0-7 16,0-3-2-16,0 0 0 0,0-5-2 15,3-5 1-15,3-5-7 16,3-6 1-16,3-5-6 16,6-3-1-16,2 3-2 15,7-6 2-15,-3 9 6 16,3 10 2-16,-3 10 10 0,-4 9 7 16,-2 5 15-1,-6 5 8-15,0 0-14 0,3 0-3 16,-3 0-13-16,0-5-3 15,0-2-45-15,3-7-20 16</inkml:trace>
  <inkml:trace contextRef="#ctx0" brushRef="#br0" timeOffset="8212.5252">23802 5278 176 0,'-3'0'68'0,"0"0"-36"0,-2 0-26 16,5 0 19 0,-15 6-11-16,0-1-6 15,0 0-4-15,0 1-2 16,6 2 3-16,-3-1 4 0,0 7-1 16,3 2 3-16,0-1-4 15,9 4-2-15,0 5-2 16,15 2-3-16,0-5-72 15,12-5-64-15,-3-8 36 16</inkml:trace>
  <inkml:trace contextRef="#ctx0" brushRef="#br0" timeOffset="35132.8595">21073 8279 200 0,'-3'-3'74'0,"6"6"-40"0,-3 2-27 0,0 3 20 16,0 3-10-16,-3 7-2 16,0 6-4-16,3 8 0 15,0 2-6-15,0 1-1 0,0-1 0 16,0-2-2-16,0-3-2 15,3-5 1-15,3-3-1 16,0-5-16-16,0-3-4 16,3-5-36-16,0-8-14 15,0-6-17 1</inkml:trace>
  <inkml:trace contextRef="#ctx0" brushRef="#br0" timeOffset="35493.3001">21284 8475 192 0,'-12'18'71'0,"9"1"-38"0,-3-3-28 16,3-9 19-16,-2 4-11 16,-1 2-2-16,0 3-6 15,9 0-2-15,0 0-1 16,3 0-2-16,2 2 1 0,4-4-1 15,3-4 2-15,3-5 3 16,0-2 4-16,0-6 0 16,0-5 0-16,0-2-1 15,-4-6 0-15,-2-5-2 16,-9 5 1-16,-3-5-2 0,-3-6 0 16,-6 6-6-16,0 3 1 15,-2 4 0-15,-1 4 2 16,0 2-12-16,0 3-3 15,3 10-10-15,0 0-2 16,3 6-18-16,3-9-8 16,3-2-36-1</inkml:trace>
  <inkml:trace contextRef="#ctx0" brushRef="#br0" timeOffset="35775.5086">21621 8414 180 0,'-9'-3'68'0,"9"6"-36"0,-6-3-26 16,3 2 17-16,-3 1-5 15,-3 5-1-15,0 0-3 16,-3 8-1-16,0 5-7 15,0 0-2-15,3 3 0 0,3 2-5 16,3 1 1-16,6-3 0 16,6-3 2-16,3-5-6 15,3 0 1-15,15-8-23 0,-3-3-11 16,-4-5-60 0</inkml:trace>
  <inkml:trace contextRef="#ctx0" brushRef="#br0" timeOffset="36194.9707">21802 8448 164 0,'-12'-2'63'0,"9"-1"-34"0,-6 3-21 0,6 3 18 16,-3-1-2-16,-2 9 1 15,-1 5-10-15,0 2-2 16,-3 1-7-16,0 2-2 0,3 0 2 15,3 0-5-15,6-2-1 0,3-3 0 16,3-3 0-16,3 0-3 16,3-8 2-16,0-2-8 15,3-8-2-15,-4-6-1 16,1 0 2-16,-3-2 4 16,0 0 3-16,-3-5 4 15,-6 2 2-15,0-6 5 16,-3 7 5-16,0 1 2 15,-3 12 3-15,3 2-10 16,-3 8-4-16,0 2 3 16,3 3 3-16,3 6-3 15,3 0-2-15,3-1-2 16,3 1 0-16,0-4-4 0,3 1-2 16,6-5-18-16,6-6-9 15,-3-5-26-15,-1-5-12 16,-2-6-19-1</inkml:trace>
  <inkml:trace contextRef="#ctx0" brushRef="#br0" timeOffset="36412.3118">21984 8229 264 0,'-9'18'99'0,"6"19"-54"0,0 8-42 0,0-21 21 16,3 8-5-16,0 5 3 0,0 2-14 16,3 4-5-16,3-6-2 15,0-5-15-15,3-1-5 0,0-7-48 16,3-11-21-16,-4-10-18 16</inkml:trace>
  <inkml:trace contextRef="#ctx0" brushRef="#br0" timeOffset="41106.8899">20909 8382 140 0,'0'0'52'0,"0"5"-28"0,0-5-15 0,0 0 16 0,0 0-1 15,0 0 3-15,0 0-6 16,0 0-1-16,0 0-11 15,-3 3 3-15,0 0 2 0,-3-1-1 16,-3-2 2-16,-3 0-2 16,-2 0 2-16,-1 0-4 15,-6-2-1-15,-6-4-2 16,0-2 0-16,-2-2-4 16,-1-6-1-16,-6-5 1 15,-3 0 0-15,1-3-2 16,-1 0 1-16,0 0-2 15,4 0-1-15,2 3 5 16,0-3 1-16,0 3-2 16,-2 3-1-16,8-1-1 15,3 1-2-15,0 2 1 0,3 3-1 16,6 5 0-16,4 0 0 16,-1 2-3-1,6 1 2-15,0 2-4 16,3 3 1-16,0 6 0 0,3 2-1 15,0 2 6-15,0 3 1 16,3 3-3-16,0 0 1 16,0 0-2-16,0-3 0 15,0-2 2-15,-3-1 2 16,0-4 1-16,0-4 3 16,0-4-3-16,0-6 0 15,0-5-3-15,-3-3-1 0,0-5 1 16,0-3 0-1,0 3 0-15,0-1 0 0,0 4 0 16,0 2 0-16,3 5-3 16,0 1 2-16,0 5-4 15,6 2 1-15,3 6 2 16,3-1 3-16,6 3-2 16,-1 1 0-16,1 4 3 15,3-2 1-15,3 0 1 16,3-2 0-16,2-6-16 15,-2-6-6-15,3-2-71 16,6-8-31-16,-7-5 15 16</inkml:trace>
  <inkml:trace contextRef="#ctx0" brushRef="#br0" timeOffset="48760.5395">20647 10186 152 0,'-9'8'57'0,"9"3"-30"0,-3-8-16 0,3-1 15 16,0 4 1-16,0-1 1 16,0-2 0-16,0-1 0 15,0-2-15-15,0 0 1 0,0 0 2 16,0-10 1-1,-3-6-10-15,3-3-3 16,-3-7-3-16,3-1-1 0,-3 3 0 16,0 1 2-16,1 1-1 15,2 4 2-15,0 5 0 16,0 2 1 0,2 1-2-16,4 4-2 0,0 6-2 15,6 3-1-15,0 7 4 16,6-2 1-16,3 3 0 15,0 5 1-15,0-3-4 16,-1 0 0-16,1-2-19 16,0-3-9-16,-3-3-21 15,-3 0-6-15,-3 1-45 16</inkml:trace>
  <inkml:trace contextRef="#ctx0" brushRef="#br0" timeOffset="49027.7518">20769 10059 240 0,'-21'3'90'0,"24"18"-48"0,-3 0-42 0,0-7 18 16,0 4-3-16,0 9 0 15,6 4-1-15,0 1-1 16,0 0-7-16,3 0-4 0,6-3 1 15,6-5-2-15,6-6 2 16,3-2-2-16,8-5-1 0,-2-6-8 16,0-5-3-16,-1-3-27 15,-2-2-11-15,-6 0-62 16</inkml:trace>
  <inkml:trace contextRef="#ctx0" brushRef="#br0" timeOffset="49274.5309">21266 10348 248 0,'-9'18'93'0,"9"-7"-50"0,0 7-46 0,0-7 19 16,3 0-12-16,0 2 0 16,0-3-13-16,3 6-7 15,0-5-62-15,0-6-28 16,3-5 23-16,0-8 15 16</inkml:trace>
  <inkml:trace contextRef="#ctx0" brushRef="#br0" timeOffset="49436.5678">21257 10261 260 0,'-8'0'99'0,"11"0"-54"0,-3 2-57 0,0-2-5 16,8 11-14-16,1-3-41 15,3 0-17-15,3-3 16 16,3 3 8-16</inkml:trace>
  <inkml:trace contextRef="#ctx0" brushRef="#br0" timeOffset="49706.2363">21403 10395 200 0,'0'27'77'0,"0"-16"-42"0,-3 2-21 15,3-8 22-15,0 0-11 16,0 1-5-16,0-6-7 16,0 0-3-16,3-3-6 0,3-2-5 0,3-6 0 15,0-5-1 1,6-5 0-16,0 3 2 0,0-1 0 15,-3 6-7 1,0 2 0-16,0 6 1 0,-1 5 3 16,4 5 4-16,-3 6 4 15,3 5 2-15,-3 2 3 16,-3 6-3-16,0-3-2 16,0 0-5-16,-3 1 0 15,0-7-20-15,-3-1-7 16,3-6-32-16,3-11-70 31</inkml:trace>
  <inkml:trace contextRef="#ctx0" brushRef="#br0" timeOffset="50293.2452">21722 10327 180 0,'-3'0'68'0,"3"5"-36"0,0 8-18 16,0-5 22-16,0 3-9 16,0 2-3-16,0 0-14 15,3 0-4-15,-3-2-4 16,3 0-2-16,0-3 1 0,-3-3-37 16,3 0-13-16,-3-5-50 15</inkml:trace>
  <inkml:trace contextRef="#ctx0" brushRef="#br0" timeOffset="50472.1227">21686 10194 208 0,'-15'-5'79'0,"15"5"-42"0,0-3-48 0,0 1 13 16,6 2-9-16,0-3 2 15,3 1-50-15,0-1-21 16,3 0 8-16,3-2 7 16</inkml:trace>
  <inkml:trace contextRef="#ctx0" brushRef="#br0" timeOffset="50638.3131">21859 10184 208 0,'-3'32'79'0,"3"10"-42"0,3-8-37 15,0-18 16-15,-3 8-9 16,0 0-2-16,3 0-2 16,0 5-3-16,-3 2-46 15,0-7-19-15,0 0-20 16</inkml:trace>
  <inkml:trace contextRef="#ctx0" brushRef="#br0" timeOffset="50852.4878">21808 10311 284 0,'-12'-5'107'0,"9"5"-58"0,3 0-55 0,0 0 19 16,0 0-6-16,3 0 3 16,9 0-5-16,0 0-1 15,0 0-2-15,3 0-8 0,12-3-1 16,-1 3-30-16,-2-5-13 15,0-1-47 1,-6 1-38-16,0 2 51 16</inkml:trace>
  <inkml:trace contextRef="#ctx0" brushRef="#br0" timeOffset="50986.8509">22037 10348 228 0,'-3'24'85'0,"3"-8"-46"0,0 2-37 15,3-10 17-15,0 3-12 16,0-1-4-16,0 3-16 15,0-2-4-15,0 2-55 16,-3-13-23-16,3-5 18 16,0-3 12-16</inkml:trace>
  <inkml:trace contextRef="#ctx0" brushRef="#br0" timeOffset="51135.5295">22025 10210 264 0,'-6'3'101'0,"9"-6"-54"0,0 3-59 16,-3 0 15-16,6 3-10 0,3 2 2 16,0 1-50-16,6 4-23 15,0-2-13-15,9 0-5 16</inkml:trace>
  <inkml:trace contextRef="#ctx0" brushRef="#br0" timeOffset="51509.6366">22272 10263 212 0,'-8'0'82'0,"2"3"-44"0,-3-1-36 0,3 6 19 15,0 0-13-15,-3 3-2 0,0 0-2 16,0 4 0-16,0 4-2 16,3-1-4-16,0 1 1 0,3-1 1 15,3-2 2-15,3-2 1 16,3-4 3-16,3-5-1 15,3-2 0-15,0-6-3 16,0-4-2-16,0-4-2 16,-3-2 1-16,-3-1-1 15,-3 1 0-15,-1 0 4 16,-2 2 1-16,0 4 3 16,0 1 1-16,0 4 1 15,0 10 0 1,6 5-2-16,0 3-4 0,0-1-1 15,0 1-3-15,3-2 1 16,0-4-4-16,0-2 1 16,12-3-33-16,-6-5-13 15,0-5-57 1</inkml:trace>
  <inkml:trace contextRef="#ctx0" brushRef="#br0" timeOffset="51725.6267">22454 10110 228 0,'-3'-6'88'0,"0"6"-48"0,6 0-36 0,-3 0 19 15,0 11-7-15,3 5 1 16,0 8-1-16,0 10 0 16,-3 6-8-16,0 2-5 0,3 0 0 0,0 6-2 15,3-6 2 1,-3-5-9-16,3-5-3 0,0-11-42 15,3-5-18-15,0-8-40 16</inkml:trace>
  <inkml:trace contextRef="#ctx0" brushRef="#br0" timeOffset="51825.4934">22624 10419 260 0,'-6'21'96'0,"6"-13"-52"0,3 6-51 0,0-1 14 16</inkml:trace>
  <inkml:trace contextRef="#ctx0" brushRef="#br0" timeOffset="51883.8327">22627 10493 362 0,'9'6'-52'0,"-3"-4"-47"0,3-10-19 16</inkml:trace>
  <inkml:trace contextRef="#ctx0" brushRef="#br0" timeOffset="52053.1081">22621 10213 304 0,'-15'0'115'0,"15"3"-62"0,0-3-64 0,0 0 18 16,0 0-14-16,0 0-3 16,6 2-32-16,3-2-15 0,3 3-54 15,3-3-24-15</inkml:trace>
  <inkml:trace contextRef="#ctx0" brushRef="#br0" timeOffset="52409.1422">22779 10239 280 0,'-6'19'107'0,"9"-32"-58"0,0 2-59 16,-3 11 16-16,8 0-8 15,4 0 0-15,3 0 2 16,0 0 0-16,0 0 0 16,0 0-7-16,0 0 0 0,-3 0-6 15,-3 0 1-15,-6 19 4 16,-6-1 2-16,-3 3 1 16,-9 3 8-16,-3 0 5 15,3 0 11-15,3-3 8 16,0-3-5-16,3-2-3 15,0 3-9-15,9-3-4 16,9-3-1-16,3 5-1 16,3-4-2-16,0-4-2 15,3 1-19-15,0-3-8 16,-3-3-28-16,-4 0-10 16,4-2-43-16</inkml:trace>
  <inkml:trace contextRef="#ctx0" brushRef="#br0" timeOffset="52591.1114">22749 10395 260 0,'-15'3'96'0,"15"0"-52"0,0-3-49 16,0 0 17-16,3 2-5 15,3 1 3-15,0-3-3 16,12 0-2-16,5 0-2 15,4-3-9-15,3 1-1 0,0-4-50 16,5 1-19-16</inkml:trace>
  <inkml:trace contextRef="#ctx0" brushRef="#br0" timeOffset="52951.7687">23127 10319 276 0,'-24'5'104'0,"18"-2"-56"0,-9 5-52 0,12 0 21 16,-9 2-11-16,-3 3-1 16,3 3-2-16,4 0 0 15,2 0-2-15,6-5-1 0,3-1 1 16,5-2-1-16,1-3 0 16,3-5-5-16,0-2 1 15,0-6-14-15,0-3-3 0,-3 1 4 16,6 2 3-1,-6 0 8-15,-3 2 5 0,6 6 11 16,-3 6 5 0,-1 2 2-16,1 5-1 0,0 5-4 15,0-2 0-15,0 8-7 16,-3-8-3-16,6-3-4 16,-3-10-1-16,6-3-34 15,0-13-94 1,3-3-19-1,-6-5 65-15</inkml:trace>
  <inkml:trace contextRef="#ctx0" brushRef="#br0" timeOffset="53134.8054">23377 10144 264 0,'0'-3'101'0,"0"9"-54"0,0 7-48 0,6-2 18 16,-3 12-1-16,-3 9 4 15,0 5-10-15,0 0-3 16,0 6-5-16,0-1-4 0,0-8 1 16,0-2-39-16,0-5-15 15,6-9-66 1</inkml:trace>
  <inkml:trace contextRef="#ctx0" brushRef="#br0" timeOffset="53310.213">23213 10316 316 0,'-9'0'121'0,"15"3"-66"0,3-3-64 16,3-3 18-16,6 0-5 16,0 1 5-16,5-1-23 15,4-2-9-15,0 0-113 16,15 2-47-16</inkml:trace>
  <inkml:trace contextRef="#ctx0" brushRef="#br0" timeOffset="53504.5818">23546 10369 260 0,'-8'24'99'0,"13"-6"-54"0,1 9-44 0,-3-11 21 16,0 10-14-16,0-5-4 16,6-2-39-16,-3-3-14 15,0-3-61-15,0-5-27 16</inkml:trace>
  <inkml:trace contextRef="#ctx0" brushRef="#br0" timeOffset="53671.5639">23564 10192 328 0,'-9'-3'123'15,"6"8"-66"-15,6-5-73 0,-3 0 15 0,3 3-14 16,-3 2-4-16,9 1-99 16,0 7-46-16,3 0 72 15,-3-16 36-15</inkml:trace>
  <inkml:trace contextRef="#ctx0" brushRef="#br0" timeOffset="54916.8119">23808 10366 192 0,'-6'-2'74'0,"6"2"-40"0,-3 0-24 0,3 0 20 0,-3 2-7 15,-11 4 1-15,5-1-4 16,-12 6-3-16,9 2-9 16,-3 3-3-16,0 13 1 0,12 0-3 15,-3-5-2-15,15-6-3 16,3-5 1-16,6-2 3 16,3-6 3-16,0-5 0 15,-1-8 0-15,4-8-1 16,-9-2 2-16,-3-1 6 15,-3 1 2-15,-9 2 4 16,0 0 1-16,-9 0-8 16,3 3-2-16,-9 2-3 15,0 4-1-15,-3 4-21 16,-2 3-7-16,2 3-32 16,3 2-15-16,9 0-58 15</inkml:trace>
  <inkml:trace contextRef="#ctx0" brushRef="#br0" timeOffset="55040.8981">23939 10377 280 0,'0'16'107'0,"6"-3"-58"0,9 6-46 0,-12-9 23 15,6 6-6-15,-3-3 3 16</inkml:trace>
  <inkml:trace contextRef="#ctx0" brushRef="#br0" timeOffset="55250.9851">23984 10493 524 0,'0'14'8'0,"0"-14"-3"16,9-16-3 0,-3-3-4-16,0-5-3 15,9 3 0-15,0 3 3 16,0 2 1-16,-1 5 1 16,7 6 2-16,0 8 5 15,3 10 6-15,-3 3 4 16,-6 5 4-16,2 5-9 15,-2 3-2-15,-6-5-15 16,6-5-4-16,-3-6-49 16,0-8-19-16,0-15-69 15</inkml:trace>
  <inkml:trace contextRef="#ctx0" brushRef="#br0" timeOffset="56792.1116">22645 8403 176 0,'-6'-2'66'0,"3"-1"-36"0,-6 0-22 0,3 1 16 16,-3 2-3-16,-9 2-1 16,-3 6-8-16,0 3-5 15,0 7-4-15,1 9-5 0,2 4 1 16,0 4 1-16,15-3 0 16,0-3 0-16,6-3 2 15,6 1-1-15,3-17-1 16,6-4 5-16,-3-9 1 15,5-5-2-15,1-11-3 16,-3-15-7-16,-3 0-4 16,-3-3 1-16,-6-3 3 15,-3-13 3-15,-3 3 4 16,-9 5 4-16,0 8 2 0,-3 8 14 16,-3 7 9-1,9 7-5-15,0 7-2 0,0 8-13 16,3 13-4-16,9 19-2 15,0 2 0-15,0 8-2 16,3 3 1-16,0-2-2 16,0-1-1-16,0-5-2 15,3-5 1-15,0-6-30 16,0-7-12-16,-1-6-46 16,4-10-56-1,-3-6 41-15</inkml:trace>
  <inkml:trace contextRef="#ctx0" brushRef="#br0" timeOffset="57123.1939">22755 8448 256 0,'-6'8'96'0,"12"8"-52"0,0-3-51 0,0-2 16 16,3-3 3-16,-1-3 7 15,7 0-8-15,0-2-1 16,0-6-6-16,0-2-1 0,0-3 1 15,-3-3-2-15,-3 1-2 16,-3-1 1-16,-3 3-1 16,-3 0 0-16,-3 3 2 15,-9 3-3-15,-6-1-2 16,-3 3 2-16,3 10 0 0,0 9-2 16,3-1 2-16,4 1 3 15,2 2 3-15,6 0-2 16,3-2 0-16,6-1-1 15,11-4-2-15,7-4-10 16,3-5-4-16,0-5-37 16,9-5-17-16,2-3-39 15</inkml:trace>
  <inkml:trace contextRef="#ctx0" brushRef="#br0" timeOffset="57351.7461">23079 8393 236 0,'-12'-3'90'0,"-3"8"-48"0,3 1-42 0,4-1 16 16,-4 5-9-16,0 9 1 15,3 2-1-15,0 0 3 16,6 0-5-16,-3 1-5 16,12-4-3-16,9 1 2 0,3-3 0 15,-1-6 1-15,4-2 0 16,0-5-27-16,0-6-11 15,-3-5-14-15,-3 0-4 16,-3-8-24 0</inkml:trace>
  <inkml:trace contextRef="#ctx0" brushRef="#br0" timeOffset="57551.2763">23133 8136 220 0,'-3'5'85'0,"3"8"-46"0,3 14-35 15,-3-11 19-15,6 18-4 16,0 3 1-16,0 11 2 16,-3 2 1-16,5-2-12 15,-2-3-7-15,0-3 0 0,0-5-14 16,3-8-3-16,0-5-38 16,6-8-17-16,6-11-41 15</inkml:trace>
  <inkml:trace contextRef="#ctx0" brushRef="#br0" timeOffset="57948.9637">23424 8424 216 0,'-11'-2'82'0,"11"-1"-44"0,-9 3-31 0,6 3 18 16,-3 2-9-16,-3 0 1 15,0 9-8-15,0 1-3 16,-3 4-3-16,3 2-3 0,3 0 1 16,0 0-1-16,12-2 2 15,0-3-3-15,3-3-2 16,0-5 2-16,3-3 2 0,-3-5 0 16,0-5-1-1,-3-3-2-15,0-3-1 0,-6-4 4 16,6-4 1-16,-6 3 0 15,0 3-2-15,0 2 1 16,-6 11-4 0,6 6 0-16,0 4 2 15,0 1 2-15,0 2 0 16,8 3-1-16,-2-3 1 16,0 0-1-16,3-2-20 15,6-3-7-15,3-5-35 16,0-6-15-16,-3-2-6 15</inkml:trace>
  <inkml:trace contextRef="#ctx0" brushRef="#br0" timeOffset="58235.9442">23543 8424 184 0,'-5'3'68'0,"5"2"-36"0,8 6-20 0,-5 2 19 15,0 6 4-15,3-1 5 16,0 3-8-16,0 0-4 15,0-2-16-15,-3-3-5 0,6-3-1 16,-9-2 3-16,6-3 2 16,-6-8 1-16,0 0 0 15,0-6-6-15,0-2-4 16,0-2-1-16,0-14 1 16,0 3-3-16,0 0-2 15,0 2 2-15,3 6 0 16,3 2-4-16,0 3 1 0,3 3-27 15,3 2-11 1,-3 3-45-16,21 3-18 0,-4-3 5 16</inkml:trace>
  <inkml:trace contextRef="#ctx0" brushRef="#br0" timeOffset="58608.4181">23871 8432 244 0,'-12'-2'90'0,"6"4"-48"0,0-2-42 16,0 3 18-16,-3 2-6 16,3 6 1-16,-12 7-5 15,1 1 0-15,8 2-5 16,0 3-2-16,3 0 2 0,9-1-2 0,3-1-1 16,0-7 1-16,3-1-1 15,2-4 2-15,4-10 1 16,0-5 1-16,-6-6 0 15,3 1-2-15,-3-3-2 16,-3-6 5-16,0 3 1 16,0-5-2-16,-3 5-1 15,-3 6-1-15,0-1-2 16,0 19-2 0,6 3-1-16,-3 2 2 15,9 3 2-15,-3 0 2 0,2-1-6 16,-2-1 0-16,6-4-19 15,-3-5-8-15,0-5-33 16,0-5-14-16,0-5-20 16</inkml:trace>
  <inkml:trace contextRef="#ctx0" brushRef="#br0" timeOffset="58790.5178">24032 8186 252 0,'-9'-13'96'0,"9"10"-52"0,-3 6-43 15,3 5 21-15,0 0-8 16,0 5 2-16,0 21-5 16,0 6-1-16,3 8-6 0,-3 5 4 0,0-3 4 15,0-2-2-15,3-6 0 16,0-5-11-16,3-8-4 16,0-5-39-16,0-8-16 15</inkml:trace>
  <inkml:trace contextRef="#ctx0" brushRef="#br0" timeOffset="59001.8388">23883 8398 312 0,'-12'3'115'0,"15"-3"-62"0,3 0-64 0,-3 0 18 0,3 2 4 16,6-2 5-16,6 0-8 15,2-2-2-15,4 2-4 16,3-3-10-16,-3 0-3 0,6 1-34 16,-4-1-15-16,4-2-64 15</inkml:trace>
  <inkml:trace contextRef="#ctx0" brushRef="#br0" timeOffset="59136.2745">24228 8435 292 0,'-12'26'110'0,"12"3"-60"0,0 1-45 15,-3-17 24-15,3 3-14 16,3 0-3-16,-3-1-16 16,6-1-5-16,-3-4 4 15,0-4-44-15,6-6-19 0,0-8-53 16</inkml:trace>
  <inkml:trace contextRef="#ctx0" brushRef="#br0" timeOffset="59554.8665">24186 8324 288 0,'-14'0'107'0,"17"5"-58"0,-1-5-57 15,7 3 24-15,3 2-9 16,3 0-8-16,0 1-4 16,3 2 2-16,0-1-34 0,-3-1-15 15,3 2 0-15,2-3 3 16,-2 3 28-16,-15 0 14 0,6 2 28 15,-9 4 11-15,-3 2 9 16,-3 5 4-16,-3-3-13 16,9 1-7-16,0-1-12 15,0 1-4-15,6-3-3 16,6-3-1-16,0-2 3 16,3-4 3-16,0-4-4 15,0-3-2-15,0-5 0 16,-3-3 1-16,2-5-1 15,-5-6 2-15,-3 1-2 16,-6-4 2-16,-3 1-4 16,-3 3 0-16,-14-1-1 0,5 3 1 15,-3 8-9-15,0 0-3 16,6 3-22-16,3 3-10 16,3 2-14-16,3 2-3 15,3-2-51 1</inkml:trace>
  <inkml:trace contextRef="#ctx0" brushRef="#br0" timeOffset="59919.3276">24547 8419 268 0,'3'11'101'0,"3"-6"-54"0,-1 21-42 0,1-12 24 15,-3 1-5-15,-3 1 3 16,6 0-9-16,-3-3 0 0,-3 1-11 15,3-4-2-15,-3-2-1 0,0-2-2 16,0-6 1-16,0 0-4 16,6-6 0-16,-3-7-1 15,3-8-2-15,3 0 0 16,-3-1 0-16,12 4 0 16,-6 2 3-16,6 3 0 15,-6 5 3-15,5 5 3 16,-2 9 4-16,-6 7 7 15,6 5 2-15,-9 3 2 16,3 1 0-16,0-1-11 16,-6-3-5-16,3-2-14 15,-3-3-6-15,6-5-32 16,-3-5-11-16,9-3-47 16,-3-5-18-16,14-3 15 15</inkml:trace>
  <inkml:trace contextRef="#ctx0" brushRef="#br0" timeOffset="60186.1531">25032 8358 324 0,'-6'-8'121'0,"6"6"-66"0,-9-1-42 0,9 3 28 16,-9 0-8-16,-3 3 1 16,-3 2-15-16,0 0-6 15,3 3-8-15,0 3-10 0,7-1-2 16,2 4-10-16,3 4-2 15,8 6 8-15,4-3 3 16,0 0 6-16,3 0 3 0,-3 1 6 16,-9-4 4-1,-3 1 9-15,-3-4 5 0,-9 1-11 16,-3-5-3-16,-9-3-36 16,-5-3-15-16,-1-5-86 15,3-3-38-15,3 1 32 16</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18T00:22:20.556"/>
    </inkml:context>
    <inkml:brush xml:id="br0">
      <inkml:brushProperty name="width" value="0.05292" units="cm"/>
      <inkml:brushProperty name="height" value="0.05292" units="cm"/>
      <inkml:brushProperty name="color" value="#FF0000"/>
    </inkml:brush>
  </inkml:definitions>
  <inkml:trace contextRef="#ctx0" brushRef="#br0">18272 12594 148 0,'-6'-2'55'0,"-6"4"-30"0,3-2-3 15,6 0 23-15,0 0 1 16,0 0 5-16,3 0-13 15,0 0-3-15,9 0-20 16,15 0 2-16,12 0 3 0,23-5 0 16,25 0 0-16,11-1-4 15,12 1-2-15,9 2-2 16,3 3 2-16,-6 0-1 16,-6 0 0-16,-5 0-1 15,-7 3 0-15,-6 0-2 16,-11-3 1-16,-13 0-6 0,-5-3-1 15,-16 0-9-15,-8 1-4 16,-9-1-39-16,-12 3-19 16,-12 3-106-1</inkml:trace>
  <inkml:trace contextRef="#ctx0" brushRef="#br0" timeOffset="2448.7352">19710 11261 252 0,'-18'10'93'0,"12"9"-50"0,0 13-50 0,0-14 14 15,-3 11 1-15,0 11 5 16,-3 2 5-16,0 3 1 16,0-3-10-16,3-4 1 0,3-7 1 15,1-4-6-15,2-6-1 16,3-5-4-16,8-6-3 15,7-4 4-15,6-6 3 16,3-3 1-16,0 0 0 16,3-2-6-16,5 0 1 15,-2-1 2-15,-3 1 1 16,-3-5-6-16,-3 2-2 16,-1 0-25-16,-2 2-8 15,-3-7-20-15,-3 3-8 16</inkml:trace>
  <inkml:trace contextRef="#ctx0" brushRef="#br0" timeOffset="2806.2671">19754 11628 152 0,'-12'11'57'0,"9"-22"-30"0,0 17-21 0,3-6 17 16,0 0-3-16,3-3 0 15,0-2 5 1,6-8 4-16,0-6-16 0,12-7 8 0,6-17 6 16,3-7 0-16,11-6 2 15,19-7-8-15,2 2-2 16,4 6-11-16,-4 4-5 15,-2 1-2-15,-1 5 1 16,-2 5-1-16,3 9 2 16,-4-1-2-16,-5 0 2 15,-4-2-7-15,-5 5-1 16,0 2-20-16,-1 3-9 16,-2-5-44-16,-3-5-20 15</inkml:trace>
  <inkml:trace contextRef="#ctx0" brushRef="#br0" timeOffset="3774.7525">21281 10507 160 0,'-18'-3'63'0,"10"3"-34"0,-13 0-30 0,9 3 12 16,0 5 1-16,-3 2 5 16,0 6-9-16,3 0-4 15,3 5-3-15,0 3-1 0,6 0 0 16,3-1 2-16,6-4 1 16,9-3 7-16,3-8 4 15,-3-11-3-15,0-2 1 16,0-6-5-16,-3-5-2 15,-3-2 0-15,-4-16-1 0,-2-1-2 16,-6-2 1-16,1 0 2 16,-13-3 4-16,3 6 7 15,-3 2 2-15,3 11 4 16,3 3 1 0,3 7-10-16,3 6-3 0,6 13-11 15,3 7-1-15,3 9 0 16,0 11 3-16,3 2 0 15,0-3-1-15,3-5-2 16,-1-2 1-16,1-6-21 16,3-5-8-16,0-6-31 15,-3-4-14-15,3-6-29 16</inkml:trace>
  <inkml:trace contextRef="#ctx0" brushRef="#br0" timeOffset="3926.839">21403 10472 248 0,'-6'8'93'0,"12"27"-50"0,0-4-48 0,-3-17 17 16,0 1-11-16,6 1-1 15,0 0 0-15,0-3 2 16,3 1-65-16,-3-4-73 16,3-10 26-1</inkml:trace>
  <inkml:trace contextRef="#ctx0" brushRef="#br0" timeOffset="4072.4165">21380 10303 304 0,'-21'-3'112'0,"21"3"-60"0,0 0-65 16,3 3 17-16,3 2-22 16,3 3-5-16,2 0-61 15,13 0-27-15,3 0 19 16,0-3 14-16</inkml:trace>
  <inkml:trace contextRef="#ctx0" brushRef="#br0" timeOffset="4297.4109">21638 10165 244 0,'-32'-8'90'0,"20"8"-48"0,-3 3-38 0,9 2 21 15,-3 3-12-15,0 5-2 16,0 9-9-16,3 1-1 15,6 9-1-15,6 8 0 0,0 5 0 16,6 2-3-16,0-2 2 16,3 0 1-16,-6-10 2 15,0-6-21-15,-3-3-9 16,3-7-35-16,-9-6-14 16,0-5-11-1</inkml:trace>
  <inkml:trace contextRef="#ctx0" brushRef="#br0" timeOffset="4444.5285">21460 10456 288 0,'-6'0'107'0,"12"0"-58"0,12 0-55 15,-9 0 19-15,6 0-10 16,5-2 0-16,4 2-6 16,6-3-2-16,-3 0 2 15,0-2-34-15,-1-3-15 0,1-2-59 16</inkml:trace>
  <inkml:trace contextRef="#ctx0" brushRef="#br0" timeOffset="4662.2848">21796 10155 216 0,'-21'0'82'0,"15"8"-44"0,-2 0-36 0,5 0 19 15,0 2-7-15,0 14 2 16,3 0 0-16,0 5-1 15,6 5-7-15,0 3-5 0,2 3 0 16,4 0-2-16,0-3 2 16,0-3-15-16,-3-7-5 15,0-6-53-15,-3-5-21 16,-3-6-3 0</inkml:trace>
  <inkml:trace contextRef="#ctx0" brushRef="#br0" timeOffset="4829.5069">21713 10422 272 0,'-6'-3'101'0,"12"1"-54"15,3-4-53-15,0 4 19 0,3-4-10 16,6 1-2-16,2 0-11 16,1 0-6-16,3-1 8 15,3 1-47-15,-3 2-20 0,-4 1-19 16</inkml:trace>
  <inkml:trace contextRef="#ctx0" brushRef="#br0" timeOffset="6054.7118">22779 9774 4 0,'0'5'0'0</inkml:trace>
  <inkml:trace contextRef="#ctx0" brushRef="#br0" timeOffset="9235.6776">22017 10414 144 0,'0'0'55'0,"2"0"-30"0,-2 0-10 0,0 0 20 15,0 0-4-15,0 0-1 16,6 3-12-16,0-3-4 0,0 0-8 16,0 0 3-16,0 0 1 0,3 0-5 15,3 0-1-15,0 0-2 16,3 0-2-16,0-3 3 15,-3 0 0-15,0 1-6 16,-3-4 0-16,-1 1 5 16,-2 0 6-16,0-3-4 15,-3 0 0-15,-3 0-2 16,0 0 1-16,-6 0-2 16,-3 0-1-16,-5 0 1 15,-1 3-1-15,0 2 0 16,0 1 2-16,0 2-1 15,0 0 2-15,0 2-2 16,0 6 2-16,3 0 0 16,4 5 1-16,2 3 2 0,0 0 3 15,3 0 5 1,6 0 3-16,6 2-5 16,2-2 1-16,4 0-6 0,9-8-2 15,0-5-5-15,-3-3-2 16,0-3-21-16,-1-2-10 15,1-6-34-15,0 3-15 16,0 0-27 0</inkml:trace>
  <inkml:trace contextRef="#ctx0" brushRef="#br0" timeOffset="9623.1742">22293 10311 208 0,'-3'2'79'0,"6"1"-42"16,0 8-19-16,0-3 23 0,3 2-15 15,0 1-2-15,0 2-10 16,0-2-4-16,-6-1-5 15,6-2-4-15,-3-3 2 0,-3 1 0 16,0-6 1-16,0 0-2 16,0 0 1-16,-3-3-2 15,-3-2 2-15,6-3 0 16,0-3 1-16,0 1 0 0,0-1 0 16,0 1 0-16,9 2 0 15,0-3 0-15,6-2 2 16,0 2-5-16,0 1-1 15,-1 2-7-15,1-3-3 16,0 3-41-16,0 0-18 16,0 3-53-1</inkml:trace>
  <inkml:trace contextRef="#ctx0" brushRef="#br0" timeOffset="10012.9305">22508 10292 252 0,'-3'16'93'16,"6"-11"-50"-16,3 1-46 0,-3-4 16 0,3 1 6 16,2 2 5-16,1-2-1 15,6 0-2-15,-3-3-11 16,3-3-6-16,0 0-1 0,-3-2-2 16,0 0 2-16,-6-6-2 15,6 3-1-15,-6-5 1 16,-6 0 1-16,-3 0-3 15,-3 2-2-15,-6 6-5 16,-3 2-2-16,-3 0 2 16,0 9 5-16,3 2 2 15,0 5 3-15,3 0-3 0,4 3 0 16,-1 0 5 0,6 2 2-16,3 1 4 0,6-1 1 15,3-2-5-15,11-3-4 16,-5-2 1-16,0-3 0 15,6-3-15-15,-3-5-4 16,0-2-23-16,0-4-8 16,-4-4-26-16,-2-1-9 15,-3 1-9 1</inkml:trace>
  <inkml:trace contextRef="#ctx0" brushRef="#br0" timeOffset="10360.5863">22707 10279 204 0,'-3'13'77'0,"6"-10"-42"0,0 0-26 15,0 2 22-15,3 0 3 16,0 3 4-16,3 3-12 16,-6-3-5-16,0 0-12 15,0 0-4-15,-3-3-1 0,0-5 0 16,0 0 0-16,0 0 4 16,0-5 3-16,3-1-6 15,0-2-1-15,-3-5-2 16,9-8-2-16,-3 2 1 15,6 1 1-15,-1 2-1 16,1 3 2-16,9 5-2 16,-6 3-1-16,0 5 5 15,3 7 1-15,-6 7 0 16,3-1-1-16,-3 0-1 16,-1 0 0-16,-2 1-5 0,-6-4-1 15,6-2-24 1,-3-3-10-16,0-5-19 0,-6 0-8 15,9-8-30 1,-6-5-42-16,3-5 43 16</inkml:trace>
  <inkml:trace contextRef="#ctx0" brushRef="#br0" timeOffset="10588.1797">22981 9890 280 0,'0'-10'104'0,"0"7"-56"16,0 3-41-16,0 0 30 15,9 10-18-15,0 12 3 16,3 4 3-16,0 14-14 16,-3 5 5-16,2 0 2 0,-2 5-8 15,3-5-1-15,0-5-5 16,0-3-1-16,-3-8-12 16,-3-5-7-16,6-6-22 15,-6-5-11-15,-3-5-21 16,0-5-8-16,-3-3-40 15</inkml:trace>
  <inkml:trace contextRef="#ctx0" brushRef="#br0" timeOffset="10765.0622">22871 10123 312 0,'-15'-5'115'0,"15"10"-62"0,0-13-60 0,6 8 21 16,3-3 9-16,6 1 7 15,6-6 0-15,11-5 2 16,7-1-18-16,6-2-10 0,-1-2-4 16,-8 2-31-16,3-2-12 15,-1 4-119 1</inkml:trace>
  <inkml:trace contextRef="#ctx0" brushRef="#br0" timeOffset="12025.0085">23820 9906 144 0,'3'-8'55'0,"0"5"-30"0,0 1-12 0,-3 2 19 15,3 0-1-15,-3 0 4 16,0 0-4 0,0 0-1-16,0 0-17 0,0 0 10 0,0 5 13 15,-6 6-13 1,-3 5 0-16,-6 5-1 16,-5 10-6-16,-1 6-1 15,0-2-9-15,6-3-4 16,0-3-8-16,3-5-1 15,0 2 3-15,3-13 2 16,3-2-25-16,1-3-9 16,-1-3-13-16,3-5-5 15,0-5-36-15,0-6-46 16,-3-2 41-16</inkml:trace>
  <inkml:trace contextRef="#ctx0" brushRef="#br0" timeOffset="12222.2429">23555 9956 260 0,'-9'-5'99'0,"9"5"-54"0,-3 0-24 16,3 0 30-16,0 0-14 16,0 0-3-16,3 5-5 15,3 3-1-15,6 3-15 16,9 2 1-16,3 13 2 0,12-7-6 16,-1 0-1-16,4-1-5 15,-6-2-3-15,3-3-22 16,-4-2-9-16,-2-3-38 15,0-3-16-15,-6-2-66 16</inkml:trace>
  <inkml:trace contextRef="#ctx0" brushRef="#br0" timeOffset="12408.039">24005 10059 296 0,'6'3'110'0,"3"18"-60"0,3 3-32 0,-3-13 28 16,-3 5-11-16,-1-3-3 16,-2 3-16-16,-3 5-7 0,-3 5-6 15,-5-2-27-15,-1-3-11 16,-21 0-128-16</inkml:trace>
  <inkml:trace contextRef="#ctx0" brushRef="#br0" timeOffset="13620.6245">21823 10903 80 0,'0'-2'30'0,"3"-1"-16"0,-3 1 1 0,0 2 13 16,3 0 7-16,-3-3 3 16,0 0-1-16,0 3 2 15,0-2 1-15,-3 2 2 16,-3 2-23-16,-3 4 0 0,-6-1 2 16,6 5-8-16,-3 12 0 15,1-7-7-15,2 1-4 16,6-2-6-16,3-1-2 15,9 0 0-15,5-2 4 16,4-1-1-16,6 1-1 16,6-1 5-16,-6 1 3 15,-4 0 5-15,-8-4 5 16,-6 1-2-16,-6 0 3 0,-9-2-8 16,-5-1-2-1,-4-2-3-15,-3 2-2 0,0-2-17 16,3-3-6-16,3 0-18 15,3 0-4-15,6-3-27 16,6-2-9-16,6-3-10 16</inkml:trace>
  <inkml:trace contextRef="#ctx0" brushRef="#br0" timeOffset="14024.1879">22049 10901 236 0,'-6'0'90'0,"3"2"-48"0,-3 1-38 16,3 5 21-16,-3 0-3 0,0 11 2 16,-2-4-7-16,-4 1 0 15,3 3-10-15,3-1-4 0,0 3-2 16,3 1-1-16,3-4 0 16,3-2 0-16,3-3 0 15,3-5 0-15,0-5 2 16,0-3-1-16,-1-5 2 15,1-3-4-15,-3-3 0 16,0-2 1-16,-3 0 2 16,-3-1 3-16,-3 4 4 15,0 2 5-15,0 3 1 0,0-1-4 16,3 4 1-16,0 2-9 16,0 0-4-16,3 2 2 15,3 4 3-15,0 1-3 16,3 1-3-16,0 0 1 15,6 0 0-15,3-2-10 16,-3-1-5-16,0 0-21 16,0-5-6-16,-4-2-22 15,1-4-7-15,-3 1-34 16</inkml:trace>
  <inkml:trace contextRef="#ctx0" brushRef="#br0" timeOffset="14488.1617">22198 10906 200 0,'-3'0'77'0,"3"3"-42"0,3-1-41 16,3 9 64 0,0 8-12-16,0-4-8 15,0 1-8-15,0 0-18 0,0-3-1 0,-3 1 2 16,0-4-7-16,0-2-3 16,0-3-2-16,-3 1-1 15,0-6 2-15,3-3 1 16,0-5-8-16,0-8-2 15,3-5-5-15,0-3 0 16,-1 3 4-16,4 3 2 16,0 2 4-16,0 5 1 15,0 6 3-15,3 5 1 16,0 2 10-16,-3 9 3 0,-3 0-1 16,0 7 1-16,-3-2-7 15,0-5-1-15,0-3-4 16,-3-3-3-16,3-2 0 15,0-9-1 1,3-4 0-16,6-4 0 0,0 1-7 16,-1 0 0-16,4 0 3 15,-3 5 4-15,0 2 1 16,0 4-1-16,-3 4 1 16,-3 1-1-16,3 8-3 15,-3-3 2-15,0 8-15 16,0-6-4-16,-3-2-23 15,3-3-8-15,0-7-30 16,0-4-12-16,-3-7 4 16</inkml:trace>
  <inkml:trace contextRef="#ctx0" brushRef="#br0" timeOffset="14823.2825">22621 10859 244 0,'3'5'93'0,"0"-3"-50"0,3 4-33 0,0-4 23 16,0 4-7-16,0-4 2 15,2 1-14-15,1-3-3 16,0 0-7-16,0-3-1 0,0-2 1 16,-3 0-2-16,0-3-2 15,-3 0 1-15,-3-3 1 16,-3 3-10-16,-3 0-4 16,-3 3-5-16,-6 0-3 15,-3 5 7-15,-5 2 3 0,2 6 8 16,0 3 6-1,3 2-2-15,6 0 1 0,3 6 16 16,6 5 10-16,0 2-2 16,9-5-1-16,9 1-10 15,3-4-3-15,3-2-7 16,6-5-2-16,-1-4-13 16,7-4-7-16,6-6-33 15,-6-4-16-15,-1-9-74 16</inkml:trace>
  <inkml:trace contextRef="#ctx0" brushRef="#br0" timeOffset="15229.797">23154 10769 316 0,'-6'0'121'0,"9"0"-66"0,0 2-49 16,5 1 25-16,-2 2 3 16,3 6 3-16,3 2-8 15,9 3-5-15,0 2-14 16,3 1-4-16,-3-6-2 0,-4 3-5 16,1-3 1-16,-3-2-27 15,-6-3-9-15,6-8-20 16,-3-6-5-16,0-2-27 15,-3-2-11-15,0-6-11 16</inkml:trace>
  <inkml:trace contextRef="#ctx0" brushRef="#br0" timeOffset="15405.1004">23487 10668 300 0,'-3'11'112'0,"3"7"-60"0,-21 19-43 0,15-16 27 16,-3 11 6-16,-6 16 9 15,0 5-14-15,-2 5-7 16,-1 0-17-16,-3-2-9 0,3-6 0 16,0-5-21-16,9-8-6 15,3-8-45-15,12-16-138 32</inkml:trace>
  <inkml:trace contextRef="#ctx0" brushRef="#br0" timeOffset="24831.5598">11741 14864 176 0,'-14'-5'68'0,"11"8"-36"0,-6-3-22 16,9 0 17-16,0 0-2 16,0 0 0-16,0 2-6 15,0-2 1-15,0 0-11 16,0 0-1-16,9 0 2 0,-1 0-2 16,4 3 1-16,6 0-3 15,3 2-1-15,12 0-1 16,3 0 2-16,2 1-1 0,1 2 0 15,9-3 1 1,-4-2 1-16,4-1 1 0,5 1 2 16,7 2-3-16,2-2-2 15,1-3 0-15,8-3 1 16,4 1-3-16,2-1-2 16,10 3 0-16,2 0 1 15,0-3-1-15,3 1-1 16,4 2 3-16,-1 0 2 15,6-3-2-15,0-2-2 16,6 2 2-16,1 0 2 16,2-2-4-16,3-3-3 0,3 3 3 15,0 0 3-15,3-3-1 16,6 0 0-16,-3 5-1 16,6 0-2-16,-6-2-4 15,3 2 0-15,0 3 4 16,3 0 2-16,0 0 0 15,-3 3 1-15,-6 0 0 16,-3-1 1-16,24-2-2 16,-15 3-2-16,-12 2 3 15,-11 1 0-15,-10-4-1 16,-12 1-2-16,-8 0-2 16,-10-1-1-16,-8-2-23 15,-7 0-7-15,-2 0-44 16,-6-2-17-16,-10-6-28 15</inkml:trace>
  <inkml:trace contextRef="#ctx0" brushRef="#br0" timeOffset="26873.7047">14798 15052 212 0,'-3'0'82'0,"3"0"-44"16,-3 13-38-16,0-5 16 0,-3 6-3 16,-2 7 3-16,-1 0-1 15,0 0 4-15,0-2-11 16,3-4-4-16,3-1-1 0,0-4-4 16,3-2 0-16,0-5 5 15,3-3 2-15,3-5-2 16,3-6-1-16,3-5-3 15,2-2-1-15,1-4 3 16,3 4 1-16,-3-1-1 16,-3 3 1-16,0 3 2 15,-3 5 2-15,3 3 1 0,0 2 0 16,0 6 2-16,-1 2 1 16,1 6-3-1,3-1-3-15,0 6-2 16,0-2 0-16,0-4-4 0,0 1 0 15,3-3-34-15,-3 0-17 16,2-3-42 0,1-5-55-16,-6-5 42 15</inkml:trace>
  <inkml:trace contextRef="#ctx0" brushRef="#br0" timeOffset="27203.6476">14917 15147 192 0,'-9'22'74'0,"4"-17"-40"0,-1 21-24 16,6-15 17-16,-3 7-4 15,0 6 0-15,0 0 3 16,3 13 1-16,3-3-14 16,3-2-6-16,5-3-2 0,10-5-3 15,6 0 1-15,9-6-2 16,5-7 2-16,4-3 0 0,9-8 1 16,-4 0-16-1,-2-3-6-15,0 3-40 0,-7 0-15 16,-2 0-33-1</inkml:trace>
  <inkml:trace contextRef="#ctx0" brushRef="#br0" timeOffset="27744.2372">15772 15359 180 0,'-21'0'68'0,"21"-3"-36"0,-18 6-29 15,12-3 17-15,-3 8-1 16,-3 3 1-16,-3 4-9 15,0 4-2-15,1 2-5 16,-1 3-1-16,6 0 3 0,3 2-5 16,3-2-1-16,6-3 0 15,6-5 0-15,6-5 2 0,-1-11 3 16,4-8 0 0,3-3 0-16,-3-5-3 0,-3 3-2 15,-3-13 1-15,-3-6-1 16,-3 0 0-16,-3 0 2 15,-6-2-1-15,0 2-1 16,-6-5 1-16,0 5 1 16,3 9 1-16,0 4 3 15,0 8-1-15,3 11 2 16,0 8-2-16,3 8 2 16,9 5 5-16,3 9 4 15,0 7-6-15,0 0-1 16,0-6-5-16,2-1-3 15,4-4-9-15,0-5-5 16,0-8-35-16,0-2-16 0,-3-6-51 16</inkml:trace>
  <inkml:trace contextRef="#ctx0" brushRef="#br0" timeOffset="27908.9801">15971 15343 244 0,'-21'-2'90'0,"21"4"-48"0,0 3-49 15,3 17 14 1,6-1-7-16,-3 0 0 16,0-2 2-16,0-4-1 15,0 4-5-15,6-6-2 0,-3-5-74 16,0-5-56 0,0-6 48-16</inkml:trace>
  <inkml:trace contextRef="#ctx0" brushRef="#br0" timeOffset="28058.6466">15932 15245 280 0,'-11'-10'104'0,"11"10"-56"0,0 0-60 0,0 0 13 15,5 0-4-15,4 2 1 16,12 1-3-16,3 0-1 16,3-1 3-16,0 1-32 0,-1-3-11 15,7-3-54 1</inkml:trace>
  <inkml:trace contextRef="#ctx0" brushRef="#br0" timeOffset="28268.2409">16304 15108 220 0,'-5'-14'85'0,"2"12"-46"0,-6-6-28 15,6 5 21-15,-3 3-6 16,-6 0 2-16,-3 6-12 16,0 1-2-16,0 7-8 15,0 4-6-15,3 9-1 0,3 4-1 16,3 4 0-16,3 5 2 15,3 2 2-15,6-8-1 16,-6 6 2-16,6-8-18 16,0-8-4-16,0-9-40 15,-9-1-84 1</inkml:trace>
  <inkml:trace contextRef="#ctx0" brushRef="#br0" timeOffset="28437.7268">16060 15314 264 0,'-3'-3'101'0,"15"3"-54"0,9 0-55 0,-6 0 18 15,9-2-7-15,3-1 3 16,2 1-3-16,4 2 0 16,0-3-1-16,0 0-19 0,11 1-9 15,-2-4-88 1</inkml:trace>
  <inkml:trace contextRef="#ctx0" brushRef="#br0" timeOffset="28660.5313">16510 15079 244 0,'-18'-8'93'0,"-3"13"-50"0,-9-5-44 15,19 5 18-15,-1 3 1 16,-3 5 6-16,0 11-7 15,0 3 1-15,3 4-11 16,3 6-4-16,6 11 0 0,3-6-2 16,3 1-1-16,3-6-6 15,0-8-4-15,3-5-32 16,-3-6-15-16,0-7-61 16</inkml:trace>
  <inkml:trace contextRef="#ctx0" brushRef="#br0" timeOffset="28840.517">16266 15319 276 0,'-9'-2'104'0,"12"2"-56"0,6-3-58 0,0 3 16 16,6-3-2-16,5 1 5 16,10 2-5-16,6 0 0 15,-3 2-2-15,2 1-24 0,-5 0-7 16,-3-3-54-1,-3 0-57-15,-6 0 41 0</inkml:trace>
  <inkml:trace contextRef="#ctx0" brushRef="#br0" timeOffset="29139.1471">16596 15348 272 0,'-9'8'101'0,"9"-5"-54"0,3 0-55 16,3 5 31 0,3-3-7-16,-3-5-4 15,6-3-1-15,3-2-7 16,0 0-3-16,-3-3 0 0,0-3-1 15,-4 1 0-15,-2-1-3 16,-3 3 2-16,-3 0 1 16,-6 3 0-16,-5 2-3 15,-4 3 2-15,-3 6 1 16,0 4 0-16,3 1 2 16,3 7 3-16,0 3 0 15,6 1 0-15,3-4-3 16,9-2-2-16,3-3 1 0,0 0-1 15,9-2-11-15,0-6-3 16,0-2-31-16,0-6-10 16,-1 1-32-1,-2-12-41-15,-3-1 40 16</inkml:trace>
  <inkml:trace contextRef="#ctx0" brushRef="#br0" timeOffset="29409.1069">16757 15348 236 0,'-9'0'90'0,"9"3"-48"0,0 2-40 0,0-5 17 15,0 11-1-15,3 5 3 16,-3 0-2-16,3 0-2 16,-3-3-9-16,0-3-1 0,0-2 0 0,0 0-3 15,0-2-1-15,0-4 8 16,0-2 4-16,0-2-5 16,0-1-1-16,3-16-1 15,0 1-4 1,3-1-1-16,0 4-3 15,3-1-3-15,3 0-1 16,0 3 0-16,-1 2-19 16,7 3-10-16,0 0-10 15,3 3-3-15,-3 0-17 16,0 2-8-16,-3 0-19 16</inkml:trace>
  <inkml:trace contextRef="#ctx0" brushRef="#br0" timeOffset="29756.4103">16980 15280 208 0,'0'2'79'0,"-3"4"-42"0,3-4-23 0,0-2 20 16,0 6-11-16,0-1 0 16,3 0-5-16,-3 0 0 15,6 1-9-15,0-1-3 0,3 0-2 16,3-2 0-16,0-3 2 16,0-3-3-16,-3 1-2 15,6-4 2-15,-4-2 2 16,-2 1-2-16,-3-1-2 15,0 0 0-15,-12 0-1 16,0 0-5-16,-3 2 1 0,-5 4-7 16,-1 2-1-16,0 5 7 15,3 3 4-15,0 3 0 16,3 2-2-16,0 0 2 16,6 0 0-16,0 3 1 15,3 5 2-15,6-2-1 16,3-3 2-16,3-3-2 15,0-2-1-15,0-6-30 16,0-2-13-16,-3-3-31 16,8-16-57-1</inkml:trace>
  <inkml:trace contextRef="#ctx0" brushRef="#br0" timeOffset="30075.2583">17156 15319 212 0,'-3'8'82'0,"3"0"-44"0,0 5-31 0,0 1 20 16,0 4-5-16,0-2 1 16,0 0-8-16,0-3-4 15,0-5-6-15,0 0-2 0,3-5 3 16,-3-3 1-16,3-11 1 16,3 1-4-16,0-6-3 15,3 0-3-15,3-3 1 16,2 1-1-16,1-1 0 15,3 11 6-15,-3 3 2 16,0 8 0-16,3 5 1 16,0 7-2-16,-4 7 2 15,-5-1-4-15,0-3-2 0,6-2-3 16,-3-3 1-16,0 1-26 16,-3-4-11-16,3-10-67 15,3-5-12 1</inkml:trace>
  <inkml:trace contextRef="#ctx0" brushRef="#br0" timeOffset="30257.3461">17501 15026 252 0,'0'2'93'0,"3"4"-50"0,3 7-41 15,-3 0 17-15,0 8-1 16,-3 11 1-16,-3 5-8 15,0 5-4-15,0 3-4 16,0 6-5-16,0-6-1 0,3-6-31 16,0-7-15-16</inkml:trace>
  <inkml:trace contextRef="#ctx0" brushRef="#br0" timeOffset="30419.0441">17302 15248 296 0,'0'-3'112'0,"12"3"-60"0,35 0-58 0,-26 0 17 15,6 0-12-15,9-2-1 0,8-4-15 16,7 1-4-16,8-6-101 16,13-7-44-1</inkml:trace>
  <inkml:trace contextRef="#ctx0" brushRef="#br0" timeOffset="30956.2556">18129 15272 240 0,'-15'-3'90'0,"9"3"-48"0,-6 8-45 15,6 0 16-15,-5 3 2 16,-7 10 4-16,6 5 2 16,3 1-1-16,0-1-10 15,9-2-9-15,9-3-1 0,0-2-2 16,6-4-2-16,2-4-15 16,4-3-7-16,3-8-16 15,3-3-6-15,6-2-29 16,-7-3-38-1,-2-8 37-15</inkml:trace>
  <inkml:trace contextRef="#ctx0" brushRef="#br0" timeOffset="31196.0907">18290 15351 212 0,'-24'0'79'0,"3"3"-42"0,3 18-28 0,12-5 19 16,0 0-8-16,0 0 1 16,4 2-6-16,2-2-1 15,2 0-8-15,10-3 0 0,9 0 1 16,0-2 3-16,3-6 1 15,0-7-1-15,-3-6-1 16,-4-3-1 0,-2 0 2-16,-3-4-3 0,-6-7 1 0,-6 1-5 15,-9 3-2 1,-3-1-16-16,-9 1-7 16,-5-1-31-16,2 3-11 0,3 0-51 31,6-2-28-31,6-6 72 0</inkml:trace>
  <inkml:trace contextRef="#ctx0" brushRef="#br0" timeOffset="31365.3313">18382 15102 228 0,'9'0'85'0,"-6"8"-46"0,6 6-30 16,-6-1 22-16,3 8-10 16,-3 5-2-16,0 6-7 15,0 8-2-15,0 2-6 16,-3-5-3-16,3 0 0 0,0-5-17 15,9-5-6-15,0-6-179 32,11-11 79-32</inkml:trace>
  <inkml:trace contextRef="#ctx0" brushRef="#br0" timeOffset="31635.9455">18585 15325 228 0,'-15'10'85'0,"12"-2"-46"0,0 19-48 0,3-11 12 16,3 2 9-16,0-2 8 16,3-3 8-16,3 0 3 15,2 1-16-15,4-9 2 0,0-2 1 16,0-3-6-16,3-3 1 16,-3-2-2-16,-3-9 1 15,-12 1-2-15,-3-3-1 0,-3 0-1 16,-6 1 0-16,0-1-24 15,-3 2-11-15,0 4-12 16,0-1-3-16,3 9-37 16,4-4-14-16</inkml:trace>
  <inkml:trace contextRef="#ctx0" brushRef="#br0" timeOffset="31901.6099">18757 15341 188 0,'30'15'71'0,"-15"-7"-38"0,0 14-25 16,-6-9 18-16,-3-3 5 0,0 1 3 16,-3-3 1-1,-1-3 4-15,-2 0-22 0,-2-2-5 0,-1-3-1 16,0 0-1-16,-3-8 13 16,3-5 1-1,0-3-17-15,0 0-8 16,3 3-4-16,0 0 1 15,3-1 2-15,3 1 1 16,-6 13-105 15,26-10 14-31,7-4 1 16,-3 4-6-16,3-1 0 0</inkml:trace>
  <inkml:trace contextRef="#ctx0" brushRef="#br0" timeOffset="32158.5387">19132 15227 288 0,'-3'-3'107'0,"0"3"-58"0,-3 0-46 16,3 0 21-16,-3 3-12 16,-3-1 1-16,1 4-6 15,-1-1-2-15,3 3-2 16,3 0-5-16,3 2-1 0,6 4-1 16,3 2 0-16,2-1 5 15,4 7 1-15,-3 1 11 16,-3-1 3-16,-9-4 4 15,-3 1 0-15,-3-3-7 16,-6-3 0-16,-3-3-15 16,1-2-3-16,-1-2-22 15,0-4-10-15,3 1-39 16,3-3-13-16,6 0-33 16</inkml:trace>
  <inkml:trace contextRef="#ctx0" brushRef="#br0" timeOffset="41949.0552">1788 16536 228 0,'-9'0'88'0,"9"6"-48"0,3 2-36 0,3 0 21 16,-6 8-3-16,3 5 2 16,0 2-7-16,0-1-2 0,0-1-9 15,0 8-4-15,3-8 1 16,-6-2-2-16,3-6-1 0,3-3 1 16,-6-4 1-16,0-1 1 15,0-5 1-15,0-5-2 16,0-9 1-1,0 1 0-15,0-5-4 16,0-3-1-16,0-1 1 16,6-1 2-16,-1 7-2 15,4 0 0-15,-6 3-1 16,9-1 0-16,3 6 2 16,6 3 2-16,-9 5-3 15,0 5-2-15,-3 9 4 16,0-1 1-16,0 8 0 15,-6-5 1-15,0 0 0 0,0-3 1 16,-3-2-2 0,3-3 1-16,-3-8 0 15,0 0 1-15,2-8-5 0,4-6 1 16,-6-4 2-16,9-1 1 16,-6 1-4-16,6 2-1 15,0 3 1-15,3 0 2 16,0 2-2-16,6 8-2 15,-3 3 4-15,0 8 3 16,0 5 3-16,-1 6 3 16,-8 2-5-16,3-2-3 15,-3 2-1-15,3-3 1 16,-9 9-3-16,3-9-2 16,0-2-27-16,0-5-12 0,0-3-19 15,6-3-5-15</inkml:trace>
  <inkml:trace contextRef="#ctx0" brushRef="#br0" timeOffset="42398.2179">2306 16608 188 0,'0'-5'71'0,"0"2"-38"0,-3-2-34 15,3 2 12-15,-3 0 4 16,0 1 4-16,0-4 6 0,-12 4 4 15,6 2-15 1,-3 2-6-16,0 6-1 0,0 3-4 0,0 2-2 16,3 3-3-1,-2 0 1-15,5 0 1 0,3 2 0 16,3 4 0-16,6-4 0 16,2-5-3-16,7-5 2 15,-6-5 1-15,3-8 2 16,0-3-1-16,0-3-1 15,-3-2 1-15,-3 0-1 16,0-1 0-16,-6-4 2 16,0 5-1-16,-6-1-1 15,3 1 3-15,0 0 2 16,0 8 0-16,0 5 4 16,3 5-1-16,3 5-1 15,0 4-2-15,3 2-3 16,6-3-2-16,-9 0 1 15,9 3 1-15,-3-3-3 16,8-2 0-16,-2-6-21 16,0 3-10-16,-3-11-24 15,0-2-7-15,0-8-35 16</inkml:trace>
  <inkml:trace contextRef="#ctx0" brushRef="#br0" timeOffset="42577.8827">2449 16579 220 0,'-3'0'82'0,"6"2"-44"0,-3 4-38 0,3-1 16 16,-3 6-3-16,3 2 5 15,0 3-8-15,-1 0-1 16,4-3-5-16,-6 5-5 0,3-4-2 16,0-1-12-16,0-5-5 15,-3-3-77 1,6-8-45-16,-6-2 64 15</inkml:trace>
  <inkml:trace contextRef="#ctx0" brushRef="#br0" timeOffset="42741.5512">2422 16447 256 0,'-6'-3'96'0,"9"3"-52"0,0 0-54 0,-3 0 14 0,6 3-8 15,0 2 3-15,0 0-24 16,3 0-9-16,0 1-64 16,2-4-28-16</inkml:trace>
  <inkml:trace contextRef="#ctx0" brushRef="#br0" timeOffset="43025.655">2553 16587 228 0,'-3'21'88'0,"3"0"-48"0,0 3-40 15,0-16 16-15,-3 5-7 0,3 0 2 16,0 1-2-16,3-4 2 16,-3-10 0-16,3-5 1 15,0 2-6-15,3-7-2 16,0-6-2-16,0-3-2 16,3 1 1-16,-1-1-1 15,1 3 0-15,3 6 0 16,0 2 0-16,3 8 2 15,0 8 1-15,0 5 1 16,-3 0 0-16,0 8 0 16,0-2-2-16,2-1 1 15,1-4-42-15,6-1-18 16,3-13-62 0</inkml:trace>
  <inkml:trace contextRef="#ctx0" brushRef="#br0" timeOffset="43626.9129">3220 16536 200 0,'-3'-5'77'0,"3"-5"-42"0,-3 4-26 0,0 6 22 0,0 3-8 15,-3 0 1-15,-3-1-7 16,0 6-2-16,0-3-9 15,3 6-2-15,0-8 0 0,6 7-7 16,3-2-2-16,6 3 2 16,3-1 1-16,6 4 4 15,2 1 3-15,-2 1 2 16,-6-2 1-16,-3 7 4 16,-9-3 5-16,-9-2-7 15,0 0-1-15,-3-8-3 16,-2-3-1-16,-1-7-3 15,0-4 1-15,3 1-24 16,0-3-8-16,6-2-41 16,3-4-15-16,9 1-24 15</inkml:trace>
  <inkml:trace contextRef="#ctx0" brushRef="#br0" timeOffset="44003.7838">3389 16542 252 0,'-9'2'93'0,"6"4"-50"0,0 7-50 0,3-2 14 15,0 4-1-15,0 4 4 16,3-1 6-16,0 1 2 16,3-3-9-16,3-3-5 0,0-2-3 0,6-6-1 15,3-5 2 1,-3-3-3-16,-3-5-2 0,0 0-3 15,-4-5-1-15,1-3 1 16,-3 0 4-16,0-2-1 16,-3 5-1-16,-3-1 7 15,0 7 5-15,0 1 5 16,0 6 2-16,-3 6-6 16,3 1-3-16,0 12-3 15,3-1-3-15,0-2 3 16,0 11 2-16,3-9-4 15,3-4-3-15,0-1-17 16,3 0-7-16,-6-8-40 16,3-10-15-16,0 2-22 15</inkml:trace>
  <inkml:trace contextRef="#ctx0" brushRef="#br0" timeOffset="44422.0792">3589 16359 220 0,'-3'-5'85'0,"6"10"-46"0,0-2-41 0,0 2 17 15,3 6 2-15,-1 5 7 16,1 7 0-16,0 7 1 0,0 1-14 16,-3 6 0-16,0-2 2 15,-3 2-5-15,0-11-2 0,0 3-6 16,0-13 0-16,0-3 2 15,0-5 3 1,0-2-2-16,0-6-2 16,3-8-3-16,3-8 1 0,0 3-4 15,6-6 1-15,0 3 0 16,6 3 2-16,0 5-1 16,3 5-1-16,-1 6 7 15,-2 5 3-15,-3 5 8 16,-3 3 5-16,-6 0 0 15,-6 0 0-15,-3 2-10 16,-3-4-3-16,-9-1-9 16,-6-5 0-16,-2-8-17 15,-1 0-6-15,0-8-20 16,3 3-9-16,3-9-28 0,9-2-12 16,6-7 2-1</inkml:trace>
  <inkml:trace contextRef="#ctx0" brushRef="#br0" timeOffset="44634.8747">3961 16203 284 0,'-3'0'107'0,"3"5"-58"0,0 1-57 0,0-4 18 16,0 12 0-16,3 12 5 15,-3 6 4-15,0 7 3 16,0 9-12-16,-3-3 1 0,0 5 0 0,3-5-6 15,0-2-3-15,0-6-8 16,0 8-4-16,0-14-47 16,6-17-113-1</inkml:trace>
  <inkml:trace contextRef="#ctx0" brushRef="#br0" timeOffset="44854.5527">3839 16465 316 0,'0'-5'121'0,"6"2"-66"0,11 3-60 16,-5-5 20-16,3 5-9 0,3-3 1 16,0 3-6-16,3 0-1 15,3 0 0-15,-1 0-29 0,1 0-13 16,0 0-55-1,3 0-61-15,3-2 48 16</inkml:trace>
  <inkml:trace contextRef="#ctx0" brushRef="#br0" timeOffset="45187.5795">4193 16431 264 0,'-24'8'101'0,"21"-8"-54"0,-15 10-48 0,12-7 20 15,-6 15-7-15,-3 1 1 0,1 2-5 16,-1 3 0-16,3 0-5 15,3-1 0-15,6 1 1 0,3-8-5 16,6 3 1-16,3-11-2 16,0 0 0-16,3-11-3 15,2-5-1-15,4-5 3 16,-9-1 1-16,0 1-1 16,-3 0 2-16,-3 0 3 15,0 2 1-15,-3 3-1 16,0 3 1-16,0 0 0 15,-3 10 1-15,6 0 0 16,0 6 2-16,6-1-3 16,-3 9-2-16,3-3 0 15,0-3-1-15,0-2-16 16,3-3-6-16,0-8-27 0,2 0-9 16,4-6-48-1,-3-2-25-15,15-5 67 16</inkml:trace>
  <inkml:trace contextRef="#ctx0" brushRef="#br0" timeOffset="45443.7317">4425 16452 252 0,'-3'-8'93'0,"-3"3"-50"0,0 5-22 0,0 0 28 15,0 8-20-15,-3-3-3 16,0 5-14-16,0 1-3 16,1 0-5-16,5 2-3 0,6 5 2 15,2 1 0-15,1-3 3 0,0 8 1 16,0-3 3-16,-3-3 1 15,0 1 1-15,-3-3-4 16,-6-3 0-16,-3 3-3 16,-5-8 0-16,-1-3-6 15,0-5-1-15,0-3-17 16,0-5-7-16,3 0-14 16,3-5-2-16,6-3-38 15,6-5-13-15,6-5-17 16</inkml:trace>
  <inkml:trace contextRef="#ctx0" brushRef="#br0" timeOffset="45670.3024">4535 16198 324 0,'-3'-3'123'0,"3"8"-66"0,3 11-69 0,-3-5 18 15,0 15-1-15,3 6 6 16,-3 3 10-16,0 4 5 15,0 1-14-15,0 0-7 0,3 2-3 16,0-2-2-16,-3-6 0 16,0-2-18-16,0-6-8 15,0-7-26-15,0-3-12 16,-3-6-37 0,3-2-46-16,0-8 47 15</inkml:trace>
  <inkml:trace contextRef="#ctx0" brushRef="#br0" timeOffset="45983.6222">4741 16465 200 0,'-3'0'77'0,"3"-3"-42"0,-6 3-37 15,0 3 14-15,0 0 3 16,-3 2 2-16,-6 0 11 15,-6 1 7-15,0 4-18 16,-3 1-5-16,7-1-1 0,2-2-3 16,3 5 3-16,3-2-6 15,6 2-1-15,3 1 2 16,6-1 1-16,6 0 1 0,6 0 2 16,2 0-7-1,7-5-2-15,-3 6-3 16,0-6 0-16,-3-3-27 0,2-5-13 15,-2-3-44-15,6-2-21 16,0-3 10 0</inkml:trace>
  <inkml:trace contextRef="#ctx0" brushRef="#br0" timeOffset="46135.4597">4958 16431 348 0,'-12'0'132'0,"12"0"-72"0,-3 0-74 0,3 5 19 0,0-2-25 16,0-3-6-16,0 8-23 16,0-3-8-16,0 5-63 15,3 6-25-15</inkml:trace>
  <inkml:trace contextRef="#ctx0" brushRef="#br0" timeOffset="46223.9438">4922 16621 248 0,'0'0'93'0,"3"0"-50"0,6-3-156 16,0 1-31-16</inkml:trace>
  <inkml:trace contextRef="#ctx0" brushRef="#br0" timeOffset="47399.1635">5559 16465 172 0,'0'-13'66'0,"-12"5"-36"0,3-11-22 0,3 17 18 16,-3-4-2-16,-3 1 1 15,-2 2 1-15,-7 3 3 16,0 8-15-16,-6 0-4 16,6 19-2-16,3-3-7 15,7-3-2-15,2 5 0 0,6 1 2 16,3-1 2-16,9-7 1 16,5-6 2-16,4-8 3 15,0-10-2-15,3 0 1 16,0-9-7-16,-6-4-3 15,3-3 1-15,-10-8 2 16,-2-8-5-16,-9-8 1 16,0 0 1-16,-2 2 1 0,-4 6 1 15,0 8 2-15,3 5 5 16,0 6 6-16,3 12-5 16,0 6-2-16,3 6-3 15,6 23-3-15,3 0 1 16,0 8-1-16,8 0-3 15,1-3 2-15,0 1 3 16,0-9 1-16,3-2-28 16,-3-8-12-16,0-3-29 15,-1-2-8-15,-2-9-29 16</inkml:trace>
  <inkml:trace contextRef="#ctx0" brushRef="#br0" timeOffset="48039.9619">5699 16439 228 0,'-6'0'85'0,"6"8"-46"0,-3 2-39 0,3 1 16 16,0 2-5-16,3 0 3 16,0 3 2-16,0-3-1 15,0 6-7-15,0-6 1 0,0-5 2 16,-3 3-4-16,0-6-2 16,0-3 13-16,0-2 5 15,0 0-7-15,0-7-4 16,6-4-7-16,0-2-2 15,0-1-1-15,0-1 1 16,0-1-2-16,0 0 2 16,3 3-7-16,0 2 1 15,2 3-17-15,1 3-6 16,3 2-16-16,3 1-6 0,3-1-7 16,-3-2-4-16,3 5-22 15,-4-3-25 1,4-2 44-16,-3-1 206 31,-6 6-57-15,-9-2-13-16,-3 2-35 15,-3 0-17-15,-6 2-7 16,0 9-1-16,-3 2-8 16,-3 3 0-16,3 3 1 0,4 2-6 15,2 3 0-15,3-3-1 16,3 3 2-16,6-6 1 15,5-5 1-15,1-10-2 0,3-3 1 16,0-3-4-16,0-7 0 16,0-4-1-16,-6 1 0 15,-3-5 0-15,-3-1 0 16,0-2 4-16,-3 2 1 16,-3 4-4-16,0 1 1 15,3 4 2-15,0 5 1 16,0 5-1-16,0 5-2 15,0 11 1-15,3 0 1 16,3 2 1-16,3 1 1 16,3 2-2-16,-1-3-2 15,1-2-17-15,0-3-6 16,0-7-29-16,0-1-9 0,3-10-47 16</inkml:trace>
  <inkml:trace contextRef="#ctx0" brushRef="#br0" timeOffset="48492.3865">6154 16452 244 0,'-6'13'90'0,"6"3"-48"0,0 10-45 16,0-12 19-16,3 1 3 15,3 9 8-15,0-3-3 16,3-2 0-16,0-3-13 15,0-3-4-15,3-8-3 0,0 3-5 0,3-8 1 16,-3-8-9 0,0 3-2-16,-3-6-1 0,-1 1 2 15,-2-3 1 1,0 5 3-16,-3-3 2 16,-3 3-1-16,0 3 4 0,0 2 0 15,-3 3-2-15,3 3 0 16,0 8 2-16,3 2 2 15,3 0-2-15,0 0 0 16,3 0 10-16,6-5 5 16,0 3-2-16,3-8 1 15,3-6-2-15,-3-8 3 16,2-2 4-16,-2 0 1 0,-6-3 1 16,-6-2 0-1,-6-6-11-15,-6 5-3 0,-3-5-9 16,-3 1 0-16,0 7-19 15,0 0-6-15,1 3-36 16,5 5-14-16,6 2-52 16</inkml:trace>
  <inkml:trace contextRef="#ctx0" brushRef="#br0" timeOffset="49032.8489">7032 16423 220 0,'-20'-6'82'0,"8"9"-44"0,-9 8-38 0,12-3 18 0,-6 5-6 16,-3 8 1-16,3 0-7 15,3 0-2-15,4 0-2 16,5 3 12-16,6-3 5 0,8-7-9 16,1-1-6-16,6-13-2 15,0-3 0-15,0-7-8 16,-3-4-1-16,3-4-3 16,-9 2-1-16,0-2 10 15,-7-1 5-15,-2 6 10 16,0 5 3-16,0 3-4 15,0 2-3-15,0 11-8 16,3 0-1-16,3 5-1 16,3 0 2-16,9 6-3 15,0-6-2-15,3-5-45 16,3 0-20-16,0-3-47 16</inkml:trace>
  <inkml:trace contextRef="#ctx0" brushRef="#br0" timeOffset="50157.8421">7524 16412 192 0,'0'0'74'0,"3"-3"-40"0,11 6-31 0,-11-3 17 15,0 8 5-15,0 3 5 16,0 7-8-16,0 1-2 16,0-3-12-16,-3 5 4 0,0-3 1 15,0 1-4-15,0-6-3 16,0-5-3-16,0 5 0 16,0-8 0-16,0-5 3 15,0 0 1-15,0-2 1 0,0-6-7 16,0-3-2-16,6-7-3 15,0-3 0-15,3-3 0 16,0 5 3-16,0 1-2 16,3 5 1-16,0 2 4 15,3 6 1-15,0 10 3 16,-3 3 1-16,-1 8-1 16,-2 0 1-16,-3-1 0 15,-3-1 1-15,-3-4-4 16,0-2-1-16,0 0 1 15,3-3 0-15,3-5-2 16,3-2-2-16,3-9-2 16,3-2 1-16,6 0-1 0,0 0 0 15,5 7 0 1,-5 1 0-16,0 5 0 0,-3 8 0 16,-3 2 2-1,-3 1 2-15,0 2-1 0,-3 1 2 16,-3-7-13-16,-1 4-6 15,1-3-20-15,0-3-10 16,3-5-15-16,0-2-5 16,6-1-8-1,-3-5-28-15,3-8 31 16,-3-5 218 0,-9 13-60-1,0 0-15-15,-3 8-34 16,0 11-18-16,-6-1 1 15,6 6 1-15,0 3-11 16,6-1 2-16,3 1 3 0,3-3-4 16,2-6-2-16,4-5-1 15,3-5-1-15,3-5-2 16,-3-5-1-16,-3-4-1 16,-6 1 0-16,-3-3 0 15,-9-2 0-15,-6-1-2 16,-6 1 1-16,-6 2-11 15,0 3-2-15,-3 5-2 16,-3 2 0-16,3 4-13 16,4 2-6-16,5 0-17 15,3 0-5-15,9 0-16 16,9-3-7-16,3-2-5 16</inkml:trace>
  <inkml:trace contextRef="#ctx0" brushRef="#br0" timeOffset="50487.5225">8193 16396 220 0,'6'8'82'0,"-3"0"-44"0,-3 11-29 0,0-3 19 16,3 2-5-16,0 1-2 15,3 4 2-15,0 1 2 16,6 0-13-16,3-3 0 0,0-5 1 16,3-3-3-16,0-10 2 15,-1-3-5-15,1-3 1 0,-3-7-7 16,0-4-3-16,-3-4 3 15,0-1 1-15,-6-2 0 16,0 3-2-16,-6 4 3 16,0 4 0-16,-3 5-6 15,0 5-2-15,0 8-1 16,0 2 4-16,3 1 1 16,3 2 3-16,0 0-3 15,3 0 0-15,0-2-15 16,6-3-4-16,5 0-21 15,1-5-9-15,3-6-44 16,3 0-50 0,3-2 45-16</inkml:trace>
  <inkml:trace contextRef="#ctx0" brushRef="#br0" timeOffset="51032.4222">8646 16383 284 0,'-12'-11'107'0,"3"11"-58"0,-6 3-44 0,9 0 24 16,-3 2-18-16,0 3-4 15,3 0-2-15,-3 2 1 16,6 4-3-16,6 2 0 0,6 5 3 16,0-3 1-16,-3 1 3 15,0-1-3-15,-3 1-2 16,-6-3-2-16,-3 2-3 16,0-5 1-16,-3-2 1 15,-3-8-10-15,0 2-4 0,4-5-12 16,-1-5-5-16,3 2-15 15,3-8-5-15,6 6-14 16,6-8-5-16,3 0 4 16,2-3 6-1,7 3 36-15,0 2 51 16,3 6 26-16,3 5 9 16,-1 0 1-16,1 2-18 15,-3 1-8-15,0-3-23 16,0 5-1-16,0-5-1 0,-4-8-5 15,4-2-1-15,-3 2-2 16,-3-3-1-16,-3 1-3 16,-3-1 1-16,-9 1-4 15,-9-6-2-15,-3 2-5 16,-6 6 0-16,-3 3 6 0,-3 0 6 16,0 10 0-16,-2 3 3 15,2 5 0-15,3 14 3 16,9-6 12-16,3 3 8 15,9 2-4-15,6 1-3 16,9 2-11-16,6-5-5 16,8-9-13-16,7-4-6 15,6-11-54-15,14-8-23 16,1 3-57 0</inkml:trace>
  <inkml:trace contextRef="#ctx0" brushRef="#br0" timeOffset="54817.2956">2344 17791 216 0,'-38'-14'82'0,"32"14"-44"0,-12 6-40 16,9 2 14-16,-6 7-2 15,0 7 1-15,-6-4-8 16,12-2-1-16,-2-3-2 16,5 6 0-16,6-6 0 0,9 6-3 15,8-1 2-15,-2-2 5 16,12 8 2-16,-3-3 0 15,-9 5 1-15,-3-2-6 16,-12-3-1-16,-6-2 13 16,0-6 6-16,-3 0-7 0,-12-5-2 15,6-2-8 1,0-6-2-16,-3-8-24 0,6-6-10 16,6 1-15-16,4-3-7 15,4 3-36 1</inkml:trace>
  <inkml:trace contextRef="#ctx0" brushRef="#br0" timeOffset="55099.7358">2428 17933 208 0,'-6'6'77'0,"3"2"-42"0,0 10-30 0,3-5 17 0,0 6-3 16,0 2 3-16,0 6-6 15,0-1-1-15,9-2-9 16,0-3-2-16,6-8 0 0,-4 0 2 15,4-2 3-15,6-11 0 16,-6-5 2-16,0-14-4 16,-6 6 1-16,-3-5-1 15,-9-4 1-15,-3 4-2 16,-3 2 1-16,-6-3-4 16,-3 6 0-16,3 3-6 15,0 2-2-15,4 2-25 16,8 4-56-1,6-4-3-15,6 1-19 16</inkml:trace>
  <inkml:trace contextRef="#ctx0" brushRef="#br0" timeOffset="55652.5937">2669 17904 180 0,'-6'0'68'0,"6"3"-36"0,-3 2-18 0,3 3 20 16,0 3-8-16,3 5-1 0,3 2-5 16,-6 1-3-1,3 2-9-15,-3-3-1 0,0-4 0 0,0-1 1 16,0 0 0-16,0-5 2 15,0-3 4-15,0-10 1 16,0-3-8 0,0-5-4-16,0 0-9 15,6-6-1-15,0 1 1 16,0 2 1-16,3 3 0 16,0 2 4-16,2 11-2 15,-5 5-1-15,3 3 5 16,0 8 1-16,-3-3 4 15,-3 0 1-15,0-5-1 16,0 6-1-16,0-6-6 16,0-3 1-16,-3-5 0 0,9-5 0 15,6 2 0-15,0-10 2 16,3-6-6-16,-6 9 1 16,2-1 1-16,-2 0 3 15,0 11-2-15,-3 6-2 16,0 2 2-16,-3 5 2 15,0 0 0-15,-3 6 2 16,0-6-7-16,0-5-1 16,0 2-34-16,0-7-13 15,3 2-5-15,-6-10 1 16,3-3-32 0</inkml:trace>
  <inkml:trace contextRef="#ctx0" brushRef="#br0" timeOffset="55966.7278">2984 17944 240 0,'15'0'90'0,"-15"3"-48"0,6 2-45 16,3 0 16-16,0-2-7 16,0 2 1-16,3-5-2 15,0 0 2-15,6 0-4 16,-3-5 0-16,-4-3 3 0,1 3-5 16,0-9-1-16,-9 7 2 15,0 1 1-15,-6-2-4 16,-6 3-1-16,0 2-2 15,-3 3 3-15,-2 3 2 16,-4 2 4-16,-3 9 2 16,6 7 3-16,9-3 4 15,0 6 3-15,6 5-11 16,6-2-4-16,6-9 1 16,9 3 0-16,9-7-4 0,8-9 1 15,4-8-22-15,3-7-8 16,2-4-36-16,1-7-15 15,2-3-19 1</inkml:trace>
  <inkml:trace contextRef="#ctx0" brushRef="#br0" timeOffset="56238.8788">3493 17574 244 0,'-3'0'90'0,"3"8"-48"0,3 21-36 16,-3-13 20-16,0 15-8 16,0 20 2-16,0-4-11 15,0 6-3-15,0 0-4 16,0-3-2-16,0-2 3 0,0-3-22 15,3-13-7-15,0-6-40 16,0-5-17-16,-6-7-15 16</inkml:trace>
  <inkml:trace contextRef="#ctx0" brushRef="#br0" timeOffset="56420.9961">3368 17841 288 0,'6'0'107'0,"6"0"-58"0,6 0-57 0,-6 0 18 16,6 0-9-16,-3 0 2 15,3-5-4-15,-1-3-2 16,1 2 2-16,0-2-33 0,0 0-12 16,0-2-67-16</inkml:trace>
  <inkml:trace contextRef="#ctx0" brushRef="#br0" timeOffset="56765.0454">3627 17605 224 0,'-6'6'85'0,"6"23"-46"0,0 3-48 15,0-14 14-15,3 3 10 16,-3 16 7-16,0-2 1 16,-3 10-2-16,0-6-11 15,0-2-6-15,0-8-1 0,3 3-2 16,0-5 2-16,0-4-2 15,0-7 2-15,0-10-4 16,0-6-4 0,3-6 0-16,3-7-8 15,0-5-2-15,3-4 10 0,0 4 7 16,3-3 0-16,0 8-1 16,3 5 6-16,0 2 3 15,0 6-1-15,-3 8 2 16,-1 5-6-16,1 6-1 15,-3-6 0-15,0 6 0 16,0-6-27-16,0-5-11 16,-3 2-159-1,3-10 73 1</inkml:trace>
  <inkml:trace contextRef="#ctx0" brushRef="#br0" timeOffset="56900.2926">3886 17984 280 0,'0'18'104'0,"-3"-5"-56"0,0 3-69 16,3-5 11-16,0-3-27 15,0 5-6-15,0 0-57 16</inkml:trace>
  <inkml:trace contextRef="#ctx0" brushRef="#br0" timeOffset="57080.1584">3868 17793 296 0,'-6'-10'110'0,"9"15"-60"0,-6-5-98 0,3 0-2 16,3 5-3-1,0-2 6-15,3 5 0 0,-3-3-34 16,15 6 8-1</inkml:trace>
  <inkml:trace contextRef="#ctx0" brushRef="#br0" timeOffset="57381.0372">3967 17986 224 0,'-3'29'85'0,"3"-21"-46"0,3 19-43 0,-3-19 13 16,0 5-7-1,0 0 12-15,0-7 5 16,0-6-3-16,3-14 1 15,0 1-8-15,0-8-7 16,3-3-2-16,-1-2 0 16,4 7 2-16,3-2 1 15,3 2 3-15,0 12 1 16,0-1 3-16,0 2-1 16,0 12 2-16,-3-4-2 15,0 11 0-15,-4 1-5 16,-2-1-1-16,3 0-1 15,-6-2-2-15,3-3-15 16,0 5-7-16,0-8-29 16,3 3-10-16,0-3-54 15</inkml:trace>
  <inkml:trace contextRef="#ctx0" brushRef="#br0" timeOffset="57814.8193">4333 17881 252 0,'-3'-14'96'0,"0"14"-52"0,-3-5-40 0,3 5 19 16,-3 5-15-16,-3 1-2 15,0-4 2-15,-3 11 5 16,0 1-7-16,3 2-1 0,0 5 1 16,6 0-5-16,3-3-3 15,6-4 1-15,0-1 0 16,0 0 1-16,3-8 2 0,3 3-3 15,0-8 0 1,3-8 1-16,-3 3 2 0,-3-3-1 16,0 3-1-1,-3-3 3-15,0 0 0 0,-3-3-6 16,0 6 0-16,-3 3 1 16,0-4 3-16,2 6-5 15,-2 0 1-15,6 8 1 16,0 5 1-16,0 3 7 15,0 13 6-15,0-2 7 16,-3 5 5-16,0-1-10 16,-3 4-3-16,-6-4-5 15,-12 1-1-15,-2-11 1 16,-7-2 1-16,0-6-8 16,-6-8-4-16,1-15-50 15,2-3-24-15,9-3-61 16</inkml:trace>
  <inkml:trace contextRef="#ctx0" brushRef="#br0" timeOffset="58221.1131">5074 17640 276 0,'0'0'104'0,"-9"18"-56"0,3 3-43 16,6-2 24-16,-3 7-7 15,0 6-1-15,0 5-9 16,0 6-5-16,0-4-4 16,3-2-3-16,0 3 3 0,3-8-7 15,0-1 1-15,3-9-28 16,0-4-9-16,9-18-59 15,-3-5-22 1</inkml:trace>
  <inkml:trace contextRef="#ctx0" brushRef="#br0" timeOffset="58377.6148">5202 17904 240 0,'3'-2'90'0,"-6"4"-48"0,6 1-38 0,0 2 19 15,3 9-13-15,-3 4-3 16,0-2-4-16,0 2-3 15,0 6 1-15,3-8-1 0,0 8 0 16,0-8-31-16,-3-3-14 16</inkml:trace>
  <inkml:trace contextRef="#ctx0" brushRef="#br0" timeOffset="58505.0552">5223 17783 272 0,'-12'-14'101'0,"15"9"-54"0,3-3-75 16,-3 3 9-16,3 2-43 16,0-2-12-16,0-3-11 15,6-3-2-15</inkml:trace>
  <inkml:trace contextRef="#ctx0" brushRef="#br0" timeOffset="58672.7931">5345 17621 176 0,'6'-13'66'0,"-6"16"-36"0,0 10-9 16,3 0 22-16,0 8-6 0,0 11 1 15,0 8-20-15,-3-1-6 16,0 6-7 0,0-5-4-16,0 0 2 0,0-3-4 0,3-3 0 15,0-7-10-15,0-1-47 16,3 1-13 0</inkml:trace>
  <inkml:trace contextRef="#ctx0" brushRef="#br0" timeOffset="58925.1898">5580 17854 260 0,'-12'0'96'0,"-18"8"-52"16,0-3-43-16,19-5 19 15,-1 8 2-15,-3-2 4 0,0 1-10 16,0-1-2-16,0 4-8 15,6-2-4-15,6 0 1 0,3 5-4 16,6 1-2-16,9-1 2 16,0 0 2-16,3-2-5 15,9-3-1-15,-1 0-29 16,1-6-13-16,0-2-8 16,-3-2-2-16,-3-6-42 15</inkml:trace>
  <inkml:trace contextRef="#ctx0" brushRef="#br0" timeOffset="59287.0126">5702 17920 260 0,'-6'-2'99'0,"6"2"-54"0,0 2-42 0,0-2 23 16,0 0-15-16,0 0 3 15,12 0-3 1,0 6-7-16,0-6 0 0,3 0 2 16,0 0-1-16,2-6 0 15,1 4-3-15,0-9-2 16,-3 6 1-16,0-3 1 15,-6 5-3-15,-3-2 0 16,-6 0 1-16,-6-1 0 0,-6 4-3 16,0 2 0-16,-6 0 2 15,3 2 0-15,-6 4 3 16,4-1 3-16,2 3 4 16,3 2 5-16,3 6-2 15,3 3 3-15,3-1-6 16,9-2-1-16,0 3-2 15,6 4-1-15,3-1-3 16,2-1-2-16,4-8-6 16,3-8-1-16,3 1-17 15,0-12-4-15,5 1-32 16,1-3-14-16,0-5-49 16</inkml:trace>
  <inkml:trace contextRef="#ctx0" brushRef="#br0" timeOffset="59441.4601">6190 17822 400 0,'-6'-8'148'0,"6"3"-80"0,-9 10-92 0,6 1 15 16,3-4-27-16,0 9-5 16,-3-3-20-16,3 0-7 15,0 2-53-15,6 4-23 16</inkml:trace>
  <inkml:trace contextRef="#ctx0" brushRef="#br0" timeOffset="59540.4796">6166 18058 324 0,'-21'26'121'0,"27"-26"-66"0,-6 6-66 0,0-1 16 0,3 0-39 16,6-5-13-16,6-2-80 16,3-14-32-16</inkml:trace>
  <inkml:trace contextRef="#ctx0" brushRef="#br0" timeOffset="60802.2417">8220 17788 132 0,'-3'-5'49'0,"3"5"-26"0,3-6-7 0,-3 6 16 16,0 0 9-16,0 0 5 15,6 6-12-15,0 4-3 16,3 1-18-16,3-1 8 0,3 9 2 15,0 2 0-15,3 6 0 16,-1-1-8-16,1 0-2 16,-3 1-5-16,0-9 0 15,-3 1-1-15,0-6 1 16,-3-5 2-16,0-3 1 0,3-10-1 16,-3-8-1-16,-1-3-5 15,4-8-3-15,-6-2 2 16,3-9 0-16,0-2-1 15,0 11-2-15,0-1-2 16,-3 6 1-16,0 5-4 16,0 3 1-16,0 5-14 15,0 3-5-15,3 5-21 16,3 5-10-16,2 3-26 16,1-3-12-16,6 3-13 15</inkml:trace>
  <inkml:trace contextRef="#ctx0" brushRef="#br0" timeOffset="61132.6688">8720 17875 236 0,'-3'0'88'0,"3"0"-48"0,-15 0-31 0,12 0 19 15,-3 0-8-15,0 6-1 16,1-1 0-16,-4 3 0 16,3 5-10-16,0 0-3 0,3 6-2 15,3 2-2-15,6-3 1 16,3-4 2-16,2-1 4 15,7-8-2-15,0-10 1 16,3 0-5-16,-6-9-2 16,-3 1 2-16,-3-3 0 15,-6-2 1-15,-3 5 2 16,-6-6-3-16,-6 6-2 16,-3-6 6-16,0 6 3 0,-3 0-8 15,3 13 0-15,0-3-9 16,1 6 0-16,2-3-8 15,3 5-3-15,6 3-23 16,3-3-9-16,3 1-12 16,6-4-1-16,12-2-39 15</inkml:trace>
  <inkml:trace contextRef="#ctx0" brushRef="#br0" timeOffset="61315.5504">8926 17822 276 0,'-3'14'104'0,"3"-1"-56"0,3 0-52 16,-3 0 21-16,3 3-2 0,0 0 5 15,-3 8-8 1,5-8-2-16,1 2-6 0,0-5-12 0,0 1-2 16,0-6-37-16,0-6-14 15,0-4-29 1</inkml:trace>
  <inkml:trace contextRef="#ctx0" brushRef="#br0" timeOffset="61480.1194">8887 17706 300 0,'-9'-13'112'0,"9"10"-60"0,3 8-63 0,-3-5 16 15,9 0-13-15,3 3 0 0,3-3-25 16,3 8-8-16,5-3-41 15,7 1-15-15,0 1 20 16,9-1 10-16</inkml:trace>
  <inkml:trace contextRef="#ctx0" brushRef="#br0" timeOffset="61869.7428">9292 17769 244 0,'-9'-5'90'0,"3"10"-48"0,-6-5-38 15,6 6 19-15,-6-4-9 16,-9-2 2-16,0 14-5 15,1 1-1-15,-1 1-6 16,0 3-5-16,3 7-2 0,3 1-1 16,6-1 3-16,6 1 0 0,6-1 1 15,6-7 2-15,3-6 1 16,6-8 1 0,3 0 0-16,-3-15-5 0,-1-3 1 15,1-6 0-15,-3-7 2 16,-3-3-1-16,-3-8-1 15,-3-3-2-15,-6-10 1 16,-3-3 1-16,-3 0 0 16,-6 8 0-16,0 2 0 15,-3 12 11-15,6 4 7 16,1 11-7-16,2 8-1 16,6 22-8-16,3 12-2 15,2 19 2-15,4 8 3 0,3-3 0 16,3-2 0-16,6-3-8 15,0-5-2-15,12-9-75 16,-1-10-32-16,7-7-9 16</inkml:trace>
  <inkml:trace contextRef="#ctx0" brushRef="#br0" timeOffset="62857.6333">9869 17791 200 0,'-3'0'77'0,"-6"-3"-42"0,12 6-26 0,-3 2 19 16,0 5-5-1,3 6 0-15,-3 3-1 0,0 2 1 16,0 3-13-16,0-3-3 0,0 5-3 15,0-7-2-15,0 0-2 16,0-6 3-16,0-5 2 16,0 2 7-16,0-7 4 15,-3-3-6-15,0-3-1 16,0-7-5-16,0-9-3 16,3-2-3-16,3-11 1 15,3-2-1-15,3 2 0 16,0 0 2-16,3 6 0 15,3 7 0-15,3 11 0 16,6 3 0-16,-4 10 2 0,1 9 1 16,-3 7 1-16,-3 3 0 15,-3-3 2-15,-3 3-1 16,-3-6 2-16,-3-2-4 16,0-3-2-16,-3-7 4 15,0 1 1-15,3-9-5 16,0-9-2-16,3 3 0 15,6-10 2-15,2-1 0 16,4 3-1-16,0-2-4 16,0 10 0-16,3 3 2 15,-3 5 3-15,-3 8 0 0,-1 5 2 16,1 0-2 0,-3 6-1-16,-3 2 1 0,0-5-1 15,0-3-16-15,-3-5-4 16,9-3-74-1,0-10-6 1,-3-1-47-16,3-1 40 16</inkml:trace>
  <inkml:trace contextRef="#ctx0" brushRef="#br0" timeOffset="63173.1061">10393 17761 244 0,'-15'8'90'0,"12"0"-48"0,-6 6-36 0,6 4 22 0,0 6-2 15,0 2 4-15,3 6-7 16,6-3-2-16,3-2-12 16,6-9-1-16,3-5-1 15,3-5-1-15,0-10-1 0,5-9-3 16,-2-2 1 0,-6 0 2-16,-3-8 2 0,-9 2-6 15,-9-2 0-15,-6-3-1 16,-3 3 2-16,-9 2-3 15,-3 3-2-15,1 6-5 16,-1 5 0-16,0 2-9 16,3 3-2-16,0 5-19 15,9-2-5-15,6-3-11 16,6 0-2-16,6 0-7 16,3 0-40-16,6-5 17 15</inkml:trace>
  <inkml:trace contextRef="#ctx0" brushRef="#br0" timeOffset="63489.4487">10572 17820 236 0,'3'21'90'0,"6"0"-48"0,2 5-40 0,-5-10 17 15,3 6 1-15,0-1 2 16,3-3-5-16,3-5 0 16,0 1-10-16,3-4-4 0,3-7 0 15,-4-3 0-15,1-3 3 16,-3-7-3-16,0-9-2 15,-3 3 0-15,-3-2-1 0,-3-1 0 16,-3-7 0-16,-3 7 2 16,0 6 1-16,0 0-1 15,-3 18 1 1,0 3 0-16,0 3-6 16,3 2 0-16,3 0 1 15,3 0 1-15,3 1-2 16,6-1 2-16,3-5-26 15,2-3-9-15,4-5-26 16,9-5-11-16,0-3-27 16</inkml:trace>
  <inkml:trace contextRef="#ctx0" brushRef="#br0" timeOffset="63761.029">11116 17769 272 0,'-15'-18'101'0,"7"15"-54"0,-10-7-35 0,12 10 24 16,-9 0-6-16,-3 0 0 15,0 5-13-15,0 3-5 16,3 2-7-16,3 6-6 0,4 0-2 16,5 0 2-16,3 3 2 15,3 2 2-15,2-3 1 16,1 6-5-16,-6-3-1 16,0 0 3-16,-3-2 3 15,-2-6-1-15,-4 0 0 16,-3 1-8-16,-6-9-4 15,3-2-11-15,0-6-5 16,3-2-22-16,3-3-7 16,6-5-47-16,9-1-46 15,3 4 51-15</inkml:trace>
  <inkml:trace contextRef="#ctx0" brushRef="#br0" timeOffset="64122.0813">11235 17777 268 0,'-3'6'101'0,"9"-6"-54"0,3 8-55 16,-3-6 16-16,0 1-8 15,3 5 0-15,3-8 11 16,0 0 5-16,3-3-8 16,0-2 0-16,0 0 2 0,-3-3-8 0,-1-6-1 15,-2 1-1-15,0 5 0 16,-6-2-3-16,-3-11 0 15,-6 2-3-15,-6 6 1 16,-2 0 1-16,-7 7 2 16,-3 12 5-16,-6 4 6 15,3 3-3-15,1 9-1 16,-1 4 4-16,6 8 4 16,6 3 15-16,6 3 9 15,6 0-13-15,15-1-3 16,12-12-13-16,15 5-3 15,2-14-12-15,13-5-3 16,2-13-39-16,7 0-18 0,5-8-84 16</inkml:trace>
  <inkml:trace contextRef="#ctx0" brushRef="#br0" timeOffset="65129.7822">12090 17333 168 0,'15'-13'66'0,"-27"13"-36"0,0 0-13 16,9 0 20-16,-6 5-8 15,-6 3-2-15,-6 5 2 16,-15 14 2-16,-2 2-17 16,-7 10 7-16,0 20 6 0,7 1-11 15,8 17-1-15,9-3-3 16,9-2 2-16,15 7-7 0,15-8-4 15,21-12-11-15,8-6-5 16,16-8-31-16,-1-14-11 16,1-10-82-1</inkml:trace>
  <inkml:trace contextRef="#ctx0" brushRef="#br0" timeOffset="65580.7902">12253 17820 264 0,'-6'8'101'0,"6"0"-54"0,0 10-44 0,0-5 23 16,0 1-8-1,0 4 1-15,0 1-8 0,0 2-4 16,0-3-4-16,3-2-5 0,0-3-1 16,0-2-27-16,0-3-12 15,0-8-52 1,0 0-55-16,-3-8 46 15</inkml:trace>
  <inkml:trace contextRef="#ctx0" brushRef="#br0" timeOffset="65714.6995">12253 17730 160 0,'-3'0'63'16,"6"5"-34"-16,0-2-34 0,3 2-107 15,0 0 39-15</inkml:trace>
  <inkml:trace contextRef="#ctx0" brushRef="#br0" timeOffset="65997.6591">12358 17902 204 0,'0'24'77'0,"0"-11"-42"0,-3 8-21 16,3-10 20-16,-3-4-8 15,3 1-1-15,-3-2-8 16,3-6 0-16,-3 0-10 15,6 0-2-15,0-6-1 0,9-7-5 0,-4 0 1 16,4 0-7-16,0-1 0 16,0-1 3-16,0 1 2 15,0 4 2-15,3 7 2 16,-3 6 1-16,0 5 1 16,0 2 0-16,-3 9 0 15,-1-3-2-15,1 2-2 16,3 1-2-16,-3-11-1 15,0 2-69 1,-3-7-29 0,0-3-39-16,0-3 54 15</inkml:trace>
  <inkml:trace contextRef="#ctx0" brushRef="#br0" timeOffset="66197.2148">12664 17502 316 0,'-9'13'121'0,"12"11"-66"0,0 11-62 15,0-9 19-15,0 14-10 16,-3 5 1-16,3 0 0 16,3 0 3-16,0 0-3 15,3-11-22-15,0 0-7 0,0-10-38 16,0-3-16-16</inkml:trace>
  <inkml:trace contextRef="#ctx0" brushRef="#br0" timeOffset="66403.3305">12489 17777 344 0,'3'-2'129'0,"14"-4"-70"0,28 1-69 0,-24 5 20 16,9 0-13-16,8-3 0 16,19 3-18-16,2-5-9 15,13 0-90-15,-1-3-39 16,-5 3 62-16,8-3 33 16</inkml:trace>
  <inkml:trace contextRef="#ctx0" brushRef="#br0" timeOffset="66767.4396">13468 17761 312 0,'-39'22'115'0,"30"-9"-62"0,-6 32-62 0,9-24 18 15,-3 3-9-15,1-3 0 16,-4 5-3-16,3 1 0 16,-3-9 2-16,3 6-33 0,3-11-12 15,0 1-74 1</inkml:trace>
  <inkml:trace contextRef="#ctx0" brushRef="#br0" timeOffset="66951.3051">13230 17761 320 0,'3'-5'121'0,"12"5"-66"0,14 0-58 16,-17 8 22-16,6 3-8 15,-3 5 3-15,3 7-5 16,0-1-1-16,6 9-4 16,2-4-14-16,-2 5-3 0,0-6-40 15,-3 0-16-15,-3-4-63 16</inkml:trace>
  <inkml:trace contextRef="#ctx0" brushRef="#br0" timeOffset="67124.4165">13572 17978 368 0,'12'-5'140'0,"0"5"-76"0,9 0-92 0,-9 0 12 15,2 0-14-15,13 0 0 16,0 0-47-16,0 0-22 16,-3-2-8-16,-1-4 0 15</inkml:trace>
  <inkml:trace contextRef="#ctx0" brushRef="#br0" timeOffset="67273.9836">13885 17992 4 0,'-6'0'0'0</inkml:trace>
  <inkml:trace contextRef="#ctx0" brushRef="#br0" timeOffset="67767.2271">13825 17791 240 0,'-3'-14'90'0,"6"12"-48"0,-3 2-45 0,0 0 19 15,6 2-1-15,-3 14 5 16,3 13 1-16,-3 3-1 15,0 13-10-15,-3 8-2 0,0 0 2 16,0 0-4-16,0-3-1 16,-3-2-2-16,0-11-3 15,3-5 3-15,-3-11 0 16,0-16 3 0,0-10-1-16,0-3 2 15,0-11-4-15,0-18-2 16,0-3 0-16,0-12 1 0,6-7-1 15,3 1 2-15,3 3 4 16,3 12 6-16,0 9-5 16,6 2-2-16,2 11-3 15,1 10-3-15,0 11 3 16,-3 14 2-16,-3 4 4 16,-6 9 2-16,-3-4-5 15,-6 4-2-15,-3-6-4 16,-6 3-3-16,0-8-14 15,-6 2-6-15,3-5-6 16,0-5-2-16,0-5-19 16,3-6-7-16,3-5-43 15,3 1-43 1,3-7 50-16</inkml:trace>
  <inkml:trace contextRef="#ctx0" brushRef="#br0" timeOffset="68082.2757">14105 17764 224 0,'-9'0'85'0,"6"11"-46"0,-3-3-37 0,3 5 19 15,-6 5 7-15,3 1 6 16,0-3-2-16,3 8-2 16,3-3-16-16,3 3-4 0,6-3-3 15,6-8-1-15,0 0-1 16,9 0-1-16,2-13 0 0,-2 0 2 15,0-7 3-15,-3-4-6 16,-3-2-2-16,-6-8-1 16,-3 2 0-16,-6 0 0 15,-6-2 2 1,-6 3-3-16,-12 5-2 0,0-1-12 16,0 1-2-16,0 5-16 15,0 3-5-15,7 5-19 16,2 0-9-16,6-3-44 15</inkml:trace>
  <inkml:trace contextRef="#ctx0" brushRef="#br0" timeOffset="68413.2349">14411 17730 236 0,'12'-8'90'0,"-12"10"-48"0,-12-2-31 0,9 0 23 16,0 0 0-16,-8 6 4 16,-1 2-8-16,-3-3-3 15,3 3-15-15,0-3-5 0,6 3-3 16,3 3-5-16,3 2-1 16,6 0 1-16,6 6 0 15,6-3-2-15,0 2 2 16,-4 1 5-16,-2-1 2 0,-3-2 2 15,-3 3 0 1,-6-6-2-16,-6 5-1 0,-9-4-3 16,1-7 1-16,-4-1-13 15,0-1-6-15,0-5-27 16,6 0-12-16,3-3-90 16</inkml:trace>
  <inkml:trace contextRef="#ctx0" brushRef="#br0" timeOffset="68851.9812">14760 18000 304 0,'-6'10'115'0,"3"-2"-62"0,-3 24-51 15,3-11 25-15,-3-2-7 16,-3 7 0-16,-9-7-10 15,-6 2-6-15,0-3-3 16,-2 6-83-16,-4-16-36 0</inkml:trace>
  <inkml:trace contextRef="#ctx0" brushRef="#br0" timeOffset="70005.3744">15391 17764 196 0,'3'-8'74'0,"0"13"-40"0,-3-5-24 0,0 0 20 15,0 0 2-15,0 0 3 0,-3-5-4 16,-3 5-1-16,0 0-17 16,-3 0-3-16,-6 5-3 0,-6-2-1 15,0 16-1-15,3 4-6 16,4 4-1-16,2 2-2 16,6 0 3-16,3 0-2 15,12-2-1-15,6-9-6 16,2 1-2-16,4-6-11 15,3-5-5-15,0-3-10 16,0 0-3-16,-1-10-16 16,1 0-4-16,-3-3-18 15</inkml:trace>
  <inkml:trace contextRef="#ctx0" brushRef="#br0" timeOffset="70277.3814">15551 17881 240 0,'-20'-6'90'0,"5"12"-48"0,0-1-34 0,9 0 21 16,0 3-13-1,-3 0-2-15,3 11-4 0,3 2-1 16,3-3-5-16,6 3-3 0,3-2 2 16,9 7-2-16,3-12 2 15,2-9 0-15,1-5 3 16,-3-5-1-16,-3-3 2 16,-3-6-2-16,-6 1 2 15,-6-5 0-15,-6 4 3 16,-6-4-5-16,-9 2-1 15,-6 3-2-15,0 2-2 16,1 3-2-16,2 3-1 0,3 5-16 16,6-3-7-16,6 1-38 15,6-1-14-15,12-5-36 16</inkml:trace>
  <inkml:trace contextRef="#ctx0" brushRef="#br0" timeOffset="70579.4323">15668 17547 260 0,'0'0'99'0,"0"0"-54"0,2 8-46 0,1-3 18 16,3 14 5-16,0 7 6 16,0 9-12-16,-3 10-4 15,0 5-8-15,0-2-3 0,0 2 2 16,6-8-7 0,0-10-1-16,0 0-36 0,6-11-15 15,0-8-68 1,3-2-31-16,-3-9 82 15</inkml:trace>
  <inkml:trace contextRef="#ctx0" brushRef="#br0" timeOffset="70862.302">15873 17881 280 0,'-18'5'107'0,"12"3"-58"0,-3 10-59 15,6-10 16-15,0 11-4 16,3-1 3-16,6-2 9 15,3 3 3-15,3-6-8 16,6-3-1-16,0-2-1 0,6-8-1 16,2 0 1-16,1-5-4 15,-6-3 0-15,-3-5 3 16,-9 0 1-16,-3-6 1 16,-9 6 2-16,-9 0-5 15,-3 0-1-15,-3-6-7 16,-3 6 0-16,0 5-23 15,4-3-11-15,2 9-20 16,3-4-9-16,6 1-51 16</inkml:trace>
  <inkml:trace contextRef="#ctx0" brushRef="#br0" timeOffset="71146.688">16084 17875 276 0,'6'0'104'0,"0"11"-56"0,9 10-54 0,-6-8 17 16,0 6-9-16,-3-1-2 16,0-2 9-16,0 8 6 15,0-6 2-15,-3-10-10 16,0 0 1-16,0-2 2 16,-3-6 0-16,3-8 4 0,0-6-7 15,-3-9-2-15,3 4-3 16,5-7-2-16,1-3 5 15,3-1 4-15,3 4-7 16,6 5-3-16,3 8-22 16,3-1-8-16,-1 6-63 15,13 3-29-15,-3 0 13 16</inkml:trace>
  <inkml:trace contextRef="#ctx0" brushRef="#br0" timeOffset="71745.4634">17013 17775 256 0,'-18'-11'96'0,"9"11"-52"0,-9 0-32 0,6 5 26 15,-8 3-16-15,-4 11-2 16,0 5-3-16,3-3-2 16,3 0-7-16,6 8-5 0,9-2 0 15,9-1 0-15,9 1 3 16,9-1-5-16,6 0-1 15,2-4-20-15,7-12-7 16,6-15-70-16,2 0-29 16,-5-3 16-1</inkml:trace>
  <inkml:trace contextRef="#ctx0" brushRef="#br0" timeOffset="72181.8934">17450 17404 244 0,'6'0'90'0,"3"0"-48"0,15 24-42 0,-12-11 18 15,6 14 5-15,6 7 6 16,3 19 2-16,-4 5 3 16,-5 11-18-16,-6 0-3 0,-6 2-1 15,-6 1-3-15,-9-9 0 16,-9-5-5-16,-11-5-1 16,-13-5-52-16,-9-11-24 15,1-8-71 1</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17T23:10:53.024"/>
    </inkml:context>
    <inkml:brush xml:id="br0">
      <inkml:brushProperty name="width" value="0.05292" units="cm"/>
      <inkml:brushProperty name="height" value="0.05292" units="cm"/>
      <inkml:brushProperty name="color" value="#FF0000"/>
    </inkml:brush>
  </inkml:definitions>
  <inkml:trace contextRef="#ctx0" brushRef="#br0">5655 8894 108 0,'-4'-3'44'0,"8"-1"-24"0,-4 4-13 0,0 0 15 15,0 0 0-15,0 0 4 16,0 0-5-16,0 0-3 16,0 0-10-16,0 0-3 0,0 0-1 15,13 0 0-15,-4 0 0 16,8 0 4-16,5-4 3 16,4 0-6-16,12 0-3 15,5 0 1-15,13 1 0 16,1 3-1-16,7 0 1 15,5 3-2-15,4-3 2 16,5 0 0-16,8-3 3 16,13-1-3-16,-13 4-2 15,-4 0 2-15,0 0 0 0,0 0 1 16,-13 0 0-16,0-4 0 16,0 0 2-16,-5 0-3 15,-3 0-2-15,-5 1 2 16,-5-1 2-16,-7 0 0 15,-10 4 0-15,-4 0-3 16,-8 0-2-16,-5 0 3 16,-4 0 2-16,-4 0 0 15,-5 0 0-15,-8 0-3 16,-9 0-2-16,-9 0 1 16,-8 0 1-16,-9 4-3 15,-4-4 0-15,-4 4 1 16,-22-4 2-16,-5 0 1 15,-16 0 1-15,-18 0-2 0,-8 3-2 16,-9 1-2-16,0 0 1 16,-9 0 1-16,18 4 0 15,21-1 0-15,9 1 0 16,26-4 0-16,4 0 0 16,17-1 0-16,17 1 0 15,5 0-3-15,17 0 0 16,17 4-20-16,9-1-8 15,13 5-83 1</inkml:trace>
  <inkml:trace contextRef="#ctx0" brushRef="#br0" timeOffset="4262.8459">9762 8929 108 0,'-4'-8'44'0,"4"8"-24"0,0 0-13 0,0 0 15 15,0 0-4-15,4 0 1 16,0-4-6-16,0 1-3 16,5 3-5-16,0-4 3 0,-1 4 4 15,1 0-2-15,4 0 0 16,0 0-4-16,8 0 1 15,-3 0-2-15,3-4 2 16,5 4-4-16,0 0 0 16,0 0-1-16,0 4 1 0,-1 0-2 15,-3 3-1-15,12 1 1 16,-8 0-1-16,9-5 0 16,-1 1 0-16,5 0 2 15,0-4 3-15,0 0 0 16,-1 0 2-16,14 0-4 15,-5 0 0-15,5 0-1 16,0 0-2-16,0 0 1 16,8 4 1-16,-4 4-1 15,4 3-1-15,1-7-2 16,-5 0 1-16,4 0 1 16,5-1 2-16,-1 1-1 15,1 0-1-15,-5 0 1 0,0 0-1 16,1-1 4-16,3-3 2 15,1 0-2-15,0-3-3 16,-9 3-3-16,4 0 1 16,0 0 1-16,-4 0 0 15,-4 0 0-15,-9 0 0 16,-8 0 0-16,-5 0 0 16,-9 0 8-16,-3 0 5 15,-6 0 2-15,-3 0 4 16,-9-4-7-16,-9 0 1 15,-3 0-10-15,-6-3-2 0,-16-1-1 16,-1 0 2-16,1-3-1 16,-9 7 2-16,0 0-4 15,-22-4 0-15,0 1 1 16,-29 3 2-16,-10 4-3 16,-12 8 0-16,-5-5-1 15,-4 1 0-15,-4 4 0 16,4 0 0-16,9 7 2 15,8-7 2-15,9-1-1 16,8 1 2-16,10-4-4 16,7-1 0-16,5 1 1 15,13 0 0-15,13 0-3 16,9 0 0-16,12 0-3 16,9-1-1-16,9 1 1 15,13 0 4-15,12-4 1 0,14 4 1 16,16-4-3-16,18-4 2 15,26 0 1-15,17 0 0 16,13 4 0-16,0-3 0 16,22-1 0-16,3 0 0 15,-7 0-3-15,-6 0 0 16,-12 0 2-16,-4 1 2 16,-9 3-9-16,-9 0-4 15,-25 3-102 1,0 13-48-16,-9-9 79 15</inkml:trace>
  <inkml:trace contextRef="#ctx0" brushRef="#br0" timeOffset="11094.3905">1157 5214 108 0,'-30'23'44'0,"21"-23"-24"0,9 3-6 16,13-10 15-16,4-1-5 0,9-3-2 15,34-5-6-15,22-3-2 16,9-4-8-16,17-4-2 0,21 1 0 16,13-1-2-16,-8 8 1 15,-1-1-2-15,1 1-1 16,-1 4 1-16,-12 0 1 16,-9 3-34-16,-26 8-13 15,-8 0-33 1</inkml:trace>
  <inkml:trace contextRef="#ctx0" brushRef="#br0" timeOffset="11290.4853">2273 4907 160 0,'-30'-27'63'0,"34"24"-34"0,13-1-34 0,5 4 10 0,8 0-8 16,4 4 2-16,14 3 3 15,17 1 1-15,-5 0-1 16,0-1-2-16,-4 1 1 0,-8 0 1 15,-23-5 1-15,-7 5-1 16,-5 0 1-16,-9-1 0 16,-8 5 1-16,-9 3-77 15</inkml:trace>
  <inkml:trace contextRef="#ctx0" brushRef="#br0" timeOffset="11543.3707">1166 5834 140 0,'-31'-11'52'0,"31"14"-28"0,13 1-24 0,5-4 10 16,20 0 0-16,18-4 4 15,35-3-8-15,8-9-1 16,22-7-3-16,12 1-2 0,22-1 3 16,-13 3-13-16,5 1-6 15,-5 4-53-15</inkml:trace>
  <inkml:trace contextRef="#ctx0" brushRef="#br0" timeOffset="11771.0917">2424 5535 164 0,'56'-15'63'0,"0"0"-34"0,39 3-38 16,-57 8 9-16,10 4-4 16,8 4 2-16,-9 4-1 15,-4 0 1-15,-13 3 2 16,-4 1 2-16,-26-1 3 0,-26 1-2 15,-4 7-2-15,-13 7-31 16,-13 9-52-16,-4 3 7 16</inkml:trace>
  <inkml:trace contextRef="#ctx0" brushRef="#br0" timeOffset="11995.8314">1415 6298 196 0,'-30'-46'74'0,"30"42"-40"0,9 4-42 0,-9 0 12 15,13 0-4-15,8 0 2 16,18 0-1-16,17-4 2 0,17 0-2 16,22-4-1-16,17 1 3 0,13-5-2 15,0-3 2-15,0 0-15 16,0-1-7-16,-21 5-63 15</inkml:trace>
  <inkml:trace contextRef="#ctx0" brushRef="#br0" timeOffset="12192.6465">2497 6018 192 0,'-17'-31'71'0,"21"31"-38"0,26 8-41 16,-4-4 12-16,26-4-4 0,-5 0 2 15,18 4 1-15,-1 3 1 16,-3 1-2-16,-10 0-4 0,-7-1 1 16,-23 1 3-16,-21 0 3 15,-21 3-2-15,-14 4-2 16,-25 16-86 0</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17T22:35:30.752"/>
    </inkml:context>
    <inkml:brush xml:id="br0">
      <inkml:brushProperty name="width" value="0.05292" units="cm"/>
      <inkml:brushProperty name="height" value="0.05292" units="cm"/>
      <inkml:brushProperty name="color" value="#FF0000"/>
    </inkml:brush>
  </inkml:definitions>
  <inkml:trace contextRef="#ctx0" brushRef="#br0">7788 10285 176 0,'0'-16'68'0,"0"16"-36"0,0 0-24 16,0 0 18-16,0 0 9 15,0 0 6-15,0 0-11 16,0 4-6-16,-8 4-13 16,-1 7-3-16,-8 8-1 0,4 12 3 0,-4 3 1 15,-1 4-3-15,-3 4 0 16,-1 0-5-16,1 0-2 15,4-4 4-15,-1-4 1 16,5-3-2-16,1-1-3 16,3 1 0-16,9-1-1 15,0-3 2-15,9-4 1 16,-5-4 1-16,9 0 0 16,0-4-5-16,4-4 1 15,4 1 2-15,5-9 3 16,0 5-4-16,4-8-1 15,-4-1 0-15,4 1 2 16,-8-4-1-16,4 0 2 16,-5 0-4-16,5 4 0 0,-9-4-4 15,-8 0 1-15,4 0-20 16,4 0-9-16,-8 8-16 16,4-8-5-16,0-4-28 15,0 0-48 1,-5 0 34-16</inkml:trace>
  <inkml:trace contextRef="#ctx0" brushRef="#br0" timeOffset="268.8087">7982 10821 220 0,'-21'-12'82'0,"16"12"-44"0,5-3-20 0,0 3 23 16,0 0-12-16,0 0-2 15,0 0-18-15,5 3-8 16,8 9-1-16,0 3-6 0,4 4 2 16,4 4 2-16,-3 0 3 15,-5 4 0-15,-9 12 2 16,-4-5 2-16,-4-3 2 16,-9-1 1-16,-9 1 0 15,-4-8-7-15,0 0-2 16,0 0-66-16,5-4-28 15</inkml:trace>
  <inkml:trace contextRef="#ctx0" brushRef="#br0" timeOffset="7219.5094">7849 14513 184 0,'-22'-27'71'0,"18"20"-38"0,-5-1-12 16,9 4 22-16,0-3-12 15,0-5-4-15,5-3-9 16,3-4-3-16,9 0-9 16,1-8-4-16,7 4 1 0,6-4-4 0,7 8-2 15,-7 7-1-15,12 8 3 16,0 12 0-16,4 4 1 15,-4 3-3-15,-4 4 0 16,0 4 2-16,-5 0 0 16,-8 0 1-16,-4 8 0 15,-9-5 6-15,-5-3 4 16,1 0-1-16,-5-3 0 16,0-5-3-16,-4-4-1 15,9 1-1 1,-9-4-2-16,0-1-2 15,0-7-2-15,0 8 1 0,0-8 1 16,0 0 2-16,0 0-3 16,0 0-2-16,4 4 2 15,-4-4 0-15,0 0 3 16,0 0 1-16,0 0 1 16,0 0 2-16,0 0 1 15,0 0 3-15,0 0-1 16,0-4 0-16,0-4-5 15,5 1-3-15,3-1 0 16,-3-11-1 0,3 0 0-16,5-4-3 15,4-4 2-15,5-4 1 16,8-15 2-16,9 4-1 16,4 4-1-16,0 3-2 0,0 5 1 15,0 7 1-15,0 4 2 16,-4 11-8-16,0 8-1 15,4 11 4-15,-4 12 1 16,-9 8 2-16,4 7 0 16,-3-3 0-16,-1 3 0 15,-9-7 0-15,1-1 2 16,-9-3-1-16,0-8 2 16,0-3-4-16,-9-1 0 15,9-4 3-15,-13-3 3 16,4 0 2-16,-4-8 1 15,0-4-4 1,4-11-3-16,1-1 0 16,-1-3 1-16,5-4-3 15,8-4 0-15,4-7 1 16,10-4 0-16,3-1 0 16,5 5 0-16,0-5 0 15,-1 13 2-15,6-1-3 16,-1 8-2-16,0 7-3 15,-5 8 1-15,1 8 3 16,-4 8 3-16,-9 7-2 16,-1 8 0-16,-3 3 1 15,0 5 0-15,-5-5 0 16,-4-3 0-16,4 0 0 16,-8-4 0-16,-1-4 2 15,-4-4 1-15,1-3-1 0,-1-4-2 16,0-5 1-16,-4-3 1 15,0 0 1-15,0 0 1 16,0 0-2-16,5 0 1 16,3 0-2-16,-3-3-1 15,-1-1-2-15,5 0 1 16,-9 0 1-16,4 0 0 16,-4 0 0-16,0 1 0 15,0-1 0-15,0 4 0 16,0-4-3-16,0 4 0 15,0 0 2-15,0 0 2 16,0 0 0-16,0 0 2 0,0 0-4 16,0 0-2-16,0 0 2 15,0 0 2-15,0 0 0 16,0 0-1-16,0 0 1 16,0 0 1-16,0 0-3 15,0 4 0-15,0-4 1 16,0 0 0-16,0 4-3 15,0-4 2-15,0 0 1 16,0 0 2-16,0 0-1 16,0 0-1-16,0 0 1 15,0 0-1-15,0-4 0 16,0 4 2-16,0-4-1 16,0 0 2-16,0 0-2 15,0 0-1-15,0 1 1 16,-4-1-1-16,4 4 0 0,0 0 0 15,0 0-3-15,0-4 2 16,0 4 1-16,-9-4 0 16,9 4 0-16,0 0 2 15,-4 0-1-15,4 0-1 16,0 0-2-16,0-4 1 16,0 4-1-16,4-3-2 15,5-1 3-15,8-4 0 16,9-3 1-16,8-9 2 15,9-6-3-15,5-1-2 16,3-4-1-16,1 4 3 0,-5 1 0 16,1 3 1-16,-1 3 0 15,-12 5 0-15,-1 4-3 16,1 3 0-16,-1 8-1 16,1 8 3-16,-1 7 0 15,5 0 1-15,-5 8-3 16,5 8 2-16,-9-1 1 15,0 5 0-15,-4-8 0 16,0 0 0-16,-13-8 0 16,0-4 0-16,0-3 2 15,-9-1 3-15,0-3 0 16,5-5 0-16,-5-3-3 16,5-3 1-16,4-5-2 15,0-3-1-15,-9-1-2 16,9-3-1-16,-13-1 2 0,4 1 2 15,-4 0 0-15,0 3 2 16,0 5-2-16,0-1-1 16,0 4-4-16,0 4 0 15,9 8 0-15,4 7 2 16,0 4-1-16,4 4 1 16,0 0 2-16,5 4 0 15,-13-4-3-15,3 4 2 16,-7-8 3-16,-5-4 1 15,-9 1 5-15,-8-5 5 16,-9-3-3-16,0-4 0 16,0-12-6-16,1 4-3 15,-1-4 0-15,4 5-1 16,5-5-36-16,-5 4-13 0,18 4-98 16</inkml:trace>
  <inkml:trace contextRef="#ctx0" brushRef="#br0" timeOffset="10088.2298">10826 15356 208 0,'-17'0'77'0,"17"4"-42"0,-9-4-37 0,9 0 14 0,0 0 14 16,0 0 7-16,9 0-8 15,-5-4-2-15,13 0-13 16,9-7-4-16,22-1-2 0,8-7-2 15,8-4-2-15,14-12 1 16,12-3 1-16,14-8 1 16,-5-23 1-16,9-4-2 15,-5-3-2-15,0-5 3 16,-3 1 2-16,-6-4 2 16,-3-16 1-16,4-11-2 15,-5 0 1-15,-8-12-4 16,4 9 0-16,-8-24-1 15,-1 4 1-15,-3 3 2 16,-10-3 2-16,-3 4-1 0,-10-8-1 16,-8 0-3-16,-4 12-2 15,0-8 1-15,-13-19-1 16,-5-1-3-16,-3 13 2 16,-6-1 3-16,-3-11 1 15,-5 7-4-15,-4 5-1 16,-4 18 1-16,-9 4 0 15,-4-3 1-15,-9 3 0 16,-4 4 0-16,-9 4 0 16,0 11-3-16,-4 8 2 15,-4 1-1-15,-18-21-2 16,1 5 0-16,3 0 3 16,5 7 0-16,5 8 3 15,-1 12-3-15,4 7-2 0,-8 8-1 16,0 4 3-16,-8 0-7 15,-14-1 1-15,-4-3-2 16,0 4 1-16,5 7 2 16,-1 8 2-16,1 4-3 15,-1 4 0-15,1 7 1 16,-18 8 2-16,-4 4-3 16,8 11 2-16,1 5 5 15,-14-1 2-15,10 4-5 16,-18 0 0-16,8 0 3 15,5 4 2-15,4 3-3 16,9 1 1-16,-4 3 0 16,12-3 0-16,0 4-3 15,-3 3 2-15,-6 19-4 0,6 9 1 16,12 6 4-16,-13 5 2 16,0-4-3-16,9 0 1 15,12-1-2-15,-3 16-2 16,-5 12 0-16,-5 15 3 15,5 8 0-15,9-9 3 16,8-10-3-16,1-12 0 16,8-8 1-16,8-3 2 15,5-12-1-15,4-8 2 16,5-8-2-16,12-7 2 16,-8-3 0-16,8-5 1 15,1-4-2-15,-1-7 1 16,5-4-2-16,-1-4-1 0,1-7 1 15,-13-8 1-15,8-4-1 16,-4-4 2-16,5 0-2 16,-1 4-1-16,0 4-2 15,1 4-1-15,-1 3 2 16,0 5 0-16,5 3-2 16,-4 11-2-1,-1 16 0-15,-4 12 1 16,9 7-1-16,-9 0 4 15,8-4 2-15,5-7 0 16,0-8 2-16,5 0 0 16,8-4 3-16,4-11-8 15,9-8 0-15,13-8-9 16,8-11-3-16,18-8-83 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17T22:52:13.495"/>
    </inkml:context>
    <inkml:brush xml:id="br0">
      <inkml:brushProperty name="width" value="0.05292" units="cm"/>
      <inkml:brushProperty name="height" value="0.05292" units="cm"/>
      <inkml:brushProperty name="color" value="#FF0000"/>
    </inkml:brush>
  </inkml:definitions>
  <inkml:trace contextRef="#ctx0" brushRef="#br0">7263 7064 140 0,'4'0'55'0,"9"0"-30"0,0-4-25 16,-5 4 10-16,1 0-9 15,0 0-2-15,-1 0 2 16,1-4 3-16,0 4-1 15,3 0 9-15,-7 0 7 0,8 0 1 16,-9 0 0-16,0-4-2 16,5 0-1-16,4 0-7 15,4 1-2-15,5-1-6 16,8 0-4-16,-4 0 1 0,4 0 2 16,4 0 2-16,-4 1 1 15,14-1 2-15,-14 4 1 16,4 0 1-16,5 0 0 15,0-4-2-15,4 0-1 16,0 0-6-16,0 0-1 16,4 1 1-16,-4 3 0 15,1 0-2-15,-1 0 0 16,4 0 2-16,-4 0 0 16,0 0-2-16,0 3 0 15,-4 1 2-15,-4-4 0 16,-1 4 1-16,-4-4 0 15,0 0-3-15,5 0 2 0,-1 0-1 16,5 0 0-16,0-4 0 16,17 0-2-16,-13 1 3 15,0 3 0-15,0-4-2 16,-4 4 2-16,0 0 1 16,-9 0 2-16,0 0-3 15,5 0-2-15,-1 0-1 16,5-4 3-16,-9 0-2 15,4 0-1-15,5 1 3 16,0-5 0-16,4 8 1 16,-4 0 0-16,-9 0-3 15,-4 0 0-15,-5 0 8 16,-3 0 4-16,-5 0 4 16,-1 0 5-16,-3 0-4 15,-5 0 0-15,1 0-11 16,-1 0-1-16,5-4-4 0,-9 4 0 15,0-4 2-15,-9 4 0 16,0-4 0-16,-8 4 2 16,-4 0-3-16,-14 0-2 15,1 0 2-15,-1 4 0 16,1-4 1-16,-9 0 0 16,0 0-3-16,4 4 2 15,-9-4-1-15,5 0-2 16,-8 0 0-16,3 4 3 15,1-4-2-15,4 0 1 16,-9 8 4-16,9-5 1 0,-9 1-4 16,9 0 1-16,-9-4 0 15,5 4 0-15,0 0 2 16,-1-1 3-16,1 1-7 16,-1 0 0-16,1 0-2 15,-9 0-1-15,4 0 1 16,-4-1 3-16,0 1-2 15,5 4 1-15,-5-4 2 16,0 3 0-16,0 1 0 16,4-4 2-16,0 0-3 15,13 0 0-15,-8-1-6 16,8-3-3-16,5 0-12 16,4 0-6-16,4 0-10 15,4 0-3-15,1-3-36 16</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18T00:04:44.057"/>
    </inkml:context>
    <inkml:brush xml:id="br0">
      <inkml:brushProperty name="width" value="0.05292" units="cm"/>
      <inkml:brushProperty name="height" value="0.05292" units="cm"/>
      <inkml:brushProperty name="color" value="#FF0000"/>
    </inkml:brush>
  </inkml:definitions>
  <inkml:trace contextRef="#ctx0" brushRef="#br0">10214 4389 220 0,'3'-5'82'0,"-3"3"-44"0,3 2-29 15,-3 0 22-15,0 2-10 16,-3 6 0-16,-3 3 3 16,-8 10 2-16,-7 5-13 15,-9 3 3-15,3 6 2 0,0-1-6 16,1-2 1-16,2 2-8 15,3-7-1-15,3 2-2 16,6-3-4 0,3-7 1-16,6-6 1 15,6-2 2-15,6-1-1 16,9-4-1-16,9-1 1 16,3-2-1-16,2-1 0 0,-2 1 0 15,0-1 0-15,-6 1 2 16,0 2-8-16,-4-2-3 15,1 0-24-15,-3-1-11 16,-3 1-24-16,0-3-7 16,0-3-33-1</inkml:trace>
  <inkml:trace contextRef="#ctx0" brushRef="#br0" timeOffset="884.6662">10155 4646 160 0,'-3'0'60'0,"6"3"-32"0,0-6-24 0,-3 3 13 16,6 0 1-16,3-3 3 16,0 1-5-16,3-3-1 15,2-1-9-15,10-2 3 0,3-2 1 16,3-1 3-16,6-2 3 16,2 2-5-16,13-2 1 15,-1-3-7-15,-2 3-1 16,3-3-2-16,2-2 1 15,-2 4 0-15,-1 4 3 16,1 2 6-16,6 0 2 16,-7 0-5-16,-2 3-1 0,-1-1 0 15,-5 4 2-15,9-1-5 16,-7 0-3-16,1 3 1 16,0 0 2-16,-4-2-2 15,4 2-2-15,3-3 4 16,-4 3 1-16,-2 0-2 15,0-3-1-15,-1 1 1 16,1-1 0-16,0 1-5 16,-1-1 1-16,1-2 0 15,-3-1 2-15,5-2-1 16,1 0 2-16,-6 3-2 16,-1-3 2-16,-2 0-2 15,-3 0-1-15,-3 0 1 16,-1 0 1-16,4-5-3 0,-3-5 0 15,-3 2 1-15,-1 3 0 16,4 2 4-16,0 0 5 16,0 1-10-16,3-1-1 15,2 1-1-15,1-1 1 16,-3 3-1-16,-1 0 1 16,1 3 2-16,0 0 2 15,3-1 1-15,2 4 1 16,-5-4-2-16,0 1 1 15,0 2-4-15,-4 1 0 16,-2-3-4-16,-3-1 1 16,0 1-49-16,5-3-21 0,-2-18-65 15</inkml:trace>
  <inkml:trace contextRef="#ctx0" brushRef="#br0" timeOffset="1920.6593">13158 4109 272 0,'-9'-3'101'0,"9"3"-54"0,3 3-57 0,-3-3 16 0,3 5 5 16,3 1 7-16,0-1 0 16,3 0 1-16,3 0-10 15,3-2-5-15,6-3-1 0,-3 0-2 16,-1-3 2-16,1-2-2 15,0-3 2-15,-3 0 0 16,-3 0 3-16,-6 0-1 16,-3-2 0-16,-3-1-1 15,-6-2 0-15,-6 2-2 16,-6 9 1-16,-6 2-4 16,1 5-2-16,-4 6 2 15,0 5 2-15,3 2 0 16,3 3 2-16,3 3 0 15,7-3 1-15,2 6-2 0,6 4-2 16,9-4-2-16,6-6-1 16,8-2-5-16,13-6-2 15,3-5-28-15,0-6-13 16,-1-2-26-16,10-16-10 16,0 1-10-1</inkml:trace>
  <inkml:trace contextRef="#ctx0" brushRef="#br0" timeOffset="2270.3868">13539 4114 288 0,'-15'-8'110'0,"9"8"-60"0,-3 6-47 0,1-1 21 15,-7 3-12-15,0 2-2 0,-3 6-5 16,0 3-2-16,3 5-1 16,6-1-4-16,3 1 1 15,3-3 1-15,3-5 2 16,6-2-3-16,0-7 0 15,6-1-10-15,6-17-3 0,-3-2 0 16,0 0 1-16,-3-3 3 16,0-3 4-16,-3 3 3 15,-4 3 4-15,1 3 9 16,-3 2 3-16,0 2 0 16,0 4 0-16,-3 2-5 15,3 5-3-15,3 3-2 16,0 3 0-16,0-1-2 0,3 1-1 15,3 2-2-15,3-2-1 16,0-3-29-16,3-11-12 16,5-2-48-1,10-3-56-15,-6-3 43 16</inkml:trace>
  <inkml:trace contextRef="#ctx0" brushRef="#br0" timeOffset="2536.9719">13831 4064 288 0,'-15'-16'110'0,"9"21"-60"0,-3 1-50 0,3-4 21 16,0 1-8-16,-6 2 2 15,-2 3-6-15,2 0-3 16,3 0-3-16,6 3-3 0,3 2 1 16,9 0-6-16,0 3 1 15,2 0 2-15,1 0 1 0,0-3 3 16,-3 0 3-16,-3 3 9 15,-6-3 3-15,-3 3-6 16,-3-3-2-16,0-2-5 16,-6 0-3-16,-3-1-18 15,1-10-9-15,2 0-30 16,3-2-13-16</inkml:trace>
  <inkml:trace contextRef="#ctx0" brushRef="#br0" timeOffset="2717.4309">13983 4106 292 0,'-3'11'110'0,"3"0"-60"0,-3 7-54 0,3-7 21 16,0 2-11-16,-3 0-1 15,3 0-2-15,0-2-3 16,0 5-39-16,0-6-19 15</inkml:trace>
  <inkml:trace contextRef="#ctx0" brushRef="#br0" timeOffset="2895.7251">13962 3956 332 0,'-24'-6'126'0,"33"4"-68"0,-3-1-70 0,-6 3 18 0,3 0-10 16,0 0 0-16,3 0-13 16,0 0-4-16,0 0 11 15,3 3-50-15,3-1-21 0,0 1-28 16</inkml:trace>
  <inkml:trace contextRef="#ctx0" brushRef="#br0" timeOffset="3227.8859">14063 4090 252 0,'-6'8'93'0,"6"0"-50"0,6 6-48 0,0-9 17 16,3 3-3 0,3 0 5-16,0-3-2 15,0-2 3-15,3-3-8 0,5-3-2 0,1-2-1 16,-3-3 0-16,-3-3 0 16,-3 1-2-16,-3-1 1 15,-6-2-2-15,-6 0 2 16,-6 2 0-16,-6 0 1 15,0 9-5-15,-3 7 1 16,-3 0 0-16,1 3 2 16,2 6-1-16,3 1 2 15,0 4 0-15,6 2 3 16,6 3-3-16,3-3-2 16,6 11 0-16,9-6-1 15,0-5 0-15,6-5 0 0,2-5-22 16,4-6-10-16,0-2-33 15,-3-8-13-15,0-11-28 16</inkml:trace>
  <inkml:trace contextRef="#ctx0" brushRef="#br0" timeOffset="3527.9565">14343 4130 220 0,'-9'5'85'0,"9"3"-46"0,0 11-41 16,3-9 14-16,0 4 11 15,-3 4 8-15,3-2-12 0,-3-3-5 32,3 6-7-32,-3-3-2 0,0-6 1 0,3-2 3 15,-3-16 22 1,0-2-14-16,0-3-6 16,3-6-7-16,6-2-4 15,0 0 1-15,3 2 1 16,-3 3-3-16,2 3-2 15,1 2 2-15,3 4 0 16,0-1-4-16,0 2 1 16,3 4-33-16,0 2-16 15,-3 2-49 1,8 1-52-16,7-3 53 16</inkml:trace>
  <inkml:trace contextRef="#ctx0" brushRef="#br0" timeOffset="3768.9473">14950 3778 244 0,'6'6'93'0,"0"1"-50"0,3 46-37 15,-3-31 22-15,-3 1-2 16,0 9 4-16,-3 5-12 15,-3 3-3-15,0 2-9 16,0 3-2-16,0-2 0 0,0-1-16 0,0-5-6 16,0-5-49-16,0-9-18 15,0-4-30 1</inkml:trace>
  <inkml:trace contextRef="#ctx0" brushRef="#br0" timeOffset="4160.5366">14792 4080 332 0,'-9'-5'123'0,"12"5"-66"0,6 0-71 0,0 0 17 16,6 0-6-16,3-6 3 16,0 6-1-16,9-5 0 0,-1 0 1 15,1 2-25-15,0 0-8 16,0 1-14-16,0 2-4 0,-4 5 19 15,-11 3 9-15,-3 3 20 16,-3 4 10-16,0 7 8 16,0 1 3-16,0 1-1 15,3 8 0 1,0-3-1-16,6-5 3 0,3 0-2 16,3-6-1-16,2-7 7 15,1-6 3-15,0-8-6 16,-3-10-1-16,-6-3 4 15,-9 1 3-15,-12-7-3 16,-3 1-2-16,-9 3-11 16,-3-1-6-16,-6 3-23 15,-2 6-8-15,2 2-39 16,3 2-17-16</inkml:trace>
  <inkml:trace contextRef="#ctx0" brushRef="#br0" timeOffset="4910.5124">15876 4083 208 0,'-9'-3'77'0,"6"6"-42"0,-3 2-39 0,6 3 15 16,0 2 5-16,0 6 7 15,0 5 1-15,3 3 1 0,3 13-14 16,3-5 0-16,0-3 0 15,3-5-6-15,0-3-3 0,2-5 7 16,4-8 6-16,3-8-1 16,-3-8 0-1,0-8-8-15,-3-2-2 0,-3-4 0 16,-3-1 2-16,-6-1-3 16,0 3-2-1,0 5 0-15,-3 2-1 0,0 7-3 16,0 4 0-16,0 8-1 15,3 6 3-15,0 5-2 16,2 2 1-16,1 6 0 16,6 0-2-16,0-6-26 15,0-2-10-15,0-3-35 16,0-5-15-16,0-8-10 16</inkml:trace>
  <inkml:trace contextRef="#ctx0" brushRef="#br0" timeOffset="5255.2677">16212 4101 244 0,'-9'8'93'0,"-3"3"-50"0,18 10-50 0,-3-11 14 16,-3 4-5-16,0 1 1 16,0 4 12-16,0-3 5 15,-3 0-10-15,6-6-1 0,-3-2 1 16,0-2-4-16,3-14-1 15,3-3 0 1,0-2-1-16,0-3 2 0,3-3-5 16,0 1-3-16,3 2 5 15,0 3 3-15,3 5 1 16,0 3 3-16,-1 7-3 16,1 6 1-16,0 5-3 15,-3 3 2-15,0 0-4 16,-3 0 0-16,-3 2-8 15,0-2-2-15,9-5-69 16,6-3-20 0,2-3-12-16,1-13 14 15</inkml:trace>
  <inkml:trace contextRef="#ctx0" brushRef="#br0" timeOffset="5614.8574">16555 4096 252 0,'-21'0'93'0,"12"5"-50"0,-3 6-50 0,9-3 14 16,-6 7-1-16,0 7 4 16,0 4-3-16,3 6 1 15,9 0-5-15,6-3 3 0,3-6 0 16,0-4 2-16,3-6 0 16,3-7 0-16,-1-9 0 15,4-16-2-15,-3-4-1 16,-6-7-6-16,-3-1 1 15,-9-6 0-15,0-8 0 0,-3-3-7 16,-3 3 0 0,-3-10 3-16,3 10 2 0,0 10 15 15,0 11 6-15,3 11-9 16,0 13-6-16,3 11-2 16,3 10-2-16,0 13-3 15,3 3 2-15,3 6 1 16,3-1 2-16,-3-5-1 15,6 0 2-15,0 3-40 16,-3-9-16-16,0-7-76 16</inkml:trace>
  <inkml:trace contextRef="#ctx0" brushRef="#br0" timeOffset="5930.4976">16787 4154 288 0,'0'3'107'0,"9"-1"-58"0,3 4-59 0,-4-4 14 16,1-2 1-16,0 0 4 16,0-2 2-16,6-4 3 15,-3-2-7-15,-3 0-4 0,-3-2 0 16,-6-1-2-16,-3 1 2 16,-3-4 0-16,-3 4 1 15,-3 2-5-15,-3 3-1 16,0 7-2-16,-2 4 3 15,2 7-5-15,0 8 0 16,3 5 3-16,3 17 1 16,6-6 2-16,3-3 0 0,6-2 0 15,3-6 0-15,3-2-9 16,3-8-4-16,5-5-29 16,7-9-10-16,0-7-61 15</inkml:trace>
  <inkml:trace contextRef="#ctx0" brushRef="#br0" timeOffset="6228.5177">17016 4178 228 0,'-6'16'85'0,"12"-3"-46"0,-9 16-26 0,3-18 22 16,0 4-7-1,0 1 0-15,0-2-9 0,0-1-4 16,0-5-8-16,0-3-1 0,0 0 4 15,0-7 9 1,0-9-5-16,0-5-3 16,0-2-9-16,3-3-1 15,0-1-1-15,0 4 0 16,0 2 0-16,3 0 2 16,0 3-1-16,3 2-1 15,6 3-8-15,-4 0-5 16,7 3-33-16,0 2-15 15,3 1-23-15,3-1-11 16,0 1 1-16</inkml:trace>
  <inkml:trace contextRef="#ctx0" brushRef="#br0" timeOffset="6485.7509">17293 4101 296 0,'-18'3'110'0,"9"-1"-60"0,-6 6-58 15,9-2 16-15,0-1-4 16,0 3 2-16,3 0 0 15,0 0-1-15,3 2-3 16,6 3 1-16,6 1 2 0,3 7-4 16,0 5-1-16,0-4 4 15,-6-1 5-15,-3-5 6 16,-6-1 3-16,-6-1-7 16,-6-6-4-16,-3-3 0 15,-3-5 2-15,0-11-31 16,-9-7-14-16,10-1-18 15,-4-2-6-15,3-3-45 16,12-2-38-16,12 2 56 16</inkml:trace>
  <inkml:trace contextRef="#ctx0" brushRef="#br0" timeOffset="6681.0769">17459 3834 300 0,'-6'5'112'0,"9"22"-60"0,-3 15-65 0,3-24 17 16,-3 12 16-16,0 4 11 16,0 8-7-16,0 3-3 0,0 0-12 15,0 3-8-15,0-6-2 0,0-5-10 16,0-8-5-16,0-8-41 16,0-5-17-16,3-8-57 15</inkml:trace>
  <inkml:trace contextRef="#ctx0" brushRef="#br0" timeOffset="7204.4603">17218 4077 296 0,'-12'-2'112'0,"18"-1"-60"0,9-10-63 0,-6 15 18 15,6-4 2 1,6-1 5-16,12-5-4 0,5-2-3 15,1 4-4 1,3 1-5-16,-1 2-1 0,-5 1-31 0,0-4-15 16,-3 4-6-16,-4-1 0 15,-5 3 9-15,-6 0 5 16,-3 0 44-16,-6 0 20 16,-6 5 13-16,-6 1 6 15,-3 4-10-15,-3 6-4 16,0-3-12-16,-3 3-3 15,0 3 2-15,0 2 0 16,6 3-6-16,3-3-1 0,3 3 0 16,3-3 0-16,0-5 0 15,3-11 2-15,0-2 1 16,3-6 1-16,0-2-9 16,0-6-1-16,-3-2 0 15,0-3 1-15,-3 0 3 16,0 3 1-16,0 2-1 15,-3 3 1-15,0 3-6 16,0 5-1-16,0 5 2 16,0 6 3-16,3 5-2 15,0 0 0-15,0 0 1 16,3 2 0-16,0-2-11 16,0-3-3-16,0-2-35 15,-1-6-15-15,4-10-35 16,3-3-14-16,6-5 15 15</inkml:trace>
  <inkml:trace contextRef="#ctx0" brushRef="#br0" timeOffset="7550.2301">17861 4096 264 0,'-3'16'101'0,"6"-3"-54"0,0 8-42 0,-3-10 24 15,0-1-3-15,0 1 4 16,-3-1-10-16,3-2-4 15,-6-2-9-15,6-1-5 0,0-2-1 16,0-3 3-16,0 0 2 16,3-6-7-16,3 1-1 15,0-3 2-15,3-3 2 16,3-2-5-16,3-3 0 0,0 3-1 16,6 3-1-16,-4-1 4 15,4 6 0 1,-3 2 3-16,0 3 1 0,-6 3 7 15,0 7 6-15,-3 3-4 16,-3 3-2-16,-3 0-5 16,0 0-2-16,-3-3-6 15,3 6 0-15,0-11-32 16,3 5-14-16,2-2-22 16,7-14-8-16,3 0-41 15</inkml:trace>
  <inkml:trace contextRef="#ctx0" brushRef="#br0" timeOffset="7943.4309">18332 4083 288 0,'-15'-6'107'0,"9"4"-58"0,-15 7-62 0,9 0 17 16,0 3-8-16,-6 3 2 16,0 5 5-16,0 2 6 15,4 3-5-15,2-2-2 0,6 5 1 16,3 2-2-16,6-2 2 15,3-6 2-15,3-4 2 16,3-14 5-16,2-8 3 16,7-6-8-16,0-4-2 0,-3-6-5 15,-3-2-1-15,-3-6 5 16,-6-8 2-16,0-2-5 16,-6-11 0-1,0 3-1-15,-9 5 2 0,3 8 12 16,0 10 6-1,3 6-8-15,0 8-2 0,6 10-8 16,0 19-4-16,3 11-2 16,3 7 3-16,0 3-2 15,0 3 1-15,-1-1 2 16,1 4 2-16,0-9-12 16,0-2-3-16,0 0-32 15,3-9-10-15</inkml:trace>
  <inkml:trace contextRef="#ctx0" brushRef="#br0" timeOffset="8197.3965">18668 4358 316 0,'0'13'118'0,"-3"-8"-64"0,0 6-65 0,0-6 16 0,-3 3-13 16,-6 0-2-16,-6 0-44 15,0 0-19-15,-5 5-39 16,-7-10-16-16</inkml:trace>
  <inkml:trace contextRef="#ctx0" brushRef="#br0" timeOffset="9878.5259">19236 4040 176 0,'-9'-2'68'0,"6"-1"-36"0,3 6-33 16,0-3 15-16,3 5 5 16,0 3 6-16,0 2 0 15,0 4 0-15,0 4-14 16,3 3 0-16,-3 3 2 0,0 0-7 16,0-6-1-16,-3 4-1 15,0-7 2-15,3-1 1 16,-3-4 3-16,0-7 6 15,-3-6 4-15,3-5-6 16,-3-5-3-16,3-3-6 16,0-2-4-16,0-3-3 15,3 2 1-15,3 3-1 16,0 3 0-16,3 2 0 0,3 1-2 16,0 2-15-16,6 0-7 15,-3 3-18 1,3-1-5-16,-1 6-16 0,-2 3-6 15,-3 0-9 1,-3 5 84 0,-3 2 33-16,-3 3 23 15,0 3-15-15,0 0-9 16,3-3-10-16,0 1-5 16,3-4-11-16,0-2 7 0,0-3 3 15,3-5-8-15,-1-5-2 16,1-3-6-16,-3 0-3 0,0-2-7 15,-3-1-1-15,-6 0-2 16,-3 1 3-16,-3 2-3 16,-3 3-1-16,-3 5 7 15,-2 5 4-15,-4 3 0 16,3 5 2-16,3 3 4 16,-3 2 6-16,9 6-3 15,6 5 2-15,3-2-5 16,6-6 1-16,6-2-5 15,3-6-2-15,6-3-11 16,-1-4-4-16,4-12-31 16,6-10-10-16,0 1-56 15</inkml:trace>
  <inkml:trace contextRef="#ctx0" brushRef="#br0" timeOffset="10344.1871">19674 4096 236 0,'-9'5'90'0,"0"8"-48"0,12 6-45 0,-6-9 19 16,0 4-1-16,3 1 5 15,-3-1-6-15,3-1-3 16,-3-2-6-16,3-1-4 0,0-2 2 16,0-3 0-16,0-5 3 15,0-2-3-15,6-6-2 16,0-5-3-16,3-6-1 15,0-2-3-15,3 2-1 16,3 3 4-16,-3 3 1 0,3 3 2 16,-1 4 0-16,1 9 8 15,0 5 7-15,-3 5-1 16,0 3 0-16,-12 3-8 16,9-4-2-16,-3-1-2 15,0-6-2-15,0 0 1 16,-3-6-1-16,3-4 0 15,6-6 2-15,0-6-8 16,-1-2-1-16,4 3 4 16,-3 3 1-16,0 2 2 0,0 5 0 15,0 6 0 1,0 5 0-16,-3 2 0 0,0 3 2 16,0-2-1-16,-3 0 2 15,2-3-22-15,1-3-7 16,3-5-36-16,0-5-12 15,12-3-33 1</inkml:trace>
  <inkml:trace contextRef="#ctx0" brushRef="#br0" timeOffset="10626.5403">20120 4117 252 0,'-20'18'93'0,"20"-2"-50"0,0 8-46 0,3-11 16 16,3 9 8-16,2 4 6 0,1-2-7 15,3 0-2-15,6-6-10 16,0-5-1-16,0-5 0 0,6-2-3 16,0-14-1-16,-4-8-1 15,-5 0-2-15,-9-3 1 16,-3-2 1-16,-9 0-3 16,-6 0 0-1,-3 2-8-15,-2 3-2 0,-4 3-5 16,0 3-1-16,0 2-19 15,6 5-9-15,3 0-16 16,3 3-7-16,15-2-62 31,3-1 59-31</inkml:trace>
  <inkml:trace contextRef="#ctx0" brushRef="#br0" timeOffset="11063.2188">20278 4109 192 0,'27'5'71'0,"-9"3"-38"0,-3 5-12 0,-9-2 22 16,3 5-8-16,3 0-3 15,2 8-7-15,1 5-2 16,0-5-12-16,0-3-4 0,0-5-1 16,-3-6-1-16,0 1 2 15,-3-6-2-15,0-10 0 16,0-11-6-16,-1-3 1 16,1-4-13-16,0-4-7 15,-3 1-9-15,6 2-5 16,-3 5 19-16,3 3 7 15,-3 6 9-15,3 5 2 16,0 2 5-16,3 6 5 0,0 2-3 16,-1 3 2-16,1-3-7 15,0 0-1-15,-3-2-2 16,3 0-2-16,-3-3 1 16,-9-3 1-16,0-2-6 15,-3-3-1-15,-3 0-12 16,-6 0-3-16,-3 3 5 15,-3-1 6-15,-3 4 12 16,-3 4 8-16,4 6-1 16,5 3 2-16,0 5-1 15,6 2 3-15,3 1-3 0,9 7-1 16,3-2-6 0,6-3-3-16,2-5-18 0,10-5-6 15,3-11-33-15,3-11-12 16</inkml:trace>
  <inkml:trace contextRef="#ctx0" brushRef="#br0" timeOffset="11278.32">20930 4072 288 0,'-9'-8'110'0,"3"-3"-60"0,-6 17-50 0,9-4 21 16,-3 4-17-16,0-1-4 15,0 3 0-15,3 8-1 16,3 8 1-16,0 2 2 0,3 14 3 0,3-3 4 15,-3 0 2-15,-3-3 1 16,-3-2 2 0,-3-6-7-16,0-4-4 0,-5-7-38 15,-1-4-14-15</inkml:trace>
  <inkml:trace contextRef="#ctx0" brushRef="#br0" timeOffset="12579.8896">14108 4850 152 0,'0'-5'57'0,"0"-1"-30"0,0 4-10 0,0-1 22 16,-3 0-9-16,0 1 0 15,-6-1-4-15,-6 3 1 16,-3 0-15-16,0 3-7 0,-11 5-1 16,2 5-3-16,3 5 2 15,3 9-4-15,6 2 0 16,3 0 1-16,6 3 0 15,6-6 0-15,12-5 0 16,3-5 4-16,3-8 2 16,3-8 0-16,3-8 1 0,-1-8-4 15,-2-2 0-15,-3-9-1 16,-3-2-2 0,-3-2 1-16,-6-9 1 0,-3-2-3 15,-6-1 0-15,0 4 1 16,-3 4 2-16,-3 9-1 15,6 7-1-15,0 6 1 16,0 8 1-16,3 10-1 16,3 19-1-16,3 5 1 15,6 3-1-15,-3 5-3 16,3 2 2-16,0-2 1 16,9-2 2-16,2-4-21 15,-2-4-9-15,0-6-50 16,-3-10-22-16,0-6 8 15</inkml:trace>
  <inkml:trace contextRef="#ctx0" brushRef="#br0" timeOffset="12911.4252">14334 4866 276 0,'-3'2'104'0,"9"6"-56"0,3-2-58 0,0-4 14 16,0 1 1-16,3 0 4 15,0-3 0-15,-1-3 0 16,1 0-5-16,-3-2-3 0,0 0 0 16,-3-3 1-16,-3 0 3 0,-6 0-4 15,-6 0-3 1,-6 3 1-16,-2 2 2 16,-4 6-2-16,0 5 0 0,0 5-1 15,3 0-2-15,0 6 3 16,9-1 2-1,3 1 0-15,9-1-1 0,9-2 1 16,9 0 1-16,6-6-1 16,6-4 2-16,2-6-18 15,-2-3-4-15,0-2-24 16,0-11-8-16,-7-5-55 16</inkml:trace>
  <inkml:trace contextRef="#ctx0" brushRef="#br0" timeOffset="13109.9483">14593 4569 272 0,'-3'-5'101'0,"0"10"-54"0,3 3-64 0,3 0 14 15,0 8 7-15,0 13 8 16,3 14 4-16,0-1 0 16,3 3-8-16,-3-3-3 0,6-5 1 15,0 0-3-15,-1-5-2 16,-2-3-20-16,0-5-8 15,-3-3-61 1,-3-10-63-16,-3-3 44 16</inkml:trace>
  <inkml:trace contextRef="#ctx0" brushRef="#br0" timeOffset="13286.5288">14462 4850 296 0,'-3'0'110'0,"9"-3"-60"0,6 3-58 16,-3 0 18-16,6 0-11 16,6-2-2-16,11-1-12 15,4 0-5-15,0 1 11 16,-1-1-51-16,7-2-19 0,3-1-17 16</inkml:trace>
  <inkml:trace contextRef="#ctx0" brushRef="#br0" timeOffset="13631.6956">14906 4805 236 0,'-21'5'90'0,"0"0"-48"0,-9 6-40 0,21-3 19 16,0 3-11-16,-3 7-1 15,0 3 10-15,0 0 5 16,4 3-12-16,-1 0-5 0,6 0 0 16,0-6-4-16,9-2-2 15,3-3 0-15,5-7 1 16,4-6-6-16,0-6-1 15,0-1-5-15,-3-4-1 16,0-2 6-16,-6-6 4 16,-3-2 4-16,-3 5 1 15,-3 0 2-15,0 6 1 16,0 2 1-16,0 2 0 0,0 4-7 16,0 10 0-1,3 5-1-15,3 0 0 0,0 0 0 16,2 1 2-16,1 2-6 15,3-6 1-15,0 1-28 16,0-3-11-16,0-3-37 16,-3-2-12-16,0-3 2 15</inkml:trace>
  <inkml:trace contextRef="#ctx0" brushRef="#br0" timeOffset="13781.6221">15048 4884 268 0,'-6'13'101'0,"9"17"-54"0,0-7-55 0,0-12 16 16,0 5-11-16,0-3 2 16,-3 0 1-1,3 1 0-15,3-4 0 16,-3-2-47-16,0-3-20 0,0-7-32 16</inkml:trace>
  <inkml:trace contextRef="#ctx0" brushRef="#br0" timeOffset="14080.1198">14992 4755 288 0,'-9'-24'107'0,"15"8"-58"0,3 5-66 0,-3 9 12 0,3-4-19 16,0-2-3-16,5 0-9 15,4-2-5-15,0-3-11 16,0-1-3-16,0 4 47 15,-6 2 25-15,0 3 33 16,-3 5 15-16,0 5-26 16,0 6-9-16,-4 7-19 15,1 14 1-15,0 5 4 0,-3 0-4 16,0 5 1-16,0-5-6 16,3-2-2-16,0-4-2 15,0-4-3-15,0-6-26 16,0 0-12-16,0-10-80 15</inkml:trace>
  <inkml:trace contextRef="#ctx0" brushRef="#br0" timeOffset="14353.4502">15349 4818 300 0,'-9'3'112'0,"9"-6"-60"0,-3 11-56 0,0-3 21 15,0 1-11-15,-3-1 2 16,6 5-7-16,3 6-1 16,0 6 0-16,6-4 0 0,0 1 0 15,0-1-3-15,-3 3 2 16,0-5 3-16,-3 0 1 16,-3-3 1-16,-3 0 2 15,-3-5-1-15,0 0 0 16,-6-5-19-16,-3 0-5 0,0-6-31 15,3 0-12-15,3 1-56 16</inkml:trace>
  <inkml:trace contextRef="#ctx0" brushRef="#br0" timeOffset="14696.3795">15813 4868 256 0,'-12'3'96'0,"9"0"-52"0,-2 2-43 0,-1 0 21 15,0 6 1-15,0 5 3 16,0-3-9-16,3 3-5 16,0-3-7-16,9 6-6 0,3-6 0 15,3-3 1-15,2-2 0 16,4-2 2-16,3-6 3 15,0-3 0-15,-3-2 2 16,-3-3-4-16,-6-3-2 16,-3-5 4-16,-6-2 4 15,-6 2-5-15,-6 0-2 16,-6 3-4-16,3 2 1 0,-6 1-26 16,-3 2-11-16,6 0-25 15,13 0-88 1</inkml:trace>
  <inkml:trace contextRef="#ctx0" brushRef="#br0" timeOffset="14911.3973">16046 4546 296 0,'-6'-3'112'0,"6"3"-60"0,-18 5-52 15,9 0 21-15,0 3-12 16,0 8-3-16,3 8-3 0,3 16 0 15,6 2-2 1,3 0-3-16,3 3-1 0,3 0 4 16,0-5 1-16,-3-3-25 0,0-2-11 15,-4-6-47-15,-5-6-21 16,0-9 3 0</inkml:trace>
  <inkml:trace contextRef="#ctx0" brushRef="#br0" timeOffset="15060.4279">15816 4852 336 0,'12'-5'126'0,"18"0"-68"0,21-6-68 0,-19 6 20 16,7-3-13-16,0 0 0 16,2 3-64-16,4-8-30 0,-3-3-26 15,-4 0-8-15</inkml:trace>
  <inkml:trace contextRef="#ctx0" brushRef="#br0" timeOffset="15882.6301">16757 4800 124 0,'0'-6'49'0,"0"4"-26"15,3-1-9-15,-3 3 15 0,0 0 6 16,0-3 3-16,0 3-1 16,-3-2 0-16,0 2-20 15,-3 0-1-15,-3 2 0 0,-6 1-4 16,-6 5-2-16,1 8-5 15,-1 2-4-15,6 11-3 16,0 1-1-16,6-4 2 16,3 0 0-16,6 1 1 15,9-9 2-15,6-4 3 16,0-9 2-16,3-8 1 0,-1-2 2 16,1-16-3-16,-3-3-2 15,0-2 0-15,-6-4-1 16,-3-4 0-16,-6-6 0 15,-3 1-2-15,-3-1 1 16,-3 3 0-16,0 8 1 16,3 5 4-16,0 6 3 15,3 4-6-15,0 9-3 16,0 10-6-16,3 11-2 16,3 16 5-16,3 5 5 15,3 0-7-15,3 3 1 0,3-1 0 16,0-4 1-16,0-6-13 15,0-3-5-15,0-7-26 16,2-9-8-16,-2-2-61 16,9-18-37-1,-6-6 65-15</inkml:trace>
  <inkml:trace contextRef="#ctx0" brushRef="#br0" timeOffset="16151.9319">16950 4770 244 0,'-9'3'93'0,"9"5"-50"0,3 5-52 15,0-5 12-15,0 5 9 16,3 6 6-16,0 2 7 16,-3 3 4-16,0 0-15 15,0-3-4-15,3-5 1 0,-3-3-3 0,0 0 3 16,0-7 0-16,0-4 3 16,-3-2-3-16,0-8 1 15,0-8-5-15,0 0-2 16,0 1-2-16,3-4 0 15,-3-2-4-15,6 5-2 16,0 0-1-16,3 0 0 16,3 6-13-16,9 2-6 15,5 2-32-15,1 1-15 16,0 3-58 0</inkml:trace>
  <inkml:trace contextRef="#ctx0" brushRef="#br0" timeOffset="16559.0917">17257 4813 252 0,'-27'2'93'0,"18"6"-50"0,-3 3-48 16,6-3 15-16,0 2-2 16,-2 9 3-16,2 5 5 15,-6 0 4-15,3-3-10 16,9 0-6-16,3 0-2 0,3-5-2 15,3-5 2-15,3-6 1 16,2-5 1-16,1-5-2 16,3-9-2-16,-3-4 1 15,-3-3-1-15,-3-1 0 0,-3 1 2 16,-3 0 8-16,-3 3 3 16,-3 2-2-16,0 3-1 15,0 5-2-15,0 2 2 16,0 4-10-16,3 2-2 15,0 8 1-15,3 2 2 16,0 9-2-16,3 2 0 16,0-3 1-16,0 1 2 15,3-3-14-15,6-6-5 16,-4-2-20-16,7 0-6 16,-3-5-22-16,0-11-9 15,-3-5-24 1</inkml:trace>
  <inkml:trace contextRef="#ctx0" brushRef="#br0" timeOffset="16977.5852">17453 4821 224 0,'-6'5'85'0,"6"-2"-46"0,0 7-35 15,0-2 19-15,3 3 0 16,0 7 6-16,0 3-3 16,3 1 2-16,0-1-16 15,0 0 2-15,3 0 2 0,0-5-8 16,0-3-4-16,3-5-3 15,3-3 1-15,0-5-1 16,3-2 2-16,-4-3-7 16,-2-3 1-16,-3-6 1 15,-3 4 1-15,0-1 1 0,-3 3-7 16,0 0 0 0,0 6-2-16,0 7 3 15,3 3 6 1,0 0 2-16,3-3 4 15,0 0 3-15,3-2 5 16,0-3 3-16,0-3 2 16,0-2 3-16,-1-5 1 15,-2-9-10-15,-3 6-3 16,-3 0-4-16,-3-3 1 16,-3 0-6-16,-3 3-1 15,0-1-20-15,-3 4-9 16,4 2-25-16,-1 3-11 15,3-1-53-15,0 4-56 16,3-1 62-16</inkml:trace>
  <inkml:trace contextRef="#ctx0" brushRef="#br0" timeOffset="17148.9928">17852 4850 288 0,'-3'13'110'0,"9"-5"-60"0,-3 11-52 15,0-9 22-15,-3 3-10 16,0 1 0-16,0-1-6 16,0-3-3-16,0 1 0 15,0 0-41-15,3-6-15 0,0-10-70 16</inkml:trace>
  <inkml:trace contextRef="#ctx0" brushRef="#br0" timeOffset="17309.785">17757 4733 324 0,'-12'-5'123'0,"15"5"-66"0,-3 0-71 0,0 0 8 16,6 0-10 0,6 0-25-16,6 0-8 15,0 0-68-15,0 0-28 16</inkml:trace>
  <inkml:trace contextRef="#ctx0" brushRef="#br0" timeOffset="17629.0113">17939 4794 252 0,'3'19'96'0,"0"-3"-52"0,0 5-40 15,0-11 19-15,-3 6-2 16,0 3 4-16,0-3-2 16,0 0-2-16,3-6-11 15,-3 1-4-15,2-6-2 0,1-2 2 16,0-14 1-1,3-2-1-15,0-6-4 16,6 1-1-16,3-1-3 16,3 3-1-16,-3 3 2 15,0 3 2-15,-3 4 0 16,0 6 2-16,-1 3 2 16,1 5 4-16,-3 2-6 0,0 6-4 15,0 3-3-15,-3-1 0 16,3-2-15-16,0-3-5 15,0-2-26-15,3-11-8 16,0-3-13-16,6-5-6 16,5-2-13-1</inkml:trace>
  <inkml:trace contextRef="#ctx0" brushRef="#br0" timeOffset="17999.024">18346 4805 220 0,'0'-13'82'0,"-3"5"-44"0,-3 5-25 0,4 3 22 16,-4 0-7-16,-3 3 0 15,0 2-9-15,-6 6-4 16,0-1-8-16,3 3-1 0,0 3 1 16,3 5 1-16,3-5 0 0,0 3-7 15,3-3 0-15,3-3-1 16,9-10 0-16,6-1-9 16,-3-7-2-16,0 0-7 15,0-6-2-15,-3 0 9 16,0 1 3-16,-3-1 8 15,0 1 2-15,-3 2-3 16,0 0 1-16,0 3-2 16,0 5-2-16,-1 5 5 15,4 8 3-15,0 11 19 16,0 8 9-16,0 5 10 16,-3 2 4-16,-3 9-2 0,-3-3-3 15,-3-5-22-15,-9-3-9 16,-8-6-7-16,-4-7-3 15,-3-5-28 1,0-11-14-16,1-6-86 0,-13-10-37 16,0-26 28-1</inkml:trace>
  <inkml:trace contextRef="#ctx0" brushRef="#br0" timeOffset="19353.3809">18989 4577 252 0,'0'0'96'0,"0"6"-52"0,0 12-36 0,0-5 21 0,0 14-4 15,0 12 0-15,0 1-14 16,0-3-4-16,0 8-5 16,0-5-2-16,3-8 3 0,-3-6-4 15,3-2-2-15,0-8-18 16,0-3-7-16,0-5-25 15,-3-8-11-15,3-13-43 16</inkml:trace>
  <inkml:trace contextRef="#ctx0" brushRef="#br0" timeOffset="19651.8785">18897 4567 220 0,'-9'-14'85'0,"9"12"-46"0,3-3-28 0,-3 5 23 15,3-3-9-15,0 0-2 16,9 3-7-16,3 0 0 16,6 0-9-16,3 0 5 0,5 6 3 15,4 4-7-15,9 6-4 16,-4 5-3-16,-2 8 1 16,-6 11 1-16,-9-3 3 15,-6 0-3-15,-9-3 0 16,-12 1 5-16,-12 2 3 15,-3-8-13-15,-6-3-3 16,0-4-5-16,1-4-1 16,-4-5-23-16,-3-2-8 15,6-3-9-15,6-3-4 16</inkml:trace>
  <inkml:trace contextRef="#ctx0" brushRef="#br0" timeOffset="19996.9452">19296 4868 232 0,'-9'29'88'0,"6"3"-48"0,3-3-18 15,0-15 26-15,0-1-10 16,3 0 0-16,3 0-17 0,6-2-7 15,6-6-9 1,6-2-2-16,-1-6 3 0,1-5 1 0,-3 0 3 16,0-8-5-1,-6-2-1-15,-3-3 0 0,-6 2 2 16,-6 3-3-16,-6 0-2 16,-6 1 0-16,-9 1-1 15,0 4-5-15,0 2 1 16,0 0-18-16,4 5-8 15,2 3-26-15,6-2-12 16,3 2-48 0,6-3-34-16,3 0 64 15</inkml:trace>
  <inkml:trace contextRef="#ctx0" brushRef="#br0" timeOffset="20331.2299">19537 4839 280 0,'3'16'104'0,"3"-3"-56"0,0 19-52 15,-3-16 18-15,0 0 7 16,-3 0 6-16,0 2 2 16,0-5 0-16,0-5-16 15,0 0-10-15,0-2-3 0,0-6 2 16,0-3 3-16,3-8-2 16,3-7-2-16,0-3-3 15,9-3-1-15,2 3-1 16,-2 0 0-16,0 2 7 0,0 6 3 15,0 2 3 1,0 9 2-16,0 4 3 16,-3 6 2-16,3 3-12 0,-4 7-1 15,-2 3-3-15,0-2 0 16,-3-3-14-16,0 0-5 16,0-6-30-16,0 1-13 15,18-6-54 1,0-10-15-1</inkml:trace>
  <inkml:trace contextRef="#ctx0" brushRef="#br0" timeOffset="20700.7146">19998 4847 292 0,'-9'-8'110'0,"6"6"-60"0,-5 2-43 0,2 0 23 0,0 0-5 15,-6 2 0-15,0 6-14 16,-6 0-7-16,3 3-2 15,3 5 0-15,0 5 3 0,3-3 0 16,3 1 0-16,3-3-8 16,9 0 0-16,0-6 1 15,6-5 1-15,0-5-2 16,3-2 2-16,0-9-4 16,-3-7 1-16,0 2 2 15,-3 0 1-15,0 3 1 16,-3 2 0-16,-1 3 0 15,1 3 0-15,-3 2 0 0,3 6 0 16,0 7 0 0,0 6 2-16,3 3-1 0,0-1 2 15,6 4-2-15,3-7-1 16,-3-1-6-16,0-4-1 16,0-4-26-16,-1-6-10 15,1-3-40-15,0-18-15 16,-3-3-5-1</inkml:trace>
  <inkml:trace contextRef="#ctx0" brushRef="#br0" timeOffset="20897.3083">20195 4530 304 0,'-3'0'115'0,"3"8"-62"0,3 10-55 0,3-2 22 0,-3 5-1 16,0 16 5-16,-3 6-10 15,0-1-5 1,0 6-6-16,0-1-5 0,0-5 1 0,3-4-28 16,-3-9-10-16,0-6-63 15,0-7-70 1</inkml:trace>
  <inkml:trace contextRef="#ctx0" brushRef="#br0" timeOffset="21078.4028">20031 4807 364 0,'-9'-2'134'0,"12"2"-72"0,6 0-74 0,-3 0 18 16,6-3-10-16,6 1 3 16,3 2-13-16,2 0-4 15,1-3 10-15,0 3-38 0,0 0-14 16,3 3-33-1</inkml:trace>
  <inkml:trace contextRef="#ctx0" brushRef="#br0" timeOffset="21393.0244">20356 4845 260 0,'0'7'99'0,"3"1"-54"0,5-2-37 0,1-4 21 16,-3 1-9-16,3-3-1 16,0 0-9-16,3-3-2 15,0-2-4-15,-3 0-3 0,0-3 2 0,-3 0-2 16,0 0-1-16,-6 0-2 15,-3-8-1-15,-3 3-1 16,-3 2 3-16,-3 9-5 16,0 4 0-16,0 6 0 15,-3 3 4-15,-3 2 5 16,7 3 6-16,2 8 6 16,3 2 5-16,6 1-4 15,3-4-1-15,3 1-5 16,3-3-1-16,5-5-8 15,1-5 0-15,0-3-23 16,3-5-10-16,0-6-15 0,3-5-6 16,-3-13-31-1,2-3-11-15,-5-5 4 16</inkml:trace>
  <inkml:trace contextRef="#ctx0" brushRef="#br0" timeOffset="21592.3064">20501 4569 244 0,'-3'-16'90'0,"3"16"-48"0,3 0-47 0,0 3 17 16,6 2 8-16,0 6 10 16,3 8-3-16,0 18-1 15,-3 5-14-15,-3 6 3 0,-3 7 3 16,0-2-6-16,0-3-2 16,0-5-5-16,0-5-4 15,0-6-11-15,0-10-4 16,3-8-31-16,3-8-12 15,0-11-77-15</inkml:trace>
  <inkml:trace contextRef="#ctx0" brushRef="#br0" timeOffset="21798.3401">20701 4551 324 0,'-3'5'121'0,"6"3"-66"0,-6 11-66 16,3-6 18-16,-3 13 17 15,0 11 11-15,0 6 2 16,-3 2 1-16,0 5-21 16,3-2-8-16,0-3-2 0,0-6-15 0,6-2-7 15,0-10-28 1,3-6-12-16,3-8-26 16,9-8-10-16,9-5-35 15</inkml:trace>
  <inkml:trace contextRef="#ctx0" brushRef="#br0" timeOffset="22052.5998">20906 4871 308 0,'-18'8'115'0,"12"0"-62"0,0 16-60 0,4-8 21 16,-1-1 6-16,0 4 7 16,3 2-2-16,6-5-3 15,2 0-12-15,4-3-2 0,6-5 2 16,6-8-4-16,3-5 2 0,-6-3 1 15,-3-3 5 1,-4-5-4-16,-5-2 0 0,-6-3 2 16,-9 2 3-16,-9 1-13 15,-5 2-5-15,-4 0-21 16,0 3-8-16,0 2-62 16,6 3-27-16</inkml:trace>
  <inkml:trace contextRef="#ctx0" brushRef="#br0" timeOffset="23045.3624">21749 4556 224 0,'-9'-10'85'0,"3"4"-46"0,-3 1-24 15,3 0 24-15,-12-1-6 0,-3 6 3 16,0 3-5-16,-2 2-1 16,2 6-17-16,0 2-12 0,3 6-4 15,3 2-1-15,6 8-1 16,0 8 4-16,6 0 0 15,0 0-2-15,3 0 0 16,3 3 2-16,0-3 0 16,0-5-4-16,0-6-1 15,0-7-22-15,-3-4-6 16,0-4-32-16,-3-14-12 16,0-7-28-1</inkml:trace>
  <inkml:trace contextRef="#ctx0" brushRef="#br0" timeOffset="23194.7352">21391 4755 304 0,'-8'-19'115'0,"8"19"-62"0,2 0-66 0,4 0 17 0,6 0-2 15,6 0 4-15,6 0-3 16,3-3-2 0,3 3 0-16,5 0-4 0,4 0 0 0,-3 0-45 15,-4 0-17-15,1-2-52 16</inkml:trace>
  <inkml:trace contextRef="#ctx0" brushRef="#br0" timeOffset="23481.8104">21772 4728 228 0,'-3'3'85'0,"3"18"-46"0,3 3-28 0,0-14 21 16,0 6 5-16,0 0 7 15,0 8-15-15,0 0-5 16,-3-3-14-16,0-3 0 0,0-4 1 16,0-4-4-16,0-2-2 15,0-3 2-15,3-2 2 16,0-6-6-16,0-7-2 16,3-6-1-16,3 0 0 15,0-2-9-15,3 2-4 16,3 0-11-16,9 0-5 15,-1 5-24-15,-2 1-9 0,-3 2-64 32</inkml:trace>
  <inkml:trace contextRef="#ctx0" brushRef="#br0" timeOffset="23751.3042">22022 4821 260 0,'-14'13'96'0,"11"0"-52"0,0 6-40 16,3-9 21-16,0 4-1 15,0 1 5-15,3-1-15 16,0-1-6-16,3-3-5 16,2-2 0-16,1-5 0 0,3-6 1 15,6-7 0-15,-3-1 0 16,-6 1 0-16,0-4 2 16,-9 4 1-16,-3-3-6 0,-3-1 0 15,-3 4-6-15,-3-1 1 16,0 1-16-16,3 4-6 15,0 1-18-15,3 0-7 16,3 2-20-16,6-2-5 16,3-1-12-1</inkml:trace>
  <inkml:trace contextRef="#ctx0" brushRef="#br0" timeOffset="24128.313">22174 4794 232 0,'12'6'88'0,"-9"1"-48"0,0 7-27 0,0-6 24 16,0 0-15-16,0 2-4 15,0 1-3-15,0-3 1 16,-3 0-9-16,0-3-4 0,3-2-2 0,-3-3-6 16,6 0 1-1,0-3 0-15,3-2-1 0,3-3-5 16,3 0-4-16,-1-3 8 16,4 1 2-16,-3 4 1 15,3 4 2-15,3 4 14 16,-9 6 8-16,-3 3 3 15,0-1 1-15,-3 1-10 16,0-3-2-16,-3-3-9 16,3 1-3-16,2-6-3 15,1-3 0-15,3-2-3 16,3-3-1-16,0 0 0 16,0 2 2-16,0 4 4 15,0 2 2-15,3 5-3 16,-4 0-1-16,-2 3 3 0,-3 3 1 15,3-1-11-15,0 1-4 16,0-3-38-16,3-3-17 16,3-10-57-1</inkml:trace>
  <inkml:trace contextRef="#ctx0" brushRef="#br0" timeOffset="24695.8359">23109 4784 284 0,'-21'-3'107'0,"15"3"-58"0,-18-3-55 16,12 3 17-16,-2 6-12 15,2 2-1-15,0 5 1 16,0 5 2-16,3-2 0 16,3 5-1-16,3 3 3 0,6-3-2 0,9-2 2 15,6-6 2 1,0-2 2-16,-1-11-1 15,1-3-1-15,0-8-3 0,0-2 1 16,-3-5 2-16,-3-3 2 16,0-1-1-16,-3-17-1 15,-3-4-6-15,-6-2 1 16,0 0-5-16,0-5-1 16,-3 8 3-16,-3 5 1 15,0 8 10-15,0 8 5 16,0 5-9-16,3 16-4 15,-3 10 4-15,3 9 2 16,0 7 1-16,3 6 1 16,3 13 0-16,3-3 2 15,3-2-5-15,0-6-3 0,3-5-10 16,-1-5-5-16,1-5-24 16,-3-6-9-16,6-5-22 15,0-5-10-15,6-6-27 16</inkml:trace>
  <inkml:trace contextRef="#ctx0" brushRef="#br0" timeOffset="24979.8293">23344 4686 228 0,'-3'8'85'0,"3"26"-46"0,6 1-28 16,-3-20 23-16,0 1 6 15,0 3 8-15,-3-1-15 16,6-4-7-16,-3-1-15 0,-3-5-3 0,0 0 2 15,0-3-2-15,0-5 1 16,0 0-5-16,0-3-1 16,0-5-1-16,0-5 1 15,-3-5-2-15,3-6-1 16,3-3 1-16,0 4-1 16,3 1-3-16,3 4 2 15,0 2-1-15,0 3 0 16,3 2-11-16,2 3-7 15,7 3-38-15,0 2-17 16,-3 1-63-16</inkml:trace>
  <inkml:trace contextRef="#ctx0" brushRef="#br0" timeOffset="25372.4849">23630 4657 264 0,'-9'0'101'0,"6"0"-54"0,-6 0-50 16,9 0 16-16,-6 2 4 15,-3 4 6-15,-6 7-8 16,6 8-1-16,-6 0-8 16,-5 3-4-16,2 0 1 0,9-3 0 15,6-3 3-15,0 1-5 16,9-6-3-16,6-5 3 16,-3 0 1-16,0-5-3 15,5-3-1-15,-2-3-4 16,0-5 1-16,-3-2 5 15,0-1 4-15,-3-8 3 16,0-2 5 0,-3 11-2-16,-3 2 0 15,0 3-2-15,6 15 7 16,-3 3-2 0,0 3-9-16,3 0-2 15,-3 0-2-15,6 2 0 16,-3-2-14-16,0-2-3 15,3-4-29-15,5-7-10 16,7-6-37-16,0-2-16 16,0-3 11-1</inkml:trace>
  <inkml:trace contextRef="#ctx0" brushRef="#br0" timeOffset="25794.9391">23847 4725 236 0,'-6'3'90'0,"12"21"-48"0,-6 2-31 15,3-15 23-15,-3 5 2 16,0 0 3-16,0 0-19 16,0 2-9-16,3-2-7 15,3-3-4-15,-3-2 1 0,3-9-21 16,3-2-2 0,-3 0-1-16,3-2-3 15,-3-3 0-15,6-3 11 16,-3 2 9-16,-1 1 4 0,4 2 2 15,-3 1 2-15,-3 4 1 16,3 4 10-16,3 7 6 16,-3 3-4-16,3-3 2 15,-3 0-1-15,9-2-1 16,0-3 1-16,-4-3 3 16,7-8-5-16,-3-7 0 15,0-1-2-15,-3-2 0 16,-6-3-4-16,3-2-3 15,-12-4 0-15,-6-4-1 16,-6-6-2-16,-3 3 1 16,-3 3-13-16,0 2-6 15,3 5-11-15,3 3-6 16,4 3-15-16,-1 3-8 16,9-1-71-16</inkml:trace>
  <inkml:trace contextRef="#ctx0" brushRef="#br0" timeOffset="26075.7407">24338 4416 220 0,'-9'-3'82'0,"9"9"-44"0,-6 1-33 16,0 1 19-16,-3 11 5 15,-5 2 6-15,-1 8-1 16,-6 8 2-16,9-5-20 0,3 10-7 0,6-2-4 16,3-3-3-1,9-3-2-15,3-4 1 0,6-7-1 16,9-4-11-16,2-6-3 16,1-5-22-16,6-5-7 15,-6-3-32-15,-4-8-13 16,-2-8-8-1</inkml:trace>
  <inkml:trace contextRef="#ctx0" brushRef="#br0" timeOffset="26317.5401">24550 4382 256 0,'0'0'96'16,"8"2"-52"-16,4 3-45 0,0 1 20 0,6 2 15 15,3 10 11-15,0 6-1 16,-3 8 0-16,-6-6-24 16,0 1 6-16,-4 10 2 0,4-6-7 15,-12 4-1-15,-3 7-10 16,-9-5-4-16,-5-5-28 16,-1-8-10-16,3-8-39 15,-3-3-15-15,9-5-74 16</inkml:trace>
  <inkml:trace contextRef="#ctx0" brushRef="#br0" timeOffset="34017.4424">7476 7101 132 0,'0'-2'52'0,"0"-1"-28"0,-3 6-13 0,3-3 15 15,0 0 8-15,0 0 3 16,0 0-8-16,0 2-5 16,0-2-14-16,0 0 0 0,0 0 3 15,0 0 2-15,0 0 0 16,6 3-1-16,0-3 1 15,3 0-4-15,6 0-1 16,3-3-2-16,2 1 2 16,7-4-3-16,9 1 1 15,6 0-5-15,2 0-2 16,10-1 2-16,8 1 0 16,1 0-4-16,8-1 1 15,4 1 4-15,-1 0 2 16,1-3-5-16,-1 5-2 15,3-2 2-15,1 2 3 0,-7 1 1 16,-5-4 0 0,2 1-3-16,-8 2 1 15,2 3-4-15,-5-2 0 0,-4 2 3 16,1 0 1-16,-4 0 1 16,-5 0 0-16,-6 0-2 15,-6 0 1-15,-7-3-4 16,-5 3 0-16,-3 0 3 15,-3-2 1-15,-3 2-1 16,-3-3-2-16,0 0-4 16,-3 3 0-16,-3 0-33 15,3 3-16-15,0 2-47 16,-3 6-22-16</inkml:trace>
  <inkml:trace contextRef="#ctx0" brushRef="#br0" timeOffset="35007.2312">7339 9509 120 0,'-12'-5'46'0,"12"5"-24"0,0 0-15 16,0 0 15-16,0 0 7 16,0 0 4-16,0 0 0 15,0 0 0-15,0 0-10 16,6 0-12-16,6 0-1 0,6 0 1 16,6 0-2-16,5-3 2 15,13 1-4-15,9-1-2 16,8 0 4-16,10 1 2 15,8-1-6-15,12-2-3 16,7-1 1-16,5 1 2 16,-6 0 0-16,6 0 0 15,-2-1 3-15,-7 6 5 16,-3-2-3-16,-6 2 0 16,1 0-4-16,-10 0-1 15,-5-3-3-15,-4 3-2 16,-5 0 1-16,-10 0 1 15,-11 0 1-15,-6 0 1 16,-9 0-7-16,-7 0 0 0,-5 0-39 16,-3 3-14-16,-6 2-80 15</inkml:trace>
  <inkml:trace contextRef="#ctx0" brushRef="#br0" timeOffset="35790.1916">7405 11975 188 0,'0'-8'71'0,"0"11"-38"0,3-3-25 16,-3 2 16-16,3-2-3 15,-3 0-1-15,5 0 3 0,1 0 2 16,6-2-13-16,6 2 2 0,6-3 0 15,12 0-5-15,8 1-1 16,13-1-4 0,11 1-1-16,13-4-3 0,8 4-1 15,3-4 1-15,4 4 0 16,2 2 2-16,0-3 3 16,0-2 0-16,0 2 2 15,-11 0 2-15,-7 3 2 16,-14 0-1-16,-7 0-1 0,-8 0-8 15,-10 0 0-15,-5 0 1 16,-9 0 1-16,-3 0-1 16,-6 0 1-16,-3 0-22 15,-4 0-7-15,-2 0-31 16,-3 0-12-16</inkml:trace>
  <inkml:trace contextRef="#ctx0" brushRef="#br0" timeOffset="36644.7594">7351 14401 192 0,'-3'-8'71'0,"3"6"-38"0,-9 2-23 0,9 0 17 16,0 0-4-16,0 0 0 16,0 0-3-16,0 0-3 15,0 0-9-15,6 0 1 0,6 0 4 16,6 0-3-16,6 0 0 15,8 0-2-15,10-3 0 16,15 0-7-16,14 1-2 0,9-1 2 16,13-2 3-1,14 0-1-15,3 2-2 0,6 0 2 16,3-2 2-16,3 0 4 16,-9 5 5-16,3-3-4 15,-17 0 0-15,-10 1-2 16,-12-1 0-16,-11 0-2 15,-16 3 1-15,-11 0-6 16,-9 0-1-16,-12 0-20 16,-9 6-27-1,-12 4-12-15,-6 6-80 16</inkml:trace>
  <inkml:trace contextRef="#ctx0" brushRef="#br0" timeOffset="37424.6002">7309 16857 192 0,'-6'-8'74'0,"6"8"-40"0,3 2-29 0,-3-2 19 16,9 3 0-16,0 0 3 15,6 2-1-15,6 3-1 16,12-3-14-16,11-5 0 0,13 5 0 0,8-2-2 16,19-3 2-1,8 0-6-15,12-3-3 16,6 3-1-16,0 0 1 0,1-5 5 16,-1 5 4-16,-3 0-2 15,-6 0 2-15,-9 0 7 16,-5-3 3-16,-13 1-4 15,-8-1-2-15,-10-2-7 16,-11 0 0-16,-10 2-5 16,-8 0-2-16,-6 1-3 15,-6-4-1-15,-3 6-34 16,-3-2-12-16,-3 2-47 16,-6 0-16-16</inkml:trace>
  <inkml:trace contextRef="#ctx0" brushRef="#br0" timeOffset="39063.744">627 9231 260 0,'-12'6'96'0,"9"-14"-52"0,-6 5-43 16,3 3 21-16,0 3-8 15,0-1 2-15,-6 4-3 16,-6 4 0-16,4 3-7 15,-4 1-4-15,6 12-1 0,3-2-4 16,0 2 2-16,9 1-1 16,9-3-2-16,6-1 0 0,9-4 3 15,-4-6-20-15,4-2-8 16,3-6-14-16,3-5-6 16,-6-5-35-1,2-3-34-15,-2-8 43 16</inkml:trace>
  <inkml:trace contextRef="#ctx0" brushRef="#br0" timeOffset="39393.9413">806 9271 184 0,'-9'-19'68'0,"6"14"-36"0,-3 3-22 0,3 2 17 15,3 2 4-15,-9 1 4 16,3 7-17-16,0 4-6 16,-3 7-7-16,0 0-4 0,6 3 0 15,3-3-1-15,0 0 2 0,3-2-3 16,6-6 0-16,-6-3 1 15,6-4 2-15,0-9-6 16,0-2-1-16,0-11-14 16,3 0-3-16,-9 0 10 15,2 3 3-15,-5 0 7 16,0 0 3-16,-5 2 9 16,5 6 3-16,0 2-4 15,0 3-3-15,0 5 1 16,5 6 0-16,-2 5-6 15,6 0 0-15,3-3-3 16,6 0 0-16,-6-2-11 16,6-1-5-16,-3-4-43 15,12-6-20-15,-7-6-5 16</inkml:trace>
  <inkml:trace contextRef="#ctx0" brushRef="#br0" timeOffset="39608.3417">922 8967 216 0,'6'26'82'0,"-3"-2"-44"0,5 16-40 0,1-22 17 15,0 17-7-15,3-1 1 0,0 0-3 16,-3-2-1-16,3-3-3 15,3 0-39-15,-3-10-15 0,-3-3-42 16</inkml:trace>
  <inkml:trace contextRef="#ctx0" brushRef="#br0" timeOffset="39860.0336">1073 8856 240 0,'-6'5'90'0,"9"5"-48"0,6 9-42 0,0-6 16 16,-6 6-3-16,3 7 5 16,0 9-6-16,3 7-2 15,3 3-5-15,3 3-2 0,-6-9 1 16,6-4-24-16,-3-6-9 15,3-5-39-15,-4-6-16 16,7-7-7 0</inkml:trace>
  <inkml:trace contextRef="#ctx0" brushRef="#br0" timeOffset="40040.9981">1300 9112 288 0,'-6'16'107'0,"9"-5"-58"0,0 13-59 16,-3-11 16-16,0 3-6 15,3 0 2-15,0-1-23 16,3 1-8-16,-6-3-87 16,5-2-37-16</inkml:trace>
  <inkml:trace contextRef="#ctx0" brushRef="#br0" timeOffset="40220.4607">1261 9006 324 0,'-21'-8'121'0,"21"6"-66"0,0-1-86 0,0 3 10 15,0 0-25-15,6 0-4 16,0 0-2-16,3 0 2 15,0 0-32-15,6 3-12 16</inkml:trace>
  <inkml:trace contextRef="#ctx0" brushRef="#br0" timeOffset="40523.4457">1448 9051 240 0,'-11'24'90'0,"22"-3"-48"0,-2 6-40 0,-9-14 17 15,6 3-6-15,-6 2 2 16,0-2 1-16,0 0-1 15,0-5-7-15,0-3-3 0,3-6-1 16,-3-2-5-16,6-15-1 16,0-7-2-16,0-7 0 15,3-3 3-15,6 3 0 16,-3 0 1-16,3 8 0 16,-3 5 0-16,6 6-3 15,-4 4 0-15,4 6 6 16,0 6 5-16,-6 2-4 15,0 2 0-15,-3 3 0 16,0 1 0-16,0-4-18 16,0 1-7-16,3-1-39 15,-3-4-14-15,2-6-29 16</inkml:trace>
  <inkml:trace contextRef="#ctx0" brushRef="#br0" timeOffset="40970.6256">1829 8879 256 0,'-17'-2'96'0,"14"2"-52"0,-9 5-45 0,6 0 18 16,3 6-1-16,-9 5 2 16,3 2-9-16,0 4-5 15,-3 4-3-15,12 0-1 0,0 1 0 16,0-3-3-16,12-6 2 15,-3-2 1-15,6-3 0 0,3-7-3 16,3-9 2-16,5-5-10 16,-2-10-3-16,-3 2 0 15,-3-3 3-15,-9 3 9 16,-6-2 6-16,-3 2-4 16,-3-3-2-16,-6 1 3 15,-3 5 3-15,6 2-3 16,3 3-1-16,3 5-5 15,12 6 3 1,0 8 3-16,3 5 4 16,6 5 4-16,-1 8 7 15,1 5 2-15,0 3 4 16,-9 3 3-16,-3-3-7 16,-6 0 0-16,-9-3-11 15,-9 3-2-15,-9-5-32 0,-6-3-12 16,1-5-95-1,-1-3-48-15,3-26 84 16</inkml:trace>
  <inkml:trace contextRef="#ctx0" brushRef="#br0" timeOffset="42109.7222">675 9967 132 0,'0'-11'52'0,"0"11"-28"0,0-10-6 0,0 7 20 16,0 0-4-16,-9 3 3 15,-3 0-6-15,-6 6 3 16,6 2-19-16,-15 13-6 16,6 3-6-16,-2 13-3 15,5-3 1-15,6 3-1 16,0 0 0-16,12-5 4 15,0-3-2-15,12-8 6 16,-3-2-5-16,12-11 6 16,-7-3-6-16,1-13-1 15,6 0-1-15,-9-13-4 16,0 2 2-16,-6-12-1 16,3 1 0-16,-15-9-5 15,6 4 4-15,-9-10-3 16,0 3 3-16,-6 0 2 15,-6 7 1-15,0 4 2 16,7 7-1-16,-1 3 4 16,9 10-3-16,-3 3 4 15,6 8-4-15,6 8 6 16,3 3-5-16,6 12 3 16,6 7-3-16,-7 7-2 15,7 2 0-15,3 1-4 16,-6-3 2-16,3-8-39 0,0-2 22 0,3-9-94 15,-4-2 62-15,4-11-65 16,0 1 66-16</inkml:trace>
  <inkml:trace contextRef="#ctx0" brushRef="#br0" timeOffset="42379.1713">779 9999 236 0,'-3'18'90'0,"3"-18"-48"0,0 45-40 0,3-29 33 15,6-3-22-15,0 3 16 16,3 3-16-16,5-6 6 16,1 0-11-16,3-8 4 15,0 1-7-15,9-12 2 16,-10-7-4-16,-5-3 0 16,-6-2 1-16,-9-1 2 0,-3 1-3 15,-6 2-4-15,-8 0 0 0,-4 5 3 16,-3 1 1-16,3-1-10 15,-3 6-3-15,9 2-28 16,-2 3-13-16,5-2-152 31,9-1 77-31</inkml:trace>
  <inkml:trace contextRef="#ctx0" brushRef="#br0" timeOffset="42696.7323">916 9964 208 0,'6'16'79'0,"3"-3"-42"0,2 3-39 0,-2 3 14 16,0-1 7-16,-3-2 5 16,0 0-1-16,0-5 0 15,-6-1-12-15,3-5-2 0,-3 1-2 16,6-19 10 0,-6-6-12-16,6-5-2 15,9-5-4-15,-6-3-1 16,3 6 2-16,-3 5 2 15,6 2-3-15,2 9 0 16,1 4 1-16,3 9 2 16,0 5-1-16,-3 5-1 15,3 3 1-15,-9-3 1 16,2 0-8-16,1-2-1 16,0-6-34-16,0-2-13 0,0-6-16 15,0-5-5-15,0-2-5 16</inkml:trace>
  <inkml:trace contextRef="#ctx0" brushRef="#br0" timeOffset="43010.5981">1335 9848 216 0,'-9'-19'82'0,"3"30"-44"0,-2-8-29 15,8-1 22-15,-9 3-8 16,3 1-1-16,0 2-6 16,0 5-2-16,3 5-8 15,-3 4 0-15,6 1 1 0,6-1-3 16,-3-7-1-16,6 1-1 15,3-8-2-15,-1-2-2 0,4-9-1 16,-6-5-7-16,3-5-2 16,-3-3 2-16,-3 0 1 15,0 0 8-15,-3 3 2 16,3 2 3-16,-6 3 2 16,3 3-1-16,3 5 0 15,0 3-1-15,3 5 2 16,3 2-3-16,3 3 0 15,-6 1-3-15,2-4-1 16,1-2-10-16,-3 0-3 16,0-10-75-1,0-6-28 1</inkml:trace>
  <inkml:trace contextRef="#ctx0" brushRef="#br0" timeOffset="43208.5153">1422 9533 264 0,'-15'8'101'0,"27"10"-54"0,6 17-53 15,-10-11 17-15,4 7 2 16,0 6 6-16,3 0-4 16,-3 3 0-16,6 0-9 15,-9-3-4-15,3-3 1 0,-3-5-40 16,3-7-14-16,-3-4-74 15</inkml:trace>
  <inkml:trace contextRef="#ctx0" brushRef="#br0" timeOffset="43420.0106">1401 9787 320 0,'-15'-3'121'0,"15"6"-66"0,6-8-66 0,0 2 16 16,9 0-9-16,0-2 0 16,2 0 0-16,4-1 3 15,0 1 0-15,6 0-32 0,3 2-13 16,2-2-61-16,-2 2-39 16,0 1 61-1</inkml:trace>
  <inkml:trace contextRef="#ctx0" brushRef="#br0" timeOffset="43716.4312">1749 9742 252 0,'0'8'93'0,"0"-8"-50"0,3 5-37 16,-3-5 22-16,6 0-17 16,3-2-4-16,0-1-2 15,3 0-1-15,-6-2-2 16,3 0-2-16,-3-1 3 0,3-2-2 16,-9 1-1-16,0 1-2 15,0-2 1-15,-9 3-6 16,-3 2-3-16,-3 3 1 15,0 3 0-15,0 2 3 16,0 6 2-16,3-1 2 0,-3 6 3 16,12 3-2-16,-6 2-2 15,7 0 8 1,4-2 6-16,7-3-1 0,0-1 0 16,12-1-9-16,0-6-2 15,-3-3-9-15,6-5-2 16,8-5-28-16,-5-9-12 15,-9-1-50 1</inkml:trace>
  <inkml:trace contextRef="#ctx0" brushRef="#br0" timeOffset="43932.1083">1847 9472 232 0,'-3'-5'88'0,"6"5"-48"0,0 5-51 16,0 3 11-16,3 3 12 15,3 7 9-15,3 14 3 16,3 5 3-16,0 0-15 16,0 0-5-16,0 0-2 0,-3-5-3 15,-1-3 1-15,1-5-11 16,3-6-2-16,-6-5-35 16,3-7-15-16,0-9-49 15</inkml:trace>
  <inkml:trace contextRef="#ctx0" brushRef="#br0" timeOffset="44156.7397">2071 9377 240 0,'0'0'90'0,"11"2"-48"0,-2 17-38 0,-9-8 19 15,6 10 0-15,0 8 6 16,3 8-5-16,-6 8 0 15,3 3-13-15,3-6-7 0,3-2-2 16,-3-1-7-16,3-10 1 16,0-8-31-16,6-7-12 15,-6-9-44-15,5-8-57 16,-8-5 41 0</inkml:trace>
  <inkml:trace contextRef="#ctx0" brushRef="#br0" timeOffset="44438.6683">2294 9599 244 0,'-12'24'90'0,"18"0"-48"0,0-3-38 15,-6-11 21-15,3 4 4 16,3 2 4-16,6-1-9 16,0 4-4-16,5-8-11 15,4-4-2-15,-3-4 0 0,3-3 1 16,0-8 0-16,0-5-2 15,-9 0 1-15,-4-8-2 0,-2-3 0 16,-6 0-3-16,-6 3 1 16,-5 0-4-16,-4 2 0 15,-9 1-10-15,3 4-3 16,-3 4-15-16,3 2-4 16,4 5-27-16,2 3-12 15,6 0-45 1</inkml:trace>
  <inkml:trace contextRef="#ctx0" brushRef="#br0" timeOffset="44706.9473">2618 9192 252 0,'-12'-22'93'0,"6"25"-50"0,3-3-50 16,-6 13 36-1,-2 6-11-15,2 5-3 16,-9 7-2-16,6 6-8 16,6 6 4-16,3 2 1 0,3 5 3 15,6-2 5-15,6-6-8 16,9-5-3-16,-3-10-9 16,8-6-1-16,1-8-26 15,3-21-10-15,0-5-42 16,-1-6-16-16,1-5-4 15</inkml:trace>
  <inkml:trace contextRef="#ctx0" brushRef="#br0" timeOffset="44911.568">2839 9030 236 0,'2'-5'90'0,"7"5"-48"0,12 5-53 0,-15 3 13 16,9 8 24-16,0 8 15 15,6 13 6-15,-3 3 2 16,-3 2-27-16,-4 3-11 0,-11-3-3 16,0 1-5-16,-8-4-2 15,-4 1-49-15,-3-3-22 16,0 0-73 0</inkml:trace>
  <inkml:trace contextRef="#ctx0" brushRef="#br0" timeOffset="46030.2925">654 10769 188 0,'-12'-6'71'0,"6"9"-38"0,-3-3-21 15,6 3 21-15,-9 4-8 16,-3 7 0-16,0 4-8 16,0 6-2-1,1 3-9-15,2 7-4 16,3-2-1-16,3-1-1 15,12-4 0-15,3-6 4 16,3-2-2-16,-1-9 6 16,7-2-5-16,-9-8-8 15,6-3 3-15,-6-10-4 16,3 3 3-16,-6-9 4 0,3 3 0 16,-6-5-1-16,0 5 1 0,3-2-4 31,-6 10 2-31,3 0 3 0,3 8-1 0,-3 5 6 15,9 6-4-15,2 5-1 16,-2-1-1-16,9-1-19 16,-3-1 10-16,-6-5-58 15,9 0 36-15,-12-11-90 16,3 0 67-16</inkml:trace>
  <inkml:trace contextRef="#ctx0" brushRef="#br0" timeOffset="46279.6603">686 10554 192 0,'-3'0'74'0,"6"8"-40"0,3 11-24 16,-3-6 20-16,9 3-9 15,6 16 0-15,0 7-8 16,-6-2-3 0,3 0-5-16,0 6-26 15,6-4 12-15,-7-2-110 0,4-5 66 16</inkml:trace>
  <inkml:trace contextRef="#ctx0" brushRef="#br0" timeOffset="46709.7555">928 10784 236 0,'3'22'90'0,"2"-9"-48"0,16 5-34 0,-12-7 28 15,-3-3-22-15,9 2 0 16,-3 1-9-16,0-6-14 15,6 1 5-15,-9-6-19 16,3 0 13-16,-3-8-18 16,-1 2 17-16,-5-4-9 0,0-3 8 15,3 2 4-15,-6 0 5 16,0 3 2-16,0 3 1 16,0 5 2-16,3 5 3 0,3 1 20 31,0 2-14-31,9 0 9 15,-3 0-12-15,6-6 9 16,3 1-10-16,-9-6 10 16,6 1-10-16,-7-9 5 0,1-2-4 15,-3 0-1-15,0-1-3 16,-9-2-3-16,-9 3 0 16,-3 0-1-16,0-3 0 0,4 3-25 15,-7 5-10-15,3 8-22 0,3 0-9 16</inkml:trace>
  <inkml:trace contextRef="#ctx0" brushRef="#br0" timeOffset="47109.4527">1273 10628 228 0,'-18'14'88'0,"15"-4"-48"0,-3 22-42 0,6-14 17 0,0 4 4 16,0-1 6-16,0 3-11 16,3-6-3-1,3 1-7-15,3-4-1 16,3-4 1-16,3-6 0 0,-6-5-16 16,3-5-6-16,-1-3 9 15,-2-2-23-15,0-4-5 0,-6-2 10 16,0-7 5-16,-3 1 16 15,-3 4 8-15,0 2 0 16,3 3-1-16,-6 2 11 16,3 3 4-16,6 6 5 15,3 2 2 1,3 8 3-16,6 0-8 16,6-1-3-16,0 4-8 15,-3-3-5-15,0 0-1 0,-4 0-1 16,-2-8-22-16,3 0-8 15,-6 0-150 1,-6-13 67 0</inkml:trace>
  <inkml:trace contextRef="#ctx0" brushRef="#br0" timeOffset="47306.2371">1478 10554 252 0,'-3'3'93'0,"6"-3"-50"0,6 3-44 0,-3-1 18 0,6 6 5 15,-3 3 8 1,0-1-2-16,3 1-2 0,0-1-14 16,0 1-10-16,5 0-2 0,1-3 0 15,-6-1 0-15,0-1-29 16,6-9-50 0,3-2 4-16,-9-6-40 15</inkml:trace>
  <inkml:trace contextRef="#ctx0" brushRef="#br0" timeOffset="47493.1782">1669 10504 196 0,'-18'42'74'0,"18"-23"-40"0,0 7-22 16,0-10 21-16,0 8-4 0,0 10 1 16,0 3-13-16,0 3-3 15,0 2-8 1,0-5-6-16,0 1-1 0,0-9-23 0,6-6-10 15,3-15-141 1,3-5 58 0</inkml:trace>
  <inkml:trace contextRef="#ctx0" brushRef="#br0" timeOffset="47937.1733">1889 10409 200 0,'0'-6'77'0,"-6"6"-42"0,6-2-12 15,0 2 50 1,-9 2-11-16,3 4-21 16,-3 2-12-16,-3 0-18 15,3 2-10-15,0 1-1 0,4 2 0 16,2 3 2-16,3 0-3 16,5 0 0-16,1-3-1 15,6 0 0-15,6 0 2 16,-3-2 0-16,-3 2 4 15,-3 0 2-15,-12-2 0 0,-3 2 1 16,-9-2-2-16,0-1 0 16,-3-2-10-1,1-2-2-15,-4-1-9 0,6 0-5 16,-3-2-9-16,9-3-4 16,6-3-19-16,-3 0-8 15,12-2-52 1</inkml:trace>
  <inkml:trace contextRef="#ctx0" brushRef="#br0" timeOffset="48340.8373">2184 10377 256 0,'9'13'96'0,"0"0"-52"0,5 6-38 15,-5-11 22-15,0 2-6 16,0 6-1-16,0 0-7 16,-3 0-4-16,0-3-5 15,-3 1-2-15,0-7 3 0,-3 1-5 16,0-2-1-1,-3-9 2-15,0-8 1 0,-3 1 1 16,0-3-5-16,3-3-1 16,0-5 1-16,3 2 2 15,0-2 0-15,3 2 2 16,3 4-2-16,3-1-1 16,0-5-2-16,12 5 1 15,0-6-26-15,-6 7-9 16,-1 1-31-16,1 4-12 15,0-1-27 1</inkml:trace>
  <inkml:trace contextRef="#ctx0" brushRef="#br0" timeOffset="48640.873">2437 10298 268 0,'3'21'101'0,"3"-16"-54"0,3 6-44 16,-4-9 23-16,1 4-8 15,3-4-1-15,0 1-7 16,3-6-4-16,-9 1-3 15,6-4-3-15,3-4 3 0,-3 4-2 16,-3-12-1-16,-6 2-6 16,-3 3-4-16,-3 0-1 15,-3-1-1-15,-3 6-2 16,3 3 1-16,-9 2 2 16,6 11 5-16,-2 6-4 15,8 1 2-15,-6 4 13 16,9 2 6-16,0 3 8 0,6 0 3 15,3-3-11-15,6-3-4 16,5-4-10-16,-5-4-2 16,12-4-27-16,3-6-11 15,0-6-77 1</inkml:trace>
  <inkml:trace contextRef="#ctx0" brushRef="#br0" timeOffset="49394.0016">2714 10134 260 0,'-21'0'99'0,"12"2"-54"0,0 11-53 0,6-5 18 15,0 3 0-15,-9 10 5 0,6 8 4 16,3-2 1 0,-3-1-11-16,6 1-1 0,6-1 2 0,-3-5-6 15,6-5 0-15,3-3 0 16,3-5 2-16,-3-8-3 15,0-5-2-15,5-6-9 16,-2-7-5-16,-3-6 4 16,-3 0 5-16,-9 3 5 15,-3 0 2-15,0 0-4 16,0 8-1-16,0 2-2 16,3 3 3-16,0 3-2 15,0 5 1-15,9 5 2 16,6 8 2-16,0 3-3 15,3 0-2-15,0-8-1 16,-1 5 3-16,1-8-20 0,3-5-8 16,0-8-16-16,3-2-5 15,3-3-13 1,-4 2-31-16,-2-5 22 16,-3 3 88-16,-3-3 43 15,-6 3 6-15,-3 2 1 16,-9 1-29-16,-9 2-13 15,3 2-14-15,-6 6-5 0,3 6-1 16,3 4-2-16,0 4-2 16,3 7 12-16,6 5 6 0,0-2-5 15,6-3 0 1,3-5-3-16,6-3-1 0,-3-5-1 16,3-2 2-1,-3-14-3-15,0-8 1 0,0-5-10 16,0-3-3-16,-6-3 3 15,-6-4 0-15,-3-7-5 16,-12-1 0-16,-6-1-2 16,0 0 3-16,-3-2 4 15,3 2 1-15,7 9 5 16,2 7 2-16,0 5 0 16,6 6-1-16,3 13-1 15,3 5 0-15,6 6 6 16,3 7 4-16,12 4-1 15,-1 1 0-15,1 12-5 0,0-3 0 16,3-1-10-16,0-4-3 16,-4-6-35-1,1-2-14-15,-3-12-82 16</inkml:trace>
  <inkml:trace contextRef="#ctx0" brushRef="#br0" timeOffset="49558.7975">3348 9869 216 0,'-9'3'82'0,"9"-3"-44"0,-6 2-31 0,3 1 20 0,0 0-1 16,0-1 4-16</inkml:trace>
  <inkml:trace contextRef="#ctx0" brushRef="#br0" timeOffset="49768.3438">3309 9890 460 0,'-12'5'24'0,"-3"3"-2"0,0 3-9 16,3 0 0-16,0-1-8 15,3 1-3-15,3-1-6 16,3 1-2-16,9 2 3 16,9-2 3-16,0 5-1 15,0-3-2-15,0 3 8 16,-3 0 4-16,-3-1 9 15,-3 1 6-15,-6 0-9 16,-3 0-3-16,-9-5-12 0,-6 2-5 16,0-3-46-16,-3 4-21 15,-3-6-78 1</inkml:trace>
  <inkml:trace contextRef="#ctx0" brushRef="#br0" timeOffset="50895.1893">624 11491 156 0,'-9'-11'57'0,"6"6"-30"0,-6-3-12 0,3 5 20 0,0 1-2 16,-9-1 3-16,-6 3-3 15,7 3 0-15,-4 2-18 16,-3 6-5-16,9 7-2 0,-3 14-7 16,6 2 0-16,6 9 5 15,3 2 4-15,0-11-5 16,27 19-3-16,-6-3-1 15,0-7 1-15,0-4-3 16,-10-10-2-16,1-5-23 16,-3-3-7-16,-3-5-28 15,-6-5-11-15,0-3-26 16</inkml:trace>
  <inkml:trace contextRef="#ctx0" brushRef="#br0" timeOffset="51078.5776">344 11896 276 0,'-6'-3'104'0,"6"3"-56"0,0-3-56 16,3-5 20-16,6-5-6 15,6 3-2-15,3-1-1 16,3-5-1-16,14 6-4 0,-2-1 1 16,-3 0-15-16,0 1-6 15,-7-1-38-15,4 1-16 16,-12-1-18-16</inkml:trace>
  <inkml:trace contextRef="#ctx0" brushRef="#br0" timeOffset="51343.4913">666 11742 208 0,'-3'6'77'0,"6"-1"-42"0,9 3-37 16,-7 0 17-16,7 0 0 15,0 7 5-15,6 7 5 16,-9-1 2-16,0 0-14 15,3-5 1-15,-9-3 0 0,3-2-3 16,-3-1-1-16,0-2-4 16,3-5 1-16,-6-3 0 0,0 0 1 15,0-5-4-15,-9-9-3 16,9-7-3-16,-3 3-1 16,3-6-12-16,3 3-5 15,0 2-16-15,3 3-5 16,3 0-22-16,-6 3-10 15,6 3-19 1</inkml:trace>
  <inkml:trace contextRef="#ctx0" brushRef="#br0" timeOffset="51588.2954">826 11745 220 0,'-6'18'85'0,"6"-7"-46"0,6 5-35 0,-3-8 21 15,3 5-1-15,0 3 5 16,3-3-4-16,0 0-1 0,3-13-13 15,3 0-4-15,-6-10-1 0,3 2 3 16,-3-3 2-16,-6 1 1 16,0-1 2-16,-3-2-3 15,-3 2-1-15,-6 1-6 16,-3-1-1-16,0 3-10 16,3 3-3-16,-3 2-17 15,-3 1-6-15,6-1-28 16,3 3-14-16,6-3-44 15</inkml:trace>
  <inkml:trace contextRef="#ctx0" brushRef="#br0" timeOffset="52035.6238">990 11639 236 0,'18'-3'90'0,"-9"11"-48"0,-6 6-45 0,6-7 16 15,-6 4 2-15,3 2 2 16,-3 1 7-16,0-1 5 15,0 0-16-15,0-2-5 0,-3-3-1 16,0-1-2-16,0-1 0 16,0-6-3-16,0-3-2 15,0-5-6-15,3-5-4 16,3-3-5-16,-3-5-2 16,2-3 5-16,1 6 5 15,0 2 2-15,6 10 7 16,0 9 6-16,-3 2 5 15,3 3 2 1,-3 3 0-16,3-1 1 16,-9-2-6-16,9-2-2 15,-12-1-4-15,9-2-3 0,-6-6 0 16,6-2 1-16,0-3-3 16,-1-6 0-16,4-7-6 15,0 5 0-15,0 3 3 16,-3 5 4-16,3 8-1 15,3 0-2-15,-3 8 4 16,-3 3 3-16,-3-1-3 16,3 1-1-16,-3 0-11 15,2-1-3-15,-2-2-42 16,0-3-15-16,3-2-46 16</inkml:trace>
  <inkml:trace contextRef="#ctx0" brushRef="#br0" timeOffset="52306.4558">1606 11171 220 0,'-6'26'82'0,"27"-10"-44"0,-6 8-29 0,-6-8 22 0,-3 5 5 16,3 16 5-16,-3 5-13 16,0 3-6-16,3-2-13 15,0 2-11-15,-1-8-1 0,1-6-17 16,0-4-4-16,-6-6-48 16,3-5-18-16</inkml:trace>
  <inkml:trace contextRef="#ctx0" brushRef="#br0" timeOffset="52531.6533">1538 11478 272 0,'-3'0'101'0,"3"0"-54"0,3-3-57 0,3 3 14 15,6-3 8-15,-3-2 8 16,11 0 0-16,1-6 0 15,0-5-11-15,3 3-5 0,0 0-3 16,-1 2-12-16,1-2-5 16,-6 2-23-16,0 1-8 15,-6-3-52 1,0-3-41-16,-3 0 53 16</inkml:trace>
  <inkml:trace contextRef="#ctx0" brushRef="#br0" timeOffset="52873.6857">1812 11168 204 0,'6'34'77'0,"-3"-20"-42"15,8 10-21-15,1-6 20 0,3 6 11 16,-6 13 7-16,0-3-10 16,3 6-5-16,-3-8-21 15,3-6-8-15,-9-2-1 0,3-5-4 16,0-6 0-16,-3-5-6 15,0-6 0-15,6-4-6 16,-6-6 1-16,0-5-7 16,0-14-3-16,0 1 5 15,5-1 5-15,-5-2 3 16,6 8 3-16,0 5 3 16,0 5 4-16,0 6 9 15,3 5 5-15,-3 5-9 0,-3 6-3 16,3 2-5-16,-3 3-2 15,0 3-17-15,0-6-6 16,-3-3-27-16,3-2-10 16,3-2-65-1</inkml:trace>
  <inkml:trace contextRef="#ctx0" brushRef="#br0" timeOffset="53204.9953">2175 11303 256 0,'0'3'96'0,"6"-3"-52"0,6 2-51 0,-9 1 16 0,3 0 3 16,5-3 4-16,-2 0 1 16,-3-3 2-16,3-2-10 15,0-3-5-15,-3-3-1 0,0 1 0 16,0-1 3 0,-6 0-3-16,-6 1-2 0,0 2-5 15,-3 0-2-15,0 3-2 16,-3 2 0-16,3 3 2 15,-5 5 4-15,2 3-1 16,3 3-1-16,3 2 9 16,-3 0 4-16,9 3 7 15,0 0 4-15,0 13-4 16,3-5-1-16,6 0-12 16,3-3-3-16,3-5 1 15,-1-6 1-15,4-4-29 16,15-12-12-16,3-12-101 15</inkml:trace>
  <inkml:trace contextRef="#ctx0" brushRef="#br0" timeOffset="53610.8279">2633 11033 272 0,'-15'3'101'0,"3"7"-54"0,-6 6-50 0,13-5 16 0,-7 2 8 15,0 6 9-15,0 2-12 16,3-3-4-16,3-2-9 15,3-3-6-15,9 1 0 0,6-4 1 16,3 1 0-16,3-3-3 16,2 0 0-16,1 0 2 15,-3 0 0-15,-3-1 7 16,-6 4 4-16,-3 2 8 16,-12 0 3-16,-3 1-8 15,-3-4-5-15,-3-2-16 16,-6 0-8-16,1-3-22 0,2 1-11 15,3-6-27-15,9-3-10 16,0-7-22 0</inkml:trace>
  <inkml:trace contextRef="#ctx0" brushRef="#br0" timeOffset="54059.2455">2821 11030 244 0,'-24'0'90'0,"21"3"-48"0,3-3-49 0,-9 5 27 16,0 1-3-1,3 4 2-15,-9 4 2 0,6 4-12 16,0 6-1-16,3 0 2 0,3-1 0 16,3-1 4-16,0-4-3 15,6 1-1-15,0-6-4 16,9-2-1-16,3-9-3 15,0-2 1-15,0-5-4 16,-3-3-2-16,-3-5 2 16,-4-3 2-16,-2-3-2 15,-3 6 0-15,0-3 1 16,-3 0 0-16,-3 3 0 16,0 0 2-16,0 5-1 15,3 3 2-15,0 2-2 16,0 3 2-16,3 5 2 15,3 3 2-15,0 3 1 16,3-1 2-16,0 6-3 0,0-3-2 16,0-2-9-16,0 0-5 15,0-3-15-15,0-3-5 16,0 0-23-16,-3-2-9 16,0-8-22-1,3-9-53-15,3-2 32 16</inkml:trace>
  <inkml:trace contextRef="#ctx0" brushRef="#br0" timeOffset="54587.5721">2949 11007 172 0,'-6'-8'66'0,"3"8"-36"0,3-3-26 0,0 3 13 0,0 0 14 16,3 3 7-16,0 2 3 16,0 6-1-16,0-1-21 15,0 3 2-15,0 1 2 0,0-1-8 16,-3 0-1-16,0-2-10 15,0-3-3-15,0 0-1 16,0-3 0-16,3 0-14 16,-3-7-3-16,0-4 0 15,3-2 0-15,2-2 1 16,-5-6 2-16,9-8-1 16,0-5 2-16,3 2 5 15,0 6 4-15,0 3 1 16,0 2 1-16,0 3 13 0,0 7 7 15,6 6 13 1,-6 11 8-16,-4 5-15 0,1-3-3 16,-3 0-9-16,3 1 0 15,-9-4-7-15,3-2-1 16,0 0-4-16,-3-3-1 16,0-5-8-16,3-2-2 15,0-9-1-15,3-7 2 16,0-4-7-16,3-1-2 15,0-4 8-15,0 6 5 16,0 5 3-16,0 5-1 16,6 6 16-16,-3 5 8 0,-1 5 2 15,-2 3-1-15,3 3-7 16,-9-3-4-16,6 0-8 16,0 2-1-16,-3-4-28 15,0 2-11-15,0-11-32 16,3-2-11-16,0-6-39 15</inkml:trace>
  <inkml:trace contextRef="#ctx0" brushRef="#br0" timeOffset="54930.1592">3392 10763 256 0,'0'0'96'0,"6"0"-52"0,0 3-45 15,0 0 18-15,0-3-1 0,6 2 2 16,-3-2-3-16,3 0-1 15,0-2-8-15,0-6-4 16,-4 0 1-16,-2 0-2 0,0-5 2 16,-3-3-7-16,-6 5 1 15,-3 0-6-15,-5 4 1 16,-4 1-3-16,0 1 2 16,-3 2 3-16,0 6 1 15,3 8 3-15,3 4 3 16,0 4 15-16,6 2 9 15,3 6 12-15,3-1 4 16,6 0-10-16,6 1-7 16,6-3-13-16,3 2-5 15,3-5-2-15,3-10 2 16,-1-11-30-16,4-11-13 0,-3-5-98 16,3-2-75-1,2-24 76-15</inkml:trace>
  <inkml:trace contextRef="#ctx0" brushRef="#br0" timeOffset="59877.9187">648 12422 232 0,'-6'3'88'0,"6"7"-48"0,-9 20-36 0,9-15 19 16,-6 9 2-16,3 8 5 15,-6 10-12-15,6 6-3 16,-6-3-9-16,0-3-4 0,6-5 1 15,-3-2-7-15,3-9-1 16,-3-7-42-16,3-6-19 16</inkml:trace>
  <inkml:trace contextRef="#ctx0" brushRef="#br0" timeOffset="60096.4238">380 12565 296 0,'-9'-5'110'0,"12"5"-60"0,3 0-63 16,3 0 15-16,3 2 8 15,0 6 10-15,14 3 3 16,7 5 4-16,-3 2-15 16,9 1-7-16,-7 2-3 0,7 3 0 15,-3 0 1-15,-1-6-32 16,-2-2-15-16,-6-5-53 15,0-3-23-15,-3-3 16 16</inkml:trace>
  <inkml:trace contextRef="#ctx0" brushRef="#br0" timeOffset="60357.4991">847 12716 304 0,'-3'-13'115'0,"3"13"-62"0,15-3-62 15,-9 0 18 1,0 3-9-16,3-5-36 15,3 2 20-15,3-2-121 16,6 0 76-16,8-8-68 0</inkml:trace>
  <inkml:trace contextRef="#ctx0" brushRef="#br0" timeOffset="60816.7975">1020 12475 264 0,'-3'16'101'0,"9"-3"-54"0,3 11-46 0,-3-8 21 15,3 10-3-15,3 6 9 16,-4 5-15-16,-2 5 0 16,9-2-8-16,-9 0-3 15,9-3-1-15,-6-5-8 16,-3-6 4-16,0-7-5 15,-3-6 4-15,-3-10 2 16,0-1 2-16,-3-15 0 16,3 0 0-16,-12-19-3 15,3-2 2-15,-9-22 1 0,6 0 0 16,0-4 0 0,7 7 2-16,2 2 3 0,6 6-2 15,2 6 3-15,7 7 0 0,0 13 2 16,9 12 0-16,0 7 4 15,-3 5 3-15,0 8-4 16,-6 8-1-16,-3 6-4 16,-7-1 1-16,-2 1-6 15,-2-4-3-15,-7-4-79 32,-3-1 45-32,3-4-90 15,-3-4 72-15,3-2-36 0,0-8 16 16,0-5 2-16</inkml:trace>
  <inkml:trace contextRef="#ctx0" brushRef="#br0" timeOffset="61145.1745">1261 12427 248 0,'0'16'93'0,"3"8"-50"0,3 5-37 0,-6-18 22 15,6-3-2-15,0 0 2 16,3-3-13-16,3 0-4 16,2-5-7-16,1 0 4 0,-3-8 2 15,6-5-3-15,-3-3 1 16,0 0-5-16,-9-2 0 0,0-1 1 16,-3 3 0-16,-9 1-2 15,0 1 1-15,-6 1-2 16,-3 3 2-16,-3 4 0 15,0 1 1-15,1 2-11 16,2 3-3-16,6 3-24 16,0-3-10-16,0 0-28 15,6 0-12-15,9-3-24 16</inkml:trace>
  <inkml:trace contextRef="#ctx0" brushRef="#br0" timeOffset="61447.4794">1529 12208 264 0,'-6'3'101'0,"3"2"-54"0,-3 3-37 0,6-3 23 16,-9 3-7-16,0 3 2 15,6-1-18-15,-3 3-6 16,12 1-3-16,-3-1-6 0,9 3 1 15,3-3 2-15,-3 0 3 16,0 0 6-16,-3 1 4 16,0-1 2-16,-6 0 5 15,-6 0-6-15,-3 1-2 16,-6-1-5-16,0-3-2 0,-9 1-21 16,-9-11-10-16,9 0-26 15,3 0-11 1,7-3-69-16</inkml:trace>
  <inkml:trace contextRef="#ctx0" brushRef="#br0" timeOffset="61872.0102">1719 12179 228 0,'6'8'88'0,"0"0"-48"0,9 5-25 0,-9-5 24 15,9 2-12-15,-6 4-1 16,6 4-9-16,3-5-2 16,-3 1-9-1,-1-4-2-15,7 3 2 0,-9-7-3 0,6-1-2 16,-12 0 0-16,3-2 1 15,-3 0-1-15,3-3 2 16,-9 0-2-16,0-3 2 16,3-2 4-16,0-3 6 15,0-6-5-15,-9-1-2 16,6-1 1-16,-3-5 0 16,-3-1-1-16,3 1 1 0,3 0-6 15,-12 3-3 1,9 2-2-16,3 2 0 0,0 4-13 15,0 2-6-15,9 0-65 16,0 0-56 0</inkml:trace>
  <inkml:trace contextRef="#ctx0" brushRef="#br0" timeOffset="62243.7756">2053 12028 248 0,'-6'-3'93'0,"9"9"-50"0,-12 7-35 16,9-8 24-16,-12 6-7 16,3 2 3-16,0 5-16 0,0 6-5 15,3 3-4-15,3-3 0 0,3 2 0 16,3 0 1-16,3-4 2 16,3-9-3-16,0-5 0 15,0-8 1-15,3-5 2 16,-3-3-5-16,3-6-3 15,-3-2 1-15,-6 1 2 16,0-1 2-16,-6 0 1 16,3 0 0-16,-3 5 0 15,3 3 2-15,0 3 1 16,0 3-3-16,3 7-3 16,2 3 0-16,7 2-1 15,-6 4 0-15,9-1 0 16,-6-3-3-16,3 1 2 15,0-3-28-15,6-3-13 0,-6-5-40 16,0-2-16-16,3-6-12 16</inkml:trace>
  <inkml:trace contextRef="#ctx0" brushRef="#br0" timeOffset="62574.3471">2237 12065 220 0,'6'13'82'0,"-3"-7"-44"0,3 1-20 16,-3-1 23-16,0 2-8 0,3 0 0 16,-3 0-18-16,0 0-7 15,0-3-5-15,-3-5 2 0,0 2 1 16,0-2 2-16,0 0 2 16,0-2-1-16,-3-3 2 15,0-1-6-15,0-2-3 16,3 0 3-16,0-2 1 15,0-6-5-15,0 3 0 16,0-1 3-16,3 4 5 16,3-3-5-16,3 2-2 15,6 3-4-15,-3 3 1 16,3 0-6-16,5-1-3 16,-8 1-32-16,3 0-15 0,0-1-36 15,0-2-17-15,0 0 10 16</inkml:trace>
  <inkml:trace contextRef="#ctx0" brushRef="#br0" timeOffset="62709.1676">2484 11933 280 0,'0'8'107'0,"3"2"-58"0,6 3-53 16,-9-5 21-16,6 3-9 16,0 2 3-16,3 0-6 15,-9 1-3 1,9 2-39-16,0-3-17 0</inkml:trace>
  <inkml:trace contextRef="#ctx0" brushRef="#br0" timeOffset="62911.1713">2410 11803 344 0,'-15'-5'129'0,"15"5"-70"0,0 0-69 0,0 0 20 16,3 0-15-16,3 0 1 16,6 0-22-16,0 0-11 15,6 0-64-15,-4 0-27 16,16-3 31-16,-3-2 16 16</inkml:trace>
  <inkml:trace contextRef="#ctx0" brushRef="#br0" timeOffset="63255.0818">2633 11795 256 0,'-15'5'96'0,"15"-2"-52"0,-12 18-49 0,9-8 15 0,-3 6-4 15,0 0 1-15,1 2-10 16,5 0-5-16,2 0 4 16,1 3 8-16,3-3 5 0,3-5 2 15,3 0 1-15,0-8-4 16,6-11-3-16,-9-2-7 15,3-6-1-15,-3-2-1 16,-3-3 2-16,0 0-1 16,-6-5 1-16,0-3 2 15,-3 3 2-15,0 5-1 16,0 3-1-16,0 2 1 0,3 6-1 16,3 8 0-16,3 10 0 15,6 0 0 1,-3 3 2-16,2-3-1 0,1 0 2 15,3 1-4-15,3-4 0 16,0-2-32-16,-3-2-13 16,0-6-65-1</inkml:trace>
  <inkml:trace contextRef="#ctx0" brushRef="#br0" timeOffset="63641.4609">2722 11560 236 0,'-3'0'90'0,"6"5"-48"0,6 13-36 16,-3-4 20-16,6-1 1 15,3 5 6-15,3 6-5 16,0 3 0-16,-3-1-15 16,-3-2-6-16,0-3 0 0,-4-2-4 15,1-3 0-15,-3-6-1 16,3 1 1-16,-6-9-7 15,3-2 1-15,0-5-12 16,3-3-3-16,3-5-11 16,3 0-4-16,-6-1 11 15,9 7 5-15,5 1 17 0,-8 6 7 16,3 6 22-16,-6 1 11 16,-3 4 3-16,-3 8 2 15,-3 4-17-15,-9-1-6 16,-6-4-13-16,-3 1-4 15,-3-4-21-15,1-1-9 16,-1-6-29-16,0-3-13 16,3-5-29-16,6-11-12 15,3-10 5 1</inkml:trace>
  <inkml:trace contextRef="#ctx0" brushRef="#br0" timeOffset="63853.7308">3029 11425 300 0,'12'21'112'0,"-6"-13"-60"0,3 10-47 15,-3-7 24-15,0 7 4 16,3 9 6-16,-3-1-16 16,0 3-8-16,0 1-9 15,2-1-5-15,-2-3 0 0,3-2-19 16,-3-6-8-16,3-4-39 15,-3-6-18-15,6-6-56 16</inkml:trace>
  <inkml:trace contextRef="#ctx0" brushRef="#br0" timeOffset="64194.8656">3211 11618 304 0,'3'10'112'0,"3"-7"-60"0,14-6-61 0,-8 3 20 16,0 0 5-16,3 0 9 15,0 0-6-15,0 0-1 16,3-2-10-16,-3-3-3 0,-1-3-1 16,-2 0-5-16,-3-3-1 15,-3 0-8-15,-3 1-4 16,-3-3-8-16,-6 2-1 16,-6 3-1-16,-3 0-1 15,-11 6 15-15,-1 2 7 16,0 5 3-16,3 8 3 15,3 6 4-15,4-1 4 0,5 3 13 16,6 0 10-16,6 1-7 16,6 1-1-16,9-1-4 15,5-1-2-15,7-5-6 16,6-6-4-16,3-4-12 16,-1-6-4-16,1-6-41 15,0-4-17-15,0-1-93 16</inkml:trace>
  <inkml:trace contextRef="#ctx0" brushRef="#br0" timeOffset="67964.0049">3365 9284 164 0,'-12'-2'63'0,"12"2"-34"0,3-8-27 0,0 0 14 0,3-11 1 16,3-5 4-16,9-7-5 15,6-6-1-15,3-3-9 16,8-13 0-16,10-3 1 0,12-12-6 15,8-6-2-15,10-3 0 16,5-5 0-16,9-3 3 16,6-5 1-16,4 3 1 15,-1 5 0-15,0 0-2 16,6 8 1-16,6 2 0 16,-2-4 1-16,5 7 4 15,3 3 3-15,0 5-4 16,6 5-2-16,6 1-2 15,0 4-3-15,-6 9 1 16,-3 8-1-16,-6 5 0 16,-6 5 0-16,-3 5-3 15,-5 6 2-15,-1 5 3 0,0 3 3 16,-6 2 0-16,-5 3 2 16,-10 0-2-16,-8 0 0 15,-4-3 1-15,-8 3 1 16,-13 0 3-16,-8-2 1 15,-6-1-1-15,-6 1-1 16,-7-1-1-16,-2-2 2 16,-3-1-7-16,0-4-2 15,-3-1-6-15,-3-7 1 16,0-4-16-16,-3 4-4 16,-3 2-6-16,0 3-1 0,0 2-5 15,0 3-1 1,0 0-21-1,0 0-52-15,0 0 17 0</inkml:trace>
  <inkml:trace contextRef="#ctx0" brushRef="#br0" timeOffset="68907.5331">6738 7207 156 0,'-6'-5'57'0,"9"5"-30"0,0 0-34 0,0 0 8 16,3 0 11-16,6 0 8 15,6 0-3-15,8 0 1 16,10 0-11-16,6 0-6 0,-1 0-2 0,7 3 3 16,-3-3 3-16,-4 0 0 15,-5 0 0-15,-6 0 3 16,-6 2 5-16,-7 6 8 16,-8 3 5-16,-9 7-8 15,-3 6-3-15,-3 5-6 16,-2 6-1-16,-4-1-5 15,-3-2-2-15,0 0 0 16,0-3-1-16,3-6 2 16,3 4 1-16,0-3-17 0,6-3-5 15,3-3-29-15,3 1-9 16,6-1-45 0</inkml:trace>
  <inkml:trace contextRef="#ctx0" brushRef="#br0" timeOffset="70843.9909">3574 10165 132 0,'-6'0'52'0,"6"0"-28"0,0 3-26 0,0-3 9 15,0 0 8-15,6 0 7 0,6-3-7 16,8-2-1-16,19-3-8 16,12-5-2-16,14-14 0 15,16 1-2-15,23-1 1 0,9-2 0 16,15 0 1 0,12 3 0-16,18 2 0 0,11 3 0 15,-2 5 2-15,6-5-5 16,-4 5-3-16,-2 3 1 15,-6-1 0-15,-10 4 1 16,-8-1 0-16,-15 3 2 16,-15 3 1-16,-8 2 7 15,-13-2 4-15,-21 2-3 16,-11-2-1-16,-10 0-4 16,-11 0-1-16,-9 2-3 15,-6 0 1-15,-6 1-13 16,-7-1-3-16,-2 0-36 15,-9 3-70 1</inkml:trace>
  <inkml:trace contextRef="#ctx0" brushRef="#br0" timeOffset="71086.2273">6381 9684 216 0,'-3'-21'82'0,"9"21"-44"0,8-19-47 0,7 22 14 15,9-1-7-15,6 1-2 16,5 2 0-16,4 3 0 0,0 0 3 16,-1 3-2-16,-2 2 1 0,-9 3 2 15,-6 0 0 1,-7 5 2-16,-11 0 3 0,-12-2 4 16,-14 2 5-16,-13 3-8 15,-12 2-3-15,0 3-9 16,-2-2-1-16,-4 15-87 15</inkml:trace>
  <inkml:trace contextRef="#ctx0" brushRef="#br0" timeOffset="72029.4129">3836 11740 104 0,'6'-6'41'0,"0"9"-22"0,11 2-22 0,-2-2 8 0,3 5-9 16,9 2-1-16,9 17 6 16,8 5 6-16,16 10-3 15,14 0 0-15,10 3-2 16,17 0 1-16,6 3 7 15,21-6 3-15,18 6 0 16,6 2 0-16,11-10-1 16,16-6 2-16,3-10-7 15,11-8 0-15,-5-11 3 0,-4-15 0 16,-11-6 2-16,-13-5 0 16,-20-3 0-16,-6 3-6 15,-21-1-2-15,-14 4 0 16,-16 2 2-16,-18-5-1 15,-17-3 0-15,-15 5-3 16,-6 4-2-16,-16 1-2 0,-5 4 1 16,-9-1-8-16,-2 6-4 15,-4 2-22-15,0 1-8 16,-3 2-37 0</inkml:trace>
  <inkml:trace contextRef="#ctx0" brushRef="#br0" timeOffset="72301.4474">6922 11927 192 0,'-20'-13'71'0,"23"16"-38"0,8-3-41 16,-5 2 10-16,6 1-3 16,6 0 0-16,3-1 3 15,12 1 1 1,-4 2-1-16,-2 1-4 0,0-1-1 0,-6 3 2 15,-3 0 2-15,-6 2 2 16,-3 6 1-16,-9 5 2 16,-3-2 3-16,-3-1-4 15,-9 1-3-15,0 0-1 16,3 2 1-16,0-3-41 16,6 1-18-16,3-3-20 15</inkml:trace>
  <inkml:trace contextRef="#ctx0" brushRef="#br0" timeOffset="73245.5015">3651 12017 112 0,'0'0'44'0,"3"16"-24"0,3 11-24 0,-3-17 8 15,3 4-9-15,3 9-1 16,0 14 0-16,3 19 2 16,3 10 2-16,0 6 1 0,2 4-2 15,4 22 2-15,3 3 3 16,6-3 1-1,3-1 5-15,8 12 3 0,4 2-4 16,8-8 1-16,7 6-1 16,8 10 1-16,7-5 2 15,5-11 4-15,9-3 5 16,4 11 3-16,5-10-11 16,3-8 2-16,9-14 1 0,3-10-3 15,4-8 1-15,2-14-7 16,15-4-1-16,-3-14 0 15,2-11 2-15,1-5 1 16,-6-5 1-16,-12-5-2 0,-2-3-1 16,-4-5-3-16,-6 2-2 15,-15-2 3-15,-2 2 0 16,-16-2-1-16,-9 2-2 16,-8 1 1-16,-9-6-1 15,-10 2 0-15,-8 6 2 16,-6-5-1-16,-6 2-1 15,-3-2-15-15,0 2-5 16,-3 1-36-16,-3-1-17 16,0 6-8-1</inkml:trace>
  <inkml:trace contextRef="#ctx0" brushRef="#br0" timeOffset="73545.6537">6794 14182 236 0,'-23'-29'90'0,"17"26"-48"0,0-2-49 16,6 5 14-16,3 5-12 16,3 6 1-16,3 2 2 15,5 0 1-15,7 11 1 16,9 0-9-16,-3-3-4 0,0 0 7 15,-4-3 2-15,-5-2 4 16,-3-2 2-16,-6-1 1 16,-9 0 1-16,-9 0 2 0,-6 0 1 15,-3 1-3 1,-2-1-3-16,-4 0-29 0,0 8-14 16,3 6-47-1</inkml:trace>
  <inkml:trace contextRef="#ctx0" brushRef="#br0" timeOffset="75077.0904">3517 12168 148 0,'-3'-18'57'0,"3"15"-30"0,0 3-34 16,0 3 8-16,0 5-7 15,0 5-1-15,3 21 1 16,-3 9 4-16,0 2-1 15,0 15-1-15,0 1 3 16,-3 11 0-16,0 12 1 16,0 9 0-16,0-3 2 15,0 8 1-15,3 8 3 0,0 2 1 16,0-7-1-16,3 18-1 16,3-8-3-16,3 0 1 15,0-8 0-15,6 19-1 0,3-6 1 16,0-5 0-16,3-5 1 15,-7 16 9-15,1-11 3 16,6-2 1-16,0-4 0 16,0 17-9-16,0-3-3 15,-4-8-1-15,4 0 2 16,0 11-3-16,3-3-2 16,9-8 0-16,-1-5-1 15,4 16-3-15,6-8 2 0,2-9 1 16,10-1 2-16,6 12-3 15,2-10 0 1,4-3 3-16,2-8 1 0,3-7-1 16,13 20-2-16,5-10 1 15,15 13 1-15,3-18 1 16,4-9 1-16,-4-4 0 16,0-3 0-16,3-17 0 15,9-7 0-15,0-8 4 16,-6-18 3-16,-3-3-2 15,1-9 0-15,-7 1-3 16,0-13-1-16,-6-3-1 16,-6-3 0-16,7-7-2 0,-13-9 1 15,-12-7 0 1,-8-1 3-16,-10 1-3 0,-8-1 0 16,-9-4-1-16,-7 4 1 15,-5 6-2-15,-6-3 2 16,-3 3-2-16,-3-11 2 15,-3 6-4-15,0 2 0 16,-3 3-1-16,0-6-2 16,-1 1 0-16,1-1 0 15,3-4-4-15,0 2-2 16,0 5 0-16,-3 3 4 16,0 5 3-16,-3 3 2 15,0 5-2-15,-3 2 2 16,-3 4-1-16,-3 7-2 15,-6 11 3-15,-9 10 0 0,-6 1-2 16,0-1 2-16,1-7 3 16,-4 7 1-16,0-5-4 15,6-5 1-15,6-3 0 16,3-5 2-16,3 0-1 16,21-16 2-1,3 3 0-15,3-6-4 16,0 1-1-16,0-1 3 15,-3 3 1-15,0 8 0 16,0 6-2-16,-1 2 3 16,1 10 0-16,-3 9 1 15,0-1 2-15,0-5-3 0,-3-2-2 16,3 5 0 0,-3-3-1-16,0-3-16 0,-3 1-4 15,6-3-63 1,2 2-56-16,1-7 46 15</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17T22:52:31.287"/>
    </inkml:context>
    <inkml:brush xml:id="br0">
      <inkml:brushProperty name="width" value="0.05292" units="cm"/>
      <inkml:brushProperty name="height" value="0.05292" units="cm"/>
      <inkml:brushProperty name="color" value="#FF0000"/>
    </inkml:brush>
  </inkml:definitions>
  <inkml:trace contextRef="#ctx0" brushRef="#br0">7508 8052 176 0,'-26'4'66'0,"22"-1"-36"0,0-3-35 0,4 0 10 15,0 0-5-15,4 0 0 0,-4 0 2 16,0-3 3-16,0 3-2 16,-4 0 11-16,-1-4 8 0,-3 4-5 15,-1-4-2-15,1 0-2 16,3 4 1-16,1 0-1 16,4 0 2-16,0 0-8 15,0 0-4-15,0 0-2 16,4 4 1-16,1 4 1 15,3 3 3-15,1-3-5 16,8-1-1-16,0 1 4 16,5 0 5-16,4-4-1 15,4-1 1-15,4-3 1 16,5 4 4-16,-4 0-4 16,3-4 0-16,1 4-4 15,0 0-1-15,0 0 1 16,0-1 1-16,-5 1-3 15,0 0-1-15,-3 0-1 0,-1 0-2 16,9-4 1-16,-1 0-1 16,5 0 0-16,1 0 2 15,-6-4-1-15,14 4 2 16,-13 0 0-16,0 0 1 16,-1-4-2-16,5 4 1 15,5-4 0-15,-1 0 3 16,1 4-3-16,8-3-2 15,-5-1 0-15,1 4-1 16,-9 0-3-16,0 0 2 16,-4-4 3-16,-4 4 3 0,3-4-2 15,1 4 0-15,-4 0-1 16,3 0-2-16,5-4 1 16,5 4 1-16,-1 0-1 15,1-4-1-15,-10 4 1 16,5 0-1-16,-4-3 0 15,0 3 0-15,-4 0 0 16,3 0 0-16,1 0 0 16,8 0 0-16,-8 0 0 15,0 0 2-15,0 0-3 16,0 0 0-16,-1 0 3 16,10 0 3-16,-9-8-2 15,-1 8 0-15,1-8 1 16,-4 4 0-16,-5 1 0 0,0 3 2 15,4 0-5-15,-12 0-1 16,4 0 0-16,0 0 0 16,-1 0 2-16,1 0 3 15,0 0 0-15,-9 3 2 16,1 1-2-16,-5-4 2 16,0 4-4-16,-5-4 0 15,1-4-3-15,-9 4-1 16,8-4-8-16,-3 4-2 15,-1-3-23-15,-4-5-10 16,9 0-116-16</inkml:trace>
  <inkml:trace contextRef="#ctx0" brushRef="#br0" timeOffset="3602.6219">9564 7956 152 0,'-5'0'57'0,"10"0"-30"0,-10 0-18 16,5 0 16-16,0 0-3 16,0 0-1-16,0 0-3 15,0 0-1-15,0 0-9 16,0 0 4-16,0 8 1 0,0-8-4 15,0 0-1-15,0 0-4 16,0 0-3-16,5 7 2 16,-5-7 0-16,4 8-1 0,-4 0 1 15,4-5 2-15,-4 5 2 16,0 0-3-16,0-1-1 16,5 5-1-16,-5-1-2 15,0 1 1-15,0-1 1 16,0 1-1-16,0-1 2 15,4 1-2-15,-4-1-1 16,0 1 1-16,0-1-1 16,0 1 0-16,0-1 2 15,8 1-3-15,-8-1 0 16,0 1 1-16,0-1 0 16,0 1-3-16,0-1 2 0,0 5 1 15,0-5 2-15,0 1-1 16,0 3 2-16,0-4-4 15,0 1 0-15,0 3 1 16,0-7 2-16,0 0-3 16,0-1 0-16,0 5 1 15,0-5 2-15,0 1-3 16,-8 4 0-16,4 7 1 16,-1-4 2-16,-3 8-1 15,-1 0-1-15,5-8 3 16,4 1 0-16,-13-5 1 15,8 4 0-15,-3-3 0 16,-1-1 2-16,1-3-1 16,-1 0 2-16,-4-4-6 15,4 3-1-15,-8 1 2 16,4 0 1-16,5-1-4 0,-10-3 1 16,6 0 0-16,-1 0 0 15,0-1 0-15,0-3 0 16,0 0 2-16,0 0 1 15,0-3 1-15,-4-1 2 16,-5 4-5-16,1-4-1 16,-5 4 0-16,0 0 2 15,0 0-3-15,-4-4 0 16,0 0-1-16,0 1 0 0,-1 3 2 16,1 0 2-16,0 0-1 15,-4 0-1-15,-5 0 1 16,-4 0-1-16,4 3 0 15,-8-3 2-15,-1 0-3 16,1 0 0-16,-1 0 1 16,5 0 0-16,-4 0 0 15,8 0 0-15,0 0 0 16,1-3 0-16,3 3 0 16,-4 0 0-16,1-4 0 15,3 0 0-15,-4 0 0 16,-8 4 2-16,8 0-1 15,-4-4-1-15,4 4-2 16,-8 0 1-16,-1 0 1 16,1 0 2-16,-9 0-3 0,4 4 0 15,1-4 1-15,-1 4 0 16,4 4 0-16,1-5 0 16,0 1 0-16,4 0 0 15,0 4 0-15,-1-5 0 16,-7 1 0-16,8 4 0 15,0 0-3-15,-1-1 2 16,10 1 1-16,0-4 0 16,8 3 0-16,-13 1 0 15,9 0-3-15,4-1 2 16,-9 1 3-16,5 0 1 16,0-1-1-16,-4 1 1 0,-1 0-4 15,1-1-2 1,-1 1 4-16,5 0 1 0,-4-4-3 15,3-1-1-15,1 1 1 16,0 0 2-16,0 4-2 16,0-1-2-16,-9 1 2 15,4 0 2-15,1-1 0 16,-5 1 2-16,5 3-4 16,8 1-2-16,-9-1 2 15,14 5 0-15,-9-1 3 16,8-3 1-16,5-1-4 15,-9 4 1-15,9-7 0 16,4 0 0-16,4-4-3 16,5-1 2-16,0-3 3 15,4-3 1-15,4-5-4 0,0-4 1 16,5-3-2-16,4 0-2 16,4-4 3-16,-8-1 0 15,12-6 1-15,5 3 0 16,-13 4 0-16,4-4 0 15,-4 3 0-15,0 5 0 16,-4 4 2-16,-5 3 3 16,0 4-2-16,-8 0 0 15,-5 8-3-15,-8 8-1 16,-4 7 1-16,-10 4 0 16,-12 4 0-16,5-1 2 0,-5 5-1 15,8 0-1-15,-4-5 1 16,13-3-1-16,9-3 0 15,9-1 0-15,3 0 0 16,22 0 0-16,9-4 8 16,13-3 5-16,9-5-4 15,3-3-1-15,1-4-2 16,-9 0 1-16,-9-4-4 16,-8 4 0-16,-4-3-14 15,-5-1-6-15,-4 0-59 16,13-4-26-16,-5-7-24 15</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18T00:06:12.241"/>
    </inkml:context>
    <inkml:brush xml:id="br0">
      <inkml:brushProperty name="width" value="0.05292" units="cm"/>
      <inkml:brushProperty name="height" value="0.05292" units="cm"/>
      <inkml:brushProperty name="color" value="#FF0000"/>
    </inkml:brush>
  </inkml:definitions>
  <inkml:trace contextRef="#ctx0" brushRef="#br0">7294 14375 120 0,'3'-11'46'0,"0"9"-24"0,3-1-21 0,0 3 8 16,0 0-5-16,3 3-3 15,3 2 0-15,3 3 1 16,6 2-3-16,3 4-2 16,2 4 6-16,10 3 3 15,0 6-3-15,3 2-2 16,5 3 4-16,1-1 1 16,2 4-2-16,4 2-1 0,3-3 3 15,5 1-1-15,-2-1 0 16,5 0 3-16,1 1 3 15,5 12-2-15,4-2 2 16,-1-2-8-16,3-4-2 16,4-2 1-16,-1 3 3 0,7 2-2 15,5-4 0-15,-3-1 1 16,7 2 2-16,-1 1-1 16,3 5 0-16,3-3 1 15,6 1 1-15,4-4-1 16,2 4-1-16,0-4-3 15,3-2 1-15,3-2-2 16,-3 2-1-16,0-3 5 16,6 6 1-16,3 0-2 15,0 5-1-15,3-3 1 16,0-2 0-16,27 10-2 0,-9-5-2 16,0 0 1-16,-9-6-1 15,-9-1 0-15,0-4 2 16,3-2 3-16,-3 2 4 15,0-5-6-15,0 3-2 16,0 2 1-16,-3-7 3 16,3-1 0-16,0-2 2 15,3-3-4-15,-6-2-2 16,6-6 0-16,0-5 1 16,0 5-1-16,6 0-1 0,6-7 1 15,-6 2 1-15,0-3-1 16,3-5-1-16,0 3 3 15,-6-3 2-15,6-8-2 16,-3 5-2-16,2-8 2 16,4-2 0-16,3 0-1 15,0 0 1-15,3-11-2 16,0-11-1-16,0 9 1 16,2-6-1-16,-2-2 0 15,6 2 2-15,-6 3-1 16,-6-5 2-16,0-1-4 15,-6-2 0-15,-3 0 3 16,3-8 1-16,-6-8-1 16,-3 3-2-16,3-3 5 15,0 3 1-15,-3 2-5 16,3-5 0-16,-3-2-3 16,0-6 0-16,-6-3 4 0,0-2 3 15,0 5-2-15,0 3 0 16,-9 5-1-16,-3-5-2 15,0-6 3-15,-5-2 0 16,-4 5-1-16,-9 3-2 16,0 5 1-16,-5-5 1 15,-1 5 1-15,-3 0 1 16,-2-5-5-16,-4-3 1 16,4-5 2-16,-7 5 1 15,-2 8 1-15,-4 0 2 16,-5 0-1-16,-7 3 2 0,-2-3 0 15,-1 3 3 1,-5-3-7-16,6 3-2 0,-4 2-1 16,1 6 2-16,2-8-3 15,1 5 0-15,0 2 3 16,-1-2 1-16,1-2-6 16,-4-4 0-16,1-1 1 15,0 4 3-15,-1 3-2 16,1 5 0-16,-3 6 3 15,2-1 1-15,-8 1-4 16,0 0 1-16,-1 2 0 16,1-3 2-16,-3-4-3 15,5 2 0-15,1-6 1 16,-3 1 2-16,-1 2-3 0,1 3 0 16,0 6 1-16,-3-6 0 15,-4 5 0-15,-2 3 0 16,0 2 0-16,-3-2 0 15,-1 0-3-15,1-3 2 16,0-2 1-16,0 2 2 16,3-5-1-16,2 3 2 15,1 2-4-15,-3 0 0 16,0 6 1-16,-4 2 0 16,-2 0 0-16,-3 0 2 15,-3 3-3-15,-3 3 0 16,-3 2 3-16,0 0 3 15,-1 3-4-15,-2-3-3 16,0 3-2-16,0-1 3 0,-3 1-2 16,0 3 1-16,0 2 2 15,-3 0 0-15,0 2 0 16,-3 1 0-16,-6 5-7 16,-12 3 0-16,-14 5 1 15,-7 8 3-15,-9 2 0 16,-2 1-1-16,2-1 3 15,0 3 2-15,13-5-2 16,5-3 0-16,6-2 1 16,6-3 0-16,6 0-3 15,3-3 2-15,6-2-1 16,12-6-2-16,9-5-4 16,12-5 0-16,15-6-3 0,2 1 2 15,4-1 3-15,-1 3 1 16,-5 6 0-16,-9 5 4 15,-3 5 0-15,-7 8 1 16,-2 5-5-16,-6 5-1 16,-3 3 0-16,-6 6 4 15,-3 5 3-15,-9 2 2 16,-3 0-1-16,0 4-2 16,0 4-26-16,6 0-10 15,9-5-79 1</inkml:trace>
  <inkml:trace contextRef="#ctx0" brushRef="#br0" timeOffset="2988.7364">7229 13240 124 0,'-3'0'49'0,"3"2"-26"0,0-4-12 0,0 2 18 0,0 0-11 16,3-3-2-16,3 0-5 15,3-4 0-15,0-9-6 16,3 5-1-16,3 0 2 0,5 1-3 15,4-1-2-15,3 1 0 16,3-1 1-16,0-2-1 16,8 0 2-16,1-1-2 15,6 1 2-15,2 0-2 16,1 2-1-16,2 1-2 16,4 2 1-16,0 3 1 15,2 2 0-15,-5 0 0 16,-1 3 2-16,1 0-1 15,0 3 2-15,2 2-2 16,1 3-1-16,-1 3 3 0,1-1 2 16,-1-2 0-16,4 0 0 15,3 3-1 1,-1-1 0-16,4 4-2 0,5 4-2 16,-5 1 1-16,2 2-1 15,0 0 4-15,7 3 2 16,-1 0 0-16,4-1-1 15,-1-4-1-15,4 2 0 16,5 0-2-16,6-2-2 16,3 2 1-16,-2 0-1 15,-4-2 2-15,3 2 3 0,1 0 2 16,-1 0 1-16,0 0-2 16,-2-2-1-16,8-1-3 15,-3 9 1-15,3-1-2 16,4-2 2-16,2 0-2 15,0 0-1-15,24 7 1 16,0-7-1-16,-3 5 0 16,0 1 0-16,-3-4 0 15,0-5 2-15,3-2-1 16,0-3 2-16,3-1-2 16,-3-4-1-16,3-3 5 15,0 0 1-15,-3-3-2 16,6-2-1-16,9-1 1 0,-9 1 0 15,0-6-5 1,6 1 1-16,0-1 2 0,0-2 1 16,6-3-1-16,-3 0 1 15,-3 0-4-15,0 0 0 16,0-10 1-16,-3 2 0 16,3 0 0-16,-3 0 2 15,-3 3-3-15,3-3-2 16,-6 0 4-16,3 0 1 15,6 0-3-15,-6-10 1 16,3-9 0-16,-6 9 0 16,-6 2 0-16,0-2 2 15,0 2-3-15,3 0 0 16,-9 0 1-16,-6 0 2 0,0 3-1 16,0-3-1-16,1-2 1 15,-7 0 1-15,0-4-1 16,0 1-1-16,-3-2 1 15,-2-4-1-15,-1-5 0 16,-6-2 0-16,-2 2 2 16,-4 3 1-16,3 3 1 15,-8 5 0-15,-4-8 0 16,-3 2 0-16,4 1-5 16,-4 0 1-16,4-1 2 15,-4-4 1-15,-5-4-1 16,5-2-2-16,-2 3 1 15,2 2-1-15,-9 6 0 0,1-1 0 16,-6 1 2-16,-1 2 1 16,1 1-1-1,-1-1-2-15,-2 0-2 16,-1-5-1-16,-2-3 4 0,-3 6 1 16,-4 0 0-16,-2 2-2 15,-3 3 1-15,-7 5-1 16,-2 3 0-16,-9 2 0 15,0 6 0-15,-9 2 0 16,-3 3 0-16,-3 3 2 16,0 0-6-16,-6 2-1 15,-6 3-1-15,-6 3 4 16,-9 2 1-16,-6 0 1 0,-3 3 0 16,-5 0 0-16,-1 0 0 15,0 0 0 1,6 0 0-16,7-3 2 0,5-2-1 15,6 0-1-15,3-3 1 16,6-6 1-16,9-2-3 16,12-2 0-16,8-3 1 15,4 2 0-15,9 1 0 16,0-1 0-16,-4 3-3 16,-2 3 0-16,-3-1 2 15,-6 4 0-15,-6 2-2 16,-4 5 0-16,-2 6-1 15,-3 5 3-15,-6 5 0 16,-6 2 3-16,-3 7-3 16,-6 1 0-16,3 1-1 0,-2 0 0 15,2 0 2-15,3-3 2 16,3-5-47-16,6-1-20 16,6 4-55-1</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18T00:06:50.045"/>
    </inkml:context>
    <inkml:brush xml:id="br0">
      <inkml:brushProperty name="width" value="0.05292" units="cm"/>
      <inkml:brushProperty name="height" value="0.05292" units="cm"/>
      <inkml:brushProperty name="color" value="#FF0000"/>
    </inkml:brush>
  </inkml:definitions>
  <inkml:trace contextRef="#ctx0" brushRef="#br0">5011 17005 132 0,'3'-8'49'0,"-3"8"-26"0,0 0-7 0,0 0 16 0,0 0-6 16,-3 2-1-16,-3 4-5 16,-8 2-1-16,-7 13-10 15,0-3 1-15,-6 9 3 0,-3 5-1 16,1-1 1-16,2-4-5 15,0-3-3-15,6-3 0 16,3-3 1-16,3-4-3 16,9-1-2-16,3 0 0 15,9 0-1-15,6 3 0 16,6 0 0-16,3 0 0 16,3-3 0-16,3 6 0 15,-1-6 0-15,1-3-5 16,-3 1 1-16,-6-6-16 15,0 6-4-15,-3-8-39 16,-3 4-14-16,-4-1-9 16</inkml:trace>
  <inkml:trace contextRef="#ctx0" brushRef="#br0" timeOffset="358.0857">4952 17291 208 0,'-18'-6'77'0,"15"6"-42"0,-6 0-28 0,6 0 20 15,0 0-5-15,3-5-1 0,3 5-9 16,6-5-5-16,6-3-4 15,12-6 0-15,8-4 2 0,13 5-2 16,6-6 0-16,11 6-3 16,10 5-1-1,5 5 1-15,-3 11 0 0,1 8 0 16,-10 3 0 0,-2 7 4-16,-4 1 5 0,-8-4 4 15,-7-1 4-15,-8-4-9 16,-6 3-2-16,-6-7-4 15,-1 1 1-15,-2-4-22 16,0 0-7-16,3-3-102 16</inkml:trace>
  <inkml:trace contextRef="#ctx0" brushRef="#br0" timeOffset="2462.7614">6437 17457 156 0,'0'-2'57'0,"3"-4"-30"0,-21 6-16 16,15 0 15-16,-3-5 1 0,0 5 3 16,-5 0-5-16,-1-3-1 15,-3 3-13-15,-3 0 4 0,-3 3 3 16,3 2-4-16,0 1 0 15,-3 2-8-15,7 5-4 16,2 5-6-16,3 1 0 16,0-3 0-16,9 15-1 15,3-4 1-15,3-1 3 16,6-7-2-16,6-1 1 16,5-4-22-16,1-6-10 15,12-1-26-15,0-7-10 16,-4-13-16-1</inkml:trace>
  <inkml:trace contextRef="#ctx0" brushRef="#br0" timeOffset="2759.5692">6565 17515 200 0,'-18'14'74'0,"12"-1"-40"0,0 5-38 15,3-10 13-15,0 16 8 16,3-5 6-16,0 2-11 15,6 0-5-15,3-2-4 16,3-6 0-16,3-3 0 0,6-7 1 16,3-3 2-16,0-13-1 15,-4-6 0-15,1 3-1 16,-6-7 2-16,-3 4 1 0,-6-2 1 16,-6 2-2-16,-3 6-1 15,-9 0-1-15,-6 0 0 16,0-1-7-16,1 9 0 15,2-3-15-15,0 8-3 16,3 0-27-16,6 0-11 16,3 0-38-1</inkml:trace>
  <inkml:trace contextRef="#ctx0" brushRef="#br0" timeOffset="3090.928">6791 17534 192 0,'0'26'71'0,"0"-12"-38"0,0 4-32 0,0 1 16 0,0-11-2 15,0-3 3-15,0-2-8 16,0-3-3-16,0 0-4 16,6-3 0-16,0-8 0 0,3-2-4 15,0-5-1-15,6-4-4 16,9-4 1-16,0 7 1 15,-1 4 2-15,4 4 1 16,-3 8 1-16,-3 6 4 16,0 10 2-16,6 0 2 15,-7 1 2-15,1 9-5 16,-6 7-1-16,-3-7-2 16,0-1-2-16,-3-4-10 0,0 1-6 15,-3-11-39-15,0 2-14 16,0-7-15-1</inkml:trace>
  <inkml:trace contextRef="#ctx0" brushRef="#br0" timeOffset="3395.6992">7405 17129 220 0,'-21'-18'85'0,"3"12"-46"16,-15-2-28-16,21 8 23 0,0 8-11 15,-3-2-1-15,4 7-15 16,-1 13-7-16,3 6 0 16,3 16-1-16,3 2 3 0,3 3-3 15,3 5-2-15,3-13 2 16,0 13 2-16,0-10-7 15,0-6-3-15,0-13-26 16,-4-2-10-16,-4-3-28 16,-1-9-44-1,-3-9 30-15</inkml:trace>
  <inkml:trace contextRef="#ctx0" brushRef="#br0" timeOffset="3574.3421">7107 17500 232 0,'3'-11'88'0,"12"3"-48"0,6-3-40 0,-9 9 16 16,2-3-11-16,4-1-1 15,3 4-2-15,3-4 1 16,9 6-2-16,-1-5-5 0,-2 5 0 16,-3 0-44-16,-3 0-18 15,0-3-27 1</inkml:trace>
  <inkml:trace contextRef="#ctx0" brushRef="#br0" timeOffset="3933.8174">7449 17428 200 0,'-12'13'77'0,"12"-10"-42"0,0 10-43 16,0 0 10-16,3 3 5 15,-3 5 5-15,3 1-5 16,3 4-2-16,0 6-3 15,3-8-2-15,0-3 3 0,3-8-2 16,6 0-1-16,3-7-6 16,-4-12-1-16,-2-7-4 15,-3-5 2-15,0 2 3 16,-3-8 3-16,-3 3 0 16,0-3 1-16,-3 5 4 15,0 3 1-15,-3 3 10 16,0 3 3-16,0 2-3 0,0 2-3 15,0 6-1 1,3 11 1-16,0 2-1 0,0 3 0 16,3 0-5-16,0 0-3 15,0 2-5-15,3 1 0 16,0-6-40-16,0-5-16 16</inkml:trace>
  <inkml:trace contextRef="#ctx0" brushRef="#br0" timeOffset="4231.5397">7866 17441 228 0,'-18'-5'85'0,"0"13"-46"0,3 5-46 15,6-7 14-15,-3 7-1 16,1-3 4-16,2 4-5 15,3-1-1-15,6 0-2 16,9 3-2-16,6-3 1 0,-1 6-1 16,-2-6 0-16,-3 0 8 15,-3 8 10 1,-9-5-6-16,-3-3-3 16,-6-5-3-16,-3 0-11 0,-5-2-4 15,2-12-24-15,3 4-11 16,0-12-28-1,6-4-45-15,3-1 30 16</inkml:trace>
  <inkml:trace contextRef="#ctx0" brushRef="#br0" timeOffset="4546.2974">7955 17534 212 0,'12'8'79'0,"12"-8"-42"0,-9 5-43 0,-6 0 12 15,0-2 2-15,0-3 7 16,0 0-5-16,-1-3-3 16,1-2-4-16,-3 0 0 0,0-3 2 0,-3 0-2 15,-3-3-2-15,-3 6 0 16,-6-3 1 0,-5 3-1-16,-1 2-1 0,-3 6-2 15,0 2 1-15,3 3 3 16,0 3 3-16,3 2 2 15,3 0 1-15,6 6-2 16,3-3-1-16,6 2-3 16,0 1-2-16,9-1 3 15,3-2 0-15,0-3-17 16,0-7-5-16,3 1-40 16,2-7-14-16</inkml:trace>
  <inkml:trace contextRef="#ctx0" brushRef="#br0" timeOffset="4861.8453">8321 17470 244 0,'-12'-2'90'0,"12"2"-48"0,-3 0-49 0,3 0 29 15,-8 2-2 1,-7 4 1-16,0 2 0 15,3-3-11-15,0 6-2 0,3-1-1 16,0 1-6-16,3-3 0 16,3 5-1-16,3-3 0 15,3-2 2-15,0 11 1 0,3-3 7 16,-6 2 4-16,0-4-3 16,-3-1-1-16,-3 0-6 15,-3 0-1-15,-3 0-8 16,-3-2-2-16,-2-3-45 15,-1-3-20-15,6-5-58 16</inkml:trace>
  <inkml:trace contextRef="#ctx0" brushRef="#br0" timeOffset="5447.3797">8872 17066 220 0,'-6'13'85'0,"6"5"-46"0,0 27-37 16,3-13 19-16,-3 8-4 0,-3 13 1 16,0 0-7-16,0 0-4 15,0-1-4-15,0-1 0 0,3-1 0 16,0-8-15-16,0-10-6 16,0-5-44-1,0-9-18-15,0-5-11 16</inkml:trace>
  <inkml:trace contextRef="#ctx0" brushRef="#br0" timeOffset="5644.2293">8693 17391 264 0,'-14'-3'101'0,"31"-12"-54"0,10 12-57 0,-15-2 16 0,3 5-4 16,3-6 3-1,6 6-4-15,-1-2-1 0,10-9 0 16,-3 11-7-16,3-3 0 0,-4-2-59 16,1 0-25-16,-6-3-1 15</inkml:trace>
  <inkml:trace contextRef="#ctx0" brushRef="#br0" timeOffset="5989.1614">9003 17216 224 0,'-9'30'85'0,"12"-15"-46"0,-3 22-46 0,0-15 16 15,0 4-4 1,-3 11 4-16,0-5 0 0,0-3 0 16,3-3-5-16,0 1-3 0,0-9 0 15,0-4 1-15,3-1 3 16,0-8-13-16,0-5-5 15,3-8 5-15,3-5 3 16,0-3-1-16,3 0 0 16,0-2 7-16,0-1 6 15,-1 17 6-15,1-4 4 0,-3 14 0 16,0 5-1 0,0 6-6-16,-3 2-2 15,0 3-4-15,0 8-1 0,3-6-3 16,0-5-3-16,3-7-38 15,0-1-17-15</inkml:trace>
  <inkml:trace contextRef="#ctx0" brushRef="#br0" timeOffset="6310.5583">9307 17484 228 0,'3'5'88'0,"5"0"-48"0,1 1-49 16,3-4 14-16,0-2-5 0,6 0 2 16,-6-2 8-16,0-4 3 15,-3 1-6-15,0 0-4 0,-3-3 0 16,0 0-4-16,-6-5-2 16,-6-6-5-16,-9 6 0 15,-3 8-1-15,0 10 3 16,-6 3 8-16,3 2 4 15,1 6 3-15,2 11 5 16,6-1 1-16,3 3 3 16,6 0-1-16,6 3-1 15,6-11-8-15,6-2-5 16,15-6-13-16,2-8-6 16,7-13-78-16</inkml:trace>
  <inkml:trace contextRef="#ctx0" brushRef="#br0" timeOffset="6963.4383">10101 17330 200 0,'-21'-10'74'0,"16"10"-40"0,-19 0-27 16,15 0 18-16,-3 8-4 15,-3 2 2-15,-3 17-11 16,0-4-2-16,3 7-6 16,4-4-5-16,2 6-2 0,6 2-1 15,6-5 3-15,6 0 0 16,5-2 1-16,10-9-7 0,9-7 0 16,0-11-19-16,-1-5-8 15,-2-6-44 1,3-5-39-16,0-2 41 15</inkml:trace>
  <inkml:trace contextRef="#ctx0" brushRef="#br0" timeOffset="7239.7452">10238 17463 180 0,'-18'7'68'0,"12"4"-36"0,-2 8-31 0,5-9 16 16,0 6-2-16,0 0 3 0,3 10-4 15,3 3 0-15,5-2-8 16,1-6 3-16,9-8 3 0,3-5-2 15,0-2 0-15,-3-12-2 16,0-10 2-16,-3-2 1 16,-4-1 1-16,-2 1-2 15,-6-3 1-15,-6-1-2 16,-6 4 0-16,-5-1-8 16,-1 6 0-16,-3 0-1 15,0 0 2-15,3 7-19 16,3-1-8-16,3 7-27 15,3 0-12-15,6 0-43 16</inkml:trace>
  <inkml:trace contextRef="#ctx0" brushRef="#br0" timeOffset="7774.2728">10441 17457 208 0,'-3'13'79'0,"9"6"-42"0,-3 13-41 0,0-19 13 16,-3 0 1-16,0 14 4 15,0-1 1-15,0-5 4 16,0-5-11-16,0-3 0 0,0-5-1 16,0 0-3-16,3-10-9 15,0-9-2-15,-3-2-4 16,3-6 0-16,-1-2-1 15,1-5 0-15,0 7 4 16,3-2 5-16,0 8 2 16,6-1 1-16,0 7-3 15,6 1 0-15,-3 9 15 16,0 2 6-16,-3 8-4 16,-3 1-1-16,-3-1-5 15,0 0 0-15,-3 0-7 16,-1 1 1-1,1-9 1-15,0 3-4 16,-3-8 1-16,6-8 0 16,0 0 0-16,3-11-16 15,3 1-6-15,0-3 6 0,0-3 4 16,3 3 10-16,3 8 3 16,3 7 16-16,-4 6 8 15,1 11-6-15,-3 2-3 16,-3 6-1-16,-3-4 3 15,-3 4-10-15,0 2-4 16,0-2-14-16,0-6-6 16,3 0-78-1,3-8-66-15,0-13 50 16</inkml:trace>
  <inkml:trace contextRef="#ctx0" brushRef="#br0" timeOffset="8449.1077">10973 17378 192 0,'-20'13'74'0,"20"11"-40"0,0-3-38 0,3 0 15 16,6 8-4-16,-4 19 1 15,1 2 7-15,-3 6 2 16,-6-3-8-16,0-8 6 0,0 0 4 16,3-8-10-16,0-11-2 15,6-5-3-15,-3-7-7 16,-6-9 0-1,0-16-8-15,-2-5-1 0,-1-7-4 16,-3-7-1-16,0-12 8 16,-3 0 2-16,6-3 5 15,6 0 3-15,3 8 2 16,15-6 3-16,3 4 1 16,-1 2 3-16,4 10 4 15,0 14 1-15,-3 8 3 16,0 10 3-16,-3 8 0 15,-4 6-1-15,-5 2-8 16,-3 3-5-16,-6 2-2 16,-3 3-1-16,-3-2-2 15,-3-3-2-15,0-6-8 16,-2-2-3-16,-1-3-21 16,-3-7-9-16,0-1-25 0,3-16-8 15,12-2-21 1</inkml:trace>
  <inkml:trace contextRef="#ctx0" brushRef="#br0" timeOffset="8779.4527">11203 17428 244 0,'-3'27'90'0,"6"-12"-48"0,12 12-47 0,-10-14 17 15,1 3 2-15,0 0 5 16,0 10-7-16,0-2-2 15,3-5-6-15,3-11-1 0,3-3 1 16,0-8-2-16,3-5 1 16,-3-5-4-16,0 0-2 0,5-6-1 15,-5-2 3-15,-3 0 0 16,0 2 1-16,-3 6 0 16,-3 5-3-1,0 6 0-15,0 7 8 16,6 8 6-16,0 6-7 15,3-1-2-15,-1 3-4 16,1-2 0-16,0-1-3 16,3-2 1-16,0-10-36 15,3-12-13-15,0 1-59 16</inkml:trace>
  <inkml:trace contextRef="#ctx0" brushRef="#br0" timeOffset="8991.3481">11625 17021 280 0,'-23'-3'107'0,"23"8"-58"0,0 11-59 0,0 3 14 16,2 7-8-16,-2 22 0 16,0 10 3-16,0 0 2 15,3 6 0-15,0-6-1 0,6-10 3 16,-9-9-13-16,9 1-6 15,-3-11-53-15,3-8-22 16,-3-16 0 0</inkml:trace>
  <inkml:trace contextRef="#ctx0" brushRef="#br0" timeOffset="9194.041">11402 17306 304 0,'0'-2'112'0,"21"-1"-60"0,18 0-63 16,-22 3 16-16,4 0-6 15,12-5 2-15,3 5-7 16,-1 0-1-16,4 0 4 16,0 5-43-16,-3-2-16 0,14 0-48 15</inkml:trace>
  <inkml:trace contextRef="#ctx0" brushRef="#br0" timeOffset="9560.5493">11771 17373 276 0,'-3'18'104'0,"9"3"-56"0,6-5-56 0,-3-8 16 16,3-3-11-16,6-2 2 15,6 2 3-15,-1-5 3 16,1-5-2-16,-3 5 0 0,-3-8 3 16,-3-5-8-16,-3 2 0 0,-6-2-7 15,-6 2 1-15,-12-4-3 16,-9 7 0-16,-3-6 6 16,0 6 4-16,-3 3 6 15,1 10 2-15,2 9-3 16,3 2-1-16,3 7 1 15,6-1 2-15,3 4 1 16,3 0 1-16,9 1-7 16,6-3 0-16,3 7 1 15,6-1 1-15,6-7-15 16,6-4-6-16,-1-6-27 16,-2-5-11-16,0-21-45 15</inkml:trace>
  <inkml:trace contextRef="#ctx0" brushRef="#br0" timeOffset="9860.9267">12042 17481 208 0,'-3'3'77'0,"6"7"-42"0,0 9-41 0,0-9 14 16,0 1 6-16,0 2 6 16,0 6-2-16,-3-11 0 15,3 5-10-15,-3 0 1 0,0-5 2 16,0-8 7-1,-3-3-3-15,3-2 1 16,0-8-9-16,0 0-4 16,0-9-2-16,0-1 1 0,3-4 1 15,0 1 3-15,3-1-1 16,3 9 2 0,6-1-6-16,-3 3-1 0,2 6 0 15,4 2 0-15,0 3-20 16,6 2-7-16,0-2-41 15,6 5-19-15,5-6-18 16</inkml:trace>
  <inkml:trace contextRef="#ctx0" brushRef="#br0" timeOffset="27369.5187">17709 10803 236 0,'-41'0'90'0,"20"11"-48"0,-3 10-47 0,12-8 15 15,-9 19-4-15,-5 13 3 16,-7 10-4-16,-6 9-3 16,6 10-1-16,7 10 3 0,11 4 2 15,15-11-2-15,12-1-1 16,11-7-1-16,10-8-2 15,0 0-26-15,6-3-12 16,-1-10-69 0</inkml:trace>
  <inkml:trace contextRef="#ctx0" brushRef="#br0" timeOffset="40803.8863">17959 11454 140 0,'-3'-8'52'0,"3"5"-28"0,3-18-8 0,-3 16 18 0,0-6 6 16,0 1 5-16,0-6-2 15,-3 3-2-15,-2 2-22 16,-4 0 2-16,-3 3 2 0,-3 3-6 15,-12 5-2-15,0 5-6 16,0 19-4-16,4 5-7 16,2 0-1-16,3 1 1 15,9-7 1-15,6 4 1 16,3-6 0-16,6-5-5 16,6-3 1-16,6-8 2 15,0-2 1-15,-1-6-2 16,-2-5 0-16,-3 0-1 15,0-2 3-15,-3-3 2 16,0-1 2-16,-3-4-4 16,-3 2 1-16,0 5 2 15,0 9-3 1,3 4 0-16,0 12-1 0,3 7-2 16,0 11-2-16,3-1 1 15,-3 6 7-15,-1 3 4 16,-5-3 1-16,-3 0 3 15,-3 3-1-15,-3-6 2 16,-2-7 0-16,-7-6 1 16,-6-5-11-16,-6-3-5 15,-3-13-18-15,3-3-6 16,1-10-28-16,2 0-9 16,6-6-61-16</inkml:trace>
  <inkml:trace contextRef="#ctx0" brushRef="#br0" timeOffset="41163.8117">18114 11351 208 0,'-12'0'79'0,"6"21"-42"0,-3-3-37 15,6-2 16-15,0 3 0 16,1 5 2-16,-1-1 6 15,0 12 2-15,3-4-13 16,3-4-3-16,2-3-3 0,7-6-1 16,3-4 1-16,3-7 2 0,3-4 5 15,-3-8-8 1,3-8-1-16,-9-6-3 0,-6 1 1 16,-3-1 2-16,-9-2 2 15,-6-6-6-15,-6-2-2 16,0 3 0-16,3 5 2 15,0 5-2-15,3 3-2 16,3 2-29-16,6-2-14 16,3 5-7-16,9 0-1 15,3 0-25 1,6-3-36-16,9 3 37 16</inkml:trace>
  <inkml:trace contextRef="#ctx0" brushRef="#br0" timeOffset="41434.2863">18317 11380 216 0,'-12'50'82'16,"-3"-29"-44"-16,9 8-36 0,12-13 19 0,0 3 2 16,0-1 6-16,3 1-5 15,0-1-2-15,3-5-12 16,5-2 2-16,-2-3 2 0,0-8 1 16,6-8 1-16,-9-3-4 15,3-2 0-15,-9-3-1 16,-6-2 1-16,-3-3-6 15,-6-8-2-15,0 2-4 16,-3 3-3-16,0 6-9 16,0 5-5-16,0 2-20 0,3 0-9 15,3 14-13-15,6-3-6 16,6 5-30 0,6-5-30-16,12 0 53 15</inkml:trace>
  <inkml:trace contextRef="#ctx0" brushRef="#br0" timeOffset="41870.3454">18680 11324 228 0,'-3'3'88'0,"0"-1"-48"0,-6 4-40 0,3-1 16 16,-3 8-7-16,-3 8 2 16,-6 9-8-16,3-4-2 0,0 0-1 15,4 12 0-15,2-4 0 16,3-5 0-16,3-3 2 0,3-4-1 15,3-6-1-15,3-6 7 16,6-5 5-16,2-5-2 16,1-13 0-16,0-3-6 15,-3 0-1-15,-3-5 3 16,0 0 3-16,-3-8-2 16,-3-5 1-16,-3-3-7 15,-3-3-1-15,0-2 0 16,-3-1 0-16,0 1 0 15,0 5 0-15,0 2 0 16,0 9 0-16,0 7 0 16,3 6 0-16,0 8-3 15,0 10 0-15,0 8 2 0,3 11 0 16,6 11 7 0,0 15 4-16,3 0-5 0,0 0-1 15,3 3 0-15,6-8 0 16,3-8-7-16,3-2 0 15,-1-9-39-15,4-5-14 16,0-7-69 0</inkml:trace>
  <inkml:trace contextRef="#ctx0" brushRef="#br0" timeOffset="42335.2709">19338 11327 252 0,'-3'0'96'0,"-6"2"-52"0,-6 4-29 16,6-1 26-16,-6 8-13 15,-6 6-1-15,-6 5-14 0,4-6-5 16,5-2-5-16,6 0-3 0,3-3 1 16,12 0-4-1,9 1 0-15,9 1-1 16,2-1 3-16,1-1 0 0,3 3 3 15,-6 2 3-15,-6-2 2 16,-9-3 12-16,-6-2 5 16,-6-3-8-16,-6 0-4 15,-3-3-7-15,-9-2-4 16,-6-1-9-16,4-2-5 16,2-5-18-16,3-5-5 15,3-1-23-15,3-2-10 16,9-3-56-16</inkml:trace>
  <inkml:trace contextRef="#ctx0" brushRef="#br0" timeOffset="42607.9097">19528 11073 220 0,'-6'0'82'0,"6"2"-44"0,0 4-44 16,0 12 49 0,-3 6-8-16,0 5-4 15,0 8-4-15,0 19-15 0,0-1-3 16,0-2-2-16,3 11-3 16,0-14-1-16,0-2-1 15,0-9 1-15,3-4-9 0,-3-6-1 16,0-5-40-16,0-8-17 15,3-6-60 1</inkml:trace>
  <inkml:trace contextRef="#ctx0" brushRef="#br0" timeOffset="42819.2221">19382 11396 252 0,'3'-3'93'0,"12"-16"-50"0,-6 12-30 0,-3 7 22 0,0-3-12 16,6 0-3-16,3 1-11 15,3-1-4-15,2 0-3 16,1 1-21-16,3-1-8 0,-3-2-52 16,6-1-22-16,-1-2 0 15</inkml:trace>
  <inkml:trace contextRef="#ctx0" brushRef="#br0" timeOffset="43197.2775">19668 11396 244 0,'-3'2'93'0,"6"1"-50"0,-3 21-37 0,0-14 22 16,6 6-2-16,0 3 4 0,0-1-12 16,3 1-5-16,-3 2-8 15,3 0-6-15,0 0 0 16,0-5-6-16,-1-3 0 0,1 1-37 16,-3-4-13-16</inkml:trace>
  <inkml:trace contextRef="#ctx0" brushRef="#br0" timeOffset="43419.2287">19885 11464 220 0,'-6'0'85'0,"6"3"-46"0,0 2-39 0,-6 1 18 16,0 4 8-1,-5 14 5-15,-4 5-2 0,0 3-1 16,0 8-15-16,-3 2-1 15,0 0 1-15,3 6-7 0,0-6-3 16,3-5-2-16,4-5 1 16,-1-8-25-16,3-6-10 15,3-4-25-15,3-9-11 16,0-8-43 0</inkml:trace>
  <inkml:trace contextRef="#ctx0" brushRef="#br0" timeOffset="43671.2878">19909 11044 244 0,'-3'0'90'0,"3"2"-48"0,6 9-49 15,-3 0 16-15,0 12 7 16,-3 6 9-16,0 11 3 15,0 5 1-15,0 11-16 16,0-3-6-16,3-6 0 0,0-2-4 16,0-2-2-16,3-9-25 15,0-8-9-15,0 1-54 16,3-19-23-16,0-6 10 16</inkml:trace>
  <inkml:trace contextRef="#ctx0" brushRef="#br0" timeOffset="44004.1542">20052 11459 272 0,'3'5'101'0,"15"1"-54"0,12 4-48 0,-21-7 20 16,-1 2-2-16,4-2 2 16,3 2-4-16,0-2 1 15,0-3-9-15,3-5-4 0,-3-3 0 16,-3-3-2-16,-3-5 2 15,-3-5-4-15,-3 2-2 16,-3 1-7-16,-6 2-2 16,-6 5-2-16,-3 6 1 15,-15 10 5-15,0 14 4 16,0 2 3-16,4 0 3 0,5 3 14 16,6 0 9-16,6 5-3 15,9-3-3-15,9-2-9 16,12-5-4-16,3-3-10 15,5-3-3-15,1-10-62 16,18-14-29-16,-4-5-32 16</inkml:trace>
  <inkml:trace contextRef="#ctx0" brushRef="#br0" timeOffset="44661.0506">21052 11030 228 0,'-6'0'88'0,"9"8"-48"0,-3 19-31 0,0-9 22 15,0 12-8-15,-3 14-1 16,-6 17-4-16,3 0 1 15,0-3-10-15,0 1-3 0,3-6-2 16,0-8-2-16,3-8-2 16,0-6-19-16,6-7-72 15</inkml:trace>
  <inkml:trace contextRef="#ctx0" brushRef="#br0" timeOffset="45070.9571">20847 11314 324 0,'-15'-6'121'0,"15"6"-66"0,3 0-69 16,3 0 19-16,0 0-7 16,6 0 1-16,3-2 1 15,2 2 0-15,7-3 0 16,9 0-11-16,-3 3-3 0,-1 0-22 15,-2 0-9-15,0 0-5 0,-6 0 0 16,-3 3 1 0,-3 2 8-16,-6 6 29 15,-4 13 40-15,-2 2 20 16,0 6-4-16,0-3-3 16,0 0-6-16,3-2-2 15,9-4-18-15,3-1 2 0,0-9 3 16,3-11 6-16,0-4 5 15,-1-6-11-15,1-5-2 16,-3-1-4-16,-6-4-1 16,-9-6 1-16,-6 3 2 15,-6 2-7-15,-3 1-3 0,-3 5-19 16,-5-1-6-16,-1 6-33 16,3 3-12-16,6 0-85 15</inkml:trace>
  <inkml:trace contextRef="#ctx0" brushRef="#br0" timeOffset="45551.7538">21725 11364 252 0,'-9'37'96'0,"9"-3"-52"0,0-2-45 15,0-19 20-15,0 3 0 16,0 5 5-16,0-2-12 16,3 2-5-16,0-5-4 15,0-3-18-15,0-8-7 0,3-10-77 16,3-8-61 0,0-3 56-16</inkml:trace>
  <inkml:trace contextRef="#ctx0" brushRef="#br0" timeOffset="45702.5665">21683 11195 276 0,'-18'-6'104'0,"30"-2"-56"0,-3 16-87 0,-6-2 2 16,3-1-29-16,0 3-10 15,3-3 0-15,3 3-1 16</inkml:trace>
  <inkml:trace contextRef="#ctx0" brushRef="#br0" timeOffset="45984.432">21817 11475 244 0,'-9'21'90'0,"6"-13"-48"0,3 0-45 0,0-5 19 0,0-1 1 16,0-2 4-16,0 0-2 15,0 0 1 1,3-8-13-16,3-2-7 0,0-14-5 15,6-2 0-15,3-1-2 16,12 3 2-16,-4 3 1 16,1 8 2-16,0 8-1 15,-3 5 1-15,-3 15 8 16,-3 7 4-16,-3-1 1 16,-4 3 1-16,-2-1-4 15,0-1-3-15,-3-4-16 16,0-2-5-16,3-5-43 15,0-4-16-15,9-4-37 16</inkml:trace>
  <inkml:trace contextRef="#ctx0" brushRef="#br0" timeOffset="46239.506">22264 11311 220 0,'-15'-11'82'0,"9"9"-44"0,-6 2-31 0,6 0 18 15,-3 5 0-15,-3 3 4 16,-3 3-9-16,-6 7-4 16,3 6-9-16,4 8-1 0,2-6 4 15,3 1-4-15,12-1 2 16,6 0-5-16,3-4-2 16,2-4 2-16,7-5 2 15,3-2-11-15,3-11-3 0,3-3-23 16,-1-5-6-1,-2-5-21-15,-3-3-7 0,0-10-34 16</inkml:trace>
  <inkml:trace contextRef="#ctx0" brushRef="#br0" timeOffset="46481.6192">22350 11054 196 0,'-15'6'74'0,"27"7"-40"0,-6 3-29 0,-6 0 19 16,-3 7 0-16,0 14 5 15,0 6-4-15,3 18-3 16,0-3-12 0,0 0-4-16,6-2 0 0,0-9-3 0,6-10 0 15,0-5-19-15,0-8-7 16,2-6-21-16,1-7-10 15,-3-8-48 1</inkml:trace>
  <inkml:trace contextRef="#ctx0" brushRef="#br0" timeOffset="46807.8839">22484 11322 228 0,'-9'5'88'0,"9"0"-48"0,-3 11-42 0,3 3 17 0,0 7 6 16,0 0 9-16,3 4-2 15,-3-4 0-15,9 6-15 16,0-6-6-16,0-2 0 0,6-3-4 16,-1-8 0-1,4-2 1-15,0-6 2 0,0-13-5 16,0-2-3-16,-3-6-8 16,0-3-2-16,-3 1 9 15,-4-1 4-15,-2-2 6 16,-3 5 4-16,0 11 2 15,-3 5-8 1,3 3-3-16,0 5-2 16,3 0 2-16,0 2-3 15,3 1 0-15,3-1-12 0,0-2-5 16,6-3-43-16,6-2-20 16,2-6-40-1</inkml:trace>
  <inkml:trace contextRef="#ctx0" brushRef="#br0" timeOffset="47202.6342">22930 11372 264 0,'-21'-16'101'0,"10"19"-54"0,-7 2-50 0,6 3 16 16,-6 13-9-16,6 0-1 16,-3 3 10-16,0 0 6 15,3 0-10-15,6 2 4 0,3 0 1 0,6-2-3 16,6-5-1-1,3-6-4-15,3-5 1 0,3-5 0 16,0-3 3-16,0-11-5 16,-3-5-1-16,-1-5-2 15,-2-3-2-15,-3-15-2 16,-9-6 1-16,0-3-1 16,0-2-2-16,-6 2 3 15,0 3 0-15,-3 8-4 16,1 8-1-16,5 8 5 15,0 7 2-15,0 14-2 16,0 8-1-16,3 14 1 16,3 9 2-16,3 9 2 15,3 2 3-15,-1 1-5 0,4-4-3 16,0-2-6-16,0-10 0 16,3-6-42-16,0-8-19 15,6-5-62 1</inkml:trace>
  <inkml:trace contextRef="#ctx0" brushRef="#br0" timeOffset="47500.1497">23118 11343 260 0,'0'2'96'0,"6"4"-52"0,3 2-47 0,0 2 19 16,0-2-1-16,0 0 3 15,2 0-3-15,1-5-1 16,0-9-8-16,6-2-4 0,-6 0 1 0,-3-2-4 15,0-3-2-15,-9-1-7 16,-3 1-4-16,-6 0-1 16,-6 5 1-16,-6 5 12 15,-3 9 6-15,1 12 1 16,-1 9 2-16,3 4 18 16,9 4 10-16,3-3-4 15,9 7-3-15,15-7-16 16,6-6-8-16,6-4-18 15,11-7-8-15,4-7-88 16,-3-16-40-16,-7-7 33 16</inkml:trace>
  <inkml:trace contextRef="#ctx0" brushRef="#br0" timeOffset="48941.312">23999 11237 248 0,'-9'-5'93'0,"3"5"-50"0,-15 0-41 0,18 2 17 15,-9 1-8-15,-6 5 1 16,-2 5-9-16,-1 6-2 15,0 15-1-15,3-2 0 0,0-1 2 16,15 4-3-16,0-6 0 16,6-5 1-16,0-6 2 15,6-2 3-15,3-8 4 16,9-8-4-16,-3-3-1 16,3-4-9-16,-4-12-2 15,-2-5 4-15,-6 3 1 16,0 2 4-16,0 4 3 15,-6 1 11-15,-3 6 7 16,0 8-12-16,3 19-6 16,0 2-3-16,0 6-2 0,9-1 0 15,3 3 0 1,6 0 0-16,2-5 2 0,4-5-54 16,6-9-24-16,3-12-48 15</inkml:trace>
  <inkml:trace contextRef="#ctx0" brushRef="#br0" timeOffset="49860.2556">18311 12113 72 0,'0'-6'30'0,"3"4"-16"15,-3-4 1-15,0 6 15 0,3-2 10 16,-3-1 8-16,0 0-11 15,0 1 9 1,-15 2-13-16,0 0-18 16,-3 2-6-16,-3 4-3 0,0 4-3 15,1 9-2-15,2 2 2 16,6 3 2-16,3 2-7 16,6 3-3-16,9 1 3 15,3-7 0-15,6-2-5 0,8-2-3 16,4-8-27-16,0-3-12 15,0-6-45 1</inkml:trace>
  <inkml:trace contextRef="#ctx0" brushRef="#br0" timeOffset="50157.0084">18442 12158 192 0,'-27'-8'71'0,"21"8"-38"0,-3 2-23 0,6 4 17 16,-3 2-9-16,3 2-3 15,0 3-2-15,0 6-1 16,6 5-6-16,3 0 0 0,3-1 1 16,6-2-3-16,6-2-1 15,0-8 5-15,-1-3 3 0,1-8-4 16,-3-8 1-16,-3-6-1 16,-3-2 3-16,-6 1-3 15,-6-1 1-15,-3 0-3 16,-3 0 2-16,-9 3 0 15,-6 2 1-15,3 3-9 16,0 3-1-16,4 2-22 16,2 3-7-16,0 3-39 15,6 0-15-15,3-1-20 16</inkml:trace>
  <inkml:trace contextRef="#ctx0" brushRef="#br0" timeOffset="50682.8791">18617 12115 236 0,'3'6'88'0,"0"7"-48"0,0 11-36 0,0-11 19 16,0 3 0-16,-3 0 6 16,0 5-12-16,0 3-4 15,0-6-8-15,0-2-2 0,0-3 3 16,0 0-1-16,0-7 0 15,0-1-1-15,0-16-5 16,0-4-1-16,3-1-6 16,3-3-2-16,0 1 0 15,0 2 1 1,3 3 3-16,0 5 2 0,0 2-1 16,3 9 4-16,3 5 0 15,-1 5 1-15,-2 3 4 16,0 5 2-16,-3-2-2 15,0-3-1-15,-3-1 1 16,0-4 0-16,-3-6-2 16,0 1 1-16,0-6-2 15,3-8-1-15,6-6 1 16,-3-4-1-16,0-1-3 16,0 1 2-16,3-1-1 0,-1 3-2 15,1 3 0-15,9 11 3 16,-3 4 2-1,-3 6 2 1,-3 3 1-16,0 5 0 0,-3 5 0 16,0 0 0-16,-3-3 0 15,-1 1-13-15,-2-8-7 16,0-3-35-16,0-3-17 16,-3-5-45-1</inkml:trace>
  <inkml:trace contextRef="#ctx0" brushRef="#br0" timeOffset="51152.784">19040 12142 208 0,'3'5'77'0,"3"6"-42"0,0 7-34 16,0-7 16-16,-3 2 9 16,0 0 5-16,-3 6-2 15,0 2-3-15,0-5-14 16,-3 0-5-16,3-6-1 0,0-2-1 15,0 0 0-15,3-21-6 16,3 2-8 0,3-5-2-16,0-2-3 15,2-1 1-15,1 3 2 16,3 6 5-16,-3 5 3 16,3 5 2-16,0 5 7 15,-6 5 6-15,0 6 0 16,-6 3 3-16,-3-1-2 0,0-2 0 15,0-5-5 1,0-1-3-16,0-4-2 0,0-6 0 16,6-6-4-16,3-4-2 15,0-3-3-15,2-1 1 16,4 1-2-16,0 3 2 16,0 2 3-16,0 2 1 15,-3 4-2-15,6 2 2 16,-3 2 1-16,-3 4 2 15,-1 2-12-15,-2 0-3 16,3-1-25-16,-3-1-10 16,0-4-59-1,0 1-32-15,3-11 68 16</inkml:trace>
  <inkml:trace contextRef="#ctx0" brushRef="#br0" timeOffset="51476.2359">19469 12181 240 0,'0'3'90'0,"3"2"-48"15,5 6-42-15,-2-6 16 0,6 3 6 16,0 0 6-16,3 0-6 16,0 0 0-16,0-3-13 15,-3 1-5-15,3-4-3 0,0-2 1 16,-4 0 3-16,-2-5 0 16,3 0 0-16,-9-3-3 15,-3-3-2-15,-3 1-4 16,-6-1 0-16,-3 0-7 0,-2 3-1 15,-7 3 2 1,3 5 4-16,0 5 1 16,3 6 3-16,0 2 1 15,3 6 1-15,3 5 4 0,6-3 5 16,3 0-5-16,6 3-2 16,3-3-1-16,3-5-1 15,3-3-22-15,0-2-10 16,6-6-35-16,6-8-12 15,-4-2-19 1</inkml:trace>
  <inkml:trace contextRef="#ctx0" brushRef="#br0" timeOffset="51822.5132">19731 12224 212 0,'-3'13'82'0,"6"6"-44"0,-3 18-36 0,0-22 17 0,0 1 1 15,-3-2 2-15,0-1-9 16,0-3-5-16,3-2-5 16,-3-2 0-16,3-1 0 0,0-5-12 15,6-5-4-15,0-6-1 16,5-10 3-16,1-3-2 16,9-2-2-16,3 2 9 15,-3 5 2-15,-3 6 12 16,0 5 7-16,-1 5 10 15,1 9 5-15,-3 7-8 16,0 8-2-16,-3 0-8 0,-3 3-2 16,-3-3-6-1,0-2-3-15,0-6-5 0,-3-2 0 16,0-3-27-16,3-3-9 16,0-8-18-16,2-5-6 15,1-10-31 1</inkml:trace>
  <inkml:trace contextRef="#ctx0" brushRef="#br0" timeOffset="52018.7795">20052 11941 280 0,'3'-3'107'0,"0"6"-58"0,0 7-57 0,0-2 16 0,3 11-2 16,0 5 6-16,0 7-2 15,0 12 2-15,0 4-7 16,3 1-3-16,0-3 1 0,-4-3-2 15,1-7-1-15,-3-4-28 16,0-7-14-16,-3-5-75 16,-6-6-41-1,-3-10 73-15</inkml:trace>
  <inkml:trace contextRef="#ctx0" brushRef="#br0" timeOffset="52216.7077">19924 12107 264 0,'3'-5'101'0,"9"2"-54"0,6-2-44 0,-6 2 23 16,5 1-13-16,7-1 0 16,9 1-7-16,0 2-4 15,3 0-1-15,-4 0-50 0,13 2-21 16,0 3-47-1</inkml:trace>
  <inkml:trace contextRef="#ctx0" brushRef="#br0" timeOffset="52668.8094">20600 12139 200 0,'-21'11'77'0,"0"2"-42"0,-3 8-32 16,18-8 15-16,-3 6 2 16,0 7 4-16,0-2-8 15,3-3-4-15,4 0-7 16,2-5-2-16,2-2 1 0,4-4-2 15,3-5-2-15,0-5-2 16,6-5-1-16,-3-8-7 0,0-6-4 16,0-4 1-16,0 1 2 15,-3 1 9-15,-3 5 3 16,-3 3 9-16,3 3 4 16,-3 4-1-16,0 6 0 15,-3 6 1-15,6 1 2 16,-3 7-3-16,2 4 0 15,1 1-10-15,3-1-1 16,-3-2-2-16,3 3 2 16,0-9-25-16,3-2-12 15,6-3-26-15,6-7-10 16,0-9-26 0</inkml:trace>
  <inkml:trace contextRef="#ctx0" brushRef="#br0" timeOffset="52964.4595">20874 12131 236 0,'-9'-13'90'0,"6"13"-48"0,-3-3-25 0,3 3 27 0,0 3-8 16,-3 0 2-16,-3 2-13 15,0 0-6-15,0 3-10 16,3 0-6-16,0 0-2 0,0 0-4 16,3 0 2-16,0 0-1 15,3 0 0-15,0 2-7 16,3 1-2-16,3-1 1 15,0 4 1-15,0-1 3 16,0 5 2-16,0-4 2 16,-6 2 3-16,0-1 2 15,-3-1 5-15,-3-1 5 16,-6-3-7-16,0 1-3 16,-3-3-13-1,0-3-6-15,0-2-50 0,1 0-19 16,-1-1-35-1</inkml:trace>
  <inkml:trace contextRef="#ctx0" brushRef="#br0" timeOffset="53897.3075">21371 12052 204 0,'-6'0'77'15,"6"2"-42"-15,0 14-43 0,0-8 12 0,0 5 5 16,0 9 3-16,0 4 6 16,0 6 1-16,3 2-10 15,0-5-3-15,0-2 0 0,3-6 3 16,-1-3 2-16,1-2-1 16,3-8 1-16,0-2-6 15,9-6-1-15,0-14-2 16,-3-4-2-16,0-3 1 0,0 0 1 15,-3-1-1-15,-4 4-1 16,1 2 3-16,-3 5 0 16,0 3-4-16,0 8-1 15,0 6 5-15,0 4 3 16,3 4 1-16,0-1 1 16,3 0 0-16,0-2 2 15,3-1 1-15,3-5 1 16,-4-7-4-16,1-3 0 15,0-3-5-15,-3-3 0 0,0-2-14 16,0-3-8 0,0-3-41-16,0 1-16 0,0 2-47 15</inkml:trace>
  <inkml:trace contextRef="#ctx0" brushRef="#br0" timeOffset="54224.7015">21856 12147 288 0,'12'13'107'0,"-3"-5"-58"0,5 0-53 16,-8-3 21-16,3-2-7 16,0-3 4-16,0 0-3 0,0-3-1 15,3 1-6-15,-6-4-5 0,0-1-2 16,-3-1-7 0,-3 0-2-16,-6 0-4 15,-3-3-1-15,-9 3 5 0,3 3 3 16,-3 0 5-16,1 5 4 15,2 2-1-15,0 6 0 16,6 5 5-16,3 6 2 16,3 2 9-16,6 3 2 15,6 5-4-15,3-2-3 16,3-4-3-16,6-4 0 16,-1-3-13-16,4-6-5 15,3-4-24-15,-6-6-10 16,0-11-42-1,5-8-55-15,-2-2 42 16</inkml:trace>
  <inkml:trace contextRef="#ctx0" brushRef="#br0" timeOffset="54452.88">22088 11943 248 0,'0'6'93'0,"3"2"-50"0,9 13-41 16,-9-5 17-16,0 7 3 15,-3 6 4-15,0 9-3 16,0-1 0-16,3 5-12 16,0-2-7-16,-3-6 0 0,3-8-3 15,0-4 2-15,6-4-22 16,0-5-7-16,-1-7-20 0,4-12-9 16,0-12-45-1,3-1-36 1,0-4 54-16</inkml:trace>
  <inkml:trace contextRef="#ctx0" brushRef="#br0" timeOffset="54654.2211">22302 11904 244 0,'0'-3'93'0,"3"3"-50"0,0 8-48 0,0 0 15 16,0 8 14-16,0 8 11 15,3 7 4-15,-6 6 4 16,6 6-24-16,-3 4 0 0,-3 1 2 15,3-3-12-15,0-8-5 16,-3-5-16-16,0-9-5 16,6-4-84-16</inkml:trace>
  <inkml:trace contextRef="#ctx0" brushRef="#br0" timeOffset="55584.816">22722 12361 256 0,'-12'3'96'0,"9"0"-52"0,0 2-56 15,3-5 15-15,0 0-10 16,0 3 2-16,0-3-17 16,0 0-8-16,0 0-50 15,3-3-21-15,3-2 34 0,0-11 20 16</inkml:trace>
  <inkml:trace contextRef="#ctx0" brushRef="#br0" timeOffset="55824.6318">22826 11750 256 0,'0'-8'96'0,"0"8"-52"0,0 6-47 0,0-1 16 15,0 5-3-15,-3 17 1 0,0 10 3 16,-3 5 2 0,-9 6-9-16,6-3-4 0,-2-3 0 15,-1-2-2-15,3-6-1 16,0-5-15-16,3-5-7 0,6-8-55 16,3-5-25-16,0-6 4 15</inkml:trace>
  <inkml:trace contextRef="#ctx0" brushRef="#br0" timeOffset="56300.027">23094 11822 200 0,'0'-19'74'0,"3"19"-40"0,3 19-35 0,0-19 15 0,6 13 10 15,6 8 7-15,3 5 3 16,-1 14 5-16,1 2-22 15,-3 11-1-15,-6 8 1 0,-9 5-5 16,-3-5 1-16,-9-8-8 16,-6 5-1-16,-12-10-11 15,-2-6-3-15,-10-5-57 16,3-2-25-16,0-1-30 16</inkml:trace>
  <inkml:trace contextRef="#ctx0" brushRef="#br0" timeOffset="59583.1741">22951 11041 288 0,'-3'-3'110'0,"6"6"-60"0,-3-3-67 0,0 0 14 16,9 0-13-16,0-3-1 16,12 1 5-16,0-4 3 15,0-9 5-15,-1-7 2 0,4 1 4 16,0-3 1-16,0-2 3 15,-3 2 3-15,5-2 2 16,4-3-3-16,-6-6 0 16,0 6-1-16,-3-3 3 0,-1 1-5 15,1-1-1 1,0-13-2-16,0 3 1 0,0-3-2 16,12 0-1-16,-4-8 3 15,1-3 2-15,0 6-2 16,0 0-2-16,-4-9 0 15,1 4 1-15,-3 2 1 16,3 0 1-16,9 0 0 16,-13-8 0-16,7 3-2 15,-9-5 1-15,0-4 0 16,6 4 3-16,-13-6-5 16,10 0-1-16,-3-5 2 15,3 0 3-15,-6 0-4 16,3 3-3-16,-4-3 3 15,-2-3 1-15,-3 0 0 16,-3-8-2-16,0 3-2 16,-3-2 1-16,0-4 1 15,0 4 2-15,-3-9-1 0,0 6-1 16,0-3 1-16,-3 0-1 16,0 5 0-16,-3-10 0 15,-9 8 0-15,0-1 2 16,-6-2-6-16,6 6-1 15,-3-12-3-15,-8-12 2 16,2-3 2-16,0 10-1 16,0-2 4-16,-9 3 0 15,-2 4 1-15,-7-4 0 0,0 7 4 16,-2-13 2-16,-4 11 2 16,-6 0 0-16,4 2-4 15,-4 9-3-15,-2-12 0 16,-4 9 1-16,0 5-1 15,1-5-1-15,-4 5 1 16,-2-6-1-16,-7 4-3 16,-2 4 2-16,2 1 1 15,-2-3 0-15,-9 5-3 16,-4-13 0-16,10 14 4 16,-15 4 1-16,-1 3 0 15,-11-2 1-15,12 10 0 16,-15 3 1-16,2 0-5 15,-14-6-1-15,9 9 1 0,-9 2 0 16,0 5 1-16,-9-8 2 16,0 6-3-16,-3 8 0 15,-12-1 3-15,9 9 3 16,-6 8 0-16,-9-11 0 16,12 0-6-16,-14 7-1 15,-10 4 1-15,12 5 2 16,-9 2 0-16,-9 3-1 15,4 3 1-15,-4 3-1 16,-6-1-3-16,-8 6 2 16,-7-1 1-16,-2 6 0 15,11 3 0-15,0 0 2 16,-5 5 1-16,-4 0 1 16,10 2 0-16,-1 11 0 0,-2 3 0 15,2 0 0-15,3-3-2 16,10-2-2-16,-7 2-2 15,0-3 1-15,12 4 1 16,-5-7 2-16,-1 1-1 16,15 8-1-16,-3 5 1 15,-5-2 1-15,14 2 3 16,-3-3 4-16,3 1-2 16,6-1-2-16,-3-2 2 15,3 18 0-15,3-5-1 16,9-5 1-16,-3 0-4 15,9-3 0-15,-6-3-1 16,0 6 1-16,6 3-2 16,6-4-1-16,-9-4-2 15,3 2 1-15,3-5 1 0,9-1 2 16,-9-1 1-16,17-1 3 16,-5-3-1-16,9 6 0 15,9-5-6-15,-4 4 1 16,10-1-2-16,9-4 0 15,-7 6 0-15,4-6 0 16,8-2 0-16,10-2 0 16,-1-4 0-16,4 1-2 15,5-6 3-15,6 3 0 16,7 0 1-16,5-3 0 0,3-2 0 16,6-1 0-16,6-2 0 15,3 3 0 1,3-6-5-16,4 1 1 15,2-1-5-15,3 1 1 0,5-6 2 16,1-3 1-16,3 0 0 16,3-2 4-16,0 0 2 15,0-6 4-15,9 4-4 16,3-9-1-16,-3 3 0 16,-1-1 0-16,1 1 0 15,0 3 0-15,0-1 0 16,0 3 2-16,-6 3-1 15,0 3-1-15,-7 2-2 16,1 2 1-16,-3 4 3 0,-3-1 3 16,-6 3 7-1,-3 5 4-15,-6 3-6 0,-5 5-3 16,-10 3-4 0,-9 11-3-16,0 7-4 0,-2-2 0 15,2-3 2-15,-12 0 3 16,10-2 0-16,5-9-1 15,9-5 5-15,6 1 1 16,6-6-5-16,9 2 0 16,12-2-1-16,12 5 0 15,3 1-5-15,6 4-1 16,-1-2 3-16,13 0 3 16,-3 0-17-16,0 0-6 0,-1-6-26 15,-2-2-9 1,-6-3-88-16</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18T00:08:06.956"/>
    </inkml:context>
    <inkml:brush xml:id="br0">
      <inkml:brushProperty name="width" value="0.05292" units="cm"/>
      <inkml:brushProperty name="height" value="0.05292" units="cm"/>
      <inkml:brushProperty name="color" value="#FF0000"/>
    </inkml:brush>
  </inkml:definitions>
  <inkml:trace contextRef="#ctx0" brushRef="#br0">6964 16272 148 0,'3'-16'57'0,"0"16"-30"0,3 0-10 0,-3 5 20 15,3 11-2-15,0 5 4 16,3 6-1-16,3 12 0 0,-3 1-20 16,-3 8 9-16,-3-3 4 0,-3-6-8 15,-6 4-3-15,-3-6-9 16,-6-8-3-16,0-5-4 15,-9-14-1-15,0-4-19 16,-6-12-7-16,1 1-26 16,2-13-11-16,3-4-28 15,3-12-12-15,6-3 7 16</inkml:trace>
  <inkml:trace contextRef="#ctx0" brushRef="#br0" timeOffset="135.4884">6899 16145 280 0,'3'-8'104'0,"11"8"-56"0,-5 0-58 0,-3 0 16 16,0 3-8-1,0 2-2-15,3 3-26 0,0 2-12 16,3 1-65-16,0 2-28 16</inkml:trace>
  <inkml:trace contextRef="#ctx0" brushRef="#br0" timeOffset="478.4837">7110 16354 248 0,'-3'10'93'0,"3"1"-50"0,0 8-50 0,0-6 16 16,3 3-4-16,0 5 2 16,3 0 5-16,3-2 3 15,0-6-8-15,3 0-4 0,-1-2-2 0,4-9 1 16,3-7 3-16,-3-8-4 15,0-3-1 1,0-3 0-16,-3 1 0 0,-3-3 2 16,0 2 1-16,-3 6 3 15,0 5 3-15,-3 0 2 16,0 3 3-16,-3 5-9 16,2 5-6-16,1 6 1 15,0-1 1-15,3 3 0 16,0 6-1-16,3-3-2 15,6-3 1-15,0-2-30 16,0-3-12-16,0-1-13 16,0-7-6-16,0-2-37 15</inkml:trace>
  <inkml:trace contextRef="#ctx0" brushRef="#br0" timeOffset="763.5344">7494 16349 300 0,'-12'-8'112'0,"12"8"-60"0,-9 8-54 0,6-3 22 16,-3 0-10-16,0 3 0 16,0 0-6-16,3 0-1 15,3 3-1-15,3-1-4 0,9-2 1 16,3 5 1-16,9 6 2 16,0-1-1-16,-4-2 2 15,-5-3 2-15,-3 1 4 16,-3-1 0-16,-6 0 0 15,-9-2-3-15,-9-3-1 0,-3-3-6 16,-2-2-1-16,-4-6-17 16,3-2-5-16,3-1-15 15,3-7-5-15,6-3-38 16,3-2-17-16,3-3 5 16</inkml:trace>
  <inkml:trace contextRef="#ctx0" brushRef="#br0" timeOffset="960.4653">7684 16047 260 0,'-3'32'96'0,"6"-19"-52"0,-3 19-43 16,0-11 19-16,0 13-5 0,0 9 4 15,0-1-9-15,0 0-3 16,3 1-4-16,0-1-3 15,0-8 1-15,0 3-52 0,-3-10-23 16,0-6-42 0</inkml:trace>
  <inkml:trace contextRef="#ctx0" brushRef="#br0" timeOffset="1139.1393">7506 16264 288 0,'18'-8'110'0,"17"0"-60"0,7-3-58 0,-18 4 18 0,9 4-14 15,11-8-1-15,7 6-45 16,8-6-16-16,1-2-42 16,-4 3-15-16</inkml:trace>
  <inkml:trace contextRef="#ctx0" brushRef="#br0" timeOffset="1637.9656">8318 15997 252 0,'0'-8'93'0,"0"5"-50"0,0 11-48 16,0-3 17-16,0 9 2 15,0 7 5-15,0 11 4 16,0 7 1-16,0 14-13 15,0 3 0-15,0-3 2 0,0-6-9 16,3 3-2-16,0-10-2 16,0-5 0-16,0-6-20 15,3-8-9-15,-3-5-23 16,3-6-9-16,0-15-52 16</inkml:trace>
  <inkml:trace contextRef="#ctx0" brushRef="#br0" timeOffset="1803.9159">8500 16341 264 0,'-3'10'99'0,"6"-2"-54"0,0 13-55 0,0-10 16 16,-3 2-6-16,0 8 2 16,0 6-3-16,0-6-2 15,0-3 2-15,3-2-24 0,0-2-11 16</inkml:trace>
  <inkml:trace contextRef="#ctx0" brushRef="#br0" timeOffset="1968.0767">8482 16140 316 0,'-18'-8'118'0,"18"8"-64"0,-15 0-96 16,12 0-17-1,9 0 4-15,0-3 8 16,6 0 9-16,0-5-39 16,3 0-17-16</inkml:trace>
  <inkml:trace contextRef="#ctx0" brushRef="#br0" timeOffset="2104.4082">8595 16031 216 0,'3'16'82'0,"-3"-11"-44"0,3 16-29 0,0-10 19 15,0 10-14-15,0 6-5 16,0 20 0-16,0-4 4 15,0-1-7 1,0-5-3-16,0 8 0 0,0-5-2 0,0-9-1 16,0-1-21-16,0-7-11 15,0-4-46 1</inkml:trace>
  <inkml:trace contextRef="#ctx0" brushRef="#br0" timeOffset="2399.8236">8783 16314 224 0,'-9'13'85'0,"6"-13"-46"16,-9 11-48-16,-3-8 12 16,-3 7 11-16,0-2 10 0,-3 3-3 15,1-1 0-15,-1 1-12 16,3-3-5-16,3 0-3 0,6-3-1 15,3 3 0-15,6-3 2 16,9 9 3-16,3-9-2 16,9 0 0-16,6-2-3 15,-1 5-3-15,1-3-23 16,0-5-7-16,0-3-30 16,-3-2-13-16,-4-3-12 15</inkml:trace>
  <inkml:trace contextRef="#ctx0" brushRef="#br0" timeOffset="2701.3572">8890 16375 244 0,'-9'0'93'0,"12"3"-50"0,0 2-44 0,0-2 18 15,6-3-4-15,0 5 5 16,6-5-1-16,-1 0 1 16,1-5-9-16,0 5-3 0,-3-6 0 15,0-2-1-15,-3-5 0 16,-3-5-10-16,-3 2-2 15,-6 3 2-15,-3 2 0 16,-15 6-2-16,0 5 2 16,-2 5 5-16,-1 8 2 15,3 0-3-15,3 9 1 0,3-4 4 16,3 1 2-16,9 7 6 16,3 1 3-16,9-1-4 15,9-7-1-15,9-1-17 16,6-5-8-16,2-5-50 15,7-8-22-15,3-13-30 16</inkml:trace>
  <inkml:trace contextRef="#ctx0" brushRef="#br0" timeOffset="3317.1955">9735 16404 64 0,'6'-10'27'0,"0"7"-14"0,-3-2 0 0,-3 2 11 16,3-2 27-16,-3-1 12 15,-3 1-6-15,-6 0-4 0,-3-3-15 16,-9 8-6-16,-2 5-18 16,-1 3-9-16,0 5-3 0,0 6-5 15,6 5 0-15,3 5 4 16,7 0 1-1,5-5 0-15,6-6-2 0,8 1 3 16,7-11 2-16,0 0 7 16,3-11 2-16,0-10-3 15,0-6-1-15,-6-2-6 16,-1-5-1-16,-5-11 1 16,-3-3 0-16,-3-5-5 15,-3 3 1-15,-3-1 0 16,0 4 2-16,-3 7-1 0,3 5 2 15,0 6-2-15,0 11 2 16,0 2-9-16,3 21-1 16,3 11 4-16,3 15 1 15,0 9 2-15,0-3 0 16,3 8 2-16,0-8 3 16,0-5-4-16,0-6-3 15,0-10-26-15,6 2-9 16,-3-13-23-16,6-2-10 15,-1-16-37 1</inkml:trace>
  <inkml:trace contextRef="#ctx0" brushRef="#br0" timeOffset="3636.1797">9905 16417 256 0,'-6'6'96'0,"3"-4"-52"0,3 9-45 16,3-8 20-16,3 5-7 15,0-3 1-15,3 5 4 16,3-2 3-16,0-8-10 15,2 0 5-15,1-5 3 0,0-3-8 16,3 0-1-16,-3-2-5 16,-6-6-1-16,-3 2-1 15,-6 1-2-15,-3 3-4 16,-6-6 0-16,-6 10 0 16,-6 6-1-16,0 6-1 15,1 4-1-15,-1 4 4 16,3 4 3-16,6 9 1 15,6-4-1-15,3-1 1 0,6 1 1 16,6-7-1 0,9 3 2-16,6-11-20 0,-1 2-6 15,16-7-30-15,0-3-11 16,-1-8-53 0</inkml:trace>
  <inkml:trace contextRef="#ctx0" brushRef="#br0" timeOffset="3840.6704">10244 16394 308 0,'-27'0'115'0,"16"0"-62"0,-13 5-55 0,15 3 20 0,-9 2-11 15,-6-2-2-15,6 14 4 16,3-1 2-16,3 0-6 16,12-3 1-16,9 4 1 0,6-1-3 15,9-3-3-15,6-5-14 16,9-2-6-16,-1-8-12 15,1-6-6-15,3-2-35 16,-4-8-14-16,7-11-17 16</inkml:trace>
  <inkml:trace contextRef="#ctx0" brushRef="#br0" timeOffset="4068.9362">10399 16095 288 0,'-3'2'110'0,"9"6"-60"0,3 24-45 0,-6-11 22 15,0 21-4-15,0 6 3 16,-3 5-12-16,0 0-3 16,0 2-7-16,0-2-1 0,3-8 1 15,3-8-29-15,3-5-12 16,0-13-57-16,8-6-22 15,10-8 5 1</inkml:trace>
  <inkml:trace contextRef="#ctx0" brushRef="#br0" timeOffset="4533.9016">10825 16460 216 0,'-9'-3'82'0,"6"-2"-44"0,-6 5-18 15,0 0 24-15,0 0-9 16,-9 0-3-16,0 5-16 16,0-2-7-16,1 7-6 15,-1 4-5-15,3-1-1 0,3 8-3 16,3-3 1-16,6 4 1 15,3-1 2-15,3-5 1 16,3 2 1-16,0-5 8 16,3-5 5-16,-3 0-2 15,9-10 1-15,2-6-7 0,-2-3-1 16,-3-2-2 0,-3 0-2-16,0-3 1 0,-9 0 1 15,0 3 1-15,-3 5 1 16,0 2 0-16,0 6 0 15,3 6-7-15,0 2 0 16,0 2 1-16,6 4 1 16,0 1-2-16,3 1 2 15,0-3-8-15,0 1-4 0,3-4-22 16,0-4-8 0,0-1-21-16,-1-10-10 0,1 2-26 15</inkml:trace>
  <inkml:trace contextRef="#ctx0" brushRef="#br0" timeOffset="4839.0683">10881 16468 236 0,'-3'0'90'0,"6"16"-48"0,0-3-49 16,0-3 14-16,0 4 1 16,0-1 5-16,0 3 11 15,0-3 7-15,0 0-16 16,0 0-2-16,0-2 1 0,0-3-8 15,-3-3-1-15,0-5 8 16,0 0 6-16,0-5-1 0,0-3-1 16,0-3-5-16,0 1-2 15,0-6-9-15,3-3 0 16,0-2-1-16,3 8 2 16,0 0-6-16,3 0 1 15,3 2-6-15,6 3-1 16,-4 3-33-16,4-3-14 15,0 8-19-15,-3-3-6 16,-3 1-23 0</inkml:trace>
  <inkml:trace contextRef="#ctx0" brushRef="#br0" timeOffset="4984.423">11113 16531 296 0,'-6'19'110'0,"9"-6"-60"0,0 5-61 16,-3-10 16-16,0 3-4 15,0-3 1-15,3 5-11 16,0-5-7-16,-3-3 9 16,0-5-44-16,0 0-15 0,0 0-34 15</inkml:trace>
  <inkml:trace contextRef="#ctx0" brushRef="#br0" timeOffset="5135.9188">11060 16412 296 0,'-3'0'112'0,"6"-3"-60"0,0 6-94 15,0-3 3-15,0 5-36 0,3 1-11 16,0-4 5-16,3-2 2 16</inkml:trace>
  <inkml:trace contextRef="#ctx0" brushRef="#br0" timeOffset="5508.9116">11250 16439 280 0,'-3'10'104'0,"6"1"-56"0,0 26-56 0,0-24 16 15,-3 6-8-15,0-4 0 16,0 1 13-16,0-2 6 16,0-1-9-16,0-5 1 0,0 2 0 0,0-7-4 15,0-3 1 1,0 0-5-16,0-3 0 0,0-7-3 15,0 2-1-15,3-8-1 16,0-8-2-16,3 0 5 16,3 6 1-16,3-3-5 15,0 5 0-15,3 0 3 16,0 8 4-16,0 0 8 16,-1 3 2-16,7 5 1 15,3 8 1-15,-3 5-2 16,-6 0-1-16,0 3-10 15,-3 0-1-15,-3-3 0 16,-1 6 1-16,1-4-4 16,-3-1-1-16,-3-1-30 15,0-3-14-15,3-2-18 0,0-2-8 16,0 2-54 0</inkml:trace>
  <inkml:trace contextRef="#ctx0" brushRef="#br0" timeOffset="5957.1553">11762 16449 320 0,'-12'-5'121'0,"9"5"-66"0,-6 0-64 0,3 0 20 16,1 3-1-16,-19 2 3 0,6 3-2 15,0 2 1-15,0 9-7 16,3-1-5-16,3 4-3 0,3-4 2 15,3 3 2 1,3-2-5-16,3-3 1 0,3-3-1 16,9-8 2-16,6 0-4 15,0-10 0-15,0 0-2 16,-3-3 0-16,0-5 2 16,-3 5 4-16,0-8 5 15,-7 3 3-15,1-9-2 16,0 9-1-16,-3 0-3 15,0 0-3-15,0 7-3 16,3 17 1 0,0 5 3-16,0 10-1 15,0 9 1-15,3 18 19 16,3 5 11-16,0 8 8 0,-3-5 3 16,-3-6-21-16,-9-2-8 15,-9-10-5-15,-6-4 1 16,-9-9-12-16,-3-9-3 15,-2-8-69-15,-1-8-28 16,3-10-47 0</inkml:trace>
  <inkml:trace contextRef="#ctx0" brushRef="#br0" timeOffset="6934.4952">12614 16375 192 0,'-3'-13'74'0,"-12"2"-40"0,21 9-24 0,-12-1 20 15,0-5-3-15,-6-3 2 16,-3 9-3-16,-3 4 1 15,-6 9-15-15,-3 2-2 0,-2 11-3 16,-4 10-6-16,3 1-2 16,6-6 0-16,10 0 0 15,11 0 1-15,8-2 2 16,7-6-3-16,0-5 0 16,3-8 1-16,-3-6 2 15,3-4 1-15,-3-6 1 0,-3-6 0 16,0-4 0-1,-3-3 2-15,-3 2 3 0,0 3 0 16,-3 6 0 0,0 4 3-16,0 12 3 0,0 7-2 15,3 6 2-15,3 2-8 16,3 5-4-16,8-2-5 16,7-3 1-16,0-2-26 15,6-6-9-15,3-8-37 16,5-7-16-16,7-6-35 15</inkml:trace>
  <inkml:trace contextRef="#ctx0" brushRef="#br0" timeOffset="7489.5738">13003 16380 268 0,'-17'-5'101'0,"20"8"-54"0,-3-1-55 16,9 12 16 0,2 9 0-16,1 12 14 15,0-3 6-15,0-1-14 16,0 1-1-16,0-3-2 0,0-2-6 15,0-9-1-15,-3 3 0 16,0-7 0-16,0-4 4 16,-1-5 3-16,-2-7 2 15,3-6 3-15,-3-8-7 16,0-8-1-16,0 3-2 16,0-11 1-16,0 0-4 15,0 1-2-15,0 2 0 0,0 5-1 16,0 3-16-16,0 7-6 15,6 4-40 1,6 2 3-16,3 8-1 16,-1 0-11-16,1 0-5 15,0 5-11 1</inkml:trace>
  <inkml:trace contextRef="#ctx0" brushRef="#br0" timeOffset="7851.0331">13429 16417 224 0,'3'0'85'0,"-9"3"-46"0,0-11-24 0,3 8 24 0,-3 0-15 15,-3 0-1-15,-3 5-4 16,-2 1-3 0,-1 7-8-16,-6 3-3 0,-3 8-1 0,3 2-7 15,3 6 0 1,9-3-1-16,9 3 2 0,6-6 1 16,6-5 3-16,6-7-1 15,-3-9 2-15,3-5-4 16,0-3 0-16,-3-7 1 15,-3-6 2-15,-1 0 1 16,-5-5 1-16,-3-3 0 16,-3 0 0-16,0 0 0 15,0 11 0-15,-3 0 0 16,0 5 0-16,0 3-5 16,3 12-1-16,0 7-2 15,3 4 3-15,3 3-2 0,0-2-1 16,0 5-6-1,9-6-4-15,-3-2-19 0,9-5-52 16,-3-9-2 0,3-2-15-1</inkml:trace>
  <inkml:trace contextRef="#ctx0" brushRef="#br0" timeOffset="8166.6823">13560 16465 240 0,'-9'0'90'0,"6"19"-48"0,6 7-49 0,-3-15 16 0,3-1-6 16,-3 3 1-16,3 1 9 16,-3-1 3-16,3-3-7 15,-3 4 1-15,0-4 1 0,0-2-4 16,0-3-2-16,0-5 4 16,0 0 4-16,0-5-1 15,0-3 1-15,0-2-3 16,0-6-1-16,0-5-3 15,3-1 1-15,0 4-2 16,3 2 2-16,3-2-2 16,3 7 0-16,3-2-3 15,0 2-2-15,2 6-15 16,7 0-5-16,0 2-19 16,-3-2-5-16,0 5-32 15,-3 0-12-15,-3 0-10 16</inkml:trace>
  <inkml:trace contextRef="#ctx0" brushRef="#br0" timeOffset="8301.5319">13834 16484 272 0,'-3'23'101'0,"6"-7"-54"0,0 11-53 0,0-14 17 16,3 3-9-16,-3 0 1 16,3 2-7-16,-3-2 1 15,3-3 1-15,-3-7-37 0,0 2-13 16,0-11-53-1</inkml:trace>
  <inkml:trace contextRef="#ctx0" brushRef="#br0" timeOffset="8450.6203">13801 16354 320 0,'-6'-5'121'0,"6"5"-66"0,6-8-82 15,0 8 13-15,3 0-20 16,3 0-4-16,3 0-19 15,9 5-6-15,2 0-27 16,1-2-8-16</inkml:trace>
  <inkml:trace contextRef="#ctx0" brushRef="#br0" timeOffset="8794.5883">14194 16380 276 0,'-21'6'104'0,"3"-6"-56"0,1 10-49 0,8-7 20 16,-6 10-15-16,-3 6-5 15,-3 10 5 1,3-5 2-16,3 7-3 16,3 1-2-16,3-3 2 0,4-2-4 0,5-9 0 15,2 1 1-15,4-6 0 16,3-8 2-16,3-5 3 16,0-10-7-16,0-4 0 15,3 1 0-15,-6-3 1 16,0-13 3-16,-3 3 1 15,0-1-4-15,-3 11-1 0,0 3 3 16,0 3 1-16,0 15 2 16,3 3 0-16,6 10-2 15,5 1-2-15,-2 2 1 16,3 3-1-16,-3-3-7 16,0-5 0-16,3-3-30 15,-3-2-13-15,-1-9-67 16</inkml:trace>
  <inkml:trace contextRef="#ctx0" brushRef="#br0" timeOffset="9201.2415">14340 16124 268 0,'-3'2'101'0,"6"4"-54"0,3 20-57 0,-3-5 16 15,0 16-2-15,0 11 2 16,-3 0 15-16,0-1 9 16,0-2-16-16,0-2-3 0,0-9-3 15,0-8-4-15,0-4-1 16,3-9-6 0,6-5-2-16,3-8-1 15,0-6-5-15,2-9-3 16,1-4-10-16,3 6-5 15,0 0 20-15,3 5 11 16,0 2 5-16,-3 14 4 16,-4 5 14-16,-5 1 8 15,-3 2 0-15,-6-1 1 16,-6 7-15-16,-6-6-4 0,-2-1-9 16,-4-4-4-16,-12-3-12 15,3-3-4-15,0-5-22 16,4-5-9-16,-1 0-34 15,3-11-14-15,6-8-20 16</inkml:trace>
  <inkml:trace contextRef="#ctx0" brushRef="#br0" timeOffset="9413.1931">14590 16031 328 0,'0'21'123'0,"3"3"-66"0,0 13-66 0,0-18 18 16,3 20-5-16,-6 6 5 16,0 6-1-1,0-4 3-15,0 3-6 0,0-7-3 0,6-1-1 16,0-7-26-16,6-9-10 16,-3 0-229-1,5-12 139 1</inkml:trace>
  <inkml:trace contextRef="#ctx0" brushRef="#br0" timeOffset="9757.9684">14757 16452 340 0,'-3'8'126'0,"15"-3"-68"0,2 14-70 16,-8-9 20-16,6-7-8 15,6 10 2-15,0-5 3 16,0-3 4-16,6-5-4 15,-3 0 1-15,-1-13 1 0,1 5-3 16,-3-3-1-16,-3-2-6 16,-6 0 0-16,-3 0-4 15,-9 0 0-15,-6-3-5 16,-6 5 0-16,-15 6 4 16,-2 5 2-16,-4 5 4 15,3 8 1-15,0 9 5 16,1 1 5-16,5 4 8 15,15-1 4-15,6 9-4 16,12-4 0-16,6 1-10 0,18 3-2 16,2-12-10-16,7-4-4 15,9-11-22-15,5-8-7 16,1-5-113 0</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01-18T00:08:25.210"/>
    </inkml:context>
    <inkml:brush xml:id="br0">
      <inkml:brushProperty name="width" value="0.05292" units="cm"/>
      <inkml:brushProperty name="height" value="0.05292" units="cm"/>
      <inkml:brushProperty name="color" value="#FF0000"/>
    </inkml:brush>
  </inkml:definitions>
  <inkml:trace contextRef="#ctx0" brushRef="#br0">15084 4442 124 0,'3'-2'49'0,"-3"2"-26"0,12 0-14 16,-9 2 14-16,3-2 0 16,-3 0 1-16,-3 0 4 15,3 0 3-15,-3 0-17 16,3-2 3-16,0 2 3 0,-3-3-5 0,0 0 2 16,-6-2-6-16,0 2-1 15,0-2 0-15,-3 0 4 16,0 0-6-16,0-1-2 15,0 1-1-15,-3 0 1 16,-3-1 1-16,-2 1 1 16,-1 0 0-16,-3 0 0 15,0 2-2-15,-3 0-1 16,0-2-1-16,1 2 2 16,-4 1-1-16,6 2 0 15,-3 0-1-15,0 2 0 16,1 4 2-16,-4-1 3 0,0 0-4 15,3 1-3 1,0-1 1-16,1 3 2 0,-1 0 2 16,0 0 1-1,0 0-4-15,0 5-1 0,3-3-1 16,1 4 1-16,2-1-2 16,3 0-1-16,-3 0-2 15,3 3 1-15,-3-3 1 16,3 3 2-16,3 3-1 15,1 2-1-15,-1 0 1 16,3 0-1-16,0 3-3 16,0 5 0-16,3 3 2 15,0 0 0-15,3-3 3 0,0 0 1 16,0 0-6-16,3 0 0 16,0 0 3-16,3 6 2 15,0 2-3-15,0 2 1 16,0-2 0-16,3 0 2 15,-3 0 1-15,3-2 1 16,3-3-2-16,0-1 1 16,0-2-2-16,3 1 2 15,-1-1-2-15,7-3-1 16,3 3 3-16,3 0 0 16,3 0-4-16,0 3 1 15,2-3 0-15,4-2 2 16,3-6-1-16,-1-3-1 15,4-4 1-15,3-4 1 0,0-2-1 16,5-3-1-16,7-2-2 16,-7-3 1-16,4-5 1 15,-3-6 0-15,-1-2 0 16,-2-5 2-16,-3-4-1 16,-4-4-1-16,1-6 1 15,-3-5 1-15,-1-3-1 16,-2-7 2-16,-3-1-4 15,-6-2 0-15,-4-14 3 16,-5 4 3-16,-6 4 0 16,-9 0 0-16,-6 3-1 15,-6-7 2-15,-5 4-3 16,-4 3-2-16,-6 3 2 16,-6 5 2-16,0 5 2 0,4 6 3 15,-4 5-5-15,0 5-3 16,0 0 1-16,1 3 0 15,-1 8-8-15,0 5-4 16,3 0-13-16,7 3-6 16,2 2-21-16,6-2-8 15,6 2-52-15,3 0-20 16,3-2 11 0</inkml:trace>
  <inkml:trace contextRef="#ctx0" brushRef="#br0" timeOffset="992.2084">14908 4098 168 0,'-8'-8'66'0,"8"6"-36"0,-3-1-13 0,3 3 22 16,0 0-7-16,0 0-1 16,0 0-6-16,0 0-2 15,3 5-12-15,0 6 0 0,2 8 0 16,1 4-2-16,3 1 0 15,0 3-3-15,3 4-1 16,0-7-3-16,0-3-2 16,0-5 3-16,-3-3 0 0,0-5 3 15,0-10 1-15,3-6-3 16,0-3-3-16,2 1-3 16,4-1 1-16,0-2 1 15,3 0 0-15,0 2 0 16,0 3 2-16,-4 0-1 15,1 3-1-15,-3 0-6 16,-3 2-1-16,0 0-26 16,-3 1-10-16,0-4-40 15,-3 1-17-15,-3 2 6 16</inkml:trace>
  <inkml:trace contextRef="#ctx0" brushRef="#br0" timeOffset="1367.9056">15156 4135 220 0,'-21'6'82'0,"18"-1"-44"0,-3 0-36 0,0-2 19 16,3-3 7-16,0 0 4 15,0-5-14-15,0-3-6 16,6-5-7-16,0-6 1 0,3-5 3 15,3-8 6-15,3-15 5 16,3-6-1-16,2-5-2 0,4-1-3 16,6-1-1-16,0 1-7 15,3 4-2 1,8-6-2-16,7-3-2 0,6 9 1 16,2 5-1-16,4 5-3 15,-1 8 0-15,-8 8 2 16,-1 5 2-16,-8 5-2 15,-6 6 0-15,-9 2 3 16,-3 3 1-16,-4 3-28 16,-2 3-10-16,0-1-54 15,-3 3-22-15,-3 3-6 16</inkml:trace>
  <inkml:trace contextRef="#ctx0" brushRef="#br0" timeOffset="1863.0145">16168 3215 184 0,'-3'-6'68'0,"6"1"-36"0,0 0-24 0,0 2 18 15,-1 3 5-15,-2-5 5 0,0 2-6 16,0 1-1-16,-2 2-16 16,-4 0 3-16,-3 0 4 0,-3 5-7 15,0 3-2-15,-3 2-4 16,3 4 0-16,3-1-6 15,0-3-3-15,6 4-2 16,3-1 3-16,6-3-2 16,6 4-1-16,3-1 3 15,3 0 2-15,3 3-2 16,-6-3 0-16,-4 6 3 16,-2-3 3-16,-12-3 18 15,-3-3-15-15,-5-2-3 16,-4-2-11-16,-3-4-1 15,0-2-21-15,0 0-9 16,-3 3-14-16,6-3-6 16,12-8-141-1,3-3 99 1</inkml:trace>
  <inkml:trace contextRef="#ctx0" brushRef="#br0" timeOffset="2118.4521">16325 3027 228 0,'-6'5'85'0,"6"3"-46"0,0 5-32 16,0-2 20-1,0 13-5-15,0 2 1 0,0 11-6 16,0 8-2-16,0-2-9 15,6 4-6-15,0-7-1 0,0-3 1 16,0-8 2-16,0-3-25 16,-3-10-10-16,0-2-155 31,-6-9 62-31</inkml:trace>
  <inkml:trace contextRef="#ctx0" brushRef="#br0" timeOffset="2298.9743">16239 3223 264 0,'-6'-6'99'0,"6"4"-54"0,3-1-50 0,0 0 15 15,0 3-4-15,3-5 3 16,3 2-4-16,6 1-3 16,3 2-1-16,5 0-4 0,1 0 0 15,9 0-60-15,-3 2-27 16,-3 6-10-1</inkml:trace>
  <inkml:trace contextRef="#ctx0" brushRef="#br0" timeOffset="2687.2582">16572 3231 236 0,'-9'-3'90'0,"6"3"-48"0,-2 0-42 0,2 3 18 0,-3 2-6 16,-3-5 1-16,-6 8-5 15,3 5 0-15,-6 3-5 16,3 5-6-16,3 8-1 0,3 0 2 16,3-2 1-16,3-1 3 15,6-10 3-15,9-3 0 16,0-5 2-16,6-8-2 16,0-10 0-16,0-9-3 15,-3-2 1-15,-3-3-4 16,-1 0-2-16,-5 1 2 15,-3 1 2-15,0 4 0 0,-3 2 2 16,-3 5-2 0,0 3-1-16,3 6 1 0,0 4 1 15,0 9-1-15,3 2 2 16,0 3-2-16,0 5-1 16,3 6 1-16,0-6-1 15,3 0-3-15,0-5 0 16,3-3-80-1</inkml:trace>
  <inkml:trace contextRef="#ctx0" brushRef="#br0" timeOffset="3002.5985">16718 3254 256 0,'-9'6'96'0,"9"2"-52"0,3 10-56 16,0-7 15-1,-3 2 17-15,3 5 11 0,-3 6-7 16,3-3-3-16,-3-2-12 16,0-3-6-16,0-6 0 0,0 1 0 15,0-6 1-15,0-5 2 16,0-8 3-16,-3-8-4 16,3 1-3-16,0-4 1 15,0-2 0-15,3 2-4 16,3 4-1-16,3-7 1 15,3 9 2-15,3 3-2 16,3 2-2-16,0 5-3 0,-4 3 1 16,1 3-8-16,-3-1-2 15,0 1-36-15,0-3-17 16</inkml:trace>
  <inkml:trace contextRef="#ctx0" brushRef="#br0" timeOffset="3199.0736">16947 3016 264 0,'-6'-2'101'0,"9"2"-54"0,-3 13-61 0,0-8 14 16,3 11 11-16,0 8 10 16,-3 5-2-16,0 13 2 15,0 1-12-15,3 2-5 0,-3-3-1 0,3-5 0 16,0-3 1-16,0-7-40 15,0-9-17-15,0-2-73 16</inkml:trace>
  <inkml:trace contextRef="#ctx0" brushRef="#br0" timeOffset="3396.1653">16799 3209 300 0,'-9'-8'112'0,"9"8"-60"0,3 0-65 0,3 0 15 16,3 0 10-16,2-2 9 16,10-1-6-16,6-2-3 15,3 2-7 1,3-2-8-16,-4 2-1 0,4 3-55 0,6 6-23 16,-4 4-43-1</inkml:trace>
  <inkml:trace contextRef="#ctx0" brushRef="#br0" timeOffset="3813.385">17319 3283 188 0,'-8'11'71'0,"5"-3"-38"0,-3 3-14 15,3-3 23-15,0-3-12 16,0 11-3-16,0 5-15 16,3-3-5-16,3 1-5 15,3-1-2-15,3-4 3 0,5-4 2 16,4-4 2-16,6-1-6 15,-3-8 0-15,0-2-1 16,-3-6 0-16,-3-5-3 16,-4-5 2-16,-2 3-1 0,-3-3-2 15,-6-1 5-15,-3 1 1 16,-6 0-3-16,-5 5 1 16,-7 3-7-16,0 5 0 15,3 3-10-15,3 2-4 16,3 3-25-16,6 3-10 15</inkml:trace>
  <inkml:trace contextRef="#ctx0" brushRef="#br0" timeOffset="4070.2515">17647 3069 244 0,'6'-18'90'0,"-3"10"-48"0,-3-6-34 0,-3 12 24 0,0-6-7 15,-3-5 3-15,-6 10-10 16,0 3 0-16,-3 3-11 16,3 10-6-16,0 8-2 0,4 3-1 15,2 10-2-15,3 6 3 16,6 2 0-16,0 1 1 16,5-6 0-16,-2 5-3 15,3-5 2-15,-3-8-15 16,0-5-6-16,0-6-49 15</inkml:trace>
  <inkml:trace contextRef="#ctx0" brushRef="#br0" timeOffset="4214.0549">17436 3223 304 0,'0'-8'112'0,"9"2"-60"0,14 1-63 0,-8 2 16 16,6 1-6-16,6-1 0 15,3 3-28-15,2 0-10 16,1 0-80-16,-6-8-33 16</inkml:trace>
  <inkml:trace contextRef="#ctx0" brushRef="#br0" timeOffset="4954.5452">17983 3000 244 0,'-6'3'90'0,"6"13"-48"0,3 10-58 0,-3-10 12 16,3 11 12-16,-3 10 11 15,0 0 11-15,0 2 4 0,0 1-18 16,0 0-5-16,0 0 0 0,0-14-7 15,0-2 0-15,0-8-2 16,0-3-2 0,0-3 3-16,0-2 0 0,3-18-4 15,3-6-1 1,3-3 1-16,-3-2-2 16,9-3 1-16,-3 3 2 15,3 0 0-15,0 3-3 16,2 2 2-16,1 3-1 15,3 5-2-15,0 2 5 16,0 6 1-16,-3 6 4 16,-3 4 1-16,-6 6 1 15,-4 0 0-15,-5 0-2 16,-5 2 1-16,-4 1-2 16,-3-3 0-16,-3-3-12 0,0-2-5 15,0-6-16-15,0 0-8 16,-3-2-13-16,3-11-5 15,4 0-6-15,2 0-3 16,3 0-16 0</inkml:trace>
  <inkml:trace contextRef="#ctx0" brushRef="#br0" timeOffset="5302.1124">18221 3294 148 0,'-3'8'57'0,"3"0"-30"0,0 3-10 0,0-4 20 0,3 1-10 15,0 6-3-15,0 4-10 16,6-2-1-16,0-3-8 16,6-5 4-16,0 0 3 0,3-11 5 15,0-7 4-15,-3-1-5 16,-1-2 1-16,1 0-4 15,-3-3 0-15,-6 3-1 16,-3-6 0-16,-3 3-4 16,-6-2 0-16,-3 2-5 15,-6 3 0-15,1 2-3 16,-7 6-1-16,3 5-17 0,3 0-8 16,3 0-24-16,3 8-11 15,6 2-22 1,6 1-46-16,9-6 34 15</inkml:trace>
  <inkml:trace contextRef="#ctx0" brushRef="#br0" timeOffset="5750.3598">18585 3252 272 0,'-6'0'101'0,"6"0"-54"0,0 0-48 0,-3 0 20 16,-3 2 0-16,-3 1 3 0,0 2-5 15,-6 3 0 1,-6 3-10-16,0 2-4 0,3 8-2 0,3 3-4 16,4 3 0-16,5-4-1 15,3-4 0-15,3-3 3 16,9-6 2-16,5-2 2 16,1-5 1-16,-3-11-2 15,0-11-2-15,0-2 1 16,0-3 1-16,-3-2-3 15,-3 0 0-15,-3-6 1 16,-3-8 2-16,-3 6-1 16,0-1-1-16,0 4 1 15,-3-1 1-15,-3 13-3 16,6-2 0-16,0 8-1 0,3 5-2 16,0 16 5-1,3 10 1-15,3 12 2 16,0 4 0-16,3 6 2 15,0-3-1-15,3 10 0 16,3-7-3-16,-3-6-2 16,2-7-21-16,1-6-9 15,0-5-47-15,3-6-18 16,-3-7-18 0</inkml:trace>
  <inkml:trace contextRef="#ctx0" brushRef="#br0" timeOffset="5946.8049">18742 3268 288 0,'-15'2'107'0,"15"1"-58"0,3 2-51 0,0 0 20 0,0 6 0 15,3 2 6-15,0 1-11 16,3 7-2-16,0-3-7 16,3 1-3-16,0-3 0 0,3-3-10 15,-3-3-4-15,3-7-24 16,-1-11-9-16,7-5-11 15,6-3-3-15,-3-2-40 16</inkml:trace>
  <inkml:trace contextRef="#ctx0" brushRef="#br0" timeOffset="6112.016">19025 3196 260 0,'-12'0'99'0,"3"5"-54"0,-6 17-46 0,0-9 18 15,-5 11 14-15,-4 15 10 16,-6 9-2-16,-6 5 0 15,1 0-22-15,-1-3-6 0,6-5 0 16,6 0-20-16,3-8-6 16,4-8-48-16,5-5-19 15,0-8-62 1</inkml:trace>
  <inkml:trace contextRef="#ctx0" brushRef="#br0" timeOffset="7903.4273">4949 16830 220 0,'-9'-5'85'0,"6"5"-46"0,-6-8-28 15,6 5 23-15,-3-2-5 16,0-8 3-16,-3-6-7 16,-12 1-1-16,1 4-13 15,-4-1 2-15,-6 1 1 0,0 1-5 16,-8 3-1-16,2 4-4 15,0 4-1-15,-3 4-1 0,7 4-2 16,-1 15 1-16,3 3-1 16,3 7 0-16,-2 9 0 15,-1 8-3-15,3 18 0 16,6 5-1-16,3 1 3 16,6 12-2-16,6-2 1 15,15-8 2-15,3 6 0 16,9-9-3-16,9-13 0 15,12-5 2-15,14-10 0 16,7-14 1-16,2-11 0 16,1-10 0-16,-1-16 0 15,1-5 0-15,-1-8 0 16,-8-11 2-16,-7-5 3 0,-5-5 7 16,-9-14 4-16,-10-2 5 15,-11-11 2-15,-9-2-6 16,-12-6-2-16,-18-2 2 15,-8 2 1-15,-10 3-1 16,0 8 2-16,-5 10-8 16,2 16-2-16,3 9-14 15,4 4-6-15,5 11-28 16,6 3-10-16,9 3-35 16,9 7-13-16,6-2-55 15</inkml:trace>
  <inkml:trace contextRef="#ctx0" brushRef="#br0" timeOffset="9234.9272">776 15957 220 0,'-6'8'82'0,"12"-5"-44"0,3 10-38 15,-6-8 16-15,9 0-3 16,2-2 5-16,7-3-4 16,0-3 2-16,0-2-9 15,9-3-2-15,-9-5-1 0,2-3-2 16,-5 3 1-16,0 0-2 15,-9-6 2-15,3 3 0 16,-27 0 3 0,0 6-3-16,-6-1-2 0,0 11 0 15,-8 13 3-15,2 3 2 16,3 3-2-16,3 5-1 16,6 2-1-16,9 8-2 15,1-10 5-15,10 3 1 16,7-6-2-16,6-3-3 15,9-2 2-15,9-5 0 16,2-6-10-16,-2 0-5 16,0-10-38-16,6-3-15 15,-7-13-53 1</inkml:trace>
  <inkml:trace contextRef="#ctx0" brushRef="#br0" timeOffset="9583.0186">1160 15878 212 0,'0'26'82'0,"9"-7"-44"0,3 7-31 15,-12-13 18-15,9 3-4 16,-9 0-1-16,2 3-8 16,-2-6-5-16,3 0-4 15,0-8 0-15,0-2 0 0,-3-3 1 16,3-8 2-16,3-3-3 15,-6-4-2-15,0-4 2 16,0-10 0-16,3 0 1 16,3 2 2-16,0 6-1 0,9 5 2 15,-3 6-4-15,6 4-2 16,3 9 2-16,0 8 0 16,-1 2-4-16,-2 0 1 15,0 6 0-15,-3-3 0 16,-3-3-29-16,6-3-10 15,-6-2-36-15,6-5-13 16,-4-3-4 0</inkml:trace>
  <inkml:trace contextRef="#ctx0" brushRef="#br0" timeOffset="9970.4078">1588 15790 200 0,'-3'-10'77'0,"3"4"-42"0,-9 1-30 0,6 5 19 16,-2 0-9-16,-4 5 2 0,0 3-8 15,-3 3-1-15,0 13-4 16,0-3-3-16,3 8 0 0,0-2-1 16,9-1 0-16,9-5-3 15,0-2 0-15,3-6 4 16,0-3 3-16,6-10 1 16,-9-5 2-16,5-8-6 15,1-8-3-15,-3-6 3 16,-3-2 1-16,-9 0 0 15,-6-5 1-15,3 5-2 16,-9-3-1-16,3 0 1 16,-5 3 1-16,2 3-1 0,0 7 2 15,3 8 0-15,6 4 3 16,-3 7-5-16,6 7-1 16,6 9 0-16,3 8 2 15,3 5-3-15,5 3 0 16,4 5 1-16,-6-5 2 15,6-6-12-15,0-5-6 16,3-5-42-16,-1-5-17 16,1-8-22-1</inkml:trace>
  <inkml:trace contextRef="#ctx0" brushRef="#br0" timeOffset="10345.161">2026 15695 220 0,'-3'3'85'0,"3"-1"-46"0,-3 4-30 15,3-1 19-15,0 3-10 16,-6 5 0-16,3 3-7 15,3 3 1-15,0 7-7 16,3 0-3-16,6-2 1 0,0-3 0 16,6-5 3-16,0-5 3 15,2-6 2-15,1-2-5 16,-3-11-4-16,-3-8 3 16,-3 0 1-16,0-5-2 0,-9 2-1 15,0-2 1-15,0 0 0 16,-15-3-5-16,0 8-1 15,0 1-21-15,0 1-10 16,4 6-30-16,2 0-10 16,3 6-34-1</inkml:trace>
  <inkml:trace contextRef="#ctx0" brushRef="#br0" timeOffset="10569.856">2315 15282 256 0,'-33'-13'96'0,"21"13"-52"0,-15 8-36 16,15 0 24-16,-3 3-11 15,1 4-2-15,5 17-11 16,0 3-5-16,6 12-2 16,6 1-1-16,6-1 0 0,5-2 0 15,1-2 0-15,0-4-7 16,0-7 0-16,0-5-24 15,-6-6-9-15,3-8-81 16</inkml:trace>
  <inkml:trace contextRef="#ctx0" brushRef="#br0" timeOffset="10720.4045">2097 15658 288 0,'-6'-5'107'0,"18"5"-58"0,6-6-57 0,-9 1 16 15,15 0-8-15,9-11 2 16,14 0-6-16,1 0 1 16,5 0-118-16,-2 1-53 15</inkml:trace>
  <inkml:trace contextRef="#ctx0" brushRef="#br0" timeOffset="11979.9864">1210 16230 212 0,'0'13'79'0,"0"13"-42"0,9 25-37 15,-9-30 16-15,6 13-3 16,0 0 5-16,3 4-4 16,-6-7 0-16,3 1-8 15,0-6-2-15,0 1 0 0,3-9 0 16,-6-4 0-16,0-4 0 0,3-7 0 16,-6-3 0-16,0-3 2 15,0-7-3-15,0-4-2 16,3 1-3-16,3-8-1 15,3-3-1-15,3 8 3 16,8 0-2-16,-2 9-1 16,9 4 0-16,3 6 0 15,-3 4 0-15,-4 4 3 16,-2-3 6-16,-6 5 5 16,-3 6-1-16,-9-3 0 15,-6 2-3-15,-9-2-1 16,-9 0-1-16,0-3 0 15,-2-2-9-15,-4-3-2 16,3-6-20-16,3-2-10 16,6-8-30-16,6 0-12 0,9-5-9 15</inkml:trace>
  <inkml:trace contextRef="#ctx0" brushRef="#br0" timeOffset="12285.3895">1544 16449 208 0,'-9'27'79'0,"12"-6"-42"0,-3 5-28 15,0-7 19-15,6-1 1 16,0 1 2-16,9-3-12 0,-1 2-4 16,7-10-9-16,3-3 3 0,0-10 1 15,0-8-3-15,0 0-2 16,-4-1-2-16,-5-4-3 15,-6-3 3-15,-9 2 0 16,-3 1 1-16,-12 4 2 16,0 4-5-16,-5 2-3 15,-1 3-4-15,0 2 1 16,0 3-24-16,12 3-8 16,0-1-43-16,9 1-16 15,9-3-1 1</inkml:trace>
  <inkml:trace contextRef="#ctx0" brushRef="#br0" timeOffset="12700.2318">1952 16367 208 0,'-27'8'79'0,"12"-3"-42"0,-21 11-37 15,24-5 18-15,0 7-10 16,0 9-2-16,-2-3 3 15,8-3 2-15,0 5-6 16,12-5-3-16,0-2 1 0,8-3 0 16,10-8 1-16,3-8 0 15,-6-6 2-15,0-4-1 0,-3-6 0 16,-4-5-1 0,-2-3 0-16,-6-5-2 0,-3 0 1 15,-6-11-2 1,-6 3 2-16,-3 0-2 0,-8 0-1 15,-1 5 1-15,6 6-1 16,3 5 0-16,3 2 0 16,6 16-7-1,12 6 6-15,0 10 3 16,6 11 3-16,6 8 4 16,-1 2-4-16,4-2-1 15,-3-3-2-15,3 0 1 16,0-5-24-16,0-5-8 15,-10-11-54-15,7-6-59 16,-3-4 39-16</inkml:trace>
  <inkml:trace contextRef="#ctx0" brushRef="#br0" timeOffset="12872.224">2151 16261 280 0,'-9'6'104'0,"12"9"-56"0,3 15-56 16,0-20 16-16,3 3-4 15,3 3 5-15,3 0-5 16,-3-3 0-16,5 1-2 16,4-4-2-16,-9-2 1 0,6-8-43 15,6 0-17-15,-3-3-54 16</inkml:trace>
  <inkml:trace contextRef="#ctx0" brushRef="#br0" timeOffset="13032.7992">2404 16193 260 0,'-9'7'99'0,"3"9"-54"0,-9 11-39 0,12-3 22 16,-3 10 5-16,-6 16 4 15,3-2-6-15,-8 15-4 16,-1-4-15-16,3 1-8 0,-12 1-2 16,9-13-40-16,3-8-14 15,6-11-97 1</inkml:trace>
  <inkml:trace contextRef="#ctx0" brushRef="#br0" timeOffset="14877.3854">2175 16851 132 0,'-3'-2'49'0,"6"4"-26"0,-3-2-20 16,0 0 12-16,0 0-3 0,3 3 1 15,3 0 1-15,3 7 4 16,-3-2-10-16,8 16 0 0,-2-8 2 16,6 10-2-16,-3 1 3 15,6 10-2-15,9-3 0 16,-4 11-1-16,4 0 2 16,0-5 1-16,3 0 1 15,5-3-4-15,-5-3-3 16,6-2 4-16,6-6 2 15,-1 1-6-15,7-6-1 16,-1-3 0-16,1-4 0 16,6-1 0-16,-4 0 0 15,1-2 0-15,2-3 2 16,-2-1 1-16,8-1 1 16,-2-1-2-16,-7-5-1 0,4-5-1 15,-3-1 2-15,-1-1 1 16,1 1 1-16,-7-2-2 15,-2 3 1-15,-6 2-2 16,-1-2 2-16,-2 0-4 16,-9-1-2-16,0-1 0 15,-6 4 1-15,-1-2-1 16,-2-1-1-16,0 1 1 16,-3-3-1-16,-3 5 0 15,0-2 2-15,-3 0-1 16,-3 5-1-16,0-5 3 15,-3 5 0-15,-3-3-4 16,3 3-1-16,-3-5 1 0,0 5 0 16,0-6-15-16,0 6-4 15,0-2-34-15,0-9-13 16,0 8-55 0</inkml:trace>
  <inkml:trace contextRef="#ctx0" brushRef="#br0" timeOffset="15193.9881">3729 17248 288 0,'-21'-8'110'0,"24"16"-60"0,-3-8-61 16,0 0 18 0,3 5-3-16,6 3 2 0,5-2 0 15,4 4 1-15,3-2-4 16,3 0-2-16,6 0 2 0,2-3-2 15,-2 3-1-15,-3-2 1 16,-3 4-1-16,-6-2 2 16,-6 13 1-16,-6-7 10 15,-9 1 6-15,-3 1-6 16,-6 3 0-16,-6 2-9 16,0-2-3-16,3 2-3 15,0-5 0-15,0-3-40 16,6-3-19-16,3 1-73 15,6-3-34-15,-5-8 86 16</inkml:trace>
  <inkml:trace contextRef="#ctx0" brushRef="#br0" timeOffset="24460.3868">5827 16862 208 0,'-6'0'79'0,"3"0"-42"0,-6 0-30 16,3 5 18-16,-3 3 0 15,-9 5 2-15,-2 14-6 16,-7 5-2-16,-3 7-11 16,3 14-5-16,-3 5 0 0,10 14-4 0,11-6 0 15,9 5 1-15,12-4 2 16,14 1-1-1,10-12-1-15,9-11-15 0,8-8-5 16,10-16-102 0</inkml:trace>
  <inkml:trace contextRef="#ctx0" brushRef="#br0" timeOffset="25364.7844">6083 17293 172 0,'-3'-2'66'0,"6"4"-36"0,0-2-29 0,3 5 14 15,0 3 7-15,3 6 6 16,3 4-3-16,0 17-3 16,0 2-12-16,-4 2 5 0,-8 1 4 15,0 10-6-15,-6-5-2 16,-2-5-4-16,-4-6-2 15,-3-7-8-15,-3-3-2 16,-3-9-25-16,-3-9-10 16,0-1-28-16,1-5-12 15,5-11-6 1</inkml:trace>
  <inkml:trace contextRef="#ctx0" brushRef="#br0" timeOffset="25526.6441">6050 17169 248 0,'0'-19'93'0,"6"17"-50"0,0-1-61 15,-3 3 9-15,3 3-17 16,0 5-1-16,0 0-10 16,3 7-2-16,-3-1-34 15,3 2-13-15</inkml:trace>
  <inkml:trace contextRef="#ctx0" brushRef="#br0" timeOffset="25852.2359">6196 17365 176 0,'0'21'68'0,"9"-3"-36"0,-3-4-33 0,-3-7 15 16,6-1-6-16,-3 7 1 16,0-2 1-16,3-3 1 15,0-3-5-15,3-3-2 0,-1-2 2 16,1 0-1-16,0-7 0 15,0 1-3-15,0-7 1 16,-3-6-2-16,0-2-1 16,-3 8 1-16,-3 0-1 0,0 0 6 15,-3 7 4-15,0 4-1 16,0 2 2-16,0 8-6 16,3 5-3-16,3 0 1 15,0 0 2-15,3 1-4 16,0 4-1-16,0-5 0 15,2 6 2-15,7-6-12 16,-3-5-6-16,0-3-35 16,-3-2-17-16,3-6-25 15</inkml:trace>
  <inkml:trace contextRef="#ctx0" brushRef="#br0" timeOffset="26301.5795">6512 17346 212 0,'-3'0'79'0,"6"11"-42"0,0 5-43 0,-3-11 12 16,3 5 0-16,0 1 6 15,0-6 3-15,-3 6 0 16,0-3-7-16,0 0-5 0,0-3-2 16,2 0 1-16,-2-5 1 15,3-5-8-15,3 0-4 16,0-8-2-16,3-3-1 15,0 0 4-15,0 0 5 16,3-3 2-16,-3 6 1 0,3 8 4 16,0 5 5-16,-3 5 4 15,0 8 4-15,-3 1-5 16,-3-1-2-16,0 0-3 16,0 0 0-1,0-5-6-15,5-2-3 16,1-12 1-16,0-7-5 15,0 2 0-15,0 1 3 16,0 5 1-16,0-3 4 16,3 16 1-16,-3 2-1 15,0-2 1-15,0 5-2 16,-3-2-1-16,0-1 1 16,0 1-1-16,0-3-29 15,-1-8-10-15,1 0-58 16,3 0-34-16,0-8 60 15</inkml:trace>
  <inkml:trace contextRef="#ctx0" brushRef="#br0" timeOffset="26634.6826">6866 17404 168 0,'3'51'63'0,"9"-22"-34"0,-6 16-27 0,-3-19 14 15,-6 6-4-15,3-6 3 16,-3 1-6-16,0-1-1 15,0-10-4-15,-3-3-1 0,0-5 1 16,3-5-13-16,-3-11-4 16,3-8 6-16,-3-8 3 0,3-7-7 15,0-9-5 1,0 0 1-16,6-5 4 0,3 6 12 16,6 1 9-16,6 9 11 15,3 6 5-15,-1 15-1 16,1 2 0-16,-3 6 1 15,-3 11 3-15,-3 2-4 16,-6 0-1-16,-6 1-11 16,-3-1-5-16,-6 0-23 15,0-5-10-15,-6-3-78 16,0 3-58 0</inkml:trace>
  <inkml:trace contextRef="#ctx0" brushRef="#br0" timeOffset="27264.3848">7357 17121 220 0,'-3'16'82'0,"3"16"-44"0,3 15-42 15,-3-28 15-15,6 13 3 16,0 2 5-16,0-5 2 16,0 0-1-16,-3-5-10 15,0-3-4-15,0-7 0 0,0-1-1 16,0-3 0-16,0-7-1 15,0-3 0-15,0-3-2 0,0-7 1 16,2-6-4 0,1 0 0-16,6 0-1 15,3-2 0-15,3 10-3 0,3-3 1 16,0 8 2-16,0 3 1 16,-4 8 3-16,-2 6 3 15,-6-1 2-15,-3 5 1 16,-9-4-4-16,0-1-1 15,-9 0 1-15,-3-5 0 16,1 3-11-16,-4-3-5 16,0-3-12-16,3-3-3 15,3-2-14-15,3-2-4 16,6-3-44-16,6-1-31 16,9-7 49-1</inkml:trace>
  <inkml:trace contextRef="#ctx0" brushRef="#br0" timeOffset="27608.3733">7678 17272 212 0,'-6'3'79'0,"1"-1"-42"0,-4 9-41 15,6-6 13-15,-3 8 1 16,0 11 6-16,0 3 1 16,0-6-1-16,0 0-8 15,3-2-1-15,3-1 3 0,6-5-4 16,0 1-1-16,3-7-5 15,3-7-2-15,0 0-6 16,-1-7 0-16,1 1 2 0,-3-7 1 16,-3-3 7-16,-3 0 4 15,-3 0-3 1,-3 3-2-16,0 3-3 0,-3 2-1 16,3 2 4-1,0 6 3-15,3 11-1 0,0 2 0 16,6 0-3-16,0 3-3 15,3 0 2-15,0 0 0 16,3-3-17-16,3-2-8 16,6-9-33-16,3-2-14 15,2 0-11-15</inkml:trace>
  <inkml:trace contextRef="#ctx0" brushRef="#br0" timeOffset="27820.0443">7940 17280 232 0,'-29'11'88'0,"23"2"-48"0,-12 3-47 16,12 2 16-16,-3 3-4 15,0-2 4-15,6 2 0 16,3-2 2-16,6 4-6 16,3-7-1-16,6 3 2 0,3-9-12 15,5-7-3-15,4-3-27 16,-3-8-9-16,0-10-48 15,-3-4-24 1,0-4 55-16</inkml:trace>
  <inkml:trace contextRef="#ctx0" brushRef="#br0" timeOffset="28005.4383">8053 17058 220 0,'-8'0'85'0,"11"0"-46"0,-3 13-50 0,2-2 11 16,1 4 3-16,0 17 5 15,0 0 5-15,0 2 5 16,0 1-10-16,0-4-4 0,0 9-3 16,0-8-8-16,0-6 0 15,0 1-41-15,-3-9-18 16,3 3-24-16</inkml:trace>
  <inkml:trace contextRef="#ctx0" brushRef="#br0" timeOffset="28300.88">8217 17285 164 0,'-12'8'63'0,"0"0"-34"0,-8 3-21 15,11-6 18-15,-3-2-2 16,-3 10 1-16,0 0-12 16,3 0-3-1,6 1-2-15,6-1 2 0,9-3-3 0,9-2 1 16,3 6-3 0,11-7 2-16,1-1-11 0,-3 7-4 15,-3-2-25-15,0-3-11 16,-4-1-54-1</inkml:trace>
  <inkml:trace contextRef="#ctx0" brushRef="#br0" timeOffset="29191.0736">8670 16941 220 0,'-9'0'82'0,"9"0"-44"0,0 24-49 0,0-16 13 16,0 16-4-16,0 5 1 16,0 16 3-16,0 5 1 15,0-7-1-15,-3 7-2 0,3-3 1 16,0-4-1-16,0-9 0 0,0-2-38 15,0-11-14-15</inkml:trace>
  <inkml:trace contextRef="#ctx0" brushRef="#br0" timeOffset="29592.9637">8521 17272 276 0,'-9'-5'104'0,"15"5"-56"0,6-6-58 16,0 6 14-16,2 0-12 16,10 0-2-16,0 0 9 15,9-2 5-15,0-4-1 16,-1 1-2-16,1 5 0 0,-3-2-10 0,-3-4-4 16,-7 6 0-1,-5 0 0-15,-3 6 10 16,-6 1 4-16,-3 7 2 0,-3-1 3 15,-3 8 1-15,0 6 3 16,0 2-1-16,6-8 0 16,3 5 1-16,3-5 1 15,6-5 1-15,3-8 2 16,0-2-1-16,0-12 0 16,-1-2 1-16,-2-10 4 15,-3-1-8-15,-3-2-3 16,-6-3-4-16,-3 3 0 0,-9 3-11 15,-3 4-4-15,-3 1-34 16,4 5-15-16,-1 3-67 16</inkml:trace>
  <inkml:trace contextRef="#ctx0" brushRef="#br0" timeOffset="30235.5233">9321 17253 176 0,'-8'0'66'0,"8"-5"-36"0,-3 5-29 0,3 5 14 0,0 1-4 16,0 2 3-16,3 10 2 15,0 3-1-15,-1 6-7 16,4 5-3-16,6-6 1 0,3 1-5 16,3-1-3-16,-3-7 1 15,0-6 2-15,0-8 4 16,0-5 4-16,0-5-6 15,-1-3-2-15,-2-11-3 16,-3 1-2-16,-3 2 5 16,0 0 3-16,-3 5-3 15,0 1-3-15,0 5 1 16,0 10 0-16,3 8 1 16,0 0 0-16,0 6 0 15,3-6 2-15,0 0-1 0,3 1 2 16,3-7-2-16,-1-1 2 15,4-6 0-15,0-6 1 16,-3 4-13-16,0-9-7 16,-3-2-22-16,-3-3-9 15,-3-8-43 1</inkml:trace>
  <inkml:trace contextRef="#ctx0" brushRef="#br0" timeOffset="30565.1836">9673 17044 208 0,'0'8'77'0,"0"6"-42"0,9 23-37 0,-3-8 17 0,0 8-2 16,-1 3 2-16,-2 10 3 15,-3-3 1-15,0-7-10 16,0 2 1-16,0-12 1 0,0-4-4 16,0-7-2-16,0-12-2 15,3-1 0-15,3-12-7 16,3-7 1-16,0-8-1 15,3-3-1-15,0 0 1 16,0 1 0-16,0 4 5 16,3 11 1-16,-3 3 2 15,3 10 2-15,-4 16-5 16,-2-2-1-16,0 5 0 16,-3-1 2-16,0-4-1 15,-3 0-1-15,0-6-19 16,0 0-8-16,3-5-30 0,0-5-14 15,0-6-20 1</inkml:trace>
  <inkml:trace contextRef="#ctx0" brushRef="#br0" timeOffset="30865.4219">9976 17423 216 0,'12'0'82'0,"0"2"-44"0,3 4-40 0,-6-6 14 15,3 5 0-15,6-5 5 16,0 0 2-16,-4 0 1 15,-2-5-11-15,-3 2-3 0,0-7-2 16,-6 2-2-16,-9-3-2 0,0 0 1 16,-9 1-1-16,-2 2 0 15,-4 3 0-15,0-1-3 16,0 6 0-16,6 11 2 16,3 2 0-16,3 3-4 15,3 3-1-15,6-1 3 16,6 3 1-16,3-2-1 15,0-1 2-15,9-2-1 16,-3-5-2-16,6-3-19 16,0-8-10-16,-4 0-16 15,1-8-7-15,0 0-25 16</inkml:trace>
  <inkml:trace contextRef="#ctx0" brushRef="#br0" timeOffset="31286.7183">10200 17425 176 0,'-3'11'66'0,"3"-3"-36"0,-3 5-31 0,3-7 12 15,-3 7 6-15,0-3 4 16,0 1-3-16,0-6 2 16,3 6-11-16,0-9 3 0,0 4 2 15,0-6 4-15,-3-6 1 16,3 4-8-16,0-9-2 16,3-5-12-16,0 0-5 15,3-5-5-15,0 3 0 16,3 5 0-16,2-1 3 15,7 6 1-15,0 0 3 16,0 8 2-16,3 3 2 16,-3-3-1-16,3 0 1 0,-4 0 2 15,1 0 2-15,-3-8 1 16,0-2 1-16,-3 2-2 16,-6 0-2-16,-3-6 3 15,-6 4 0-15,-3 5 1 16,-3 2 0-16,-3 3 2 15,-3 5 3-15,-6 8-4 16,4 9-1-16,2 4-2 16,9-2 1-16,3-3 4 15,9 6 4-15,6-6-6 16,8-5-1-16,7-6-13 16,9-5-4-16,9-10-91 15,-1-16-56-15,-2-5 67 16</inkml:trace>
  <inkml:trace contextRef="#ctx0" brushRef="#br0" timeOffset="33000.5862">10884 16968 216 0,'-12'18'82'0,"9"-10"-44"0,0 11-36 0,3-6 19 16,0 13-9-16,0 25 1 15,0 2-8-15,0 7-1 16,0-4-2-16,0-3-4 0,3 0 1 16,0-13-4-16,0-3 1 15,0-16-47-15,-3-3-18 0,3-10-22 16</inkml:trace>
  <inkml:trace contextRef="#ctx0" brushRef="#br0" timeOffset="33178.6572">10795 17293 280 0,'0'0'107'0,"9"-2"-58"0,9-1-57 16,-6 0 16-16,2-2-19 16,4 5-5-16,9-3-3 15,6-2 1-15,0 0 10 16,-4-1-37-16,-2-9-17 0,-3-9-26 15</inkml:trace>
  <inkml:trace contextRef="#ctx0" brushRef="#br0" timeOffset="33540.6527">11069 17021 236 0,'-9'10'90'0,"9"9"-48"0,0 15-49 0,0-10 16 15,0 10 5-15,0 6 6 16,-3 0-2-16,0-1 2 16,3-2-11-16,0-7-5 0,0-7-1 15,0-1-2-15,0-7-1 16,3-4-2-16,3-11 1 16,0-11-4-16,0-4 1 15,3-7-3-15,0 1 2 0,2-3 3 16,1 11 1-1,-3-5-2-15,0 10 2 0,6 8 10 16,-3 10 3-16,0 1-3 16,3 2-1-16,-3 14-4 15,-3-4-1-15,0 4-1 16,-4-9 1-16,1-2-26 16,0-3-10-16,3-7-29 15,0-1-12-15,0-10-24 16</inkml:trace>
  <inkml:trace contextRef="#ctx0" brushRef="#br0" timeOffset="33683.4966">11343 17301 228 0,'-3'11'85'0,"6"-3"-46"0,0 23-46 0,0-12 16 16,-1-1-10-16,1-2 0 15,-3 5-8-15,0-5-2 16,3-2-82-16,-3-6-38 15</inkml:trace>
  <inkml:trace contextRef="#ctx0" brushRef="#br0" timeOffset="33868.2908">11351 17134 280 0,'-8'-5'104'0,"8"5"-56"0,3 3-71 15,-3-3 10-15,3 2-10 16,2 1 1-16,1-3-8 16,0 13-1-16,3-7-23 15,6 2-10-15,3 7 1 16,3-4 0-16</inkml:trace>
  <inkml:trace contextRef="#ctx0" brushRef="#br0" timeOffset="34128.0312">11524 17240 216 0,'-6'6'82'0,"3"-6"-44"0,-3 2-29 16,6-2 19-16,-3 5-8 16,0 3 1-16,-6-2-12 15,6 2-3-15,-6-3-4 0,12 6-4 0,3-1 1 16,3 1 1-16,0 2 2 16,3 0-3-16,0 8 0 15,-3-2 5-15,-3 2 5 16,-3-5 1-16,-6 0 4 15,-3-3-7-15,-3 0-2 16,0-7-10-16,-6 1-4 16,-6-7-31-16,4 0-11 15,2 0-119 1,24-7 56-16</inkml:trace>
  <inkml:trace contextRef="#ctx0" brushRef="#br0" timeOffset="34545.9347">12066 17010 228 0,'-9'-11'88'0,"3"9"-48"0,-3 2-23 0,3 2 25 16,-3-2-18-16,0 11-3 15,0 2-13-15,3 8-3 16,0 6-3-16,3 13 3 0,0-1 4 16,3 6-7-16,0-5-1 15,3 5-1-15,-3-5 2 16,0-3-6-16,0-6-1 16,0-4-20-16,0-6-9 15,0 0-29-15,-3-8-12 0,3-7-24 16</inkml:trace>
  <inkml:trace contextRef="#ctx0" brushRef="#br0" timeOffset="34996.4853">11896 17261 268 0,'-3'-2'101'0,"6"2"-54"0,18-6-57 15,-12 6 16-15,3-5-11 16,3 5 1-16,0-2 6 15,2 2 4-15,1 0-3 16,6 0-13-16,-6 0-3 0,6 0-29 16,-6 0-11-16,-3 0 6 15,-4 0 5-15,-2 2 37 0,-3 3 17 16,0 3 20-16,-3 3 8 16,0 2-8-16,0 8-2 15,0 6-8-15,0-3-4 16,3-8-10-16,0 2-3 15,0-5-1-15,3-2 0 16,0-8-2-16,0 2 1 16,0-10-2-16,0-9-1 15,0-2-2-15,-3 1-1 16,0-7-1-16,-3 4 3 16,0 5 9-16,-3 5 4 0,0 2 3 31,0 14-7-31,2 8-5 0,1 0-2 15,0 8 1-15,3-6-3 16,0-2 0-16,0 3-19 16,0-11-7-16,0 2-35 15,0-7-15-15,9-3-17 16</inkml:trace>
  <inkml:trace contextRef="#ctx0" brushRef="#br0" timeOffset="35266.1669">12349 17330 212 0,'0'16'79'0,"0"11"-42"0,0 4-39 15,-6-23 14-15,9-2 3 16,0 1 2-16,-3-1-4 16,0-6-3-16,0 0-5 0,12-8 3 0,-4-5 4 15,1-6-6 1,3 1-1-16,0-4-5 0,3 4-3 15,-3 2 4-15,0 5 3 16,0 6 1-16,0 5 0 16,-3 5-3-16,0 9-2 15,0-4-8-15,-4 3-5 16,1 3-29-16,12-16-89 31</inkml:trace>
  <inkml:trace contextRef="#ctx0" brushRef="#br0" timeOffset="35494.6301">12673 17214 236 0,'-27'18'90'0,"18"-15"-48"0,-3 8-49 16,4-9 16-16,-1 11-6 16,-6 3 3-16,3 0 8 15,0 11 5-15,12-1-9 16,0 1-3-16,9-4-3 0,3-1-2 15,6-9 1-15,2 0-18 16,4-8-4-16,0-5-20 16,3-8-7-16,6-8-31 15,-4-7-36 1,-2-6 39-16</inkml:trace>
  <inkml:trace contextRef="#ctx0" brushRef="#br0" timeOffset="35679.8908">12867 16960 276 0,'-12'0'104'0,"12"13"-56"0,-3 0-60 0,3 0 15 16,-6 14-3-16,6 5 2 15,-6 13 8-15,9 2 4 16,-6-4-7-16,6 4-4 0,0-7-2 16,0 0-15-16,0-3-3 15,0-8-37-15,-3-11-16 16,3 1-31-1</inkml:trace>
  <inkml:trace contextRef="#ctx0" brushRef="#br0" timeOffset="35882.226">12679 17145 276 0,'-12'-3'104'0,"15"3"-56"0,0 3-56 15,3 0 18-15,0-3 2 16,3 2 7-16,6-2-8 16,6 0-1-16,5 6-6 15,1 2-3-15,3-3 0 0,0 3-34 16,-3-3-13-16,-4-5-78 16</inkml:trace>
  <inkml:trace contextRef="#ctx0" brushRef="#br0" timeOffset="36017.2582">13021 17306 252 0,'0'24'93'0,"3"-8"-50"0,-3 29-55 0,0-32 13 16,0 1-37-16,0-4-14 16,0-2-43-16,0 0-18 15</inkml:trace>
  <inkml:trace contextRef="#ctx0" brushRef="#br0" timeOffset="36197.2033">12980 17097 280 0,'-6'-2'107'0,"9"2"-58"0,0 2-73 0,-3-2 10 0,9 6-8 16,-3-1 2-16,2-2-10 15,4 5-3-15,0-6-56 16,0 1-24-16</inkml:trace>
  <inkml:trace contextRef="#ctx0" brushRef="#br0" timeOffset="36440.4861">13084 17328 204 0,'-9'29'77'0,"12"5"-42"0,0-7-39 0,0-17 15 15,3-2-2-15,3 0 5 16,0-8 1-16,3 0 3 15,2 0-10 1,1-13 0-16,0-3 2 0,-3-3-4 0,0 1-1 16,-6-1 2-16,-3-2 0 15,-3 3 1-15,-6 4 2 16,-6 1 1-16,-3 0 1 16,0 8-9-16,0-3-3 15,4 8-23-15,-1 0-8 16,6 0-17-16,0 0-5 15,3 0-49 1</inkml:trace>
  <inkml:trace contextRef="#ctx0" brushRef="#br0" timeOffset="36711.2385">13268 17248 228 0,'21'13'85'0,"-15"6"-46"0,3 2-43 15,-6-10 13-15,0 5-5 16,0-1 0-16,-3 1 9 15,0-5 6-15,0-3-10 16,0-3 0-16,3-10 1 16,3-3-4-16,0-5-12 15,3-11-3-15,3 8-3 16,0 0 0-16,0 6 4 16,2 4 5-16,4 6 15 15,6 6 9-15,-3 7-8 16,0 13-2-16,-3 1-9 0,-3-6-2 15,-1 3-44 1,4-8-20-16</inkml:trace>
  <inkml:trace contextRef="#ctx0" brushRef="#br0" timeOffset="37818.3187">14096 17164 160 0,'-6'-16'60'0,"6"16"-32"0,-3 0-33 16,0 21 34-16,-3 3-14 16,3 2 0-16,3 3 1 15,0 8-10-15,3-2-1 0,6-4 1 16,0-4-3-16,0-1-2 15,6-12 0-15,0-1-1 16,5-8 0-16,-5-5 2 16,0-5-3-16,-3-3 0 15,-3-5-1-15,-3-1 0 16,0 4 2-16,-3 2 0 0,0 0-3 16,3 11 0-1,0 12 2-15,3-1 0 16,0-1 3-16,3 3 1 15,-1-3 3-15,4-2-1 16,-3-3 2-16,6-8 9 16,-3 0 5-16,-3-6 6 15,-3-7 4-15,0 0-15 16,-3-6-4-16,-9-2-6 16,0 3 1-16,-3 2-4 15,0-8-2-15,-3 11-22 16,3-1-11-16,0 9-24 15,3-3-10-15,6 0-37 16</inkml:trace>
  <inkml:trace contextRef="#ctx0" brushRef="#br0" timeOffset="38195.3202">14498 17219 220 0,'-18'21'82'0,"12"-13"-44"0,-6 5-47 0,9-2 14 16,0 5-7-16,-3 8-2 16,3 2 9-16,0 9 6 15,3-6-5-15,0-6-3 0,6-4 0 0,0 0-2 16,3-12 2-16,3-1 0 16,0-6 1-16,0-8-5 15,0-5 1 1,-3-11 0-16,-4 5 2 0,-2-2-1 15,-3 3 2-15,-3 2-2 16,1-3-1-16,-1 6 9 16,0 5 6-16,0 3-5 15,0-1-3-15,3 14-7 16,3-2 0-16,3 7 0 16,2 11 2-16,1-8-1 15,0 2-1-15,0 1-15 16,6-6-5-16,6-5-32 15,-3-3-14-15,3 0-25 16</inkml:trace>
  <inkml:trace contextRef="#ctx0" brushRef="#br0" timeOffset="38457.8703">14730 17214 280 0,'-15'-19'107'0,"6"19"-58"0,0 14-59 0,6-7 16 15,0-1-8-15,0 7 0 16,0-2 0-16,3 2 0 16,6 5 2-16,3-2-3 0,0 11 2 15,3-1 3-15,-3 1 1 0,0-1 5 16,-6-2 5-16,-3-3 2 16,-6 3 0-1,-3-6-5-15,-9-4-4 0,-6-7-12 16,3-4-6-16,1-6-41 15,5-4-17-15</inkml:trace>
  <inkml:trace contextRef="#ctx0" brushRef="#br0" timeOffset="38910.5883">15370 17235 220 0,'-12'-5'85'0,"6"7"-46"0,-3-2-32 16,0 3 18-1,-6 2-4-15,0 3 2 0,-2 3-11 16,-1 5-4-16,3 2-5 16,3 14-5-16,3 2 1 0,6-2-4 15,6-5 1-15,3-1-29 16,9-2-11-16,3-11-19 16,2-5-8-16,4-8-9 15</inkml:trace>
  <inkml:trace contextRef="#ctx0" brushRef="#br0" timeOffset="39257.7903">15471 17301 224 0,'-12'-10'85'0,"6"7"-46"0,-9 0-28 0,9 6 21 16,-3 2-17-16,0 3-6 16,-2 3-5-16,2 10-1 15,0 5-2-15,3 3-1 0,0-2 3 16,3-6 0-16,6 0 3 15,3-2-5-15,0-6-1 16,3-5 0-16,0-8 0 16,0-8-3-16,2 3 2 15,-2-9 1-15,0-7 2 16,-3 0-3-16,0-3-2 0,-3 8 2 16,0 1 2-16,-3 7 0 15,0 0-1-15,3 2 1 16,0 14-1-16,0 11 0 15,3-1 2-15,0 4-1 16,0 4-1-16,6 0-2 16,3-2 1-16,0-5-28 15,-1-6-10-15,1-5-38 16,-3-8-49 0,3-8 34-16</inkml:trace>
  <inkml:trace contextRef="#ctx0" brushRef="#br0" timeOffset="39474.5948">15679 17034 276 0,'-3'10'104'0,"6"12"-56"0,0 15-58 0,0-8 14 16,0 3-5-16,-3 7 2 15,0 4 2-15,-3-1 3 16,3-5-3-16,0-3-4 0,0-2 0 15,0-11-23-15,0-5-12 16,3-8-41 0,0-8-22-1</inkml:trace>
  <inkml:trace contextRef="#ctx0" brushRef="#br0" timeOffset="39650.4767">15819 16968 296 0,'-3'13'110'0,"6"-8"-60"0,0 8-56 16,0 6 17-16,0 7-5 16,-3 22 1-16,-3 2-1 15,0 11 1-15,0-5-4 16,0-3-2-16,0-6 0 0,3-2-34 16,0-8-15-16,3-10-78 15</inkml:trace>
  <inkml:trace contextRef="#ctx0" brushRef="#br0" timeOffset="40008.928">15938 17272 312 0,'-3'0'115'0,"9"8"-62"0,3 0-62 0,3-3 18 15,3 6-12-15,0-3 2 16,3-3 10-16,-3-2 3 15,0 2-5-15,-1-5-2 0,1-5-1 16,-3-1 0-16,0-2 0 16,-3-5-9-16,-3-3-4 15,-6 0 2-15,-6-5 2 16,-3 3 3-16,-9 2 1 0,-6 5 1 16,1 6 0-16,-1 16 0 15,3 2 0 1,3 5 0-16,3 3 2 0,3 1 1 15,6 7 1 1,3-3-2-16,6 1-2 0,6-6-2 16,12 0 1-16,0-5-21 15,3-6-10-15,3-4-35 16,-1-6-12-16,10-6-25 16</inkml:trace>
  <inkml:trace contextRef="#ctx0" brushRef="#br0" timeOffset="40401.1343">16296 17248 280 0,'-21'0'107'0,"12"0"-58"0,-3 13-57 0,3-7 16 15,-6 7-11 1,3 8 2-16,0 3 5 16,0 2 5-16,6 1-5 0,6-1-4 0,6 1-3 15,3-9 4-15,3 1 3 16,0-6-1-16,3-8-2 15,0-5-3-15,0-5-1 16,0-6-3-16,0-15 1 16,-4 5 3-16,1-11 1 15,-6 6-6-15,-3-22 0 16,-3 3-2-16,-6-5 3 16,0 10 6-16,-3 3 4 0,0 8 12 15,4 5 7-15,-1 8-10 16,3 6-2-16,0 10-9 15,3 13-2-15,3 13 4 16,0 11 5-16,3 3-5 16,2 5-2-16,1 0-1 15,3-3-1-15,0-5-11 16,0-2-5-16,0-9-32 16,-3-7-11-16,0-6-56 15</inkml:trace>
  <inkml:trace contextRef="#ctx0" brushRef="#br0" timeOffset="40660.7265">16605 16872 232 0,'6'3'88'0,"3"18"-48"0,12 22-25 0,-9-22 26 16,3 13-9-16,0 22 1 15,-1-1-3-15,1 9 1 16,-6 2-17-16,-9 3-8 0,-9 5-2 16,-18 5-34-16,-17 3-12 15,-25 3-105-15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32F16B-DC86-44D4-A5FE-26609C29A7E7}" type="datetimeFigureOut">
              <a:rPr lang="en-US" smtClean="0"/>
              <a:t>1/16/2018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8FFA9-7954-46F7-95AB-0DF4718C6E8B}" type="slidenum">
              <a:rPr lang="en-US" smtClean="0"/>
              <a:t>‹#›</a:t>
            </a:fld>
            <a:endParaRPr lang="en-US"/>
          </a:p>
        </p:txBody>
      </p:sp>
    </p:spTree>
    <p:extLst>
      <p:ext uri="{BB962C8B-B14F-4D97-AF65-F5344CB8AC3E}">
        <p14:creationId xmlns:p14="http://schemas.microsoft.com/office/powerpoint/2010/main" val="1822753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smtClean="0"/>
          </a:p>
        </p:txBody>
      </p:sp>
      <p:sp>
        <p:nvSpPr>
          <p:cNvPr id="51204" name="Slide Number Placeholder 3"/>
          <p:cNvSpPr>
            <a:spLocks noGrp="1"/>
          </p:cNvSpPr>
          <p:nvPr>
            <p:ph type="sldNum" sz="quarter" idx="5"/>
          </p:nvPr>
        </p:nvSpPr>
        <p:spPr>
          <a:noFill/>
        </p:spPr>
        <p:txBody>
          <a:bodyPr/>
          <a:lstStyle/>
          <a:p>
            <a:fld id="{7F803353-72E2-470C-8E67-87750F01FAF1}" type="slidenum">
              <a:rPr lang="en-US"/>
              <a:pPr/>
              <a:t>1</a:t>
            </a:fld>
            <a:endParaRPr lang="en-US"/>
          </a:p>
        </p:txBody>
      </p:sp>
    </p:spTree>
    <p:extLst>
      <p:ext uri="{BB962C8B-B14F-4D97-AF65-F5344CB8AC3E}">
        <p14:creationId xmlns:p14="http://schemas.microsoft.com/office/powerpoint/2010/main" val="1493254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wrong</a:t>
            </a:r>
            <a:r>
              <a:rPr lang="en-US" baseline="0" dirty="0" smtClean="0"/>
              <a:t> with this code?  What happens if we call </a:t>
            </a:r>
            <a:r>
              <a:rPr lang="en-US" baseline="0" dirty="0" err="1" smtClean="0"/>
              <a:t>donatello</a:t>
            </a:r>
            <a:r>
              <a:rPr lang="en-US" baseline="0" dirty="0" smtClean="0"/>
              <a:t>() twice?</a:t>
            </a:r>
            <a:endParaRPr lang="en-US" dirty="0"/>
          </a:p>
        </p:txBody>
      </p:sp>
      <p:sp>
        <p:nvSpPr>
          <p:cNvPr id="4" name="Slide Number Placeholder 3"/>
          <p:cNvSpPr>
            <a:spLocks noGrp="1"/>
          </p:cNvSpPr>
          <p:nvPr>
            <p:ph type="sldNum" sz="quarter" idx="10"/>
          </p:nvPr>
        </p:nvSpPr>
        <p:spPr/>
        <p:txBody>
          <a:bodyPr/>
          <a:lstStyle/>
          <a:p>
            <a:fld id="{0AD8FFA9-7954-46F7-95AB-0DF4718C6E8B}" type="slidenum">
              <a:rPr lang="en-US" smtClean="0"/>
              <a:t>5</a:t>
            </a:fld>
            <a:endParaRPr lang="en-US"/>
          </a:p>
        </p:txBody>
      </p:sp>
    </p:spTree>
    <p:extLst>
      <p:ext uri="{BB962C8B-B14F-4D97-AF65-F5344CB8AC3E}">
        <p14:creationId xmlns:p14="http://schemas.microsoft.com/office/powerpoint/2010/main" val="1850626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D8FFA9-7954-46F7-95AB-0DF4718C6E8B}" type="slidenum">
              <a:rPr lang="en-US" smtClean="0"/>
              <a:t>7</a:t>
            </a:fld>
            <a:endParaRPr lang="en-US"/>
          </a:p>
        </p:txBody>
      </p:sp>
    </p:spTree>
    <p:extLst>
      <p:ext uri="{BB962C8B-B14F-4D97-AF65-F5344CB8AC3E}">
        <p14:creationId xmlns:p14="http://schemas.microsoft.com/office/powerpoint/2010/main" val="3283591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3"/>
          <p:cNvSpPr>
            <a:spLocks noGrp="1"/>
          </p:cNvSpPr>
          <p:nvPr>
            <p:ph type="sldNum" sz="quarter" idx="10"/>
          </p:nvPr>
        </p:nvSpPr>
        <p:spPr/>
        <p:txBody>
          <a:bodyPr/>
          <a:lstStyle/>
          <a:p>
            <a:fld id="{37866303-46D2-44F8-A27B-474DBFA6799B}" type="slidenum">
              <a:rPr lang="en-US" smtClean="0"/>
              <a:t>‹#›</a:t>
            </a:fld>
            <a:endParaRPr lang="en-US"/>
          </a:p>
        </p:txBody>
      </p:sp>
    </p:spTree>
    <p:extLst>
      <p:ext uri="{BB962C8B-B14F-4D97-AF65-F5344CB8AC3E}">
        <p14:creationId xmlns:p14="http://schemas.microsoft.com/office/powerpoint/2010/main" val="36253526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96875" y="1362075"/>
            <a:ext cx="8366125" cy="4972050"/>
          </a:xfrm>
        </p:spPr>
        <p:txBody>
          <a:bodyPr/>
          <a:lstStyle>
            <a:lvl1pPr>
              <a:defRPr sz="2800" b="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37866303-46D2-44F8-A27B-474DBFA6799B}" type="slidenum">
              <a:rPr lang="en-US" smtClean="0"/>
              <a:t>‹#›</a:t>
            </a:fld>
            <a:endParaRPr lang="en-US"/>
          </a:p>
        </p:txBody>
      </p:sp>
    </p:spTree>
    <p:extLst>
      <p:ext uri="{BB962C8B-B14F-4D97-AF65-F5344CB8AC3E}">
        <p14:creationId xmlns:p14="http://schemas.microsoft.com/office/powerpoint/2010/main" val="15855913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37866303-46D2-44F8-A27B-474DBFA6799B}" type="slidenum">
              <a:rPr lang="en-US" smtClean="0"/>
              <a:t>‹#›</a:t>
            </a:fld>
            <a:endParaRPr lang="en-US"/>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445806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37866303-46D2-44F8-A27B-474DBFA6799B}" type="slidenum">
              <a:rPr lang="en-US" smtClean="0"/>
              <a:t>‹#›</a:t>
            </a:fld>
            <a:endParaRPr lang="en-US"/>
          </a:p>
        </p:txBody>
      </p:sp>
    </p:spTree>
    <p:extLst>
      <p:ext uri="{BB962C8B-B14F-4D97-AF65-F5344CB8AC3E}">
        <p14:creationId xmlns:p14="http://schemas.microsoft.com/office/powerpoint/2010/main" val="25452745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7866303-46D2-44F8-A27B-474DBFA6799B}" type="slidenum">
              <a:rPr lang="en-US" smtClean="0"/>
              <a:t>‹#›</a:t>
            </a:fld>
            <a:endParaRPr lang="en-US"/>
          </a:p>
        </p:txBody>
      </p:sp>
    </p:spTree>
    <p:extLst>
      <p:ext uri="{BB962C8B-B14F-4D97-AF65-F5344CB8AC3E}">
        <p14:creationId xmlns:p14="http://schemas.microsoft.com/office/powerpoint/2010/main" val="28628585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37866303-46D2-44F8-A27B-474DBFA6799B}" type="slidenum">
              <a:rPr lang="en-US" smtClean="0"/>
              <a:t>‹#›</a:t>
            </a:fld>
            <a:endParaRPr lang="en-US"/>
          </a:p>
        </p:txBody>
      </p:sp>
      <p:sp>
        <p:nvSpPr>
          <p:cNvPr id="9" name="Rectangle 8"/>
          <p:cNvSpPr>
            <a:spLocks noChangeArrowheads="1"/>
          </p:cNvSpPr>
          <p:nvPr/>
        </p:nvSpPr>
        <p:spPr bwMode="auto">
          <a:xfrm>
            <a:off x="0" y="0"/>
            <a:ext cx="9144000" cy="228600"/>
          </a:xfrm>
          <a:prstGeom prst="rect">
            <a:avLst/>
          </a:prstGeom>
          <a:solidFill>
            <a:srgbClr val="4B2A85"/>
          </a:solidFill>
          <a:ln w="9525">
            <a:noFill/>
            <a:miter lim="800000"/>
            <a:headEnd/>
            <a:tailEnd/>
          </a:ln>
          <a:effectLst/>
        </p:spPr>
        <p:txBody>
          <a:bodyPr wrap="none" anchor="ctr"/>
          <a:lstStyle/>
          <a:p>
            <a:pPr algn="ctr">
              <a:defRPr/>
            </a:pPr>
            <a:endParaRPr lang="en-US" b="0" dirty="0">
              <a:latin typeface="Times New Roman" pitchFamily="18"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376" y="25342"/>
            <a:ext cx="2150721" cy="169037"/>
          </a:xfrm>
          <a:prstGeom prst="rect">
            <a:avLst/>
          </a:prstGeom>
        </p:spPr>
      </p:pic>
      <p:sp>
        <p:nvSpPr>
          <p:cNvPr id="13" name="TextBox 12"/>
          <p:cNvSpPr txBox="1"/>
          <p:nvPr/>
        </p:nvSpPr>
        <p:spPr>
          <a:xfrm>
            <a:off x="7867689" y="-2231"/>
            <a:ext cx="1276311" cy="230832"/>
          </a:xfrm>
          <a:prstGeom prst="rect">
            <a:avLst/>
          </a:prstGeom>
          <a:noFill/>
        </p:spPr>
        <p:txBody>
          <a:bodyPr wrap="none" rtlCol="0">
            <a:spAutoFit/>
          </a:bodyPr>
          <a:lstStyle/>
          <a:p>
            <a:pPr algn="r"/>
            <a:r>
              <a:rPr lang="en-US" sz="900" b="0" i="0" dirty="0" smtClean="0">
                <a:solidFill>
                  <a:schemeClr val="bg1"/>
                </a:solidFill>
                <a:latin typeface="Roboto Regular" charset="0"/>
                <a:ea typeface="Roboto Regular" charset="0"/>
                <a:cs typeface="Roboto Regular" charset="0"/>
              </a:rPr>
              <a:t>CSE120</a:t>
            </a:r>
            <a:r>
              <a:rPr lang="en-US" sz="900" b="0" i="0" baseline="0" dirty="0" smtClean="0">
                <a:solidFill>
                  <a:schemeClr val="bg1"/>
                </a:solidFill>
                <a:latin typeface="Roboto Regular" charset="0"/>
                <a:ea typeface="Roboto Regular" charset="0"/>
                <a:cs typeface="Roboto Regular" charset="0"/>
              </a:rPr>
              <a:t>, </a:t>
            </a:r>
            <a:r>
              <a:rPr lang="en-US" sz="900" b="0" i="0" dirty="0" smtClean="0">
                <a:solidFill>
                  <a:schemeClr val="bg1"/>
                </a:solidFill>
                <a:latin typeface="Roboto Regular" charset="0"/>
                <a:ea typeface="Roboto Regular" charset="0"/>
                <a:cs typeface="Roboto Regular" charset="0"/>
              </a:rPr>
              <a:t>Winter 2018</a:t>
            </a:r>
          </a:p>
        </p:txBody>
      </p:sp>
      <p:sp>
        <p:nvSpPr>
          <p:cNvPr id="17" name="TextBox 16"/>
          <p:cNvSpPr txBox="1"/>
          <p:nvPr/>
        </p:nvSpPr>
        <p:spPr>
          <a:xfrm>
            <a:off x="4078928" y="-2231"/>
            <a:ext cx="986167" cy="230832"/>
          </a:xfrm>
          <a:prstGeom prst="rect">
            <a:avLst/>
          </a:prstGeom>
          <a:noFill/>
        </p:spPr>
        <p:txBody>
          <a:bodyPr wrap="none" rtlCol="0">
            <a:spAutoFit/>
          </a:bodyPr>
          <a:lstStyle/>
          <a:p>
            <a:pPr algn="ctr"/>
            <a:r>
              <a:rPr lang="en-US" sz="900" b="0" i="0" dirty="0" smtClean="0">
                <a:solidFill>
                  <a:schemeClr val="bg1"/>
                </a:solidFill>
                <a:latin typeface="Roboto Regular" charset="0"/>
                <a:ea typeface="Roboto Regular" charset="0"/>
                <a:cs typeface="Roboto Regular" charset="0"/>
              </a:rPr>
              <a:t>L06:  Functions</a:t>
            </a:r>
            <a:endParaRPr lang="en-US" sz="900" b="0" i="0" dirty="0" smtClean="0">
              <a:solidFill>
                <a:schemeClr val="bg1"/>
              </a:solidFill>
              <a:latin typeface="Roboto Regular" charset="0"/>
              <a:ea typeface="Roboto Regular" charset="0"/>
              <a:cs typeface="Roboto Regular" charset="0"/>
            </a:endParaRPr>
          </a:p>
        </p:txBody>
      </p:sp>
    </p:spTree>
    <p:extLst>
      <p:ext uri="{BB962C8B-B14F-4D97-AF65-F5344CB8AC3E}">
        <p14:creationId xmlns:p14="http://schemas.microsoft.com/office/powerpoint/2010/main" val="416170520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iming>
    <p:tnLst>
      <p:par>
        <p:cTn id="1" dur="indefinite" restart="never" nodeType="tmRoot"/>
      </p:par>
    </p:tnLst>
  </p:timing>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xml"/><Relationship Id="rId7" Type="http://schemas.openxmlformats.org/officeDocument/2006/relationships/customXml" Target="../ink/ink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jpg"/><Relationship Id="rId5" Type="http://schemas.openxmlformats.org/officeDocument/2006/relationships/hyperlink" Target="https://www.bloomberg.com/news/articles/2017-12-16/satellites-are-reshaping-how-traders-track-earthly-commodities"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customXml" Target="../ink/ink10.xml"/><Relationship Id="rId7" Type="http://schemas.openxmlformats.org/officeDocument/2006/relationships/customXml" Target="../ink/ink12.xml"/><Relationship Id="rId12" Type="http://schemas.openxmlformats.org/officeDocument/2006/relationships/image" Target="../media/image24.emf"/><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emf"/><Relationship Id="rId11" Type="http://schemas.openxmlformats.org/officeDocument/2006/relationships/customXml" Target="../ink/ink14.xml"/><Relationship Id="rId5" Type="http://schemas.openxmlformats.org/officeDocument/2006/relationships/customXml" Target="../ink/ink11.xml"/><Relationship Id="rId10" Type="http://schemas.openxmlformats.org/officeDocument/2006/relationships/image" Target="../media/image23.emf"/><Relationship Id="rId4" Type="http://schemas.openxmlformats.org/officeDocument/2006/relationships/image" Target="../media/image20.emf"/><Relationship Id="rId9" Type="http://schemas.openxmlformats.org/officeDocument/2006/relationships/customXml" Target="../ink/ink13.xml"/></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customXml" Target="../ink/ink1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1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customXml" Target="../ink/ink1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customXml" Target="../ink/ink18.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customXml" Target="../ink/ink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8.emf"/><Relationship Id="rId4" Type="http://schemas.openxmlformats.org/officeDocument/2006/relationships/customXml" Target="../ink/ink3.xml"/></Relationships>
</file>

<file path=ppt/slides/_rels/slide6.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11.png"/><Relationship Id="rId7" Type="http://schemas.openxmlformats.org/officeDocument/2006/relationships/customXml" Target="../ink/ink6.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customXml" Target="../ink/ink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custDataLst>
              <p:tags r:id="rId1"/>
            </p:custDataLst>
          </p:nvPr>
        </p:nvSpPr>
        <p:spPr>
          <a:xfrm>
            <a:off x="304800" y="304800"/>
            <a:ext cx="7772400" cy="1470025"/>
          </a:xfrm>
        </p:spPr>
        <p:txBody>
          <a:bodyPr>
            <a:normAutofit/>
          </a:bodyPr>
          <a:lstStyle/>
          <a:p>
            <a:pPr marL="0" indent="0"/>
            <a:r>
              <a:rPr lang="en-US" dirty="0" smtClean="0"/>
              <a:t>Functions in Processing</a:t>
            </a:r>
            <a:r>
              <a:rPr lang="en-US" dirty="0" smtClean="0"/>
              <a:t/>
            </a:r>
            <a:br>
              <a:rPr lang="en-US" dirty="0" smtClean="0"/>
            </a:br>
            <a:r>
              <a:rPr lang="en-US" sz="2000" b="0" dirty="0" smtClean="0"/>
              <a:t>CSE 120 Winter 2018</a:t>
            </a:r>
          </a:p>
        </p:txBody>
      </p:sp>
      <p:sp>
        <p:nvSpPr>
          <p:cNvPr id="9219" name="Subtitle 2"/>
          <p:cNvSpPr>
            <a:spLocks noGrp="1"/>
          </p:cNvSpPr>
          <p:nvPr>
            <p:ph type="subTitle" idx="1"/>
            <p:custDataLst>
              <p:tags r:id="rId2"/>
            </p:custDataLst>
          </p:nvPr>
        </p:nvSpPr>
        <p:spPr>
          <a:xfrm>
            <a:off x="304800" y="1737360"/>
            <a:ext cx="8366760" cy="1097280"/>
          </a:xfrm>
        </p:spPr>
        <p:txBody>
          <a:bodyPr>
            <a:normAutofit/>
          </a:bodyPr>
          <a:lstStyle/>
          <a:p>
            <a:pPr algn="l"/>
            <a:r>
              <a:rPr lang="en-US" sz="2000" b="1" dirty="0" smtClean="0"/>
              <a:t>Instructor: 	Teaching Assistants:</a:t>
            </a:r>
          </a:p>
          <a:p>
            <a:pPr algn="l"/>
            <a:r>
              <a:rPr lang="en-US" sz="2000" dirty="0" smtClean="0"/>
              <a:t>Justin Hsia	</a:t>
            </a:r>
            <a:r>
              <a:rPr lang="en-US" sz="2000" dirty="0" err="1" smtClean="0"/>
              <a:t>Anupam</a:t>
            </a:r>
            <a:r>
              <a:rPr lang="en-US" sz="2000" dirty="0" smtClean="0"/>
              <a:t> </a:t>
            </a:r>
            <a:r>
              <a:rPr lang="en-US" sz="2000" dirty="0"/>
              <a:t>Gupta, </a:t>
            </a:r>
            <a:r>
              <a:rPr lang="en-US" sz="2000" dirty="0" smtClean="0"/>
              <a:t>	Cheng Ni, 	Eugene </a:t>
            </a:r>
            <a:r>
              <a:rPr lang="en-US" sz="2000" dirty="0"/>
              <a:t>Oh, </a:t>
            </a:r>
            <a:r>
              <a:rPr lang="en-US" sz="2000" dirty="0" smtClean="0"/>
              <a:t/>
            </a:r>
            <a:br>
              <a:rPr lang="en-US" sz="2000" dirty="0" smtClean="0"/>
            </a:br>
            <a:r>
              <a:rPr lang="en-US" sz="2000" dirty="0" smtClean="0"/>
              <a:t>		Sam Wolfson, 	Sophie Tian,	Teagan </a:t>
            </a:r>
            <a:r>
              <a:rPr lang="en-US" sz="2000" dirty="0" err="1" smtClean="0"/>
              <a:t>Horkan</a:t>
            </a:r>
            <a:endParaRPr lang="en-US" sz="2000" dirty="0" smtClean="0"/>
          </a:p>
          <a:p>
            <a:pPr algn="l"/>
            <a:endParaRPr lang="en-US" sz="1000" dirty="0" smtClean="0"/>
          </a:p>
        </p:txBody>
      </p:sp>
      <p:sp>
        <p:nvSpPr>
          <p:cNvPr id="6" name="TextBox 5"/>
          <p:cNvSpPr txBox="1"/>
          <p:nvPr/>
        </p:nvSpPr>
        <p:spPr>
          <a:xfrm>
            <a:off x="365760" y="3108961"/>
            <a:ext cx="8412480" cy="3400931"/>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Satellites Are Reshaping How Traders Track Earthly Commodities</a:t>
            </a:r>
          </a:p>
          <a:p>
            <a:pPr>
              <a:spcBef>
                <a:spcPts val="600"/>
              </a:spcBef>
            </a:pPr>
            <a:r>
              <a:rPr lang="en-US" sz="1800" dirty="0" smtClean="0">
                <a:latin typeface="Times New Roman" panose="02020603050405020304" pitchFamily="18" charset="0"/>
                <a:cs typeface="Times New Roman" panose="02020603050405020304" pitchFamily="18" charset="0"/>
              </a:rPr>
              <a:t>“Companies… are </a:t>
            </a:r>
            <a:r>
              <a:rPr lang="en-US" sz="1800" dirty="0">
                <a:latin typeface="Times New Roman" panose="02020603050405020304" pitchFamily="18" charset="0"/>
                <a:cs typeface="Times New Roman" panose="02020603050405020304" pitchFamily="18" charset="0"/>
              </a:rPr>
              <a:t>using satellites to try to shed light on tightly held secrets in the commodity trading world, from coal mine productivity to crude oil storage. While doubts remain around the accuracy and consistency of the data, there could come a day when traders can track supply and demand of raw materials, the operations of producers and consumers and even the output of entire economies in near-real time.</a:t>
            </a:r>
          </a:p>
          <a:p>
            <a:pPr>
              <a:spcBef>
                <a:spcPts val="600"/>
              </a:spcBef>
            </a:pPr>
            <a:r>
              <a:rPr lang="en-US" sz="1800" dirty="0" smtClean="0">
                <a:latin typeface="Times New Roman" panose="02020603050405020304" pitchFamily="18" charset="0"/>
                <a:cs typeface="Times New Roman" panose="02020603050405020304" pitchFamily="18" charset="0"/>
              </a:rPr>
              <a:t>“Firms… then </a:t>
            </a:r>
            <a:r>
              <a:rPr lang="en-US" sz="1800" dirty="0">
                <a:latin typeface="Times New Roman" panose="02020603050405020304" pitchFamily="18" charset="0"/>
                <a:cs typeface="Times New Roman" panose="02020603050405020304" pitchFamily="18" charset="0"/>
              </a:rPr>
              <a:t>use artificial intelligence to scan millions of those images and translate them into useful data</a:t>
            </a:r>
            <a:r>
              <a:rPr lang="en-US" sz="1800" dirty="0" smtClean="0">
                <a:latin typeface="Times New Roman" panose="02020603050405020304" pitchFamily="18" charset="0"/>
                <a:cs typeface="Times New Roman" panose="02020603050405020304" pitchFamily="18" charset="0"/>
              </a:rPr>
              <a:t>.”</a:t>
            </a:r>
          </a:p>
          <a:p>
            <a:pPr marL="285750" indent="-285750">
              <a:spcBef>
                <a:spcPts val="600"/>
              </a:spcBef>
              <a:buFont typeface="Arial" panose="020B0604020202020204" pitchFamily="34" charset="0"/>
              <a:buChar char="•"/>
            </a:pPr>
            <a:r>
              <a:rPr lang="en-US" sz="1800" dirty="0" smtClean="0">
                <a:latin typeface="Calibri" panose="020F0502020204030204" pitchFamily="34" charset="0"/>
                <a:cs typeface="Calibri" panose="020F0502020204030204" pitchFamily="34" charset="0"/>
                <a:hlinkClick r:id="rId5"/>
              </a:rPr>
              <a:t>https</a:t>
            </a:r>
            <a:r>
              <a:rPr lang="en-US" sz="1800" dirty="0">
                <a:latin typeface="Calibri" panose="020F0502020204030204" pitchFamily="34" charset="0"/>
                <a:cs typeface="Calibri" panose="020F0502020204030204" pitchFamily="34" charset="0"/>
                <a:hlinkClick r:id="rId5"/>
              </a:rPr>
              <a:t>://</a:t>
            </a:r>
            <a:r>
              <a:rPr lang="en-US" sz="1800" dirty="0" smtClean="0">
                <a:latin typeface="Calibri" panose="020F0502020204030204" pitchFamily="34" charset="0"/>
                <a:cs typeface="Calibri" panose="020F0502020204030204" pitchFamily="34" charset="0"/>
                <a:hlinkClick r:id="rId5"/>
              </a:rPr>
              <a:t>www.bloomberg.com/news/articles/</a:t>
            </a:r>
            <a:br>
              <a:rPr lang="en-US" sz="1800" dirty="0" smtClean="0">
                <a:latin typeface="Calibri" panose="020F0502020204030204" pitchFamily="34" charset="0"/>
                <a:cs typeface="Calibri" panose="020F0502020204030204" pitchFamily="34" charset="0"/>
                <a:hlinkClick r:id="rId5"/>
              </a:rPr>
            </a:br>
            <a:r>
              <a:rPr lang="en-US" sz="1800" dirty="0" smtClean="0">
                <a:latin typeface="Calibri" panose="020F0502020204030204" pitchFamily="34" charset="0"/>
                <a:cs typeface="Calibri" panose="020F0502020204030204" pitchFamily="34" charset="0"/>
                <a:hlinkClick r:id="rId5"/>
              </a:rPr>
              <a:t>2017-12-16/satellites-are-reshaping-how-</a:t>
            </a:r>
            <a:br>
              <a:rPr lang="en-US" sz="1800" dirty="0" smtClean="0">
                <a:latin typeface="Calibri" panose="020F0502020204030204" pitchFamily="34" charset="0"/>
                <a:cs typeface="Calibri" panose="020F0502020204030204" pitchFamily="34" charset="0"/>
                <a:hlinkClick r:id="rId5"/>
              </a:rPr>
            </a:br>
            <a:r>
              <a:rPr lang="en-US" sz="1800" dirty="0" smtClean="0">
                <a:latin typeface="Calibri" panose="020F0502020204030204" pitchFamily="34" charset="0"/>
                <a:cs typeface="Calibri" panose="020F0502020204030204" pitchFamily="34" charset="0"/>
                <a:hlinkClick r:id="rId5"/>
              </a:rPr>
              <a:t>traders-track-earthly-commodities</a:t>
            </a:r>
            <a:r>
              <a:rPr lang="en-US" sz="1800" dirty="0" smtClean="0">
                <a:latin typeface="Calibri" panose="020F0502020204030204" pitchFamily="34" charset="0"/>
                <a:cs typeface="Calibri" panose="020F0502020204030204" pitchFamily="34" charset="0"/>
              </a:rPr>
              <a:t> </a:t>
            </a: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8591" y="5415259"/>
            <a:ext cx="3894025" cy="1280160"/>
          </a:xfrm>
          <a:prstGeom prst="rect">
            <a:avLst/>
          </a:prstGeom>
        </p:spPr>
      </p:pic>
      <mc:AlternateContent xmlns:mc="http://schemas.openxmlformats.org/markup-compatibility/2006">
        <mc:Choice xmlns:p14="http://schemas.microsoft.com/office/powerpoint/2010/main" Requires="p14">
          <p:contentPart p14:bwMode="auto" r:id="rId7">
            <p14:nvContentPartPr>
              <p14:cNvPr id="3" name="Ink 2"/>
              <p14:cNvContentPartPr/>
              <p14:nvPr/>
            </p14:nvContentPartPr>
            <p14:xfrm>
              <a:off x="7342560" y="939240"/>
              <a:ext cx="2160" cy="7200"/>
            </p14:xfrm>
          </p:contentPart>
        </mc:Choice>
        <mc:Fallback>
          <p:pic>
            <p:nvPicPr>
              <p:cNvPr id="3" name="Ink 2"/>
              <p:cNvPicPr/>
              <p:nvPr/>
            </p:nvPicPr>
            <p:blipFill>
              <a:blip r:embed="rId8"/>
              <a:stretch>
                <a:fillRect/>
              </a:stretch>
            </p:blipFill>
            <p:spPr>
              <a:xfrm>
                <a:off x="7332480" y="929160"/>
                <a:ext cx="20520" cy="24480"/>
              </a:xfrm>
              <a:prstGeom prst="rect">
                <a:avLst/>
              </a:prstGeom>
            </p:spPr>
          </p:pic>
        </mc:Fallback>
      </mc:AlternateContent>
    </p:spTree>
    <p:extLst>
      <p:ext uri="{BB962C8B-B14F-4D97-AF65-F5344CB8AC3E}">
        <p14:creationId xmlns:p14="http://schemas.microsoft.com/office/powerpoint/2010/main" val="947785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Body</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2886" y="1362075"/>
            <a:ext cx="6446520" cy="4966208"/>
          </a:xfrm>
          <a:ln w="19050">
            <a:solidFill>
              <a:srgbClr val="4B2A85"/>
            </a:solidFill>
          </a:ln>
        </p:spPr>
      </p:pic>
      <p:sp>
        <p:nvSpPr>
          <p:cNvPr id="4" name="Slide Number Placeholder 3"/>
          <p:cNvSpPr>
            <a:spLocks noGrp="1"/>
          </p:cNvSpPr>
          <p:nvPr>
            <p:ph type="sldNum" sz="quarter" idx="10"/>
          </p:nvPr>
        </p:nvSpPr>
        <p:spPr/>
        <p:txBody>
          <a:bodyPr/>
          <a:lstStyle/>
          <a:p>
            <a:fld id="{37866303-46D2-44F8-A27B-474DBFA6799B}" type="slidenum">
              <a:rPr lang="en-US" smtClean="0"/>
              <a:t>10</a:t>
            </a:fld>
            <a:endParaRPr lang="en-US"/>
          </a:p>
        </p:txBody>
      </p:sp>
      <p:sp>
        <p:nvSpPr>
          <p:cNvPr id="7" name="Shape 162"/>
          <p:cNvSpPr txBox="1"/>
          <p:nvPr/>
        </p:nvSpPr>
        <p:spPr>
          <a:xfrm>
            <a:off x="5486400" y="1362456"/>
            <a:ext cx="1828800" cy="457200"/>
          </a:xfrm>
          <a:prstGeom prst="rect">
            <a:avLst/>
          </a:prstGeom>
          <a:noFill/>
          <a:ln>
            <a:noFill/>
          </a:ln>
        </p:spPr>
        <p:txBody>
          <a:bodyPr lIns="91425" tIns="45720" rIns="91425" bIns="45720" anchor="t" anchorCtr="0">
            <a:noAutofit/>
          </a:bodyPr>
          <a:lstStyle/>
          <a:p>
            <a:pPr lvl="0" rtl="0">
              <a:spcBef>
                <a:spcPts val="0"/>
              </a:spcBef>
              <a:buNone/>
            </a:pPr>
            <a:r>
              <a:rPr lang="en-US" sz="2400" dirty="0">
                <a:solidFill>
                  <a:srgbClr val="00B0F0"/>
                </a:solidFill>
                <a:latin typeface="Calibri" panose="020F0502020204030204" pitchFamily="34" charset="0"/>
                <a:ea typeface="Montserrat"/>
                <a:cs typeface="Calibri" panose="020F0502020204030204" pitchFamily="34" charset="0"/>
                <a:sym typeface="Montserrat"/>
              </a:rPr>
              <a:t>body</a:t>
            </a:r>
          </a:p>
        </p:txBody>
      </p:sp>
      <p:sp>
        <p:nvSpPr>
          <p:cNvPr id="8" name="Shape 163"/>
          <p:cNvSpPr/>
          <p:nvPr/>
        </p:nvSpPr>
        <p:spPr>
          <a:xfrm>
            <a:off x="1695796" y="1895709"/>
            <a:ext cx="3477073" cy="4161498"/>
          </a:xfrm>
          <a:prstGeom prst="roundRect">
            <a:avLst>
              <a:gd name="adj" fmla="val 16667"/>
            </a:avLst>
          </a:prstGeom>
          <a:noFill/>
          <a:ln w="38100" cap="flat" cmpd="sng">
            <a:solidFill>
              <a:srgbClr val="00B0F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164"/>
          <p:cNvSpPr/>
          <p:nvPr/>
        </p:nvSpPr>
        <p:spPr>
          <a:xfrm>
            <a:off x="5172869" y="1618041"/>
            <a:ext cx="313531" cy="366012"/>
          </a:xfrm>
          <a:prstGeom prst="roundRect">
            <a:avLst>
              <a:gd name="adj" fmla="val 16667"/>
            </a:avLst>
          </a:prstGeom>
          <a:noFill/>
          <a:ln w="38100" cap="flat" cmpd="sng">
            <a:solidFill>
              <a:srgbClr val="00B0F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164"/>
          <p:cNvSpPr/>
          <p:nvPr/>
        </p:nvSpPr>
        <p:spPr>
          <a:xfrm>
            <a:off x="1573459" y="6008869"/>
            <a:ext cx="313531" cy="366012"/>
          </a:xfrm>
          <a:prstGeom prst="roundRect">
            <a:avLst>
              <a:gd name="adj" fmla="val 16667"/>
            </a:avLst>
          </a:prstGeom>
          <a:noFill/>
          <a:ln w="38100" cap="flat" cmpd="sng">
            <a:solidFill>
              <a:srgbClr val="00B0F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mc:AlternateContent xmlns:mc="http://schemas.openxmlformats.org/markup-compatibility/2006">
        <mc:Choice xmlns:p14="http://schemas.microsoft.com/office/powerpoint/2010/main" Requires="p14">
          <p:contentPart p14:bwMode="auto" r:id="rId3">
            <p14:nvContentPartPr>
              <p14:cNvPr id="12" name="Ink 11"/>
              <p14:cNvContentPartPr/>
              <p14:nvPr/>
            </p14:nvContentPartPr>
            <p14:xfrm>
              <a:off x="277200" y="1080000"/>
              <a:ext cx="6572160" cy="5304960"/>
            </p14:xfrm>
          </p:contentPart>
        </mc:Choice>
        <mc:Fallback>
          <p:pic>
            <p:nvPicPr>
              <p:cNvPr id="12" name="Ink 11"/>
              <p:cNvPicPr/>
              <p:nvPr/>
            </p:nvPicPr>
            <p:blipFill>
              <a:blip r:embed="rId4"/>
              <a:stretch>
                <a:fillRect/>
              </a:stretch>
            </p:blipFill>
            <p:spPr>
              <a:xfrm>
                <a:off x="270720" y="1071720"/>
                <a:ext cx="6584760" cy="5320080"/>
              </a:xfrm>
              <a:prstGeom prst="rect">
                <a:avLst/>
              </a:prstGeom>
            </p:spPr>
          </p:pic>
        </mc:Fallback>
      </mc:AlternateContent>
    </p:spTree>
    <p:extLst>
      <p:ext uri="{BB962C8B-B14F-4D97-AF65-F5344CB8AC3E}">
        <p14:creationId xmlns:p14="http://schemas.microsoft.com/office/powerpoint/2010/main" val="1416581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Lightbot Functions</a:t>
            </a:r>
            <a:endParaRPr lang="en-US" dirty="0"/>
          </a:p>
        </p:txBody>
      </p:sp>
      <p:sp>
        <p:nvSpPr>
          <p:cNvPr id="3" name="Content Placeholder 2"/>
          <p:cNvSpPr>
            <a:spLocks noGrp="1"/>
          </p:cNvSpPr>
          <p:nvPr>
            <p:ph idx="1"/>
          </p:nvPr>
        </p:nvSpPr>
        <p:spPr/>
        <p:txBody>
          <a:bodyPr/>
          <a:lstStyle/>
          <a:p>
            <a:r>
              <a:rPr lang="en-US" dirty="0" smtClean="0"/>
              <a:t>Lightbot functions had a different syntax, but similar parts:</a:t>
            </a:r>
          </a:p>
          <a:p>
            <a:endParaRPr lang="en-US" dirty="0"/>
          </a:p>
          <a:p>
            <a:endParaRPr lang="en-US" dirty="0" smtClean="0"/>
          </a:p>
          <a:p>
            <a:endParaRPr lang="en-US" dirty="0"/>
          </a:p>
          <a:p>
            <a:pPr marL="0" indent="0" algn="ctr">
              <a:buNone/>
            </a:pPr>
            <a:r>
              <a:rPr lang="en-US" sz="3600" b="1" dirty="0" err="1" smtClean="0">
                <a:latin typeface="Courier New" panose="02070309020205020404" pitchFamily="49" charset="0"/>
                <a:cs typeface="Courier New" panose="02070309020205020404" pitchFamily="49" charset="0"/>
              </a:rPr>
              <a:t>F.turn_around</a:t>
            </a:r>
            <a:r>
              <a:rPr lang="en-US" sz="3600" b="1" dirty="0" smtClean="0">
                <a:latin typeface="Courier New" panose="02070309020205020404" pitchFamily="49" charset="0"/>
                <a:cs typeface="Courier New" panose="02070309020205020404" pitchFamily="49" charset="0"/>
              </a:rPr>
              <a:t>() Right, Right.</a:t>
            </a:r>
            <a:endParaRPr lang="en-US" b="1"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0"/>
          </p:nvPr>
        </p:nvSpPr>
        <p:spPr/>
        <p:txBody>
          <a:bodyPr/>
          <a:lstStyle/>
          <a:p>
            <a:fld id="{37866303-46D2-44F8-A27B-474DBFA6799B}" type="slidenum">
              <a:rPr lang="en-US" smtClean="0"/>
              <a:t>11</a:t>
            </a:fld>
            <a:endParaRPr lang="en-US"/>
          </a:p>
        </p:txBody>
      </p:sp>
      <p:sp>
        <p:nvSpPr>
          <p:cNvPr id="5" name="TextBox 4"/>
          <p:cNvSpPr txBox="1"/>
          <p:nvPr/>
        </p:nvSpPr>
        <p:spPr>
          <a:xfrm>
            <a:off x="340446" y="3862624"/>
            <a:ext cx="8478982" cy="646331"/>
          </a:xfrm>
          <a:prstGeom prst="rect">
            <a:avLst/>
          </a:prstGeom>
          <a:noFill/>
        </p:spPr>
        <p:txBody>
          <a:bodyPr wrap="square" rtlCol="0">
            <a:spAutoFit/>
          </a:bodyPr>
          <a:lstStyle/>
          <a:p>
            <a:pPr algn="ctr"/>
            <a:r>
              <a:rPr lang="en-US" sz="3600" b="1" dirty="0" err="1" smtClean="0">
                <a:latin typeface="Courier New" panose="02070309020205020404" pitchFamily="49" charset="0"/>
                <a:cs typeface="Courier New" panose="02070309020205020404" pitchFamily="49" charset="0"/>
              </a:rPr>
              <a:t>F.</a:t>
            </a:r>
            <a:r>
              <a:rPr lang="en-US" sz="3600" b="1" dirty="0" err="1" smtClean="0">
                <a:solidFill>
                  <a:srgbClr val="00B050"/>
                </a:solidFill>
                <a:latin typeface="Courier New" panose="02070309020205020404" pitchFamily="49" charset="0"/>
                <a:cs typeface="Courier New" panose="02070309020205020404" pitchFamily="49" charset="0"/>
              </a:rPr>
              <a:t>turn_around</a:t>
            </a:r>
            <a:r>
              <a:rPr lang="en-US" sz="3600" b="1" dirty="0" smtClean="0">
                <a:solidFill>
                  <a:srgbClr val="FF00FF"/>
                </a:solidFill>
                <a:latin typeface="Courier New" panose="02070309020205020404" pitchFamily="49" charset="0"/>
                <a:cs typeface="Courier New" panose="02070309020205020404" pitchFamily="49" charset="0"/>
              </a:rPr>
              <a:t>()</a:t>
            </a:r>
            <a:r>
              <a:rPr lang="en-US" sz="3600" b="1" dirty="0" smtClean="0">
                <a:latin typeface="Courier New" panose="02070309020205020404" pitchFamily="49" charset="0"/>
                <a:cs typeface="Courier New" panose="02070309020205020404" pitchFamily="49" charset="0"/>
              </a:rPr>
              <a:t> </a:t>
            </a:r>
            <a:r>
              <a:rPr lang="en-US" sz="3600" b="1" dirty="0" smtClean="0">
                <a:solidFill>
                  <a:srgbClr val="00B0F0"/>
                </a:solidFill>
                <a:latin typeface="Courier New" panose="02070309020205020404" pitchFamily="49" charset="0"/>
                <a:cs typeface="Courier New" panose="02070309020205020404" pitchFamily="49" charset="0"/>
              </a:rPr>
              <a:t>Right, Right</a:t>
            </a:r>
            <a:r>
              <a:rPr lang="en-US" sz="3600" b="1" dirty="0" smtClean="0">
                <a:latin typeface="Courier New" panose="02070309020205020404" pitchFamily="49" charset="0"/>
                <a:cs typeface="Courier New" panose="02070309020205020404" pitchFamily="49" charset="0"/>
              </a:rPr>
              <a:t>.</a:t>
            </a:r>
          </a:p>
        </p:txBody>
      </p:sp>
      <p:sp>
        <p:nvSpPr>
          <p:cNvPr id="6" name="Shape 152"/>
          <p:cNvSpPr txBox="1"/>
          <p:nvPr/>
        </p:nvSpPr>
        <p:spPr>
          <a:xfrm>
            <a:off x="3657600" y="3474720"/>
            <a:ext cx="1828800" cy="457200"/>
          </a:xfrm>
          <a:prstGeom prst="rect">
            <a:avLst/>
          </a:prstGeom>
          <a:noFill/>
          <a:ln>
            <a:noFill/>
          </a:ln>
        </p:spPr>
        <p:txBody>
          <a:bodyPr lIns="91425" tIns="45720" rIns="91425" bIns="45720" anchor="t" anchorCtr="0">
            <a:noAutofit/>
          </a:bodyPr>
          <a:lstStyle/>
          <a:p>
            <a:pPr lvl="0" rtl="0">
              <a:spcBef>
                <a:spcPts val="0"/>
              </a:spcBef>
              <a:buNone/>
            </a:pPr>
            <a:r>
              <a:rPr lang="en-US" sz="2400" dirty="0">
                <a:solidFill>
                  <a:srgbClr val="FF00FF"/>
                </a:solidFill>
                <a:latin typeface="Calibri" panose="020F0502020204030204" pitchFamily="34" charset="0"/>
                <a:ea typeface="Montserrat"/>
                <a:cs typeface="Calibri" panose="020F0502020204030204" pitchFamily="34" charset="0"/>
                <a:sym typeface="Montserrat"/>
              </a:rPr>
              <a:t>parameters</a:t>
            </a:r>
          </a:p>
        </p:txBody>
      </p:sp>
      <p:sp>
        <p:nvSpPr>
          <p:cNvPr id="7" name="Shape 162"/>
          <p:cNvSpPr txBox="1"/>
          <p:nvPr/>
        </p:nvSpPr>
        <p:spPr>
          <a:xfrm>
            <a:off x="6126480" y="3474720"/>
            <a:ext cx="1828800" cy="457200"/>
          </a:xfrm>
          <a:prstGeom prst="rect">
            <a:avLst/>
          </a:prstGeom>
          <a:noFill/>
          <a:ln>
            <a:noFill/>
          </a:ln>
        </p:spPr>
        <p:txBody>
          <a:bodyPr lIns="91425" tIns="45720" rIns="91425" bIns="45720" anchor="t" anchorCtr="0">
            <a:noAutofit/>
          </a:bodyPr>
          <a:lstStyle/>
          <a:p>
            <a:pPr lvl="0" rtl="0">
              <a:spcBef>
                <a:spcPts val="0"/>
              </a:spcBef>
              <a:buNone/>
            </a:pPr>
            <a:r>
              <a:rPr lang="en-US" sz="2400" dirty="0">
                <a:solidFill>
                  <a:srgbClr val="00B0F0"/>
                </a:solidFill>
                <a:latin typeface="Calibri" panose="020F0502020204030204" pitchFamily="34" charset="0"/>
                <a:ea typeface="Montserrat"/>
                <a:cs typeface="Calibri" panose="020F0502020204030204" pitchFamily="34" charset="0"/>
                <a:sym typeface="Montserrat"/>
              </a:rPr>
              <a:t>body</a:t>
            </a:r>
          </a:p>
        </p:txBody>
      </p:sp>
      <p:sp>
        <p:nvSpPr>
          <p:cNvPr id="8" name="Shape 141"/>
          <p:cNvSpPr txBox="1"/>
          <p:nvPr/>
        </p:nvSpPr>
        <p:spPr>
          <a:xfrm>
            <a:off x="1554480" y="3474720"/>
            <a:ext cx="2194560" cy="457200"/>
          </a:xfrm>
          <a:prstGeom prst="rect">
            <a:avLst/>
          </a:prstGeom>
          <a:noFill/>
          <a:ln>
            <a:noFill/>
          </a:ln>
        </p:spPr>
        <p:txBody>
          <a:bodyPr lIns="91425" tIns="45720" rIns="91425" bIns="45720" anchor="t" anchorCtr="0">
            <a:noAutofit/>
          </a:bodyPr>
          <a:lstStyle/>
          <a:p>
            <a:pPr lvl="0" rtl="0">
              <a:spcBef>
                <a:spcPts val="0"/>
              </a:spcBef>
              <a:buNone/>
            </a:pPr>
            <a:r>
              <a:rPr lang="en-US" sz="2400" dirty="0">
                <a:solidFill>
                  <a:srgbClr val="00B050"/>
                </a:solidFill>
                <a:latin typeface="Calibri" panose="020F0502020204030204" pitchFamily="34" charset="0"/>
                <a:ea typeface="Montserrat"/>
                <a:cs typeface="Calibri" panose="020F0502020204030204" pitchFamily="34" charset="0"/>
                <a:sym typeface="Montserrat"/>
              </a:rPr>
              <a:t>function name</a:t>
            </a:r>
          </a:p>
        </p:txBody>
      </p:sp>
    </p:spTree>
    <p:extLst>
      <p:ext uri="{BB962C8B-B14F-4D97-AF65-F5344CB8AC3E}">
        <p14:creationId xmlns:p14="http://schemas.microsoft.com/office/powerpoint/2010/main" val="283930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409" y="1410341"/>
            <a:ext cx="7315200" cy="3304033"/>
          </a:xfrm>
          <a:prstGeom prst="rect">
            <a:avLst/>
          </a:prstGeom>
          <a:ln w="19050">
            <a:solidFill>
              <a:srgbClr val="4B2A85"/>
            </a:solidFill>
          </a:ln>
        </p:spPr>
      </p:pic>
      <p:sp>
        <p:nvSpPr>
          <p:cNvPr id="2" name="Title 1"/>
          <p:cNvSpPr>
            <a:spLocks noGrp="1"/>
          </p:cNvSpPr>
          <p:nvPr>
            <p:ph type="title"/>
          </p:nvPr>
        </p:nvSpPr>
        <p:spPr/>
        <p:txBody>
          <a:bodyPr/>
          <a:lstStyle/>
          <a:p>
            <a:r>
              <a:rPr lang="en-US" dirty="0" smtClean="0"/>
              <a:t>Parameters vs. </a:t>
            </a:r>
            <a:r>
              <a:rPr lang="en-US" dirty="0" smtClean="0"/>
              <a:t>Arguments [DEMO]</a:t>
            </a:r>
            <a:endParaRPr lang="en-US" dirty="0"/>
          </a:p>
        </p:txBody>
      </p:sp>
      <p:sp>
        <p:nvSpPr>
          <p:cNvPr id="14" name="Content Placeholder 13"/>
          <p:cNvSpPr>
            <a:spLocks noGrp="1"/>
          </p:cNvSpPr>
          <p:nvPr>
            <p:ph idx="1"/>
          </p:nvPr>
        </p:nvSpPr>
        <p:spPr/>
        <p:txBody>
          <a:bodyPr/>
          <a:lstStyle/>
          <a:p>
            <a:endParaRPr lang="en-US" dirty="0" smtClean="0"/>
          </a:p>
          <a:p>
            <a:endParaRPr lang="en-US" dirty="0"/>
          </a:p>
          <a:p>
            <a:endParaRPr lang="en-US" dirty="0" smtClean="0"/>
          </a:p>
          <a:p>
            <a:endParaRPr lang="en-US" dirty="0"/>
          </a:p>
          <a:p>
            <a:pPr lvl="1"/>
            <a:endParaRPr lang="en-US" dirty="0" smtClean="0"/>
          </a:p>
          <a:p>
            <a:pPr lvl="1"/>
            <a:endParaRPr lang="en-US" dirty="0"/>
          </a:p>
          <a:p>
            <a:pPr lvl="1"/>
            <a:endParaRPr lang="en-US" dirty="0" smtClean="0"/>
          </a:p>
          <a:p>
            <a:r>
              <a:rPr lang="en-US" sz="2400" dirty="0" smtClean="0"/>
              <a:t>Implicit parameter/variable initialization with argument values</a:t>
            </a:r>
            <a:endParaRPr lang="en-US" sz="2400" dirty="0"/>
          </a:p>
          <a:p>
            <a:endParaRPr lang="en-US" dirty="0" smtClean="0"/>
          </a:p>
          <a:p>
            <a:endParaRPr lang="en-US" dirty="0"/>
          </a:p>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37866303-46D2-44F8-A27B-474DBFA6799B}" type="slidenum">
              <a:rPr lang="en-US" smtClean="0"/>
              <a:t>12</a:t>
            </a:fld>
            <a:endParaRPr lang="en-US"/>
          </a:p>
        </p:txBody>
      </p:sp>
      <p:sp>
        <p:nvSpPr>
          <p:cNvPr id="7" name="Shape 204"/>
          <p:cNvSpPr txBox="1"/>
          <p:nvPr/>
        </p:nvSpPr>
        <p:spPr>
          <a:xfrm>
            <a:off x="2523391" y="2605157"/>
            <a:ext cx="1828800" cy="457200"/>
          </a:xfrm>
          <a:prstGeom prst="rect">
            <a:avLst/>
          </a:prstGeom>
          <a:noFill/>
          <a:ln>
            <a:noFill/>
          </a:ln>
        </p:spPr>
        <p:txBody>
          <a:bodyPr lIns="91425" tIns="45720" rIns="91425" bIns="45720" anchor="t" anchorCtr="0">
            <a:noAutofit/>
          </a:bodyPr>
          <a:lstStyle/>
          <a:p>
            <a:pPr lvl="0" algn="ctr" rtl="0">
              <a:spcBef>
                <a:spcPts val="0"/>
              </a:spcBef>
              <a:buNone/>
            </a:pPr>
            <a:r>
              <a:rPr lang="en-US" sz="2400" dirty="0">
                <a:solidFill>
                  <a:srgbClr val="FF00FF"/>
                </a:solidFill>
                <a:latin typeface="Calibri" panose="020F0502020204030204" pitchFamily="34" charset="0"/>
                <a:ea typeface="Montserrat"/>
                <a:cs typeface="Calibri" panose="020F0502020204030204" pitchFamily="34" charset="0"/>
                <a:sym typeface="Montserrat"/>
              </a:rPr>
              <a:t>parameters</a:t>
            </a:r>
          </a:p>
        </p:txBody>
      </p:sp>
      <p:sp>
        <p:nvSpPr>
          <p:cNvPr id="8" name="Shape 205"/>
          <p:cNvSpPr/>
          <p:nvPr/>
        </p:nvSpPr>
        <p:spPr>
          <a:xfrm>
            <a:off x="2319729" y="3162533"/>
            <a:ext cx="2377440" cy="269437"/>
          </a:xfrm>
          <a:prstGeom prst="roundRect">
            <a:avLst>
              <a:gd name="adj" fmla="val 16667"/>
            </a:avLst>
          </a:prstGeom>
          <a:noFill/>
          <a:ln w="38100" cap="flat" cmpd="sng">
            <a:solidFill>
              <a:srgbClr val="FF00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206"/>
          <p:cNvSpPr/>
          <p:nvPr/>
        </p:nvSpPr>
        <p:spPr>
          <a:xfrm>
            <a:off x="1944825" y="2144683"/>
            <a:ext cx="2157984" cy="274320"/>
          </a:xfrm>
          <a:prstGeom prst="roundRect">
            <a:avLst>
              <a:gd name="adj" fmla="val 16667"/>
            </a:avLst>
          </a:prstGeom>
          <a:noFill/>
          <a:ln w="38100" cap="flat" cmpd="sng">
            <a:solidFill>
              <a:srgbClr val="FFC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207"/>
          <p:cNvSpPr txBox="1"/>
          <p:nvPr/>
        </p:nvSpPr>
        <p:spPr>
          <a:xfrm>
            <a:off x="2109417" y="2327893"/>
            <a:ext cx="1828800" cy="457200"/>
          </a:xfrm>
          <a:prstGeom prst="rect">
            <a:avLst/>
          </a:prstGeom>
          <a:noFill/>
          <a:ln>
            <a:noFill/>
          </a:ln>
        </p:spPr>
        <p:txBody>
          <a:bodyPr lIns="91425" tIns="45720" rIns="91425" bIns="45720" anchor="t" anchorCtr="0">
            <a:noAutofit/>
          </a:bodyPr>
          <a:lstStyle/>
          <a:p>
            <a:pPr lvl="0" algn="ctr" rtl="0">
              <a:spcBef>
                <a:spcPts val="0"/>
              </a:spcBef>
              <a:buNone/>
            </a:pPr>
            <a:r>
              <a:rPr lang="en-US" sz="2400" dirty="0">
                <a:solidFill>
                  <a:srgbClr val="FFC000"/>
                </a:solidFill>
                <a:latin typeface="Calibri" panose="020F0502020204030204" pitchFamily="34" charset="0"/>
                <a:ea typeface="Montserrat"/>
                <a:cs typeface="Calibri" panose="020F0502020204030204" pitchFamily="34" charset="0"/>
                <a:sym typeface="Montserrat"/>
              </a:rPr>
              <a:t>arguments</a:t>
            </a:r>
          </a:p>
        </p:txBody>
      </p:sp>
      <p:grpSp>
        <p:nvGrpSpPr>
          <p:cNvPr id="33" name="Group 32"/>
          <p:cNvGrpSpPr/>
          <p:nvPr/>
        </p:nvGrpSpPr>
        <p:grpSpPr>
          <a:xfrm>
            <a:off x="811800" y="2129760"/>
            <a:ext cx="6965640" cy="4626720"/>
            <a:chOff x="811800" y="2129760"/>
            <a:chExt cx="6965640" cy="4626720"/>
          </a:xfrm>
        </p:grpSpPr>
        <p:grpSp>
          <p:nvGrpSpPr>
            <p:cNvPr id="31" name="Group 30"/>
            <p:cNvGrpSpPr/>
            <p:nvPr/>
          </p:nvGrpSpPr>
          <p:grpSpPr>
            <a:xfrm>
              <a:off x="1958400" y="2129760"/>
              <a:ext cx="2457360" cy="1150920"/>
              <a:chOff x="1958400" y="2129760"/>
              <a:chExt cx="2457360" cy="1150920"/>
            </a:xfrm>
          </p:grpSpPr>
          <mc:AlternateContent xmlns:mc="http://schemas.openxmlformats.org/markup-compatibility/2006">
            <mc:Choice xmlns:p14="http://schemas.microsoft.com/office/powerpoint/2010/main" Requires="p14">
              <p:contentPart p14:bwMode="auto" r:id="rId3">
                <p14:nvContentPartPr>
                  <p14:cNvPr id="26" name="Ink 25"/>
                  <p14:cNvContentPartPr/>
                  <p14:nvPr/>
                </p14:nvContentPartPr>
                <p14:xfrm>
                  <a:off x="1958400" y="2129760"/>
                  <a:ext cx="182520" cy="271080"/>
                </p14:xfrm>
              </p:contentPart>
            </mc:Choice>
            <mc:Fallback>
              <p:pic>
                <p:nvPicPr>
                  <p:cNvPr id="26" name="Ink 25"/>
                  <p:cNvPicPr/>
                  <p:nvPr/>
                </p:nvPicPr>
                <p:blipFill>
                  <a:blip r:embed="rId4"/>
                  <a:stretch>
                    <a:fillRect/>
                  </a:stretch>
                </p:blipFill>
                <p:spPr>
                  <a:xfrm>
                    <a:off x="1949400" y="2120760"/>
                    <a:ext cx="20160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7" name="Ink 26"/>
                  <p14:cNvContentPartPr/>
                  <p14:nvPr/>
                </p14:nvContentPartPr>
                <p14:xfrm>
                  <a:off x="2034360" y="2374560"/>
                  <a:ext cx="874800" cy="906120"/>
                </p14:xfrm>
              </p:contentPart>
            </mc:Choice>
            <mc:Fallback>
              <p:pic>
                <p:nvPicPr>
                  <p:cNvPr id="27" name="Ink 26"/>
                  <p:cNvPicPr/>
                  <p:nvPr/>
                </p:nvPicPr>
                <p:blipFill>
                  <a:blip r:embed="rId6"/>
                  <a:stretch>
                    <a:fillRect/>
                  </a:stretch>
                </p:blipFill>
                <p:spPr>
                  <a:xfrm>
                    <a:off x="2026800" y="2369520"/>
                    <a:ext cx="892800" cy="921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8" name="Ink 27"/>
                  <p14:cNvContentPartPr/>
                  <p14:nvPr/>
                </p14:nvContentPartPr>
                <p14:xfrm>
                  <a:off x="2210400" y="2142000"/>
                  <a:ext cx="1889280" cy="285480"/>
                </p14:xfrm>
              </p:contentPart>
            </mc:Choice>
            <mc:Fallback>
              <p:pic>
                <p:nvPicPr>
                  <p:cNvPr id="28" name="Ink 27"/>
                  <p:cNvPicPr/>
                  <p:nvPr/>
                </p:nvPicPr>
                <p:blipFill>
                  <a:blip r:embed="rId8"/>
                  <a:stretch>
                    <a:fillRect/>
                  </a:stretch>
                </p:blipFill>
                <p:spPr>
                  <a:xfrm>
                    <a:off x="2202480" y="2132640"/>
                    <a:ext cx="190584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9" name="Ink 28"/>
                  <p14:cNvContentPartPr/>
                  <p14:nvPr/>
                </p14:nvContentPartPr>
                <p14:xfrm>
                  <a:off x="3733920" y="2372760"/>
                  <a:ext cx="681840" cy="876600"/>
                </p14:xfrm>
              </p:contentPart>
            </mc:Choice>
            <mc:Fallback>
              <p:pic>
                <p:nvPicPr>
                  <p:cNvPr id="29" name="Ink 28"/>
                  <p:cNvPicPr/>
                  <p:nvPr/>
                </p:nvPicPr>
                <p:blipFill>
                  <a:blip r:embed="rId10"/>
                  <a:stretch>
                    <a:fillRect/>
                  </a:stretch>
                </p:blipFill>
                <p:spPr>
                  <a:xfrm>
                    <a:off x="3726720" y="2365920"/>
                    <a:ext cx="700200" cy="894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32" name="Ink 31"/>
                <p14:cNvContentPartPr/>
                <p14:nvPr/>
              </p14:nvContentPartPr>
              <p14:xfrm>
                <a:off x="811800" y="5095080"/>
                <a:ext cx="6965640" cy="1661400"/>
              </p14:xfrm>
            </p:contentPart>
          </mc:Choice>
          <mc:Fallback>
            <p:pic>
              <p:nvPicPr>
                <p:cNvPr id="32" name="Ink 31"/>
                <p:cNvPicPr/>
                <p:nvPr/>
              </p:nvPicPr>
              <p:blipFill>
                <a:blip r:embed="rId12"/>
                <a:stretch>
                  <a:fillRect/>
                </a:stretch>
              </p:blipFill>
              <p:spPr>
                <a:xfrm>
                  <a:off x="805320" y="5088960"/>
                  <a:ext cx="6981840" cy="1677240"/>
                </a:xfrm>
                <a:prstGeom prst="rect">
                  <a:avLst/>
                </a:prstGeom>
              </p:spPr>
            </p:pic>
          </mc:Fallback>
        </mc:AlternateContent>
      </p:grpSp>
    </p:spTree>
    <p:extLst>
      <p:ext uri="{BB962C8B-B14F-4D97-AF65-F5344CB8AC3E}">
        <p14:creationId xmlns:p14="http://schemas.microsoft.com/office/powerpoint/2010/main" val="227177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Parameters vs. Arguments</a:t>
            </a:r>
            <a:endParaRPr lang="en-US" dirty="0"/>
          </a:p>
        </p:txBody>
      </p:sp>
      <p:sp>
        <p:nvSpPr>
          <p:cNvPr id="3" name="Content Placeholder 2"/>
          <p:cNvSpPr>
            <a:spLocks noGrp="1"/>
          </p:cNvSpPr>
          <p:nvPr>
            <p:ph idx="1"/>
          </p:nvPr>
        </p:nvSpPr>
        <p:spPr/>
        <p:txBody>
          <a:bodyPr/>
          <a:lstStyle/>
          <a:p>
            <a:r>
              <a:rPr lang="en-US" dirty="0" smtClean="0"/>
              <a:t>When you define a function, you specify the </a:t>
            </a:r>
            <a:r>
              <a:rPr lang="en-US" dirty="0" smtClean="0">
                <a:solidFill>
                  <a:srgbClr val="FF00FF"/>
                </a:solidFill>
              </a:rPr>
              <a:t>parameters</a:t>
            </a:r>
          </a:p>
          <a:p>
            <a:pPr lvl="1"/>
            <a:r>
              <a:rPr lang="en-US" dirty="0" smtClean="0"/>
              <a:t>Parameters are </a:t>
            </a:r>
            <a:r>
              <a:rPr lang="en-US" i="1" dirty="0" smtClean="0"/>
              <a:t>internal</a:t>
            </a:r>
            <a:r>
              <a:rPr lang="en-US" dirty="0" smtClean="0"/>
              <a:t> variables/boxes for functions</a:t>
            </a:r>
          </a:p>
          <a:p>
            <a:pPr lvl="1"/>
            <a:r>
              <a:rPr lang="en-US" dirty="0" smtClean="0"/>
              <a:t>Use </a:t>
            </a:r>
            <a:r>
              <a:rPr lang="en-US" dirty="0" smtClean="0"/>
              <a:t>parameters for values that you want to be different on different calls to this function</a:t>
            </a:r>
          </a:p>
          <a:p>
            <a:pPr lvl="2"/>
            <a:endParaRPr lang="en-US" dirty="0" smtClean="0"/>
          </a:p>
          <a:p>
            <a:r>
              <a:rPr lang="en-US" dirty="0" smtClean="0"/>
              <a:t>When you call a function, you pass </a:t>
            </a:r>
            <a:r>
              <a:rPr lang="en-US" dirty="0" smtClean="0">
                <a:solidFill>
                  <a:srgbClr val="FFC000"/>
                </a:solidFill>
              </a:rPr>
              <a:t>arguments</a:t>
            </a:r>
          </a:p>
          <a:p>
            <a:pPr lvl="1"/>
            <a:r>
              <a:rPr lang="en-US" dirty="0" smtClean="0"/>
              <a:t>The order of the arguments must match the order of the parameters</a:t>
            </a:r>
          </a:p>
          <a:p>
            <a:pPr lvl="2"/>
            <a:endParaRPr lang="en-US" dirty="0"/>
          </a:p>
          <a:p>
            <a:r>
              <a:rPr lang="en-US" dirty="0" smtClean="0"/>
              <a:t>We define a function once, but can call it as many times as we </a:t>
            </a:r>
            <a:r>
              <a:rPr lang="en-US" dirty="0" smtClean="0"/>
              <a:t>want (and in different ways)!</a:t>
            </a:r>
            <a:endParaRPr lang="en-US" dirty="0"/>
          </a:p>
        </p:txBody>
      </p:sp>
      <p:sp>
        <p:nvSpPr>
          <p:cNvPr id="4" name="Slide Number Placeholder 3"/>
          <p:cNvSpPr>
            <a:spLocks noGrp="1"/>
          </p:cNvSpPr>
          <p:nvPr>
            <p:ph type="sldNum" sz="quarter" idx="10"/>
          </p:nvPr>
        </p:nvSpPr>
        <p:spPr/>
        <p:txBody>
          <a:bodyPr/>
          <a:lstStyle/>
          <a:p>
            <a:fld id="{37866303-46D2-44F8-A27B-474DBFA6799B}" type="slidenum">
              <a:rPr lang="en-US" smtClean="0"/>
              <a:t>13</a:t>
            </a:fld>
            <a:endParaRPr lang="en-US"/>
          </a:p>
        </p:txBody>
      </p:sp>
      <mc:AlternateContent xmlns:mc="http://schemas.openxmlformats.org/markup-compatibility/2006">
        <mc:Choice xmlns:p14="http://schemas.microsoft.com/office/powerpoint/2010/main" Requires="p14">
          <p:contentPart p14:bwMode="auto" r:id="rId2">
            <p14:nvContentPartPr>
              <p14:cNvPr id="7" name="Ink 6"/>
              <p14:cNvContentPartPr/>
              <p14:nvPr/>
            </p14:nvContentPartPr>
            <p14:xfrm>
              <a:off x="815040" y="2281320"/>
              <a:ext cx="7175520" cy="4372200"/>
            </p14:xfrm>
          </p:contentPart>
        </mc:Choice>
        <mc:Fallback>
          <p:pic>
            <p:nvPicPr>
              <p:cNvPr id="7" name="Ink 6"/>
              <p:cNvPicPr/>
              <p:nvPr/>
            </p:nvPicPr>
            <p:blipFill>
              <a:blip r:embed="rId3"/>
              <a:stretch>
                <a:fillRect/>
              </a:stretch>
            </p:blipFill>
            <p:spPr>
              <a:xfrm>
                <a:off x="809280" y="2273040"/>
                <a:ext cx="7187400" cy="4390200"/>
              </a:xfrm>
              <a:prstGeom prst="rect">
                <a:avLst/>
              </a:prstGeom>
            </p:spPr>
          </p:pic>
        </mc:Fallback>
      </mc:AlternateContent>
    </p:spTree>
    <p:extLst>
      <p:ext uri="{BB962C8B-B14F-4D97-AF65-F5344CB8AC3E}">
        <p14:creationId xmlns:p14="http://schemas.microsoft.com/office/powerpoint/2010/main" val="2726391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Parameters Analogy</a:t>
            </a:r>
            <a:endParaRPr lang="en-US" dirty="0"/>
          </a:p>
        </p:txBody>
      </p:sp>
      <p:sp>
        <p:nvSpPr>
          <p:cNvPr id="3" name="Content Placeholder 2"/>
          <p:cNvSpPr>
            <a:spLocks noGrp="1"/>
          </p:cNvSpPr>
          <p:nvPr>
            <p:ph idx="1"/>
          </p:nvPr>
        </p:nvSpPr>
        <p:spPr/>
        <p:txBody>
          <a:bodyPr/>
          <a:lstStyle/>
          <a:p>
            <a:r>
              <a:rPr lang="en-US" sz="2400" dirty="0" smtClean="0"/>
              <a:t>Executing a program is like walking down a hallway</a:t>
            </a:r>
          </a:p>
          <a:p>
            <a:r>
              <a:rPr lang="en-US" sz="2400" dirty="0" smtClean="0"/>
              <a:t>Calling a function is like stepping into a room</a:t>
            </a:r>
          </a:p>
          <a:p>
            <a:pPr lvl="1"/>
            <a:r>
              <a:rPr lang="en-US" sz="2000" dirty="0" smtClean="0"/>
              <a:t>Step back into the hallway after you are done with the task in that room</a:t>
            </a:r>
          </a:p>
          <a:p>
            <a:pPr lvl="1"/>
            <a:r>
              <a:rPr lang="en-US" sz="2000" dirty="0" smtClean="0"/>
              <a:t>Parameters are boxes (our variable analogy) bolted to floor of room – can use while you’re there, but</a:t>
            </a:r>
            <a:r>
              <a:rPr lang="en-US" sz="2000" dirty="0"/>
              <a:t> </a:t>
            </a:r>
            <a:r>
              <a:rPr lang="en-US" sz="2000" dirty="0" smtClean="0"/>
              <a:t>can’t </a:t>
            </a:r>
            <a:r>
              <a:rPr lang="en-US" sz="2000" dirty="0"/>
              <a:t>leave room with them</a:t>
            </a:r>
            <a:endParaRPr lang="en-US" sz="2000" dirty="0" smtClean="0"/>
          </a:p>
          <a:p>
            <a:pPr lvl="1"/>
            <a:r>
              <a:rPr lang="en-US" sz="2000" dirty="0" smtClean="0"/>
              <a:t>Arguments are the values you place in boxes when you enter the room</a:t>
            </a:r>
            <a:endParaRPr lang="en-US" sz="2000" dirty="0"/>
          </a:p>
        </p:txBody>
      </p:sp>
      <p:sp>
        <p:nvSpPr>
          <p:cNvPr id="4" name="Slide Number Placeholder 3"/>
          <p:cNvSpPr>
            <a:spLocks noGrp="1"/>
          </p:cNvSpPr>
          <p:nvPr>
            <p:ph type="sldNum" sz="quarter" idx="10"/>
          </p:nvPr>
        </p:nvSpPr>
        <p:spPr/>
        <p:txBody>
          <a:bodyPr/>
          <a:lstStyle/>
          <a:p>
            <a:fld id="{37866303-46D2-44F8-A27B-474DBFA6799B}" type="slidenum">
              <a:rPr lang="en-US" smtClean="0"/>
              <a:t>14</a:t>
            </a:fld>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1035"/>
          <a:stretch/>
        </p:blipFill>
        <p:spPr>
          <a:xfrm>
            <a:off x="1920240" y="3657600"/>
            <a:ext cx="5303520" cy="3146504"/>
          </a:xfrm>
          <a:prstGeom prst="rect">
            <a:avLst/>
          </a:prstGeom>
        </p:spPr>
      </p:pic>
      <mc:AlternateContent xmlns:mc="http://schemas.openxmlformats.org/markup-compatibility/2006">
        <mc:Choice xmlns:p14="http://schemas.microsoft.com/office/powerpoint/2010/main" Requires="p14">
          <p:contentPart p14:bwMode="auto" r:id="rId3">
            <p14:nvContentPartPr>
              <p14:cNvPr id="7" name="Ink 6"/>
              <p14:cNvContentPartPr/>
              <p14:nvPr/>
            </p14:nvContentPartPr>
            <p14:xfrm>
              <a:off x="7270200" y="1657440"/>
              <a:ext cx="1741680" cy="2143440"/>
            </p14:xfrm>
          </p:contentPart>
        </mc:Choice>
        <mc:Fallback>
          <p:pic>
            <p:nvPicPr>
              <p:cNvPr id="7" name="Ink 6"/>
              <p:cNvPicPr/>
              <p:nvPr/>
            </p:nvPicPr>
            <p:blipFill>
              <a:blip r:embed="rId4"/>
              <a:stretch>
                <a:fillRect/>
              </a:stretch>
            </p:blipFill>
            <p:spPr>
              <a:xfrm>
                <a:off x="7260840" y="1648080"/>
                <a:ext cx="1758240" cy="2157840"/>
              </a:xfrm>
              <a:prstGeom prst="rect">
                <a:avLst/>
              </a:prstGeom>
            </p:spPr>
          </p:pic>
        </mc:Fallback>
      </mc:AlternateContent>
    </p:spTree>
    <p:extLst>
      <p:ext uri="{BB962C8B-B14F-4D97-AF65-F5344CB8AC3E}">
        <p14:creationId xmlns:p14="http://schemas.microsoft.com/office/powerpoint/2010/main" val="341236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Problems</a:t>
            </a:r>
            <a:endParaRPr lang="en-US" dirty="0"/>
          </a:p>
        </p:txBody>
      </p:sp>
      <p:sp>
        <p:nvSpPr>
          <p:cNvPr id="3" name="Content Placeholder 2"/>
          <p:cNvSpPr>
            <a:spLocks noGrp="1"/>
          </p:cNvSpPr>
          <p:nvPr>
            <p:ph idx="1"/>
          </p:nvPr>
        </p:nvSpPr>
        <p:spPr/>
        <p:txBody>
          <a:bodyPr/>
          <a:lstStyle/>
          <a:p>
            <a:r>
              <a:rPr lang="en-US" dirty="0" smtClean="0"/>
              <a:t>Understand the problem</a:t>
            </a:r>
          </a:p>
          <a:p>
            <a:pPr lvl="1"/>
            <a:r>
              <a:rPr lang="en-US" dirty="0" smtClean="0"/>
              <a:t>What is the problem description?</a:t>
            </a:r>
          </a:p>
          <a:p>
            <a:pPr lvl="1"/>
            <a:r>
              <a:rPr lang="en-US" dirty="0" smtClean="0"/>
              <a:t>What is specified and what is </a:t>
            </a:r>
            <a:r>
              <a:rPr lang="en-US" i="1" dirty="0" smtClean="0"/>
              <a:t>un</a:t>
            </a:r>
            <a:r>
              <a:rPr lang="en-US" dirty="0" smtClean="0"/>
              <a:t>specified?</a:t>
            </a:r>
          </a:p>
          <a:p>
            <a:pPr lvl="1"/>
            <a:r>
              <a:rPr lang="en-US" dirty="0" smtClean="0"/>
              <a:t>What has been given to you (</a:t>
            </a:r>
            <a:r>
              <a:rPr lang="en-US" i="1" dirty="0" smtClean="0"/>
              <a:t>e.g.</a:t>
            </a:r>
            <a:r>
              <a:rPr lang="en-US" dirty="0" smtClean="0"/>
              <a:t> starter code)?</a:t>
            </a:r>
          </a:p>
          <a:p>
            <a:r>
              <a:rPr lang="en-US" dirty="0" smtClean="0"/>
              <a:t>Break the task down into less complex subtasks</a:t>
            </a:r>
          </a:p>
          <a:p>
            <a:pPr lvl="2"/>
            <a:endParaRPr lang="en-US" dirty="0"/>
          </a:p>
          <a:p>
            <a:r>
              <a:rPr lang="en-US" u="sng" dirty="0" smtClean="0"/>
              <a:t>Example</a:t>
            </a:r>
            <a:r>
              <a:rPr lang="en-US" dirty="0" smtClean="0"/>
              <a:t>:  Make a function that draws a row of five mice with their ears touching/overlapping.  The mice should all be the same color except for the middle one, which should be red.</a:t>
            </a:r>
            <a:endParaRPr lang="en-US" dirty="0"/>
          </a:p>
        </p:txBody>
      </p:sp>
      <p:sp>
        <p:nvSpPr>
          <p:cNvPr id="4" name="Slide Number Placeholder 3"/>
          <p:cNvSpPr>
            <a:spLocks noGrp="1"/>
          </p:cNvSpPr>
          <p:nvPr>
            <p:ph type="sldNum" sz="quarter" idx="10"/>
          </p:nvPr>
        </p:nvSpPr>
        <p:spPr/>
        <p:txBody>
          <a:bodyPr/>
          <a:lstStyle/>
          <a:p>
            <a:fld id="{37866303-46D2-44F8-A27B-474DBFA6799B}" type="slidenum">
              <a:rPr lang="en-US" smtClean="0"/>
              <a:t>15</a:t>
            </a:fld>
            <a:endParaRPr lang="en-US"/>
          </a:p>
        </p:txBody>
      </p:sp>
      <mc:AlternateContent xmlns:mc="http://schemas.openxmlformats.org/markup-compatibility/2006">
        <mc:Choice xmlns:p14="http://schemas.microsoft.com/office/powerpoint/2010/main" Requires="p14">
          <p:contentPart p14:bwMode="auto" r:id="rId2">
            <p14:nvContentPartPr>
              <p14:cNvPr id="6" name="Ink 5"/>
              <p14:cNvContentPartPr/>
              <p14:nvPr/>
            </p14:nvContentPartPr>
            <p14:xfrm>
              <a:off x="640440" y="3518640"/>
              <a:ext cx="8019720" cy="3061440"/>
            </p14:xfrm>
          </p:contentPart>
        </mc:Choice>
        <mc:Fallback>
          <p:pic>
            <p:nvPicPr>
              <p:cNvPr id="6" name="Ink 5"/>
              <p:cNvPicPr/>
              <p:nvPr/>
            </p:nvPicPr>
            <p:blipFill>
              <a:blip r:embed="rId3"/>
              <a:stretch>
                <a:fillRect/>
              </a:stretch>
            </p:blipFill>
            <p:spPr>
              <a:xfrm>
                <a:off x="633240" y="3516120"/>
                <a:ext cx="8038080" cy="3074400"/>
              </a:xfrm>
              <a:prstGeom prst="rect">
                <a:avLst/>
              </a:prstGeom>
            </p:spPr>
          </p:pic>
        </mc:Fallback>
      </mc:AlternateContent>
    </p:spTree>
    <p:extLst>
      <p:ext uri="{BB962C8B-B14F-4D97-AF65-F5344CB8AC3E}">
        <p14:creationId xmlns:p14="http://schemas.microsoft.com/office/powerpoint/2010/main" val="30136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 Example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732" y="1362076"/>
            <a:ext cx="6881015" cy="4345905"/>
          </a:xfrm>
          <a:ln w="19050">
            <a:solidFill>
              <a:srgbClr val="4B2A85"/>
            </a:solidFill>
          </a:ln>
        </p:spPr>
      </p:pic>
      <p:sp>
        <p:nvSpPr>
          <p:cNvPr id="4" name="Slide Number Placeholder 3"/>
          <p:cNvSpPr>
            <a:spLocks noGrp="1"/>
          </p:cNvSpPr>
          <p:nvPr>
            <p:ph type="sldNum" sz="quarter" idx="10"/>
          </p:nvPr>
        </p:nvSpPr>
        <p:spPr/>
        <p:txBody>
          <a:bodyPr/>
          <a:lstStyle/>
          <a:p>
            <a:fld id="{37866303-46D2-44F8-A27B-474DBFA6799B}" type="slidenum">
              <a:rPr lang="en-US" smtClean="0"/>
              <a:t>16</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5249" y="1546214"/>
            <a:ext cx="1015873" cy="761905"/>
          </a:xfrm>
          <a:prstGeom prst="rect">
            <a:avLst/>
          </a:prstGeom>
        </p:spPr>
      </p:pic>
    </p:spTree>
    <p:extLst>
      <p:ext uri="{BB962C8B-B14F-4D97-AF65-F5344CB8AC3E}">
        <p14:creationId xmlns:p14="http://schemas.microsoft.com/office/powerpoint/2010/main" val="289941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Parameter Example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0080" y="1362074"/>
            <a:ext cx="6856889" cy="5413333"/>
          </a:xfrm>
          <a:ln w="19050">
            <a:solidFill>
              <a:srgbClr val="4B2A85"/>
            </a:solidFill>
          </a:ln>
        </p:spPr>
      </p:pic>
      <p:sp>
        <p:nvSpPr>
          <p:cNvPr id="4" name="Slide Number Placeholder 3"/>
          <p:cNvSpPr>
            <a:spLocks noGrp="1"/>
          </p:cNvSpPr>
          <p:nvPr>
            <p:ph type="sldNum" sz="quarter" idx="10"/>
          </p:nvPr>
        </p:nvSpPr>
        <p:spPr/>
        <p:txBody>
          <a:bodyPr/>
          <a:lstStyle/>
          <a:p>
            <a:fld id="{37866303-46D2-44F8-A27B-474DBFA6799B}" type="slidenum">
              <a:rPr lang="en-US" smtClean="0"/>
              <a:t>17</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6244" y="1551756"/>
            <a:ext cx="3555555" cy="761905"/>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Ink 2"/>
              <p14:cNvContentPartPr/>
              <p14:nvPr/>
            </p14:nvContentPartPr>
            <p14:xfrm>
              <a:off x="402480" y="1754280"/>
              <a:ext cx="3901680" cy="1500480"/>
            </p14:xfrm>
          </p:contentPart>
        </mc:Choice>
        <mc:Fallback>
          <p:pic>
            <p:nvPicPr>
              <p:cNvPr id="3" name="Ink 2"/>
              <p:cNvPicPr/>
              <p:nvPr/>
            </p:nvPicPr>
            <p:blipFill>
              <a:blip r:embed="rId5"/>
              <a:stretch>
                <a:fillRect/>
              </a:stretch>
            </p:blipFill>
            <p:spPr>
              <a:xfrm>
                <a:off x="397440" y="1748160"/>
                <a:ext cx="3915360" cy="1515240"/>
              </a:xfrm>
              <a:prstGeom prst="rect">
                <a:avLst/>
              </a:prstGeom>
            </p:spPr>
          </p:pic>
        </mc:Fallback>
      </mc:AlternateContent>
    </p:spTree>
    <p:extLst>
      <p:ext uri="{BB962C8B-B14F-4D97-AF65-F5344CB8AC3E}">
        <p14:creationId xmlns:p14="http://schemas.microsoft.com/office/powerpoint/2010/main" val="36852406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Forward</a:t>
            </a:r>
            <a:endParaRPr lang="en-US" dirty="0"/>
          </a:p>
        </p:txBody>
      </p:sp>
      <p:sp>
        <p:nvSpPr>
          <p:cNvPr id="3" name="Content Placeholder 2"/>
          <p:cNvSpPr>
            <a:spLocks noGrp="1"/>
          </p:cNvSpPr>
          <p:nvPr>
            <p:ph idx="1"/>
          </p:nvPr>
        </p:nvSpPr>
        <p:spPr/>
        <p:txBody>
          <a:bodyPr/>
          <a:lstStyle/>
          <a:p>
            <a:r>
              <a:rPr lang="en-US" dirty="0" smtClean="0"/>
              <a:t>Portfolio</a:t>
            </a:r>
          </a:p>
          <a:p>
            <a:pPr lvl="1"/>
            <a:r>
              <a:rPr lang="en-US" dirty="0" smtClean="0"/>
              <a:t>Don’t forget to add </a:t>
            </a:r>
            <a:r>
              <a:rPr lang="en-US" dirty="0" err="1" smtClean="0"/>
              <a:t>Taijitu</a:t>
            </a:r>
            <a:r>
              <a:rPr lang="en-US" dirty="0" smtClean="0"/>
              <a:t>, Logo Design, and Lego Family!</a:t>
            </a:r>
          </a:p>
          <a:p>
            <a:pPr lvl="2"/>
            <a:endParaRPr lang="en-US" dirty="0" smtClean="0"/>
          </a:p>
          <a:p>
            <a:r>
              <a:rPr lang="en-US" dirty="0" smtClean="0"/>
              <a:t>Animal </a:t>
            </a:r>
            <a:r>
              <a:rPr lang="en-US" dirty="0" smtClean="0"/>
              <a:t>Functions</a:t>
            </a:r>
          </a:p>
          <a:p>
            <a:pPr lvl="1"/>
            <a:r>
              <a:rPr lang="en-US" dirty="0" smtClean="0"/>
              <a:t>Start in lab on </a:t>
            </a:r>
            <a:r>
              <a:rPr lang="en-US" dirty="0" smtClean="0"/>
              <a:t>Thursday</a:t>
            </a:r>
            <a:r>
              <a:rPr lang="en-US" dirty="0" smtClean="0"/>
              <a:t>, due </a:t>
            </a:r>
            <a:r>
              <a:rPr lang="en-US" dirty="0" smtClean="0"/>
              <a:t>Monday (</a:t>
            </a:r>
            <a:r>
              <a:rPr lang="en-US" dirty="0"/>
              <a:t>1</a:t>
            </a:r>
            <a:r>
              <a:rPr lang="en-US" dirty="0" smtClean="0"/>
              <a:t>/22</a:t>
            </a:r>
            <a:r>
              <a:rPr lang="en-US" dirty="0" smtClean="0"/>
              <a:t>)</a:t>
            </a:r>
          </a:p>
          <a:p>
            <a:pPr lvl="1"/>
            <a:r>
              <a:rPr lang="en-US" dirty="0" smtClean="0"/>
              <a:t>Design your own animal (like the mouse shown here)</a:t>
            </a:r>
            <a:endParaRPr lang="en-US" dirty="0"/>
          </a:p>
        </p:txBody>
      </p:sp>
      <p:sp>
        <p:nvSpPr>
          <p:cNvPr id="4" name="Slide Number Placeholder 3"/>
          <p:cNvSpPr>
            <a:spLocks noGrp="1"/>
          </p:cNvSpPr>
          <p:nvPr>
            <p:ph type="sldNum" sz="quarter" idx="10"/>
          </p:nvPr>
        </p:nvSpPr>
        <p:spPr/>
        <p:txBody>
          <a:bodyPr/>
          <a:lstStyle/>
          <a:p>
            <a:fld id="{37866303-46D2-44F8-A27B-474DBFA6799B}" type="slidenum">
              <a:rPr lang="en-US" smtClean="0"/>
              <a:t>18</a:t>
            </a:fld>
            <a:endParaRPr lang="en-US"/>
          </a:p>
        </p:txBody>
      </p:sp>
      <p:grpSp>
        <p:nvGrpSpPr>
          <p:cNvPr id="7" name="Group 6"/>
          <p:cNvGrpSpPr/>
          <p:nvPr/>
        </p:nvGrpSpPr>
        <p:grpSpPr>
          <a:xfrm>
            <a:off x="914400" y="4389120"/>
            <a:ext cx="7315200" cy="1882821"/>
            <a:chOff x="914400" y="3187897"/>
            <a:chExt cx="7315200" cy="188282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187897"/>
              <a:ext cx="7315200" cy="1513489"/>
            </a:xfrm>
            <a:prstGeom prst="rect">
              <a:avLst/>
            </a:prstGeom>
          </p:spPr>
        </p:pic>
        <p:sp>
          <p:nvSpPr>
            <p:cNvPr id="6" name="TextBox 5"/>
            <p:cNvSpPr txBox="1"/>
            <p:nvPr/>
          </p:nvSpPr>
          <p:spPr>
            <a:xfrm>
              <a:off x="2286000" y="4701386"/>
              <a:ext cx="4572000" cy="369332"/>
            </a:xfrm>
            <a:prstGeom prst="rect">
              <a:avLst/>
            </a:prstGeom>
            <a:noFill/>
          </p:spPr>
          <p:txBody>
            <a:bodyPr wrap="square" rtlCol="0">
              <a:spAutoFit/>
            </a:bodyPr>
            <a:lstStyle/>
            <a:p>
              <a:pPr algn="ctr"/>
              <a:r>
                <a:rPr lang="en-US" dirty="0" smtClean="0">
                  <a:latin typeface="Calibri" pitchFamily="34" charset="0"/>
                </a:rPr>
                <a:t>Example from CSE120 Sp17 student</a:t>
              </a:r>
              <a:endParaRPr lang="en-US" dirty="0" smtClean="0">
                <a:latin typeface="Calibri" pitchFamily="34" charset="0"/>
              </a:endParaRPr>
            </a:p>
          </p:txBody>
        </p:sp>
      </p:grpSp>
    </p:spTree>
    <p:extLst>
      <p:ext uri="{BB962C8B-B14F-4D97-AF65-F5344CB8AC3E}">
        <p14:creationId xmlns:p14="http://schemas.microsoft.com/office/powerpoint/2010/main" val="3204771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p:txBody>
          <a:bodyPr/>
          <a:lstStyle/>
          <a:p>
            <a:r>
              <a:rPr lang="en-US" dirty="0"/>
              <a:t>Assignments:</a:t>
            </a:r>
          </a:p>
          <a:p>
            <a:pPr lvl="1"/>
            <a:r>
              <a:rPr lang="en-US" dirty="0" smtClean="0"/>
              <a:t>Lego </a:t>
            </a:r>
            <a:r>
              <a:rPr lang="en-US" dirty="0" smtClean="0"/>
              <a:t>Family due </a:t>
            </a:r>
            <a:r>
              <a:rPr lang="en-US" dirty="0" smtClean="0"/>
              <a:t>tonight (1/17)</a:t>
            </a:r>
          </a:p>
          <a:p>
            <a:pPr lvl="1"/>
            <a:r>
              <a:rPr lang="en-US" dirty="0" smtClean="0"/>
              <a:t>Website Setup due before lab tomorrow (1/18)</a:t>
            </a:r>
          </a:p>
          <a:p>
            <a:pPr lvl="1"/>
            <a:r>
              <a:rPr lang="en-US" dirty="0" smtClean="0"/>
              <a:t>Reading Check 2 due tomorrow (1/18)</a:t>
            </a:r>
            <a:endParaRPr lang="en-US" dirty="0" smtClean="0"/>
          </a:p>
          <a:p>
            <a:pPr lvl="2"/>
            <a:endParaRPr lang="en-US" dirty="0" smtClean="0"/>
          </a:p>
          <a:p>
            <a:r>
              <a:rPr lang="en-US" dirty="0" smtClean="0"/>
              <a:t>Editing your portfolio from home</a:t>
            </a:r>
          </a:p>
          <a:p>
            <a:pPr lvl="1"/>
            <a:r>
              <a:rPr lang="en-US" dirty="0" smtClean="0"/>
              <a:t>Download and install </a:t>
            </a:r>
            <a:r>
              <a:rPr lang="en-US" dirty="0" err="1" smtClean="0"/>
              <a:t>Cyberduck</a:t>
            </a:r>
            <a:r>
              <a:rPr lang="en-US" dirty="0" smtClean="0"/>
              <a:t> &amp; VS Code</a:t>
            </a:r>
          </a:p>
          <a:p>
            <a:pPr lvl="1"/>
            <a:r>
              <a:rPr lang="en-US" dirty="0" smtClean="0"/>
              <a:t>Re-do Steps 3 &amp; 4 from the website setup</a:t>
            </a:r>
            <a:endParaRPr lang="en-US" dirty="0"/>
          </a:p>
          <a:p>
            <a:pPr lvl="2"/>
            <a:endParaRPr lang="en-US" dirty="0"/>
          </a:p>
          <a:p>
            <a:r>
              <a:rPr lang="en-US" dirty="0" smtClean="0"/>
              <a:t>Make sure to take advantage of office hours and Piazza!</a:t>
            </a:r>
            <a:endParaRPr lang="en-US" dirty="0"/>
          </a:p>
          <a:p>
            <a:endParaRPr lang="en-US" dirty="0"/>
          </a:p>
        </p:txBody>
      </p:sp>
      <p:sp>
        <p:nvSpPr>
          <p:cNvPr id="4" name="Slide Number Placeholder 3"/>
          <p:cNvSpPr>
            <a:spLocks noGrp="1"/>
          </p:cNvSpPr>
          <p:nvPr>
            <p:ph type="sldNum" sz="quarter" idx="10"/>
          </p:nvPr>
        </p:nvSpPr>
        <p:spPr/>
        <p:txBody>
          <a:bodyPr/>
          <a:lstStyle/>
          <a:p>
            <a:fld id="{6940961B-239C-4B23-9F28-0B3499D3105F}" type="slidenum">
              <a:rPr lang="en-US" smtClean="0"/>
              <a:t>2</a:t>
            </a:fld>
            <a:endParaRPr lang="en-US"/>
          </a:p>
        </p:txBody>
      </p:sp>
    </p:spTree>
    <p:extLst>
      <p:ext uri="{BB962C8B-B14F-4D97-AF65-F5344CB8AC3E}">
        <p14:creationId xmlns:p14="http://schemas.microsoft.com/office/powerpoint/2010/main" val="1611609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(So Far)</a:t>
            </a:r>
            <a:endParaRPr lang="en-US" dirty="0"/>
          </a:p>
        </p:txBody>
      </p:sp>
      <p:sp>
        <p:nvSpPr>
          <p:cNvPr id="9" name="Content Placeholder 8"/>
          <p:cNvSpPr>
            <a:spLocks noGrp="1"/>
          </p:cNvSpPr>
          <p:nvPr>
            <p:ph idx="1"/>
          </p:nvPr>
        </p:nvSpPr>
        <p:spPr/>
        <p:txBody>
          <a:bodyPr/>
          <a:lstStyle/>
          <a:p>
            <a:r>
              <a:rPr lang="en-US" dirty="0" smtClean="0"/>
              <a:t>Used for </a:t>
            </a:r>
            <a:r>
              <a:rPr lang="en-US" b="1" dirty="0" smtClean="0"/>
              <a:t>abstraction</a:t>
            </a:r>
          </a:p>
          <a:p>
            <a:pPr lvl="1"/>
            <a:r>
              <a:rPr lang="en-US" i="1" dirty="0" smtClean="0"/>
              <a:t>Detail Removal:</a:t>
            </a:r>
            <a:r>
              <a:rPr lang="en-US" dirty="0" smtClean="0"/>
              <a:t>  subtasks with intuitive names</a:t>
            </a:r>
          </a:p>
          <a:p>
            <a:pPr lvl="1"/>
            <a:r>
              <a:rPr lang="en-US" i="1" dirty="0" smtClean="0"/>
              <a:t>Generalization:</a:t>
            </a:r>
            <a:r>
              <a:rPr lang="en-US" dirty="0" smtClean="0"/>
              <a:t>  don’t repeat code</a:t>
            </a:r>
            <a:endParaRPr lang="en-US" dirty="0"/>
          </a:p>
        </p:txBody>
      </p:sp>
      <p:sp>
        <p:nvSpPr>
          <p:cNvPr id="4" name="Slide Number Placeholder 3"/>
          <p:cNvSpPr>
            <a:spLocks noGrp="1"/>
          </p:cNvSpPr>
          <p:nvPr>
            <p:ph type="sldNum" sz="quarter" idx="10"/>
          </p:nvPr>
        </p:nvSpPr>
        <p:spPr/>
        <p:txBody>
          <a:bodyPr/>
          <a:lstStyle/>
          <a:p>
            <a:fld id="{37866303-46D2-44F8-A27B-474DBFA6799B}" type="slidenum">
              <a:rPr lang="en-US" smtClean="0"/>
              <a:t>3</a:t>
            </a:fld>
            <a:endParaRPr lang="en-US"/>
          </a:p>
        </p:txBody>
      </p:sp>
      <p:sp>
        <p:nvSpPr>
          <p:cNvPr id="10" name="Content Placeholder 9"/>
          <p:cNvSpPr>
            <a:spLocks noGrp="1"/>
          </p:cNvSpPr>
          <p:nvPr>
            <p:ph idx="4294967295"/>
          </p:nvPr>
        </p:nvSpPr>
        <p:spPr>
          <a:xfrm>
            <a:off x="5212080" y="2834639"/>
            <a:ext cx="3657600" cy="3915295"/>
          </a:xfrm>
        </p:spPr>
        <p:txBody>
          <a:bodyPr/>
          <a:lstStyle/>
          <a:p>
            <a:pPr marL="0" indent="0">
              <a:buNone/>
            </a:pPr>
            <a:r>
              <a:rPr lang="en-US" dirty="0" smtClean="0"/>
              <a:t>Processing:</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r>
              <a:rPr lang="en-US" b="0" dirty="0">
                <a:solidFill>
                  <a:srgbClr val="006699"/>
                </a:solidFill>
                <a:latin typeface="Courier New" panose="02070309020205020404" pitchFamily="49" charset="0"/>
                <a:cs typeface="Courier New" panose="02070309020205020404" pitchFamily="49" charset="0"/>
              </a:rPr>
              <a:t>l</a:t>
            </a:r>
            <a:r>
              <a:rPr lang="en-US" b="0" dirty="0" smtClean="0">
                <a:solidFill>
                  <a:srgbClr val="006699"/>
                </a:solidFill>
                <a:latin typeface="Courier New" panose="02070309020205020404" pitchFamily="49" charset="0"/>
                <a:cs typeface="Courier New" panose="02070309020205020404" pitchFamily="49" charset="0"/>
              </a:rPr>
              <a:t>ine</a:t>
            </a:r>
            <a:r>
              <a:rPr lang="en-US" b="0" dirty="0" smtClean="0">
                <a:latin typeface="Courier New" panose="02070309020205020404" pitchFamily="49" charset="0"/>
                <a:cs typeface="Courier New" panose="02070309020205020404" pitchFamily="49" charset="0"/>
              </a:rPr>
              <a:t>()</a:t>
            </a:r>
            <a:r>
              <a:rPr lang="en-US" b="0" dirty="0" smtClean="0"/>
              <a:t>, </a:t>
            </a:r>
            <a:r>
              <a:rPr lang="en-US" b="0" dirty="0" err="1" smtClean="0">
                <a:solidFill>
                  <a:srgbClr val="006699"/>
                </a:solidFill>
                <a:latin typeface="Courier New" panose="02070309020205020404" pitchFamily="49" charset="0"/>
                <a:cs typeface="Courier New" panose="02070309020205020404" pitchFamily="49" charset="0"/>
              </a:rPr>
              <a:t>rect</a:t>
            </a:r>
            <a:r>
              <a:rPr lang="en-US" b="0" dirty="0" smtClean="0">
                <a:latin typeface="Courier New" panose="02070309020205020404" pitchFamily="49" charset="0"/>
                <a:cs typeface="Courier New" panose="02070309020205020404" pitchFamily="49" charset="0"/>
              </a:rPr>
              <a:t>()</a:t>
            </a:r>
            <a:r>
              <a:rPr lang="en-US" b="0" dirty="0" smtClean="0"/>
              <a:t>, …</a:t>
            </a:r>
            <a:endParaRPr lang="en-US" b="0" dirty="0" smtClean="0">
              <a:latin typeface="Courier New" panose="02070309020205020404" pitchFamily="49" charset="0"/>
              <a:cs typeface="Courier New" panose="02070309020205020404" pitchFamily="49" charset="0"/>
            </a:endParaRPr>
          </a:p>
          <a:p>
            <a:r>
              <a:rPr lang="en-US" b="0" dirty="0" smtClean="0">
                <a:solidFill>
                  <a:srgbClr val="006699"/>
                </a:solidFill>
                <a:latin typeface="Courier New" panose="02070309020205020404" pitchFamily="49" charset="0"/>
                <a:cs typeface="Courier New" panose="02070309020205020404" pitchFamily="49" charset="0"/>
              </a:rPr>
              <a:t>min</a:t>
            </a:r>
            <a:r>
              <a:rPr lang="en-US" b="0" dirty="0" smtClean="0">
                <a:latin typeface="Courier New" panose="02070309020205020404" pitchFamily="49" charset="0"/>
                <a:cs typeface="Courier New" panose="02070309020205020404" pitchFamily="49" charset="0"/>
              </a:rPr>
              <a:t>()</a:t>
            </a:r>
            <a:r>
              <a:rPr lang="en-US" b="0" dirty="0" smtClean="0"/>
              <a:t>, </a:t>
            </a:r>
            <a:r>
              <a:rPr lang="en-US" b="0" dirty="0" smtClean="0">
                <a:solidFill>
                  <a:srgbClr val="006699"/>
                </a:solidFill>
                <a:latin typeface="Courier New" panose="02070309020205020404" pitchFamily="49" charset="0"/>
                <a:cs typeface="Courier New" panose="02070309020205020404" pitchFamily="49" charset="0"/>
              </a:rPr>
              <a:t>max</a:t>
            </a:r>
            <a:r>
              <a:rPr lang="en-US" b="0" dirty="0" smtClean="0">
                <a:latin typeface="Courier New" panose="02070309020205020404" pitchFamily="49" charset="0"/>
                <a:cs typeface="Courier New" panose="02070309020205020404" pitchFamily="49" charset="0"/>
              </a:rPr>
              <a:t>()</a:t>
            </a:r>
            <a:endParaRPr lang="en-US" b="0" dirty="0">
              <a:latin typeface="Courier New" panose="02070309020205020404" pitchFamily="49" charset="0"/>
              <a:cs typeface="Courier New" panose="02070309020205020404" pitchFamily="49" charset="0"/>
            </a:endParaRPr>
          </a:p>
        </p:txBody>
      </p:sp>
      <p:pic>
        <p:nvPicPr>
          <p:cNvPr id="6" name="Picture 2" descr="http://courses.cs.washington.edu/courses/cse120/17sp/asmts/images/setup_dra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6019" y="3368761"/>
            <a:ext cx="2016356" cy="2560320"/>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4"/>
          <p:cNvPicPr>
            <a:picLocks noChangeAspect="1"/>
          </p:cNvPicPr>
          <p:nvPr/>
        </p:nvPicPr>
        <p:blipFill rotWithShape="1">
          <a:blip r:embed="rId3">
            <a:extLst>
              <a:ext uri="{28A0092B-C50C-407E-A947-70E740481C1C}">
                <a14:useLocalDpi xmlns:a14="http://schemas.microsoft.com/office/drawing/2010/main" val="0"/>
              </a:ext>
            </a:extLst>
          </a:blip>
          <a:srcRect l="49833"/>
          <a:stretch/>
        </p:blipFill>
        <p:spPr bwMode="auto">
          <a:xfrm>
            <a:off x="1371600" y="3368761"/>
            <a:ext cx="2889951" cy="3291840"/>
          </a:xfrm>
          <a:prstGeom prst="rect">
            <a:avLst/>
          </a:prstGeom>
          <a:noFill/>
          <a:ln w="9525">
            <a:noFill/>
            <a:miter lim="800000"/>
            <a:headEnd/>
            <a:tailEnd/>
          </a:ln>
        </p:spPr>
      </p:pic>
      <p:sp>
        <p:nvSpPr>
          <p:cNvPr id="11" name="Content Placeholder 9"/>
          <p:cNvSpPr txBox="1">
            <a:spLocks/>
          </p:cNvSpPr>
          <p:nvPr/>
        </p:nvSpPr>
        <p:spPr bwMode="auto">
          <a:xfrm>
            <a:off x="1371600" y="2834640"/>
            <a:ext cx="4114800" cy="5498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Font typeface="Wingdings" panose="05000000000000000000" pitchFamily="2" charset="2"/>
              <a:buNone/>
            </a:pPr>
            <a:r>
              <a:rPr lang="en-US" kern="0" dirty="0" smtClean="0"/>
              <a:t>Lightbot:</a:t>
            </a:r>
            <a:endParaRPr lang="en-US" kern="0" dirty="0"/>
          </a:p>
        </p:txBody>
      </p:sp>
      <mc:AlternateContent xmlns:mc="http://schemas.openxmlformats.org/markup-compatibility/2006">
        <mc:Choice xmlns:p14="http://schemas.microsoft.com/office/powerpoint/2010/main" Requires="p14">
          <p:contentPart p14:bwMode="auto" r:id="rId4">
            <p14:nvContentPartPr>
              <p14:cNvPr id="12" name="Ink 11"/>
              <p14:cNvContentPartPr/>
              <p14:nvPr/>
            </p14:nvContentPartPr>
            <p14:xfrm>
              <a:off x="2726280" y="3458520"/>
              <a:ext cx="1940760" cy="2071440"/>
            </p14:xfrm>
          </p:contentPart>
        </mc:Choice>
        <mc:Fallback>
          <p:pic>
            <p:nvPicPr>
              <p:cNvPr id="12" name="Ink 11"/>
              <p:cNvPicPr/>
              <p:nvPr/>
            </p:nvPicPr>
            <p:blipFill>
              <a:blip r:embed="rId5"/>
              <a:stretch>
                <a:fillRect/>
              </a:stretch>
            </p:blipFill>
            <p:spPr>
              <a:xfrm>
                <a:off x="2716560" y="3449880"/>
                <a:ext cx="1960560" cy="2088360"/>
              </a:xfrm>
              <a:prstGeom prst="rect">
                <a:avLst/>
              </a:prstGeom>
            </p:spPr>
          </p:pic>
        </mc:Fallback>
      </mc:AlternateContent>
    </p:spTree>
    <p:extLst>
      <p:ext uri="{BB962C8B-B14F-4D97-AF65-F5344CB8AC3E}">
        <p14:creationId xmlns:p14="http://schemas.microsoft.com/office/powerpoint/2010/main" val="268179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Execution with Functions</a:t>
            </a:r>
            <a:endParaRPr lang="en-US" dirty="0"/>
          </a:p>
        </p:txBody>
      </p:sp>
      <p:sp>
        <p:nvSpPr>
          <p:cNvPr id="3" name="Content Placeholder 2"/>
          <p:cNvSpPr>
            <a:spLocks noGrp="1"/>
          </p:cNvSpPr>
          <p:nvPr>
            <p:ph idx="1"/>
          </p:nvPr>
        </p:nvSpPr>
        <p:spPr/>
        <p:txBody>
          <a:bodyPr/>
          <a:lstStyle/>
          <a:p>
            <a:r>
              <a:rPr lang="en-US" dirty="0" smtClean="0"/>
              <a:t>Functions “break” the normal sequential execution model</a:t>
            </a:r>
          </a:p>
          <a:p>
            <a:pPr lvl="1"/>
            <a:r>
              <a:rPr lang="en-US" dirty="0" smtClean="0"/>
              <a:t>When function is called, begin execution of function code</a:t>
            </a:r>
          </a:p>
          <a:p>
            <a:pPr lvl="1"/>
            <a:r>
              <a:rPr lang="en-US" dirty="0" smtClean="0"/>
              <a:t>When end of function is reached, jump back to where function was called from</a:t>
            </a:r>
          </a:p>
          <a:p>
            <a:pPr lvl="2"/>
            <a:endParaRPr lang="en-US" dirty="0"/>
          </a:p>
          <a:p>
            <a:r>
              <a:rPr lang="en-US" b="1" dirty="0" smtClean="0"/>
              <a:t>Analogy:</a:t>
            </a:r>
            <a:r>
              <a:rPr lang="en-US" dirty="0" smtClean="0"/>
              <a:t>  Song lyrics with a repeated chorus</a:t>
            </a:r>
          </a:p>
          <a:p>
            <a:pPr lvl="1"/>
            <a:r>
              <a:rPr lang="en-US" u="sng" dirty="0" smtClean="0"/>
              <a:t>Example</a:t>
            </a:r>
            <a:r>
              <a:rPr lang="en-US" dirty="0" smtClean="0"/>
              <a:t>:  Survivor – Eye of the Tiger</a:t>
            </a:r>
          </a:p>
          <a:p>
            <a:pPr lvl="2"/>
            <a:r>
              <a:rPr lang="en-US" dirty="0" smtClean="0"/>
              <a:t>Verse 1, Verse 2, Chorus, Verse 3, CHORUS, Verse 4, CHORUS, Outro</a:t>
            </a:r>
          </a:p>
          <a:p>
            <a:pPr lvl="1"/>
            <a:r>
              <a:rPr lang="en-US" i="1" u="sng" dirty="0" smtClean="0"/>
              <a:t>Parameterized</a:t>
            </a:r>
            <a:r>
              <a:rPr lang="en-US" u="sng" dirty="0" smtClean="0"/>
              <a:t> Example</a:t>
            </a:r>
            <a:r>
              <a:rPr lang="en-US" dirty="0" smtClean="0"/>
              <a:t>:  Old MacDonald</a:t>
            </a:r>
          </a:p>
          <a:p>
            <a:pPr lvl="2"/>
            <a:r>
              <a:rPr lang="en-US" dirty="0" smtClean="0"/>
              <a:t>Chorus(</a:t>
            </a:r>
            <a:r>
              <a:rPr lang="en-US" dirty="0" err="1" smtClean="0"/>
              <a:t>cow,moo</a:t>
            </a:r>
            <a:r>
              <a:rPr lang="en-US" dirty="0" smtClean="0"/>
              <a:t>), Chorus(</a:t>
            </a:r>
            <a:r>
              <a:rPr lang="en-US" dirty="0" err="1" smtClean="0"/>
              <a:t>pig,oink</a:t>
            </a:r>
            <a:r>
              <a:rPr lang="en-US" dirty="0" smtClean="0"/>
              <a:t>), Chorus(</a:t>
            </a:r>
            <a:r>
              <a:rPr lang="en-US" dirty="0" err="1" smtClean="0"/>
              <a:t>duck,quack</a:t>
            </a:r>
            <a:r>
              <a:rPr lang="en-US" dirty="0" smtClean="0"/>
              <a:t>), Chorus (</a:t>
            </a:r>
            <a:r>
              <a:rPr lang="en-US" dirty="0" err="1" smtClean="0"/>
              <a:t>sheep,baa</a:t>
            </a:r>
            <a:r>
              <a:rPr lang="en-US" dirty="0" smtClean="0"/>
              <a:t>)</a:t>
            </a:r>
            <a:endParaRPr lang="en-US" dirty="0"/>
          </a:p>
        </p:txBody>
      </p:sp>
      <p:sp>
        <p:nvSpPr>
          <p:cNvPr id="4" name="Slide Number Placeholder 3"/>
          <p:cNvSpPr>
            <a:spLocks noGrp="1"/>
          </p:cNvSpPr>
          <p:nvPr>
            <p:ph type="sldNum" sz="quarter" idx="10"/>
          </p:nvPr>
        </p:nvSpPr>
        <p:spPr/>
        <p:txBody>
          <a:bodyPr/>
          <a:lstStyle/>
          <a:p>
            <a:fld id="{37866303-46D2-44F8-A27B-474DBFA6799B}" type="slidenum">
              <a:rPr lang="en-US" smtClean="0"/>
              <a:t>4</a:t>
            </a:fld>
            <a:endParaRPr lang="en-US"/>
          </a:p>
        </p:txBody>
      </p:sp>
    </p:spTree>
    <p:extLst>
      <p:ext uri="{BB962C8B-B14F-4D97-AF65-F5344CB8AC3E}">
        <p14:creationId xmlns:p14="http://schemas.microsoft.com/office/powerpoint/2010/main" val="35197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Donatello as a </a:t>
            </a:r>
            <a:r>
              <a:rPr lang="en-US" dirty="0" smtClean="0"/>
              <a:t>Function [DEMO]</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59080" y="1362075"/>
            <a:ext cx="6441715" cy="4972050"/>
          </a:xfrm>
          <a:ln w="19050">
            <a:solidFill>
              <a:srgbClr val="4B2A85"/>
            </a:solidFill>
          </a:ln>
        </p:spPr>
      </p:pic>
      <p:sp>
        <p:nvSpPr>
          <p:cNvPr id="5" name="Slide Number Placeholder 4"/>
          <p:cNvSpPr>
            <a:spLocks noGrp="1"/>
          </p:cNvSpPr>
          <p:nvPr>
            <p:ph type="sldNum" sz="quarter" idx="10"/>
          </p:nvPr>
        </p:nvSpPr>
        <p:spPr/>
        <p:txBody>
          <a:bodyPr/>
          <a:lstStyle/>
          <a:p>
            <a:fld id="{37866303-46D2-44F8-A27B-474DBFA6799B}" type="slidenum">
              <a:rPr lang="en-US" smtClean="0"/>
              <a:t>5</a:t>
            </a:fld>
            <a:endParaRPr lang="en-US"/>
          </a:p>
        </p:txBody>
      </p:sp>
      <mc:AlternateContent xmlns:mc="http://schemas.openxmlformats.org/markup-compatibility/2006">
        <mc:Choice xmlns:p14="http://schemas.microsoft.com/office/powerpoint/2010/main" Requires="p14">
          <p:contentPart p14:bwMode="auto" r:id="rId4">
            <p14:nvContentPartPr>
              <p14:cNvPr id="3" name="Ink 2"/>
              <p14:cNvContentPartPr/>
              <p14:nvPr/>
            </p14:nvContentPartPr>
            <p14:xfrm>
              <a:off x="2614680" y="2504160"/>
              <a:ext cx="763560" cy="40320"/>
            </p14:xfrm>
          </p:contentPart>
        </mc:Choice>
        <mc:Fallback>
          <p:pic>
            <p:nvPicPr>
              <p:cNvPr id="3" name="Ink 2"/>
              <p:cNvPicPr/>
              <p:nvPr/>
            </p:nvPicPr>
            <p:blipFill>
              <a:blip r:embed="rId5"/>
              <a:stretch>
                <a:fillRect/>
              </a:stretch>
            </p:blipFill>
            <p:spPr>
              <a:xfrm>
                <a:off x="2610360" y="2495880"/>
                <a:ext cx="7761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p14:cNvContentPartPr/>
              <p14:nvPr/>
            </p14:nvContentPartPr>
            <p14:xfrm>
              <a:off x="121680" y="1360080"/>
              <a:ext cx="8772120" cy="4861080"/>
            </p14:xfrm>
          </p:contentPart>
        </mc:Choice>
        <mc:Fallback>
          <p:pic>
            <p:nvPicPr>
              <p:cNvPr id="6" name="Ink 5"/>
              <p:cNvPicPr/>
              <p:nvPr/>
            </p:nvPicPr>
            <p:blipFill>
              <a:blip r:embed="rId7"/>
              <a:stretch>
                <a:fillRect/>
              </a:stretch>
            </p:blipFill>
            <p:spPr>
              <a:xfrm>
                <a:off x="113400" y="1354320"/>
                <a:ext cx="8792640" cy="4875120"/>
              </a:xfrm>
              <a:prstGeom prst="rect">
                <a:avLst/>
              </a:prstGeom>
            </p:spPr>
          </p:pic>
        </mc:Fallback>
      </mc:AlternateContent>
    </p:spTree>
    <p:extLst>
      <p:ext uri="{BB962C8B-B14F-4D97-AF65-F5344CB8AC3E}">
        <p14:creationId xmlns:p14="http://schemas.microsoft.com/office/powerpoint/2010/main" val="2283452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Donatello Function </a:t>
            </a:r>
            <a:r>
              <a:rPr lang="en-US" i="1" dirty="0" smtClean="0"/>
              <a:t>Parameterized</a:t>
            </a:r>
            <a:endParaRPr lang="en-US" dirty="0"/>
          </a:p>
        </p:txBody>
      </p:sp>
      <p:sp>
        <p:nvSpPr>
          <p:cNvPr id="7" name="Content Placeholder 6"/>
          <p:cNvSpPr>
            <a:spLocks noGrp="1"/>
          </p:cNvSpPr>
          <p:nvPr>
            <p:ph idx="1"/>
          </p:nvPr>
        </p:nvSpPr>
        <p:spPr/>
        <p:txBody>
          <a:bodyPr/>
          <a:lstStyle/>
          <a:p>
            <a:r>
              <a:rPr lang="en-US" dirty="0" smtClean="0"/>
              <a:t>Can now call </a:t>
            </a:r>
            <a:r>
              <a:rPr lang="en-US" dirty="0" err="1" smtClean="0">
                <a:latin typeface="Courier New" panose="02070309020205020404" pitchFamily="49" charset="0"/>
                <a:cs typeface="Courier New" panose="02070309020205020404" pitchFamily="49" charset="0"/>
              </a:rPr>
              <a:t>donatello</a:t>
            </a:r>
            <a:r>
              <a:rPr lang="en-US" dirty="0" smtClean="0">
                <a:latin typeface="Courier New" panose="02070309020205020404" pitchFamily="49" charset="0"/>
                <a:cs typeface="Courier New" panose="02070309020205020404" pitchFamily="49" charset="0"/>
              </a:rPr>
              <a:t>()</a:t>
            </a:r>
            <a:r>
              <a:rPr lang="en-US" dirty="0" smtClean="0"/>
              <a:t> function with different </a:t>
            </a:r>
            <a:r>
              <a:rPr lang="en-US" dirty="0" err="1" smtClean="0">
                <a:latin typeface="Courier New" panose="02070309020205020404" pitchFamily="49" charset="0"/>
                <a:cs typeface="Courier New" panose="02070309020205020404" pitchFamily="49" charset="0"/>
              </a:rPr>
              <a:t>x_pos</a:t>
            </a:r>
            <a:endParaRPr lang="en-US" dirty="0">
              <a:latin typeface="Courier New" panose="02070309020205020404" pitchFamily="49" charset="0"/>
              <a:cs typeface="Courier New" panose="02070309020205020404" pitchFamily="49" charset="0"/>
            </a:endParaRPr>
          </a:p>
        </p:txBody>
      </p:sp>
      <p:sp>
        <p:nvSpPr>
          <p:cNvPr id="8" name="Slide Number Placeholder 7"/>
          <p:cNvSpPr>
            <a:spLocks noGrp="1"/>
          </p:cNvSpPr>
          <p:nvPr>
            <p:ph type="sldNum" sz="quarter" idx="10"/>
          </p:nvPr>
        </p:nvSpPr>
        <p:spPr/>
        <p:txBody>
          <a:bodyPr/>
          <a:lstStyle/>
          <a:p>
            <a:fld id="{37866303-46D2-44F8-A27B-474DBFA6799B}" type="slidenum">
              <a:rPr lang="en-US" smtClean="0"/>
              <a:t>6</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78" y="4207662"/>
            <a:ext cx="3361778" cy="1212444"/>
          </a:xfrm>
          <a:prstGeom prst="rect">
            <a:avLst/>
          </a:prstGeom>
          <a:ln w="19050">
            <a:solidFill>
              <a:srgbClr val="4B2A85"/>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8152" y="2423160"/>
            <a:ext cx="2743200" cy="299694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478" y="2423160"/>
            <a:ext cx="4975746" cy="1125841"/>
          </a:xfrm>
          <a:prstGeom prst="rect">
            <a:avLst/>
          </a:prstGeom>
          <a:ln w="19050">
            <a:solidFill>
              <a:srgbClr val="4B2A85"/>
            </a:solidFill>
          </a:ln>
        </p:spPr>
      </p:pic>
      <p:grpSp>
        <p:nvGrpSpPr>
          <p:cNvPr id="11" name="Group 10"/>
          <p:cNvGrpSpPr/>
          <p:nvPr/>
        </p:nvGrpSpPr>
        <p:grpSpPr>
          <a:xfrm>
            <a:off x="2195640" y="2864160"/>
            <a:ext cx="5536800" cy="3057120"/>
            <a:chOff x="2195640" y="2864160"/>
            <a:chExt cx="5536800" cy="3057120"/>
          </a:xfrm>
        </p:grpSpPr>
        <mc:AlternateContent xmlns:mc="http://schemas.openxmlformats.org/markup-compatibility/2006">
          <mc:Choice xmlns:p14="http://schemas.microsoft.com/office/powerpoint/2010/main" Requires="p14">
            <p:contentPart p14:bwMode="auto" r:id="rId5">
              <p14:nvContentPartPr>
                <p14:cNvPr id="9" name="Ink 8"/>
                <p14:cNvContentPartPr/>
                <p14:nvPr/>
              </p14:nvContentPartPr>
              <p14:xfrm>
                <a:off x="2195640" y="2864160"/>
                <a:ext cx="1503720" cy="379440"/>
              </p14:xfrm>
            </p:contentPart>
          </mc:Choice>
          <mc:Fallback>
            <p:pic>
              <p:nvPicPr>
                <p:cNvPr id="9" name="Ink 8"/>
                <p:cNvPicPr/>
                <p:nvPr/>
              </p:nvPicPr>
              <p:blipFill>
                <a:blip r:embed="rId6"/>
                <a:stretch>
                  <a:fillRect/>
                </a:stretch>
              </p:blipFill>
              <p:spPr>
                <a:xfrm>
                  <a:off x="2186280" y="2856600"/>
                  <a:ext cx="1521000" cy="397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Ink 9"/>
                <p14:cNvContentPartPr/>
                <p14:nvPr/>
              </p14:nvContentPartPr>
              <p14:xfrm>
                <a:off x="2601360" y="4354920"/>
                <a:ext cx="5131080" cy="1566360"/>
              </p14:xfrm>
            </p:contentPart>
          </mc:Choice>
          <mc:Fallback>
            <p:pic>
              <p:nvPicPr>
                <p:cNvPr id="10" name="Ink 9"/>
                <p:cNvPicPr/>
                <p:nvPr/>
              </p:nvPicPr>
              <p:blipFill>
                <a:blip r:embed="rId8"/>
                <a:stretch>
                  <a:fillRect/>
                </a:stretch>
              </p:blipFill>
              <p:spPr>
                <a:xfrm>
                  <a:off x="2595600" y="4345560"/>
                  <a:ext cx="5145480" cy="1584360"/>
                </a:xfrm>
                <a:prstGeom prst="rect">
                  <a:avLst/>
                </a:prstGeom>
              </p:spPr>
            </p:pic>
          </mc:Fallback>
        </mc:AlternateContent>
      </p:grpSp>
    </p:spTree>
    <p:extLst>
      <p:ext uri="{BB962C8B-B14F-4D97-AF65-F5344CB8AC3E}">
        <p14:creationId xmlns:p14="http://schemas.microsoft.com/office/powerpoint/2010/main" val="3882444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Type</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a:p>
          <a:p>
            <a:endParaRPr lang="en-US" dirty="0" smtClean="0"/>
          </a:p>
          <a:p>
            <a:r>
              <a:rPr lang="en-US" dirty="0" smtClean="0"/>
              <a:t>What the function sends back to whoever called it</a:t>
            </a:r>
          </a:p>
          <a:p>
            <a:pPr lvl="1"/>
            <a:r>
              <a:rPr lang="en-US" dirty="0" smtClean="0"/>
              <a:t>Can be any of the datatypes:  </a:t>
            </a:r>
            <a:r>
              <a:rPr lang="en-US" b="1" dirty="0" err="1" smtClean="0">
                <a:solidFill>
                  <a:srgbClr val="E2661A"/>
                </a:solidFill>
                <a:latin typeface="Courier New" panose="02070309020205020404" pitchFamily="49" charset="0"/>
                <a:cs typeface="Courier New" panose="02070309020205020404" pitchFamily="49" charset="0"/>
              </a:rPr>
              <a:t>int</a:t>
            </a:r>
            <a:r>
              <a:rPr lang="en-US" dirty="0" smtClean="0"/>
              <a:t>, </a:t>
            </a:r>
            <a:r>
              <a:rPr lang="en-US" b="1" dirty="0" smtClean="0">
                <a:solidFill>
                  <a:srgbClr val="E2661A"/>
                </a:solidFill>
                <a:latin typeface="Courier New" panose="02070309020205020404" pitchFamily="49" charset="0"/>
                <a:cs typeface="Courier New" panose="02070309020205020404" pitchFamily="49" charset="0"/>
              </a:rPr>
              <a:t>float</a:t>
            </a:r>
            <a:r>
              <a:rPr lang="en-US" dirty="0" smtClean="0"/>
              <a:t>, </a:t>
            </a:r>
            <a:r>
              <a:rPr lang="en-US" b="1" dirty="0" smtClean="0">
                <a:solidFill>
                  <a:srgbClr val="E2661A"/>
                </a:solidFill>
                <a:latin typeface="Courier New" panose="02070309020205020404" pitchFamily="49" charset="0"/>
                <a:cs typeface="Courier New" panose="02070309020205020404" pitchFamily="49" charset="0"/>
              </a:rPr>
              <a:t>color</a:t>
            </a:r>
            <a:r>
              <a:rPr lang="en-US" dirty="0" smtClean="0"/>
              <a:t>, etc.</a:t>
            </a:r>
          </a:p>
          <a:p>
            <a:pPr lvl="1"/>
            <a:r>
              <a:rPr lang="en-US" dirty="0" smtClean="0"/>
              <a:t>If not returning anything, then we use </a:t>
            </a:r>
            <a:r>
              <a:rPr lang="en-US" b="1" dirty="0" smtClean="0">
                <a:solidFill>
                  <a:srgbClr val="369B80"/>
                </a:solidFill>
                <a:latin typeface="Courier New" panose="02070309020205020404" pitchFamily="49" charset="0"/>
                <a:cs typeface="Courier New" panose="02070309020205020404" pitchFamily="49" charset="0"/>
              </a:rPr>
              <a:t>void</a:t>
            </a:r>
          </a:p>
          <a:p>
            <a:endParaRPr lang="en-US" dirty="0"/>
          </a:p>
        </p:txBody>
      </p:sp>
      <p:sp>
        <p:nvSpPr>
          <p:cNvPr id="5" name="Slide Number Placeholder 4"/>
          <p:cNvSpPr>
            <a:spLocks noGrp="1"/>
          </p:cNvSpPr>
          <p:nvPr>
            <p:ph type="sldNum" sz="quarter" idx="10"/>
          </p:nvPr>
        </p:nvSpPr>
        <p:spPr/>
        <p:txBody>
          <a:bodyPr/>
          <a:lstStyle/>
          <a:p>
            <a:fld id="{37866303-46D2-44F8-A27B-474DBFA6799B}" type="slidenum">
              <a:rPr lang="en-US" smtClean="0"/>
              <a:t>7</a:t>
            </a:fld>
            <a:endParaRPr lang="en-US"/>
          </a:p>
        </p:txBody>
      </p:sp>
      <p:sp>
        <p:nvSpPr>
          <p:cNvPr id="7" name="Shape 130"/>
          <p:cNvSpPr txBox="1"/>
          <p:nvPr/>
        </p:nvSpPr>
        <p:spPr>
          <a:xfrm>
            <a:off x="1352275" y="1362456"/>
            <a:ext cx="1828800" cy="457200"/>
          </a:xfrm>
          <a:prstGeom prst="rect">
            <a:avLst/>
          </a:prstGeom>
          <a:noFill/>
          <a:ln>
            <a:noFill/>
          </a:ln>
        </p:spPr>
        <p:txBody>
          <a:bodyPr lIns="91425" tIns="45720" rIns="91425" bIns="45720" anchor="t" anchorCtr="0">
            <a:noAutofit/>
          </a:bodyPr>
          <a:lstStyle/>
          <a:p>
            <a:pPr lvl="0">
              <a:spcBef>
                <a:spcPts val="0"/>
              </a:spcBef>
              <a:buNone/>
            </a:pPr>
            <a:r>
              <a:rPr lang="en-US" sz="2400" dirty="0">
                <a:solidFill>
                  <a:srgbClr val="FF0000"/>
                </a:solidFill>
                <a:latin typeface="Calibri" panose="020F0502020204030204" pitchFamily="34" charset="0"/>
                <a:cs typeface="Calibri" panose="020F0502020204030204" pitchFamily="34" charset="0"/>
                <a:sym typeface="Montserrat"/>
              </a:rPr>
              <a:t>return type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0485" y="1819656"/>
            <a:ext cx="6019048" cy="1361905"/>
          </a:xfrm>
          <a:prstGeom prst="rect">
            <a:avLst/>
          </a:prstGeom>
          <a:ln w="19050">
            <a:solidFill>
              <a:srgbClr val="4B2A85"/>
            </a:solidFill>
          </a:ln>
        </p:spPr>
      </p:pic>
      <p:sp>
        <p:nvSpPr>
          <p:cNvPr id="6" name="Shape 129"/>
          <p:cNvSpPr/>
          <p:nvPr/>
        </p:nvSpPr>
        <p:spPr>
          <a:xfrm>
            <a:off x="1797766" y="2034919"/>
            <a:ext cx="714894" cy="427167"/>
          </a:xfrm>
          <a:prstGeom prst="ellipse">
            <a:avLst/>
          </a:prstGeom>
          <a:no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494720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Name</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r>
              <a:rPr lang="en-US" dirty="0" smtClean="0"/>
              <a:t>Does not matter to computer, but does to humans</a:t>
            </a:r>
          </a:p>
          <a:p>
            <a:pPr lvl="1"/>
            <a:r>
              <a:rPr lang="en-US" dirty="0" smtClean="0"/>
              <a:t>Should describe what the function </a:t>
            </a:r>
            <a:r>
              <a:rPr lang="en-US" dirty="0" smtClean="0"/>
              <a:t>does</a:t>
            </a:r>
          </a:p>
          <a:p>
            <a:pPr lvl="2"/>
            <a:endParaRPr lang="en-US" dirty="0" smtClean="0"/>
          </a:p>
          <a:p>
            <a:r>
              <a:rPr lang="en-US" dirty="0" smtClean="0"/>
              <a:t>Subject to same naming constraints as variables</a:t>
            </a:r>
          </a:p>
          <a:p>
            <a:pPr lvl="2"/>
            <a:endParaRPr lang="en-US" dirty="0" smtClean="0"/>
          </a:p>
          <a:p>
            <a:r>
              <a:rPr lang="en-US" dirty="0" smtClean="0"/>
              <a:t>No </a:t>
            </a:r>
            <a:r>
              <a:rPr lang="en-US" dirty="0" smtClean="0"/>
              <a:t>two functions (or variables) can have the same name</a:t>
            </a:r>
          </a:p>
          <a:p>
            <a:endParaRPr lang="en-US" i="1" dirty="0" smtClean="0"/>
          </a:p>
          <a:p>
            <a:endParaRPr lang="en-US" dirty="0"/>
          </a:p>
        </p:txBody>
      </p:sp>
      <p:sp>
        <p:nvSpPr>
          <p:cNvPr id="6" name="Slide Number Placeholder 5"/>
          <p:cNvSpPr>
            <a:spLocks noGrp="1"/>
          </p:cNvSpPr>
          <p:nvPr>
            <p:ph type="sldNum" sz="quarter" idx="10"/>
          </p:nvPr>
        </p:nvSpPr>
        <p:spPr/>
        <p:txBody>
          <a:bodyPr/>
          <a:lstStyle/>
          <a:p>
            <a:fld id="{37866303-46D2-44F8-A27B-474DBFA6799B}" type="slidenum">
              <a:rPr lang="en-US" smtClean="0"/>
              <a:t>8</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0485" y="1819656"/>
            <a:ext cx="6019048" cy="1361905"/>
          </a:xfrm>
          <a:prstGeom prst="rect">
            <a:avLst/>
          </a:prstGeom>
          <a:ln w="19050">
            <a:solidFill>
              <a:srgbClr val="4B2A85"/>
            </a:solidFill>
          </a:ln>
        </p:spPr>
      </p:pic>
      <p:sp>
        <p:nvSpPr>
          <p:cNvPr id="9" name="Shape 140"/>
          <p:cNvSpPr/>
          <p:nvPr/>
        </p:nvSpPr>
        <p:spPr>
          <a:xfrm>
            <a:off x="2421738" y="2033848"/>
            <a:ext cx="1490785" cy="396306"/>
          </a:xfrm>
          <a:prstGeom prst="ellipse">
            <a:avLst/>
          </a:prstGeom>
          <a:noFill/>
          <a:ln w="38100" cap="flat" cmpd="sng">
            <a:solidFill>
              <a:srgbClr val="00B05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141"/>
          <p:cNvSpPr txBox="1"/>
          <p:nvPr/>
        </p:nvSpPr>
        <p:spPr>
          <a:xfrm>
            <a:off x="2259002" y="1364812"/>
            <a:ext cx="2194560" cy="457200"/>
          </a:xfrm>
          <a:prstGeom prst="rect">
            <a:avLst/>
          </a:prstGeom>
          <a:noFill/>
          <a:ln>
            <a:noFill/>
          </a:ln>
        </p:spPr>
        <p:txBody>
          <a:bodyPr lIns="91425" tIns="45720" rIns="91425" bIns="45720" anchor="t" anchorCtr="0">
            <a:noAutofit/>
          </a:bodyPr>
          <a:lstStyle/>
          <a:p>
            <a:pPr lvl="0" rtl="0">
              <a:spcBef>
                <a:spcPts val="0"/>
              </a:spcBef>
              <a:buNone/>
            </a:pPr>
            <a:r>
              <a:rPr lang="en-US" sz="2400" dirty="0">
                <a:solidFill>
                  <a:srgbClr val="00B050"/>
                </a:solidFill>
                <a:latin typeface="Calibri" panose="020F0502020204030204" pitchFamily="34" charset="0"/>
                <a:ea typeface="Montserrat"/>
                <a:cs typeface="Calibri" panose="020F0502020204030204" pitchFamily="34" charset="0"/>
                <a:sym typeface="Montserrat"/>
              </a:rPr>
              <a:t>function name</a:t>
            </a:r>
          </a:p>
        </p:txBody>
      </p:sp>
      <mc:AlternateContent xmlns:mc="http://schemas.openxmlformats.org/markup-compatibility/2006">
        <mc:Choice xmlns:p14="http://schemas.microsoft.com/office/powerpoint/2010/main" Requires="p14">
          <p:contentPart p14:bwMode="auto" r:id="rId3">
            <p14:nvContentPartPr>
              <p14:cNvPr id="7" name="Ink 6"/>
              <p14:cNvContentPartPr/>
              <p14:nvPr/>
            </p14:nvContentPartPr>
            <p14:xfrm>
              <a:off x="1708560" y="1504800"/>
              <a:ext cx="6986160" cy="4934520"/>
            </p14:xfrm>
          </p:contentPart>
        </mc:Choice>
        <mc:Fallback>
          <p:pic>
            <p:nvPicPr>
              <p:cNvPr id="7" name="Ink 6"/>
              <p:cNvPicPr/>
              <p:nvPr/>
            </p:nvPicPr>
            <p:blipFill>
              <a:blip r:embed="rId4"/>
              <a:stretch>
                <a:fillRect/>
              </a:stretch>
            </p:blipFill>
            <p:spPr>
              <a:xfrm>
                <a:off x="1700280" y="1495080"/>
                <a:ext cx="7000200" cy="4952520"/>
              </a:xfrm>
              <a:prstGeom prst="rect">
                <a:avLst/>
              </a:prstGeom>
            </p:spPr>
          </p:pic>
        </mc:Fallback>
      </mc:AlternateContent>
    </p:spTree>
    <p:extLst>
      <p:ext uri="{BB962C8B-B14F-4D97-AF65-F5344CB8AC3E}">
        <p14:creationId xmlns:p14="http://schemas.microsoft.com/office/powerpoint/2010/main" val="31202511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Parameters</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r>
              <a:rPr lang="en-US" dirty="0" smtClean="0"/>
              <a:t>Required part of every function definition</a:t>
            </a:r>
          </a:p>
          <a:p>
            <a:pPr lvl="1"/>
            <a:r>
              <a:rPr lang="en-US" dirty="0" smtClean="0"/>
              <a:t>Must be surrounded by parentheses</a:t>
            </a:r>
          </a:p>
          <a:p>
            <a:pPr lvl="1"/>
            <a:r>
              <a:rPr lang="en-US" dirty="0" smtClean="0"/>
              <a:t>If no parameters, parentheses are left </a:t>
            </a:r>
            <a:r>
              <a:rPr lang="en-US" dirty="0" smtClean="0"/>
              <a:t>empty</a:t>
            </a:r>
          </a:p>
          <a:p>
            <a:pPr lvl="2"/>
            <a:endParaRPr lang="en-US" dirty="0" smtClean="0"/>
          </a:p>
          <a:p>
            <a:r>
              <a:rPr lang="en-US" dirty="0" smtClean="0"/>
              <a:t>Datatype and name for every parameter must be specified</a:t>
            </a:r>
          </a:p>
          <a:p>
            <a:pPr lvl="1"/>
            <a:r>
              <a:rPr lang="en-US" dirty="0" smtClean="0"/>
              <a:t>Separate parameters with commas</a:t>
            </a:r>
            <a:endParaRPr lang="en-US" dirty="0"/>
          </a:p>
        </p:txBody>
      </p:sp>
      <p:sp>
        <p:nvSpPr>
          <p:cNvPr id="4" name="Slide Number Placeholder 3"/>
          <p:cNvSpPr>
            <a:spLocks noGrp="1"/>
          </p:cNvSpPr>
          <p:nvPr>
            <p:ph type="sldNum" sz="quarter" idx="10"/>
          </p:nvPr>
        </p:nvSpPr>
        <p:spPr/>
        <p:txBody>
          <a:bodyPr/>
          <a:lstStyle/>
          <a:p>
            <a:fld id="{37866303-46D2-44F8-A27B-474DBFA6799B}" type="slidenum">
              <a:rPr lang="en-US" smtClean="0"/>
              <a:t>9</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0485" y="1819656"/>
            <a:ext cx="6019048" cy="1361905"/>
          </a:xfrm>
          <a:prstGeom prst="rect">
            <a:avLst/>
          </a:prstGeom>
          <a:ln w="19050">
            <a:solidFill>
              <a:srgbClr val="4B2A85"/>
            </a:solidFill>
          </a:ln>
        </p:spPr>
      </p:pic>
      <p:sp>
        <p:nvSpPr>
          <p:cNvPr id="7" name="Shape 151"/>
          <p:cNvSpPr/>
          <p:nvPr/>
        </p:nvSpPr>
        <p:spPr>
          <a:xfrm>
            <a:off x="3793104" y="2015976"/>
            <a:ext cx="1571375" cy="457580"/>
          </a:xfrm>
          <a:prstGeom prst="ellipse">
            <a:avLst/>
          </a:prstGeom>
          <a:noFill/>
          <a:ln w="38100" cap="flat" cmpd="sng">
            <a:solidFill>
              <a:srgbClr val="FF00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152"/>
          <p:cNvSpPr txBox="1"/>
          <p:nvPr/>
        </p:nvSpPr>
        <p:spPr>
          <a:xfrm>
            <a:off x="3793104" y="1362075"/>
            <a:ext cx="1828800" cy="457200"/>
          </a:xfrm>
          <a:prstGeom prst="rect">
            <a:avLst/>
          </a:prstGeom>
          <a:noFill/>
          <a:ln>
            <a:noFill/>
          </a:ln>
        </p:spPr>
        <p:txBody>
          <a:bodyPr lIns="91425" tIns="45720" rIns="91425" bIns="45720" anchor="t" anchorCtr="0">
            <a:noAutofit/>
          </a:bodyPr>
          <a:lstStyle/>
          <a:p>
            <a:pPr lvl="0" rtl="0">
              <a:spcBef>
                <a:spcPts val="0"/>
              </a:spcBef>
              <a:buNone/>
            </a:pPr>
            <a:r>
              <a:rPr lang="en-US" sz="2400" dirty="0">
                <a:solidFill>
                  <a:srgbClr val="FF00FF"/>
                </a:solidFill>
                <a:latin typeface="Calibri" panose="020F0502020204030204" pitchFamily="34" charset="0"/>
                <a:ea typeface="Montserrat"/>
                <a:cs typeface="Calibri" panose="020F0502020204030204" pitchFamily="34" charset="0"/>
                <a:sym typeface="Montserrat"/>
              </a:rPr>
              <a:t>parameters</a:t>
            </a:r>
          </a:p>
        </p:txBody>
      </p:sp>
      <mc:AlternateContent xmlns:mc="http://schemas.openxmlformats.org/markup-compatibility/2006">
        <mc:Choice xmlns:p14="http://schemas.microsoft.com/office/powerpoint/2010/main" Requires="p14">
          <p:contentPart p14:bwMode="auto" r:id="rId3">
            <p14:nvContentPartPr>
              <p14:cNvPr id="10" name="Ink 9"/>
              <p14:cNvContentPartPr/>
              <p14:nvPr/>
            </p14:nvContentPartPr>
            <p14:xfrm>
              <a:off x="2444760" y="5754960"/>
              <a:ext cx="2952720" cy="392760"/>
            </p14:xfrm>
          </p:contentPart>
        </mc:Choice>
        <mc:Fallback>
          <p:pic>
            <p:nvPicPr>
              <p:cNvPr id="10" name="Ink 9"/>
              <p:cNvPicPr/>
              <p:nvPr/>
            </p:nvPicPr>
            <p:blipFill>
              <a:blip r:embed="rId4"/>
              <a:stretch>
                <a:fillRect/>
              </a:stretch>
            </p:blipFill>
            <p:spPr>
              <a:xfrm>
                <a:off x="2440080" y="5747040"/>
                <a:ext cx="2965320" cy="409320"/>
              </a:xfrm>
              <a:prstGeom prst="rect">
                <a:avLst/>
              </a:prstGeom>
            </p:spPr>
          </p:pic>
        </mc:Fallback>
      </mc:AlternateContent>
    </p:spTree>
    <p:extLst>
      <p:ext uri="{BB962C8B-B14F-4D97-AF65-F5344CB8AC3E}">
        <p14:creationId xmlns:p14="http://schemas.microsoft.com/office/powerpoint/2010/main" val="31887542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120-Wi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120-Wi18" id="{54888B74-6887-4019-804C-18D5A686B961}" vid="{05D1087E-29C2-4F73-A640-E40FC9EF90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UWTheme-120-Wi18</Template>
  <TotalTime>3634</TotalTime>
  <Words>711</Words>
  <Application>Microsoft Office PowerPoint</Application>
  <PresentationFormat>On-screen Show (4:3)</PresentationFormat>
  <Paragraphs>159</Paragraphs>
  <Slides>18</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Arial Narrow</vt:lpstr>
      <vt:lpstr>Calibri</vt:lpstr>
      <vt:lpstr>Courier New</vt:lpstr>
      <vt:lpstr>Montserrat</vt:lpstr>
      <vt:lpstr>Roboto Regular</vt:lpstr>
      <vt:lpstr>Times New Roman</vt:lpstr>
      <vt:lpstr>Wingdings</vt:lpstr>
      <vt:lpstr>UWTheme-120-Wi18</vt:lpstr>
      <vt:lpstr>Functions in Processing CSE 120 Winter 2018</vt:lpstr>
      <vt:lpstr>Administrivia</vt:lpstr>
      <vt:lpstr>Functions (So Far)</vt:lpstr>
      <vt:lpstr>Program Execution with Functions</vt:lpstr>
      <vt:lpstr>Donatello as a Function [DEMO]</vt:lpstr>
      <vt:lpstr>Donatello Function Parameterized</vt:lpstr>
      <vt:lpstr>Return Type</vt:lpstr>
      <vt:lpstr>Function Name</vt:lpstr>
      <vt:lpstr>Parameters</vt:lpstr>
      <vt:lpstr>Function Body</vt:lpstr>
      <vt:lpstr>Lightbot Functions</vt:lpstr>
      <vt:lpstr>Parameters vs. Arguments [DEMO]</vt:lpstr>
      <vt:lpstr>Parameters vs. Arguments</vt:lpstr>
      <vt:lpstr>Parameters Analogy</vt:lpstr>
      <vt:lpstr>Solving Problems</vt:lpstr>
      <vt:lpstr>Parameter Example</vt:lpstr>
      <vt:lpstr>Parameter Example</vt:lpstr>
      <vt:lpstr>Looking Forward</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Parameters &amp; Arguments CSE 120 Spring 2017</dc:title>
  <dc:creator>Justin Hsia</dc:creator>
  <cp:lastModifiedBy>Justin Hsia</cp:lastModifiedBy>
  <cp:revision>58</cp:revision>
  <cp:lastPrinted>2017-04-06T01:44:16Z</cp:lastPrinted>
  <dcterms:created xsi:type="dcterms:W3CDTF">2017-04-04T23:36:54Z</dcterms:created>
  <dcterms:modified xsi:type="dcterms:W3CDTF">2018-01-18T00:24:15Z</dcterms:modified>
</cp:coreProperties>
</file>