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0"/>
  </p:notesMasterIdLst>
  <p:handoutMasterIdLst>
    <p:handoutMasterId r:id="rId31"/>
  </p:handoutMasterIdLst>
  <p:sldIdLst>
    <p:sldId id="292" r:id="rId2"/>
    <p:sldId id="259" r:id="rId3"/>
    <p:sldId id="262" r:id="rId4"/>
    <p:sldId id="260" r:id="rId5"/>
    <p:sldId id="257" r:id="rId6"/>
    <p:sldId id="263" r:id="rId7"/>
    <p:sldId id="267" r:id="rId8"/>
    <p:sldId id="268" r:id="rId9"/>
    <p:sldId id="271" r:id="rId10"/>
    <p:sldId id="261" r:id="rId11"/>
    <p:sldId id="272" r:id="rId12"/>
    <p:sldId id="273" r:id="rId13"/>
    <p:sldId id="274" r:id="rId14"/>
    <p:sldId id="275" r:id="rId15"/>
    <p:sldId id="276" r:id="rId16"/>
    <p:sldId id="277" r:id="rId17"/>
    <p:sldId id="269" r:id="rId18"/>
    <p:sldId id="291" r:id="rId19"/>
    <p:sldId id="264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7E"/>
    <a:srgbClr val="E2661A"/>
    <a:srgbClr val="BAA47B"/>
    <a:srgbClr val="4B2A85"/>
    <a:srgbClr val="00FF00"/>
    <a:srgbClr val="0000FF"/>
    <a:srgbClr val="000000"/>
    <a:srgbClr val="4E6F21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0503" autoAdjust="0"/>
  </p:normalViewPr>
  <p:slideViewPr>
    <p:cSldViewPr snapToGrid="0">
      <p:cViewPr varScale="1">
        <p:scale>
          <a:sx n="85" d="100"/>
          <a:sy n="85" d="100"/>
        </p:scale>
        <p:origin x="79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E4532-5198-4203-8409-9DF6338F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62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22:37:31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20948 3245 184 0,'-9'-8'68'0,"-8"12"-36"0,8 0-24 0,9 4 18 16,5 7 7-16,-5 16 4 15,0 3 9-15,0 8 6 16,0 4-28-16,0 0 2 0,0 0-1 16,0-4-9-16,0-4-2 15,0-3-6-15,0-4 0 16,0-16-1-16,0-7 3 15,4-12-7-15,0-12-4 16,9-22-3-16,-4-12 3 16,12-11-7-16,5 4-2 15,4 11 6-15,1 7 1 0,-6 13 0 16,1 14 2-16,4 12 1 16,-4 19 0-16,-4 12 0 15,-5 3 2-15,0 5 1 16,-12-5 3-16,3 1-8 15,-3-5 0-15,-5-3-29 16,8-8-9-16,9-7-57 16,9-5-25-16,0-22 4 15</inkml:trace>
  <inkml:trace contextRef="#ctx0" brushRef="#br0" timeOffset="254.3669">21577 3448 288 0,'-52'31'110'0,"48"7"-60"0,-13 8-56 0,17-27 17 16,0 8-1-16,4 0 4 15,9 3-3-15,8-7-1 16,14-11-6-16,-1-12-3 0,14-12 0 16,-1-7-1-16,-8-12 2 15,-13 1 1-15,-13-5 3 16,-26 1-3-16,-13 3 0 15,-4 4-3-15,-9 4-1 16,5 8-1-16,-1 4-2 16,14-1-48-16,3 4-22 0,27 1-54 15</inkml:trace>
  <inkml:trace contextRef="#ctx0" brushRef="#br0" timeOffset="466.7559">22271 2854 332 0,'-39'42'123'0,"26"-7"-66"0,-9 30-47 16,14-19 30-16,-1 11-18 16,5 8-4-16,-5 4-14 15,9-3-4-15,9-5-1 16,8-8-40-16,9-10-17 0,8-20-52 0,10-12-23 15,-6-15 27 1</inkml:trace>
  <inkml:trace contextRef="#ctx0" brushRef="#br0" timeOffset="600.9744">22607 3214 328 0,'-30'27'123'0,"25"11"-66"0,5 31-55 0,-8-42 23 15,3 11-15-15,-3 1-1 16,3-1-5-16,1-3-3 15,4-5 0-15,4-3-41 0,9-8-18 16,9-7-85 0</inkml:trace>
  <inkml:trace contextRef="#ctx0" brushRef="#br0" timeOffset="990.7167">22783 3226 352 0,'-21'19'132'0,"17"15"-72"0,4 16-63 15,0-27 24-15,0 4-13 16,0 0 0-16,0-4-4 16,0-4-1-16,12-4-1 15,6-11-6-15,8-8 0 0,-1-7-11 16,6-16-6-16,-1-4 3 16,-4 8 0-16,-5 27 11 15,-17 8 14-15,-4 11 11 16,-4 3 6-16,4 1 3 15,0 0-12-15,0-4-6 16,9-8-6-16,8-7-3 16,13-8-13-16,0-8-6 15,13-7-12-15,-4-8-4 16,-4-4 12-16,-5 8 6 16,-9 8 11-16,-3 11 3 15,-10 15 20-15,-3 4 11 16,-1 4-12-16,0 4-6 15,9-8-9-15,0 0-3 16,9-7-52-16,-1-12-22 16,9-4-54-1</inkml:trace>
  <inkml:trace contextRef="#ctx0" brushRef="#br0" timeOffset="1111.8604">23520 3505 316 0,'-30'31'118'0,"17"-4"-64"16,0 3-61-16,9-18 19 0,0 3-8 15,-1-3 0-15,5-1-46 16,0-11-22-16,9-7-62 16,12-13-25-16</inkml:trace>
  <inkml:trace contextRef="#ctx0" brushRef="#br0" timeOffset="1292.5221">23594 2785 320 0,'-22'-11'121'0,"22"7"-66"0,4 12-66 0,-4-1 16 16,9 12-4-16,-9 16 1 16,9 11 0-16,3 23 1 15,14 15-2-15,4 4 2 0,5 0 0 16,-9-3-32-16,4-9-15 16,-13-11-86-1</inkml:trace>
  <inkml:trace contextRef="#ctx0" brushRef="#br0" timeOffset="1442.5942">23611 3237 332 0,'-9'4'126'0,"22"0"-68"0,39-4-65 0,-18 0 19 0,18 0-10 16,4-4-2-16,0 0-13 15,0 0-6-15,-9-3-120 16,1-1-55-16</inkml:trace>
  <inkml:trace contextRef="#ctx0" brushRef="#br0" timeOffset="1608.0944">22839 2839 452 0,'-60'-4'167'0,"60"4"-90"0,4-4-136 0,9 4 6 16,18-4-124-16,20 1-51 16</inkml:trace>
  <inkml:trace contextRef="#ctx0" brushRef="#br0" timeOffset="1921.8161">24468 3693 344 0,'-13'-4'129'0,"13"4"-70"0,0 0-49 16,0 0 28-16,0 0-23 15,0 0-6-15,0 0-22 16,0-4-8-16,0-3 10 16,0-9-50-16,5-18-20 0,-5-1-56 15</inkml:trace>
  <inkml:trace contextRef="#ctx0" brushRef="#br0" timeOffset="2101.4316">24654 2238 316 0,'-35'30'118'0,"31"1"-64"0,-14 57-63 0,6-34 20 15,-1 22-6-15,4-3 2 16,5-4-1-16,-5-4-1 15,5-4-3-15,8-15-87 0,13 0-38 16,1-42 5 0</inkml:trace>
  <inkml:trace contextRef="#ctx0" brushRef="#br0" timeOffset="99428.6828">11171 14050 92 0,'-4'-31'35'0,"8"24"-18"0,-4-5 0 0,0 8 14 15,0 0 10-15,0 1 5 16,0-1-8-16,0 4-3 16,4 0-19-16,-4 0-3 0,9 0-2 15,-5 7-2-15,5 9 2 16,4 10-2-16,0 24 0 16,4 19-3-16,-13 19-1 15,5 12 1-15,4 11 3 16,0 19-2-16,4-7 1 15,-4-1-3-15,13 1 2 16,-9-4 0-16,4-4 3 16,-3-8 1-16,-1-4 1 0,0-11-4 15,5-8-3-15,-14-3 0 16,5-8 1-16,0-4-5 16,-4 3-1-16,4 1 4 15,-9 4 2-15,5-5 0 16,-1-3 1-16,9 0-4 15,-12 4-2-15,8-8 0 16,-9-3-1-16,9-1 0 16,0 0 2-16,0 12-1 15,4-4-1-15,5 0 1 16,-5 0 1-16,0 0-1 16,0 0-1-16,0-12 3 15,-8 0 0-15,0 1 1 16,-1-1 0-16,1 5 0 15,0 3 2-15,3-8-1 0,-7-3 2 16,8-8 0-16,-5-8 1 16,1-7-2-16,0-1-1 15,4-3-3-15,-9-8 1 16,0-3-15-16,5-5-7 16,-1-3-21-16,5-8-10 15,5-12-103 1</inkml:trace>
  <inkml:trace contextRef="#ctx0" brushRef="#br0" timeOffset="104339.0325">13657 16290 200 0,'0'-11'74'0,"0"15"-40"0,0 3-31 0,0 1 15 15,-9 11 17-15,-3 4 10 16,-1 8-15-16,-9 3-6 15,5 1-15-15,4-1-4 0,9 1 1 0,-5-1-1 16,5-3 0 0,4-8 1-16,4-4 3 0,5-4-2 15,-1-3 1-15,9-8-1 16,5-8 3-16,0-4-5 16,3 1-3-16,6-1 1 15,12 4 0-15,0 4 1 16,8 8 0-16,-7 7 0 15,3 4 2-15,-8 4-1 16,0 4 0-16,-22 4 5 16,-4-1 6-16,-13 5 1 15,-9 3 1-15,-12 0-7 16,-14 1-4-16,-12-1-11 16,-1 0-5-16,9-7-15 0,-12-4-5 15,8-4-12-15,0-8-1 16,4-15-20-16,9-4-8 15,-5-4-53 1</inkml:trace>
  <inkml:trace contextRef="#ctx0" brushRef="#br0" timeOffset="104578.8972">13605 16394 280 0,'0'-8'104'0,"5"8"-56"0,12-4-32 0,-8 4 27 0,3-3-17 15,10-5-4-15,17 0-7 16,17-3-2-16,8-1-7 16,10-3-4-16,-1 0-1 0,9-8-12 15,0-12-5-15,0 8-52 16,4 4-22-16,9 12-42 15</inkml:trace>
  <inkml:trace contextRef="#ctx0" brushRef="#br0" timeOffset="105463.9994">15506 16041 168 0,'-5'-7'63'0,"10"7"-34"0,-1 0-8 0,-4 0 22 16,0 7-10-16,0 1-4 16,0 7-4-16,0 12 1 15,-4 8-14-15,-1 3 6 0,-3 0 3 16,3 1-5-16,-3 3-1 15,-1-8-5-15,1-7-1 16,3-4-3-16,1-4-1 16,0-3-3-16,4-5 1 0,4-3-2 15,9-4 2-15,8-8 0 16,14-4 3-16,4 0-3 16,8 1-2-16,13 3-5 15,5 4 0-15,0 8 6 16,-9 7 6-16,0 4 5 15,-9 0 4-15,-8 0 4 16,-9 4 2-16,-13 4-1 16,-12 4-2-16,-14-1-6 15,-8 5-4-15,-26-1-5 16,-13-3-4-16,0 15-20 16,-5-12-8-16,1-3-10 15,4-8-5-15,4-4-8 0,5-19-2 16,-1-15-24-16,5-8-11 15,9-8-27 1</inkml:trace>
  <inkml:trace contextRef="#ctx0" brushRef="#br0" timeOffset="105659.8377">15389 16095 304 0,'0'-4'115'0,"13"8"-62"0,9 0-42 0,-1 0 28 16,14 0-1-16,4-8 4 0,17-8-21 16,25-3-7-16,10-8-9 15,4 0-13-15,4 0-4 0,9 0-67 16,-1-4-30-16,14-11-39 16</inkml:trace>
  <inkml:trace contextRef="#ctx0" brushRef="#br0" timeOffset="107385.6406">16893 16034 208 0,'-8'7'77'0,"3"-3"-42"0,5 4-28 15,0-8 20-15,0 0 8 16,5-4 6-16,-1-4-16 16,13-11-4-16,0-4-13 15,5-7-5-15,-1-9 0 0,-3 5-4 16,-1 3-2-16,0 4 6 16,-8 8 3-16,-1 8 1 15,-3 11 3-15,-1 15-3 16,-4 8-2-16,4 15-5 15,5 12 0-15,-5 8-2 16,9 11 0-16,0-4-5 0,4-4 0 16,0-7-35-16,-4 11-14 15,-4-12-70 1</inkml:trace>
  <inkml:trace contextRef="#ctx0" brushRef="#br0" timeOffset="107554.1583">16923 16509 356 0,'-30'7'132'0,"30"-7"-72"0,4 0-74 0,5 4 17 16,8 0-2-16,-4-4 4 15,17 0 0-15,22 0 0 16,8-4-3-16,18-3-15 0,8-9-6 16,0-3-52-16,5 0-23 0,-5-4-29 15</inkml:trace>
  <inkml:trace contextRef="#ctx0" brushRef="#br0" timeOffset="107836.0387">17673 15861 368 0,'-30'-15'137'0,"30"15"-74"0,0-4-76 15,0-3 22-15,0-5 0 16,0 1 3-16,4-8-8 15,5-4-1-15,-1-4-3 16,5 0-3-16,5-4 2 0,-10 8-1 16,5 4-2-16,-4 11-2 0,-1 12 1 15,1 15 1-15,0 12 2 16,8 11-4-16,-4 4 2 16,13 4 2-16,4 7 1 15,13 1-24-15,-4-1-10 16,-1 1-51-16,1-8-19 15,-4-4-6 1</inkml:trace>
  <inkml:trace contextRef="#ctx0" brushRef="#br0" timeOffset="107972.8488">17871 16321 368 0,'-4'-4'140'0,"17"4"-76"0,17 0-70 0,-4 0 25 0,21-4-13 16,14-3-1-16,8-12-29 15,17-16-13-15,9 5-121 16,17-5-51-16</inkml:trace>
  <inkml:trace contextRef="#ctx0" brushRef="#br0" timeOffset="109311.9334">8792 17041 276 0,'-30'-4'104'0,"30"12"-56"0,0 19-60 16,0-12 15-16,-4 12-7 15,0 7 2-15,-1 9 1 0,1 2 3 16,4 9-1 0,0 4-5-16,0-9 0 0,0-3-69 15,13 0-70-15,-5-11 34 16</inkml:trace>
  <inkml:trace contextRef="#ctx0" brushRef="#br0" timeOffset="109564.8623">9835 16991 304 0,'4'12'112'0,"1"15"-60"0,-5 30-58 16,-5-30 19-16,-8 19-8 16,1 11 0-16,-1 20-28 15,8 0-11-15,-3-5-93 16,16 5-40-16</inkml:trace>
  <inkml:trace contextRef="#ctx0" brushRef="#br0" timeOffset="110027.8467">9775 18102 308 0,'-9'-34'115'16,"18"30"-62"-16,12-4-66 0,-3 4 17 0,7 0-8 16,6 4 2-16,7 8-1 15,-7 11 1-15,3 23 2 16,-4 12 2-16,-26 7 3 0,-8 4-11 16,-9 1-3-16,-8 3 4 15,-9-8 4-15,-1 0 8 16,-3-3 4-16,12-13 11 15,1-10 6-15,12-8-14 16,22-12-6-16,22-15-5 16,21 0-3-16,21-11 3 15,18-9 2-15,26-3-37 16,25-3-18-16,26 3-90 16</inkml:trace>
  <inkml:trace contextRef="#ctx0" brushRef="#br0" timeOffset="110239.9493">11899 18274 368 0,'-30'-30'137'0,"39"34"-74"0,-1-8-80 0,5 8 20 15,9-1 26-15,8-3 17 16,17 4-20-16,18 8-9 15,-1-8-11-15,14-1-11 0,12 1-5 16,18 0-47-16,4 4-22 16,26-8-88-16</inkml:trace>
  <inkml:trace contextRef="#ctx0" brushRef="#br0" timeOffset="110450.9999">14010 17945 420 0,'0'12'159'0,"9"26"-86"0,0 15-72 15,-1-22 32-15,-8 7-13 16,0 8 0-16,-8 0-11 16,-1 4-5-16,0 4-3 15,-3-1-30-15,3 1-10 0,5 0-36 0,4-5-13 16,21 13-74-1</inkml:trace>
  <inkml:trace contextRef="#ctx0" brushRef="#br0" timeOffset="110778.7906">14777 18064 280 0,'-8'-23'104'0,"12"15"-56"0,9-3-25 0,-9 7 29 0,18-4-21 16,8 1-7-16,5 3-12 15,12 4-4-15,13 11-4 16,5 8-5-16,-9 20 0 0,-17 7 1 16,-22 7 2-16,-34 5 8 15,-18 7 5-15,-8-4-1 16,-9 0 2-16,-4 1 0 15,9-9-1-15,8-7-3 16,13-7-2-16,22-9-4 16,13 1 1-16,25-16-4 15,39-7 0-15,39-8-28 16,26-16-10-16,22-3-155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3T03:56:26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7854 11004 104 0,'-9'-13'38'0,"12"0"-20"0,-6 23-4 0,3-15 15 16,0 5-10-16,-6-5-1 15,-3-1-1-15,0-4 1 16,0 2-10-16,-3 0 0 0,-5 3-1 16,-1 2-3-16,-3 0-1 15,0 3-1-15,3 0 1 16,3 6-4-16,3-6 0 16,6 5-1-16,3 5-2 15,9 6 0-15,6 0 3 16,6 3-2-16,3 2 1 15,6 3 2-15,-3-6 2 16,2 3-3-16,-5 1 0 16,-3-7 1-16,-6 1 0 0,-3-3 0 15,-6-2 2-15,-3-3 1 16,-9 0 1-16,0-3 0 16,0-2 2-16,0 0-5 15,-3-3-3-15,3-3 5 16,0-2 3-16,3-1-6 15,4-12-3 1,2-6 0-16,5 0 0 16,1 0 1-16,3-2 2 15,0-3 2-15,-3 5-1 16,3 0 2-16,3 3 0 16,-9 2 1-16,3 4-5 0,-6-4 1 15,3 6-13-15,-3 2-5 16,0 3-65-1</inkml:trace>
  <inkml:trace contextRef="#ctx0" brushRef="#br0" timeOffset="0.8439">7568 12345 92 0,'-3'-5'35'0,"15"5"-18"0,-18-5-7 0,9 5 14 16,-3-3 2-16,0 3 2 16,0 3-7-16,0 0 0 15,-3 2-8-15,0 3-3 16,-3 2-5-16,-3 1 3 0,3 2 4 15,0 0-4-15,1-2-2 16,-1 0-6-16,3 2 0 16,0 0 2-16,0-2 1 15,3-3-1-15,0-1-2 0,9 1 3 16,2-5 0 0,1 0 3-16,0-1-3 15,0-2-2-15,3 0-3 16,0 0 1-16,0 0 3 15,-3-5 1-15,0 5-4 16,0 0-1-16,-1-5-4 16,-2-1-1-16,0 4-16 15,0-1-8-15,0 1-32 16</inkml:trace>
  <inkml:trace contextRef="#ctx0" brushRef="#br0" timeOffset="1.8439">7684 12396 112 0,'-3'-6'44'0,"6"4"-24"0,-6 2-10 0,3 0 14 16,0 0-7-16,0 5 1 16,0 0-5-16,0 6 0 15,0 5-7-15,0 2 3 0,-3 1 1 16,0-3-8-16,0 2 0 15,3-2 0-15,0 3 1 16,0-3-8-16,0-1-4 16,0 1-35-1</inkml:trace>
  <inkml:trace contextRef="#ctx0" brushRef="#br0" timeOffset="2.8439">7524 13258 104 0,'-3'3'38'0,"3"-6"-20"0,0 1-4 16,3-1 15-16,6 0-10 15,-3-2-1-15</inkml:trace>
  <inkml:trace contextRef="#ctx0" brushRef="#br0" timeOffset="3.8439">7556 13216 250 0,'12'-19'6'0,"-3"1"1"0,0-1-4 0,0 4-2 16,0 1-3-16,0 1 1 16,-3 2 1-16,-3 4 2 15,0 1-6-15,0 4-1 16,-3 2 2-16,0 5 1 16,0 5 4-16,0 6 3 15,0 8-2-15,-3 3 0 16,3-1-1-16,-3 3-2 15,3-5 1-15,0-3-1 16,3 3 0-16,3 2 2 16,0-4-3-16,0-4-2 15,0-5-34-15,0 1-50 16,0-4 8-16</inkml:trace>
  <inkml:trace contextRef="#ctx0" brushRef="#br0" timeOffset="4.8439">7556 13399 124 0,'-3'-3'49'0,"6"-13"-26"0,-3 24-20 15,0-8 12-15,0 0 4 16,9 3 5-16,3-3-3 16,3 0-1-16,0 0-11 15,6-6-5-15,0 1-1 0,2 5-2 16,-2 3 2-16,3-1-18 15,3-2-4-15,-3 6-64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3T03:56:45.2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7110 8641 56 0,'-3'-5'22'0,"6"5"-12"0,-3 0-12 0,6 0 19 16,0 0 1-16,0-5-2 15,3 2 0-15,3-2-11 16,2-1-6-16,4 1 1 15,3 3 1-15,3-1 2 16,3 0 1-16,6 3-2 31,-1 0 1-31,1 0-2 16,3 0-1-16,2 0 5 0,1 0 4 16,-3 0-3-16,0 0 2 0,2 0-5 15,1 0-2-15,0 0 0 16,5 0-1-16,4 0 0 31,5 3 2-31,-2-3 1 0,0 0 1 0,-1 0 0 16,4 0 2-1,-4 0 3-15,4 0-4 0,-3 3-3 16,-1 2 1-16,1-3 2 16,-1 4-2-16,4-4-2 15,3-2 0-15,-1 0 1 16,1 0-1-16,5 0-1 0,-5 0 5 15,-4-2 1-15,1-1 2 16,-3 0 0-16,-1 1-2 16,1 2-1-16,-1 0-6 15,4 0 1-15,-4 2-2 16,4 1 0-16,0 0 4 16,2-3 1-16,1 0-4 15,2 0-1-15,1-3 3 16,-1 0 3-16,1 1-3 15,-4-1-1-15,1 1-2 16,0-1 0-16,-1-2 4 16,4 2 1-16,2 0-4 0,1 1 1 0,-1 2 0 15,4 0 2-15,-4 0-1 16,7-3-1-16,-1 0-2 16,4 3 1-16,-1 0 1 31,0-2 2-31,1-1-1 15,2 0-1-15,4-2-2 0,-1 3 1 16,-6-1 1-16,4 0 0 16,2 1 2-16,4-1 1 15,2 3-4-15,-3 0-1 16,1 3 1-16,-1-1 2 16,-3-2 0-16,4 0-1 0,-4 0-2 15,-2 3 1-15,-1 0 1 16,0-3 0-16,-2 0 0 0,5 0 2 15,-2 0-1-15,2 0 2 16,-2 0-2-16,2 0-1 16,-3 0 1-16,4 0 1 15,-4 0-3-15,15 0 0 16,-8 2 1-16,-10-2 0 16,7 0-3-16,-1 0 2 15,0 0 1-15,4 0 0 16,2 3 0-1,3-3 0-15,4 0 2 16,-1 0 3-16,-3 0-7 16,-2 2 0-16,-1 1 0 0,0-3 1 15,1 0 1-15,-1 3 0 16,0-1 2-16,4 1 1 16,-4 0-4-1,3-3 1-15,-2 2 0 16,-1 1 2-16,-6 0-3 15,-2-1 0-15,2-2-1 16,1 0 0-16,-1 0 4 16,3 3 1-16,-5 0-4 0,2-1 1 15,-2-2 2-15,2 0 1 16,0 0-1-16,-2 0-2 16,-4 0-2-16,1 0 1 15,2-2-1-15,4-1 0 16,-1 0 4-16,-6 1 1 15,4-1-1-15,-4 0 1 16,4 1-4-16,-4-1 0 0,0 3-1 16,-5 0 0-16,-1 3 2 15,-8 2 0 1,-3 0 0-16,-4 1 0 0,-8-4-20 16,-3 1-9-16,-19-6-49 15</inkml:trace>
  <inkml:trace contextRef="#ctx0" brushRef="#br0" timeOffset="0.96">14292 12475 100 0,'-6'16'38'0,"3"-13"-20"0,3-3 1 16,0 0 18-16,0 0-5 15,0 0-1 1,0 0-13-16,0 0-6 16,0 0-7-16,0 5 5 0,0 0 3 15,0-5 2-15,0 0 1 16,3 3-2-16,3 0-1 15,6-3-3-15,6 0 1 16,9 0-4-16,9 0-2 16,11-3 0-16,7 0-1 0,5 1-2 15,13-1-2-15,2-5 3 16,7 5 2-16,2 1-4 16,0-1-3-16,4-5 1 15,-10 5 2-15,-6 1 0 0,-5-3-1 16,-10 2 1-16,-8 0 1 15,-9 1 1-15,-7-1 1 16,-5 0-2-16,-3 1 1 16,-6-1-20-16,-6 0-6 15,0-2-81 1,-6-8-53 0,9-3 65-16</inkml:trace>
  <inkml:trace contextRef="#ctx0" brushRef="#br0" timeOffset="1.1065">14367 13245 76 0,'18'-5'30'0,"-15"2"-16"0,0-5-1 0,0 8 31 15,0-13-4 1</inkml:trace>
  <inkml:trace contextRef="#ctx0" brushRef="#br0" timeOffset="1.9611">14397 13189 283 0,'-6'-13'45'0,"-3"-3"-23"0,0 3-3 0,-3-3 1 16,0 3 0-16,-3-3 0 16,0 0-6-16,-3 3-1 15,-14 2-8-15,2 1-1 16,0 2-4-16,-3 3-1 16,-2 5-1-16,-1 5 0 0,-9 8 0 15,3 11-2 1,1 10 0-16,-1 9 3 0,-3 7-5 15,10 8 2-15,5 6-3 16,15 12 2-16,9-1 3 31,12-9 1-31,15-5-2 16,12-6 2-16,11-10 5 0,19-11 2 16,17-12 4-16,13-17 1 0,2-10-3 15,6-11-3-15,-9-13 0 16,-8-11-1-16,-10 0 0 15,-12 1 2 1,-20-1 6-16,-18-5 2 16,-12-3 12-16,-18-5 9 15,-18-7 5-15,-12 1 3 16,-5 4-17-16,-1 4-7 16,0 9-15-16,1 8-4 15,2 5-32-15,6 7-12 16,9 7-100-16,10 9-84 15,-1-20 80-15</inkml:trace>
  <inkml:trace contextRef="#ctx0" brushRef="#br0" timeOffset="2.2569">18192 12414 88 0,'-9'0'35'15,"6"0"-18"-15,-6 3-18 0,6 0 9 0,-3-1-7 16,0 1-1 0,0 2 2-16,0-2 1 15,3 2 12-15,0-2 5 16,0-3 5-16,3 0 2 15,0 0-10-15,6 0-3 16,3 2-8-16,6-2 0 0,6 0 4 0,11 0-4 16,10 3 2-1,15-3-3-15,5 0 2 16,7 0-4-16,5 0 0 16,-3 3 5-16,-5-6 3 0,-7 0 5 15,-2 1 4-15,-6-1-4 16,-13 0 1-16,-5 1-10 15,-3-1-2-15,-6 0-43 0,-4 3-19 0</inkml:trace>
  <inkml:trace contextRef="#ctx0" brushRef="#br0" timeOffset="3.0327">16313 13097 60 0,'-3'-13'24'0,"9"5"-12"0,3-6-19 15,-3 9 5-15,3-3 13 16,0-2 9-16,3-1 15 15,0 1 8 1,-3 2-1-16,0 2 1 16,0 1-19-16,0 5-9 15,0 11-9-15,-3 15 11 0,-6 14 8 16,-3 5-2-16,-3 2-1 16,0-2-10-16,0-2-3 15,0-9-5-15,0-2-1 0,3-6 1 16,0-2 2-16,3-8-41 15,3-3-18-15,3-5-61 16</inkml:trace>
  <inkml:trace contextRef="#ctx0" brushRef="#br0" timeOffset="4.0327">16557 13065 172 0,'-8'-5'66'0,"5"10"-36"0,-6 14-40 0,6-3 11 16,0 13 8 0,0 8 6-16,0 5 8 0,3 0 3 15,9-7-13-15,9-6 5 0,5-5 5 16,7-8 5-16,9-9 3 16,5-14-1-16,-2-12-1 15,-9-13 1-15,-9-7 1 16,-12-9-5-16,-18 3-2 15,-12 5-9-15,-6 9-4 16,-9 7-33-16,-2 8-12 16,2 11-134-1</inkml:trace>
  <inkml:trace contextRef="#ctx0" brushRef="#br0" timeOffset="5.0327">17072 13269 224 0,'-11'-3'85'0,"11"6"-46"0,0-3-32 0,0 0 18 16,5 0-13-16,7 0-4 16,6 0-1-16,3 0 0 15,12-3-3-15,6 1-1 0,17-1 3 16,1 0-1-16,-4 3 2 16,1 0-4-16,-7-2-2 15,-2 2 0-15,-6-3 1 16,-4 0-6-16,-2 1-1 0,-3-4-64 15,-6-4-29 1,-6 7-3-16</inkml:trace>
  <inkml:trace contextRef="#ctx0" brushRef="#br0" timeOffset="6.0327">17629 13107 224 0,'-9'-7'85'0,"9"7"-46"0,3 0-50 16,-3 0 13-16,6 2-6 16,3 1-1-16,6 2 6 15,3 3 1-15,3 5 0 16,-1 8-4-16,1 1 1 0,-9-4 5 16,-3 1 2-16,-9 4 13 15,-6-4 5-15,-6 0-8 0,-6-1-4 16,-2-2-10-16,-4 2-1 15,-3-4-45-15,6-1-20 0,6-10-39 32</inkml:trace>
  <inkml:trace contextRef="#ctx0" brushRef="#br0" timeOffset="7.0327">18123 13684 208 0,'-9'-5'79'0,"12"5"-42"0,-3-3-17 0,0 3 42 31,3-10-17-15,0-9-16-16,3-2-11 0,3-5-11 16,3-4-5-16,3-7-1 0,3-5-1 15,8-6 2-15,1-7-1 16,0-1-1-16,-3 1-2 16,-3 7 1-16,-3 6 1 15,-4 7 2-15,-2 9 5 16,0 5 4-16,0 8-9 15,9 7-5 1,3 12-3-16,0 12 0 16,2 17 2-16,4 7 2 15,0 13 1-15,0 1 3 16,-3 2 1-16,-1 3-1 0,1 0-2 16,0-6 3-16,-3-7 2 15,-6-8 0-15,-4-6 0 16,-2-5-12-16,-3-10-5 15,-3-9-52-15,-9-4-22 16,-12-9-38 0</inkml:trace>
  <inkml:trace contextRef="#ctx0" brushRef="#br0" timeOffset="8.0327">18209 13449 252 0,'-8'-6'93'0,"11"6"-50"0,5 0-39 0,4 0 21 16,12 0-7-16,9 0-1 16,18 3-9-16,2-3-5 15,7 0-2 1,8-3 1-16,-2 3 1 0,-7 3-131 16</inkml:trace>
  <inkml:trace contextRef="#ctx0" brushRef="#br0" timeOffset="9.0327">6273 12435 100 0,'-5'0'38'0,"2"-2"-20"0,0-1 1 0,3 3 16 15,0 0-4-15,3 0 2 16,5-5-13-16,7-6-2 16,12-7-10-16,15-14-1 0,11-10 0 15,16-11 1-15,23-5 2 16,15-11-1-16,18-13 0 0,12-6 3 15,6 4 3-15,-3 4 3 0,-3 6 1 16,-12 5 7-16,-12 1 4 16,-15 4-12-16,-11 3-3 31,-7 6-9-31,-9 5-4 16,-14 10-1-16,-12 8 1 15,-13 8-1-15,-8 6 2 16,-12 5-84-16,-9 10-34 15,-15 8-11-15</inkml:trace>
  <inkml:trace contextRef="#ctx0" brushRef="#br0" timeOffset="10.0327">7056 12536 132 0,'0'3'49'0,"-3"2"-26"0,6 5-14 15,-3-2 16-15,-3 6 1 16,0 4 4-16,-3 1-7 31,-3 2-2-31,4 0-12 16,-4 0-3-16,0 0-2 0,3 1-2 0,-3-7-2 16,6 1 1-16,0 0 1 0,3-5 1 15,0-3 1-15,6-3-2 16,6 0-2-16,0-5 3 15,5 0 2 1,7 0-4-16,6 3-3 16,6 0-2-16,-1 4 0 15,1 4 5-15,-3 2 1 16,-6 3 2-16,-3 3 2 16,-7-3-1-16,-5-1 2 15,-3 1 2-15,-6 0 5 16,-9 0-6-16,-6 3-2 0,-8-1-3 15,-7 1 0-15,-3-1-13 16,-6 1-3-16,3-6-32 16,-2-3-10-16,2-4-47 15</inkml:trace>
  <inkml:trace contextRef="#ctx0" brushRef="#br0" timeOffset="11.0327">6988 12610 228 0,'21'-21'85'0,"0"16"-46"0,14-6-30 16,-17 8 22-16,12-2-15 16,12 0-1-16,8-1-9 15,4 4-4-15,8-1-1 16,10 1-23-16,5-1-8 0,9-16-82 15</inkml:trace>
  <inkml:trace contextRef="#ctx0" brushRef="#br0" timeOffset="12.0327">21519 12539 124 0,'-6'-3'46'0,"1"0"-24"0,2 3-8 0,3 0 17 16,-3 0 3-16,0 0 4 0,3 0-12 15,6 0-4 1,8 0-12-16,13 0-4 0,12-2 0 0,17-1-1 16,7 0 0-16,2 1-3 15,1-1 1-15,-4 3-2 16,-5 0 2 0,-15 0-2-16,-10 0-1 15,-8 0 1-15,-9 0-1 16,-15-3 6-16,-15 1 4 0,-12 2-5 15,-11-3-1-15,-16 1 2 16,1 2 1-16,5-3 1 16,6 0 2-1,10 1-5-15,11 2-5 16,12 0-1 0,15 2-6-16,21 1-3 0,17 0-58 15,28-3-27-15,17-16-7 16</inkml:trace>
  <inkml:trace contextRef="#ctx0" brushRef="#br0" timeOffset="13.0327">20662 13131 80 0,'-6'-13'33'0,"6"10"-18"0,0-2 11 0,0 2 18 15,0 1 1-15,0-1 3 16,0 1-7-16,3-1-3 16,-3 3-21-16,0 0-6 0,0 8-3 15,0 5 0-15,-3 8 2 16,0 8 4-16,-3 6 1 0,0 2-4 15,0-3 1-15,3-5-5 16,0-2 1-16,0-3-1 16,3-6 1-16,0-2-4 0,3-3-1 31,0-5 1-31,6-3 2 16,3-2-3-16,3-3 0 15,9-5-1-15,0-1-2 16,3 6-2-16,2-2 1 0,4 4-4 15,3 4 1 1,-1 4 2-16,4 6 1 0,-6 5 1 16,0 6 2-16,-7 2-1 0,-2 3 2 15,-9-3 0-15,-6-3 1 16,-6 1 2-16,-9-3 3 16,-9-3-2-16,-9 0 1 15,-8-5-5-15,-7-6 0 16,-9 1-17-16,1-6-5 15,-1-2-24-15,0-3-10 16,4-3-21-16,2-2-8 16,6-3-16-1</inkml:trace>
  <inkml:trace contextRef="#ctx0" brushRef="#br0" timeOffset="14.0327">20612 13105 288 0,'-12'-16'110'0,"12"16"-60"0,3 0-56 0,3 3 17 16,3-1 6-16,8 1 8 16,13-3-3-16,9 0-3 15,20 0-11-15,19 0-3 0,20-5 1 16,15-3-12-16,15-3-3 15,9-2-122-15,-18 5-73 0,6-29 83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3T03:56:45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8181 10909 100 0,'0'0'38'0,"3"2"-20"0,-3 17-15 0,0-19 10 16,0 5-8-16,0 3-1 15,0 8 0-15,0 3 0 16,-3-1 0-16,0 3 2 16,0-2-1-16,1-1 2 15,-1 3-6-15,0-2-1 16,0 0 0-16,0-4 2 15,3 1-1-15,0-3 2 16,0-2-9-16,0-3-3 16,0 0-48-1</inkml:trace>
  <inkml:trace contextRef="#ctx0" brushRef="#br0" timeOffset="1">8330 10901 52 0,'0'0'19'0,"0"2"-10"0,-3 1-9 0,3 0 7 16,-3-1 2-16,0 9 2 15,0 8-1-15,-6 2 1 16,1-3 0-16,-4 6 1 16,3 0-4-16,0 0-3 0,0-3 0 15,3 3-1-15,3-6-2 16,0-2 1-16,3-3 2 15,0-2 2-15,6-3 3 16,0 0 6 0,6-6-5-16,3-2-5 15,-3-2-2-15,-1-4-2 16,-2 1-2-16,-3 0 1 0,0 0 5 16,-6-3 4-16,0 0-5 15,-3 2-3-15,-6 1-1 16,-6 0 1-1,1 0-3-15,2 2-2 16,3 3-16 0,3 0-7-16</inkml:trace>
  <inkml:trace contextRef="#ctx0" brushRef="#br0" timeOffset="2">8452 10970 56 0,'-15'10'22'0,"9"-4"-12"0,-5 4-3 16,8-2 9-16,0 5-4 15,0 3-2-15,0 0-3 16,0 0-2-16,6 0 1 16,3 0 1-16,0-3 5 15,5-3 5-15,4-2 0 16,3-2-1-16,0-9-4 16,0-2-2-16,0-1-4 15,0-4-1-15,-6-3-3 16,-4-3 9-16,-2 0 8 0,-6-5-4 15,-3-6 2-15,-2 3-12 16,-4 6-3-16,0 2-2 0,0 3 0 16,-3 2-42-16,3 6-19 15,6 5-16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3T03:57:03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19918 3093 64 0,'0'-11'27'0,"0"11"-14"0,0 0 7 0,0 0 36 31,0 0-30-31,0 0 27 0,0 0-31 0,0-2 13 16,0 2-20-16,0-3 5 15,0 6-12-15,0 2 4 16,0 3-7-16,0 11 4 16,0 2-5-16,0 8 11 15,0 0-8-15,-3 16 12 32,3-5-11-32,-3-1 5 0,3-4-8 0,-3-6 0 15,3-3-3-15,-6-2-2 16,6-3 1-16,-3-5 3 15,3 0-2-15,-3-3-1 16,6-2 0-16,-3-1-1 16,0 1 0-16,0-6 4 15,0 3-2-15,0-8 1 16,0 3-1-16,0-6 1 16,0 3-2-16,0-5 2 15,3 0-2-15,-3-6-1 16,3 0 1-16,0-7-1 15,3 5 0-15,-3-9 0 16,3 4 0-16,0-1 0 16,3 6 0-16,-3-5 0 15,3 7 0-15,3-2-3 16,0 5 2-16,5 0-1 16,1 5 0-16,3 6 2 15,0 2 0-15,0 9 4 16,0 1-2-16,-6 4 10 15,-4-1-6-15,-5 4 5 0,3-1-6 0,-6 0 13 32,0 0-10-32,-9-2 5 0,0-1-8 0,-6-2-2 15,1 0-2-15,-13-3-6 16,6 3 3-16,-3-16-14 16,3 3 8-16,-3-3-31 15,3 0 21-15,1 0-66 16,8 0 47-16,0-3-100 15,3 3 77-15</inkml:trace>
  <inkml:trace contextRef="#ctx0" brushRef="#br0" timeOffset="1">20228 3381 184 0,'-6'0'71'0,"6"0"-38"0,3 6-14 0,-3-1 32 16,3 8-28-16,0 3 2 31,0 5-16-31,-3 3 1 15,3 0-6-15,-3-3-15 16,3-2 5-16,-3-4-70 16,2 1 42-16,-2-5-89 15,0-3 69-15</inkml:trace>
  <inkml:trace contextRef="#ctx0" brushRef="#br0" timeOffset="2">20201 3228 244 0,'-3'-5'93'0,"3"5"-50"0,0-6-48 0,0 4 11 16,0 4-7-16,0-2-56 16,6 6 30-16</inkml:trace>
  <inkml:trace contextRef="#ctx0" brushRef="#br0" timeOffset="3">20350 3281 128 0,'-3'5'49'0,"3"-5"-26"0,3 21-1 15,-3-5 38 1,0 3-33-16,0 7 12 15,3 3-24-15,-3-2 2 16,3-3-9-16,-3-1-5 16,3 1-2-16,-3-3 3 15,3-5-2-15,-3-5 6 0,3-3-5 0,-3-8 3 16,0 0-3-16,0-6 0 16,0 4-1-16,0-11-2 31,0 2 1-31,0-10 1 15,8 2-1-15,-2-7 4 0,6 2-3 0,0 3-1 32,3 5 0-32,-3 3-4 15,3 5 2-15,0 5 3 0,0 8-1 0,0 9 8 16,2 4-5-16,-5 1 3 16,0 2-4-16,-3 3 0 15,0 0-1-15,-3-6-10 16,0 1 4-16,-3-6-54 15,0-3 33-15,0-2-105 16,0 0 73-16,3-8-47 16,0-2 61-16</inkml:trace>
  <inkml:trace contextRef="#ctx0" brushRef="#br0" timeOffset="4">20838 3339 212 0,'-12'-5'79'0,"12"5"-42"0,-9 0-17 0,3 0 31 16,0 0-29-16,-9 2-8 15,3 6-10-15,-6 8-6 32,4 3 1-32,-1 7-1 15,6-5 0-15,-3 8 2 0,6-2 0 0,3 2-3 16,3-3 2-16,9-2 3 15,3-3-1-15,6-2-1 16,-1-11 1-16,1-8-6 16,0-3 3-16,0-10 1 15,0 0 1-15,-6-6 2 16,-3 3-1-16,-6-13 6 16,0 6-4-16,-6-7 1 15,3 7-2-15,-3 1 1 16,0 9-2-16,-3 3-3 15,6 7 1-15,-3 8 1 16,3 6 0-16,0 5 2 16,6 2-1-16,0 1-3 15,6-1 1-15,0-2-28 16,-1 0 16-16,1-5-81 16,3-3 53-16,0-3-75 15,3 0 66-15</inkml:trace>
  <inkml:trace contextRef="#ctx0" brushRef="#br0" timeOffset="5">21058 3397 196 0,'-3'21'74'0,"3"-21"-40"0,3 16-11 0,0-8 33 15,0 3-32-15,3 2 2 16,0 3-16-16,0 0-2 15,0 2-5-15,-3-2 0 16,3 0-1-16,-3-5 3 16,3-1-3-16,-6-4 6 15,0 1-5-15,0-4 1 16,0 2-2-16,0-13 5 16,0 3-4-16,0-11 12 15,0 3-8-15,0-5 7 16,3 4-7-16,0-7 0 15,6 3-4-15,2-4 0 16,1 4-1-16,6-1-4 16,0 6 1-16,0-3-21 15,3 8 12-15,-3 3-76 16,2 8 48-16,-2 2-111 0,0 6 84 16</inkml:trace>
  <inkml:trace contextRef="#ctx0" brushRef="#br0" timeOffset="6">21430 3344 260 0,'3'3'96'0,"-3"-3"-52"0,15 42-27 15,-9-26 32-15,3-3-29 0,0-2 0 16,3 2-14-16,0 3-1 31,0 0-3-31,-1-3-13 0,1 3 7 0,-3-8-39 16,0 3 24-16,-3-3-47 15,0-1 38-15,0-1-47 16,0-1 43-16,-3-2-61 16,0-1 53-16</inkml:trace>
  <inkml:trace contextRef="#ctx0" brushRef="#br0" timeOffset="7">21743 3323 184 0,'-3'0'71'0,"3"0"-38"0,0 3-14 16,0-1 34-1,0 4-29-15,-3 4 10 16,0 9-20-16,-12 10 16 16,3 3-17-16,-12 7 9 15,3 1-13-15,-5 5 0 0,5 3-6 0,-3-3 0 16,6-6-1-16,0 1-2 16,6-6 1-16,0-7-28 15,6-3 15-15,-3-8-81 16,6-3 52-16,0-8-99 15,6-2 79-15</inkml:trace>
  <inkml:trace contextRef="#ctx0" brushRef="#br0" timeOffset="8">22799 3064 144 0,'-6'-5'55'0,"6"5"-30"0,6-3-10 0,-6 0 27 16,0 6-24-16,0 0 7 15,6-1-15-15,-3 4 14 16,3 4-14-16,3 11 20 16,-3 6-17-16,3 18 11 15,-3 0-14-15,-3 8 8 32,0 0-10-32,3-6 2 0,-3-5-6 0,-3-4 0 15,3-9-2-15,-3-8 7 16,0-3-5-16,0-10 10 15,0 0-8-15,0-5-1 16,0-3-3-16,0-8-2 16,0 0 1-16,0-16-6 15,6 0 3-15,0-5-3 16,0 8 2-16,9-3 0 16,-3 6 1-16,5-1-3 0,1 6 3 15,3 2 1-15,-3 9 1 0,3 4 2 16,0 9-1-16,-7 5 8 15,1 2-5-15,-6 6 10 32,3 0-8-32,-6 5 1 15,3 0-4-15,-6 0-4 16,3-5 0-16,-6-3-12 16,3-2 6-16,-3 2-49 0,3-8 31 0,-3-7-106 15,6 1 73-15,-3-7-71 31,3 0 75-31</inkml:trace>
  <inkml:trace contextRef="#ctx0" brushRef="#br0" timeOffset="9">23255 3445 228 0,'12'-5'85'0,"-12"5"-46"0,3 8-26 0,0-6 24 16,6 1-21-16,2 2-2 16,1 0-9-16,3-5-1 15,0 3-2-15,0-6 1 32,0 1-2-32,-3-9-1 15,6 3 1-15,-9-8 1 16,0 3-1-16,-7-3-3 15,1 3 1-15,-8 0-1 16,-1 2 0-16,-3 3 0 16,-3 6 0-16,-12 7 2 15,3 8 0-15,-9 6 11 0,4-1-6 0,5 3 9 16,6-2-8-16,0 2 5 16,6 3-6-16,9 2 0 15,9-7-3-15,9-1 1 16,3 1-2-16,2-6-20 15,4 3 10-15,3-16-80 32,3 0 49-32,-1-11-99 15,-2 3 78-15</inkml:trace>
  <inkml:trace contextRef="#ctx0" brushRef="#br0" timeOffset="10">23788 3307 204 0,'-6'0'77'0,"6"0"-42"0,-6 0-19 0,-3 3 35 15,3 2-29-15,-15 14 5 0,3 2-17 0,-15 5-4 16,13 3-3-16,-10 3-11 15,12-3 4-15,-6 3-43 16,6-8 27-16,-3-3-89 16,12-5 61-16,-2-8-58 15,8 0 61-15</inkml:trace>
  <inkml:trace contextRef="#ctx0" brushRef="#br0" timeOffset="11">23529 3307 204 0,'0'0'77'0,"0"0"-42"0,0 0-23 0,0 3 45 15,6 2-32-15,2 14 22 16,4 2-28-16,6 8 5 16,3 5-14-16,9 1-1 15,0-1-6-15,5 3-55 16,-2-5 29-16,3-6-135 15,-3 1 89-15</inkml:trace>
  <inkml:trace contextRef="#ctx0" brushRef="#br0" timeOffset="12">21847 4953 40 0,'0'-16'16'0,"0"16"-8"0,9-3-5 15,-6 1 11 1,0 4-8-16,3-4 9 16,0 2-9-16,0-5 23 15,0 2-16-15,-3-2 25 16,-1 5-22-16,-2-3 17 15,0 3-19-15,0-5 6 16,0 5-12-16,0 0 0 16,6 5-5-16,-3-5-4 0,3 0 0 15,-6 0 1-15,9-3 0 0,-6-2 11 16,0 5-6-16,-3-3 15 16,0 3-11-16,0-2 18 15,6 2-15-15,-9 2 13 16,0 4-14-16,-6 2 8 15,0 2-11-15,-5 3 6 16,2 1-7-16,-6 4 0 31,6-2-4-31,-6 0 0 16,3 0-1-16,-3-3 1 0,9 3-2 0,-3-3-3 16,3 0 1-16,1 1 1 31,2 1 0-31,0-4 0 0,6-3 0 0,-3 0 6 15,3 0-3-15,0 0 6 16,6 0-6-16,0 2-5 16,3 1 0-16,5-1 1 15,1 1 1-15,3 0 2 16,3 2-1-16,0-3-1 16,0 4 1-16,-4-4-6 0,1 1 3 15,-6-3-30-15,-3 2 18 0,0-4-58 16,3-1 40-16,-6-2-89 15,0 2 68-15</inkml:trace>
  <inkml:trace contextRef="#ctx0" brushRef="#br0" timeOffset="13">21841 5146 84 0,'-9'-21'33'0,"9"21"-18"0,-3-3 9 0,0 1 41 16,3 4-35-16,-3-2 19 15,6 0-29-15,-3 0 8 0,0 0-16 0,0-2 11 32,3 2-13-32,3-3 10 15,3 3-11-15,6-3 11 16,3 3-12-16,8-2 7 0,1-1-8 0,15-2 2 16,-3 2-5-1,11-2 5 1,-2 2-6-16,8-5 6 15,-5 6-6-15,3-4 1 16,-4 4-2-16,-2-4-2 16,-4 4 1-16,-2-4 7 15,-3 4-4-15,-9-6 12 16,-7 5-9-16,-5-2 10 16,0 2-10-16,-6-2 3 0,-3 5-6 0,-3-3 0 15,3 3-2-15,-6-2-10 16,3 4 4-16,-6-2-43 15,0 0 27-15,6-2-89 16,-3 2 61-16,-3-3-97 16,3 6 82-16</inkml:trace>
  <inkml:trace contextRef="#ctx0" brushRef="#br0" timeOffset="14">22600 4895 144 0,'-3'2'55'0,"3"-2"-30"0,-27-2-5 16,24-1 34-1,6 3-29-15,-3-2 8 16,0 2-21-16,0-3 0 15,0 6-7-15,0-3-3 16,0 0-1-16,0 0 3 16,6 2-2-16,0 3 1 15,3 6-1-15,0 0 3 16,0-1-3-16,3 1 6 0,3-1-5 0,0 1 1 16,2 2-2-16,-2-5-2 31,3 3 1-31,-6-3 1 0,3 0-1 0,-3 0 8 15,-3-1-5-15,-3-1 10 16,-3 2-8-16,-6 0 5 16,-3 2-6-16,0 1 7 15,0-1-8-15,-12 4 10 16,9 1-8-16,-6 7 3 16,3-1-5-16,-3 0 0 15,6-3-2-15,-5-4-2 16,5-1 1-16,0-2-10 15,6-1 5-15,-3-2-29 16,6 0 18-16,-3-3-64 16,3 1 44-16,-3-4-98 15,6 1 74 1</inkml:trace>
  <inkml:trace contextRef="#ctx0" brushRef="#br0" timeOffset="15">23091 6710 116 0,'0'2'44'0,"0"-2"-24"0,0 3-6 0,0-3 39 16,0 5-29-16,-3-2 20 15,3 0-27-15,-6-1 5 16,6 1-13-16,-6-3 3 15,0 3-7-15,-12-3 4 32,9 2-5-32,-11 1 2 0,5 0-3 15,-6-3 5-15,3 2-5 0,-9-2 6 16,3 3-6-16,-8-3 3 16,5 3-3-16,-9-3 0 15,9 2-1-15,-11 1-2 16,5-1 1-16,-6-2 1 15,6 0-1-15,-8 0 2 16,5 0-2-16,-6 0 6 16,7 0-4-16,-10 0 6 15,9 0-6-15,-8 0 1 16,8 3-2-16,-9-3-2 16,10 3 1-16,-10-3 3 0,9 0-2 0,-2-3 6 31,8 3-5-31,-3-3 6 0,6 3-6 0,-5-2 3 15,8 4-3-15,-3-2-2 16,6 0 0-16,-3-2-4 16,9 2 2-1,-2-3-1-15,8 6 0 0,-3-3-7 16,6 0 5-16,-3 0-40 16,3 0 24-16,3 0-93 15,3 0 63-15</inkml:trace>
  <inkml:trace contextRef="#ctx0" brushRef="#br0" timeOffset="16">21996 6583 96 0,'-6'-5'38'0,"6"5"-20"0,-6 5-6 0,0-3 40 16,0 1-29-16,-9 5 34 15,-3 3-33-15,-6 2 14 16,3 5-22-16,-11 6 0 31,-1-3-5-31,0 1-2 0,6-4 1 16,4-2 1-1,-1-3-5-15,3-2-2 0,6-1-2 16,3 1 1-16,18 0 4 16,3-4-3-1,9 1 0-15,3 0-2 16,3 0-2-16,2 0 3 15,1 3-2-15,0-3-9 16,0 2 4-16,-6 1-40 16,-1 2 24-16,-5-2-104 15,-3-1 69-15,-3-4-61 16,3-1 67-16</inkml:trace>
  <inkml:trace contextRef="#ctx0" brushRef="#br0" timeOffset="17">22850 16058 120 0,'6'0'46'0,"-6"0"-24"0,0 2-13 0,0-2 27 16,0 0-20-16,-6 0 14 15,6 0-17-15,-9 0 10 16,-3 6-13-16,0-1 15 31,0 0-15-31,-9-2 9 16,7-1-11-16,-10 1 4 15,0 0-7-15,-6-3 9 16,3 2-8-16,-11-2 5 16,11 0-6-16,-9 0-2 0,-2 3-2 15,-1-3 1-15,0 0-3 16,0 3 0-16,1-1 1 16,-1 1 0-16,3 0 2 0,-2-1 1 0,-1-2 1 15,3 5-2-15,3-2 1 16,-2-3-2-16,2 0-1 15,-3 0 3-15,-2 0 0 16,2 0 1-16,-3 0 2 16,6-3 3-16,4-2 5 15,-1 5-4-15,6 0 0 16,3 0-6-16,3 0-3 0,4 0-3 16,5 0 1-16,0 0-17 15,3 0-8-15,3 5-41 0,3-5-18 16</inkml:trace>
  <inkml:trace contextRef="#ctx0" brushRef="#br0" timeOffset="18">21871 15968 104 0,'0'-6'38'0,"0"9"-20"0,0-3-15 0,0 0 12 15,-3 3 2-15,0-1 17 32,-30 25-3-17,-3-11-11-15,9 2-7 16,-5-2-8-16,5 3-4 0,3-6 2 16,6-3-2-16,3 1-1 15,3-6 5-15,4 6 1 16,2-3 9-16,9 0 2 15,5 0-4-15,10-3-3 0,3 8-5 16,6 0-4-16,3 1 0 16,-3 1-1-16,-4 7 0 15,-2 4 0-15,-3-5 2 16,0-2 1-16,-3-1-28 0,-3-4-12 16</inkml:trace>
  <inkml:trace contextRef="#ctx0" brushRef="#br0" timeOffset="19">13328 8906 72 0,'-3'-3'30'0,"3"3"-16"0,3 0 3 0,-3 0 30 16,0 0-26-16,0-2 32 31,0 2-31-31,-3-6 23 16,0 4-26-16,-3-4 7 15,0 6-15-15,-6-5 7 16,0 2-10-16,-3-2 2 16,3 2-6-16,-2 1 0 0,2 4-2 0,-3-2 1 15,3 3-2-15,-3-3-1 16,3 3 1-16,-3 2-4 15,6 6 2-15,-6 5-8 32,6-1 5-32,-2 7-5 15,5 1 5-15,-3 9 2 16,3 0 2-16,0 5 0 16,6 3 0-16,3-6 6 15,3-5-3-15,6-2 1 16,2-6-2-16,4-5-2 15,3-3 1-15,3-8 5 16,0 0-3-16,0-7 10 0,-1-1-7 0,-2-10 5 16,3 0-6-16,-9-8 9 15,0 2-8-15,-6-10 21 32,-3 2-15-32,-9-4 14 31,0 2-15-31,-9 2-1 15,3 6-6-15,-6-3-5 16,6 8 0-16,-9-2-6 0,9 7 4 16,-3-2-19-16,6 5 13 0,-2 0-32 15,2 3 23-15,-3-3-62 16,6 5 45-16,0-2-96 16,3 5 73-16</inkml:trace>
  <inkml:trace contextRef="#ctx0" brushRef="#br0" timeOffset="20">13626 8887 140 0,'3'-8'52'0,"-3"8"-28"0,-6-2-13 15,3-1 31 1,3 6-24-16,-9-3 12 16,3 5-19-16,-9 0 4 15,6 3-10-15,-9 6 2 16,3 1-4-16,-6 7 5 15,3 1-5-15,-2 4 6 16,8-1-6-16,3 9-1 16,9-1-1-16,9 3 3 15,3-5-2-15,6-6 6 16,2-2-5-16,7-8 8 16,0-5-7-16,6-14 10 15,-4-2-8-15,1-14 12 0,-3 3-10 16,-9-10 16-1,-3 2-14-15,-15-5 11 16,0 2-12-16,-12-2 2 0,3 8-7 0,-9-5-11 16,3 7 4-16,-3 1-41 15,3 4 24-15,1 4-110 16,2 7 72-16,6 1-80 16,6 2 79-16</inkml:trace>
  <inkml:trace contextRef="#ctx0" brushRef="#br0" timeOffset="21">13926 8813 184 0,'-3'8'71'0,"3"-8"-38"0,-9 3-28 0,9 0 28 16,3 2-20-16,-3 5 11 31,0 6-14-31,-6 8 15 15,3 3-15-15,-3 7 11 16,6 0-12-16,-6 6-3 16,6 0-3-16,-3-1 0 15,3-4-2-15,-3-9 2 16,6-2-2-16,-3-5 4 16,0-4-3-16,0-1-10 0,0-4 5 0,0-4-48 15,0-1 28-15,-3-5-89 16,3 2 63-16,-2-7-58 15,4 3 62-15</inkml:trace>
  <inkml:trace contextRef="#ctx0" brushRef="#br0" timeOffset="22">14280 8922 132 0,'0'-16'52'0,"0"16"-28"0,-6 3-2 15,1-3 31-15,5 0-28 0,-6 0 5 16,0 2-19-16,-9 1-4 31,3 5-4-31,-9 0-3 16,6 5 1-16,-3 5 1 0,6 1-1 0,0 10 2 16,6 0-2-16,6 6-3 31,3 2 1-31,9-3 5 15,6-5-2-15,6-5 8 16,0-3-6-16,3-8 12 16,-1-2-9-16,1-14 7 0,0-2-7 15,-3-14 9-15,-3 1-9 0,-9-11 10 16,-1 2-10-16,-8-10 5 16,-3 3-7-16,-8 0 2 15,-1 10-4-15,-9-3-17 16,3 9 7-16,-6-1-48 15,6 9 31-15,-3 4-87 16,6 6 63-16,0 0-67 16,6 6 67-16</inkml:trace>
  <inkml:trace contextRef="#ctx0" brushRef="#br0" timeOffset="23">14569 8816 160 0,'-3'-3'60'0,"3"3"-32"0,0 8-13 0,0-5 36 16,0 2-29-16,0 8 17 31,0 3-24-31,0 8 8 0,3 0-14 16,-3 8 4-16,3 2-8 0,-3 6 2 15,3-1-4-15,-3 1 0 16,3-3-1-16,-3-8-4 15,3-5 1-15,-3-5-45 16,0-4 24-16,0-1-111 16,0-4 74-16</inkml:trace>
  <inkml:trace contextRef="#ctx0" brushRef="#br0" timeOffset="24">14843 8848 160 0,'-3'-3'60'0,"3"3"-32"0,0 5-15 0,0-5 26 16,3 3-23-16,-3 0 13 15,0 5-18-15,0 10 12 0,6 3-13 0,-6 8 13 16,3 3-14 0,-6 8 5-16,3-1-9 0,-6 1-2 31,0-3-2-31,3-5 1 16,3-6-1-16,-3-2-38 0,3-5 20 0,-3-6-116 31,6 0 73-31</inkml:trace>
  <inkml:trace contextRef="#ctx0" brushRef="#br0" timeOffset="25">15141 8853 160 0,'-9'0'63'0,"9"0"-34"0,-21 5-23 0,12 1 21 16,3-1-16-16,-9 5 6 15,6 6-10-15,-6 5 2 16,6 1-5-16,-3 7 2 16,4 0-3-16,2 8 3 15,6 0-4-15,3 3 10 16,3-6-6-16,5-5 10 16,7-5-9-16,6-6 7 15,0-4-7-15,6-14 9 16,2 0-9-16,1-16 10 15,-3 0-10-15,-6-11 14 0,-6 4-12 0,-15-9 11 16,0 5-11-16,-12-4 2 16,0 7-7-16,-9-5-24 31,3 8 11-31,-6 2-63 16,3 9 40-16,-6 2-112 0,4 8 81 0</inkml:trace>
  <inkml:trace contextRef="#ctx0" brushRef="#br0" timeOffset="26">15519 8864 196 0,'-12'-6'74'0,"12"6"-40"0,0 3-29 0,0-3 30 31,0 5-21-31,0 6 15 16,0 5-16-16,0 5 15 15,0 0-16-15,0 8 5 16,3 0-10-16,-3 11-4 15,3 0-2-15,-3 5 1 16,3-6-1-16,-3-4 2 16,3-6-2-16,0-5-34 0,0-3 19 0,-3-8-127 15,3-2 78-15</inkml:trace>
  <inkml:trace contextRef="#ctx0" brushRef="#br0" timeOffset="27">13143 9329 100 0,'-6'0'38'0,"6"0"-20"0,-6 6-4 15,3-6 32 1,6 0-25-16,-6 0 23 16,3 0-25-16,-2 2 14 0,-1 3-19 0,-3-2 6 15,3 2-12-15,-3-5 2 16,3 0-6-16,-3 0 0 15,3 6-2-15,-3-1 1 16,6 0-2-16,-6-2 4 16,6 0-3-16,-3-3 1 15,6 2-1-15,-3-2 3 16,0 3-3-16,0-3 4 16,0 5-4-16,0-2-3 15,6-1 0-15,0-2 3 16,3 3-1-16,3-3 2 15,-1 0-2-15,4-3 2 16,0 6-2-16,3-3 6 16,0 5-4-16,3-5 3 0,0 3-3 0,-1-3 0 31,1 0-1-31,3-3 1 0,-3 3-2 0,0-2-1 16,-3 4 1-16,3-4 1 15,-1 2-1-15,1-3-1 16,0 0 1-16,-3 1-4 31,0 2 2-31,0-3 1 16,-4 3 0-16,-2-3 2 15,3 6-1-15,-3-3-1 16,3 0 1-16,-3 0-1 16,3 5 0-16,-3-5 6 15,3 0-3-15,-3 0 6 16,2 3-6-16,-2-3 1 15,3 3-2-15,-3-3-2 0,0 0 1 16,0 0-1-16,0 0 0 0,0 0 2 16,0 2-1-1,-3-2-1-15,0 0 1 32,-4 0 1-32,1 3-1 0,0-3-18 0,0 3 9 0,-6-3-47 15,3 0 30-15,-3 0-68 16,6 0 52-16,-3 0-68 15,3 5 62-15</inkml:trace>
  <inkml:trace contextRef="#ctx0" brushRef="#br0" timeOffset="28">13950 7564 88 0,'12'-2'35'0,"-12"2"-18"0,-12-3 4 31,12 3 17-31,-3 0-3 0,0 3 2 16,-6-6-12-16,0 3-3 16,-3 11-13-16,-3-3-1 0,-2 5-1 15,-4 0-1-15,3 3 1 16,0 3-4-16,6 2-2 15,3-3 2-15,6 1 0 16,6-1-6-16,6 1 0 0,3-6 1 16,3-2 1-1,9-6-8-15,0-2-4 16,-1-3-24-16,1-8-9 16,0-6-29-1,-3-2-19-15,-3-2 46 16</inkml:trace>
  <inkml:trace contextRef="#ctx0" brushRef="#br0" timeOffset="29">14045 7527 100 0,'-12'-5'38'0,"6"8"-20"0,0-1-6 0,3-2 13 0,1 0-5 16,-4 3 1-16,0 2-12 16,0 9-3-16,0 4-4 15,3 1-4-15,0-1 1 0,3 1 1 0,0-1 0 16,6-2 0-16,0-3 2 15,3-5-1 1,2-2 2-16,1-6 2 0,0-3 2 16,-3-2-3-16,0-1-3 15,-6-7 2 1,-3-5-2-16,-3 2 2 0,0 2 2 16,0 4 2-16,-3 2 5 15,3 8 3-15,0-5-6 16,3 7-3-16,0 6-6 0,6 3 0 15,0-1 2 1,3 1 1-16,3 0-1 0,0-4-2 31,0 1-28-31,-3-2-14 0,6-4-42 32</inkml:trace>
  <inkml:trace contextRef="#ctx0" brushRef="#br0" timeOffset="30">14215 7504 112 0,'0'10'44'0,"6"-5"-24"0,0 19-17 0,-3-18 32 16,0 9 2-1,0-1-10-15,-3-4-6 16,3 1-12-1,-3-3-8-15,0-3-2 0,0-8 10 16,0 1 5-16,0-9-4 16,-9 1-7-1,12-4-5-15,-3-7-4 0,6 5 1 16,3 6 3-16,0-3 1 16,3-1 7-16,2 4 4 15,7 4-8-15,-9 6 0 0,3 6 0 16,-3-1 3-1,-3 6 0-15,0-1 0 0,0 1-10 16,-3-3-4-16,6-3-70 16,-1 0-15 15</inkml:trace>
  <inkml:trace contextRef="#ctx0" brushRef="#br0" timeOffset="31">14709 7263 108 0,'-18'0'41'0,"-6"8"-22"0,7 8-14 16,8-8 13-16,0 5-6 31,0 5 1-31,0 11-4 0,3-2 0 0,3-1-5 16,6-2-3-16,12-3 0 0,0-2 3 15,-1-6 2-15,1-8 9 16,0-2 2-16,0-8-4 16,0-3 0-16,-6-11-10 15,-3-5-2-15,0-5-1 16,-6-2 2-1,-3-4-3-15,-3 1 0 16,-3 2-4-16,0-5 1 16,-6 11 4-16,3 4 4 15,0 4 1-15,6 2 2 16,3 8-4-16,0 8 0 0,9 5 1 16,0 6 2-16,3 5 1 15,3 8 3-15,0 2-1 16,0 3 0-16,0 0-5 15,0 0-3 1,0-2 2-16,0-3 0 0,-3-8-43 16,0-3-18-16</inkml:trace>
  <inkml:trace contextRef="#ctx0" brushRef="#br0" timeOffset="32">14879 7265 132 0,'3'14'49'0,"0"-4"-26"0,3 6-14 31,-3-8 16-31,0 0-1 0,0 0 1 16,0-3-10-16,0 1-2 16,-1-1-7-16,-2 0-4 0,0-5 1 15,0 0 0-15,0 0 3 16,-2-3 3-16,-1-2 5 0,0-5-10 15,0-1-2-15,0-2 0 16,3 0 3-16,0-1-2 16,3 1 0-16,0 0-1 15,5 2-2-15,1 1-2 16,3 2-1-16,3 2-38 16,0 1-15-16,0-3-34 15</inkml:trace>
  <inkml:trace contextRef="#ctx0" brushRef="#br0" timeOffset="33">15016 7205 128 0,'-6'2'49'0,"6"4"-26"0,-3 4-12 0,3-2 15 16,3 3 1-16,0 2 3 0,3 3-5 15,3-3-3-15,2 0-12 0,7-2-2 0,0-3-1 16,0-3 5-16,0-5 3 15,-3-5-2-15,0-3 0 16,-3-5-7-16,-4-1-2 16,-5 1-2-1,-6-5 1-15,-5-1-4 0,-7 6-2 16,-6 0-16-16,0 7-5 0,0 4-30 16,0 2-10-16</inkml:trace>
  <inkml:trace contextRef="#ctx0" brushRef="#br0" timeOffset="34">15218 7104 140 0,'3'13'55'0,"-3"11"-30"0,6 8-25 15,0-16 13-15,-3 5 15 16,3 3 12-16,-3 2-4 15,3 3-1-15,-3 3-19 16,6-3-10-16,-3-5-2 0,0-6-1 0,0-2 3 16,0-2-5-16,-4-4-1 15,1-5-13-15,-8-12-7 16,-1-7 2-16,-3-2 2 16,0-5 10-16,3-3 3 15,-3 1 5-15,0-1 3 16,3 0 4-1,0 0 2-15,0-2 1 16,3 2 2-16,3 0-3 16,0 3-1-16,6 0-4 0,3 5-1 15,6 3-8 1,3 2 0-16,-3 0 3 16,-1 9 2-16,-2 2 4 0,0 5 3 15,-6 0 5-15,-3 6 3 0,-9 2-5 16,-9 0 1-16,0-2-10 15,4 0-2 1,-1-9-30-16,0 1-10 0,3-3-41 16,3-5-14-16,0-6 1 15</inkml:trace>
  <inkml:trace contextRef="#ctx0" brushRef="#br0" timeOffset="35">15379 6710 148 0,'-3'2'55'0,"3"-2"-30"0,6 3-27 15,-3 5 11-15,0 0 5 0,0 0 5 16,0 0-3-16,0 2 1 16,0 4-10-16,-3-1-4 0,0 5-2 0,0-4-21 15,0-4-9-15,0 1-47 16,0-6-23 0,0-5 47-16</inkml:trace>
  <inkml:trace contextRef="#ctx0" brushRef="#br0" timeOffset="36">15459 6702 160 0,'0'0'60'0,"3"-16"-32"0,-3 32-24 0,3-8 15 16,-3 0-5-16,0 2 2 15,0 1-9-15,3 2-4 0,-3 0-57 16,0-2-24-16,3 0 8 15,-3-3 6-15</inkml:trace>
  <inkml:trace contextRef="#ctx0" brushRef="#br0" timeOffset="37">14271 7165 132 0,'0'-5'49'0,"0"5"-26"0,3 2-27 16,3 6 41-16,0 0-11 16,3 3-12-16,-3-1-8 15,3 1-5-15,0-1-1 0,6 1 0 16,-3-3-27 0,-3 0-9-16,0-5-35 15</inkml:trace>
  <inkml:trace contextRef="#ctx0" brushRef="#br0" timeOffset="38">14340 7144 148 0,'0'-13'57'0,"0"26"-30"0,0-5-27 0,0-8 13 0,3 5-5 16,6 3 3-1,6 0-4-15,0-3-2 0,0 3-2 16,-1-3-18-16,1 3-5 0,0 0-52 15</inkml:trace>
  <inkml:trace contextRef="#ctx0" brushRef="#br0" timeOffset="39">13780 7797 84 0,'-3'-2'33'0,"0"4"-18"0,0-4 4 15,3 2 18-15,-3 0 0 16,-5 0 2 0</inkml:trace>
  <inkml:trace contextRef="#ctx0" brushRef="#br0" timeOffset="40">13733 7805 299 0,'-18'16'21'0,"-3"3"-6"0,-3-1 0 16,-3 3 2-16,1 3 0 15,-4 0 1-15,-6 10-3 16,3 3 1-16,4 0-5 16,-1 3 1-16,3 0-1 15,3 10 1-15,6 3-4 0,4-3 0 16,2 6-5-16,3-3-2 16,0-6 0-1,3-2-1-15,3-2 0 16,0-9 2-16,0-5-1 0,0-5-1 15,0-6-8-15,0-4-5 16,0-1-20-16,0-5-8 0,0-3-26 16,-6-7-9-16,-9-4-18 15</inkml:trace>
  <inkml:trace contextRef="#ctx0" brushRef="#br0" timeOffset="41">13218 8414 156 0,'-6'0'57'0,"3"0"-30"0,3-3-34 15,0 3 10-15,3 8 6 16,0 5 3-1,6 6 6-15,9-1 1 0,-4 6-10 0,4 3 1 0,-3-1 3 16,3-2-5-16,-6-3-2 16,0-2-1-16,-3-4 1 15,0-1 1-15,0-4 3 16,-3-4 1 0,0-6 3-16,0-3-5 15,2-8-1-15,1-5-4 16,0-2-3-16,0 2-7 0,3-2-1 15,3 2-13-15,-6 2-2 16,-3-1-39-16,6 1-15 16,-6 1-5-1</inkml:trace>
  <inkml:trace contextRef="#ctx0" brushRef="#br0" timeOffset="42">7681 8374 80 0,'-3'-3'30'0,"3"3"-16"0,-3 0-17 16,-3 6 56-1,-2 4-19 1,-4 4-4-16,-6-4-6 15,-6 9-7-15,-3 4 2 16,-3 4-10-16,-11 2 3 0,-1 3 2 16,3 0-5-16,-2 2-1 15,2 6 0-15,0-6 0 16,10-5-4-16,2-8-1 16,6-2-1-16,3-3-2 0,0-8-8 15,9 0-3-15,3-1-25 0,3-7-9 16</inkml:trace>
  <inkml:trace contextRef="#ctx0" brushRef="#br0" timeOffset="43">7193 8615 132 0,'-6'0'52'0,"9"5"-28"0,-6 6-22 15,0-1 12-15,0 1 4 16,-3 7 3-16,0 12-4 16,-3-4 0-16,1 0-10 0,-1-2-4 0,3-3 0 15,6-2-2-15,-3-3-1 16,3-3-2-16,3-2 1 16,3-6 1-16,0 0 2 15,3-2-1-15,5-3-1 16,1 0-10-16,3-3-4 0,0 3-50 15,0 0-41 1,3 0 37-16</inkml:trace>
  <inkml:trace contextRef="#ctx0" brushRef="#br0" timeOffset="44">8485 8430 136 0,'-18'-3'52'0,"21"14"-28"0,-3-11-28 0,6 0 8 15,0 0 0-15,0 2 5 16,3 1 6-16,3 2 5 16,3-2-10-16,6 7 3 0,5 4 1 0,10-4-3 31,9 6 1-31,2 0-3 15,13 0 0-15,2 0-3 0,10 2-1 0,5 3 1 16,4 1 1-16,2 7-1 16,3 2 1-16,-2-1-4 31,5-1 0-31,-12-6 8 16,-5 4 2-16,-7-11 5 0,-8 0 3 0,-13-3-11 15,-5-3-3-15,-6-2-3 0,-3-2 2 16,-7-1-3-16,-2-2 0 15,-6-1-25-15,-3 1-11 16,-3-3-16-16,-3 3-5 16,-3 2-39-1,-3-3-25-15,0-2 54 16</inkml:trace>
  <inkml:trace contextRef="#ctx0" brushRef="#br0" timeOffset="45">9869 8803 204 0,'-12'-8'77'0,"15"10"-42"0,0 4-48 16,-3-1 12-16,3-2-3 0,0 2 4 0,3 3-4 16,3-3 1-16,3 3 1 15,3 3 5-15,3 2 3 0,-6 0 2 31,2 6-4-31,-5-3 19 16,3-3-12-16,-6-3 25 16,0-2-20-16,-6-2 10 15,-3 2-15-15,-9-3-4 0,0 0-4 16,-2 0-3-16,2-2-19 16,0 0-10-16,-3-1-51 15,3 1-21 1</inkml:trace>
  <inkml:trace contextRef="#ctx0" brushRef="#br0" timeOffset="46">13819 10525 84 0,'-15'-16'33'16,"15"16"-18"-16,3 16-5 0,-9-11 14 0,6-5 4 0,3-2 3 31,-3 2-8-31,0 0-1 0,3-3-11 16,0 8-2-16,3 1-5 15,0-6-1-15,3 0 1 0,-3 2-5 16,3 1 1-16,0 0 0 16,-3-1 0-16,3 1 2 15,-9-3 1-15,0 0-1 16,6 3-2-16,-6-3 3 15,0 0 0-15,6 0-1 16,0 0-2-16,5 2 7 16,4-7 3-16,3 0-1 15,0 7 2-15,6 4-4 16,6-12 1-16,2 1-3 0,1 8 2 16,12-3-2-16,-4 2 2 15,7 4-2-15,0-12 0 16,-1 1 1-16,4 0 1 0,2 2 1 15,-2 0 0-15,3 1-2 16,-1-1 1-16,-2 0-2 16,5 1 0-16,-5-6-3 0,3 3 1 15,-1-1-2-15,1-2 2 16,-1 6-2-16,-2-1-1 16,-1 0 1-16,-2 1-1 15,3-3 0-15,-4 2 0 16,1 0 0-16,0-2 0 31,-1 5-3-31,-2 0 2 0,-3 0 1 16,2 0 2-16,4 0-1 15,-7 0-1-15,4-3 1 16,0 1-1-16,2-1 0 16,-2 0 2-16,0 3-1 15,-1 0 2-15,1 0-4 16,-3 3 0-16,2-3-1 0,1 3 0 15,0-1 0-15,-4-2 0 16,1 0 4-16,-3 0 3 0,2 0-4 16,1 0-3-16,0 0 5 15,-4-2 3-15,-2 2-1 16,0-3 0-16,-3 3-3 31,2 0 1-31,-11-3-4 0,3 3 0 16,-9 0 1-16,6 0 2 15,-10 0-1-15,7 0-1 16,-9 0-30-16,-3 0-13 16</inkml:trace>
  <inkml:trace contextRef="#ctx0" brushRef="#br0" timeOffset="47">11286 15661 84 0,'6'-8'33'0,"-3"5"-18"0,3 3 4 15,-3-3 18 1,-3 3-11-16,3 0-5 15,-3-5 1-15,0 5 2 16,-3 0-12-16,-3 8-2 0,-3-3 0 16,0 6-2-16,-9 5 3 15,0 8-2-15,-3 7 0 16,1 9-5-16,2 2-1 16,3 1 3-16,0-1 1 15,6 3-1-15,6 0-1 16,3-5-3-16,6-6 1 15,12-5-2-15,0-8-1 0,3 1 3 16,5-12 0-16,1-7 7 16,3-6 4-16,3-7-3 15,-6-6 1-15,5 5-7 16,-8-10-1-16,-9 0-2 16,-15-3 1-16,-6 5 2 0,-6-2 4 15,-9 8 0 1,-6 2 0-16,-5 1-1 15,-4 7 0-15,3 11-4 0,1-5-3 16,5-1-3-16,3 4-1 16,9-6-1-16,6 5 3 15,6-2-31-15,6 2-11 0,12-2-53 16,12-6-54 0,3-2 48-16</inkml:trace>
  <inkml:trace contextRef="#ctx0" brushRef="#br0" timeOffset="48">11881 15965 120 0,'-12'-5'46'0,"9"-1"-24"0,0 6-4 16,3-5 18-16,-5 5-7 16,-4 0-2-16,-3 0-11 15,-3 11-5-15,-3-3-6 16,0 13-6-16,0-5 0 0,6 5 1 16,0 0 0-16,3 0-3 0,6-2 2 15,3-3 1-15,6-3 0 0,6-5 0 31,3-6 0-31,0-4 6 16,3-4 4-16,-3-7-1 0,0-5 0 0,3-3-5 16,-6-1-3-16,-4-1 0 15,-5-1 1-15,-3-19-3 0,-3 6 0 16,0 0 1-16,-2 3 2 16,-1 5 1-16,-3 5 1 15,3 5-5-15,0 6-1 16,3 3-2-16,3 10 0 15,3 10 3 17,0 11 4-32,3 9 6 0,0 7 6 15,0-3 5-15,0 3-12 16,2 0-7-16,1 0-4 16,-3-10 2-16,6-1 0 15,0-2 1-15,0-8-11 16,-3-3-5-16,0-8-47 15,-3 3-19 1,3-8-7-16</inkml:trace>
  <inkml:trace contextRef="#ctx0" brushRef="#br0" timeOffset="49">12009 15973 160 0,'0'-3'63'0,"0"6"-34"0,3 7-32 31,0-7 11-31,0 5-2 0,0 0 3 15</inkml:trace>
  <inkml:trace contextRef="#ctx0" brushRef="#br0" timeOffset="50">12024 16028 288 0,'0'19'5'0,"0"-3"-3"16,3-3-17-16,-3 0-7 15</inkml:trace>
  <inkml:trace contextRef="#ctx0" brushRef="#br0" timeOffset="51">12033 15817 208 0,'-9'-21'77'0,"18"21"-42"0,-12-3-43 15,3 3 10 1,0 0-8-16,0 3 1 0,3 7 1 16,-3-10-1-16,3 6-65 15,3 4-27-15</inkml:trace>
  <inkml:trace contextRef="#ctx0" brushRef="#br0" timeOffset="52">12292 15923 112 0,'0'-6'44'0,"3"12"-24"0,0-6-21 0,-3 0 9 16,0 0 19-16,-3 5 10 15,-3 0-8-15,-6-2-2 0,0 7-16 16,-3 1-4-16,1 2-5 16,-1 14-2-16,3-17 1 0,3 11-4 15,3-5 0-15,3-2 4 16,3-4 3-16,3-2-1 16,3-3-2-16,3-2 4 0,0-8 1 31,0-6 0-31,0-2-1 0,-1 2 1 15,-2 1 1-15,0-3-1 16,-3 5-1-16,0 0-6 16,0 2-1-16,-3 1 1 15,0 5-5 1,3 5 2-16,3 9 2 16,0 4 1-16,0 3 1 0,3 3 0 15,-3 5 8-15,0-2 7 16,-6-1 2-16,0 6 1 15,-6-8 4 1,0 5 1-16,-6-16-8 16,-3-2-4-16,-3-3-4 0,1-3-2 15,-1-13-6 1,3-3-1-16,-12 1-21 16,6-4-10-16,3-1-19 15,6-4-7-15,1 6-26 16,11 0-30-1,8-1 41-15</inkml:trace>
  <inkml:trace contextRef="#ctx0" brushRef="#br0" timeOffset="53">12405 15936 168 0,'3'-5'66'0,"-3"10"-36"0,3 5-37 15,0-7 8-15,3 10 6 16,-3 8 8-16,-3-10 3 15,3 0 4 1,-6 5-12-16,3 5-3 0,0-5-3 16,0-3-13-16,0-3-7 0,0-2-75 15</inkml:trace>
  <inkml:trace contextRef="#ctx0" brushRef="#br0" timeOffset="54">12420 15809 140 0,'6'-11'55'0,"0"6"-30"0,-6 0-89 16,3 2-18-16</inkml:trace>
  <inkml:trace contextRef="#ctx0" brushRef="#br0" timeOffset="55">12584 15682 156 0,'-15'0'60'0,"27"8"-32"0,-3 8-24 0,-12-3 13 0,9 5-2 15,0 22 4 1,-3 0-7-16,0-1-2 16,-3-4-5-16,3 7-4 0,0-5 0 15,0 0-1-15,-3-10 0 16,3-1-53-1</inkml:trace>
  <inkml:trace contextRef="#ctx0" brushRef="#br0" timeOffset="56">12474 15928 116 0,'-3'-11'46'0,"15"17"-24"0,-3-20-15 0,8 14 13 0,-2-2 10 16,6 2 6-16,3-11-15 16,0-2-7-16,3 8-8 15,-1 10-14-15,-2-10-4 0</inkml:trace>
  <inkml:trace contextRef="#ctx0" brushRef="#br0" timeOffset="57">12902 15917 148 0,'-3'-8'55'0,"-3"6"-30"0,3 4-16 0,0-2 14 16,0 0 6-16,0 8 7 0,-8-2-13 15,-1-1-5-15,3 0-11 16,3 3-5-16,-6 0 1 0,9 3-4 15,9-1 0-15,3 3-1 0,-3-2 0 32,3 2 0-32,3 6 0 15,2-1 8-15,-2-2 4 16,0 0 1-16,-12-3 1 0,3 1-2 16,-6-4-1-16,-6 1-5 15,0-3-1-15,-14-8-56 16,2 5-64-1</inkml:trace>
  <inkml:trace contextRef="#ctx0" brushRef="#br0" timeOffset="58">6899 17391 100 0,'-6'0'38'0,"9"0"-20"0,-18 0-6 15,12 0 13-15</inkml:trace>
  <inkml:trace contextRef="#ctx0" brushRef="#br0" timeOffset="59">6869 17391 213 0,'-6'11'12'0,"0"-11"-7"0,0 2-1 0,0 6 1 15,0-2 7-15,3-6 2 16,3 0-1-16,-3 5 2 31,3-5-6-31,0 0-1 16,-3 2 2-16,3-2 1 0,6 0 1 15,0 3 2-15,6-3-3 16,12 0 1-16,-3 0-1 16,5 0 3-16,1 3-3 15,-3-3-1-15,12 0-6 0,-4 0-3 0,4 0 2 16,6 0 0-16,-1 0 1 15,7 0 0-15,-6 0 0 32,-1-6 2-32,-5-1 3 0,0 7 5 0,-6-3-4 15,-4 0 8 1,-5 1-1-16,-3-4-4 16,-3 6-1-16,-3 0-7 15,-3-2-1-15,-3 2 2 16,0 0 1-16,-3 0-3 31,-3 0-23-31,0 0-75 16,-3-6-16-16</inkml:trace>
  <inkml:trace contextRef="#ctx0" brushRef="#br0" timeOffset="60">7030 16560 80 0,'11'-10'33'0,"-8"10"-18"0,0-6-2 0,-3 6 14 15,0-2-6-15,3 2-2 16,-3-6-9-16,3 6-2 0,-3 0 5 16,0 0 1-16,0 0-7 15,-3 0 0-15,0 0 0 0,3 11 1 16,-9 2 2-16,-2 8 4 15,-4 16 1-15,-12 11 3 16,0 5 1-16,-3 11-4 0,-8 7-1 16,-1 8 5-16,0 1 5 31,4-4-7-31,-1-1-2 0,0-4-4 16,0-8 0-16,7-4-6 15,-1-12-1-15,6-7-2 16,3-8 1-1,3-6-2-15,6-7 2 16,3-11-55-16,7-3-24 0,2-5-46 16</inkml:trace>
  <inkml:trace contextRef="#ctx0" brushRef="#br0" timeOffset="61">8551 16542 96 0,'0'-6'35'0,"0"4"-18"0,0 2-9 15,0 0 13-15,0 0-6 16,0 2 0-16,-3 9-1 31,0 2 2-31,-3 6 2 0,0 7 3 16,-6 17-11-16,0 10 12 0,-15 5 7 15,0 8-2-15,-5 8 1 16,-13 8-11-16,0-5-3 16,1-3-2-16,2-5 0 15,3-9-2-15,6-4 1 16,7-8-6-16,5-9-1 0,3-7-4 15,3-5-1-15,3-4-4 16,3-7 1-16,0-5-33 16,6-1-16-16,3-4-41 15</inkml:trace>
  <inkml:trace contextRef="#ctx0" brushRef="#br0" timeOffset="62">10107 16648 44 0,'24'-16'19'0,"-24"13"-10"0,-3-5 11 16,9 8 16-16,-6 0 3 15,0 0 4-15</inkml:trace>
  <inkml:trace contextRef="#ctx0" brushRef="#br0" timeOffset="63">10119 16629 264 0,'-12'13'29'0,"-6"11"-15"16,1 11 1-16,-7 7 4 0,-3 5 5 15,-3 12 3-15,0 4-8 16,-5 11-1-1,-1-2-5-15,3-9 2 0,1-2 1 16,2-8 2-16,-3-8-8 16,0-5-1-1,3-1-5-15,7-10-1 16,2-2-1-16,3-6 1 0,6-2-2 16,0-4-1-16,3-1-4 15,0-4-2-15,3-2-22 16,3 0-8-16,3-3-24 15,0-5-10-15,9 6-35 16</inkml:trace>
  <inkml:trace contextRef="#ctx0" brushRef="#br0" timeOffset="64">9238 17301 68 0,'-6'3'27'0,"9"-9"-14"0,0-1 0 0,-3 7 22 15,0 0-7 1,0 0-8-16,0 0-3 15,0 0-10-15,0 2-2 16,-3 9-3-16,3-1-2 0,0 6 3 16,3 0 0-1,-3 11 3-15,3-9 1 16,0 6 1-16,3-3-4 16,6 0-3-16,-3-2 2 15,3-6 0-15,9 0 1 16,2-2 0-16,1-9 2 15,6 4 1-15,-3-12-3 0,6 4-3 16,5-4 2-16,4-1 0 0,0-4-1 31,-4 8 1-31,-2 1-4 16,-3-1-2-16,2 3 2 0,-2 0 2 0,-3 3 2 16,-3-1 1-16,0 6 2 15,-4 0 1-15,-2 3 3 16,0-1 4-1,-3 1-2-15,-3-3 3 16,-3 5-2-16,-3-2 2 16,0-3-8-16,-4 0-4 15,1-3-7-15,-3 0-2 16,3-2-26-16,-3 2-11 16,0-5-14-16,3 8-4 15</inkml:trace>
  <inkml:trace contextRef="#ctx0" brushRef="#br0" timeOffset="65">10051 17515 176 0,'-3'-8'66'0,"3"3"-36"0,0 5-42 0,0 0 7 0,0 0 1 16,0 0 1-16</inkml:trace>
  <inkml:trace contextRef="#ctx0" brushRef="#br0" timeOffset="66">10051 17521 281 0,'0'21'23'0,"0"11"-1"0,0-6-12 15,6 1-7-15,0-1 0 16,0-7 0-16,-9 2 1 31,6-5 2-31,-6-3 1 16,0-5 5-16,-3-3 3 16,-6-2-2-16,-3-3 2 15,-3-3-6-15,-3-2-3 16,0 5-1-16,4-6-1 15,2 6-9-15,3 0-4 0,6-2-70 16,3 4-72 0,6-2 38-16</inkml:trace>
  <inkml:trace contextRef="#ctx0" brushRef="#br0" timeOffset="67">7714 17304 88 0,'6'-6'35'0,"-3"9"-18"0,3-3-22 0,-6 0 6 15,3 0 3-15,3 0 5 16,-3 5 1 0,3 1 4-16,-3 10-1 15,3-6 0-15,-3 17 1 16,3-6 4-16,3 3-8 15,0 2-3-15,8 8-4 16,-2-2 0-16,0-5 2 0,9 4-2 16,3 4-2-16,9-3 0 0,-4-6-1 15,4-2-5-15,6-3 1 0,8-2 6 16,4 2 6-16,5-8-9 16,-5 0-1-16,3-8 3 15,-1-5 1-15,1 0 6 16,-1-5 5-16,-2-3-5 15,2 3 0 1,-2 2-6-16,-4-2-4 16,-5-8 3-16,0 7 1 0,-4-1 0 0,-2 1-2 15,0 1 3-15,0-3 0 16,-1 8-6-16,-2-3 0 16,3-7 1-16,-1 10 1 15,-2 0 1-15,0 10 0 16,-6-7 0-1,-1 10 2-15,-5-2-1 16,0-3 2-16,-6 0-2 0,3 5-1 16,-1-8 1-16,-2 0 1 15,-6-5-41 1,6 3-22 0,-6-6-36-16,-9-2 30 15</inkml:trace>
  <inkml:trace contextRef="#ctx0" brushRef="#br0" timeOffset="68">9438 17677 44 0,'-6'0'16'0,"6"2"-8"0,-3-2-10 16,3 0 41-16,0 3 2 15,0-3-4-15,0 0-3 16,0 3-10-16,0-3-3 16,3 10-12-16,3 1-3 0,2 0-4 15,1 2-2-15,3 0 3 0,0 0 0 16,0 0 1-16,-3 6-2 16,0-11 1-16,-6 5 0 0,-3 0 1 15,-3 1 2-15,-6-9 3 16,-3 3 5-16,-9 2 1 15,6-2-8 1,-8-2-2-16,2-4-5 16,3-2-1-16,6 6-41 0,3-1-74 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3T03:57:19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7050 5088 44 0,'75'-8'19'0,"-45"5"-10"0,26-2-9 0,-29 5 7 16,15 0-2-1,5 3 0-15,13-1-1 16,5-2 0-16,7 0-2 0,5 0-2 16,6 3 3-16,4-3 2 15,8-3 2-15,-6 3 1 16,1 0-2-16,-4 0-1 15,3-2-1 1,0-1 2-16,-2 0-1 16,-1 1 0-16,-3 2-3 15,4 0 1-15,-7 0 0 16,-2 0 1-16,-4 0-5 16,-3 2 1-16,-2 4-2 15,-4-1 0-15,7-2 2 16,-1-3 0-16,4 0 2 0,2 0 1 15,-3 0-1-15,1 0 1 16,-1 0-2-16,-2 0-1 16,2 0 1-16,-2 0-1 15,2 2 0-15,3 1 2 0,1 0-3 16,2-3 0-16,6 0 1 0,-5 2 2 16,-1 1-3-16,0 0 0 15,4-3 3-15,5 0 1 16,-6 0-1-16,1 2 1 31,23 1-4-31,-6-3-2 16,0 0 4-16,-8 0 3 15,-1 2-3-15,3 1-3 0,-44 0 3 16,-7-3 1 0,19 0 0-16,-9 0 1 15,11 2-2-15,-5-2 2 0,11 0-2 16,-11 0 2-16,14 0-4 15,-12 0 0-15,16 0 1 16,-13 0 2-16,19 0-3 16,-13 0 0-16,9 0 1 15,-11 0 0-15,14 0 0 16,-14 0 0-16,8 0 2 16,-8 0 3-16,8 0-2 0,-12 0-2 0,10 0 2 15,-10 0 0-15,13 0-1 16,-13 0-6-16,16 0 0 0,-10 0 2 15,0 3 3-15,-11-3 2 16,5 3 1-16,-11-1-2 16,6 1-2-16,-10 0-2 15,1 5 1-15,-10 0-4 16,1 5-1-16,-6-3-50 16</inkml:trace>
  <inkml:trace contextRef="#ctx0" brushRef="#br0" timeOffset="1">12614 3699 140 0,'-9'-5'52'0,"6"5"-28"0,0 5-19 0,-3 0 13 15,-6 6-6-15,0 10-2 16,-3 27 3-16,-6 20 2 16,-12 22-8-16,-14 29 2 0,-7 14 4 15,-2 12 15-15,2-13 7 16,-2 1-3-16,2-14-2 15,6-5-12-15,4-14-6 16,-4-7-7-16,6-14-2 16,10-13-1-16,5-13 1 15,6-13-20-15,9-8-6 16,30-22-122 0,0-12 27-1</inkml:trace>
  <inkml:trace contextRef="#ctx0" brushRef="#br0" timeOffset="2">10676 3577 144 0,'-15'16'55'0,"9"-8"-30"0,-9 16-21 15,6-6 15-15,-18 25 6 16,-11 28 7-16,-13 30-4 15,-5 31-2-15,-10 19-14 16,-8 7-1-16,2-15 2 0,7-8-3 0,5-18 0 16,16-19-4-16,8-19-1 15,6-2-3-15,9-14 1 16,6-15-48-16,6-11-20 16,12-21-40-1</inkml:trace>
  <inkml:trace contextRef="#ctx0" brushRef="#br0" timeOffset="3">8676 3530 100 0,'-6'-6'38'0,"6"9"-20"0,0-3-26 16,0 0 7-16,0 0-1 16,0 5 7-1,-3 24 7-15,-9 24 3 16,-6 21 3-16,-9 24 3 16,-15 29 4-16,-11 27 0 15,-19 23 2-15,-5-2-15 16,6-11 6-16,11-19 3 0,9-18-5 0,7-16-1 15,5-23-9-15,9-14-4 16,7-19-1-16,5-12-1 16,3-14-75-1,6-19-63-15,3-12 40 16</inkml:trace>
  <inkml:trace contextRef="#ctx0" brushRef="#br0" timeOffset="4">9929 5614 220 0,'-3'0'82'0,"6"3"-44"0,0 16-29 0,-3-9 22 16,0 9 3-16,-3 10 4 15,0 5-5-15,-3 3-3 16,0 8-16-16,0 0-4 0,3 0-3 16,0 0-3-16,3-5-1 0,0-3 1 15,0-11 0-15,3-2-11 16,0-8-3-16,-3-3-33 16,3-7-11-16,3-6-44 15,3-22-57 1,0-4 43-16</inkml:trace>
  <inkml:trace contextRef="#ctx0" brushRef="#br0" timeOffset="5">10194 5736 200 0,'3'-5'77'0,"0"5"-42"0,0 5-17 0,0 0 23 16,-3 3 10-16,-3 0 8 15,-3 6-23-15,0-1-9 16,0 3-16-16,0-3-5 0,0 0-2 16,0 0-2-1,6-2 1-15,3 0-4 16,3-4 0-16,9 1-1 0,5 3 0 16,4-3 0-1,3 0 0-15,0 5 0 0,0 3 0 16,-4 2 8-16,-5 1 4 15,-6 0 10-15,-6 4 5 16,-9 1-5-16,-6 0-1 16,-3-3-9-16,-5-2-4 15,-4-3-8-15,-3-6-3 16,0-2-29-16,0-3-13 16,0-5-37-16,1-5-15 15,2-11-37 1</inkml:trace>
  <inkml:trace contextRef="#ctx0" brushRef="#br0" timeOffset="6">10197 5649 300 0,'9'-5'112'0,"5"-9"-60"0,4-4-45 0,-3 13 23 15,3-1-14-15,6 1-2 16,6-3-13-16,5 0-3 15,4 3 1 1,6 2-77-16,2 8-32 0,-5 1-13 16</inkml:trace>
  <inkml:trace contextRef="#ctx0" brushRef="#br0" timeOffset="7">10956 5927 228 0,'-9'-16'88'0,"9"11"-48"0,-6-3-27 0,3 5 22 0,-6 0-1 15,-3 1 2-15,-3 2-19 16,-6 5-8-16,0 8-6 16,-2 6-5-16,2 10-1 0,6 5-1 15,6-2 3-15,9 0-2 16,3-6 1-1,6-5-3-15,6-7 1 16,3-7 0-16,-1-7 2 16,1-10 1-16,0-11 3 15,-3-6-1-15,0-7-1 0,-6-3-2 16,3-11-1-16,-6 1-1 16,-3-4 0-16,-3 4 5 15,0 7 3-15,0 6 10 16,0 12 5-16,0 7-3 15,3 15-1-15,0 7-14 16,3 12-3-16,0 5 5 16,-1 2 5-16,1 6-4 15,0 0 0-15,6 0 0 16,0-1 0-16,0-7-20 16,0-5-9-16,3-6-53 0,3-5-23 0,0-8-18 15</inkml:trace>
  <inkml:trace contextRef="#ctx0" brushRef="#br0" timeOffset="8">11185 5953 260 0,'-21'35'99'0,"21"-17"-54"0,3 11-50 0,0-16 17 16,3 1-9-16,0-1 0 16,0-5-41-16,6 0-19 15,0-14-46-15,5-9-20 31</inkml:trace>
  <inkml:trace contextRef="#ctx0" brushRef="#br0" timeOffset="9">11307 5768 328 0,'-30'-3'123'0,"24"1"-66"0,3 7-62 0,3-5 23 16,0 0-19-1,0 0-1-15,0 0-21 16,6 3-8-16,3-1 16 15,6-2-34-15,3 3-14 0,3-3-40 16,11 3-24 0,-2-1 63-16,-6 3 198 31,-15 11-45-31,-9 3-10 16,-6 2-32-16,0 3-14 15,0 5-14-15,0-3-6 16,3-2-8-16,0-5-4 0,3-3 0 15,3-3 3-15,0-5 2 16,3-3-5-16,3-2 0 16,6-3-1-16,-3-6 2 15,-3-2-3-15,0 1-2 16,0 1 4-16,-1 1 1 16,1 2-7-16,0 6-2 15,0 5 2-15,0 8 0 16,0 10 3-16,-3 3 3 0,-3 3 15 0,-3-3 9 15,-3-2 1-15,-6-4-1 16,-6 1-9-16,-3-3-5 16,-2-5-6-16,-1-8-2 31,0-8-19-31,3-2-7 0,3-6-39 16,3-3-15-16,9-7-55 15</inkml:trace>
  <inkml:trace contextRef="#ctx0" brushRef="#br0" timeOffset="10">11682 5985 264 0,'-3'16'101'0,"6"-3"-54"0,-3 16-44 0,0-13 23 16</inkml:trace>
  <inkml:trace contextRef="#ctx0" brushRef="#br0" timeOffset="11">11682 6085 459 0,'3'14'6'16,"0"-6"-85"-16,0-3-37 0,6-5 9 15,3-11 10-15</inkml:trace>
  <inkml:trace contextRef="#ctx0" brushRef="#br0" timeOffset="12">11741 5741 264 0,'-26'-5'101'0,"26"3"-54"0,9-6-72 16,-3 5 6-1,2-5 0-15,4 0 5 16,0-3 0-16,3-4 2 0,-3 1 6 16,3 6 3-16,-3 8 3 15,0 3 2-15,-3 2 3 16,-3 9 9-16,0 9 3 16,0 14-6-16,-3 8-2 0,-3 3-5 15,0 5-1 1,0 0-3-16,0-5-3 0,0-9-97 15</inkml:trace>
  <inkml:trace contextRef="#ctx0" brushRef="#br0" timeOffset="13">11738 5898 244 0,'-20'-8'90'0,"29"5"-48"0,8-8-64 0,-2 9 8 15,3-1-5-15,9-2 1 16,6-3 0-16,-1 3-2 31,4-1 12-31,-3 1-3 0,3 2 3 16,-7 6 6-16,-5 0 3 0,-6-1 42 16,-6 1 19-16,-12 0 26 15,0-1-47 1,-3 6-22-16,0-3-16 15,0 11-4 1,0-2-1-16,3 7 0 16,0-5 2-16,0 13 2 15,0-5 1-15,-9 5 1 16,-6 8-5-16,-9-3-1 0,-2-7-70 16,-1-4-29-16,0-9-15 15</inkml:trace>
  <inkml:trace contextRef="#ctx0" brushRef="#br0" timeOffset="14">7015 6829 176 0,'-27'-11'68'0,"21"14"-36"0,-3 0-29 0,3 2 17 0,-6 8-3 16,-9 14 1-16,-3 15 4 16,4 13 1-16,5 6-12 15,9 3-9-15,21 2-4 0,11-3 1 16,13-10 2-16,12-13 2 16,5-27 1-16,1-13 6 15,5-13 6-15,-8-11 3 16,-9-13 3-16,-19-5 10 15,-14-14 7-15,-21-5-8 16,-8 3-1-16,-10 5-6 0,-3 8-3 31,-3 8-16-31,3 8-5 16,7 8-45-16,5 5-18 0,27 14-197 31,6 2 103-31</inkml:trace>
  <inkml:trace contextRef="#ctx0" brushRef="#br0" timeOffset="15">7610 6776 272 0,'-18'-5'101'0,"15"13"-54"0,-9 10-61 0,15 1 14 0,0 18 11 15,0 5 12-15,0 3-2 0,0 8 0 16,3-5-12-16,0-6-3 0,0-2-2 16,3-9-5-16,3-4-1 15,0-6-35-15,6-10-12 16,-1-9-49 0</inkml:trace>
  <inkml:trace contextRef="#ctx0" brushRef="#br0" timeOffset="16">7893 6892 184 0,'-6'0'68'0,"6"3"-36"0,0 2-29 0,0 6 17 16,0 7 3-16,3 12 3 16,3 1-7-16,0 4-1 15,6-1-11-15,2-2-2 0,4-6-1 16,6-5 11-16,-3-7 5 15,3-12 5-15,0-12 4 16,-1-6-6-16,-5-8-2 16,-6-16-6-16,-9-2 1 15,-6-3-7-15,-6 5-3 16,-12 3-6-16,-2 8-2 16,-1 8-15-16,0 5-4 0,3 8-49 0,6 8-19 15,9 3-42 1</inkml:trace>
  <inkml:trace contextRef="#ctx0" brushRef="#br0" timeOffset="17">8286 6906 176 0,'-30'42'68'0,"15"-2"-36"0,6 2-29 15,9-23 17-15,6 4 1 31,9 1 2-31,3-3 3 0,6-2 3 16,2-9-15-16,13-7 14 0,0-14 8 16,-7-4 5-16,-2-9 5 15,-9-16-3-15,-12-5 0 16,-12-3-19-16,-12 1-7 0,-6 5-28 16,-2-1-12-1,-1 6-95-15,3 11-40 16,6-1 10-1</inkml:trace>
  <inkml:trace contextRef="#ctx0" brushRef="#br0" timeOffset="18">9536 6858 156 0,'0'-13'57'0,"0"10"-30"0,0 6-21 15,0-3 15-15,3 8 0 16,0 8 4-16,0 18 9 16,0 6 5-16,0 10-20 0,-3 0-6 0,0 0-2 15,0 1-7-15,3-6-2 0,0-8-1 16,3 2 1-16,0-9-3 16,-3-9-2-16,8-16-73 15,7-10-40 1</inkml:trace>
  <inkml:trace contextRef="#ctx0" brushRef="#br0" timeOffset="19">9860 6882 200 0,'-3'-3'74'0,"3"8"-40"0,3 9-38 16,0 7 13-16,0 8 15 15,-3 8 8-15,0 11-2 16,-6-3-1-16,3 2-16 16,3-2-6-16,3-5-2 15,0 0-21-15,3-6-7 0,3-10-39 16,6-14-15-16,3-10-20 16</inkml:trace>
  <inkml:trace contextRef="#ctx0" brushRef="#br0" timeOffset="20">10274 7046 236 0,'-27'21'90'0,"18"3"-48"0,-3 21-47 16,9-27 15-16,0 11 14 16,0 3 11-16,3 0-12 15,6 2-4-15,6-7-12 16,6-14-3-16,6-5 2 0,9-13 3 15,5-14 2-15,-2-5-1 16,-6-5-1-16,-9-5-3 16,-9-3 1-1,-12 0-4-15,-9-3 0 16,-6 0-8-16,-3 6-2 0,0 5-20 16,0 8-10-16,3 2-50 0,6 3-21 15,9 0 4 1</inkml:trace>
  <inkml:trace contextRef="#ctx0" brushRef="#br0" timeOffset="21">10640 6829 180 0,'21'18'68'0,"-15"6"-36"0,3 29-9 16,-3-26 26-16,-3 10-10 16,-3 5 0-16,-3 0-20 15,0 1-7-15,3-4-7 16,3-4-10-16,3-9-5 0,15-5-89 15,5-10-67-15,1-8 58 16</inkml:trace>
  <inkml:trace contextRef="#ctx0" brushRef="#br0" timeOffset="22">11664 6834 184 0,'9'-2'68'0,"-6"4"-36"0,-3 1-26 16,3 2 17-16,-3 6 12 16,0 5 10-16,0 18 1 15,0 6-1-15,0 10-24 16,0-2-6-16,0-3-3 15,0 0-7-15,0-3-3 16,0-5-6-16,3-5 0 0,3-6-20 16,3-7-9-16,3-6-41 15,9-8-17-15,2-10-18 16</inkml:trace>
  <inkml:trace contextRef="#ctx0" brushRef="#br0" timeOffset="23">12021 7019 244 0,'-15'-2'90'0,"12"7"-48"0,-3 6-51 0,0-1 12 16,0 6-2-16,1 8 3 0,-1 0 10 16,3 2 3-16,6 3-8 15,6 0-1-15,5 0-1 0,7-7 5 16,6-4 3-16,3-13 3 15,6-10 1-15,2-8-4 16,-2 0 1-16,-6-8 4 16,-6-3 2-16,-10-3-3 15,-8-2-1-15,-12-5-2 16,-8-3 3-16,-7 5-16 0,-3 6-3 16,-3 4-32-16,3 6-12 15,3 3-41-15,7 3-18 16,8-1-28-16</inkml:trace>
  <inkml:trace contextRef="#ctx0" brushRef="#br0" timeOffset="24">12366 6898 280 0,'-26'16'104'0,"35"26"-56"0,-3 8-54 0,-3-29 17 16,0 6-12-16,2-1-1 15,4 1 1-15,0-1 0 16,3-2 1-16,3-5-22 0,0-4-10 0,3-7-31 16,9-5-10-16,2-11-12 15</inkml:trace>
  <inkml:trace contextRef="#ctx0" brushRef="#br0" timeOffset="25">12700 6916 236 0,'-6'3'90'0,"3"15"-48"0,-3 14-49 0,3-16 14 15,0 8 1-15,0 5 7 16,3 3 2-16,3-3-1 16,6 0-8-16,9-3-3 0,6-4 1 15,8-9 6-15,4-8 4 16,0-8 1 0,-6-7-1-16,-7-9 0 15,-5-5 3-15,-12-5 2 0,-12-5 4 16,-12-3-18-16,-11 0-5 15,-7 5-69-15,0 6-28 16,-3 2-49 0</inkml:trace>
  <inkml:trace contextRef="#ctx0" brushRef="#br0" timeOffset="26">13870 6773 260 0,'-3'8'96'0,"9"24"-52"0,-3 18-51 0,-3-15 14 15,0 7-1-15,0 0 4 16,-3 1-1-16,3-1 2 0,0-5-6 15,0-5-5-15,3-6-3 0,3-5-62 16,5-7-27-16,4-9-10 16</inkml:trace>
  <inkml:trace contextRef="#ctx0" brushRef="#br0" timeOffset="27">14158 6834 312 0,'-3'8'118'0,"6"13"-64"0,0 27-65 16,0-19 16-16,-3 5-4 15,0 11 3-15,-3-5-1 16,0 0-2-16,3-1 0 16,6-4-26-16,6-6-8 0,3-11-93 15</inkml:trace>
  <inkml:trace contextRef="#ctx0" brushRef="#br0" timeOffset="28">14456 6932 228 0,'-24'19'85'0,"18"10"-46"0,0 2-46 0,0-15 14 15,0 6 17 1,-3 4 13-16,7 0-9 15,4 4-4-15,7-1-14 0,6-3-4 0,12-5 0 16,6-8-1-16,9-13 2 16,-4-5 0-16,-2-5 3 15,-6-12-1-15,-9-4 2 16,-13-6-2-16,-11-10 0 16,-11 0 8-16,-10 2 4 15,-6 5-14-15,0 6-3 16,3 8-52-1,7 5-22-15,5 6-69 16,12-1-42-16,12 3 82 16</inkml:trace>
  <inkml:trace contextRef="#ctx0" brushRef="#br0" timeOffset="29">15022 6821 324 0,'-12'48'123'0,"6"-1"-66"0,-12 35-66 0,9-42 18 16,0 2-9-16,0 3 2 16,3 0-32-1,3 5-12-15,9 3-89 0,0-13-38 16</inkml:trace>
  <inkml:trace contextRef="#ctx0" brushRef="#br0" timeOffset="30">7747 8628 212 0,'-6'-11'82'0,"9"9"-44"0,3-6-66 0,0 3 2 0,6-6 7 16,6 0 8-16,-1-2 27 16,-8 0 12-16,-9-6-13 15,-6 1 23-15,-3 2 8 0,-8 5-12 16,-7 6-7-16,-6 16-19 16,-6 7-7-16,-5 19-4 0,-4 27-1 0,3 18 0 15,10 8 0-15,8 10 0 16,15-4 3-16,12-9-2 15,18-8-1-15,11-18 3 16,13-16 0-16,9-18 7 16,5-17 4-16,1-23 6 15,2-21 2-15,-14-14 2 16,-9-8 0-16,-13-12 6 16,-17-7 6-16,-9 1 0 15,-12 0 3-15,-9 8-10 16,-8 13-3-1,-1 11-15-15,0 8-7 16,6 4-33-16,7 9-14 0,2 5-27 16,9 8-11-16,12 3-7 15,17 5-3-15</inkml:trace>
  <inkml:trace contextRef="#ctx0" brushRef="#br0" timeOffset="31">8539 8800 232 0,'-9'-5'88'0,"9"7"-48"0,0 4-47 16,0 2 14-16,-3 8 17 15,-9 13 11-15,-9 10-6 16,-6 14-5-16,-3 11-13 15,-5-6-5-15,5 0 0 0,0-13-3 16,6-3 0-16,4-15-36 0,2-6-18 16,6-10-58-1,0-14-43-15,0-8 60 16</inkml:trace>
  <inkml:trace contextRef="#ctx0" brushRef="#br0" timeOffset="32">8208 8779 244 0,'-3'-5'90'0,"9"7"-48"0,9 11-51 16,3 1 12-16,9 10 20 0,5 10 13 16,10 16-6-16,0 3-3 31,8 13-15-31,4-8-5 0,3 3-1 16,-1-5-14-16,-5-9-7 15,-10-4-72-15,-8-9-30 16</inkml:trace>
  <inkml:trace contextRef="#ctx0" brushRef="#br0" timeOffset="33">9214 8533 124 0,'0'-5'46'0,"0"7"-24"0,-3 6-26 0,-3 0 8 16,-6 8-2-16,1 8 3 0,-4 15 2 15,-3 4 1-15,0-4-2 16,0-2 1-16,3-7-4 16,3-7 3-16,0-1 3 0,6-4-3 15,1-5-1-15,5 1 2 16,8-7 2-16,7-1 2 15,15-4 1-15,9-2-9 0,17-2-3 16,1-1 1 0,2 0 1-16,1 1-3 0,-1-1 1 15,-2 3 0-15,-9 0 2 16,-10 3-17 0,-5-1-4-16,-6 1-59 15,-9 0-27 1,-6-3 55-16</inkml:trace>
  <inkml:trace contextRef="#ctx0" brushRef="#br0" timeOffset="34">9515 8610 168 0,'0'-16'66'0,"3"18"-36"0,3 6-40 15,0 3 9-15,3 15-7 16,3 17 2-16,6 4 4 15,-4 6 3-15,4-3 0 0,0 3-1 0,-3 3 1 16,0 10 1-16,0-2 3 16,3-4-2-16,-1-12-2 15,4-3-69 1</inkml:trace>
  <inkml:trace contextRef="#ctx0" brushRef="#br0" timeOffset="35">24005 8147 244 0,'-3'-11'90'0,"-3"8"-48"0,0 1-49 0,0 2 14 16,-6 0-12-16,-6 0-1 15,-9 2-8-15,-11-2-2 16,-19 3 9-16,-5 0-3 0,-22-3-1 0,-8-3 9 16,-15-2 5-1,-9-1 8-15,-3-2 3 16,-12 0-3-16,-9 3-1 15,-3 0-4-15,-12 2 1 16,-2 1-9-16,-4-1 0 16,3 3 0-16,-6 0 1 15,-8 0 3-15,-1 0 1 16,-3 0-4-16,1 3-1 0,-7-3 3 16,-8 0 1-16,5 0-3 15,-2 0-1-15,2 2 3 16,1-2 1-16,5 6 0 15,3 1 1-15,10 1-4 16,-1 6 0-16,9 2 1 16,15 5 2-16,-3 8-3 15,13 8 0-15,2 0 1 16,12 0 0-16,5-3 0 16,19 3 0-16,15 0 0 15,17 0 2-15,19 3-1 16,20 0-1-16,18 21 1 0,33 0 1 0,29-9 1 15,31-7 1-15,35-8 0 16,32-10 0-16,28-6-5 16,20-2 1-16,28-4-2 31,23-4 0-31,3-6 2 0,14-2 2 16,13 0-1-16,-3-6 2 15,3 0-2-15,-3-2-1 16,-4 0 3-16,-11-1 0 15,-12-1-4-15,-9-4-1 16,-11 0 1-16,-10-4 2 16,-3-4 0-16,-15-13-1 0,-8 6 1 15,-16 2-1-15,-23 0 0 16,-27 3 0-16,-18-3 8 16,-32 3 5-16,-25-5 13 15,-26-4 6-15,-30-12-8 0,-36-8-1 16,-29-19-14-16,-42-2-3 15,-33 2-6-15,-27 11-1 16,-26-3-10-16,-4 16-3 16,-5 13-66-16,11 8-29 15,27 3-8 1</inkml:trace>
  <inkml:trace contextRef="#ctx0" brushRef="#br0" timeOffset="36">23677 15901 236 0,'0'-7'90'0,"0"7"-48"0,0 0-45 16,0-6 16-16,-6-2-1 15,-8-5 3-15,-13-3-8 16,-18 0-4-16,-11-2-2 15,-25-3-6-15,-14-1-1 0,-18-1 7 16,-18-1 6-16,-15 0-5 16,-9 0-1-16,-14-2-1 15,2 2 0-15,-12 5 0 0,-2 6 2 16,-10 3-1 0,-2 4-1-16,2 1 1 0,4 2 1 0,-4 11-1 15,-2 8 2-15,8 0-2 16,13 0-1-16,14 8 1 15,18 2-1-15,15 3 0 16,12 16 0-16,6 0 0 0,11-5 0 16,7 10 0-16,12-2 0 15,8-3-3 1,7-5 2-16,14 2-1 16,18-5 0-16,7-5 0 0,14 7 0 15,12 1-5-15,17-3-3 16,19 0 3-1,18-8 4 1,23 3 2-16,18-3 1 0,15 3 2 16,15 0 1-16,12-6-1 0,12-2 1 15,42-3 0-15,-1 5 3 16,9-12-8-16,10 4 0 16,11-10 4-1,0-3 4-15,9 3-3 16,1-2 0-16,-7 4-1 15,-12 1-2-15,-8-6 5 16,-7 6 1-16,-17-9 4 16,-10-4 4-16,-5-9 1 15,-15-2 0-15,-15-6-5 16,-15-7-2-16,-12-6-2 0,-12-5 1 16,-18 0 5-16,-20-8 4 15,-18-5 5-15,-22-11 4 16,-26 0-11-16,-23-21-3 15,-31-13-14-15,-38-8-3 16,-30 5-32-16,-21 10-15 16,-15 14-64-1,-11 16-66-15,35 18 59 16</inkml:trace>
  <inkml:trace contextRef="#ctx0" brushRef="#br0" timeOffset="37">10158 8570 324 0,'-6'8'123'0,"9"18"-66"0,-3 32-69 15,0-18 18-15,0 16-5 16,0 15 1-16,0 14 0 16,0 2-2-16,0-7 1 0,0-6-1 15,0-14 2-15,0-9-3 16,0-12-2-16,3-9-40 0,0-9-19 0,6-13-63 15</inkml:trace>
  <inkml:trace contextRef="#ctx0" brushRef="#br0" timeOffset="38">10110 8684 380 0,'-35'-43'143'0,"35"27"-78"0,20-2-78 0,-5 10 20 16,15-3-15-16,15 1-2 16,11 2 2-16,13 13 3 0,2 19 3 15,1 26-1-15,-7 16-1 0,-8 11 3 16,-19 10 0-16,-23 3 1 16,-21-5 2-16,-21-6 19 0,-23-10 10 15,-19-8-6-15,-17-13-5 16,-9-14-20-16,3-13-10 15,-1-10-50-15,19-16-24 16,14-17-71 0</inkml:trace>
  <inkml:trace contextRef="#ctx0" brushRef="#br0" timeOffset="39">23728 13454 212 0,'12'-11'82'0,"-12"11"-44"0,6-2-33 0,0-1 19 0,0 1-4 0,-3-1 0 15,3 0 7-15,-12-2 5 16,-3-3-17-16,-6-8-4 0,-21-5 0 15,-5-5-7-15,-22-6 0 32,-8-8-2-32,-19 0-2 15,-11 1 1-15,-9 4-1 0,-12 4 0 0,-12 4 0 32,-6 3 0-32,-12 3 0 0,1 5-3 15,-1 3 2-15,0 5 1 16,0 3 0-16,0 2-3 15,-2 3 2-15,2 3 1 16,3-1 2-16,-3 4-3 16,0 7 0-16,0 3-1 15,7 5 0-15,5 13 2 16,3 11 0-16,3 3-3 16,0 5 2-16,39-16-1 15,-27 32 0-15,14 7 2 16,19-4 2-16,18-3-1 0,14-6-1 15,15-2-4-15,16-8 0 16,11-3 2-16,18-2 1 16,15-6 1-16,29-10 0 15,43 8 2-15,26-3 1 16,32-8-1-16,16-3-2 16,27-2 1-16,8 3 1 15,18-6-1-15,13 5-1 0,5-10 1 16,9-3 1-16,3-2-1 15,6-6 2-15,-6-8-4 16,-3-10-2 0,-15-11 2-16,-17-18 0 15,-22 0 1-15,-32-1 2 16,-33 1 8-16,-27 2 5 16,-26-5 17-16,-31-2 7 0,-20-14-5 15,-30-13-3-15,-33-5-15 16,-20 7-7-1,-13 6-11-15,-11 2-1 0,-15 12-52 16,-21 28-23-16,0 8-92 16</inkml:trace>
  <inkml:trace contextRef="#ctx0" brushRef="#br0" timeOffset="40">10822 9440 240 0,'-12'0'90'0,"15"0"-48"0,3-2-51 0,0 2 12 15,6-3 0-15,2-8 5 16,7-10 9-16,12-3 4 15,6-7-10-15,-4-17 0 0,1-7 0 16,6-4-6-16,-1-12-3 16,-5-14-1-16,-3-2 1 15,-6 2 3-15,-3 11 4 16,-4-3 7 0,-2 14 4-16,-3 10-4 15,0 16-1-15,0 11-14 0,0 18-5 16,3 16-3-16,8 23 1 15,7 30 4-15,0 19 1 16,0 4-2-16,-1 11 2 16,-2-5 1-16,0-5 2 15,-6-3-1-15,-6-16 2 16,-4-10-2-16,-5-11-1 16,0-11-26-16,-9-10-12 15,-3-8-47-15,-3-14-21 16,-3-12 5-1</inkml:trace>
  <inkml:trace contextRef="#ctx0" brushRef="#br0" timeOffset="41">11072 9083 340 0,'-21'-10'129'0,"27"10"-70"0,6-3-75 16,0 0 18-16,14-2-8 15,13-3 3-15,15-5 2 16,17 0 1-16,7-1 0 15,11-2 2-15,0 6 1 0,6-1-39 16,-11-2-17-16,-10 5-78 31,-17-2-31-15,-16-4 85-16</inkml:trace>
  <inkml:trace contextRef="#ctx0" brushRef="#br0" timeOffset="42">12021 8538 268 0,'-3'-3'101'0,"9"14"-54"0,3 23-57 0,-3-2 14 15,-3 32-5-15,-3 12 0 16,3 6 3-16,0 11 1 16,3-8-1-16,0-9-2 0,-3-1 1 15,6-15-6-15,0-12 1 16,-3-11-62-16,3-10-28 0</inkml:trace>
  <inkml:trace contextRef="#ctx0" brushRef="#br0" timeOffset="43">12024 8602 324 0,'-6'-29'121'0,"15"23"-66"0,30-4-73 0,-15 4 16 16,17 1-5-16,25 2 1 15,2 9 1-15,10 10 4 16,-4 21 0 0,-5 18 1-16,-10 9 2 0,-20 2 12 15,-21 8 6-15,-18 11 7 16,-21-9 4-16,-15 1-4 16,-26-13 1-16,-13-4-14 0,-11-15-3 15,3-13-12 1,-7-5-1-16,10-22-64 15,8-5-28-15,4-8-60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23:11:40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1859 9434 124 0,'-17'0'46'0,"8"0"-24"0,-4 4-2 15,9-4 19-15,4-4-4 16,0 4 0-16,0 0-18 15,4 0-5-15,9-3-8 16,18-1-1-16,20 4 3 0,1 0-1 16,8-4 0-16,18 4-3 0,-5 0-2 15,9 0 3-15,8 0 0 16,10 0-4-16,-14 0-1 16,-13-4 3-16,5 0 3 15,-18 0-1-15,0 1-2 16,-8 3-3-16,-18 0 1 15,5 0 1-15,-22 0 2 16,1 0-30-16,-10 0-13 16,-3 0-56-1</inkml:trace>
  <inkml:trace contextRef="#ctx0" brushRef="#br0" timeOffset="268.06">2790 9331 152 0,'-22'-27'57'0,"18"20"-30"0,0-1-29 16,4 4 11-16,0 0 7 15,0 0 7-15,0 1-10 16,8 3-4-16,14 0-6 16,17 7-5-16,4 5 1 0,17-1-1 15,1 12 0-15,-1-4 2 16,-4-3 0-16,-13-1 2 15,-22 0 1-15,-3 1 5 16,-27-1 3-16,0 4-4 0,-21 0 1 16,-4 8-16-1,-9 4-7-15,-26 15-76 16</inkml:trace>
  <inkml:trace contextRef="#ctx0" brushRef="#br0" timeOffset="8795.7189">3290 13537 100 0,'-4'0'38'0,"4"0"-20"0,0 0 3 0,0 0 19 16,0 0-4-16,0 0-1 15,0 0-11-15,0 0-4 16,0 0-12-16,0 0 1 0,0 3 4 0,4 5-1 15,4-4 1-15,-8 4-5 16,5-1-3-16,3 5 4 16,5-1 2-16,-8-3-6 15,8 0-3-15,-5 3 3 16,14-7 4-16,-9 0-1 16,17 3 1-16,9 1-3 15,12-8 1-15,1-4-2 16,13-4 0-16,-1 1-1 15,22 3 0-15,-4-4 0 16,9 16 2-16,-1-4-1 16,5-4 0-16,-17-4-1 15,4-4 0-15,-1 8 2 16,-3 0 3-16,-13-3 2 16,-5-1 1-16,-17 4 2 0,-13 0 2 15,0 0-3-15,-12 0 2 16,-1 0-4-16,-4 0 1 15,-5-4-7-15,1 4-1 16,0-4-4-16,-9 4-1 16,4 0 3-16,-4-4 3 15,0 0-9-15,0 1-2 16,-4-1-21-16,4-4-10 16,-13 0-85-16,4-11-37 15</inkml:trace>
  <inkml:trace contextRef="#ctx0" brushRef="#br0" timeOffset="9520.0925">3436 9779 92 0,'0'-27'35'0,"0"27"-18"0,0 0 0 0,0 0 16 16</inkml:trace>
  <inkml:trace contextRef="#ctx0" brushRef="#br0" timeOffset="9743.0403">3436 9764 254 0,'0'11'32'16,"9"-3"-16"-16,0 0-9 0,-1-1-1 15,9 1 10-15,14 0 7 16,16-5-6-16,5-3 1 16,21 0-5-16,22-3 0 15,0-1-5-15,12 0 0 16,5-4-5-16,-8 1-2 0,12-5 0 16,-13 1-1-16,-3 7 0 15,-10-4 2-15,-17 4-1 16,-8-3-1-16,-13 7 1 15,-9-4 1-15,-13 4-43 16,-9 19-19-16,-12 4-50 16</inkml:trace>
  <inkml:trace contextRef="#ctx0" brushRef="#br0" timeOffset="13885.7142">3872 11369 156 0,'-13'-4'60'0,"8"4"-32"0,1 0-13 0,4 0 18 15,0 0 8-15,0 0 5 16,0 0-17-16,0 0-6 15,0 0-14-15,4-4 0 0,14 0 4 16,-1 0-5-16,17 4 0 16,5 0-2-16,-9 0-1 15,13-3-1-15,13 3 0 16,5-4-2-16,-1 4 1 16,9-4-2-16,17 0 2 15,5-4-4-15,3-3 0 16,10 3 1-16,-9-3 2 15,4-1-14-15,8 1-5 16,5 3-24-16,0 8-9 16,5 0-42-16,-1 0-45 15,-4 0 46-15</inkml:trace>
  <inkml:trace contextRef="#ctx0" brushRef="#br0" timeOffset="14171.7763">6457 11242 148 0,'0'0'57'0,"0"4"-30"0,0 0-3 16,0-4 24-16,0 0-11 0,9 0-3 15,-1 4-18-15,5-4-5 16,13 0-7-16,0 0-5 0,13 0 0 15,8 0 3-15,0 0 1 16,18 0-4-16,8 0 1 16,5-4 0-16,17 0 2 15,-5 0-1-15,9 0 2 16,5 1-33-16,3-1-12 16,1 0-63-1</inkml:trace>
  <inkml:trace contextRef="#ctx0" brushRef="#br0" timeOffset="14516.5774">8960 11300 252 0,'9'-23'96'0,"21"23"-52"0,9-8-51 16,-22 8 16-16,9-4 7 16,17-3 9-16,13-1-10 0,4-4-6 15,14 5-5-15,8-9-1 0,8 5 0 16,13 0-1-16,10 3 1 15,-1-4-4-15,0 5 0 16,4 3-19-16,5 0-9 16,-1 4-40-16,-8 0-19 15,5 0-8 1</inkml:trace>
  <inkml:trace contextRef="#ctx0" brushRef="#br0" timeOffset="15071.4697">11567 11204 276 0,'-26'-19'104'0,"26"23"-56"0,5 0-49 0,-1-4 20 15,9 0-4-15,9 0 3 0,8 0-1 16,26-4-1-16,13-4-8 16,17-3-3-16,26 3 1 0,17 0-5 15,18 1-1-15,3-5 2 16,1 4 3-16,0 1-22 16,-13-9-10-16,4 1-40 15,-8 15-17-15,-5-15-33 16</inkml:trace>
  <inkml:trace contextRef="#ctx0" brushRef="#br0" timeOffset="15296.3329">14148 11139 240 0,'30'-4'90'0,"5"4"-48"0,34-11-40 0,-30 7 17 16,17 0-1-16,13-4 1 16,17 1-10-16,17-5-3 15,1 1-4-15,12 3-8 0,5 0-1 16,-1 1-48-16,1-1-18 16,4 4-31-1</inkml:trace>
  <inkml:trace contextRef="#ctx0" brushRef="#br0" timeOffset="15643.0548">16635 11193 300 0,'0'-20'112'0,"17"28"-60"0,22-8-65 0,-18 0 15 16,22 0-5-16,13-4 3 15,13 0 1-15,22 1 2 16,12-1-2-16,9 0-5 0,4 0-2 16,14-4-35-16,-10 5-13 15,5-1-56 1</inkml:trace>
  <inkml:trace contextRef="#ctx0" brushRef="#br0" timeOffset="16016.848">19207 11223 288 0,'26'-11'107'0,"8"7"-58"0,18 8-57 15,-22-4 18-15,13-4 0 0,13 0 5 16,18 0 2-16,12 0-1 15,0 1-8-15,0-1-7 0,5 4-4 16,3 0-3-16,1 4 1 16,-4-1-37-16,-9 5-16 15,4 0-68 1</inkml:trace>
  <inkml:trace contextRef="#ctx0" brushRef="#br0" timeOffset="16301.8545">21590 11380 272 0,'17'0'101'0,"-13"0"-54"0,9-4-46 16,-4 4 19-16,8-3 4 15,9-1 7-15,13 0-12 16,8 0-3-16,9-4-10 16,9 1-4-16,12 3-1 0,10 0-4 15,-1 0 2-15,0 0-19 16,4 4-9-16,-16-11-29 16,-1 3-11-16,5 4-48 15</inkml:trace>
  <inkml:trace contextRef="#ctx0" brushRef="#br0" timeOffset="16468.8026">23275 11315 316 0,'51'-4'121'0,"1"8"-66"0,30 0-64 0,-48-4 18 15,18 8-9-15,4-8 2 16,4 0-28-16,9 0-9 15,9 3-93-15,-9 9-41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3T03:58:25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11152 1662 144 0,'-9'0'55'0,"12"0"-30"0,-6 2-5 0,3 4 21 15,0-6 4-15,0 0 5 0,0 0-12 0,0 0-3 16,0 0-20-16,0 0-9 0,3-22-4 16,9 4-2-16,3-14-3 15,3-2 2-15,0 2 1 16,-1-13 2-16,-2 11-3 16,-3 4 0-16,-3 9 5 15,-3 3 5-15,0 10 1 16,0 13 2-16,-3 11-9 15,0 16-1-15,0 7-4 16,0 12 0-16,0-4 4 31,0 4 3-31,3 2-2 16,0-14-2-16,0 1 2 0,0-3 0 0,0-8-17 16,0-5-5-16,-3-8-40 15,-3-3-16-15,-3-2-43 16</inkml:trace>
  <inkml:trace contextRef="#ctx0" brushRef="#br0" timeOffset="1">11078 1984 260 0,'-27'6'99'0,"27"-1"-54"0,3-5-53 0,3 0 16 15,3-5-6-15,6 5 1 16,11-8-6-16,7 2 0 0,6 1 1 15,5 3 5-15,16-1 3 0,3 0-33 16,-7 3-14-16,13 0-64 16</inkml:trace>
  <inkml:trace contextRef="#ctx0" brushRef="#br0" timeOffset="2">12006 1326 212 0,'-15'10'79'0,"12"22"-42"0,0 16-37 0,1-17 18 15,-1 17-1-15,0 7 4 16,-3 6-2-16,0-8-2 15,3-2-9-15,3-7-5 0,0-9 0 16,0-9-2-16,3-7 2 16,0-6 2-16,3-10 2 15,0-11-1-15,2-11-1 16,7-7-6-16,0 5 1 16,3-1-5-16,3 7 1 0,-3 12-3 0,0 3 2 15,-3 5 3-15,-4 19 1 16,-2 0 9-16,-3 2 5 15,-6 6 2-15,-6-5 4 16,-6-6-9-16,-2 3-1 16,-4-11-5-16,3 0-3 15,0-10-44-15,3-6-19 16,6-8-62 0,9-2-32-16,3-16 78 15</inkml:trace>
  <inkml:trace contextRef="#ctx0" brushRef="#br0" timeOffset="3">12301 1767 220 0,'-3'14'82'0,"3"20"-44"0,-3-5-33 0,3-16 17 16,-3 9-10-16,0-4 1 16,0 1-6-1,0-4 1-15,3-1-5 16,0-6-44-16,0-8-19 0,3-3-41 15</inkml:trace>
  <inkml:trace contextRef="#ctx0" brushRef="#br0" timeOffset="4">12289 1638 240 0,'-21'-21'90'0,"15"21"-48"0,3-6-53 0,3-2 13 15,3 3-26-15,3-8-7 16,6-11-28-16,15-2-13 0,0-4 6 15,0 4 2-15</inkml:trace>
  <inkml:trace contextRef="#ctx0" brushRef="#br0" timeOffset="5">12480 1453 188 0,'-3'52'71'0,"3"-4"-38"0,-3 29-36 16,3-43 11-16,-3 11-4 16,3 8 0-16,-3-3-5 15,3-2-1-15,0 2-81 16,3-10-36-16</inkml:trace>
  <inkml:trace contextRef="#ctx0" brushRef="#br0" timeOffset="6">12340 1733 332 0,'-18'-5'126'0,"33"10"-68"0,12-5-74 16,-16-3 15-16,7 1-3 0,9-4 1 15,12 4-4-15,5-3-3 16,13-1-87-16,11-2-40 16,1 3 34-16,-10 0 19 0</inkml:trace>
  <inkml:trace contextRef="#ctx0" brushRef="#br0" timeOffset="7">12992 1656 360 0,'-36'-5'134'0,"36"5"-72"0,3-3-77 0,0 6 19 16,3-3-10-16,12 5 2 15,5 1-25-15,7 2-8 16,9-8-74 0,11 0-32-16,4 0 45 15,-6-6 25-15</inkml:trace>
  <inkml:trace contextRef="#ctx0" brushRef="#br0" timeOffset="8">13352 1577 336 0,'-27'-19'126'0,"27"19"-68"0,6 0-76 16,3 0 14-16,3 0-5 16,0 6 3-16,8 7 1 15,4 8 4-15,-3 0 0 16,-3 3 1-16,-9 3 2 0,-6-6 1 15,-12 8-28-15,-3 0-12 0,0-3-88 32</inkml:trace>
  <inkml:trace contextRef="#ctx0" brushRef="#br0" timeOffset="9">14346 1056 184 0,'-6'-14'68'0,"3"9"-36"0,-9-3-13 0,6 8 23 16,-6 8-19 0,-6 0-5-16,-11 11-11 15,2 20-3-15,6 4-2 0,6 4-4 0,15-2 1 16,18-5-1-16,12-8-2 15,17-11 3-15,13-13 0 16,2-16 5-16,4-13 2 16,-13-11 4-1,-11-5 4-15,-15-5 7 16,-12-3 7-16,-18 5-4 0,-9 8 0 16,-9-2-11-16,-3 10-3 15,0 3-22-15,4 15-9 16,-4 6-60-16,-3 8-27 15,6 6-8 1</inkml:trace>
  <inkml:trace contextRef="#ctx0" brushRef="#br0" timeOffset="10">14334 1852 244 0,'-15'0'90'0,"9"0"-48"0,0 3-25 16,6-3 25-16,0 0-13 15,0-3-2-15,3 3-14 16,3-13-3-16,3 0-6 16,9-6-3-16,0 1 0 0,-3-4 1 15,0 1 1-15,-4 5-4 16,-2 3 1-16,0 5 0 15,-3 3 0-15,0 10 0 16,0 6 0 0,-3 15 2-16,0 14 1 0,0 5-1 15,3 8-2-15,0 0 1 16,3-6-1-16,0-2-29 16,0-5-10-16,-3-8-47 15,-6-8-73 1</inkml:trace>
  <inkml:trace contextRef="#ctx0" brushRef="#br0" timeOffset="11">14286 2270 308 0,'-29'8'115'0,"26"-13"-62"0,6 10-71 16,3 0 16-16,8 1-3 16,16-1 2-16,6-2 5 0,15-3 1 0,11-6-1 15,1-7-13-15,-4 0-4 0,-8 0-108 16</inkml:trace>
  <inkml:trace contextRef="#ctx0" brushRef="#br0" timeOffset="12">16858 1416 128 0,'-15'-8'49'0,"6"8"-26"0,-3-6-7 0,9 6 18 16,0-5 8-16,0 2 4 0,1-2-11 0,2-8-4 16,8 0-18-16,7-1-6 0,9 1-2 15,6 0-6-15,3 2-1 16,-1 9 1-16,1 4 0 31,0 17 1-31,-9-1 2 0,-9 9-1 16,-12 5 2-16,-6 2-2 15,-9 11-1-15,-6-5 3 16,-6-1 2-16,-3-2 13 16,0-8 8-16,4-5 0 15,5-5-1-15,3-3-2 16,6-6 0-16,3 4-13 0,6-12-6 15,9 1-2-15,9-3-2 16,6-3 0-16,8 1 0 16,4 2 0-16,0 0 0 15,2 0-22-15,1 0-8 16,-6 0-40-16,0 2-15 16,-7 1-44-1</inkml:trace>
  <inkml:trace contextRef="#ctx0" brushRef="#br0" timeOffset="13">17668 1310 92 0,'0'-6'35'0,"3"6"-18"0,0-5-9 16,-3 5 13-16,0 0-6 16,0 0 2-1,3 5-1-15,0 1 2 16,3 7 3-16,-3 8 2 15,0 11-12-15,-3 2 0 0,0 3 2 16,-3 11 2-16,0-6 0 0,0-2-5 16,0-11-2-16,0-3-2 15,0-2-1-15,0-10 1 16,0-1 3-16,3-8 5 16,0-5 3-16,0-5-9 15,6-16-2-15,3 2-4 16,6-5-2-16,2 8-4 15,4 3-2-15,6 3 0 16,0 7 2-16,-3 11 2 0,-1 5 3 16,-5 6 0-16,-6-4-1 15,-3 1 7-15,-9 0 3 16,-9 3-1-16,-9-6 0 16,-3 0-1-16,-5-7 0 15,-4-1-11 1,3-3-3-16,3 4-10 0,3-6-3 0,7 0-34 15,8-6-15-15,6 1-34 16</inkml:trace>
  <inkml:trace contextRef="#ctx0" brushRef="#br0" timeOffset="14">18007 1632 232 0,'-15'24'88'0,"18"-5"-48"0,-6-3-47 0,3-6 16 0,-3-2-8 16,0 3 2 0,0-1-15-16,0 1-5 0,3-6-79 0,0 3-36 15</inkml:trace>
  <inkml:trace contextRef="#ctx0" brushRef="#br0" timeOffset="15">17977 1492 204 0,'-3'-13'77'0,"9"8"-42"0,12-14-59 0,-3 14 4 15,-3-3-25-15,3-13-10 16,0 2-6 0,3-2-2-16</inkml:trace>
  <inkml:trace contextRef="#ctx0" brushRef="#br0" timeOffset="16">18174 1278 188 0,'0'5'71'0,"0"16"-38"0,3 11-25 0,0-16 16 16,-3 13-8-16,0 6-1 16,-3 10-9-16,0 2-2 15,0 3-2-15,0-10-2 0,0 0 3 16,0-3-53-16,0-8-21 16</inkml:trace>
  <inkml:trace contextRef="#ctx0" brushRef="#br0" timeOffset="17">18090 1500 256 0,'-3'-13'96'16,"12"5"-52"-16,9-5-54 0,-9 8 14 0,6-1-8 16,0 1 3-16,0 2-29 15,0 3-12-15,-3 6-55 31,-3 2-24-31</inkml:trace>
  <inkml:trace contextRef="#ctx0" brushRef="#br0" timeOffset="18">18454 1495 156 0,'14'-3'57'0,"-14"3"-30"0,-14 0-3 15,11 3 37 1,-9 2-20-16,-3 3-18 0,-3 3-12 16,3 2-8-16,0 3 0 0,3 8 2 15,3-6-7-15,6 3-3 16,3 0 3-16,3 3 0 15,0 3 2-15,0-9 0 16,-6-2 4 0,0 3 5-16,-3-1-1 15,-8-2 1-15,-4-5-5 16,0-3-1-16,-3-3-10 16,3-5-3-16,3-8-41 15,3-3-17-15,6-2-33 16</inkml:trace>
  <inkml:trace contextRef="#ctx0" brushRef="#br0" timeOffset="19">18644 1572 232 0,'3'0'88'0,"9"5"-48"0,9-5-42 0,0 3 17 15,5-3-7-15,7-3 1 16,6 3-5-1,3-5-1-15,-1 5-1 16,-5-6 1-16,3 4-2 0,-4-4 2 16,-5 6-2-16,-3-5 2 15,-3 5-2-15,-3-3-1 16,-4 3 1-16,1-2-6 31,0 2 3-31,-3-3 5 16,-3 3-1-16,-6-8-12 15,-3 8 6-15,-3-5-76 0,0 5 44 0,0 0-84 16,0 0 68-16</inkml:trace>
  <inkml:trace contextRef="#ctx0" brushRef="#br0" timeOffset="20">19105 1429 256 0,'-20'-6'96'0,"20"6"-52"0,0 0-49 16,0 0 13-1,6 6-8-15,2-6-2 0,4 5 4 16,3 0 0-16,9 3 0 16,0 6-2-16,0-1 1 15,0 0-1-15,-1 5 0 0,-5-4 0 16,-6-1 0-16,-3 0 4 0,-6 6 2 0,-9 2 2 15,-6-8 0-15,-6 6-2 16,-6-4-1-16,-2-1-56 16,2-4-25-16,0-2-31 31</inkml:trace>
  <inkml:trace contextRef="#ctx0" brushRef="#br0" timeOffset="21">20240 1003 152 0,'-15'-11'57'0,"9"9"-30"0,-9-4-12 0,9 6 18 16,-6 0 6-16,-6 6 3 15,-3 7-16-15,-6 8-7 16,1 24-12-16,-1 3-3 0,3 7 0 16,6-2 0-16,15-8 0 15,15 3 0-15,12-22 2 16,12-7 3-16,5-19 5 0,4-11-4 16,3-15 0-16,-4-17-4 15,-5-2 1-15,-15-5 5 0,-12 2 4 16,-12 3 5-16,-6 8 4 31,-9 8-4-31,-3 3-1 16,-3 2-13-16,0 8-7 0,3 6-20 15,4 2-10-15,8 2-39 16,9 6-16-16,11-5-53 16</inkml:trace>
  <inkml:trace contextRef="#ctx0" brushRef="#br0" timeOffset="22">20561 1082 220 0,'-45'53'85'0,"36"11"-46"0,-3 2-43 0,12-40 13 16,3 6 1-16,6-6 6 15,6-7 9-15,9-6 7 16,9-13-17-16,9-10 5 0,-1-12 1 15,-2-17 4-15,-9-14 2 16,-13-3 3-16,-11 3 1 16,-9 6-8-16,-11 4-3 15,-7 9-17-15,-3 7-6 16,3 1-48-16,6 13-19 16,9 8-92-1</inkml:trace>
  <inkml:trace contextRef="#ctx0" brushRef="#br0" timeOffset="23">20248 1643 164 0,'-3'-11'63'0,"-2"-2"-34"0,-1 5-3 16,3 0 25-16,-3 3-3 16,-6 5 1-1,-6 5-21-15,-6 11-9 16,-3 8-11-16,0 8-8 0,4 2-1 15,8 14-4-15,12 2-1 16,12-5 0-16,15-13 4 16,14-6 3-16,4-18 2 15,3-13 7-15,-1-8 4 0,-5-3-1 16,-6-11 2-16,-10 1 5 16,-17 2 2-16,-9-8-3 15,-11-7 1-15,-7 7-9 16,-3 5-2-16,-3 6-14 15,3 3-4-15,3 5-49 16,18 18-134 0</inkml:trace>
  <inkml:trace contextRef="#ctx0" brushRef="#br0" timeOffset="24">20799 1572 264 0,'-24'39'99'0,"18"1"-54"0,-9 10-44 0,7-23 19 16,-4 4-2-16,3 4 3 31,3 2-13-31,3-3-5 16,3-2-2-16,9-11-50 0,9-2-19 15,2-14-50 1</inkml:trace>
  <inkml:trace contextRef="#ctx0" brushRef="#br0" timeOffset="25">20150 2133 160 0,'0'-8'60'0,"0"8"-32"0,3 8-22 0,0-8 17 16,0 2 1-16,0 11 3 15,-3 11 12-15,-3 8 5 16,-6 13-23-16,-6 8-1 0,0 2-1 15,1 1-11-15,2-11-4 16,6-5-6-16,3-9 1 16,21-9-109-1,8-20-17 1</inkml:trace>
  <inkml:trace contextRef="#ctx0" brushRef="#br0" timeOffset="26">20600 2294 160 0,'-21'3'63'0,"6"7"-34"0,-6 14-25 0,15-8 15 16,-3 8 4-16,3 7 3 16,3 6-5-16,9-2-2 15,9-6-11-15,6-8 6 0,12-16 5 16,5-18 5-16,4-13 5 0,-3-11-9 15,-9 0-4-15,-13-11 4 16,-11 0 1-16,-18 1-8 16,-14-1-3-16,-13 3-17 15,-6 19-6-15,-5 7-20 16,2 17-6-16,9 9-99 16</inkml:trace>
  <inkml:trace contextRef="#ctx0" brushRef="#br0" timeOffset="27">20031 2794 216 0,'0'-8'82'0,"3"13"-44"0,0-5-27 0,0 6 21 16,-3 10-4-16,0 15 1 15,-3 17-3-15,-6 10 1 16,-3-2-15-16,0 2-5 0,3-3-2 16,3-2-3-16,3-10-2 15,3-12-4-15,6 1 0 16,3-16-33-1,3-3-16-15,6-13-19 16,6-13-8-16,3-5-14 16</inkml:trace>
  <inkml:trace contextRef="#ctx0" brushRef="#br0" timeOffset="28">20582 2775 240 0,'-9'22'90'0,"9"12"-48"0,-12 45-34 0,9-39 24 16,-3 13 0-16,0 11 5 16,0 12-20-16,3-2-7 15,6-8-7-15,9-7-40 0,9-17-17 16,-3-16-77-1</inkml:trace>
  <inkml:trace contextRef="#ctx0" brushRef="#br0" timeOffset="29">22109 1318 112 0,'-24'5'44'0,"21"-5"-24"0,-3 0 1 0,3 0 19 15,0 0-1-15,3 0-1 31,0-5-15-31,3-1-6 0,0-2-10 16,9-5-5-16,3 5-1 0,0 3-4 16,0 5 2-16,-1 5-1 0,-2 8 0 15,-6 14 4-15,-3-6 3 16,-6 6 0-16,0-1 2 16,-6-2-4-1,3-8 0-15,4 0-3 16,10-6-5-1,7 1 2-15,3-6 0 16,3 8 1-16,-3-5 2 16,-3 5 2-16,-3-5 12 15,-6 3 6-15,-6 2 9 16,-6 0 5-16,-3 9-18 0,0-4-7 16,0-5-8-16,0-2-2 15,0-1-50-15,3 1-20 16</inkml:trace>
  <inkml:trace contextRef="#ctx0" brushRef="#br0" timeOffset="30">22481 1259 96 0,'-6'11'35'0,"12"-3"-18"0,3 5 2 16,-6 0 16-16,3 6-2 15,-3-1 1-15,0 6-13 16,0 5-3-16,-3-7-10 15,0 1-3-15,0-1 1 0,0-4-3 16,0-5 0-16,0-5 1 16,0 0 0-16,0-3 4 0,-3-5 5 0,3-5-7 15,3-3-1-15,3 0-5 16,0-5-3-16,5 8-1 16,7-3 3-16,-3 5-2 15,-3 6-1-15,3 5 5 16,-3 5 3-16,-3 0 12 15,-3 0 5-15,-3-2 0 16,-3 10 2-16,-3-8-11 16,0 1-2-16,-6 4-6 15,-3-5-5-15,0-5-2 32,0-8-23-32,3-5-7 15,3 5-19-15,3-8-8 0,0 0-22 16,9-5-24-1,0 2 43-15</inkml:trace>
  <inkml:trace contextRef="#ctx0" brushRef="#br0" timeOffset="31">22642 1513 124 0,'3'6'46'0,"-3"-4"-24"0,6 9-24 16,-1-8 11-16,1 7-6 15,0 3 0-15,3 9 1 16,0 1 2-16,-3-7-3 15,0 3-4-15,0-6-2 0</inkml:trace>
  <inkml:trace contextRef="#ctx0" brushRef="#br0" timeOffset="32">22674 1394 140 0,'-6'-23'52'0,"9"4"-28"0,3-2-88 0,3 13-16 15</inkml:trace>
  <inkml:trace contextRef="#ctx0" brushRef="#br0" timeOffset="33">22877 1238 160 0,'-3'32'60'0,"3"-3"-32"0,3 21-26 0,-3-31 12 16,0 7-5-16,0 3 2 31,0 1-4-31,0 9-2 0,0-4-84 16,0-4-38-1</inkml:trace>
  <inkml:trace contextRef="#ctx0" brushRef="#br0" timeOffset="34">22761 1474 236 0,'0'-8'88'0,"6"3"-48"0,14-9-49 0,-8 9 14 15,9 0-23-15,3 2-5 16,3 3-64-16,3 0-28 16,8 0 53-16,-5 0 25 15</inkml:trace>
  <inkml:trace contextRef="#ctx0" brushRef="#br0" timeOffset="35">23082 1447 180 0,'-12'3'68'0,"6"2"-36"0,-15 3-24 16,10-3 16 0</inkml:trace>
  <inkml:trace contextRef="#ctx0" brushRef="#br0" timeOffset="36">23023 1482 319 0,'3'10'2'16,"3"3"-2"-16,5 1-1 16,-2 4 3-16,0 9 1 0,-3-1 1 15,-3-5 11-15,-3-2 5 16,-6-6-2-16,-9 3 2 15,-2-5-9-15,5 2-2 0,-6-8-10 16,9 3-1 0,-3-8-55-16,9 0-24 15,6 0-19-15</inkml:trace>
  <inkml:trace contextRef="#ctx0" brushRef="#br0" timeOffset="37">23326 1466 252 0,'-6'-5'96'0,"9"5"-52"0,0 0-54 0,6 0 16 15,3 0-4-15,6 0 1 16,15 0-1-16,-4 0-2 15,13 0 1-15,-3 0-1 0,5 2 0 16,-8-2-16-16,6 0-4 16,-3 0-61-1,-10 0-50-15,-5 0 45 16</inkml:trace>
  <inkml:trace contextRef="#ctx0" brushRef="#br0" timeOffset="38">23636 1394 212 0,'-15'-23'79'0,"12"23"-42"0,9 0-48 16,0 0 11-16,3 0-3 15,9 5 1-15,-4 0 4 0,10 3 1 16,-3 0-1-16,-6 3 3 0,3 2 1 16,-9 3 2-16,-15 0 2 15,-6-1 4 1,-3 4 1-16,-9-1-8 0,-3-4-2 0,1-6-16 0,2 10-6 15,0 9-86 1</inkml:trace>
  <inkml:trace contextRef="#ctx0" brushRef="#br0" timeOffset="39">24228 1029 136 0,'9'-10'52'0,"-9"10"-28"0,0 0 3 0,0 0 34 15,-9 5-17 1,-3 8-15-16,-6 6-9 31,-3 15-13-31,-2 11 5 0,-1-5 1 16,6 5 2-16,9-11 1 0,6-2-11 0,9 0-5 16,3-14 4-16,12-5 2 15,0-7 1-15,8-6 3 16,-2-6-3-16,-3-12 1 15,-3-3-3 1,-12-19 0-16,0 8-1 16,-12-5 0-16,-6 3 0 15,-6 2 0-15,-6 6-5 16,6 4 1-16,-3 4-20 16,0 7-7-16,7 9-57 15,8 2-22-15,6 0-3 16</inkml:trace>
  <inkml:trace contextRef="#ctx0" brushRef="#br0" timeOffset="40">24511 1069 176 0,'-21'5'66'0,"12"-2"-36"0,-3 10-18 0,3-2 21 0,6 2-10 16,-3 13-1-16,3 6-13 15,3-5-5-15,6-1-3 16,9-5 1-16,6-2 3 16,0-6 7-16,6-8 4 15,-4-5-2-15,7-5 0 0,-9-3-4 16,-3-11 1-16,-6-7 0 16,-12 0 1-16,-9-6-4 15,-3 0-3-15,-3 0 0 16,-9 11-1-16,3-3-7 15,1 8 0-15,8 3-32 16,0 8-14-16,6-3-41 16,6 3-56-1,15-1 43-15</inkml:trace>
  <inkml:trace contextRef="#ctx0" brushRef="#br0" timeOffset="41">24785 1045 148 0,'-21'19'57'0,"18"-1"-30"0,-3 1-18 15,12 2 16-15,-3 0 3 16,3 3 3-16,6-6-3 16,6 4 0-16,-4-9-16 15,7-5 13-15,9-3 5 0,-3-10 2 16,-3-9 3-16,-3-1 1 16,-7-4 2-16,-8-2-8 15,-12-3-3-15,-8 3-13 0,2-3-6 31,-9 3-36-31,-3 8-16 16,0-1-80-16,3 14-32 0,6 0 28 16</inkml:trace>
  <inkml:trace contextRef="#ctx0" brushRef="#br0" timeOffset="42">24166 1572 168 0,'-9'-11'66'0,"6"8"-36"0,0 3-15 16,0 0 20-16,-3 0-10 15,0 6-3-15,-6 7-10 16,0 8-3 0,-3 6-5-16,3 4-5 0,6 1 0 15,6 0 1-15,6-3 0 16,12 3 0-16,6-14 0 15,3-2 4-15,2-5 2 0,1-11 9 16,-6 0 2 0,3-11 3-16,-6 3 0 15,-6-10-3-15,-7-1 2 16,-8-7-8-16,-8-3-4 16,-4 2-4-16,0 3-3 15,-6 6-8-15,3 2-3 16,0 5-40-16,3 3-17 0,9 8-55 15</inkml:trace>
  <inkml:trace contextRef="#ctx0" brushRef="#br0" timeOffset="43">24481 1611 156 0,'-21'0'57'0,"18"6"-30"0,-3 20-16 16,3-18 18-16,0 5-13 15,3 6-1-15,0-1-3 16,6 9 0-16,3-9-6 0,6 3 5 0,6-7 2 0,3-1 9 16,-3-13 6-16,-1-8-2 15,1-3-1-15,-6-2 0 16,-6-5-1-16,-3-6-7 15,-9 0-2 1,-3-2-9-16,-6-1-4 16,-3 6-10-16,0 2-5 15,1 6-51-15,5 3-20 16,3 2-45 0</inkml:trace>
  <inkml:trace contextRef="#ctx0" brushRef="#br0" timeOffset="44">24883 1519 240 0,'-3'0'90'0,"3"2"-48"0,-6 9-31 15,6 2 21-15,0 14-11 16,-3 4-1-16,-3 1-8 0,3 3 0 16,-3-1-7-16,6-2-3 0,-3-1-1 15,3-9-70-15,3 1-30 16</inkml:trace>
  <inkml:trace contextRef="#ctx0" brushRef="#br0" timeOffset="45">24079 2146 140 0,'-15'-8'52'0,"3"16"-28"0,-8 8-19 0,11-6 13 15,-3 14 5-15,-3 5 6 16,-3 3-7-16,9 0-3 15,3 2-11-15,6-2 1 0,6-6 2 16,6-7 0-16,9-6 3 16,6-13 6-16,-1-19 2 0,4-2-3 15,-9-5-1-15,0-3-6 16,-12 0 0-16,-9-8-1 16,-3 8 3-16,-9-3-7 15,-3 0-4-15,-6 8-16 16,9 8-4-16,0 6-55 15,6 15-93 1</inkml:trace>
  <inkml:trace contextRef="#ctx0" brushRef="#br0" timeOffset="46">24490 2119 212 0,'-12'6'79'0,"9"2"-42"0,-3 10-19 15,3-7 23-15,-3 7-8 0,3 6 0 16,-3-3-18-16,3-2-7 15,0-1-5-15,3-2-7 0,3-3-2 0,3-2-55 0,0-3-23 16,9 0-29 0</inkml:trace>
  <inkml:trace contextRef="#ctx0" brushRef="#br0" timeOffset="47">24770 2140 124 0,'-15'0'46'0,"15"6"-24"0,-6 7-13 0,0-8 16 15,3 6 8-15,-3 7 6 16,0 6-9-16,0-3-3 15,6 3-16 1,9-3-4-16,3-2-1 0,6-6 6 16,3-5 2-16,3-11 12 15,-1-2 6-15,-2-13-8 16,-6 4-4-16,-6-7 8 16,-9 3 4-16,0-3-8 15,-18-3-4-15,3 5-11 16,-6 3-6-16,1 0-31 0,2 6-14 15,6 5-102 1,3 5-65-16,3 0 90 16</inkml:trace>
  <inkml:trace contextRef="#ctx0" brushRef="#br0" timeOffset="48">24106 2648 128 0,'-6'-7'49'0,"0"1"-26"0,-6 9-5 16,6 0 18-16,-6 4 2 15,-2 7 2-15,-1 7-14 16,0 3-3-16,0 7-13 16,9 4-4-16,3-3-2 0,9 2-2 15,6-8 1-15,9-7 2 16,-1-8 4-16,7-4 7 15,-3-14 4-15,-3-4 1 16,-6-8 2-16,-3-2-4 16,-9-5-2-16,-3-1-7 15,-6 1-2-15,-9 2-2 16,-6 3 1-16,6 0-24 0,0 8-8 16,6 5-63-16,9 5-25 15,6 3-6 1</inkml:trace>
  <inkml:trace contextRef="#ctx0" brushRef="#br0" timeOffset="49">24505 2577 208 0,'-6'0'79'0,"6"3"-42"0,0 13-23 0,0-8 20 16,0 10 0-16,-3 1 2 31,-3 4-13-31,3 6-4 16,-3-2-11-16,6-1-5 0,0-2-2 0,0-3-6 15,6-7-1-15,-3-1-37 16,9-5-16-16,-3-3-63 15</inkml:trace>
  <inkml:trace contextRef="#ctx0" brushRef="#br0" timeOffset="50">24794 2604 204 0,'0'-3'77'0,"6"6"-42"0,-3 2-21 16,0 3 20-16,-3 2-2 15,0 11 3-15,0 6-10 16,-3 5-3 0,3 7-13-16,0-7-5 0,3 8-3 15,5-14-30-15,10 9-13 0,3-12-84 31</inkml:trace>
  <inkml:trace contextRef="#ctx0" brushRef="#br0" timeOffset="51">24055 3178 208 0,'0'0'79'0,"-3"2"-42"0,1 14-39 0,-1-3 14 16,-3 14-4-16,0 15 0 16,0 3-2-16,0-5-1 0,3-3-3 15,-3-5-4-15,6-6 1 0,9-5-39 16,0-5-18-16,6-8-30 15</inkml:trace>
  <inkml:trace contextRef="#ctx0" brushRef="#br0" timeOffset="52">24448 3244 152 0,'-9'8'57'0,"6"2"-30"0,-2 6-1 16,2-5 23-16,3 2-7 0,0 8 1 15,0 3-21-15,3-3-8 16,2-5-8-16,4-5 2 16,6-9 2-16,3-7 1 0,0-6 3 15,-3-4-3-15,3-4-1 16,-6-2-2-16,-6-3 0 15,-6 0 2-15,-6 3 1 16,-6 0-5-16,-6 0-2 16,6 2-7-16,0 1-2 15,0 7-45-15,6 19-120 32</inkml:trace>
  <inkml:trace contextRef="#ctx0" brushRef="#br0" timeOffset="53">24761 3241 168 0,'-18'19'63'0,"18"-3"-34"0,0 10-19 15,0-13 20 1,0 11-1-16,9 0 3 16,3 0-6-16,6-3-4 0,3-5-12 15,-1-8 9-15,10-14 4 0,0-7-7 16,0-5-2-1,-6-6-4 1,-4-3-1-16,-14-2-1 0,-12 3 0 0,-9 5-20 16,-20-3-6-1,2 5-27-15,-18 6-9 16,-2 13-69-16</inkml:trace>
  <inkml:trace contextRef="#ctx0" brushRef="#br0" timeOffset="54">24151 3617 232 0,'-3'21'88'0,"0"-5"-48"0,-6 21-23 15,9-16 27-15,-6 8-16 16,-3 6-4-16,0-1-16 0,3-5-6 0,3-2-1 15,6-4-26-15,3-7-8 0,6-3-62 16,9-7-57 0,0-6 48-16</inkml:trace>
  <inkml:trace contextRef="#ctx0" brushRef="#br0" timeOffset="55">24410 3802 160 0,'-15'29'63'0,"15"0"-34"0,9 0-14 0,-6-15 20 16,0 1-10 0,6 1-5-16,8 0-3 15,1-3 2-15,6-5-11 0,3-2 9 0,0-9 3 16,-3-5-4-16,-1-8-1 15,-11-5-3-15,0-5 0 16,-12-1-2-16,-12 1-1 16,-9-1-5-16,-8 6-3 15,5 3-5-15,-3 4 0 16,6 4-36 0,6 2-15-16,18 5-159 15,6-2 106 1</inkml:trace>
  <inkml:trace contextRef="#ctx0" brushRef="#br0" timeOffset="56">24895 3643 248 0,'-12'3'93'0,"12"0"-50"0,-3 2-44 0,3 3 18 15,-6 8 10 1,6 10 7-16,0 14-15 0,0 0-6 15,0-1-8-15,6-2-4 0,0 0 0 0,3-5-32 0,3-8-12 16,6-11-86 0</inkml:trace>
  <inkml:trace contextRef="#ctx0" brushRef="#br0" timeOffset="57">24106 4090 180 0,'0'0'68'0,"0"3"-36"0,0 13-24 0,0 0 16 15,-6 10 1-15,-3 19 4 16,-3 6-2-16,-3 4 1 0,3-2-16 15,1-5-2-15,2-3-3 0,3-8-10 16,3-6-3-16,9-9-48 16,0-9-21-16</inkml:trace>
  <inkml:trace contextRef="#ctx0" brushRef="#br0" timeOffset="58">24490 4199 140 0,'0'0'55'0,"0"5"-30"0,0 11-5 15,0 0 21-15,0 13-13 16,0 8-6-16,-9 8-2 15,6 0-1-15,-6 0-10 16,6-3-5-16,-3 1-1 0,6-12-4 16,6-4 0-16,-3-9-41 15,9-4-19-15,6-12-33 16</inkml:trace>
  <inkml:trace contextRef="#ctx0" brushRef="#br0" timeOffset="59">24785 4411 228 0,'-30'34'85'0,"30"-5"-46"0,-6-2-32 0,6-14 18 16,3 0-2 0,0 3 1-16,12-3-7 15,0-2-2-15,6-9-9 16,5-7 5-16,4-6 4 0,0-4-5 15,-6-7-1-15,-3-4-1 16,-16 2 0-16,-10 0 0 16,-7 6 0-16,-18-1-20 15,-3 3-6-15,-15 9-43 16,-5 4-15-16,2 8-49 16</inkml:trace>
  <inkml:trace contextRef="#ctx0" brushRef="#br0" timeOffset="60">23954 4826 276 0,'-15'11'104'0,"18"4"-56"0,-6 20-60 0,3-17 13 15,-6 14-2 1,0 8 2-16,1 5 1 16,2 0-2-16,3-3 1 15,5-7-8-15,1-6 0 0,3-6-41 16,3-7-18-16,6-10-32 15</inkml:trace>
  <inkml:trace contextRef="#ctx0" brushRef="#br0" timeOffset="61">24368 4882 252 0,'-18'13'96'0,"15"5"-52"0,3 6-51 15,0-8 14-15,0 10-5 16,-3 6 1-16,-3 11-1 16,6-4 1-16,0 1-2 15,6-6-5-15,-3-5-2 0,9-5-52 16,3-8-22 0,0-11-12-1</inkml:trace>
  <inkml:trace contextRef="#ctx0" brushRef="#br0" timeOffset="62">24865 4842 232 0,'-12'13'88'0,"12"6"-48"0,12 26-49 16,-15-30 14-16,6 12 6 15,-6 13 7-15,-3 13-5 16,6-3 0-16,0-5-7 15,0-3-24-15,9-2-8 0,6-19-84 0</inkml:trace>
  <inkml:trace contextRef="#ctx0" brushRef="#br0" timeOffset="63">11402 2347 172 0,'-53'8'66'0,"26"18"-36"0,-3 19-37 15,21-13 10-15,0 8-5 16,3 5-2-16,6 0 7 0,9-3 5 16,9 0-4-16,9-5 0 15,11-5 0-15,1-5-7 16,3-9-2-16,2-7-25 0,-2-3-8 0,-3-14-29 15</inkml:trace>
  <inkml:trace contextRef="#ctx0" brushRef="#br0" timeOffset="64">11670 2569 132 0,'-21'-10'52'0,"21"7"-28"0,0-2-17 0,0-6 13 16,6-2-8-16,3 0-2 16,3-1-5-16,0 1-2 0,3 3-1 15,6 4-4-15,-4 4-1 0,1 4-1 0,-6 17 3 16,-6 7 2 0,-9 9 2-16,-9 2 1 0,-6 5 2 15,-11 0-3-15,2-5-2 16,6-5 11-16,0-5 4 15,6-4 5-15,6-9 4 16,6-1-13-16,9-11-7 16,9-4-3-16,9-6 0 15,9-3-10-15,8 3-2 16,7-10-24 0,0-1-8-16,-1-2-44 15</inkml:trace>
  <inkml:trace contextRef="#ctx0" brushRef="#br0" timeOffset="65">12036 2331 200 0,'0'-8'77'0,"6"13"-42"0,21 9-45 0,-12-1 11 16,0 13-1-16,-1 19 4 15,-2 0 1-15,-6 8 2 16,-12-5-4-16,-11 2 3 0,-13 0 0 15,-15-2-95 1</inkml:trace>
  <inkml:trace contextRef="#ctx0" brushRef="#br0" timeOffset="66">17546 2080 104 0,'-9'0'38'0,"9"0"-20"0,-9 0-4 16,3 2 15-16,-9 9-1 15,-12 2 1-15,-11 14-1 16,-7 7 2-16,0 16-16 16,7-2-1-16,8 15-2 0,12-2-6 15,15-8-1-15,15-5-2 16,18-11 1-16,5-8-35 16,4-11-13-16,6-10-49 15</inkml:trace>
  <inkml:trace contextRef="#ctx0" brushRef="#br0" timeOffset="67">17712 2175 264 0,'-17'-3'101'0,"11"3"-54"0,-3 13-64 0,6-7 12 15,-3 20-4-15,-3-7 5 16,0 7 3-16,0 3 3 0,3-2-1 0,0-3-1 0,3-3 1 15,3-3-1-15,6-5 0 16,6-2 0-16,9-3 2 16,6-3-3-16,8-5 0 15,4-2-32-15,0-1-13 16,-4-2-50 0</inkml:trace>
  <inkml:trace contextRef="#ctx0" brushRef="#br0" timeOffset="68">18007 2244 228 0,'-18'-21'85'0,"21"28"-46"0,-9 7-46 0,3-6 14 15,0 10-10-15,-3 14 0 16,3 10 2-16,0 3 0 16,0-2 1-1,3-6-3-15,3-6 2 0,0-4-26 16,3-9-9-16,6-7-44 15,6-3-23 1,6-21 48-16</inkml:trace>
  <inkml:trace contextRef="#ctx0" brushRef="#br0" timeOffset="69">18218 2199 160 0,'6'-8'60'0,"0"8"-32"0,15 5-33 0,-6 3 12 15,6 13 9-15,-3 6 9 16,-3 10 12-16,-3 2 4 15,-9 9-21-15,-9 2-7 0,-15-7-5 16,-12-1-26-16,-9-8-13 16,-14-5-77-16</inkml:trace>
  <inkml:trace contextRef="#ctx0" brushRef="#br0" timeOffset="70">22779 1953 160 0,'-9'-14'60'0,"0"12"-32"0,-9-6-4 16,9 8 22-16,-12 2-17 15,-9 9-3-15,-8 13-14 16,-7 13-5-16,-3 11-4 16,4 7-5-16,8 1 1 0,15 5 1 0,18-9 0 15,15 7-11-15,15-12-5 16,9-7-34 0,5-19-13-16,7-21-22 15</inkml:trace>
  <inkml:trace contextRef="#ctx0" brushRef="#br0" timeOffset="71">22829 2056 288 0,'-45'-3'110'0,"45"6"-60"0,0 21-63 0,6-16 17 16,3 10-8-16,6 9-1 15,0 7 4-15,0 6 0 16,-3 10 1-16,-6-5 0 0,-6 3 2 31,-6-4-10-31,-6-4-2 0,-3-8 5 16,-6-14 2-1,0-18 7-15,1-7 2 0,2-9 17 16,6-6 8-16,9-4-14 16,9-6-5-16,9-5-9 15,9 0-5-15,14 0-8 16,-5 16-4-16,-6 2-36 0,14-7-15 15,-8 7-51 1</inkml:trace>
  <inkml:trace contextRef="#ctx0" brushRef="#br0" timeOffset="72">23189 1969 260 0,'-9'-6'96'0,"9"6"-52"0,3 6-58 15,3-4 11 1,6 17-4-16,-3-1 2 15,6 22 3-15,12 26 1 16,-9 11 1-16,-12 10 4 16,-9-5 5-16,-15-3-3 0,-12-4-1 15,-15-9-35-15,-14-8-18 16,-10-8-50-16</inkml:trace>
  <inkml:trace contextRef="#ctx0" brushRef="#br0" timeOffset="73">7827 5649 172 0,'-24'-3'66'0,"21"6"-36"0,-14-19-35 15,14 13 23-15,-3-10 1 16,0-3 21-1,3 0 10-15,0-2-26 16,0-3 22-16,0 0 8 0,6-1-22 16,9-1-7-16,14-7-18 15,10-1-8-15,12 4-4 16,2 9-2-16,4 7 4 16,0 14 1-16,-4 15-1 0,-5 17 0 15,-18 26 4-15,-18 5 1 16,-15 8 4-16,-12 0 3 15,-3-5 0-15,-9-6 0 16,0-2 14-16,-2-11 8 16,5-10-5-16,3-8-3 15,6-8-2-15,6-6 1 16,6-7-14-16,9-3-7 16,12-1-6-16,12-7-2 15,15 8 4-15,17-5 1 0,4 5-20 16,-1 0-8-1,4 0-29-15,-7 0-13 16,-8-3-58-16</inkml:trace>
  <inkml:trace contextRef="#ctx0" brushRef="#br0" timeOffset="74">8533 5030 280 0,'-18'13'104'0,"12"11"-56"0,0 29-54 0,0-22 17 15,-6 6-3-15,0 6 3 16,0 2-6-16,0-3-3 15,3-2-1-15,3-3-1 0,3-3 2 16,1-7-52-16,2-9-23 16,0-7-40-1</inkml:trace>
  <inkml:trace contextRef="#ctx0" brushRef="#br0" timeOffset="75">8470 5104 228 0,'-6'-16'85'0,"9"11"-46"0,0-3-32 0,3 8 18 0,0 0-4 16,0 0 2-16,3 5-9 15,0 8-3 1,6 19-6-16,3 5 3 0,2 3 2 0,7 5-5 16,-3-3-1-16,3-5 2 15,3-5 1-15,-1-6 1 16,-2-7 2-16,0-9-1 15,0-7 0-15,6-19 10 16,-4-8 5-16,-2-18-1 16,-6-8 0-16,-3-1-8 0,-3 6-2 15,-6 6-7-15,-3 7-4 16,-6 6-15-16,5 7-6 16,4 8-103-16,6 9-46 15,-12-1 31 1</inkml:trace>
  <inkml:trace contextRef="#ctx0" brushRef="#br0" timeOffset="76">20600 6432 12 0,'-57'3'8'0,"57"-3"-4"0,-48 8-1 0,43-6 7 0,-13 4 5 16,3-1 3-16,-12 13-9 15,3-2-3-15,-6 13-6 16,1-2-1-16,-4 20 1 15,6-7 2-15,-3 24-6 16,4-11 1-16,8 23 1 16,3-12 3-16,24 23 0 15,-3-13-1-15,23 13 3 16,-5-12 0-16,36 1-1 16,-7-12-2-16,25-11 5 15,-13-8 4-15,28-19-1 16,-13-5 1-16,9-23-1 0,-14-1 0 0,2-34 0 15,-11 5 2-15,-10-39-5 16,-8 10-1-16,-25-34 0 16,-2 15 2-16,-30-20 12 31,3 15 6-31,-29 0-8 0,5 11-4 16,-12 11-12-16,7 10-5 15,-7 5-61-15,6 9-26 16</inkml:trace>
  <inkml:trace contextRef="#ctx0" brushRef="#br0" timeOffset="77">19495 8342 36 0,'-9'-2'13'0,"12"-1"-6"0,-3 3 14 0,0 0 12 16,6 0-13-16,3 0-6 16,3 3-6-16,6-3-3 15,0 2-3-15,6-2 1 16,5 3-2-16,1 0-1 15,0-1 1-15,-3 1 1 0,-3-3-3 16,-7 3 0 0,-2-3 3-16,-3 0 1 15,-6 0 3-15,-9 0 3 0,-6 0 0 32,-9-3 0-32,-2 3 3 15,-4-3 3-15,-3 1-2 0,0-1 0 16,3 0-7-16,7 3-4 0,2 0-1 15,12 0-1-15,12 0 0 16,3 0 0-16,8 0 0 16,7 0 0-16,6 0 2 15,0 0-19-15,2 3-8 16,-2 0-42 0</inkml:trace>
  <inkml:trace contextRef="#ctx0" brushRef="#br0" timeOffset="78">19233 8919 124 0,'-26'-13'46'0,"11"5"-24"0,6 3-26 0,18-3 41 0,6-6-22 31,5-1 0-31,7-4-2 16,9-2-8-16,-3 13-5 0,-4 5-1 0,-2 11 3 16,-9 11 3-16,-9 15 2 15,-6 9 1-15,-18 9 4 16,-6 1 3-1,-2 0-4-15,-1 0 1 16,0-10 6-16,6-9 6 16,3-5-4-16,6-8 0 15,6-8-13-15,6-5-7 16,9-8 0-16,6-5-1 16,9 0 3-16,3-11 1 15,2-8-8-15,4 0-2 16,3 0-53-16,-1 1-23 0,1-1-18 15</inkml:trace>
  <inkml:trace contextRef="#ctx0" brushRef="#br0" timeOffset="79">19632 8620 188 0,'-35'-16'71'0,"32"16"-38"0,3 0-34 0,0 0 15 16,0 6-4 0,-3 4 2-16,0 9-2 0,-3 10-1 15,3-3-5-15,0-2-3 0,3 0 2 16,0-6-7-16,3-2 1 16,6-3 3-16,8-5 2 15,1-5 0-15,3-3 1 16,0-3-31-16,-3-5-13 15,0-5-45 1,-3-5-23-16,-3-1 55 16</inkml:trace>
  <inkml:trace contextRef="#ctx0" brushRef="#br0" timeOffset="80">19766 8631 208 0,'-3'-3'79'0,"-3"6"-42"0,6 7-39 0,0-2 14 0,0 5-6 0,-3 14-1 15,0 5-1-15,0 2 0 16,3-2-2-16,3 2-2 0,3-2 3 15,3-6-40-15,0-2-14 16</inkml:trace>
  <inkml:trace contextRef="#ctx0" brushRef="#br0" timeOffset="81">20088 8887 260 0,'-45'-8'99'0,"42"8"-54"0,3 3-42 16,0-3 21-1,6 3-21-15,6-1-5 16,9-2 0-16,6 0 2 15,2 0 1-15,7 0-3 0,3-2 1 16,-4-1-50-16,-2 3-20 16,-6 3-33-1</inkml:trace>
  <inkml:trace contextRef="#ctx0" brushRef="#br0" timeOffset="82">20141 9067 260 0,'-44'-2'99'0,"44"4"-54"0,0-2-53 15,12 0 5 1,5-2-2-16,7-1-1 16,15 3 4-16,0-3 2 15,8 1-3-15,10-4 0 0,8 1-75 16,-5 2-59 0,-10 1 45-16</inkml:trace>
  <inkml:trace contextRef="#ctx0" brushRef="#br0" timeOffset="83">20844 8787 204 0,'-18'-5'77'0,"15"7"-42"0,0 6-43 0,3 0 12 16,0 5 0-16,-3 6 5 15,0 13-5-15,0 5 0 16,3 2-2-16,0 1-4 0,3 2 1 15,0 1-17-15,3-4-5 16,3-7-64 0</inkml:trace>
  <inkml:trace contextRef="#ctx0" brushRef="#br0" timeOffset="84">21240 8755 184 0,'-21'-21'71'0,"18"39"-38"0,0-4-39 0,-3-6 12 16,0 7 2-16,-3 9 5 15,-3 8 0-15,0 5 0 16,3 5-7 0,3 1-4-16,6 10 1 0,15-8-2 15,3 0-1-15,6-14-2 0,6-7-1 16,2-11 6-16,4-18 3 15,3-5 1-15,-3-9 1 16,-10-2 2-16,-14 0 4 16,-12-3 12-16,-12 5 5 15,-12 6-7 1,-5 5-1-16,-10 6-12 0,0 2-2 16,4 5-10-16,5 0-4 15,9 3-37-15,12-3-17 16,0 1-56-1,33-9-35-15,6-5 65 16</inkml:trace>
  <inkml:trace contextRef="#ctx0" brushRef="#br0" timeOffset="85">22156 8628 208 0,'-6'0'77'0,"6"3"-42"0,-3 2-41 31,-11 3 75-15,-10 3-26-16,-6 7-7 15,-12 9-7-15,-2-1-18 0,-1 0 0 0,-3-2 2 16,13-3-7 0,5-2-1-16,6-1-5 0,3-2-3 15,9 8-3 1,9-3-1-16,12 0-1 0,9 3 5 15,12 3 1-15,6 2-1 16,2 0 2-16,4 3-1 16,3 2-2-16,-7-2-26 15,-2-8-10-15,3-8-42 16,-3-14-17-16,-7-15 5 16</inkml:trace>
  <inkml:trace contextRef="#ctx0" brushRef="#br0" timeOffset="86">22591 8827 200 0,'-24'-11'77'0,"6"3"-42"0,9 0-12 16,9 5 24-16,0-2-13 15,3 0-2-15,3-6-19 16,6 3-8-16,0 3-3 16,3 0-2-16,3 10 0 0,0 6-3 15,0 4 2-15,-7 9-6 16,-5 11-3-16,-6 7-12 16,-8 3-6-16,-7 5 12 0,-12 1 7 0,0-6 8 15,0-6 5-15,3-7 8 16,4-6 2-16,5-4 4 15,6-9 3-15,6 0-7 16,3-5-3-16,9-8 0 0,12 0 0 16,2 0-3-16,10 0 0 15,3 0-7-15,6 0-1 16,5 0-13-16,4 0-7 16,-10-3-42-16,-2 1-18 15,-6-4-31 1</inkml:trace>
  <inkml:trace contextRef="#ctx0" brushRef="#br0" timeOffset="87">23192 8652 220 0,'-9'-13'82'0,"6"10"-44"0,-6-2-22 15,3 10 24-15,-5 0-21 16,-1 6-5-16,-12 21-11 16,-12 13-3-16,3 8 0 15,-2 2 8-15,2 9 7 0,12 4-5 16,9-4-3-16,9-6-4 0,9-2-3 16,18-14 1-16,0-8 1 15,9-10-1-15,8-13-1 16,4-17 5-16,-1-7 1 15,-5-11 0-15,-15-2 1 16,-15-3 9-16,-18 0 5 16,6 5 15-16,-36 3 7 15,-11 8-22-15,-1 5-10 16,1 8-60-16,11 5-25 0,15-5-91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23:15:46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13657 7462 52 0,'-34'-8'22'0,"21"12"-12"0,-9 0-12 16,18 4 4-16,-13-5 22 15,4 1 11-15,0 0-9 16,0 0-4-16,4 0-7 15,1-4-2-15,8 0 6 16,-9 0 2-16,5 0-10 16,4 0 7-16,0 0 2 0,0 0-4 0,0 0 1 15,0 0-6 1,0 0-1-16,0 0-6 0,0 0-1 16,0 0-3-16,13 0-3 15,-9 0 2-15,9 0 2 16,4 0 0-16,5 0-1 15,-1 4 3-15,1-4 0 16,-1 0 1-16,5 0 2 16,4 0-3-16,5 0-2 15,-1 0 0-15,1 0-1 16,3 0 2-16,-3 0 1 16,4 0-4-16,-13 0 1 15,4 0 0-15,0 0 0 16,4 0 0-16,1 0 2 0,-1 0 1 15,1 0 1-15,4 0-2 16,-9 0 1-16,4 0-2 16,1 0 2-16,3 0-2 15,1 0-1-15,0 0 1 16,0 0 1-16,0 0 1 16,-1 0 1-16,1 0-2 15,-4-4 1-15,-1 0-2 16,1 0 2-16,-1 4 2 15,5 0 4-15,0-4-4 16,-1 0-3-16,1 4-4 16,0 0 1-16,4 0 1 15,0 0 0-15,5 0 2 0,3 0 3 16,1 0-2-16,-5 0-2 16,-4 0 2-16,-8-3 0 15,-5-1 1-15,5 0 0 16,3 4-2-16,1 0-2 15,0 0 1-15,4 0-1 16,-4 0-3-16,-5 0 2 16,1 4 1-16,3-4 2 15,1 0-1-15,9 0 2 16,-10 0-2-16,10 0-1 16,-1 4-2-16,-8-1 1 15,0-3 1-15,0 0 0 16,-1 0 0-16,1 0 0 0,8 0 0 15,-12 0 0-15,8 4 0 16,0-4 2-16,5 0-1 16,8 0-1-16,0 0 1 15,-5 0-1-15,5 0 0 16,-8 0 2-16,3-4-3 16,5 1 0-16,-8-1 1 15,-1 4 0-15,9-4 0 16,-13 8 2-16,9-4-3 15,-13 0 0-15,0 0 1 16,-5 0 0-16,-4 0 2 16,0 0 1-16,5-4-1 15,-9 0 1-15,4-7-2 16,-9 3-1-16,1-4 1 0,0 1-1 16,-1 3 0-16,5 1 0 15,-9-1-11-15,5 4-5 16,-5 0-19-16,4 4-7 15,1 8-75 1</inkml:trace>
  <inkml:trace contextRef="#ctx0" brushRef="#br0" timeOffset="10177.4998">9646 9955 72 0,'4'-3'30'0,"-8"-5"-16"0,4 8 8 0,0 0 15 16,0 0-11-16,8-4-2 0,1 0-5 16,-1 0-3-1,5 1-8-15,5-1 1 0,-10 0 2 0,5 0-2 16,4-4 0-16,1 1-3 15,-6-1 1-15,14 0-4 16,-4 1-2-16,12 3-3 16,5-4-1-16,0 4 6 15,0-3 3-15,4-5-3 16,4 5 0-16,-4-1-1 16,5 4 1-16,-1-7-2 15,-4 3 2-15,5 0-2 16,3-3 2-16,5-1 0 15,0 1 1-15,-8 3-2 16,-1 8-2-16,-4-4 1 16,0 8-1-16,0-4 0 0,0 12 0 15,9-5 0-15,-9 5 0 16,9-1 0-16,-5 1 0 16,5-8 0-16,8 3 0 15,5 1 0-15,-9 0 0 16,0-5 0-16,0 1 0 15,0 0 0-15,4-4 2 16,5-4-3-16,0 4 0 16,-5-4 3-16,9 1 1 15,0-1-4-15,0 4-1 0,-9 0 9 16,-8 0 5-16,0 0-3 16,4-4-1-16,4 0-4 15,-4 0-1-15,-4 0 1 16,-1-3 0-16,1-1-2 15,0 8-2-15,-1 0 1 16,1 0-1-16,-4 4 0 16,-10 0 0-16,-3 3-29 15,-14 9-13-15,-16 3-62 16</inkml:trace>
  <inkml:trace contextRef="#ctx0" brushRef="#br0" timeOffset="17277.5669">8723 10829 168 0,'0'-8'66'0,"0"4"-36"0,-4 0-18 0,4 0 21 0,-4 1-17 16,-1-1-4-16,-7 4-7 16,-6 0-4-16,-3 0 0 15,-5 4-4-15,0 3 2 0,-4 1 1 16,8 0 0-16,5-1 0 16,0 1 0-16,-5-4 6 15,9 0 4-15,0-1 3 16,5 1 5-16,-1-4 1 15,9 0 3-15,9-4-8 16,12 1-1-16,18-5-7 16,13 4-4-16,21 0 3 0,9-3 1 15,8-1-2 1,23 4-3-16,-1 4 2 0,0 0 0 16,-9 0 3-16,-4 0 1 15,-13 0-3-15,-8 0-3 16,-9-4 0-16,-9 4-1 15,-12 0-5-15,-10 0 1 16,-16 4-99 0,-9 4-79-16,-39-20 61 15</inkml:trace>
  <inkml:trace contextRef="#ctx0" brushRef="#br0" timeOffset="29093.8894">12985 12031 148 0,'0'-19'57'0,"0"19"-30"0,0-4-16 0,0 4 18 16,0-4 0-16,-13-3 3 15,0-1-13-15,0-3-4 16,-17-1-9-16,-4 1 3 0,-5-5 1 16,-9 1-1-16,-16 0 0 15,-10-1-5-15,1-3-1 16,-9-4 3-16,-12 0 1 16,3-11-3-16,-17 3-3 15,-4 1 2-15,-4 3 0 0,4 0-1 16,8-4 1-16,-8-3-2 15,-12 7-1-15,7 4-2 16,1 8 1-16,-9-1 1 16,9 9 2-16,-18 7-3 15,0 7 0-15,5 5 1 16,-4 3 0-16,3 4-3 16,-16 1 2-16,12 14 1 15,-4 4 2-15,13 1-3 16,-8 3 0-16,3 4 1 15,6-4 0-15,11-4-3 16,10-3 2-16,13-1 1 16,3 4 0-16,23 4 0 0,8 4 0 15,4 4 0-15,13 8 0 16,18 3 0-16,-5 16 0 16,17-5-3-16,22-10 0 15,26-9 2-15,4-3 2 16,26-4 0-16,26 4-1 15,8 0 1-15,18-4-1 16,12-12-3-16,23-7 2 16,7-8 1-16,5-4 2 15,13-7-3-15,13-4 0 16,-4 0 1-16,8-8 2 0,13 0-1 16,-4 4-1-16,-17-4 1 15,12-4-1-15,-12 5-3 16,-14-5 2-16,-3-4 1 15,8 1 0-15,-18 0 0 16,-3-1 2-16,-1-3-1 16,5-4-1-16,-13 3 1 15,4 5 1-15,-13-5-3 16,-4 1 0-16,13 0 3 16,-26 3 3-16,4-3-2 15,-4-4 0-15,-17-8-1 16,-5-7-2-16,-8-9 3 15,-17-14 2-15,-27 3 11 16,-21-7 5-16,-47-12-7 16,-22 4-1-16,-55 12-9 15,-36-12-3-15,-29 4-1 0,-1 0 2 16,1-4-1-16,-9 7-1 16,4 40-32-16,-17 22-14 15,-8 22-89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23:17:02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10908 8825 144 0,'-4'-7'55'0,"-1"7"-30"15,5 0-21-15,0 0 13 0,0 0-2 16,0 0 4-16,0 0-7 16,0 0 1-16,0 0-8 15,0 0 8-15,0 0 4 0,0 0 2 16,-4 0 1-16,4 0-3 16,0 0 0-16,0 0-3 15,0 0-1-15,0 0-3 16,0 0-1-16,0 0-5 15,0 0-3-15,0 0-3 16,9 0 1-16,-1 4 1 16,5-4 0-16,0 0-3 15,9 3 2-15,-5 1 1 0,5 0 2 16,-1-4-1-16,5 0 2 16,0 0-4-16,0 0 0 15,4-4 1-15,-9 4 0 16,5-4 0-16,-4 1 2 15,-1 3 1-15,1 0 1 16,-1-4-2-16,1 4 1 16,4-4-2-16,0 0-1 15,-1 0 1-15,6 4-1 16,-10 0 0-16,1 0 0 16,-1 0 0-16,1 0 2 15,-9 0 1-15,0 0 1 16,0 0-5-16,0 0 1 0,-1 0 0 15,-3 0 2-15,0 0-1 16,4 0-1-16,-5 0 1 16,1 0-1-1,-1 0 0-15,1 0 0 16,0 0 2-16,-5-4-1 16,-4 4 2-16,0 0 0 15,0 0 3-15,0 0-1 16,0 0 0-16,-4 0-3 15,-5 0-2-15,0 0 1 16,-12-3-1-16,4-1 2 16,-18 4 1-16,1 0 1 0,-1 0 0 15,-4 0-2-15,1 0-2 16,-5 0 1-16,4 0-1 16,-4 4-3-16,4-1 2 15,0-3 1-15,0 0 2 16,1 0-3-16,3 4-2 15,5-4 2-15,-4 0 0 16,12 4-2-16,-4-4 2 16,5 4 3-16,3-4 1 15,5 0-4-15,0 0 1 16,1 0-2-16,7 0 0 16,1 0 2-16,4 0 2 15,0 0-3-15,9 0-2 16,12 0 2-16,-4 0 2 15,9 0-2-15,13 0 0 0,0-4-1 16,8 4 0-16,5 0 2 16,0 0 2-16,-1-4-6 15,10 0 1-15,-18 1 1 16,4 3 3-16,-4-4-2 16,-4 0 0-16,-5 0 1 15,-3 0 0-15,-6 1 2 16,-7-1 1-16,-5 0-4 15,0 4 1-15,-1-4-29 16,-7-11-123 0</inkml:trace>
  <inkml:trace contextRef="#ctx0" brushRef="#br0" timeOffset="5073.8442">11826 8745 104 0,'-22'0'38'0,"18"4"-20"0,-5 0-12 0,9 3 9 0,0-3 0 16,-4 0 4-16,0-4 0 15,-1 0 1-15,5 0 0 16,0 0 2-16,0 0-12 16,0 0 3-16,9 0 1 0,4 0-3 15,9 0-1-15,8 0-6 16,8 0-3-16,6 0 0 16,12 0 1-16,4 0-1 15,0 0-1-15,-4 0 3 16,-4 0 0-16,-9-4-4 15,-9 0-1-15,-8 4 3 16,-8 0 1-16,-10 4 2 16,-16-4 2-16,-14 0-3 15,-4 0 0-15,-13 0-1 0,1 4-2 16,3 0-2-16,9 0 1 16,5 0-8-16,8-1-4 15,17 5-90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23:17:35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20995 3444 212 0,'-13'-11'79'0,"13"11"-42"0,0-4-23 0,0 4 22 16,5 0-11-16,-5 0-3 15,8 7 8-15,5 9 2 16,4 3-16-16,9 4-3 0,-4 0 1 16,12 4-6-16,-4-1-2 0,1 1-3 15,-6-4-3 1,1 0 1-16,-8 4-1 0,3-8 0 15,-4-3 0-15,-4-1-9 16,0-4-4-16,0-3-29 16,-9-4-12-16,5-4-52 15,4 0-48 1,0-4 55-16</inkml:trace>
  <inkml:trace contextRef="#ctx0" brushRef="#br0" timeOffset="297.3577">21586 3440 200 0,'-22'-11'77'0,"22"7"-42"0,-4 4-26 0,4 0 22 16,0 4-8-16,-9 3 1 15,0 9-4-15,-3 7-1 16,-10 7-10-16,-4 9 8 0,-8 18 5 15,-5 16-2-15,0 4-2 16,0-1-8-16,1-7-2 16,3-8-4-16,5-7-3 15,8-8 0-15,5-8 1 16,4-7-3-16,0-8-2 16,5-12-56-1,3-7-44-15,10-8-23 16,3-7 22-1</inkml:trace>
  <inkml:trace contextRef="#ctx0" brushRef="#br0" timeOffset="899.5288">22094 3494 124 0,'9'-8'49'0,"-5"4"-26"0,0-3 6 0,-4 3 25 16,0-4-9-16,-4 4-2 15,0-3-7-15,-14 3 0 16,-3 8-20-16,-9 11-5 0,-5 4 0 16,-8 8-5-16,-4 0-1 0,4 3-5 15,8 5-2-15,14-4 1 16,12 3 0-16,13-7 1 15,14-8 0-15,3-7 0 16,5-12 2-16,4-4-1 16,5-8 2-16,-5 1-2 15,0-5-1-15,-4-7 1 16,0 0 1-16,-9 4-1 16,-9 0-1-16,1 8 1 15,0-1 1-15,4 4 1 16,-13 8 1-16,0 4 0 15,4 4 0-15,-4 3 4 16,4 5 3-16,5 3-6 16,-5 12-3-16,5-5-1 15,8 5-1-15,9-4-29 16,-9-4-10-16,5-8-74 16,-1-3-59-16,14-9 63 15</inkml:trace>
  <inkml:trace contextRef="#ctx0" brushRef="#br0" timeOffset="1079.2239">22374 3628 260 0,'-26'-12'99'0,"22"12"-54"0,4-3-42 0,0 3 23 16,0 0-2-16,9 3 3 16,3 5-12-16,6 7-4 15,3 12-7-15,5 0-3 0,0 4 0 0,0-1-8 16,0-3-3-16,8 0-38 15,1-8-17 1,-1-7-59-16</inkml:trace>
  <inkml:trace contextRef="#ctx0" brushRef="#br0" timeOffset="1272.9113">22874 3540 260 0,'-60'11'96'0,"42"8"-52"0,-12 12-34 15,13-8 23-15,-13 27 4 16,-5 15 4-16,-12 19-10 16,-9 4-4-16,0-3-16 0,8-1-7 15,1 0 0-15,13-3-21 16,8-1-8-16,4-3-62 16,1-8-28-16,-14-16-14 15</inkml:trace>
  <inkml:trace contextRef="#ctx0" brushRef="#br0" timeOffset="4155.5453">22159 16003 104 0,'4'-7'41'0,"0"3"-22"0,18 0 8 16,-18 4 23-16</inkml:trace>
  <inkml:trace contextRef="#ctx0" brushRef="#br0" timeOffset="4455.356">22193 15988 309 0,'0'0'45'0,"-4"4"-24"16,-1 3-5-16,1 5 0 0,-9-1-2 15,-4 5 2-15,-5-1 0 16,-3 4-1-16,-10-4-3 16,1 8 0-16,-5 0-5 15,-4 4 1-15,4-4-5 16,5 0-2-16,3-4 0 15,10-3 1-15,8-5-1 0,4 1 2 16,14 3-2-16,8-4-1 16,4 1-2-16,4-1 1 15,5 1-1-15,4 3 0 16,5 1 4-16,-9-1 1 16,4 0-1-16,-13-3-2 15,5-5 1-15,-14 1-1 16,1-4-18-16,-1 0-8 15,-8-4-57-15,0 0-23 16,0 0-1 0</inkml:trace>
  <inkml:trace contextRef="#ctx0" brushRef="#br0" timeOffset="4771.2881">21939 16214 172 0,'-43'-23'66'0,"43"23"-36"0,-13 0-2 16,13 4 27-16,0 0-17 15,0-4-6-15,4 11-15 16,5 1-4-16,-1-1-7 16,10 4-2-16,12-3 0 0,9 3 2 15,8-3 3-15,18-9-2 16,-1-3 1-16,14-3-3 15,4-1 0-15,-18 0-3 0,1-8-2 16,-9 9 7-16,-13-1 5 16,-4-8-2-16,-13 5 2 15,0-1-7-15,-18 0-1 16,1 1-26-16,-1-9-13 16,5 13-112-1</inkml:trace>
  <inkml:trace contextRef="#ctx0" brushRef="#br0" timeOffset="7083.3249">18858 16509 116 0,'-4'-12'44'0,"8"8"-24"0,-4 4 5 15,0 0 20-15,0 0-7 16,-4 0 0-16,4 0-10 15,0 0-5-15,0 0-13 16,0 0 0-16,0 0 1 0,8 0-4 16,27-3 1-1,12-1-3-15,9-4 2 0,0 0 0 16,0 1 3-16,-8 3 1 16,-10 0-1-16,-3 0 1 15,-9 4 0-15,-5 0 3 16,-3-4-7-16,-6 1-4 15,-7-1-40-15,-10 0-17 16,1-4-79 0</inkml:trace>
  <inkml:trace contextRef="#ctx0" brushRef="#br0" timeOffset="8524.4601">20207 2054 200 0,'-30'-50'77'0,"30"27"-42"0,-5 4-23 0,5 15 19 16,-4 0-3-16,-5 0 3 15,1 8-13-15,-22 23-5 16,4 19-8-16,-13 15-6 0,4 8 0 0,14 12-1 16,-5-1 0-1,22 0 2-15,21-11 0 0,4-11 0 16,14-16 2-16,8-19 1 16,4-19 3-16,1-16 1 15,-1-15 3-15,1-11-3 16,-5-4 1-16,-17-12 6 15,-14 1 5-15,-12-5 2 16,-8 1 2-16,-5 11-9 16,-4 8-3-16,-18 11-11 15,14 15-2-15,-9 9-18 16,12 3-4-16,10 7-43 16,-1 9-17-16,22-9-46 15</inkml:trace>
  <inkml:trace contextRef="#ctx0" brushRef="#br0" timeOffset="8691.7163">20831 2138 276 0,'-30'34'104'0,"17"-7"-56"0,-17 27-58 0,13-31 16 16,-13 11-4-16,-5 8 3 15,1 1-7-15,4-5 0 16,4 0 0-16,4-7-32 0,5 3-12 15,4-22-61 1</inkml:trace>
  <inkml:trace contextRef="#ctx0" brushRef="#br0" timeOffset="8870.7927">20663 2188 296 0,'-8'15'112'0,"8"8"-60"0,8 19-47 16,-8-19 22-16,5 12-13 15,3 3-3-15,-3 4-6 16,8 0-2-16,4-3-1 16,4-1-24-16,5-8-9 0,9-7-54 15,16-30-22-15,-8-9 1 16</inkml:trace>
  <inkml:trace contextRef="#ctx0" brushRef="#br0" timeOffset="9184.1431">20956 1943 324 0,'-56'-4'123'0,"39"4"-66"0,-4-4-60 0,21 4 24 15,0 0-11-15,0 0-3 16,21-4-6 0,9-7-1-16,13-5-2 0,9-3-2 15,17-4 3-15,0 4 0 16,-13 4-4-16,0 3 1 15,-17 5 2-15,-5 3 1 16,-8 8 3-16,-9 15 1 16,-12 11 7-16,-10 20 6 15,1 8-4-15,-13 7-2 0,-9 4-3 16,4-8-2-16,5-4-6 16,9-3 1-16,-1 0-22 15,9-12-8-15,13-4-38 16,-4-11-16-16,-1-12-42 15</inkml:trace>
  <inkml:trace contextRef="#ctx0" brushRef="#br0" timeOffset="9680.7944">21094 2226 296 0,'-38'-11'112'0,"33"14"-60"0,10-10-61 15,3 3 20-15,9 0-8 0,9-4 3 16,13 1-5-16,8-5-1 15,18 1 0-15,0-1-3 0,4-11 2 16,4 4-28-16,-13-11-10 16,5 3-1-16,-9 0 1 15,-9-4 25-15,-8 4 10 16,-9-3 17-16,-8-1 9 16,-5 1 13-16,-17 3 8 15,0 8 1-15,-17 3 3 16,-13 9-22-16,4 10-9 15,-13 13-10-15,4 11-5 16,1 11-3-16,8 4-1 16,9 4 2-16,4-12 0 0,13-3-2 15,13-4 2-15,0-8-1 16,13-11 0 0,8-31-16-16,9-4-5 0,0-11 4 15,9-8 6-15,-9 0 10 16,-8 4 4-16,-14 11 9 15,-4 4 6-15,-8 23 18 16,-9 27-18 0,-4 16-6-16,-5 26 3 15,5 4 2-15,-9 3-7 16,9-3-4-16,8-4-3 16,9-3-1-16,8-1-9 15,1-11-4-15,-1-8-57 16,-3-15-26-16,-5-12-42 15</inkml:trace>
  <inkml:trace contextRef="#ctx0" brushRef="#br0" timeOffset="11345.8903">22090 7332 208 0,'4'-4'77'0,"-13"0"-42"0,-4 12-28 0,5-1 18 16,-18 5-7-16,-4 3 0 16,-13 4-6-16,0 4-2 15,0 0-6-15,8-4-9 0,5-3-2 16,8-1 3-16,5-3 4 16,9-1 1-16,8 1-1 15,8-1 1-15,9 1 1 16,1-1-3-16,12 1 0 15,-4-1 1-15,4 0 2 16,0-3-43-16,0-8-17 16,5-4-42-1</inkml:trace>
  <inkml:trace contextRef="#ctx0" brushRef="#br0" timeOffset="11588.8164">21866 7519 252 0,'-26'-3'96'0,"30"3"-52"0,9 0-49 0,-9 0 17 0,18-4 6 16,12 0 8-16,14 0-4 15,12 4-3-15,0-4-11 16,14 0-3-16,12-3-1 0,0-1-2 16,-4 4-2-16,-9 0 5 15,-13 4 1-15,-8 0-2 16,-4 0-3-16,-23 0-3 15,6 0 1-15,-14 0-43 16,4 0-20-16</inkml:trace>
  <inkml:trace contextRef="#ctx0" brushRef="#br0" timeOffset="12429.8474">18901 7680 176 0,'-26'0'68'0,"26"0"-36"0,22 0-22 16,-14 0 17-16,1 0-7 16,0 0 1-16,4-4-6 15,4 4 1-15,9 0-9 16,4 4-2-16,4 0 1 0,5 4-5 0,-4-1-3 16,3-3 3-16,5-4 1 15,0-4-18-15,5-7-9 16,-5-4-82-1</inkml:trace>
  <inkml:trace contextRef="#ctx0" brushRef="#br0" timeOffset="13433.4946">22538 1690 148 0,'39'-35'55'0,"-35"20"-30"0,5 19 1 0,-9-8 25 16,-9 8-18-16,0 4-7 16,-8 7-15-16,-13 16-5 15,-18 18-4-15,-3 36-2 0,-1 7 3 16,5-1 2-16,-1 1 2 16,14 0-1-16,17-4-1 15,12-7-6-15,14-20-1 16,12-15 3-16,35-15 3 15,0-20-1-15,0-15 0 16,5-15-1-16,-5-8-2 0,-13-3 3 16,-13-1 2-16,-13-3 9 15,-17 3 3-15,-13 0-2 16,-8 8-1-16,-9 8-8 16,0 7-2-16,-5 1-4 15,13 3-1-15,5 0-54 16,13 0-23-16,13-3-43 15</inkml:trace>
  <inkml:trace contextRef="#ctx0" brushRef="#br0" timeOffset="13642.7837">22939 1698 260 0,'-22'0'99'0,"18"19"-54"0,-1 30-42 0,-3-10 21 15,3 22-1-15,1 12 6 16,-9 3-12-16,0-7-2 16,0 4-9-16,5 4-6 0,8-4-1 15,8-8-10-15,5-16-5 16,13-14-65-16,4-12-26 16,5-15-6-1</inkml:trace>
  <inkml:trace contextRef="#ctx0" brushRef="#br0" timeOffset="14333.5071">23283 1759 260 0,'-26'-4'96'0,"35"4"-52"0,-5-8-49 15,9 8 17-15,0 0-5 16,22-3 1-16,3-1-4 15,10-4-1-15,8 0-1 16,4 1 1-16,1-1 0 0,-10 0-4 16,1 5-1-16,-18 3-2 15,-8 3 3-15,-9 13 0 16,-12 18 3-16,-14 16 5 16,-8 15 6-16,-13 4 4 15,4 0 4-15,-4-4-11 0,8-7-3 16,5-9-5-16,4-3-2 15,9-4-21-15,-1-7-9 16,5 3-104 0</inkml:trace>
  <inkml:trace contextRef="#ctx0" brushRef="#br0" timeOffset="14516.4966">23408 2203 296 0,'0'-8'112'0,"26"5"-60"0,21-5-50 0,-25 0 25 16,21-3-18-16,22-4-2 0,8-5-10 15,9 9-2-15,4-8 2 16,0 3-50-16,-8-10-18 0,4 3-51 16</inkml:trace>
  <inkml:trace contextRef="#ctx0" brushRef="#br0" timeOffset="14813.9967">24503 1766 260 0,'-26'-30'99'0,"4"22"-54"0,-25-3-35 16,21 11 23-16,-8 4-14 15,-5 3-1-15,-4 12-10 16,-9 8-5-16,5 11-2 16,8 1-1-16,9-1 0 0,8 4 0 15,18-7 0-15,12-9 0 0,10-6 0 16,12-13-11-16,9-18-3 15,8-12-6-15,18-12-1 16,-1-7 12-16,-3 0 5 16,-10 4 5-16,-12 7 4 15,-9 8 13-15,-13 42 17 16,-12 27-10 0,-18 27-3-16,-4 7-5 15,-5-3-7-15,1 0-4 16,8 7-3-16,4 0-3 15,5 16-65-15,4-16-31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3T03:53:53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20418 12115 152 0,'-6'-2'57'0,"6"4"-30"0,0-2-18 0,0 0 16 15,0 0-3-15,3 8-1 16,0 3 0-16,0 5 1 16,0 2-12-16,3 1-3 0,0 2-3 0,0 5-2 15,-3-2 1 1,3-3-2-16,0-2 2 16,-3-1-2-16,0-4 2 15,0-4-4-15,0 1 0 0,0-3 3 16,0-3 1-16,0-2 7 15,3-3 4-15,0-3-5 16,-1-2-1-16,1-1-6 16,3-4-2-16,3 2 0 15,0 0 0-15,0 0-3 16,3-3 2-16,-3-2 1 16,0 5 0-16,0 0 2 15,0 0 3-15,-3 0-20 16,-1 1-7-16,1-1-33 15,-3 0-15-15,0-3-25 16</inkml:trace>
  <inkml:trace contextRef="#ctx0" brushRef="#br0" timeOffset="1">20439 12293 52 0,'-6'0'22'0,"6"0"-12"0,0 15-8 0,0-20 6 15,0 13-4-15,0-11-3 16,3-2 6-16,0 5 3 16,0-3 8-16,0 3 17 15,0-7-6 1,0-4-1-16,3-2-3 16,0-6 5-16,3-5 4 0,6-5-18 15,5-8 6-15,1-5 5 16,3-6-4-16,3-10 1 0,3-3-9 15,5 0-2-15,-2 3-5 16,0 0 0-16,-3 8-5 16,-1 2-2-16,-2 6 0 15,0 5 1-15,-6 8 1 16,0-11 1-16,-4 8-7 16,-2 6 0-16,-3 5-39 15,-3 2-14-15,-3 3-65 16</inkml:trace>
  <inkml:trace contextRef="#ctx0" brushRef="#br0" timeOffset="2">16620 12062 76 0,'-3'-2'30'0,"3"-1"-16"0,0 0-10 0,0 3 10 16,0 0-2-16,0 0 3 16,0-2-6-16,0 2-1 15,3 8 7-15,-3 5 2 16,0 5-2-16,0 6 1 15,-3 3-7-15,3 4-1 16,0 1-4-16,0-5-3 0,0-3 2 16,0-6 0-16,0-2 1 15,3-6 4-15,6 1 5 16,3-8-3-16,0-17 0 16,3 4-6-16,0-1-1 0,2 1-3 15,1-1-1 1,3 3 1-16,-3 3 2 15,0 0-3-15,0 2 0 16,-3 0-8-16,-4 1-2 16,1-1-25-16,-3 0-11 15</inkml:trace>
  <inkml:trace contextRef="#ctx0" brushRef="#br0" timeOffset="3">16694 12192 88 0,'-6'3'35'0,"3"-3"-18"0,-5 0-9 0,8 0 11 15,0 0-5-15,0 0 0 16,3-3-2-16,2-2 0 16,1-3 2-16,3-3 4 15,3 1-10-15,3-4 0 0,6 1-1 0,3-11 1 16,6 3 0-16,2-3 2 16,4 1 1-16,3-4-1 15,-1 1-1-15,10-11-5 16,0 0-1-16,2 2-1 15,1-2 1-15,8 5-2 16,1 6-1-16,-6 2 3 16,-7 3 2-16,7 5-2 15,-7 0 0-15,1 0 1 16,3 3 0-16,2-3-2 0,7 3-2 16,-4-3 3-16,-2 3 0 15,5 0-1-15,-5 2 1 16,0 0 2-16,-1 4 4 15,1 1 0-15,5 4 0 16,1-1-5-16,2-2-3 16,4-1 0-16,-1 4 1 15,4-4-3-15,5 4 0 16,0-1 1-16,-5 0 2 16,5 1 1-16,1-1 1 15,-4 1-5-15,-2 2 1 16,2 0-2-16,-5 0 0 15,-1 0 4-15,1-3 1 16,-1 0-4-16,1 3 1 0,2 0 0 16,-3 0 2-16,-5 0-1 15,8 0-1-15,-5 0 1 16,-3 0-1-16,-1 0 0 16,-2-2 2-16,5 2-3 15,-5 0 0-15,-4-3 1 16,1 0 2-16,-4-2-1 15,1 0-1-15,-3-1 1 16,-1 1-1-16,-2 0 0 16,-3-3 0-16,2 0 0 15,-2 0 2-15,0-5-1 16,-4 2-1-16,-5-5 3 0,9 0 2 16,-7 3 0-16,1 0 0 15,-3 2-3-15,0 4 1 16,-1-1-2-16,-2 0-1 15,-3 2 1-15,0 1 1 16,-3 0-3-16,-4-1-2 16,4 4 2-16,-6-1 0 15,6 1 3-15,-6-1 3 16,0 0-15-16,-1 1-8 16,1-1-51-16,3 3-20 15,-3-3-11 1</inkml:trace>
  <inkml:trace contextRef="#ctx0" brushRef="#br0" timeOffset="4">20853 11488 76 0,'3'-5'30'0,"0"2"-16"0,3-2-8 16,0 2 11-16,-1-2 0 15,4-8 1-15,3-6 2 16,0 1 0-16,0-1-5 16,6 1-1-16,3 5-11 15,-3 2-1-15,-3 3-2 16,-1 3-3-16,1 2 2 0,-3 0-54 15,3 1-36 1,-3-4 32-16</inkml:trace>
  <inkml:trace contextRef="#ctx0" brushRef="#br0" timeOffset="5">21516 11332 132 0,'0'-3'49'0,"0"1"-26"0,0-6-5 0,3 5 18 0,-3-2-7 16,0-3-2-16,0 0-13 15,-3-3-4 1,-5 1-6-16,-7 2-1 0,-3 0 3 0,-3 5-3 15,-3 6-2-15,0 5-3 16,-2 8 1-16,2 8 1 16,3 7 0-16,3 1-3 15,6 0 2-15,3-6-1 16,6-4 0-16,6-4 2 16,6-5 0-16,6-5 0 15,3-2 0-15,0-6 2 16,3-8 1-16,5-11-1 15,-5-5 1-15,-3-5-2 16,-3-8 2-16,-6 3 0 0,-3-1 1 16,-6-4-2-16,-3 2-2 15,-3 0-2-15,0 5 1 16,0 8 5 0,0 3 5-16,0 2-3 0,0 6 2 15,3 5-5-15,0 3 0 16,3 7-6-16,0 6 0 15,0 14 1-15,3 1 1 16,6 6 7-16,-3 9 4 16,3 7-10-16,0 2-4 15,0-2 6-15,0-5 3 16,3-3-11-16,0-5-3 0,-1-11-45 16,-2-5-16-1,3-8-22 1</inkml:trace>
  <inkml:trace contextRef="#ctx0" brushRef="#br0" timeOffset="6">21618 11240 228 0,'-9'0'88'0,"6"7"-48"0,3 9-49 15,0-5 14-15,-3 5 4 16,0 8 3-16,0 5-3 15,3 0-1-15,0 0-4 0,3-3-5 0,0-4 0 16,0-7-61-16,-3-4-28 16,3-6-1-1</inkml:trace>
  <inkml:trace contextRef="#ctx0" brushRef="#br0" timeOffset="7">21588 11179 228 0,'-12'-19'85'0,"9"19"-46"0,0-10-43 0,3 10 15 16,0 0-10-16,0 0-3 16,3-3-4-16,3 0-1 15,0 9-36-15,3-4-14 0,6 1-26 16,0 2-9 0</inkml:trace>
  <inkml:trace contextRef="#ctx0" brushRef="#br0" timeOffset="8">21802 11216 132 0,'-6'0'52'0,"6"0"-28"0,-3 0-17 15,0 2 15-15,-3 1 0 16,0 2 2-16,-3 3-11 16,-2 3-3-16,-1 5-6 15,3 2-3-15,0 9 0 0,3 4-4 16,0-1 2-16,3-1 1 15,3-8 2-15,3-3-1 0,3-4 2 16,3-7 0 0,0-1 1-16,0-6 0 0,0-8 2 15,-1-8-3-15,-2 0-2 16,-3 0 2 0,0 0 0-16,-3 0-1 0,0 3-2 15,0 3 1-15,0 2-1 16,0 2-3-16,0 6 0 15,3 6-3-15,3 15-1 16,0 5 8-16,-3-2 4 16,6 3 9-16,-6-1 5 15,-6 8 0-15,-6-2 0 16,3-3-6-16,-6-2-3 0,0-6-3 16,1-3-2-16,-1-4-10 15,-9-6-4 1,0-6-31-16,3-4-13 0,3-12-26 15,6-4-35 1,3-3 35-16</inkml:trace>
  <inkml:trace contextRef="#ctx0" brushRef="#br0" timeOffset="9">21951 11245 212 0,'-6'0'82'0,"-9"8"-44"0,21 5-47 16,-9-2 14-16,0 4-3 0,0 9 1 15,0 5-1-15,3-2 1 16,0-1-2-16,6-5-12 0,-3-5-2 16,0-2-76-1,-3-7-35-15,-6-1 63 16</inkml:trace>
  <inkml:trace contextRef="#ctx0" brushRef="#br0" timeOffset="10">21906 11094 192 0,'-3'-19'74'0,"3"14"-40"0,3 3-46 0,0-1 7 15,6 0-15-15,0 1-5 16,0-4-8-16,6 1-3 0,-3-3-11 15,0-3-3-15,0-2 22 16,0 8 14-16,0 0 51 16,-4-3 25-16,1 8-16 15,-3 2-8-15,0 9-18 16,3 7-6-16,-3 12-2 16,0 7 0-16,-3 5-6 15,-3 3 0-15,3 3 1 0,-3-1-6 16,0-4 0-16,0-6-36 15,0-6-17-15,-3-7-17 16</inkml:trace>
  <inkml:trace contextRef="#ctx0" brushRef="#br0" timeOffset="11">22019 11205 248 0,'0'-8'93'0,"9"6"-50"0,6-4-50 0,-6 4 14 16,12-1-10-16,-3 6 2 16,0-1-17-16,3-2-5 15,-1-2-77-15,1-1-32 16</inkml:trace>
  <inkml:trace contextRef="#ctx0" brushRef="#br0" timeOffset="12">22460 11263 96 0,'-3'0'35'0,"0"3"-18"0,3 8-11 0,0-1 9 0,0 6 5 15,0 18 4-15,0 6 1 16,0 5 2-16,-3 3-13 16,0-3-5-16,0-3-6 15,0-2 0-15,0-3 0 0,3-8-1 16,0-5-2-16,0-8 3 15,-3-6 2-15,0-5 4 16,0-10 5-16,-3-5-8 16,6-9-3-16,0-7-7 15,-3-9 0-15,3-2 2 16,3-13 3-16,6 0-2 16,0 2 0-16,3 6 5 15,3 2 5-15,0 8-3 0,-3 8-1 16,6 6-2-16,-1 10 0 15,-2 8-2-15,0 8-1 16,-6 8 5-16,-6 15 1 16,-3 1 0-16,-9 0-1 15,0-3 1-15,-3-5 3 16,-5-3-6-16,-1-5-4 16,0-5-22-16,0-4-8 15,-3-4-33-15,6-6-51 16,3-2 22-16</inkml:trace>
  <inkml:trace contextRef="#ctx0" brushRef="#br0" timeOffset="13">22645 11258 144 0,'-12'3'55'0,"6"2"-30"0,3 8-12 15,0-5 17-15,0 5 0 16,3 16 2-16,0 1-13 16,0 1-4-16,6-4-9 0,3-1-4 0,3-5 1 15,2-5 2 1,4-5 4-16,0-3 5 16,0-8 1-16,3-5-4 15,-6-6-1-15,0-8-4 16,-9-4 1-16,-6-1-2 0,-6 0 2 15,-9-2-4-15,3 7 0 16,-6 3-14-16,3 6-6 16,0 2-29-16,3 5-10 15,3 0-53 1</inkml:trace>
  <inkml:trace contextRef="#ctx0" brushRef="#br0" timeOffset="14">22939 11240 180 0,'-9'-6'68'0,"9"6"-36"0,-9 0-20 16,6 3 21-16,-3 0-6 15,-5 2-1-15,5 3-14 16,-3 2-8-16,3 4-2 15,0-1-5-15,3 0 0 0,6 3-1 16,0 8 0-16,6 0 3 16,0-1 2-16,-3-2 2 15,0-2 1-15,-6 0 15 16,-6-1 8-16,0-2-10 16,-9-5-4-16,-3-4-6 15,0-1-2-15,0-4-10 16,0-2-4-16,3-2-33 15,1-1-15-15,8-2-36 16,3 0-37-16,3-1 48 16</inkml:trace>
  <inkml:trace contextRef="#ctx0" brushRef="#br0" timeOffset="15">23020 11306 196 0,'0'5'74'0,"3"6"-40"0,-3 4-18 0,0-1 22 16,0 4-16-16,0 3-2 0,0-2-12 15,3-3-3-15,0 0-3 16,0-3-30-16,-3-3-14 0,0-4-64 16</inkml:trace>
  <inkml:trace contextRef="#ctx0" brushRef="#br0" timeOffset="16">22963 11147 228 0,'-6'-19'88'0,"9"25"-48"0,0-12-58 16,0 6 9-16,3-2-46 15,3-4-16-15,12-1-3 0,-3-1 0 16</inkml:trace>
  <inkml:trace contextRef="#ctx0" brushRef="#br0" timeOffset="17">23133 11041 180 0,'0'3'68'0,"0"5"-36"0,0 5-37 0,0-3 10 16,0 9 3-16,0 5 5 16,0 2 2-16,0 6 1 15,0 2-8-15,0-2-3 0,0 10-1 16,0-2-16-16,0-8-4 15,0-3-76 1,0-5-34-16,0-8 65 0</inkml:trace>
  <inkml:trace contextRef="#ctx0" brushRef="#br0" timeOffset="18">23017 11263 216 0,'-3'-5'82'0,"9"0"-44"0,11-1-31 16,-8 4 20-16,3-1-12 16,3-2-3-16,3 0-12 0,3 2-2 15,0 0 0 1,0 1-50-16,-4 2-22 0,-5 0-20 16</inkml:trace>
  <inkml:trace contextRef="#ctx0" brushRef="#br0" timeOffset="19">23243 11240 184 0,'0'10'68'0,"0"1"-36"0,3 10-20 0,0-11 21 16,3 6-13-16,-6 13-1 16,0-2-9-16,0-1-4 15,0-2-3-15,6-5-14 0,-3-3-4 16,0-6-88 0</inkml:trace>
  <inkml:trace contextRef="#ctx0" brushRef="#br0" timeOffset="20">23255 11181 256 0,'-12'-13'96'16,"15"10"-52"-16,-3 3-54 0,0 0 10 16,6 3-41-1,9 2-13-15,3 1-41 16,-1-1-15-16</inkml:trace>
  <inkml:trace contextRef="#ctx0" brushRef="#br0" timeOffset="21">23407 11247 156 0,'-3'14'57'0,"0"-4"-30"0,0 11-12 16,0-10 18-16,3 8-10 16,0 7-3-16,0-2-5 15,3 2 0-15,3-7-8 0,3-3 0 0,-1 0 0 16,7-6 5-1,3-5 3-15,0-5-4 0,-3-5-1 16,3-13-2 0,-3-4 2-16,-6-1-3 0,-9-4-2 15,0 3-2-15,-6 1 0 16,-15 1-2-16,3 6-1 16,0 3-13-16,3 3-6 15,0 4-32-15,3 4-15 16,3 2-38-1</inkml:trace>
  <inkml:trace contextRef="#ctx0" brushRef="#br0" timeOffset="22">23588 11261 208 0,'9'21'79'0,"-3"-5"-42"0,0 8-30 0,-6-9 18 0,0 7-4 16,0-1-1-16,0 0-8 15,0-5-3-15,0-6-5 16,0-2-1-16,0-2 3 0,0-6 3 16,6-6 2-16,-3-10-5 15,3-2-4-15,0-9-10 16,9 1-5-16,0 2 0 16,2 6 0-16,7 2 10 15,-3 8 6-15,-3 5 10 16,3 11 4-16,0 5-2 15,-4 16 1-15,-5 1-7 0,3-4-1 16,-3 0-2-16,-3-4-1 16,-3-6-56-16,3-1-23 15,-3-7-49 1</inkml:trace>
  <inkml:trace contextRef="#ctx0" brushRef="#br0" timeOffset="23">14155 13055 104 0,'0'-3'41'0,"0"3"-22"0,0 0-7 0,0 0 16 15,9 0-12 1,3 3-3-16,0-1-2 15,3 1-6-15,3-1 1 0,3 1 1 16,3 0 3-16,8-1 4 16,1 1-8-16,0 0-3 15,0-1-2-15,-1 1 1 0,-2 0 1 16,-6-1 3 0,-3 1-5-16,-3 0-1 0,-4-1-22 15,-2-2-8 1,15-2-49-1</inkml:trace>
  <inkml:trace contextRef="#ctx0" brushRef="#br0" timeOffset="24">18073 13102 56 0,'0'-5'24'0,"3"2"-12"0,0 3-3 16,-3 0 11-16,5 0 2 15,1 0 4-15,0 0-3 16,0 0-2-16,3 0 0 16,0 0-1-16,3 0-9 15,3 0-2-15,3 0-5 16,0 0 2-16,3 0 3 0,5 3 1 16,4-3 2-16,3 0-2 15,0-3 1-15,5-2-4 16,1 0 1-16,-3-1-7 15,-4 1-3-15,-5 0 3 0,-3 2 3 16,-6 0-3 0,-3 1-1-16,-3 2-29 15,0 0-13-15,-1 2-47 16</inkml:trace>
  <inkml:trace contextRef="#ctx0" brushRef="#br0" timeOffset="25">16837 13766 64 0,'0'-2'24'0,"3"4"-12"0,-3-2 1 0,0 0 11 16,0 0 1-16,0 0 2 16,0 0-4-16,-3 3-2 15,-3 0-7-15,-3 2-1 16,-2 0-8-16,-1 6-3 0,0-1-1 16,0 4-1-16,3-4 0 15,3 1 0-15,3-3 0 16,3 0-3-16,6 0 0 15,6-1 2-15,3 4 2 16,0 2-2-16,-1 1 0 0,-2-1-1 16,0 0-2-1,-3-2 14-15,-6-1 7 16,-6 1-4-16,-6-1 0 0,-3 1-5 16,-6-3-3-16,1-3-2 15,-1 0 0-15,3-2-11 16,0-3-4-16,3 0-25 15,3 0-11-15,3-3-26 16</inkml:trace>
  <inkml:trace contextRef="#ctx0" brushRef="#br0" timeOffset="26">16956 13817 148 0,'-9'-14'57'0,"9"14"-30"0,0 0-29 0,0 0 11 16,0 8 5-16,0-2 16 16,6 9-2-1,0 4-14-15,0 5-6 0,0 0-4 16,0-1 0-16,3 1 2 15,0 0-3-15,0-5-2 0,0-4-7 16,0-1-4-16,0-4-32 16,0-2-15-16,-3-10-23 15</inkml:trace>
  <inkml:trace contextRef="#ctx0" brushRef="#br0" timeOffset="27">17120 13867 88 0,'-3'-3'35'0,"3"6"-18"0,0-1-13 16,0-2 10-16,0 6 12 16,-9 2 5-16,3 8 0 15,-3 5-1-15,-3 8-13 16,0 8-5-16,-2 3-7 15,-1 2-4-15,0-5 2 0,3 3-2 0,3-11-1 16,3-5-15-16,0-6-5 16,3-2-52-1</inkml:trace>
  <inkml:trace contextRef="#ctx0" brushRef="#br0" timeOffset="28">17189 13832 96 0,'-3'0'38'0,"3"14"-20"0,0-1-10 15,0-5 11-15,0 2 4 16,0 4 6-16,0 2-10 15,-3-1-3-15,3 1-9 16,0 0-5-16,0 0-1 16,0-3-1-16,0-2 2 0,0-3 3 15,0-3 2-15,0-5-3 16,0 0-3-16,0-5-7 16,0-3-4-16,0-5 3 15,3-1 2-15,3-2-2 16,-1 1 2-16,4 1 3 0,0 4 1 15,3-1 5-15,0 3 2 16,0 6-2-16,0 2-3 16,0 5 4-16,0 6 1 15,-3 2 4-15,-3 3 4 16,0-1-8-16,0-1-3 16,-3-1 2-16,-1-2 1 15,1-4 0-15,-3-1-1 16,0-6-3-16,3-3 1 15,6-2-2-15,6-6-1 16,0-2-4-16,0-3 0 16,3 3 0-16,-3 2 2 15,0 3-1-15,0 3-1 16,-1 5 0-16,1 5 3 0,0 6 6 16,-6 5 7-16,0 0-4 15,-3 5 0-15,0 3-4 16,0-3-1-16,0-3-8 15,-3-2-2-15,0-3-36 16,-3-5-14-16</inkml:trace>
  <inkml:trace contextRef="#ctx0" brushRef="#br0" timeOffset="29">17659 13576 84 0,'0'0'33'0,"3"2"-18"0,-3 22 2 0,3-8 16 16,-3 8 3-16,0 5 0 16,0 13-13-16,0-5-6 15,-3 0-10-15,0 0-3 0,0-5 2 16,3-3-3-16,0-5-2 15,0-5 2-15,0-3 0 16,0-3 1-16,0-5 2 16,-3-3-3-16,3-8-2 0,0-5-7 15,3-2-4 1,3-3 1-16,3-1 0 16,0 4 3-16,3 2 4 0,-1 0 1 15,1 3 3 1,3 5 1-16,-3 2 1 0,3 4 9 15,-3 2 6-15,-6 2-4 16,-3 1 0-16,-3-1-5 16,-3 3-1-16,-3-2-3 15,-3 0 1-15,-3-3-13 16,-3 0-5-16,0-3-20 16,0-3-5-16,4 1-10 15,-1-3-4-15,3 0-21 16</inkml:trace>
  <inkml:trace contextRef="#ctx0" brushRef="#br0" timeOffset="30">17918 13885 108 0,'-3'-2'44'0,"3"2"-24"0,-3 2-19 0,0 1 11 15,0 2 3-15,0 3 3 16,0 3 2-16,0 2 0 16,0 0-11-16,3 0-3 15,3 1-4-15,3-1 7 0,3-2 4 16,3-4 2-16,0-1 1 0,0-6 0 16,5-6 3-1,1-1-2-15,-3-1 1 0,0-3 2 16,-12 0 2-16,-3 1-6 15,-9-1 1-15,0 1-6 16,-3-1-1-16,0 3-15 16,-3 0-4-16,1 3-31 15,2 0-12-15,3 2-33 16,3-5-48 0,6 0 35-16</inkml:trace>
  <inkml:trace contextRef="#ctx0" brushRef="#br0" timeOffset="31">18123 13555 160 0,'-3'-3'60'0,"3"3"-32"0,3 8-37 0,-3 0 9 16,0 16 15-16,0 5 12 15,-3 3 11-15,0 15 4 16,0-5-22-16,0 1-5 0,0 2-1 15,0-3-8-15,3 0-1 16,3 1-1-16,3-11 0 16,0-6-51-16,0-7-22 0</inkml:trace>
  <inkml:trace contextRef="#ctx0" brushRef="#br0" timeOffset="32">18573 13869 124 0,'-3'-5'46'0,"6"5"-24"0,0 0-17 0,-3 0 13 0,6 3 1 15,0-1 3-15,2 4 5 16,1 2 4-16,0 2-17 16,0 4-4-16,3-1 1 0,-3 3-7 15,0-3 0-15,0 0-2 16,-3-2-2-16,0-3 3 16,0 0 0-16,-3-3 1 15,0 0 2-15,0-2-5 16,-3-3-1-16,0 0 0 15,3 2 0-15,-3-2 0 16,0 0 0-16,0 0 0 0,0 0 0 16,0 0 15-16,0 0 10 15,9 0-9-15,-3-2-1 16,0-6-7-16,-1-3-3 16,4-2 0-16,3-3 1 15,-3 0-3-15,3 0-2 16,-3 1 2-16,3-4 2 15,-3 6-2-15,3-3 0 16,-6 5-3-16,0 1-1 16,0 2-1-16,-3 0-2 15,0 3-15-15,3 2-7 16,-3 0-34-16,5 3-79 16</inkml:trace>
  <inkml:trace contextRef="#ctx0" brushRef="#br0" timeOffset="33">19025 13851 164 0,'-6'-16'63'0,"3"16"-34"0,-3-3-25 16,3 3 15-16,0 0-2 15,-3 0 1-15,-6 8-9 16,-5 0-5-16,2 3-3 15,0 2-4-15,0 3 2 0,3 0-1 0,3 0 0 16,3 0 0 0,0-3-2-16,6 0 5 0,3-2 1 15,0-3-3 1,9-6 1-16,-3-4-7 16,3-4 0-16,0-2 3 0,0-2 2 15,-3-1 4-15,-3 1 1 16,-1-1 1-16,1 3 2 15,-3 3-3-15,0 0 0 16,0 2-1-16,-3 3-2 16,3 5-2-16,0 3 1 15,0 3 1-15,3 2 2 0,0 3-1 16,0-3 2-16,3 0-2 16,0-2-1-1,0 2-21-15,0-8-9 16,0-5-53-1</inkml:trace>
  <inkml:trace contextRef="#ctx0" brushRef="#br0" timeOffset="34">19141 13570 116 0,'0'-2'44'0,"3"4"-24"0,-3 6-24 16,3 19 27 0,-3 2 4-16,0 0 0 15,0 8-2-15,0 3-13 0,0-3-8 16,3 0-2-16,3-3 0 0,0-5 3 16,0-2-7-16,6-6-3 15,0-5-41 1,-3-6-55-16,0-4 17 15</inkml:trace>
  <inkml:trace contextRef="#ctx0" brushRef="#br0" timeOffset="35">19275 13835 108 0,'-3'-3'41'16,"6"9"-22"-16,0 15-25 0,0-11 8 15,0 4 18-15,3-1 8 0,0 3 2 16,0 0 2-16,0-3-16 16,0-3-7-16,3 1-5 15,-3-6-4-15,6-2 3 0,-1-6-2 16,4-5 2-16,0-2-7 16,-3-1 1-16,-3-2 3 15,-3-5 2-15,0-6 2 16,-3 3 0-16,-3 2 4 15,0 3 3-15,0 6-4 16,0 2 1-16,0 2-7 16,0 4-3-16,3 18 7 15,0-1 2-15,0 1 1 16,3 0-4 0,3 0-1-16,0 0 1 15,3-3 2-15,0-2-30 0,-1-1-13 16,4-4-61-1</inkml:trace>
  <inkml:trace contextRef="#ctx0" brushRef="#br0" timeOffset="36">19597 13832 208 0,'3'0'79'0,"8"3"-42"16,-2 10-45-16,-3-7 12 15,3-4 13-15,3 1 9 16,0 0-5-16,0-1 1 0,0-4-13 16,0-1-3-16,0-2 0 0,0-3-1 15,-3 0 0-15,-1 0-6 16,-5 0 1-16,-3-3-13 16,-6 1-7-16,-2 2 0 15,-4 2 1-15,-6 1 6 16,-3 5 6-16,-3 3 4 15,0 13 2-15,3 0 5 16,-2 2 2-16,5 1 13 0,6 2 5 16,6 0-1-16,6 0 0 15,9 0-8 1,9-2-2-16,12-1-3 0,2-7 1 16,1-3-17-16,3-6-8 15,5-4-75-15,-2-3-31 16</inkml:trace>
  <inkml:trace contextRef="#ctx0" brushRef="#br0" timeOffset="37">18602 14147 108 0,'-6'-2'44'0,"3"2"-24"0,3 0-10 0,0 0 14 0,0 0-2 16,0 0-1-16,0 0-3 15,6 2-1-15,3 1-9 16,3 2-1-16,12-2 3 0,9 0 0 15,6 2 2-15,11 0-4 16,13 0 0-16,5 1-3 16,12 2 0-16,4-3-3 15,2-2-2-15,0-1 7 16,-2 1 3-16,-1-1-1 16,-5 1 2-16,-7 0 0 15,-3-1 1-15,-5-2 2 16,-10 0 2-16,-8 3-3 0,-6-3 0 15,-6-3-7-15,-7 3-2 16,-5-2-2-16,-6 2-2 16,-3 0-46-16,-3 0-21 15</inkml:trace>
  <inkml:trace contextRef="#ctx0" brushRef="#br0" timeOffset="38">17242 13563 100 0,'0'0'38'0,"0"0"-20"0,-3 0-12 16,3 0 11-16,0 0 2 16,0 0 1-16,0 0 0 15,0 0 2-15,0 0-6 16,-3 0 1-16,3 0-10 16,0-3-2-16,0 0-1 0,0 1 2 15,0-4 1-15,0 1-1 16,0 0 1-16,3-1-4 15,0 1 0-15,0-3-1 0,3 0 1 16,0 0-2 0,3-2-1-16,3-1 1 15,0 1-1-15,12-6 0 16,-1 2 0-16,1-4-3 16,0 2 0-16,0 0 2 0,0 0 2 15,-1 0 0-15,4 1-1 16,0-1 1-16,3 2 1 15,3 1-3-15,2 0 0 16,1 0 1-16,0 2 0 16,-1 1 0-16,-2 2 2 0,-6 0-1 15,-3-3-1-15,-6 1 1 16,-4 2-1 0,-2 2 2-16,-3 1 1 15,0 2-1-15,-3 1-2 0,-3-1 1 31,0 6-17-31,0-6-6 0,0 0-36 16,-3 1-50 0,0-1 22-16</inkml:trace>
  <inkml:trace contextRef="#ctx0" brushRef="#br0" timeOffset="39">17742 13105 124 0,'-12'-3'46'0,"9"3"-24"0,-3-2-13 16,6 2 16-16,-3 0-1 16,3 0 1-16,0 0-10 0,0 0-2 15,0 0-7-15,0 0-4 0,6 0-1 16,3 2-1-16,3-2 0 16,6 3 0-16,0-1 0 15,3 1 0-15,0 2 0 16,-4 1-3-16,1-1 2 15,-3 6 1-15,-3-1 0 16,0 3 0-16,-3 1 2 16,-3 1 5-16,-3 1 6 15,-3 3-1-15,-3-3 3 16,0 0-6-16,-3-3-3 0,0 3-6 16,0-3 0-16,3 0 0 15,0-2 2 1,3-1-39-16,0 4-16 0,3-4-40 15</inkml:trace>
  <inkml:trace contextRef="#ctx0" brushRef="#br0" timeOffset="40">16456 13753 108 0,'-3'3'41'0,"0"-1"-22"0,-15-4-9 0,16 2 12 0,-4 2-4 16,-3 1 2-16,0 0-5 15,-3-3 1 1,-6 0-9-16,0 0-4 0,-3 0 0 0,-6 0 0 15,-2 2 1-15,-4-2 0 16,0 0 2-16,0-2-3 16,-5-1 0-16,-4 0 3 15,0 1 3-15,1-1 5 16,-1 0 1-16,3 3-6 16,1 0-1-1,-4 0-4-15,0 0-3 0,1 0 0 16,-1 0 1-16,-3 0 1 15,1 0 1-15,2 0-2 16,-3-2 1-16,4 2 0 16,2-3 1-16,-6 3-2 15,4 0-2-15,2 0 1 16,0-3 1-16,1 1-1 16,-1-1-1-16,0 1 5 15,3-1 4-15,4-2-5 16,-1 2-2-16,-3-2-1 0,4 2 1 15,-1 0-1-15,0-2-1 16,0 0 3-16,1-1 0 16,-1-1 1-16,3-9 0 15,3 5 0-15,0-5 0 16,-2 0-2-16,5 0 1 16,-3 1 2-16,3-1 2 15,0 0-6-15,4-3 0 0,-1 1 1 16,-3-1 1-1,3 1-4-15,-3-3-1 0,4-6 3 16,-1 3 3-16,0-2-3 16,3-1-1-16,3 1-2 15,3-1-2 1,-3-2 3-16,0 3 0 0,7-1 1 16,-1 4 0-16,0 4-3 15,3 6 2-15,0 2 1 16,3 1 0-16,0 4-5 15,-3 4-1-15,0 2 0 16,3 8 2-16,-3 8-1 16,0 2 4-16,0 3 0 15,0 3 1-15,0-3 0 0,0 0 0 16,0-2 0-16,0-1 2 16,3-4-1-16,0-1 2 15,0-2-2-15,3-4 2 16,0-4-4-16,0 0 0 15,0-3-1-15,0-6 0 16,0 1 2-16,3-3 0 16,0-5-3-16,0 0 2 15,0-3 1-15,3-3 2 16,0-2-3-16,0 5 0 16,-3 3-1-16,3 0 0 15,-3-3 0-15,3 5-2 16,3 6 0-16,0 2 0 0,6 3 0 15,0 6 3-15,2 2-2 16,7 0-1 0,3 0 3-16,3 2 2 0,-3 1 2 15,-1-3 1-15,1 2-5 16,0 1 1-16,-3-1-57 16,-3 1-27-16,-4-6-12 15</inkml:trace>
  <inkml:trace contextRef="#ctx0" brushRef="#br0" timeOffset="41">4598 13174 80 0,'0'0'33'0,"0"0"-18"0,9 2-13 15,-9 9 9-15,0-1-3 16,-3 4 1-16,0 4 3 16,-3 1 3-16,0 2 0 15,-3-3 4-15,0 4-9 16,0 1-1-16,0-4-5 0,0-3-3 16,3-6 0-16,0 1-1 0,3-3 2 15,0-3-1-15,3-2 2 16,0-6 4-16,0 1 6 15,3-1-5-15,0-5-2 16,0-3-6-16,3 1 0 16,0-1 0-16,0-2 0 15,3 0 0-15,0-3 0 16,-3 0 0-16,3 0 0 16,0-2-3-16,3-1 2 15,0 6 10-15,-1-6 5 16,-2 6-4-16,3 5-1 0,-3 0-3 15,-3 6-1-15,3 7-3 16,0 0-2-16,0 3 3 16,0 3 0-16,0 7 1 15,0-2 2-15,0 0-3 16,3 0-2-16,-1 0 2 16,1 0 2-16,0-6-2 15,0-2-2-15,-3 0-27 16,0-3-10-16,-3-2-57 15</inkml:trace>
  <inkml:trace contextRef="#ctx0" brushRef="#br0" timeOffset="42">4613 13229 124 0,'0'0'49'0,"0"0"-26"0,-6 5-23 15,6-5 13-15</inkml:trace>
  <inkml:trace contextRef="#ctx0" brushRef="#br0" timeOffset="43">4613 13240 222 0,'3'8'8'0,"0"0"-4"15,5 2 4-15,-2 3 4 0,0 1-2 0,3 2 2 16,-3 2-3-16,0 1 2 15,-3-1-6-15,0 1-1 16,0 2 0-16,0 0 0 16,0 3 0-16,0 0 0 15,3-3-5-15,0 0 1 16,-3 11 2-16,3-6 1 16,0-2 1-16,3-3 2 15,0-2-3-15,0-1 0 16,3-2-1-16,5 0 1 0,-2-3-2 15,6-2 2-15,0-3-2 16,3 0 2-16,3-3 0 16,-1-2 3-16,4-3-1 15,3 0 0-15,6-3-1 16,-1 3 2-16,-2 0-1 16,0 0 0-16,-4 0-3 15,-5 0-2-15,0 0 1 16,-6 3 1-16,-3-1-1 15,0 1-16 1,-4-3-7-16,-2 0-82 16,3 0-36-1,0-3 69-15</inkml:trace>
  <inkml:trace contextRef="#ctx0" brushRef="#br0" timeOffset="44">5458 13668 140 0,'-3'-2'52'0,"3"-14"-28"0,-3 5-11 0,3 11 26 16,-3 8-16-1,-3 0-13-15,-3 0-9 16,-3 5-2-16,3 6 2 0,0-1 2 0,3 1-4 16,3 2 1-16,6 3 0 15,6-3 0-15,6-5 6 16,6-3 4-16,6-5 3 16,-3-3 3-16,-1-5-5 15,1-5-1-15,-3-6 2 16,-6-2 5-16,-3 0-5 15,-3-3-2-15,-6 0-3 16,-3 0 0-16,-3 3-4 16,-3-3 0-16,-6-2-6 15,-3 5-2-15,0-1-18 16,0 17-5-16,3 5-24 16,3-3-6-16,3 0-32 15</inkml:trace>
  <inkml:trace contextRef="#ctx0" brushRef="#br0" timeOffset="45">5645 13668 76 0,'0'0'30'0,"0"3"-16"0,0 5-10 0,3 0 10 15,0 2 7-15,-3 4 5 16,0-1-6-16,0 0-1 0,0 0-9 16,0 1-2-1,0 2-4-15,0-3-3 0,-3-3 0 0,0-2 3 16,3-2 5-16,-3-9 1 16,3 0 0-1,0-2 1-15,3-3-8 16,0-3-2-16,6-2-1 15,0 0 2-15,3 0 1 16,3 2 1-16,-3 1 0 16,3 2 0-16,0 5 0 15,0 0 2-15,2 3-1 16,1 6 2-16,0 2-4 16,-3 0 0-16,0 2 1 15,-3 1 2-15,-3-3-3 0,-3 8 0 16,-3-1-1-1,0-7-17-15,-3 0-7 16,0-2-47 0,0-1-44-16,0-5 33 15</inkml:trace>
  <inkml:trace contextRef="#ctx0" brushRef="#br0" timeOffset="46">5925 13727 168 0,'0'0'63'0,"3"2"-34"0,0 4-34 0,0-4 10 15,3 1 8-15,0-3 8 16,3 2 3-16,6-2 1 0,0 0-14 16,0-5-7-16,0 3 0 0,-4-4-1 15,1-2 1-15,0 0-2 16,-3 0-2-16,-6 0 3 15,-3-5 2-15,-3 0-7 16,-3 5-3-16,-6 3 3 16,-6 7 0-16,1 4-3 15,-1 2 1-15,0 2 0 16,3 1 2-16,0-1-1 16,6 1-1-16,3 2 7 15,3 0 3-15,6 6-3 0,6-3-2 16,3 0 2-1,6-6 2-15,3 4-2 0,0-4 0 16,-1-7-3-16,4-3-3 16,-3-6-42-16,-3-1-20 15,6-4-25 1</inkml:trace>
  <inkml:trace contextRef="#ctx0" brushRef="#br0" timeOffset="47">5244 13422 56 0,'-3'0'22'0,"3"3"-12"0,0-3 8 15,0 0 12-15,0 0 0 16,3 5 0-16,0 1-6 16,0-1-1-16,5 3-10 15,-2 2-5-15,0 1-5 16,0 0-3-16,3-1 1 0,-3 1 1 0,0-1 3 15,0-2-2-15,-3 0-2 16,0-3-22-16,0 1-11 16,-3-6-39-1</inkml:trace>
  <inkml:trace contextRef="#ctx0" brushRef="#br0" timeOffset="48">5330 13430 84 0,'0'-2'33'0,"3"2"-18"0,-3 0-2 0,0 0 11 16,0 0-1-16,3 5-2 0,0 0-9 16,0 3-3-16,0 3-5 15,3-1-1-15,0 1-1 16,0-1-10-16,3 1-3 15,0 0-54-15</inkml:trace>
  <inkml:trace contextRef="#ctx0" brushRef="#br0" timeOffset="49">6137 13494 132 0,'6'-6'52'0,"-6"6"-28"0,5 0-24 0,-2 3 10 0,-3 2 2 16,3 3 3 0,-3 3-2-16,0 0 0 0,-3 2-7 15,0 5-2-15,0 3 2 0,-2 1-3 16,-1-4 0-16,3-2-10 15,-3-3-5-15,0-2-45 16,0-1-42 0,3 1 32-16</inkml:trace>
  <inkml:trace contextRef="#ctx0" brushRef="#br0" timeOffset="50">6309 13602 136 0,'0'-18'52'0,"0"18"-28"0,-3 2-8 0,3 6 18 16,-3-2-9-16,-3 2-5 16,-3 5-11-16,0 0-6 15,0 0-2-15,4-2-1 0,-1 2 0 16,3 0-3-16,3 0 0 15,6 1 2-15,2-4 0 16,1 1 1-16,0-1 0 16,-3 1 4-16,-6 0 2 15,-3 2 9-15,-6 0 2 16,-3-2-8-16,-2-1-5 16,-7-2-14-16,0 0-4 15,3 0-35-15,3-5-15 0,6-1-16 31</inkml:trace>
  <inkml:trace contextRef="#ctx0" brushRef="#br0" timeOffset="51">6672 13737 100 0,'12'-10'38'0,"-12"7"-20"0,0-2 5 0,-3 2 18 15,0 0 1-15,-9 1-1 16,3-1-20-16,1 3-10 15,-4 3-7-15,-3 2-4 0,0 6 1 16,0-1-4-16,3 3 2 16,3 3 1-16,3 5 0 15,3-2-3-15,3-3 2 16,6-3-1-16,0-2 0 16,3-3 4-16,0-3 3 0,6-2 0 15,-3-6 0-15,3-2-3 16,-3-9 1-1,-1 1-2-15,-2 0 2 0,-3-3-7 16,-3-2 1-16,0-4-6 16,-6-7 1-16,0-5-1 15,-6 2 1-15,0 6 5 16,4 2 3-16,-4 3 5 16,3 5 2-16,3 3-3 15,0 2-1-15,3 3-3 16,0 3-1-16,6 2 5 15,0 3 2-15,5 3 2 0,1 5 0 16,0 10 0-16,0 9 0 16,-3-1-4-1,0 3-3-15,-3-2 0 16,0 2 1-16,0-3 1 16,0 3 1-16,0-5-9 0,0-5-2 15,0-3-29-15,0-6-14 16,0-2-32-1,0-8-24-15,3-8 48 16</inkml:trace>
  <inkml:trace contextRef="#ctx0" brushRef="#br0" timeOffset="52">6821 13703 164 0,'-6'-6'63'0,"9"9"-34"0,-3 0-36 15,0-3 10 1,0 8 8-16,3 0 5 15,-3 0-4-15,3 2 1 0,-3 1-8 16,3-3-3-16,-3 0 1 16,0 5-20-16,0-3-67 15</inkml:trace>
  <inkml:trace contextRef="#ctx0" brushRef="#br0" timeOffset="53">6815 13541 212 0,'-3'-8'79'0,"6"8"-42"0,-3 0-48 0,0 0 13 16,0 0-4-16,6 3 1 16,0 0-26-16,3 2-9 15,3 0-44-15,6 3-16 16</inkml:trace>
  <inkml:trace contextRef="#ctx0" brushRef="#br0" timeOffset="54">7000 13663 132 0,'-6'-5'52'0,"6"7"-28"0,3 1-33 0,-3-3 9 0,0 3 0 15,-3-1 2 1,-3 4 4-16,-3 4 1 15,0 1-1-15,-3 2 1 0,0 0-4 16,3 1-2-16,0 4 2 0,3-2-2 16,9-3 2-16,3 0 7 15,0-2 5-15,3-11 8 16,0-3-8 0,0 1-3-16,0-4-7 15,-3 1-4-15,0-3 2 16,-3 0 0-16,-3 3-1 15,3-3-2-15,-3 3-4 16,0 2 0-16,3 0 0 16,-3 3-1-16,3 3-1 15,6 8-1-15,-3 5 4 16,0 5 3-16,0 2-1 0,-3 1 0 16,0 0 5-16,-3-3 5 15,-3-2 6-15,-3-1 3 16,-3-4-5-16,-3-1 0 15,0-5-8 1,-3-3-1-16,0-5-7 0,-3-3-2 16,3-2-31-16,0-3-14 15</inkml:trace>
  <inkml:trace contextRef="#ctx0" brushRef="#br0" timeOffset="55">7140 13703 140 0,'0'-6'55'0,"3"9"-30"0,0 0-32 16,-3 2 10-16,3 0 8 16,-3 3 5-16,3 3 7 15,0-1 3-15,0 1-13 16,-1-3-6-16,1 5-2 0,0 0-10 15,-3-2-4-15,3-3-50 16,0 0-50 0,0-3 32-16</inkml:trace>
  <inkml:trace contextRef="#ctx0" brushRef="#br0" timeOffset="56">7158 13560 124 0,'-3'-11'49'0,"6"9"-26"0,2-4-60 0,-2 6-7 16,0-2 0-16,0-1 3 15</inkml:trace>
  <inkml:trace contextRef="#ctx0" brushRef="#br0" timeOffset="57">7303 13459 156 0,'0'0'57'0,"3"3"-30"0,-3 5-27 0,3 0 10 16,0 5 5-16,-3 3 2 0,3 10-2 15,-3 11 1-15,3-2-9 16,-3-1-2-16,0-2-1 0,0 5 0 16,0-5 0-16,0-3-7 15,-3-5 0-15,0-6-50 16,0-2-61-1,0 0 22-15</inkml:trace>
  <inkml:trace contextRef="#ctx0" brushRef="#br0" timeOffset="58">7190 13700 216 0,'3'-3'82'0,"3"1"-44"0,6 2-36 16,-3 0 17-16,6 0 1 0,3 0 2 16,3 0-11-16,2 0-4 15,1 0-5-15,0 0-17 0,0 0-5 16,-6 0-34-16,0 0-15 16,-1-3-22-1</inkml:trace>
  <inkml:trace contextRef="#ctx0" brushRef="#br0" timeOffset="59">7512 13459 140 0,'3'0'55'0,"0"3"-30"0,0 0-16 15,0 2 14-15,3 3-7 16,0 0-1-16,-1 2-7 16,1 4-3-16,-3-1-2 15,0-3-20-15,0 1-9 0,0 5-50 16</inkml:trace>
  <inkml:trace contextRef="#ctx0" brushRef="#br0" timeOffset="60">7604 13449 140 0,'-3'-3'55'0,"6"6"-30"0,0 2-32 0,0 0 8 16,3 3 11-16,0 3 6 16,0 5-2-16,3 0 1 15,0 0-10-15,0 7-6 0,-3 4-4 0,0-3-75 16</inkml:trace>
  <inkml:trace contextRef="#ctx0" brushRef="#br0" timeOffset="61">4226 13152 88 0,'0'-2'33'0,"3"2"-18"0,-3-3-7 0,0 3 11 16,0 0-5-16,0 0 2 16,0 0-3-1,0 0 2-15,0 0-4 0,0 0-1 0,-3 5-6 16,0 3-3-16,-6 6 0 0,-3 1 3 16,-3 4 2-16,0 2 0 15,0 0 1-15,3-2-4 16,0-3 0-16,0 0 1 0,3-1 0 15,4-1-5-15,-1-4 1 32,3 1 0-32,0-3 0 0,3-8 8 15,0-3-4 1,3 1-1-16,3-1-2 16,0-5-1-16,-1-3 0 15,1-2 2-15,3-3-3 16,0-2 0-16,3-1 1 15,0-2 0-15,0 3 0 0,0-1 0 16,-3 6 2-16,-3 2 3 16,0 3 2-16,0 3 1 15,0 2-9-15,0 6-4 16,0 8 0-16,0 2 3 16,2 5 3-16,-2 3 2 0,6 1 1 31,0-1 0-31,0 0-2 15,0-3-2-15,3-2 5 0,0-2 1 16,0 1-2-16,-3-1-3 16,-1-4-31-16,-2-7-13 15</inkml:trace>
  <inkml:trace contextRef="#ctx0" brushRef="#br0" timeOffset="62">4217 13240 56 0,'-3'0'22'0,"3"0"-12"0,3 2-5 0,0 1 6 15,-3 2-2-15,0 3 2 16,0 0-2-16,0 3 2 16,0-1-4-16,0 4 1 15,0 1-1-15,0 4 1 0,0 0-2 16,0-1-1-16,0 1 1 16,3 2 1-16,-3 3-1 15,0 2 1-15,3 0 0 0,0 4 3 16,-3 1-5-16,3 1-1 0,0-3 2 15,0 0-1-15,-3-2 0 16,2 2-6-16,1-5 1 16,0 2 0-16,0 1 2 15,0-4-3-15,0 1 0 0,0 0 1 16,3 2 0-16,0 1 0 16,0-1 2-16,0-2-3 15,0 3 0-15,3 4 1 16,0-1 2-16,0-1 5 15,3-3 6-15,3-2-5 32,0 0 0-32,-4 7-4 0,4-7-1 15,0 0-1-15,3-3 1 16,0-2-4-16,6-3 0 16,0-3 5-16,2 0 2 15,7 0-2-15,0-2-3 0,0 2 2 16,2-2 0-1,1-1 3-15,3-2 1 0,2-2-1 16,4-1 1-16,0 0-2 0,-1-2 0 16,-2 2-1-16,3 0 0 15,-7 1-2-15,-5-1-2 16,-3 0 1-16,-3-2-1 16,-1 0-16-16,-2-3-4 15,-3-6-76 1</inkml:trace>
  <inkml:trace contextRef="#ctx0" brushRef="#br0" timeOffset="63">5282 14195 84 0,'0'-11'33'0,"3"9"-18"0,-3-1-11 16,0 3 10-16,0 0 3 15,0 0 2-15,6 3-2 0,0 2 2 16,0 3-1-16,-3 0 0 16,3 2-11-16,-3 4-5 0,3 2-1 15,0-1 1-15,0-1 3 0,-3-4-7 16,3 1 0-16,-3-3-24 15,0 0-11-15,0-3-29 16</inkml:trace>
  <inkml:trace contextRef="#ctx0" brushRef="#br0" timeOffset="64">5395 14203 96 0,'3'0'35'0,"0"5"-18"0,3 0-22 16,0 1 6-16,0-1 5 15,0 11 6-15,3-3-4 16,-3 3-2-16,0 0-8 0,0 0-3 16,0-3-42-16,0 0-19 15</inkml:trace>
  <inkml:trace contextRef="#ctx0" brushRef="#br0" timeOffset="65">5636 14221 116 0,'0'8'44'0,"0"3"-24"0,-2 7-10 0,2-7 14 15,0 2 0-15,0 3 3 16,0 8-11-16,0 5-4 16,0 0-7-16,2 8-2 0,-2-2 3 0,0-4-3 15,3-2-2-15,0-5-3 16,-3-5 1-16,0-6-48 15,0-2-56 1,-3-6 18-16</inkml:trace>
  <inkml:trace contextRef="#ctx0" brushRef="#br0" timeOffset="66">5494 14401 124 0,'-3'-2'46'0,"3"2"-24"0,3 2-15 16,0-2 15-16,6 3 9 0,5 0 5 15,4-1-12-15,3 1-6 16,3-3-11-16,3 0-5 0,2 0 1 16,1-3-4-16,0-2 0 15,0 0-32-15,-3-3-15 16,-4 0-36-1</inkml:trace>
  <inkml:trace contextRef="#ctx0" brushRef="#br0" timeOffset="67">5797 14399 116 0,'-6'5'46'0,"6"0"-24"0,3 6-15 0,0-6 13 31,0 0 3-31,3 3 6 0,3-2-10 15,3-1-1-15,0 0-10 16,3-2-3-16,0-1 1 0,0-2-3 16,-1-2 0-16,1-3 1 15,0-1 0-15,-3-2-2 16,-6 0-2-16,-3 0-6 0,-6 1-1 16,-3 1-4-16,-6 4 0 15,-3 2 3-15,-6 2 3 16,1 4 0-16,-1 1 4 15,6 4 0-15,-3 2 1 16,3 11 0-16,3-3 2 0,3 0 5 16,6-2 4-16,3-3-2 31,3 0 2-31,6-3-6 16,3 0-3-16,3-5-1 15,3 0-1-15,3-5-27 0,0-3-9 16,2-6-46-1</inkml:trace>
  <inkml:trace contextRef="#ctx0" brushRef="#br0" timeOffset="68">5988 14428 124 0,'-3'0'46'0,"6"5"-24"0,-3 6-15 15,3-6 13-15,3 5 3 16,-6 4 3-16,6 2-9 15,-6 2-3-15,3-2-8 0,0 0-4 0,0-3-1 16,0-2 1-16,-1-1 1 16,-2-4-1-16,0-6 1 15,0 0 0-15,0-3 3 0,-2-8-5 16,4-5-3-16,1-5-4 16,3 0-1-16,0 0 6 31,3 2 5-31,0 4 0 15,0 4 1-15,3 6-1 16,0 2 0-16,0 6 6 0,0 5 4 16,-3 2-1-16,0 11 2 15,-3-2-8 1,0-1-2-16,-3-2-1 16,0 0 2-16,-3-3-3 0,0-2-2 0,0-3-29 15,0-3-14-15,0-5-33 16,2-2-44-1,1-12 34-15</inkml:trace>
  <inkml:trace contextRef="#ctx0" brushRef="#br0" timeOffset="69">6244 14354 104 0,'0'-14'41'0,"0"9"-22"0,0-3 4 0,0 6 21 15,0-1-9-15,0-5 0 16,-3 3-16-16,0-1-6 15,3 1-8-15,0 2-6 0,0 1 0 0,0 2-15 16,3 5-50 0,3 0-42-1,0 1 24-15</inkml:trace>
  <inkml:trace contextRef="#ctx0" brushRef="#br0" timeOffset="70">6387 14356 156 0,'0'0'57'0,"0"0"-30"0,-3 0-18 0,3 0 16 15,-3 3-3-15,-3 0-1 0,0-1-11 16,-3 4-4 0,3-1-4-16,0 3-4 15,3 0 1-15,3 2-1 0,3 4 0 0,3-1 0 16,0 0-2-16,3 5 11 15,-3 4 5-15,-3-4 3 16,-3-2 1-16,-3 0-2 16,-3-3 1-16,-3-2-8 0,-3-1-2 31,0-2-14-31,0-2-7 0,0-1-51 16,3 0-67-1,3-5 28-15</inkml:trace>
  <inkml:trace contextRef="#ctx0" brushRef="#br0" timeOffset="71">6860 14428 104 0,'-3'-3'41'0,"3"0"-22"0,-3 1-16 16,3 2 12-16,-3 0-5 0,0 0 0 0,-3 0-9 15,-3 0 0-15,-3 5-1 16,-3 3 2-16,-3 0-1 16,1 8-1-16,2 8 1 0,3-3-4 15,0-3 2 1,3 1 1-16,3-3 2 16,3-3-3-16,6-2 0 15,3-1 3-15,6-2 3 16,3-3 0-16,0-5 2 15,2-5-2-15,-2-3 2 16,0-8-2-16,3-5 0 16,-3 0-3-16,-3-3 1 0,-3 0 0 15,-6 0 3-15,-3 3-5 16,0 0-3-16,-3 3 1 0,-3-1 0 16,0 3 3-16,0-2 3 15,0 4-7-15,0-1 0 16,3 1 2-16,0 4 2 15,0 5-9-15,0 2 1 16,3 3 1-16,0 5 7 16,3 0 4-16,0 6 3 15,3 2 2-15,0 8 3 16,0 3 2-16,0 0-7 16,3 10-1-16,0-2-4 31,3-3-1-31,0-2-3 0,-1-6-1 15,-2-5 3-15,0-3 1 16,0-2-26-16,-3-3-9 16,3-6-52-1</inkml:trace>
  <inkml:trace contextRef="#ctx0" brushRef="#br0" timeOffset="72">6982 14430 132 0,'-6'-8'52'0,"9"8"-28"0,3 3-30 16,-3 0 6-16,0 2 10 15,0 3 7 1,0 8-2-16,0 2 2 0,3 4-10 16,-3-1-4-16,0 0-2 15,0-3-15-15,0-2-5 0,0-3-52 16</inkml:trace>
  <inkml:trace contextRef="#ctx0" brushRef="#br0" timeOffset="73">6967 14332 148 0,'-12'-13'57'0,"12"13"-30"0,0 0-36 0,0 0 7 16,3 0-15-16,3 3-3 15,0 2-15-15,3 0-2 0,0 1-3 32,0 2 0-32</inkml:trace>
  <inkml:trace contextRef="#ctx0" brushRef="#br0" timeOffset="74">7158 14377 124 0,'-3'-2'46'0,"3"-1"-24"0,-3 3-26 16,3 0 10-16</inkml:trace>
  <inkml:trace contextRef="#ctx0" brushRef="#br0" timeOffset="75">7143 14377 208 0,'-12'11'9'0,"-3"2"-4"16,0 3-4-16,0 13 0 16,0 0-4-16,3 0 2 0,3-2 1 0,3-3 2 15,3-6 1 1,6-2 1-16,3-3 4 15,3-7 3-15,3-6-4 0,3-3 1 16,-3-5-5-16,-3 0-2 16,0-16 4-1,-3 3-3 1,0 3 1-16,-3-1-3 16,-3 3-1-16,0 3 1 15,0 5 0-15,-3 3-7 16,3 5 4-1,0 0 3-15,6 13-1 0,0 8 0 16,3 0 5-16,0 3 2 16,-1-3 6-16,1 3 5 0,0 5-3 15,-3-2 0-15,-3-3 0 16,-3-3 2-16,-3-3-3 16,-3-2 0-16,-3-3-7 15,-11-2-2-15,-1-3-2 16,0-3 1-16,-3-5-20 15,0-3-6 1,0-2-26-16,7-8-11 16,2 0-15-1,0 2-16-15,9-2 40 16</inkml:trace>
  <inkml:trace contextRef="#ctx0" brushRef="#br0" timeOffset="76">7262 14422 132 0,'-3'3'49'0,"6"5"-26"0,3 5-23 0,-3-5 13 16,0 5-5-16,0 9 1 0,0-4-5 31,0-2-3-31,0 0 0 15,-1-3-8-15,-2 0-3 0,0-5-54 0</inkml:trace>
  <inkml:trace contextRef="#ctx0" brushRef="#br0" timeOffset="77">7235 14319 180 0,'-6'-10'68'0,"12"10"-36"0,3 0-77 0,-6 0-5 16,3 0-16-16,3-6-2 16</inkml:trace>
  <inkml:trace contextRef="#ctx0" brushRef="#br0" timeOffset="78">7437 14232 168 0,'-3'3'63'0,"3"2"-34"0,6 13-38 0,-3-7 9 15,0 2-2 1,0 6 3 0,3 5 9-16,0 2 3 0,0 3-6 15,0 8-2-15,0-2-1 0,0-4 0 16,-3-4 0-16,0-3-38 16,0-6-16-16,-3-5-22 15</inkml:trace>
  <inkml:trace contextRef="#ctx0" brushRef="#br0" timeOffset="79">7306 14388 172 0,'9'-5'66'0,"9"2"-36"0,9 0-15 15,-15 3 20-15,3-2-13 16,6-1-2-1,2 1-12-15,4-1-3 16,3 3-3-16,-3-3-8 0,-1 3-4 16,-2-2-47-16,-3-1-66 0,0 0 22 31</inkml:trace>
  <inkml:trace contextRef="#ctx0" brushRef="#br0" timeOffset="80">7723 14195 104 0,'0'10'41'0,"0"1"-22"0,-6 5-11 0,3-5 11 15,0 2-14-15,-3 0-2 16,3 0-9-16,0 0-1 0,-3-2-46 31,3-3-19-31</inkml:trace>
  <inkml:trace contextRef="#ctx0" brushRef="#br0" timeOffset="81">7836 14147 112 0,'-3'11'44'0,"6"2"-24"0,-15 8-17 16,9-10 12-16,0 5 2 16,-3 2 2-16,0 1-10 15,0-1-3-15,0 1-61 16,4-1-28-16,-7-2 31 16,12-5 17-16</inkml:trace>
  <inkml:trace contextRef="#ctx0" brushRef="#br0" timeOffset="82">3240 13047 100 0,'-15'2'38'0,"12"6"-20"0,-2 3-8 15,2-3 14-15,-3 2-9 16,0 1-3-16,-3 5-1 31,0 0 0-31,0 2-5 0,0-2-2 16,3-3 0-16,0-2-2 0,3-3 1 15,0 0-2-15,3-6 2 16,3-7 0-16,0-6 1 16,3 1-5-1,3-3 1-15,0-1 0 0,0 1 0 16,0 0-3-16,0 0 2 16,-3 2 1-16,0 1 2 15,2 2-3-15,1 0 0 16,0 2 1-16,-3 1 0 15,0 2 2-15,3 6 1 16,0 5 5-16,-3 3 3 16,0 2-2-16,0 3 0 0,0 0-5 0,0 2-3 15,0-2 2-15,0-3 0 16,0-2-1-16,3-1-2 16,0-4-48-16,0-4-60 15,-1-10 17-15</inkml:trace>
  <inkml:trace contextRef="#ctx0" brushRef="#br0" timeOffset="83">3220 13123 56 0,'-3'8'24'0,"3"0"-12"0,0 29-14 15,0-24 6-15,0 6 6 16,0 7 3-16,-3-2 2 15,0 11 1-15,0-6-8 16,0 0-3-16,0 0 3 16,0 0 3-16,-3-2 2 0,0-1 3 0,0-2-5 31,0-3-1-31,-9-2-6 16,3 2-3-16,-3-3 0 15,0 6 5-15,-6-5 6 0,-8-4-2 16,-1-4 2-16,-3 0 4 15,0-3 4-15,-8-1-6 16,2-1-3-16,0-1-6 0,7 0-2 16,2-2-3-16,9 2-3 0,-3 1-62 15,12-1-57 1,6 0 33-16</inkml:trace>
  <inkml:trace contextRef="#ctx0" brushRef="#br0" timeOffset="84">371 13338 104 0,'0'0'41'0,"3"-3"-22"0,-3 6-18 15,0-3 13 1,6 5-2-16,-6 6-7 0,9 2-2 0,-6 0-2 15,0 0 1-15,3-2-1 16,-3-1-1-16,3 1-10 16,-3-3-6-16,6 0-36 15,-6-3-16-15</inkml:trace>
  <inkml:trace contextRef="#ctx0" brushRef="#br0" timeOffset="85">466 13322 64 0,'-3'0'27'0,"6"2"-14"0,-3 4-7 0,0-6 9 0,6 5 0 0,-6 0 8 31,3 6-8-15,3 2-8-16,3-2-5 0,3-1-17 15,-3 1-7-15,3-3-25 16,-3 0-9-16</inkml:trace>
  <inkml:trace contextRef="#ctx0" brushRef="#br0" timeOffset="86">666 13346 80 0,'0'8'33'0,"-3"7"-18"0,3 4-5 15,0-8 12-15,0 2-1 16,0 5-1-16,-6 6-8 0,3 3-5 31,-3 2-2-31,3 2-1 16,0-2-16-16,3-5-4 0,-6-3-43 0,3-5-19 15</inkml:trace>
  <inkml:trace contextRef="#ctx0" brushRef="#br0" timeOffset="87">481 13539 84 0,'0'-3'33'0,"3"3"-18"0,3 0-18 0,6 0 30 16,9 0-10-16,-3-3-7 31,2 1-6-31,1-1-14 15,0 1-4-15,0-1-35 16,-3-2-13-16</inkml:trace>
  <inkml:trace contextRef="#ctx0" brushRef="#br0" timeOffset="88">767 13406 60 0,'0'22'24'0,"-3"-7"-12"0,3 12 1 16,-6-11 11-16,3 5 1 15,-3 13 0-15,0-5-10 16,-3 1-2-16,3-7-7 0,3-4-2 0,-3-3 0 15,3-3 0 1,0-5-2-16,3 0 1 0,0-8 0 0,6-3-6 16,0-10-2-16,3-5-5 15,0-1 1-15,-3 3 3 16,3 3 1-16,0 0 3 31,0 2 3-31,0 6-2 0,0 2-2 16,-3 3 2-16,0 0 0 15,2 5 7-15,-5 6 6 16,0 8-2-16,3-4 2 16,-6 1-7-1,0 0-3-15,0-3-1 0,0 3 1 16,0-5-36-16,0-3-48 16,3-3 12-16</inkml:trace>
  <inkml:trace contextRef="#ctx0" brushRef="#br0" timeOffset="89">910 13576 24 0,'-3'8'11'0,"-3"16"-6"0,0 13 25 15,6-24 17-15,0 0-10 16,0 6-4-16,3-4-13 15,6-1-5-15,-6-4-4 16,6 1 0-16,3-3-6 0,5-3 6 0,1-5 2 16,-3-8-2-16,0-2 1 15,-3-4-3-15,-3-4 0 16,-6-6-3-16,-3 3 1 16,-3 2-4-16,-6 3 0 15,-3 3-6-15,3 5-2 16,-6 3-25-1,9 2-10-15,-3 3-28 16,0 16-23 0,6 0 35-16</inkml:trace>
  <inkml:trace contextRef="#ctx0" brushRef="#br0" timeOffset="90">1067 13600 52 0,'-5'13'22'0,"5"-11"-12"0,-3 20 8 16,3-14 12-16,0 5 0 0,0 3 2 16,0 2-16-16,0-2-7 31,3 0-3-31,2-3 0 0,1-2-3 15,0-6 5-15,3-2 2 0,0-3-3 16,3-6-2-16,-3-2-2 16,-3-2-3-16,3-1 1 15,-3-2 1-15,-3-5-3 16,0-6 0-16,-3 8 1 16,0 3 0-16,0 2-3 15,0 3 0-15,0 19-3 16,0-1 3-1,0 4 2-15,0-1-2 0,3 5 2 16,0-5 5-16,0 3 2 0,3-2-13 16,-3-1-8-16,3-3-34 15,0-2-34 1,0-2 24-16</inkml:trace>
  <inkml:trace contextRef="#ctx0" brushRef="#br0" timeOffset="91">1303 13568 112 0,'-9'-5'44'0,"6"5"-24"0,-6 2-19 0,3 1 8 16,0 2 8-16,-3 6 4 15,0 7-3-15,0 1 0 0,6-3-10 16,-3-3-3-16,3 0-3 15,3 0-4-15,3 3-1 0,3-3 4 16,3-2 1-16,3 0 2 16,-9-3 0-1,3-1 4-15,-3 1 5 0,-6 0-1 16,-3-2 3-16,-3-1-8 0,-3 0-2 0,-6 1-16 16,3-1-6-16,0-3-15 15,4 4-6-15,2-4-87 47,15-4 59-47</inkml:trace>
  <inkml:trace contextRef="#ctx0" brushRef="#br0" timeOffset="92">1422 13629 108 0,'-3'-6'44'0,"-9"4"-24"0,3-14-15 0,6 21 13 15,0-7-4-15,-3 4 0 16,-3 3-6-16,-3 6-3 0,0 2-2 16,0 3 4-16,3 0 5 0,-3 3-11 15,4-4-4-15,2 1 1 16,3-2 2-16,3-4 3 16,3 1 3-16,3-3-1 15,-1-3 2-15,4-2-2 0,0-3 0 31,0-3-1-31,-3-2 0 0,0-3-2 16,0 0 1-16,-6 0 0 16,0 0 1-16,0 3-2 15,0 2-2-15,0 0-4 16,0 3 0-16,0 6 0 16,3 2 2-16,0-1 1 15,0 1 3-15,0 0-3 0,0 0 0 16,3 0-12-16,3-2-73 31</inkml:trace>
  <inkml:trace contextRef="#ctx0" brushRef="#br0" timeOffset="93">1466 13708 104 0,'0'16'41'0,"0"-8"-22"0,0 2-7 0,3-2 16 15,-3 0-14-15,0-2-2 0,0 2-8 16,0-3-1-16,0-5-1 16,0 0 1-16,0 0 2 15,0-3-2-15,0-2-2 0,3-3-7 16,0-3-4-16,0-2-3 15,3 0-2-15,3-6 5 16,-6 4 6-16,6-7 5 0,0 14 4 16,0 3 0-16,3 8 2 15,-3-1 2-15,3 6 5 16,-3 3 3-16,-6 5 4 16,2-3-11-16,1 0-3 15,-6 1-3-15,0-1 0 16,0-3-2-1,0 1-2-15,0-3-32 16,0-3-16-16,0 0-25 16</inkml:trace>
  <inkml:trace contextRef="#ctx0" brushRef="#br0" timeOffset="94">1728 13684 64 0,'-12'-8'24'0,"12"6"-12"0,-9 2-19 16,9 2 5-16,-9 6 2 16,1-2 4-1,-1 1 8-15,-6 4 2 0,0 5-3 16,0 0-1-16,3 5-4 0,3 3-1 16,3-3-1-16,3-5 0 15,3-3 4-15,0 0 3 16,9-2-2-16,0-3 0 31,3-6-3-31,0-7 1 0,0-8-4 16,0-3 0-16,3-2-1 15,-6-1-2-15,-4 1 1 0,1-4-1 16,3-12 0-16,-9 2 0 16,0 0 2-16,-6 3-6 15,3 0 1-15,3 3-4 16,-6 2 0-16,3 5 4 0,1 6 3 15,2 3-1-15,0 2-2 16,0 2-1-16,0 4 3 0,0 2 0 16,0 8 3-16,2 5 12 15,1 3 6-15,3 16 3 16,-6 2 1-16,9 0-7 16,-9-2-2-16,3 5-9 15,3-2-4-15,0-9-1 16,0-2 1-1,3-6-3-15,-6-4 0 16,6-9-78 0</inkml:trace>
  <inkml:trace contextRef="#ctx0" brushRef="#br0" timeOffset="95">1844 13608 136 0,'-3'-22'52'0,"3"17"-28"0,0-3-28 0,0 3 10 0,0 0-10 16,0-1 1-16,0 1-12 15,0 0-6-15,0 2-30 16,0 3-15-16</inkml:trace>
  <inkml:trace contextRef="#ctx0" brushRef="#br0" timeOffset="96">1969 13684 92 0,'-9'3'35'0,"9"2"-18"0,-6-5-7 0,4 5 12 16,-1 1-4-16,0-4 0 0,0 4-6 16,0-1-2-16,3 3-9 15,3 0 0-15,0 2-1 16,3 1 4-16,2 0 5 0,-8-3 8 16,0 5 20-1,0 0-5-15,-8 0-13 0,2-2-7 31,0-1-15-31,-6-2-75 16,12 0-18 0</inkml:trace>
  <inkml:trace contextRef="#ctx0" brushRef="#br0" timeOffset="97">2222 13727 88 0,'0'-3'35'0,"0"0"-18"0,-9 1-7 0,9 2 14 16,-6 0-11-1,1 2-2-15,-4 4-7 16,-3 2-3-16,3 2-3 16,-9 9 1-16,6 2 1 15,3 0 0-15,-3-3 0 16,6 1 0-16,3-3-3 0,6-3 2 16,3-2 5-16,0-6 5 15,3-2-3-15,0-6 2 16,3-2-5-16,-3-6 0 0,0-7-1 31,0-1 1-31,0 1 2 0,-6-4-4 0,0 1-3 0,0-8-10 16,-3-5-3-16,-3 2 6 15,0 6 4-15,0 2 4 16,3 3 1 0,-6 5 0-16,3 2 0 15,0 4 0-15,3 2 0 16,0 0-3-16,0 3 2 15,0 5 5-15,0 0 2 16,3 8 4-16,0 7 1 16,3 12-1-16,-6 2 1 15,3 0-2-15,0 3 0 0,0 0-5 16,0-1-1-16,-1-4 1 16,4-3 0-16,-6-6-11 15,9-2-3-15,-6-3-55 16,0-2-32-1,3-3 40-15</inkml:trace>
  <inkml:trace contextRef="#ctx0" brushRef="#br0" timeOffset="98">2294 13742 84 0,'0'16'33'0,"0"-5"-18"0,0 0-9 15,0-1 11-15,0 6-9 16,0-3-2-16,0 0-4 16,0-2-2-1,0-3-6-15,0 0-4 0,0-3-34 16,0-2-16 0</inkml:trace>
  <inkml:trace contextRef="#ctx0" brushRef="#br0" timeOffset="99">2258 13573 124 0,'-6'0'49'0,"9"3"-26"0,0-1-29 16,-3-2 6-16,6 11-4 16,-3-3 0-16,3 0-46 0,3 8-21 15</inkml:trace>
  <inkml:trace contextRef="#ctx0" brushRef="#br0" timeOffset="100">2440 13695 76 0,'-12'-5'30'0,"6"7"-16"0,0 3-17 0,0 1 6 16,0-1 10-16,-3 3 6 15,-9 3-1-15,6 2 2 31,-3 5-11-31,9-2-3 16,-3 3-4-16,12-3-2 0,3-3 1 16,0-3 3-16,3-2 5 0,3-8 1 15,0-2 2-15,0-6-6 16,-6 0-2-16,3 0-4 16,-3 0-1-16,0 0 1 15,-3 3 2-15,0-1-3 0,-3 1 0 16,0 3-4-16,0-1 1 15,0 3 0-15,0 5 2 16,0 0-1-16,3 9-1 16,3 2 5-16,3 2 1 15,-6 3 13-15,0 3 5 16,-3 0-2 0,0-3 0-16,-3 0 7 15,-6-2 4-15,0-3-11 16,0-3-3-16,-9-5-7 0,0-3-3 15,3-5-13-15,0-3-5 16,3-5-32-16,3-2-10 16,1-3-38-1</inkml:trace>
  <inkml:trace contextRef="#ctx0" brushRef="#br0" timeOffset="101">2499 13703 108 0,'0'2'44'0,"0"4"-24"0,0 4-15 0,0-2 13 15,0 3 3-15,0 2 2 16,3 0-10-16,-3 3-3 16,0-3-6-16,0 3-3 0,0-3 0 15,0-2-32-15,0-3-56 31</inkml:trace>
  <inkml:trace contextRef="#ctx0" brushRef="#br0" timeOffset="102">2422 13576 56 0,'-3'-8'22'0,"12"8"-12"0,0-3-36 0,0 1-6 0</inkml:trace>
  <inkml:trace contextRef="#ctx0" brushRef="#br0" timeOffset="103">2580 13491 112 0,'0'8'44'0,"0"5"-24"0,0 8-8 0,0-7 13 16,3 17-7-16,0 1 0 15,-1 3-11-15,1-4-2 16,3 12-3-16,-6-9 1 0,3-5 2 16,0-5-4-16,-3-3-1 15,0-5-75-15</inkml:trace>
  <inkml:trace contextRef="#ctx0" brushRef="#br0" timeOffset="104">2484 13705 132 0,'6'-2'49'0,"3"2"-26"0,3-3-7 15,0 0 18-15,3 3-14 16,-3-2-3-16,6-1-9 16,-6 3-3-16,5-2-44 15,-5-1-21-15,0 0-12 31,0 3-4-31</inkml:trace>
  <inkml:trace contextRef="#ctx0" brushRef="#br0" timeOffset="105">2755 13380 52 0,'0'26'22'0,"0"-18"-12"0,-6 3-3 16,3-3 9-16,0 5-8 15,-3 3-2-15,0 0-37 16,0-3-17 0</inkml:trace>
  <inkml:trace contextRef="#ctx0" brushRef="#br0" timeOffset="106">2800 13359 108 0,'0'2'44'0,"0"12"-24"0,0 4-21 0,0-10 7 16,0 3 0-1,3 2 1-15,-3 3-3 16,3 0-1-16,-3 0-56 0,0-1-24 15</inkml:trace>
  <inkml:trace contextRef="#ctx0" brushRef="#br0" timeOffset="107">3711 13081 88 0,'0'-3'35'0,"-3"3"-18"0,3 6-5 0,0-1 16 0,-3 6-3 16,-3 7 3-16,0 9-16 31,0-1-7-31,0 0 1 0,3 1 3 0,0-6-5 32,0-2 0-32,0-6 0 0,0-3-2 0,0-2 1 15,3-2 0-15,0-6 3 16,0-3-1-16,3-5 0 15,0 0-6-15,3-10 1 16,3-9 0-16,-3-2 0 16,6 5-3-16,-3 0 2 15,0 6 1-15,0 2 2 0,-4 5-6 16,1 3 1-16,0 6 1 16,0 7 3-1,0 3 4-15,3 5 2 16,3 3 1-16,-3 0 2 0,0 0-5 15,3 0-1-15,0-3-4 0,-3-2-3 32,0-1-80-32,0-5-43 15,-3-2 57-15</inkml:trace>
  <inkml:trace contextRef="#ctx0" brushRef="#br0" timeOffset="108">3678 13160 64 0,'-3'-15'27'0,"3"15"-14"0,0 13-4 15,0-16 11-15</inkml:trace>
  <inkml:trace contextRef="#ctx0" brushRef="#br0" timeOffset="109">3675 13184 195 0,'0'27'33'0,"0"7"-16"16,-3 6-6-16,0 2-5 0,0 8 2 15,0 6 2-15,0 7-1 0,0-2 0 16,0 3-3-16,0-6-1 16,3-2-3-1,-6-4-2-15,3-1 3 16,0-1 0-16,0 3-1 15,0-5 1-15,-3-6 4 0,0 0 4 16,-3-7-9 0,-2 2 0-16,-4-8 9 15,0 0 5-15,-3-5 9 16,-9-8 5-16,-6-6-1 16,-2-5 0-16,-13-7-5 15,-3-4-1-15,1-1-10 16,2 1-5-16,4 1-8 0,5 0-2 15,3 2-4-15,3 3-1 0,7 3-62 16,8 2-27-16,12-2-33 31</inkml:trace>
  <inkml:trace contextRef="#ctx0" brushRef="#br0" timeOffset="110">237 14113 80 0,'0'3'33'0,"3"4"-18"0,9 7-5 0,-6-4 12 16,6-2-10-16,-3 3-4 15,0-1-3-15,-6-2-1 16,6 0-9-16,-7 0-2 16,4-3-42-16,3-2-20 0</inkml:trace>
  <inkml:trace contextRef="#ctx0" brushRef="#br0" timeOffset="111">323 14102 100 0,'0'0'38'0,"6"3"-20"0,-6 2-21 0,3 1 8 16,3 1 2-16,-3 1 4 15,6 6-4-15,-6-4-2 0,3 3-7 16,6 1-3-16,-3-4-47 15,0 1-18-15</inkml:trace>
  <inkml:trace contextRef="#ctx0" brushRef="#br0" timeOffset="112">481 14129 76 0,'0'18'30'0,"0"1"-16"0,0 13 3 0,0-14 16 16,0 3-4-16,0 3 0 15,0 0-12-15,-6 2-3 16,3-2-8-16,3-3-2 15,-6-2-2 1,3-3 3-16,0-3 1 0,3-2-5 16,-6-4 0-16,3-4 3 0,3-3 5 0,0-3-5 15,0-2 0-15,3-3-2 16,3-2 1-16,-3-4-4 16,6 4 0-16,3-1-1 15,6 1-2-15,3 2 0 31,-9 2 0-31,6 4 3 0,-7 4 0 16,1 6-2-16,-3 6 2 16,0 1 5-16,0 4 5 15,-6 0-7-15,3 2-1 0,-6-3-1 16,3-2 2-16,0 0-6 16,3-8 1-16,-6-3-30 15,3-2-11-15,3-8-28 16</inkml:trace>
  <inkml:trace contextRef="#ctx0" brushRef="#br0" timeOffset="113">663 14351 104 0,'-9'3'41'0,"9"5"-22"0,0 2-9 15,0-2 14-15,0 5 2 16,0 1 4-16,0 1-10 15,9 4-2-15,-6 5-10 16,6-11-5-16,-1 6-2 0,1-4 1 16,3-4 3-16,0-11 0 15,0-8 0-15,-3 0-6 0,0-2-1 16,0-4-4-16,-6-2-1 16,3 1 1-16,-6-1 4 15,0 2 1-15,-6 1 1 0,6 5 0 16,0 0 0-16,0 8-3 15,0 8 5 17,6 3 2-32,-6 2 1 0,3 6 0 15,0-4-3-15,3 7 1 0,-6-12-2 16,9 6-1-16,-6-11-10 0,3-2-4 16,0-3-112-1,0-11 36 16</inkml:trace>
  <inkml:trace contextRef="#ctx0" brushRef="#br0" timeOffset="114">838 14356 64 0,'0'-2'24'0,"3"4"-12"0,3 6-3 16,-3 0 9-16,3 3 9 16,-6 2 8-16,9 0 2 15,-9 0-1-15,3-2-17 0,-3 0-7 0,0-3-7 16,0-3-4-16,0 0 2 0,0-5 0 31,0 0 1-31,3-5-2 0,3-3 1 16,-6-3-4-1,9-2 0-15,-6 0 1 0,6 0 0 0,0 2-3 32,3 3 2-32,5 3-1 0,-2 5-2 15,3 5 5-15,0 6 1 16,-12 2 8-16,3 3 4 15,-3 0-10-15,3 2-1 16,-9-2-3-16,3 0 2 16,0-3-14-16,3-2-5 15,-6-9-53-15,9-2-41 16,-3-5 37-16</inkml:trace>
  <inkml:trace contextRef="#ctx0" brushRef="#br0" timeOffset="115">1151 14375 116 0,'-9'-8'44'0,"6"8"-24"0,-6 0-21 0,9 3 7 15,-9-1 2-15,0 3 5 0,-3 3 2 0,0 6 0 16,3 2-3-16,-3-1 0 16,4 12-7-16,-1-3-3 0,6-1-1 15,3-1 1-15,6-4 3 16,0-2 0-1,2-5 0-15,4-6 3 0,-3-5 3 16,3-11 0-16,0-7 1 16,-3-1-6-16,0-5-2 15,0-2 0-15,-9-3 0 16,0 0-2-16,0 0-2 16,-9-3-2-16,0 3 1 15,0 8 3-15,6 2 1 0,-6 6-4 16,6 5-1-16,0 5-4 15,0 6 1-15,3 5 3 32,3 3 1-32,3 4 9 15,3 4 7-15,-6 5-7 0,3 2-2 16,0 1-2-16,0-1 0 16,3 3 0-16,-6-5 0 0,3-5-5 15,6-4-27 1,-3-4-12-16,3-11-48 31,-3-11-30-31,-1 1 53 0</inkml:trace>
  <inkml:trace contextRef="#ctx0" brushRef="#br0" timeOffset="116">1219 14401 84 0,'0'0'33'0,"0"0"-18"0,0 0-2 0,0 0 11 15,3 6 10 1,0-1 3-16,3 3-4 15,-6 0-3-15,3 2-14 16,3-2-5-16,-6 0-7 16,3-3-1-16,-3 1 1 0,0-4 9 15,0-2 3-15,0 0-3 16,0 0 0-16,-3-5-6 0,3-3-2 0,0-2-2 31,0-1 0-31,0 0-2 16,0 1 2-16,0-1-4 0,6 3-2 15,3 0 2-15,0 3 0 16,3 2-17-16,3 1-5 16,-3-1-27-1,2 3-10-15,1 0-8 16,-6 0-10-16,3 0 34 16,-3 0 46-16,-3 0 26 0,0 3 21 15,-3-1 10-15,3 4-23 0,-3-1-9 16,3 0-7-16,3 1-4 31,3-1-8-31,-3 0-1 0,6-2 3 0,-4-3 3 16,4-3 2-16,-6-2-4 0,3-3-1 15,-3 0-4-15,-6-3 1 32,6 1-4-32,-9-1 0 0,-12 3-3 15,3 3-1-15,-9 2-1 16,3 3 0-16,-2 8-3 15,2 3 1-15,0 5 2 16,3 0 1-16,3 0 1 16,3-1 2-16,3-1-1 15,6 4-1-15,3-2 1 0,12-3-1 16,3-5-9 0,2-2-2-16,4-12-34 0,-3-2-13 0,3 0-30 15</inkml:trace>
  <inkml:trace contextRef="#ctx0" brushRef="#br0" timeOffset="117">1609 14354 176 0,'-24'-6'66'0,"18"9"-36"0,-5 2-29 0,8 1 14 16,-6 2-2-16,3 5 3 0,0 3-1 16,6 0 1-16,-6-1-8 15,6 4-5-15,6-3 0 0,-3-3 0 0,6-5 3 31,0-5 8-31,-3-6 3 0,2-2-4 16,1-6-3-16,-3-2-8 16,-3-6-1-16,0-2-1 15,-3-3 2-15,-3-2-3 16,0-1-2-16,-3 1-1 16,3 2 3-16,-6 8-2 0,6 3-1 15,1 5-2-15,-1 8-1 0,3 8 1 16,3 5 2-16,-1 8 2 15,1 6 1-15,6 2 5 32,-6 0 5-32,3 8-7 15,6-5-1-15,-3-6 1 0,0-2 1 0,3-5-12 32,-3-6-4-32,3-5-54 15,-3-3-66-15,-3-10 27 16</inkml:trace>
  <inkml:trace contextRef="#ctx0" brushRef="#br0" timeOffset="118">1737 14314 148 0,'0'-11'55'0,"0"-2"-30"0,-6 5-29 16,3 0 78-16,0 3-27 0,0 0-20 0,0-1-17 15,0 4-8-15,3-1-7 0,-6 3 1 31,6 5-31-31,0 1-12 0,6-1-33 16,0 3-28-16,9 0 46 16</inkml:trace>
  <inkml:trace contextRef="#ctx0" brushRef="#br0" timeOffset="119">1844 14327 164 0,'-3'3'63'0,"0"-1"-34"0,-3 4-19 16,3-1 20-16,-2 0-16 15,2 3-5-15,0 0-8 16,3 3-3-16,0-1 1 0,0 4 2 0,0-1 2 0,0 0-1 16,0 0 1-16,0-2 9 15,-9 5 4-15,0-3-3 32,-3-2 0-32,0 4-8 0,3-1-1 15,-6-6-15-15,9 0-8 0,-3-11-48 16,9 0-56-1,9 1 27-15</inkml:trace>
  <inkml:trace contextRef="#ctx0" brushRef="#br0" timeOffset="120">2196 14409 60 0,'-3'-13'24'0,"3"5"-12"0,0-3-12 0,0 6 5 0,0 0 19 15,-6 0 11-15,0 2-3 31,0 3-1-31,-3 3-11 0,-12 5-5 0,3 2-4 16,3 6 0-16,-6 3-6 16,4 4 4-16,5 4 1 0,0-1-5 15,9-5-3-15,0-2-1 16,6-3-1-16,12-6 4 16,-6-2 2-16,2-8 4 15,4-10 1 1,0-9-1-16,-6-2-1 15,0 0-3-15,-3-3-1 16,0 0-1-16,-3-2 0 16,-3-3-7-16,0-3-2 15,-3 3-3-15,3 5 2 16,-6 6 4-16,3 4 1 16,0 6-4-16,3 3 1 0,0 8 0 15,0 7 2-15,0 1 5 16,3 5 3-16,6 5 4 15,-6 5 4-15,3 1-6 16,6 5-2-16,-3 5 1 16,-3-6 2-16,9-7-4 15,-9-3-3-15,2-5-32 0,7-5-15 0,-9-3-59 16</inkml:trace>
  <inkml:trace contextRef="#ctx0" brushRef="#br0" timeOffset="121">2276 14401 144 0,'0'3'55'0,"3"8"-30"0,-3 4-18 0,0-4 15 16,0 0-4-16,0 4-1 16,3 9-7-1,-3-5-2 1,6-3-6-16,0-3-4 0,-6-3-83 15</inkml:trace>
  <inkml:trace contextRef="#ctx0" brushRef="#br0" timeOffset="122">2231 14277 208 0,'-9'-3'79'0,"9"3"-42"0,3 0-48 0,-3 0 13 0,6 0-4 15,0 6 1-15,0-1-10 16,3 0-5-16,3 0-67 16,-3 3-28-16</inkml:trace>
  <inkml:trace contextRef="#ctx0" brushRef="#br0" timeOffset="123">2395 14354 104 0,'-12'2'41'0,"-3"6"-22"0,3 8-16 0,6-8 10 16,0 5 3-16,0 1 2 16,3-1-7-16,1 0-4 15,4 5-2-15,1-4-1 16,6-6 9-16,3-8 6 0,-3-3-4 16,0-2 0-16,-3-3-9 15,0-3-4-15,0 1-1 0,-6 2-1 16,3 0 0-1,0 2 0-15,-3 4-7 16,3 4 0 0,0 9 3-16,6 8 2 0,0 7 2 15,3 6 0-15,-3 0 11 16,0-1 7-16,-6 4 8 16,-3-4 7-1,-6-4-7-15,0-3-1 16,-9-6-5-16,0-5-3 0,-6-2-7 15,3-3-4-15,0-5-17 0,3-9-5 16,-2-7-49-16,8-3-21 16,6 0-21-1</inkml:trace>
  <inkml:trace contextRef="#ctx0" brushRef="#br0" timeOffset="124">2511 14407 208 0,'-3'-3'79'0,"3"8"-42"0,9 8-45 0,-9-5 10 16,0 6-3-1,0 1 0-15,0-1 1 16,0 2 2-16,0-1-1 16,0-4 2-16,0 0 0 0,0-3-70 0,0-3-53 15,0-10 41-15</inkml:trace>
  <inkml:trace contextRef="#ctx0" brushRef="#br0" timeOffset="125">2466 14261 168 0,'-8'-18'63'0,"16"12"-34"0,-2-2-65 0,3 6-4 15,0-4-22-15,0-2-7 16</inkml:trace>
  <inkml:trace contextRef="#ctx0" brushRef="#br0" timeOffset="126">2621 14184 140 0,'0'16'55'0,"3"0"-30"0,3 16-12 15,-3-16 17-15,0 5-15 16,0 5-6-16,6 6-3 0,-6-3-2 16,3 3-33-1,0 2-13-15,0-7-32 0,-6-3-11 0</inkml:trace>
  <inkml:trace contextRef="#ctx0" brushRef="#br0" timeOffset="127">2559 14332 208 0,'29'-5'77'0,"-5"0"-42"0,24 0-41 31,-24 2 14-31,14-2-12 0,4-1 1 15,0-4-85-15,5-6-36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23:18:11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17104 12801 148 0,'-4'-7'55'0,"8"7"-30"0,-4 0-10 15,0 0 18-15,0 0 4 16,0-4 4-16,0 0-13 15,-4-4-5-15,-5 1-13 16,-4-1 2-16,0-4 4 0,5 5-6 16,-14-1-3-16,5-3-4 15,-4-1-3-15,-5 1 5 0,4-1 1 16,-4 1 0-16,-8-1 1 16,-1 1-2-16,-3-5 2 15,-1-3-4-15,0 4-2 16,0-4 0-16,-12 3 1 15,-1 1 1-15,4 4 1 16,-3-1 0-16,8 1 0 16,0 3-2-16,-1 0-2 15,1 1 1-15,5 3-1 16,-14 4-3-16,4 7 0 0,1 5 2 16,-5 7 0-16,-4 0 1 15,0 0 0-15,0 1 0 16,0 2 0-16,9 5 0 15,-1 8 0-15,1 11-3 16,4 4 0-16,0 3-1 16,0 5 3-16,0 7 0 15,13-4 1-15,-9-4 0 16,13-3 2-16,-4 0-3 16,8 7 0-16,5 4 1 15,0 0 0-15,0 8 0 16,4-4 0-16,4 0-3 15,-8 4 2-15,8-12 1 16,5-7 2-16,0 3-3 16,4 4 0-16,0 1 1 0,4-1 2 15,9 4-1-15,-9 0-1 16,9-4 3-16,0 1 0 16,4-5 1-16,9-7 0 15,-4-8 0-15,12 0 2 16,-8-4-1-16,4-3 2 15,0-1-2-15,-4 1 0 16,0-1-3-16,0-3-2 16,8 0 3-16,5-5 0 15,8-3 1-15,5-3 2 16,-4-5-1-16,-1 0 2 16,0-3-2-16,1-5 2 0,-1-3 0 15,0 0 1-15,-3-4-2 16,-1 0-1-16,-5-4-1 15,6 0 0-15,-6 1-5 16,10-1 1-16,3 0 0 16,1 0 2-16,-4 0-3 15,-5 0 0-15,0-3 1 16,0-1 2-16,-4 0-1 16,-1 1-1-16,10-1 3 15,-5-3 0-15,-4-1-1 16,-5 1 1-16,1-1-2 15,-1 1-1-15,-12-1-2 16,3 1 1-16,1-1 3 16,4 1 1-16,1 3-1 15,3-4-2-15,5 1 1 16,-9 3 1-16,0-3-1 0,0-1 2 16,1-11-2-16,-6 4 2 15,-3-8-2-15,4-3-1 16,-5-5 1-16,1-3 1 15,-5 0-1-15,0-1-1 16,-4 1-2-16,0-4 1 16,0 4 1-16,-4-1 2 15,-1-3-1-15,1 4 2 16,-5 0-4-16,1 3-2 16,-1 5 4-16,-4-5 1 0,0-3 0 15,-4-12-2-15,-1 0 1 16,1-11-1-16,-5 0-3 15,5-1 2-15,0-3 3 16,-9 8 1-16,8 3-1 16,-3 8 1-16,4 4-4 15,-5 8 0-15,0-5-1 16,1 1 0-16,-5-8 2 16,0 0 2-16,0-11-1 15,-4-5 2-15,-1-3-2 16,-3-8 2-16,-5 12-2 15,-4 8 2-15,-5 3 0 16,-3 8 1-16,-1-4-2 16,0 3-2-16,-8 1-17 15,4 8-9-15,-13 15-158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3T03:58:59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13271 18082 192 0,'-17'-37'71'0,"2"34"-38"0,0-2-12 0,6 5 25 0,-6 0-9 0,-6 0 1 15,-3 0-19-15,-3 13-7 16,7 5-7-16,2-2-8 0,12 8-1 16,6 3-3-16,15 4 0 15,12 4 4 1,17 2 1-16,1 5-1 16,-1 3 2-16,-5 0 1 15,-12 0 2-15,-9-5 1 16,-12-6 1-16,-12-2 2 15,-15-8 3-15,-3-11-4 16,-9-5-1-16,1-21 0 16,2-9 2-16,6-9-3 0,9-1 0 15,9-16-3-15,9 3-1 16,6-5 3-16,3 10 3 16,3-5-2-16,9 11-2 0,-3 2 0 15,2 14-1-15,7 4-33 16,0 14-13-16,3 0-83 15</inkml:trace>
  <inkml:trace contextRef="#ctx0" brushRef="#br0" timeOffset="1">13843 18161 152 0,'0'26'57'0,"3"-7"-30"0,-3 34-16 0,-3-32 18 16,3 3-15-16,-3 10-5 0,0-2-3 16,0 0-2-16,3 0-2 15,0-3-2-15,0-11 3 0,0-5 2 16,0-13 2-16,6-8-6 15,3-2 0-15,9-11-8 0,5 7 0 0,-2 1 1 16,0 5 3-16,0 3 2 16,-3 10 1-16,-3 3 8 15,-3 0 5-15,-6 5 9 16,-6 6 6-16,-3 7-15 16,-3-7-5-16,-6-1 1 15,-9-4 2-15,-3-6-31 16,0 0-10-16,3-3-43 15</inkml:trace>
  <inkml:trace contextRef="#ctx0" brushRef="#br0" timeOffset="1.0002">14146 18415 228 0,'3'0'85'0,"0"8"-46"0,0 5-43 16,-3-8 13-16,-3 3-3 0,0 11 1 31,-2-1-12-31,-1 4-6 16,0-4-90-16,-3 1-38 15</inkml:trace>
  <inkml:trace contextRef="#ctx0" brushRef="#br0" timeOffset="2.0002">14224 18142 220 0,'0'-13'85'0,"9"11"-46"0,3-4-54 0,-6 1 8 16,3-3-28-16,0 3-10 15,2 5 21-15,1-3 13 16,0 6 8-16,0 10 3 0,-3 6 2 16,0 7 25-16,-3 14 12 15,-3-1-8-15,0 12-6 16,0-4-14-16,0 4-5 15,0 1-4-15,3-7 1 16,0-10-99 0</inkml:trace>
  <inkml:trace contextRef="#ctx0" brushRef="#br0" timeOffset="3.0002">14248 18365 296 0,'-15'-21'110'0,"18"15"-60"0,9 4-63 0,0-4 17 16,5 1-8-16,7 2-1 16,6-2-7-16,3 0-5 15,2-3 9-15,1 3-16 0,-3 5-4 16,-6 0 15-16,-6 5 6 16,-7-5 25-16,-5 5 11 15,-6-2 3-15,-3 2 1 0,0 3-21 16,0-3-6-16,3 9-10 15,3-1-2-15,0 0 3 16,3 6 3-16,-3-1-1 16,-3-2 0-16,-3 2 5 15,-6 4 2-15,-3 1 2 16,-3-1 0-16,0-9-4 16,1 0-3-16,-1-2-14 15,0-3-4-15,3-3-57 16,9-16-77-1</inkml:trace>
  <inkml:trace contextRef="#ctx0" brushRef="#br0" timeOffset="4.0002">14920 18407 280 0,'-26'-11'104'0,"23"11"-56"0,3 0-38 0,0 0 23 0,9-2-23 16,8-3-4-16,13-1-1 15,15-2 1-15,8 3-2 16,10 0-3-16,-1-3 0 0,4 3-8 15,-7-3 0-15,7 8-68 16,-10 0-27-16,-8-6-12 16</inkml:trace>
  <inkml:trace contextRef="#ctx0" brushRef="#br0" timeOffset="5.0002">15453 18259 260 0,'-6'-13'96'0,"15"26"-52"0,9-5-49 15,-9-3 15-15,6 0-2 16,6 3 3-16,0-2-4 16,-4 2-2-16,-2 5-2 31,-3-3 2-31,-6-2 1 0,-9 6 0 0,-3-1-1 16,0 0-8-16,-6 0 0 15,3 0-85 1,6 1-75-16,15-9 46 15</inkml:trace>
  <inkml:trace contextRef="#ctx0" brushRef="#br0" timeOffset="6.0002">16179 18214 200 0,'-38'13'74'0,"17"-2"-40"0,-9 23-27 0,15-21 18 16,-6 6-9-1,4 15 1-15,11 6-10 16,12 10-4-16,8-5-2 0,10-5 3 0,9-6 2 16,3-15 13-16,5-11 5 15,4-16-1-15,-3-11-2 16,-7-7 8-16,-11-9 4 15,-9-2 0-15,-18-5 2 0,-12-3-2 0,-3 5 2 16,-5 3-21-16,-1 11-8 16,3 5-62-16,6 10-28 15,6 11-92 17</inkml:trace>
  <inkml:trace contextRef="#ctx0" brushRef="#br0" timeOffset="7.0002">16611 18441 324 0,'-21'-18'121'0,"24"18"-66"0,9-3-64 0,-6 3 20 16,9-5-10-16,9 0 2 15,11 2-2-15,7-2-1 16,12-1 1-16,2 6-28 0,7 0-9 0</inkml:trace>
  <inkml:trace contextRef="#ctx0" brushRef="#br0" timeOffset="8.0002">17132 18259 260 0,'-21'-27'96'0,"27"22"-52"0,15-8-54 0,-9 10 16 16,6-2-8-16,6 5-2 15,-1 8 0-15,1 5 3 31,-9 6 0-31,-12 12 3 0,-12 4 1 0,-9 5-1 16,-9 10 1-16,-2-5-2 0,-4-6 2 16,6-4-4-16,3-9 0 15,6-2 3-15,10-11 3 16,5 1 2-16,11-9 3 16,10-5 8-1,12-5 3-15,12-1-10 16,5 1-4-16,7 2-3 15,-3-2 2-15,-7-8-69 16,-5 5-30-16,-12-3-24 16</inkml:trace>
  <inkml:trace contextRef="#ctx0" brushRef="#br0" timeOffset="9.0002">17483 18285 340 0,'-18'-26'126'0,"12"26"-68"0,3 0-68 0,3 0 22 16,0 5-16-16,3 3 1 16,0 0-1-16,6 3-1 15,3 2 4-15,6 5-2 0,3-2 1 16,0 8 2-16,-3-3 0 16,-6 3 4-16,-4 3 2 15,-5 2 11-15,-9-6 4 16,-2 4-7-16,-4-6-3 0,-3-8-35 0,0 1-14 15,-3-9-113 1</inkml:trace>
  <inkml:trace contextRef="#ctx0" brushRef="#br0" timeOffset="10.0002">17498 18219 348 0,'9'-21'129'0,"9"5"-70"0,21 3-71 15,-22 5 18-15,7-5-7 16,6 0 2-16,3 5-20 16,-1-3-7-16,1 11 13 0,-6 5-27 0,-9 1-9 15,-9 2 25-15,-12-1 12 0,-3 7 22 16,-3 4 11-16,0 1 3 16,3 7 3-16,6 1-17 15,9-1-8-15,12 6-2 16,6 8-1-16,5-1-2 15,-2 1 2-15,-6 0 1 16,-6-3 0-16,-12-3 6 16,-9-2 4-16,-6-11-3 15,-9-2-2-15,-9-9-64 16,-6-7-30 0,4-11-21-1</inkml:trace>
  <inkml:trace contextRef="#ctx0" brushRef="#br0" timeOffset="11.0002">17748 18129 384 0,'101'-39'143'0,"-23"20"-78"0,38-2-80 15,-51 16 19-15,31-9-166 16,2 1-68-16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3T03:53:53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6574 10721 64 0,'-12'0'27'0,"12"-3"-14"0,0-13 2 0,3 19 13 15,-3-6-4-15,3-2-2 0,-6 2-8 16,3 1-1-16,0 2-4 16,6-3 2-16,-3-2-6 15,3 0 1-15,0-1 1 0,3 4-6 16,6-4 0-16,-3 1-3 16,3 5-2-16,-3 3 3 15,-1-3 0-15,-2 18 1 16,-3-7 6-1,0 5 6-15,-6 0 3 16,-3-3 0-16,-9-3-7 16,3-2-5-16,-2 0-2 15,5 0-1-15,3-3 2 0,0 1 1 16,12-1-10 0,-1 3 4-16,1-3 0 15,3 3 3-15,0 0 0 16,0 3 0-16,0-1 0 15,0 1 2-15,-3 0 1 16,-3-1 12-16,-6 6 5 16,-3-3-4-16,-3-2-1 15,-3 10-9-15,-3-5-2 16,-3-6-2-16,0-2-2 16,0 0-6-16,4-2-4 15,2-4-19-15,6-10-6 16,9-5-59-1</inkml:trace>
  <inkml:trace contextRef="#ctx0" brushRef="#br0" timeOffset="1">7107 10771 100 0,'-3'-2'38'0,"-12"-4"-20"0,6 1-4 0,15 0 17 15,-6 5-11-15,6-6-1 16</inkml:trace>
  <inkml:trace contextRef="#ctx0" brushRef="#br0" timeOffset="2">7110 10729 261 0,'15'-13'13'0,"-3"5"0"15,0 2-7-15,-1-2-2 0,1 14 0 16,-3-1 2-16,-3 8 3 16,-3 3 0-1,-3 3 0-15,-6-1-5 16,0 1-1-16,-6-1-3 15,4 1-1-15,-7 7 1 16,9-5 2-16,-6-5-1 16,3 3-1-16,3 2-2 15,0-10 1-15,12-6 1 16,-3 5 0-16,6-7 0 16,0 5 2-16,3-11-1 15,3 11-1-15,-1-8 1 0,4 6 1 16,0-9-1-1,-3 11-1-15,0-3-6 0,0 0-1 16,3-5-43 0,-3 3-63-16,8-6 17 15</inkml:trace>
  <inkml:trace contextRef="#ctx0" brushRef="#br0" timeOffset="3">7681 10732 96 0,'0'-16'35'0,"-3"32"-18"0,6-24-7 0,-3 0 12 16,0 8-8-16,0 0 6 31,3-11-5-16,3 0-10-15,0 1-3 16,-3-3-2-16,0 2 0 0,0 0 2 16,0 6 3-16,0-3 4 15,0 6 2-15,-3-1 3 16,0 3-7-16,0 0-2 0,3 5 3 16,0 3 3-16,0 5-2 15,-3 9 2-15,3-1-4 16,0-3-2-16,0 1-2 15,0-1 0 1,0 1-4-16,-3-3 0 0,0 0-15 16,0-3-6-16,0 0-33 15</inkml:trace>
  <inkml:trace contextRef="#ctx0" brushRef="#br0" timeOffset="4">7667 10888 132 0,'-3'0'49'0,"3"2"-26"0,3-2-16 0,-3 0 13 16,5 0 3-16,1 0 6 15,3-2-7-15,3-1-1 16,3 0-12-16,6 1-1 0,12 2-1 31,-4 0-3-31,-5 0-1 16,-6 2-30-16,0-2-14 15</inkml:trace>
  <inkml:trace contextRef="#ctx0" brushRef="#br0" timeOffset="5">8181 10652 96 0,'0'-3'35'0,"0"3"-18"0,0-2-5 0,0 2 13 15,-3 2-9-15,-2-2-2 16,2 6-8-16,-6-1 0 16,0-2-3-16,-3 10 0 15,3 5-1-15,0 1 1 16,3 2-2-16,3 0 8 0,3 0 4 15,6-2-15-15,3 0-8 16,6-4 11-16,3-4 8 16,2-11 31-1,7 3-21-15,0-14 16 16,0 3-21-16,-3-8 6 0,-7-10 8 16,-8 5 6-16,-3-6-2 15,-6 1 1 1,-9 2-19-16,-5 3-4 0,-4 2 1 0,-3 3-7 15,0 3 0-15,3 5-48 16,3 0-23-16</inkml:trace>
  <inkml:trace contextRef="#ctx0" brushRef="#br0" timeOffset="6">21055 11266 40 0,'6'0'16'0,"0"0"-8"0,-3 3-12 16,-3-3 4-16,0 0 6 16,0 0 4-16,0 0 3 15,0 0 5-15,0 0-6 16,-3 0 1-16,0 0-10 16,-6 0-2-16,-3-3 3 15,-6 3 5-15,0-3 1 16,1 1 2-16,-4-1-4 15,-3 0-3-15,-3 1 0 16,0-1-1-16,-11 0 0 16,-1 1 0-16,0-1-5 0,1 1 1 15,-4-1 0-15,-3-2 2 16,1 2 1-16,-1-2 1 16,0-6-5-16,-8 3 1 15,-1 0 0-15,-2-8 2 0,-1 3 1 16,1 0-1-16,-1 0-2 15,0-1 1-15,-11 1 1 16,2 0-1-16,4 0-1 16,-9-1 1-16,-1 1-1 15,1 0-3-15,-13 0 2 16,-2-8 1-16,6-6 2 0,-7 3 1 16,1 1 1-16,-6-1-2 15,2 3-2-15,-5 2 3 16,-3 1 2-16,0-1-2 15,-4 3 0-15,1 0 1 16,0 3 0-16,0-6 0 16,-3 4 2-16,2-4-3 15,-2 3 0-15,-27-5-6 16,9 5-2-16,9 3 4 16,-3-3 2-16,6 3 1 15,3 2 1-15,3-2 0 16,-6 2 1-16,2 4-11 15,7-1-3-15,-3 0 14 16,3-3 6-16,-3 3-7 0,-1 3 0 16,1-8-1-1,0-1 1-15,6-4-1 0,0 2-2 16,-1 5 1-16,-5 3-1 16,6 1-3-16,-6-4 0 15,0 6 4-15,-10 2 1 16,10 0-3-16,-3-2-1 15,0 2 1-15,-6 1 0 16,6-1 3-16,-6 0 1 16,-3 1-1-16,-4 2-2 15,7-3 1-15,-9 1 1 0,0-1-3 16,-6 3 0-16,-9-3-1 16,6 3-2-16,-8 3 5 15,2-3 1-15,0 0-3 16,-3 5-1-16,6-5 3 15,-9 0 1-15,0 3-3 16,0-3 1-16,0 0 0 16,0 0 2-16,1 0-1 15,-4 2-1-15,3 1 3 16,-3 2 0-16,0-2-4 16,0 10 1-16,0 1 0 15,1-4 2-15,5-2-1 16,-3 8-1-16,6-6 1 15,0 1-1-15,9 0-3 16,3-3 2-16,0-6 1 0,0 6 2 16,6-3-1-16,-3 3-1 15,0-2 1-15,9-1 1 16,8 0 1-16,-2 3 1 16,6-2-2-16,0-4 1 15,6 3 0-15,8 1 3 16,4-1-5-16,3 0-1 15,8 1 0-15,4-1 0 16,8-2 0-16,10-1 0 16,11-2 4-16,9 0 5 15,6-2-3-15,9 2 2 16,7 0-7-16,5-3-3 0,3 0-2 16,11-2 3-16,1 0-2 15,12-3 1-15,0 0 2 16,3-3 0-16,-3 6-3 15,-1-3 2-15,4 0 1 16,-3 0 0-16,0-5 0 16,-6 13 0-16,-3-11 2 15,-7 14 1-15,-2-11-1 16,-9 11 1-16,-8-1-2 16,-1-2-1-16,-6 3 3 15,-3 2 0-15,-3-2-4 16,-9 5 1-16,-2 2 0 15,2 1 2-15,3 0-1 16,3-1-1-16,7-2-2 16,2 0 1-16,3 0 1 15,6 0 0-15,0 0 0 0,3-3 0 16,3 3 0-16,3 5 0 16,0-13-3-16,9 11 2 15,6 5-1-15,15-6-2 16,2 4 3-16,4-1 0 15,3 0-8-15,8-2-4 16,1-1-35 0,3 1-56-16,8-1 18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3T03:54:10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15855 10004 64 0,'0'-3'27'0,"0"6"-14"0,0-3 2 0,0 0 13 15,0 0 0-15,0 0 3 16,0 0-4-16,0 0-2 0,0 0-7 16,0 0-1-16,0 0-10 15,0 0-2-15,0 0 1 0,0 0-3 16,-3 3 0 0,0-3-1-16,0 7-2 15,0 4 5-15,-3 5 4 0,0 0-3 0,0 2 2 31,-3 6-3-31,-3-3 0 16,1 3-1-16,-4 3 2 0,0-1-3 16,3-2-2-16,0-3 0 15,3-5-1-15,3-3 0 16,0-2 2-16,3-3-1 16,0-3 2-16,3-5 7 15,0 0 5-15,9-5-1 16,3-9-5-16,-3 1-3 15,0-5-6-15,0 2 0 16,0 0 0-16,0 0 2 16,-3-2-3-16,0 4 0 15,-1-4 3 1,1 2-3 0,-3 3 0-16,0 2-1 15,3 14-2 1,0-1 3-16,3 6 0 15,6 13 3 1,0 6 3-16,-3-6 2 16,0 3-6-16,0-3 0 15,0-2 1-15,-3-4 3 16,-1-1-13-16,-2-4-7 0,0-4-32 16,0-1-15-1</inkml:trace>
  <inkml:trace contextRef="#ctx0" brushRef="#br0" timeOffset="1">15834 10152 144 0,'0'0'55'0,"0"16"-30"0,-3-19-18 0,3 6 15 16,0-3-9-16,-3 3-2 15,3 2-2-15,-6-2 1 0,3 15-5 16,0-2 4-16,-3 8 1 0,-3 2-1 16,1 3 0-16,-1 3 1 15,3 8 1-15,0 2-1 16,3 0 1-16,0 1-4 15,6-6 1-15,0 2-5 0,-3-7 0 16,3 5 1-16,3-5 0 0,-3-3 2 16,6-2 1-16,-1-4-1 15,4-4-1-15,6-1 1 16,6-4 3-16,9-4-4 31,0 1-1-31,2-1-2 16,1-4 1-16,-6 2 0 15,-1-6 3-15,7 1-3 0,-9-3-2 16,0 3 0-16,-3-3-1 16,-4 0 0-16,-5 0 0 15,0 0 0-15,-3 0 2 16,-3 0-28-16,0 0-11 16,0 0-31-16,-3 0-12 15,3 0-12-15</inkml:trace>
  <inkml:trace contextRef="#ctx0" brushRef="#br0" timeOffset="2">16346 10615 92 0,'0'0'35'0,"0"3"-18"15,3-3-2-15,-3 0 22 16,3 5-12-16,0 3-10 15,0 0-7-15,0 0-5 16,3 0-3-16,-3 5 1 0,0-2-1 16,0-3-22-16,-3-3-10 15</inkml:trace>
  <inkml:trace contextRef="#ctx0" brushRef="#br0" timeOffset="3">16418 10597 144 0,'0'2'55'0,"0"-2"-30"0,3 11-14 15,0-6 18-15,3 0-11 0,-1 1-2 16,4 2-9-16,0 2-3 15,-6-2-2-15,3 5-2 0,-6-2 3 0,0 2-26 16,6-2-12-16,3-1-44 16</inkml:trace>
  <inkml:trace contextRef="#ctx0" brushRef="#br0" timeOffset="4">16569 10835 116 0,'-3'10'44'0,"-3"-4"-24"0,12-1-8 0,-3-2 16 31,3 2-3-31,-3 0 0 16,3 0-9-16,9 1-3 16,-6-1-7-16,6-2 0 0,0-3 1 0,-3 0 1 15,0 0 2-15,-3-3-3 16,0-2-2-16,-1-1 0 15,1-2-1-15,-3 1-2 0,0-1-2 16,-3 0 3 0,-3 0 2-16,0 0-4 15,-3 2-1-15,-6 1 0 16,-3 0 0-16,-2 2 0 16,-1 3 0-16,0 3-3 0,0 0 0 15,3 4 2-15,-3 1 2 0,3 0 2 16,0 3 3-16,6 0-1 15,0-1 2 1,3 6 0-16,3 5 1 0,3-2 0 16,3 2 0-16,6-5-2 15,0-6 1-15,3 4-4 16,0-4 0 0,0-5 1-16,0 1 0 15,0-6-22-15,-1-8-8 16,1-8-29-16,-3 0-12 15,0 3-27-15</inkml:trace>
  <inkml:trace contextRef="#ctx0" brushRef="#br0" timeOffset="5">16772 10829 160 0,'-3'0'63'0,"3"0"-34"0,0 0-23 0,0 0 15 15,0 0 2-15,3 6 3 16,0 2-5-16,0 5 0 15,0 5-12-15,-3 1-5 0,3 5-1 16,0 2-2 0,0-7-1-16,-3-1-10 15,0-2-6-15,0-5-52 16</inkml:trace>
  <inkml:trace contextRef="#ctx0" brushRef="#br0" timeOffset="6">16766 10753 264 0,'-12'-6'101'0,"9"4"-54"0,0 2-46 0,3 0 19 16,0 0-9-16,0 0-1 16,0 0-11-16,0 0-4 15,6 0 3-15,0 2-29 0,3 1-8 0,0 0-47 31</inkml:trace>
  <inkml:trace contextRef="#ctx0" brushRef="#br0" timeOffset="7">16977 10782 152 0,'-3'-3'57'0,"0"3"-30"0,3 0-16 16,0 3 15-16</inkml:trace>
  <inkml:trace contextRef="#ctx0" brushRef="#br0" timeOffset="8">16968 10784 300 0,'-3'3'15'0,"0"2"-9"0,-6 6-4 0,-6 0 1 0,1 2 0 31,2 0 1-31,0 3-2 0,3-3-2 0,3 6 1 32,3-4 1-32,3-1 3 15,6-6 2-15,6 8 1 0,0-14 2 0,0-4-3 16,0-6 1-16,-4-3-7 15,1 3-1-15,-6 0 4 16,3-2 5 0,-6-1-7-16,0 3-1 15,0 0-1-15,0 0 2 16,-3 3-3-16,3 2-2 16,-3 6-3-16,6 5 1 15,-3 2 1-15,3 14-1 16,3 0 1-16,0 2 3 15,0 1 9-15,0-1 6 0,0 3 5 16,0 1 1 0,-9-4-3-16,3-2 2 15,-6-3-6-15,0-2 0 0,-9-4-6 16,-6-1 1-16,-2-6-5 16,-1-3-2-16,-3-2-22 15,3-3-11-15,0-6-6 0,4-7-2 0,5 0-14 16,3-3-3-16,6 3-33 31</inkml:trace>
  <inkml:trace contextRef="#ctx0" brushRef="#br0" timeOffset="9">17010 10676 196 0,'-3'3'74'0,"12"-6"-40"0,-6 6-38 16,3 5 13-16,-3 5 10 31,3 0 10-31,3 6-2 0,-6 4 1 0,3 4-15 16,-3 7-3-16,0 3-3 0,0-5-3 16,0 0-1-16,-3-3 1 15,2-8 2-15,-4-2-1 0,4-6 0 16,-2-3-1-1,0-10 0-15,0-2-7 0,3-9-2 32,-3-10-9-32,3-3-4 0,0-2 5 15,6 4 5-15,3 7 3 16,0 1 3-16,0 4-1 16,0 5-1-16,-3 2 7 15,0 6 5-15,0 4 0 16,0 4 1-16,0 13-3 15,-3 0 1-15,0-3-4 0,-1-3-2 16,-2 1-5 0,0-6-2-16,-3 0-33 15,3-5-11-15,0-5-37 16</inkml:trace>
  <inkml:trace contextRef="#ctx0" brushRef="#br0" timeOffset="10">17519 10771 188 0,'3'-10'71'0,"3"4"-38"0,-3 1-39 0,-3-3 78 15,3-2-27-15,-3-1-16 16,0 3-12-16,0 0-12 15,0 3-10-15,0 2-2 0,0 6-35 16,0 2-14-16,0 0-53 16</inkml:trace>
  <inkml:trace contextRef="#ctx0" brushRef="#br0" timeOffset="11">17328 10652 124 0,'3'-5'46'0,"-3"5"-24"0,15 0 3 15,-15 0 42 1,3 0-36-16,-6 0 16 0,3 2-29 16,0 4 4-16,6 2-13 0,-6 8 1 15,0 5-6-15,0 8 5 16,0 0-6-16,0 11 3 15,3 2-3-15,0 3 0 16,0-5-1-16,0-3-6 16,0-6 2-16,-3-7-43 31,3-3 25-31,-3-10-109 0,0 0 72 0,-3-11-56 16,3-3 65-16</inkml:trace>
  <inkml:trace contextRef="#ctx0" brushRef="#br0" timeOffset="12">17203 10845 200 0,'-3'-2'77'0,"3"2"-42"0,3 0-19 16,-3 0 33 0,6 0-28-16,3 0 5 15,6 0-16-15,0-3-4 16,3 3-3-16,6-3-11 0,3 3 4 0,-1-2-67 31,-2-1 39-31,0-2-98 16,0 5 72-16</inkml:trace>
  <inkml:trace contextRef="#ctx0" brushRef="#br0" timeOffset="13">17504 10829 84 0,'0'6'33'0,"0"-6"-18"0,0 2 2 15,0-2 32 1,0 0-27-16,0 0 25 15,0 0-27-15,0 0 22 16,3 3-23-16,-3-3 18 16,3 0-21-16,-3-3 10 31,3 1-16-31,-3-6 4 0,0 2-9 0,0-4-2 16,3 2-2-16,-3-3-4 15,3 3 2-15,-3-2-6 16,0 2 4-16,0 0-36 15,0 3 21-15,0 2-91 16,3 3 61-16,0 0-65 16,6 5 65-16</inkml:trace>
  <inkml:trace contextRef="#ctx0" brushRef="#br0" timeOffset="14">17695 10851 92 0,'5'-3'35'0,"-5"3"-18"0,3-3 13 0,-3 1 49 31,0 4-42-31,-3-2 31 0,3 0-40 0,-5 0 14 15,2 6-25-15,-6-1 0 16,0 0-11-16,-3 0-3 16,6 3-2-16,-3-2-6 15,3 2 3-15,3 0-6 16,6 2 5-16,3 3 1 16,3 6 2-16,3-3 0 0,0 0 0 0,0 0 15 15,-1-1-8-15,-5-1 37 16,0-1-25-16,-9-3 18 15,0 4-21-15,-11-6-11 16,2-3-4-16,-9-5-34 16,3 3 18-16,-6-3-82 31,6 0 54-31,3-3-113 16,6 3 88-16</inkml:trace>
  <inkml:trace contextRef="#ctx0" brushRef="#br0" timeOffset="15">18337 10906 160 0,'3'-3'60'0,"-3"3"-32"0,-11-2-9 0,2-1 34 0,6 6-29 0,-12-3 4 31,0 0-18-31,-6 2-4 16,3 6-3-16,-6 6-9 15,4 7 3-15,-4 0-3 16,9 3 3-16,0 2 0 0,6 1 1 0,6-3 6 16,6-3-2-16,6-5 12 15,3-3-7-15,6-8 12 16,0-2-11-16,2-14 7 15,4 1-8-15,-3-17 2 16,-3 3-5-16,-6-13 2 16,0 3-3-16,-6-11 0 15,0 5-1-15,-12-5-2 16,3 8 1-16,-6 0-1 0,6 11 0 16,-9-1-5-1,6 11 3-15,-6 0-6 0,6 9 5 0,0 4 3 16,3 6 1-1,0 7 8 1,3 6-5-16,3 10 5 16,6 1-5-16,0 10 7 15,3 3-7-15,-3 2 1 16,3-2-3-16,0-1 1 16,0-4-2-16,-3-9-29 15,-1-2 15-15,-2-8-96 16,0 0 60-16,0-11-88 15,3-2 78-15</inkml:trace>
  <inkml:trace contextRef="#ctx0" brushRef="#br0" timeOffset="16">18427 10917 212 0,'0'16'79'0,"0"-16"-42"0,6 10-21 16,-6-2 30-1,3 0-26-15,0 5 0 16,0 3-14-16,0 0-5 0,3 3-2 16,0-4-48-1,-1-1 27-15,-2-4-110 0,3-2 74 0</inkml:trace>
  <inkml:trace contextRef="#ctx0" brushRef="#br0" timeOffset="17">18421 10755 268 0,'-6'0'101'0,"6"0"-54"0,6 0-55 0,-6 0 16 15,0 0-8-15,0 0-47 16,6 3 26-16</inkml:trace>
  <inkml:trace contextRef="#ctx0" brushRef="#br0" timeOffset="18">18635 10827 128 0,'0'0'49'0,"0"0"-26"0,0 0-18 0,0 0 24 15,0 0-16-15,-3 0 16 31,3 2-17-31,-6 1 16 0,3 2-16 0,-6 3 9 16,0 0-12-16,-3 8 13 16,4 5-13-16,-4 3 0 15,6 3-5-15,0-6-5 16,3-3 0-16,3-2 10 16,3-3-6-16,6-2 9 15,3-3-8-15,-1-6 8 16,4-2-8-16,-3-7 5 15,0-1-5-15,-3-8 0 16,3 3-2-16,-9-3 3 16,3 2-3-16,-6-1-1 15,3 4 0-15,-6-2-6 16,3 5 3-16,-3 5-6 0,0 3 5 16,0 11-1-16,6 7 2 0,-3 6 2 15,6 3 0-15,-3 2 8 16,3 0-4-16,-3 2 16 15,3 1-11-15,-9 0 16 16,3 0-15-16,-6-6 11 16,0-2-12-16,-6-8-9 15,3-3-1-15,-9-10-44 16,3-1 25-16,-6-10-67 16,4 1 49-16,-7-12-95 15,6 3 75-15</inkml:trace>
  <inkml:trace contextRef="#ctx0" brushRef="#br0" timeOffset="19">18802 10848 188 0,'-3'3'71'0,"3"-3"-38"0,9 8-21 0,-9-3 43 0,3 3-31 15,0 8 17 1,0 5-24-16,0 3-5 16,3-3-7-16,-3-3-28 0,0 1 12 0,0-6-92 15,0 0 57-15,-3-7-82 16,3-4 73-16</inkml:trace>
  <inkml:trace contextRef="#ctx0" brushRef="#br0" timeOffset="20">18778 10755 196 0,'-6'-5'74'0,"6"5"-40"0,9-3-38 16,-6 1-2-16,3-1 0 0,6-7-46 16,-3 2 29-16,3-6-45 15,3 4 39-15,-1-3 16 31,4 2 9-31,-3 0 70 0,0 3-35 0,-3 0 50 16,-3 6-46-16,0 2 29 16,0 2-37-16,0 12 12 0,0 2-23 0,-3 10 4 15,0 1-11 1,-1 10-1-16,1 2-5 16,0 4-13-16,0-4 6 0,0-4-68 15,0-1 40-15,-3-10-112 16,0-6 81-16</inkml:trace>
  <inkml:trace contextRef="#ctx0" brushRef="#br0" timeOffset="21">18864 10819 260 0,'3'0'99'0,"-3"0"-54"0,9 0-28 0,-3 0 34 31,3 0-30-31,6-3 2 16,6 3-15-16,3-5-10 0,-1 2 1 0,4-2-51 15,-3 5 29-15,0-5-129 16,0 2 84-16</inkml:trace>
  <inkml:trace contextRef="#ctx0" brushRef="#br0" timeOffset="22">19269 10552 184 0,'3'0'68'0,"-3"0"-36"0,3 8-18 0,-3-3 33 16,0 0-26-16,-3 6-2 16,0-1-12-16,-3 4 2 15,0-1-5-15,-3 3-17 16,6-1 6-16,-3-1-67 15,6-1 40-15,-6-5-77 16,6 0 62-16</inkml:trace>
  <inkml:trace contextRef="#ctx0" brushRef="#br0" timeOffset="23">19361 10575 220 0,'18'6'85'0,"-18"-6"-46"0,-12 5-26 0,6 0 29 16,6 3-25-16,-6 3-1 15,3 2-11-15,-2 3-10 16,5 0 3-16,-6-3-86 16,6 0 49-16,-3-7-99 15,3-1 78-15</inkml:trace>
  <inkml:trace contextRef="#ctx0" brushRef="#br0" timeOffset="24">5136 13541 84 0,'-9'-10'33'0,"12"7"-18"0,-8-2 0 0,5 5 13 15</inkml:trace>
  <inkml:trace contextRef="#ctx0" brushRef="#br0" timeOffset="25">5110 13523 221 0,'-15'0'28'0,"0"3"-15"15,-3 2-6-15,-3 3-5 16,-3 2-4-16,1 9 1 16,-1 5 1-16,3 2 0 0,-3 1 0 15,-3 2 2-15,3 8-1 16,1 2-1-16,5 6-2 15,3 6-1-15,6 10 6 16,9-1 5-16,12-1-2 16,6-7-1-16,9-4 4 15,8-8 4-15,13-14 6 16,-3-13 3-16,2-5-3 16,-5-13-1-16,2-11-2 0,-2-10 3 0,-9-19-7 15,-6 0 1-15,-6-16-4 16,-13 5 0-16,-11 4-1 15,1-9 2-15,-7 2 6 16,-6 9 2-16,-3 8-9 16,-6 2-5-16,-3 11-21 15,3 8-6 1,4 8-33-16,-1 7-14 16,3 14-49-16</inkml:trace>
  <inkml:trace contextRef="#ctx0" brushRef="#br0" timeOffset="26">4979 14293 116 0,'-6'8'44'0,"6"-6"-24"0,-6 4-15 0,3-1 11 16,-3 6 2-16,-3 7 3 16,-3 3 0-16,0 3-1 15,0 13-10 1,-3-16 0-16,6 6 1 0,3-3-4 16,3-9 1-16,0 1-3 15,0-5 2-15,3-14 0 16,3-10 1-16,6-3-2 15,3-5 1-15,3-3-6 16,0 0-3-16,0 3-2 16,0 3 0-16,0 2 3 0,-3 5 2 0,0 9 2 15,-1 4 3 1,4 9 3-16,3 5-4 16,0 0-1-16,-3 5-2 15,0 5 1-15,-6 1-15 16,3-6-7-16,-6-5-37 15,0 0-16-15,-1-3-11 16</inkml:trace>
  <inkml:trace contextRef="#ctx0" brushRef="#br0" timeOffset="27">5002 14473 112 0,'-2'0'44'0,"2"2"-24"0,-3 22-15 0,3-8 11 15,-3 3 10-15,-3 2 9 16,-3 5-4-16,-3 17 2 0,0-4-19 15,0 6 1-15,3 0 1 0,3 3 1 32,3 2-1-32,3-8-2 15,6-2 1-15,6-8 3 16,6-8 1-16,3-6-6 0,8-5-3 16,4-2-5-16,3-6-4 15,3-2-42-15,5-3-18 16,-2-3-65-1</inkml:trace>
  <inkml:trace contextRef="#ctx0" brushRef="#br0" timeOffset="28">5517 14933 128 0,'-14'-21'49'0,"25"26"-26"0,-19-7-12 0,5 4 15 0,0-2-3 15,-3 3 0-15,-3 0-3 16,-3 7-3 0,0 6-9-16,3-3-5 0,0 3-2 15,3-3-4-15,3 6 0 16,6-3-1-16,6 0 3 0,9-3-2 16,6 11 1-1,-4-3 11-15,-2-3 5 0,-6 3 11 16,-12-2-2-1,-9 0-1 1,-6-4-8-16,-5-1-4 16,-4-4-8-16,0-2-3 0,-3-3-22 0,6-2-8 15,6-3-22-15,4 0-8 16,8-5-28 0</inkml:trace>
  <inkml:trace contextRef="#ctx0" brushRef="#br0" timeOffset="29">5648 14975 188 0,'-6'-21'71'0,"6"24"-38"0,-6 23-41 16,4-15 12-16,-1 5 2 16,0 2 4-16,0 9 8 31,0 2 3-31,6 0-10 0,0-3-7 0,5-2 0 0,1-3-3 15,3-5 2-15,0-5-2 16,6-6 2-16,0-5-7 16,0-8 1-1,0-5-6-15,-6-5 1 16,-3-4 2-16,-4-1 1 16,1-1 3-16,-3 5 1 0,-3-5 9 0,0 11 7 15,0 5-3-15,0 3-2 16,0 5-8-16,0 8-3 15,3 8 2-15,0-3 3 16,3 8-3-16,0 3-1 16,0-6 2-16,3 1 1 15,3-3-26 1,-3-3-9-16,3-5-35 16</inkml:trace>
  <inkml:trace contextRef="#ctx0" brushRef="#br0" timeOffset="30">5913 14758 140 0,'-6'8'52'0,"3"3"-28"0,3 15-19 15,0-7 13-15,0 13 12 16,0 10 6-16,3-2-13 15,0 2-3 1,3-2-12-16,0 2-5 0,0-10-2 0,-3-6 1 16,0-5 1-16,0-5 1 15,-3-2 2-15,0-6-8 16,-3-8 0-16,0-8-7 16,0-6-1-16,0-4-2 15,3-1 0 1,0 1 4-16,3 2 5 0,9-16 2 15,0 16 1 1,9 3 0-16,0 10 6 16,-3 9 4-1,-1 4 10-15,-2 4 5 16,-3 1-2-16,-3 4-2 0,-9-6-3 16,-3 6 1-16,-3-3-10 0,-9-1-3 0,-3-1-9 15,1-4-2-15,-4-2-25 16,3-8-8-16,3-2-22 15,9-9-69 1</inkml:trace>
  <inkml:trace contextRef="#ctx0" brushRef="#br0" timeOffset="31">6291 14936 208 0,'-6'-21'79'0,"3"21"-42"0,0 0-43 16,-3 10 31-16,-2 9-7 0,-7-3 3 15,-3-3 1-15,-3 5-12 16,9-2-6-16,3 3-2 0,3-1-9 16,12 1 0-16,3-3 3 15,3 7 2-15,0-1 8 0,-3-4 6 16,0-2 0-16,-3-3 1 31,-6 0-3-31,-6-2 1 0,-3-3-4 16,-15-3-2-16,3-2-18 15,-3 0-6-15,4-3-24 16,2-3-10-16,3 0-118 31,12-7 71-31</inkml:trace>
  <inkml:trace contextRef="#ctx0" brushRef="#br0" timeOffset="32">6497 15015 200 0,'-9'-8'74'0,"6"-10"-40"0,-12 26-31 16,9 0 15-16,-6-3-3 0,-3 0 1 0,-3 6 5 15,-3-1 1-15,4 6-11 16,-1 5-4-16,6 0-1 0,6 3-3 15,6-3-2-15,6-2-3 16,6 0 1-16,0-4 1 16,14-1 2-16,-2-4-21 0,0-5-9 31,3-5-28-31,-6-2-10 0,-3-6-22 16</inkml:trace>
  <inkml:trace contextRef="#ctx0" brushRef="#br0" timeOffset="33">6524 15055 156 0,'5'10'57'0,"4"-4"-30"0,0 12-10 0,-3-10 20 16,3 8-4-16,-3 3 3 16,0-1-16-16,0-2-6 15,0 0-9-15,-3-3-2 0,0-2 1 16,-3-3 0-16,0-3 0 15,-3-8 2 1,0 1 3-16,3-14-2 0,0-5-10 16,3 2-4-16,3 3 2 15,0 0 2-15,6 0-11 16,6 6-4-16,-3-1-28 16,-1 3-12-16,1 3-12 31,0 2-29-31,0 3 32 15</inkml:trace>
  <inkml:trace contextRef="#ctx0" brushRef="#br0" timeOffset="34">6794 15065 192 0,'0'3'74'0,"3"0"-40"0,-3 15-35 0,0-10 12 16,0 8-7-16,0-3-1 0,0 6-1 31,0-3-37-31,0-3-16 15</inkml:trace>
  <inkml:trace contextRef="#ctx0" brushRef="#br0" timeOffset="35">6738 14867 252 0,'-9'-8'96'0,"9"8"-52"0,3 0-82 0,-3 0 0 15,6 3-11-15,0-3 0 16,3 2-4-16,3 4-2 16,2-4 11-16,1 1 6 0</inkml:trace>
  <inkml:trace contextRef="#ctx0" brushRef="#br0" timeOffset="36">6949 15047 184 0,'15'45'68'0,"-12"-27"-36"0,3 30-24 16,-3-27 18-16,-3 8-4 15,0 3 1-15,3 0 3 16,-3 2 1-16,0-5-14 0,0-5-8 0,-3-5-1 0,3-9 1 16,-6-12 2-16,0-6-8 15,0-8-4-15,-6-11-8 16,0 3-5-16,3-15 10 16,3 2 4-16,3 2 0 0,12 4 3 31,0 4 1-31,3 6 2 0,6 5-1 0,3 5 2 15,6 4 0-15,-4 7 3 16,-2 2 10-16,-3 9 5 31,-9-1 4-31,-3 6 4 16,-12 0-9-16,-6-5-4 0,-3-1-9 16,0-2-3-16,-14-5-18 15,2-3-5-15,-3-13-37 16,9-3-10-1,3-3-3-15</inkml:trace>
  <inkml:trace contextRef="#ctx0" brushRef="#br0" timeOffset="37">7163 14703 188 0,'15'-24'71'0,"-9"24"-38"0,3 3-19 0,-3 5 22 15,0 8-3-15,0 5 1 0,0 10-2 16,0 14 0-16,0 6-17 31,0 2-5-31,-3-8 1 0,0 2-7 16,3-4 0-16,-3-4-7 15,0-10-2-15,0-5-45 0,0-5-18 16</inkml:trace>
  <inkml:trace contextRef="#ctx0" brushRef="#br0" timeOffset="38">6991 14967 324 0,'-12'-31'123'0,"6"47"-66"0,30-11-66 15,-3-2 18-15,8-11-9 16,10 0 2-16,12-3 1 16,11 1 1-16,4-1-2 15,8-5-76-15,-2 0-33 0</inkml:trace>
  <inkml:trace contextRef="#ctx0" brushRef="#br0" timeOffset="39">7893 15023 200 0,'-9'-3'74'0,"6"11"-40"0,0 14-42 16,3-9 10-16,0 3-1 16,0-1 1-16,0 4-3 15,0 2 1-15,-3-2 0 16,6-1-3-16,-3-5 0 0,0-2-144 31,9-16 65-31</inkml:trace>
  <inkml:trace contextRef="#ctx0" brushRef="#br0" timeOffset="40">7875 14867 176 0,'0'-3'68'0,"0"3"-36"0,0 6-62 0,0-1 0 15,6 0-23-15,3 3-7 16</inkml:trace>
  <inkml:trace contextRef="#ctx0" brushRef="#br0" timeOffset="41">7970 15044 136 0,'-9'11'52'0,"12"5"-28"0,0 5-15 0,0-13 14 0,-3 5-2 15,-3 0 2-15,3 3-2 16,0-5-1-16,0-3-10 16,0 2-6-16,0-4-1 0,0-1 0 15,0-5 1-15,0-5 2 0,0-3 1 16,6-3-6-16,-3-5 0 0,6 3-3 16,0-3-2-16,3 3 7 15,0 2 3-15,0 6-3 16,0 2-2-16,-1 6-3 15,1 2-1-15,0 6 6 16,-3-3 3-16,0 13-3 31,-3-3-6-31,0-4-3 16,3-4-41-16,3-2-17 16,-12-8-82 15</inkml:trace>
  <inkml:trace contextRef="#ctx0" brushRef="#br0" timeOffset="42">8324 15060 172 0,'-9'-8'66'0,"6"3"-36"0,-6 8-20 0,-5-3 20 0,-1 5-12 16,-3 8-2-16,-3-2-3 16,0 7-1-16,0 3-6 0,3 0-6 0,7 1-1 15,5-4 1 1,6 1 0-16,6-3 0 15,5-3 0-15,4-5 2 16,0-6 3-16,3-4 2 16,0-4 1-16,0-4-7 15,-6-6 0-15,0-5 8 16,-6-6 3-16,-9-10-5 16,0-8-2-16,-9-2-3 15,3 4 1-15,-3 6-4 16,3 8 0-16,3 5-1 0,0 6-2 15,3 7-2-15,3 9 1 16,3 7 1 0,6 13-1-16,-3 12 10 0,6 7 4 15,0 0-2-15,-3 2 1 16,0 4-5-16,3-6-2 0,-4-3 2 16,4-7 0-16,-3-4-19 15,0-7-9-15,3-5-31 16,3-6-13-16,-6-5-25 15</inkml:trace>
  <inkml:trace contextRef="#ctx0" brushRef="#br0" timeOffset="43">8423 15084 176 0,'-3'-5'66'0,"-3"5"-36"0,6 10-33 0,0-5 11 0,3 6 2 15,0 0 6-15,-3 7-4 16,3 1 1-16,0-3-8 15,0-1-1-15,-3-1 0 16,0-4-29-16,0-2-12 0,2-3-51 16</inkml:trace>
  <inkml:trace contextRef="#ctx0" brushRef="#br0" timeOffset="44">8437 14941 240 0,'-23'-21'90'0,"20"18"-48"0,6 1-53 16,-3 2 11-16,3 0-14 16,0-3-26-16,14 6 2 15,1 18-47 1,0-3-17-16</inkml:trace>
  <inkml:trace contextRef="#ctx0" brushRef="#br0" timeOffset="45">8679 15055 148 0,'-6'-8'57'0,"3"3"-30"0,-3 2-27 0,3 3 10 15,-3 0 5-15,-6 3 4 0,0 2-5 16,-3 0-1-16,0 8-7 0,0 1-8 0,0 4-2 16,6 1 2-16,3 2 1 15,4-3 1-15,4-2 0 16,10-5-20-16,9-1-7 31,0-4-30-31,9-6-34 16,6-8 31-16</inkml:trace>
  <inkml:trace contextRef="#ctx0" brushRef="#br0" timeOffset="46">8833 15084 168 0,'-15'-11'63'0,"7"6"-34"0,-7 10-21 0,9 1 18 16,-9 2-9-1,-6 10-2-15,0-5 0 0,3 1 3 16,3 4-10-16,3-2-2 0,7 0 0 0,2 0-3 31,6-3 0-31,11-5-3 16,1-3-1-16,0-5-1 0,0-3 0 0,0-2-11 16,0-3-5-16,-3-5 8 15,-3 0 2-15,-3-3 6 31,0 8 1-31,0 5 1 0,-4-2 2 16,-2 2-3-16,3 6 0 16,3 8 3-16,0-1 3 15,-3 3-2-15,3 1-2 16,0-1 0-16,0-3 1 0,0 1-21 16,0-3-7-16,0-3-49 31,9-5-34-31,-3-10 43 15</inkml:trace>
  <inkml:trace contextRef="#ctx0" brushRef="#br0" timeOffset="47">8929 14806 228 0,'-3'-5'88'0,"3"7"-48"0,0 9-51 16,3 0 13-16,-3 4 2 15,3 12 5-15,-3 15 2 16,0 1 3-16,0-4-7 15,0 6-4-15,0-2-2 0,0-9-10 16,0-2-2-16,5-6-47 31,1-5-21-31,3-5-9 16</inkml:trace>
  <inkml:trace contextRef="#ctx0" brushRef="#br0" timeOffset="48">8818 15042 160 0,'-11'-6'63'0,"14"6"-34"0,-1 3-21 16,1-6 16-16,3 3-6 15,3 3 2-15,6-6-7 16,12 1-3-1,0-1-5-15,3 0-13 0,-1 1-4 0,1 2-34 16,0 2-15-16,-6 1-17 16</inkml:trace>
  <inkml:trace contextRef="#ctx0" brushRef="#br0" timeOffset="49">9098 15102 160 0,'6'8'60'0,"3"-2"-32"0,0-1-24 16,0-5 13-16,0 5-4 0,6 1 0 16,0-4-3-16,-3-4 1 15,-1 2-6-15,1 0-3 0,0-3 1 16,-6-2-2-16,0-6 2 0,-6 0-4 16,-3 1-2-16,-6 2 2 15,-9 0 2-15,-2 3 0 16,-1 7 2-16,-3 9 2 15,3-3 4-15,3 2 5 32,3 6 3-32,6 3-3 0,3-3 0 15,6 0-8-15,6-1-2 0,6-1-11 16,0-1-3-16,12-3-24 16,0-2-8-16,-3-2-51 15,6-6-29 1,-1-8 60-16</inkml:trace>
  <inkml:trace contextRef="#ctx0" brushRef="#br0" timeOffset="50">9393 15071 108 0,'0'-3'44'0,"12"-2"-24"0,-6 2 1 0,-9 6 19 16,0-1-1-16,-3 1 1 15,-3 0-16-15,0 5-4 16,-3-3-12-16,0 3-5 0,3 0-2 0,3 2-4 0,3-2 0 16,15 6-1-1,6 4 7-15,0-2 3 16,-3 0 3-16,-3 0 5 15,-6 0 7-15,-6-1 7 16,-15 1 0-16,-6-2 1 31,-6-4-14-31,0 1-4 0,-5-6-16 16,-1-2-6-16,6-3-28 16,6-3-13-16,12-2-76 15</inkml:trace>
  <inkml:trace contextRef="#ctx0" brushRef="#br0" timeOffset="51">9875 14819 136 0,'-6'6'52'0,"9"9"-28"0,-3 12-22 15,3 5 14-15,0 5 7 16,-3 2 8-16,3 12-1 31,-3-4 2-31,0-4-18 0,0-6-4 0,0-3 1 16,0-5-5-16,0-5-1 16,0-5 0-16,0-6 1 15,0-3-3-15,0-4 0 16,0-6-3-16,0-6-3 15,0-4-7-15,3-3-4 16,3-3 1-16,3-6 0 0,3 7 8 16,3-4 4-16,0 9 0 15,2 2-2-15,4 10-1 16,3 6 0-16,3 0 11 16,-6 5 5-16,-12 3 3 15,-3 0 1-15,-9 0 5 16,-3 0 1-1,-6-3-7-15,-3-2-4 0,-3-3-9 16,-3-3-1-16,0-5-17 16,-2 0-6-16,8-3-16 15,3-2-6 1,-3 0-38-16,15-3-39 16,6 0 42-16</inkml:trace>
  <inkml:trace contextRef="#ctx0" brushRef="#br0" timeOffset="52">10250 15108 184 0,'-18'-3'68'0,"6"0"-36"0,-2 9-37 15,2-6 10-15,0 8-3 16,-9 5 3-16,-6 5 15 15,3 4 7-15,3 1-13 16,4 4-6-16,8-1-1 0,6-2-6 16,9 5-1-16,8-8-2 0,4-5-2 15,-3-10-4-15,6-6-2 0,0-6-6 16,-3 1-1-16,0-8 5 16,-3-6 3-16,-4-2 2 15,-2 3 3-15,-3-6 4 16,-3 8 2-16,0 0 4 15,-3 5 3 1,0 6-9-16,-3 5-2 0,3 0 1 0,0 11 2 16,0 2 4-16,3 0 4 15,3 3-2-15,-3 3-2 16,0-4-2-16,6 1-3 16,0-2 3-16,3-4 0 15,0-2-43-15,0-3-20 16,3-5-19-1</inkml:trace>
  <inkml:trace contextRef="#ctx0" brushRef="#br0" timeOffset="53">10467 15097 228 0,'-17'0'85'0,"8"0"-46"0,-9 5-46 15,9 1 14-15,-3 2 1 32,0 5 5-32,0-3-2 0,3 4-1 15,3-1-6-15,6 0-5 0,3 0 0 0,6 1 1 16,3 1 2 0,3 1 1-16,-3 0 3 15,-3 0 3-15,-3 0 2 16,-9 0 1-16,-3-3 0 15,-6-2-6-15,-3-6-2 16,0-2-11-16,-3-3-5 16,6 0-27-16,-5-3-10 15,5-2-120 1,21-6 65-16</inkml:trace>
  <inkml:trace contextRef="#ctx0" brushRef="#br0" timeOffset="54">10607 15200 208 0,'3'6'79'0,"3"-1"-42"0,-3 0-43 15,3-2 14-15,-3-1 4 16,3-2 7-16,0 0 3 31,0 3 2-31,3-6-13 16,0 1-9-16,0-3-2 0,-3-1-7 15,0 1-3-15,-3-6-1 0,-6 1-1 16,-3-1-4-16,-3 6-3 16,-9 0 8-16,-12 7 6 15,0 6 6-15,1 5 2 16,-1 3 7-16,6 0 4 16,6 3 12-16,9-1 6 15,12 1-3-15,9-1-1 0,15 6-11 16,6-5-3-16,8 4-8 15,1 1-2-15,3-5-48 0,-1-6-23 32,-2-5-61-17</inkml:trace>
  <inkml:trace contextRef="#ctx0" brushRef="#br0" timeOffset="55">14477 13954 104 0,'-15'-5'41'0,"9"5"-22"0,3 0-20 0,3 2 7 16,0 1 2-16,0-3 5 15,0 0 15-15,6 0 7 16,9 0-5-16,12 0-3 15,14 0-11-15,10 0-5 16,11-3-6-16,4 1-2 0,-1 2 3 16,-5 0-5-16,-6 2-3 0,-13 1-21 15,1 2-8-15,-12 1-59 16</inkml:trace>
  <inkml:trace contextRef="#ctx0" brushRef="#br0" timeOffset="56">17933 13922 152 0,'-9'-2'57'0,"6"2"-30"0,0 0-32 16,3 0 10-16,-3 0 10 15,0 0 7-15,3 0 5 16,0 0 3-16,6 0-16 16,9 0 3-16,6 0 1 0,8 0-10 15,16 0-2-15,0 0-4 16,11 5-2-16,-5 0 1 0,-4 3 1 15,-5-2-1-15,-6-1-1 16,-1 0-50-16,-5 0-24 0</inkml:trace>
  <inkml:trace contextRef="#ctx0" brushRef="#br0" timeOffset="57">11101 13954 152 0,'-14'-10'57'0,"17"10"-30"0,-3 0-29 16,6 0 9-16,-1 0-3 0,4 0 0 16,12-3 13-16,12 0 8 0,9 1-12 15,2-1 0-15,13 0-2 0,-1 1-4 16,-5 2-2-16,9-3 0 16,-7 3-1-16,-5 0-27 0,-10 0-11 15</inkml:trace>
  <inkml:trace contextRef="#ctx0" brushRef="#br0" timeOffset="58">7518 13981 180 0,'-9'-3'68'0,"6"3"-36"0,9 3-42 0,6-3 9 0,3 0 0 16,8 0 2-16,13-3 3 15,21-2 0-15,5-1-2 16,15-2-4-16,-5 0 1 0,-4 3-1 15,-2 3-2-15,2-1-70 16</inkml:trace>
  <inkml:trace contextRef="#ctx0" brushRef="#br0" timeOffset="59">14718 14081 152 0,'-18'-21'57'0,"18"13"-30"0,-9 16-29 0,6 0 11 16,-6 5 7-1,-6 3 7-15,1 5-6 16,-1 3 1-16,-3-3-11 16,6 3 0-16,0-6 0 0,3-2-6 15,3-2 0-15,3-6 1 16,3-1 1-16,3-9 1 15,3-3 0-15,6-6-5 16,3-2 1-16,0-8 0 0,-3 2 2 16,-3 3 16-1,-4 3-2-15,4 5-2 0,-3 0-14 16,3 11-7-16,0 5 0 16,3 2 4-16,0 1 2 15,0 5 1-15,0-3 0 16,3 5 0-16,-3-2-33 0,6-2-13 15,-4-4-107 1,7 1 67 15</inkml:trace>
  <inkml:trace contextRef="#ctx0" brushRef="#br0" timeOffset="60">14706 14237 104 0,'3'-5'38'0,"-9"8"-20"0,9-6-26 0,-3 3 7 0</inkml:trace>
  <inkml:trace contextRef="#ctx0" brushRef="#br0" timeOffset="61">14706 14232 162 0,'0'5'16'0,"0"6"-1"16,0 2-1-16,3 6-2 31,-3 4 0-31,0 9-6 0,3 8-4 16,3 7-1-16,3 4-1 0,3-4 0 16,9 4 2-16,2-4 1 15,4-7 5-15,3-3 3 16,9-5 0-16,-1-3 1 15,10-3-6-15,6-5-2 16,8-10 2-16,10-8 3 0,8-6 0 16,12-2 0-16,3-3-3 15,1 0-1-15,-1 3-1 16,6 2 0-16,-9 3-2 16,-8 5-2-16,-4 6 1 15,-5 2-1-15,-7 6 4 16,-5 10 5-16,-7 10 1 0,-5 1 2 15,-7 2-2-15,-5 1-1 32,-6-1-5-32,-6-8-3 0,-1-4-14 15,-5-7-4-15,6-4-81 16</inkml:trace>
  <inkml:trace contextRef="#ctx0" brushRef="#br0" timeOffset="62">17939 14015 108 0,'-3'0'41'0,"12"3"-22"0,-18 15-16 16,6-15 12-16,0 13-3 16,-3 2 1-16,0-2 4 15,0 0 1-15,0-3-7 16,0 0-2-16,3-2-5 16,0-3-1-16,3-3 3 0,3-5 6 0,3-8 2 15,3-2-7-15,0-11-2 16,3 7-3-16,-3-2 1 15,0 3-2-15,-1 3 2 0,4 2-4 16,0 2-2 0,6 20-1-1,0 1 5-15,-3-1 3 16,0 2-3-16,0-3-1 0,0 0-5 0,-1 0 1 16,-2-2-53-1,0-3-55-15,-3-3 29 16</inkml:trace>
  <inkml:trace contextRef="#ctx0" brushRef="#br0" timeOffset="63">17992 14123 112 0,'0'-5'44'0,"15"8"-24"0,-6-11-10 15,-6 5 14-15,-3 3-2 31,3 6 1-31,-6-4-10 0,0 6-5 16,-6 11-5-16,3 2-3 0,-3 11 1 16,0 2 1-16,0 6 1 15,0 5 1-15,0 15 2 16,-2-4-3-16,-1 0-2 16,-3 2 2-16,-6-3 0 15,-3-4-4-15,0-6 1 0,-2-6 4 16,-4-2 5-16,-3 3-1 15,0 2 1-15,-5-7-5 16,-4-6-3-16,-3-5 2 16,-5-3 2-16,-4-3-2 15,1-7 0-15,-1-3 3 16,-3-3 3-16,-2-5 0 0,-4-8 2 16,-2 0-4-16,-4 3-2 15,-2 2 0-15,-3 14 1 0,5 2-5 16,1 6-3-16,8 2-2 15,7 5 3-15,5 3-2 16,6 1 1-16,15-1 0 31,7 5 0-31,14 3-27 0,9 5-10 16,11-7-63 0</inkml:trace>
  <inkml:trace contextRef="#ctx0" brushRef="#br0" timeOffset="64">15382 15608 124 0,'-6'0'49'0,"9"0"-26"0,-3 21-23 0,3-8 10 15,0 8 5-15,0 3 2 16,0 0 0-16,0 5 0 16,0-5-9-1,0-3-5-15,0-5 0 0,-3 2 11 31,0-20 4-31,0-6-5 16,0-5 0-16,0-3-10 16,3-5-2-16,3-1-3 15,2 4 0-15,4-1 4 16,3 1 3-16,3 5-4 16,0 2-1-16,6 8-5 15,-3 9 1-15,-1 4 4 0,-5 6 4 16,-3 3-1-16,-3 2 0 15,-3 0-1-15,0 8 1 16,0-10-9-16,-3 2-1 0,0-5-34 16,0-3-13-16,0-10-27 31,3-3-14-31,3-14 50 16</inkml:trace>
  <inkml:trace contextRef="#ctx0" brushRef="#br0" timeOffset="65">15730 15679 152 0,'-18'0'57'0,"15"6"-30"0,0 7-34 16,3-5 8-1,-3 5 4-15,3 3 4 0,0 0 9 16,3 5 6-16,0 3-13 16,9-11-1-16,0 3 0 0,3-6-2 15,0-7 3-15,-3-11 0 16,0-3 1-16,-4-2-4 15,-5 0-3-15,-3-3-5 16,-3 0-2-16,-5 0-4 0,-7 3 1 16,0 3-6-16,0 2-1 15,0 0-15-15,3 2-6 16,3 4-20-16,3-1-39 16,3 3 18-16</inkml:trace>
  <inkml:trace contextRef="#ctx0" brushRef="#br0" timeOffset="66">15828 15679 112 0,'-3'11'44'0,"3"-1"-24"0,3 12-17 0,3-12 10 16,-3 3-4-16,3 1 2 16,3 4-6-16,0-2-1 15,0-3 4-15,3-2 5 0,0-11-7 16,0-5-3-16,0 5 0 0,-1-6-4 15,-2 1 0-15,3 0-1 16,0 2-2-16,-6 3 0 16,3 3 3-16,0 7 2 15,3 1 2-15,0 5 1 16,3 0 0 0,0-6 13-16,-1-10 8 0,-2-8 5 15,3-5 2-15,-3 0-13 16,-3 0-6-16,-3-6-2 15,0 0 3-15,-6-2-6 16,-3 5-2-16,0 1-12 16,-3 1-6-16,-3 4-19 15,3 2-5-15,0 3-23 16,3 5-10-16,3 0-7 16</inkml:trace>
  <inkml:trace contextRef="#ctx0" brushRef="#br0" timeOffset="67">16519 15658 180 0,'-6'13'68'0,"12"8"-36"0,-9 22-40 0,6-11 12 0,-3 5 5 16,3-3 5-16,0 3 3 16,-3-5-1-16,6-6-8 15,-3-5-5-15,-3-5 2 16,3 0 1-16,-3-11 0 0,0-2 1 15,-6-16-6 1,0-14-1-16,0-10 2 16,-6-5-3-16,9 0 0 15,0-3 1-15,9 8 0 16,-3 2 4-16,6 6 2 0,3 5-5 31,3 3-2-31,-1 8-3 16,1 10 3-16,-3 3 6 0,3 8 5 15,-9 0 1-15,-3 3 1 16,-6 2-2-16,-3 3 1 16,-3 0-6-1,-3-3-3-15,0-2-19 0,0-6-6 16,4 3-24-16,-1-6-10 16,3-2-34-16,3-2-19 15,6-1 54 1</inkml:trace>
  <inkml:trace contextRef="#ctx0" brushRef="#br0" timeOffset="68">16727 15650 164 0,'-6'0'63'0,"3"5"-34"0,-3 9-36 0,6-4 10 15,0 3-1-15,0 3 3 16,0 0 22-1,0 0 10-15,6-3-19 16,3 1 1-16,0-7 2 0,6-1-12 16,0-6-2-16,3-6-1 15,-3-4 3-15,-3-3-2 16,-4-1-2-16,-2-1-2 16,-9-1 0-16,-6 2-9 15,-5-9-1-15,-4 9-5 0,0-1 0 16,3 15-21-16,-3-3-5 15,9 8-21-15,-3-5-47 16,12 5 17 0</inkml:trace>
  <inkml:trace contextRef="#ctx0" brushRef="#br0" timeOffset="69">16927 15626 176 0,'-18'14'68'0,"18"-12"-36"0,3 19-40 0,3-10 12 16,3 5-4-16,0 2 0 31,-1-2 6-31,-2-3 6 0,6-2-6 16,0-6 10-16,0 3 6 0,0-8-9 16,0-8-4-16,-3 3-11 15,0-6-3-15,0-2 2 16,-6 0 1-16,-3 0 4 15,0 2 3-15,-3 3 2 16,3 3 1-16,3 2-9 0,-3 3-1 16,3 8 0-16,6 5 1 15,0 1-2-15,2-1 0 16,7-5 2-16,-3 5 2 0,0-5-16 16,0-3-6-16,-3 1-21 15,3-12-9-15,0 6-23 31</inkml:trace>
  <inkml:trace contextRef="#ctx0" brushRef="#br0" timeOffset="70">17242 15674 176 0,'0'-3'68'0,"3"6"-36"0,3 0-33 0,0-1 15 16,0 1-4-16,3-3 4 15,0 0-1-15,0 0 0 0,0-3-7 16,0 1 3-16,-3-1 1 0,-1-2-3 15,-2-6 1-15,-3-5-7 16,-5 3-3-16,-4 2-2 16,-3 3 0-16,-3 8 0 15,0 8 0-15,-3 3 3 16,3 0 0 0,0 2 3-16,6 3 1 15,3 2 1-15,3 1 2 16,6-1-3-16,6-2-2 15,6-3-11-15,0-2-4 0,3-3-22 16,6-6-9-16,6-2-34 16,-7-5-23-1,1-3 47-15</inkml:trace>
  <inkml:trace contextRef="#ctx0" brushRef="#br0" timeOffset="71">17427 15663 104 0,'0'0'41'0,"0"6"-22"0,0 4-5 0,3-2 15 15,3 3 3-15,0-1 4 16,-3 1-9-16,-1-3-4 0,-2 2-13 16,3-2 2-16,-3-2 4 0,3-4 1 15,-3-2-1-15,0 0 5 16,0-2 3-16,-3-9-6 16,0-2 0-16,1 2-11 15,-1-2-4-15,6 0-5 16,-1 0-1-1,-2 5-9-15,6-3-5 16,0 3-29-16,6-5-65 31,3 2-25-31,6 3 42 16</inkml:trace>
  <inkml:trace contextRef="#ctx0" brushRef="#br0" timeOffset="72">17644 15550 220 0,'-6'0'82'0,"0"5"-44"0,-3-2-40 0,3-1 14 15,0-2-8-15,0 5-3 16</inkml:trace>
  <inkml:trace contextRef="#ctx0" brushRef="#br0" timeOffset="73">17608 15579 351 0,'9'16'3'0,"3"-1"4"15,3 4 8-15,-3-1 5 16,-3 1-8 0,-6 0-2-16,-6-1 3 15,-3-2 1-15,-3-3-7 16,0-5-4-16,-3-3-31 15,3-2-11-15,3-6-78 16</inkml:trace>
  <inkml:trace contextRef="#ctx0" brushRef="#br0" timeOffset="74">18135 15539 156 0,'-9'-3'57'0,"3"9"-30"0,-6 2-29 0,9 5 9 15,-3 0 12-15,0 6 10 16,-6 2-4-16,10 0-2 0,2 3-13 16,0-3-6-16,8 0-3 0,4-5 3 15,6-8 2-15,3 0 4 16,0-8 1 0,3-8-5-16,-6 0-4 15,-4-5-1-15,-11-6 1 16,-6 3-1-16,-5-5 2 15,-7-3 0-15,-3 6 1 16,0 2-22-16,3 5-10 16,3 3-39-1,3 3-57-15,9 0 26 0</inkml:trace>
  <inkml:trace contextRef="#ctx0" brushRef="#br0" timeOffset="75">18474 15229 248 0,'-44'-18'93'0,"38"15"-50"0,-15 1-52 0,15 4 12 15,-6 4-7-15,0 1 0 16,-6 12 5-16,3 10 3 0,1 13-1 16,2 6-2-16,12 5 0 0,3 0 1 15,3 2 1-15,3-7-15 31,-1-6-6-31,1-5-31 0,0-7-11 16,-3-7-24 0</inkml:trace>
  <inkml:trace contextRef="#ctx0" brushRef="#br0" timeOffset="76">18132 15576 304 0,'-12'-24'115'0,"15"30"-62"0,15-9-66 15,-3 6 17-15,12-6-11 16,11 3 2-16,7-3-13 16,12 1-5-16,-4-4-96 15,7 1-41-15</inkml:trace>
  <inkml:trace contextRef="#ctx0" brushRef="#br0" timeOffset="77">19010 15288 148 0,'-9'-8'55'0,"3"2"-30"0,-3 1-25 15,0 2 13-15,-8 1 19 16,-4 2 14-16,-3 0-17 16,0 0-8-16,0 2-13 15,-2 4-8-15,5 2-3 0,3 2-3 0,3 4 1 16,12 7-2-16,6 5 0 0,9 3-1 16,6 0 2-16,8-5 4 15,4 8 3-15,-3 0 2 16,0 2 1-16,-6-2 4 15,-6-6 3-15,-7-5 0 16,-2-2 3 0,-9 2-3-16,-11-8-1 15,-1-2-6-15,-6-6-1 16,0-7-1-16,3-4 1 16,0-4 0-16,6-9 3 15,9-2-12-15,9-5-3 16,12-4-1-16,9-4 4 15,6-8 1-15,0 5 3 0,-4 2 3 16,-2 9 4-16,-9-1 0 16,-6 6 0-16,-6 3-23 15,-9 4-8-15,-6 4-53 16,-9 5-50 0</inkml:trace>
  <inkml:trace contextRef="#ctx0" brushRef="#br0" timeOffset="78">16599 8771 64 0,'0'5'27'0,"0"-5"-14"0,3 3-9 0,-3-3 10 15,0 0 1-15,6 0 0 16,0 0-1-16,-3 0 1 0,-3 0 1 16,0 0-1-16,0 0-3 15,0-8-2-15,3 0-4 16,0-8-1-16,0 0-3 16,-3 0 1-16,0 1 0 0,0-4-1 15,3-2-2-15,-3 0 1 16,3-3 1-16,-3 0-1 0,6-2 2 15,-6-4 0-15,0 4 3 16,0-3-3-16,0 2-2 16,0 1 0-16,-3-3 1 15,3-6-1-15,-3 4 2 16,0 2-2-16,-3 0-1 0,-3-1 1 31,0 1 1-31,-3 3-1 0,0-1 2 16,-3 4 0-16,-2-4 3 15,-4 3-1 1,-3 1 0-16,3 4-1 16,0-2 2-16,0 2-1 15,1 3 0-15,-1 1-1 16,0-1 0-16,-3 5 0 0,3 1 0 0,0 2-2 16,-2 2-2-16,-4-4-2 31,0 2 1-31,0 2 1 15,-3 1 0-15,4 5 0 0,-7-2 0 0,3 7-3 16,-3 0 2-16,1 3 1 16,-1 0 0-1,0 3-3-15,0-1 0 16,4 3 2-16,-1-2 2 0,-3 5-2 16,3 0 0-1,1 0 1-15,2 2 0 0,6 1-3 16,0-1 2-16,-6 3 1 15,7 6 2-15,-10 2-6 16,9 13-1-16,6-5 2 0,0 6 1 16,3-1 2-16,0 6 2 15,0-1-1-15,4 3-1 0,-4 1 1 16,3 10-1-16,-3-6-3 16,0 1 0-16,0-6 2 15,0 3 2-15,3-5 0 31,0-4-1-31,3 1 1 16,0 0 1-16,0 14-1 16,0-6-1-16,3 5-2 15,0-13 1-15,0 13 1 16,1-5 2 0,2-5 1-16,0-4-4 15,0-4 1-15,2-5 0 0,1 2 0 16,0 2-3-16,0 1 2 0,3-3-1 15,0-5 0 1,3 10 2-16,-3 3 0 16,3-5 0-1,0-6 2-15,0-2-1 0,0-6-1 16,0-2-2-16,3 0-1 0,0-3 2 0,3-2 2 16,2-1 2-16,-2-2 1 31,3 3 0-31,0-1 0 15,3 1-5-15,0 4-1 0,0-9 3 0,2 4 1 16,1 1-3-16,0-6 1 31,0-5 2-31,3 5 1 0,-1-2-4 16,1-1 1-16,0-2 0 16,6 3 0-16,5 2 2 15,1-8 1-15,-6 3 3 16,0-8 3-16,-1-2-6 15,7-1-4-15,-3 3 0 16,-1-8 0-16,-2 0 3 0,0 0 1 16,-3 3-4-16,-4-3 1 15,-2-3 0-15,0 1 2 16,3-3-1-16,3-3-1 16,-1-5 1-16,-5-1 1 15,0 1 1 1,-3 0 1-16,3 2-2 15,-6-2-2-15,-1 5 1 0,-5 1 1 16,0 1-1-16,0-2-1 16,3 3 1-1,-3-8-1-15,3-5 0 0,-3-1 2 0,0-2-1 16,-3 5-1-16,-1 3 3 16,-2 0 0-1,0 0 1-15,-3-14 2 0,0 6-1 16,-3-3 2-16,0 1-6 15,0-6-1 1,0-3 0-16,0-10 0 16,0-1 2-16,0 1 1 0,-3-13-1 15,0 7-2 1,0 3 1-16,3 3 1 0,-3 5-1 16,3-13-1-16,-3 10 3 0,3 1 2 15,-6-12-4-15,6-4-3 16,3-6-2-1,3-13 3-15,0 11-2 16,3 7 1-16,-3 8-20 0,3-7-8 0,0 5-53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22:47:29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3117 5083 104 0,'-8'-7'41'0,"16"7"-22"0,-8 0 0 16,0 0 18-16,0 0-7 16,0 0-2-16,0 7-14 15,0 9-4-15,5 7-6 16,-1 15 6-16,-4 4 3 0,9 4 0 0,-9 0 0 16,0-8-3-16,0 4-1 15,0-7-3-15,0-1-1 16,0-14-1-16,0-1 2 15,0-8 3-15,-9-11 5 16,5-7-6 0,-9-5-4-16,13-7 0 15,-9-4-3-15,18-4-1 16,-9-7-2-16,8-5 1 16,-3 1-1-16,8 4 0 15,-9-1 2-15,9 4 0 16,-9 5-3-16,13 3 2 15,-8 7-1-15,4 5 0 0,4 7 0 16,1 8 0-16,-6 4 4 16,1 3 3-16,0 4 7 15,-13 8 2-15,0 4-3 16,0 0-1-16,-13-4-6 16,5-4-1-16,-1 0-1 15,1-7-2-15,8-1-10 16,-13-3-4-16,8-4-17 15,5-4-6-15,0 0-18 16,0-4-5-16,0-8-17 16,18 1-19-1,-14-1 38-15</inkml:trace>
  <inkml:trace contextRef="#ctx0" brushRef="#br0" timeOffset="332.2649">3385 5137 116 0,'-13'12'44'0,"13"-1"-24"0,-9 4-15 0,9 1 13 16,0 7-4-16,0 0 2 16,9 0-3-16,-1 0 2 15,-3-4-8-15,12-4 0 0,0-3 0 16,9-5 5-16,4-7 5 15,-13-4-3-15,9-3 0 0,-9-9 0 16,-4 1 2-16,-4-4 2 16,-5 0 1-16,-4 0-4 15,-4-1-1-15,-5 5-8 16,-16 0-2-16,7 3-4 16,5 5-3-16,-4-1-16 15,8 4-7-15,1 0-25 16,16 1-76-1</inkml:trace>
  <inkml:trace contextRef="#ctx0" brushRef="#br0" timeOffset="748.8557">3703 5095 128 0,'0'-4'49'0,"0"4"-26"0,0 0-1 0,0 4 20 16,0 0-7-16,-4 0-1 16,4 3-15-16,-13 1-6 15,9 0-8-15,0-1-4 0,-1 1 2 16,1 0-4-16,4-1-2 15,4 1-3-15,1 7 1 0,3 0 1 16,5 5-1 0,-9-5 1-16,9 4 3 0,-4-4 9 15,-9 1 6-15,0-1 5 16,0 0 1-16,-9 1-9 16,1-1-4-16,-1 0-4 15,-8-3 0-15,4-5-9 16,4 1-1-16,1-4-18 15,-1-4-9-15,1-4-18 16,16-4-5-16,1-3-18 16,4 0-16-1,0-1 42-15</inkml:trace>
  <inkml:trace contextRef="#ctx0" brushRef="#br0" timeOffset="917.5403">3872 5179 192 0,'0'4'71'0,"0"0"-38"0,0 23-34 0,0-16 12 16,0 8-5-16,0 0 1 16,0 1-4-16,4-1-2 15,4 0 0-15,-8-4-1 0,5 1 0 16,-1-5-51 0,0 0-60-16,5-3 20 15</inkml:trace>
  <inkml:trace contextRef="#ctx0" brushRef="#br0" timeOffset="1216.4119">3867 5095 220 0,'-21'-4'82'0,"21"4"-44"0,4-4-49 0,0 0 11 0,9-3-14 16,-8-5-4-16,7 1-8 15,1-5-4-15,5 1-12 16,-1 0-4-16,0-8 7 15,0-8 6-15,-4 16 50 16,0 3 22-16,-4 5 15 16,-1 3 7-16,1 8-27 15,-9 3-9-15,4 13-12 16,1 6-1-16,-5 16-7 16,0-3-3-16,0 14 1 0,-5 1-2 15,5-8-1-15,-4 0-6 0,4-8-1 16,-9-3-70-1,5-8-46-15,0-8 46 16</inkml:trace>
  <inkml:trace contextRef="#ctx0" brushRef="#br0" timeOffset="1544.5701">3915 5187 256 0,'-18'-4'96'0,"27"4"-52"0,-9-8-56 0,9 4 15 16,-1 1-5-16,1-1 1 0,4-4 1 16,4 1 0-16,9-1 0 15,-9 4-9-15,5 0-4 0,12 0-31 16,-12 1-11-16,4 3-16 16,-1 3-22-1,-12 1 38-15,5 4 62 16,-14 0 34-16,4-1 11 15,1 5 3-15,-9 3-16 16,0 0-4-16,0 4-14 16,0 4-3-16,0 0-10 15,0 0-7-15,4 0-2 0,-4 0-1 16,5-3 0-16,-1-9-53 16,5 0-56-1,-9-7 26-15</inkml:trace>
  <inkml:trace contextRef="#ctx0" brushRef="#br0" timeOffset="1710.3153">4242 5114 248 0,'-13'-4'93'0,"13"4"-50"0,13 0-55 0,-13 0 15 15,0-4-21-15,9 4-3 16,4-3-16-16,4 3-6 15,-8 0-39-15,3 0-15 16</inkml:trace>
  <inkml:trace contextRef="#ctx0" brushRef="#br0" timeOffset="1938.6723">4363 5263 172 0,'-9'46'66'0,"9"-26"-36"0,0-1-29 0,0-8 16 0,4-3-5 15,5 3 1-15,0-3-1 16,8 0 0-16,0-8-6 15,0-4 0-15,-4-4 1 0,5-3 1 16,-6-1 0-16,1-11-2 16,-8-7 1-16,-5 3 2 15,0 4 2-15,-9 4-8 16,0 3-1-16,-3 5-33 16,-6 3-29-1,5 0-16-15,5 5-11 16</inkml:trace>
  <inkml:trace contextRef="#ctx0" brushRef="#br0" timeOffset="2265.3277">4600 5175 184 0,'-9'23'71'0,"9"27"-38"0,9-12-36 0,-9-22 13 15,0-1 2-15,0-3 4 16,0 3-4-16,0-4 1 15,0-3-8-15,0-8-1 0,0 0 0 16,4-4 0-16,0-7 2 16,5-20-5-16,8 0-1 15,5 1-2-15,-1 3-2 0,-8 4 0 16,13 8 0-16,0 7 3 16,0 8 2-16,-5 8 11 15,-3 11 4 1,-1 8 1-16,-4-1 2 0,-5 1-8 15,1 0-2-15,0 0-5 16,-9-8-3-16,8 0-5 16,1-7 0-16,-1-5-40 15,5-3-16-15,5-8-48 16</inkml:trace>
  <inkml:trace contextRef="#ctx0" brushRef="#br0" timeOffset="2433.7543">5108 5129 296 0,'-21'0'112'0,"3"0"-60"0,27-3-80 0,-9 3 9 16,9 0-27-16,-9 0-84 15,13 3-2 1</inkml:trace>
  <inkml:trace contextRef="#ctx0" brushRef="#br0" timeOffset="2552.0696">5147 5344 296 0,'-13'8'112'0,"13"-12"-60"0,9 8-69 0,-9-4 12 0,4-4-54 16,9 0-19-16,8-15-26 15,-3 0-9-15</inkml:trace>
  <inkml:trace contextRef="#ctx0" brushRef="#br0" timeOffset="54810.7926">13554 4382 256 0,'-22'-15'96'0,"18"8"-52"0,4-5-49 0,0 8 15 16,13-11-11-16,13-12 1 15,12 0 0-15,14 0 2 16,8 4-1-16,5 4-3 0,4 8-1 16,-4 11 2-16,-5 15 2 15,-8 12-2-15,-9 11 0 16,-4 12 1-16,-22 7 2 15,-13 12 1-15,-17 0 1 16,-21 0 2-16,-14 8 1 16,-12-8 5-16,-5-8 3 0,1-7 0 15,-5-8 1-15,13-8 5 16,4-7 1-16,13-5 0 16,9-6 1-16,13-5-13 15,8-4-3-15,9-3-7 16,22-4-3-16,12-4 6 15,18 0 3-15,8 0-1 16,18 0 2-16,4 4-6 16,-9 0-1-16,9 3-2 15,-9 1 0-15,-8 0-27 16,-1-1-13-16,-8 1-11 16,-13-4-4-16,1-4-23 15,-10-8-12-15,-4-3 1 16</inkml:trace>
  <inkml:trace contextRef="#ctx0" brushRef="#br0" timeOffset="55306.1135">15221 4229 244 0,'-4'-30'93'0,"-5"22"-50"15,-4-4-50-15,5 9 14 0,-5-1-7 16,-13-4 2-16,-17 8 14 16,-4 4 7-16,-1 4-11 15,-8 3 2-15,0 4 0 0,4 8-10 16,18-3-1-16,17 3-5 15,17 7 0-15,17 12-5 16,13 0 0-16,13 24 1 16,9 3 3-16,4-4 2 15,0 4 3-15,-22-4-1 16,-3-8 2-16,-19-7 0 16,-12-8 1-16,-17-7 6 15,-22-12 4-15,-8-12-1 16,-5-11 2-16,-8-19 12 15,0-8 7-15,12-4-16 0,18-11-7 16,13-15-10-16,17-4-3 16,4-1 1-16,9 5 0 15,0 7 3-15,4 8 1 16,-8 0-6-16,4 7-2 16,-5 5-42-16,1-5-19 15,-5-7-83 1</inkml:trace>
  <inkml:trace contextRef="#ctx0" brushRef="#br0" timeOffset="56598.7955">15424 4252 104 0,'-13'-4'38'0,"17"4"-20"0</inkml:trace>
  <inkml:trace contextRef="#ctx0" brushRef="#br0" timeOffset="56897.8476">15428 4179 104 0,'13'-7'38'0,"-13"11"-20"0,0-8-12 15,0 0 11-15,0 4 13 16,0-4 6-16,0 4 0 16,0-4 3-16,0 4-12 0,0 0-7 15,0 0-11-15,0 0-2 0,0 4 0 16,-13 0 3-16,-4 4 1 16,-9 7-3-16,-4 8 0 15,-9 0 4-15,-4 4 2 16,-4 7-5-16,-5 8-3 15,-8 0-3-15,4 4 0 16,8 12-4-16,1-8-2 16,21-1-3-16,0-3-1 15,13-3-27-15,0-9-10 16,9-7-73 0</inkml:trace>
  <inkml:trace contextRef="#ctx0" brushRef="#br0" timeOffset="58399.0753">12882 8542 244 0,'-31'0'93'0,"23"0"-50"0,-10-4-33 0,14 4 25 0,0-4-8 15,-9-7 1-15,9-8-6 16,8-4-4-16,9-4-10 16,8-8-3-16,18 1-1 0,4 0-2 15,5 7 1-15,8 11-2 16,0 16-1-16,-13 12-2 16,0 11 1-16,-17 23 5 15,-26 4 5-15,-9-1 4 16,-12 9 4-16,-5-1-3 15,-9-11 0-15,14-7-11 16,-1-9-1-16,22-3-7 16,22-4-1-1,12 4 0-15,22 3 4 16,5 9 1-16,-1 3 1 16,-8 0 0-16,-14 12 4 0,-16-5 5 15,-18-3 19-15,-21 0 9 16,-13-3-10-16,-18-9-5 15,1-11-9-15,-9-4-3 16,-17-11-17-16,17-8-8 16,0-4-14-16,17-4-7 15,9-7-32-15,25-23-14 16,31-12-80 0</inkml:trace>
  <inkml:trace contextRef="#ctx0" brushRef="#br0" timeOffset="58624.2782">14355 8381 312 0,'-34'12'115'0,"29"3"-62"0,-20 46-55 16,16-30 22-16,-4 7 8 15,-13 8 7-15,-4 4-5 16,-5 0-1-16,-3 0-16 15,8-1-8-15,-5-3-1 0,14-7-34 16,-5-9-12-16,8-7-36 16,6-11-16-16,-6-16-41 15</inkml:trace>
  <inkml:trace contextRef="#ctx0" brushRef="#br0" timeOffset="58822.4591">13885 8531 372 0,'0'3'140'0,"18"5"-76"0,12 15-64 0,-9-4 29 16,14 8 0-16,12 4 4 15,-4 7-20-15,9 8-6 16,0 0-6-16,0 0-21 0,4-8-9 16,8-3-25-16,-8-9-9 15,17-6-83 1,-4-17-50-16,-4-6 88 0</inkml:trace>
  <inkml:trace contextRef="#ctx0" brushRef="#br0" timeOffset="59254.4547">15553 8228 292 0,'-9'-31'110'0,"9"20"-60"0,-8-1-28 15,8 9 33-15,-17-1-3 16,-18 4 2-16,-8 7-17 16,-30 12-5-16,8 12-19 15,9 4-6-15,13-1-2 0,13 24-10 16,21-1-2-16,22 4-7 16,26 4-2-16,17 0 7 0,4 8 2 15,5 4 0-15,-5-8 2 16,-17-4 3-16,-8 0 1 15,-22 0 1-15,-13-11 2 16,-13-8-1-16,-39-16 2 16,-8-10-2-16,-18-9-1 15,9-11 3-15,9-23 2 16,8-8 0-16,18-18 2 16,17-17-9-16,29-18-3 15,23 0-2-15,21-8 1 16,9 0 2-16,-1 8 2 15,-3 7 3-15,-5 12 4 16,-9 12-18-16,-8 7-5 0,4-4-63 16,-4 15-26-16,-5-7-44 15</inkml:trace>
  <inkml:trace contextRef="#ctx0" brushRef="#br0" timeOffset="59660.933">17449 8182 356 0,'-30'-11'134'0,"30"14"-72"0,0 9-77 0,0 7 19 16,0 19 1-16,-5 31 7 15,-3 19 5-15,-1 0 4 16,-4 4-11-16,5 4-6 0,-10-8 0 16,10-7-14-16,4-9-6 0,-1-6-29 15,1-21-13-15,4-14-45 16,-9-23-17-16,-17-24 17 16</inkml:trace>
  <inkml:trace contextRef="#ctx0" brushRef="#br0" timeOffset="59812.0484">16867 8711 428 0,'-30'0'159'0,"34"3"-86"0,14 9-92 15,8-4 21-15,12-12-9 16,23 0 4-16,29 0-7 16,9 0-3-16,9 0 7 15,-5 1-35-15,9-5-12 0,18 0-101 16</inkml:trace>
  <inkml:trace contextRef="#ctx0" brushRef="#br0" timeOffset="60124.4372">18487 8178 356 0,'-17'19'134'0,"9"12"-72"0,-23 26-72 0,18-26 22 0,1 4 2 16,-6 10 6-16,-3 1-6 15,8 0-1-15,0-3-7 16,4-9-6-16,9-3-1 0,0-1 3 16,5-7 1-16,20-4 1 15,19-15 0-15,-1-4-2 16,17 0 1-16,0-4-7 15,1-3-1-15,3-1-20 16,-3 0-9-16,-5-3-31 16,-5-1-11-16,-8 1-61 15</inkml:trace>
  <inkml:trace contextRef="#ctx0" brushRef="#br0" timeOffset="60335.9675">18931 8117 324 0,'-56'-4'123'0,"56"16"-66"0,-8 11-69 0,8 0 18 15,-5 26 17-15,1 28 11 16,-5 22 6-16,-8-3 3 16,4 8-24-16,0-1-6 0,5 4-2 15,3-15-27-15,5-7-8 16,5-17-35-16,3-18-13 15,22-15-88 1</inkml:trace>
  <inkml:trace contextRef="#ctx0" brushRef="#br0" timeOffset="60831.6025">20099 8297 356 0,'-26'11'134'0,"5"16"-72"0,-27 15-72 0,27-3 20 0,-18 7-6 16,0 0 5-16,-4 3-5 16,4 1 0-16,5-8-2 15,4-7-28-15,8-8-12 0,5-4-63 16,17-39-75-1</inkml:trace>
  <inkml:trace contextRef="#ctx0" brushRef="#br0" timeOffset="60997.1787">19664 8247 376 0,'0'15'143'0,"17"20"-78"0,26 22-76 16,-17-22 22-16,8 11-9 0,5 0 3 15,9 4-9 1,-1-1-2-16,0-3 3 0,5-7-69 0,17-16-29 16,-4-23-37-1</inkml:trace>
  <inkml:trace contextRef="#ctx0" brushRef="#br0" timeOffset="61672.5142">20982 8201 316 0,'-17'-19'121'0,"8"15"-66"0,-16-7-38 0,7 7 33 16,-12 0-15-16,-9 0 0 16,-17 4-16-16,0 8-6 15,0 3-8-15,18 5-10 0,12 10-5 16,21 13-1-16,27 22-1 15,25 8-2-15,9 11 1 16,13 1 7-16,-4-1 3 16,-9 1 3-16,-17-8 0 15,-22-8 4-15,-21 7 2 16,-14-10 4-16,-20-16 1 16,-10-16 3-16,-12-18 4 0,-5-16 1 15,5-8 3-15,13-14-8 16,16-13-1-16,23-10-12 15,16-13-3-15,23-7-1 16,12-15-2-16,8 4 4 16,-8-1 0-16,9 5-4 15,-13 7-1-15,0 4-35 16,-5-1-15-16,-4 13-66 16,-4 7-29-16,-9 4 19 15</inkml:trace>
  <inkml:trace contextRef="#ctx0" brushRef="#br0" timeOffset="61956.3503">21426 7776 264 0,'-47'27'101'0,"38"0"-54"0,-8 11-57 0,8-15 14 15,9 8 8-15,9-1 8 16,8 1 4-16,5-1 3 16,12-10-15-16,-12-1 4 0,16-19 2 15,-3 0 1-15,-5-16 3 0,-4 5 10 16,-22-24 7 0,-25-14-10-16,-18-1-5 0,-30 4-29 15,-4 8-11-15,-1 7-72 16,14 12-33-16</inkml:trace>
  <inkml:trace contextRef="#ctx0" brushRef="#br0" timeOffset="62603.2053">15993 8040 300 0,'-52'-7'112'0,"48"7"-60"0,4 0-56 15,0-4 18-15,4 0-4 16,4-4 1-16,-3-11-1 16,8-15 1-16,8-5-6 0,5-7-3 0,-4-3-1 15,-5 6-1-15,0 9 0 16,-4 7 2-16,-4 8 1 16,-5 11 1-16,-4 16 0 15,0 11-2-15,0 16-2 16,4 3-4-16,1 8-2 15,8 0-26-15,-5 4-11 16,1-1-93 0</inkml:trace>
  <inkml:trace contextRef="#ctx0" brushRef="#br0" timeOffset="62740.7346">16005 8174 396 0,'-8'-15'148'15,"34"4"-80"-15,30-1-84 0,-13 8 23 0,21-11-51 16,23-4-16-16,25 0-92 16,0-8-42-16</inkml:trace>
  <inkml:trace contextRef="#ctx0" brushRef="#br0" timeOffset="69914.7469">6315 4946 200 0,'-22'0'77'0,"14"0"-42"0,-1 3-21 16,5 5 20-16,-5 3-8 16,0 12-3-16,5 8-11 15,-5 4-5-15,9 7-4 16,9 0-3-16,4-4 1 0,4-3 5 0,9-9 4 16,13-10 10-16,-18-16 5 15,5-16-5-15,0-10 1 16,-13-13-3-16,0 1-2 15,-9 0 7-15,-12-4 5 16,-14 7-9-16,-4 8-1 16,-4 0-10-16,-9 8-3 15,9 8-23-15,9-1-8 16,29-3-139 0,5-4-1-1</inkml:trace>
  <inkml:trace contextRef="#ctx0" brushRef="#br0" timeOffset="70618.8616">5836 5045 200 0,'-17'12'77'0,"17"-5"-42"0,-8 1-19 0,8-4 24 0,0 0-10 15,-5-1-2-15,5-3-10 16,0 0-1-16,0 0-10 16,0 0 2-16,0-3 2 0,0-1-4 15,0-4 1-15,0-3-7 16,5-1-1-16,3-3 2 15,-8 3 1-15,4 1-4 16,1-1 1-16,3 1-2 16,-8-1 0-16,5 5 2 15,-1 3 0-15,0 4-5 16,1 4 1-16,3 3 2 0,5 12 3 16,-9 4 2-16,1 4 1 15,3 0-2 1,-8 0 1-16,5 7 0 0,-1 5 1 15,0-5-20-15,1 1-9 16,-1-9-38-16,0-3-15 16,9-3-34-1</inkml:trace>
  <inkml:trace contextRef="#ctx0" brushRef="#br0" timeOffset="70784.6318">5789 5428 288 0,'-26'0'107'0,"35"4"-58"0,-1-4-53 0,-3 0 21 16,3-4 2-16,5-4 6 0,9 1-9 16,12-1-4-16,5 0-7 15,17-3-4-15,4 3 2 0,5 1-95 16,-9-5-39-16,-26 5 8 16</inkml:trace>
  <inkml:trace contextRef="#ctx0" brushRef="#br0" timeOffset="72240.3984">6500 3823 256 0,'-26'16'96'0,"26"7"-52"0,0 30-54 16,0-22 16-16,0 3-8 0,0 1 0 15,0-1 8-15,4-7 6 16,-4-4-6-16,0-4 10 0,0 0 4 16,5-7-4-16,-1-1 1 15,0-3-10-15,1-4-4 16,12-4-2-16,0-4 1 16,5 0-1-16,8 0 2 15,4 1-4-15,1-1 0 16,-1 4 1-16,1-4 0 15,-5 0-25-15,0-4-10 16,0-3-44-16,-4 3-17 16,0 1-1-1</inkml:trace>
  <inkml:trace contextRef="#ctx0" brushRef="#br0" timeOffset="72362.2518">6634 4107 244 0,'-48'4'90'0,"35"3"-48"0,9-3-42 15,4-4 18-15</inkml:trace>
  <inkml:trace contextRef="#ctx0" brushRef="#br0" timeOffset="72556.731">6569 4111 446 0,'13'-16'37'0,"8"-14"-17"15,10-5-4-15,7-11 0 0,14-4-6 16,8 1-1-16,5 3-5 15,8 3-1-15,18 9-1 0,-1 11-2 16,-8 4 3-16,-4 7 2 16,-5 5-2-16,-13 3-2 15,-8 4 0-15,-9 0 1 16,-8 0-12-16,-14 0-6 16,-4 0-40-16,1-4-16 15,-6 4-64 1</inkml:trace>
  <inkml:trace contextRef="#ctx0" brushRef="#br0" timeOffset="73802.3614">8107 3636 220 0,'-13'0'85'0,"-4"3"-46"0,-4 5-37 0,16 4 17 15,-16 7-1-15,-5 11 1 16,0 9-6-16,9-1-3 16,12 4-5-16,5 4-4 0,18-11 2 15,3-12 4-15,9-16 4 16,1-11-4-16,-1-7 1 0,-4-4 1 15,-9-5 5-15,-9-3-2 16,-12-3 1-16,-5-1-3 16,-3 4-1-16,-6 4-5 15,1 0-3-15,8 3-22 16,-8 5-9-16,17 7-82 16,0 0-10-1,22-4-15 1,4 1 65-16,4 3 226 31,9 19-58-31,-5 8-14 16,-12 4-43-16,-1 0-21 15,-8-4-9-15,-4-4-4 16,-1-4-2-16,-3-3 6 0,-1-5 6 16,4-7-3-16,1-7-2 15,4-9-5-15,4-7-2 16,-4 0 1-16,4 4 2 15,-4 4-8-15,0 7 0 16,0 8-2-16,-4 12-1 16,-1 7 6-16,1 4 1 15,-5-4-3-15,5 0 1 16,0-3-24-16,-1-5-10 16,5-3-28-16,0-8-14 15,4-4-14-15</inkml:trace>
  <inkml:trace contextRef="#ctx0" brushRef="#br0" timeOffset="74059.6608">8607 3800 260 0,'0'0'99'0,"0"4"-54"0,4 0-55 16,-4-4 14-16,9 4-3 15,4 0 3-15,-9-4 5 16,9 0 5-16,0-4-8 16,0-4-1-16,0-3 1 0,-4-1-1 15,-1 1 2-15,-4-1 0 16,-4 5 3-16,-4-1 1 15,-4 4 3-15,-10 4-5 16,1 8-1-16,-4 7-4 16,3 4-3-16,5 0-5 0,0 0 0 15,13 1 0-15,13-5-1 16,0 0-23-16,5-3-11 16,7-5-22-16,14-7-10 15,0-3-30 1</inkml:trace>
  <inkml:trace contextRef="#ctx0" brushRef="#br0" timeOffset="74266.9236">8930 3777 252 0,'-13'-15'93'0,"9"7"-50"0,-13 1-33 0,17 3 23 15,-9 0-16-15,5 4-4 16,0 0-11-16,4 0-3 16,4 12 0-16,9 7-2 0,-9 4 1 15,9 0 4-15,-13 7 1 16,0 5 5-16,0-5 3 0,-17-3-4 15,4-4-2-15,-9-4-2 16,1-3 0-16,-5-5-11 16,4-7-2-16,5-12-41 15,8-15-19-15,27 0-48 16</inkml:trace>
  <inkml:trace contextRef="#ctx0" brushRef="#br0" timeOffset="74717.7401">8775 3525 208 0,'-17'0'77'0,"17"3"-42"0,-4 5-30 15,-1 0 17-15,1 3-17 16,-5 8-2-16,1 0-20 15,-1 1-6-15,0-1-71 16,5 8-28-16</inkml:trace>
  <inkml:trace contextRef="#ctx0" brushRef="#br0" timeOffset="75395.9852">5836 3701 184 0,'0'0'68'0,"0"4"-36"0,5 11-24 0,-5 0 18 16,0 12 2-16,0 7 6 15,0 9-10-15,0 3-5 16,4-4-10-16,5-4-4 0,4-7-1 15,-1-8 4-15,10-8 3 0,8-7-4 16,0-8 1-16,5-16-14 16,4-7-3-16,-5 0-49 15,1 0-21-15,-10 0-31 16</inkml:trace>
  <inkml:trace contextRef="#ctx0" brushRef="#br0" timeOffset="75680.0945">5897 4095 276 0,'-35'4'104'0,"31"-8"-56"0,4-3-43 15,0 3 22-15,4-8-11 0,13-15 1 16,1-7-6-16,16-16 1 16,1-11-7-16,12-4-1 15,9 0 0-15,13-8-5 0,-9-8 1 16,18 5 0-16,25-5 2 15,1 1-3-15,8 11 0 16,-4 12 1-16,-9 11 2 16,4 11-1-16,-4 8-1 15,-8 12-2-15,-27 4-1 16,-12 3-16-16,-9 4-7 16,-8 4-47-16,8 0-86 31</inkml:trace>
  <inkml:trace contextRef="#ctx0" brushRef="#br0" timeOffset="76055.2932">7638 3084 260 0,'-9'-4'99'0,"18"4"-54"0,-1 8-55 15,1 0 14-15,4-1 1 16,0 1 4-16,4 0-2 16,0-1-2-16,5-3-2 15,-1-4 0-15,1-4 0 0,-5-3 3 16,-4-1 1-16,-4 0-1 16,-5-3-1-16,-4-1-3 0,-9 5 1 15,-4 3-2-15,0 4-1 16,-17 7-2-16,4 9-1 15,5 7 6-15,4 0 3 16,4 3 1-16,8 1 3 16,5 0-5-16,9-4-1 15,8-4 0-15,5-3 0 16,4-16-20-16,4-4-9 16,4-4-40-16,1-3-18 15,-1-5-26 1</inkml:trace>
  <inkml:trace contextRef="#ctx0" brushRef="#br0" timeOffset="76190.2593">8025 3092 256 0,'-4'-4'96'0,"0"4"-52"0,4 4-43 0,0-4 19 0,4 7-13 15,-4 5-4-15,0 3-2 16,0 1 1-16,0-1-1 16,0 0-1-16,0-3 3 0,4-1-40 15,1-3-14-15,-1-4-59 16</inkml:trace>
  <inkml:trace contextRef="#ctx0" brushRef="#br0" timeOffset="76565.6697">8043 3004 280 0,'-18'-12'107'0,"23"4"-58"0,-5 5-59 16,0 3 16-16,8-4-19 0,5 4-5 15,-4-4-8-15,12 4-4 16,5-4 17-16,0 4-27 0,4 4-7 15,-13 0 13-15,5 0 6 16,-5 7 35-16,-12 1 15 16,-5 3 12-16,-5 4 6 15,-3 4-15-15,-1 0-6 16,0 0-10-16,5-4-1 16,0-3-3-16,-1-5 0 15,1-3 3-15,4-8 3 16,0-4-2-16,9 0 0 15,-1-4-5-15,1 1-3 16,0 3-5-16,-1 8 0 16,1 3 2-16,-1 9 1 0,-3 3 1 15,-5 8 0-15,-9-4 2 16,-4 7 3-16,-4 1 0 16,-5-8 0-16,5-4-21 15,-9-7-7-15,9-16-83 16</inkml:trace>
  <inkml:trace contextRef="#ctx0" brushRef="#br0" timeOffset="76895.8435">8430 2827 228 0,'-4'23'88'0,"4"4"-48"0,0 27-45 0,0-35 17 16,-13 4 11-16,0 8 7 15,0-1-7-15,5-3-3 16,-1-4-11-16,9-4-6 0,-9-7 0 16,9-12-7-16,9-4 1 15,8-8-8-15,-4-3-1 16,4 0 0-16,1 3 2 16,-1 1 4-16,0 3 1 15,-4 8 5-15,0 8 4 16,-9 7 3-16,1 8 1 15,-5 0-2-15,4-4 1 16,-4-3-9-16,4-5 0 0,9-11-40 16,4-8-14-16,5-7-32 15,8-4-34 1,-8-12 46-16</inkml:trace>
  <inkml:trace contextRef="#ctx0" brushRef="#br0" timeOffset="77032.2811">8732 2758 256 0,'-9'-3'96'0,"9"6"-52"0,-4 13-51 15,4-1 14-15,0 12-3 16,-4 7 5-16,-1 1-1 16,1 3 1-16,4 0-5 15,-8 8-3-15,8-7 2 0,0-5-31 16,-5-3-13-16,5-8-70 16</inkml:trace>
  <inkml:trace contextRef="#ctx0" brushRef="#br0" timeOffset="77359.506">8586 2996 272 0,'-9'-15'101'0,"18"11"-54"0,25-12-55 0,-17 9 16 16,9-5-8-16,17 1 0 15,-4-1-3-15,8 1 2 16,1 3 1-16,-14 1-5 0,5 3 1 15,-17 4 0-15,-5 7-1 16,-9 5 8-16,-8 3 5 16,0-3-4-16,-4 3 0 15,0 0 0-15,4 4 0 0,0 8-5 16,0 0-1-16,0 4 9 16,0-1 8-16,0 1 9 15,-17 0 6-15,-1 3-14 16,1-7-4-16,-9-4-17 15,9-4-4-15,-9 4-100 16,5-4-77 0,21-7 60-16</inkml:trace>
  <inkml:trace contextRef="#ctx0" brushRef="#br0" timeOffset="85451.8073">13752 10622 184 0,'-17'-8'68'0,"17"4"-36"0,-9-3-18 0,18 3 20 16,-5-8-8-16,18-11-1 15,21-19-5-15,8 0-1 16,14 4-10-16,4 7-8 0,4 8-1 15,-8 12-2-15,-1 18-2 16,-8 24 0-16,-12 11 3 16,-10 12 0-16,-21-1 1 15,-13 9 2-15,-17 7 1 16,-18 0-1-16,-8-1 1 0,-4-2 2 16,-1-9 2-1,1-3 10-15,8-16 6 0,13-7-3 16,-4-5 0-16,22-6-5 15,-1-13 1-15,18-7-9 16,16-4-2-16,18-3-3 16,13-9 1-16,9 1-4 15,8 0-2-15,14-1 2 16,-6 9 2-16,-3-1 0 16,-5 4 2-16,-17 4-24 15,0 0-11-15,-13 8-36 16,-4 0-15-16,-17-1-40 15</inkml:trace>
  <inkml:trace contextRef="#ctx0" brushRef="#br0" timeOffset="85766.5866">15040 10522 212 0,'-8'-15'79'0,"8"26"-42"0,-9 9-50 0,0-1 12 16,-8 8 8-16,-9 3 7 15,0 8-4-15,-4 1-3 16,4-1-4-16,9 0 2 0,0-3 4 16,8-5-3-16,9-7 2 15,9-7 6-15,8-5 5 0,9-7-5 16,13-8-3-16,8-3-4 15,18-1 0-15,-5 0-9 16,9 4 0-16,-4 4-5 16,4 0 0-16,-13 0-38 15,0 4-15-15,0 0-47 16</inkml:trace>
  <inkml:trace contextRef="#ctx0" brushRef="#br0" timeOffset="86007.04">15618 10476 228 0,'-26'-27'85'0,"26"31"-46"0,0 15-52 0,0 1 12 16,-9 10 6-16,5 9 8 16,0 10 7-16,4 16 5 15,-9 12-13-15,5 3-5 0,-1 1-2 16,5-1-1-16,-4-3 0 15,4-8-2-15,4-8 1 16,5-7-9-16,0-4-3 16,8-4-39-16,-9-8-19 15,10-11-36 1</inkml:trace>
  <inkml:trace contextRef="#ctx0" brushRef="#br0" timeOffset="86431.2833">17272 10319 232 0,'9'-15'88'0,"-9"15"-48"0,4 4-53 0,1 3 9 16,-1 13 8-16,0 14 7 15,0 12-3-15,-4 11-2 16,0 1-3-16,0-1 2 0,-4 1 1 16,0 3-2-16,0-3-1 15,-5 3 1-15,0 0 0 16,1-7-24-16,-5-4-12 16,4-12-54-1,-8-8-42-15,-5-10 49 16</inkml:trace>
  <inkml:trace contextRef="#ctx0" brushRef="#br0" timeOffset="86608.6158">16872 10817 276 0,'-5'-19'104'0,"18"15"-56"0,39-3-43 16,-22 3 22-16,17-4-2 15,22 0 4-15,22 5-11 16,-1-5-5-16,5 4-8 15,4 0-4-15,0 0 0 0,-12 4-45 16,3 0-20-16,-12 4-76 16</inkml:trace>
  <inkml:trace contextRef="#ctx0" brushRef="#br0" timeOffset="87719.3709">18875 10189 180 0,'0'4'68'0,"0"3"-36"0,0 20-31 0,-8-8 14 16,3 12 5-16,-3 15 5 16,-10 0-2-16,6 0-2 15,-6 0-11-15,5 0-2 0,0-8-1 16,1-3 1-16,-1-5 0 15,4-7-2-15,0 0-1 16,5-4-1-16,0-3 0 0,4-5 4 16,8-3 5-16,5 0-3 15,9-5 0-15,17-3-4 16,8 0-1-16,0-7-6 16,5-1 1-16,0 4 2 15,0-7 1-15,-9-1-21 16,0 5-10-16,4 3-24 15,-17 0-9-15,5 0-50 16</inkml:trace>
  <inkml:trace contextRef="#ctx0" brushRef="#br0" timeOffset="87945.691">19306 10266 212 0,'-13'-12'79'0,"18"20"-42"0,3 11-48 0,-8 8 13 16,9 11 20-16,-1 19 12 15,-3 9-10-15,-1 3-3 16,0 7-13-16,5 5-3 0,0 11-1 16,-1-1 0-16,-4-2 0 15,1-1-38-15,3-8-14 16,-3-3-64-1</inkml:trace>
  <inkml:trace contextRef="#ctx0" brushRef="#br0" timeOffset="88456.1856">20000 10641 240 0,'-9'0'90'0,"18"0"-48"0,-9 0-23 0,0 0 26 0,4 0-12 16,9 0-2-16,9-4-9 16,-1 0-4-16,27-3-10 15,3-1-3-15,14 0-1 0,12 1-2 16,-12-1-2-16,4 0 3 16,-4 1 0-16,-9-1-23 15,-9 4-9-15,-8 4-28 16,-13 4-9-16,-5 4-60 15</inkml:trace>
  <inkml:trace contextRef="#ctx0" brushRef="#br0" timeOffset="88683.1632">20103 10882 224 0,'-21'-7'85'0,"25"10"-46"0,5 1-39 0,-5 0 16 15,5-4 24-15,4 0 13 16,17 0-11-16,0-4-5 16,17-3-21-16,14-1-8 0,7 0-1 15,6 1-4-15,-5 3-2 16,0-4-22-16,-9 4-11 16,-13 0-59-16,9 1-24 15,-30-1-2 1</inkml:trace>
  <inkml:trace contextRef="#ctx0" brushRef="#br0" timeOffset="89175.4162">21137 10572 304 0,'-30'-38'115'0,"30"22"-62"0,0 1-57 15,13-4 21-15,13-8-9 16,4 0 3-16,13 4-2 16,9 0 0-16,13 0-5 15,-1 8-1-15,1 7 3 0,-5 8-8 0,-4 20 0 16,-4 14-2-1,-26 12 2-15,-13 15-1 0,-13 1-1 16,-26 6 0-16,-9 5 3 16,-8 8 0-16,-4-5 3 15,-9-3-1-15,0-4-1 16,0-15 1-16,4-8 1 16,9-12 3-16,9-7 4 15,12-8 2-15,1-4 1 16,12-3-2-16,18-5 1 15,12-3-6-15,22-4-1 16,13-7 0-16,17-1 0 16,18 0-5-16,-5 1-1 0,9-1 1 15,-9 4 2-15,-4 4-18 16,-9 4-8-16,-8 0-38 16,-9 0-15-16,8-8-54 15</inkml:trace>
  <inkml:trace contextRef="#ctx0" brushRef="#br0" timeOffset="89670.1306">22956 10561 344 0,'-9'-62'129'0,"9"62"-70"0,0-73-58 0,0 62 25 16,-13-4-21-16,5 3-2 15,-18-3-2-15,4 3-1 16,-17 5 0-16,-17-1-7 0,5 12 0 16,8 19 3-16,8 7 2 15,14 9-3-15,16 11 1 16,10 3 0-16,12-11-1 16,-4-3 6-16,26 22 1 15,8 42 0-15,0-11-2 16,-8-4 1-16,-13-3 1 15,-13-16 3-15,-26-12 2 16,-17-7-3-16,-13-8-1 16,-13-11 1-16,-13-8 0 15,-4-8-2-15,8-4-2 0,9-7-4 16,13-11 0-16,13-13-5 16,17 1-1-16,13-8 5 15,30-11 4-15,26-12 2 16,17-7 2-16,18-8 0 15,8-4 1-15,0 4 20 16,-4-4 11-16,-14 4-1 16,-12 0 3-16,-25-1-15 15,-14-6-5-15,-17 7-24 16,-18 7-7-16,-16 12-47 16,-1 27-20-16,-4 4-93 15</inkml:trace>
  <inkml:trace contextRef="#ctx0" brushRef="#br0" timeOffset="90181.2517">23309 11173 200 0,'4'35'77'0,"5"-24"-42"0,-9 16-17 0,0-12 23 16,0 5-15-16,0-1-4 16,0 0-11-16,-9 4-3 15,9 0-4-15,0 0-3 0,0 0 2 16,0 0-24-16,9 0-8 16,-5 0-35-16,9-8-11 15,9-7-16 1</inkml:trace>
  <inkml:trace contextRef="#ctx0" brushRef="#br0" timeOffset="90436.8846">23615 11373 260 0,'-13'-8'99'16,"13"8"-54"-16,-8-15-61 0,8 22 12 16,-9 1 5-16,9 3 9 0,-9 5-3 15,9 3 1-15,9 4-4 16,0 0 4-16,12 0 2 0,14-8 14 15,12-3 10-15,-4-9-9 16,9-10-3-16,-18-9 12 16,-4-7 5-16,-17-3-5 15,-13-16-3-15,-13-1-15 16,-13 5-7-16,-12 0-11 16,-1 7-3-16,4 12-51 15,-8 7-23-15,9 5-96 16</inkml:trace>
  <inkml:trace contextRef="#ctx0" brushRef="#br0" timeOffset="91065.8963">20944 9691 184 0,'0'-54'68'0,"0"51"-36"0,0 6-37 0,4 5 10 16,4 15 1-16,-8 27 4 15,0 30 8-15,-8 31 6 16,-1 54-13-16,-4 30-4 0,9 35-2 16,8-8-1-16,9-15 0 15,-4 0 2-15,8-35 1 16,0-22-3-16,1-24-1 0,-1-26 1 16,0-24 2-16,-13-18-5 15,9-58-111 1</inkml:trace>
  <inkml:trace contextRef="#ctx0" brushRef="#br0" timeOffset="91516.184">20646 9768 300 0,'-39'-104'112'0,"44"97"-60"0,29-5-74 15,-4 8 13-15,13-3 10 16,31-9 9-16,33 5 10 0,27 3 3 16,34-3-12-16,39 3-7 0,43 0 0 15,43 8-1-15,26-3 1 16,21 3-5-16,-129 0-1 16,-30 0-8-16,60 0-4 15,-29 0 1-15,7 0 2 16,-29 0 7-16,-5 3 4 15,-30 1 7-15,-12 8 6 16,-23-5-7-16,-8 32-3 16,-21-9-5-16,-27 32-1 15,-8-9-1-15,-25 66 3 16,-14-20 0-16,-13 82 1 16,0-24 2-16,9 61 3 0,-13-30 0 15,18 22 0-15,-10-26-1 16,14 8 0-16,-5-32 0 15,0-6 2-15,-4-28-8 16,4-15-3-16,-12-15-28 16,-1-16-14-16,0-11-70 15,-17-15-43 1,0-8 73-16</inkml:trace>
  <inkml:trace contextRef="#ctx0" brushRef="#br0" timeOffset="91831.591">20603 12388 300 0,'-121'-54'112'0,"121"54"-60"0,-21 0-72 0,21 0 15 16,9 11-4-16,-1 1 2 15,31-1 29-15,-9 1 12 16,61-8-16-16,-22 0 6 0,99-20 3 16,-26 5-11-16,116-1-3 15,-42 1-6-15,107-1-2 16,-52 5 1-16,100 3 1 16,-61 0 3-16,65 15 4 0,-52 1-6 15,22 3-2-15,-61-3-17 16,14 3-7-16,-48-3-82 15,-31-12-36-15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3T03:55:10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12057 6204 124 0,'-3'-13'49'0,"6"13"-26"0,-3-2-1 16,0 2 20-16,0 0-9 16,6 2-4-16,-3 6-13 15,6 11-3-15,0 5-7 16,0 10 3-16,-3 6 3 0,0-1-4 16,2-2-2-16,1 0-3 15,0-5 0-15,0-8 4 16,0-6 6-16,0-4 2 15,3-12 3-15,3-4-4 0,3-6 0 0,3-3-11 16,2-7-1-16,10-4-4 16,0 4 0-16,0-1-3 15,-4 4-1-15,-2 4-28 16,-3 3-13-16,-6 0-149 31,-3 3 88-31</inkml:trace>
  <inkml:trace contextRef="#ctx0" brushRef="#br0" timeOffset="1">12346 6374 236 0,'-51'8'90'0,"42"-6"-48"0,-3-2-40 0,9-2 17 16,0-4-4-1,3-1 4-15,3-7-9 16,6-12-1 0,9-9-5-16,9-7-1 0,12-16 3 0,11-8-3 15,10 2 0-15,14 1-3 16,9 5-3-16,1 2 2 16,-1 6 0-16,-3 10 1 15,-5 3 2-15,-10 8-1 16,-2 5 2-16,-13 0-2 0,-8 8 2 15,-9 1-29 1,-6-1-11-16,-4-3-84 16</inkml:trace>
  <inkml:trace contextRef="#ctx0" brushRef="#br0" timeOffset="2">13373 5331 280 0,'-15'-2'107'0,"15"4"-58"0,6 1-59 0,-3 0 14 15,3 2-3-15,0 3 1 16,2 2 2-16,-2 1 2 16,3 2-3-16,-3 3-2 0,0 3 0 0,0-1-37 15,6-2-13-15,-3-3-63 16</inkml:trace>
  <inkml:trace contextRef="#ctx0" brushRef="#br0" timeOffset="3">13524 5308 244 0,'-9'2'90'0,"12"6"-48"0,3 16-49 0,-3-13 14 0,0 2-7 15,0 0 0-15,3 3-3 16,0 0 0-16,0 2-100 16,6-5-42-16</inkml:trace>
  <inkml:trace contextRef="#ctx0" brushRef="#br0" timeOffset="4">13801 5461 260 0,'-12'0'96'0,"9"0"-52"0,0 0-18 0,3 0 31 0,0 0-17 16,0 0-3-1,0 0-26-15,9 0-9 0,3-3-2 16,3 1-6-16,3-1 2 0,6 0 2 16,0 3 3-16,-4 0-5 15,-2 3 1-15,-3 2-6 16,-3 3-1-16,-6 6 2 15,-6 1 3-15,-6 4 3 16,-6 5 1-16,-3 0-2 16,-3 2 2-16,1-2 1 15,-1 0 0-15,0-3 0 16,6-3 0-16,0-2 0 16,6-3 0-16,3 3-3 0,3-2 0 15,9-1-1 1,0 0 3-16,3-2 0 0,6-1 3 0,0-2-3 15,-1-3 0-15,1 1-34 16,0-9-17-16,-3-2-44 16,3-3-50-1,-6-3 45 1</inkml:trace>
  <inkml:trace contextRef="#ctx0" brushRef="#br0" timeOffset="5">13801 5535 204 0,'-3'3'77'0,"3"-1"-42"0,3 1-23 0,-3-3 19 16,0 0-14-16,6 3-2 15,0 2 4-15,3 0 5 16,6 1-13-16,3-4-6 0,6-2-1 16,-1 0-1-16,4-2 1 15,0-4-64-15,0 1-29 16,-6 0-21 0</inkml:trace>
  <inkml:trace contextRef="#ctx0" brushRef="#br0" timeOffset="6">14096 5580 228 0,'-3'8'88'0,"9"-5"-48"0,9 10-49 0,-6-8 12 15,0-2 2-15,5-1 6 16,4-2-3-16,3-5-2 15,-3 0-3-15,0-3-3 0,0-3 3 0,-3 1 0 0,-3-1 3 16,-7-2-3-16,-5 0-2 16,-5 0 4-16,-4-1 4 15,-12 6-3-15,0 6-1 16,0 4 0-16,0 9 1 16,0 2-1-16,4 8 0 15,5 8 1-15,6 1 1 0,6-1-1 16,6-3-1-16,3-2-1 15,11-6 0-15,4-2-16 16,3-8-4-16,0-5-43 31,-3-6-16-31,5-2-33 16</inkml:trace>
  <inkml:trace contextRef="#ctx0" brushRef="#br0" timeOffset="7">14346 5617 200 0,'-3'37'77'0,"3"-26"-42"0,0 7-28 16,0-10 18-16,0 3-2 0,0-3 3 15,0 0-12-15,3 0-3 16,0-3-7-16,-3-5 6 0,0 0 3 16,3-5 7-16,0-3 4 15,3-6-3-15,0-9-3 16,3-1-10-16,0 3-5 0,3-1-2 15,-1 1 1-15,4 3-17 16,3 2-4-16,3 0-44 16,0 5-19-16,-3 4-15 15,0 1-29 1,-4 6 44-16,-2 6 174 31,-12 28-41-15,3-2-6-16,0-6-18 0,6 1-12 15,3-6-1-15,3-5-1 16,9-6-7 0,0-5 3-16,-1-5 3 0,1-5 3 0,-6-3 0 0,-3-5 8 15,-6 0 5-15,-9-6 2 16,-9 1 2-16,-6-1-15 16,-6 3-5-16,0 0-17 15,1 3-6 1,5 3-83-1,6 2-35-15,9 2 19 16</inkml:trace>
  <inkml:trace contextRef="#ctx0" brushRef="#br0" timeOffset="8">15159 5297 176 0,'2'24'68'0,"4"8"-36"0,-3 10-15 0,0-18 22 16,-3 7-9-16,0 4 0 16,0 2-15-16,3-3-6 15,-3-2-6-15,0-8 0 0,0-6 2 16,0-2 0-1,0-5 2-15,0-3-2 16,3-11 0-16,3-13-3 16,6-2-6-16,3 2-2 15,9 5 0-15,0 3 2 16,0 8-1-16,-1 16 1 16,-5 0 5-1,-6 3 3-15,-6 2 14 16,-6 3 8-16,-9-3-7 0,-9 3-1 15,-3-3-8-15,-2-5-2 16,-4-3-15-16,3-5-6 16,-3 0-39-16,6-11-19 15,9-2-54 1</inkml:trace>
  <inkml:trace contextRef="#ctx0" brushRef="#br0" timeOffset="9">15465 5562 296 0,'0'13'110'0,"6"-8"-60"0,3 14-61 0,-3-6 16 15,3-3 5-15,0 1 7 16,0-3 1-16,6-3-1 0,-1-2-9 16,4-8-1-16,0-3 0 0,-3-3-3 15,0-2-3-15,-3 0 2 16,-6-1 2-16,-3 1 0 0,-6 0 2 15,-6 2-4-15,-9 6-2 0,0 5-3 16,0 5-1 0,0 6 2-16,4 10 2 0,2 0 4 31,3 3 4-31,6 0-4 16,6-3-1-16,6-2-2 15,6-4 1-15,2-1-13 0,7-6-6 16,3-6-44-1,6-4-21-15,-3-6-40 16,-1 0-32 0,-5-3 67-16,-6-7 291 31,-6-1-90-31,-3 11-40 16,0-2-45-16,0 4-19 15,3 4 3-15,2-1-7 0,4-5-2 0,3 0 1 16,0 0-1-16,-3 0 2 15,-3 0-4-15,-3 0 0 16,-3 0 1-16,-3 0 0 16,-6 1-5-16,-3-1 1 31,-9 0-11-31,-6 5-5 0,-3 6 1 16,-3 5 4-16,-3 10 6 15,6 3 3-15,4 6 2 16,5-1 2-16,9 1 5 15,6-4 6-15,3 4-5 16,6-6 0-16,5-5-2 16,7-5 1-16,3-11-33 15,6-6-14-15,5-4-73 16,1-6-60 0,-6-3 61-16</inkml:trace>
  <inkml:trace contextRef="#ctx0" brushRef="#br0" timeOffset="10">16209 5249 240 0,'0'0'90'0,"0"3"-48"0,0 0-20 0,0-3 28 16,0 8-13-16,-6 7-3 15,-3 7-23-15,0-1-6 16,0 3-4-16,1-1-6 0,2 1 1 15,3-5-49-15,3-1-19 16,3-5-57 15</inkml:trace>
  <inkml:trace contextRef="#ctx0" brushRef="#br0" timeOffset="11">16355 5157 236 0,'-9'26'90'0,"6"1"-48"0,0 4-49 16,0-15 14-16,0 8-3 16,-3 3 2-16,0-1-5 15,0 0-2-15,3-2-104 16,3-3-44-16,3 1 75 16</inkml:trace>
  <inkml:trace contextRef="#ctx0" brushRef="#br0" timeOffset="12">10122 10194 132 0,'-3'-2'49'0,"3"4"-26"0,0 1-16 0,0-3 15 16,-3 0-7-16,0 0 0 16,0 0-9-1,3 0-2-15,0 0-2 16,3 3-4-16,6-1-1 0,6 1 6 0,12-3 3 16,3 0-3-16,2 0 0 15,10 0-3-15,9 0-3 16,-1 0 2-16,1 0 2 15,-1 0 2-15,-5 0 1 0,-6 0 0 0,-4 0 0 16,-8-3-2-16,-3 3 1 16,-9 0 0-16,-3 0 1 15,-9 3 9-15,-6-3 3 32,-6 3-7-32,-6-3-3 0,-6 0-4 15,-9-3 1-15,-8 0-4 16,-10 3 0-16,-2 0 1 15,-4 3 0-15,-3 2 0 16,4-2 2-16,5 0-3 0,10-1-2 16,8 1 2-1,9-3 0-15,9 3 1 16,21-1 0-16,18 1 0 0,11-6 0 16,22-2 0-16,8 0 0 15,10-1 0-15,2-2 0 16,4 3-5-16,-4 2-1 0,-6 3-90 31</inkml:trace>
  <inkml:trace contextRef="#ctx0" brushRef="#br0" timeOffset="13">10298 8858 72 0,'6'3'30'0,"-6"0"-16"0,0 2-3 0,0-5 10 16,3 8 2-16,-3 2 1 0,-3 4-5 15,0-4 1-15,0 3-7 16,-6 1-3-16,3 2-5 16,0-1-4-16,0 1 2 0,3-3-2 0,3 1-1 15,0-4 3-15,3-2 2 16,3-5 7-1,0-3 2-15,3-3-5 0,3 1-1 16,6-4-6-16,2 4-4 16,1-1 3-16,0 0 1 15,0 3-9-15,-3 0-5 16,0 0-43 0,-3 0-49-1,-1 3 23-15</inkml:trace>
  <inkml:trace contextRef="#ctx0" brushRef="#br0" timeOffset="14">10497 8871 116 0,'-6'-5'44'0,"6"8"-24"0,3 2-21 0,0 0 9 15,-3 3 15-15,0 6 9 16,0-1-7-16,0 8-5 15,0 11-7-15,3 5-3 0,0 8-6 0,0 5-3 0,3-5 2 16,0-3-2-16,3-2-1 16,6-3-35-16,3-5-16 15,-3-8-27 1</inkml:trace>
  <inkml:trace contextRef="#ctx0" brushRef="#br0" timeOffset="15">13694 8969 148 0,'-6'-8'57'0,"6"6"-30"0,0-9-10 0,3 9 20 16,3-6-21-16,3 0-6 15,9-3-7-15,9-2-3 16,2 0 1-16,4 5-4 0,0 2 0 16,-6 6-3-1,-4 11 1-15,-8 2 3 16,-6 6 3-16,-9 5 0 15,-9 7 2-15,-6 4-2 16,-5 4-1-16,-4 1 3 16,0-3 2-16,3-2 0 0,3-9 2 15,6-5-2-15,3-5 2 16,1-3-2-16,5-2 2 16,3-6 5-16,11 0 2 15,16-7-5-15,12-4-1 16,12-7-4-16,11 0-3 15,-2 2 0-15,-4 4 1 16,1 7-25-16,-1 5-10 16,4 5-69-1</inkml:trace>
  <inkml:trace contextRef="#ctx0" brushRef="#br0" timeOffset="16">17218 8969 84 0,'0'-2'33'0,"0"2"-18"0,0-3 2 15,0 3 16-15,3-3-6 16,3 1 1-16,0-9-12 15,0 1-8-15,3-1-4 0,3-2 2 16,3 0-5-16,0-3-3 16,0 2 1-16,-1 1 0 15,1 3 1-15,-3 2 0 16,-3 5-7-16,-3 6 0 16,-3 7-2-16,-3 6 3 15,-3 3 4-15,0 5 3 16,0 5 2-16,0 5 3 15,3 3 1-15,0 0 3 16,0 5-3-16,3 1-2 16,3-6 0-16,-3-5-1 15,0-6-18-15,0-5-5 16</inkml:trace>
  <inkml:trace contextRef="#ctx0" brushRef="#br0" timeOffset="17">17183 9282 160 0,'-6'-6'63'0,"6"9"-34"0,6-6-19 16,3 3 17-16,8-2-9 16,13-4 0-16,9 4-9 0,5-1-3 15,7 0-3-15,3 1-18 0,2 2-7 0,1 0-69 16</inkml:trace>
  <inkml:trace contextRef="#ctx0" brushRef="#br0" timeOffset="18">4913 13883 104 0,'-9'-6'41'0,"9"6"-22"0,0 0-18 16,0 0 11-16,3 6-4 15,6 2 1-15,3 5 3 0,3 8 5 16,0 3 0-16,3 13-1 0,0-3-6 16,-1-2-2-16,1-3-4 15,0-2-1-15,-3-6 3 0,0-3-1 16,-3-4 0-1,-3-7 23 1,-3-4 13-16,0-11-11 0,0-8-5 16,0-13-11-16,-1-3-1 15,1-2-8-15,-3 2-3 16,0 3 1-16,0 5 2 16,0 3 0-16,0 5 0 15,0 6-10-15,0 2-2 16,3 3-36-16,3 5-14 15,6 0-50 1,0 2-29-16,9 1 65 16</inkml:trace>
  <inkml:trace contextRef="#ctx0" brushRef="#br0" timeOffset="19">5378 13901 144 0,'-30'11'55'0,"15"5"-30"0,-12 7-27 15,15-9 9-15,0 7-5 16,0 8 1-16,3-3-2 16,6 1-1-16,9-6 1 15,6-2 1-15,0-9 1 0,3-5 3 16,3-7 3-16,0-9-6 16,-3-7-2-16,-3-3 1 15,0-1 3-15,-4 1 0 16,-2 3 2-16,0 2 0 0,0 5 1 0,-3 9-9 15,0 7 1 1,0 5 1-16,3 14 0 16,0 0-1-16,6 0 1 15,-3 0-1 1,0-6-44 0,0-2-58-16,3-5 18 15</inkml:trace>
  <inkml:trace contextRef="#ctx0" brushRef="#br0" timeOffset="20">5601 13750 168 0,'-6'16'63'0,"0"3"-34"0,3 18-30 15,0-21 15-15,0 10-10 16,3 9 0-16,0 2 0 0,3 8 2 15,3-6-3 1,3-2-2-16,3-5 0 0,3-8-52 16,-1-8-51-16,1-8 21 15</inkml:trace>
  <inkml:trace contextRef="#ctx0" brushRef="#br0" timeOffset="21">5762 13946 164 0,'-3'5'63'0,"6"9"-34"0,-3 7-36 0,0-5 10 16,2 5 3-16,1 3 6 16,3 0-6-16,3-3-1 15,3-3-3-15,3-2 1 0,3-8 2 16,0 0-2-16,0-13-2 16,-3-9-7-16,-1-7-4 15,-2-5 3-15,-3-1 4 16,0 4 2-16,-3 4 1 15,0 3 17-15,0 8 11 0,-3 6-12 0,0 7-4 16,0 5-1-16,0 6 0 16,3 8-3-16,3 0-3 15,3 0-7-15,3-3-1 16,6-3-50-16,2-7-19 16,-2-3-15-1</inkml:trace>
  <inkml:trace contextRef="#ctx0" brushRef="#br0" timeOffset="22">6205 13986 212 0,'-12'5'82'0,"18"-2"-44"0,0-1-40 0,-3 1 17 16,3 0-11-16,6-1-2 15,0 1 1-15,3-3 0 16,2-3-1-1,1-2-2-15,0-3 1 0,-3-2-1 16,-3-1 2-16,-6 0 1 16,-6 1 1-16,-9 2-2 15,-6 3 1-15,-3 5 0 0,-3 8 3 16,-5 5-1-16,2 3 0 16,0 2 1-1,9 3 3-15,6 1-4 0,6 1-1 16,9-2-2-16,6 1-2 0,3-6-6 15,12-3-4-15,0-5-34 16,-1 0-16-16</inkml:trace>
  <inkml:trace contextRef="#ctx0" brushRef="#br0" timeOffset="23">6500 13944 196 0,'-6'-11'74'0,"3"14"-40"16,6-3-88-16,-3 0-11 0,3 5-6 16,3 3 5-16</inkml:trace>
  <inkml:trace contextRef="#ctx0" brushRef="#br0" timeOffset="24">6547 14232 244 0,'-9'3'90'0,"12"-6"-48"0,-3 6-89 15,0-3-1-15,6-3-44 16,0-5-15-16</inkml:trace>
  <inkml:trace contextRef="#ctx0" brushRef="#br0" timeOffset="25">7024 13888 32 0,'-3'-5'13'0,"3"5"-6"0,0-3 3 0,0 3 9 15,0 0 7-15,-3-3 5 0,0 1-4 16,0-1 1-16,-3 0-5 15,-6 3 0-15,0 0-3 16,-3 6-1-16,-6 4-10 16,0 12-5-16,1 7-1 0,5 13-2 15,6 3 2-15,6 0 2 16,9-5 4-16,15-3 7 16,8-11 2-16,7-10-1 15,6-11 2-15,-4-10-1 16,-2-8-2-16,-6-14 7 15,-9-7 5-15,-9-1 9 0,-12 1 7 0,-3 2-13 16,-9 3-6-16,-6 3-17 16,-3 7-5-16,0 3-40 15,0 6-15-15,6 7-106 16</inkml:trace>
  <inkml:trace contextRef="#ctx0" brushRef="#br0" timeOffset="26">7729 14195 316 0,'-12'-5'118'0,"12"-1"-64"0,0 6-96 0,0 0 5 16,6 0-52-16,6-2-16 0,12-4 17 16,3-2 13-16</inkml:trace>
  <inkml:trace contextRef="#ctx0" brushRef="#br0" timeOffset="27">8110 14203 268 0,'-6'2'101'0,"9"1"-54"0,0 2-61 0,0-2 14 15,3 2-28-15,0-2-9 16,3-3-8-16,6 0 0 0,3-3 1 16,8-2-1-16,1 2 28 15,3 3 13-15,-3 0 31 16,-3 3 15-16,-4 2-15 16,1 1-5-16</inkml:trace>
  <inkml:trace contextRef="#ctx0" brushRef="#br0" timeOffset="28">14423 13946 104 0,'0'-10'38'0,"0"7"-20"0,0-5 3 16,0 5 17-16,-3 1 4 15,-3-4 4-15,-9 1-10 16,-2 3-2-16,-4-1-19 15,-3 3-11-15,-6 5-4 0,0 3-2 16,7 3 0-16,5 2 0 31,6 3-2-31,6 0 0 16,9 2 3-16,6-2 2 0,6-3 2 16,6-7 1-16,2-6 0 15,4-3 0-15,-3-2 0 16,-3-3 0-16,-3 0 2 0,-6 2-1 15,-1 1 0 1,-2 3-8 0,-3 7 0-16,0 8-1 0,0 14-1 15,-3 4 6-15,0 4 3 16,0 2 1-16,3-3 0 16,0-5-3-16,3-2 1 15,0-4-18-15,-3-1-6 16,0-4-61-16,3 1-57 15</inkml:trace>
  <inkml:trace contextRef="#ctx0" brushRef="#br0" timeOffset="29">15069 13970 88 0,'3'-16'33'0,"6"8"-18"0,0-5 13 0,-3 10 19 16,0 1-2-16,0-1-2 16,0 3-24-16,-3 8-11 15,0 13-6-15,-3 11 6 0,0 13 7 16,-3 2-3-16,0-2 1 16,0 0-8-16,0-2-1 15,0-6 0-15,3-3 0 16,6-7-16-16,3-9-4 15,0-5-80 1,6-5-45-16,0-8 65 16</inkml:trace>
  <inkml:trace contextRef="#ctx0" brushRef="#br0" timeOffset="30">15313 14147 164 0,'-18'-5'63'0,"12"16"-34"0,-14 7-27 0,14-5 14 15,0 6 5-15,0-1 5 0,0 4-8 16,6 1 0-16,9 1-11 16,6-3 0-16,8-5 3 0,7-8 5 31,3-8 5-31,0-5-1 16,-9-3 0-16,-7-8 7 15,-8-2 6-15,-9-6-13 0,-9 0-3 16,-6 3-10-16,-2 2-4 15,2 3-43-15,0 6-20 16,6 7-79 0</inkml:trace>
  <inkml:trace contextRef="#ctx0" brushRef="#br0" timeOffset="31">14852 14258 140 0,'9'-13'55'0,"-18"16"-30"0,15 10-27 0,-3-5 9 15,0 0 14-15,-3 3 9 16,0 2-4-16,-9 3-1 16,-6 5-14-16,-3 3-4 0,0-1-3 0,-3 1-16 15,4 0-6-15,5-5-75 16</inkml:trace>
  <inkml:trace contextRef="#ctx0" brushRef="#br0" timeOffset="32">15617 14317 148 0,'-6'10'55'0,"0"3"-30"0,-6 11-12 16,9-11 17-16,-9 3-13 0,-3 0-2 0,-3 0-9 15,1-3-4-15,-1 6-87 16,3-6-38-16</inkml:trace>
  <inkml:trace contextRef="#ctx0" brushRef="#br0" timeOffset="33">15965 13899 72 0,'0'-3'30'0,"0"3"-16"0,3 3-12 16,0 2 9-16,0 5 8 16,0 6 8-1,0 13 3-15,-3 11 4 16,0 2-3-16,0 1 1 0,0-1-14 16,0-2-3-16,0-6-9 15,0-5-4-15,0-2-1 0,0-6 1 16,0-5 3-16,0-3 0 15,0-2 2 1,-3-3-22-16,0-3-9 16,3-5-52-1,6-3-43-15,0-2 44 0</inkml:trace>
  <inkml:trace contextRef="#ctx0" brushRef="#br0" timeOffset="34">16191 13922 128 0,'-15'-10'49'0,"15"7"-26"0,0 3-7 0,0 0 16 0,0 0-15 16,0 8-5-1,6 8 4-15,-3 5 3 0,3 11-9 16,0 8 3-16,-3-1 1 0,0-2-5 15,0 3-1 1,3-6-2-16,0-5-1 16,-6-5-6-16,6-3 1 0,-6-5-38 15,0-2-16-15</inkml:trace>
  <inkml:trace contextRef="#ctx0" brushRef="#br0" timeOffset="35">16507 14235 112 0,'-3'2'44'0,"9"4"-24"0,-6 12-10 0,3-7 12 16,0 2 14-16,-3 3 7 16,-3 0-18-16,-6 2-7 15,-3 1-11-15,-3-1-3 0,-6 1 2 16,-8-1-54-16,-1 6-22 0</inkml:trace>
  <inkml:trace contextRef="#ctx0" brushRef="#br0" timeOffset="36">16811 13954 124 0,'-3'3'49'0,"6"2"-26"0,2 14-16 0,-2-6 13 16,3 13 14-16,-3 6 11 16,0 2-9-16,-3 1-1 0,0 5-20 15,0-9-7-15,0-4-3 0,0-3-1 16,3-6 0-16,0-2-20 16,0-3-9-16,3-5-49 15,0-3-55 1,6-7 35-16</inkml:trace>
  <inkml:trace contextRef="#ctx0" brushRef="#br0" timeOffset="37">17025 14055 192 0,'-9'-37'71'0,"9"31"-38"0,0-2-12 0,3 6 22 15,3-1-17 1,0 0-7-16,0 1-14 0,3 2-5 16,0 5-1-1,2 3-2-15,1 13-1 0,-9 6 3 16,-3 4 2-16,-3 1-2 0,-3 3 0 16,-5-6 1-16,2-3 2 15,-3-2-3-15,0-6 0 16,3-2 1-16,3-2 0 15,0-4 2-15,6-2 1 0,3-3 5 0,3-2 5 16,6-3-3-16,12 0 0 16,2-5-9-16,4-1 0 15,0-4-14-15,0 2-5 16,-4 0-47-16,-2 3-21 16,0 2-10-1</inkml:trace>
  <inkml:trace contextRef="#ctx0" brushRef="#br0" timeOffset="38">17433 14306 116 0,'9'3'46'0,"-4"2"-24"0,4 0-4 0,-3 1 18 15,-3-1 4-15,0 0 3 16,-6 0-8-16,-6 1-4 15,-11 2-17 1,-4 0-11-16,-6 0-5 0,-3-3 1 16,3 0 0-16,1-5-24 0,5 0-8 15,3-3-56 1,9 1-38-16,6-1 53 16</inkml:trace>
  <inkml:trace contextRef="#ctx0" brushRef="#br0" timeOffset="39">17653 14041 148 0,'0'-15'55'0,"3"17"-30"0,0 1-27 16,0 5 11-16,3 8 9 15,0 0 8-15,0 2-4 16,0 6-1-16,0 0-12 16,0 2-3-16,-4-2-2 0,-2 0 0 0,0-3 0 0,0-3-9 15,0-2-4-15,0-2-50 16</inkml:trace>
  <inkml:trace contextRef="#ctx0" brushRef="#br0" timeOffset="40">17870 13986 152 0,'-3'-5'57'0,"3"2"-30"0,0-2-1 15,0 2 25-15,-3 0-5 16,3 1 0-16,-3-4-20 0,3 1-5 16,0 2-13-1,3 1-7-15,3-1-4 0,0 3-3 0,3 3-1 16,0 2 4-1,0 3 3-15,-3 3 1 16,-6 2-1-16,0 11-2 16,-6-3-1-16,3 0 2 15,-3-2 0-15,3-1-2 16,3-2 2-16,6 0-4 16,3 0-1-16,3 5-2 15,0-3 2-15,0 1 6 16,-3 2 2-16,-4-2 0 15,-5-4 1-15,-5 1 2 16,-4-2 2-16,-3-4-1 16,0-2-1-16,0 0-6 15,-3-3-1-15,0-2-37 16,3 0-16-16</inkml:trace>
  <inkml:trace contextRef="#ctx0" brushRef="#br0" timeOffset="41">18212 14346 160 0,'0'2'63'0,"3"6"-34"0,-3 6-30 0,-3-7 12 15,-5 4 17-15,-7 0 9 16,-3-1-17-16,-3 1-8 0,-3-1-8 0,-3-2-4 0,1 0 3 15,5-5-40-15,3-3-16 16,6-3-38 0</inkml:trace>
  <inkml:trace contextRef="#ctx0" brushRef="#br0" timeOffset="42">18585 13962 196 0,'3'3'74'0,"2"5"-40"0,1 10-31 16,-3-7 17-1,0 13 1-15,0 2 2 0,-3 0-10 16,-3 4-5-16,0-1-5 15,-3 2 0-15,0-1 2 0,1-7-4 16,2-1-1-16,0-4-24 16,0-2-10-16,3-5-44 15</inkml:trace>
  <inkml:trace contextRef="#ctx0" brushRef="#br0" timeOffset="43">18763 14049 208 0,'0'11'79'0,"-3"-6"-42"0,-15 16-45 16,9-10 12-16,0 0-2 16,1-1 1-16,-1 3-1 15,3 3-2-15,0-5 1 16,3-1-4-16,6-2 2 0,6-2 5 15,5-1 2-15,7-5 0 0,3 0 1 0,0-3-4 16,3 1-2-16,0-6 0 16,-4 2-1-16,-5 4-16 15,-3-3-4-15,-3-3-47 16,-3 0-46 0,-3 0 35-16</inkml:trace>
  <inkml:trace contextRef="#ctx0" brushRef="#br0" timeOffset="44">18876 14012 144 0,'-6'6'55'0,"6"15"-30"0,0 11-1 0,0-17 22 16,0 7-1-16,0 1 3 0,0 4-21 16,0-1-8-16,3 1-11 15,0-3-6-15,0-3 1 0,0-3-24 16,0-2-11-16,0 0-60 15,3-3-53 1,6-2 54-16</inkml:trace>
  <inkml:trace contextRef="#ctx0" brushRef="#br0" timeOffset="45">19105 14317 156 0,'6'0'57'0,"3"8"-30"0,6 5-25 15,-9-5 12-15,0 2 17 0,-3 1 10 16,-6 2-10-16,-3 0-4 16,-6 1-15-16,-9-1-8 0,-2-3-2 15,-7 1-7-15,-6 0 1 16,6-1-11-16,1-7-3 16,2-6-31-16,3-2-13 15,6-6-22 1</inkml:trace>
  <inkml:trace contextRef="#ctx0" brushRef="#br0" timeOffset="46">19433 13944 204 0,'3'13'77'0,"0"5"-42"0,0 9-41 0,0-3 12 16,-3-3 13-16,0 3 10 0,0-3-12 16,3 3-7-16,-3-3-6 0,0 0-4 0,0-5 3 15,0 5-2-15,-3-5-1 0,3 0 1 16,-3-3-1-16,3-3-38 15,0-2-14 1</inkml:trace>
  <inkml:trace contextRef="#ctx0" brushRef="#br0" timeOffset="47">19635 13981 200 0,'0'0'77'0,"3"5"-42"0,0 5-32 16,0-4 15-1,-3 2 0-15,0 5 3 16,0 3-11-16,-3 2-6 0,0-2-2 15,0 0 0-15,0-3 1 0,0 1-1 16,0-4 1-16,3-2 0 16,3 3 3-16,3-6-8 15,6 0 0-15,3 1 0 16,3-1 3-16,3 0 0 16,0-2 2-16,-4 5-2 15,13 0-1-15,-6 2-4 16,0 6 0-16,-6-3 19 15,-3 3 10-15,-6 0-8 16,-4-3-4-16,-5 1-4 16,-14-4 1-16,-7 1-3 15,-3-1 1-15,-3 1-7 16,-9-3-1-16,1-3-31 16,-1 0-12-16,-3-2-33 15,7 0-13-15,-1-3-7 16</inkml:trace>
  <inkml:trace contextRef="#ctx0" brushRef="#br0" timeOffset="48">19510 13933 192 0,'3'-8'74'0,"6"11"-40"0,12-3-20 0,-9 0 20 15,6 0 5-15,9 2 5 16,5-2-23-16,7 0-10 16,9-2-7-16,2-1-19 0,4 0-7 0,-4 1-102 15</inkml:trace>
  <inkml:trace contextRef="#ctx0" brushRef="#br0" timeOffset="49">12617 14930 104 0,'-3'-26'38'0,"3"26"-20"0,0 0-19 0,0 0 20 15,-3 24 2 1,-6 0 0-16,-6 5 3 16,0 0-10-16,0 0-1 15,0 3-7-15,3-9-2 0,0 1 2 16,-3-5-1-16,6-3 0 16,4-3-1-16,-1-2 0 15,0-4-2-15,3 1-2 16,0-2 14-16,3-6 5 15,3-3-5-15,3-8-1 0,3-2-7 0,-1-5-2 16,7-3 0-16,0-1 2 16,0 4-1-16,-3 5 0 15,0 2-3-15,0 3 1 16,0 8-2-16,3 5-1 0,8 6-2 16,4 5 1-16,3 0 5 15,3 0 5-15,-1-1-3 16,1-1 2-16,-3-4-5 15,-6-2-2-15,-3-2-31 16,-6-1-13-16,-4-5-62 31,-5-5-31-15,-6-6 66-16</inkml:trace>
  <inkml:trace contextRef="#ctx0" brushRef="#br0" timeOffset="50">12691 15097 100 0,'-9'-3'38'0,"6"9"-20"0,-3-1-10 0,3 0 11 16,-3 9 4-16,0 1 3 0,0 4-5 15,0 5-2-15,6 2 4 16,3 1 3-16,6-1-14 16,9 1 2-16,9-1 0 0,9 1-1 15,5-4 2-15,10-1-4 16,-1-4 1-16,10-7-3 16,2-3 2-16,7-8-4 15,-1-6-2-15,4-7-51 16,2-5-23-16,-2-1-41 15</inkml:trace>
  <inkml:trace contextRef="#ctx0" brushRef="#br0" timeOffset="51">13596 15079 172 0,'-3'-6'66'0,"6"12"-36"0,3 2-35 0,-3-3 10 16,3 3 6-16,3 2 7 15,0 6-7-15,-1 0-3 16,1-3-5-16,0 1-3 0,0-1 3 16,0 0-29-1,3-5-9-15</inkml:trace>
  <inkml:trace contextRef="#ctx0" brushRef="#br0" timeOffset="52">13763 15065 204 0,'-3'0'77'0,"6"3"-42"0,-1 10-43 0,1-7 12 15,0 1-6-15,3 1 0 16,0 3 4-16,0 2 1 15,3 3-78-15,0 3-34 16,3-1 43-16,-3-2 25 16</inkml:trace>
  <inkml:trace contextRef="#ctx0" brushRef="#br0" timeOffset="53">13977 15256 220 0,'-9'0'82'0,"12"0"-44"0,0 0-36 16,-3 0 17-16,6 0-10 16,6-3-3-16,6 1-3 15,5-4 0-15,4 4-2 16,6-1-1-16,-3 0 1 0,-4 1-1 15,-2 2 0-15,-6 2-7 16,-6 4-3-16,-9 4 6 16,-12 3 1-16,-6 6 5 0,-3 0 1 0,-5 4 1 15,-1 4 0-15,3-3 2 16,0-3 3-16,9-3-2 16,3-4 1-16,6-1-7 15,6-3-1-15,9-2 0 16,6-2 0-16,3 1 0 15,6-4 0-15,-1 0-11 16,1-3-3-16,-3 0-50 16,-3-3-21-16,-6-2 0 15</inkml:trace>
  <inkml:trace contextRef="#ctx0" brushRef="#br0" timeOffset="54">14016 15356 184 0,'-21'-2'71'0,"21"-1"-38"0,3 3-34 16,0 0 15-16,6 0-6 15,5-3 3-15,10 1-8 16,3-1-2-16,12 1-1 16,-4-4-31-16,1 1-12 0,-3 0-38 15</inkml:trace>
  <inkml:trace contextRef="#ctx0" brushRef="#br0" timeOffset="55">14331 15335 192 0,'-6'8'74'0,"6"-3"-40"0,3 3-24 16,0-2 17-16,3-1-4 15,6-2 0-15,3-1-10 16,0-2-3-16,5 0-6 16,4-5 2-16,0-3 0 0,0 0-5 15,-6-2-2-15,-3-1 0 0,-6 0 0 16,-9 1-2-16,-6 2 2 15,-6 3-1-15,-3 2-2 16,-3 6 0-16,-3 5 0 31,0 2-2-31,6 3 1 16,4 6 1-16,5 2-1 0,6 0 4 0,6 0 2 16,5-5-2-16,4 0-2 15,3-5-23-15,6-6-10 16,0-5-25-1,-3-3-45 1,-3-7 21-16</inkml:trace>
  <inkml:trace contextRef="#ctx0" brushRef="#br0" timeOffset="56">14578 15351 124 0,'0'3'46'0,"0"2"-24"0,0 0-26 16,3 3 10-16,0 8 1 15,0-3 6-15,0 1-5 16,0-4 0-16,0-2 9 0,-3-3 4 15,0 1-11-15,0-6 12 0,0-6 5 16,0-7 1-16,0-3 1 16,3 0-12-16,0-2-3 15,3-3-10-15,6 0-3 16,3 2-3-16,2 6 0 16,1 2-7-16,3 3-4 15,-3 3-37-15,3 2-18 16,3 3-26-1</inkml:trace>
  <inkml:trace contextRef="#ctx0" brushRef="#br0" timeOffset="57">14888 15293 96 0,'-3'-5'35'0,"0"2"-18"0,3 0-11 0,0 3 9 16</inkml:trace>
  <inkml:trace contextRef="#ctx0" brushRef="#br0" timeOffset="58">14870 15290 206 0,'-15'14'26'0,"6"1"-1"15,3 12-4-15,6-1-12 16,6 1 1-16,3-3 1 0,12-6 5 16,6-7 4-16,2-6-1 15,1-5-2-15,-3-16-5 16,-3-2-2-16,-6-4-4 16,-10-1 1-16,-8-4-6 0,-6 3-1 0,-5 1-29 15,-1 4-10-15,3 0-67 16</inkml:trace>
  <inkml:trace contextRef="#ctx0" brushRef="#br0" timeOffset="59">15349 15298 168 0,'-6'6'66'0,"9"1"-36"0,3 4-24 0,0-6 17 16,6 1 1-16,3-4 5 0,3 4-11 15,2-6-3-15,1-6-9 16,3 4-2-16,0-6 2 0,-6-3-3 16,-3 1 0-16,-3-1 1 15,-9 0 2-15,-6 1-3 16,-6 2-2-16,-6 0-7 16,-6 5-1-16,-3 6 3 15,0 5 4-15,0 2 3 16,7 4 3-16,2 2 1 15,3 5 1-15,6 5-2 16,9-2-1-16,6-3-3 16,9-2 1-16,2-1-4 0,1-5 0 15,6-5-45 1,3-2-22-16,0-6-38 16</inkml:trace>
  <inkml:trace contextRef="#ctx0" brushRef="#br0" timeOffset="60">15831 15272 212 0,'0'-8'82'0,"0"8"-44"0,-3 2-36 0,0 1 19 16,-3 2-7-1,-3 6 2 1,-3 2-11-16,-2 3-3 16,-1 3-2-16,0-4-9 0,0 7-4 15,0-1-40-15,3-5-15 0,0 0-18 16</inkml:trace>
  <inkml:trace contextRef="#ctx0" brushRef="#br0" timeOffset="61">15644 15296 204 0,'0'-3'77'0,"0"8"-42"0,12 6-39 0,-6-3 15 16,2 2 14-16,7-2 10 15,0 5-13-15,3 1-7 16,3 4-9-16,3-2-3 0,3-3 3 15,-1 1-54-15,1-4-24 16,3-2-35 0</inkml:trace>
  <inkml:trace contextRef="#ctx0" brushRef="#br0" timeOffset="62">16057 15036 60 0,'0'-5'24'15,"3"8"-12"-15,0-6 6 0,3 3 14 0,0 0 4 16,-6 0 0-16,3 3-6 16,3 2-2-16,-3 3-11 15,-3 5-5-15,0 0-7 16,-3 1-2-16,0 4 3 0,0 1-16 15,-3-1-6-15,3-2-49 16,0-3-40 15,3 0 34-31</inkml:trace>
  <inkml:trace contextRef="#ctx0" brushRef="#br0" timeOffset="63">16209 15028 208 0,'-3'0'77'0,"3"3"-42"0,0 5-34 0,0 0 14 15,0 5-8-15,0-2-2 16,-3 5-38-16,-3 5-15 16,-3-3-38-16,0-12-16 15</inkml:trace>
  <inkml:trace contextRef="#ctx0" brushRef="#br0" timeOffset="64">5726 17552 56 0,'-18'0'22'0,"18"0"-12"0,-3 0 10 16,3 0 16-16,-3 3-8 15,0-3-1-15,0 0-10 16,0 5-2-16,0-5-5 16,0 6-1-16,0-4-5 15,0 4-1-15,0-1 1 0,3-5 0 16,0 0 2-16,6 3 3 15,0-1 5-15,6-2-8 0,3 0-3 16,6-2 2-16,5-1 1 16,10-2-2-1,0 5-1-15,0 0-1 16,-1 0-2-16,-5 0-2 16,-3 5-1-16,-6-2 4 15,-3-1 3-15,-4-2-3 16,-2 3-1-16,-6-3 9 0,-6 0 3 15,-6 0 1-15,-6 0 0 0,-2 0-5 0,-7 0-3 32,-6 0 0-32,-3 0 1 0,0 0 1 0,1 0 1 15,-4 0-2-15,0 0 1 16,0-3-6-16,1 1-3 16,2 2 3-16,3 0 1 15,0-3 0-15,7-2-2 16,5 5-2-16,3 0-1 15,9 5-1 1,3-5 3-16,9 3 2 16,9-1 0-1,8-2-1-15,10 0 1 16,12 3-1-16,2-3 0 0,4 8 2 16,-4-6-3-16,-2 1 0 15,-3-3 3-15,-10 0 1 16,-5 0-1-1,-9 0-2-15,-6 0 1 16,-3 0 1-16,-3-3-43 16,-6-2-19-16,-6-3-47 15</inkml:trace>
  <inkml:trace contextRef="#ctx0" brushRef="#br0" timeOffset="65">5101 17944 124 0,'-18'-11'46'0,"18"17"-24"0,-15-6 3 16,9 5 22-16,-3-2-10 16,-3 7-1-1,0-2-19-15,0 5-5 16,3 1-8-16,6-1-3 0,3 5 0 0,6 4-4 0,3-4 2 15,3 3 1-15,0-2 0 16,-3-1 0-16,-3-4 2 0,-6-1 3 16,-3 0 2-1,-6 0 3 1,-3-5 4-16,-3 3-8 16,-3-6-1-16,1-5-16 15,2 0-8-15,3-5-45 16,3 5-21-16,9-6-3 15</inkml:trace>
  <inkml:trace contextRef="#ctx0" brushRef="#br0" timeOffset="66">5154 18023 192 0,'0'8'74'0,"3"3"-40"0,0 5-22 0,0-6 21 0,0 4-19 16,3-1-5-1,0 0-6-15,3 0-3 0,0-5 1 16,0 5-32-16,0-7-14 0,0 2-48 16</inkml:trace>
  <inkml:trace contextRef="#ctx0" brushRef="#br0" timeOffset="67">5321 17978 156 0,'-12'11'60'0,"3"5"-32"0,0 21-11 15,6-16 22-15,-3 0-2 16,-3 8 2-16,0 0-21 16,0 3-10-1,1 0-6-15,-1-6 0 0,3 1 1 0,0-1-45 16,0-7-19-16,6-1-41 16</inkml:trace>
  <inkml:trace contextRef="#ctx0" brushRef="#br0" timeOffset="68">5389 18018 212 0,'0'0'82'0,"-3"5"-44"0,0 9-31 16,3-9 18-16,-2 3-11 15,-1 10-3-15,0-2-6 16,3-2-4-16,0-4 0 15,0 3-1-15,3-7 0 0,0-4-3 16,-1-2 0-16,4-16-7 16,0 1-2-1,3-1 7-15,0 2 2 16,0 4 0-16,6 2 2 0,-6 3 1 16,0 5 2-16,0 5 8 15,0 3 5-15,-3-3-3 16,0 3 1-16,0-3-8 15,0 1-1 1,0-4-2-16,2-10 1 16,4 3 0-16,0-8 1 0,0 5-5 15,0-5-1-15,0 7-2 16,-3-2 3-16,0 8-2 16,0 6 1-16,0-4 0 15,-3 4 0-15,0 2 2 16,-3 2 2-16,0-7-3 15,0 2 0-15,0 0-54 16,5-15-83 0</inkml:trace>
  <inkml:trace contextRef="#ctx0" brushRef="#br0" timeOffset="69">5720 17849 192 0,'12'13'71'0,"-9"-8"-38"0,-3 3-17 0,0-2 24 16,0 7-17-16,0 0-4 16,0 6-10-16,0 2-4 0,0-3-2 0,-3-5-3 0,3 1 3 15,0-1-2-15,0-8-1 16,3 3-2-16,3-8-1 16,3-3-3-16,3-2 1 31,-1 0 3-31,4 5 1 15,3-3-2-15,3 3 0 16,0 3 2-16,-6 2 0 16,0 3 7-16,-6 3 6 15,-7-3 5-15,-2 5 2 16,-5-5-8-16,-4 5-4 16,-3 0-4-16,0-2 0 0,0-6-29 0,3-2-11 15,3-6-59 1,3-7-13-1</inkml:trace>
  <inkml:trace contextRef="#ctx0" brushRef="#br0" timeOffset="70">5943 18005 200 0,'0'5'77'16,"0"3"-42"-16,-3 3-30 0,3-9 19 0,0 12-4 15,3 4 3 1,0 3-9-16,3-5-1 15,3 0-7-15,6-3 5 16,3-2 4-16,3-9 2 0,-1-2-1 16,1-2-4-16,-3-9 0 15,-3-5-3-15,-6 1 2 0,-3-7 0 16,-6 4 3-16,-6 2-7 16,-3-3-4-1,-3 1-16-15,0 5-4 16,-3 7-48-16,3-2-21 15</inkml:trace>
  <inkml:trace contextRef="#ctx0" brushRef="#br0" timeOffset="71">6160 17791 232 0,'0'-8'88'0,"12"2"-48"0,-3 6-31 15,-9 0 22-15,3 6-15 16,3 4-3-16,-3 6-2 15,0 3 0-15,0 7-5 16,0 8-4-16,0-2 1 0,0 13 0 16,0-5 3-16,6-3-102 15,3-8-78 1,0-2 58-16</inkml:trace>
  <inkml:trace contextRef="#ctx0" brushRef="#br0" timeOffset="72">8369 17574 208 0,'-30'0'79'0,"24"0"-42"0,0 0-19 0,6 0 23 15,0 0-8-15,0 0-2 16,6 8-15-16,6-6-5 0,12 1-7 31,12-3 2-31,14 0 0 0,16 0 2 16,8 0 2-16,4-3-7 0,-7 1-2 15,0-1 1-15,-8-2 1 16,-9 5-1-16,-13-6 1 16,-11 6 2-16,-9-2 2 15,-15-4-1-15,-15 6 1 16,-18 0-4-16,-15 0-2 0,-14 0-5 15,-10 0 0-15,-2 8 4 16,-1-2 4-16,7 4-3 16,14-7-3-16,7 5 1 15,26-3-5 1,15 0 0-16,18 3 0 16,20 6 2-16,10-9-25 15,17 8-8-15,4-8-60 16,2 3-65-1,1-2 48-15</inkml:trace>
  <inkml:trace contextRef="#ctx0" brushRef="#br0" timeOffset="73">8214 18002 192 0,'3'-10'74'0,"3"10"-40"0,0 5-31 0,3 3 17 16,0 2-1-16,3 6 1 16,0 3-9-16,0 7-2 15,0-2-5-15,-1-3-1 0,-2-2 3 16,0-3-1-16,0-3 0 0,0-8-1 0,0 1 0 15,-3-6 4-15,0-11 3 16,0-2-4-16,0-8-2 16,0-1-2-16,-3-1-3 15,3 4 1 1,-3 6-1-16,3 0-7 16,0-1 0-16,6 6-50 15,5 0-22-15,4 3-23 16</inkml:trace>
  <inkml:trace contextRef="#ctx0" brushRef="#br0" timeOffset="74">8559 18037 160 0,'-23'5'60'0,"14"16"-32"0,-3 11-26 16,3-24 12-16,0 5 6 16,3 0 11-1,-3 0-9-15,6 1-12 16,3-1-8-16,6-2-5 0,3-9 2 15,0 3 2-15,3-10-2 16,3 3-2-16,-3-9-7 16,0-2-2-16,-4-8 2 15,-2-1 4-15,3 7 1 16,-6 1 3 0,0 6 5-16,-3 3 6 15,0 18-3-15,3 1 2 16,0 1-1-16,0 1-3 15,3-3-1-15,0 1-1 16,3-1 1-16,0-8-26 16,3 3-12-16,-3-3-53 15</inkml:trace>
  <inkml:trace contextRef="#ctx0" brushRef="#br0" timeOffset="75">8753 17873 196 0,'-6'0'74'0,"9"2"-40"0,0 14-18 16,-3-8 22-16,0 5-14 15,3 6-3-15,-3 2-12 16,3 5-6-16,0 6-2 16,0 3-4-16,0-9 2 0,0 1-70 15,0-4-73 1,3-4 32-16</inkml:trace>
  <inkml:trace contextRef="#ctx0" brushRef="#br0" timeOffset="76">8920 18002 176 0,'-3'8'66'0,"6"0"-36"0,-3 3-4 16,0-3 25-16,3 5-23 15,0 0-10 1,0 0-9-16,0 1-4 16,5-4-3-16,1-2 1 0,0-13-2 15,0 2 2-15,0-13-4 16,0 3 0-16,-3 0-4 16,0-3 1-16,0 3 0 15,0 2 2-15,-3 3 1 16,0 3 3-16,0 2 3 0,-3 3 4 15,0 8 13-15,0 0 6 16,3 5-10-16,3 1-5 16,0 4-8-16,3-5-4 15,0 6-5-15,3-6-2 16,2-5-52-16,-2 3-22 16,6-3-38-1</inkml:trace>
  <inkml:trace contextRef="#ctx0" brushRef="#br0" timeOffset="77">9217 17984 228 0,'-9'-11'88'0,"12"11"-48"0,0 0-31 0,-3 0 22 15,0 0-15-15,3 5-1 16,3-5-3-16,0 8 0 16,3-5-6-16,0 0-2 0,3-3 2 31,0 0-3-31,3 0-2 15,-3 0 0-15,3-6-1 0,-1-2 4 16,-2 3 2 0,-3-3-5-16,-9 3-2 0,-3-8-9 15,-6 5-4-15,-3 2 1 16,-2 4 2-16,-4-3 5 16,-6 10 1-16,0 3 7 0,3 5 4 15,3 0 16-15,6 8 9 16,10 3-14-16,10 3-5 0,16-6-7 15,15-3-4-15,15-4-42 16,29-20-20-16,-6-2-71 16</inkml:trace>
  <inkml:trace contextRef="#ctx0" brushRef="#br0" timeOffset="78">3883 17653 104 0,'-9'-21'38'0,"9"21"-20"0,-3 0-6 0,3 0 13 16,0 0-5-16,0 0-1 15,0 0-7-15,3 0 0 16,6 0-7-16,9 0 1 0,9-5 1 16,12-3-1-16,17 0 1 0,13-3-2 15,8 3 0-15,3-5-6 16,7 2 1-16,-4-2 2 15,-6 5 1-15,-11 3-4 16,-1-3 1-16,-8 3 9 16,-15 5 3-16,-10-3 3 15,-8 0 1-15,-6 3-2 0,-3 0-1 16,-9 3-5-16,-9 0-3 16,-6-3-5-16,-3 5 0 15,-3 3 2-15,-3-3 1 16,-2 0-4-1,-13-2 1-15,-3 2-2 16,-12 1 0-16,1-4-3 16,-13 14 1-16,-5-3-3 15,-10 3 0-15,1 3 4 0,0-1 1 16,-4-2 2-16,4-5 0 16,5-3 0-1,4 2 2-15,5-7 1 16,10 2 1-16,14-2-2 15,12 0 1-15,18-3-4 16,15 0-2-16,15-3-1 16,21-5 0-16,20 8 0 15,21-13 0-15,13-6 5 0,-1-2 1 16,6 8-11-16,-6 2-4 16,-8-2-47-1,-13 0-58-15,-29 0 25 16</inkml:trace>
  <inkml:trace contextRef="#ctx0" brushRef="#br0" timeOffset="79">18373 17071 260 0,'-9'-5'96'0,"9"5"-52"0,-3 5-27 0,3-5 25 15,0 0-18-15,3 0-3 16,3 5-15-16,6-5-7 16,6-5 1-16,6 0-3 0,9 2 1 15,8-2 4-15,4-1 1 16,-3 6-4-16,-1 0 1 16,-2 0-13-16,-6 6-5 15,-7-1-30-15,-2 3-11 16,-9 0-49-1,-3 2-30-15,-9-2 64 0</inkml:trace>
  <inkml:trace contextRef="#ctx0" brushRef="#br0" timeOffset="80">18412 17373 272 0,'-12'13'101'0,"12"-21"-54"0,6 8-42 0,0 0 22 0,15-5-11 16,11-3 1-16,19 0-10 15,9-3-4-15,5 3-2 16,4 3-54-16,5 2-22 0,-6 1-46 31</inkml:trace>
  <inkml:trace contextRef="#ctx0" brushRef="#br0" timeOffset="81">19296 16939 160 0,'-12'-19'60'0,"6"22"-32"0,-3-1-11 0,3 6 20 16,-3 0-15-16,-6 11-4 15,-5 7-7-15,-1 22 0 16,3 10-6-16,9 6-1 0,6 2 0 16,18-3 0-16,9-10 2 15,8-3 6-15,10-15 2 16,0-17 4-16,5-15 3 15,1-6-5-15,-3-20 1 16,-10-17 1-16,-14-13 1 16,-9-5-6-16,-15 0 0 0,-15-6 14 15,-6 14 9-15,-11 7-14 16,-4 12-7-16,3 9-18 16,-5 7-8-16,8 17-48 15,9 6-21-15,15 11-69 16,6-1-37-16,9-5 89 15</inkml:trace>
  <inkml:trace contextRef="#ctx0" brushRef="#br0" timeOffset="82">19632 16902 192 0,'-6'13'71'0,"27"21"-38"0,-12 14-28 0,-3-19 17 0,0 24-10 15,0 2 1-15,0 1 3 16,0-6 4-16,0 1-10 16,0-12-1-16,-3-4-2 0,-3-12 1 15,0-7 0-15,-3-5 2 16,0-8 1-16,0-17-3 15,0 1-3-15,9-5-9 16,6-9-3-16,6 11-1 16,14 3 0-16,1 2-4 15,3 17-3-15,2 2 17 16,-2 5 10-16,-9 11 17 16,-6-8 9-16,-12 2 6 15,-12 1 5-15,-12-1-11 16,-18-2-5-16,-12-3-24 15,-14-2-7-15,-4-3-89 16,7 0-37-16</inkml:trace>
  <inkml:trace contextRef="#ctx0" brushRef="#br0" timeOffset="83">20582 16902 192 0,'0'-14'71'0,"6"14"-38"0,0 11-23 0,-3 0 17 16,3 2 7-16,-3 11 5 16,-3 15-3-16,0 19-1 15,0 6-20-15,-3-3-2 0,0-8 0 0,-3 0-5 16,3-8 0-16,3 5-6 15,3-10-4-15,3-9-37 16,3-9-16-16,3-9-76 16,2-3-37-1,-2-10 83 1</inkml:trace>
  <inkml:trace contextRef="#ctx0" brushRef="#br0" timeOffset="84">20906 17084 172 0,'-18'8'66'0,"12"8"-36"0,-5 13-11 0,5-2 21 16,0 10-9-16,0 8-1 0,3-3-8 15,9 3-2 1,9 0-11-16,8-5 1 0,10-9 3 0,9-12 2 15,-1-11 0-15,1-14-1 0,-3-7-1 16,-6-8 4-16,-10-3 3 16,-2-10 5-16,-15-6 4 0,-12 0-2 15,-12 1 1-15,-5 2-12 16,-4 2-4-16,0 4-14 16,0 9-6-16,0 4-36 15,7 7-14-15,5 3-45 16,9 8-17-16,18 0-10 15</inkml:trace>
  <inkml:trace contextRef="#ctx0" brushRef="#br0" timeOffset="85">21341 17034 244 0,'-9'0'90'0,"9"5"-48"0,6 14-56 0,-3-6 14 16,0 8 29-16,0 16 17 16,-3 8-11-16,-3 3-7 15,0-3-17-15,0 0-5 0,3 0-2 16,3-11-2-16,3 0-2 16,3-10-35-16,3-3-14 15,0-10-50 1,11-8-55-16,1-6 46 0</inkml:trace>
  <inkml:trace contextRef="#ctx0" brushRef="#br0" timeOffset="86">21641 17111 172 0,'-20'5'66'0,"17"3"-36"0,-3 24-24 16,3-9 15-16,-3 7 11 15,0 9 9-15,3 1-17 16,3 2-6-16,6 6-11 31,6-8 2-31,6-3 1 0,5-8 3 16,10-13 3-16,3-14 4 0,3-7 2 0,-7-11 2 15,-5-8 2-15,-6 3 6 16,-15-16 4-16,-6-19-10 16,-9 6-6-16,-12-3-9 31,-3 14-5-31,3 2-52 0,1 10-21 15,5 14-110 1</inkml:trace>
  <inkml:trace contextRef="#ctx0" brushRef="#br0" timeOffset="87">22677 17018 204 0,'-29'-8'77'0,"23"8"-42"0,0 3-45 0,3-3 11 0,-3 0-21 16,6 5-4-16,0-5-10 15,0 0-4-15,0 3-1 16,9-3 1-16,0 0-3 16,2 0 0-16</inkml:trace>
  <inkml:trace contextRef="#ctx0" brushRef="#br0" timeOffset="88">22695 17013 60 0,'-6'0'24'0,"3"0"-12"0,-6 5-19 15,9-5 3-15,-3 0-2 16,3 0 4-16,0 0 12 0,0 0 8 0,0 0 11 15,0-5 6-15,0 5 6 16,0-3 4 0,0 0-9-16,0 1-4 0,-3-4 1 31,-3 6 2-31,-3 0-19 16,-2 8-3-16,-10 3-1 0,0 10-5 15,-6 6-2-15,9 10-2 0,3 2-3 16,6 1 1-16,6 0 1 15,12-1-1-15,9-7 2 16,12-8 2-16,15-8 4 16,5-3 0-16,7-13 0 0,-7-13 1 15,-5-3 1-15,-12-13 3 16,-9-6 2-16,-15-9 2 16,-9-1 1-16,-12 5-2 15,-9 0 0-15,-9 6-12 16,-3 5-2-16,1 5-30 15,2 8-9-15,3 8-42 16,12 16-17-16,12-3-34 16</inkml:trace>
  <inkml:trace contextRef="#ctx0" brushRef="#br0" timeOffset="89">23112 16955 248 0,'0'5'93'0,"3"3"-50"0,0 5-33 0,-3 3 23 16,0 13-5-16,-3 8 1 15,-3 8-16-15,0-3-8 0,3 3-3 16,0 0-2-16,0-5 2 0,3 0-30 16,6-9-13-16,3-4-81 15</inkml:trace>
  <inkml:trace contextRef="#ctx0" brushRef="#br0" timeOffset="90">23401 17164 280 0,'-18'-22'104'0,"12"25"-56"0,0 2-60 15,0 9 15-15,-3 4 1 16,-3 14 7-16,3 2-3 0,6 3 0 16,6 3-4-16,9 0-1 0,9-1 1 15,9-7 0-15,-1-5 2 16,13-9 1-16,-3-13 1 15,5-7 0 1,-11-6 2-16,-9-5 8 16,-3-14 3-16,-15-5 5 15,-12 1 3-15,-15-22 7 16,0 10 2-16,-9 1-20 16,-2 2-10-16,-7 9-53 15,9 9-22-15,9 4-54 16,12 10-24-16,6 0 17 15</inkml:trace>
  <inkml:trace contextRef="#ctx0" brushRef="#br0" timeOffset="91">24177 17058 288 0,'-2'0'107'0,"4"13"-58"0,7 19-59 16,-3-11 14-1,-6 11 12-15,-6 13 9 0,3 2-6 16,-3 6-3 0,-5 5-9-16,2 8-5 0,3 6 1 0,0 5-81 15,-3-1-37 1,18-9-8-16</inkml:trace>
  <inkml:trace contextRef="#ctx0" brushRef="#br0" timeOffset="92">18061 12017 392 0,'3'16'0'0,"0"-10"19"16,3-4 2-16,2-2-3 0,10-5-2 0,9 0-7 15,12-1-1-15,5-2-5 16,4-2-4-16,6 2-2 0,-7-3-23 15,-2 6-10-15,-9 2-25 16,-10 3-10-16</inkml:trace>
  <inkml:trace contextRef="#ctx0" brushRef="#br0" timeOffset="93">18287 12107 160 0,'-54'0'60'0,"42"0"-32"0,3 0-4 0,6 0 22 16,1 0-14-1,2 0-6 1,0 0-13-16,8 0-4 0,13 0-5 16,3 3-1-16,6 2 1 0,9-2-9 15,8 0-4-15,4-3-57 0,-1 0-26 16,13 0 3 0</inkml:trace>
  <inkml:trace contextRef="#ctx0" brushRef="#br0" timeOffset="94">18781 11933 240 0,'-9'-16'90'0,"6"13"-48"0,6-2-36 0,3 2 20 16,3 1-12-16,6-1-3 15,3-2-9-15,8 2-1 16,7 3-1-16,3 3-3 0,0 5 2 16,-7 5-1-16,-5 8-2 15,-6 11 3-15,-12 2 0 16,-9 3 3-16,-6 3 1 16,-9 2-1-16,-6 3 1 15,1-8 0-15,2-8 3 16,3-5 6-16,3-5 2 0,3-6 1 0,6-5 1 15,6 2-4-15,6-7-2 16,12-11-2-16,9-2 0 16,6-1-4-16,5 0-3 15,10 3-3 1,0 1 1-16,-1-1-30 16,-8 0-12-16,-3-3-49 15,-10 0-21-15,-8-2 13 16</inkml:trace>
  <inkml:trace contextRef="#ctx0" brushRef="#br0" timeOffset="95">19332 11565 172 0,'-3'-11'66'0,"3"11"-36"0,0 6-24 15,0-6 15 1,0 5 4-16,-3 6 5 0,0 2-12 16,-3 3-3-16,-3 0-9 15,0-1-2-15,3 4 0 0,0-3 0 16,3 0 0 0,0-3-2-16,3 0 1 15,6-2 0-15,3-3 1 0,3-3 0 16,6-2 2-16,6-3-1 15,-1-3 2-15,1-2-4 16,0-1 0 0,0 1-14-16,0 0-8 0,-4-1-17 15,-2-1-5-15,-3-1-18 16,-6 0-5-16</inkml:trace>
  <inkml:trace contextRef="#ctx0" brushRef="#br0" timeOffset="96">19537 11552 192 0,'-9'-6'74'0,"6"9"-40"0,-3 2-27 0,3 6 18 0,0 5-7 16,-3 0 2-16,0 8-7 16,0 7-3-16,0 12-5 15,3 4 1-15,0 1 0 0,3-3-20 16,3 5-10-16,3-8-85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3T03:55:39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17980 6048 356 0,'3'19'0'0,"0"5"0"0,-3-16 2 16,3-3-45-16,-3-5-18 15,6-8-25-15,3-13-10 16</inkml:trace>
  <inkml:trace contextRef="#ctx0" brushRef="#br0" timeOffset="1">18391 5379 212 0,'-3'3'82'0,"3"2"-44"0,3 13-51 0,-3 6 9 31,0 13 11-31,-3 16 6 15,-6 8 3-15,3-3 3 16,0 3-10-16,3 0-5 0,6-5-1 16,3-9-11-16,3-2-4 15,0-13-67 1</inkml:trace>
  <inkml:trace contextRef="#ctx0" brushRef="#br0" timeOffset="2">18055 5313 116 0,'-3'2'44'0,"3"14"-24"0,-3 19-21 15,3-17 9-15,-3 25 19 16,3 15 10-16,-3 13-2 16,-3 1 2-16,0 4-19 15,-3-1-6-15,3-7-7 16,-3-7-2-16,6-13 1 0,0-11-2 16,0-8-2-16,3-8-24 15,6-5-9-15,3-16-34 16,3-11-41-16,3-7 31 0</inkml:trace>
  <inkml:trace contextRef="#ctx0" brushRef="#br0" timeOffset="3">18790 5861 124 0,'-3'2'46'0,"9"9"-24"0,-6 18-19 15,6-11 12-15,-6 9 4 16,-6 13 3-16,3 7-7 15,-3 1-4-15,3-3-6 0,3-6-2 0,0-4 3 16,3-6-16-16,3-5-6 16,3-8-60-1</inkml:trace>
  <inkml:trace contextRef="#ctx0" brushRef="#br0" timeOffset="4">19016 6160 172 0,'-21'50'66'0,"18"-13"-36"0,3-8-31 16,3-18 15-16,6-1 1 15,6-5 3-15,9-5 2 0,6-8 0 16,5-15-11-16,1-12-1 15,-3-7 2-15,-9 2 14 0,-12 1 7 0,-12 4 3 0,-9 9 2 16,-6 5-17-16,-6 5-9 16,0 5-72-16,9 0-34 15</inkml:trace>
  <inkml:trace contextRef="#ctx0" brushRef="#br0" timeOffset="5">17206 6808 284 0,'-20'-13'107'0,"11"10"-58"0,-6 3-53 15,0 0 21-15,0 3-7 16,-6 10 4-16,-6 8-9 16,-2 19-6-16,-4 13 1 15,0 15-6-15,12 6 2 0,15 6 0 16,12-6 2-16,15-11 1 16,15-12 1-16,5-12 2 15,13-15 3-15,15-24 2 16,-4-13 3-16,-5-14 4 15,-13-12 3-15,-8-9 13 0,-15-7 6 16,-12-6-6-16,-12 2-3 16,-21 7-11-16,-6 7-5 15,-3 10-15-15,-3 11-7 16,4 11-50-16,5 8-20 16,6 13-43-1,6 10-54-15,9-4 56 16</inkml:trace>
  <inkml:trace contextRef="#ctx0" brushRef="#br0" timeOffset="6">17617 6773 272 0,'-12'14'104'0,"12"9"-56"0,3 22-58 15,-3-5 14-15,0 5-5 16,0 5 2-16,0 3 2 15,0-3 1-15,0-5-2 0,0-5-2 0,0-5 1 16,0-9-1-16,0-2 0 16,3-8 0-16,0-6 0 15,-3-10-3-15,6-5 0 16,0-8-3-16,3-6-1 16,6-7-1-1,6 2 0-15,8 5 2 16,7 9 4-16,0 7 1 0,-3 9 1 0,-4 1 6 15,-2 7 6-15,-3 2 14 16,-12 2 8-16,-6 1 2 16,-12 2 0-16,-18-3-8 15,-12-2-5 1,-2-3-11-16,-1-5-3 16,0-2-10-16,4-1-4 15,5-5-48-15,6 0-20 16</inkml:trace>
  <inkml:trace contextRef="#ctx0" brushRef="#br0" timeOffset="7">18409 6882 244 0,'-3'10'93'0,"3"20"-50"0,0 25-35 0,0-28 21 16,-3 7-6-16,0 8-2 16,0 1-9-16,-3-4-5 15,3-2-4-15,3-5-5 0,3-3 1 16,-3-8-41-16,9-10-109 15</inkml:trace>
  <inkml:trace contextRef="#ctx0" brushRef="#br0" timeOffset="8">18677 6980 260 0,'-36'31'96'0,"30"-9"-52"0,3 15-54 0,3-11 14 16,0 6-1-16,3 2 5 15,6 1 11-15,3-4 6 16,12 1-13-16,3-8 4 0,2-8 2 16,4-11 1-1,9-10 3-15,-7-8-3 16,-2-11-2-16,-6-13-1 0,-9-3 0 16,-21-10-4-16,-3 2-2 15,-12 6-4-15,-6 5 1 16,-14 8-9-16,2 5-3 0,-3 8-44 31,6 8-19-31,10 5-57 16,8 9-58-16,9-1 62 15</inkml:trace>
  <inkml:trace contextRef="#ctx0" brushRef="#br0" timeOffset="9">19025 6932 240 0,'-3'19'90'0,"9"10"-48"0,0 2-49 16,-3-15 16-16,0 19 3 15,0-1 4-15,-3 3-3 16,3 3 0-16,0-3-8 16,3 3-5-16,0 2-1 0,3-8-39 15,3-7-15-15,17-19-52 16</inkml:trace>
  <inkml:trace contextRef="#ctx0" brushRef="#br0" timeOffset="10">19430 7022 280 0,'-15'24'107'0,"6"-3"-58"0,3 24-59 31,6-24 14-31,6 6 6 15,0 2 5-15,3 0 1 16,9-3 1-16,9-2-9 16,14-11 8-16,4-10 4 0,3-14 5 0,-7-10 2 15,-8-13 8 1,-15-3 2-16,-15-6 3 16,-15-4 0-16,-18 2-25 0,-9 3-8 0,-5 4-62 15,-10 9-29-15,4 11-109 16</inkml:trace>
  <inkml:trace contextRef="#ctx0" brushRef="#br0" timeOffset="11">17200 8091 180 0,'-11'-5'68'0,"8"-11"-36"0,-6 8-18 0,6 16 20 0,-9 0-6 16,-6 5-2-16,-3 13-6 15,0 19 0-15,3 14-11 16,6 7-8-16,12 0-3 0,12-5 1 15,12-11 2-15,9-10 4 16,15-14 2-16,17-15 12 16,-2-17 5-16,2-20-1 15,-8-8 0-15,-13-17 1 16,-14-7 2 0,-15-3-1-16,-18-5 2 15,-15 5-6-15,-21 3-1 0,-8 13-9 16,-1 11-2-16,3 10-36 15,4 11-14-15,8 10-66 16,9 16-28-16,15 11-7 16</inkml:trace>
  <inkml:trace contextRef="#ctx0" brushRef="#br0" timeOffset="12">17927 8154 312 0,'-21'16'118'0,"9"8"-64"0,-6 13-67 16,3-10 17-16,-6 10-4 16,-2 5 2-16,-4 0-3 15,0-5-1-15,3-5 1 16,3-5-49-16,3-6-20 0</inkml:trace>
  <inkml:trace contextRef="#ctx0" brushRef="#br0" timeOffset="13">17662 8213 272 0,'0'2'101'0,"12"6"-54"0,9 8-57 0,-7 5 16 16,10 0-4-16,9 6 3 0,3-3-2 16,-1 0-2-16,7-3 0 15,0-5-12-15,2-6-5 0,4-5-72 16,6-5-57-16,5-5 48 31</inkml:trace>
  <inkml:trace contextRef="#ctx0" brushRef="#br0" timeOffset="14">18617 7940 316 0,'-41'-10'118'0,"20"20"-64"0,-36 6-63 16,36-3 18-16,-8 14-9 15,-10 15 0-15,0 14 4 0,9 7 5 16,25 3-5-16,13 0-4 0,22-5-1 16,18-13-6-16,20-11-3 15,19-19-45-15,14-23-21 16</inkml:trace>
  <inkml:trace contextRef="#ctx0" brushRef="#br0" timeOffset="15">19117 5990 52 0,'-3'-2'22'0,"3"2"-12"0,0 0-8 0,0 0 6 16,0 0 2-16,3 0 4 0,0 0-6 16,0-3-2-1,0 0 8-15,0 3 2 0,0 0 21 16,-3 0 11-16,0 0-10 15,0 0-2-15,0 0-12 16,-3 0-5 0,0 0-11-16,-3 0-1 0,0 0 3 0,0 0-2 0,0 0 1 15,1 0-3-15,-1 3-1 16,-3 0-6-16,3-1 1 16,-3 1 0-16,0 2 2 0,0 0-1 31,0 3-1-31,0 6-2 15,3 7 1-15,0 0-4 16,0 0-1-16,0 3 7 16,0-3 4-16,3 0-5 15,0 3 1-15,3 0-3 16,3-3-2-16,3-5 0 16,6-3 0-16,3-2 3 0,3-6 0 0,3-5 1 15,3-3 0-15,2-2 0 16,-2-3 2-1,0-2-1-15,-3-6 2 0,-3 0-2 16,-3-5 2-16,-4-1 0 16,-5-1 1-16,0-1-2 15,-3 3 1-15,-3 2 2 16,-3 1 2-16,-3 2 3 16,-6 3 4-16,-2 2-8 15,-1 0-3-15,0 3 2 16,3 0 1-1,-3 3-2-15,0 0-3 16,3 2 0-16,-3 1 1 0,0 2-3 16,1 2-2-16,2 1 2 15,0 2 0-15,0 3-2 16,3-3 2-16,3 1-19 16,3-1-9-1,3-5-58-15,6-5-63 16,3-6 43-16</inkml:trace>
  <inkml:trace contextRef="#ctx0" brushRef="#br0" timeOffset="16">20234 5612 128 0,'-18'-3'49'0,"9"3"-26"0,-3 3 2 0,9-3 22 15,0 2-3-15,0 1 5 16,3 0-20-1,3 2-16-15,3 0-9 0,6 3-1 16,6 0-2-16,2 0-1 16,4-3 1-16,12-2 1 15,6 0-1-15,2-1 2 16,-2-4-2-16,-3-1-1 0,-4 3-30 16,-5 0-15-16,-6 0-35 15,-9 0-43 1,-9 3 40-16</inkml:trace>
  <inkml:trace contextRef="#ctx0" brushRef="#br0" timeOffset="17">20290 5765 228 0,'-33'8'88'0,"36"-8"-48"0,-3 0-40 16,0 0 18-16,6 0-17 15,3 0-4-15,0 3-2 16,6-3 1-16,9 0 2 0,9 0 3 0,5 0 4 0,7-3-37 15,3 1-16-15,-4-1-44 16</inkml:trace>
  <inkml:trace contextRef="#ctx0" brushRef="#br0" timeOffset="18">21049 5382 172 0,'-3'2'66'0,"3"6"-36"0,0 11-33 15,0-1 13-15,0 9 2 16,0 10 2-16,0 8-7 16,0 2-4-16,3 1-2 15,0 0 1-15,3-3 1 0,3-3-15 16,0-5-4-16,0-5-45 15</inkml:trace>
  <inkml:trace contextRef="#ctx0" brushRef="#br0" timeOffset="19">21424 5334 168 0,'0'-3'66'0,"3"9"-36"0,3 12-29 0,-3-5 16 16,0 17 6-16,-3 14 8 15,-3 20-7-15,0 2-2 16,0-2-13-16,3-1-5 0,0 1-1 16,3-9-15-16,12-2-7 15,0 0-87 1</inkml:trace>
  <inkml:trace contextRef="#ctx0" brushRef="#br0" timeOffset="20">20126 6990 184 0,'-6'0'71'0,"-2"3"-38"0,13-6-21 0,-5 3 21 16,6 0-19-16,0 0-7 16,3 0-1-16,6-2 0 0,3-1-2 15,3 0-3-15,3 1 0 0,0-1-1 16,-4 0 0-16,1 3 0 15,0 0 0-15,3 0 0 16,0 0 2-16,-1-2-1 16,-2-1-1-16,-3-2-4 15,-3 0-2-15,-3-1-22 0,-3 1-6 16,-3 2-16 0,-6 3-48-16,-3 6 11 15</inkml:trace>
  <inkml:trace contextRef="#ctx0" brushRef="#br0" timeOffset="21">20141 7125 180 0,'-18'-2'68'0,"18"2"-36"0,0 0-24 15,0 0 16-15,6 0-19 0,3 2-4 16,6-2-4-16,6-2 1 16,6 2 1-16,0-3 1 0,2 0 2 15,7 1 1-15,3-1 3 16,2-2-3-16,-2-1-2 15,0-2-55 1,0-2-62-16,-13 2 27 16</inkml:trace>
  <inkml:trace contextRef="#ctx0" brushRef="#br0" timeOffset="22">19111 7464 76 0,'-3'0'30'0,"3"-3"-16"0,-3 6-3 16,0-3 10-16,0 0 0 15,-2 3 2-15,-1-3-7 0,-3 2 1 32,0 1-6-32,0-3-1 15,0 0-6-15,0 0 4 0,0 0 2 16,3 0 3-16,-3 0 3 16,0 0-1-16,3 0 1 15,0 0-6-15,0-3-4 0,0 3-3 16,3 0-3-1,0 3-4-15,0-3 0 16,3 0 0-16,0 0 2 0,6 0 3 16,3-3 2-16,6 1-6 15,6-1 0-15,6 0-1 16,0 3 2-16,-1-2 3 16,1 2 2-16,3 0-4 15,-3 2-1-15,-3 1 1 16,-4 0 0-16,-2-1 1 15,-3-2 0-15,0 0 2 16,-3 0 1-16,-3 0 1 16,-3 0 0-16,-3 0 0 15,-3 0 0-15,0 0-2 16,-3 0-2-16,-3 0 1 16,0 0 1-16,-3 0-1 15,0 0-1-15,-3-2 3 0,-3 2 0 16,-3 0-4-16,1-3-1 15,-4 0 1-15,0 1 2 16,-3-1 6-16,0 3 4 16,0 0-9-16,1 0 0 15,2 0-2-15,6 0 2 16,3 3-1-16,0-3-1 16,6 0-4-16,3 0-2 15,3 0 0-15,12 0 2 16,6-3 2-16,6 3 1 0,3-3 1 0,-1 1 0 15,1 2 2-15,-3 0 1 16,-3 0-4-16,-3 2 1 16,-6 1 0-16,-4 0 2 15,-2-1 1 1,-6-2 3-16,-3 3-3 16,-8 0 0-16,-4-1 1 15,-6-2 2-15,-6 0 1 16,-3-2 3-16,0-1-5 15,4 0-1-15,5 1-2 16,3 2 1-16,6 0-7 16,3 0 1-16,9 0-4 0,9 0 2 15,9 0 1-15,9 0 2 16,5-3-26-16,4 3-10 16,3 3-63-1</inkml:trace>
  <inkml:trace contextRef="#ctx0" brushRef="#br0" timeOffset="23">21124 6818 152 0,'-21'-8'57'0,"15"6"-30"0,3-9-14 16,3 9 19-16,3-4-5 16,3 1-1-16,3-3-8 15,6-3-3-15,8 1-9 16,7 2-6-16,0 5-1 0,3 6 1 16,-1 5 0-16,-2 8 0 15,-6 10 0-15,-9 19 0 16,-9 3 2-16,-12-1 5 0,-9 9 4 0,-3-6 9 15,-9-2 5-15,0-1 2 16,1-7 1-16,2-5-7 16,6-9 0-16,6-2-1 15,3-8 0 1,6-3-11-16,12-2-5 16,6-6-1-16,9-3 2 15,9 1-2-15,5-3-2 16,1 0 0-16,3 3-1 15,-4-3-18-15,-2 2-5 16,-6 1-38-16,-3-3-13 16,-10 0-47-16,1-3-36 0,-6-2 70 15</inkml:trace>
  <inkml:trace contextRef="#ctx0" brushRef="#br0" timeOffset="24">21787 6853 260 0,'-18'2'96'0,"18"6"-52"0,0 8-47 15,0 0 19-15,0 13-3 0,0 6 2 16,0 7-8-16,0 0-2 15,3-2-3-15,0-3-2 0,-3-3 1 16,0-2-50-16,0-8-21 16,3-6-42-1</inkml:trace>
  <inkml:trace contextRef="#ctx0" brushRef="#br0" timeOffset="25">21647 7115 288 0,'18'-3'107'0,"6"-2"-58"0,15 2-46 0,-15 3 23 16,11-3-17-16,7 1-5 16,3-4-82-16,-1 1-37 15</inkml:trace>
  <inkml:trace contextRef="#ctx0" brushRef="#br0" timeOffset="26">18195 7504 144 0,'-6'0'55'0,"3"0"-30"0,0 2-5 15,3-2 19-15,0 0-13 16,0 0-4-16,0 0-18 15,6 3-5-15,3-3 0 16,8 0 0-16,7-3 1 0,6 1 0 0,0-1 2 16,8 0-1-16,-2 1-1 15,-3-1 1-15,-3 0-1 16,-4 1 0-16,-2-1 0 16,-6 3 0-16,-3 0 2 15,-3 0 3-15,-6 0 2 16,-3-3 1-16,-6 3 0 15,-6-5-4-15,-9 2-1 16,0 1 3-16,-3-1 1 16,-2 1 3-16,-1-1 1 15,0 0-1-15,-3 1-1 0,3 2-3 16,4 0 1 0,5 0-4-16,3 0-2 0,6-3-3 15,9 3-1 1,9 0-1-16,3 3 3 0,2 2-2 0,4 0-1 15,3 0 3-15,0 1 0 16,-9-1 1-16,3 0 0 16,-9-2-3-16,-3 0 2 15,-15-3-28 1,-3 0-74 0,-3 5-45-1,-3-2 65-15</inkml:trace>
  <inkml:trace contextRef="#ctx0" brushRef="#br0" timeOffset="27">22499 6781 208 0,'-12'-8'79'0,"6"6"-42"0,-9-4-15 0,6 4 26 15,-9 2-12-15,-12 0-1 16,-5 2-5-16,-1 4 1 16,-3 2-17-16,4 2-1 0,-4 3 0 0,9-2-14 31,6 0-3-31,15 2-4 15,9 0 2-15,12 8-1 16,15 8 0-16,18 6 1 0,5 4 4 16,-2 9 1-16,-6 0 3 15,-7-1-1-15,-11 1 2 16,-12 2 0-16,-9 6 3 16,-9-9 1-16,-18-7 3 15,-6-6-5-15,-2-10-3 16,-4-8 3-16,6-11 1 15,0-5 2-15,13-15 2 16,5-9-10-16,12-11-2 16,12-2-1-16,11-8-2 15,7 0 4-15,3 0 0 16,0 3-2-16,-7 2 2 16,-5 6 3-16,-3 2 3 15,-6 6 0-15,-3 5 2 16,-6 2-17-16,0 6-8 15,0 0-62-15,0 2-27 0,0 0-27 16</inkml:trace>
  <inkml:trace contextRef="#ctx0" brushRef="#br0" timeOffset="28">22901 7014 260 0,'-12'0'96'0,"12"3"-52"0,-3-3-12 0,3 0 35 16,6 2-28-16,3-2-9 15,2 0-15-15,13 0-2 16,6 0-8-16,3 0-3 0,8-2 1 16,1-1-7-16,9 0-1 0,-7 3-49 15,-2 0-19-15,-9 6-75 16</inkml:trace>
  <inkml:trace contextRef="#ctx0" brushRef="#br0" timeOffset="29">22936 7271 324 0,'-6'0'121'0,"12"0"-66"0,3 0-53 0,-3 0 23 16,12 0-17 0,6 0-2-16,6-3-13 15,8-2-3-15,10-6 5 16,5 3-66-16,-2 0-27 0,-9-2-25 15</inkml:trace>
  <inkml:trace contextRef="#ctx0" brushRef="#br0" timeOffset="30">23627 6824 240 0,'-3'-3'90'0,"6"6"-48"0,0 2-34 0,3 3 24 16,-3 8-3 0,6 18 3-16,-6 8-6 0,-3 14-4 15,-3 0-12-15,0 2-6 0,-3-3-1 16,6 9-2-16,0-3 2 16,0-11-20-16,6-5-8 15,0-11-38-15,0-7-15 16,8-9-41-1</inkml:trace>
  <inkml:trace contextRef="#ctx0" brushRef="#br0" timeOffset="31">24055 6996 236 0,'-8'0'90'0,"2"8"-48"0,-6 7-34 16,6 1 21-16,-3 19-9 16,-6 4-1-16,0 9-3 15,9 13 3-15,6-3-11 16,3-5-4-16,6-5-3 0,6-9-1 16,15-7 2-16,8-11 3 0,10-13 2 15,-3-13 3-15,5-22 4 16,-2-7 3-16,-12-8 4 15,-7-14 13-15,-23-2 8 16,-12 2 6-16,-15 3 6 16,-11 3-17-16,-7 10-7 15,6 9-53-15,1 4-23 16,8 17-132-16,9 15-99 16</inkml:trace>
  <inkml:trace contextRef="#ctx0" brushRef="#br0" timeOffset="32">20070 7938 228 0,'-21'2'88'0,"24"-4"-48"0,15 4-56 16,-6-2 10-16,6 0 4 0,8 0 5 15,4 3 0-15,9 2 0 16,3-2-1-16,5 2 1 0,4 0 0 15,8 1 1-15,1-1 0 16,-10-2-22-16,-5 2-10 16,0 0-50-16,-18 0-38 15,-13-2 48-15</inkml:trace>
  <inkml:trace contextRef="#ctx0" brushRef="#br0" timeOffset="33">20237 8168 244 0,'-15'-3'93'0,"21"3"-50"0,6-3-57 0,-1 3 14 0,7-2-4 15,3-4 2-15,9 1 2 16,6 0 0-16,14 0-47 16,1 2-18-1,-1 0-20-15,-5 1-8 16</inkml:trace>
  <inkml:trace contextRef="#ctx0" brushRef="#br0" timeOffset="34">21052 7805 160 0,'-9'0'63'0,"9"11"-34"0,0 2-30 15,0-2 12-15,0 4 4 16,0 9 2-16,-3 5 3 16,-3 6 0-16,0 2-11 15,0 0-8-15,0 5-1 0,3-2 0 0,6 0 0 16,3-1-16 0,0-4-4-16,0-9-47 15,-3-2-44 1,3-8 37-16</inkml:trace>
  <inkml:trace contextRef="#ctx0" brushRef="#br0" timeOffset="35">21368 7932 144 0,'-18'-8'55'0,"12"3"-30"0,3-8-21 16,6 10 20-16,9-15-8 16,3-1-4-16,14 3-2 15,4 0-6-15,6 6-5 0,2 2-2 16,1 5-1-16,-6 11 3 15,-3 11 2-15,-7 7 2 16,-8 3 5-16,-9 14 3 16,-12-1-9-16,-15 5 0 15,-5 1 0-15,-13 8 1 16,-3-3 3 0,3-11 3-16,4-8 2 0,5-7 3 15,6-6 2-15,6-5 2 16,9-6-10-16,6 1-2 15,15-3-9-15,12-3 0 16,9 0 1-16,5-2 3 16,1 0 0-16,3-1-1 15,-1 1 3-15,-2 0 0 16,9-3-50-16,-10 0-20 16</inkml:trace>
  <inkml:trace contextRef="#ctx0" brushRef="#br0" timeOffset="36">2237 10639 64 0,'-6'-5'27'0,"6"5"-14"0,0 0 0 16,0 0 14-16,0 0-4 15,0 0 1-15,0 5-9 16,0 0-2-16,0 11-5 16,3 5 0-16,0 6-5 15,3 10 0-15,-6 21 3 0,0 5 3 16,-6 14 5-16,3 0-6 16,-3 10 0-16,0 3-4 15,0 0-3-15,3-8 2 16,3-8 0-1,-6-10 1-15,4-6 2 16,2-8 1-16,0-7 1 0,0-1-4 16,0 0-1-16,0-7-1 15,0-6-2-15,0-5-24 16,0-3-9-16</inkml:trace>
  <inkml:trace contextRef="#ctx0" brushRef="#br0" timeOffset="37">2163 10647 116 0,'0'-5'44'0,"3"5"-24"0,9 0-26 0,-3 0 8 0,6 0 2 0,8 0 5 15,16 2 1-15,3 1 4 16,17-1-1-16,1-2 0 16,14 0-7-16,15 0-4 31,16 0-1-31,2-5-1 0,15 3 0 0,12-4 0 16,3 1 2-16,9 0-1 15,8-1-1-15,10 1-2 16,21-3 1-16,2 0 5 15,13 0 2-15,-1 0-5 16,6 0-2-16,1-5-3 16,2 8 3-16,-5-3 6 0,5 8 7 15,-9 3-6-15,7-1-1 16,-1 4 1-16,-3-4 1 16,-2-2-1-16,-1 3-1 0,-2-1-1 15,-4 1 2-15,-8 0-1 16,-7-1 0-16,-2 1-3 15,0 0-2-15,-4-1 3 16,-8 1 0-16,0 0-1 16,-1 2-2-16,-2-2 1 15,-3-3 1-15,3 2-1 16,-1-2-1 0,37-2 1-16,-13-1-1 15,-14 0 0-15,0 1 2 16,-10 2-1-16,-8 0-1 0,0 0-2 15,-6 2 1-15,-9-2 1 16,-3 3 2-16,-9 2-1 16,-3-2-1-1,-6 0 1-15,-12 2 1 0,0 0-3 16,-8 0 0-16,2 1 1 16,-9-4 0-16,-6-2 0 15,4 6 0-15,-7-1 2 16,-11-2 3-16,-10-3-4 15,-5-3-1-15,-13 0-51 0,-8-2-20 0,-24-6-11 16</inkml:trace>
  <inkml:trace contextRef="#ctx0" brushRef="#br0" timeOffset="38">11905 10761 124 0,'0'-11'46'0,"3"8"-24"0,9-2-24 0,-12 5 11 0,6 0-6 16,0 3-2-16,-3 2 11 15,0 6 4-15,-3 12-8 16,-6 25 2-16,-3 10 1 0,-3 14-2 15,0 7 0-15,3 22-5 16,0-3-1-16,3-1-1 16,6-4 1-16,0-8 0 0,6 2 1 15,0-10-2-15,6-8-2 16,0-14 3-16,0-2 0 16,0-11 1-16,-3-7 0 15,0-6-9-15,0-3-4 16,0-7-75-1</inkml:trace>
  <inkml:trace contextRef="#ctx0" brushRef="#br0" timeOffset="39">2202 11837 108 0,'-9'-5'41'0,"9"-13"-22"0,0 4 0 16,0 12 16-16,0-1-6 15,3 0 0-15,0 1-16 16,5-1-8-16,7 3-3 16,6-2-2-16,15 2 2 0,12 0-1 15,8-3-1-15,7 0-2 16,2 1 1-16,21 2 5 16,7 0 2-16,5-3 2 15,12-2 0-15,9 2-7 16,9-2 0-16,6-1-1 0,9 4 2 0,3-3-1 15,9-1 2-15,2 4-4 16,-5-4 0-16,3 6 1 16,0 0 0-16,-4 0 0 31,10 3 2-31,-3 0-1 0,-3-3-1 16,3 2 1-16,2-2 1 15,1 0-1-15,3 3 2 16,-1-3-2-16,10-3 2 15,0 1-2-15,2-6 2 16,1 2-2-16,0-2-1 16,-4 0-2-16,1 3 1 0,2-3 3 15,-2 3 3-15,-3 2 0 16,-10-2 0-16,40 2-1 16,-16 3 0-16,-8-2-5 0,0 2-1 15,-4 0 1-15,-2 0 2 16,-6 2 0-16,-1-2-1 15,4 0 1-15,-9 3-1 16,-9-3-3-16,-6 3 2 16,2 2 3-16,-5 0 1 15,-3 1-4-15,3 1 1 16,0 4 0 0,0 0 2-16,6 2-1 15,-12 0-1-15,9-2 1 16,5-1 1-16,-8 6-3 0,3 0 0 15,3-5 3-15,-6 7 1 16,-3 1-4-16,-9-9-1 16,-9 1 3-1,-9-3 3-15,-15 0-10 0,-2 0-3 16,-16-3-95 0</inkml:trace>
  <inkml:trace contextRef="#ctx0" brushRef="#br0" timeOffset="40">15763 9681 116 0,'-18'-18'46'0,"15"15"-24"0,-18-18-19 16,15 18 12-16,-3 8 0 16,-6 6 0-16,-6 10-10 15,-8 14-2-15,2 10-3 16,-3 18 0-16,6 11 2 15,12-2-1-15,12-4 2 16,15-12 9-16,12-11 4 0,12-11-3 16,8-13 0-16,4-21-4 15,0-10 2-15,-10-19 9 16,-5-8 7-16,-12-11-1 16,-12 0-1-1,-12-7 2-15,-12 5 0 0,-9 2-3 16,-6 8-3-16,-3 6-16 15,-2 10-5-15,2 14-17 16,3 7-6-16,6 8-41 16,9 3-16-16,9 0-34 15</inkml:trace>
  <inkml:trace contextRef="#ctx0" brushRef="#br0" timeOffset="41">16114 9745 156 0,'-12'21'57'0,"6"8"-30"0,-3 16-32 0,6-16 12 15,0 8 3-15,-3 8 3 16,0 3 0-16,3-3 0 16,0-6-7-16,3-2-2 0,0-8 2 15,0-5-1-15,3-5 2 16,0-11 16-16,3-11 7 0,3-10-13 15,0-14-5-15,6-4-9 0,6-1-5 16,0 5-4-16,3 9 1 16,-1 10-4-16,4 8 1 31,0 16 2-31,0 2 1 16,-6 6 7-16,-7 0 4 0,-11 2 3 15,-9 1 5-15,-8-3 1 16,-7-3 3-16,-3-5-8 15,-6-3-3-15,0-5-4 16,4-3-3-16,2-10-17 16,9-3-9-16,6-8-48 0,12-8-20 15,18-10 5 1</inkml:trace>
  <inkml:trace contextRef="#ctx0" brushRef="#br0" timeOffset="42">16683 9837 168 0,'-6'16'63'0,"3"-3"-34"0,-3 19-14 15,6-11 20 1,-3 8-8-16,0 6-3 16,3 7-12-16,0-2-5 15,0-1-4-15,6 1-3 0,0-5 3 16,3-6-29-16,2-8-9 15,7-5-65 1</inkml:trace>
  <inkml:trace contextRef="#ctx0" brushRef="#br0" timeOffset="43">16956 9903 176 0,'-18'6'66'0,"7"10"-36"0,-4 21-35 16,12-16 12-1,0 13 7-15,0 1 8 0,3 2-5 0,6 0 1 16,9-3-11-16,8-5 5 0,7-8 1 16,9-7-4-16,0-14-3 0,-1-6 10 15,-5-4 6-15,-6-6 0 16,-12-11-1-16,-12-4-7 16,-9-4-4-16,-15-2-3 15,-6 5 0-15,-3 1-11 16,4 9-2-16,2 7-41 15,0 4-17-15,6 6-53 16,12 2-30 15,9 0 71-31</inkml:trace>
  <inkml:trace contextRef="#ctx0" brushRef="#br0" timeOffset="44">17317 9856 184 0,'0'0'68'0,"2"8"-36"0,1 13-35 0,-3-3 11 16,0 9 5-16,-3 5 3 15,1 7-5-15,-1 4-4 16,3-4-4-16,0-2 0 0,0 0 2 16,3-8-9-16,2-2-2 15,16-14-48-15,3-13-61 16,9-8 20-16</inkml:trace>
  <inkml:trace contextRef="#ctx0" brushRef="#br0" timeOffset="45">17602 9925 176 0,'-24'2'66'0,"19"11"-36"0,-13 17-37 0,12-12 10 16,-3 16 14-16,3 1 11 16,3-1 1-16,6 3 1 15,6-5-17-15,9-3 1 0,8-8 2 16,10-10 1-1,3-8-1-15,2-9 5 16,-5-7 1-16,-6-11 0 16,-9-8 1-16,-12-10-9 0,-9-3-3 0,-12 3-9 15,-6 2-1-15,-6 6-8 0,0 7 0 16,3 9-43-16,7 10-19 16,5 2-69 15</inkml:trace>
  <inkml:trace contextRef="#ctx0" brushRef="#br0" timeOffset="46">18064 9911 308 0,'-9'-2'115'0,"12"2"-62"0,6-3-62 0,0 3 18 16,8-3-9-16,10 3 2 16,3 0-6-16,9 0-1 15,-1 3 2-15,1 2-63 0,-3 1-25 16,-9 2-18 0</inkml:trace>
  <inkml:trace contextRef="#ctx0" brushRef="#br0" timeOffset="47">18144 10115 296 0,'-39'-5'112'0,"33"2"-60"0,6 0-56 0,0 3 21 16,9 0-15-16,6-5-1 15,9 5-6-15,12-5 1 16,2 5 2-16,7 0-63 0,18-5-28 0</inkml:trace>
  <inkml:trace contextRef="#ctx0" brushRef="#br0" timeOffset="48">18903 9760 192 0,'0'8'71'0,"0"0"-38"0,0 6-28 15,0-4 19-15,-3 6 7 16,0 11 8-16,0 10-15 16,0 2-5-16,3 4-12 15,-3-4-3-15,3 6 0 0,0-5 0 16,0-3 0-16,0-5-22 0,3-3-8 15,0-5-47-15,21-22-68 16</inkml:trace>
  <inkml:trace contextRef="#ctx0" brushRef="#br0" timeOffset="49">19156 9887 132 0,'0'-2'52'0,"-3"7"-28"0,0 3-11 0,0 3 19 0,0 7 4 15,-3 9 5-15,3 10-7 16,3 5-3-16,6-2-17 16,3-1 2-16,9-4 2 0,6-9-4 15,6-5 0-15,11-13 3 0,1-8 1 16,0-10 2-16,-4-9 0 15,-8-13 2-15,-12-5 1 16,-12-8-8-16,-12 3-4 16,-15 0-6-16,-6 5-4 15,-3 8-14-15,-5 2-6 16,-1 14-52 0,0 10-21-16,7 6-50 15</inkml:trace>
  <inkml:trace contextRef="#ctx0" brushRef="#br0" timeOffset="50">19603 9787 160 0,'0'3'63'0,"2"15"-34"0,1 17-34 0,0-17 12 16,-3 11 14-16,0 3 8 15,0 10-3-15,0 1-3 0,0-4-13 0,0-4-4 0,3-4-2 16,3 1-7-16,6-5-2 16,0-14-82-1,12-5-49-15,0-14 53 16</inkml:trace>
  <inkml:trace contextRef="#ctx0" brushRef="#br0" timeOffset="51">19850 9898 132 0,'-48'16'49'0,"42"18"-26"0,0 19-7 15,6-26 18-15,3 7-3 16,9 3 2-16,6 3-4 0,6-6 2 16,11-5-17-16,7-5 7 0,6-11 6 15,-1-7 0-15,1-14 2 16,-6-11-1-16,-7-10 2 15,-11-13-5 1,-9-8-3-16,-12-1-12 16,-12-4-6-16,-9 7-10 15,-3 8-1-15,-5 11-35 0,-4 8-12 16,0 8-51-16,6 21-21 16,9 2 17-1</inkml:trace>
  <inkml:trace contextRef="#ctx0" brushRef="#br0" timeOffset="52">20189 10200 260 0,'-3'-11'96'0,"12"8"-52"0,6-7-49 16,-3 5 17-16,6-1-11 16,2 4-1-16,1-1-2 15,-3 6-2-15,0 5 3 16,-6 5 0-16,-9 11 1 0,-18 5 0 16,-6 2 2-16,-6 4-1 15,-2-3-1-15,2-6 1 16,6-2-1-16,3-6 4 15,12-2 5-15,6-2 10 16,9-7 6-16,6-1-9 16,12-4-2-16,2-2-10 15,4-2-3-15,0-1-74 0,-3 0-33 16,-9-2-10 0</inkml:trace>
  <inkml:trace contextRef="#ctx0" brushRef="#br0" timeOffset="53">20091 9266 140 0,'3'-6'52'0,"-3"4"-28"0,0-1-8 0,0 3 18 16,0 0-5-16,-3 3 0 15,0 2-14-15,-3 8-4 16,0 8-7-16,0 6-3 0,3 5 0 15,3 2-4-15,3 0 2 0,9-2-1 0,6-8 0 16,5-5 2-16,1-12 0 16,0-7 4-16,-3-7 5 15,0-7 4-15,-6-2 4 0,-6 1 6 16,-6-4 6-16,-6-5-3 16,-6 6-1-16,-3-1-9 15,-9 1-5-15,-3 4-6 16,-3 7-2-16,0-1-39 15,4 2-15-15,5 1-85 16</inkml:trace>
  <inkml:trace contextRef="#ctx0" brushRef="#br0" timeOffset="54">19632 9239 88 0,'-3'-2'33'0,"6"2"-18"0,0 2-7 0,0 6 13 16,0 5-3-16,0 6 1 15,3 5-6-15,-6 8 0 16,0 2-6-16,0 3 1 16,0-5-5-16,3-6-4 0,3-5-2 0,3-13-64 15</inkml:trace>
  <inkml:trace contextRef="#ctx0" brushRef="#br0" timeOffset="55">19153 9284 144 0,'0'-5'55'0,"6"2"-30"0,6-7-27 0,-3 7 11 15,3-2-8-15,3 2-3 16,2 3-2-16,1 0 0 15,-3 8 3-15,-3 3 2 0,-3 5 4 16,-6 2-2-16,-6 3 0 16,-6 0 5-16,0 1 5 0,-3-1-1 15,0-3 1-15,0-2 6 16,4-3 5-16,8-5-7 16,3-2-13-1,8-4-5-15,4-2 0 16,3 0 2-16,0 0-9 0,3 0-2 0,3 0-52 15,0 0-53 1,-13 0 31-16</inkml:trace>
  <inkml:trace contextRef="#ctx0" brushRef="#br0" timeOffset="56">18876 9247 68 0,'-6'0'27'0,"0"-5"-14"0,3 8 9 15,3-3 15-15,0 0-6 16,0-3-3-16,0 3-14 16,6-5-6-16,0 2-5 15,3-8-3-15,3 9 1 16,0-4-1-16,0 9 0 0,-3 0-3 16,-3 7 7-1,-3 4 2-15,-9 1-3 16,0 1-2-16,0-2 0 15,3-4 1-15,0-2-3 0,9 0-2 0,0-3-1 16,3 1 3-16,0 4-2 0,0 3-1 16,-3 1 3-1,0-1 2-15,-6 0 6 0,-3 3 6 16,-6-3-3-16,-6 0 2 16,-3 1-5-16,0-4 1 15,0-4-62 1,3-4-55-16</inkml:trace>
  <inkml:trace contextRef="#ctx0" brushRef="#br0" timeOffset="57">17790 11081 112 0,'-9'0'44'0,"6"0"-24"0,3 5-2 0,0-5 20 16,0 0-6-16,3 3-1 15,0-1-6-15,3-2-2 16,0 0-12-1,6 3 0-15,3-3 0 0,8 0-9 16,10-5 0-16,6-3-2 0,5 0 2 16,7-3-1-16,0 3 2 15,-7 0-15-15,1 3-7 16,-9 2-43 0,-7 3-59-16,-11 8 23 15</inkml:trace>
  <inkml:trace contextRef="#ctx0" brushRef="#br0" timeOffset="58">17861 11240 192 0,'-12'-11'74'0,"18"11"-40"0,-3 0-40 16,9 0 27-16,6 0-5 15,9-3-8-15,3 3-4 0,5-2-3 16,13 2-30-16,5 2-10 0,4 4-47 16</inkml:trace>
  <inkml:trace contextRef="#ctx0" brushRef="#br0" timeOffset="59">18736 10896 120 0,'0'0'46'0,"0"0"-24"0,0 5-26 0,3-3 10 16,0 4 1-16,3 10 4 15,-3 7 7-15,0 4 6 16,0 2 0-16,0 3 3 15,-3-3-15-15,0 0 0 0,-3 3 1 16,3 2-1-16,0 1 1 0,0-4-7 31,3-2-4-31,3-2-1 16,0-6 1-16,-3-2 1 0,0-4 3 16,0-1-3-16,0-6 0 15,-3 0 1-15,0-8 2 16,0 0-1-16,0 0 0 15,0-3-12 1,0 0-3-16,0 1-33 16,3-4-14-16,9 1-39 15</inkml:trace>
  <inkml:trace contextRef="#ctx0" brushRef="#br0" timeOffset="60">19263 11105 112 0,'-6'-3'44'0,"3"14"-24"16,-3-4-13-16,0 1 15 0,-3 3-2 31,-2 0 3-31,-1-1-11 15,-3 3-4-15,0 1-5 16,0 1 0-16,3 1 2 0,0-2-4 16,0-1-1-16,3-3-24 15,3-2-12-15,0-2-34 16</inkml:trace>
  <inkml:trace contextRef="#ctx0" brushRef="#br0" timeOffset="61">19079 11123 108 0,'-3'-8'41'0,"6"8"-22"0,3 0-25 15,0 0 6-15,2 5 18 16,4 3 10-16,0 3 4 0,3-3 1 16,3 2-18-16,3 1-7 15,-3 2-5-15,3 3 0 0,-4 3 2 31,1-1-29-31,0-2-10 16,-3 0-44-16</inkml:trace>
  <inkml:trace contextRef="#ctx0" brushRef="#br0" timeOffset="62">19475 11099 140 0,'-6'-5'55'0,"3"2"-30"0,0-5-5 0,3 6 19 16,0-1-8-16,3-2-3 15,3 0-14-15,5-6-6 16,7 3-5-16,6 0-3 0,0 3 1 0,3-1-4 0,5 6 2 15,1 3 1-15,-3 5 0 16,0 5 0-16,-6 3 0 16,-10 3-3-16,-5 2 0 15,-6 0 2 1,-9 5 0-16,-8 4 3 16,-7-1 1-16,-6 2-1 15,-3-1 1-15,-3 1 0 16,4 1 1-16,-1-5-5 15,6-4 1-15,3-7 2 16,6-3 1-16,3-2 5 16,3-3 3-16,7-3-6 0,4-2-3 15,13 0 5-15,9-3 5 16,6-3-2-16,3 0 0 16,8 1-4-16,-5 2-1 15,3 2-3-15,-4 1 1 16,-2 0-2-16,-6 2-1 0,-3 0-37 15,-3-2-15-15,0 2-62 16</inkml:trace>
  <inkml:trace contextRef="#ctx0" brushRef="#br0" timeOffset="63">19793 10792 80 0,'-6'-5'33'0,"6"5"-18"0,-6-3 2 0,6 3 14 16,-3 0-3-16,3-2-2 16,0-1-6-16,0 0-2 15,3 1-8-15,3-3-2 16,6-1-4-16,6 1-3 0,3 0 0 16,0 2-4-16,-1 3 0 15,-2 0-1-15,-3 5 0 16,-6 3 5-16,-6 3 1 15,-9 5 0-15,-3 0 1 16,-3-1-2-16,0 1-1 16,-3-2 1-16,9-4-1 15,3-2-3-15,9-3 0 16,6 3-1-16,6 0 3 0,0 5-7 16,0 1-2-16,-3 7 10 0,-6-5 4 15,-9 2 1-15,-9-4 2 16,-6 1-2-16,-12-1 0 15,-3-1-8-15,-2-5-2 16,2 0-73 0</inkml:trace>
  <inkml:trace contextRef="#ctx0" brushRef="#br0" timeOffset="64">20204 11078 156 0,'-6'-3'60'0,"9"3"-32"0,-6 16-35 0,6-5 10 15,-3 2 14-15,-3 3 9 16,0 3-11-16,0-1-3 15,0 3-8-15,3 3-1 0,-3 0 1 0,6 0 0 0,-3-3 0 16,0-3-154 0</inkml:trace>
  <inkml:trace contextRef="#ctx0" brushRef="#br0" timeOffset="65">20082 11224 228 0,'-18'-16'85'16,"21"13"-46"-16,0 0-46 0,12-2 16 31,6 3-6-31,5-4-1 16,10 1-2-16,3 2 1 0,2 1-43 0,4-1-19 16,0 3-27-1</inkml:trace>
  <inkml:trace contextRef="#ctx0" brushRef="#br0" timeOffset="66">20606 11070 196 0,'-15'-13'74'0,"9"13"-40"0,-9-3-29 0,12 3 17 16,-3 8-17-16,-6 5-2 16,0 9-2-16,0 1 1 15,3 9-1-15,6 5 2 0,6 0 2 16,9 3 0-16,9-3 0 15,6-8 5-15,9-13 6 0,2-13-2 16,1-9 2-16,0-7-3 16,-4-8 0-16,-5-3-1 15,-9-8 0-15,-12-5-4 16,-9-2 0-16,-9 2-5 16,-15-6 0-16,0 6-6 15,-2 13-2-15,-4 14-20 16,3 5-9-16,6 10-31 15,6 5-11-15,15 4-22 16</inkml:trace>
  <inkml:trace contextRef="#ctx0" brushRef="#br0" timeOffset="67">21263 11060 88 0,'3'-3'33'0,"0"6"-18"0,-3 2 2 15,0 0 14-15,-3 3 6 16,-6 5 4-16,-8 9-20 15,-4-1-9-15,-3 5-8 16,3 1-1-16,-3-1 0 0,6-2-19 0,1-3-7 16,5-5-56-1</inkml:trace>
  <inkml:trace contextRef="#ctx0" brushRef="#br0" timeOffset="68">21064 11147 160 0,'-3'-13'60'0,"6"15"-32"0,3 9-33 16,0-6 12-16,3 3 14 15,6 0 8-15,0 0-12 0,11 3-7 16,4-1-6 0,3-2-6-16,0 3-1 0,2-3-58 15,-2 2-55 1,9-2 31-16</inkml:trace>
  <inkml:trace contextRef="#ctx0" brushRef="#br0" timeOffset="69">21454 11046 208 0,'-12'-18'79'0,"21"15"-42"0,0-2-48 0,0 5 13 15,3 0-2-15,3 3 2 16,-1 2-5-16,-2 5-2 16,-3 6 2-16,-3 3 3 0,-9 7 3 15,-9 3-1-15,-5 0-2 16,-4 1 1-16,0-1 1 16,0-3-3-16,3-2 0 15,6-3 1-15,3-5 0 16,3-3 2-16,6-2 3 0,3-3 9 0,6 0 3 15,3-3-6-15,9-2-2 16,3-1-3-16,0-2-1 16,2-2-30-16,4-4-12 15,3 1-62 1</inkml:trace>
  <inkml:trace contextRef="#ctx0" brushRef="#br0" timeOffset="70">21606 10845 184 0,'-6'-13'68'0,"12"10"-36"0,3-2-35 16,3 2 13-16,2 1-9 15,1-1-1-15,-3 3-2 16,0 5-2 0,-3 3 3-16,-3 6-2 0,-6 2 1 15,-6 5 2-15,-6 2 2 0,3-1-1 16,3-4-1-16,9-2 1 15,6-3 3 1,6-5 5-16,9-2-3 16,6-1-1-16,-1 0-68 15,10-2-52 1,-3-1 40-16</inkml:trace>
  <inkml:trace contextRef="#ctx0" brushRef="#br0" timeOffset="71">22240 10880 124 0,'0'-3'49'0,"0"8"-26"0,0 9-27 16,0 1 10-16,0 15 6 15,0 1 4-15,-3 9-7 16,0 0-5-16,0-3-1 16,0-3 0-16,0 0-1 0,0-2 3 0,0-3 1 15,0-5-60 1,3-5-43-16,0-6 36 15</inkml:trace>
  <inkml:trace contextRef="#ctx0" brushRef="#br0" timeOffset="72">22055 11168 212 0,'0'-8'82'0,"9"5"-44"0,15-12-38 15,-9 9 16-15,6 1-5 31,8 0 1-31,7-1-6 0,9 4-2 16,2-1-53-16,-5 1-24 16,3 2-18-16,-10-3-6 0</inkml:trace>
  <inkml:trace contextRef="#ctx0" brushRef="#br0" timeOffset="73">22651 10835 112 0,'-3'5'44'0,"3"8"-24"0,0 16-13 15,0-2 15 1,0 12 13-16,-3 6 10 0,0 0-10 16,0 3-6-16,3 2-16 15,0-2-6-15,3 0-3 0,3-1 0 0,2-7 0 16,1-8-29-16,0-6-10 15,3-5-62 1</inkml:trace>
  <inkml:trace contextRef="#ctx0" brushRef="#br0" timeOffset="74">23183 11049 212 0,'-3'-5'79'0,"0"10"-42"0,-6 3-37 0,1 3 16 31,-7 2-7-31,-9 8 0 16,-6 0-3-16,0 0 1 15,1 0-4-15,-1-2-4 0,9-1-2 16,6-2-53-16,0-2-23 15</inkml:trace>
  <inkml:trace contextRef="#ctx0" brushRef="#br0" timeOffset="75">22892 11091 192 0,'0'-2'74'0,"3"15"-40"0,11 3-38 16,-5-11 15-16,3 6 7 15,15 2 6-15,-3-3-10 16,6-2-3-16,2 0-7 16,1 0-18-16,0 0-6 0,-3 0-69 15,8 0-43 1,-5 0 60-16</inkml:trace>
  <inkml:trace contextRef="#ctx0" brushRef="#br0" timeOffset="76">23320 11001 196 0,'0'-15'74'0,"6"17"-40"0,3-4-40 0,0 4 12 16,0-2-11-16,-6 8 1 16,6 8 0-16,-9 8-1 15,-9 8 4-15,-3 2 2 0,-12 6 4 16,-3-1-4-16,-2 1-1 15,-1 0 2-15,6-1 1 0,3-7-1 0,6-8-2 16,9-13 5 0,6-11 1-16,9-3 2 15,9 0-4-15,9-2-3 16,3-3 0-16,0 0 1 16,-1-3-14-16,1-2-7 15,0-3-67-15</inkml:trace>
  <inkml:trace contextRef="#ctx0" brushRef="#br0" timeOffset="77">23508 10687 224 0,'0'13'85'0,"0"-11"-46"0,-3 14-46 0,3-8 16 15,-6 3-8-15,3 5 2 16,0 5 0-16,-3 3 3 0,6-1-3 15,12 4-46-15,6 7-20 0,3-7-27 16</inkml:trace>
  <inkml:trace contextRef="#ctx0" brushRef="#br0" timeOffset="78">23779 10951 168 0,'-3'-5'66'0,"3"10"-36"0,3 14-37 0,-3-6 10 15,0 5 6-15,0 9 5 16,0 2-6-16,-6 3-2 0,3-3-4 16,0 0 1-16,-3-3 2 0,6 1-51 15,-3-3-58 1,-3-8 16-16</inkml:trace>
  <inkml:trace contextRef="#ctx0" brushRef="#br0" timeOffset="79">23618 11118 252 0,'-3'-11'93'0,"9"11"-50"0,12 0-52 0,0 0 14 15,5 0-5 1,7 0 0-16,9 0-9 16,3 0-2-16,-1-2-67 15,10-4-28-15,-7 4 27 16,-2-4 17-16</inkml:trace>
  <inkml:trace contextRef="#ctx0" brushRef="#br0" timeOffset="80">24064 10919 160 0,'-17'6'63'0,"5"33"-34"0,0 1-32 16,9-19 13-16,-3 8 6 16,3 0 5-16,6 1-5 15,6-1-1-15,9 0-9 16,5-3 3-16,10-2 1 0,6-8-3 15,0-8 1-15,-7-8-5 16,7-5 0-16,-9-9 1 16,-18-7 2-16,-3-8-3 15,-12-8 0-15,-6-8 1 16,-9 3 0 0,0 2-2-16,-3 8 1 0,0 8-29 15,6 6-11-15,0 5-66 16</inkml:trace>
  <inkml:trace contextRef="#ctx0" brushRef="#br0" timeOffset="81">24606 10935 200 0,'-9'16'77'0,"3"8"-42"0,-9 0-41 15,6-14 14-15,-2 6-7 0,-4 0 2 0,0 0-4 16,0 0 0-16,6 2-43 16,-3-2-20-16,3 0-10 15,6-3-3-15</inkml:trace>
  <inkml:trace contextRef="#ctx0" brushRef="#br0" timeOffset="82">24469 10917 200 0,'0'5'77'0,"9"16"-42"0,3 11-32 0,-6-24 17 0,6 2-12 16,0 6-2-16,9-2-4 0,-1 1-2 16,7-1-61-16,3 2-29 15,0-6 10-15,0-2 9 16</inkml:trace>
  <inkml:trace contextRef="#ctx0" brushRef="#br0" timeOffset="83">24785 10911 176 0,'-6'-23'68'0,"12"23"-36"0,3 0-40 16,-3 0 10-16,0 2-6 0,2 1 0 15,1 10 0-15,0 11 3 16,-18 5 0-16,-2 8-2 0,-7 3 2 16,-3-1-1-16,-9-1-2 15,9-4 3-15,0-2 0 0,4-6 1 16,5-5 0-16,3-5 2 16,18-5 14-1,8-6 5-15,7-8-11 16,18-2-2-16,6-5-19 15,2-6-8 1,-2-3-61 0</inkml:trace>
  <inkml:trace contextRef="#ctx0" brushRef="#br0" timeOffset="84">25038 10792 124 0,'-6'0'49'0,"6"6"-26"0,0 7-20 16,0-5 10-16,3 5 11 15,6 0 10-15,0 1-5 16,5-1 0-16,13-3-16 16,-6-4 1-16,0-6 2 0,-9-3 12 0,0-5 4 15,-3-3 1-15,-9-4 2 0,-9-1-26 16,-12 2-9-16,-9 4-66 15,-12 10-26-15,22 5-29 16</inkml:trace>
  <inkml:trace contextRef="#ctx0" brushRef="#br0" timeOffset="85">19323 12144 140 0,'6'-15'52'0,"-3"4"-28"0,0-2-2 0,-3 7 23 16,-3-2-3-16,-6-2 2 15,-6-1-13-15,-9 1-7 0,-6 2-13 0,-5 5-7 0,-4 3-1 16,3 5-4-16,6 3-2 15,7 0-1-15,11 6 0 32,18 4-2-32,11 9 1 15,16 7 1-15,9 11-1 16,3 0 1-16,-7 5 3 16,-8 0 0-16,-6-10 3 15,-12-3 3-15,-12-2 2 16,-12-6-1-16,-12-6-1 15,-6-7-3-15,-8-5-2 16,-1-8 3-16,3-6 0 0,9-2 1 0,15-19 0 16,15-8-5-1,21-16 1-15,12-4-2 0,12-4 0 16,-1 0 4-16,1 9 3 16,-7 2 0-1,-2 2 0-15,-6 6-1 16,-9 8 0-16,-6 5-13 15,-7 6-4-15,-2 5-65 16,-6 5-27-16,0 5 4 16</inkml:trace>
  <inkml:trace contextRef="#ctx0" brushRef="#br0" timeOffset="86">20487 12049 204 0,'-9'-3'77'0,"6"19"-42"0,-3 13-45 0,3-7 11 0,-3 9-3 16,-3 14 3-16,3 0 0 16,0 0 2-16,0 3-2 15,0-6-1-15,3-5 1 0,0-8-48 16,0-5-57 0</inkml:trace>
  <inkml:trace contextRef="#ctx0" brushRef="#br0" timeOffset="87">20293 12197 216 0,'-3'0'82'0,"6"3"-44"0,9 0-47 0,-3-1 12 0,12 1-2 16,17 0 1-16,7 2-7 15,12-3-2-15,11-2-75 16,4-2-35-16,-1-3 52 15,9-3 27 1</inkml:trace>
  <inkml:trace contextRef="#ctx0" brushRef="#br0" timeOffset="88">21228 11991 232 0,'-51'0'88'0,"39"11"-48"16,-18 18-49-16,19-14 12 0,-7 12-7 0,0 10 0 15,3 13 9-15,6 3 6 16,12 0-5-16,12 0 1 0,15-11 0 0,8-10 10 16,19-8 6-1,2-14-3-15,1-12 0 0,-3-11-7 16,-10-11 0-16,-11-8 3 16,-12-8 2-16,-15-10-9 15,-15 5-3-15,-12-3 2 16,-9 4 3-16,-6 4-11 0,1 8-4 31,5 11-49-31,3 8-22 16,12 7-61-16</inkml:trace>
  <inkml:trace contextRef="#ctx0" brushRef="#br0" timeOffset="89">22064 11951 152 0,'3'6'57'0,"0"4"-30"0,0 11-12 0,0-7 20 16,-3 4-10-16,0 8-3 15,0 9-12-15,0 2-4 16,3 5-4-16,0 1 3 0,0-4 1 0,-3-4-24 16,3-4-13-16,-3-7-64 15</inkml:trace>
  <inkml:trace contextRef="#ctx0" brushRef="#br0" timeOffset="90">21912 12152 264 0,'0'-5'99'0,"15"2"-54"0,15 1-46 15,-9 2 20 1,15-3-11-16,14 0-2 0,13 1-3 16,5 2 0-1,7 2-110-15,8-2-49 16,-6 0 62-16,1-23 35 15</inkml:trace>
  <inkml:trace contextRef="#ctx0" brushRef="#br0" timeOffset="91">22823 11935 216 0,'6'-16'82'0,"9"6"-44"0,9 2-44 0,-12 5 12 16,15-5-6-16,2 8 2 16,-2 3-1-16,-3 5-1 15,-3 5 1-15,-3 14-4 0,-12 4 2 16,-6 12 1-1,-9 7 2-15,-12 11 1 16,-3-3 1-16,-9-2 0 0,-3-3 0 16,1-6 9-16,-1-10 3 15,3-8 1 1,7-5 2-16,5-5-1 0,6-6-2 16,6-3-2-1,9-2-1-15,12-2-5 16,6-6 0-16,14 0-1 15,7 0 1-15,6 0-4 16,2 0-3-16,4 0 0 0,-3 0-1 16,-7 0-14-16,-5 2-3 15,-6-2-44-15,-9 0-20 16,5-8-35 0</inkml:trace>
  <inkml:trace contextRef="#ctx0" brushRef="#br0" timeOffset="92">23660 11912 200 0,'9'2'77'0,"-4"6"-42"0,1 21-26 15,0-10 22-15,-3 2-8 16,-3 8-1-16,6 11-12 16,-3 2-4-16,0 8-4 0,-3-2 1 0,0-6 0 0,0-5-37 15,-3-2-14-15,-6-11-58 16</inkml:trace>
  <inkml:trace contextRef="#ctx0" brushRef="#br0" timeOffset="93">23436 12160 288 0,'-12'-13'110'0,"9"10"-60"0,15 3-63 15,3 0 15-15,3 0-5 0,9-2 3 32,18 2 1-32,5 0-1 15,10 2 1-15,2 1-45 0,10-3-18 0</inkml:trace>
  <inkml:trace contextRef="#ctx0" brushRef="#br0" timeOffset="94">24246 12076 224 0,'-18'-8'85'0,"15"10"-46"0,-6 4-52 16,6 4 12-16,-6 9-5 16,0 10 1-16,0 16 3 15,9 2 3-15,6 1 0 16,6 0 10-16,12-11 8 0,6-6 3 15,12-12 4-15,5-14-3 0,-5-13 0 0,0-21 10 16,-16-10 3-16,-17-12-7 16,-15 6-5-16,-18 0-6 15,-14 0 1-15,-10 6-34 16,-8 10-15-16,-1 13-113 16,-3 2-68-16,7 1 88 15</inkml:trace>
  <inkml:trace contextRef="#ctx0" brushRef="#br0" timeOffset="95">17805 12271 200 0,'-12'-18'74'0,"12"18"-40"0,3 0-18 16,-3 0 22-16,9 3-18 0,3-3-3 16,5-3-11-16,10 0-4 15,3-2-1-15,3 2-1 0,2 1 2 16,10-1-8-16,6 3-3 16,-4 0-77-1,4 5-59 1,-12 11 50-16</inkml:trace>
  <inkml:trace contextRef="#ctx0" brushRef="#br0" timeOffset="96">17930 12504 260 0,'-24'-18'96'0,"21"18"-52"0,3 0-54 0,3 0 16 15,6 0-8-15,6-3-2 16,6-2 5-16,11-1 1 15,19 1 0-15,2 3-24 0,10-1-9 16,2 0-71-16</inkml:trace>
  <inkml:trace contextRef="#ctx0" brushRef="#br0" timeOffset="97">17855 13123 224 0,'0'-2'85'0,"3"4"-46"0,9-4-39 16,-3 2 16-16,9-6-9 15,9 1 1-15,5-3-5 16,10 0-2-16,9 3 0 15,-1 2-37-15,-2 3-15 0,-6 3-45 16</inkml:trace>
  <inkml:trace contextRef="#ctx0" brushRef="#br0" timeOffset="98">17986 13354 232 0,'-9'-6'88'0,"15"6"-48"0,-3 0-47 15,12-5 5 1,12 0-2-16,9-3-1 16,5 2 1-16,13 4-52 15,2-4-25-15</inkml:trace>
  <inkml:trace contextRef="#ctx0" brushRef="#br0" timeOffset="99">19001 12951 188 0,'-3'-18'71'0,"3"20"-38"0,0 9-43 0,0-6 9 16,-3 6 4-16,0 7 5 15,-3 14-1-15,0 13-2 16,0 5-2-16,3 1-3 0,3 2 3 15,0-6-2-15,3-4 2 16,6-6 0-16,3-3 3 16,3-5-54-1,6-8-61 1,0-7 16-16</inkml:trace>
  <inkml:trace contextRef="#ctx0" brushRef="#br0" timeOffset="100">19391 13097 192 0,'-21'-11'74'0,"6"17"-40"0,1 12-44 15,8-2 11-15,-6 13-5 16,0 8 2-16,3 8 1 16,6-5 3-16,9 2-1 15,9 0 6-15,9 1 3 0,17-6 6 16,13-11 4-16,8-15-1 0,4-14 0 15,2-7 1-15,-14-12 0 16,-15-12 13-16,-22-14 6 16,-17-4-7-16,-17-7-4 15,-16 1-10-15,-18 11-3 0,1 12-20 16,-10 9-7-16,4 12-76 16,5 14-31-16</inkml:trace>
  <inkml:trace contextRef="#ctx0" brushRef="#br0" timeOffset="101">19921 13488 52 0,'-6'-15'19'0,"6"12"-10"0,0 0-33 0,3 3-4 0</inkml:trace>
  <inkml:trace contextRef="#ctx0" brushRef="#br0" timeOffset="102">19969 13449 200 0,'0'-8'77'0,"0"5"-42"0,0 3-34 16,0 0 14-16,0 0-15 15,0 8-2-15,3 8 1 16,-3 5 0-16,3 6 1 16,0 10 2-16,0-3 1 0,0-2-1 15,2-3-2-15,1-3-6 0,0 1-4 16,0-9-52-1,3-4-50-15,6-6 32 16</inkml:trace>
  <inkml:trace contextRef="#ctx0" brushRef="#br0" timeOffset="103">20204 13565 152 0,'-15'-5'57'0,"6"8"-30"0,-3 10-34 0,6 5 8 16,-3 3-2-16,0 3 2 0,6 3 6 0,6 4 6 15,6-1-7-15,6-4 8 0,12-5 3 16,3-5 2-16,5-8 1 16,4-11 0-16,-3-5 2 31,-9-7 8-31,-7-12 5 0,-14-5-7 16,-9-5-2-1,-9 3-11-15,-5 5-4 0,-10 5-33 16,-3 11-12-16,3 5-101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23:02:02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14497 6658 240 0,'-30'-20'90'0,"22"13"-48"0,-1-5-38 0,9 12 21 16,0-4-10-16,0 1 2 15,0 3-6-15,0 0-1 16,9 11-6-16,4 8 8 0,-1 8 7 15,1 19 3-15,-4 15 2 16,-5 12-2-16,1 19 1 0,3 0-9 16,-8 0-3-16,5-8-4 15,3-11-2 1,1-4-6-16,-1-8 1 0,-3-7-2 16,-1-8 0-16,-4-8-9 15,0-7-3-15,-4-8-9 16,-5-4-2-16,-4-8-16 15,0 1-6-15,0-12-24 16,0-4-10-16,0-4-22 16</inkml:trace>
  <inkml:trace contextRef="#ctx0" brushRef="#br0" timeOffset="557.5051">15536 6520 132 0,'0'-4'52'0,"0"8"-28"0,0-8-17 0,0 4 13 16</inkml:trace>
  <inkml:trace contextRef="#ctx0" brushRef="#br0" timeOffset="915.6031">15536 6516 273 0,'4'-8'29'16,"0"4"-14"-16,1 1-1 0,-1-1 0 16,-4 0-3-16,0 0-1 0,4 0-6 15,-4 0-1-15,5 1-3 16,-5-1-1-16,0 4 1 16,0-4 2-16,0 4 5 15,0 0 4-15,0 0-2 16,4 11 2-16,-4 12-4 15,0 4-2-15,0 4 4 16,0 11 2-16,0 8 0 16,-4 7 3-16,-1 8-1 15,-3 4 0-15,-1 0-5 16,5 4 0-16,4-12-3 16,-9-7 0-16,5-4-3 15,0-8-2-15,4-4 3 16,0-7 0-16,0-4-4 0,0-4-1 15,0-4-6-15,0-8-2 16,0-3-13-16,0 0-5 16,0-8-10-16,0-4-1 15,4-4-21-15,9-7-9 16,-5-4-18 0</inkml:trace>
  <inkml:trace contextRef="#ctx0" brushRef="#br0" timeOffset="1622.2134">16260 6612 184 0,'-30'-12'68'0,"12"12"-36"0,5-4-31 0,9 0 14 16,-5 1-6-16,-3 3 0 15,3 0 3-15,0 3 5 16,-12 9-9-16,-5 3 2 0,-9 8 1 15,1 4-2-15,-1 15 0 16,-3 8-1-16,3 11 0 16,5 16-4-16,13 15-1 0,8-8-3 15,14 4-1 1,16-7 1-16,26-9 0 0,-3-7 4 16,24-15 2-16,-3-11 2 15,8-20 2-15,5-15-1 16,4-27 2-16,0-12-2 15,-13-19 0-15,-5-14 1 16,-16-9 4-16,-18-3 3 16,-17-5 4-16,-26 5 6 15,-13-1 4-15,-13 16-4 16,-17 12-2-16,-17 7-7 16,4 0-3-16,-4 19-12 15,-9 12-1-15,4 3-11 16,14 8-4-16,12 4-26 15,17 4-13-15,5 4-23 16,22 3-11-16,29-7-50 16</inkml:trace>
  <inkml:trace contextRef="#ctx0" brushRef="#br0" timeOffset="2223.0195">17496 6347 196 0,'-8'-7'74'0,"8"3"-40"0,0 4-29 0,0 0 17 16,0 0-3-16,0 0 1 15,0 0-3-15,0 8 2 16,0 7-10-16,0 19 10 0,0 20 7 15,0 15 1-15,0 15 4 16,-9 16 0-16,5 15 1 16,0 0 2-16,4-1 4 15,0-10-19-15,0-8-8 16,0-4-7-16,-5-8-1 0,5-11 0 16,-4-12 1-16,0-11-16 15,-1-1-6-15,1-14-31 16,4-12-11-16</inkml:trace>
  <inkml:trace contextRef="#ctx0" brushRef="#br0" timeOffset="3469.8295">12347 6497 288 0,'-21'-35'110'0,"-10"35"-60"0,10 4-58 0,17 0 16 16,-5 11-13-16,0 16 1 16,-16 11 2-16,3 19 1 15,0 8 1-15,5 19-3 0,4 16 2 16,13 7-1-16,9-8 0 0,17-15-3 16,13-11 1-16,12-20 6 15,18-14 4-15,9-21 1 16,12-18 3-16,-8-19 4 15,-9-23 1-15,-12-16 3 16,-14-15 3-16,-21-7 2 16,-13-16 3-16,-30-12-1 15,-14 1 0-15,-7 7-3 16,-10 16 1-16,-8 14-18 16,0 21-4-16,0 18-48 15,13 19-22-15,9 23-33 16,8 16-11-16,26 7-8 15</inkml:trace>
  <inkml:trace contextRef="#ctx0" brushRef="#br0" timeOffset="4115.0648">13265 6370 220 0,'-13'35'85'0,"13"11"-46"0,-4 65-43 15,4-58 15-15,0 13-4 16,0 14 3-16,0 12-7 16,4 4-2-16,0-8-1 15,-4-15 8-15,0-12 5 0,0-11 5 16,0-12 3-16,-4-7-2 15,0-12 0-15,4-8-4 16,-9-15-1-16,9-11-8 16,0-19-4-16,9-9-4 15,-5-3-1-15,9 1 2 0,4 2 2 16,5 5-2 0,8 4 0-16,4 3-1 0,14 4 0 15,-1 8 0-15,9 4 0 16,9-1 2-16,8 9 0 15,5 7-5-15,-1 4 1 16,-4 15 2-16,-4 11 1 16,-13 12 3-16,-8 8 1 15,-14 4 10-15,-25 3 3 16,-13-3 1-16,-22 0 2 16,-26-5 3-16,-21 1 1 0,-18-12-6 15,-16-7-2-15,-10-8-27 16,-3-11-11-16,-10-5-77 15,5-18-35-15,13-8 1 16</inkml:trace>
  <inkml:trace contextRef="#ctx0" brushRef="#br0" timeOffset="13498.0174">3816 13196 132 0,'-5'0'52'0,"5"30"-28"0,0 16-30 0,-8-19 8 16,3 15 2-16,5 16 5 0,-8 11-1 15,8-8 3 1,0-7-6-16,8-5 1 0,-8-10 1 0,5-9-1 16,-5-7-1-16,8-7 12 15,-8-9 6-15,0-11-7 16,0-19-4-16,0-15-7 15,0-12-4-15,5-11 0 16,3 4 1-16,9 3-1 16,-4 4 2-16,9 8-2 15,8 8 2-15,-8 7-2 16,12 15-1-16,-17 5-2 16,5 7-1-16,-1 0 2 15,-3 3 2-15,3 9 0 16,-21-1 2-16,4 5-2 15,-4 3 2-15,-4 0-31 16,4 0-13-16,-8-3-48 16</inkml:trace>
  <inkml:trace contextRef="#ctx0" brushRef="#br0" timeOffset="13770.4598">4225 13311 200 0,'-17'-8'77'0,"17"12"-42"0,0 11-43 0,0-7 12 16,0 7-6-16,0 0 0 16,0 1 2-16,8-1 2 15,18-3-1-15,-13-5 4 0,13-7 1 16,-5-4-2-16,5-3-3 16,0-1 8-16,-13-3 4 15,-4-1-6-15,-9-3-2 0,-5 3-1 16,-3-3 2-16,-1 0-3 15,-8-1-2-15,4 5-20 16,4-1-10-16,5 1-137 31,17-1 79-31</inkml:trace>
  <inkml:trace contextRef="#ctx0" brushRef="#br0" timeOffset="13992.3639">4522 13173 180 0,'-4'0'68'0,"0"4"-36"0,-5-1-33 15,9 1 15-15,0 0-8 16,-13 11-1-16,9-3-5 0,4 3-2 16,0 0 1-16,4 1 0 0,9-1 1 15,-9 0-3-15,5 1 0 16,4-1 4-16,-13 0 1 16,0 1 6-16,0-1 3 15,-9 0-6-15,1-3-1 16,3-1-15-16,1-3-8 15,4-4-52 1,0-8-37-16,4-4 41 16</inkml:trace>
  <inkml:trace contextRef="#ctx0" brushRef="#br0" timeOffset="14114.7842">4677 13307 176 0,'5'0'68'0,"-5"7"-36"0,-5 5-33 0,5-4 15 0,-4 3-12 16,-5 4-1-16,5 1-1 15,0-1 2-15,4 0-39 16,0 1-16-16</inkml:trace>
  <inkml:trace contextRef="#ctx0" brushRef="#br0" timeOffset="14338.751">4712 13111 152 0,'-22'-46'57'0,"18"31"-30"0,4-42-34 15,4 41 10-15,1-3-3 16,3-8 2-16,5 8-3 0,0 0 0 16,9 4 1-16,-5 7-3 0,0 12 0 15,5 11 8-15,-5 20 4 16,0 11-2-16,-4 3-2 16,0 5 0-16,0-4-1 15,-9-4-2-15,9 0 1 16,-13 0-75-1</inkml:trace>
  <inkml:trace contextRef="#ctx0" brushRef="#br0" timeOffset="14581.1351">4729 13272 208 0,'4'-19'79'0,"14"15"-42"0,3-15-56 16,-4 15 7-16,9-3-3 15,4-1 4-15,5 0-18 16,4 1-6-16,-5 3 13 16,5 4 10-16,-9 0 21 15,-8 4 9-15,-5 7 11 16,-4 1 5 0,-9 7-16-16,5 0-10 15,-18 0-19-15,5 0-8 0,8-3-56 16</inkml:trace>
  <inkml:trace contextRef="#ctx0" brushRef="#br0" timeOffset="14850.4181">5143 13150 128 0,'-9'-31'49'0,"9"23"-26"0,0-3-27 0,0 7 8 16,0 4-7-16,0 0 0 15,0 0 2-15,9 8 0 16,-1 3-2-16,5 8 2 15,4 8-1-15,1 0 0 16,3 0 2-16,5-4 2 16,4-4-1-16,-4-4-1 15,0-3 7-15,-5-1 5 16,-3-7 0-16,-1-4 8 16,-8-8-7-1,-9-11-7-15,0 4-6 0,-5 0-1 0,1-5-10 16,4 5-3-16,4 0-53 15</inkml:trace>
  <inkml:trace contextRef="#ctx0" brushRef="#br0" timeOffset="15059.3552">5621 13219 116 0,'13'34'44'0,"-17"-19"-24"0,4 1-13 16,-9-9 15-16,5 1-9 15,-1 0-2-15,5-4-6 16,0-4-4-16,5 0 0 15,8-8 1-15,4-7 1 0,9-5-4 16,0 1-1-16,-1 4 12 16,-7 7 5-16,3 4-3 15,1 12 1-15,4 4-8 0,-1 3-1 16,6 0 0-16,3 1 0 16,13 3-88-1</inkml:trace>
  <inkml:trace contextRef="#ctx0" brushRef="#br0" timeOffset="15436.9802">6431 13104 204 0,'-22'-4'77'0,"5"8"-42"0,-9 3-30 15,9 1 17-15,-9 4-8 16,9-5 2-16,-4 5-11 15,8 3-3-15,8 4-2 16,14 0 0-16,8 0 0 0,5 1 0 16,-1-5 2-16,-8 0-1 15,-17 1 2-15,-18-5 2 16,-8-3-42-16,-13-1-17 16,-13 1-44-1</inkml:trace>
  <inkml:trace contextRef="#ctx0" brushRef="#br0" timeOffset="15947.5777">6431 8416 156 0,'-9'11'57'0,"9"20"-30"0,-4 30-18 0,4-30 16 15,0 11-8-15,0 0-2 16,0 4-6-16,0 4-4 16,0 11-2-16,0 8-3 0,4 15 3 15,5 4-92 1</inkml:trace>
  <inkml:trace contextRef="#ctx0" brushRef="#br0" timeOffset="16471.2969">6440 9664 184 0,'-9'27'71'0,"5"31"-38"0,-1 10-34 16,5-33 15-16,0 7-8 15,0 0-1-15,0 4 0 16,0 12 1-16,0 7-93 15,0 23-41-15</inkml:trace>
  <inkml:trace contextRef="#ctx0" brushRef="#br0" timeOffset="17325.4813">7530 8875 160 0,'-4'-15'63'0,"8"19"-34"0,9 7-38 0,0 1 9 0,13 7-4 16,4 4 2-16,17 4 3 16,26 11 4-16,9 8-2 15,4 0-4-15,-8 4-2 0,-5 0-1 16,-12-5 3-16,-10-6 6 15,-21-5 7-15,-17 1 16 16,-17-1 7-16,-22 4-10 16,-17 1-4-16,-17 3-10 15,-1 0-3-15,-3-4-2 16,8 1-1-16,8 3-3 16,10 0-2-16,12 0-24 0,17-7-11 15,18-5-66 1</inkml:trace>
  <inkml:trace contextRef="#ctx0" brushRef="#br0" timeOffset="17582.0492">8663 9201 196 0,'0'-19'74'0,"9"23"-40"0,-1 7-38 0,1 0 15 16,-5 9-2-16,1 3 2 16,3 7-1-16,-8-3 1 0,4 4-6 15,1-1-1-15,-5 9 0 0,0 3-2 16,-5 0 1-16,5-4-13 16,0-3-3-16,0 3-51 15,0 8-56 1</inkml:trace>
  <inkml:trace contextRef="#ctx0" brushRef="#br0" timeOffset="17881.9821">8930 9304 228 0,'9'-34'88'0,"12"18"-48"0,14-7-42 0,-22 16 17 16,8-5-7-16,14 5 1 15,-5 7-8-15,9 7 0 16,-5 9-1-16,-8 7 0 0,-13 7 0 16,-13-3 2-16,-9 0 1 15,-8 4-1-15,-4 3-2 16,3 0 1-16,1-3 1 16,4 0-3-16,9-4 0 15,17-4 7-15,8 0 4 16,27-8-1-16,8-4 0 15,8 1-5-15,14-1-1 16,4-3-32-16,4 7-13 16,5 4-69-1</inkml:trace>
  <inkml:trace contextRef="#ctx0" brushRef="#br0" timeOffset="19414.6494">6483 10852 124 0,'-26'0'46'0,"13"11"-24"0,-26 20-17 0,22-12 13 16,0 12-4-16,-5 15 0 16,5 3-4-16,4 5-1 15,17-4-5-15,22-4 10 0,13-12 6 16,30-11-4-16,4-19-1 16,0-12-7-16,5-19-3 15,-22-15 11-15,-13-7 4 16,-17-9 1-16,-22-3 2 15,-12 0-9-15,-18 11-1 16,-13 8-7-16,-17 7-2 16,9 12-18-16,-1 8-5 15,5 11-55-15,13 16-24 16,13 7 2 0</inkml:trace>
  <inkml:trace contextRef="#ctx0" brushRef="#br0" timeOffset="21799.2463">9895 9442 200 0,'-4'-4'74'0,"4"4"-40"0,9 4-44 16,-1 8 11-16,10 11-3 15,3 19 3-15,9 23 4 16,13 19 4-16,0 0-4 16,9 1-3-16,9 10 1 0,7 13-2 15,14 3 2-15,0 0-2 16,-9-12-1-16,-8-18 1 16,-9-12 1-16,-13-8 1 0,-4-11 1 15,-9-8-2-15,-13-11-2 16,-4-5 3-16,-4 1 2 15,-18 4-2-15,-8 3-2 16,-13 5-3-16,-26 14 1 16,-4 12 1-16,-14 12 0 15,-16 0 0-15,-14 11 2 16,-29 23-1-16,-22 19-1 16,-18 0 1-16,-33-3 1 15,-1-5 1-15,-17-7 1 16,17-4 15-16,4-7 10 15,31-16-6-15,-9-12-4 0,26-11-10 16,21-11-6-16,22-12 0 16,22-7 0-16,16-9-15 15,23-3-4-15,21-7-71 16,38-5-70 0,22-26 44-16</inkml:trace>
  <inkml:trace contextRef="#ctx0" brushRef="#br0" timeOffset="22132.6234">10999 10595 188 0,'17'-11'71'0,"0"30"-38"0,-4 15-39 0,-4-19 12 16,-1 8 18-16,1 16 11 16,-9 14-6-16,0 16-2 15,0 4-16-15,-9 4-7 0,5-5-2 16,-5-10 0-16,1-9 1 0,3-3-1 15,1-4-2-15,4-4-41 16,9-7-20-16,8-5-46 16</inkml:trace>
  <inkml:trace contextRef="#ctx0" brushRef="#br0" timeOffset="22475.5497">11356 10917 200 0,'0'-39'74'0,"4"28"-40"0,1-8-24 15,-1 11 17-15,5-3 2 16,4-1 2-16,-5 1-14 16,5-1-8-16,4 5-5 0,5 3-6 0,-1 4-1 15,-3 4-1-15,-5 3 3 16,-5 8-2-16,-3 5 1 15,3 3 2-15,1 3 0 16,4 5 0-16,4 4 0 16,5 3 0-16,-1 0 0 15,-4-3-3-15,-4 3 2 16,-13 0 10-16,-17-3 3 16,-17-1 6-16,-10 1 1 15,-7-5-13-15,-10 5-3 16,-3 7-86-16,-1 8-39 15,-4 22 13 1</inkml:trace>
  <inkml:trace contextRef="#ctx0" brushRef="#br0" timeOffset="25658.5564">6595 11985 445 0,'0'8'27'0,"0"7"-13"0,-5 16 2 16,-3 19 1-16,-1 19-7 0,5 7-3 16,-9 1-2-16,4-4-1 15,5-12-5-15,4-7-1 16,0-8 3-16,4-8 3 16,1-8-1-16,-1-7 0 15,0-3 5-15,5-13 3 16,-9-11-2-16,4-15 2 15,1-19-6-15,-1-27-1 16,0-8-2-16,-4-3 1 16,0 3 0-16,-4 8 3 15,0 15 6-15,-1 8 2 16,1 11-5-16,4 4-1 16,-9 8-4-16,9 15-3 15,-4 16-3-15,4 22-1 0,0 12-1 16,4 8 0-16,5 3 3 15,0 5 0-15,-1-9 1 16,1-7 0-16,-1-15-11 16,-3-12-3-16,-1 0-26 15,9-19-146 1</inkml:trace>
  <inkml:trace contextRef="#ctx0" brushRef="#br0" timeOffset="35881.6904">16105 10174 208 0,'13'-12'77'0,"-13"12"-42"0,0 4-32 0,0-4 17 16,4 12 8-16,-4 7 4 15,4 11 6-15,-4 16 3 16,4 19-22-16,-4 4 0 0,-4-4 2 16,0 4-6-16,0 8 0 15,4 0-9-15,-9-8-2 16,9-4-2-16,9-8-2 15,-5-7-10-15,9-4-4 16,0-12-39-16,4-11-16 16,0-7-70-1</inkml:trace>
  <inkml:trace contextRef="#ctx0" brushRef="#br0" timeOffset="36393.6008">16492 10342 180 0,'-30'-38'68'0,"13"30"-36"0,-5-11-15 15,14 11 20-15,-1-3 5 16,1-4 4-16,-1-5-5 0,5 1-2 15,8-4-22-15,13 0-6 16,13 4-3-16,9-4-4 0,0 8-1 16,8 3-6-16,5 9 0 15,-5 6-1-15,-16 13 2 16,-10 14 1-16,-12 9 1 16,-9 10 0-16,-13 5 0 15,4-4 0-15,-4-8 0 16,5-8-3-16,3-3 2 15,5-4-1-15,13-4 0 16,5 4 0-16,3 0 0 16,9 3 0-16,-13 5 0 15,5 7 2-15,-13 4 0 16,-9 7 11-16,-9 1 7 16,-8-4 2-16,-5 3 0 0,-17-7-8 15,-8 0-3-15,-5-7-7 16,1-9-2-16,16-7-16 15,1-7-6-15,12-5-25 16,9-7-7-16,18-8-43 16,20-11-15-16,6-20 10 15</inkml:trace>
  <inkml:trace contextRef="#ctx0" brushRef="#br0" timeOffset="36620.0968">17328 10503 300 0,'-47'-23'112'0,"47"19"-60"0,-9 4-41 0,9 0 26 16,9-4 2-16,-5-7 5 16,9 3-19-16,9 1-9 15,8-5-10-15,13 1-9 0,4-5-1 16,9 5-11-16,9 3-6 15,4 1-32-15,-4 10-14 16</inkml:trace>
  <inkml:trace contextRef="#ctx0" brushRef="#br0" timeOffset="36797.9536">17259 10783 328 0,'-34'-16'123'0,"25"16"-66"0,18-3-64 15,-5 3 19-15,9-4-8 16,13-4 2-16,13 0-3 16,8 1-2-16,18-5 0 15,8 5-23-15,9-9-10 0,4 5-44 16,9-5-16-16,-5 9-16 16</inkml:trace>
  <inkml:trace contextRef="#ctx0" brushRef="#br0" timeOffset="37398.5427">18789 10246 148 0,'17'-19'55'0,"-4"8"-30"0,-13-5-1 0,5 13 22 16,-5-9 5-16,-5 1 7 15,-3-5-12-15,-10 1-4 16,-12 0-23-16,-9 3-3 0,-12 1-1 16,-10-5-4-16,5 9-1 15,0 3-4-15,5 0-1 0,12 4-6 16,9 4 1-16,12 11-5 15,14 12-1-15,21 15 3 16,26 12 1-16,9 15-1 16,9 7 2-16,3-3 1 15,-8-4 2-15,-8-4-3 16,-10 0-2-16,-12 0 2 16,-21-3 2-16,-10-1 0 15,-21-4 2-15,-4-11-2 16,-9-7 2-16,-8-20 2 15,-5-15 4-15,5-8-4 16,4-11-1-16,8-12 9 16,9-4 3-16,14-3-7 0,12-9-3 15,17-6-2-15,22-13 0 16,-1-10 0-16,18-1 2 16,5-4 1-16,-5 1 3 15,-5 7-5-15,-3 11-1 16,-9 8 0-16,-14 8 0 15,-3 0-2-15,-18 8-2 16,1 11-30-16,-5 4-13 16,0 3-40-16,17 32-114 31</inkml:trace>
  <inkml:trace contextRef="#ctx0" brushRef="#br0" timeOffset="37684.0514">19375 10116 260 0,'-4'-15'96'0,"4"15"-52"0,0 4-51 15,0 11 51 1,0 12 2-16,0 11-8 15,4 12-4-15,-4 15-20 16,9-4-9-16,-1 1-1 0,1-5-3 0,0-3-1 16,-1-8-2-16,5-4-1 15,0-4-36-15,0-3-16 16,-9-5-56 0,1 1-59-16,-1-12 54 15</inkml:trace>
  <inkml:trace contextRef="#ctx0" brushRef="#br0" timeOffset="37864.9494">19043 10610 316 0,'-30'-15'121'0,"34"15"-66"0,9-4-60 0,0 4 20 16,9-4-3-16,12-3 5 15,9-1-9-15,13 0-2 0,9 1-4 16,4-1-15-16,4 0-6 0,0 1-45 15,1-1-19-15,-18 0-41 16</inkml:trace>
  <inkml:trace contextRef="#ctx0" brushRef="#br0" timeOffset="38180.1891">19931 10040 288 0,'-17'-8'110'0,"17"27"-60"0,4-7-52 16,-4-5 20-16,-9 9 20 0,-8 14 12 15,-4 12-14-15,-1 4-6 16,5 0-18-16,0 8-5 0,4-8-3 16,8-4-2-16,10-8 1 15,8-3 0-15,8-8 3 16,5-4-3-16,8-7-2 15,14-5 0-15,-1-7-1 16,1-3-11-16,8-5-5 16,0 0-14-16,0-11-6 15,-9-8-17-15,5-3-6 16,-1-1-52 0,-16 4-52-16,-9 0 57 15</inkml:trace>
  <inkml:trace contextRef="#ctx0" brushRef="#br0" timeOffset="38389.8227">20319 10089 216 0,'-18'0'82'0,"6"8"-44"0,-10 15-20 16,18 0 25-16,-14 19 7 16,6 16 6-16,-1 22-19 15,4 0-9-15,9 1-17 16,4 7-10-16,9 0-1 0,4-7 2 15,-8-1 1-15,4-11-15 16,0-15-6-16,0-5-35 16,0-18-16-16,4-8-68 15</inkml:trace>
  <inkml:trace contextRef="#ctx0" brushRef="#br0" timeOffset="38646.3792">21185 10105 260 0,'4'-4'96'0,"0"8"-52"0,5 7-34 0,-5 5 23 16,1 10 10-16,3 13 11 15,-8 10-25-15,5 17-8 16,-1-1-14-16,0 4-5 0,1-8-1 0,-1-4 1 15,0-3 1-15,0-4-26 16,5-8-9-16,-9-4-39 16,4-7-17-16</inkml:trace>
  <inkml:trace contextRef="#ctx0" brushRef="#br0" timeOffset="38826.1748">20771 10725 296 0,'-8'-11'110'0,"20"7"-60"0,23-11-43 16,-9 11 26-16,13-8-6 15,17 5 2-15,8-5-16 0,9 1-8 16,9-1-3-16,0 1-7 16,4-1-1-16,-8 4-52 0,-5-3-22 15,-4 3-58 1</inkml:trace>
  <inkml:trace contextRef="#ctx0" brushRef="#br0" timeOffset="39065.4861">21969 10043 72 0,'26'0'30'0,"-13"4"-16"0,-5 15 16 0,1-7 21 15,0 7-1-15,4 16 3 16,-13 14-4-16,0 24 2 0,0 15-28 16,-9-4-4-16,5 5-2 0,-1 2-7 15,5 1-3-15,0 4-2 16,5-8-1-16,-1-7-86 16,5-16-37-16,-1-23 9 15</inkml:trace>
  <inkml:trace contextRef="#ctx0" brushRef="#br0" timeOffset="42774.562">17682 12070 136 0,'-13'0'52'0,"8"3"-28"0,1 1-8 15,4-4 18-15,0 0 6 16,0 0 3-16,0 0-15 15,4-4-6-15,1-3-13 16,3-1-4-16,1-7-1 0,4-12-2 0,8-4 1 16,1 1-2-16,-5-1-1 15,0 4-8-15,-4 4-3 16,5 8 17-16,-14 0 7 16,9 7-8-16,-13 12-4 15,4 7 1-15,-4 20 2 16,0 0 1-16,0 7 0 15,0 12-3-15,4 3-2 16,1 5 1-16,3 7 1 16,1-4-1-16,0-3 2 15,-5-12-40-15,-4-4-16 16</inkml:trace>
  <inkml:trace contextRef="#ctx0" brushRef="#br0" timeOffset="42971.2508">17544 12548 240 0,'-17'4'90'0,"17"0"-48"0,4 0-38 15,0-4 19-15,9 0 2 16,9 0 7-16,8-8-15 16,17 1-7-16,9-5-6 15,9 4-8-15,-1-3-2 0,-3 3-46 16,-5-3-20-16,-9-1-45 15</inkml:trace>
  <inkml:trace contextRef="#ctx0" brushRef="#br0" timeOffset="43240.9326">18453 11966 256 0,'0'-4'96'0,"-4"20"-52"0,-1-1-38 0,-8-7 22 16,-4 7-11-16,-4 4 1 16,-1 8-9-16,-8 4-3 15,0 3-3-15,4-3-3 0,4 3 3 0,5-3-35 16,9-1-16-16,-5-14-61 15,8-5-43 1,1-11 66-16</inkml:trace>
  <inkml:trace contextRef="#ctx0" brushRef="#br0" timeOffset="43420.7007">18169 12066 220 0,'-18'-19'82'0,"14"19"-44"0,8 0-44 16,-4 0 12-16,9 3 9 15,0 5 10-15,3 4 0 0,6 7 0 16,-1 4-13 0,5 4-5-16,-5-4-1 0,9 0-1 0,4-4 2 15,9-4-50-15,-1-7-23 16,5-8-51 0</inkml:trace>
  <inkml:trace contextRef="#ctx0" brushRef="#br0" timeOffset="43856.716">18716 11966 200 0,'-9'-7'74'0,"9"7"-40"0,0-20-16 0,0 17 23 0,4-1-12 16,9-4-2-16,-4 0-16 16,8-3-4-16,5 3-5 15,-1 4-4-15,-3 8 1 0,3 12 1 16,1 7 0-16,-18 3 0 16,-8 13 2-16,-14 10-1 15,1 9 2-15,-9 7-2 16,-4 0 2-16,-4 0-4 15,4-15-2-15,4-8 2 16,8-7 2-16,6-5 4 16,-1-11 4-16,8-3 7 15,10-5 4-15,16-7-1 16,-4-8-2-16,9-3-9 0,4-1-5 16,1 4-2-16,3 0-1 15,5 4-20-15,0 0-7 16,-9 0-65-16,4 0-30 15,5-4 12 1</inkml:trace>
  <inkml:trace contextRef="#ctx0" brushRef="#br0" timeOffset="44921.5908">18992 11576 156 0,'-5'-8'57'0,"5"4"-30"0,0-4-5 0,0 5 20 16,0-5-9-16,0 0-4 15,0 1-13-15,0-1-3 16,5 0-7-16,3 1-6 0,1 3-3 15,-1 8-1-15,1 3 0 16,-9 9 5-16,-9-1 3 16,1 0-1-16,-1 8-2 0,-4 0 0 15,5 8-1-15,-1-8 0 16,9-4 0-16,4-4-3 16,9 1 0-16,-4 3-1 15,8 0 0-15,-4 0 3 16,4 0 2-16,-12 0 0 15,-5 0-1-15,-5-3 12 16,-12-1 6-16,0 0-7 16,-5 5-3-16,-8-5-10 15,9 0-1-15,-1-3-39 16,5-1-16-16,8 1-48 16</inkml:trace>
  <inkml:trace contextRef="#ctx0" brushRef="#br0" timeOffset="45341.9215">19466 11855 184 0,'-5'-8'71'0,"5"16"-38"0,5 4-32 16,-5-1 16-16,0 12 6 15,-5 4 8-15,1 11-12 0,-5 8-3 16,1 8-10 0,-1 3-2-16,5 5 0 0,-1-1 0 15,1-4 0-15,4-11-24 0,-8-7-9 16,3-9-81-1</inkml:trace>
  <inkml:trace contextRef="#ctx0" brushRef="#br0" timeOffset="45522.6197">19259 12162 232 0,'-26'-23'88'0,"26"23"-48"0,4-4-34 0,9 4 20 16,-4 0-5-16,21 0-1 15,4 0-6-15,18 0-4 0,4 0-5 16,13-4-6-16,4 0 0 0,1 0-70 16,7 0-29-16,-12 4-7 15</inkml:trace>
  <inkml:trace contextRef="#ctx0" brushRef="#br0" timeOffset="46258.0469">20956 12004 244 0,'-12'0'93'0,"7"8"-50"0,-12 4-41 0,13-1 17 15,-14 8-6-15,1 4 0 16,-17 4-5-16,12 0-3 15,-8 0-2-15,8-4-16 0,1-4-6 16,4-4-56 0,12-7-68-16,-8-8 33 0</inkml:trace>
  <inkml:trace contextRef="#ctx0" brushRef="#br0" timeOffset="46437.5057">20668 12004 232 0,'0'4'88'0,"8"4"-48"0,10 11-25 16,-5-7 26-16,4 3-18 16,4 4-2-16,5 0-11 15,9 0-4-15,3 1-3 16,1-5-27-16,0-4-9 0,4-3-56 16,0-4-60-1,-8-4 43-15</inkml:trace>
  <inkml:trace contextRef="#ctx0" brushRef="#br0" timeOffset="46781.2566">21206 11985 232 0,'5'-30'88'0,"3"7"-48"0,10 4-36 0,-6 15 19 15,10 0-2-15,0 0 2 16,-1 4-12-16,1 4-7 15,-5 7-2-15,0 5-5 0,-8 3 2 16,-14 8 1-16,-8 11 0 16,-12 8 2-16,-6 0 3 0,-3 11-2 15,0-3-2-15,3-4 0 16,6-4-1-16,7-12-3 16,1-3 0-16,8-8 4 15,9-4 3-15,9-8 5 16,13 1 5-16,3-1-2 15,6-7 1-15,3 0-10 16,-4-4-1-16,5-4-9 16,-5-3-3-16,0-5-41 15,-4 1-16-15,13-12-54 16</inkml:trace>
  <inkml:trace contextRef="#ctx0" brushRef="#br0" timeOffset="47177.4141">21581 11656 236 0,'5'-31'88'0,"-5"31"-48"0,4 0-38 0,4 0 19 0,1 0-13 16,4 4-4-16,4 0-3 16,0 4 1-16,1 7-1 15,-1 12-1-15,-17 0 1 0,-13 3-1 16,0 5 2-16,-4-5-3 15,4-3-2-15,-4 4 2 16,4-8 0-16,4-4 1 16,13-4 0-16,5-7 0 15,8 0 2-15,9-12-10 16,4 0-4-16,5 4-96 16</inkml:trace>
  <inkml:trace contextRef="#ctx0" brushRef="#br0" timeOffset="51136.0819">20151 11951 156 0,'8'-35'60'0,"1"20"-32"0,4-8-20 15,0 12 16-15,8-1 8 16,-3 1 4-16,-6 3-7 16,-3 4-3-16,0 4-15 15,-1 8-13-15,-3 19-4 0,-10 11 17 16,-3 12 12-16,-10 11-2 16,-3 16-2-16,8-1-11 15,0 1-5-15,4-8-2 0,1-4 1 16,4-12-1-16,-1-7 2 15,5-7 0-15,0-9 3 16,0-7-43-16,5-7-19 16,-5-20-71-1</inkml:trace>
  <inkml:trace contextRef="#ctx0" brushRef="#br0" timeOffset="52518.4732">22387 11916 84 0,'-4'-3'33'0,"4"3"-18"0,-9 0-16 0,9 0 9 16,0 0 1-16,-4 11 2 15,-1 1 10-15,5-5 4 16,-12 9 4-16,3-1 5 15,0-4-6-15,1 1 0 16,-10-1-15-16,1-3-3 0,4 0 0 0,5-1-6 16,-10 1 0-16,10 0-2 15,3-5-2-15,1 1-2 16,-9-4 1-16,5 4 3 16,-1 0 3-16,0 0-4 15,1 0-1-15,-1-1-2 16,5 1 0-16,4 0 0 15,-9 0-2-15,9-4-11 16,0 0-5-16,0 0-16 16,13-4-64-1</inkml:trace>
  <inkml:trace contextRef="#ctx0" brushRef="#br0" timeOffset="52742.4926">22253 11928 156 0,'26'-50'57'0,"-21"42"-30"0,-1-7-7 0,-4 11 19 15,4 0-2-15,-4 1 1 16,0 3-21-16,0 0-10 16,0 11-5-16,-4 16 9 0,0 4 5 15,-1 3 0-15,1 4 3 16,0 4-6-16,-9 1-3 16,13-1-8-16,-5 4-1 15,1 3-1-15,0-6 2 16,-1-5-23-16,1-11-11 15,-9-8-71 1,5-8-14 0</inkml:trace>
  <inkml:trace contextRef="#ctx0" brushRef="#br0" timeOffset="52927.5166">21952 12108 272 0,'-26'-12'101'0,"30"12"-54"0,18-3-48 0,-9 3 20 0,13-4-4 15,-5 0 0-15,22 0-5 16,9 0-2-16,8 0-4 16,5 1-3-16,0-1 2 0,-5 0-33 15,4 4-14-15,-8 0-55 16,-8 4-51 0</inkml:trace>
  <inkml:trace contextRef="#ctx0" brushRef="#br0" timeOffset="53298.0387">22852 11828 200 0,'-25'-19'74'0,"20"15"-40"0,-3 4-27 0,3 4 18 16,-8 4-7-16,-4 7 2 15,-4 8-7-15,-14 12 0 16,1 3-8-16,3 0-5 0,10 8-1 15,12 0 3-15,1 0 1 16,16 12 1-16,14-9 2 16,12-7 6-16,5-7 2 15,8-27-5-15,1-16-3 16,-1-7 3-16,-4-8 2 16,-4-8 0-16,-9-7 3 15,-4-1-3-15,-17-14 1 0,-1-1-5 16,-8 4-2-16,-8 4-2 15,-1 8-3-15,1 11-4 16,-1 8-2-16,0 8-17 16,1 3-8-16,3 8-14 15,5 0-5-15,9 8-22 16,13-1-6-16,3 1-8 16</inkml:trace>
  <inkml:trace contextRef="#ctx0" brushRef="#br0" timeOffset="53598.2063">23585 11874 208 0,'0'-4'79'0,"-17"8"-42"0,8 0-32 0,5 0 19 15,-5 7 2-15,-17 9 5 0,0-1-11 16,-4 0-4-16,0 0-9 16,0 0-5-16,-5 0-1 15,5 0-8-15,4 1-3 0,5-1-45 16,-1-4-21-16</inkml:trace>
  <inkml:trace contextRef="#ctx0" brushRef="#br0" timeOffset="53764.5989">23227 11966 228 0,'-17'-4'85'0,"26"4"-46"0,-1 4-50 15,1 0 13-15,4 4 11 16,4 3 9-16,5 1-7 15,3 3-3-15,6 0-7 0,7 1 1 0,14-1 3 16,-17-4-60 0,3 1-27-16,1-1-25 15</inkml:trace>
  <inkml:trace contextRef="#ctx0" brushRef="#br0" timeOffset="54156.1254">23650 11863 192 0,'17'-16'74'0,"4"13"-40"0,9-5-29 0,-12 8 19 0,-1 4-13 16,0 3-1-16,5 5-6 15,-14 11-3-15,1 8 0 16,-9 3-1-16,-17 4 2 0,-9 8 3 16,-4 0 4-16,0 8-6 15,4 0-2-15,-4-9 3 16,8-6 2-16,5-1 0 16,8-15-1-16,1-4 5 15,8-3 4-15,8-9-3 16,1-14-1-16,8-1-6 15,13-7-3-15,-8-1 0 16,4 5 1-16,-5-1-17 0,5 1-4 16,-13-8-35-16,0 3-15 15,0 1-30 1</inkml:trace>
  <inkml:trace contextRef="#ctx0" brushRef="#br0" timeOffset="54408.3639">24020 11510 208 0,'0'-3'77'0,"0"6"-42"0,4 13-28 0,-4-5 20 0,5 8-5 16,-5 16-1-16,0 11-9 16,0-4-5-16,0 0-4 15,0-4-9-15,0 1-4 0,4-1-102 16</inkml:trace>
  <inkml:trace contextRef="#ctx0" brushRef="#br0" timeOffset="55356.731">22818 12702 228 0,'-4'-8'88'0,"4"12"-48"0,0 15-47 0,0 0 16 15,-9 12 5-15,0 11 8 16,-4 15-9-16,5-3-4 16,-5 3-6-16,9-3-3 0,-5 0 3 15,5-5-13-15,4-6-3 16,0-9-51-16,4-7-23 15,5-16-4 1</inkml:trace>
  <inkml:trace contextRef="#ctx0" brushRef="#br0" timeOffset="55506.7739">22546 13058 300 0,'-25'-19'112'0,"25"15"-60"0,4 4-58 0,5 0 19 16,-1-12-8-16,22 5 0 0,5-1-3 15,12 12 1-15,13-8-2 16,9 12-38-16,9-1-15 0,8-3-71 16</inkml:trace>
  <inkml:trace contextRef="#ctx0" brushRef="#br0" timeOffset="56165.0321">23438 12763 192 0,'0'-4'71'0,"0"8"-38"0,0 0-28 16,5 3 17-16,-5 9 3 15,0 7 7-15,0 19-2 0,-5 11 2 16,1 5-18-16,4-5-1 16,0-3 0-16,0-4-7 0,0-7-1 15,0-5-1-15,0-3 0 16,0-5 0-16,0-6 2 15,0-1-3-15,0-4 0 16,0-3-17-16,0-5-5 16,0 1-22-16,0-8-7 15,0 0-38 1,13-8-53-16,-4-11 41 16</inkml:trace>
  <inkml:trace contextRef="#ctx0" brushRef="#br0" timeOffset="56376.898">24042 12901 252 0,'-9'-8'93'0,"9"12"-50"0,-13 27-48 16,9-12 15-16,-18 8-2 15,-8-1 5-15,0 5-7 16,0-4-3-16,-9 0-2 15,4-1-17-15,5-3-6 0,4-3-53 16,9-5-61 0,4-7 36-16</inkml:trace>
  <inkml:trace contextRef="#ctx0" brushRef="#br0" timeOffset="56541.0657">23753 13062 260 0,'0'-4'96'0,"0"11"-52"0,17 1-51 0,-4 0 16 15,4 3 5-15,9 1 6 16,4 3-8-16,5 4-2 16,-1-3-6-16,1-1-18 0,-1-4-6 15,1 1-54-15,8-8-24 16,4-4 2 0</inkml:trace>
  <inkml:trace contextRef="#ctx0" brushRef="#br0" timeOffset="56870.3374">24300 12847 244 0,'13'-11'93'0,"-4"11"-50"0,8 3-52 16,-8 1 14-16,-1 4-7 15,1 7-2-15,-5 24 3 16,-8 3 0-16,-5 8 1 15,-4-8 2-15,-4 7 1 0,0 1-4 16,-5-8 1-16,5-7 0 16,4-5 2-16,4-3 1 15,5-4 3-15,4-4 3 0,9-7 2 16,8-4 3-16,9-5 4 16,13-3-8-16,-5 0-1 15,9-3-5-15,0-1-3 16,5-4-29-16,-10 0-11 15,1-11-49 1,-4-4-52-16,4 0 45 16</inkml:trace>
  <inkml:trace contextRef="#ctx0" brushRef="#br0" timeOffset="57126.0179">24757 12686 192 0,'-9'-7'71'0,"9"10"-38"16,-13 5-36-16,13 0 13 0,0-1 2 16,5 5 4-16,3 7-4 15,10 0-2-15,-1 0-5 16,9-3 9-16,4-5 8 0,9-7-2 16,-9-8 0-16,-4-3 2 15,-5-5 1-15,-4-3-6 16,-17-1-2-16,-13 1-12 15,-4 0-1-15,-9 3-22 16,-12 5-9-16,3 7-106 16</inkml:trace>
  <inkml:trace contextRef="#ctx0" brushRef="#br0" timeOffset="60714.1647">14472 13885 176 0,'-18'-23'66'0,"5"19"-36"16,-13 4-22-16,14 4 18 0,-14 8-4 15,-4-1 1-15,-9 12-6 16,-9 19 0-16,10 20-10 16,-1 18-2-16,13 4 1 0,22-3 1 15,21-12 1-15,22-12 2 16,25-15 1-16,22-11-1 15,1-12-1-15,-1-15-1 16,-9-16 0-16,-12-11 2 16,-9-15 4-16,-26-12-2 0,-13-11 3 15,-17-12-8-15,-17 8-2 16,-4 11-1-16,-10 8 0 16,1 12-11-16,-4 7-5 15,8 16-47-15,-4 7-19 16,21 4-50-1</inkml:trace>
  <inkml:trace contextRef="#ctx0" brushRef="#br0" timeOffset="61148.4068">15019 13831 220 0,'-17'-7'82'16,"12"14"-44"-16,1 24-49 0,-5-16 13 0,5 8 18 16,-5 23 13-16,5 12-10 15,0-1-4-15,4 5-12 16,0-1-5-16,4-8 1 0,0-3-2 16,1-11-1-16,-1-13 5 15,0-3 1-15,5-7 0 16,-5-12-1-16,9-12-6 15,4-4 1-15,9-11-2 16,4 0 0-16,9 4 0 16,0 12-2-16,0 10 0 0,-5 9 3 15,5 3-2-15,-13 8-1 16,-5 0 3-16,-8 0 2 16,-8-4 6-16,-10 4 4 15,-8-4-4-15,-17 1-2 16,-13-9 0-16,0-3-1 15,0-1-5-15,4 1 1 16,0 0-22-16,9-4-10 16,9-1-48-16,29-10-65 31</inkml:trace>
  <inkml:trace contextRef="#ctx0" brushRef="#br0" timeOffset="61765.7698">15807 14008 132 0,'9'-12'52'0,"-5"12"-28"0,5 0-8 15,-9 0 16-15,8 8-2 16,1 7 0-16,0 16 7 16,-5 11 6-16,-8 23-23 15,4 4-6-15,-13 0-3 0,8-12-3 16,-3-3 1-16,8-8-3 15,8-4-1-15,-3-4-17 16,8-7-4-16,-9-8-47 16,5-4-21-16,-1-4-19 15</inkml:trace>
  <inkml:trace contextRef="#ctx0" brushRef="#br0" timeOffset="62095.9058">16380 14046 180 0,'0'-4'68'0,"0"8"-36"0,0 4-33 0,0 3 15 0,0 12 5 16,0 12 8-16,-8 14-5 15,-1 9-1-15,1 3-12 16,3-3-5-16,1-5-1 0,0-7-2 16,4 0-1-16,4-8-10 15,5-3-4-15,-1-4-86 16,14-9-44-1,4-6 66-15</inkml:trace>
  <inkml:trace contextRef="#ctx0" brushRef="#br0" timeOffset="62484.6451">16915 14153 164 0,'-26'16'63'0,"13"7"-34"0,4 34-21 0,-4-23 18 16,9 5-6-16,-5 7-2 16,9 0-6-16,9 0 0 15,0-4-7-15,17 0 4 0,12-4 1 16,5-11 3-16,13-12 3 0,5-11-7 15,3-8-1-15,-8-7 2 16,-4-12 1-16,-17-12 6 16,-5-11 1-16,-13-7-3 15,-8-5-1-15,-14-3 0 16,-12 0 4-16,-13 7-6 16,-13 12-2-16,-5 8-14 15,5 11-5-15,13 11-31 16,0 8-12-16,13 8-33 15,12 0-13-15,14 4-3 16</inkml:trace>
  <inkml:trace contextRef="#ctx0" brushRef="#br0" timeOffset="62665.2904">17712 14012 264 0,'-17'-8'101'0,"17"16"-54"0,0 18-61 0,0 1 11 15,0 15 23-15,-13 20 15 16,4 3-11-16,0 4-5 16,1-4-11-16,8 0-4 0,0-4 0 15,4-3-29-15,9-12-12 16,9-8-97 0</inkml:trace>
  <inkml:trace contextRef="#ctx0" brushRef="#br0" timeOffset="63444.4362">17587 12859 228 0,'-4'-4'85'0,"4"8"-46"0,4-4-39 0,9 0 16 16,0 0 6-16,30-4 6 16,21 0-3-16,10 0-3 15,12 0-12-15,-4-3-6 0,8 3-1 16,5 0-4-16,4 0 0 16,-4 4-39-16,0 4-15 15,0-4-66-15</inkml:trace>
  <inkml:trace contextRef="#ctx0" brushRef="#br0" timeOffset="63745.2376">19918 12855 212 0,'-30'-27'79'0,"13"23"-42"0,-9 0-45 15,17 4 12-15,-4 0 9 16,5 0 8-16,-1 0 10 16,5 0 3-16,17 4-18 15,4 0-7-15,22 0-2 0,-1 0-2 0,18-1 2 16,22 1-4-16,12 0-2 15,5 0-3-15,4 0-1 16,0-4-73-16,9 0-32 16</inkml:trace>
  <inkml:trace contextRef="#ctx0" brushRef="#br0" timeOffset="64195.4375">22193 12656 220 0,'-17'-16'82'0,"34"20"-44"0,18-4-40 0,-14-4 17 16,39 0 0-16,1-3 5 15,25 3-6-15,17-4-1 16,27 4-7-16,-1 1-6 0,0 6-1 16,-17 5-74-1,13 11-74-15,-17-11 37 16</inkml:trace>
  <inkml:trace contextRef="#ctx0" brushRef="#br0" timeOffset="64631.189">22956 13851 132 0,'-22'-4'49'0,"18"4"-26"0,4 0-7 0,4 0 16 16,1 0-9-16,7-4-3 15,19 0-7-15,12-4-3 16,13 1-6-16,17-1 2 0,17 1 3 15,18-5-3-15,9 8-1 16,-10 0-49-16,-8 4-20 16,-12-7-19-1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3T03:56:18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21621 9776 496 0,'20'0'0'0,"4"-5"0"0,-12 10 0 16,6 9 0-16,3 1 0 16,-6 12-7-16,-9 10-3 15,-9 13 6-15,-6 1 1 0,-9 1 3 16,-6-4 0-16,-3 0 0 0,1-9 17 16,5-4 9-16,3-9 0 0,3-5 2 15,6-5-14-15,6-3-3 16,9-2-9-16,12-3-2 15,3-3-11-15,11-2-3 16,10-3-33-16,9-5-12 16,-1-9-48-1</inkml:trace>
  <inkml:trace contextRef="#ctx0" brushRef="#br0" timeOffset="1">21975 9499 220 0,'-21'7'85'0,"15"9"-46"0,9 19-54 0,0-14 8 15,6 0 9-15,3 3 8 16,3-3 7-16,3-5 4 15,5-5-11-15,1-9 5 0,-3-15 5 16,-6-3-2-16,-3-5 1 16,-15-3-4-16,-9-2 1 15,-6-1-11-15,-12 9-3 16,-2 4-22-16,-1 6-9 0,6 8-65 16,6 6-63-1,24 2 46-15</inkml:trace>
  <inkml:trace contextRef="#ctx0" brushRef="#br0" timeOffset="2">22389 9872 288 0,'-24'-3'107'0,"27"0"-58"0,0 3-51 16,0 0 20-16,9 0-16 15,0 0-2 1,2 0-1-16,7 3 2 16,6 0 0-16,3 2-47 0,-3 0-21 15,-1 0-48 1</inkml:trace>
  <inkml:trace contextRef="#ctx0" brushRef="#br0" timeOffset="3">22424 10081 316 0,'-21'0'121'0,"24"5"-66"0,0-5-69 16,3-3 17-16,3 3-9 16,6-5 4-16,3 2-19 15,12 1-6-15,3-12-59 16,8-4-24-16</inkml:trace>
  <inkml:trace contextRef="#ctx0" brushRef="#br0" timeOffset="4">22936 9729 316 0,'-24'39'118'0,"19"-7"-64"0,-1 18-63 15,3-18 18-15,-3 8-9 16,3 8 2-16,3 2-14 0,0-3-7 15,6 6-111-15,0-5-51 16</inkml:trace>
  <inkml:trace contextRef="#ctx0" brushRef="#br0" timeOffset="5">13188 12491 116 0,'-6'3'44'0,"6"-3"-24"0,-3 10-13 15,3-10 13-15,0 6 1 16,0-6 4-16,0 0-2 16,6 2-2-16,0 1-11 15,3-6 0-15,6 1 1 0,6-1-2 16,5 0 0-16,7-2-5 16,6 2-3-16,6 1-3 0,5 2 1 0,4 0 1 15,2 0 2-15,-2 2-1 16,-1-2 2-16,-2 3 2 15,-6 0 4-15,-4 2 2 16,-5-2 3-16,-6-6-3 16,-6 0-1-16,-7 3-4 15,-2 0 1-15,-9-2-6 16,0 2-1-16,-15-6-222 31,-3-4 109-31</inkml:trace>
  <inkml:trace contextRef="#ctx0" brushRef="#br0" timeOffset="6">13084 13242 132 0,'0'-10'49'0,"3"7"-26"0,3-7-14 0,-3-4 16 15,0 1 17-15,-3 0 8 0,0 0-9 0,-3-3-2 16,0 0-22-16,-6 0 10 0,-3 3 3 15,-9 2-11-15,-6 6-5 32,-5 8-12-32,-10 10-1 15,-6 19-6-15,-5 15 1 16,5 9 2-16,9 13 1 16,13 5 1-16,17 2 0 0,18-4 2 15,11-9 3-15,19-10 11 16,12-8 5-1,11-16 0-15,16-15-1 0,-1-17-6 16,0-24-1-16,-5-25-4 0,-10-7 2 16,-11-7-2-1,-18-11 2-15,-18 6 7 0,-15 2 6 16,-15 6-4-16,-9 4-2 16,-15 17-17-1,-8 10-7-15,-1 11-69 16,3 13-27-16,7 8-79 15</inkml:trace>
  <inkml:trace contextRef="#ctx0" brushRef="#br0" timeOffset="7">15870 12345 112 0,'-3'-7'44'0,"0"7"-24"0,0-3-2 0,3 3 18 16,0 0 6-16,0 0 7 15,-3 0-5-15,0 0-2 16,0 0-23-16,3 0-5 0,3 0-2 16,12 0-10-16,9 0 0 15,11-3-2-15,16 3 2 16,3-5 1-16,11-3 3 0,7 5-3 15,-10 1-2-15,-2 4 0 16,-10 4-1-16,-5 2-36 16,-3 5-15-16,-7 0-69 15</inkml:trace>
  <inkml:trace contextRef="#ctx0" brushRef="#br0" timeOffset="8">15379 13129 140 0,'-3'-6'52'0,"6"6"-28"0,-3 3-24 0,0-3 10 15,3 3 9-15,0 2 5 16,3 0 5-16,0 1 5 16,0-4-19-16,0 1-2 0,-3-1 1 15,-1 1-8-15,-2-3-1 16,0 0-1-16,0 0 0 16,0 0-2-16,0 0 1 0,3 0 0 0,0 0 1 15,-3-3 6-15,0 3 6 16,0 0-6-16,0 0-1 15,0 0-5-15,0 0-1 16,0 0-6-16,0 8 0 16,0 11-4-16,0 5 2 15,0 10 3-15,0 1 1 16,0 2-2-16,-3 8 2 16,0 7 1-16,1 7 0 15,-1-1 0-15,3-5 2 16,0-6-1-1,0-2-1-15,0-5 5 16,0-11 1-16,3-5-2 0,-1-5-1 16,-2-4-1-16,3-1 1 15,-3-4-11-15,3 1-4 16,0-1-78 0,3 4-68-16,-3-28 49 15</inkml:trace>
  <inkml:trace contextRef="#ctx0" brushRef="#br0" timeOffset="9">6285 12438 104 0,'0'0'41'0,"0"3"-22"0,0-1-11 0,0-2 11 15,0 0-11-15,0 0-2 16,0 0 9-16,3 3 7 31,3-3-11-31,3-3 7 0,3 1 5 0,6-9-3 16,6-5-2-16,9-10 1 0,11-11 0 16,10-19-4-16,17 1 1 15,13-12-5-15,11-12-1 16,3-11-4-16,9 0 1 15,0 11 5 1,-8 2 2-16,-10 3 4 16,-9 3 3-16,-11 2-2 15,-7 5 0-15,-5 6-10 16,-10 5-3-16,-8 13-4 16,-12 9-2-16,-9 7-21 15,-9 5-11-15,-9 9-101 16</inkml:trace>
  <inkml:trace contextRef="#ctx0" brushRef="#br0" timeOffset="10">6756 12589 148 0,'3'0'55'0,"0"3"-30"0,3 4-25 0,-3 1 13 16,0 6-5-16,-3 4 3 16,0 6-2-16,-3 5 2 15,-3 0-6-15,0-2 4 0,0 2 1 16,0-8-8-16,0-3 0 16,3-4 0-16,0-1 1 15,3-3 1-15,3-4 0 16,3-1-2-16,6-5 1 0,6 0-2 0,5-3 2 15,4 1-7-15,3 4-1 16,3 4-1-16,5 2 4 16,-2 2 1-16,-3 3 1 31,0-2 4-31,-10 0 2 16,-5-1 2-16,-3 3 2 0,-9 1 4 15,-9 2 3-15,-6 2-7 16,-12 3-1-16,-8 0-5 15,-7-2-1-15,-6-1-14 16,-5-2-8-16,-1-2-28 16,-3-4-10-16,4-2-30 15</inkml:trace>
  <inkml:trace contextRef="#ctx0" brushRef="#br0" timeOffset="11">6785 12581 228 0,'18'-13'88'0,"6"7"-48"0,9 1-31 16,-15 2 19 0,9 1-10-16,8-3-3 15,7-1-8-15,11 1-5 0,7 2-81 16,8 1-34-16,-2-17 15 15,-12-2 11-15</inkml:trace>
  <inkml:trace contextRef="#ctx0" brushRef="#br0" timeOffset="12">18349 12502 140 0,'-12'0'55'0,"7"0"-30"0,-1 5-5 16,6-5 21-16,0 0-9 15,0 0-3-15,0 0-11 16,3 0-3-16,3 0-9 0,2 0-4 16,7-3 1-16,3 1-2 0,15-1 2 15,9 0-4 1,8 3 0-16,10 0 1 0,2 0 0 0,-2 0 0 15,5 6 0-15,-2-4 0 16,-7 1 2-16,-5 0-1 16,-12-3-1-16,-10 0 3 15,-14-3 13 1,-12 0 3 0,-15 1-5-16,-11-6-4 15,-13 0-5-15,-9 0-4 16,-5 0 0-16,-7 3 1 15,3-1-3-15,4 4 0 16,8 2-21-16,3 0-8 16,10 10-91-16</inkml:trace>
  <inkml:trace contextRef="#ctx0" brushRef="#br0" timeOffset="13">17989 13115 84 0,'0'-8'33'0,"0"6"-18"0,15-6 6 16,-12 5 19-16,3 1 1 15,-3-4 2-15,0 1-6 16,0 2-2-16,-3 1-20 15,0-1-7-15,0 3-1 0,0 0-4 16,3 5-2-16,0 3 4 31,0 11 4-31,-3 13 4 16,0 10 2-16,0 13-2 0,0 1 0 16,0 5-1-16,6 10 2 0,0-2-7 15,0-5-2-15,0-4-3 16,0-4 1-16,-3-6 0 15,0-10 1 1,0-8-2-16,0-8 1 16,0-6-20-16,0-5-6 15</inkml:trace>
  <inkml:trace contextRef="#ctx0" brushRef="#br0" timeOffset="14">6419 13176 140 0,'-15'-2'55'0,"18"2"-30"0,12 0-23 15,-9-3 12-15,6 0-1 0,3-2 3 16,6-6 4-16,6-2 2 15,14-8-11-15,10-8 4 0,14-11 3 16,16-5-2-16,8-2 1 16,-3-14-3-16,-5 3-1 0,-1 5 4 15,-8 2 3-15,-10 12-8 16,-11 7-4-16,-7 6-5 16,-8 4-3-16,-9 6-4 15,-6 6-2-15,-9 2-96 16,-6 8-68-1,-3-8 60-15</inkml:trace>
  <inkml:trace contextRef="#ctx0" brushRef="#br0" timeOffset="15">6887 13425 192 0,'0'0'74'0,"0"3"-40"0,3 10-42 0,-3 0 10 15,0 11 3-15,-3 21 6 16,0 2-5-16,0-2-1 31,6 8-3-31,-6 3-2 0,9 0 3 16,6 7-57-16,-4 6-61 0,4-14 26 16</inkml:trace>
  <inkml:trace contextRef="#ctx0" brushRef="#br0" timeOffset="16">20817 12549 20 0,'-3'-5'8'0,"0"5"-4"0,0 0 21 16,3 0 17-16,0 0-7 0,-3 0 0 0,0-3-5 15,0 3-1-15,0 0-10 16,3-2-1-16,0 2-7 16,0 0 1-16,3-3-7 15,6 0-3 1,6 1 1-16,12-1 0 0,5 3 3 16,10-3-5-16,0 3-1 15,-1-5 0-15,10 5 2 16,-3 0-1-16,-7 0-1 15,1 0 7-15,-9 0 5 16,-9 0 3-16,-7 0 3 16,-5-5 5-16,-9 0 6 0,-9 2-14 15,-14 0-3-15,-7 1-13 16,-3-1-4-16,0 3 3 16,-3 0 2-16,7 0 1 15,5 0-1-15,6 0-39 16,21 5-98-1</inkml:trace>
  <inkml:trace contextRef="#ctx0" brushRef="#br0" timeOffset="17">20680 13057 216 0,'-9'-24'82'0,"3"16"-44"0,-3-5-18 0,3 11 24 16,-6-4-13-16,-8 1-6 15,-4 2-17-15,0 6-5 16,-6 10-2-16,-6 16-4 0,1 32 0 16,5 16-3-16,9 10 1 15,9 11 3-15,15-11 1 16,15-5 3-16,21-13 1 15,11-11 5-15,19-18 3 0,14-24 5 0,12-19 2 16,-8-26-5-16,-7-18 0 16,-14-14 5-16,-25-11 3 15,-8 17 7-15,-30-35 5 16,-27 10-9-16,-12 12-5 16,-11 17-32-16,-13 14-16 15,-5 16-123 1,-4 16-83-16,13 15 90 15</inkml:trace>
  <inkml:trace contextRef="#ctx0" brushRef="#br0" timeOffset="18">23374 12573 108 0,'-6'-3'44'0,"6"3"-24"0,0 0 1 0,0 0 19 16,0 0-6-16,0 0-2 15,0 0-14-15,6 3-6 16,3 0-7-16,3-3 1 0,14 2 0 16,4-2 0-16,6 0-1 15,6 0-1-15,5 0 2 0,1 0-5 16,-6 0-1-16,-10 0 2 15,-5 0 3-15,-6 0 11 16,-6-2 7 0,-9-1-3-16,-21 0-2 15,-6 1-8-15,0-1-4 16,-9 0-3-16,7 1-3 16,-4-1-2-16,12 0-1 15,0 1-7-15,12-1-30 16,15 3-5-16,15 0-39 15,14 3-45 1,4-8 38-16</inkml:trace>
  <inkml:trace contextRef="#ctx0" brushRef="#br0" timeOffset="19">6640 13922 116 0,'-15'0'44'0,"27"3"-24"0,-21-6 7 16,15 3 23-16,0-2-9 15,8-4-3-15,10-9-3 16,15-12 3-16,26-13-21 16,19-23-1-16,11-11-1 0,18-6-8 15,3 1-4-15,-6-3-27 0,-5 0-11 16,-1 13-86-1</inkml:trace>
  <inkml:trace contextRef="#ctx0" brushRef="#br0" timeOffset="20">6890 14383 208 0,'-39'-19'79'0,"30"17"-42"0,-6 4-45 0,9 4 12 16,-6 4-4-16,-3 6 2 16,0 10-1-1,4 9 2-15,5 2-2 16,6-3-3-16,6-2-1 0,11 0-1 0,16-3 3 15,6-16 9-15,6-10 6 16,5-14 7-16,-2-26 2 16,-1-5 12-16,-11-3 5 15,-9-3 3-15,-12 3 1 16,-9 3-16-16,-9 2-4 16,-15 6-30-16,-9 7-12 15,-12 17-144 1</inkml:trace>
  <inkml:trace contextRef="#ctx0" brushRef="#br0" timeOffset="21">22779 13412 64 0,'-3'-6'27'0,"3"6"-14"0,0 0 0 16,0-2 11-16,0-1 3 15,0 1 3-15,0-1-7 16,3 3-4-16,-3-3 0 16,5 1 2-16,-2 2-11 15,0-3-6-15,0-2 0 0,0-1-3 16,0 1-1-16,-3 2 3 0,0 1 0 15,6-1-4-15,-6 3 1 16,0 0 4-16,0 0 2 16,0 0 4-16,0-3 4 15,0 3-8-15,0 0-3 16,0 0-2-16,0 0 1 16,0 0-1-16,0 0-1 15,0 0 1-15,0 0-1 0,0 0 0 16,0 0 0-1,3 0 2-15,-3 0 1 16,0-2 1-16,0-1 2 16,0 1-3-16,0-1 0 15,0 0-1-15,0-2-2 0,0 0-2 16,0-3 1-16,0 0 3 16,0 0 3-16,0-3-4 15,0 1-3-15,3-1 3 16,-3 1 3-16,0 2 3 15,3-6 1-15,0 4-4 16,0-1-3-16,-3 1 2 16,3 4 2-16,-3 1-2 15,3 2 0-15,-3 1-6 16,0 10-2 0,3 13-1-16,-3 5 2 0,0 3-1 0,0 3 1 15,0 5 3-15,0 6 0 16,0-1 1-16,0 8 2 15,0-5 1-15,0-3-1 16,0-5 1-16,0-7-2 16,6-4-1-16,-6-2 1 15,0-6 1-15,0-2-3 16,0-3 0-16,0 1-19 16,3 4-9-16,3 1-76 15,0 5-31 1,0-11 70-1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9C353-C064-48F2-9AA4-8E67F0D8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57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enine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Thymine" TargetMode="External"/><Relationship Id="rId5" Type="http://schemas.openxmlformats.org/officeDocument/2006/relationships/hyperlink" Target="https://en.wikipedia.org/wiki/Guanine" TargetMode="External"/><Relationship Id="rId4" Type="http://schemas.openxmlformats.org/officeDocument/2006/relationships/hyperlink" Target="https://en.wikipedia.org/wiki/Cytosin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Ones digit, Tens digit, Hundreds digit,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denine"/>
              </a:rPr>
              <a:t>adenine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(A),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ytosine"/>
              </a:rPr>
              <a:t>cytosine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(C),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Guanine"/>
              </a:rPr>
              <a:t>guanine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(G), 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Thymine"/>
              </a:rPr>
              <a:t>thymine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3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Base 2 is too hard for humans to read, so we use base 16 as a convenient way to hold what is effectively binary data in our brains.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FAC9EA-ADE4-436F-AE9B-41FB0EC8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7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FAC9EA-ADE4-436F-AE9B-41FB0EC88C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2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3FAC9EA-ADE4-436F-AE9B-41FB0EC88C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834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L05:  Binary Numbers</a:t>
            </a:r>
          </a:p>
        </p:txBody>
      </p:sp>
    </p:spTree>
    <p:extLst>
      <p:ext uri="{BB962C8B-B14F-4D97-AF65-F5344CB8AC3E}">
        <p14:creationId xmlns:p14="http://schemas.microsoft.com/office/powerpoint/2010/main" val="41423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s://techcrunch.com/2018/01/10/urb-es-launching-a-scooter-sharing-network-on-college-campuses-and-hotels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0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20.emf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customXml" Target="../ink/ink15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notesSlide" Target="../notesSlides/notesSlide5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asciitab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29.png"/><Relationship Id="rId7" Type="http://schemas.openxmlformats.org/officeDocument/2006/relationships/image" Target="../media/image32.emf"/><Relationship Id="rId2" Type="http://schemas.openxmlformats.org/officeDocument/2006/relationships/hyperlink" Target="http://www.numberphile.com/videos/25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Relationship Id="rId9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Binary Numbers</a:t>
            </a:r>
            <a:br>
              <a:rPr lang="en-US" dirty="0" smtClean="0"/>
            </a:br>
            <a:r>
              <a:rPr lang="en-US" sz="2000" b="0" dirty="0" smtClean="0"/>
              <a:t>CSE 120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109728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Instructor: 	Teaching Assistants:</a:t>
            </a:r>
          </a:p>
          <a:p>
            <a:pPr algn="l"/>
            <a:r>
              <a:rPr lang="en-US" sz="2000" dirty="0" smtClean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</a:t>
            </a:r>
            <a:r>
              <a:rPr lang="en-US" sz="2000" dirty="0"/>
              <a:t>Gupta, </a:t>
            </a:r>
            <a:r>
              <a:rPr lang="en-US" sz="2000" dirty="0" smtClean="0"/>
              <a:t>	Cheng Ni, 	Eugene </a:t>
            </a:r>
            <a:r>
              <a:rPr lang="en-US" sz="2000" dirty="0"/>
              <a:t>Oh,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Sam Wolfson, 	Sophie Tian,	Teagan </a:t>
            </a:r>
            <a:r>
              <a:rPr lang="en-US" sz="2000" dirty="0" err="1" smtClean="0"/>
              <a:t>Horkan</a:t>
            </a:r>
            <a:endParaRPr lang="en-US" sz="2000" dirty="0" smtClean="0"/>
          </a:p>
          <a:p>
            <a:pPr algn="l"/>
            <a:endParaRPr lang="en-US" sz="1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65760" y="3108961"/>
            <a:ext cx="841248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URB-E’s launching a scooter sharing network at college campuses and hotels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“URB-E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the startup that creates foldable electric scooters, is launching a transportation system designed to promote scooter sharing on colleges campuses and other large residential developments.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these properties purchase the system upfront from URB-E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decide on their own pricing structure, so a hotel could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access to guests while a college campus or apartment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customize their own pricing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structure.”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techcrunch.com/2018/01/10/urb-es-launching-a-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scooter-sharing-network-on-college-campuses-and-hotels/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r="23391"/>
          <a:stretch/>
        </p:blipFill>
        <p:spPr>
          <a:xfrm>
            <a:off x="6741715" y="4613213"/>
            <a:ext cx="2288805" cy="21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328"/>
            <a:r>
              <a:rPr lang="en-US" dirty="0"/>
              <a:t>Decimal, Binary, and Hexadecimal</a:t>
            </a:r>
          </a:p>
          <a:p>
            <a:pPr marL="338328"/>
            <a:r>
              <a:rPr lang="en-US" b="1" dirty="0">
                <a:solidFill>
                  <a:srgbClr val="4B2A85"/>
                </a:solidFill>
              </a:rPr>
              <a:t>Base Conversion</a:t>
            </a:r>
          </a:p>
          <a:p>
            <a:pPr marL="338328"/>
            <a:r>
              <a:rPr lang="en-US" dirty="0"/>
              <a:t>Binary </a:t>
            </a:r>
            <a:r>
              <a:rPr lang="en-US" dirty="0" smtClean="0"/>
              <a:t>Encoding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to Base 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convert from any base </a:t>
                </a:r>
                <a:r>
                  <a:rPr lang="en-US" i="1" dirty="0" smtClean="0"/>
                  <a:t>to</a:t>
                </a:r>
                <a:r>
                  <a:rPr lang="en-US" dirty="0" smtClean="0"/>
                  <a:t> base 10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learned to think in base 10, so this is fairly natural for us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Challenge:</a:t>
                </a:r>
                <a:r>
                  <a:rPr lang="en-US" dirty="0" smtClean="0"/>
                  <a:t>  Convert into other bases (</a:t>
                </a:r>
                <a:r>
                  <a:rPr lang="en-US" i="1" dirty="0" smtClean="0"/>
                  <a:t>e.g.</a:t>
                </a:r>
                <a:r>
                  <a:rPr lang="en-US" dirty="0" smtClean="0"/>
                  <a:t> 2, 16)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13</a:t>
            </a:r>
            <a:r>
              <a:rPr lang="en-US" baseline="-25000" dirty="0" smtClean="0"/>
              <a:t>10</a:t>
            </a:r>
            <a:r>
              <a:rPr lang="en-US" dirty="0" smtClean="0"/>
              <a:t> into binary</a:t>
            </a:r>
          </a:p>
          <a:p>
            <a:endParaRPr lang="en-US" dirty="0"/>
          </a:p>
          <a:p>
            <a:r>
              <a:rPr lang="en-US" dirty="0" smtClean="0"/>
              <a:t>Hints: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3</a:t>
            </a:r>
            <a:r>
              <a:rPr lang="en-US" dirty="0" smtClean="0"/>
              <a:t> = 8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 = 4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1</a:t>
            </a:r>
            <a:r>
              <a:rPr lang="en-US" dirty="0" smtClean="0"/>
              <a:t> = 2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0</a:t>
            </a:r>
            <a:r>
              <a:rPr lang="en-US" dirty="0" smtClean="0"/>
              <a:t> = 1</a:t>
            </a:r>
          </a:p>
          <a:p>
            <a:endParaRPr lang="en-US" dirty="0"/>
          </a:p>
          <a:p>
            <a:r>
              <a:rPr lang="en-US" dirty="0"/>
              <a:t>Think on your own for a minute, then discuss with your neighbor(s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voting for this question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364400" y="2280960"/>
              <a:ext cx="7625880" cy="2988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8640" y="2273040"/>
                <a:ext cx="7641360" cy="300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5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Decimal to Binary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decimal number N:</a:t>
                </a:r>
              </a:p>
              <a:p>
                <a:pPr lvl="1"/>
                <a:r>
                  <a:rPr lang="en-US" dirty="0" smtClean="0"/>
                  <a:t>List increasing powers of 2 from </a:t>
                </a:r>
                <a:r>
                  <a:rPr lang="en-US" i="1" dirty="0" smtClean="0"/>
                  <a:t>right to left</a:t>
                </a:r>
                <a:r>
                  <a:rPr lang="en-US" dirty="0" smtClean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N</a:t>
                </a:r>
              </a:p>
              <a:p>
                <a:pPr lvl="1"/>
                <a:r>
                  <a:rPr lang="en-US" dirty="0" smtClean="0"/>
                  <a:t>Then from </a:t>
                </a:r>
                <a:r>
                  <a:rPr lang="en-US" i="1" dirty="0" smtClean="0"/>
                  <a:t>left to right</a:t>
                </a:r>
                <a:r>
                  <a:rPr lang="en-US" dirty="0" smtClean="0"/>
                  <a:t>, ask is that (power of 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N?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YES</a:t>
                </a:r>
                <a:r>
                  <a:rPr lang="en-US" dirty="0" smtClean="0"/>
                  <a:t>, put a 1 below and subtract that power from N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NO</a:t>
                </a:r>
                <a:r>
                  <a:rPr lang="en-US" dirty="0" smtClean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13 to binary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Shape 160"/>
          <p:cNvGraphicFramePr/>
          <p:nvPr>
            <p:extLst>
              <p:ext uri="{D42A27DB-BD31-4B8C-83A1-F6EECF244321}">
                <p14:modId xmlns:p14="http://schemas.microsoft.com/office/powerpoint/2010/main" val="1519056497"/>
              </p:ext>
            </p:extLst>
          </p:nvPr>
        </p:nvGraphicFramePr>
        <p:xfrm>
          <a:off x="4206240" y="4068295"/>
          <a:ext cx="457200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=8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=4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262600" y="3419640"/>
            <a:ext cx="6293880" cy="1850040"/>
            <a:chOff x="2262600" y="3419640"/>
            <a:chExt cx="6293880" cy="185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Ink 8"/>
                <p14:cNvContentPartPr/>
                <p14:nvPr/>
              </p14:nvContentPartPr>
              <p14:xfrm>
                <a:off x="2262600" y="3419640"/>
                <a:ext cx="6293880" cy="185004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57200" y="3413520"/>
                  <a:ext cx="6307560" cy="18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Ink 9"/>
                <p14:cNvContentPartPr/>
                <p14:nvPr/>
              </p14:nvContentPartPr>
              <p14:xfrm>
                <a:off x="2707560" y="3917520"/>
                <a:ext cx="124560" cy="90720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00360" y="3912120"/>
                  <a:ext cx="138240" cy="91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44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Decimal to Base 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decimal number N:</a:t>
                </a:r>
              </a:p>
              <a:p>
                <a:pPr lvl="1"/>
                <a:r>
                  <a:rPr lang="en-US" dirty="0" smtClean="0"/>
                  <a:t>List increasing powers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/>
                  <a:t> from </a:t>
                </a:r>
                <a:r>
                  <a:rPr lang="en-US" i="1" dirty="0" smtClean="0"/>
                  <a:t>right to left</a:t>
                </a:r>
                <a:r>
                  <a:rPr lang="en-US" dirty="0" smtClean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N</a:t>
                </a:r>
              </a:p>
              <a:p>
                <a:pPr lvl="1"/>
                <a:r>
                  <a:rPr lang="en-US" dirty="0" smtClean="0"/>
                  <a:t>Then from </a:t>
                </a:r>
                <a:r>
                  <a:rPr lang="en-US" i="1" dirty="0" smtClean="0"/>
                  <a:t>left to right</a:t>
                </a:r>
                <a:r>
                  <a:rPr lang="en-US" dirty="0" smtClean="0"/>
                  <a:t>, ask is that (power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N?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YES</a:t>
                </a:r>
                <a:r>
                  <a:rPr lang="en-US" dirty="0" smtClean="0"/>
                  <a:t>, put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how many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of that power go into N </a:t>
                </a:r>
                <a:r>
                  <a:rPr lang="en-US" dirty="0" smtClean="0"/>
                  <a:t>and subtract from N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NO</a:t>
                </a:r>
                <a:r>
                  <a:rPr lang="en-US" dirty="0" smtClean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165 to hex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Shape 160"/>
          <p:cNvGraphicFramePr/>
          <p:nvPr>
            <p:extLst>
              <p:ext uri="{D42A27DB-BD31-4B8C-83A1-F6EECF244321}">
                <p14:modId xmlns:p14="http://schemas.microsoft.com/office/powerpoint/2010/main" val="1257343679"/>
              </p:ext>
            </p:extLst>
          </p:nvPr>
        </p:nvGraphicFramePr>
        <p:xfrm>
          <a:off x="4389120" y="4068295"/>
          <a:ext cx="374904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8176"/>
                <a:gridCol w="1170432"/>
                <a:gridCol w="1170432"/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=256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254320" y="3082320"/>
            <a:ext cx="5690160" cy="1874880"/>
            <a:chOff x="2254320" y="3082320"/>
            <a:chExt cx="5690160" cy="18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Ink 8"/>
                <p14:cNvContentPartPr/>
                <p14:nvPr/>
              </p14:nvContentPartPr>
              <p14:xfrm>
                <a:off x="2254320" y="3082320"/>
                <a:ext cx="5690160" cy="187488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48560" y="3075840"/>
                  <a:ext cx="5703840" cy="18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Ink 9"/>
                <p14:cNvContentPartPr/>
                <p14:nvPr/>
              </p14:nvContentPartPr>
              <p14:xfrm>
                <a:off x="2937960" y="3924360"/>
                <a:ext cx="144720" cy="10224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32560" y="3921120"/>
                  <a:ext cx="156600" cy="10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69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Converting Binary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Hexadecimal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</p:spPr>
            <p:txBody>
              <a:bodyPr/>
              <a:lstStyle/>
              <a:p>
                <a:r>
                  <a:rPr lang="en-US" dirty="0" smtClean="0"/>
                  <a:t>Hex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Binary</a:t>
                </a:r>
              </a:p>
              <a:p>
                <a:pPr lvl="1"/>
                <a:r>
                  <a:rPr lang="en-US" dirty="0" smtClean="0"/>
                  <a:t>Substitute hex digits, then drop any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leading zeros</a:t>
                </a:r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0x2D to binary</a:t>
                </a:r>
              </a:p>
              <a:p>
                <a:pPr lvl="2"/>
                <a:r>
                  <a:rPr lang="en-US" dirty="0" smtClean="0"/>
                  <a:t>0x2 is 0b0010, 0xD is 0b1101</a:t>
                </a:r>
              </a:p>
              <a:p>
                <a:pPr lvl="2"/>
                <a:r>
                  <a:rPr lang="en-US" dirty="0" smtClean="0"/>
                  <a:t>Drop two leading zeros, answer is 0b101101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Binary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Hex</a:t>
                </a:r>
              </a:p>
              <a:p>
                <a:pPr lvl="1"/>
                <a:r>
                  <a:rPr lang="en-US" dirty="0" smtClean="0"/>
                  <a:t>Pad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leading zeros </a:t>
                </a:r>
                <a:r>
                  <a:rPr lang="en-US" dirty="0" smtClean="0"/>
                  <a:t>until multiple of 4, then substitute each group of 4</a:t>
                </a:r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0b101101</a:t>
                </a:r>
              </a:p>
              <a:p>
                <a:pPr lvl="2"/>
                <a:r>
                  <a:rPr lang="en-US" dirty="0" smtClean="0"/>
                  <a:t>Pad to 0b 0010 1101</a:t>
                </a:r>
              </a:p>
              <a:p>
                <a:pPr lvl="2"/>
                <a:r>
                  <a:rPr lang="en-US" dirty="0" smtClean="0"/>
                  <a:t>Substitute to get 0x2D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  <a:blipFill rotWithShape="0">
                <a:blip r:embed="rId3"/>
                <a:stretch>
                  <a:fillRect l="-430" t="-1103" r="-2688" b="-9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22293"/>
              </p:ext>
            </p:extLst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/>
                <a:gridCol w="914400"/>
                <a:gridCol w="9144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348640" y="1099080"/>
              <a:ext cx="6216480" cy="53402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0720" y="1092600"/>
                <a:ext cx="6229800" cy="535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54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Hex Practice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 smtClean="0"/>
              <a:t>Convert 0b100110110101101</a:t>
            </a:r>
          </a:p>
          <a:p>
            <a:pPr lvl="1"/>
            <a:r>
              <a:rPr lang="en-US" dirty="0" smtClean="0"/>
              <a:t>How many digits?</a:t>
            </a:r>
          </a:p>
          <a:p>
            <a:pPr lvl="1"/>
            <a:r>
              <a:rPr lang="en-US" dirty="0" smtClean="0"/>
              <a:t>Pad:</a:t>
            </a:r>
          </a:p>
          <a:p>
            <a:pPr lvl="1"/>
            <a:r>
              <a:rPr lang="en-US" dirty="0" smtClean="0"/>
              <a:t>Substitute: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/>
                <a:gridCol w="914400"/>
                <a:gridCol w="9144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472840" y="1268640"/>
              <a:ext cx="6236640" cy="4719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4920" y="1264320"/>
                <a:ext cx="6255000" cy="47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 smtClean="0"/>
              <a:t>Why does all of this matter?</a:t>
            </a:r>
            <a:endParaRPr lang="en-US" b="1" dirty="0" smtClean="0"/>
          </a:p>
          <a:p>
            <a:pPr lvl="1"/>
            <a:r>
              <a:rPr lang="en-US" i="1" dirty="0" smtClean="0"/>
              <a:t>Humans</a:t>
            </a:r>
            <a:r>
              <a:rPr lang="en-US" dirty="0" smtClean="0"/>
              <a:t> think about numbers in </a:t>
            </a:r>
            <a:r>
              <a:rPr lang="en-US" b="1" dirty="0" smtClean="0"/>
              <a:t>base 10</a:t>
            </a:r>
            <a:r>
              <a:rPr lang="en-US" dirty="0" smtClean="0"/>
              <a:t>, but </a:t>
            </a:r>
            <a:r>
              <a:rPr lang="en-US" i="1" dirty="0" smtClean="0"/>
              <a:t>computers</a:t>
            </a:r>
            <a:r>
              <a:rPr lang="en-US" dirty="0" smtClean="0"/>
              <a:t> “think” about numbers in </a:t>
            </a:r>
            <a:r>
              <a:rPr lang="en-US" b="1" dirty="0" smtClean="0"/>
              <a:t>base 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Binary encoding </a:t>
            </a:r>
            <a:r>
              <a:rPr lang="en-US" dirty="0" smtClean="0"/>
              <a:t>is what allows computers to do all of the amazing things that they do!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/>
                <a:gridCol w="914400"/>
                <a:gridCol w="91440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 Why Base 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Electronic implementation</a:t>
            </a:r>
          </a:p>
          <a:p>
            <a:pPr lvl="1">
              <a:defRPr/>
            </a:pPr>
            <a:r>
              <a:rPr lang="en-US" dirty="0"/>
              <a:t>Easy to store with bi-stable elements</a:t>
            </a:r>
          </a:p>
          <a:p>
            <a:pPr lvl="1">
              <a:defRPr/>
            </a:pPr>
            <a:r>
              <a:rPr lang="en-US" dirty="0"/>
              <a:t>Reliably transmitted on noisy and inaccurate wires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Other bases possible, but not yet viable:</a:t>
            </a:r>
          </a:p>
          <a:p>
            <a:pPr lvl="1"/>
            <a:r>
              <a:rPr lang="en-US" dirty="0" smtClean="0"/>
              <a:t>DNA data storage (base 4:  A, C, G, T) is a hot topic</a:t>
            </a:r>
          </a:p>
          <a:p>
            <a:pPr lvl="1"/>
            <a:r>
              <a:rPr lang="en-US" dirty="0" smtClean="0"/>
              <a:t>Quantum computing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31009" y="2762250"/>
            <a:ext cx="6858000" cy="2171700"/>
            <a:chOff x="192" y="2388"/>
            <a:chExt cx="4320" cy="1368"/>
          </a:xfrm>
        </p:grpSpPr>
        <p:sp>
          <p:nvSpPr>
            <p:cNvPr id="6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68" y="3408"/>
              <a:ext cx="3744" cy="24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2"/>
                </a:solidFill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8" y="2784"/>
              <a:ext cx="3744" cy="24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2"/>
                </a:solidFill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68" y="2884"/>
              <a:ext cx="3732" cy="716"/>
            </a:xfrm>
            <a:custGeom>
              <a:avLst/>
              <a:gdLst>
                <a:gd name="T0" fmla="*/ 0 w 3578"/>
                <a:gd name="T1" fmla="*/ 706 h 716"/>
                <a:gd name="T2" fmla="*/ 157 w 3578"/>
                <a:gd name="T3" fmla="*/ 653 h 716"/>
                <a:gd name="T4" fmla="*/ 294 w 3578"/>
                <a:gd name="T5" fmla="*/ 643 h 716"/>
                <a:gd name="T6" fmla="*/ 547 w 3578"/>
                <a:gd name="T7" fmla="*/ 685 h 716"/>
                <a:gd name="T8" fmla="*/ 768 w 3578"/>
                <a:gd name="T9" fmla="*/ 653 h 716"/>
                <a:gd name="T10" fmla="*/ 894 w 3578"/>
                <a:gd name="T11" fmla="*/ 632 h 716"/>
                <a:gd name="T12" fmla="*/ 1021 w 3578"/>
                <a:gd name="T13" fmla="*/ 664 h 716"/>
                <a:gd name="T14" fmla="*/ 1178 w 3578"/>
                <a:gd name="T15" fmla="*/ 674 h 716"/>
                <a:gd name="T16" fmla="*/ 1273 w 3578"/>
                <a:gd name="T17" fmla="*/ 664 h 716"/>
                <a:gd name="T18" fmla="*/ 1305 w 3578"/>
                <a:gd name="T19" fmla="*/ 653 h 716"/>
                <a:gd name="T20" fmla="*/ 1347 w 3578"/>
                <a:gd name="T21" fmla="*/ 569 h 716"/>
                <a:gd name="T22" fmla="*/ 1463 w 3578"/>
                <a:gd name="T23" fmla="*/ 253 h 716"/>
                <a:gd name="T24" fmla="*/ 1547 w 3578"/>
                <a:gd name="T25" fmla="*/ 116 h 716"/>
                <a:gd name="T26" fmla="*/ 1642 w 3578"/>
                <a:gd name="T27" fmla="*/ 53 h 716"/>
                <a:gd name="T28" fmla="*/ 1831 w 3578"/>
                <a:gd name="T29" fmla="*/ 21 h 716"/>
                <a:gd name="T30" fmla="*/ 2031 w 3578"/>
                <a:gd name="T31" fmla="*/ 32 h 716"/>
                <a:gd name="T32" fmla="*/ 2073 w 3578"/>
                <a:gd name="T33" fmla="*/ 42 h 716"/>
                <a:gd name="T34" fmla="*/ 2252 w 3578"/>
                <a:gd name="T35" fmla="*/ 11 h 716"/>
                <a:gd name="T36" fmla="*/ 2315 w 3578"/>
                <a:gd name="T37" fmla="*/ 42 h 716"/>
                <a:gd name="T38" fmla="*/ 2389 w 3578"/>
                <a:gd name="T39" fmla="*/ 53 h 716"/>
                <a:gd name="T40" fmla="*/ 2557 w 3578"/>
                <a:gd name="T41" fmla="*/ 42 h 716"/>
                <a:gd name="T42" fmla="*/ 2620 w 3578"/>
                <a:gd name="T43" fmla="*/ 64 h 716"/>
                <a:gd name="T44" fmla="*/ 2715 w 3578"/>
                <a:gd name="T45" fmla="*/ 11 h 716"/>
                <a:gd name="T46" fmla="*/ 2768 w 3578"/>
                <a:gd name="T47" fmla="*/ 0 h 716"/>
                <a:gd name="T48" fmla="*/ 3041 w 3578"/>
                <a:gd name="T49" fmla="*/ 411 h 716"/>
                <a:gd name="T50" fmla="*/ 3157 w 3578"/>
                <a:gd name="T51" fmla="*/ 643 h 716"/>
                <a:gd name="T52" fmla="*/ 3347 w 3578"/>
                <a:gd name="T53" fmla="*/ 716 h 716"/>
                <a:gd name="T54" fmla="*/ 3441 w 3578"/>
                <a:gd name="T55" fmla="*/ 706 h 716"/>
                <a:gd name="T56" fmla="*/ 3462 w 3578"/>
                <a:gd name="T57" fmla="*/ 674 h 716"/>
                <a:gd name="T58" fmla="*/ 3578 w 3578"/>
                <a:gd name="T59" fmla="*/ 653 h 7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78"/>
                <a:gd name="T91" fmla="*/ 0 h 716"/>
                <a:gd name="T92" fmla="*/ 3578 w 3578"/>
                <a:gd name="T93" fmla="*/ 716 h 7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624" y="364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624" y="278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92" y="3504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0.0V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92" y="3264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0.5V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2" y="2880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2.8V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2" y="2640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3.3V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768" y="2496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352" y="249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984" y="249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160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35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79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984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296" y="2388"/>
              <a:ext cx="298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32" y="2388"/>
              <a:ext cx="298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28" y="2388"/>
              <a:ext cx="192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624" y="34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624" y="30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/>
              <p14:cNvContentPartPr/>
              <p14:nvPr/>
            </p14:nvContentPartPr>
            <p14:xfrm>
              <a:off x="653760" y="3338640"/>
              <a:ext cx="7942680" cy="157212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6560" y="3331800"/>
                <a:ext cx="7954200" cy="158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328"/>
            <a:r>
              <a:rPr lang="en-US" dirty="0"/>
              <a:t>Decimal, Binary, and Hexadecimal</a:t>
            </a:r>
          </a:p>
          <a:p>
            <a:pPr marL="338328"/>
            <a:r>
              <a:rPr lang="en-US" dirty="0"/>
              <a:t>Base Conversion</a:t>
            </a:r>
          </a:p>
          <a:p>
            <a:pPr marL="338328"/>
            <a:r>
              <a:rPr lang="en-US" b="1" dirty="0">
                <a:solidFill>
                  <a:srgbClr val="4B2A85"/>
                </a:solidFill>
              </a:rPr>
              <a:t>Binary </a:t>
            </a:r>
            <a:r>
              <a:rPr lang="en-US" b="1" dirty="0" smtClean="0">
                <a:solidFill>
                  <a:srgbClr val="4B2A85"/>
                </a:solidFill>
              </a:rPr>
              <a:t>Encoding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smtClean="0"/>
              <a:t>lecture or OH </a:t>
            </a:r>
            <a:r>
              <a:rPr lang="en-US" dirty="0"/>
              <a:t>on Monday (MLK Jr. Holiday)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Assignments:</a:t>
            </a:r>
          </a:p>
          <a:p>
            <a:pPr lvl="1"/>
            <a:r>
              <a:rPr lang="en-US" dirty="0" smtClean="0"/>
              <a:t>Logo Design due today (1/12)</a:t>
            </a:r>
          </a:p>
          <a:p>
            <a:pPr lvl="1"/>
            <a:r>
              <a:rPr lang="en-US" dirty="0" smtClean="0"/>
              <a:t>Lego Family due Wednesday (1/17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Make sure you </a:t>
            </a:r>
            <a:r>
              <a:rPr lang="en-US" dirty="0" smtClean="0">
                <a:solidFill>
                  <a:srgbClr val="FF0000"/>
                </a:solidFill>
              </a:rPr>
              <a:t>read the specifications</a:t>
            </a:r>
            <a:r>
              <a:rPr lang="en-US" dirty="0" smtClean="0"/>
              <a:t> carefully!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Course website Events calendar [demo]</a:t>
            </a:r>
          </a:p>
          <a:p>
            <a:r>
              <a:rPr lang="en-US" dirty="0" smtClean="0"/>
              <a:t>Course website software [demo]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Encoding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AMAZING FACT:  You can represent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anything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countable using numbers!</a:t>
                </a:r>
              </a:p>
              <a:p>
                <a:pPr lvl="1"/>
                <a:r>
                  <a:rPr lang="en-US" dirty="0" smtClean="0"/>
                  <a:t>Need to agree on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encoding</a:t>
                </a:r>
              </a:p>
              <a:p>
                <a:pPr lvl="1"/>
                <a:r>
                  <a:rPr lang="en-US" dirty="0" smtClean="0"/>
                  <a:t>Kind of like learning a new language</a:t>
                </a:r>
              </a:p>
              <a:p>
                <a:pPr lvl="1"/>
                <a:endParaRPr lang="en-US" dirty="0" smtClean="0"/>
              </a:p>
              <a:p>
                <a:r>
                  <a:rPr lang="en-US" u="sng" dirty="0" smtClean="0"/>
                  <a:t>Examples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644652" lvl="1"/>
                <a:r>
                  <a:rPr lang="en-US" dirty="0" smtClean="0"/>
                  <a:t>Decimal Integers:  </a:t>
                </a:r>
                <a:r>
                  <a:rPr lang="en-US" dirty="0"/>
                  <a:t>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0b0,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0b1,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0b10, etc.</a:t>
                </a:r>
              </a:p>
              <a:p>
                <a:pPr marL="644652" lvl="1"/>
                <a:r>
                  <a:rPr lang="en-US" dirty="0"/>
                  <a:t>English Letters:  </a:t>
                </a:r>
                <a:r>
                  <a:rPr lang="en-US" dirty="0" smtClean="0"/>
                  <a:t>CSE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0x435345, </a:t>
                </a:r>
                <a:r>
                  <a:rPr lang="en-US" dirty="0"/>
                  <a:t>yay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0x796179</a:t>
                </a:r>
              </a:p>
              <a:p>
                <a:pPr marL="644652" lvl="1"/>
                <a:r>
                  <a:rPr lang="en-US" dirty="0"/>
                  <a:t>Emoticons:  😃 0x0, 😞 0x1, 😎 0x2, 😇 0x3, 😈 0x4, 🙋 0x5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N binary digits, how many “things” can you represent?</a:t>
                </a:r>
              </a:p>
              <a:p>
                <a:pPr lvl="1"/>
                <a:r>
                  <a:rPr lang="en-US" dirty="0" smtClean="0"/>
                  <a:t>Need N binary digits to represent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things, where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5 binary digits for alphabet because 2</a:t>
                </a:r>
                <a:r>
                  <a:rPr lang="en-US" baseline="30000" dirty="0" smtClean="0"/>
                  <a:t>5</a:t>
                </a:r>
                <a:r>
                  <a:rPr lang="en-US" dirty="0" smtClean="0"/>
                  <a:t> = 32 &gt; 26</a:t>
                </a:r>
              </a:p>
              <a:p>
                <a:endParaRPr lang="en-US" dirty="0"/>
              </a:p>
              <a:p>
                <a:r>
                  <a:rPr lang="en-US" dirty="0" smtClean="0"/>
                  <a:t>A binary digit is known as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bit</a:t>
                </a:r>
              </a:p>
              <a:p>
                <a:r>
                  <a:rPr lang="en-US" dirty="0" smtClean="0"/>
                  <a:t>A group of 4 bits (1 hex digit) is called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nibble</a:t>
                </a:r>
              </a:p>
              <a:p>
                <a:r>
                  <a:rPr lang="en-US" dirty="0" smtClean="0"/>
                  <a:t>A group of 8 bits (2 hex digits) is called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byte</a:t>
                </a:r>
              </a:p>
              <a:p>
                <a:pPr lvl="1"/>
                <a:r>
                  <a:rPr lang="en-US" dirty="0" smtClean="0"/>
                  <a:t>1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2 things, 1 nibble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16 things, 1 byte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256 things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792160" y="336240"/>
              <a:ext cx="6194880" cy="3000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2440" y="328680"/>
                <a:ext cx="6214320" cy="30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60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 What’s It Mean?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bg1"/>
                  </a:buClr>
                </a:pPr>
                <a:r>
                  <a:rPr lang="en-US" i="1" dirty="0" smtClean="0">
                    <a:solidFill>
                      <a:schemeClr val="bg1"/>
                    </a:solidFill>
                  </a:rPr>
                  <a:t>A sequence of bits can have many meanings!</a:t>
                </a:r>
              </a:p>
              <a:p>
                <a:pPr lvl="2"/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Consider the hex sequence 0x4E6F21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Common interpretations include: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decimal number 5140257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characters “No!”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background color of this slide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real number 7.203034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10</a:t>
                </a:r>
                <a:r>
                  <a:rPr lang="en-US" baseline="30000" dirty="0" smtClean="0">
                    <a:solidFill>
                      <a:schemeClr val="bg1"/>
                    </a:solidFill>
                  </a:rPr>
                  <a:t>-39</a:t>
                </a:r>
              </a:p>
              <a:p>
                <a:pPr lvl="1"/>
                <a:endParaRPr lang="en-US" dirty="0" smtClean="0"/>
              </a:p>
              <a:p>
                <a:pPr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It is up to the program/programmer to decide how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interpret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the sequence of bits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044160" y="2658600"/>
              <a:ext cx="3192840" cy="1971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5880" y="2650320"/>
                <a:ext cx="3207240" cy="19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4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 – Colors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</p:spPr>
            <p:txBody>
              <a:bodyPr/>
              <a:lstStyle/>
              <a:p>
                <a:r>
                  <a:rPr lang="en-US" dirty="0" smtClean="0"/>
                  <a:t>RGB – Red, Green, Blue</a:t>
                </a:r>
              </a:p>
              <a:p>
                <a:pPr lvl="1"/>
                <a:r>
                  <a:rPr lang="en-US" dirty="0" smtClean="0"/>
                  <a:t>Additive color model (light):  byte (8 bits) for each color</a:t>
                </a:r>
              </a:p>
              <a:p>
                <a:pPr lvl="1"/>
                <a:r>
                  <a:rPr lang="en-US" dirty="0" smtClean="0"/>
                  <a:t>Commonly seen in hex (in HTML, photo editing, etc.)</a:t>
                </a:r>
              </a:p>
              <a:p>
                <a:pPr lvl="1"/>
                <a:r>
                  <a:rPr lang="en-US" u="sng" dirty="0" smtClean="0"/>
                  <a:t>Examples</a:t>
                </a:r>
                <a:r>
                  <a:rPr lang="en-US" dirty="0" smtClean="0"/>
                  <a:t>:  </a:t>
                </a:r>
                <a:r>
                  <a:rPr lang="en-US" b="1" dirty="0" smtClean="0">
                    <a:solidFill>
                      <a:srgbClr val="4B2A85"/>
                    </a:solidFill>
                  </a:rPr>
                  <a:t>Purple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0x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4B</a:t>
                </a:r>
                <a:r>
                  <a:rPr lang="en-US" dirty="0" smtClean="0">
                    <a:solidFill>
                      <a:srgbClr val="00FF00"/>
                    </a:solidFill>
                  </a:rPr>
                  <a:t>2A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85</a:t>
                </a:r>
                <a:r>
                  <a:rPr lang="en-US" dirty="0" smtClean="0"/>
                  <a:t>, </a:t>
                </a:r>
                <a:r>
                  <a:rPr lang="en-US" b="1" dirty="0">
                    <a:solidFill>
                      <a:srgbClr val="BAA47B"/>
                    </a:solidFill>
                  </a:rPr>
                  <a:t>Gold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0x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BA</a:t>
                </a:r>
                <a:r>
                  <a:rPr lang="en-US" dirty="0" smtClean="0">
                    <a:solidFill>
                      <a:srgbClr val="00FF00"/>
                    </a:solidFill>
                  </a:rPr>
                  <a:t>A4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7B</a:t>
                </a:r>
                <a:r>
                  <a:rPr lang="en-US" dirty="0" smtClean="0"/>
                  <a:t>, </a:t>
                </a:r>
                <a:r>
                  <a:rPr lang="en-US" b="1" dirty="0" smtClean="0">
                    <a:solidFill>
                      <a:srgbClr val="E2661A"/>
                    </a:solidFill>
                  </a:rPr>
                  <a:t>Orange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0x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E2</a:t>
                </a:r>
                <a:r>
                  <a:rPr lang="en-US" dirty="0" smtClean="0">
                    <a:solidFill>
                      <a:srgbClr val="00FF00"/>
                    </a:solidFill>
                  </a:rPr>
                  <a:t>66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1A</a:t>
                </a:r>
                <a:r>
                  <a:rPr lang="en-US" dirty="0" smtClean="0"/>
                  <a:t>, </a:t>
                </a:r>
                <a:r>
                  <a:rPr lang="en-US" b="1" dirty="0">
                    <a:solidFill>
                      <a:srgbClr val="33997E"/>
                    </a:solidFill>
                  </a:rPr>
                  <a:t>T</a:t>
                </a:r>
                <a:r>
                  <a:rPr lang="en-US" b="1" dirty="0" smtClean="0">
                    <a:solidFill>
                      <a:srgbClr val="33997E"/>
                    </a:solidFill>
                  </a:rPr>
                  <a:t>urqoise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0x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33</a:t>
                </a:r>
                <a:r>
                  <a:rPr lang="en-US" dirty="0" smtClean="0">
                    <a:solidFill>
                      <a:srgbClr val="00FF00"/>
                    </a:solidFill>
                  </a:rPr>
                  <a:t>99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7E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  <a:blipFill rotWithShape="0">
                <a:blip r:embed="rId2"/>
                <a:stretch>
                  <a:fillRect l="-29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8" y="4932997"/>
            <a:ext cx="2743200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6" y="3977640"/>
            <a:ext cx="2529461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3990554"/>
            <a:ext cx="2377440" cy="21587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911400" y="3148200"/>
              <a:ext cx="533880" cy="32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01680" y="3143880"/>
                <a:ext cx="551160" cy="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5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 – Characters/Text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ASCII Encoding (</a:t>
            </a:r>
            <a:r>
              <a:rPr lang="en-US" dirty="0" smtClean="0">
                <a:hlinkClick r:id="rId2"/>
              </a:rPr>
              <a:t>www.asciitable.com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American Standard Code for Information Interchange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 descr="Ascii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68" y="2286000"/>
            <a:ext cx="669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787440" y="590400"/>
              <a:ext cx="2049480" cy="5353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9520" y="583920"/>
                <a:ext cx="2066760" cy="53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26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Binary Encoding – Video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6217920" cy="2468880"/>
          </a:xfrm>
        </p:spPr>
        <p:txBody>
          <a:bodyPr/>
          <a:lstStyle/>
          <a:p>
            <a:r>
              <a:rPr lang="en-US" sz="2400" dirty="0" smtClean="0"/>
              <a:t>As programs run, in-game data is stored somewhere</a:t>
            </a:r>
          </a:p>
          <a:p>
            <a:r>
              <a:rPr lang="en-US" sz="2400" dirty="0" smtClean="0"/>
              <a:t>In many old games, stats would go to a maximum of 255</a:t>
            </a:r>
          </a:p>
          <a:p>
            <a:r>
              <a:rPr lang="en-US" sz="2400" dirty="0" smtClean="0"/>
              <a:t>Pacman “kill screen”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www.numberphile.com/videos/255.html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02" y="614257"/>
            <a:ext cx="2133898" cy="2743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54" y="3931920"/>
            <a:ext cx="4544946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3941261"/>
            <a:ext cx="3413760" cy="256032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3" idx="3"/>
          </p:cNvCxnSpPr>
          <p:nvPr/>
        </p:nvCxnSpPr>
        <p:spPr bwMode="auto">
          <a:xfrm flipV="1">
            <a:off x="3393939" y="2596515"/>
            <a:ext cx="3220856" cy="584251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4710240" y="4498200"/>
            <a:ext cx="1878840" cy="2205000"/>
            <a:chOff x="4710240" y="4498200"/>
            <a:chExt cx="1878840" cy="22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5506200" y="4498200"/>
                <a:ext cx="780480" cy="83448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96480" y="4488480"/>
                  <a:ext cx="801720" cy="85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4710240" y="6486480"/>
                <a:ext cx="1878840" cy="21672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01240" y="6481440"/>
                  <a:ext cx="1892880" cy="22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52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8912"/>
            <a:ext cx="8405982" cy="762000"/>
          </a:xfrm>
          <a:noFill/>
        </p:spPr>
        <p:txBody>
          <a:bodyPr/>
          <a:lstStyle/>
          <a:p>
            <a:r>
              <a:rPr lang="en-US" dirty="0" smtClean="0"/>
              <a:t>Binary Encoding – Files and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lowest level, all digital data is stored as bits!</a:t>
            </a:r>
          </a:p>
          <a:p>
            <a:pPr lvl="2"/>
            <a:endParaRPr lang="en-US" dirty="0"/>
          </a:p>
          <a:p>
            <a:r>
              <a:rPr lang="en-US" dirty="0" smtClean="0"/>
              <a:t>Layers of abstraction keep everything comprehensible</a:t>
            </a:r>
          </a:p>
          <a:p>
            <a:pPr lvl="1"/>
            <a:r>
              <a:rPr lang="en-US" dirty="0" smtClean="0"/>
              <a:t>Data/files are groups of bits interpreted by program</a:t>
            </a:r>
          </a:p>
          <a:p>
            <a:pPr lvl="1"/>
            <a:r>
              <a:rPr lang="en-US" dirty="0" smtClean="0"/>
              <a:t>Program is actually groups of bits being interpreted by your CPU</a:t>
            </a:r>
          </a:p>
          <a:p>
            <a:pPr lvl="2"/>
            <a:endParaRPr lang="en-US" dirty="0"/>
          </a:p>
          <a:p>
            <a:r>
              <a:rPr lang="en-US" dirty="0" smtClean="0"/>
              <a:t>Computer Memory Demo</a:t>
            </a:r>
          </a:p>
          <a:p>
            <a:pPr lvl="1"/>
            <a:r>
              <a:rPr lang="en-US" dirty="0" smtClean="0"/>
              <a:t>Can try to open files using a text editor</a:t>
            </a:r>
          </a:p>
          <a:p>
            <a:pPr lvl="1"/>
            <a:r>
              <a:rPr lang="en-US" dirty="0" smtClean="0"/>
              <a:t>From vim: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%!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xxd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Humans think about numbers in decimal; computers think about numbers in binary</a:t>
            </a:r>
          </a:p>
          <a:p>
            <a:pPr lvl="1"/>
            <a:r>
              <a:rPr lang="en-US" dirty="0" smtClean="0"/>
              <a:t>Base conversion to go between them</a:t>
            </a:r>
          </a:p>
          <a:p>
            <a:pPr lvl="1"/>
            <a:r>
              <a:rPr lang="en-US" dirty="0" smtClean="0"/>
              <a:t>Hexadecimal is more human-readable than binary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All information on a computer is binary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Binary encoding can represent </a:t>
            </a:r>
            <a:r>
              <a:rPr lang="en-US" i="1" dirty="0" smtClean="0"/>
              <a:t>anything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Computer/program needs to know how to interpret the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Picture 2" descr="http://imgfave-herokuapp-com.global.ssl.fastly.net/image_cache/13364984067259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6079"/>
            <a:ext cx="822960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high can you count using just your two hands?</a:t>
            </a:r>
          </a:p>
          <a:p>
            <a:pPr lvl="1"/>
            <a:r>
              <a:rPr lang="en-US" dirty="0" smtClean="0"/>
              <a:t>Discuss with your neighbor(s)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Other ways to count or keep score?</a:t>
            </a:r>
          </a:p>
          <a:p>
            <a:pPr lvl="1"/>
            <a:r>
              <a:rPr lang="en-US" u="sng" dirty="0" smtClean="0"/>
              <a:t>Example</a:t>
            </a:r>
            <a:r>
              <a:rPr lang="en-US" dirty="0" smtClean="0"/>
              <a:t>:  Ultimate Frisbee scorekeeping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0" y="1843067"/>
            <a:ext cx="3931920" cy="216747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09" y="5029200"/>
            <a:ext cx="4267200" cy="1280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148200" y="805680"/>
              <a:ext cx="5727600" cy="5938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9920" y="798840"/>
                <a:ext cx="5742720" cy="59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7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328"/>
            <a:r>
              <a:rPr lang="en-US" b="1" dirty="0">
                <a:solidFill>
                  <a:srgbClr val="4B2A85"/>
                </a:solidFill>
              </a:rPr>
              <a:t>Decimal, Binary, and Hexadecimal</a:t>
            </a:r>
          </a:p>
          <a:p>
            <a:pPr marL="338328"/>
            <a:r>
              <a:rPr lang="en-US" dirty="0"/>
              <a:t>Base Conversion</a:t>
            </a:r>
          </a:p>
          <a:p>
            <a:pPr marL="338328"/>
            <a:r>
              <a:rPr lang="en-US" dirty="0"/>
              <a:t>Binary </a:t>
            </a:r>
            <a:r>
              <a:rPr lang="en-US" dirty="0" smtClean="0"/>
              <a:t>Encoding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Numbering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symbols</a:t>
                </a:r>
                <a:r>
                  <a:rPr lang="en-US" dirty="0" smtClean="0"/>
                  <a:t>:  0, 1, 2, 3, 4, 5, 6, 7, 8, 9</a:t>
                </a:r>
              </a:p>
              <a:p>
                <a:endParaRPr lang="en-US" dirty="0"/>
              </a:p>
              <a:p>
                <a:r>
                  <a:rPr lang="en-US" dirty="0" smtClean="0"/>
                  <a:t>Represent larger numbers as a sequence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digits</a:t>
                </a:r>
              </a:p>
              <a:p>
                <a:pPr lvl="1"/>
                <a:r>
                  <a:rPr lang="en-US" dirty="0" smtClean="0"/>
                  <a:t>Each digit is one of the available symbols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7061 in decimal (base 10)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7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dirty="0" smtClean="0"/>
                  <a:t>) +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) +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6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 smtClean="0"/>
                  <a:t>) +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5320" y="3753720"/>
            <a:ext cx="8507520" cy="1560600"/>
            <a:chOff x="85320" y="3753720"/>
            <a:chExt cx="8507520" cy="156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/>
                <p14:cNvContentPartPr/>
                <p14:nvPr/>
              </p14:nvContentPartPr>
              <p14:xfrm>
                <a:off x="85320" y="3959640"/>
                <a:ext cx="8507520" cy="135468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360" y="3954960"/>
                  <a:ext cx="8517240" cy="13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/>
                <p14:cNvContentPartPr/>
                <p14:nvPr/>
              </p14:nvContentPartPr>
              <p14:xfrm>
                <a:off x="2362320" y="3753720"/>
                <a:ext cx="5223240" cy="30348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58000" y="3747600"/>
                  <a:ext cx="5231520" cy="31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0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 Numbering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Eight symbols:  0, 1, 2, 3, 4, 5, 6, 7</a:t>
                </a:r>
              </a:p>
              <a:p>
                <a:pPr lvl="1"/>
                <a:r>
                  <a:rPr lang="en-US" dirty="0" smtClean="0"/>
                  <a:t>Notice that we no longer use 8 or 9</a:t>
                </a:r>
              </a:p>
              <a:p>
                <a:r>
                  <a:rPr lang="en-US" dirty="0" smtClean="0"/>
                  <a:t>Base comparison:</a:t>
                </a:r>
              </a:p>
              <a:p>
                <a:pPr lvl="1"/>
                <a:r>
                  <a:rPr lang="en-US" dirty="0" smtClean="0"/>
                  <a:t>Base 10:	</a:t>
                </a:r>
                <a:r>
                  <a:rPr lang="en-US" sz="2000" dirty="0" smtClean="0">
                    <a:latin typeface="Consolas" panose="020B0609020204030204" pitchFamily="49" charset="0"/>
                    <a:cs typeface="Courier New" panose="02070309020205020404" pitchFamily="49" charset="0"/>
                  </a:rPr>
                  <a:t>0, 1, 2, 3, 4, 5, 6, 7,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8</a:t>
                </a:r>
                <a:r>
                  <a:rPr lang="en-US" sz="2000" dirty="0" smtClean="0">
                    <a:latin typeface="Consolas" panose="020B0609020204030204" pitchFamily="49" charset="0"/>
                    <a:cs typeface="Courier New" panose="02070309020205020404" pitchFamily="49" charset="0"/>
                  </a:rPr>
                  <a:t>,  9, 10, 11, 12…</a:t>
                </a:r>
                <a:endParaRPr lang="en-US" dirty="0" smtClean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 smtClean="0"/>
                  <a:t>Base 8:	</a:t>
                </a:r>
                <a:r>
                  <a:rPr lang="en-US" sz="2000" dirty="0" smtClean="0">
                    <a:latin typeface="Consolas" panose="020B0609020204030204" pitchFamily="49" charset="0"/>
                  </a:rPr>
                  <a:t>0, 1, 2, 3, 4, 5, 6, 7,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10</a:t>
                </a:r>
                <a:r>
                  <a:rPr lang="en-US" sz="2000" dirty="0" smtClean="0">
                    <a:latin typeface="Consolas" panose="020B0609020204030204" pitchFamily="49" charset="0"/>
                  </a:rPr>
                  <a:t>, 11, 12, 13, 14…</a:t>
                </a:r>
                <a:endParaRPr lang="en-US" sz="2000" dirty="0"/>
              </a:p>
              <a:p>
                <a:pPr lvl="1"/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What is 7061</a:t>
                </a:r>
                <a:r>
                  <a:rPr lang="en-US" baseline="-25000" dirty="0" smtClean="0"/>
                  <a:t>8</a:t>
                </a:r>
                <a:r>
                  <a:rPr lang="en-US" dirty="0" smtClean="0"/>
                  <a:t> in base 10?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 smtClean="0"/>
                  <a:t>8</a:t>
                </a:r>
                <a:r>
                  <a:rPr lang="en-US" dirty="0" smtClean="0"/>
                  <a:t> =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70C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 smtClean="0"/>
                  <a:t>) = 3633</a:t>
                </a:r>
                <a:r>
                  <a:rPr lang="en-US" baseline="-25000" dirty="0" smtClean="0"/>
                  <a:t>10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http://static.tvtropes.org/pmwiki/pub/images/Four_Fingered_Hands_33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18" y="293550"/>
            <a:ext cx="19262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731240" y="2841480"/>
              <a:ext cx="5245560" cy="29167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5120" y="2834280"/>
                <a:ext cx="5258880" cy="29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79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34</a:t>
            </a:r>
            <a:r>
              <a:rPr lang="en-US" baseline="-25000" dirty="0" smtClean="0"/>
              <a:t>8</a:t>
            </a:r>
            <a:r>
              <a:rPr lang="en-US" dirty="0" smtClean="0"/>
              <a:t> in base 10?</a:t>
            </a:r>
          </a:p>
          <a:p>
            <a:pPr lvl="1"/>
            <a:r>
              <a:rPr lang="en-US" dirty="0" smtClean="0"/>
              <a:t>No voting for this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6000" y="991800"/>
              <a:ext cx="7878960" cy="3468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7720" y="984240"/>
                <a:ext cx="7894080" cy="34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84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and Hexadecimal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is base 2</a:t>
                </a:r>
              </a:p>
              <a:p>
                <a:pPr lvl="1"/>
                <a:r>
                  <a:rPr lang="en-US" dirty="0" smtClean="0"/>
                  <a:t>Symbols:  0, 1</a:t>
                </a:r>
              </a:p>
              <a:p>
                <a:pPr lvl="1"/>
                <a:r>
                  <a:rPr lang="en-US" dirty="0" smtClean="0"/>
                  <a:t>Convention:  2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10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0b</a:t>
                </a:r>
                <a:r>
                  <a:rPr lang="en-US" dirty="0" smtClean="0"/>
                  <a:t>10</a:t>
                </a:r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What is 0b110 in base 10?</a:t>
                </a:r>
              </a:p>
              <a:p>
                <a:pPr lvl="1"/>
                <a:r>
                  <a:rPr lang="en-US" dirty="0" smtClean="0"/>
                  <a:t>0b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110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) </a:t>
                </a:r>
                <a:r>
                  <a:rPr lang="en-US" dirty="0"/>
                  <a:t>+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 smtClean="0"/>
                  <a:t>) </a:t>
                </a:r>
                <a:r>
                  <a:rPr lang="en-US" dirty="0"/>
                  <a:t>+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 smtClean="0"/>
                  <a:t>) = 6</a:t>
                </a:r>
                <a:r>
                  <a:rPr lang="en-US" baseline="-25000" dirty="0" smtClean="0"/>
                  <a:t>10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Hexadecimal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hex</a:t>
                </a:r>
                <a:r>
                  <a:rPr lang="en-US" dirty="0" smtClean="0"/>
                  <a:t>, for short) is base 16</a:t>
                </a:r>
              </a:p>
              <a:p>
                <a:pPr lvl="1"/>
                <a:r>
                  <a:rPr lang="en-US" dirty="0" smtClean="0"/>
                  <a:t>Symbols?  0, 1, 2, 3, 4, 5, 6, 7, 8, 9, …?</a:t>
                </a:r>
              </a:p>
              <a:p>
                <a:pPr lvl="1"/>
                <a:r>
                  <a:rPr lang="en-US" dirty="0" smtClean="0"/>
                  <a:t>Convention:  16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10</a:t>
                </a:r>
                <a:r>
                  <a:rPr lang="en-US" baseline="-25000" dirty="0" smtClean="0"/>
                  <a:t>16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0x</a:t>
                </a:r>
                <a:r>
                  <a:rPr lang="en-US" dirty="0" smtClean="0"/>
                  <a:t>10</a:t>
                </a:r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What is 0xA5 in base 10?</a:t>
                </a:r>
              </a:p>
              <a:p>
                <a:pPr lvl="1"/>
                <a:r>
                  <a:rPr lang="en-US" dirty="0" smtClean="0"/>
                  <a:t>0x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A5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 smtClean="0"/>
                  <a:t>16</a:t>
                </a:r>
                <a:r>
                  <a:rPr lang="en-US" dirty="0" smtClean="0"/>
                  <a:t> = </a:t>
                </a:r>
                <a:r>
                  <a:rPr lang="en-US" dirty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16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5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16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</a:t>
                </a:r>
                <a:r>
                  <a:rPr lang="en-US" dirty="0" smtClean="0"/>
                  <a:t>165</a:t>
                </a:r>
                <a:r>
                  <a:rPr lang="en-US" baseline="-25000" dirty="0" smtClean="0"/>
                  <a:t>10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31391" y="4581144"/>
            <a:ext cx="334906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9, A, B, C, D, E, 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357200" y="1856520"/>
              <a:ext cx="7352280" cy="47397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9640" y="1850760"/>
                <a:ext cx="7368480" cy="47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1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orderings is correct?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0xC &lt; 0b1010 &lt; 11</a:t>
            </a:r>
            <a:endParaRPr lang="en-US" b="1" baseline="-25000" dirty="0" smtClean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0xC &lt; 11 &lt; 0b1010</a:t>
            </a:r>
            <a:endParaRPr lang="en-US" b="1" baseline="-25000" dirty="0" smtClean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11 &lt; 0b1010 &lt; 0xC</a:t>
            </a:r>
            <a:endParaRPr lang="en-US" b="1" baseline="-25000" dirty="0" smtClean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0b1010 &lt; 11 &lt; 0xC</a:t>
            </a:r>
            <a:endParaRPr lang="en-US" b="1" baseline="-25000" dirty="0" smtClean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0b1010 &lt; 0xC &lt; 11</a:t>
            </a:r>
            <a:endParaRPr lang="en-US" b="1" baseline="-25000" dirty="0" smtClean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 smtClean="0"/>
              <a:t>Think on your own for a minute, then discuss with your neighbor(s)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78680" y="1912680"/>
              <a:ext cx="8282520" cy="3054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000" y="1908720"/>
                <a:ext cx="8296560" cy="30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3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Wi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Wi18" id="{54888B74-6887-4019-804C-18D5A686B961}" vid="{05D1087E-29C2-4F73-A640-E40FC9EF9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UWTheme-120-Wi18</Template>
  <TotalTime>4461</TotalTime>
  <Words>1575</Words>
  <Application>Microsoft Office PowerPoint</Application>
  <PresentationFormat>On-screen Show (4:3)</PresentationFormat>
  <Paragraphs>416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Cambria Math</vt:lpstr>
      <vt:lpstr>Consolas</vt:lpstr>
      <vt:lpstr>Courier New</vt:lpstr>
      <vt:lpstr>Roboto Regular</vt:lpstr>
      <vt:lpstr>Times New Roman</vt:lpstr>
      <vt:lpstr>Wingdings</vt:lpstr>
      <vt:lpstr>UWTheme-120-Wi18</vt:lpstr>
      <vt:lpstr>Binary Numbers CSE 120 Winter 2018</vt:lpstr>
      <vt:lpstr>Administrivia</vt:lpstr>
      <vt:lpstr>Discussion:  Counting</vt:lpstr>
      <vt:lpstr>Lecture Outline</vt:lpstr>
      <vt:lpstr>Decimal Numbering System</vt:lpstr>
      <vt:lpstr>Octal Numbering System</vt:lpstr>
      <vt:lpstr>Practice Question</vt:lpstr>
      <vt:lpstr>Binary and Hexadecimal</vt:lpstr>
      <vt:lpstr>Peer Instruction Question</vt:lpstr>
      <vt:lpstr>Lecture Outline</vt:lpstr>
      <vt:lpstr>Converting to Base 10</vt:lpstr>
      <vt:lpstr>Challenge Question</vt:lpstr>
      <vt:lpstr>Converting from Decimal to Binary</vt:lpstr>
      <vt:lpstr>Converting from Decimal to Base B</vt:lpstr>
      <vt:lpstr>Converting Binary ↔ Hexadecimal</vt:lpstr>
      <vt:lpstr>Binary → Hex Practice</vt:lpstr>
      <vt:lpstr>Base Comparison</vt:lpstr>
      <vt:lpstr>Aside:  Why Base 2?</vt:lpstr>
      <vt:lpstr>Lecture Outline</vt:lpstr>
      <vt:lpstr>Numerical Encoding</vt:lpstr>
      <vt:lpstr>Binary Encoding</vt:lpstr>
      <vt:lpstr>So What’s It Mean?</vt:lpstr>
      <vt:lpstr>Binary Encoding – Colors</vt:lpstr>
      <vt:lpstr>Binary Encoding – Characters/Text</vt:lpstr>
      <vt:lpstr>Binary Encoding – Video Games</vt:lpstr>
      <vt:lpstr>Binary Encoding – Files and Programs</vt:lpstr>
      <vt:lpstr>Summary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Numbers CSE 410 Winter 2017</dc:title>
  <dc:creator>Justin Hsia</dc:creator>
  <cp:lastModifiedBy>Justin Hsia</cp:lastModifiedBy>
  <cp:revision>80</cp:revision>
  <cp:lastPrinted>2018-01-11T08:28:05Z</cp:lastPrinted>
  <dcterms:created xsi:type="dcterms:W3CDTF">2017-01-04T11:57:36Z</dcterms:created>
  <dcterms:modified xsi:type="dcterms:W3CDTF">2018-01-13T03:59:27Z</dcterms:modified>
</cp:coreProperties>
</file>