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notesSlides/notesSlide2.xml" ContentType="application/vnd.openxmlformats-officedocument.presentationml.notesSlide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notesSlides/notesSlide3.xml" ContentType="application/vnd.openxmlformats-officedocument.presentationml.notesSlide+xml"/>
  <Override PartName="/ppt/ink/ink16.xml" ContentType="application/inkml+xml"/>
  <Override PartName="/ppt/ink/ink17.xml" ContentType="application/inkml+xml"/>
  <Override PartName="/ppt/ink/ink18.xml" ContentType="application/inkml+xml"/>
  <Override PartName="/ppt/notesSlides/notesSlide4.xml" ContentType="application/vnd.openxmlformats-officedocument.presentationml.notesSlide+xml"/>
  <Override PartName="/ppt/ink/ink19.xml" ContentType="application/inkml+xml"/>
  <Override PartName="/ppt/ink/ink20.xml" ContentType="application/inkml+xml"/>
  <Override PartName="/ppt/ink/ink2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2"/>
  </p:notesMasterIdLst>
  <p:handoutMasterIdLst>
    <p:handoutMasterId r:id="rId23"/>
  </p:handoutMasterIdLst>
  <p:sldIdLst>
    <p:sldId id="276" r:id="rId2"/>
    <p:sldId id="258" r:id="rId3"/>
    <p:sldId id="259" r:id="rId4"/>
    <p:sldId id="260" r:id="rId5"/>
    <p:sldId id="261" r:id="rId6"/>
    <p:sldId id="262" r:id="rId7"/>
    <p:sldId id="277" r:id="rId8"/>
    <p:sldId id="263" r:id="rId9"/>
    <p:sldId id="264" r:id="rId10"/>
    <p:sldId id="268" r:id="rId11"/>
    <p:sldId id="267" r:id="rId12"/>
    <p:sldId id="266" r:id="rId13"/>
    <p:sldId id="265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598"/>
    <a:srgbClr val="E2661A"/>
    <a:srgbClr val="33997E"/>
    <a:srgbClr val="7D4793"/>
    <a:srgbClr val="4B2A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5" autoAdjust="0"/>
    <p:restoredTop sz="86103" autoAdjust="0"/>
  </p:normalViewPr>
  <p:slideViewPr>
    <p:cSldViewPr snapToGrid="0">
      <p:cViewPr varScale="1">
        <p:scale>
          <a:sx n="81" d="100"/>
          <a:sy n="81" d="100"/>
        </p:scale>
        <p:origin x="19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59B58-5EDA-4488-910E-8AA05D3A6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889384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1-11T00:57:28.09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618 5061 96 0,'6'-2'38'0,"-6"-1"-20"0,3 1-10 0,-3 2 13 15,6-3 3-15,-6 0 3 16,0 1 3-16,0-1 1 15,0 0-8-15,-6 1-1 16,3-1-13-16,-9 3 3 0,-6 3 4 16,-3 2-4-16,-5 6-2 15,2 2-5-15,3 11-2 16,-6 7 1-16,6-2 0 16,6 1-2-16,6-4-2 15,1 0-4-15,8-2 0 16,8 3 2-16,4-1 1 15,18-7-2-15,-6-6 2 16,3-2-26-16,3-4-9 0,-7-7-33 16,4-2-46-1,-6-3 28-15</inkml:trace>
  <inkml:trace contextRef="#ctx0" brushRef="#br0" timeOffset="1">725 5194 160 0,'-21'-24'63'0,"21"40"-34"0,0-24-23 15,0 8 17-15,0 5-5 16,-6 3-1-16,3 3-7 16,0 2-4-16,-6 5-3 0,9 1-3 0,0 0 3 15,0 4-4-15,0-4 0 16,12-3-1-16,6 2-2 15,-3-5 7-15,3-2 3 16,0-8 1-16,3-9 1 16,-9 1 4-16,0-3 5 15,-1 0-11-15,-5-2-4 16,-3-4 10-16,-3 4 4 16,-3-3-8-16,3 2-4 15,-9 0-23-15,6 4-10 16,-2 1-29-16,2 1-14 15,3 0-16 1</inkml:trace>
  <inkml:trace contextRef="#ctx0" brushRef="#br0" timeOffset="2">898 5128 172 0,'-9'2'66'0,"6"1"-36"0,-3 18-31 16,3-13 12-16,-3 8 1 15,0 0 5-15,6 2-11 16,-6 1-4-16,6-1-1 16,6 1-1-16,-3-6 2 0,6 0 3 15,3-2 2-15,0-3 3 16,6-6 4-16,2-4 1 16,-2-3 0-16,3-6-1 15,-12 0-1-15,3-2 4 0,-3-5 1 16,-15-6-12-16,0 3-3 15,-3 2-11-15,0 6-3 16,0 0-43-16,0 5-19 16</inkml:trace>
  <inkml:trace contextRef="#ctx0" brushRef="#br0" timeOffset="3">1053 5186 160 0,'6'26'60'0,"-6"-12"-32"0,8 4-17 0,-8-7 15 16,0-1-12-16,0 1-3 16,0-1-3-16,3 1 2 0,0-6-5 15,-3 3 4-15,0-8 1 16,0 0 6-16,6-2 4 0,-6-6-4 15,3-3-1-15,3-5-9 16,0-5-2-16,0-3-2 16,3 3-2-16,0 2-2 15,3 4 1-15,-3 1 1 16,3 6 0-16,6 1-5 16,-6 1-1-16,2 4-24 15,1-1-8-15,0 0-22 16,0 1-10-16,0 2-9 15</inkml:trace>
  <inkml:trace contextRef="#ctx0" brushRef="#br0" timeOffset="4">1368 5077 180 0,'-6'-5'68'0,"-3"2"-36"0,0 1-24 0,6 2 16 15,-6 0-8-15,0 2-1 16,-2 4-9-16,-1 4-4 15,3 9-1-15,-6 10-4 0,9 0 0 16,-3 0 2-16,9 0 0 16,0-5-2-16,3-3 2 0,9-2 1 15,3-9 2-15,6-2 5 16,-7-5 4-16,7-8-2 16,3-6 0-16,-3-10-1 15,0-8 0-15,-12-6-4 16,-6-4-1-16,-3-1-3 15,-6-8-1-15,0 3 3 16,-3 8 1-16,0 3-1 16,6 10 1-16,-6 6 2 15,3 4 4-15,3 6-6 16,0 6-4-16,3 10-3 16,0 8 0-16,3 7 5 15,6 9 1-15,0 0 2 16,3 5 2-16,3 0-5 0,0 0-1 15,-6-3 0-15,2-4 2 16,4-4-32-16,-6-5-12 16</inkml:trace>
  <inkml:trace contextRef="#ctx0" brushRef="#br0" timeOffset="5">1565 5091 200 0,'-6'10'77'0,"12"-2"-42"0,-3 8-34 0,0 0 16 15,-3 2-7-15,0 1 2 16,2-3-7-16,-2 0-3 16,3 0-1-16,-3-3-28 0,0-3-11 15,0-2-54-15</inkml:trace>
  <inkml:trace contextRef="#ctx0" brushRef="#br0" timeOffset="6">1576 4985 160 0,'-3'-6'63'0,"3"4"-34"0,3-1-65 16,-3 3-4-16,0 0-20 15,3 3-5-15</inkml:trace>
  <inkml:trace contextRef="#ctx0" brushRef="#br0" timeOffset="7">1687 5091 136 0,'0'31'52'0,"0"-2"-28"0,-6 14-8 0,6-30 18 15,0 0-12-15,0 0-2 16</inkml:trace>
  <inkml:trace contextRef="#ctx0" brushRef="#br0" timeOffset="8">1675 5252 323 0,'-3'5'19'0,"0"-5"1"16,0-2-9-16,3-12-4 16,3-7-9-16,3-3-1 15,0 3-6-15,0 3 1 16,3 2 4-16,-4 3 2 0,4 5 2 16,0 5 2-16,0 3-1 15,3 5 2-15,0 6 0 16,3 0 3-16,-9 7-3 15,3 1-2-15,0-6 0 16,0 0 1-16,0-2-12 16,0-3-3-16,5-3-45 15,7-5-61 1,0-3 21-16</inkml:trace>
  <inkml:trace contextRef="#ctx0" brushRef="#br0" timeOffset="9">2005 5064 200 0,'-9'-5'74'0,"6"5"-40"0,-6-3-29 16,6 6 19-16,-3 2-15 0,0 3-2 16,-11 3-5-16,5 7-2 15,-6 9 1-15,6-1-1 0,6 1 2 16,3-4-1-16,12 1-1 16,-6-5 1-16,6-3-1 15,3-3 2-15,0-5 3 16,2-6 0-16,-5-4 0 15,6-6-3-15,-3-3-2 16,-3-10 1-16,-3-3 1 16,3 0-3-16,-9 3 0 15,3 5-1-15,0 3 0 16,0 5 0-16,-3 6 0 16,3 10 0-16,0 5-2 15,3 5 0-15,-3-2 3 0,9 0 2 16,3 0 2-16,-4-3-15 15,1-2-4-15,0-6-32 16,3-2-11-16,-6-6-21 16</inkml:trace>
  <inkml:trace contextRef="#ctx0" brushRef="#br0" timeOffset="10">2199 4784 264 0,'-6'-8'101'0,"6"10"-54"0,0 1-50 0,0 2 16 16,0 3-7-16,0 5-1 16,3 11 1-16,0 8 3 15,0 5-4-15,0 5-1 0,-1 3 2 16,4 8-3-16,3-2 0 16,-9-6-1-16,3-6 1 15,0-7-26-15,0-6-10 16,-3-2-91-1</inkml:trace>
  <inkml:trace contextRef="#ctx0" brushRef="#br0" timeOffset="11">2142 5009 276 0,'-6'-6'104'0,"12"4"-56"0,-6-1-43 15,3 0 24-15,3 1-12 16,6-1 1-16,-3 0-13 16,12 1-3-16,-1 2-2 15,-2 0-7-15,9 0-3 0,9-3-45 16,-6 3-19-16,-4 0-44 16</inkml:trace>
  <inkml:trace contextRef="#ctx0" brushRef="#br0" timeOffset="12">2469 5030 188 0,'-3'10'71'0,"3"-2"-38"0,3 3-28 0,3-6 19 16,0 0-2-16,0 1 4 15,3-4-12-15,-3-2-3 16,9-2-7-16,-6-1-1 0,3-2 1 16,0-3 0-16,-3 0 0 15,0-3 0-15,-9 1 0 16,-6-1-2-16,-3 1 1 15,-3 2-2-15,0 5-1 16,-6 3 1-16,3 8-1 16,-9 5 2-16,7 6 1 15,-1 2 10-15,12 11 3 16,6-3-3-16,6-3-3 16,6 1-3-16,5-6-2 15,4-3-1-15,9-4 0 0,-6-9-16 16,3-5-6-16,2-11-112 15,-8-2-56 1,-6-13 91-16</inkml:trace>
  <inkml:trace contextRef="#ctx0" brushRef="#br0" timeOffset="13">704 5607 172 0,'-9'-3'66'0,"6"6"-36"0,-3-3-22 0,3 0 18 16,3 2-2-16,-8 6 1 15,-1 0-14-15,0-3-4 16,0 3-5-16,3 0-4 0,-3 3 1 15,9-1-1-15,0 1 0 16,9 2-3-16,-3 0 1 16,3 1 4-16,0 2 4 15,0-3 10-15,-1 3 3 16,-8-3 7-16,0-3 5 16,0 1-10-16,-8-3-1 15,-1 0-8-15,-3-3-4 16,0 0-3-16,3-5 0 0,-6 0-18 15,3-5-4-15,9 0-29 16,-3-3-9-16,6 3-32 16,6-3-40-1,3-3 45-15</inkml:trace>
  <inkml:trace contextRef="#ctx0" brushRef="#br0" timeOffset="14">770 5691 208 0,'0'3'77'0,"0"-1"-42"0,6 4-26 16,-6-1 19-16,3 0-10 16,3 3 0-16,3 0-13 0,-6 3-3 15,6-3-2-15,-1 0-3 0,-2 0 2 16,3 2 5 0,0-7 5-16,-3-3-27 0,0 0-12 15,0 0-78 1</inkml:trace>
  <inkml:trace contextRef="#ctx0" brushRef="#br0" timeOffset="15">919 5681 200 0,'-3'10'77'0,"3"6"-42"0,-15 5-17 0,9-10 23 0,-3 13-12 16,0 2-2-1,-3 1-14-15,-3 2-5 0,6-3-5 16,3 3-3-16,0-8 1 0,3-2-4 16,-3-6 0-16,6-2-42 15,6-6-18-15,-3-5-47 16</inkml:trace>
  <inkml:trace contextRef="#ctx0" brushRef="#br0" timeOffset="16">1130 5667 260 0,'-9'-2'99'0,"6"-1"-54"0,-6 3-33 16,3 0 24-16,0 3-24 0,0 2-5 15,3 0-11-15,-3 3 0 16,6 3 2-16,0 2-1 0,6-2 1 15,3 2 0-15,3 0-2 16,0 3 5-16,-3-3 1 16,0-2 0-16,-9 2 5 15,0 0 3 1,-6-2-3-16,-3-3 1 16,-6-3-5-16,-3-2 0 15,-6-6-8-15,1 0-4 16,2-5-39-16,6-2-17 0,3-1-52 15</inkml:trace>
  <inkml:trace contextRef="#ctx0" brushRef="#br0" timeOffset="17">1204 5487 180 0,'9'-7'68'0,"-3"7"-36"0,-6-3-29 16,0 3 15-16,0 0 4 15,0 0 4-15,3 8-8 16,0 5 0-16,3 6-11 16,-6 12 9-16,3 4 4 0,3 2-8 15,-6-3-2-15,3 3-6 16,0-2-3-16,3-6 0 0,-3-3 1 16,3-5-43-1,-3-5-17-15,3 0-57 16</inkml:trace>
  <inkml:trace contextRef="#ctx0" brushRef="#br0" timeOffset="18">1222 5673 264 0,'-3'-3'99'0,"6"0"-54"0,0 3-53 0,3 0 18 15,-3-2-7-15,6-6 3 16,3 3-5-16,3-1-1 0,6 9 0 16,-6-8-18-16,2 10-8 15,1 0-35-15,-3-2-13 0,0 2-13 16</inkml:trace>
  <inkml:trace contextRef="#ctx0" brushRef="#br0" timeOffset="19">1413 5710 180 0,'0'13'68'0,"-9"-8"-36"0,18 1-24 15,-9-4 16-15</inkml:trace>
  <inkml:trace contextRef="#ctx0" brushRef="#br0" timeOffset="20">1443 5741 350 0,'14'-2'18'0,"1"-1"-7"0,0 1-5 16,3-4 0-16,-9-2-1 0,-6 0 0 16,0 0 3-16,-3 0 5 15,-3 1-7-15,0-1-1 16,-6 2-3-16,-12 4 1 15,0 4 0-15,3 4 1 16,7-1-2-16,-7 3 1 16,6 2-2-16,3 1-1 15,6 2 3-15,-3 6 0 16,6-3-1-16,9 0 1 16,9-3-4-16,-6 0-2 15,6-2 4-15,2-4 1 16,-5-1-18-16,3-6-9 15,3-6-29-15,-3-1-13 0,-6-4-34 16</inkml:trace>
  <inkml:trace contextRef="#ctx0" brushRef="#br0" timeOffset="21">1606 5681 172 0,'0'0'66'0,"0"2"-36"0,3 4-24 15,3-4 17-15,-6 6-1 16,3 3 4-16,-3-1-3 15,6 4 0-15,-3 1-12 16,0 1 0-16,3-2 0 0,-6-4-6 16,3-2-1-16,-3 0 0 15,6-3 0-15,-6-5-2 16,6-8-2 0,3-2 1-16,3-6-12 15,3-3-3-15,-6 1 5 0,2 2 2 16,1 3 2-16,0 5 4 15,3 2 0-15,-3 6 1 16,-3 6 8-16,3-1 5 16,-3 3 0-16,0 0 2 15,-3 0-2-15,0 0 0 16,-3-3-7-16,3 0-4 16,0-5-1-16,-1-2 1 15,10-4-1-15,3-4-1 16,9-3-2-16,-6-1-1 15,3 6-3-15,2 3 1 16,-8 5 3-16,3 5 1 0,0 3-2 16,0 3 2-1,0 0 3-15,-9-1 3 0,-1 6-2 16,-5-5-2 0,0-6-69-16,-12 0-29 0,-3-5-13 15</inkml:trace>
  <inkml:trace contextRef="#ctx0" brushRef="#br0" timeOffset="22">573 6175 132 0,'0'0'49'0,"0"8"-26"0,0-2-27 16,0 4 69-1,3 3-21-15,3 3-10 16,-6 0-6-16,3 0-17 16,-3-3-2-16,6 1-2 0,-6-4 1 15,0-2 0-15,0-3 0 16,0 1 2-16,0-6 4 0,0 0 3 15,0-3-5-15,0-2-2 16,0-6-1-16,3-2-1 16,6 0-7-16,0-3 0 15,-3 0-1-15,3 3 2 16,0 2-3-16,0 0 0 16,3 6-1-16,-3 3 0 15,0 2-18-15,8 2-9 16,-5 1-29-16,0-1-14 15,6 1-34 1</inkml:trace>
  <inkml:trace contextRef="#ctx0" brushRef="#br0" timeOffset="23">785 6265 188 0,'-6'0'71'0,"12"16"-38"0,-3-8-32 16,3-5 16-16,-3-1-9 15,6-2 0-15,-1 0 0 16,4 0 2-16,0 0-5 16,0-5-1-16,-3 0 0 0,0 0 4 15,0 2 3-15,0-8 5 16,-6 1-5 0,-3 2-1-16,-3-3-5 15,-3 3-4-15,-3 3 0 0,-3 0-1 16,0 2-5-16,0 3-1 15,3 3 7-15,-8 2 6 16,5 6-3-16,0 2 0 16,3 0 0-16,3 0 2 15,0 1-1-15,6-1 0 16,3 0-1-16,6-2 0 16,3-1-2-16,6 3-2 15,2-5 1-15,4-2-1 16,3-4-3-16,3-4 0 15,-1-1-40-15,-5-2-17 16,-3-1-51 0</inkml:trace>
  <inkml:trace contextRef="#ctx0" brushRef="#br0" timeOffset="24">1082 6191 192 0,'-3'0'74'0,"3"3"-40"0,0 2-24 16,0-5 17-16,0 5 7 16,0 6 3-16,0 2-15 15,0 1-8-15,0-1-8 16,0 0 2-16,3-2 2 0,3-1-5 16,-6-2-1-16,3 0-2 15,-3-3-2-15,0-5-2 16,3 0 1-16,0-2 1 0,9-14-5 15,-3 0-1 1,-3 0 0-16,3 3 4 16,3 2-1-16,3 3-1 15,-6 6 3-15,3 2 0 16,-1 10 1 0,-2 3 2-16,0 1 3 15,0-4 0-15,-6-2 2 16,0 0 0-16,3-3 1 15,-6-2-7-15,9 0-2 16,-6-3 0-16,6-13 0 16,3 2-6-16,0 0-3 15,3 1 6-15,-3 2 1 16,0 3 0-16,-1 2 0 0,4 8 2 16,-9 6 0-1,3-1 3-15,-3 1 3 0,0 0-2 16,0-4 0-16,3 1-3 15,-9 0-3-15,3-2-36 16,6-6-104 0</inkml:trace>
  <inkml:trace contextRef="#ctx0" brushRef="#br0" timeOffset="25">1544 6186 248 0,'0'5'93'0,"0"1"-50"0,0 4-39 0,3-2 19 16,0 3-9-16,-3 2 2 16,0-3-9-1,0 1-4-15,0 0-2 0,6-3-32 0,-6 0-14 16,0-1-70 0</inkml:trace>
  <inkml:trace contextRef="#ctx0" brushRef="#br0" timeOffset="26">1505 6101 300 0,'-12'-5'112'0,"12"8"-60"0,0-3-63 0,0 0 18 0,0 0-7 16,3 0 0-16,6-3-16 15,-6 3-6-15,6 0 11 16,3 0-41-16,3 0-17 0,-3 3-28 15</inkml:trace>
  <inkml:trace contextRef="#ctx0" brushRef="#br0" timeOffset="27">1660 6160 208 0,'15'26'77'0,"-15"-13"-42"0,3 16-23 16,-3-18 19-16,3 2-5 16,-3-2-1-16,0-1-11 15,0-2-4-15,6-2-6 16,-6-1-3-16,0-8 0 0,0 1 3 15,3-12-2-15,3-2-5 16,-1 1-12-16,4-4-5 16,3 6 14-16,3 0 8 15,0 5-5-15,0 2-2 16,0 6 9-16,0 3 4 16,0 2 1-16,2 3 0 15,-2 5-5-15,3 1-3 16,-3-1 2-16,-3 0 0 15,0 0-45-15,0 1-19 16,0-4-49 0</inkml:trace>
  <inkml:trace contextRef="#ctx0" brushRef="#br0" timeOffset="28">2100 6165 224 0,'-9'-8'85'0,"-5"5"-46"0,-1 1-39 15,6 4 18-15,3 1-6 16,0 2 3-16,-9 3-8 16,3 3-2-16,0 5-3 15,3 2 1-15,0 1 0 0,3-1-4 16,6 1 1-16,6-3 2 16,3-1 1-16,3-4-1 15,3-6-2-15,6-5 5 16,-6-2 4-16,3-6 1 15,-1-11 2-15,-8 1-2 0,3-6-1 16,-9-3-3-16,3-15-1 16,-6 2-6-16,-6-2-1 15,-6 2-4-15,3 3 1 16,6 8 5-16,-6 5 4 16,6 6-1-16,1 5-2 15,-1 7-3-15,0 9-1 16,3 8 2-16,6 7 0 15,-1 16 1-15,4 1 2 16,0-1-1-16,3 1 2 16,-3 2-2-16,0-3-1 15,3-5-6-15,0-5-1 16,6-5-46-16,-6-6-17 0,3-19-43 16</inkml:trace>
  <inkml:trace contextRef="#ctx0" brushRef="#br0" timeOffset="29">2279 6133 236 0,'-3'0'90'0,"9"0"-48"0,6 3-47 15,-12-1 15-15,6 1 0 16,3-3 6-16,6 0-2 16,-1 0 0-16,1 0-8 15,0 0 5-15,-3-3 2 0,3-2-2 16,-9 0 1-16,0-1-3 15,3 1 2-15,-9-5-4 0,0-1-2 16,-6-2-2-16,-6 2 0 16,-6 1-2-16,3 4-1 15,-6 9-2-15,4 10-1 16,-1 0-1-16,3 1 3 16,0 2 0-16,6 2 1 15,3 1 0-15,6-1 0 16,3 3 0-16,3 0 0 15,3-2 0-15,15-6 0 16,0-2-14-16,-1-6-5 16,1-2-43-16,0-9-18 15,-3-4-33 1</inkml:trace>
  <inkml:trace contextRef="#ctx0" brushRef="#br0" timeOffset="30">2517 6088 192 0,'0'0'71'0,"-6"5"-38"0,12 6-28 16,-3-3 19-16,0 2 0 16,0 4 5-16,-3 2-4 15,0-1-1-15,3-1-13 16,-3-1 0-16,0-3 0 0,6-2 7 16,0-8 12-1,0-5-5 1,3-3-1-16,3-2-14 15,-3-6-4-15,2-5-9 16,4-3 0-16,3 11-1 0,3-3-1 16,-3 8 1-1,3 2 0-15,-3-4-46 0,11 5-19 16,-2-1-69 0</inkml:trace>
  <inkml:trace contextRef="#ctx0" brushRef="#br0" timeOffset="31">5824 5670 176 0,'-3'3'66'0,"3"-3"-36"0,0 0-20 0,0 0 17 0,0 0-9 16,0 0 0-1,0 0-9-15,0-3-1 0,0 3-4 16,3-3 2-16,0-5 0 0,0 1 0 16,3-7 1-16,0 1-4 15,0 0 0-15,3-3-1 16,0-3-2-16,0 1 1 16,0-1-1-16,-1 4-3 15,1 1 2-15,0 1 1 16,0 2 0-16,-3 4 0 15,0 1 0-15,6 4 0 16,-3 2 0-16,6 2 0 16,0 4 0-16,-3 1 0 15,0 4 0-15,-1 2-3 0,1 1 2 16,3-1-1-16,0 3 0 16,0-3 4-16,0-5 1 15,0-6-4-15,6-2-1 16,-1 0 3-16,-2-2 1 15,-3-1 0-15,-3 0 1 16,0-2-2-16,-3-3-1 16,3 0 3-16,-3 0 2 15,0-2-4-15,0-1-1 16,0-2 0-16,-3 0 0 16,2 0 0-16,-2 2 2 15,0 0-6-15,0-2 1 16,0 0 1-16,0 0 1 0,-3 5 3 15,0 2 3-15,0 1-2 16,0 0-2-16,0 2-5 16,-3 1 0-16,0-1 2 15,3 3 3-15,-3 0 0 16,0 8-1 0,3 0-2-16,0 2 1 15,0 4 1-15,0-1 0 16,3 0 2-16,0 0-1 15,0-2-1-15,0-1 1 16,0-2-1-16,0 0-3 16,0-2 2-16,0-4 3 15,0 1 1-15,0-3-4 0,5-3 1 16,7-2 2-16,-3 0 1 16,0-3-4-16,0 0-1 15,0 0 3-15,-3 0 1 16,0 3-3-16,3-1 1 15,-4 1-2-15,4 0 0 16,0-1 2-16,6 4 2 16,3 2-3-16,-3 0-2 15,0 5 2-15,-4 3 2 16,-2 5 0-16,0 3-1 16,-3 0 7-16,-3 3 5 15,-3 2-4-15,0-3 0 0,-3-2-4 16,3 3-34-1,0-25-104 1</inkml:trace>
  <inkml:trace contextRef="#ctx0" brushRef="#br0" timeOffset="32">6017 5035 160 0,'-2'-3'60'0,"4"1"-32"0,-2-1-22 0,0 0 15 16,3 1-5-16,0-3 1 16,3-1-9-16,0 1-5 15,3 0-2 1,0 2-1-16,3 0 2 0,0 3-1 0,-3 3 2 15,0 5 0-15,-3 3 1 16,-3 2 2-16,-6 5 1 16,-3 3 1-16,-3 9 0 15,-3-4-4-15,0-2-1 16,-3-3 1-16,3-5 2 16,9-3 3-1,0-2-6-15,3-3-2 16,6-3 1-16,3-2 1 0,3-3-4 15,0 0 1 1,3 0 2-16,0 0 3 0,0-3-4 16,3 3-1-16,-4-3-33 15,-2-5-15-15,3 0-53 16</inkml:trace>
  <inkml:trace contextRef="#ctx0" brushRef="#br0" timeOffset="33">6244 5022 144 0,'-3'-3'55'0,"0"6"-30"0,0-1-14 16,3 4 15-16,-3 2-10 16,-3 2-4-16,3 3-3 0,0 3-1 15,6 6-4-15,0-4-3 0,3 6 0 16,3-6 1-16,0-4 1 15,3-12 7-15,-1-10 4 16,1-2 6-16,0-3 4 16,-3-3-1-16,-3 0 0 15,-3 0 5-15,-6 0 5 16,-6 3-7-16,-3 5-3 16,0 3-11-16,-2 2-5 15,-7 3-11-15,6 0-5 16,15 5-114-1,9-5-22 1</inkml:trace>
  <inkml:trace contextRef="#ctx0" brushRef="#br0" timeOffset="34">6800 6665 132 0,'0'-5'52'0,"3"10"-28"0,0-2-19 0,-3-3 13 15,0 0 3-15,3 2 4 16,3 6-7-16,0 0 0 16,-3 3-11-16,-3-1 7 0,0-2 5 15,0 0 3-15,0-3 4 16,-3 1-12-16,0-4-3 16,0 1-5-16,0-3 1 15,0 0 0-15,0-3 1 16,3-2-4-16,3-6-3 15,3 3-3-15,0 1 1 16,3-1 1-16,0 5 0 16,0 0-3-16,0 6 2 15,0 2 1-15,0-2 2 16,-3 5 1-16,0-3 1 0,-9 3 17 16,-3 0-9-1,0 0-3-15,0-3-3 16,-3 1-2-16,0-4-2 15,0-2-2-15,3-2 1 16,0-1 1-16,6-5-8 16,3-5 2-1,3 2 1-15,0 1-3 16,6 4 2-16,0 1 2 16,3 2 1-16,-3 9 1 15,0-4 0-15,-4 4 0 16,-2-1 2-16,-3 0 8 0,-6 0 5 15,-3 3-5-15,-2-2-1 16,-4-1-3-16,0-2-1 16,-3-3-3-16,0 0 1 15,0-3-2-15,3-2 2 16,3-6-4-16,6 0-2 16,3 1-3-16,3 2-1 15,3 3 4-15,0 2 1 16,0 6-1-16,0 2 0 15,-3 0 6-15,-3 3 3 16,0-3-3-16,-3 1-2 16,0-1-5-16,0 0 0 15,-3-2-51-15,3-6-23 0,0-7-53 16</inkml:trace>
  <inkml:trace contextRef="#ctx0" brushRef="#br0" timeOffset="35">5696 5781 168 0,'3'-5'66'0,"-3"5"-36"0,-3-3-26 16,3 3 13-16,-3-2 1 15,0-1 3-15,-3 0-9 16,0-2-2-16,-3 2-6 15,-3 1-1-15,0 2 3 0,1 2-5 0,-1 4-1 16,-3 2-2 0,0 5 0-16,-3 3 2 0,6 2 0 15,3 3 0-15,6 1 0 16,0 4-3-16,9-2 2 16,-3 0 1-16,0 2 0 15,-6 3 0-15,0-2 0 16,-3-4 0-16,-3 1 0 15,0-5 4-15,0-3 2 16,0-3 0-16,1-3-1 16,-1 1-1-16,0-3 0 15,3-3-2-15,3 1-2 16,0-4-2-16,3-2 1 16,0 0-1-16,6 3 0 0,3 2 0 15,3 0-2-15,2 3 3 16,-2 3 0-16,-9 5 1 15,0 2 2-15,-6 4 1 16,0 1 3-16,-3 4 1 16,0-1 1-16,0 3-4 15,1-5-1-15,2 0-3 16,3-5-1-16,0 2 1 16,8 2 0-16,4-4 0 15,3-3 2-15,3-3-8 16,0-2-1-16,0-3-31 15,-3-3-15-15,3-13-44 16</inkml:trace>
  <inkml:trace contextRef="#ctx0" brushRef="#br0" timeOffset="36">4898 6112 160 0,'-6'0'63'0,"6"-3"-34"0,-3 1-34 16,6-6 51-16,3-6-16 15,3 4-13-15,0-1-10 16,3 1-6-16,3 2-4 0,0 2 2 16,-3 4-1-16,0 10 0 15,-6 8 2-15,-6 2 2 16,-3 3 1-16,-3 0 1 15,-3 3-5-15,-3 3 1 16,0-3 2-16,3-3 3 16,3-5-2-16,0-3-2 15,3-3 0-15,6-2-1 16,3-2 0-16,3-1 0 16,3-5-14-16,3-3-5 15,3-5-34-15,-1-2-56 16,10-3 16-1</inkml:trace>
  <inkml:trace contextRef="#ctx0" brushRef="#br0" timeOffset="37">5125 6154 124 0,'-9'11'46'0,"9"-1"-24"0,-3 4-19 15,6-6 12-15,0-1 11 16,3 1 8-16,2 0-7 15,4-5-3-15,3-3-14 16,0 0 5-16,0-5 2 0,0-3 6 16,-6-3 6-16,0-2 1 0,-3 2 4 15,-6-2-9 1,-6 3-3-16,-3 2-13 16,-6-3-3-16,0 6-15 0,3-1-4 15,0 4-51-15,6 2-23 16,6 0-37-1</inkml:trace>
  <inkml:trace contextRef="#ctx0" brushRef="#br0" timeOffset="38">6119 6435 152 0,'-6'-6'57'0,"3"4"-30"0,0 2-18 0,3 0 16 16,-3 0-5-16,0 2 0 0,0 1-9 15,-3 2-2-15,0 9-5 16,0 4-1-16,-3 6 3 0,3 2 1 16,0 3 3-16,3 3 1 15,3 3 1-15,3-4-6 16,6 1-2-16,3-5-4 15,3-4-3-15,6-1 2 16,3-9 0-16,-1-3-8 16,1-4-2-16,-3-6-56 15,3-3-62 1,-6-5 31-16</inkml:trace>
  <inkml:trace contextRef="#ctx0" brushRef="#br0" timeOffset="39">6196 6551 172 0,'-6'0'66'0,"9"-3"-36"0,-3 1-22 0,0-6 16 0</inkml:trace>
  <inkml:trace contextRef="#ctx0" brushRef="#br0" timeOffset="40">6205 6519 314 0,'9'-10'7'0,"3"2"-5"16,-6 3-1-16,3-1-1 0,-3 4 0 16,0 10 2-1,0 10 3 1,-3 3 4-16,-6 0-2 15,0 1 1-15,0-4-3 16,0 6 2-16,0-3-4 16,0-5-2-16,0-3 4 15,0-2 1-15,3-3-5 16,3-3 0-16,3-8 1 16,3-2 1-16,3 0-4 0,-1-3 1 15,4 0 0-15,0 0 0 16,-3 0-16-16,0 3-4 15,-3-1-50 1,0 1-54-16,0 0 34 16</inkml:trace>
  <inkml:trace contextRef="#ctx0" brushRef="#br0" timeOffset="41">6378 6456 160 0,'-6'5'63'0,"3"-2"-34"0,3 18-21 0,0-13 16 0,0 8-3 16,3 0-1-16,3-3-6 15,0 0-1-15,6-2-8 16,5-3 4-16,1-3 3 16,0 0 0-16,-3-7 3 0,-3-4 1 15,0 1 2-15,-3-11-4 16,-3 0 2-16,0 0-5 15,-6-2 1-15,-3-1-5 16,-9 1-2-16,-3-1-2 16,0 6-3-16,0 2-10 15,3 1-4-15,3 5-28 16,0 2-11-16,3 3-67 16,12 3-30-16</inkml:trace>
  <inkml:trace contextRef="#ctx0" brushRef="#br0" timeOffset="42">6601 6498 192 0,'0'5'71'0,"0"11"-38"0,3 3-21 0,-3-11 19 16,0 2 1-16,-3 1 4 15,-3 2-18-15,0-2-6 0,0-1-7 16,0 1-8-16,3-3-1 0,0-3-25 16,-3 0-8-16,0-2-38 15</inkml:trace>
  <inkml:trace contextRef="#ctx0" brushRef="#br0" timeOffset="43">6610 6358 200 0,'0'-8'77'0,"0"5"-42"0,6-7-41 0,-3 7 14 16,6 3-7-16,0 0-1 16,5 3 3-1,-2 2-2-15,-3 0-1 0,0 3 3 16,-6 3 4-16,0 2 4 15,-9 3-4-15,0 0-2 16,-6-3 0-16,3 3-1 16,4 0-2-16,-1-6 1 15,0 1-2-15,3-3-1 16,3-3-2-16,12-10 4 16,-1 0 0-16,4-1 0 15,0 1-2-15,0 0-2 16,0-3 1-16,0 0-28 15,-3 0-10-15,0 0-54 16</inkml:trace>
  <inkml:trace contextRef="#ctx0" brushRef="#br0" timeOffset="44">6824 6300 180 0,'-9'0'68'0,"9"2"-36"0,-3 4-37 0,3-1 12 15,0 0 0-15,0 6 6 16,3 2-1-16,3-2 1 16,3-1-7-16,6 1 5 0,3-3 2 15,0-3 7-15,0-5 2 16,-1-3 4-16,-2-5 3 16,0-2-6-16,-3-1-4 15,-6-7-3-15,-3-1 3 16,-6 3-7-16,-3 1-2 15,-6-1-5-15,-6 2-4 16,0 4-14-16,1 2-4 16,-1 5-42-16,3 3-16 15,3 8-55-15</inkml:trace>
  <inkml:trace contextRef="#ctx0" brushRef="#br0" timeOffset="45">6979 6009 180 0,'-6'0'68'0,"6"0"-36"0,3 0-33 15,-3 0 12-15,3 0 10 16,0 0 6-16,3 0-5 15,3 0 0-15,6 5-13 16,0 11 8-16,8 8 3 0,-2 2 1 16,0 1-1-16,-3 7-2 0,0 0 1 15,-6-2-6-15,-3 0-3 16,-3-3-3-16,-6-3 0 16,-3-2-13-16,-3 3-3 15,-6-6-38-15,0-3-16 16,0 6-70-1</inkml:trace>
  <inkml:trace contextRef="#ctx0" brushRef="#br0" timeOffset="46">6937 6628 124 0,'-6'0'49'0,"3"0"-26"0,6 0-16 0,-3 0 13 15,0 0-8-15,0 0-2 16,6 0 3-16,3 2 4 16,0-2-9-16,0 0-2 0,6 0-2 15,3 0-2-15,9 0 1 16,2 3 2-16,4 0 2 15,3-3 1-15,2 0 0 16,16 0 0-16,3 0 0 16,5-3-2-16,4 0-1 15,2 3-1-15,1-2 2 16,5-1 1-16,-3 3 1 16,-2 0 0-16,-1 0 0 0,-11 3 4 15,-10-1 3-15,-5 1-2 16,-3 0 0-16,-6-3-7 15,-4 2-2-15,-5 1-2 16,-3-3 1-16,-6 0-2 16,-3 0 2-16,-3 0-55 15,-3 0-22-15</inkml:trace>
  <inkml:trace contextRef="#ctx0" brushRef="#br0" timeOffset="47">8158 6728 132 0,'0'-16'52'0,"0"14"-28"0,0 2-13 0,0 0 18 15,0 0-11-15,0 0 0 16,0 0 1-16,0 8 0 15,0 0-10-15,0 2-3 0,0 6-2 16,0 5-2-16,0 8 1 16,0 6-2-16,0 7 2 15,0 3-2-15,0-3 2 16,0 9-2-16,0-1 2 16,0 3-2-16,0-3-1 15,3 11 3-15,0-3 0 0,0-5-4 16,0 3-1-16,0-3 3 15,-3 0 1-15,2 2 0 16,-2-2 1-16,0 8-2 16,0 0 2-16,0-8-2 15,0 0-1-15,0 0 1 16,0-3 1-16,0-3-1 16,0 1-1-16,3 0 3 15,0 5 0-15,-3 0-1 16,3-6-2-16,-3-2 1 15,0 5 1-15,0-5-1 16,0-2 2-16,0-1-2 16,0 0 2-16,0-2-4 15,0 2 0-15,0 9 1 0,0-6 0 16,0-3-3-16,-3 8 2 16,3-2 1-16,0 2 2 15,0 0-1-15,0-2-1 16,0 8 1-16,0-6-1 15,0 0 0-15,0-5 2 16,0 5-3-16,0-2 0 16,0 0 1-16,0-3 0 15,0 0 0-15,0-3 2 16,0 8-1-16,3-2 2 16,0-1-4-16,0-4 0 15,-3 4 1-15,3-2 0 16,0 0 0-16,0 0 0 0,0-2 0 15,0-6 2 1,0 5-1-16,0-2-1 0,0-1 1 16,0-2-1-16,-3-2 2 15,0 10 1-15,0-5-1 16,0-1-2-16,0-2 1 16,3 0 1-16,-3-2-3 15,3-4 0-15,-3-1 1 16,3 7 2-16,-3-6 1 15,0 6 1-15,0-2-5 16,0-6-1-16,0-5-2 16,0 10 3-16,0-5 0 15,0 8 1-15,0-5 0 0,0 5 2 16,0-5-1-16,0 10-1 16,0-5 1-16,0 8 1 15,0-3-3-15,0 3 0 16,0-5 1-16,0 5 0 15,0-5 0-15,0 2 0 16,0-5 0-16,0 8 2 16,0-5-1-16,0 7-1 15,0-4-2-15,0 10 1 16,0-11 1-16,0 8 2 16,0-5-3-16,0 0 0 15,0-8 1-15,0 8 2 16,0-5 1-16,0 8 1 0,0-9-5 15,0 9 1-15,0-11-2 16,0 5 0-16,0-5 2 16,0 3 0-16,0-6-3 15,3 9 2-15,0-9-4 16,3 6-1-16,-3-8 5 16,0 2 5-16,0-5-4 15,0 0-2-15,0 0 1 16,0 0 0-16,0-5 3 15,0-3 1-15,0-2-4 16,0 2-1-16,-3-2 1 16,6 2 2-16,-3-3-2 15,-3 9-2-15,0-6 4 0,6 5 1 16,-3-4 0-16,0 4-2 16,0-2-2-16,0 2 1 15,0-5 3-15,0 6 1 16,-1-3-6-16,1 7 0 15,0-4 3-15,0 2 2 16,-3-5 2-16,0 8 0 16,0-6-7-16,0 6 0 15,0-6 1-15,0 6 3 16,0-6 0-16,0 6 2 16,0-3-4-16,0 8 0 15,0-5 1-15,0 8 0 16,0-3 0-16,0 3 0 15,0-6 0-15,0 6 0 16,0-6-9-16,0 0-4 0,0-5-15 16,0 1-8-16,0-7-62 15</inkml:trace>
  <inkml:trace contextRef="#ctx0" brushRef="#br0" timeOffset="48">6857 6776 132 0,'-3'3'52'0,"3"-1"-28"0,-3 6-24 15,3 0 13-15,0 8-7 16,0 0-1-16,-3 2-5 16,0 6 0-16,0 8 0 15,3 2 0-15,-3 1 2 0,0 4-1 0,0 4-1 16,0 2 1-16,0 5-1 15,0 3 4-15,0 5 2 16,3-2-2-16,-3-3-1 16,3 5 1-16,0-3 2 15,0 1-3-15,0 0 0 16,0-1-3-16,0 9-1 16,3 2 1-16,-3-3 0 15,0-2 4-15,0 3 2 16,0-4 2-16,0-1 0 15,0 2-2-15,0-3 1 16,0-5-2-16,-3 2 2 0,3-5-4 16,0 1-2-1,0 2 0-15,0-3-1 0,0-2 0 16,3 2 2-16,-3 0-1 16,0-5 2-16,3-3-4 15,-3 3-2-15,0-2 6 16,0-4 3-16,0 1-3 15,0 0 0-15,3-3-1 16,-3 3 1-16,3-1-2 16,-3 1 2-16,0-3-2 15,0 0-1-15,0-3 1 16,0 6-1-16,0-6 0 16,0 4 0-16,-3-1 0 15,0 2 0-15,3 1-3 0,0 0 0 16,0 5 2-16,0 0 0 15,0-3 1-15,0 0 0 16,0 1 0-16,0-4 2 16,3 4-1-16,0-1 2 15,0 0-2-15,-3 1-1 16,0 4 1-16,0 3-1 16,0 3 2-16,0 0 1 15,3 0 1-15,0 0 0 16,-3-3-5-16,3-5 1 15,-3 6 2-15,3-4 1 16,0-4-1-16,-3 2 1 16,3 0-2-16,0 2-1 0,-3-2-2 15,0-2 1-15,3-1 3 16,-3-5 1-16,0-3-1 16,0 1 1-16,0 2-2 15,0-3 2-15,0 8-4 16,3-10 0-16,-3-5 1 15,0 10 0-15,0 18 0 16,0-18 2-16,0-5-1 16,0 2-1-16,0-4-2 15,0 7 1-15,0-6 3 16,0 6 1-16,0-5-4 16,3 10 1-16,-3-7 2 15,0 5 1-15,0-6-4 16,0 6-1-16,0-6 1 0,0 3 2 15,0-8 0-15,0 3 2 16,0-6-2-16,0 11-1 16,0-5-2-16,0 11-1 15,0-4 4-15,3 4 1 16,-3-9-3-16,3 8-1 16,-3-5 3-16,0 6 1 15,0-9 0-15,0 11-2 16,0-8-2-16,3 8 1 15,-3-8-1-15,3 5 0 16,0-7 2-16,0 7 2 16,0-5-1-16,0 6-1 15,0-6 1-15,3 2 1 0,0-4-3 16,-1 7-2-16,-2-8 4 16,0 9 1-16,0-9 0 15,0 6-2-15,0-8-2 16,0 5 1-16,0-6 1 15,-6 4 0-15,3-6 2 16,0 5 1-16,0-5-4 16,0 3 1-16,0-3 0 15,-3 3 0-15,0-6 0 16,0 6 0-16,0-5 0 16,0 4 2-16,0-2-1 15,1 3-1-15,-1-5 1 16,0 2 1-16,0-5-1 0,-3 2 2 15,3-2-4-15,-3 0 0 16,3-3 1-16,0 0 0 16,0-2-3-16,0-1 2 15,0-2 3-15,0-3 1 16,0 0-12-16,0-2-7 16,3-3-35-16,-3-5-17 15,0-3-23 1</inkml:trace>
  <inkml:trace contextRef="#ctx0" brushRef="#br0" timeOffset="49">6875 13608 108 0,'0'-19'41'0,"0"35"-22"0,0-8-7 15,0-11 16-15,0 1-7 16,0 7 0-16</inkml:trace>
  <inkml:trace contextRef="#ctx0" brushRef="#br0" timeOffset="50">6875 13615 276 0,'0'0'12'0,"0"0"-4"0,0 0-5 16,0 0-3-16,0-2 3 0,0 4 0 15,0-2-1-15,0 0 1 16,3 3 7-16,3 0 3 16,6-1 0-16,2 1 0 15,4 5-5-15,3 0 0 16,6-3 1-16,6 1 2 15,-1-1-8-15,10-8-3 16,9 1 7-16,5 4 5 16,1 3-5-16,2-2-2 15,1 2-1-15,-4-5 2 16,7 0 3-16,-1 0 5 0,-2 0-4 16,2-2 0-16,4-6-6 15,-1-3-3-15,-8 1 0 16,3 2-1-16,-1 0 0 15,-2 2 0-15,-7 1 0 16,-8 3 2-16,-6 2-1 16,-7 0-1-16,-2 0 1 15,-6 0 1-15,-3 0-21 16,-3 2-9-16,-3-2-103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1-11T01:03:19.49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16004 4519 356 0,'-18'8'0'0,"-6"8"0"0,15-6 2 15,-3 9-1-15,0 2-1 16,4 3 1-16,-1 10-1 16,6-2 0-16,3-3-5 0,6-5-1 15,2-5 5-15,4-6 2 16,3-5 5-16,3-8 1 15,0-8-1-15,0-5-1 16,0-3-3-16,-3-3 1 16,-3-2-2-16,-1-3 2 0,-2 0-2 15,-3-2 2-15,0-8-4 16,-3 2 0-16,-3 0 1 16,0-2 2-1,0 2-3-15,-3 3 0 0,3 0 1 16,-3 5 0-16,0 5-3 15,3 6 2-15,0 8 5 16,0 10 0 0,3 8-2-1,0 11 2-15,0 3-1 16,0 4 3-16,3 9-1 16,0 2 0-16,0 1-3 15,3-1-2-15,0-2 3 16,0-6 0-16,0-2-6 0,0-8 0 15,0-3-45 1,3-8-21-16,5-2-30 16</inkml:trace>
  <inkml:trace contextRef="#ctx0" brushRef="#br0" timeOffset="195.3468">16287 4564 184 0,'-6'3'71'0,"6"2"-38"0,3 6-47 0,-3-3 6 16,0 5 13-16,0 0 10 15,0 3-7-15,0 5-4 0,0 5-2 16,0-4-2-16,3-4 2 0,0-5-52 16,0-2-56-1</inkml:trace>
  <inkml:trace contextRef="#ctx0" brushRef="#br0" timeOffset="359.476">16275 4366 208 0,'-15'-8'77'0,"15"5"-42"0,3 3-41 15,-3 0 12-15,0 0-9 16,3 3 0-16,3-1-40 0,3 4-17 15,0 2-13 1,3-3-6-16</inkml:trace>
  <inkml:trace contextRef="#ctx0" brushRef="#br0" timeOffset="709.7614">16662 4223 108 0,'0'-8'41'0,"0"5"-22"0,-15-2 2 0,12 5 19 16,-3 0-1-16,-3 0-1 0,-3 3-17 15,-3 2-5-15,0 3-10 16,-3 10-4-16,4 9-1 0,-4 4 1 15,3 9 1-15,3 5-4 16,9 0 1-16,0 3 0 16,3-1 0-16,0-4 0 15,3-1 0-15,0-8 0 16,0-7 2-16,0-6-19 16,-3-2-8-16,0-9-42 15,0-10-44 1,-3-8 32-16</inkml:trace>
  <inkml:trace contextRef="#ctx0" brushRef="#br0" timeOffset="860.5343">16391 4485 172 0,'3'-3'66'0,"6"3"-36"0,0 0-35 0,3 0 12 15,8 0-6-15,-2-5-1 16,3-1-19-16,3 4-8 15,3-3-41-15,2-1-19 16</inkml:trace>
  <inkml:trace contextRef="#ctx0" brushRef="#br0" timeOffset="1086.2687">16793 4305 172 0,'-18'-24'66'0,"12"24"-36"15,-3-16-26-15,6 21 13 0,-3 1-6 16,-3 7 1-16,0 0-7 16,0 6-3-16,-3 2-1 15,3 8-1-15,3 5 2 0,3 3-3 16,3 0 0-16,0 3 1 16,0-6 2-16,3-2 1 15,0 0 1-15,0 2-9 16,0-7-2-16,0-6-40 15</inkml:trace>
  <inkml:trace contextRef="#ctx0" brushRef="#br0" timeOffset="1293.0707">16587 4546 208 0,'-3'-3'79'0,"12"-2"-42"0,0-3-32 0,0 2 19 16,3-2-6-16,6 3-1 16,3-8-9-16,2 2-5 15,4 3-2-15,0 0-32 0,0 3-14 16,-3 3-57 0</inkml:trace>
  <inkml:trace contextRef="#ctx0" brushRef="#br0" timeOffset="1666.6894">16903 4524 160 0,'3'3'63'0,"0"2"-34"0,12-2-14 15,-9 0 27 1,5-1-15-16,1 1-11 16,0-3-6-16,3-3-6 15,-3 1-1-15,0-4 3 0,-3-2-3 16,0 0 0-16,-3-5-1 15,-3 3 1-15,-3-1-2 0,-3 0 2 16,-6 1-7-16,-3 2 1 16,-3 0-6-16,-3 8 1 15,-3 0 4 1,4 8 2-16,2 5-1 16,3 0 2-16,0 1 1 0,3 4 0 15,3 1 2-15,3-1 3 16,3 1 0-16,9-1 0 15,3-2-1-15,3-3 0 16,-3-2-7-16,2-6 0 16,-2-2-26-16,3-6-8 15,-3-2-54 1,3-3-26-16,-3 0 57 0</inkml:trace>
  <inkml:trace contextRef="#ctx0" brushRef="#br0" timeOffset="1937.6075">17055 4532 116 0,'0'6'46'0,"3"4"-24"0,-3 6-10 16,0-5 13-16,3 2 9 16,0 3 3-16,-1-3-11 15,1 0-5-15,-3-2-12 16,3-1-2-16,-3-2 0 0,0-2 5 16,0-6 5-16,0 0-3 15,3-3 2-15,0-5-7 16,6-3-1-16,-3-4-4 15,0-4-1-15,6 1 1 16,0-12 0-16,0 7-5 16,0 1-1-16,0 1-17 0,0 5-7 15,-3 6-25 1,0 2-7-16,-1 3-12 16,4 2-30-16,-3 0 28 15</inkml:trace>
  <inkml:trace contextRef="#ctx0" brushRef="#br0" timeOffset="2252.3495">17284 4501 124 0,'3'23'49'0,"3"-17"-26"0,0 2-7 0,-3-3 18 16,3 0-7-16,0-2-3 15,-1-1-3-15,7-2-1 0,3-2-11 16,0-3-1-16,0-1-1 16,-3 1-3-16,0-3-3 15,-3-5 0-15,-3-3-1 16,-3 5 0-16,-3-2 0 0,-9 0 0 15,0 2 0-15,-6 6-9 16,0 0-2 0,0 5 1-16,0 10 4 0,0 6 3 15,1 0 4-15,2 3 4 16,3 4 4-16,3 1-2 16,3 0-2-16,3-3 0 15,3-2-1-15,0-3-2 16,3-3-2-16,0-3-13 15,3-4-4-15,5-6-26 16,4-6-11-16,0-2-26 16</inkml:trace>
  <inkml:trace contextRef="#ctx0" brushRef="#br0" timeOffset="2612.6053">17459 4469 156 0,'-3'21'57'0,"6"0"-30"0,0-2-7 0,0-9 19 16,-3 3-6-16,0 1-2 16,0-1-13-16,0-2-6 15,0-1-7-15,0-2-4 0,0-3 2 16,0-2 0-16,0-3 1 16,0 0 0-16,3-5 0 15,0-3-2-15,3-5-2 0,0-3-6 16,3-8-4-1,0 0 1-15,3 0 0 0,3 8 3 16,-3 3 2 0,3 8 4-16,0 2 4 0,-4 14 5 15,1 2 2-15,-3 0-5 16,-3 6-2-16,0-1-2 16,0-2-2-16,-3 0-2 15,0-3 1-15,0-2-19 16,0-6-9-16,3-5-29 15,0-5-14-15,0-3-10 16</inkml:trace>
  <inkml:trace contextRef="#ctx0" brushRef="#br0" timeOffset="2831.1209">17715 4170 212 0,'-3'0'79'0,"3"2"-42"0,3 4-54 0,0 2 9 15,0 5 16-15,0 16 11 16,-3 8-2-16,0 3-2 16,3 7-8-16,0-2-1 0,0 0 1 15,0-2-3-15,0-4-1 16,0-7-1-16,0-5 1 16,0-6-37-16,-3-5-15 15,0-6-50 1</inkml:trace>
  <inkml:trace contextRef="#ctx0" brushRef="#br0" timeOffset="3032.9875">17546 4368 252 0,'6'-5'93'0,"23"5"-50"0,1-3-24 16,-12 3 29-16,6-5-19 15,6 0-4-15,8-3-15 16,-2 3-6-16,0-6-3 16,-1 0-23-16,-5-5-8 0,-3 1-91 15,-9-4-55 1,-6 1 73-16</inkml:trace>
  <inkml:trace contextRef="#ctx0" brushRef="#br0" timeOffset="4535.1826">18192 4350 140 0,'-3'-3'55'0,"3"6"-30"0,0-3-7 0,0 0 18 15,0 0-7-15,0 0 13 16,6 13-10-1,3 3-17-15,-1 5 5 0,4 3 0 16,0 0-8-16,3-3-2 16,0-3-6-16,-3-2-1 15,-3-3-1-15,0-2 1 16,-3-3 0-16,0-3 1 16,-3-2 2-16,-3-3 3 15,0 0-2-15,0 0 1 16,6 0-7-16,-6 0-1 15,3 0 4-15,0 0 2 16,0-3 0-16,0 1-1 0,0-6-1 16,0 0 0-1,-1-5 0-15,1-3 0 0,3 2-5 16,-3-1 1-16,0-4 0 16,0 3 0-16,0 0 0 15,0 3 2-15,0 0-6 16,0 0 1-16,3 2-8 15,-3 3-3-15,0 0-12 16,0 3-4-16,0 0-15 16,3 2-4-16,0 0-25 15,0 1-47 1,0-1 27-16</inkml:trace>
  <inkml:trace contextRef="#ctx0" brushRef="#br0" timeOffset="4657.8107">18552 4307 140 0,'-3'19'52'0,"3"-40"-28"0,-3 10-28 16</inkml:trace>
  <inkml:trace contextRef="#ctx0" brushRef="#br0" timeOffset="4983.1373">18534 4307 253 0,'-9'8'17'16,"-6"3"-7"-16,0 2-4 0,0 6-3 0,3 2 1 15,4 3 2 1,2 2-1-16,3-2 2 16,9 0-6-16,5-6-1 0,1 1 4 15,0-9 2-15,0-4 0 16,3-6-1-16,-3-8-3 16,0-5 1-16,-3-6-7 15,0 3 1-15,-3 0 1 16,-3 0 1-16,-3 0 3 15,0 1 1-15,-3-1-1 16,0 3 1-16,0 5 4 16,3 0 4-16,0 8-2 15,0 0 0 1,3 8-1-16,3 0-4 16,0 2-3-16,3 1 0 15,-1-1-1-15,1-2-9 0,0 5-4 16,0-2-31-16,0-11-11 15,0-3-34 1</inkml:trace>
  <inkml:trace contextRef="#ctx0" brushRef="#br0" timeOffset="5329.2057">18698 4334 192 0,'-18'13'71'0,"18"-5"-38"0,3 5-34 0,0-2 12 16,0 2 12-16,3 0 10 16,0 3-8-16,0 3-3 15,0-3-12-15,-1-3-6 0,-2-3-3 0,0-2 1 16,0 0 3 0,-3-10 7-1,0-6-3-15,0-3-4 16,0-2-3-16,0 0-4 15,0-3 1-15,0-3 1 16,9 1 0-16,0-3-3 16,0-1 0-16,0 1 2 15,3 3 0-15,0 4-2 16,3 9 0-16,-3 3-20 16,0 7-10-16,0 3-27 0,-4-3-10 15,1-2-18 1</inkml:trace>
  <inkml:trace contextRef="#ctx0" brushRef="#br0" timeOffset="5526.888">18942 4305 212 0,'-3'21'79'0,"6"-13"-42"0,0 5-39 0,0-5 14 16,-3 3 9-16,6 2 6 15,-6 3-13-15,0-3-6 16,6 3-14-16,0-11-46 16,-1-5-14-16,1-5-31 31</inkml:trace>
  <inkml:trace contextRef="#ctx0" brushRef="#br0" timeOffset="5675.5173">18867 4159 248 0,'-9'-2'93'0,"12"2"-50"0,-3 0-55 16,0 0 13-16,6 0-4 15,0 2 3-15,0-2-19 16,9 3-7-16,3 2-71 16,3-2-29-16</inkml:trace>
  <inkml:trace contextRef="#ctx0" brushRef="#br0" timeOffset="6096.9941">19132 4167 172 0,'-3'0'66'0,"3"0"-36"0,-3 3-26 0,3-3 13 16,-3 5 1-16,-3 3 1 16,-3 3-8-16,0-1-4 15,-2 19-4-15,-1 0-3 0,3 1 3 16,0-4 0-16,3 0 1 15,3-2-2-15,3 0-2 16,3-5 1-16,3-4 1 16,3-9 5-16,0-4 6 15,3-4-3-15,-1-6 2 0,4-3-16 16,-3-2-4-16,0-3 3 16,-3-13 2-16,-3 3 3 15,-9 2 0-15,0 0 0 16,0 5 2-16,3 4-3 15,0 4 0-15,0 3-1 16,0 5-2-16,0 9 5 16,9 12 3-16,6 3 1 15,-3 1 0-15,3-1-1 16,-3 3 2-16,0-3-5 16,-1-3-3-16,1-5 1 15,0-2 2-15,0-3-29 16,-3-8-13-16,0-5-61 15</inkml:trace>
  <inkml:trace contextRef="#ctx0" brushRef="#br0" timeOffset="6514.3789">19275 4001 204 0,'0'2'77'0,"9"3"-42"0,-6 30-34 0,3-17 14 16,0 6 7-16,0 5 6 16,0 6-6-16,0 2-2 0,0-3-12 15,-3-5-3-15,0-5-1 0,0-5-2 16,0-4-2-16,0-1 3 16,-3-6 0-16,3-3-4 15,-3-8-1-15,3 1-4 16,0-14 1-1,5-3-6-15,7 3-1 0,0 3 5 16,-3 3 1-16,0 2 1 16,3 5 4-16,0 3 0 15,-3 11 3-15,0 4 10 16,-6 4 7-16,-6-1 3 16,-3 4 4-16,0-4-14 15,-3-2-5-15,-6-3-4 16,-6 0 0-16,3-2-20 0,-3-6-8 15,3-2-14-15,0-3-6 16,3-5-11-16,1-6-2 16,5-13-29-1</inkml:trace>
  <inkml:trace contextRef="#ctx0" brushRef="#br0" timeOffset="6743.9427">19472 3866 220 0,'3'26'85'0,"2"-18"-46"0,1 18-30 0,-3-10 19 0,3 16 8 16,0 5 7-16,0 8-19 16,0 5-8-16,0 3-10 15,3-8-5-15,0-2 0 0,0-12-6 16,-3-4-1-16,0-6-35 15,0-5-13-15,6-8-71 16</inkml:trace>
  <inkml:trace contextRef="#ctx0" brushRef="#br0" timeOffset="7131.3957">19710 4117 228 0,'0'5'85'0,"6"3"-46"0,6 3-43 0,-4-6 13 16,-2 0 8-16,3 3 6 16,3-2 2-16,6-1 0 15,-3-3-8 1,6-4-9-16,-3-3-5 0,-3-1-2 16,-4-2 1-16,-2 0 3 15,-3-2-7-15,-3 2 0 16,-9-8-5-16,-6 3 2 15,-2 2-4-15,-1 3-1 16,0 11-2-16,-6 2 2 16,0 6 6-16,3 7 2 15,0 6 8-15,7 5 4 0,2 3 3 16,3 0 3-16,3-3-5 16,6 0-1-16,6-3-6 15,2-4-1-15,7-7-6 16,6-4-2-16,3-3-29 15,0-5-10-15,0-6-49 16,2-5-50 0,-2-24 44-16</inkml:trace>
  <inkml:trace contextRef="#ctx0" brushRef="#br0" timeOffset="7431.0386">20174 4006 228 0,'-3'-3'88'0,"0"3"-48"0,-6 0-23 0,6 3 27 16,-12 5-3-16,-6 5 2 15,-2-2-19-15,-1 4-7 16,3-4-10-16,6 0-9 0,3 2-4 16,3-3 0-16,6 4 4 15,6-1-4-15,6 3 0 16,6 0 0-16,6 2 4 15,-6-2 1-15,-3 3 1 16,-9 4 8-16,-3-4 7 16,-9-1-1-16,-3 1 2 15,-6-3-14-15,-3-3-3 16,0-2-49-16,0-3-19 16</inkml:trace>
  <inkml:trace contextRef="#ctx0" brushRef="#br0" timeOffset="8638.5237">16090 4527 176 0,'-6'-5'68'0,"3"5"-36"0,0-3-29 0,3 3 17 16,-3-3 1-16,-3 1 2 0,-6 2-4 15,1 2 1-15,-7 4-11 16,3-1-5-16,0 3-3 0,3 0-8 15,3 2 0-15,3 1-26 16,3 0-8-16,18-3-54 16</inkml:trace>
  <inkml:trace contextRef="#ctx0" brushRef="#br0" timeOffset="13829.1513">15944 4932 136 0,'-3'-3'52'0,"6"3"-28"0,-3 0-8 15,0 0 16-15,0 0-9 16,0 8 0-16,-3 3-10 16,-3 2-3-16,0 11-5 15,-2 5 5-15,-4 16 3 0,0 2 2 16,0 1 4-16,-3 2-2 15,3 1-1-15,0-1-6 16,3-2-2-16,3-6-4 16,3-2-1-16,0-11-3 15,0-6-1-15,0-4 3 16,3-6 1-16,0-2-34 0,0-6-14 16,0-5-49-1,0-5-41-15,3-3 49 16</inkml:trace>
  <inkml:trace contextRef="#ctx0" brushRef="#br0" timeOffset="14564.4897">15703 5350 124 0,'0'-3'49'0,"0"1"-26"0,0-1-9 0,0 3 15 15,0 0-12-15,0 0-4 16,0 0-6-16,0 0-2 16,0 0-3-16,6 0 5 0,3 3 5 15,0 10 3-15,3 0 0 16,-3 3 1-16,0 2 0 16,-3 6-6-16,0-3-2 15,0 1 0-15,-3-4 0 0,0-2-4 16,0-3-1-16,0-2-3 15,0-3-1 1,0 0 3-16,-1-3 3 16,-2-5 0-16,0 0 0 0,3 0-3 15,3 0 1-15,0-3 0 16,0-2 3-16,3-3-5 16,0-2-1-16,3-4 0 15,0-2 0-15,3 1 0 16,-3 1 0-16,0 4 0 15,0-1 0-15,-3-2 0 16,-4 0 0 0,1 5 0-16,0 2 0 15,-3 1 0-15,0 3-33 16,0-1-20-16,9-8-76 31</inkml:trace>
  <inkml:trace contextRef="#ctx0" brushRef="#br0" timeOffset="16007.4524">18376 4606 132 0,'-3'-2'49'0,"6"2"-26"0,-3 0-29 16,0 0 8-16,0 0 7 15,3 2 3-15,0 1 1 16,3 0 0-16,3-1-3 15,0 1 1-15,6 2-6 16,0 1 4-16,3-1 3 0,-4 3-2 16,1 2 0-16,0 9 2 15,0 5 3-15,-3 0-6 16,0-1-1-16,-3 4-2 16,0-3-1-16,-3-1-3 15,0 7 1-15,0-4-2 0,0-2-1 16,0 0 1-16,-1-1-1 15,1 1 2-15,-3 0 1 16,0 0 1-16,-3 0 2 16,0-1-3-16,0 4 0 15,0 5 3-15,0-3 1 16,0-3-3-16,0-2-1 16,0-3 3-16,0-2 3 15,0-3 2-15,0-3 1 16,0-3-4-16,0 1 0 15,0 0-3-15,-3-3 2 16,3-3-6-16,-3 0-3 0,0 0 1 16,3-5 2-16,0 0-2 15,0 0 0-15,0 6-1 16,0-6-2-16,0 0-2 16,0 0 1-16,0 0 1 15,0 0-1-15,0 0-5 16,0-3-4-16,0 0-19 15,0 1-8-15,0-4-41 16,3 1-44 0,0-3 41-16</inkml:trace>
  <inkml:trace contextRef="#ctx0" brushRef="#br0" timeOffset="16514.4647">18460 5218 180 0,'-18'-8'68'0,"33"10"-36"0,-7 1-33 0,-8-3 32 16,3 8 1-16,0 2-3 15,6 4-2-15,0 2-15 16,-3-1-1-16,0 7 2 16,0 1-3-16,0-1 0 0,0-4-2 15,0-2 2-15,0-3-3 16,0 0 1-16,0-2-5 16,0 0 0-16,0-6 1 15,0-2 0-15,3-3 0 16,0-3 0-16,2 0 0 15,4-7 0-15,0-4-5 16,0-1 1-16,0-1 0 16,3 2 0-16,3-1 2 15,-3 1 3-15,-4 1-2 16,1 0-2-16,-3 0 0 16,0 2 1-16,-3 1-1 15,-3 2 2-15,0 0-2 0,0 0 2 16,-3 2-9-1,0 1-1-15,3 0-20 0,-6 2-8 16,0-7-37-16,0-1-14 16,6-8-21-1</inkml:trace>
  <inkml:trace contextRef="#ctx0" brushRef="#br0" timeOffset="23811.9624">18832 7474 108 0,'-3'-2'44'0,"6"-3"-24"0,0 2 3 16,-3 3 18-16,0 0-2 15,3 0 2-15,0-3-17 0,-1 3-4 16,1 0-12-16,3 6 1 15,0 1 4-15,3 4 8 0,0 2 5 16,3 3 1-16,-3 3 1 16,0 2-9-16,0-3-1 15,-3-2-7-15,0 0 1 16,0 0-3-16,-3-3 0 16,0 0-5-16,0-2-1 15,-3 0-1-15,3-3-2 16,-3 0 5-16,0-3 1 15,0 0-2-15,0-2-1 16,0-3 1-16,0 0 0 16,0 0 0-16,0 0 2 15,0 0-3-15,0 0 0 16,0 0-1-16,0 0 1 16,0 0-2-16,0-3-1 0,3 0 5 15,0-2 1-15,0-3-5 16,0-2 0-16,3-1-3 15,2-7 0-15,4-6 2 16,9-3 2-16,6-10-1 16,3 3-1-16,6 2 1 15,-1 0-1-15,1 6 0 16,-3 2 0-16,-4 6-3 16,1 4 2-16,-6 4 1 15,-3 2 0-15,-6 2-3 16,-3 1 0-16,-3 3 4 0,0-1 3 15,-4 0-3-15,1 1-3 16,0 2 1-16,-3-3 0 16,0 0-13-16,0 3-3 15,6-2-46 1,0-1-37-16,3 0-18 16,-9-2-2-1</inkml:trace>
  <inkml:trace contextRef="#ctx0" brushRef="#br0" timeOffset="24966.741">21612 7265 160 0,'9'-5'63'0,"-9"5"-34"0,3 0-5 15,-3 3 24-15,0 2-9 16,-3 3 0-16,-6 8 0 16,-6 13 0-16,-9 8-21 15,-6 8 7-15,-11 5 5 0,-7 3-3 16,0 3 1-16,4-3-4 15,5-3-3-15,0-2-9 16,7-6-3-16,5-10-7 16,6-8-2-16,3-6-5 0,6-2 1 15,3-6-16 1,-3-2-6-16,6-2-12 0,3-20-36 16,3-1 7-1,3-7-23-15,0-1-8 16,6-1 3-1</inkml:trace>
  <inkml:trace contextRef="#ctx0" brushRef="#br0" timeOffset="25310.3585">21073 7255 212 0,'-15'-8'79'0,"15"8"-42"0,0 3-26 0,0-3 23 0,3 2-14 16,3 6-3-16,3 0 5 16,3 5 5-16,9 6-14 15,5 7 6-15,13 11 2 0,12 3 2 16,2 2 1-16,1-5-5 16,-1 3-1-16,1 2-4 15,-6 1 1-15,-7-4-6 16,-5-1-1-16,-3-7-4 15,-6-4-1-15,-4-6 1 16,-5-8 0-16,-3-2-7 16,-3-6-2-16,-3-2-14 0,-3-3-3 15,0 0-21-15,-3-3-10 16,-3-2-36-16,0-1-16 16</inkml:trace>
  <inkml:trace contextRef="#ctx0" brushRef="#br0" timeOffset="31977.2312">22305 9128 160 0,'0'0'60'0,"0"0"-32"0,3 0-11 0,-3 0 20 0,0 0 1 16,6 0 4-16,0 3-6 15,6 5-1-15,3 0-20 16,0 5 2-16,-3 0 1 0,9 3-2 15,-7-3 1-15,1 3-5 16,0-3 0-16,0 1-3 16,-3-1 0-16,-3 0-3 15,6 0 1-15,-6-2-4 16,0-1 0-16,0-2-1 16,-3-2 1-16,-3-1 0 15,2 0 1-15,-2 1 2 16,-3-6 1-16,0 0-1 15,0 0-1-15,0 5 1 16,0-5 1-16,0-3 1 16,0 3 2-16,3-5-5 0,-3 2-1 15,0-2-2 1,0-3 1-16,3-5-4 0,6 0 0 16,-3-17-1-16,6 1-2 15,-3-5 3-15,3-3 2 16,3 0-5-16,3-3 1 15,3 3 1-15,-1 3 3 16,4 2-2-16,6 3-2 16,3 2 2-16,5 4 2 15,-5 1-2-15,-3 7 0 16,-3 1 1-16,-3 4 2 16,-7 2-1-16,-5 3-1 15,3-1-13-15,-9 1-4 0,3 2-35 16,-3-2-16-16,-3-3-91 15</inkml:trace>
  <inkml:trace contextRef="#ctx0" brushRef="#br0" timeOffset="39922.2905">10991 18214 156 0,'-6'0'60'0,"6"0"-32"16,-12 0-4-16,12 0 37 15,6 0-18-15,0 0-14 16,6 5-12-16,3-5-10 16,3 6 4-16,9-6 2 0,14-6 0 15,10 6 2-15,15-5 5 16,17-3 2-16,15 3-7 15,18-3-4-15,12 2-2 16,15 1 1-16,12 3 1 16,3-4 1-16,-1 6-2 15,4-5 1-15,0 5 0 16,-9-3 1-16,-4-2 0 16,-8 5 2-16,-12 0-7 0,-9-5-2 15,-8 5-1 1,-19 0 0-16,-12-3-2 0,-14 3 1 15,-16-5 0-15,-8 5 3 16,-9 0-1-16,-6-6 2 16,-7 6-22-16,-5-7-7 15,-3 7-51-15,-6-6-137 32</inkml:trace>
  <inkml:trace contextRef="#ctx0" brushRef="#br0" timeOffset="40730.5749">11268 18407 140 0,'-6'-5'52'0,"6"5"-28"0,-3 0-11 15,3 0 17-15,0 0-2 16,0 0 3-16,0 0-13 16,0 0-5-16,0 0-8 15,6 5 5-15,6-2 3 0,6-3 2 16,9 5 1-16,14 3 3 16,10-3 2-16,14 1-7 0,16-6-1 15,20 2-3 1,15-4-1-16,12-4-5 0,18 6-1 15,15-8-3-15,8 3-3 16,4 0 2-16,0-3 0 16,-10 8 7-16,-8-8 6 15,-15 3 7-15,-18-1 5 16,-15 1-10-16,-20 5-5 16,-19 0-6-16,-14 0 0 15,-13 0-26-15,-11 0-10 16,-6 5-56-16,-6-5-25 15</inkml:trace>
  <inkml:trace contextRef="#ctx0" brushRef="#br0" timeOffset="44542.888">9783 14401 204 0,'0'3'77'0,"3"-3"-42"0,-3 0-10 0,0 0 27 0,0 0 5 15,0-3 3-15,3-5-20 16,0-5-9-16,6-5-18 15,0-6-6-15,6-8-1 0,-1-5-3 16,1-13-2-16,6-3 0 16,3-5 1-16,3-3-3 15,0-5 0-15,2 2-4 16,4-7-1-16,-6 7 0 16,-3 9 4-16,-4 4 1 15,-5 12 3-15,-3 7 1 16,-3 8 3-16,0 6-5 15,-3 4-3-15,3 9-4 16,6 10-1-16,0 19 1 0,3 11 2 16,5 15 2-1,4 13 3-15,6 14 0 16,3 10-1-16,-1 1 1 16,-2-6-1-16,3-6 0 0,0-2 2 15,-10-13-1-15,-5-10-1 16,-3-14 3-16,-6-8 2 15,-15-13 4 1,-6-11-6-16,-3-13-4 16,-9-8-3-16,-5-13 3 15,-13-3-5-15,-6-7 0 16,-5-6 0-16,-13-6 2 16,-5 1-5-16,-7 8 1 15,-2 5 8-15,2 2 7 16,1 6-3-16,0 5-2 0,5 3 1 15,7 5 0-15,8 3-1 16,12 5 1-16,10 0-2 16,8 3-1-16,12 0-2 15,18-1 1-15,21-4 1 16,17 2 0-16,19 0 0 16,17-5 2-16,18 2-3 15,7 3-2-15,5 0 2 16,3 3 0-16,-3 2 1 15,-12 1 2-15,-3-1-1 16,-17 3 2-16,-16 5-4 16,-14 1 0-16,-12-1 3 15,-16 5 1-15,-20 6 5 0,-14 8 5 16,-19 8-3 0,-21 13 2-16,-11 8-3 0,-10 2 0 15,-5 1-5-15,-3-1-1 16,-1-2-1-16,7-2-2 15,3-4 1-15,8-2-1 16,9 0-5-16,13-13 1 16,5-6-29-16,12-4-13 15,9-4-53-15,10-5-22 16,5-5-8 0</inkml:trace>
  <inkml:trace contextRef="#ctx0" brushRef="#br0" timeOffset="46737.5407">6762 13483 96 0,'-9'-2'35'0,"9"2"-18"0,0 0-7 0,0 0 14 15,0 0 9-15,0 0 4 16,0 0-2-16,0 0 1 0,0 0-18 15,0 0-6-15,0 0-7 16,6 0-6-16,3 0 0 0,0 0 5 16,2 0 2-16,4 0 4 15,6 0 1-15,6 0 1 16,3 0 0-16,2 0 0 16,1 0 0-1,6 0-4-15,3 0 0 0,-4-3-1 16,4 0 3-16,3 1-3 15,8-1 1-15,-2 3-3 16,2-3 0-16,7 1-1 16,-4-1 0-16,4-2-2 15,-1-1 1-15,1 1 2 16,0 0 2-16,-4 2-3 16,-2 1-3-16,2-1 2 15,-5 3 0-15,-4-3-1 0,1 3 1 16,3 0-4-16,-1 0 0 15,4-2 1-15,-4 2 2 16,-2 0-1-16,3 0-1 16,-1 0 1-16,-5 0-1 15,0 0 0-15,-1 0 0 16,1 0 0-16,2-3 0 16,7 3 0-16,-6 0 0 15,-1 0 0-15,4 0 2 16,-3 0-3-16,-1 0 0 15,1 0 1-15,-4 0 2 0,-2 0-3 16,6-3 0-16,-1 3 1 16,-2 0 2-1,-3 0-1-15,8 0-1 0,-2 0-2 16,-3 0 1-16,-1 0 3 16,4 0 1-16,-1 0-4 15,4 0 1-15,-3 0-2 16,-4 0 0-16,-2 3 0 15,3 0 0-15,-4-1 6 16,-2-2 2-16,0 0-5 16,2 0-2-16,-2 0 0 15,0 3 2-15,5-3 0 16,-2 0 2-16,-3 3-2 16,-1-1-1-16,-2-2-2 15,6 3-1-15,-3-1 2 16,-4-2 0-16,1 0 3 0,0 0 1 15,-1 0-1-15,1 0-2 16,9 0-2-16,-1 0-1 16,-2 0 2-16,0 0 2 15,8 3-2-15,-5-3 0 16,0 0 3-16,-1 0 1 16,1 0-1-16,-3 0-2 15,5-3 1-15,1 3 1 16,0 0-3-16,-7 0 0 15,10 0 1-15,5-2 2 0,-2-1-1 16,0 3-1-16,-4 0-2 16,1 0-1-16,2 0 2 15,-2 0 2-15,0 0 0 16,5 0-1-16,-2 0 1 16,-1-2-1-16,1 2 0 15,5 0 2-15,1 0-3 16,-1 0 0-16,-2 0 1 15,5 0 2-15,-2 0 1 16,0 0 1-16,-4 2 4 16,7-2 3-16,-4 0-2 15,-2 0 0-15,-1 0 1 16,1 0 1-16,-4-2-3 16,-2-1-3-16,-6 0-2 15,-4 1-3-15,-5-1-19 16,-6-5-8-16,0 3-17 0,-10-1-7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1-11T01:04:34.75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4300 3662 208 0,'-3'0'79'0,"6"2"-42"0,0 6-19 0,-3 0 25 16,0 6-2-16,0 4 0 15,0 9-9-15,-3 4-5 16,0 1-15-16,3 0-3 0,0-3-2 16,0-3-1-16,0-2 1 15,0-5-6-15,0-6-3 16,0-2-13-16,0-4-2 15,0-1-25-15,0-6-10 16,0-3-37-16,0-5-14 0,-3-2 9 16</inkml:trace>
  <inkml:trace contextRef="#ctx0" brushRef="#br0" timeOffset="373.0238">4312 3553 156 0,'0'-8'57'0,"3"8"-30"0,0-2-16 0,-3 2 15 15,0 0-1-15,3 0 0 16,-3 0-3-16,0 0 1 15,0 0-13-15,0 0 12 0,0 0 7 16,-3 2-11-16,-3 1-2 16,0 0-10-16,0-3-2 15,3 0-4-15,-3-3-1 16,3 3 1-16,0-3 2 16,3 3-3-16,0 0-2 15,3 0-1-15,3-2 0 16,0 2 3-16,0 0 0 15,-6 0-10-15,3 0-3 16,0 2-24-16,-3-2-10 16,3 0-61-16</inkml:trace>
  <inkml:trace contextRef="#ctx0" brushRef="#br0" timeOffset="869.6177">4446 3702 164 0,'-6'10'63'0,"6"-5"-34"0,3 11-16 15,-3-8 19-15,0 3 2 0,0 7 1 16,0 6-10-16,0-3-5 15,3-2-11-15,-3-1-6 0,3-2 0 16,-3-5-2-16,0-3-1 16,0 0 5-16,0-3 1 15,0-5 2-15,0 0 0 16,3-8-4-16,0-8-1 16,0-2-3-16,3-1-1 15,3-2 1-15,0-3 2 16,2 0-3-16,4 3 0 15,0 3 1-15,6 2 0 16,-3 8 0-16,6 3 2 16,-3 7 1-16,-1 9 3 15,-5 2 3-15,3 3 2 16,-6 13 3-16,-3-3 4 0,-3-2-8 16,0-3-3-16,-3-2-4 15,0-3 0 1,0-6-4-16,-3-2 0 0,0 0-19 15,0-2-9-15,0-6-23 16,3-3-7-16,0-10-64 16</inkml:trace>
  <inkml:trace contextRef="#ctx0" brushRef="#br0" timeOffset="3916.9592">4854 3350 168 0,'15'-29'63'0,"-12"21"-34"0,-1 2-8 0,-2 1 25 16,0 5-6-16,0 0 1 15,3 8-17-15,0 10-6 16,0 14-11-16,0 5 6 0,-3 11 4 16,0 2-1-16,0 3 3 15,-3 0-1-15,3-8-2 16,0 0-8-16,0 0-5 15,0-8 0-15,0-5 0 0,3-8-4 16,0-6 1 0,-3-5-22-16,0 1-10 0,0-4-15 15,0-2-4-15,0-3-12 16,0-5-5-16,0 0-29 16</inkml:trace>
  <inkml:trace contextRef="#ctx0" brushRef="#br0" timeOffset="4174.4692">4732 3617 240 0,'-9'8'90'0,"9"-11"-48"0,-3-5-31 0,3 8 23 15,3 0-3-15,6 0 2 16,0 0-5-16,8 0-3 15,7-5-13-15,3 2-1 0,0 1 2 16,0 2-12-16,-1-3-2 16,1 6-5-16,-3-6 1 15,0 3-26-15,0-11-9 16,2 6-59-16,-2-5-24 16,-3-1 18-1</inkml:trace>
  <inkml:trace contextRef="#ctx0" brushRef="#br0" timeOffset="5120.1513">5568 3307 192 0,'3'8'74'0,"0"11"-40"0,0 23-29 16,0-23 19-1,0 4 0-15,-3 9 3 0,3 5 1 16,-3 0 0-16,0 0-15 15,0 6-3-15,0-6 0 0,0-3-2 16,0-5 3-16,-3-2-8 16,3-4-4-16,-3-7 0 15,3 0 2-15,-3-8 2 16,0 3 1-16,-3-3-2 0,6-3-2 16,-6-5 3-16,6 0 0 15,-3-3 1-15,6 1 2 16,0-1-3-16,0-2-2 15,-3-1 0-15,0-2 1 16,0 1-3-16,3-4 0 16,0 0 1-16,0 1 0 15,0-3-3-15,3-1 2 16,0 1 1-16,0-3 2 16,0-2-3-16,0-3 0 15,3 2 1-15,3 1 0 16,-1 4 0-16,4 4 2 15,3-1-1-15,0 6 2 16,0 7-4-16,-3 12-2 0,0 4 4 16,-3-2 3-1,-1 8 3-15,-2 0 1 0,-3 0 0 16,-3-1 2-16,0 4-3 16,0-6-2-16,-3-5-5 15,0-3-15 1,0-5-45-1,3 0-6-15,3-13-62 16,0-6 15 0</inkml:trace>
  <inkml:trace contextRef="#ctx0" brushRef="#br0" timeOffset="5460.7493">5904 3654 196 0,'-12'0'74'0,"12"5"-40"0,-5 3-35 0,2 0 15 16,-3 3 3-16,0 5 7 16,0 2-2-16,0 1 1 15,3 12-12-15,6 1-4 0,3-5-1 16,3-4 3-16,3-4 5 16,2-3-2-16,4-8 1 15,6-6-3-15,0-4 1 16,-3-9-2-16,-3-7 2 15,-7-1 0-15,-2-2 1 16,-3-3-4-16,-6-2 0 16,-6-1-7-16,-5 6-1 0,-1 5 2 15,-3-8 1-15,0 11-1 16,0 5-2-16,0 3-19 16,0 2-8-16,3 3-19 15,3 0-9-15,3 3-25 16,3 2-10-16,3-5-1 15</inkml:trace>
  <inkml:trace contextRef="#ctx0" brushRef="#br0" timeOffset="5911.9951">6062 3643 208 0,'-3'3'79'0,"6"2"-42"0,-3 11-28 0,0-5 19 15,0 7-3-15,0 6 2 16,3 10-9-16,3 3-3 16,0-2-8-16,3-3-3 0,0-6 0 15,3-2 2-15,0-6 1 16,3-4-1-16,5-6 1 16,-2-8 0-16,-3-6 1 15,0-12-2-15,3-6-1 16,-6-2-6-16,-3-4 1 15,-3 1 0-15,0 0 2 16,-3 3-1-16,-3 5-1 0,0 5 1 16,0 5 1-1,0 1-6-15,0 7 1 16,0 3 5-16,3 5 4 0,0 6 1 16,3 2 1-16,-1 3 0 15,4 5 0-15,0 5-7 16,0-2 0-16,0-3-1 15,0 1 0-15,0-6-7 16,0-6 0-16,0 1-30 16,0-6-11-16,0-2-15 15,0-3-4-15,6-11-34 16,-1-10-19 0,7-3 59-16</inkml:trace>
  <inkml:trace contextRef="#ctx0" brushRef="#br0" timeOffset="6225.878">6526 3651 232 0,'-2'-8'88'0,"4"6"-48"0,-2-1-23 0,0 3 25 16,0 0-7-16,-2 0 2 15,-4 0-12-15,0 0-3 16,-6 5-13-16,-3 3-5 0,0 3-3 16,3 2-1-16,3 0 0 15,3 1-3-15,9 1 2 16,9-1-1-16,0-1 0 15,3 5 2-15,0 1 0 16,-3 2-3-16,-3 0 2 0,-4-2 5 16,-7-1 2-1,-4 1-2-15,-9-3-1 16,-6-3 1-16,0-3 0 0,0-4-9 16,0-4-4-16,0-2-17 15,7 0-9-15,2-2-12 16,6-4-6-16,6-7-18 15,6 0-7-15,9-8-9 16</inkml:trace>
  <inkml:trace contextRef="#ctx0" brushRef="#br0" timeOffset="6590.33">6619 3736 244 0,'0'3'90'0,"3"-3"-48"0,12 2-38 16,-9 1 19-16,5 0 0 0,1-1 6 15,0 1-10-15,3-1-1 16,3 1-10-16,3-3-3 0,0-3 1 16,0 1-3-16,-4-3 0 15,4-3 3-15,-3-3 1 16,-3 0-1-16,-3 1 1 16,-9-1-4-16,-3 1 0 15,-6-1-1-15,-6 3-2 16,-6 0-2-16,-6 6-1 15,-2 2-1-15,-4 7 3 16,3 7-2-16,3 2 1 16,3 2 6-16,6 3 2 0,7 8 9 15,5 0 2 1,8 1-4-16,10-4 0 0,9-5-8 16,6-2-3-16,6-6-15 15,5-8-4-15,1-2-59 16,0-6-28-16,-7-2-34 15</inkml:trace>
  <inkml:trace contextRef="#ctx0" brushRef="#br0" timeOffset="7142.7318">7437 3321 188 0,'3'-6'71'0,"-3"6"-38"0,0 6-17 16,0-6 24-16,0 2 1 15,-6 14 3-15,-12 13-9 16,-8 8-2-16,-7 16-18 16,-6 5 0-16,1 6 1 0,-7 7 1 15,6-7 1-15,6-6-7 16,7-10-2-16,5-9-5 15,3-7-1-15,6-8-19 0,3-6-7 16,3-7-17-16,3-11-7 16,3-5-13-16,3-6-5 15,0-21-50 1</inkml:trace>
  <inkml:trace contextRef="#ctx0" brushRef="#br0" timeOffset="7236.3646">7062 3323 256 0,'-9'-10'96'0,"9"12"-52"0,3-4-45 0,-3 2 20 15</inkml:trace>
  <inkml:trace contextRef="#ctx0" brushRef="#br0" timeOffset="7400.6636">7071 3334 470 0,'18'32'51'0,"0"7"-26"16,6 9-5-16,3 7-3 0,2 6-5 15,1 3-2-15,3-3-1 16,0-6-1-16,-4-5-4 15,-5-7-1-15,-3-9-8 16,-3-7-2-16,-3-6-45 16,-3-5-20-16,-1-6-78 15,-2-7-38 1,-3-11 94-16</inkml:trace>
  <inkml:trace contextRef="#ctx0" brushRef="#br0" timeOffset="9066.697">7860 3527 192 0,'-9'0'71'0,"3"3"-38"0,3-1-10 0,3-2 24 0,0 0-2 16,0 0 3-16,0 0-14 16,3 3-5-16,3-3-17 15,6 2 3-15,3 1 5 0,3 2-2 16,3-2-1-16,2 0-5 16,1-3-2-16,0 0-6 15,-3 0-1-15,0 0-1 16,-1 0-2-16,-2 0 1 15,0-3-1-15,-3 3 2 16,-3 0 3-16,-3 0-18 16,-3-3-5-16,-6 3-8 0,0-2-1 15,0-1-12-15,-3 3-5 16,0 0-9 0,-3 3-3-16,0-3-24 15,0 0-45-15,0 0 32 16</inkml:trace>
  <inkml:trace contextRef="#ctx0" brushRef="#br0" timeOffset="9381.2175">7887 3686 184 0,'-12'2'68'0,"15"-2"-36"0,-3 0-13 0,0 0 23 16,0 0-3-16,0 0 1 15,0 0-11-15,6 3-3 16,3-3-15-16,3 0 4 0,3 0 5 16,5 0 0-16,4 0 3 0,-3 0-7 15,0 0 1-15,0 0-6 16,0 0-1-16,-4 0-4 16,-2 3-1-16,-3-3-6 15,0 2 1-15,-3-2-5 16,-3 3-1-16,0-3-17 15,-6 0-5-15,3 0-26 16,3 0-8-16,0 0-60 16,3-3-46-1</inkml:trace>
  <inkml:trace contextRef="#ctx0" brushRef="#br0" timeOffset="10054.5546">8405 3381 228 0,'-3'-2'88'0,"6"4"-48"0,-3 1-36 15,0-3 21-15,0 0-5 16,6 0 0-16,6 3-2 16,-1-3 1-16,7 0-10 0,3-6-1 0,6 1 2 15,0 0-2 1,2 0 1-16,7-1-5 0,0 1-1 16,-3 0-3-16,-4 2-1 15,-2 0 1-15,-3 1 2 16,-6 2 3-16,-3 0 2 15,-3 2 3-15,-3 6 1 16,-6 8 1-16,-3 3 2 16,-3 4-5-16,-3 7-1 15,0 7 0-15,-6 2 2 16,-3 4 1-16,0 4 3 16,3-4-5-16,3 7-1 15,3-5-2-15,0-5 1 16,0-3-6-16,3-8-3 15,0-5 3-15,0-6 1 0,0-2-11 16,0-6-4 0,0-2-14-16,1 0-5 15,-1-2 1-15,0-4 4 0,0 1-16 16,0-3-7-16,0-3-31 16,0 1-11-16,0-1-4 15</inkml:trace>
  <inkml:trace contextRef="#ctx0" brushRef="#br0" timeOffset="10368.9734">8577 3659 192 0,'-12'-2'74'0,"12"2"-40"0,0 0-16 0,0 0 23 15,0 0-6 1,0 0 2-16,0 0-15 0,6 0-5 16,6-3-10-16,3 0 4 0,3 3 4 15,12-2 4-15,3-1 3 16,-1 0-3-16,-2 3-2 16,-3 0-7-16,-3 0-4 15,-4 0-6-15,-2 0 0 16,-6 0-13-16,-3 0-7 0,0 0-31 15,0 0-13 1,6-16-184 0,-9 3 134-16</inkml:trace>
  <inkml:trace contextRef="#ctx0" brushRef="#br0" timeOffset="10885.0105">9092 3606 160 0,'0'0'63'0,"0"0"-34"0,0 14-12 0,0-9 46 16,3 0-35-16,-3-2 33 16,0-1-35-16,0 1 15 15,0 0-24-15,-3-1 13 16,0 4-17-16,-3-4 6 15,3 1-11-15,-3-3 2 16,6 3-6-16,-3-3-4 16,3 0-1-16,0-3-8 15,3 3 5-15,0-3-5 16,3 1 5-16,0-1 0 16,0 3 2-16,0 0 2 15,0 3 0-15,-3-3 8 16,0 0-4-16,-3 0-1 15,0 2-2-15,-3-2-28 16,3 3 15-16,-3-3-76 16,3 3 48-16,-3-3-114 15,3 0 87-15</inkml:trace>
  <inkml:trace contextRef="#ctx0" brushRef="#br0" timeOffset="11273.8784">9065 3895 152 0,'0'-3'57'0,"0"3"-30"0,3 0-10 0,-3 0 44 16,3 3-34-16,0-1 34 16,0 6-36-16,0 3 23 15,3 5-28-15,-3 5 22 16,3 3-23-16,-6 2 18 15,0 3-21-15,-6 6 5 0,0-6-14 16,-6-3-7-16,1-5-22 16,-1-5-9-16,0-3 16 15,0-5-52-15,0-2-21 0,-3-6-50 16</inkml:trace>
  <inkml:trace contextRef="#ctx0" brushRef="#br0" timeOffset="13959.4396">8795 5689 104 0,'0'-6'41'0,"3"9"-22"0,-3 0-5 0,0-3 17 16,0 0 3-16,0 0 4 16,0 0-10-16,-3 2-2 15,0 3-15-15,0 3 7 0,-3 0 2 16,-6 3 7-16,-3 2 4 15,-3 3-11-15,-6 3-4 16,0-1-5-16,1 1-2 16,-1-1-5-16,3-2-1 15,3-3-1-15,3 0-2 16,3-2 1-16,0 0-1 16,6-6 0-16,3 0 0 15,3-5 0-15,9 0 0 0,9 0 0 16,0-2 0-16,3-4-3 15,3-2 2-15,3-2 3 16,-1 2 1-16,4 3-4 16,0-1 1-16,-3 1 2 15,2 0 1-15,-2-1-1 16,-6 6 1-16,-3-2-4 16,-6 2 0-16,-3 0 1 15,0 2 0-15,-3 1 4 16,-6-3 2-16,-6 3-2 15,-3 2-3-15,-3 6 2 16,-3-1 2-16,-3 6 0 0,-3 0 0 16,-3 2-6-16,1 4 1 15,-4-1 0-15,0-3 0 16,0 3 0-16,1 3 0 16,2-3 0-16,3-5 0 15,6-3 0-15,3-2 0 16,3-3 0-16,3-3 2 15,0 1-3-15,6-4-2 16,0-2 2-16,9 0 2 16,3 0-2-16,3 0 0 15,3-5 1-15,0 0 2 16,5-1-3-16,1 1 0 16,3 2-1-16,0 1 0 15,0-1 0-15,-4 6 0 0,-2 2 0 16,-3-2-2-16,-3 2 3 15,-9 0 2-15,-3 3 0 16,-6 3-1-16,-3 2 1 16,-6 0 1-16,-3 3-1 15,-3 0 2-15,1 0-4 16,-1 0 0-16,3 0 1 16,0-3 2-16,3-3-19 15,3 1-6-15,0-3-43 16,9 0-20-16,9-5-32 15</inkml:trace>
  <inkml:trace contextRef="#ctx0" brushRef="#br0" timeOffset="14686.8793">8842 5315 172 0,'-6'-2'66'0,"3"4"-36"0,0 1-22 0,0 2 16 0,-3 6 1 16,-5 2 4-16,-10 3 0 15,0 3 0 1,-6 4-16-16,-3 7-1 0,1-1-1 0,-1-3-6 15,3 3-1-15,3 3-2 16,6-6-2-16,0-2 1 16,7-3 1-16,2-5-10 15,3-2-4-15,0-1-25 16,3-3-9-16,0-2-33 16,3-2-46-1,3-1 36-15</inkml:trace>
  <inkml:trace contextRef="#ctx0" brushRef="#br0" timeOffset="14979.9996">8542 5416 192 0,'-12'-3'71'0,"12"3"-38"0,0 0-19 0,0 0 20 15,0 0-6-15,0 0-2 16,6 0-8-16,3 3-3 16,2 5-9-16,13 3 7 0,3 4 4 15,0 4-1-15,6 5 3 16,2-3-6-16,1 3 0 16,-3 0-8-16,-3-1-1 15,-4-1-2-15,-2-1-2 16,-3-3 1-16,-3-5-1 0,-3-2-44 15,-3-3-20-15,0 0-72 32</inkml:trace>
  <inkml:trace contextRef="#ctx0" brushRef="#br0" timeOffset="16557.9054">11375 5678 112 0,'12'-3'44'0,"-9"3"-24"0,3 0 1 0,-6 0 19 16,3 0-4-16,-3 0 2 15,0 0-7-15,3 3 1 16,0 0-18-16,-3 5 10 0,-6-1 3 15,-3 1-3-15,-9 6 0 16,-5-1-7-16,-1 5 0 16,-3 1-6-16,-3-3 1 15,0 0-5-15,4 0 1 16,2-3-5-16,3-3-2 16,3 1 0-16,3-3-1 15,3-3 0-15,3 0 0 16,3 1-3-16,3-4 2 15,3 1-4-15,0-3 1 0,6 5 2 16,3-5 1-16,6 0 1 16,3 0 0-16,0-5 2 15,3 2 1-15,3 1-6 16,2-1 0-16,4 0 1 16,0 1 1-16,-3-1 1 15,-1 1 2-15,1-1-1 16,-3 3-1-16,-6 0 1 15,-3 0-1-15,-3 0 0 16,-3 3 2-16,-6-1-1 16,-3 3 2-16,-3 3-2 15,-3 3-1-15,-6 0 5 16,-6 2 1-16,-6 5 0 0,-3 1 1 16,-2-1-4-16,-1 6-2 15,-6 3 0-15,3-4 1 16,4-1-3-16,2-1 0 15,0 0 1-15,6-5 2 16,6 0-3-16,3-6 0 16,0-2-1-16,7 0 0 15,2 0 2-15,6 0 0 16,5-3-3-16,4-2 2 16,6 2-1-16,6-2 0 15,0 2 0-15,3-2 0 16,-1 2 0-16,1 0 0 15,-3 1 2-15,-6 2 0 0,-3 0 2 16,-6 0 3-16,-3-1 0 16,-6 1 0-1,-6-2-3-15,0 2-2 0,-3-3-13 16,0 0-4-16,3 1-48 16,3-1-23-16,3 3-45 15</inkml:trace>
  <inkml:trace contextRef="#ctx0" brushRef="#br0" timeOffset="17508.5167">10956 5228 184 0,'3'0'71'0,"0"0"-38"0,-3 3-19 16,0-3 22-16,0 5-7 16,-3 6 0-16,-3 5-5 15,-6 5-1-15,-9 3-12 16,3-1 2-16,-3 4 3 0,3 2-4 16,0 0 1-16,4 0-10 15,2-5-2-15,3-3-1 16,0-5 0-16,3-3-9 15,0-2-4-15,3-3-26 0,3-3-13 16,0-2-21-16,0-3-9 16,0-3-7-1</inkml:trace>
  <inkml:trace contextRef="#ctx0" brushRef="#br0" timeOffset="17774.8505">10792 5300 172 0,'0'-14'66'0,"0"9"-36"0,0 0-15 0,3 2 20 16,0 3-4-16,-3 0 2 0,0 0-15 15,0 0-5-15,6 3-8 16,0 5 7-16,3 5 5 0,3 3 2 16,2 2 3-16,1 1-8 15,0 5-3-15,0 0-4 16,0 5 0-16,0-6-6 15,-3 1-1-15,3-5 0 16,-6-3 0-16,-3-6-18 16,2-2-82-1,1-3-22-15</inkml:trace>
  <inkml:trace contextRef="#ctx0" brushRef="#br0" timeOffset="18032.0775">11057 5400 256 0,'-9'-5'96'0,"15"5"-52"0,-3 0-32 0,-3 0 26 15,6 0-2-15,0 0 2 16,3-3-18-16,3 1-7 15,2-1-8-15,4 0-4 0,3 1 0 16,0-1-8-16,0-2-3 16,-3-1-34-16,0 4-14 15,-4-4-69-15,1 4-40 16,-3-3 79 0</inkml:trace>
  <inkml:trace contextRef="#ctx0" brushRef="#br0" timeOffset="18405.7623">11432 5173 220 0,'3'0'82'0,"0"5"-44"0,-3 19-29 0,0-16 22 16,0 2-4-16,-3 3 4 15,0 3-13-15,-3 0-5 16,0-3-8-16,0 1-4 0,0-1 0 16,0-3-1-16,3 1 0 15,3 0 0 1,0-3 2-16,3-3 1 16,3 0-1-16,0-2 1 15,3-1-4-15,3-2-2 16,0 3 4-16,3-3 1 15,0 3-3-15,-1-3-1 16,1-3-15-16,-3 0-4 0,0 1-16 16,-3 2-6-1,-3-3-46-15,0 1-41 16,0-4 46-16</inkml:trace>
  <inkml:trace contextRef="#ctx0" brushRef="#br0" timeOffset="18659.0676">11563 5173 160 0,'-3'0'60'0,"3"0"-32"0,0 18-24 16,3-13 13-16,-3 3 14 16,0 6 7-16,0 1-2 15,0 9 1-15,3 0-21 16,-3 0 6-16,0 2 2 0,3 1-8 15,-3 2-2-15,0-3-8 0,3 1-2 16,-3-6-2-16,0-2-2 16,0-4-6-16,0-1-1 15,0-4-32-15,0-2-12 16,0-3-75 0</inkml:trace>
  <inkml:trace contextRef="#ctx0" brushRef="#br0" timeOffset="20099.6635">13890 5734 184 0,'0'2'71'0,"3"-4"-38"0,-6 4-25 0,3-2 18 15,0 3-11-15,0-3-1 16,-2 5 3-16,-4 0 1 15,-3 3-9-15,-3 6 10 0,-3-1 4 16,-6 3 2-16,-3 5 0 16,-3 0-8-16,-2 3 0 15,-4 5-10-15,3-5-2 16,3-3-3-16,4-3-2 0,2-2 3 16,6-2 2-16,3-4-4 15,3-2-1-15,3 0 0 16,3-3 2-1,6 1-3-15,6-4-2 0,6-2 4 16,6-2 1-16,2-4 0 16,7-2-2-16,3-2 1 15,3-3-1-15,5-3 0 16,4-3 2-16,9 1-1 16,-1-1-1-16,-2 3 1 15,-7 3-1-15,-2-3 0 16,-6 6 2-16,-12 2-1 15,-4 2-1-15,-2 1-2 16,-12 5 6 0,-6 0 2-16,-6 5-1 15,-6 6 0-15,-11 5-1 16,-7 10 2-16,-6 1-3 0,0-1 0 16,1 6-1-16,-4-3 1 15,6 0-4-15,6-5 0 16,1-3 1-16,5-2 0 15,3-4 0-15,6-4 2 16,3-3-6-16,3 0 1 16,6 0-6-16,3-5-1 15,6-3 2-15,6-3 5 16,6-2 0-16,6-1-1 16,5-2 0-16,7-13 0 15,3 3 3-15,2 2 2 0,7 3-2 16,-6-1-2-16,-4 4 4 15,-2 2 1-15,-3 0-3 16,-7 3 1-16,-5 2 0 16,-6 3 0-16,-12 8 2 15,-9 5 1 1,-3 3 1-16,-3 0-2 16,0 0 1-16,0-3-2 15,3-2-1-15,0-4-21 16,6-1-11-16,3-1-64 15,3-2-27-15,3-6 13 16</inkml:trace>
  <inkml:trace contextRef="#ctx0" brushRef="#br0" timeOffset="20857.5775">13712 5263 108 0,'15'-11'41'0,"-12"8"-22"0,9 3 6 0,-12 0 22 0,0 0-3 16,0 0 12-1,-3 11-18-15,-3 2-20 16,-6 8 6-16,-9 0 3 0,-6 1-1 16,-3 1 2-16,1 4-12 15,2-1-2-15,3 1-8 16,3-6-4 0,3-2-4-16,1-4 1 0,2-1-28 15,3-4-10-15,3-2-21 16,0-3-5-16,3-2-33 15,0-6-26 1,12 1 52-16</inkml:trace>
  <inkml:trace contextRef="#ctx0" brushRef="#br0" timeOffset="21119.0366">13509 5297 212 0,'-2'-5'82'0,"2"5"-44"0,0 0-27 0,0 0 21 15,0 0-6-15,2 2-1 16,4 1 6-16,0 2 5 16,6 3-19-16,6 3 2 0,6 2 1 15,3 3-5-15,-3 2 0 16,-1 4-9-16,-2 1-2 16,-3 4-2-16,-3-3 1 15,0-3-2-15,0-5-1 16,-3-3-15-16,0-2-7 0,-1-4-20 15,-2-4-6-15,0-3-54 16,3-3-62 0,-3-2 48-16</inkml:trace>
  <inkml:trace contextRef="#ctx0" brushRef="#br0" timeOffset="21391.2847">13944 5228 244 0,'9'0'93'0,"-9"5"-50"0,0 1-24 16,0-6 29-16,0 8-2 0,0 2 5 16,3 6-19-16,-3 5-7 15,0 0-15-15,0 1-9 0,0-1-1 16,0 0 0-16,0 0 0 15,3-2-5-15,0-1-1 16,0-2-33-16,0-5-11 16,0-1-32-16,0-4-12 15</inkml:trace>
  <inkml:trace contextRef="#ctx0" brushRef="#br0" timeOffset="21586.3821">13828 5392 288 0,'-9'-10'107'0,"12"15"-58"0,3-5-53 16,0 0 21-16,0-3 2 15,6 1 8-15,3-1-8 16,3 0-3-16,5-2-9 16,4 0-3-16,3-1 2 0,0 1-14 15,-4 0-5-15,-2 0-35 16,-3-1-16-16</inkml:trace>
  <inkml:trace contextRef="#ctx0" brushRef="#br0" timeOffset="21974.7787">14245 5096 220 0,'-3'3'85'0,"6"4"-46"0,0 4-30 0,-3-3 19 16,0 5 10-16,-3 3 6 15,0 3-10-15,0-1-3 16,-3 1-18-16,0-1-6 0,0-2 0 16,3 0-4-16,0-3-2 15,0-2-3-15,3-1 1 16,0-2 3-16,0 0 1 15,3 0-4-15,0 0 1 0,3-3 0 16,0-2 0 0,3 0-3-16,3-1 2 0,0-2 3 15,2 0 1-15,4 0-4 16,0 3 1 0,0-3-2-16,-3 0-2 0,0 0-6 15,-3 0-4-15,-3-3-25 16,0 3-13-16,-1-2-23 15,-2-1-8-15,0 0-16 16</inkml:trace>
  <inkml:trace contextRef="#ctx0" brushRef="#br0" timeOffset="22233.4546">14373 5061 208 0,'-18'-5'77'0,"21"5"-42"0,9 3-43 0,-9-1 12 16,0 4 16-16,-6 4 8 16,3 6 6-16,-3 11 2 15,0 7-19-15,0 8 12 0,3-2 5 16,-3 2-12-16,3 3-2 16,0 0-10-16,0-2-2 15,0-4-4-15,0-7-3 16,0-5-14-16,0-6-6 15,0-3-50-15,0 1-22 16,0-11-39-16</inkml:trace>
  <inkml:trace contextRef="#ctx0" brushRef="#br0" timeOffset="24243.0645">6836 6757 160 0,'0'-2'60'0,"0"2"-32"0,-3 0-11 0,3 0 22 0,-3 0-9 16,-3 0 0-16,-3 2-6 15,-3 1-1-15,-6 5-12 16,-8 3 0-16,-4 2 2 0,-6 5-3 16,-3 1 0-16,-2-1-4 15,-1 1-1-15,3 2-1 16,7 3 0-16,2-3-2 15,6-2-2-15,3-6 1 16,6 0-1-16,3-2-5 16,7-3 1-16,2 0 0 15,6-1 2-15,8-1 1 16,10-4 3-16,3-2-1 16,3 3 2-16,3-3-2 15,8 0 2-15,-2 0 0 16,0 0 3-16,2 0-3 15,-2-3-2-15,-3 3 0 0,-3 0-1 16,-6 0 0-16,-7 3 2 16,-5 2 1-16,-6 3 1 15,-6 0 2-15,-9 3 1 16,-6 2-1-16,-5 0 1 16,-10 6-6-16,0-1-1 15,0 1 2-15,1-1 1 16,2-2-4-16,3-3 1 15,6-2 0-15,3 0 0 16,6-3-5-16,3-1-1 16,6-1 0-16,6-1 4 15,6-2-1-15,6-3 1 16,9 0 0-16,0 0-2 16,-1 0-2-16,1 0 1 0,-6 0 3 15,-3 2 1-15,-6 1-4 16,-6 0-1-16,-3-1-24 15,-6 4-8-15,0 4-81 16,-3-2-42 0,-6 0 81-16</inkml:trace>
  <inkml:trace contextRef="#ctx0" brushRef="#br0" timeOffset="25052.3503">6803 7800 144 0,'9'-5'55'0,"-6"5"-30"0,3-3-14 16,-6 3 18-16,0 0 7 15,0 0 5-15,0 0-6 16,-3 3-4-16,-6-1-17 16,-6 9-7-16,-5 7-2 0,-13-2 1 15,0 5 3-15,-3 1 0 16,-2-1 0-16,-1 0-5 15,0-3-1-15,7-2-1 0,5 8-2 16,3-11 1 0,6 3-1-16,6-8-3 15,3 5 2-15,6-2 1 0,21-3-3 16,6-3 0 0,3-7-1-16,8 2 0 15,4-3 3-15,0 3 2 16,-1-3-2-16,-2 3 0 15,-3 6 1-15,-6-1 0 16,-3 0 0-16,-10-2 0 16,-5 2 8-16,-6 0 7 15,-9 3-3-15,-8 3-2 0,-7 2 1 16,-9 0 3-16,0 3-6 16,3-3-2-16,4 1-3 15,-1 2 0-15,6-6-2 16,6-2-1-16,3 0-4 15,6 0 0-15,3 0 0 16,6 0 2-16,9 5-4 16,0-2 0-16,3 5-4 15,-1-3-1-15,-2-3-3 16,-3 1 1-16,-3 0-24 16,0-4-10-16</inkml:trace>
  <inkml:trace contextRef="#ctx0" brushRef="#br0" timeOffset="26335.0841">6491 6347 148 0,'0'-5'57'0,"0"5"-30"0,0 0-25 16,0 0 14-16,0 0 1 15,0 0 2-15,0 5 1 16,-9 6 2-16,-6 5-12 16,-3 5 10-16,-3 16 3 0,-3 0-3 15,1-3 1-15,-1-2-12 0,3-3-3 16,0 3-4-16,6-5 1 16,3-6-2-16,3-5-1 15,3-11-65 1,3-5-53-1</inkml:trace>
  <inkml:trace contextRef="#ctx0" brushRef="#br0" timeOffset="26542.4215">6256 6414 176 0,'-6'-6'66'0,"9"6"-36"0,0 0-31 0,-3 0 12 15,6 6 15-15,0-1 9 0,2 5 3 16,4 9 1-16,3 10-21 16,0 3-8-16,3 0-3 0,-3-3-4 15,0 2-2-15,6 1 0 16,-1-5-1-16,1-4-29 16,-6-4-10-16,0-3-74 15</inkml:trace>
  <inkml:trace contextRef="#ctx0" brushRef="#br0" timeOffset="26816.4046">6562 6564 240 0,'-3'-2'90'0,"9"2"-48"0,0-3-38 0,0 3 21 16,3-3-3-16,0-5 2 15,6 3-11-15,3 0-5 16,0 0-5-16,-1-1-14 0,4-4-4 16,0-1-42-16,-3 3-17 0,0 6-33 31</inkml:trace>
  <inkml:trace contextRef="#ctx0" brushRef="#br0" timeOffset="27201.0329">6896 6363 200 0,'-3'3'74'0,"6"2"-40"0,-3 3-24 16,0-3 20-16,-3 3-1 16,-3 3 5-16,3 0-14 0,0-1-4 15,-3 1-10 1,3-3-4-16,0 7-1 0,0-1-1 16,0-6 0-16,0 0 0 15,3 0 0-15,0-3 2 16,0 0-1-16,0-5-1 15,9 3 1-15,6-3 1 16,0 0-3-16,-1 0 0 16,4-3 1-16,0 3 0 15,-3 0 0-15,3 0 0 16,-3 0-11-16,0 0-5 16,-3 0-14-16,-4 0-6 15,1 0-34 1,-3-3-55-16,-3 1 27 0</inkml:trace>
  <inkml:trace contextRef="#ctx0" brushRef="#br0" timeOffset="27455.9214">7044 6331 172 0,'-9'-5'66'0,"9"5"-36"0,3 3-33 16,-3-3 11-16,0 8 11 15,0 8 8-15,0 2 8 16,0 19 3-16,0 3-20 16,3 2 3-16,-3 1 0 0,3 2-9 15,-3-3-2-15,6-5-6 0,-3-5-1 16,0-3-3-16,-3-5-1 16,3-3-23-16,-3-3-10 15,0-2-64 1,0-3-55-16,-3-7 54 15</inkml:trace>
  <inkml:trace contextRef="#ctx0" brushRef="#br0" timeOffset="28723.0856">6535 7464 180 0,'0'-5'68'0,"0"7"-36"0,0-2-11 0,0 0 22 15,-3 6-6-15,-3 1 1 16,-8 7-5-16,-7 10 2 16,0 2-19-16,-3 0-5 0,0 1-3 15,3-1-4-15,1 1-1 16,-1-3-1-16,3-3-2 16,3-3-13-16,0-2-4 15,6-5-22-15,0-6-8 16,3-5-24-16,3-5-7 15,3-6-16 1</inkml:trace>
  <inkml:trace contextRef="#ctx0" brushRef="#br0" timeOffset="28934.8053">6300 7509 208 0,'-3'-5'79'0,"3"2"-42"0,0 3-21 16,0 0 22-16,0 0-9 15,0 0 0-15,3 3-7 16,3 2-2-16,0 0-11 15,3 6 8-15,3 5 3 0,3 5-8 16,6 0-4-16,3 0-5 16,-1 0 0-16,1 3-9 15,-3-3-1-15,0-2-18 16,-3-6-7-16,-3-2-21 16,-1-3-6-16,1-8-57 15</inkml:trace>
  <inkml:trace contextRef="#ctx0" brushRef="#br0" timeOffset="29156.8697">6720 7474 224 0,'0'0'85'0,"0"3"-46"0,3 0-37 0,0 2 17 15,0 3 10-15,-3 3 8 16,0 10-8-16,0 3-5 15,0-1-13-15,0 1-7 0,0 0-3 16,0-3-8-16,0-2-3 16,0-3-32-16,0-3-15 0,0-5-52 15,3-3-36 1,0-5 65-16</inkml:trace>
  <inkml:trace contextRef="#ctx0" brushRef="#br0" timeOffset="29348.9758">6654 7543 244 0,'3'-5'93'0,"0"8"-50"0,15-6-37 15,-9 3 22-15,3-3-6 16,3 3-1-16,3 0-11 16,0 0-4-16,3 0-4 15,-1 3-2-15,4 0 3 0,0-1-20 16,0 1-8-16,-3-3-45 0,0-3-19 15,-4-2-12 1</inkml:trace>
  <inkml:trace contextRef="#ctx0" brushRef="#br0" timeOffset="29588.0293">7071 7392 164 0,'0'0'63'0,"3"16"-34"0,0 3-3 0,-3-9 25 0,3 6 6 16,-3 8 3-16,-3 8-20 15,3 2-7-15,-3 1-19 16,3-1-4-16,0-2-3 16,0-3-3-16,0-5-1 0,0 0-14 15,0-9-8-15,3-1-30 16,-3-6-11-16</inkml:trace>
  <inkml:trace contextRef="#ctx0" brushRef="#br0" timeOffset="42080.6687">11093 15094 132 0,'-9'-2'52'0,"9"4"-28"0,-6-4-22 0,6 2 14 15,-3 0 14-15,0-3 8 16,0 3 3-16,0 0-1 16,0 0-21-16,0 0 4 0,0 0 4 15,3 3-4-15,0-3-1 16,-3 2-8-16,3-2-1 16,0 0-4-16,0 0 0 15,0 0-1-15,0 0 2 16,0 0 1-16,6 0 1 15,0 0 0-15,6 3 2 16,3-3-3-16,8-3 1 16,7 1-1-16,12-3 3 15,11-1-5-15,7 4-3 0,5-1-3 16,7-2 0-16,11-1-2 16,6 1-1-16,4 0 3 15,5 0 0-15,-3-1-4 16,6-2 1-16,-2 3 2 15,-4-6 1-15,-6 3 5 16,-3 1 3-16,4 1-4 16,-7 1-2-16,-11 2 0 15,-4 1-1-15,-8-1 2 16,-4 0 1-16,-5 3 1 16,-10 0 0-16,-5 0 0 15,-3 0 0-15,-3 0 0 16,-7 0 2-16,-2 0-3 0,-3 0-2 15,-6 0-2 1,-3 0 0-16,0 0 0 0,-3 0 1 16,-3-2-2-16,0-6-13 15,-3 2-2 1,0 1-23-16,0-3-7 16,0 3-23-16,3-3-11 15,0 0-28-15,6 0-8 16,0 0-13-1</inkml:trace>
  <inkml:trace contextRef="#ctx0" brushRef="#br0" timeOffset="42570.954">12971 14713 168 0,'-12'-15'66'0,"9"15"-36"0,-3-3-13 16,6 6 22-16,-3-3 2 16,0 0 5-16,0 0-10 15,0 2-4-15,0 4-18 16,3-1-2-16,0-5-1 0,0 0-2 16,3 2 2-16,3 4 0 0,3-1 1 15,3 3-2 1,3 3-1-16,3-1-5 0,2 6-1 15,7 3-1-15,6-1-2 16,0 3 1-16,-1-2-1 16,-2-1 0-16,0 1 0 15,-6-1 0-15,0-2 2 16,-10 3-1-16,-2-3-1 16,-3-1 7-16,-6 1 3 15,-6 0 1-15,-6 3 1 16,-6-1-2-16,-2 6-1 15,-7 3-1-15,-3-6 2 16,0 0 1-16,0 0 1 0,7 0-4 16,-1-2-3-1,3-1-2-15,3-2-3 16,0-3-2-16,3-2-1 0,3-3-27 16,0-3-12-16,9 0-63 15</inkml:trace>
  <inkml:trace contextRef="#ctx0" brushRef="#br0" timeOffset="46072.2793">14891 13549 108 0,'0'-2'44'0,"3"2"-24"0,-3 0-8 0,0 0 16 16,0 0-1-16,0 0 4 15,0 0-6-15,0 0-3 16,0 0-12-16,0 2 0 0,0 1 1 16,0 0-2-16,0-1 2 15,-3 1-2-15,0 0 2 16,0-1-2-16,0-2 2 15,-6 0 7 1,0 0-5-16,3-2-1 16,0-1-4-16,3-2 0 0,0-1-7 15,3 1-1-15,6-3-2 16,0 0-2-16,0 3 0 16,6 0 3-16,0 2 0 15,0 3 1-15,-1 3-5 16,1 2-1-16,0 3 3 15,-3 0 1-15,-3 2 4 16,-3-2 1-16,-3 0 3 16,-3 0 3-16,0-3-4 15,-3 1-1-15,-3-4 0 16,0-2 0-16,0 0 0 0,1-2 2 16,-4-4-1-16,3-2 2 15,3-2-6-15,6-1-3 16,0 1-2-16,3 2 3 15,3 3-2-15,3 5-1 16,0 2 0-16,2 6 0 16,1 0 0-16,0 3 3 15,-3-1 2-15,-3-2 2 16,-3 5 1-16,-3-2 0 16,-3-3 0-16,-3-3 0 15,0-7-2-15,-3-1 1 16,0 0 0-16,3-2 1 15,0-3-2-15,0-3 1 16,4 1-4-16,-1 2 0 16,3 0-1-16,0 3-2 0,0 2 0 15,0 3 3 1,0 0 0-16,0 3 1 0,0 2-3 16,0 0 0-16,0 1-49 15,0-1-20-15</inkml:trace>
  <inkml:trace contextRef="#ctx0" brushRef="#br0" timeOffset="48086.6047">16504 11589 160 0,'6'16'60'0,"-6"-11"-32"0,3-2-33 0,-3 2 69 16,0 0-17-16,0 0-11 16,-3 1-9-16,-6-1-17 15,0 0-4-15,-6-2 2 16,0 0-2-16,3-3-3 15,3 0 1-15,0 0-3 16,4-3-1-16,10-13 1 16,10 3-6-1,-3 0 1-15,3 2 2 16,0 6 1-16,0 2-2 16,0 0 2-16,0 9 5 15,-6-1 2-15,0 0 6 16,-4 3 3-16,-2 0 0 15,-3 0 1-15,-5-3-4 0,-1 1-2 16,-3-4-6 0,0-2-3-16,-6 0 4 15,-3 0-5-15,3-5-2 16,9 0 1-16,3-6 0 16,9 6-8-16,0-3-2 15,0 3 4-15,6 7 3 16,0 1 3-16,0 5 1 15,-3 3 4-15,-3-1 2 16,-3-2 4-16,-3 0 4 16,-3 0-6-16,-6 0 0 15,-6 0-2-15,0-3-1 0,-3-2-1 16,3-3 0-16,0 0-5 16,3-3-1-16,0-2-4 15,10-1-1-15,7-1-5 16,4 1 0-16,3 1 4 15,3 2 4-15,0 3 1 16,0 3-1-16,0 2 9 16,-3 1 4-16,-6-1 2 15,-3 0 1-15,-3 0-2 16,-3 1 1-16,-3-1-11 16,-6-2-4-16,0-1-34 15,-6-2-12-15,3 0-59 16,0 0-62-1,9 0 55-15</inkml:trace>
  <inkml:trace contextRef="#ctx0" brushRef="#br0" timeOffset="49028.6691">16489 11673 144 0,'0'0'55'0,"0"0"-30"0,0 0-29 15,-6 6 47-15,-6 2-14 0,0 5-2 16,-3 0-4-16,-5 6-14 16,2 4 1-16,-3 9 3 0,0 0 4 15,-3 5 2-15,3-3-6 16,-8 6 0-16,-1 0-4 15,-3-1 0-15,0 4-5 16,-8 2-1-16,-4 8 3 16,0-3 3-16,1 0-2 15,-1 3 1-15,6 3-3 16,1-6 0-16,-4-2 1 16,3-1 1-16,4-4-3 15,2 7-1-15,0-3-1 16,-3-2-2-16,-5 0 1 15,2 3-1-15,0-3 0 16,4-3 0-16,-1-2 0 16,3 0 0-16,-3-1 2 15,1 1 3-15,2 0 2 0,0-1 3 16,1 1-7-16,-1-3-2 16,-3 6 5-16,0-4 6 15,7-4-6-15,2-4-3 16,0-4-5-16,6-3 1 15,3-3-4-15,3-5 1 16,3-3-9-16,1 0-4 16,-1 0-18-16,6 1-7 15,3-4-27-15,6-2-11 16,-3-8-26-16</inkml:trace>
  <inkml:trace contextRef="#ctx0" brushRef="#br0" timeOffset="50727.2136">16578 11658 72 0,'-3'-3'27'0,"3"3"-14"0,0 0-9 16,0 0 8-16,0 0 4 0,0 0 2 15,0 0-1-15,0 0 0 16,0 0 4-16,0 0 3 16,0 0-1-16,0 0 0 15,0 0-12-15,0 0 4 0,0 0 3 16,-3 0-4-16,3 0 2 15,-3 0-3-15,3 0 2 16,-3 0-4-16,3 0-1 16,0 0 0-16,0 0 1 15,0 0-10-15,0 0-5 16,6 3-1-16,0 2 3 16,3 3 3-16,0 5 2 15,6 0-1-15,3 3-2 16,0 3 1-16,3 4 1 15,2 7 1-15,4-1 3 0,3 5-3 16,3-5-2-16,5 3 2 16,1 2 2-16,0 1-2 15,0-4-2-15,5 4 4 16,-2-3 1-16,0-1 0 16,2 1-1-16,1 10 1 15,-1-2 1-15,10-3-1 16,-12-2-1-16,-1-1-1 15,-2-2 2-15,-3-1-1 16,-6-1 2-16,-1-4-2 16,1 0 0-16,-3-2-3 15,-3-3 1-15,0 1-2 16,-1-1-1-16,4 3 3 0,0-3 2 16,-3 0 0-16,5 11 0 15,4-6-1-15,-3 1 2 16,0-1-3-16,0-2 0 15,-1 2-1-15,-2-5 1 16,3 1-2-16,-3-4 2 16,-1 9-2-16,-2-6-1 15,3-3 1-15,-6 1-1 16,0-3 2-16,0 0 1 16,-4-1 1-16,1 1 0 15,0-2 0-15,-3-1 2 16,-3-3-3-16,0 1 0 15,-3-3-1-15,0 0-2 16,0 0 1-16,-3 0-1 16,-1 0 0-16,1 0 2 0,0 0-3 15,6-1 0-15,-3 1 1 16,6 3 0-16,-3 0 0 16,-3-3 0-16,0-1-11 15,-3-1-3-15,0-6-15 16,0 2-7-16,-3 1-27 15,-3-3-10-15</inkml:trace>
  <inkml:trace contextRef="#ctx0" brushRef="#br0" timeOffset="51475.4291">18332 13264 140 0,'3'0'55'0,"2"2"-30"0,-2 4-10 16,0-1 20-16,0 0-4 15,0 0 2-15,0 1-6 16,-3-1-2-16,0 3-13 16,-3-3 8-16,-3 0 3 0,0 1-11 15,-5-6-5-15,-1 0-2 16,-6-3 1-16,3-2-5 16,3-3-1-16,0-3 2 0,3 1 1 15,3-9-4 1,3 1 1-16,9-3 0 0,0 2 0 15,6 6-5-15,0 5 1 16,3 10 0-16,0 4 2 16,0 2 10-16,-1 2 4 15,-2 4 3-15,-3-7 1 16,-3 4 16 0,-6-3-11-16,-3 0-4 15,-3-5-8-15,-3-1-4 16,-5-2-2-16,2-2-3 0,3-4-6 15,-3 1-4 1,9-8-10-16,6 0-2 16,6-6 2-16,0 8 2 0,0 6 8 15,2 8 4-15,1 2 4 16,0 3 1-16,-3 0 12 16,-3 3 5-16,-6-1 3 15,-3-2 1-15,-3 0-7 16,-3 0 0-16,0-3-43 15,-5-2-17-15,-1-3-103 16</inkml:trace>
  <inkml:trace contextRef="#ctx0" brushRef="#br0" timeOffset="52380.0322">15007 13475 144 0,'0'-2'55'0,"0"4"-30"0,3-2-23 0,-3 0 14 16,0 0 5-16,6 0 5 16,0 0-1-16,3 3 2 15,11 0-15-15,4-1 4 0,3 1 2 16,6 2 5-16,8-2 6 15,4-1-12-15,9 1-2 16,14 0-5-16,1 2-1 0,11-2-3 16,0-3-1-1,7 0-1-15,8 0 2 0,-3 0-1 16,0-3 2-16,1 0-2 16,5 1 0-16,0-1-6 15,0-2 1-15,-5-1 0 16,2 1 2-16,-3 0-1 15,0 0-1-15,4-1 1 16,-7 1-1-16,0 0 0 16,4-1 0-16,2 4 2 15,-3-1 1-15,-3 3-4 0,-2-3 1 16,-1 1 4 0,3-1 2-16,-5 3-2 15,-1 0-1-15,-12 0 3 0,-2 0 3 16,-10 0-4-16,-2 0-3 15,-15 0-17-15,-7-2-7 16,-8 2-69-16,-3-22-93 31</inkml:trace>
  <inkml:trace contextRef="#ctx0" brushRef="#br0" timeOffset="52904.2244">14950 13758 4 0,'0'-8'0'0</inkml:trace>
  <inkml:trace contextRef="#ctx0" brushRef="#br0" timeOffset="53291.9018">14962 13653 144 0,'0'-35'55'0,"0"14"-30"0,0 8-14 15,3 10 18-15,-3 0-8 16,0 3-2-16,0 0-5 16,3 11-1-16,3 10-7 15,-3 8-2-15,0 16 2 0,0 8-3 16,0 13 0-16,-3 24 5 16,0 11 3-16,0 10 2 0,-3 24 3 15,0 2 2 1,-3 17 3-16,0-6 2 15,0-5 1-15,3 5-7 16,0-5 0-16,3-5-6 0,0-3-1 16,0 10-4-16,0 1-1 15,0-6-1-15,0 5 2 16,0-4-1-16,0-9 2 16,0-3 0-16,3-12 1 15,-3-11-2-15,0-6-1 16,0-10-1-16,0-5 0 15,-3-8-2-15,3-11 1 16,0-13-7-16,0-6-1 16,0-10-16-16,0-10-6 15,3-3-15-15,0-8-6 0,0 2-12 16,0-5-2-16,3 0-49 16</inkml:trace>
  <inkml:trace contextRef="#ctx0" brushRef="#br0" timeOffset="54403.0382">14932 17449 96 0,'-9'-5'38'0,"9"5"-20"0,-3-3-10 16,3 3 11-16,0 0-3 15,3 0 1-15,3 0 6 16,0-5 3-16,6 5-1 15,6 0 2-15,9-5-15 16,9 2 0-16,5 0 1 0,16-4 2 16,5 4 3-16,13-10-4 15,17 7 0-15,12-2-2 16,12-2 2-16,27 5-5 16,3-3-3-16,21 2-1 15,-1-7 1-15,4 5 6 16,6 3 4-16,-4 0 3 15,7-3 1-15,-7 0 0 0,-8 0 0 16,0 2-7-16,-12 1-3 16,-15-3-1-16,-9 3-1 15,-9 0 0-15,-9-3 2 16,-12 8 1-16,-12-6 1 16,-14 6-4-16,-10-2 0 15,-8-4-5-15,-6 6 0 16,-10-5 1-16,-8 5 0 15,-3 0-7-15,-9 0-2 16,-3 0-14-16,-4-2-5 16,-2-17-47-16,0-2-19 15,0-6-10-15,-6-4-29 16</inkml:trace>
  <inkml:trace contextRef="#ctx0" brushRef="#br0" timeOffset="55528.8355">18436 13449 132 0,'0'-8'52'0,"3"5"-28"0,-3 1-17 15,0 2 21 1,9 0-7-16,0 0-6 15,-4 0-4-15,1 0-7 16,-3 0 4-16,-3 0 2 0,0 0-8 0,9 5 0 16,-6 5 2-1,3 6 5-15,0 5-3 16,0 9-1-16,0 9-2 0,-3 4 0 16,0-1-2-16,-3 11 2 15,-6 0 2-15,6 2 4 16,-3 14 2-16,-3 3 1 15,-6-1-4-15,9-2 0 16,-6-3-5-16,3-5-2 16,0-6 2-16,1 1 0 15,2-1 5-15,0-2 3 16,0-2-2-16,0-1 0 16,-3-2-3-16,3 2-1 15,0-3-3-15,0 4-2 0,0 10 1 16,0-1 1-1,0-1-1-15,3-1 2 0,-3-5-2 16,0 2 2-16,0-2 2 16,3-2 2-16,0-1-1 15,0 5-1-15,0-2-3 16,0 3 1-16,0-1-2 16,0 6-1-16,0 5 1 15,0 3-1-15,0 3 0 16,0-4 2-16,0 1-1 15,0-5 2-15,0-6-2 16,3 0 2-16,0-5-2 16,0 3 2-16,0-3-2 15,0-3 2-15,0 8-2 0,0-5 2 16,0 0-2-16,0 2 2 16,3-7-2-16,3 5 2 15,-3 0-2-15,5-3-1 16,-2-2-2-16,0-6-1 15,-3 6 2-15,0-3 2 16,0-6 0-16,-3-2 2 16,0-7-4-16,0-1-2 15,0-6-14-15,0-4-4 16,3 2-35-16,0-5-14 16</inkml:trace>
  <inkml:trace contextRef="#ctx0" brushRef="#br0" timeOffset="56625.1505">17159 15970 160 0,'-6'8'60'0,"6"-3"-32"0,0 30-24 16,0-14 15-16,0 16 11 0,3 27 8 15,-3 12-11-15,0 20-6 16,0 15-12-16,0 2 7 16,0-7 4-16,0-10-10 0,3-12-6 15,0-10-2-15,0-15 0 16,0-9-1-16,0-11 2 15,0-7-22-15,0-24-42 16,-3-13-4 0,3-11-37-1</inkml:trace>
  <inkml:trace contextRef="#ctx0" brushRef="#br0" timeOffset="57045.291">17177 15859 244 0,'-15'-3'90'0,"12"3"-48"0,3 0-51 16,0 0 14-16,3 0-5 16,6-5 2-16,9 3 8 15,8-4 3-15,19 1-6 16,3-3-2-16,5-3-1 0,7-2-5 15,5-3 1-15,10-2 0 16,-1-1 2-16,-3 11-8 16,-8 3-1-16,-6 5-1 15,-10 8 2-15,-8 8 4 16,-9 21 1-16,-7 8 7 0,-8 16 6 16,-6 15-4-16,-3 14 0 15,0 14 7-15,-9-1 4 16,0 3 0-16,0 10 0 15,0-10-6-15,3-13-3 16,0-9-5-16,0-7-4 16,0-11 0-16,6-8 1 15,0-13-17-15,0-10-4 16,3-6-44-16,-6-13-17 16</inkml:trace>
  <inkml:trace contextRef="#ctx0" brushRef="#br0" timeOffset="59131.9946">17168 15767 112 0,'0'-6'44'0,"3"-2"-24"0,3 6-8 0,-3-1 13 15,3 3 13-15,0 0 6 16,-1 3-6-16,-2-1 0 16,0 9-22-16,0-3 17 0,-3 2 10 15,-3 1-12-15,-3-3-5 0,-2 3-4 16,-1 2 0 0,0-5-8-16,0-3-1 0,-3 0-5 15,3-10 0-15,-3 5-3 16,6-5 2-16,3-3-9 15,6 0-3-15,0 0-2 16,3 3 1-16,3 2 2 16,3 3-1-16,0 3 1 15,0 2 3-15,-3-2 2 16,-3 4 2-16,-4 4-1 16,-4-3 1-16,-4 5 2 15,-3-2 4-15,0-3-2 16,-3-8 1-16,3 0-3 15,0-3 2-15,-3-2-4 16,9-6-2-16,0 3-3 16,6-5-1-16,3 0-3 0,3 2-1 15,3 6 1-15,0 5 4 16,0 5-4-16,0 1 2 16,-6 4 4-16,-4 1 4 15,-4 5 1-15,-4-1 0 16,-3-1-1-16,0-1 2 15,-3-3-1-15,-3-4 2 16,3-4-4-16,3-4 0 16,0-6-3-16,6-3-1 0,3 1-4 15,6-1 1-15,0 3-3 16,3 0 2-16,0 8 1 16,0-2-1-16,0 2 4 15,-3 0 2-15,0 0 0 16,-6 0 2-16,0 2 0 15,-3-4 3-15,0-1-16 16,-6 0-8-16,3-2-51 16,0 0-22-16,3-3-55 15</inkml:trace>
  <inkml:trace contextRef="#ctx0" brushRef="#br0" timeOffset="60978.0857">19132 13020 156 0,'-6'-5'60'0,"3"5"-32"0,-3-3-13 0,3 3 20 16,-3 3-2-16,-5 2 3 16,-4 3-9-16,-3 5-4 15,0 6-13-15,-3 15-2 0,3 6-1 16,3 5-3-16,6 5-1 16,6-2-1-16,6-6-2 0,6-2 3 15,6-3 0 1,6-3-19-16,3-7-9 0,12-3-16 15,-4-9-5 1,1-7-54-16</inkml:trace>
  <inkml:trace contextRef="#ctx0" brushRef="#br0" timeOffset="61461.6047">19219 13266 208 0,'-6'-10'77'0,"6"2"-42"0,6 0-32 0,-1 2 15 16,4-4 0-16,3-1 3 16,0 3-13-16,0 3-7 15,0 2-1-15,0 9-3 0,-3 7 1 16,-3 5 2-16,-3 4 2 16,-3 1-1-16,-6 4 2 15,0-3 0-15,-3-3 1 16,-3 0-2-16,0-2-2 0,3-4-2 15,3-4 1 1,0 0 3-16,3-3 1 16,3-3 1-16,3-3 0 0,3-2 0 15,3 0 0-15,3 0-5 16,3 0 1-16,0 0 0 16,3 0 0-16,3 0-14 15,-4 0-3-15,-2 0-31 16,0 0-11-16,0 0-34 15</inkml:trace>
  <inkml:trace contextRef="#ctx0" brushRef="#br0" timeOffset="61702.5014">19472 13248 184 0,'-3'-3'68'0,"6"0"-36"0,0 6-33 0,-3-3 15 16,3 5 12-16,-1 6 8 16,1 5 2-16,0 0 1 15,0 5-20-15,0 0-6 0,0 0-3 16,0-2-4-16,0-3-3 16,0-3-14-16,0 0-4 15,3-2-40-15,0-3-17 16,0-1-31-16</inkml:trace>
  <inkml:trace contextRef="#ctx0" brushRef="#br0" timeOffset="61895.591">19608 13470 172 0,'-17'8'66'0,"17"0"-36"0,0 5-35 16,0-5 10-16,-3 0 3 15,-3 0 5-15,3 0 0 16,0-3 0-16,0 0-7 16,0 1-4-16,0-4-1 0,0-2-32 15,0 0-14-15,0-2-35 16</inkml:trace>
  <inkml:trace contextRef="#ctx0" brushRef="#br0" timeOffset="62345.1317">19787 13234 232 0,'3'0'88'0,"-3"0"-48"0,0 6-36 0,0-4 19 0,-3 4-7 15,0 2 3-15,0 0-8 16,0 2-4-16,0-2-4 16,3 0 0-16,-3 0 0 0,3-3-4 15,3 1-1-15,3-1 3 16,15 0-1-1,-3 0-2 1,0 1 1-16,0 7-1 16,-4-2-2-16,-2 2 9 15,-3 0 4-15,-3 0 4 0,-3 0 3 16,-3-2-5-16,-3 0-1 16,-6-1-4-16,0 1-1 15,-9-3-25-15,1-3-9 16,-1-2-26-16,0-3-8 15,0 0-48 1</inkml:trace>
  <inkml:trace contextRef="#ctx0" brushRef="#br0" timeOffset="62530.1015">19731 13242 216 0,'5'-5'82'0,"4"5"-44"0,6-8-44 0,-6 6 14 0,9-1-3 16,3-8 2-16,0 6-3 16,0 0-1-16,-1-1-1 15,1 1-19-15,-3 0-6 0,0-6-71 16</inkml:trace>
  <inkml:trace contextRef="#ctx0" brushRef="#br0" timeOffset="62723.4787">20052 13084 200 0,'3'-3'74'0,"15"8"-40"0,12 3-35 15,-19 0 12-15,4 3 15 16,0 10 7-16,0 11 6 16,0-1 3-16,-6 9-23 0,-3-3-4 0,-6-2-1 15,-3-4-8-15,-15 1-1 16,-12 0-38-16,-5-3-18 15,-1-3-82 1</inkml:trace>
  <inkml:trace contextRef="#ctx0" brushRef="#br0" timeOffset="64047.1786">16019 11017 192 0,'-18'-2'74'0,"15"2"-40"0,-15 2-29 0,12 4 19 16,-6-1-4-16,-6 5 3 15,-5 6 0-15,-4 13 3 16,0 1-14-16,0 4-2 0,0 6-3 15,12-1-8-15,7 12-1 16,5-6 0-16,9-3 1 0,8-2 1 16,7-9 0-1,6-4-16-15,3-6-6 16,3-8-22-16,-1-8-10 16,1-5-44-16</inkml:trace>
  <inkml:trace contextRef="#ctx0" brushRef="#br0" timeOffset="64316.4798">16129 11110 220 0,'0'3'82'0,"0"2"-44"0,3 16-25 0,0-10 22 16,0 4-12-16,0 4 0 16,0 7-12-16,0 4-4 15,-3-4-4-15,0 3 0 0,3 3 0 16,0-6-4-16,0-2-1 16,0-5-39-16,0-6-15 15</inkml:trace>
  <inkml:trace contextRef="#ctx0" brushRef="#br0" timeOffset="64656.7722">16212 11131 256 0,'-3'-5'96'0,"3"5"-52"0,9-6-47 16,-3 6 19-16,0 0-10 15,3-2-1-15,6-1-5 16,3-2 0-16,3 0 0 16,-1-1 0-16,1 4 0 0,0-4 0 15,0 1 0-15,-3 2-3 16,-3 1 2-16,-3 7 3 16,-3 6 3-1,-4 5 2-15,-5 5 5 16,-3 2 5-16,1 7-3 0,-4 1 0 15,0 1-6-15,3 2-3 16,0 1-2-16,0-6-3 16,0-5-24-16,0-3-9 15,3-5-67 1,0-6-60-16,-3-15 52 16</inkml:trace>
  <inkml:trace contextRef="#ctx0" brushRef="#br0" timeOffset="64825.344">16331 11232 252 0,'-6'-6'96'0,"12"6"-52"0,6-5-47 15,-3 5 19-15,3-3-6 16,3 1 2-16,3-1-6 16,6 0-4-16,2 1-1 15,-5 2-28-15,0 2-11 0,3 1-74 16</inkml:trace>
  <inkml:trace contextRef="#ctx0" brushRef="#br0" timeOffset="65016.1797">16593 11319 200 0,'-3'10'77'0,"12"1"-42"0,-9 0-23 0,0-6 21 16,-3 11-2-16,0 2 2 15,-6-2-12-15,0-3-5 16,0 1-9-16,-2-4-7 0,-1 1-3 16,0-6-38-16,-3 0-15 15</inkml:trace>
  <inkml:trace contextRef="#ctx0" brushRef="#br0" timeOffset="65309.1026">16727 11157 220 0,'3'3'85'0,"0"13"-46"0,-3-3-24 15,0-2 26-15,0 5-15 16,-3 5-3-16,0 3-11 16,0-1-3-16,0-4-3 15,0 13-4-15,0-6-9 16,0-5-6-16,3-2-42 16,0-6-18-16</inkml:trace>
  <inkml:trace contextRef="#ctx0" brushRef="#br0" timeOffset="65725.772">16799 11046 212 0,'-3'-2'79'0,"6"-1"-42"0,0 3-32 0,-3 0 19 15,6 0-11-15,-1 0 0 0,4-3-5 16,0 3-3-16,0-2-2 16,-3-1 4-16,0 0 3 0,0 3-3 15,0 0-2-15,0 3 2 16,-3 2 0-16,3 6-1 15,0 5 1-15,0 8 0 16,0 2 1-16,0 6-2 16,3 5 1-16,-6 3 5 15,0 5 2-15,-3-3 1 16,-3-2 1-16,-3-6-6 16,0 0-4-16,-6-4-3 15,-3-7 0-15,0-4-24 16,0-6-11-16,0-2-36 15,0-3-17-15,7-3-35 16</inkml:trace>
  <inkml:trace contextRef="#ctx0" brushRef="#br0" timeOffset="67268.5566">13899 12917 168 0,'0'-16'66'0,"12"8"-36"0,-18 11-15 15,3-3 20-15,-3 0-8 16,0 2-3-16,-5 6-10 16,-4 3-4-16,-6 2-5 15,-3 8-6-15,3 11 0 0,3 5-1 16,3 8-2-16,7 0 3 15,5 0 2-15,9-3 2 16,8-2 3-16,4-8-10 16,6-6-2-16,3-7-26 15,3-11-9-15,-1-6-56 16</inkml:trace>
  <inkml:trace contextRef="#ctx0" brushRef="#br0" timeOffset="67562.4141">13986 12994 164 0,'-6'0'63'0,"9"2"-34"0,-3 9-23 0,3 0 15 0,0 4 2 15,0 9 6-15,0 3-10 16,0 4-1-16,0 1-10 16,0-3-5-16,0-2 0 0,0-1 0 15,0-7 1-15,0-3-20 16,-1-3-9-16,1-3-49 16,3-2-51-1,0-5 37-15</inkml:trace>
  <inkml:trace contextRef="#ctx0" brushRef="#br0" timeOffset="68125.4982">14108 12999 112 0,'-3'-3'44'0,"0"3"-24"0,0 0-10 0,3 0 14 15,0 0 7-15,0 0 3 0,0 0-5 16,0 0-1-16,0 0-15 16,3-2-3-16,3-1 0 0,3 0-8 15,3 1-1 1,0-1-1-16,-1 3 0 0,4 0 0 16,-3 3 2-16,-3 2-3 15,-3 3 0-15,-6 3 3 16,-3 2 1-16,0 0-1 15,0 0-2-15,0-2-2 16,6-1 1-16,3 1-8 16,3 2-2-16,0 0 8 0,3 3 4 15,0 3-3-15,-3-1 0 16,-3 1 3-16,-3-3 1 16,-6 0 2-16,-3 2 0 15,-3-5 4-15,-3-2 3 16,-3-3-6-16,3-3-3 15,0-2-10-15,0 0-5 16,3-3-35-16,3 0-14 16,3 0-23-1</inkml:trace>
  <inkml:trace contextRef="#ctx0" brushRef="#br0" timeOffset="68432.344">14352 13277 192 0,'0'0'74'0,"0"2"-40"0,0 1-11 16,0-3 24-16,0 0-18 16,0 0-5-16,0 0-15 0,0 0-4 15,-3 0-3 1,3 0-17-16,0 0-7 0,0 0-38 16,-3 0-16-16,0 0-18 15</inkml:trace>
  <inkml:trace contextRef="#ctx0" brushRef="#br0" timeOffset="68830.3229">14420 13049 212 0,'0'3'79'0,"0"0"-42"0,0 4-32 0,0-1 19 16,0-1-9-16,0 3 0 0,0 0-7 16,0 0-3-16,0 0-2 15,0 0-3-15,0-3 1 0,3 0-1 16,0-2 2-16,3 0-3 16,3-1 0-16,3 1 3 15,3-3 1-15,3 3-4 16,0 2-1-16,0 0 1 15,-1 6 0-15,-2 2 7 16,-3 0 6-16,-3-2 5 16,-3-1 2-16,-6 4-6 15,-3 1 0-15,-6-4-6 16,-3 0-2-16,-3-1-18 0,0-2-8 16,1 0-28-16,-1-3-11 15,-6-2-43 1,6-3-28-16</inkml:trace>
  <inkml:trace contextRef="#ctx0" brushRef="#br0" timeOffset="69075.2955">14388 13018 184 0,'-3'-3'68'0,"6"0"-36"0,0 1-22 0,3 2 17 0,-1 0 0 16,-2 0 1-16,3 0-2 16,3-3-1-16,6 0-14 15,6-2 0-15,6 2 0 0,0 1-9 16,-4-1 0-16,1-2-2 16,-3 2 0-16,-3 0-38 15,0 1-16-15,-3 2-64 16</inkml:trace>
  <inkml:trace contextRef="#ctx0" brushRef="#br0" timeOffset="69345.1818">14736 12856 176 0,'9'16'66'0,"0"5"-36"0,3 16-24 0,-6-16 15 16,0 14 6-16,-1 4 8 16,-5 6-9-16,-5 3-6 15,-4 0-11-15,-6-1-4 0,-6-2-1 16,-3-8-33-16,0-5-15 15,0-3-64 1</inkml:trace>
  <inkml:trace contextRef="#ctx0" brushRef="#br0" timeOffset="69826.6819">14337 13314 192 0,'-3'16'74'0,"0"0"-40"0,-3 5-16 0,3-13 25 0,-3 2-15 16,-3 4-4-16,0-1-14 16,-3 0-6-16,0 3-3 15,-2-3-54-15,-1 0-24 0,0-2-25 16</inkml:trace>
  <inkml:trace contextRef="#ctx0" brushRef="#br0" timeOffset="75679.557">16123 15274 160 0,'-12'3'63'0,"6"5"-34"0,-12 11-19 16,12-6 17-16,-9 5-2 15,-5 17 0-15,2 2-8 16,3 2-2-16,3 12-9 16,3-4-4-16,12 4 1 0,9-6-2 15,3-6 2-15,6-7-7 16,2-8 1-16,10-6-28 16,0-7-9-16,0-8-55 15</inkml:trace>
  <inkml:trace contextRef="#ctx0" brushRef="#br0" timeOffset="75949.6221">16251 15428 212 0,'0'24'79'0,"3"-8"-42"0,-3 18-26 0,3-10 23 0,-3 2-7 15,3 3-1-15,0 3-14 16,0-3-5 0,3 3-5-16,0-8-4 0,3-3-1 0,0-5-38 15,-1-11-15-15,1 0-54 16</inkml:trace>
  <inkml:trace contextRef="#ctx0" brushRef="#br0" timeOffset="76545.784">16519 15404 112 0,'-6'-5'44'0,"9"-6"-24"0,-9 3-2 0,3 8 18 16,-6 0 4-16,-6 0 3 15,0 8-10-15,0 5-5 16,-3 1-16-16,4-1-1 0,2-3 2 16,3-2-14-16,3 6-5 15,6-1 2-15,6 0 3 0,6 3 4 16,6 8 1-16,5-6-2 16,-5 3 1-1,-3 1-2-15,-3-1 2 16,-3-3-2-16,-3-2-1 0,-6 3 1 15,0-6 1-15,-3-2-1 16,-9-4 2-16,-3-1-9 16,0-4-1-16,0-2-1 15,-3 0 2-15,7-2 6 16,2-1 4-16,3-2-8 16,6-3-4-16,3 0 1 15,6-5 4-15,11-6 4 16,1-2 2-16,0-3-1 15,0 0 1-15,-3 1 2 0,-3 1 2 16,-3-4-1-16,-4 2-1 16,-2 3-3-16,-6 5 1 15,0 3-7-15,-3 2 1 16,-2 3-34-16,-1 8-13 16,0 8-52-1</inkml:trace>
  <inkml:trace contextRef="#ctx0" brushRef="#br0" timeOffset="76818.4657">16626 15679 192 0,'0'16'74'0,"3"-3"-40"0,-3 6-27 16,0-11 20-16,-3 2-7 15,-3-2-2-15,0 6-8 16,-3-7-2-16,0 1-4 16,-3 0-16-16,3-2-5 0,0-6-33 15,0 0-13-15,7-3-22 16</inkml:trace>
  <inkml:trace contextRef="#ctx0" brushRef="#br0" timeOffset="77328.4126">16808 15391 160 0,'-9'-21'60'0,"6"18"-32"0,-3 0-9 0,3 3 21 16,-3 0-9-16,-3 3-1 0,0 5-13 15,-3 8-5-15,0 0-7 16,3 2-8-16,-3 3-1 0,6 1 0 15,0-4 2-15,3-2 1 16,3-3 1-16,3 3 2 16,0-8 1-16,3-3-4 15,3-5-1-15,3 0-8 16,0-5-2-16,0-3 0 16,0 3 0-16,0-6 4 15,-3 1 3-15,0 2 3 16,-3 2 1-16,-1 1 3 0,1 2 1 15,-3 6 3-15,0 8 3 16,0 2 2-16,-3 8 3 16,0 3-3-16,0-3 1 15,0 0-7-15,3-2-3 16,0-1-4-16,0-2 1 16,0-3-26-16,0-2-9 15,-3 0-39 1,3-6-44-16,0 0 37 15</inkml:trace>
  <inkml:trace contextRef="#ctx0" brushRef="#br0" timeOffset="77629.8442">16980 15259 200 0,'6'0'74'0,"0"2"-40"0,6 9-24 16,-6-3 17-16,3 8 4 15,-3 10 4-15,3 8 3 16,-3 6 1-16,-6-3-21 15,-6 11-8-15,-3-1-3 0,-6-4-4 0,-6-1 0 16,-9-5-39-16,1-5-15 16,-1-6-85-1</inkml:trace>
  <inkml:trace contextRef="#ctx0" brushRef="#br0" timeOffset="78306.612">16819 15341 120 0,'0'-6'46'16,"0"6"-24"-16,0-2-6 0,0 2 18 0,0 0-5 15,0 0 0-15,0 2-12 16,3 9-5-16,0 5-7 16,0 8 3-16,0 5 4 0,3 2-6 15,-3 9-1-15,0-3-1 16,0-8 0-16,0-2-22 16,0-4-10-16,0-1-68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1-11T01:06:27.63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22421 9292 156 0,'-3'3'57'0,"3"2"-30"0,-6 3-5 16,3-3 20-16,-3 9 2 16,-5 4 1-16,-7 1-10 15,3 2-4-15,-6 3-17 16,0 2-4-16,0 1-3 0,3-4-3 15,4-2-3-15,2 3-14 16,0 0-6-16,3 0-78 16,0-3-27-1</inkml:trace>
  <inkml:trace contextRef="#ctx0" brushRef="#br0" timeOffset="225.99">22192 9335 228 0,'-3'5'85'0,"3"-5"-46"0,6 0-46 0,0 13 60 16,3 3-8-16,6 5-15 16,6 6-7-16,0 2-15 15,2 0-3-15,4-3-1 0,0 1-5 16,0 2 1-16,-6-8-51 15,5-5-20-15</inkml:trace>
  <inkml:trace contextRef="#ctx0" brushRef="#br0" timeOffset="1417.0882">22207 9816 208 0,'0'0'77'0,"3"3"-42"0,3 10-23 0,0-8 19 0,0 3-3 15,3 3 3-15,0-1-11 16,3 4-2-16,0-1-10 15,-1 3-5-15,1-3-2 0,0 0-1 16,-3 0 2-16,0-2-3 16,6 0 0-16,-3-4-21 15,0-1-8-15,0-1-29 16,-3-2-13-16,0-3-25 16</inkml:trace>
  <inkml:trace contextRef="#ctx0" brushRef="#br0" timeOffset="1637.4561">22511 9813 188 0,'-3'11'71'0,"3"-8"-38"0,0-1-39 16,-3 9 40-16,-3 7-5 15,-6 9 10-15,-3 10 5 16,-6 8-24-16,-6 8 5 0,6-8-1 15,-2 5-10 1,-1-5-3-16,3-5-7 0,3-3-3 16,3-6-3-16,3-4-1 15,3-6-40-15,0-5-19 16</inkml:trace>
  <inkml:trace contextRef="#ctx0" brushRef="#br0" timeOffset="7685.1447">22049 10615 144 0,'-6'-3'55'0,"6"6"-30"0,-3-3-10 0,3 0 20 16,-3 3-6-16,-3-1 0 0,0 1-5 15,-2 2-1-15,-1 3-12 16,-3-2-2-16,-3-1-2 0,0 0-3 15,3 3-1-15,3-3-6 16,9 6-2 0,3 0 2-16,6-4 1 15,3 7 4-15,3-4-3 16,0 4 0-16,0-4 1 16,-1 3 0-16,-2 1 8 15,-3-1 5-15,-3 0 7 16,0 0 2-16,-6 0-5 15,-3 1-2-15,-3-1-9 16,-3 0-2-16,-3-2-2 16,-2-3-2-16,-7-6-2 15,-3-2 1-15,3 0-15 16,0 0-4-16,6-2-17 0,3-4-4 16,6 1-20-16,6-3-9 15,12-2-20 1</inkml:trace>
  <inkml:trace contextRef="#ctx0" brushRef="#br0" timeOffset="7897.0462">22162 10649 200 0,'-3'3'74'0,"3"2"-40"0,0 22-22 0,0-11 19 16,0 0-3-16,0 0 1 0,0-1-10 15,0 1-1-15,0 0-11 16,3 0-6-16,0 0-4 0,0-6-9 16,0 1-5-16,3-6-44 15,-3-5-20-15,3-8-18 16</inkml:trace>
  <inkml:trace contextRef="#ctx0" brushRef="#br0" timeOffset="8075.3152">22145 10573 244 0,'-18'-6'90'0,"18"6"-48"0,0 0-38 0,0 0 19 15,0 0-13 1,0 0-5-16,9 3-8 16,0 0 1-16,-1 2-23 15,1-5-11-15,3 0-39 16,0 0-47-16,3 0 33 15</inkml:trace>
  <inkml:trace contextRef="#ctx0" brushRef="#br0" timeOffset="8494.1852">22302 10605 176 0,'-9'5'68'0,"6"-3"-36"0,0 1-24 0,3-3 18 0,0 0 0 15,0 0 2 1,0 0-15-16,6 0-8 0,0 0-3 16,9-3 0-16,3 1 3 0,0-1-2 15,3-2-2-15,0 2 0 16,-4 3 1-16,-2 0-3 16,0 0 0-16,-6 3 1 15,0 2 0-15,-6 3 0 16,-6 5 0-16,-3 1 2 15,-3 1 1-15,-9 7-1 16,0-1 1-16,1 0-2 16,2-3 2-16,3-2 0 15,3-2 1-15,0-4-2 16,3 1-2-16,3-1-2 16,3-2 1-16,9-2-1 0,6-1 0 15,0-3 2-15,6 1 0 16,-7-3-9-16,1 0-4 15,0 0-15-15,-3-3-8 16,-3 1-40 0,-3-3-40-16,0-1 39 15</inkml:trace>
  <inkml:trace contextRef="#ctx0" brushRef="#br0" timeOffset="8693.0955">22293 10689 208 0,'-3'16'77'0,"3"-16"-42"0,6 0-30 0,0-5 17 0,0-1-1 15,6 4 2-15,9-1-12 16,0 1-7-16,3-1-2 16,-1-2-11-16,1 2-4 0,0-2-42 15,3-1-16-15,3-2-19 16</inkml:trace>
  <inkml:trace contextRef="#ctx0" brushRef="#br0" timeOffset="9047.6061">22612 10657 184 0,'-6'6'71'0,"9"-6"-38"0,0 2-32 0,-3-2 16 16,6 3 2-16,0 5 5 16,-3 0-8-1,9-8-4-15,-3-3-7 0,2 1-2 0,1-1 1 16,0 0 0-1,0-2 0-15,-3 0-5 0,0-1 1 16,-3 1 0-16,-3 0 0 16,-3 0 2-16,-6-1 1 15,-3 1-4-15,-3 2-1 16,-6 3-4-16,9 0 1 16,-8 6 3-16,2-1 1 15,-3 3 7-15,3 8 4 16,3 2 3-16,3-2 3 15,3 0-5-15,6 0 1 16,9 0-7-16,-3 0-1 16,3-3-2-16,0-3 1 0,3 1-7 15,0-3 1-15,3-5-26 16,2-3-10-16,4-3-31 16,3-5-13-16,9-5-5 15</inkml:trace>
  <inkml:trace contextRef="#ctx0" brushRef="#br0" timeOffset="9354.5553">22972 10361 184 0,'-3'0'68'0,"3"3"-36"0,-3 5-26 0,0 2 15 16,3 6-2-16,-3 13 1 16,-6 3 0-16,6 5 0 15,-6 0-11-15,-3 3 6 0,3 2 4 16,0-2-8-16,1-3-1 16,-1 0-8-16,3-5-2 15,0-6-7-15,3-2 0 16,0-6-28-16,3-2-9 15,0-5-20-15,0-6-7 0,6-5-11 32</inkml:trace>
  <inkml:trace contextRef="#ctx0" brushRef="#br0" timeOffset="9756.7246">23130 10626 204 0,'-3'0'77'0,"0"2"-42"0,-6 4-26 0,6-1 22 15,-6 0-8-15,3 3-1 16,-9 5-8-16,6 1-4 15,0 1-5-15,3-1-6 0,0-4 0 16,6 4-6 0,9-4 4-16,-3 1 1 15,3-1 2-15,-3 1 0 16,3-1 6-16,-6 1 6 16,-3 0 5-16,0-1 4 15,-3-2-9-15,0 0-4 16,-3-3-5-16,-3 1-3 15,-6-4-17-15,0 1-6 16,4-3-27-16,-1-3-8 16,3 1-128-1,15-6 95-15</inkml:trace>
  <inkml:trace contextRef="#ctx0" brushRef="#br0" timeOffset="23838.6458">23448 10628 112 0,'3'-2'44'0,"-6"-1"-24"0,18 3-4 16,-9 0 29 0,-9 0 0-1,0-3-12-15,-3 1-19 16,3-1 0-16,-3 3 2 0,-6 0-6 15,0 3-1-15,-5 2-1 0,2 6 0 16,-9-1-4 0,0 6-1-16,3 5-3 0,3 0-3 15,6 1-1-15,9 1 0 16,9 1-2 0,3 0 1-16,6-3 1 0,0-2 2 15,12-6-6-15,-3-2 1 16,8-6-30-16,-5-5-13 15,0-5-38 1</inkml:trace>
  <inkml:trace contextRef="#ctx0" brushRef="#br0" timeOffset="24437.3311">23674 10652 132 0,'0'-5'52'0,"-3"5"-28"0,1 0-17 15,2 0 15-15,-3 0 0 0,-3 2 4 16,-3 4-8-16,-3 4-3 16,0 6-8-16,-6 3-3 0,9-1 0 15,-3 3-5-15,3 1-1 16,3-1-2-16,3 0 3 15,3-3 0-15,6-2 1 16,3-5-3-16,3-3 0 16,0-5 2-16,6-6 0 15,-6-5-2-15,9-3 2 16,-4-2-4-16,4-3-1 16,-9 3 3-16,-3 2 1 0,-3-4 4 15,-3 1 1-15,0 4 5 16,-3 2 3-16,0 3-2 15,-3 10 4 1,0 0-3-16,6 3-3 16,0 5 1-16,6 0-5 15,0 3 0-15,0 0-3 16,0-3-1-16,0 1-4 16,3-4 1-16,-1-4-29 15,-2-4-11-15,3-2-45 16</inkml:trace>
  <inkml:trace contextRef="#ctx0" brushRef="#br0" timeOffset="24709.9849">23853 10419 192 0,'6'6'71'0,"-3"2"-38"0,6 10-23 0,-6 3 20 16,0 6-5-16,3 7 0 15,-6 6-7-15,6 2-1 16,-3 0-10-16,-3-2-4 0,6-3 0 16,-3-5-2-16,6-6-1 15,-6-4-26-15,6-7-12 0,2-7-43 16,1-5-49-1,-3-6 38-15</inkml:trace>
  <inkml:trace contextRef="#ctx0" brushRef="#br0" timeOffset="25127.9216">24064 10671 208 0,'0'2'77'0,"6"12"-42"0,3-4-28 0,-3-7 18 16,3 5-7-1,0-8 2-15,3 0-7 0,0 0-3 16,6-3-5 0,-6-2-2-16,6-1 3 0,-7-1-3 0,4-1 0 15,-9 0-1-15,3-3 1 16,-9 3-4-16,-3 0-2 15,-6 0-1-15,-3 3 0 16,-3 0 3-16,-5 2 2 16,-1 3 0-16,-3 5-1 15,3 3 1-15,0 8-1 16,3-3 0-16,1 9 0 16,8-1 2-16,-3 0 1 15,12 3-1-15,0-1 1 16,12-1 2-16,3-4 2 0,5-2-3 15,4-3-3-15,6-5-3 16,3-5-1-16,-4-6-25 16,-2-5-9-16,-6-2-78 15</inkml:trace>
  <inkml:trace contextRef="#ctx0" brushRef="#br0" timeOffset="25937.5241">23782 10774 48 0,'0'-3'19'0,"-3"3"-10"0,3 3-11 0,0-3 4 15,0 0-2-15,0 0 2 16,0 0 3-16,0 0 4 15,0 0 7-15,0 0 4 16,0 0 7-16,0 0 6 16,0 0-3-16,0 0 0 15,0 0-9-15,0 0-2 16,0-3-7-16,0 1 0 16,0-4-5-16,0 1-2 15,0-3 2-15,-3-3 0 16,-3-2 1-16,-3 0 0 15,6 2 2-15,-3 1 4 16,-6-1-2-16,3 1 1 16,6 2-1-16,-3 2 0 0,0 1-6 15,0 2-2-15,-3 1-4 16,6-1-3-16,-6 1-23 16,6 2-7-16,-3 0-33 15,6-3-10-15,-3 0-9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1-11T01:07:19.42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19632 10202 184 0,'0'-2'68'0,"3"2"-36"0,-3 2-13 0,0-2 21 15,0 0-5-15,0 0 0 16,0 0-12-16,0 0-1 16,0 8-4-16,-3-2 9 15,0-4-6 1,0 1-6-16,0 0-4 16,0-1-5-16,-3-2 1 15,0 0-6-15,1-2-3 16,2 2 5-16,0-3 3 15,0 0-8-15,3 1-3 16,3-1-2-16,0 3 1 16,0-3 4-16,-3 3 1 0,2 3 1 15,-2-3 2-15,3 3 5 16,-3-3 6-16,0 5-1 16,0-2 3-16,-3 4-2 15,-2-1 2-15,-1-9-10 16,0 0-3-16,-3 1-4 15,3-3 0-15,0-1 0 16,3 1 0-16,3-3-3 16,3 3-1-16,3-1-2 15,3 4 0-15,6 2 5 16,-4 2 3-16,-2 1 1 16,-3 2 2-16,0 1 4 15,-3-1 4-15,0 3 2 16,-6 0 3-16,-3 0-5 0,0-8 1 15,-3 0-9-15,1-3-2 16,-1 0-1-16,3-2 2 16,-3-3-8-16,6 3-1 15,3-3-1-15,3 5 2 16,6 1 2-16,3 2 2 16,-1 2 1-16,4 4 1 15,-3 2 0-15,-3 0 0 16,-3 2 8-16,-6-2 7 15,0 0-3-15,-3-3 1 16,-3 1-8-16,0-6-1 16,0-6-2-16,3-2-2 15,0 0-4-15,0 0-2 16,3 3-4-16,0 0-1 16,3 0-1-16,-6 2 2 0,0 6-25 15,-3-3-12-15,0 2-63 16,-2-2-27-16,-4-2 14 15</inkml:trace>
  <inkml:trace contextRef="#ctx0" brushRef="#br0" timeOffset="1">19710 9009 152 0,'-3'-3'57'0,"0"6"-30"0,0 0-7 0,3 2 21 0,-6 0-9 16,-6 6-1-16,-3 5-7 15,-3 2-3-15,-3 19-11 16,-3-5 0-16,-2-3 1 0,5-2-9 16,3-6 0-16,3-3-4 15,3-4-2-15,3-4-33 16,3-2-15-16,0-5-57 16</inkml:trace>
  <inkml:trace contextRef="#ctx0" brushRef="#br0" timeOffset="2">19513 9014 220 0,'-6'-5'82'0,"6"5"-44"0,3 0-31 0,-3 0 20 16,3 3-5-16,3 2 1 16,3 3-1-16,3 5 1 15,3 6-13-15,3 5 1 0,3 7 0 16,-4-2-4-16,-2-2 1 15,0-3-5-15,0-3-2 16,0-5-60-16,0-3-25 16,-3-8-42-1</inkml:trace>
  <inkml:trace contextRef="#ctx0" brushRef="#br0" timeOffset="3">19591 9435 208 0,'0'-3'77'0,"0"6"-42"0,0-3-28 16,0 0 18-16,3 3-11 15,0 5-3-15,0 2 9 16,-3 6 6-16,3 5-13 16,-1 16 11-16,-2 3 5 0,0-3-6 0,0 0-1 15,0 0-11-15,0-5-4 16,0 0-2-16,0-6-1 16,0-5-2-16,0-5 1 15,0-3-20-15,0-2-8 16,0-6-38-16,-2-7-17 15,2-9-46 1</inkml:trace>
  <inkml:trace contextRef="#ctx0" brushRef="#br0" timeOffset="4">19504 9697 148 0,'-6'3'57'0,"3"-3"-30"0,3-3-14 15,0 3 17-15,0 3-4 16,0 2 2-16,0 0-5 16,3 3-2-16,0 3-11 15,3 2 9-15,0 11 4 0,0-3 2 16,0 0 2-16,3-2-6 15,-3-1-1-15,0-2-9 16,0-3-4-16,0-2 0 16,0-3 2-16,0-3 0 15,0-5 2-15,0-3-4 16,6-2 1-16,-3 0-3 0,-1-6 0 16,1-7-3-16,-3 2 1 15,3-3-7-15,0 1 1 16,-3 2-1-16,-3 0-1 15,0 3-7-15,0 2-5 16,-3 3-35 0,-3 0-19-16,6 0-7 15,3 6-40 1</inkml:trace>
  <inkml:trace contextRef="#ctx0" brushRef="#br0" timeOffset="5">21070 9440 140 0,'0'-5'52'0,"3"5"-28"0,-3 0-13 15,0 0 15-15,0 0-3 16,3 5-2-16,0 1 4 15,-3 4 4-15,0 6-16 16,0 3 6-16,0-1 2 0,0 6-5 16,0 8-1-16,0-8-7 15,0-1-3-15,0-4-5 0,0-1 0 16,0 1 2 0,0-6 3-16,0-2-4 0,0-1-3 15,0-2-26-15,0-5-11 16,0-3-53-1,3-3-47-15,0-5 48 16</inkml:trace>
  <inkml:trace contextRef="#ctx0" brushRef="#br0" timeOffset="6">21070 9358 96 0,'-6'-21'35'0,"6"21"-18"0,-6-5-9 0,6 5 13 16,-3 0-1-16,0 0 5 16,-9 5-7-16,-3 3-10 15,0 5-3-15,1 1-3 16,-4 4 1-16,0 6 2 0,3 8-2 15,3 5-2-15,3 5 0 16,6 3 1-16,6-5-1 16,6-3-1-16,15-3 1 15,3-7-1-15,5-6 2 16,4-8 1-16,6-8 3 16,-7-5 1-16,1-5 8 15,-6-8 2-15,-6-8-2 16,-3-9-1-16,-9 1 3 15,-7-2 3-15,-5-1-8 0,-8 0-2 16,-7 0-2 0,-3 6 0-16,0 5-2 0,0 2-1 15,3 6-6-15,0 5-1 16,6 3-46-16,3 2-20 16,6 6-38-1</inkml:trace>
  <inkml:trace contextRef="#ctx0" brushRef="#br0" timeOffset="7">21397 9337 148 0,'3'0'57'0,"-3"-2"-30"0,0 4-29 0,0-2 16 15,6 13-1 1,0 3 5-16,0 3 1 16,3 5-10-16,0 5-1 0,-3 2 2 15,-3 1 0-15,0 3 4 16,0-4-5-16,-3-4-1 16,-3-3-2-16,3-6-1 15,-3-2-1-15,6-5 0 16,-6-1-2-16,6-5 1 15,-6-2-2-15,0-3-1 16,3-3 1-16,3-7-1 16,0-6-3-16,9 0 0 15,-3 0 2-15,0 3 2 0,3 0-2 16,0 2-2 0,-1 3-1-16,1 3 3 0,0 2-2 15,0 3 1-15,0 6 2 16,-3-1 2-16,0 11 1 15,-3 0 1-15,0 0-5 16,-3 2 1-16,-3 1 2 16,0-4 3-16,0 1-11 15,0-8-3-15,0-2-42 16,0-6-17-16,6-3-18 16</inkml:trace>
  <inkml:trace contextRef="#ctx0" brushRef="#br0" timeOffset="8">21692 9562 140 0,'-3'3'55'0,"3"2"-30"0,0 19-27 0,0-19 11 16,3 3 7-16,0 5 5 16,0-2-7-16,0-3-3 15,3 0-6-15,0-3 1 0,0 0 0 16,3-10 4-1,-3 0-3-15,0-11 1 16,0 0-3 0,-3 0 0-16,-3 3-1 15,-3 0-5-15,-3 2 1 16,0 3-2-16,-3 3-2 0,-3 10 0 16,-3 0 0-16,0 9 3 15,3 2 2-15,3 2 2 16,0 3 1-16,3 0-2 15,3-2-2-15,9-3-2 16,3 0 1-16,3-6 1 16,0 1 0-16,3-3-16 15,3-6-6-15,0-4-49 16,3-4-38 0,-4 1 41-16</inkml:trace>
  <inkml:trace contextRef="#ctx0" brushRef="#br0" timeOffset="9">21877 9559 140 0,'-24'0'52'0,"18"3"-28"0,-3 2-24 15,6 1 13-15,-3 4-9 0,-3 9 0 16,0-1 0-16,3 3 2 16,-3-2-3-16,9-1 3 0,-3 1 0 15,3-3 2-15,3-3 0 16,6 0-2-16,0-5 1 15,0-2-4-15,0-6-2 16,0-3 2-16,-3-5 2 16,9-3-2-16,-9 1 0 15,-3-9-1-15,-3 3-2 16,0-5-2-16,-3 3 1 16,0 4 1-16,3 4 0 15,0 2 0-15,0 8 0 0,0 11 0 16,0 2 0-16,3 3 0 15,3 0 0-15,3-1 0 16,5-1 0-16,1-1-16 16,0-3-6-16,3-4-58 15</inkml:trace>
  <inkml:trace contextRef="#ctx0" brushRef="#br0" timeOffset="10">22162 9538 172 0,'-15'-5'66'0,"1"8"-36"0,-10-1-29 0,18 4 14 15,-3-1-10 1,0 11-3-16,0 2-6 0,0 6 0 16,3 0 2-16,0 0 1 0,6-3 3 15,3-3-3-15,3-2 0 16,0-3 1-16,6-5 2 15,3-2 5-15,0-9 4 16,0-8 0-16,-3-7 1 16,-1-6-9-16,-2-2-1 15,-3-3 0-15,0-3 3 16,-6-3-2-16,0-2 0 16,-3-5-1-16,0 8-2 15,-3 7 7-15,0 6 3 16,0 5 1-16,4 6 3 0,-1 12-12 15,0 9-3-15,6 7 0 16,0 11 2-16,2 3-2 16,1 13 0-16,3 0 1 15,0-8 0-15,3-2 2 16,3-6 3-16,0-3-62 16,-3-10-28-16,-3-8-6 15</inkml:trace>
  <inkml:trace contextRef="#ctx0" brushRef="#br0" timeOffset="11">21013 10276 132 0,'-17'8'49'0,"8"-5"-26"0,12-16-18 0,0 13 18 15,8-8-7-15,1 0-8 16,0 0-5-16,3 3-2 15,0 2-4-15,0 3 2 0,-3 5 1 16,-3 1 0-16,0 2 0 16,-3 2 2-16,-3 1 10 15,-3-1 7-15,-3 4-1 16,-3-1-1-16,0 0-5 16,-3-2-2-16,3-1-4 15,0-2 1-15,0 0-6 16,3-3-3-16,0 1 1 15,3-1 0-15,6 0 1 16,3-2 0-16,0-1 0 16,3 1 2-16,3-3-1 15,2 3 2-15,4-1-4 16,0-2 0-16,-6 0-10 16,-3 0-5-16,0 0-28 0,-3-2-9 15,0-4-25 1</inkml:trace>
  <inkml:trace contextRef="#ctx0" brushRef="#br0" timeOffset="12">21097 10097 168 0,'-15'0'66'0,"9"-6"-36"0,-3 6-22 16,6-2 18-16,-3 4-13 16,-6 1-4-16,-3 5-4 15,-3 5-1-15,1 3-2 0,-1 13-2 16,0 3 3-16,3 5-2 16,3 5 2-16,9 0-4 0,6 3 0 15,6 3 3-15,15-8 1 16,6-6 3-16,5-10 1 15,10-8 3-15,0-14 1 16,5-12 1-16,-5-6 0 16,-4-8-2-16,-8-8 1 15,-6 3 0-15,-12 0 3 16,-12-5-1-16,-9 2 0 16,-6 3-5-16,-3 3 0 15,-3 2-7-15,-3 5-1 16,4 1-29-16,-1 7-10 0,6 3-190 31,3 6 122-31</inkml:trace>
  <inkml:trace contextRef="#ctx0" brushRef="#br0" timeOffset="13">21528 10316 124 0,'3'0'46'0,"-3"3"-24"0,3 2-17 0,0 0 13 16,0 3 3-16,0 3 2 15,0-1-6-15,0 4 0 16,0-4-10-16,0 3-2 0,-3-2 1 15,0-3-3-15,0 0 0 16,0-3 1-16,0 1 0 16,0-6-2-16,0 2-2 15,0-2 1-15,0 0-1 0,0 0-3 16,3 0 2-16,-3-2 5 16,3-4 2-16,0 1-2 15,3-6-3-15,0 1 0 16,0-3-1-16,0-1 0 15,0 4 0-15,3-1 0 16,3 3 2-16,-3 0-3 16,5 6-2-1,-2 4 2-15,0 6 2 16,-3 3 2-16,0 2-4 16,-3 0 1-16,0 0 2 0,-3 1 3 15,0-4 0 1,0 1 0-16,-3-3-1 0,0-3 0 15,0 0-2-15,3-2-2 16,-3-3-2-16,3-3 1 16,0-5-10-16,3-2-3 15,0-3-2-15,3-1 2 16,0 1 8-16,0 3 3 16,0 2 3-16,-1 2 0 15,1 4 4-15,3 2 2 16,-3 5 0-16,3 3-1 15,-3 3-1-15,-3-1 0 16,0 1-5-16,0-1-1 16,0-2-28-16,-3 0-12 15,0-5-39-15</inkml:trace>
  <inkml:trace contextRef="#ctx0" brushRef="#br0" timeOffset="14">21996 10332 140 0,'-9'-3'52'0,"6"3"-28"0,-6 3-24 15,6 0 13-15,-6 5-7 16,-6 2-1-16,0 6-2 16,3 3 0-16,3-1-2 15,3 3 6-15,6-2 3 0,3 7-3 16,6-10 1-16,0-5-3 0,0-6 0 15,6-5 3-15,-6-5 3 16,0-3-6-16,0 0-1 16,-3-3-4-16,0-2-1 15,-3 5 7-15,0 0 4 16,0 3-8-16,0 2 0 16,0 1-4-16,-3 2 0 15,3 5 0-15,0 0 0 16,3 3 2-16,-1-3 0 15,1 1-20-15,3 4-9 16,0-10-56-16</inkml:trace>
  <inkml:trace contextRef="#ctx0" brushRef="#br0" timeOffset="15">22195 10303 180 0,'-6'-3'68'0,"3"6"-36"0,-3 0-24 15,3-1 16-15,0 1-12 16,-6 2-4-16,0 0-8 16,0 3-2-16,4 0 1 0,-1 0 0 15,3 0 1-15,6 0-3 0,3 0 2 16,2 3 1-16,4-1 2 15,0 1-3 1,0-1-2-16,-3 1 4 0,-3 0 1 16,0-4 15-16,-6 1 6 15,-3 0-7-15,-3 3-4 16,-3 0-7-16,-3-11-2 16,-6-3-21-16,1 0-8 15,-1-5-29-15,3 0-12 16,3-5-16-1</inkml:trace>
  <inkml:trace contextRef="#ctx0" brushRef="#br0" timeOffset="16">22252 10141 172 0,'0'3'66'0,"3"5"-36"0,0 5-26 15,-3-2 13-15,0 7-4 16,0 6 2-16,0 3 3 16,3-1 3-16,-3 3-11 15,3 0-3-15,-3-2-3 0,3-3-2 16,-3-3 1-16,0 3-4 16,0-6 0-16,0 3-54 15,0-7-61 16</inkml:trace>
  <inkml:trace contextRef="#ctx0" brushRef="#br0" timeOffset="17">22418 10343 156 0,'3'-8'57'0,"0"8"-30"0,-6-3-16 0,0 3 18 16,0 0-13-16,-6 3-1 16,-5 2-7-16,-4 0-3 15,3 1-2-15,-3 1-3 0,0 1 1 16,9-2-4-16,0-1 2 0,3 3 1 16,3 0 2-1,6 2-3-15,3 1-2 0,6 0 4 16,9-1 1-16,3 3 0 15,-3 1-2-15,-4-1-4 16,-2-5-2-16,0-3-83 16</inkml:trace>
  <inkml:trace contextRef="#ctx0" brushRef="#br0" timeOffset="18">21115 10903 144 0,'-3'-2'55'0,"3"2"-30"0,0 0-16 15,0 0 16-15,0 0-3 16,0 0-1-16,3-3-7 16,3 1-4-16,0-4-5 15,-1 1-6-15,4 0 0 0,9-1-1 16,-3 4-2-16,0 2 3 16,-3 2 0-16,-3 4 1 15,0 2 2-15,-9 7 1 16,0 4 1-16,-6 0-2 15,0-4-2-15,0 1 1 0,0-5-1 16,3-1-3 0,0-2 2-16,15-2 1 15,0-1-3-15,0 0 0 16,0 1-1-16,-3 1 3 16,0 1 2-16,-4 0 2 15,-5 0 7-15,0 0 6 16,-3 0-4-16,-5 0 1 15,-4 0-8-15,0-3-1 16,0-5-9-16,-3 0-4 16,3-2-24-16,0-1-11 15</inkml:trace>
  <inkml:trace contextRef="#ctx0" brushRef="#br0" timeOffset="19">21085 10766 156 0,'-18'3'57'0,"9"2"-30"0,-3 8-23 0,3-2 15 16,-3 7-5-16,0 6 0 16,1 16-6-16,2 5 0 15,6 2-5-15,12-2 3 0,5 0 0 16,7-2 2-16,3-6 2 16,9-8-3-16,3-8 1 15,5-13 1-15,1-8 2 16,3-13-1-16,-1-11 1 15,1-8-6-15,-9-13-1 16,-13 0 7-16,-11 0 2 16,-12 3 5-16,-9-1 3 15,-6 9-9-15,-5 8-2 16,-4 4-11-16,3 7-4 16,-3 4-26-16,-3 6-12 15,7 5-44-15,2 8-55 16,3 0 38-16</inkml:trace>
  <inkml:trace contextRef="#ctx0" brushRef="#br0" timeOffset="20">21796 10771 124 0,'-3'-8'49'0,"0"6"-26"0,0-4-3 0,0 4 19 15,0-1-6-15,-3-2 0 16,-3 2-7-16,1 3-4 16,-1 0-12-16,0 3-6 0,0 2-1 15,0 6-7-15,-3 7 1 16,3 9-1-16,3 12 2 15,3 1 1-15,3 0 1 16,0-3 0-16,0-6 2 0,0-4-1 16,3-3-1-16,-3-6-10 15,0-5-4-15,0 1-42 16,-6-9-61 0</inkml:trace>
  <inkml:trace contextRef="#ctx0" brushRef="#br0" timeOffset="21">21552 11001 188 0,'0'-5'71'0,"9"5"-38"0,3 0-30 0,-3-3 17 15,3-4-8-15,6 1-2 16,3-4-8-16,2 2-1 16,4 2-1-16,0 6-5 0,0 0-1 15,0 0-28 1,-4 0-13-16,-5 0-33 15</inkml:trace>
  <inkml:trace contextRef="#ctx0" brushRef="#br0" timeOffset="22">21865 10954 152 0,'-9'0'57'0,"0"2"-30"0,3 17-21 0,3-14 15 16,-3 3-11-16,0 0-3 15,-3 3-2-15,3 2-1 16,0 3-2-16,3 0 1 0,-3-3 2 15,6 0 0-15,9-2 0 0,-3-3 1 16,3-3 1-16,0-5 1 16,0 0 0-16,0-3-4 15,0-2-3-15,-3-3 2 16,0 0 2-16,-3-2-2 16,0 4-2-16,0 1 2 15,0 0 0-15,-3 2-1 16,0 3-2-16,0 5 1 15,3 3 1-15,0 0-3 16,2 3-2-16,1-1 2 16,6 4-11-1,3-4-2-15,0-5-39 16,3-2-60-16,0-6 18 16</inkml:trace>
  <inkml:trace contextRef="#ctx0" brushRef="#br0" timeOffset="23">22103 10954 192 0,'-21'-3'71'0,"18"3"-38"0,-6 3-32 0,3 7 16 16,0-2-11-16,-3 3-1 16,0-1-1-16,0 1 0 15,0 2-2-15,4 0 1 0,-1 3 0 16,3-2 1-16,3 1 0 15,3-1-2-15,3 2-2 16,2-3 3-16,1-3 0 0,3-4-6 16,6-4-2-1,-3-4-29-15,6-4-13 0,0-4-39 16</inkml:trace>
  <inkml:trace contextRef="#ctx0" brushRef="#br0" timeOffset="24">22189 10956 172 0,'0'3'66'0,"3"16"-36"0,0-9-35 16,3-7 51 0,3-1-20-16,3 1-5 0,3-3-4 15,0-5-10-15,0 0-2 0,-4-9 1 16,1 4-3-16,-3-1-2 15,0 1 2-15,-6-1 0 16,-3-2-6-16,-3 2-2 16,-3 3-12-16,-6 3-1 15,-6 2 0-15,4 3 3 16,-4 3 9-16,0 10 3 16,-9 11 0-16,6 0 0 15,3 0-1-15,7-1 3 16,2 1 0-16,6-5 3 0,3-1-1 15,9 3 2-15,2-5 0 16,7-2 3-16,6-12-1 16,3-2 0-16,3-2-52 15,2-6-64 1,-5-6 15-16</inkml:trace>
  <inkml:trace contextRef="#ctx0" brushRef="#br0" timeOffset="25">21129 11491 176 0,'0'3'66'0,"0"2"-36"0,-2-3-22 16,2 1 18-16,-3 2-6 15,0 6 0-15,0 0-2 16,-3-1-2-16,0 6-8 16,0 0-1-16,0 0 3 0,0-3-6 15,3-2 0-15,0-1 0 16,0-2 0-16,3 0 0 16,3-3 0-16,3 1-2 15,0-4 1-15,3 1-2 16,0 0 2-16,3-3-2 15,-1 0 2-15,-2 2-2 16,6 1-1-16,-3-3-17 0,-3 0-9 16,0 0-22-1,0 0-9-15</inkml:trace>
  <inkml:trace contextRef="#ctx0" brushRef="#br0" timeOffset="26">21272 11531 160 0,'-3'0'60'0,"3"2"-32"0,0 1-15 0,0-1 17 0,0 4-11 16,0 12-1-16,0 3-6 16,0 3-2-16,0 3-6 15,0 2 6-15,0-3 3 16,0-2-4-16,0 3-3 0,0-4-3 15,0-4-3-15,0-6-15 16,3-2-5-16,-3-11-34 16,3-3-15-16,3-5-15 15</inkml:trace>
  <inkml:trace contextRef="#ctx0" brushRef="#br0" timeOffset="27">21135 11435 156 0,'-17'-2'57'0,"5"-1"-30"0,-6 3-10 0,12-3 20 16,-3 9-19-16,-3 2-7 15,0 7-7-15,-3 4-1 16,0 10-2-16,3 8 2 0,7 5 2 15,5 3 9-15,8 3 5 16,10 0-3-16,6-6 1 16,3-10-6-16,12-8-1 15,5-11-4-15,1-18-1 16,0-9 1-16,-1-10 1 0,-2-7-1 16,-9-4-1-1,-13-2 1-15,-14 0 3 0,-6 3-2 16,-9 2 1-16,-5 3-7 15,-4 8-1-15,-3-6-22 16,0 14-8-16,3 3-60 16,6 4-64-1</inkml:trace>
  <inkml:trace contextRef="#ctx0" brushRef="#br0" timeOffset="28">21630 11435 112 0,'0'-5'44'0,"14"-8"-24"0,-22 5-4 16,8 13 18-16,0 0-7 15,0 1-1-15,0-1-6 16,5 3-3-16,-5 3-9 16,0 4 1-16,0 7 2 0,-3 7-2 15,1 2 2-15,-1 1 0 16,3-3 1-16,-3-2-4 0,0-3-3 16,3-6-2-16,0-2 0 15,0-3 0-15,-3-2 1 16,3-3-2-16,0-3 1 15,0-5 0-15,0-3 1 16,3-2-2-16,-3 0-2 16,0-3 1-16,3 0-1 15,5 0-3-15,-2-5 2 16,3-1-1-16,3-4 0 16,0-1 2-16,0 6 0 15,0 0 0-15,0 2 0 16,0 3-3-16,0 3 2 15,0 0 1-15,0 10 0 16,-1 3 2-16,-2 5 1 0,0 1 1 16,-3-4 2-16,0 1 3 15,-3-1 2-15,-3 1-5 16,-3-1-2-16,-3 1-2 16,-3 0 1-16,0-3-2 15,-3 0 2-15,1-3-9 16,-4-3-3-16,0-2-13 15,3 0-4-15,3 0-6 16,-6 0 0-16,9-2-10 16,3-1 0-16,9 1-31 15,0-1-22 1,3 0 42-16</inkml:trace>
  <inkml:trace contextRef="#ctx0" brushRef="#br0" timeOffset="29">21847 11605 148 0,'0'-3'55'0,"0"3"-30"0,0 0-3 0,0 0 20 15</inkml:trace>
  <inkml:trace contextRef="#ctx0" brushRef="#br0" timeOffset="30">21847 11613 327 0,'0'13'21'15,"0"3"-12"-15,0 2-2 0,0 1-1 16,0-1-5-16,9-2 0 0,3 0-1 16,6-3 2-16,-4-5 1 15,4-5 1-15,-3-6 0 16,3-5 2-16,-3-2 1 16,-3-4 1-16,-3 1 0 15,-3-5 0-15,-6-4 0 16,-3 4 2-16,-3 2-3 15,-3 3 1-15,-3 2-7 16,-6 1-1-16,0 2-11 16,6 5-3-16,0 8-20 15,3 6-7-15,12-6-30 16,9-2-50 0,0 0 28-16</inkml:trace>
  <inkml:trace contextRef="#ctx0" brushRef="#br0" timeOffset="31">22124 11573 172 0,'-6'0'66'0,"-12"3"-36"0,6-1-26 0,9-2 24 16,-6 8-5 0,3 0-14-16,-3 5-6 15,0 1-2-15,3-1-4 0,0 3 2 16,0-1-1-16,3 4 0 15,6-3 0-15,0-3 0 16,3-2 0-16,0-3 0 0,0-6 4 16,9-2 1-16,-3-5 3 15,0-3 3-15,3-3-4 16,-3-7-1-16,-3-9 0 16,-3 4 2-16,-6-1-1 15,-3 3 0-15,-6 0-3 16,0-1 1-16,0 4 2 15,3 2 2-15,0 5 1 16,0 1 2-16,3 5-5 16,0 5-3-16,0 5-4 15,3 5 1-15,3 4-1 16,6 4 0-16,0 6 4 16,-3 0 1-16,6 0-1 0,0-3 1 15,-3 0-9-15,-1-5-1 16,1-3-29-16,0-5-14 15,0-3-49 1</inkml:trace>
  <inkml:trace contextRef="#ctx0" brushRef="#br0" timeOffset="32">22231 11565 188 0,'-3'3'71'0,"6"15"-38"0,3-5-21 0,-3-2 19 16,3 2-12-16,0 0-3 16,3 1-9-16,0-1-3 0,-1 0-2 15,1-2-2-15,0-1 1 0,0-2-8 16,3-5-3-16,0-3-34 16,3-3-14-16,0-2-30 15</inkml:trace>
  <inkml:trace contextRef="#ctx0" brushRef="#br0" timeOffset="33">22409 11576 184 0,'-3'2'71'0,"6"11"-38"0,-6-5-32 15,3 3 16-15,-8 2 4 16,-7 8 5-16,0 6 1 16,-3 2 3-16,0 5-16 15,3 1-1-15,0-4-2 0,3-4-11 0,3-1-2 16,0-7-19-16,7-6-9 15,-1-2-46 1,6-6-60-16,-1-5 31 16</inkml:trace>
  <inkml:trace contextRef="#ctx0" brushRef="#br0" timeOffset="34">22615 11343 160 0,'0'-3'63'0,"0"3"-34"0,0 3-8 16,0-3 27-1,-6 24-20-15,0 5-1 16,-6 2-4-16,-3 9-12 15,0 5 11-15,-3 5 7 0,1-2-6 16,2-6-4-16,3 1-10 16,3-4-6-16,3-7-9 15,3-8-1-15,3-6-37 16,9-23-112 0</inkml:trace>
  <inkml:trace contextRef="#ctx0" brushRef="#br0" timeOffset="35">22826 11594 144 0,'12'-13'55'0,"-24"8"-30"0,6-1-5 0,6 6 21 0,-3 0-2 16,-3 0 1 0,-6 0-9-16,3 0-2 0,-2 8-16 15,-1 0-8-15,0 5-3 0,0-2-5 16,3-3 0-16,0 0-3 15,6 0 1-15,6 0-6 16,9 0-3-16,0 0 14 16,3 2 9-16,0 1-4 15,2-1-2-15,-5 4 0 16,-9-1 2-16,-3 0 7 16,-6-2 2-16,-3-3-5 15,-3-1-3-15,-2-1-3 0,-7-4 0 16,6-2-31-16,-3 0-11 15,6-2-20-15,3-4-6 16,3-1-29 0</inkml:trace>
  <inkml:trace contextRef="#ctx0" brushRef="#br0" timeOffset="36">22874 11401 164 0,'0'0'63'0,"3"16"-34"0,0-6-12 0,-3-2 20 0,6 6-13 16,0 1-3-16,0 4-8 16,-3 2-1-16,-3 8-7 15,6 0 6-15,-6-2 2 0,2-3-6 16,-2-3-4-16,0-5-2 15,0-3-1-15,0-3 2 16,0-2 1-16,0-2-1 16,0-6 1-16,0 0-11 15,6-3-4-15,0-2 6 16,0-1 2-16,3-4 1 16,-3 2 2-16,3 0-1 15,-3 8 0-15,3 3 13 16,3 2 7-16,-3 3-5 15,0 2-2-15,-3 4-6 16,3-1-2-16,-3 0 1 0,0 0 0 16,3-2-11-16,-1-3-5 15,-2-3-38-15,0-2-15 16,6-3-42 0</inkml:trace>
  <inkml:trace contextRef="#ctx0" brushRef="#br0" timeOffset="37">23133 11650 196 0,'-3'0'74'0,"6"2"-40"0,-3-2-29 15,6 3 19-15,0-3-2 16,3 3 2-16,-1-3-13 16,4 0-7-1,-3 0-2-15,6 0 6 0,0-3 5 0,-3 0-6 16,-3-5-2-16,3-5-3 15,-6 3 1-15,-3-1 0 16,-9 0 3-16,-3 1-8 16,-6 2-3-16,3 3-6 15,-6 2-4-15,-3 3 9 16,1 10 2-16,5 6 4 16,0 0 0-16,3 0 6 15,3 3 4-15,3-1-3 0,3 1 1 16,6-1-5-16,3-2 0 15,9-3 3 1,0-2 1-16,6-3-10 0,-4-6-3 16,7-4-37-16,3-3-16 15,-3-6-50 1</inkml:trace>
  <inkml:trace contextRef="#ctx0" brushRef="#br0" timeOffset="38">23335 11478 192 0,'-9'-3'71'0,"15"6"-38"0,-6-3-23 0,0 5 17 15,0 3-2-15,3 5 2 0,-3 8-11 16,6 8-4-16,-3 3-7 16,0 0 3-16,0 0 2 0,3-3-5 15,0-5-3-15,0-6-6 16,0-2-2-16,3-5-37 15,0-9-14-15,0-4-50 16</inkml:trace>
  <inkml:trace contextRef="#ctx0" brushRef="#br0" timeOffset="39">23535 11377 244 0,'0'27'93'0,"0"-1"-50"0,0 3-35 0,0-13 21 16,0 13-15-16,-9 13-5 16,3 3-6-16,-6-2-3 15,12 2 1-15,-3 2-17 0,3-4-6 16,0-9-95 0</inkml:trace>
  <inkml:trace contextRef="#ctx0" brushRef="#br0" timeOffset="40">21121 12256 192 0,'-3'18'74'0,"6"1"-40"0,-6 2-24 16,3-13 20-16,0 2-12 16,0 1 0-16,0-1-6 15,3 1-2-15,0 0-6 16,0-3 2-16,-3-1 3 0,2-1-1 16,-2-6 1-16,0 0-3 15,3 0-1-15,3-3-1 16,0 0 0-16,0-2-2 15,9 3-2-15,-3-1 1 16,3 0-1-16,0 3-3 16,0 3 0-16,0 2 4 15,0 3 3-15,-4 0-1 0,-2 3 0 16,-3-1 1-16,-6 6 2 16,-3 3-5-16,0-4-3 15,-6-1-28-15,-8-4-12 16,-1-4-23-16,0-4-10 15,0-2-14 1</inkml:trace>
  <inkml:trace contextRef="#ctx0" brushRef="#br0" timeOffset="41">21127 12226 240 0,'-9'-2'90'0,"12"2"-48"0,0 0-45 0,-3 0 16 0,5 0 2 16,4 0 4-16,6 0-11 15,6 0-5-15,0 0-2 16,0 0 1-16,0 0 3 0,-1 0-18 16,-2-3-8-16,0-2-53 15,-3 0-64 1,-3-3 30-16</inkml:trace>
  <inkml:trace contextRef="#ctx0" brushRef="#br0" timeOffset="42">21141 12062 184 0,'-14'-2'68'0,"2"4"-36"0,-3 9-26 0,9-6 15 16,-3 1-9-16,-9 1 1 16,-6 7-8-16,3 7-3 15,3 5-1-15,4 17 1 0,5 2 1 16,6 8-1-16,18 5-2 0,2-3 1 15,7-2-1 1,3-8 2-16,6-8 1 0,2-10 7 16,7-11 6-16,0-14-2 15,0-10 0-15,2-16-4 16,1-10-1-16,-6-8 1 16,-13-9 4-16,-14-1 7 15,-12 1 5-15,-9 1 1 16,-6 10 1-16,-5 3-9 15,-1 8-4-15,0 5-17 16,-3 9-9-16,6 1-47 16,-6 14-126-1</inkml:trace>
  <inkml:trace contextRef="#ctx0" brushRef="#br0" timeOffset="43">21683 12123 140 0,'9'-10'55'0,"-9"7"-30"0,0 3-12 16,0 0 17-16,0 0-15 0,3 3-3 15,-3 5 7-15,0 5 7 16,0 11-13-16,0 13-3 0,0 2 1 15,0 1-1-15,-3-3 2 16,3-5-9-16,0 0-1 16,0-6-2-16,3-5 2 15,0-5-21-15,0-3-9 16</inkml:trace>
  <inkml:trace contextRef="#ctx0" brushRef="#br0" timeOffset="44">21814 12356 168 0,'0'5'66'0,"6"-2"-36"0,0 2-33 15,0-2 11-15,0 0-4 16,3-1 0-16,6-2 0 15,3 0 0-15,-1-2-2 16,-2-1-2-16,0-2 3 0,-3-3 4 16,0 0 4-16,-6-3-6 15,-3 1-3-15,-3-4 5 16,-9-2 5-16,-9 3-6 16,0 5-1-16,0 3 6 0,-2 2 2 15,-1 9-6-15,3 7-2 16,3 0-3-16,3 6-2 15,3-1-2-15,3 1 1 16,6-1-1-16,9-2-2 16,0-3 3-16,3 6 2 15,6-6 0-15,6-5-1 16,-1-5-46-16,1-3-21 16,0-6-24-1</inkml:trace>
  <inkml:trace contextRef="#ctx0" brushRef="#br0" timeOffset="45">22067 12327 184 0,'-15'0'71'0,"6"5"-38"0,3 1-28 16,3 1 17-16,-3 1-10 16,0 3 1-16,1 2-8 15,-1-2-1 1,3-1-2-16,3 1-4 0,3-3 1 15,3 0 1-15,-1-3 2 0,1-2-1 16,3-3 2-16,0-3-2 16,-3 0 2-16,0 1 0 15,-3-3 3-15,0-1 1 16,-3 1 1-16,0 0-4 16,0-1-3-16,0 1-3 15,0 2 1-15,3 9-6 16,0 4 2-1,3 9 0-15,3 5 3 0,0-3 3 16,-3 0 6-16,0 0 6 16,-3-2-1-16,-6-3 3 15,-3-3-2-15,0-3 2 16,0-2-8-16,-3-2-2 16,-3-4-16-16,0-4-8 15,0-4-34-15,0 1-16 16,3-3-33-1</inkml:trace>
  <inkml:trace contextRef="#ctx0" brushRef="#br0" timeOffset="46">22293 12237 192 0,'-6'-3'71'0,"0"6"-38"0,-3 0-21 15,7-1 21-15,-4 6-13 16,-3 0-3-16,0 0-8 16,3 5-4-16,3 1-2 0,3-4-9 15,6 6-1-15,3-3 3 16,3 0 2-16,-4 1 2 0,7-1 0 15,-3 0 6-15,-6 0 6 16,0 1 14-16,-9 1 5 16,-3-1-9-16,-6 2-5 15,-6-8-15-15,7-1-4 16,-7-1-54-16,-3-1-23 16,3-8-39-1</inkml:trace>
  <inkml:trace contextRef="#ctx0" brushRef="#br0" timeOffset="47">20796 9628 96 0,'0'0'35'0,"-3"0"-18"0,0 21-16 15,3-15 8-15,-6-1-1 16,-9 3 0-16,0 0-2 16,-2 2 1-16,-7 6 0 0,-3 3 1 15,-3-1 0-15,-5 6 0 16,-1 0-2-16,-3 0-1 16,-3 2-3-16,4 6 3 0,-4 2 1 15,0 1 2-15,4-1 0 16,8-2-7-1,6 0 0-15,6-11-1 0,6 0 0 16,6-2-14-16,3-9-5 16,3-2-48-1</inkml:trace>
  <inkml:trace contextRef="#ctx0" brushRef="#br0" timeOffset="48">20254 9917 100 0,'-9'0'38'0,"6"2"-20"0,1 6-15 16,2-3 10-16,-6 6 3 15,0 2 2-15,-3 3-3 16,0 8-1-16,0 2-2 15,0-4 0-15,3-4-6 16,0-2-4-16,3-3-1 0,3 0-1 16,6-2 0-16,3-6 2 0,6-5 1 15,6-2-8-15,2-1-4 16,1 0-33 0,3 1-45-16,0 2 14 15</inkml:trace>
  <inkml:trace contextRef="#ctx0" brushRef="#br0" timeOffset="49">20832 10390 108 0,'-3'0'44'0,"3"3"-24"0,-3-1-15 0,3-2 13 15,0 0 1-15,-3 3 1 16,0-3-3-16,0 0 0 16,0 3-9-16,0-1-3 0,0 1-1 15,-3 0 2-15,-3-1 3 16,0 1-6-16,-3 2-2 16,0-2 5-16,-2 0 4 15,2-1-1-15,-3 1 0 16,3 0-1-16,-3-1 0 15,-3 1-4-15,3-1-1 16,-3 1 1-16,-2 0 2 16,-1-3-3-16,0 2-2 0,0 1 0 15,-3 0 1 1,0 2 3-16,-2 0 4 0,-1 3-4 16,3-5-3-16,3 5 1 15,3 0 0-15,3-3-1 16,3-2-21-1,7-9-10-15,8 1-47 16,8-5-49 0,1-4 34-16</inkml:trace>
  <inkml:trace contextRef="#ctx0" brushRef="#br0" timeOffset="50">20448 10351 116 0,'-3'0'44'0,"3"0"-24"0,-6 2-6 0,3 1 17 0,-3-1-11 15,-3 4-3-15,0 2-4 16,-3 2 1-16,0 1-7 16,-3 2-2-16,-2-2 1 0,-4 2-1 15,6-3 2-15,3-2-9 16,3 0 0-16,3 3-2 16,3 2 2-16,6-5 1 15,3 5 1-15,3 1-5 16,0-4-1-16,3-2-15 15,0 3-6-15,3-3-48 16</inkml:trace>
  <inkml:trace contextRef="#ctx0" brushRef="#br0" timeOffset="51">20948 11057 96 0,'-3'0'38'0,"3"0"-20"0,-3 0-1 0,3-3 16 16,0 3-6-16,0 0-1 15,-3 0-9-15,0 0 0 16,0 0-10-16,0-2 2 0,-3-1 4 15,0-2-5-15,-3-1 0 16,0 1-2-16,-3-3 1 16,-2-5 0-16,-1-6 1 15,0 4 0-15,-3-1 0 16,-6 0 0-16,3 0 0 16,0-3-4-16,1 4-3 15,-1-1 0-15,0-3 1 16,0 3 1-16,0 0 1 15,-3 1-2-15,4 4 1 16,-1 0 2-16,0 1 2 0,-3-1-3 16,0 3-3-16,0 3 0 15,4-6 1-15,-1 3-1 16,3 3 2-16,3 0 0 16,0 0 1-16,3 2-5 15,3 0 1-15,0 1 0 16,3 2 0-16,0 0-22 15,4 0-10-15,2 8-81 16,8-8 10 0</inkml:trace>
  <inkml:trace contextRef="#ctx0" brushRef="#br0" timeOffset="52">20373 10710 144 0,'-8'-2'55'0,"10"2"-30"0,-2 0-23 0,0 0 18 16,9 8-7-1,0 0-7-15,0 0-2 16,3-1-2-16,0 1 1 0,0 0 0 15,0 0-1-15,-3 0 1 16,0-3-2-16,-3 1 2 16,0-4-2-16,-6-2 2 15,0 0-2-15,-3 3 2 0,0-3 2 16,-3-3 2-16,-3 1-8 16,0-1-1-16,0 0 0 15,-3-2 3-15,3 0 2 16,0-6 1-16,0 1 9 15,3-3 3-15,0-1-1 16,0 4 1-16,3 2-5 16,3 0 1-16,0 0-7 15,6 3-1-15,3-1 2 16,3 1 1-16,3 2-3 16,3 1-3-16,0 2 0 15,0-3 1-15,0 0-6 0,-1 3-1 16,1 0-71-1,0-2-69-15,-3-6 36 16</inkml:trace>
  <inkml:trace contextRef="#ctx0" brushRef="#br0" timeOffset="53">20963 11647 124 0,'0'0'49'0,"3"0"-26"0,-3 0-9 15,0 0 17-15,0 0-8 16,0 0-4-16,0 0 3 0,0 0 0 15,0-3-11-15,-3 1-2 0,0-1 1 16,0-5-2 0,-3 3-1-16,0-8-2 15,-3 2 1-15,-3 0 1 16,0 1-1-16,-3-3 1 16,-3-1-9-16,1 1 0 15,-4-3 9-15,-6 0 4 16,0 1-2-16,0-12-3 15,-2 3-1-15,-1 3-1 16,-6 0-2-16,6 2 1 16,1 4 4-16,-1 1 4 15,0 6-4-15,3 0-2 16,1 3-5-16,5 0 0 0,3 0-2 16,3 2-2-1,3 0-15-15,0 1-7 0,3-1-40 16,3 3-15-16,6 0-18 15</inkml:trace>
  <inkml:trace contextRef="#ctx0" brushRef="#br0" timeOffset="54">20376 11308 132 0,'-11'0'52'0,"11"0"-28"0,0 3-17 0,0-3 13 16,0 0-12-16,2 5-2 16,4 1 2-16,0 1 5 15,3 1-7-15,3 6-1 0,0 4-1 16,0-2 2-16,0 3 3 15,0-9-2-15,-3 1-2 16,-3-3-2-16,0-3-3 16,-3 0 5-16,-3-5 4 15,-3-8 1-15,-3-5 4 0,-3-3-1 16,0 0 0-16,-3-5-5 16,-3 3-3-16,3-1 2 15,0 1 2-15,0 2 7 16,3 2 2-16,-2 4-9 15,5 2-3-15,0 3-9 16,3-1 0-16,3 1-1 16,6 0 2-16,3 0-1 15,5-1 1-15,4 1 2 16,0 0 2-16,3 2-1 16,-3 0 2-16,0-2-33 15,0 2-12-15,-1 3-72 16</inkml:trace>
  <inkml:trace contextRef="#ctx0" brushRef="#br0" timeOffset="55">20990 12285 132 0,'0'0'52'0,"-9"0"-28"0,3 0-19 15,6 0 11-15</inkml:trace>
  <inkml:trace contextRef="#ctx0" brushRef="#br0" timeOffset="56">20975 12285 266 0,'0'0'29'0,"0"0"9"15,-3-8-21-15,0 0-1 16,0 0 1-16,0 0-5 15,-3-3 1-15,0 1-8 16,0-4-1-16,-3 1-2 0,-3 0 1 16,-3 0-2-1,-3 0 2-15,-2 2 0 0,-4 0 1 16,-6-2 6-16,3 3 4 16,0-4-5-16,-2 4-1 15,-1-3 2-15,-3-1 1 16,0 4 1-16,1 2 0 15,-1 2-6-15,3 6-2 16,6-5-4-16,3 8-3 16,4-3-7-16,2 0-2 15,6 2-35-15,6-2-16 16,3 0-63-16</inkml:trace>
  <inkml:trace contextRef="#ctx0" brushRef="#br0" timeOffset="57">20418 12007 132 0,'-9'0'49'0,"9"0"-26"0,-3 5-12 16,3 3 18-16,0-3-4 16,0 1 3-16,0-1-12 0,3 5-2 15,3-2-8-15,0 0-2 0,3 3 0 16,0-3-2-16,0 2-2 16,0-2 3-16,0 0 2 15,-3-2 0-15,0-1 2 16,-3 0-6-16,0-2-3 15,-3-3 3-15,0 0 1 16,0 0 8-16,0 0 4 16,0 0 1-16,-3-3 1 15,0-2-6-15,-3 0-2 16,-3-1 0-16,0 1 0 16,-3-6-2-16,0-2-1 0,0 0-1 15,0 0 0 1,3 2-2-16,0 1 1 0,0 2-2 15,3 0-1 1,0 2-2-16,4 1-1 0,2 0-1 16,8 0 0-16,1-3 5 15,6 0 1-15,6 0 4 16,3-3 1-16,0 1-1 16,0-1 1-16,-1 3-6 15,-5 0-1-15,0 0-44 16,0-5-18-16,-6-3-62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1-11T01:07:29.26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594 8980 124 0,'0'0'46'0,"0"-3"-24"0,0 6-2 0,0-3 19 16,0 0-4-16,0 0 0 15,0 0-9-15,3 0-2 16,3 0-13-16,-3-3 0 0,3-2 2 16,-3-6-5-16,6 1 0 15,-6-1-4-15,3-2-3 16,3 0-3-16,-3 0-1 15,0 2 2-15,3 0 2 16,-6 6 0-16,0 0 2 16,-3 2-2-16,0 11 6 15,6 8 5-15,-6 5 5 16,0 3 2-16,0 0-4 16,0 2-1-16,0 1-4 15,0-3-1-15,0-3-5 16,0 3-3-16,0-3-3 15,0-5 1-15,0-6-37 16,0-2-14-16,3-3-25 16,-3 1-7-16,0-4-15 15</inkml:trace>
  <inkml:trace contextRef="#ctx0" brushRef="#br0" timeOffset="199.3206">612 9197 188 0,'-6'0'71'0,"12"5"-38"0,-3-18-28 0,0 16 19 16,6-6 2-16,0 0 5 15,3 1-13-15,6 7-3 16,2 0-9-16,1-7-11 0,6-1-4 16,-12 0 0-16,3 1 3 15,0-1-35-15,-9 0-12 16,3 1-41-1</inkml:trace>
  <inkml:trace contextRef="#ctx0" brushRef="#br0" timeOffset="630.8769">642 8771 148 0,'-30'-5'57'0,"15"7"-30"0,-6 1-12 0,9 5 18 16,-8 2-7-1,-1 4-3-15,-6 4-5 0,3 14 1 16,3 8-10-16,9 10-1 0,12 16-1 15,0 0 1-15,21 3 2 16,9-8 1-16,3-8 3 16,5-11-1-16,13-10 0 15,0-14 1-15,11-20 4 16,7-17-4-16,-7-15 2 16,-8-16-7-16,-13-6-1 15,-14-8-2-15,-15-2-1 16,-15 8 3-16,-15 3 3 15,-9 2-11-15,1 10-4 16,-4 9-23-16,0 7-9 16,0 12-75-16,4 4-69 15,2 14 58-15</inkml:trace>
  <inkml:trace contextRef="#ctx0" brushRef="#br0" timeOffset="1637.3302">597 11007 220 0,'-15'-3'85'0,"15"8"-46"0,3-10-46 16,3 2 16-16,0 1-2 0,3-1 4 0,3 0-4 0,3 3-2 0,-3 3-2 16,6 2 2-16,-6 6 1 0,-1 2-2 15,-5 0-1-15,-3 3-1 16,-6 3 1-16,-6 2-4 15,1 0-2-15,-10-2 13 16,3-1 5-16,-12-2-5 16,3 0-3-16,6-5-2 15,0-1 1-15,10-2-5 16,2-3-1-16,18-2-5 16,-4 0 3-1,7-1 1-15,3-2 1 0,3 3 2 16,0-3-3-16,6 3 0 15,-4-3 1-15,-2 0 2 16,0 0-21-16,-3 0-9 16,0 0-28-16,-6-3-10 15</inkml:trace>
  <inkml:trace contextRef="#ctx0" brushRef="#br0" timeOffset="1996.0238">654 10798 156 0,'-30'-6'57'0,"12"6"-30"0,-3 3-18 0,9 2 16 16,-14 3-1-16,2 3 1 0,-9 5-10 15,6 10-4-15,3 11-6 16,-2 11-2-16,8 13 3 0,6 5-1 15,12-3 0-15,12 6 3 16,15-8 3-16,14-11 7 16,7-10 6-16,2-11-2 15,4-10 1-15,6-25 5 16,-1-12 5-16,-5-11-9 16,-4-8-5-16,-11-6-2 15,-18-7-1-15,-12-11 0 16,-15 6 0-16,-6 4-11 15,-6 6-2-15,-3 6-16 0,-3 7-7 16,-2 5-27-16,2 9-10 16,3 7-100-1</inkml:trace>
  <inkml:trace contextRef="#ctx0" brushRef="#br0" timeOffset="3076.8484">675 12988 188 0,'-9'-2'71'0,"9"2"-38"0,0 0-17 0,0 0 22 16,0-6-5-16,0 1 1 16,0 0-17-16,3-6-8 15,3 1-5-15,2 2-4 0,1 0 3 16,3 3-7-16,-3 2-1 15,3 16-1 1,-3 0 4-16,-9 3 3 16,0 0 0-16,-9 3 2 15,3-3-2-15,0-1 2 0,-3-1-4 16,9-4 0-16,0 1-1 16,0-3 0-16,12 0 2 15,0 0 0-15,3 0 0 16,-9-1 0-16,0 1 4 15,3 0 2-15,-9 6 9 16,0-4 4-16,-9 3-3 16,-3 1-1-16,-3-1-12 15,0-3-1-15,-3 1-4 16,6-3-2-16,-2 3-19 16,2-6-8-16,3-3-22 15,3 4-8-15,-3-4-48 16,9-2-19-1,0-2 67-15</inkml:trace>
  <inkml:trace contextRef="#ctx0" brushRef="#br0" timeOffset="3588.6743">663 12808 104 0,'-9'-10'41'0,"0"7"-22"0,-3 1-3 0,6 2 16 0,-3 0 0 16,-3 2 1-16,-3 4-7 16,-12 1-4-16,4 7-12 15,-1 12 0-15,3 9 1 0,6 10-4 16,6 5-2-16,9 11-2 16,9 0 0-16,15-9-2 15,12-4 2-15,-1-11 9 16,13-16 7-16,-3-10 1 15,5-14 3-15,-2-15-4 16,-1-11 0-16,-2-6-1 16,-9-4-2-16,-9 1 9 15,-21-4 4-15,-3 8-2 0,-18-3 1 16,-9 5-12-16,-3 5-4 16,-9 6-12-16,7 3-2 15,-1 7-35-15,6 3-16 16,3 6-63-16,3 4-25 15,6-2 18 1</inkml:trace>
  <inkml:trace contextRef="#ctx0" brushRef="#br0" timeOffset="4490.4355">636 14896 188 0,'0'-3'71'0,"0"3"-38"0,0 3-14 0,0-3 23 15,0 0-10-15,6 5-1 16,-6 1-7-16,-6 7-3 16,3 5-11-16,3 1-6 0,-9 5-1 15,9-3-2-15,-9 0 2 16,6-2 0-16,-6-1 1 15,9-5-2-15,-6-2-2 16,3-1-2-16,3-2 1 16,0 0 1-16,9-2 2 15,0-1-1-15,-3-5-1 16,9 0 3-16,-3-3 0 16,6 3-4-16,-3-5-1 15,-1 0-4-15,7-1 1 16,0 1-19-16,-9 0-7 15,0-3-15-15,-3 3-4 16,0-1-35-16,0 1-33 16,-9 0 43-16</inkml:trace>
  <inkml:trace contextRef="#ctx0" brushRef="#br0" timeOffset="4707.722">743 15005 164 0,'-6'-3'63'0,"12"6"-34"0,-6-3-34 16,0 5 51-1,0 3-7-15,3 2-10 16,0 4-7-16,-3 4-13 16,0-2 3-16,0 5 3 0,0-2-7 15,0 2-4 1,0-3-3-16,0-2-17 0,0-3-4 16,0-2-28-16,0 0-9 15,0-3-107 1,-6-11 89-1</inkml:trace>
  <inkml:trace contextRef="#ctx0" brushRef="#br0" timeOffset="5134.2301">603 14798 116 0,'-12'-2'46'0,"6"2"-24"0,-6 0-10 16,0 2 13-16,-5 3 2 16,-1 1 1-16,3 4-4 15,-6 6-1-15,3 5-12 16,-3 16 2-16,9 11 3 0,-2 16-8 15,11 7-2-15,11-8 0 16,13 6 1-16,9-13 1 16,3-9 0-16,8-10 9 15,7-13 4-15,3-21 2 16,-1-11 1-16,10-13-2 0,-4-11-2 16,-8-13-8-16,-9-3-5 15,-10-4 4-15,-8-1 5 16,-21 0-8-16,-9 2-2 15,-8 9-11 1,-7 8-2-16,-3 7-18 0,-9 6-7 16,6 11-47-16,-5 10-19 15,5 2-24 1</inkml:trace>
  <inkml:trace contextRef="#ctx0" brushRef="#br0" timeOffset="6081.5253">627 16955 188 0,'0'0'71'0,"0"0"-38"0,-3 5-30 0,3 3 15 15,0 8 0-15,0-1 1 16,0 4 5-16,0 0 2 16,0-4-13-16,0 4-6 0,0-1-2 15,0-4-3-15,0-6 1 16,0 2 0-16,3-7 1 16,6 2-2-16,0-5 1 15,3-5 0-15,6 5 1 16,2-3-5-16,4 1 1 15,-6 2-2-15,0 2 0 16,3 1 6-16,-12 7 2 0,0 4 6 16,-3 2 5-16,-6 2-7 15,-6 3-1-15,-3-2-5 16,-9-6-1-16,-3 0-3 16,0 0-3-16,0-7-20 15,0 2-8-15,1-8-24 16,-1-8-8-16,-6-6-45 15</inkml:trace>
  <inkml:trace contextRef="#ctx0" brushRef="#br0" timeOffset="6263.209">585 17031 216 0,'6'0'82'0,"0"0"-44"0,9 3-33 0,-9 0 19 15,9-1-6-15,-3-2-1 16,9 0-9-16,5 0-5 15,-2-2-2-15,3-1-4 0,-6-5 2 16,0 5-19-16,0-2-7 16,-1 0-24-16,-8-9-7 15,-3 1-27 1</inkml:trace>
  <inkml:trace contextRef="#ctx0" brushRef="#br0" timeOffset="6621.7922">654 16790 132 0,'-18'-13'49'0,"9"13"-26"0,-3 6-7 0,9-6 16 0,-6 0-2 15,0 2 2-15,-3 3-9 16,-15 3-4-16,4 3-11 16,2 5 1-16,0 2 2 0,3 19-6 15,-3 6-1-15,3 2-2 16,10 18 1-16,8-5-2 15,8-2-1-15,22 5 3 16,9-6 2-16,3-10 4 16,11-13 2-16,7-11 6 15,8-23 3-15,4-17 3 16,-4-2 3-16,-5-21-10 16,-13-6-4-16,-11-2-3 15,-18-8 1-15,-12-3 1 0,-15 8 1 16,-18 0-4-16,-15 3-3 15,-3 5-13 1,1 13-8-16,2 5-27 0,0 6-10 16,10 0-91-1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1-11T01:08:31.65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3630 4593 116 0,'6'0'44'0,"-3"0"-24"0,0 0 1 0,-3 0 17 16,0 0-12-16,0 0-2 15,-3 0-5-15,0 0-3 16,-3-2-8-16,-3-1 1 0,0 0 2 0,-2 1-2 15,-4-1 2-15,0 0 3 16,-6 1 1-16,-3-4-4 16,0 1-1-16,-2 0-2 15,-1-1 0-15,-3 1-4 16,-3 0-3-16,-5 2 2 16,-4 1 0-16,0-1-4 15,0-5 1-15,-2 3 0 16,-1-1 2-16,4 1-1 15,-1-3 2-15,3 3 0 16,0 2 1-16,-8 1 0 16,2-1 0-16,-2 3-2 15,-1 0-2-15,0 0-2 16,1 0 1-16,-1 0 1 0,6 5 0 16,-2-5-3-1,-1 6 2-15,0 2 3 0,1-3 1 16,-1 0-4-16,-2 0 1 15,5 3-2-15,-9-2-2 16,7 2 3-16,-7 2 2 16,0 1 0-16,1-1 2 15,-1 4-4-15,1-1 0 16,5 0 1-16,3 0 0 16,7 0-3-16,-10 9 2 15,9 1-1-15,-3 4 0 16,1 2 2-16,5 3 0 15,0-3 0-15,4 3 0 0,-1-3 0 16,3 0 0-16,3-3-3 16,6 3 0-1,6 3-1-15,3 0 3 16,7 10 0-16,7-2 1 16,4 0 0-16,3-3 0 0,6-3-3 15,9 3 2-15,3 0 1 16,-1-5 0-16,7-3-3 15,6-3 2-15,5-2 1 16,13-3 2-16,3 1-1 16,-1-7 2-16,4-1-2 15,5-4-1-15,3 1 1 16,7-1-1-16,-4 1 0 16,6-3 2-16,1 0-1 0,2-3-1 15,6 3-2-15,-11-3 1 16,2 1 3-16,-3-4 1 15,1 1-4-15,5 0 1 16,1-1 2-16,-4-2 1 16,-6 0-1-16,4 0-2 15,2 0 1-15,3-2 1 16,15-1-1-16,-2-2-1 16,-7-1-2-16,-3 1-1 15,1 0 2-15,-10 0 2 16,3-1 0-16,-8-2 2 15,-4 0-2-15,1 0-1 16,-1 0 1-16,0 3 1 0,-2 0-3 16,2 0 0-1,7-1 1-15,-1-2 0 0,1 3 0 16,5 0 2-16,-3-1-3 16,1 1 0-16,-4 0 1 15,0-8 0 1,7 5 0-16,-40 5 2 0,-2 0-3 15,12 1 0-15,47-14 3 16,-9 5 1-16,-3 6-4 16,-41 0 1-16,-9 2-2 15,17-2 0-15,-8 0 4 16,11-3 3-16,-8 2-4 16,6-4-1-16,-7 2 2 0,13-8 1 15,-13 3-1-15,13-14 1 16,-10 6 0-16,4-8 3 15,-6 5-1-15,-1-5 2 16,-5 3-2-16,-4-9 2 16,-5 6-2-16,-9-8 0 15,-3 5-3-15,-12-15 1 16,-3 7-2-16,-18-2 2 16,3 5-7-16,-24-3 1 15,6 6-1-15,-21-1 2 16,10 6-4-16,-28-3 2 15,10 6-3-15,-28-3 2 16,-88-19-2-16,5 14 0 0,15 5-1 16,-6 10 2-1,7 8 4-15,2 4 3 0,-9 4 0 16,-3 3 2-16,0 5-4 16,-5 3-2-16,-7 5 4 15,-6 1 1-15,10-1 4 16,11-5 1-16,12 0 10 15,12-3 6-15,9 0-14 16,15 1-7-16,15-4-2 16,14-2 1-16,4 5-27 15,11-2-9-15,13 2-104 16</inkml:trace>
  <inkml:trace contextRef="#ctx0" brushRef="#br0" timeOffset="1">5759 4194 132 0,'8'-6'49'0,"-11"6"-26"0,6-2-5 16,-3 2 20-16,0 0 5 16,0 0 4-16,0 0-10 15,0 0-3-15,3 5-19 16,0 3-5-16,0 3-2 0,3 7 0 15,-3 6 2-15,0 2-3 16,3-5 1-16,0-2-5 0,0 0-2 16,0-4 0-1,0-1-1-15,0-1 0 0,0-3 0 16,0-2 0-16,0 0 2 16,0-5 1-16,3-3 1 15,0-3 0-15,3-2 0 16,2-3 0-16,1 0 0 15,3-2-5-15,0-1 1 16,0 3 0-16,0 3 0 16,0 2 0-16,-3 0 2 15,-1 1-25-15,-2 2-10 16,0 0-21-16,-3 0-6 16,0 0-52-1</inkml:trace>
  <inkml:trace contextRef="#ctx0" brushRef="#br0" timeOffset="2">5895 4352 192 0,'-8'3'74'0,"8"0"-40"0,-3-3-18 0,3 0 24 16,0 0-10-16,3 0-2 16,-1-3-10-16,1-10-1 15,0-3-10-15,0-3 7 0,3-4 3 16,0-4-3-16,0-2 0 16,3-3-2-16,0 1 0 15,0-4-4-15,3-5-3 16,3 1 0-16,0-11-1 0,6 2-5 15,2-2 1-15,7-3 4 16,6 2 2-16,6 1-7 16,11 3-4-16,10 2 3 15,-4 2 2-15,1 4 1 16,-7 9 2-16,-8 7-4 16,-6 7 0-16,-7 3-1 15,-2 5-2 1,-6 2 3-16,-3 1-42 15,-6 2-16-15,0 1-82 16</inkml:trace>
  <inkml:trace contextRef="#ctx0" brushRef="#br0" timeOffset="3">6765 3344 176 0,'-6'0'66'0,"9"6"-36"0,0-1-35 0,0 16 47 15,0 0-7-15,0 3-6 16,0 3-3-16,-1-4-15 16,1 1-4-16,0-3-1 0,0-2-3 15,0-3 0-15,0-3-1 16,-3-2 1-16,3-4-2 16,-3-7-1-16,0 0 5 15,0-7 1 1,0-7 0-16,3-2-4 15,3-5 2-15,3-10-5 16,0 1 0-16,3 7-4 16,3 4 1-16,0 8 0 0,3 9 2 15,0 12 1-15,-4 1 1 16,-2 8 6-16,-3 2 6 16,0 3-6-16,-3-1-1 15,0-7-3-15,-3 3 1 16,0-3-4-16,0-3 0 15,0 3-32-15,0-6-13 16,3-2-23-16,3-13-10 16,-3-3-8-1</inkml:trace>
  <inkml:trace contextRef="#ctx0" brushRef="#br0" timeOffset="4">7074 3485 232 0,'0'5'88'0,"3"0"-48"0,9 3-36 16,-6-5 19-16</inkml:trace>
  <inkml:trace contextRef="#ctx0" brushRef="#br0" timeOffset="5">7110 3516 410 0,'12'0'11'0,"0"0"-6"16,0 0 3-16,0 0 4 0,-1 0-4 16,-2-8 0-16,0 3-4 15,-3-3-1-15,-3 0-6 16,-9-8-7-1,0 3 1-15,-3 3-3 16,-6 10 1-16,-2 2 1 16,-1 9 4-16,3 2 1 15,0 3 3-15,3 5 7 0,3 0 5 16,3 0-1-16,6-2 2 16,3 2-6-16,6 0-1 15,3-8-2-15,3-2 1 16,0-6-15-16,3-2-5 15,2-6-31-15,1 1-11 16,-3-14-43 0</inkml:trace>
  <inkml:trace contextRef="#ctx0" brushRef="#br0" timeOffset="6">7247 3493 188 0,'-9'10'71'0,"6"-7"-38"0,3 2-39 16,3 6 40-16,0 2-10 0,3 3-2 15,0-3-4-15,3 0-10 16,0 0-3-16,0-2-1 0,-1-3 0 16,1-3 2-16,3-2-3 15,3-3 0-15,0-3-3 16,-3-2-3-16,-3-3-1 16,0 3 0-16,0-1 0 15,-3 9-2 1,0 5 1-16,3-5 5 15,0 7 4-15,2-4 1 16,-2-1 2-16,3-3 9 16,0-2 5-16,0-2 6 15,0-3 4-15,0-6-11 16,-3-2-4-16,0-6-7 16,-3 3-4-16,-6 3 0 15,-3-3 1-15,-3 0-12 0,-3 3-3 16,-3 3-27-16,3 2-11 15,0 5-49-15,3 0-19 16,6 3 15 0</inkml:trace>
  <inkml:trace contextRef="#ctx0" brushRef="#br0" timeOffset="7">7765 3516 176 0,'0'0'66'0,"3"3"-36"0,3 2-22 16,0 1 16-16,0 1-3 15,8 7-1-15,-2 2-6 16,0-1-1-16,0 4-8 16,0-3 4-16,0 0 1 0,-3-3-5 15,0-2-1-15,-3-4-2 0,0-1 1 16,0-1 4-16,0-5 4 15,0-3-2-15,0-2 2 16,-3-3-6-16,2-5-1 16,1-6 2-16,0-4 1 15,0-4-1-15,0 1-1 16,0 2 5-16,0 3 4 16,0-3-7-16,-3 0-2 15,3 11-8-15,-3 2 0 16,0 11-37-1,6 6-26-15,0-1-15 0,6 3-30 16</inkml:trace>
  <inkml:trace contextRef="#ctx0" brushRef="#br0" timeOffset="8">8196 3469 256 0,'-6'-3'96'0,"3"0"-52"0,-3 1-40 15,3 2 21-15,-2-3-7 16,-7 3 1-16,0 0-12 16,-3 5-7-16,0 6 0 15,3 5-3-15,0 5 1 0,3 3 2 16,3-3 0-16,0-2-5 16,6-1 1-16,3-5 2 15,3-5 3-15,3-2 2 0,3-4 1 16,0-2-5-16,0-8 1 15,0-5-2-15,-3-3 0 16,0 3 4-16,-3-3 1 16,-3 5-1-16,0 1-2 15,0 5 1-15,-3-1 1 16,0 6-6-16,0 0 1 16,2 13 1-16,1 1 1 15,3-1 1-15,0 0 2 16,0 3-3-16,0-3 0 15,0-2-17-15,0-3-5 16,0-3-24-16,3-2-10 0,6-6-36 16,-3-5-23-1,0 0 55-15</inkml:trace>
  <inkml:trace contextRef="#ctx0" brushRef="#br0" timeOffset="9">8318 3498 132 0,'3'-8'52'0,"0"11"-28"0,0-1-17 16,0 6 15-16,3-5 4 15,-3 7 7-15,3-4-7 16,0 4-3-16,0 3-13 16,0 1 0-16,0-1 3 0,-3-3 4 15,0 1 2-15,-3-3-10 16,0-3-3-16,0 3-4 0,0-8 1 16,-3 0 2-1,0-5 4-15,0-3-2 0,3-8-2 16,0 0 0-1,0 3-1-15,0 0 0 0,3 0 0 16,3 2-2-16,0 0-2 16,3 6 3-16,-3-5 0 15,3 4-4-15,3 4-1 16,0 2 1-16,2 0 0 16,1-3-24-16,0 3-8 15,0 0-29-15,0-3-12 16,0 1-24-1</inkml:trace>
  <inkml:trace contextRef="#ctx0" brushRef="#br0" timeOffset="10">8589 3458 228 0,'-3'0'88'0,"3"5"-48"0,3 3-42 16,-3-2 17-16,0 2-5 16,0 2 4-1,0 1-9-15,3-1-3 0,-3 1-2 16,3 2-16-16,-3-2-4 0,0-1-74 15</inkml:trace>
  <inkml:trace contextRef="#ctx0" brushRef="#br0" timeOffset="11">8562 3270 296 0,'-17'-8'112'0,"17"6"-60"0,0-1-61 0,0 3 20 15,0 0-12-15,3 0 0 16,3 0-17-16,2 3-5 16,7 5-46-16,0 2-18 15,3-2-8-15,3 3-2 16</inkml:trace>
  <inkml:trace contextRef="#ctx0" brushRef="#br0" timeOffset="12">8795 3336 216 0,'0'3'82'0,"-3"0"-44"0,-3-3-22 0,3 2 22 16,-3 1-18-16,-3 5-6 0,-3 3-13 16,0 7-3-16,-3 3 0 15,3 3 1-15,3 0 1 16,0 5-3-16,6 0 2 16,3-5-1-16,0-3 0 0,6-5 2 15,6-6 0-15,0 1 4 16,0-8 2-16,0-9 0 15,0-4 1-15,0-3-4 16,-3-6 0-16,-3-2-1 16,0 0 1-16,-6-6 0 15,0 1 1-15,0 5-7 16,0 7 0-16,0 1-4 16,0 26 0-16,3 1 4 15,3 4 1-15,2 3 2 16,1 3 0-16,0-3 2 15,0-5-14-15,0-3-5 16,0-2-26-16,3-8-11 16,3-9-44-1</inkml:trace>
  <inkml:trace contextRef="#ctx0" brushRef="#br0" timeOffset="13">8937 3188 192 0,'-2'-2'74'0,"2"4"-40"0,11 9-40 0,-5-1 12 16,-3 6 0-16,0 19 4 0,3 4 8 15,0-2 3-15,0-2-10 16,0-1 4-16,-3-10 3 16,0 0-15-16,0-6-3 0,0-4 3 15,-3-4 3-15,3-2-1 16,0-5 2-16,3-6-4 15,3-2 0-15,3-6-14 16,3-7-8-16,0-3 1 16,2 10 2-16,4 3 8 15,3 11 4-15,-3 5 7 16,-3 5 6-16,-6 0 19 16,-3 3 9-16,-9-3 1 15,-6 8 0-15,-3-2-17 16,-6-1-5-16,-6-2-10 0,-6 0-2 15,0 0-20-15,-2-11-7 16,5-5-32-16,-3-5-13 16,3-11-57-1</inkml:trace>
  <inkml:trace contextRef="#ctx0" brushRef="#br0" timeOffset="14">9134 3143 248 0,'6'3'93'0,"0"13"-50"0,6 0-37 0,-6-3 22 15,0 8 0-15,0 8 3 16,0 6-12-16,0 4-4 0,-1 1-9 16,1 0-4-16,-3-6-1 15,0-5-1-15,3-2 0 0,-3-6-38 16,3-3-14-16,-3-7-42 15,3-9-56 1,0-4 43-16</inkml:trace>
  <inkml:trace contextRef="#ctx0" brushRef="#br0" timeOffset="15">9298 3482 276 0,'0'3'104'0,"3"2"-56"0,6 0-47 15,-3-2 19-15,-1 2 0 0,7-5 4 16,3 0-10-16,6 0-3 15,-3 0-7-15,0-8-1 0,-3 0 3 16,0 0-1-16,-4-5 2 16,-2-8-2-16,-6 2 2 15,-6 1-4-15,-3 2-2 16,-5 3-7-16,-7 5-4 16,-3 3 3-16,0 18 4 15,-6 3 0-15,6 7-1 16,4 1 3-16,5 3 0 15,6 2 7-15,6-5 6 16,3-1 0-16,6-1 3 16,11-4-6-16,4-2-1 15,9-8-13-15,0-3-4 16,2-5-42-16,4-18-19 0,0-6-72 16</inkml:trace>
  <inkml:trace contextRef="#ctx0" brushRef="#br0" timeOffset="16">8949 3209 132 0,'12'0'52'0,"-12"0"-28"0,0 0-6 15,0 0 20-15,0 0-15 0,0 3-4 16,0 8-4-16,-3 2 3 16,0 3-10-16,3 5 7 0,0 16 4 15,0 0 7 1,3-3 5-16,0-2-13 0,0 0-3 16,0 0-7-16,0-6 0 15,0-2-5-15,0-3 0 16,0-5-1-16,0-3-2 15,-3 0 3-15,3-2 0 16,-3-6-6 0,0-5-20-16,3 8-10 15,0-13-32-15,0-3-13 16,3 0-25 0</inkml:trace>
  <inkml:trace contextRef="#ctx0" brushRef="#br0" timeOffset="17">3264 10705 116 0,'-3'0'44'0,"-3"0"-24"0,0 0-13 0,6 0 13 15,0 0 1-15,0 0 2 16,0 0-4-16,0 0-1 16,0 0-10-16,0 0-5 0,3 0 4 15,3 3 5 1,0-3 0-16,3 2 1 0,0-2 1 16,6 0 2-16,3 3-7 15,6-3-1-15,2 3 5 16,4-3 1-1,9-3-3-15,14 0 1 0,10 1-5 16,2 2 1-16,4-3-3 16,11 0 0-16,10-5-3 15,-1 6 1-15,0 2-2 16,-6-3-1-16,4 1 3 16,-1-1 0-16,-9 3 3 15,-5 0 1-15,-4 0 1 16,-8 0 2-16,-4 0-3 15,-8 0-2-15,-12 0 0 16,-3-3-1-16,-7 1-2 0,-5-1-2 16,-3 3 3-16,-6 0 0 15,0 0-4-15,-3 0-1 16,-3 0-17-16,0 8-56 16,-9 8-10-1,-6-8-37 1</inkml:trace>
  <inkml:trace contextRef="#ctx0" brushRef="#br0" timeOffset="18">3353 12687 124 0,'-8'0'46'0,"5"2"-24"0,-3-2-13 15,3 0 16-15,0 0-1 16,-3 0 3-16,3 3-9 15,0 0-3-15,0-3-8 16,0 2-5-16,0-2-1 0,3 0 1 0,0 0 1 16,0 0 10-16,0 0 3 15,0 0-3-15,0 0 0 16,0 0-6-16,0 0 1 16,0 0-1-16,6 3 1 15,3 0 0-15,0-3 2 16,6 0 1-16,2 0 3 15,7-3-7-15,6 0-2 16,15 3 1-16,8-2 3 16,7 2-4-16,14 2-3 15,1 1 1-15,17 0 0 0,-3-1 3 16,0-2 3 0,-2 0-2-16,-1-2-2 15,0-1 0-15,-8 0-1 0,-13 1 0 16,-11-1 0-16,-7 3-2 15,-8 0-2-15,-6 0 1 16,-6 0-1-16,-6 0-27 16,-7 16-106-1,-5 0-50 1</inkml:trace>
  <inkml:trace contextRef="#ctx0" brushRef="#br0" timeOffset="19">3142 14676 200 0,'-3'0'74'0,"3"0"-40"0,0 3-31 16,0-3 17-16,3 3-8 15,3-3-2-15,3 2-1 16,3 4 1-16,6-1-5 16,6 0 1-16,2 1 4 0,4-1 3 15,3 0 2-15,6 0-2 16,-1-2 0-16,10 0-3 16,8-1 1-16,1 1 0 15,6 0 3-15,5-3-1 0,6 0 2 16,13 0-6-16,-1-3-1 15,-3 0 0-15,-5 1 0 16,-10-1 2-16,-2 0 1 16,-7 1-3-16,1-1 0 15,-7-2-1-15,-2 5 1 16,-9-5-7-16,-7 2 0 16,-5-2-3-16,-3 2 0 0,-6 0 4 15,-3 1 3-15,-4-1-7 16,-2 0-3-16,3 1-30 15,-6 2-15-15,3 0-16 16,0 0-7-16,3 0-51 16</inkml:trace>
  <inkml:trace contextRef="#ctx0" brushRef="#br0" timeOffset="20">3294 16693 148 0,'-3'-3'55'0,"3"3"-30"0,-15-3-14 15,15 3 15-15,0 0-6 16,-3 0 1-16,3 0-3 15,0 0-2 1,6 0-2-16,0 0-1 0,0 0-3 16,0-2 1-16,0 2-6 15,0 0-3-15,0 0 10 0,0 0 4 16,3-6-6 0,3 6-1-16,2 0-5 15,4 0-1-15,6 0 5 0,3 0 3 16,3-2 0-16,8-1 1 15,10 0-2-15,3 1-1 16,-1-1-8-16,1-2 0 16,5 5 1-16,1-3 1 15,2 1-1-15,-2 2-2 16,-3 0 1-16,2 0 1 16,-5 2 1-16,-1 1 3 15,1-3-1-15,-3 0 0 0,-4 0-3 16,1 0-2-1,-1 0 3-15,1 0 2 0,-3-3 7 16,-3 1 4-16,-4 2 1 16,-2-3-1-16,-3-2-8 15,-3 5-5-15,-4 0-2 16,4-3 1-16,-3 3-1 16,-6-3-1-16,-3 3 1 15,0 0-1-15,-4 0-25 16,1 0-8-16,3 3-7 15,3 0-4-15,-9-3-19 16,6 8-10-16,3-3-43 16</inkml:trace>
  <inkml:trace contextRef="#ctx0" brushRef="#br0" timeOffset="21">4874 18619 112 0,'-2'-3'44'0,"2"3"-24"0,0 0-6 0,0 0 15 16,0 0-1-16,0 0 1 16,0 0-8-16,0 0-2 15,0 0-11-15,0-5-3 0,0 5 1 16,-3 0-3-16,3 0-2 16,-3 0 2-16,0 5 2 15,0-5-2-15,-3 0 3 16,-3 3 0-16,0-3 2 15,0 0 0-15,0 0-2 16,0 5 1-16,0 0-2 16,0-2 2-16,-3-3-6 15,3 0-3-15,0 0 1 16,0 5 2-16,1-5 0 16,-1 0-1-16,0 0 5 15,0 0 1-15,0 0 2 16,0 0 0-16,-3-5-2 15,0 5-1-15,-3 0-3 16,3 0-2-16,-3 0-2 16,3 0 1-16,1 5 1 15,-1-10 2-15,0 5-1 16,3 0-1-16,0 0 1 16,0 0-1-16,0 5 0 0,0-5 0 15,0 0 0-15,0 0 0 16,0 6-3-16,0-4 2 15,0-2 1-15,1 0 0 16,-1 5 0-16,3-5 2 16,-3 0-3-16,0 0 0 15,0 6 1-15,0-4 0 16,0-2 2-16,3 0 1 16,0 0-4-16,-3 0 1 15,0 6 0-15,-3-6 2 0,3 5-3 16,0-5 0-1,4 0 1-15,-4 0 2 0,0 0-1 16,0 0 2-16,3 0-4 16,-3 3-2-16,0-3-1 15,0 5 3-15,0-5-2 16,-3 0 1-16,0 0 4 16,3 0 1-16,-3 5-1 15,3-5 1-15,-2 0-4 16,-1 0 0-16,-3 0 3 15,3 0 1-15,0 0-4 16,-3 0 1-16,3 0 0 16,-3 0 2-16,0 0-3 15,1 0 0-15,-1 0-1 0,0 0 0 16,0 0 2-16,0 0 2 16,3 0-1-16,0 0-1 15,0 0 1-15,0 0 1 16,-3 0-3-16,4 3 0 15,-7 2 1-15,3-5 2 16,0 5-3-16,0-5 0 16,0 0 1-16,0 0 2 15,0 0-3-15,1 0 0 16,2 0 1-16,-3 0 0 16,3 0 0-16,-3 0 0 0,0 0 0 15,-3-5 0-15,0 0-3 16,3 5 2-16,1 0 3 15,-1 0 1-15,3 5-1 16,0-5-2-16,-3 0-2 16,3 0 1-16,0 0-1 15,0 0 0-15,0 0 2 16,0 0 0-16,-2 0 0 16,2 0 2-16,0 11-3 15,0-17 0-15,0 6 1 16,0 0 0-16,-6 6 11 15,3-6-4 1,0 2-1-16,4-2-3 16,-4 0 0-16,3 0-2 15,0 0-1-15,0 0-2 0,0 0-1 16,0 0 2-16,6 0 2 16,0 0-9-16,12 11-125 31</inkml:trace>
  <inkml:trace contextRef="#ctx0" brushRef="#br0" timeOffset="22">16215 10218 92 0,'-3'-2'35'0,"3"2"-18"0,3 0 2 0,-3 0 16 16</inkml:trace>
  <inkml:trace contextRef="#ctx0" brushRef="#br0" timeOffset="23">16221 10216 258 0,'6'-3'34'16,"0"3"-17"-16,3 0-4 0,0 0-3 16,3 3-5-16,0-3-1 15,3 0-2-15,2 0-2 16,4 0 3-16,6 0 0 0,3 2-1 16,0 1 1-16,2 0 4 15,1-3 4-15,-3 2-2 16,3-2 2-16,-1 0-4 15,1 0 1-15,-3 0-10 16,0 0-3-16,-1 0 9 16,1 0 6-16,0 0-6 15,0 0-2-15,2 3-4 16,1-3 0-16,-3 0-5 16,3 0 0-16,-7 0 7 15,1 0 7-15,-3 0 1 16,3-3 1-16,0 1-3 15,-1 2-1-15,-2 0-6 16,0-3 1-16,-3 3 2 0,0 0 1 16,-3 0-4-16,-1 0-1 15,1 0 5-15,0 0 3 16,-3 0-3-16,0 0 0 16,-3 0-1-16,0-3-2 15,6 1-10 1,-4-1-50-16,4 0-23 15,0 1-22 1</inkml:trace>
  <inkml:trace contextRef="#ctx0" brushRef="#br0" timeOffset="24">17305 10152 208 0,'-6'-5'77'0,"6"2"-42"0,0 0-19 16,0 3 22-16,0 0-18 16,0 0-6-16,6 3-11 15,0-3-2-15,5 3-1 16,7 2 0-16,0 0 0 0,0 6-3 16,-6 0 0-16,0-1-1 15,-3 6 3-15,0-3 0 16,-6 0 1-16,-3 3 2 0,-9-2 3 15,-9-1 2 1,0 0 1-16,0-2-7 0,3-3 0 16,0-1-36-16,1 1-17 15,2 0-55 1</inkml:trace>
  <inkml:trace contextRef="#ctx0" brushRef="#br0" timeOffset="25">16489 9565 156 0,'3'-3'57'0,"0"6"-30"0,-6-3-10 0,3 0 22 15,0 2-13-15,-6 4-5 16,-6 7-6-16,-3 8 0 0,-3 3-8 16,-5 2-4-16,2 1 0 15,0 2 0-15,3-5 1 0,3-1-2 16,6-1-2-16,3-6-24 15,0-3-9-15,3-8-69 16</inkml:trace>
  <inkml:trace contextRef="#ctx0" brushRef="#br0" timeOffset="26">16290 9644 220 0,'-6'-16'85'0,"9"16"-46"0,0 16-39 15,3-11 18-15,0 1-6 16,5-1 3-16,1 0-4 16,6 6-1-16,0 2-6 0,0 0-3 0,0 3 0 15,3 0-1-15,2-3 2 16,-2 3-30-16,-3-8-13 16,0-3-65-1</inkml:trace>
  <inkml:trace contextRef="#ctx0" brushRef="#br0" timeOffset="27">16584 9811 252 0,'-6'10'93'0,"9"-10"-50"0,0 0-46 16,0 0 16-16,3 0 2 15,0 3 4-15,3-3-11 16,3 0-5-16,3 0-2 16,3 0-15-16,0-5-3 0,-1-1-55 15,-2 4-23-15,0-4 3 16</inkml:trace>
  <inkml:trace contextRef="#ctx0" brushRef="#br0" timeOffset="28">16790 9668 176 0,'-6'-3'68'0,"6"6"-36"0,3 5-31 0,0 0 14 16,-3 5-2-16,0 6 5 16,0 10-10-16,0 0-4 15,0-3-3-15,0 3 5 0,0 0 4 16,0-2-3-16,3-3-2 16,-3-6-2-16,0-5-3 15,0-2 3-15,0-3 2 0,0-5-2 16,-3-9-2-16,0-4-3 15,0-4 1-15,0-7 5 16,0-5 2-16,0-1-2 16,3 1-1-16,3-1-1 15,0 4 1-15,3-1 4 16,6 0 6-16,0 3-7 16,2 2-3-16,4 6-2 15,3 8-1-15,-3 5-3 16,0 2 0-16,-3 4 6 15,-6 4 3-15,-3 1 5 16,-3 2 6-16,-9 0-7 16,-3-2-3-16,0 0-11 15,-3-4-5-15,3 1-28 0,0-5-14 16,0 0-37 0,3-6-43-16,3-2 41 15</inkml:trace>
  <inkml:trace contextRef="#ctx0" brushRef="#br0" timeOffset="29">16992 9681 160 0,'-12'8'63'0,"9"5"-34"0,3 3-23 0,0-8 17 16,0 3-1-16,3-1 4 15,3 1-3 1,0-1-2-16,3-2-11 0,0 3 5 0,3-6 4 15,0-5-4-15,3-2 0 0,0-4-5 16,-4 1-1-16,-2-6-3 16,-3 1 1-16,-6-6-4 15,-3 0 0-15,0 3-1 16,-6-6 1-16,0 11-11 16,1 3-2-16,-1 2-33 15,3 1-11-15,0 4-63 16</inkml:trace>
  <inkml:trace contextRef="#ctx0" brushRef="#br0" timeOffset="30">17257 9618 196 0,'-3'-3'74'0,"0"6"-40"0,0-17-18 0,0 20 24 15,0-1-14-15,-3-2-3 16</inkml:trace>
  <inkml:trace contextRef="#ctx0" brushRef="#br0" timeOffset="31">17233 9631 414 0,'3'13'0'0,"6"0"-1"15,3 1 2-15,0 1 2 0,3 1 5 16,-3-2 5-16,-3 1-1 15,-3-4 3 1,-3 0 1-16,-6-1-1 0,-6 3-5 16,-9-2-4-16,-3 2-28 15,0 0-12-15,-6-2-69 16,-2-6-62 0,2 1 56-16</inkml:trace>
  <inkml:trace contextRef="#ctx0" brushRef="#br0" timeOffset="32">17584 3582 140 0,'6'-23'52'0,"6"17"-28"0,-3 4-4 16,-9 2 19-16,0 0 3 15,0 0 4-15</inkml:trace>
  <inkml:trace contextRef="#ctx0" brushRef="#br0" timeOffset="33">17611 3575 417 0,'-6'31'35'16,"-9"4"-7"-16,0 7-13 0,-5 6-2 15,-1-3-8-15,0-3-3 16,0-5-1-16,6-5 1 16,-6-8-21-16,4-6-9 15,2-5-26-15,3-7-9 16,3-4-37-1,9-18-29-15,3-15 55 16</inkml:trace>
  <inkml:trace contextRef="#ctx0" brushRef="#br0" timeOffset="34">17382 3646 224 0,'-21'-13'85'0,"21"13"-46"0,-18 0-19 0,24 0 24 0,-3 0-22 16,3 0-7-1,6 2-6-15,3 6 1 0,3 8-5 16,3 5 1-16,2 6 4 15,7 13-4-15,-6-3 2 0,0 0-7 16,0-3-1-16,-3-5-29 16,-1-2-10-16,-2-6-91 15</inkml:trace>
  <inkml:trace contextRef="#ctx0" brushRef="#br0" timeOffset="35">17745 3937 244 0,'-3'-3'93'0,"6"3"-50"0,6 0-35 0,3-2 24 16,6-1-11-16,0 3-2 15,6-3-11-15,-1 3-5 16,1 0-2-16,0 0-39 0,-3 0-14 15,6 3-67 1</inkml:trace>
  <inkml:trace contextRef="#ctx0" brushRef="#br0" timeOffset="36">18105 3664 240 0,'-3'6'90'0,"6"7"-48"0,0 21-42 16,0-15 18-16,0 23-12 15,0 6-1-15,0 7 1 16,0-4 1-16,0-4-3 16,0-2-3-16,0-5 0 0,0-11 1 15,0-5 3-15,0-8 0 16,-3-8 0-16,0-11-1 15,0-7 0-15,-3-20-2 16,0-4-2-16,-3-14-2 16,3-5 1-16,0 1 5 15,3 1 2-15,6 4 4 0,6 2 1 16,3 2-3-16,3 9-3 16,6 10-2-16,2 8-3 15,1 11 1-15,-6 8-1 16,-9 7 6-16,-3 9 6 15,-12 5-6-15,-9 7-1 16,-6 6-1-16,0-5 2 16,-3-5-14-16,4-6-5 15,-1-5-17-15,3-3-9 16,3-8-19-16,6-5-6 16,6-18-41-16</inkml:trace>
  <inkml:trace contextRef="#ctx0" brushRef="#br0" timeOffset="37">18364 3659 204 0,'3'5'77'0,"-3"6"-42"0,6 8-26 15,-3-9 19-15,0 6 3 16,0 5 6-16,3 0-9 16,0 6-4-16,0-3-14 15,3-3-2-15,0-3 2 0,6-4-2 16,3-6 1-16,-4-3 1 15,4-18 1-15,0-3-5 16,-3-3-2-16,0 1-2 16,-3-4 1-16,-6 1 0 0,-6 0 1 15,-3 3-5-15,-9-1-1 16,-6 3 5-16,-3 6 5 16,0 2-11-16,1 5-2 15,-1 3-27-15,6 0-11 16,6 3-27-16,6-1-11 15,3-2-31 1</inkml:trace>
  <inkml:trace contextRef="#ctx0" brushRef="#br0" timeOffset="38">18653 3638 172 0,'-3'-3'66'0,"6"3"-36"0,-3-2-24 15,0 2 17-15,0 0-5 16,0 0-1-16,-3 2-3 16,0 1-1-16,0 0-7 15,0-1 7-15,-3 4 6 0,0-1 1 16,0 0 3-16,0 0-9 16,3 3-1-16,0 0-9 15,6 3-5-15,3 0-3 16,6 4 3-16,0 1 2 15,6 5 2-15,3 6 10 16,-3-3 3-16,-3-3 8 16,-7-3 2-16,-8 1 2 15,-8-1 2-15,-4-4-14 0,-3-1-7 16,-6-3-32-16,-3-2-12 16,3 0-84-16,-6-2-35 15,-5-9 30 1</inkml:trace>
  <inkml:trace contextRef="#ctx0" brushRef="#br0" timeOffset="39">19439 3651 156 0,'-3'0'57'0,"3"0"-30"0,3 0-21 0,-3 0 17 15,0 0-1-15,0 0 2 16,3 6-7-16,0 4 0 16,-3 6-10-16,0 3 5 0,0 10 1 15,0 5 5-15,0-5 3 16,0-5-9-16,0-6-4 16,0-2-5-16,0-5 0 15,0 0 0-15,0-6 3 16,0-10 1-16,0-1 1 15,-3-12-2-15,3-3-8 16,0-6-1-16,3 1 1 16,0-1 1-16,3 3-2 15,0 6 0-15,3 2-1 16,-3 5 3-16,2 3-5 16,1 6 2-16,0 7 4 15,0 6 2-15,-3 2 2 16,0 3 0-16,-3 2-2 15,-3-2-2-15,0-3 3 16,0-2 2-16,0-3-2 16,0-3 0-16,0 0-3 15,0-5-1-15,3-5 1 16,3-5 2-16,3-9-3 16,3 1 0-16,6-1 1 15,9 3 0-15,-7 6-3 0,1 4 0 16,0 9 2-16,-3 5 0 15,-6 5 3-15,0 3 3 16,0 0-2-16,-3 2 0 16,-3 6-1-16,-1-5-2 15,1-3-17-15,0-6-9 16,0-7-24-16,0-3-8 16,0-11-19-1,0-2-35-15,3-3 32 16</inkml:trace>
  <inkml:trace contextRef="#ctx0" brushRef="#br0" timeOffset="40">19888 3659 172 0,'-3'3'66'0,"3"2"-36"0,-3 8-26 15,3-2 15-15,0 5 0 16,0 2 1-16,3 17 0 16,0-4 2-16,3-1-12 15,0-7-3-15,3-1-1 0,6-7 6 16,3-4 2-16,0-8-1 15,0-11 2-15,-4-8-6 16,7 0-1-16,-12-3-2 16,-3-2-1-16,-6 0 3 15,-6 0 3-15,-6 2-6 16,-3 4-3-16,-2 1-1 0,2 6-1 16,0 3-16-16,3 5-6 15,-6 3-31-15,6-1-14 16,9 1-46-1</inkml:trace>
  <inkml:trace contextRef="#ctx0" brushRef="#br0" timeOffset="41">20109 3646 220 0,'-18'3'82'0,"21"2"-44"0,15 5-42 0,-13-2 13 15,1 6 12-15,3 2 9 16,0 2-11-16,3 1-5 16,0 7-9-16,0 0-2 0,0-2 1 0,0-3-2 15,0-5-2-15,0-5 3 16,-3-3 2-16,-3-5 4 16,-1-3 2-16,1-8-1 15,-3-8-1-15,0-5-5 16,0-3-3-16,-3 0 0 15,0 3-1-15,3 2-3 16,0 3 2-16,-3 3-4 16,9 8-3-1,6 2 3-15,0 3-1 16,0 3 1-16,3 2 5 16,0 0 2-16,5-2 0 15,-2 0-2-15,0-3 1 0,0-6-1 16,0 1 2-1,-3-8 1-15,-4 2-4 0,-5 1-1 16,-6-1 1-16,-3-2 2 16,-6 0-2-16,-2-3 0 15,-4 11-1-15,-3 2 0 16,-3 11 2-16,0 5 0 16,0 6 0-16,3 4 0 15,3 1 0-15,6 16 2 16,3-3-1-16,6-5 2 15,6-3-2-15,6-3-1 16,6-7-4-16,6-6 0 16,6-5-25-16,-1-8-8 0,1-5-25 15,0-19-11-15,-3-3-19 16</inkml:trace>
  <inkml:trace contextRef="#ctx0" brushRef="#br0" timeOffset="42">20772 3646 256 0,'-18'-16'96'0,"15"3"-52"0,-14-8-23 15,11 15 30-15,0 1-16 16,-3 10-3-16,3-2-16 16,0 0-7-1,3 7-11-15,3 4-1 0,3 1-1 16,0 7 2-16,6 1 1 16,-9 1 3-16,0 5 8 15,-3 3 5-15,-3-6-1 0,-6-2 2 16,-3-3-7-16,-3-5-3 15,0-5-12-15,0-3-6 16,1-5-38-16,5-11-15 16,12-11-86-1</inkml:trace>
  <inkml:trace contextRef="#ctx0" brushRef="#br0" timeOffset="43">21213 3678 244 0,'-3'2'90'0,"6"1"-48"0,12 5-42 16,-9-3 16-16,3 1-3 15,5 4 5-15,4-7-6 16,6 2-2-16,3-5-5 16,3-3-4-16,2-2 2 0,-5 0 0 15,-3-3 1-15,-6-3-2 16,-3 1 1-16,-6-1 2 16,-6-2 4-16,-15 2-6 15,-6 3-2-15,-3 3 3 16,-6 8 2-16,1 5 0 0,-1 5 1 15,0 5-6-15,3 4-1 16,6 1 6-16,3 12 4 16,9-3-5-16,6-1-1 15,6-7-4-15,9 0-1 16,6-6 1-16,3-7 0 16,12-6-22-16,-1-5-8 15,-2-5-45-15,0-16-16 16,-6 0-19-1</inkml:trace>
  <inkml:trace contextRef="#ctx0" brushRef="#br0" timeOffset="44">21573 3683 220 0,'-9'13'85'0,"9"3"-46"0,6 5-39 16,-3-10 18-16,0 7 3 15,-3-2 7-15,3 5-15 16,0-5-7-16,0-2-4 15,0-4-2-15,0-2 0 0,3-13 17 16,3-11-9 0,3-5-1-16,6-3-6 15,-1-3-2-15,-2 4 1 16,0 4 2-16,0 6-3 16,3 5 0-16,0 8 1 15,0 8 0-15,-4 8 2 16,-2 2 1-16,-3 9 1 0,0 4 2 15,-3-4-5 1,-3-3-1-16,0-6-29 0,0-2-13 16,0-8-42-1</inkml:trace>
  <inkml:trace contextRef="#ctx0" brushRef="#br0" timeOffset="45">21972 3334 284 0,'0'0'107'0,"0"10"-58"0,3 30-51 0,0-19 20 15,-3 6-7-15,0 12 1 16,0 6-6-16,0 0-2 0,3 8-2 16,0 3-2-16,0-9 1 0,0-4-1 15,0-12 0-15,0-4-44 16,0-9-18-16,-3-4-62 15</inkml:trace>
  <inkml:trace contextRef="#ctx0" brushRef="#br0" timeOffset="46">21835 3551 296 0,'-9'-6'112'0,"12"9"-60"0,0 0-52 15,0-3 21-15,3 0-3 0,9 0 1 16,9 0-13-16,5 0-5 16,1 0-1-16,3 0-3 0,3 0 1 15,-1 2-36-15,-5 1-14 16,-3 5-80 0</inkml:trace>
  <inkml:trace contextRef="#ctx0" brushRef="#br0" timeOffset="47">22204 3601 252 0,'-6'3'93'0,"9"15"-50"0,3 1-50 0,-3-9 14 16,0 3-5-16,0 1 1 0,0 2-1 16,0-3-2-16,0 0 1 15,0 0-30-15,0-5-13 16,0-2-58-16</inkml:trace>
  <inkml:trace contextRef="#ctx0" brushRef="#br0" timeOffset="48">22272 3535 140 0,'-2'-3'55'0,"10"1"-30"0,1-1-89 16,-3 3-18-16</inkml:trace>
  <inkml:trace contextRef="#ctx0" brushRef="#br0" timeOffset="49">22421 3723 244 0,'3'34'93'0,"-3"-21"-50"0,0 1-35 0,0-9 21 16,0-3-2-16,0 1 1 16,0-3-4-16,0 0-1 15,0 0-12-15,0-5 0 0,0-3 2 16,0-8-3-16,0-2 0 15,9-4-6-15,-3 4-3 16,3 2-7-16,3 3-1 16,3 2-10-16,0 6-2 15,3 5-1-15,5 5 0 16,-5 3 8-16,0 0 5 16,0 0 5-16,0 0 1 15,0-3-8-15,0-2-4 0,-1-6 0 16,1-2 0-16,0-3 5 15,-3 0 3-15,-3-3 3 16,-6-4 1-16,-3 1 3 16,-6-2 3-16,-3 3 9 15,-3 3 3-15,-3 10-2 16,0 10 1-16,0 1-11 16,0 7-3-16,3 6 0 15,4 0 3-15,5 0 2 16,5 13 1-16,7-5 0 15,6-3 0-15,3-6-2 16,3-9-1-16,9-6-3 0,-7-6 1 16,1-15-20-16,-6-3-8 15,-6-2-47-15,0-6-18 16,-12 0-25 0</inkml:trace>
  <inkml:trace contextRef="#ctx0" brushRef="#br0" timeOffset="50">22243 3479 124 0,'-6'-2'46'0,"6"2"-24"0,-3 0-2 0,3 0 19 15,-3 0-8-15,0 0-3 16,0 0-10-16,-3-3-1 16,0 0-10-16,3 1 2 0,0-1 4 15,0 0-3-15,3 1 2 16,0-1-5-16,0 0-2 16,3 1-2-16,0 2-3 15,0 0 1-15,0-3-1 16,-3 3 13-16,0 0 8 15,0 0-4-15,-3-2 1 0,0-1-11 16,3 3-2 0,0 0-8-16,0 0-13 15,0 0-8-15,6 0-51 16,0 5-24-16,0-2-3 16</inkml:trace>
  <inkml:trace contextRef="#ctx0" brushRef="#br0" timeOffset="51">22246 3479 152 0,'6'-2'57'0,"-3"2"-30"0,-3 0-14 16,0 0 19-16,0 0-1 15,0 2 4-15,-3-2-4 16,-3 3 1-16,-3-3-18 15,0 0-1-15,0 0 0 0,0 0-5 16,3-3 0-16,0 1-4 16,3-1-3-16,3 0-3 15,3 1-1-15,6-1-1 0,3 3 0 16,0 0 0-16,0 0 3 16,-3 0 0-16,0 0 3 15,-3 3 3-15,-6-3 2 16,-3 5 1-16,-3-2 2 15,-3-1-3-15,0-2-2 16,0 0-2-16,0-2 0 16,3 2-2-16,0-3-1 15,3 0-13-15,3 1-4 16,3-1-42-16,3 0-16 16,3-2-39-1</inkml:trace>
  <inkml:trace contextRef="#ctx0" brushRef="#br0" timeOffset="52">18724 4617 108 0,'0'-5'41'0,"3"2"-22"0,15-5-9 16,-12 5 12-16,-3 1 10 15,0-3 7-15,0-1-6 16,-9 1-2-16,-6 2-17 16,0 1 2-16,-2-1 2 0,-7 3-4 15,-3 5 0-15,-3 6-6 16,0 5-3-16,-2 2-5 16,-1 14-2-16,6 0 1 0,6 0 2 15,12-1-2-15,9-4-2 16,3-6 2-16,6-5 2 15,9-6 2-15,3-7 3 16,2-6-1-16,1-5 2 16,3-15-2-16,-3-4 2 15,-6-2-4-15,-4-3-2 16,-5-2 0-16,-3 0 1 16,-6-6 1-16,-6 0 1 15,-6 3-5-15,0-3 1 16,0 11 6-16,1-2 4 15,-1 4-1-15,3 9 0 16,3 10-10 0,0 5-4-16,3 14-2 15,3 10 4-15,0 5 1 16,6 6-1-16,0 5 2 0,5 3 1 16,1-3 2-16,0 0-1 15,0 0 2-15,0-5-22 16,3-6-9-16,-3-5-39 15,-3-8-15-15,2-5-19 16</inkml:trace>
  <inkml:trace contextRef="#ctx0" brushRef="#br0" timeOffset="53">18980 4556 192 0,'-3'5'74'0,"3"6"-40"0,3 13-38 0,0-11 15 16,-3 3 12-16,0 8 7 16,3 2-13-16,0-2-5 15,0-5-7-15,0-1-4 0,0-5 2 16,-3-2 7-16,0-3 5 16,0-3 2-16,0-21 6 15,0-2-8 1,0-3-11-16,3-3-2 15,3 0-2-15,3 3 0 16,0 2-3-16,3 3 0 16,3 6-3-16,3 2 1 0,0 5-15 15,2 3-4-15,4 3-39 16,0 2-14-16,0-2-22 16</inkml:trace>
  <inkml:trace contextRef="#ctx0" brushRef="#br0" timeOffset="54">19320 4561 188 0,'-9'-2'71'0,"3"-1"-38"0,-3 0-25 15,6 3 16-15,-3 0 3 16,-3 3 4-16,0 2-20 16,-6 6-5-16,3 5-5 15,0 2-1-15,4 4 0 0,2 9 0 0,6-4 0 16,3-3 0-16,2-3 2 15,4-3 1-15,3-7 3 16,0-6-3-16,3-2 0 16,-3-11-1-16,0-5-2 15,0-1 3-15,-3 1 0 16,-3-3-1-16,-3 3 1 16,0 0 0-16,0 5 3 15,-3 3-3-15,0 2-2 16,0 3-3-16,3 5-1 15,0 3-1-15,0 11 3 16,6-1 0-16,-1 1 3 16,7-3-3-16,-3-3 0 15,0-3-23-15,3-2-10 16,0-2-17-16,0-6-9 0</inkml:trace>
  <inkml:trace contextRef="#ctx0" brushRef="#br0" timeOffset="55">19329 4593 152 0,'-6'-2'57'0,"9"-1"-30"0,-6 3-21 16,3 0 15-16,0 0-5 15,3 3 3-15,0 2-8 16,0 3-2-16,0 2-5 15,0 4 2-15,0-1 3 0,0 5-3 16,-3-2-1-16,3 5-2 16,0-5-3-16,-1-3-17 15,-2-2-6-15,0-3-68 16</inkml:trace>
  <inkml:trace contextRef="#ctx0" brushRef="#br0" timeOffset="56">19567 4556 152 0,'-3'-3'57'0,"0"3"-30"0,0 3-16 16,3-3 18-16,0 5-13 15,0 3-3-15,0 6 3 16,3 4 1-16,0 3-8 16,0 14 1-16,3-4 1 0,0-1-4 15,6-4-2-15,-3-2 0 0,5-6 1 16,-2-2-3-16,0-5 0 15,0-6 3-15,0-5 3 16,0-5-4-16,-3-3-3 16,0-5 1-16,0-6 0 15,-3 1-4-15,0 2 1 16,0 2 0-16,-3 4 2 16,-3 5-3-16,3 2-2 15,-3 8-1-15,3 8 3 16,0 3 0-16,-1 3 1 15,4-1-3-15,0-2 2 16,3 0 3-16,0-5 3 16,0-3 0-16,6-6 2 15,3-4 5-15,-3-4 4 0,0-2-6 16,-3-7-3-16,-3-9 0 16,-1 3 2-16,-5-1 2 15,0 1 1-15,-3 3-4 16,0 2 0-16,-6 0-7 15,1 3-1-15,-4 5-27 16,6 3-18 0,3 2-8-16,0 3-14 15,0 0-5-15,9 3-21 16</inkml:trace>
  <inkml:trace contextRef="#ctx0" brushRef="#br0" timeOffset="57">19989 4633 184 0,'0'-3'71'0,"0"6"-38"0,3 0-21 0,0-1 19 16,0 3-7-16,0 3 0 15,0 3-13-15,0 5-4 16,3 5-5-16,-3-2-2 0,0-1 3 15,0-2-4-15,0-3 0 16,-3-2-50-16,0-3-23 16,-3-3-22-16</inkml:trace>
  <inkml:trace contextRef="#ctx0" brushRef="#br0" timeOffset="58">19989 4516 264 0,'-5'-5'99'0,"5"3"-54"0,2-12-50 16,-2 14 15-16,0 0-11 15,3 3 1-15,3 0-18 16,0 5-5-16,0-3-51 16,0 0-19-16,0 0 13 0,0 1 7 15</inkml:trace>
  <inkml:trace contextRef="#ctx0" brushRef="#br0" timeOffset="59">20141 4546 144 0,'0'5'55'0,"6"0"-30"0,0 8-16 0,-3-2 14 16,0 2 11-16,-3 3 8 16,3 3-11-16,-3 2-4 15,0 3-15-15,0-3-3 0,0-3 1 16,0-2-4-16,0-3-1 15,0-5 0-15,3 0-1 16,-3-10 4-16,0-9 5 16,3 0-7-16,0-4-1 15,0-4-5-15,3 0-1 16,3-2 1-16,3 3 0 16,0 2 0-16,0 3 0 0,3 5-3 15,2 5 2-15,-2 3 1 16,0 5 0-16,-3 3 4 15,0 3 5-15,-3 0-5 16,0-1 0-16,-3 1-2 16,0 5-2-16,-3-3-13 15,0 0-4-15,3 6-73 16,0-6 3 0,0-3-39-1,5-2 34-15</inkml:trace>
  <inkml:trace contextRef="#ctx0" brushRef="#br0" timeOffset="60">20573 4617 204 0,'-3'-8'77'0,"-9"5"-42"0,3 1-17 0,3 2 25 16,0 0-13-16,0 2-3 15,-3 4-15-15,0 2-5 16,-3 2-5-16,1 3-4 0,2 9-1 15,3-7 2-15,3 7 0 16,3-4 1-16,3-2 0 16,3-5 0-16,0-3 0 15,2-3 0-15,1-10 0 16,0-6 2-16,3 0 1 16,-3 1-4-16,0-1-1 0,-3 1 5 15,0-1 5-15,0 0-2 16,-3 1 2-16,-3 2-7 15,3 3-3-15,-6 2-2 16,3 3 3-16,3 11-2 16,3 15-1-16,-3 6 3 15,3 5 0-15,0 3 9 16,-3-1 5-16,-3 1 5 16,0 0 3-16,-6-3 0 15,-6 0-1-15,-3-8-8 16,-6-5-3-16,-3-6-18 15,-2-7-7-15,-1-6-41 0,-3-2-15 16,-3-3-64 0</inkml:trace>
  <inkml:trace contextRef="#ctx0" brushRef="#br0" timeOffset="61">20817 4781 104 0,'-3'0'41'0,"3"0"-22"0,-3 0 0 15,3 0 16-15,0 0-4 16,0 0 8 0,3-8-11-16,0 0-15 15,3 3-7-15,-3 0-3 0,3 2 0 0,-3 0 1 16,0 9 2-16,-3 2 1 16,0-3 5-16,-3 3 5 15,0-3 4-15,-3 0 2 16,0 1-8-16,0-1-2 15,0-2-3-15,3-3 1 16,0-3-6-16,0 0-1 16,6-7-7-1,3 2 0-15,3 0-1 16,0 3 2-16,0 7 1 16,-3 1 1-16,0 2 0 15,0 0 2-15,-6-5 3 16,0 0 2-16,-3 3 1 15,-3 0-4-15,0-3-1 16,-3 0 1-16,3-8 0 0,0 0-2 16,3-5-2-1,0 2 1-15,3 3-12 16,0 8 6 0,0 0 2-16,3 0 2 15,-3 0 3-15,0 0 1 16,0 0 1-16,0 0 0 15,0 0 2-15,0 0-19 16,0 0-8-16,-3 0-36 16,3 0-13-16</inkml:trace>
  <inkml:trace contextRef="#ctx0" brushRef="#br0" timeOffset="62">20909 4162 152 0,'-3'0'57'0,"6"3"-30"0,0 2-25 0,0 3 12 16,0 5 8-16,0 16 6 15,0 3-3-15,-3 2-1 16,0 1-13-16,-3 4 4 0,0-4 5 15,-3-4-7-15,0-4 0 16,0-3-7-16,3-3-2 16,0-3-2-16,0-7-2 0,3-3-21 15,0-3-9-15,0-5-27 16,6-2-11-16,0-9-22 16</inkml:trace>
  <inkml:trace contextRef="#ctx0" brushRef="#br0" timeOffset="63">20927 4210 168 0,'-3'-3'63'0,"3"0"-34"0,0 1-10 0,0 2 23 16,0 0-14-16,0 0-4 15,3-3-14-15,0 3-6 16,3 0-3-16,0 0-4 0,0 0 2 16,6 0-1-16,0 0 0 15,3 0 0-15,0 0 0 16,2 0 4-16,-2 0 1 15,0 0-1-15,-3 0-2 0,-3 3 1 16,0-1 1-16,-3 1-1 16,-3 0-1-16,-3-3 3 15,0 5 2-15,0 3 0 16,-3 10 2-16,-3 6 0 16,-3 5 1-16,-3 6 0 15,-3 2 0-15,0 0 4 16,0-3 3-16,1-2-2 15,-1-3 0-15,3-3-5 16,3-7-3-16,3-6-5 16,0-2 0-16,0-3-2 15,3-3-2-15,0-5-6 16,3-3-4-16,0 1-6 16,3-4 0-16,0-2-5 15,0 0 1-15,0-5 6 0,3-5 4 16,-3-3 5-16,0 2 4 15,3 1 3-15,-6-1 3 16,0 3 0-16,0 0-1 16,0 3 1-16,0 2 1 15,-3 4 5-15,0-1 6 16,0 2 4-16,0 4 2 16,0 2-10-16,0 8-5 15,-3 2-8-15,0 9 0 16,-3 4 2-16,0 1 3 15,0-3 2-15,0 1 3 16,0-4 1-16,3-5 1 0,3-2-9 16,0-3-4-16,3-3 3 15,0-5 2 1,3-2 3-16,3-9 3 0,0-8-5 16,0-4-1-16,0-4-5 15,-3 1 1-15,0-14-3 16,0 3 2-16,0 3 1 15,0 7 2-15,0 6 1 16,0 5 1-16,0 6 0 16,0 7 0-16,0 11 0 15,-3 13 0-15,0 3 0 16,0 5 0-16,-3 3 0 16,0-1 2-16,0-4 3 15,0-6 2-15,0-2-1 0,0-6-1 16,0-3-3-16,3-2 1 15,0-8 0-15,0-2 1 16,3-12-2-16,-3-1-2 16,0-7-2-16,0-9 1 15,-3-4 1-15,0 3 0 16,3 3 0-16,0 6 0 16,0 4 0-16,0 6 0 15,0 5-5-15,3 5-1 16,0 11 0-16,0 8 4 15,0 3 3-15,0-1 2 16,0-2-4-16,0-3 1 0,-3-2 2 16,3-1 3-16,0-4-4 15,0-1-3-15,3-5 1 16,0-5 0-16,3-11-2 16,0-8 0-16,0-3-3 15,3 1-1-15,-4 2 4 16,1 6 1-16,-3 4 4 15,0 7 1-15,-3 4-4 16,-3 3-1-16,3 8 1 16,-6 8 2-16,0 2 4 15,0 1 2-15,0-1 1 16,-3-2 2-16,0-3-5 16,1-2-1-16,2-3-2 15,0-3-2-15,6-7-2 16,0-9 1-16,5-5 1 15,1-2-7-15,0-1-3 16,-3 3 1-16,0 6 3 16,-3 2 1-16,-3 8 3 15,0 8 1-15,-3 7 3 16,-3 7 1-16,-3-1 1 16,0 0 2-16,0-3 3 15,1-2-4-15,-1 0-3 16,3-5-1-16,0-3-1 15,3 0 0-15,0-3 0 16,0-5-3-16,3-5 0 16,0-3-3-16,0 0-1 15,0-3 1-15,0-5 2 0,0 3 2 16,0 3 1-16,0 10-6 16,0 10 2-1,0 3 4 1,0 1 5-16,0-4 3 15,0 1 1-15,0-1-2 16,-3-2-1-16,3-2-3 16,0-4-2-16,0-2-2 15,0-5 4 1,0-3 2-16,-3-3-3 16,0-2-1-16,-3-13 0 15,0 2 2-15,0 0-1 0,0 3 2 16,3 5-4-1,0 3 0-15,0 5-4 0,3 3 1 16,0 2 0-16,3 6-1 16,3 5 6-16,0 2 1 15,0 3-3-15,0 1 1 16,0-7 2-16,0 1 1 16,0-2-4-16,0-4 1 15,0-7 2-15,0 0 1 16,0-6-1-16,-3 1 1 15,0-4 0-15,-3 1 1 16,0 0-2-16,0 0-2 16,0 5-2-16,2 0-1 0,-2 3-3 15,6 7 1 1,0 1 3-16,0 2-1 16,0 0 1-16,0 1 4 15,0-4 1-15,-3 1-1 16,3 0-2-16,0-3 1 15,0-3-1-15,0 0 0 16,-3-2 0-16,-3-3-3 16,0 0 2-16,0 3 3 15,0 0 1-15,0 2-1 16,-3 3-2-16,0 5 1 16,0 6-1-16,-3 10 2 15,-3 3 1-15,0 5-1 16,-3 0-2-16,0 0 3 0,1 0 2 15,-1 0 0-15,0-5 0 16,3-3-1-16,0-5 0 16,3-3-5-16,0-2 1 15,3-6 0-15,0 1 2 16,0-17-19 0,3-2 1-16,0-6-1 15,0-5 4-15,0-5 4 16,0-5 2-16,3 5 5 15,-3 8 1-15,0 5 1 16,3 5 0-16,0 9 0 16,-3 12 2-16,0 6 1 15,-3 5 3-15,0 8 3 16,-3 3-2-16,-3-3-2 16,0 0 4-16,0-2 4 0,0-1-9 15,3-7-2-15,0-3 0 16,0-6 3-16,3-2-2 15,0-5-2-15,1-6-3 16,2-5-1-16,2-8-5 16,1-8-2-16,0-5-6 15,3 3-3-15,0-1 8 16,0 6 6-16,-3 5 4 16,0 6 1-16,0 5-5 15,0 5-1-15,-3 0 7 16,3 7 6-16,-3 4-1 15,0 0-1-15,-3 2 2 0,3-3 0 16,-3 1-3-16,3-3-3 16,0-3 0-16,0-5-1 15,0-2-3-15,3-4 2 16,0-2-4-16,0-5 1 16,0-3-3-16,0-8 2 15,-3-5 3-15,0 0 1 16,0 0 1-16,0 5 0 15,0 3 0-15,0 3 0 16,0 4 0-16,0 4 0 16,0 5 0-16,0 2 2 15,0 3-3-15,3 5 0 0,0 3 1 16,3 8 0-16,0-3 0 16,0 6 0-16,-3-3 0 15,0-3 2-15,0-5-1 16,0 0 2-16,0-3-2 15,0-10 4 1,-3-9-1-16,0 1-4 16,0-3 0-16,0 1 0 15,-3-4 2-15,3 3-1 16,0 3 2-16,0 2-4 16,0 3-2-16,3 3-1 15,0 2 0-15,0 3-2 16,6 6 1-16,-3-1 7 15,0 3 4-15,0 0-1 0,2 0 2 16,-2-3-4 0,0 0 0-16,-3-2 1 15,-6 0 0-15,3-3 2 16,0 0-12-16,0 0-5 16,0 0-13-16,-3 0-3 15,3 0-34 1</inkml:trace>
  <inkml:trace contextRef="#ctx0" brushRef="#br0" timeOffset="64">20999 4207 124 0,'-3'8'46'0,"3"0"-24"0,0 2-10 0,0 1 16 16,-3 7-1-16,0 1 2 15,0 2-12-15,-3 0-5 16,0 3-7-16,0-3 5 0,-3 3 3 16,0 0-2-16,0-3 1 15,3-2-7-15,0-4-3 16,0-1-1-16,0-4-1 16,3-2 0-16,0 3 0 15,0-6-3-15,3 0 0 0,0-5 2 16,0 0 0-16,0 0 1 15,0 3 0-15,0 2-3 16,0 1 2-16,-3 4 5 16,0 3 5-16,-3 3-1 15,0 3 3-15,0-3-2 16,0 0 2-16,1-3-4 16,2-3 1-16,0-2-5 15,0-2 0-15,0-4-14 16,3-2-8-16,3-5-43 15,6-6-20-15,-1-2-12 16</inkml:trace>
  <inkml:trace contextRef="#ctx0" brushRef="#br0" timeOffset="65">20802 4813 76 0,'3'-6'30'0,"0"4"-16"0,3 7-1 0,0-5 11 15,0 3 7-15,0 2 4 16,0 0-2-16,0 1 0 0,0-1-7 15,0-2-4-15,-3-1-12 16,-3-2 11-16,0 0 6 0,-3 0-8 16,0 3-1-16,0-3-8 15,0-3-2-15,-3 1-6 16,3-4-4-16,0-2-2 16,3 0 3-16,3 0-2 15,6 3-1-15,0-5 3 16,3 2 0-16,-1 8-2 15,1 0 2-15,-3 2-1 16,-3 4 0-16,-3-1 8 16,-3 0 4-16,-3 3 6 15,-3 0 2-15,-3 0 2 16,-3-5 0-16,1 2-7 16,-1-2-3-16,0-3-1 0,3 0 1 15,3-6-5-15,0 1-1 16,3 0-9-16,3-3-2 15,3 2 2-15,3 1 0 16,0 3-4-16,0-1-1 16,0 3 0-16,-3 3 4 15,-3 2-8-15,0-5-3 16,0 5-60-16,0-5-26 16,0 0-7-1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1-11T01:09:09.95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2145 4620 96 0,'3'-22'35'0,"0"15"-18"0,-3-7 4 0,0 9 17 16,0 0-1-16,0-3 3 0,0 2 0 15,0 1 0-15,0 3-16 16,0 12-13-16,3 14 2 16,-3 18 0-16,0 11 2 15,0 5 1-15,-3 6 7 16,3 5 5-16,0-3-9 15,0 5-3-15,3-10-9 16,0-11-3-16,3-7 2 16,-6-9 3-16,3-10-2 15,-3-6-2-15,0-4 2 16,0-9 2-16,-3-8-6 16,3-18-2-16,-6-5-1 15,3-6 0-15,0-5 0 16,0 0 0-16,3-5-3 0,0-1 2 15,0 1-1-15,3-8 0 16,3-3 2-16,3 0 0 16,6 0-3-16,3 5 2 15,-1 11 1-15,4 8 0 16,0 8-5-16,0 10 1 16,6 14-3-16,-3 10 2 15,-4 8 1-15,1 6 2 16,-3 2 10-16,-6 3 6 15,-6-3 3-15,-6-3-1 16,-6 1-4-16,0-6 0 16,-12-5-5-16,0-3 1 15,-6-2-14-15,-2-6-3 0,-4-2-14 16,6-3-3-16,6-3-17 16,3 0-8-16,6-2-30 15,9 0-11-15,0-3-22 16</inkml:trace>
  <inkml:trace contextRef="#ctx0" brushRef="#br0" timeOffset="387.7668">2484 4630 204 0,'0'6'77'0,"0"4"-42"0,6 9-21 16,0-4 20-16,-3 9 5 0,0 3 3 16,0-3-11-16,0 2-4 15,0-2-16-15,3-3-7 0,-6-5-2 16,0-3 0-16,0-2 3 16,0-3 4-16,0-8 5 15,0-3-6-15,0-8-2 16,-6-4-6-16,6-15 0 15,0-1 0-15,6-4 0 16,3 1 0-16,3 5 0 16,0 2-3-16,6 4 0 0,-3 4-1 15,2 8 3 1,4 3-7-16,6 6 1 16,-6 2-35-16,-3 2-12 0,6 1-14 15,-4 2-4-15,7 1-24 16,-6-1-16-1,0-2 56-15</inkml:trace>
  <inkml:trace contextRef="#ctx0" brushRef="#br0" timeOffset="689.5796">2874 4625 204 0,'-3'-3'77'0,"-3"1"-42"0,-3-1-26 16,0 3 22-16,-2 3-8 16,-1 2-1-16,-3 6-8 15,-3 2-1-15,0 16-8 16,0 3-1-16,3 2 0 0,3-2 0 15,6 5 2-15,6-5 3 0,9-6 2 16,3-5 1-16,9-8 0 16,3-5 2-16,0-8 4 15,3-8-6-15,-1-5-2 16,-5-5-5-16,-3-4-2 16,-6-7 1-16,-3 0 0 15,-6 0 0-15,-6 0 0 16,-6 3-2-16,-3 2-2 15,0 5-10-15,-3 6-6 16,3 5-23-16,0 5-8 16,3 3-19-16,9 0-7 15,6 6-35 1</inkml:trace>
  <inkml:trace contextRef="#ctx0" brushRef="#br0" timeOffset="1171.1565">3175 4569 216 0,'-9'0'82'0,"3"3"-44"0,-9 2-31 16,9 1 18-16,-6 4-2 15,-3 6 1-15,-5 3-5 16,-7 10 1-16,3 5-11 16,6 0-1-16,0-2-1 0,9-3-3 15,6-2-3-15,6-3 4 16,3-6 1-16,3-7 2 15,3-6 2-15,3-5-3 16,3-5 1-16,6-6-3 0,-7-2 0 16,-2-8-6-16,-3-6-1 15,-3 3 1-15,-3 1 2 16,-3-1 2-16,-3 3 3 16,0 5-5-16,0 3-1 15,0 5-5-15,0 8 1 16,3 8 0-16,3 15-1 15,3 9 1-15,6 8 3 16,-6 5 0-16,3 2 1 16,-3 6 11-16,-3 0 5 15,-3-2 5-15,-6-1 2 16,-9-5-6-16,-6-6-2 16,-6-7-7-16,0-5-3 0,-3-9-9 15,-2-7-5-15,-1-9-24 16,6-4-11-16,-3-11-17 15,9-11-7-15,7-5-45 16,5-3-37 0,6 0 59-16</inkml:trace>
  <inkml:trace contextRef="#ctx0" brushRef="#br0" timeOffset="1890.3258">3261 4612 204 0,'3'5'77'0,"15"6"-42"0,-6 10-34 0,-3-5 16 16,0 7 9-16,0 1 5 16,0 5 4-16,0-2 4 15,-3-3-22-15,-1-1-3 0,1-7-2 16,-3 0-5-16,-3-3-2 16,0-5 0-16,0-2 1 15,-3-6 3-15,-3-6 2 16,1-4-5-16,-1-6-4 15,3-8 1-15,3-5 0 16,3 0 1-16,3 0 0 16,2 5-2-16,4 3 1 15,3 2-2-15,3 3-1 0,3 6-4 16,3 2 0-16,0 3-9 16,2 2-2-16,1 0-21 15,3 1-9-15,-3-1-9 16,-3 0-5-16,-7 1 19 15,1-1 9-15,-3 3 19 16,-9 0 9-16,0-3 18 16,-3 1 10-16,-6 2 8 15,-3 0 4-15,0 2-9 16,-9 4-2-16,0 4-11 16,0 6-2-16,-2 8-5 15,2 8-3-15,3-1 2 16,3 1 2-16,6 3-4 15,3-6-1-15,6-5 2 16,3-3 1-16,6-8-1 0,6-8 1 16,-7-5-2-16,7-5 2 15,-3-6-4-15,0-7-2 16,-3-6-5-16,-6-5 0 16,-9 0 6-16,0 2 4 15,-3 4 1-15,0 4 3 16,0 6 1-16,0 5 1 15,3 8-9-15,0 5-1 16,3 16 4-16,0 0 6 16,3 3-2-16,0 3 2 15,3-3-7-15,3-1-3 16,-1-1 1-16,1-7 0 16,3-1-17-16,0-9-7 15,0-2-28-15,-3-9-9 0,0-2-29 16,0-5-12-16,0-3-11 15</inkml:trace>
  <inkml:trace contextRef="#ctx0" brushRef="#br0" timeOffset="2373.4296">3868 4622 220 0,'-6'-10'82'0,"-2"10"-44"0,8 5-31 16,0 0 18-16,0 3 0 16,0 5 2-16,3 11 10 15,2 5 4-15,-2 0-22 16,-3 1 3-16,0-1-1 0,0-6-9 15,3-1-2-15,0-6-6 16,-3-3-1-16,0-5 1 0,3-3 0 16,-3-5 0-16,6-8 0 15,3-5-5-15,0-11-1 16,3-5-8-16,-3-3-4 16,3 3 3-1,0 3 4-15,0 4 2 0,0 7 0 16,3 7 4-16,-1 10 0 15,-2 6 9-15,0 8 5 16,-6 5 0-16,-3 0 2 16,0 1-4-16,-3-4 1 15,0-5-7-15,0-2-1 16,0-3-2-16,0-6 1 16,0-4 0-16,6-11 1 15,3-9-7-15,6-4 0 16,3-3-8-16,3 0-1 0,2 5 7 15,4 5 2-15,0 12 3 16,0 12 0-16,0 8 2 16,-7 11 3-16,-2 5 13 15,-6 0 6-15,-3 0-10 16,-3-2-3-16,0-6-12 16,-3-8-1-16,3-5-60 15,-3-5-23-15,3-6-85 16</inkml:trace>
  <inkml:trace contextRef="#ctx0" brushRef="#br0" timeOffset="3076.5128">4907 4577 192 0,'-6'-5'74'0,"3"5"-40"0,-3 0-16 16,3 3 23-16,-9 2-6 0,-8 3 2 15,-1 5-12-15,0 0-3 16,0 1-13-16,3-1-5 0,3 0-3 15,6 3-4-15,6 2 0 16,6 1-1-16,6 2 0 16,12 0 5-16,3 0 3 15,0-2 3-15,0-1 3 16,-4-2 6-16,-5-2 2 16,-6-1 4-16,-9 3 3 15,-6-3-9-15,-6-2-2 16,-8-4-4-16,-4-1-1 0,0-6-8 15,0 0-2-15,3-3-14 16,3 0-5-16,4-2-22 16,5 0-11-16,3-6-34 15,9-2-12-15,6 0-14 16</inkml:trace>
  <inkml:trace contextRef="#ctx0" brushRef="#br0" timeOffset="3334.0064">5136 4315 252 0,'-6'-8'93'0,"6"14"-50"0,0-1-41 0,0 0 17 16,0 11 5-16,0 11 7 15,-3 4-3-15,-2 14-2 16,2 8-14-16,0 11-10 0,0-6-2 15,6-5 2-15,0-5 1 16,0-9-6-16,0-7 0 16,-1-3-32-16,1-13-12 15,3-3-86 1,0-8-41-16,-3-7 88 16</inkml:trace>
  <inkml:trace contextRef="#ctx0" brushRef="#br0" timeOffset="8707.6863">4925 4553 160 0,'0'0'63'0,"0"0"-34"0,0 0-10 15,0 0 23-15,0 0-8 16,0 0 0-16,0 0-10 15,3 0-5-15,3 0-11 16,3-2 10-16,6-1 5 0,3 1-5 16,6-1-3-16,2-2-4 15,1-1-2-15,3 4-3 0,0-1 1 16,-4 0-4-16,-2 1-2 16,3 2-3-16,-6 0 1 15,-3 0 1 1,0 2 0-16,-4 1 0 0,1-3 2 15,-3 0-8-15,0 0-1 16,-3 0-14-16,0 0-6 16,-3 0-6-16,0 0 0 15,-3 0-15-15,3 0-5 16,0 3-46 0</inkml:trace>
  <inkml:trace contextRef="#ctx0" brushRef="#br0" timeOffset="9278.1857">5494 4636 184 0,'3'-8'71'0,"0"2"-38"0,-6-2-21 0,3 6 21 15,-6-4-8-15,-3 1-2 16,-3 0-2-16,-6 2 1 16,-6 3-12-16,3 8-3 0,-3 5-3 15,-2 3-5-15,2 13 1 16,3 0-2-16,3 3-2 15,6 0 0-15,6-3 3 16,9-3 0-16,6-7 1 16,6-6 2-16,3-2 3 15,3-6 2-15,3-8 1 16,-1-2-4-16,-2-5-3 16,-3-9 2-16,0-5 0 15,-6 0-1-15,-3 1 1 16,-3-1 0-16,-3 0 1 15,0 5-5-15,-3 6 1 16,0 3 0-16,0 4 2 0,0 6-3 16,3 8 0-16,0 3 1 15,3 13 2-15,0 0 1 16,8-3 1-16,4 0-5 16,0-3-1-16,3-2 3 15,-3-3 1-15,0-5-29 16,0-2-12-16,-1-9-46 15,4 0-61 1,-3 1 38-16</inkml:trace>
  <inkml:trace contextRef="#ctx0" brushRef="#br0" timeOffset="9621.5645">5714 4622 204 0,'-21'-2'77'0,"24"4"-42"0,-6 4-45 0,3-1 11 16,3 3 8-16,0 8 6 15,0 7 17-15,0 1 7 16,0 0-20-16,3 0 0 0,0-3 0 16,0-2-11-16,-3-4-2 15,0-1 0-15,0-6 1 16,-6-3 1-16,3-5 0 16,-3-3-2-16,0-5-1 15,6 0-3-15,-3-18 1 16,3-3-2-16,0 0-1 15,6 2-2-15,0 3 1 16,0 1-1-16,2 4 0 0,4 1 0 16,3 4 0-16,3 6 0 15,0 3 0-15,-3 3-7 16,0-1-2-16,-4 3-29 16,-2 3-12-16,0-3-140 31</inkml:trace>
  <inkml:trace contextRef="#ctx0" brushRef="#br0" timeOffset="9881.5697">6077 4323 236 0,'-9'-8'90'0,"12"11"-48"0,0 2-53 0,0 1 13 16,0 7 16-16,0 5 12 15,0 14-2-15,0 5-1 16,0 8-15-16,0 5-1 0,0 3 0 16,0-2-6-16,-3-6-1 15,3-3-2-15,0-8-2 16,0-5-4-16,0-7-2 16,-3-7-44-16,3-4-16 15,-3-11-27 1,0-3-38-16,0-7 40 15</inkml:trace>
  <inkml:trace contextRef="#ctx0" brushRef="#br0" timeOffset="10058.6347">5907 4524 264 0,'3'-5'101'0,"9"2"-54"0,6-12-39 16,-3 9 24-16,6-2-9 15,6 0-1-15,2 0-10 16,4 1-5-16,3 1-4 16,-3 1-11-16,-7 2-5 0,1 1-46 15,-3 2-21-15</inkml:trace>
  <inkml:trace contextRef="#ctx0" brushRef="#br0" timeOffset="10388.0269">6387 4530 232 0,'0'-3'88'0,"0"0"-48"0,3-10-36 0,-3 13 19 15,0 0 7-15,-3 0 6 16,-6 3-6-16,-6-1-1 16,-6 4-16-16,0 2-8 0,0 2-1 15,6 1-3-15,3 2 2 16,4 0-4-16,5 3-2 15,9 3-1-15,11-1 0 16,7 3 3-16,6 6 0 16,3-1-2-16,-9-2 2 0,-7-3 3 15,-8-2 3-15,-12 2 11 16,-12-3 7-16,-11 1-10 16,-10-3-4-16,-6-3-31 15,1 3-10-15,5-3-68 16,3 0-30-16,9-13 13 15</inkml:trace>
  <inkml:trace contextRef="#ctx0" brushRef="#br0" timeOffset="14101.049">8366 4276 112 0,'-9'-3'44'0,"6"0"-24"0,-3 1-6 0,6-1 15 0,-3 0-1 16,3-2 3-16,0 3-13 15,3-4-5-15,6-2-8 16,3-2 1-16,9-1 3 0,3-2-5 16,5 0-2-16,10 5-1 15,9 8-1-15,2 8 0 16,4 5 0-16,2 11 0 16,-2 10 0-16,-6 3 0 15,-4 5 0-15,-2-2 0 16,-3 8 0-16,-4 7 0 15,-5 6 2-15,-3 3-1 16,-9-1-1-16,-6-5 1 16,-6 1 1-16,-9 4 1 15,-6 1 1-15,-6 10-5 0,-3-3-1 16,0-2 7-16,-6-6 4 16,1 9 2-16,-4 5 3 15,3 10-3-15,0 0 1 16,6-7-5-16,6 2 1 15,6-3-5-15,6 0 0 16,12 1-1-16,6-9 1 16,3-5-2-16,6-10-1 15,3-8-17-15,5-4-9 16,1-4-48 0,0-3-62-16,2-10 32 15</inkml:trace>
  <inkml:trace contextRef="#ctx0" brushRef="#br0" timeOffset="14832.9999">9324 6342 92 0,'-3'-11'35'0,"3"6"-18"0,-3 0 0 0,1 5 14 16,-1-3-3-16,-3 1-2 0,0-1-3 15,0 0 0-15,-3 3-13 16,-3 0 1-16,-3 0 0 0,-6 6 0 16,0-1 1-16,0 3-6 15,1 5-2-15,-4 3 4 16,-6 8 3-16,0 5-4 16,1 11 1-16,2 5-3 15,-3 5 2-15,0 11-6 16,3 13-1-16,7 13-2 15,5 8 0-15,6 6 2 16,9 7 0-16,6 1 0 16,6 2 0-16,2 5 0 15,10 9 0-15,3-1-3 16,0 3 2-16,-3-5 1 0,-3-3 0 16,-7-3 2-16,-8-7 3 15,-9-11 4-15,-9 0 5 16,-8-11 1-16,-13-8 0 15,-6 1-3-15,-5-20 0 16,-7-4-14-16,0-11-5 16,4-11-30-16,5-7-14 15,6-11-33 1,10-11-49-16,5-13 37 16</inkml:trace>
  <inkml:trace contextRef="#ctx0" brushRef="#br0" timeOffset="18301.5757">4827 8874 152 0,'-6'-3'57'0,"-6"6"-30"0,0 2-16 16,9 1 15-16,-3-1-6 15,-3 6 1-15,3-3-10 16,-3 5-2-16,6 0-5 16,0 3-3-16,3 2 2 0,3 4 2 15,6 1 2-15,3-4-1 16,6-3 1-16,0-6 2 15,3-2 5-15,3-8-2 16,-1-5 3-16,-2-6 1 16,-3-2-1-16,-3 0-1 0,-6 0 1 15,-6-3-2 1,-6-3 0-16,-6 1-5 0,-3 5 0 16,0 2-5-16,0 0-2 15,-3 6-3-15,3 0-1 16,1 2-18-16,2 1-7 15,3-1-23-15,3 0-7 16,6 1-19 0,6-4-43-16,5 1 27 15</inkml:trace>
  <inkml:trace contextRef="#ctx0" brushRef="#br0" timeOffset="18688.6754">5044 8834 144 0,'-3'8'55'0,"6"3"-30"0,0 5-18 16,0-3 15-16,0 6 11 15,-3-1 7-15,0-2-10 16,0 3-3-16,0-4-16 16,3 1-4-16,-3-3-3 0,0-5 0 15,0 0 0-15,0-8 4 16,0 0 3-16,6-5-9 15,0-3 0-15,6-5-2 16,-3-6 0-16,3 1 0 16,3-1 0-16,-1 3 2 0,4 3 3 15,0 5-2-15,0 3 0 16,0 8 1-16,0 5 2 16,-3 2-1-16,-3 1 0 15,-4-1-1-15,-2 4 0 16,0-1-2-16,-3-3-2 15,0-2-8-15,0 0-5 16,0-2-33-16,0-4-15 16,6 1-19-1,0-3-41-15,3-3 35 0</inkml:trace>
  <inkml:trace contextRef="#ctx0" brushRef="#br0" timeOffset="18914.647">5461 8864 204 0,'3'-11'77'0,"0"8"-42"0,-6-2-19 15,3 5 24-15,-3 0-8 16,-3 3 1-16,0-1-16 16,-3 6-8-16,-6 3-5 15,3 2 1-15,3 3 1 0,0 0 0 16,3 2-1-16,3 1-6 16,6-1-1-16,3-2 1 15,6-3 2-15,3-2-7 16,3-6-3-16,3-5-31 15,6-5-11-15,-4-3-53 16,1 3-37 0,0-11 61-16</inkml:trace>
  <inkml:trace contextRef="#ctx0" brushRef="#br0" timeOffset="19274.5148">5636 8874 208 0,'-5'5'77'0,"10"1"-42"0,1-1-34 0,-3 0 16 16,3 3 4-16,0 0 5 15,3-3-1-15,3 1 2 16,0-4-15-16,0 1 0 0,0-3 1 16,0-5-7-16,0-1-1 15,0 1-1-15,-3-3 0 16,-1-2-2-16,-2-1-2 16,-3 0 3-16,-6 1 2 15,0-1-2-15,-8 3-2 0,-4 0-5 16,-3 6 0-1,0 2 4-15,-3 8 2 0,0 5-3 16,0 3-1-16,1 5-2 16,5 0 0-16,3-5 0 15,12 11 3-15,6-1 2 16,9 0 4-16,5-2 9 16,4-5 3-16,3-6-6 15,6-5-2-15,3-8-5 16,-4-3-3-16,1-5-22 15,-6-2-9-15,-6 2-102 16</inkml:trace>
  <inkml:trace contextRef="#ctx0" brushRef="#br0" timeOffset="22733.1538">4464 12978 184 0,'0'-3'68'0,"3"3"-36"0,-3 3-24 15,0-3 16-15,0 0 1 16,0 5 2-16,0 3-8 15,0 0-4-15,0 3-8 16,-3 2-5-16,3 0 1 0,0-2 0 16,0-1 1-16,0 1-2 15,0-3-2-15,0-3-24 16,0-5-9-16,0 0-29 16,0 0-12-16,3 0-9 15</inkml:trace>
  <inkml:trace contextRef="#ctx0" brushRef="#br0" timeOffset="22922.7898">4502 12861 176 0,'-3'-5'66'0,"3"8"-36"0,0-6-26 0,0 3 13 16,0 0-8-16,0 0-1 15,0 0-6-15,3 5-4 16,0 1-37-16,3 2-14 16,0 0-22-16,3 5-6 0</inkml:trace>
  <inkml:trace contextRef="#ctx0" brushRef="#br0" timeOffset="23315.2257">4613 12988 148 0,'-9'3'57'0,"9"2"-30"0,3 6-32 16,-3-3 10-16,3 0 10 15,-3 2 10-15,0 1-4 16,3 0 0-16,0-4-12 16,-3 1-3-16,3-2 0 0,-1-1-3 15,-2-5 0-15,0 0 5 16,3-3 3-16,0-5-4 0,0-2-2 15,3-3-5 1,0-1 0-16,3 1 0 0,0 3 2 16,0-1-3-16,3 3 0 15,0 3 1-15,0 2 2 16,0 3-3-16,3 3 0 16,-3 2 1-16,-1 3 2 15,-2 3-1-15,3 2 2 16,-6 0 0-16,-3 0 3 15,6-2-3-15,-9-1 0 16,6-2-28-16,0 0-10 16,0-2-60-1,0-4-31-15,9-2 60 16</inkml:trace>
  <inkml:trace contextRef="#ctx0" brushRef="#br0" timeOffset="23585.6367">5068 12840 124 0,'-12'-21'46'0,"12"10"-24"0,-6-4-4 15,3 12 20-15,-3 0 1 16,-3 1 4-16,-3 2-20 16,0 5-8-16,-2 3-9 15,2 2-5-15,0 9 0 0,0 5-1 0,3 0 2 16,3-1-1-1,3 4 2-15,3-1-2 0,0 1-1 16,3-1 5-16,0-2 1 16,0-5-20-16,-3-4-8 15,0-1-46 1,0-6-57-16</inkml:trace>
  <inkml:trace contextRef="#ctx0" brushRef="#br0" timeOffset="23782.7139">4848 12975 216 0,'-18'-5'82'0,"18"5"-44"0,12 3-44 0,-6-3 12 0,0 0 5 16,3 0 5-16,2-3-2 16,7 0 0-16,6 1-8 15,0 2-4-15,0 0-1 0,-3 0-19 16,2 0-5-16,1 0-38 15,0-3-13 1,-6 6-7-16</inkml:trace>
  <inkml:trace contextRef="#ctx0" brushRef="#br0" timeOffset="23931.9229">5160 12973 156 0,'0'0'57'0,"0"2"-30"0,3 6-16 15,0 0 15-15,0 0-10 16,-3 5-2-16,0 0-10 15,3 3-3-15,-3 0-1 16,0-3 2-16,3 1 3 0,-3-4-29 16,0-2-10-16,0 0-48 15</inkml:trace>
  <inkml:trace contextRef="#ctx0" brushRef="#br0" timeOffset="24095.6603">5142 12957 220 0,'0'-3'82'0,"0"6"-44"0,3-3-58 0,-3 0 9 0,6 2-21 16,0 1-8 0,3 0-36-16,0-3-13 15</inkml:trace>
  <inkml:trace contextRef="#ctx0" brushRef="#br0" timeOffset="24425.1075">5288 12975 168 0,'-3'8'66'0,"12"3"-36"0,-6 7-22 15,-3-7 18-15,0 2-4 16,0 0-1-16,0 0-5 16,0-2-2-16,0 0-8 15,0-3-2-15,3-3 0 0,-3 0 0 16,0-5 0-16,0 0 2 15,3-5 3-15,0-3-4 16,3-3-1-16,0 1-4 0,0-3-1 16,0 2 1-16,3 3 2 15,0 0-3-15,0 3 0 16,3 2 1-16,0 3 2 16,-1 3-3-16,-2 2 0 15,0 3 1-15,-3 0 2 16,0 0 1-16,0 0 1 15,0 0-24-15,-3-3-9 16,0-2-35-16,0-3-13 16,3 0-9-1</inkml:trace>
  <inkml:trace contextRef="#ctx0" brushRef="#br0" timeOffset="24590.4355">5541 12988 200 0,'0'0'74'0,"0"6"-40"0,3 2-42 15,0 0 12-15,-3 2 5 16,0 1 3-16,0 2-3 16,0 0-3-16,0 0-3 15,0-2-3-15,0 0 1 0,0-3-37 16,0-3-13-16</inkml:trace>
  <inkml:trace contextRef="#ctx0" brushRef="#br0" timeOffset="24755.7343">5511 12867 220 0,'-3'-6'85'0,"3"4"-46"0,12-1-61 0,-6 3 8 15,3-3-27-15,0-2-7 16,6 0-25-16,0-3-9 15</inkml:trace>
  <inkml:trace contextRef="#ctx0" brushRef="#br0" timeOffset="24919.2956">5711 12745 160 0,'3'16'63'0,"6"2"-34"0,-6-2-19 0,0-3 20 16,-3 6-9-16,-3 5 0 0,0 0-1 15,0-1 0 1,6 4-11-16,-6-1-5 0,3 1-3 0,3-3-1 15,0-3 0-15,-6-3-25 16,3-2-8 0,-3-5-67-16</inkml:trace>
  <inkml:trace contextRef="#ctx0" brushRef="#br0" timeOffset="25116.0956">5634 12962 212 0,'0'-8'79'0,"8"3"-42"0,1-3-39 0,-3 2 17 15,6 1-9-15,3 0-1 16,3-3-5-16,0 3 0 16,3-1 0-1,0 4-33-15,-1-1-13 0,1 0-41 16</inkml:trace>
  <inkml:trace contextRef="#ctx0" brushRef="#br0" timeOffset="25461.0066">5904 12975 176 0,'3'5'68'0,"3"1"-36"0,3-1-26 0,-3-2 15 16,0-1-2-16,0-2 3 0,3 0-8 15,0-2-3-15,3-1-6 16,0-2-2-16,-3-1 1 0,0 1-5 15,-3 0-1-15,-3-3-2 16,-6-3 0-16,-6 9-6 16,-3-6-2-16,-3 2 5 15,0 6 1-15,-3 6 1 16,-3 2 1-16,0 2 0 16,4 1 3-16,2 2 4 15,3 3 6-15,6 0-1 16,3 2 1-16,6-2-3 15,6 0 1-15,3-3-2 16,3-2 0-16,2-3-3 16,4-3-2-16,3-5-15 15,3-5-5-15,-3-3-52 16,-1-3-49-16,1-2 37 16</inkml:trace>
  <inkml:trace contextRef="#ctx0" brushRef="#br0" timeOffset="25811.918">6145 12681 176 0,'0'0'68'0,"0"3"-36"0,3 2-29 0,-3 1 17 0,3 4-1 16,0 4 1-16,0 7 0 15,3 8 2-15,-6 5-12 16,0-5 3-16,0 0 3 0,0 3-2 16,0 0 0-16,0 0-8 15,0-1-2-15,0-4-2 16,0-3-2-16,0-6 1 15,0-2 1-15,0-3-28 16,0-5-11-16,6-8-77 16,0-2 9-1</inkml:trace>
  <inkml:trace contextRef="#ctx0" brushRef="#br0" timeOffset="26039.1184">6241 12914 200 0,'-3'14'74'0,"6"-12"-40"0,0 11-40 0,0-7 12 15,0-1 16-15,3 3 12 16,3 3-11-16,-1 2-4 16,4 0-12-16,3 0-5 0,0 0-1 15,0 1 1-15,0-4 1 16,0-2-30-16,0-3-12 0,3-5-37 15,2-2-48 1,1-3 35-16</inkml:trace>
  <inkml:trace contextRef="#ctx0" brushRef="#br0" timeOffset="26231.1605">6532 12922 208 0,'-8'11'77'0,"5"-9"-42"0,-3 12-37 16,3-6 14-16,-9 8 16 15,-3 10 11-15,-3 8-5 16,-3 9 0-16,-3 2-19 16,-2 0-7-16,2 0-1 0,0-3-4 15,3-8 0-15,0-5-14 16,3-2-6-16,0-6-70 0,-2 0-31 16,2-5 12-1</inkml:trace>
  <inkml:trace contextRef="#ctx0" brushRef="#br0" timeOffset="34769.1316">9958 5988 124 0,'0'-8'49'0,"3"2"-26"0,-3 1-12 0,0 2 15 16,0 1 5-16,-3-1 6 15,-2 0-9-15,-4 1-4 16,0 2-14-16,-3 0-2 0,-3 5-1 16,-9 3-3-16,3 3-3 0,0 12 2 15,1 4 0 1,-1 2-6-16,6 3-2 0,3-1-1 16,6 1 4-16,6 0 1 15,6-6 1-15,3-7 2 16,3-3 1-16,6-6 3 15,-1-15 1-15,1-3 1 16,0-2 0-16,-3-6-9 16,-3-3-4-16,0-7 14 15,-6-6 5-15,0-2-6 16,-3-3-2-16,-3-3-4 16,0 3 1-16,-3-8-4 15,0 5-2-15,0 3 2 16,0 8 0-16,0 8 5 0,3 5 5 15,0 3-5-15,0 13-2 16,3 13 1 0,0 5-2-16,3 14 2 15,0 8 0-15,0 10 3 16,0-2-1-16,0-3 2 16,3-3-6-16,-1-2-3 15,4-3 1-15,-3-8 2 16,3-5-40-16,0-11-18 15,3-10-64 1</inkml:trace>
  <inkml:trace contextRef="#ctx0" brushRef="#br0" timeOffset="35161.3">10134 6048 244 0,'-12'3'90'0,"12"0"-48"0,0 2-58 15,3 3 10-15,0 0 2 16,0 0 6-16,0 0 13 16,3-3 8-16,6 0-12 15,-3-2-4-15,3-6 0 0,3-5-2 16,0-2 0-16,-4-3-3 16,-2 2-2-16,0-2 1 15,-3 0-1-15,-3 2 0 16,-3 0 0-16,-3 1 0 0,-6 4 2 15,-3 4-1-15,-2 4-1 16,-7 4 1-16,-3 10-1 16,0 5 2-16,3 0 1 15,6 3 3-15,3-3 3 16,4 0-2-16,5-2 1 16,6-1-7-16,8 3-3 15,4-2 3-15,6-3 1 16,0-6-16-16,6-2-5 15,3-8-51-15,2-2-19 16,-2-4-11 0</inkml:trace>
  <inkml:trace contextRef="#ctx0" brushRef="#br0" timeOffset="35430.5299">10417 5998 200 0,'-24'0'77'0,"15"3"-42"0,-6 2-30 16,9 0 17-16,-6 6 1 15,0 7 6-15,-2 1-12 16,2 2-4-16,3 3-8 16,6 0-4-16,3 2 2 0,6-2-2 15,3 2-1-15,6-4 1 16,2-6-1-16,4-3-9 15,3-5-2-15,0-14-18 16,-3-2-7-16,0-2-34 16,2-3-50-16,-2-6 30 15</inkml:trace>
  <inkml:trace contextRef="#ctx0" brushRef="#br0" timeOffset="35654.2361">10506 5779 196 0,'-3'2'74'0,"3"17"-40"0,3 10-31 0,0-16 15 15,0 11 15-15,0 10 9 0,3 9-7 16,0 2-3-16,0 0-18 16,-3 2-9-16,6-5-3 0,0-4-2 15,-3-7 2-15,0-4-17 16,3-6-6-16,-3-5-41 15,2-6-17-15,4-7-28 16</inkml:trace>
  <inkml:trace contextRef="#ctx0" brushRef="#br0" timeOffset="36064.178">10744 6014 228 0,'-6'-3'85'0,"-9"3"-46"0,1 3-37 0,11 0 17 16,-3 5 3-16,-6 7 4 16,0 4-12-16,0 5-5 15,3 0-6-15,0-1 0 0,6 1 0 16,3 0-1-16,3-5 1 16,3-1-4-16,0-5 0 15,3-2 1-15,0-6 2 16,6-7-1-16,3-6-1 15,-4 0-2-15,-2-3 1 16,0-2 1-16,-3-3 0 16,-3 0 0-16,-6-5 0 15,-3 2 0-15,0 6 0 16,3 3 0-16,-3 15 2 16,3 5-1-16,0 6-1 15,0 0 1-15,0 3-1 16,6-1 2-16,0-2-1 15,0-3-1-15,3-2-17 16,-3-3-6-16,3-11-29 16,0 1-9-16,0-6-41 15</inkml:trace>
  <inkml:trace contextRef="#ctx0" brushRef="#br0" timeOffset="36345.8013">10878 6083 156 0,'0'18'60'0,"3"-7"-32"0,3 7-17 0,-3-7 15 16,0 2 5-16,0 0 4 16,0 1-8-16,-3 2-4 15,0-3-13-15,0 0-9 0,0-5-3 16,0 0 3-16,0-3 1 16,0-10 17-1,0 0-3-15,0-6-2 16,0-2-7-16,0-6-5 15,0 3-4-15,6-18 1 16,3 5 1 0,0 5-3-16,0 3 2 15,9 5-15-15,0 3-6 16,-4 5-27-16,4 0-9 0,-3 3-44 16</inkml:trace>
  <inkml:trace contextRef="#ctx0" brushRef="#br0" timeOffset="36662.1589">11107 6070 196 0,'0'23'74'0,"0"-12"-40"0,3-3-33 16,0-5 14-16,3 2-2 15,0-3 5-15,0 1-1 16,3-3-1-16,3 0-8 16,0-3-5-16,3-7 0 0,0-9 2 15,-3 3 2-15,-3 1-10 16,-9-1-3-16,-3 3-8 15,-6-1-2-15,-3 4 0 16,-3 2 2-16,0 5 8 0,-3 6 5 16,0 7 4-1,0 12 3-15,4-1 3 16,2 2 5-16,3 1 3 0,6-3 4 16,3 1-7-16,6-1-1 15,3 0-9-15,5-3-3 16,7-4-19-16,6-9-8 15,0-5-70 1,0 0-50-16,-1-3 58 16</inkml:trace>
  <inkml:trace contextRef="#ctx0" brushRef="#br0" timeOffset="37232.0836">11756 5990 172 0,'-6'-10'66'0,"3"7"-36"0,-6-5-15 16,6 5 20-16,-2 1-2 0,-10 2 3 16,-3 0-20-16,0 5-7 15,-3 3-6-15,3 8-7 0,0 8-2 16,0-1 9-16,4 1 7 16,2 3 0-16,6-3 0 15,3-1-6-15,3-1-1 16,6-7 3-16,3-1 1 15,6-6-3-15,-1-6-3 16,4-4 0-16,0-6-1 16,0 0-5-16,-3-6-1 15,-3-4 5-15,-3-9 5 16,-3 4-2-16,-3-1 1 16,0 3-1-16,-3 2 1 15,0 6 2-15,0 5 4 0,0 3-4 16,0 7-1-1,0 4-2-15,0 15 1 0,3 3 2 16,3-1 2-16,-3-1-3 16,2-4-1-1,1-2-3-15,0 0-1 0,3-3-19 16,0-5-9-16,0-3-25 16,0-5-11-16,3-2-47 15</inkml:trace>
  <inkml:trace contextRef="#ctx0" brushRef="#br0" timeOffset="37592.0227">11849 5990 172 0,'0'3'66'0,"3"5"-36"0,0 2-24 0,0 4 17 16,-1 9 12-16,1 1 8 16,-3 0-9-16,0-3-3 15,0-2-18-15,3-3-8 0,-3-3-1 16,0-3-1-16,0-2 3 15,0-8 8-15,0 0 5 16,9-5-9-16,-3-3-3 16,0-2-7-16,6-17-3 15,0 1 2-15,0-1 0 16,3 3-2-16,0 6 2 16,-3 5-1-16,3 5 0 15,-1 5 6-15,1 6 2 0,-3 13 0 16,-3-1 1-1,0 1-4-15,-3 3-2 0,-3-1 2 16,0-2 2-16,0-3-15 16,0-2-6-16,0-3-41 15,3-3-17-15,6 1-50 16,6-4-22 0,-1-4 75-16</inkml:trace>
  <inkml:trace contextRef="#ctx0" brushRef="#br0" timeOffset="37998.4632">12286 5961 240 0,'-12'-8'90'0,"6"8"-48"0,-6 0-40 0,3 3 17 16,-2 5-4-16,-4 2 4 16,0 9-11-16,3 10-4 15,3-3-3-15,3 1-1 0,3-1 0 16,3-2 0-16,3-3 2 15,6-2 3-15,3-6 2 16,0-5 5-16,3-5 3 16,-1-6-8-16,1-5-2 15,-3-5-1-15,0-16 0 16,-3 0-2-16,-3-8-2 16,-3-3-2-16,-3-5-1 15,-3-3-3-15,0 3-1 16,-3 0 4-16,3 11 1 0,0 7 6 15,0 6 2-15,3 21 4 16,6 19 4 0,0 10 3-16,0 11-9 15,3 18-2-15,0-5-2 16,3-6 0-16,6-2-2 16,-3-8-2-16,-1 0-26 15,-2-13-12-15,3-5-107 16</inkml:trace>
  <inkml:trace contextRef="#ctx0" brushRef="#br0" timeOffset="39564.895">12875 5929 176 0,'-2'0'68'0,"4"3"-36"0,-4 2-13 0,2 1 23 0,0 1 1 16,0 7 4-16,0 2-13 16,0 7-3-16,0 1-18 15,0 0-3-15,0 0 0 0,0-6-6 16,0 1-2-16,0-6-4 15,2-2-1-15,1-3-29 16,0-3-12-16,-3-5-34 16,3-5-14-16,-3-3-8 15</inkml:trace>
  <inkml:trace contextRef="#ctx0" brushRef="#br0" timeOffset="39713.0939">12855 5837 264 0,'-12'-14'101'0,"0"14"-54"0,18 0-59 0,-6 0 15 16,0 0-7-16,6 0 2 15,0 6-19-15,0 2-8 16,0 0-73-16,3-3-34 16</inkml:trace>
  <inkml:trace contextRef="#ctx0" brushRef="#br0" timeOffset="40083.2443">12986 5953 240 0,'-3'19'90'0,"0"-6"-48"0,6 16-49 0,6-10 14 0,-9-4-7 16,0-1 2-16,0-4 10 16,0 1 7-16,0-3-10 15,0 0-2-15,0-3-3 0,0-5 0 16,0 0-7-1,0-3-2-15,0-10-3 16,0-3 2-16,6 0 2 16,-1 0-1-16,1 1 4 15,6 1 0-15,0 1-2 16,0 0 2-16,3 0 7 16,0 2 4-16,0 3-3 15,0 3 1-15,0 5-1 16,-1 5 3-16,-2 6 1 0,0 2 1 15,-3 5-4-15,-3 9-3 16,0-3-5-16,-3-3-2 16,0-3-17-16,0-2-7 15,0-2-34-15,0-7-13 16</inkml:trace>
  <inkml:trace contextRef="#ctx0" brushRef="#br0" timeOffset="40264.3843">13358 5937 272 0,'-3'8'101'0,"3"3"-54"0,3 7-55 0,-3-7 16 0,0 5-6 16,0 5 1-16,0 3 1 16,0-3 0-16,0-3-2 15,0-2-13-15,0-2-4 0,0-7-48 16,0-7-21-16,0 0-10 15</inkml:trace>
  <inkml:trace contextRef="#ctx0" brushRef="#br0" timeOffset="40581.6576">13304 5805 304 0,'-15'-13'112'0,"15"13"-60"0,12-8-76 0,-6 5 10 15,3-2-17-15,0-3-1 16,3-3-7-16,3-2-3 16,3 0-37-16,5 0-16 15,4 2 39-15,-3 3 20 16,-3 0 209 15,-6 13-77-31,-3 9-24 16,-3 10-36-16,-3 10-15 15,-4 3-3-15,1 3-2 16,-3 7-8-16,3 1-3 0,0-6-1 16,-3-5-2-16,3-5-2 15,0-8-35-15,0-3-16 0,-3-5-69 16</inkml:trace>
  <inkml:trace contextRef="#ctx0" brushRef="#br0" timeOffset="40896.6277">13393 5900 304 0,'-9'-2'115'0,"12"4"-62"0,6-2-66 16,-3 0 17-16,9 0-4 16,-3 0 2-16,6 0 0 15,0 0-2-15,0 0 1 0,3 0-28 0,-1 0-9 16,1 0-33-1,-3 0-13-15,0 0 16 16,-3 3 36-16,-3 2 47 16,-3 3 28-16,-3 5 17 15,0 3-18-15,0 8-8 16,-4 8-13-16,1-3-2 16,0-3-12-16,0-2-12 0,0-5-6 15,0-3-2-15,0-6-1 16,0-2-51-16,-3-8-22 15,9-5-1 1</inkml:trace>
  <inkml:trace contextRef="#ctx0" brushRef="#br0" timeOffset="41404.0253">13637 5839 260 0,'-5'-16'96'0,"8"16"-52"0,2-2-51 16,1 2 14-16,0 0-10 15,3 2 0-15,6 6-9 16,6-2-3-16,3 2 8 16,-3 0-34-16,0-3-14 0,-1 0-5 15,-2 0 0 1,-3 1 34-16,0-4 30 16,-6 1 15-16,-3 2 21 15,0-2 7-15,-6 0-9 0,-3 2-3 16,-3 3-7-1,-3 0 0-15,-3 5-16 16,0 3-2-16,-6 2-3 0,3 14-1 16,3-3-1-16,7 0-1 0,5-2 2 15,3-3-1-15,5-6 0 16,1-5-3-16,3-5 1 16,3-5-7-16,0-6 1 15,0-5-8-15,-3-7-3 16,-3-7 5-16,-3 1 5 15,0-3 3-15,-3 1 1 16,-3 1 2-16,0 7 1 16,0 1 1-16,0 4 2 15,0 4-1-15,0 6 2 16,3 8-2-16,0 11 2 16,3 5-4-16,5 2 0 0,-2-2-1 15,0 0-2-15,3-3-2 16,0-5-1-16,0-3-27 15,0-8-10-15,0-2-66 16</inkml:trace>
  <inkml:trace contextRef="#ctx0" brushRef="#br0" timeOffset="41633.1251">14036 5678 240 0,'-3'11'90'0,"6"-1"-48"0,0 14-34 16,0-11 21-16,-3 16 0 0,0 8 5 15,0 3-15-15,3 2-3 16,0 6-10-16,0-3-4 0,0-5-1 16,0-6-17-16,3-5-6 15,0-5-38-15,0-8-16 16,3-8-37-1</inkml:trace>
  <inkml:trace contextRef="#ctx0" brushRef="#br0" timeOffset="41813.0549">14242 5974 288 0,'-6'16'110'0,"9"-3"-60"0,0 30-61 16,0-27 18-16,0-1 4 15,0 1 7-15,-3 0-9 16,0 0-2-16,0-3-5 16,3-2-39-16,0-3-15 0</inkml:trace>
  <inkml:trace contextRef="#ctx0" brushRef="#br0" timeOffset="42003.1323">14245 5866 312 0,'-9'-11'118'0,"0"11"-64"0,9-2-52 0,0 2 23 16,0 0-13-16,0 0-2 16,0 0-10-16,3 0-2 15,3 0 0-15,0 2-34 0,3 1-16 16,0-8-83-1</inkml:trace>
  <inkml:trace contextRef="#ctx0" brushRef="#br0" timeOffset="42414.3034">14411 5826 236 0,'-20'3'90'0,"20"-3"-48"0,0 13-45 15,0-13 38 1,3-3 16 0,8 1-9-16,1-1-21 15,3 3-13-15,0-3-6 0,3 1-5 16,-3 2 2-16,0 0 1 16,-3 8 2-16,0 0-3 15,-6 5 0-15,-6 3-1 16,-6 8-2-16,-3-1 3 15,-3 6 2-15,-3 6 0 16,3-3 2-16,-6-3 0 0,6-5 1 16,3-3-2-16,0 0-2 15,3-5-2-15,12 0 1 16,3-3 3 0,6-5-1-16,3-3 2 15,0-5-13-15,0-3-6 16,0 1-7-16,-4-3-3 15,-2-1-26-15,-3-2-11 16</inkml:trace>
  <inkml:trace contextRef="#ctx0" brushRef="#br0" timeOffset="42593.416">14355 5990 288 0,'0'0'110'0,"15"3"-60"0,0-3-52 16,-3 0 22-16,-1 0-10 16,7-3 2-16,3 1-9 15,3-4-2-15,3 1-1 16,8-3-42-16,-2 0-17 0,-6 0-65 16</inkml:trace>
  <inkml:trace contextRef="#ctx0" brushRef="#br0" timeOffset="42920.6302">14703 5945 264 0,'-3'11'99'0,"9"-3"-54"0,3-3-48 0,-3-2 19 15,3-1 1-15,0 1 7 16,3-6-7-16,6 1 1 16,2-4-11-16,-2-2-2 0,0-2-1 15,-3-1-2-15,-6 1-2 16,-3-1 1-16,-6 1-1 15,-3-1-5-15,-9-5-1 16,-3 5-4-16,-3 4 1 16,-3 7 3-16,1 2 3 15,-7 9 2-15,-3 7 1 16,6 1 6-16,6 2 6 16,6 8 7-16,9 5 3 15,12-2-9-15,3-5-5 16,6-4-5-16,3-4 0 0,6-3-15 15,6-6-7-15,-1-4-43 16,1-9-20-16,0-2-45 16</inkml:trace>
  <inkml:trace contextRef="#ctx0" brushRef="#br0" timeOffset="44752.5958">10158 6601 144 0,'-3'-5'55'0,"0"2"-30"16,6 3-14-16,-3 0 15 0,0 0 1 15,0 0 1-15,0 0-11 16,3 3-5-16,0 2-7 16,3 6 5-16,0 2 5 0,3 8 6 15,0 6 2-15,3 2-1 16,-1 0-2-16,1-3-6 15,3-2-1-15,-3 0-6 16,-3-5 1-16,0-4-3 16,-3-1 2-16,3-6-4 15,-6 0-2-15,3-6 4 16,0-2 4-16,0-2-1 16,-3-6 1-16,3-6-5 0,-3-1-1 15,3-20-3-15,0 3-1 16,-1 3 3-16,1 0 1 15,0 3 1-15,0 2 2 16,0 5-1-16,-3 4 0 16,0 1-3-16,0 4-2 15,-3 2-2-15,3 2 1 16,-3 1-12-16,0 3-7 16,0 2-27-16,6 0-12 15,0 2-18-15,0 1-7 16,3 2-14-1</inkml:trace>
  <inkml:trace contextRef="#ctx0" brushRef="#br0" timeOffset="45187.2188">10581 6633 200 0,'-9'-5'74'0,"9"5"-40"0,-18-5-38 16,15 2 13-16,-9 0 10 15,0 3 10-15,0 3 0 16,-3 2 3-16,-3 3-18 16,0 3-10-16,4 13-4 0,-1-1 0 15,3 4 0-15,3-1-5 16,3 1 1-16,6-3 0 16,6-3 2-16,3-5-1 15,3-6 1-15,0-5 4 0,5-7 1 16,7-4-1-16,-3-4-2 15,-3-3-2-15,0-8-1 16,-6 5 4-16,-3-6 3 16,-3 4 5-16,0 2 5 15,-3 3 1-15,0 5 3 16,-3 3-10-16,0 5-2 16,0 10-6-16,0 3-3 15,3 6 2-15,-1 2 0 16,4 0-2-16,0 0 2 0,0-5-19 15,3-2-7 1,0-4-13-16,0-5-5 16,0-5-24-16,0-5-50 15,3-5 23-15</inkml:trace>
  <inkml:trace contextRef="#ctx0" brushRef="#br0" timeOffset="45487.9215">10706 6652 192 0,'-3'-6'71'0,"3"12"-38"0,0 2-34 15,3-3 12-15,-3 13 1 16,0 1 3-16,9 2 7 16,-4 0 6-16,1 0-15 15,-3-2 4-15,0-1 1 0,0-4-6 0,-6-4 7 16,0-2-2 0,6-3-2-1,-6-2-2-15,0-6-3 0,0-2-1 16,6-3-5-16,0-2-3 15,3-1 0-15,-3-7 1 16,6-4-3-16,0 4-2 16,0 2 2-16,3 5 0 15,0 1-4-15,0 2 1 16,3 5-22-16,0 1-8 16,-1-1-34-16,1 0-14 15,0 1-25 1</inkml:trace>
  <inkml:trace contextRef="#ctx0" brushRef="#br0" timeOffset="45653.7191">11027 6657 236 0,'-3'3'90'16,"-12"5"-48"-16,9 10-45 0,6-10 19 0,0 5-1 16,0 6 5-16,-3-1-10 15,3 1-3-15,-3-1-5 16,3-2-8-16,0 0-4 0,0-5-52 15,0-3-21-15,0-8-15 16</inkml:trace>
  <inkml:trace contextRef="#ctx0" brushRef="#br0" timeOffset="45846.853">10970 6578 284 0,'-17'0'107'0,"20"-3"-58"0,0 3-53 0,-3 0 18 16,9 0-8-16,-4 0-4 16,10 0-1-1,3 3 0-15,0 2-32 0,0 0-12 16,0 0-40 0,0 1-50-16,2-1 35 15</inkml:trace>
  <inkml:trace contextRef="#ctx0" brushRef="#br0" timeOffset="46239.1679">11265 6630 212 0,'-6'0'82'0,"3"0"-44"0,-3 0-33 15,0 3 17 1,-9 2-6-16,1 3 1 0,-1 3-12 16,0 7-2-16,3 4-3 15,0 1 0-15,3 1 2 16,3-3 1-16,3 1 3 0,3-1-3 15,3-8-2-15,9-2 4 16,0-6 1-16,3-5 6 16,0-5 3-16,-3-3-8 15,-1-3-2-15,-2 0-3 16,0-7 1-16,-3-3 2 16,-3 2 2-16,0 3-1 15,0 3-1-15,-3 3-6 16,3 2 1-16,-3 2-2 15,3 4-2-15,3 20 5 16,0 3-5 0,3 1 0-16,0-1 2 0,0 0 1 15,3-3-6-15,0-4 0 16,-3-4-28-16,3-5-12 16,-1-5-19-16,-2-5-10 15,6-3-9 1</inkml:trace>
  <inkml:trace contextRef="#ctx0" brushRef="#br0" timeOffset="46660.0457">11378 6408 212 0,'-3'3'79'0,"9"5"-42"0,0 8-30 15,0 0 20-15,6 10 1 16,-3 6 3-16,6 5 1 15,-9 8 0-15,3-8-17 16,0 0-5-16,-3-5 1 0,0-3-5 16,-9-5-1-16,9-9-5 15,-3-1 0-15,0-9-9 16,2-5-2 0,1-5-1-16,3-9-4 15,0-1-1-15,3-1-1 16,0 0 1-16,0 3 7 0,3 5 5 15,0 2 4-15,3 12 3 16,2 7 14-16,-2 3 9 16,-9 0 8-16,-6 2 4 15,-9 1-9-15,-3-1-4 16,-3 1-10-16,-2-3-4 16,-4-3-16-16,0-5-7 15,-6-3-20-15,-3-5-8 16,3-3-21-16,7-5-6 15,2-2-37 1,12-11-33-16,12-11 56 16</inkml:trace>
  <inkml:trace contextRef="#ctx0" brushRef="#br0" timeOffset="46886.0669">11706 6400 272 0,'3'6'101'0,"0"4"-54"0,0 9-42 16,0 4 24-16,-3 7 4 16,0 4 4-16,0 14-11 15,0-3-5-15,0-3-12 16,0 0-8-16,0-5-4 0,6-5-9 16,0-5-3-16,-1-4-19 15,1-7-5-15,3-8-22 16,3-5-9-16,0-9-44 15</inkml:trace>
  <inkml:trace contextRef="#ctx0" brushRef="#br0" timeOffset="47230.1357">11890 6681 240 0,'0'0'90'0,"6"2"-48"0,15 14-47 0,-15-10 17 15,3-1 8-15,0 3 7 16,3 0 0-16,3-3 1 15,0 0-16-15,-1-7-5 0,1-1 0 16,0-5-4-16,-3-3 0 16,-3 1 1-16,-3 2 0 15,-3 0-11-15,-3-3-3 16,-3 1-2-16,-6-1 2 16,-3 1-1-16,-6 4 2 0,-12 6 7 15,1 3 3-15,-1 5 5 16,3 13 1-16,6 0 3 15,6 0 1-15,7 3 8 16,8 3 2-16,5-1-4 16,16 1 0-16,3-6-8 15,3-3-3-15,3-4-34 16,2-6-14-16,7-6-56 16,0-10-23-16,-6-2 9 15</inkml:trace>
  <inkml:trace contextRef="#ctx0" brushRef="#br0" timeOffset="48053.8338">12640 6207 212 0,'-6'-3'82'0,"0"3"-44"0,-2 3-31 16,-1 0 20-1,-9 2-1-15,-3 6 4 0,-3 7-3 16,-3 3-2-16,-17 8-13 16,5 8 1-16,3 19 1 0,6 2-1 15,7 8 0-15,8 1-7 16,12-1-4-16,21-5-6 15,8-9 0-15,10-1-22 16,15-9-11-16,5-18-31 0,7-19-12 16,2-7-31-1</inkml:trace>
  <inkml:trace contextRef="#ctx0" brushRef="#br0" timeOffset="48611.9235">12840 6567 252 0,'-33'13'93'0,"15"0"-50"0,0 11-48 0,12-11 17 16,-6 14-5-16,-2-1 3 15,-1 1-7-15,0-3-2 16,3-3-1-16,3-3-18 0,0-4-8 16,3-4-68-1,3-2-44-15,0-3 56 16</inkml:trace>
  <inkml:trace contextRef="#ctx0" brushRef="#br0" timeOffset="48827.4421">12652 6578 236 0,'6'0'90'0,"3"7"-48"0,3 4-27 16,-3 0 24-16,3 5-6 15,0 10 3-15,3 3-18 16,5 0-8-16,7 0-6 0,-3-2-10 16,0-6-4-16,0-3-27 0,-3-7-12 15,-1-6-80 1</inkml:trace>
  <inkml:trace contextRef="#ctx0" brushRef="#br0" timeOffset="49046.6892">12968 6795 264 0,'0'2'101'0,"3"3"-54"0,21-2-53 0,-13 0 19 0,4-3-6 16,0 0 1-16,0-3-15 15,3 0-8-15,0-2-65 16,3 0-30 0,-3 2 19-16,5-7 13 0</inkml:trace>
  <inkml:trace contextRef="#ctx0" brushRef="#br0" timeOffset="49616.5433">13334 6596 252 0,'-9'5'93'0,"9"1"-50"0,-3 7-39 0,3-3 21 16,0 9 1-16,-3 7 7 15,0 6-7-15,0 3-1 16,3 2-14-16,-3 2-4 0,3-2-3 16,0-2-2-16,0-6 1 15,0-5-4-15,0-6 0 16,-3-5-6-16,3 1 0 16,0-6-4-16,0-8 2 15,0 0 3-15,3-8 3 16,-3-8 2-16,3-5 1 15,-3-3 0-15,3-5 0 16,0 0 0-16,0-8 2 0,0 0 1 16,3 2 3-16,-3 3 1 15,3 1 1-15,3 7-2 16,0 0-1-16,3 3-3 16,0 2 1-16,-1 6 0 15,7 10 7 1,3 11 2-16,-3 3-7 15,-3 2 0-15,-6 8-1 16,-9 1 2-16,-6-1-1 16,-3-3 2-16,-3-2-13 0,0-3-5 15,0-2-17-15,0-3-8 16,0-3-13-16,0-2-5 16,4-3-138-1,5-16 62 1</inkml:trace>
  <inkml:trace contextRef="#ctx0" brushRef="#br0" timeOffset="49945.9676">13524 6620 200 0,'-9'8'74'0,"-5"-6"-40"0,22 9-42 0,-5-6 12 0,-3 11 13 16,0 5 11-16,0 1 3 15,3-4 2-15,0 1-18 16,3-4-5-16,6-1 1 0,0-4-3 16,3-4 1-16,3-6 1 15,0-3 4-15,0-2-4 16,-3-9 0-16,-4-4-2 16,-2-1 0-16,-3 1-4 15,-6-1-1-15,-3-2 1 16,-6 3 0-16,0 2-2 15,-2 3-2-15,-1 2-10 16,0 3-6-16,0 3-23 16,3-1-8-16,3 4-21 15,0-1-8-15,6 3-23 16</inkml:trace>
  <inkml:trace contextRef="#ctx0" brushRef="#br0" timeOffset="50291.4826">13837 6506 112 0,'9'0'44'0,"-6"0"-24"0,-3 19 18 0,-3-17 26 15,3 4-9-15,-3-1-5 0,-3 0-6 16,-3 3-4-16,-3 0-21 15,0 0 2-15,-3 0 2 0,3 0-12 16,3 0-4 0,1 0-9-16,11 2-1 0,2 4-1 15,7-1-1-15,3 0 4 16,0 3 2-16,-3 2 4 16,-3-2 4-16,-3-3 13 15,-3 1 8-15,-6-1-6 16,-6 0-5-16,-9-2-8 15,0-1-5-15,-6-2-17 16,4 0-7-16,2-2-35 16,3-4-14-16,3 3-77 15</inkml:trace>
  <inkml:trace contextRef="#ctx0" brushRef="#br0" timeOffset="54015.8741">13986 6316 176 0,'-6'-6'68'0,"6"4"-36"0,0-1-22 0,0 3 20 16,0 0-3-16,0 0 4 15,0 0-8-15,6 0-4 16,0 5-11-16,6 6 6 0,2 10 5 15,4 6-1-15,3 12 1 16,0 4-4-16,0 4 1 16,-6 6-3-16,-6-3 2 15,-6 3-4-15,-6-2 1 16,-6-4-5-16,-6-2 1 16,-9 5-14-16,3-10-3 0,-3-5-36 15,-5-4-13-15,-1-2-32 16,3-2-11-16,3-6-3 15</inkml:trace>
  <inkml:trace contextRef="#ctx0" brushRef="#br0" timeOffset="86762.4883">9542 11742 208 0,'-12'-26'79'0,"12"18"-42"0,6-5-39 0,3 7 17 16,9-2-9-16,14-2-1 16,10-3-5-16,3 2 0 0,2 8 0 15,4 3 0-15,-4 6 0 0,-2 7-3 16,-3 8 0-16,2 13 4 16,-5 11 1-16,-6 3-3 15,-9 8 1-15,-6-6 4 16,-15 5 2-16,-6 4 13 15,-6 9 7-15,-6 4-7 16,-6 7-1-16,-3-5-8 16,3-2-2-16,3 4-4 15,4 1-1-15,2-5-3 16,6-4-1-16,6-4 1 16,3-9 2-16,6-10-19 0,5-2-8 15,1-6-16 1,6-5-7-16,9-6-56 15</inkml:trace>
  <inkml:trace contextRef="#ctx0" brushRef="#br0" timeOffset="87193.3242">10226 13158 160 0,'-3'-11'63'0,"3"11"-34"0,-6-5-16 0,6 5 17 0,-6 0 0 15,-2-3 2-15,-1 3-2 16,-12 0 1-16,-6 0-17 15,0 8-1-15,-3 11-2 0,1 7-9 16,-1 9-2-16,3 10-1 16,3 7 0-16,6 25-2 15,7 8 2-15,5 7 3 16,9 9 1-16,5 13-1 16,7 0-2-16,0-14 3 15,0-7 0-15,-3-6 3 16,-6-10 3-16,-6-6 0 0,-9-13 0 15,-12-7-3-15,-3-12 1 16,-11-10-31-16,-7-5-13 16,-3-5-47-16,-2-6-22 15,-7-8 7 1</inkml:trace>
  <inkml:trace contextRef="#ctx0" brushRef="#br0" timeOffset="89144.2313">10464 13092 148 0,'-5'-6'57'0,"5"4"-30"0,-3 2-12 0,3 0 18 0,0 0-10 16,0 5-3-16,0 3-11 15,0 5-4-15,0 11-3 16,0 8 3-16,0 2 1 15,0 6-2-15,5-6-1 0,1-5 3 16,3-2 3-16,0-6 0 16,3-5 2-16,6-6-2 15,-3-2 0-15,0-5-3 16,3-6 1-16,-3-7-6 16,-1-6-3-1,-2-3 1-15,-3-2 0 0,-3-8 3 16,0 0 1-16,-3 5-4 15,-3 0 1-15,0 8 0 16,0 3 0-16,0 5-3 16,0 3 0-16,3 13-1 0,3 2 3 15,0 9 0-15,3 5 3 16,0 2-1-16,3 1-1 16,3-1 1-16,3-2-1 15,-1-3 0-15,-2-5 0 16,0-3-31-16,0-2-14 15,-3-6-61 1</inkml:trace>
  <inkml:trace contextRef="#ctx0" brushRef="#br0" timeOffset="89627.0135">10834 13195 152 0,'-3'18'57'0,"6"3"-30"0,0 9-18 16,0-12 16-16,-1 9 3 16,1 4 3-16,0 6 1 15,0 6 0-15,0 2-17 16,3 2-5-16,0-4 1 0,0-9-5 16,0-8 2-16,0-4-3 15,-3-6 2-15,0-19 5 16,0-8-3-1,-3-7 1-15,-3-11-11 0,0-6-1 16,0-4 0 0,-3-6 1-16,3-3-2 15,0-8 2-15,6 6-1 0,3 3 0 16,6 4 2-16,3 3 0 16,0 11-5-16,6 11 1 15,-3 10 0-15,2 8 2 16,-2 11 1-16,-3 4 3 15,-6 9 1-15,-6 3 1 16,-3 2 0-16,-6-5 2 16,-3-1-3-16,0 1-2 15,-3-3 0-15,0-5-1 16,-2-3-14-16,2-5-3 16,0-2-22-16,0-4-10 15,12-7-137 1,3 0 87-16</inkml:trace>
  <inkml:trace contextRef="#ctx0" brushRef="#br0" timeOffset="90151.9007">11247 13179 96 0,'0'-5'35'0,"-3"2"-18"0,0-13 6 0,3 13 21 16,-6 1-7 0,0 2-1-16,-5 2-14 15,-4 4-6-15,0 7-9 0,0 5-1 0,-3 6 1 16,3 8-1-16,0-3 1 16,6 0-6-16,3-2-1 15,6-3 0-15,6-3 2 16,3-5 1-16,0-3 3 15,6-5 3-15,3-3 5 16,-3-5-2-16,0-8 3 16,-3-5-8-16,0-6-2 15,-4-4-3-15,-2-7-2 16,-3-7 1-16,-3-2 1 16,0-6-1-16,-6 0-1 0,0 5 1 15,-5 3-1 1,-1 3 0-16,3 7 0 15,3 6 2-15,0 5 3 16,3 8-4-16,0 3-3 16,6 8-2-16,3 10 3 0,3 13-2 15,0 6 1-15,0 10 4 16,2 1 3-16,1-4-2 16,3-2-2-16,0-2 0 15,3-6 1-15,-3-3-30 16,3-7-11-16,0-9-37 15,5-4-57 1,4-1 34-16</inkml:trace>
  <inkml:trace contextRef="#ctx0" brushRef="#br0" timeOffset="90527.9124">11530 13242 192 0,'-12'-13'71'0,"6"8"-38"0,-6-3-25 0,9 8 16 15,-9 3-8-15,-2 5 1 16,-1-1-8-16,0 7-3 15,0 2-3-15,0 5-3 0,3 5 3 16,3-2 0-16,3-3 3 16,6-2-3-16,3-3-2 15,3-3 0-15,3-3-1 16,3-4 2-16,3-6 1 16,0-3-1-16,0-5-2 15,-3-5 1-15,-4-3-1 16,-2-3 0-16,-3-2 0 0,0 3 2 15,-3 2 3 1,0 5-4-16,0 3-1 0,0 6-5 16,3 7 1-16,0 6 2 15,3 4 3-15,0 1 0 16,0 3-1-16,3-1 1 16,0 1-1-16,0-1-3 15,3-4 2-15,-3-4-12 16,3-7-49-1,0-6-8-15,3-5-20 16</inkml:trace>
  <inkml:trace contextRef="#ctx0" brushRef="#br0" timeOffset="90740.1663">11610 12906 212 0,'-6'-8'82'0,"6"8"-44"0,3 0-49 0,-3 6 11 15,3 4-1-15,-3 6 2 16,3 11 14-16,-3 12 5 16,3 9-10-16,0 5-3 0,3 0-1 15,0-3-3-15,0-2 0 16,-3-9-1 0,0-4-2-16,0-9-26 0,0-5-12 15,0-2-61 1</inkml:trace>
  <inkml:trace contextRef="#ctx0" brushRef="#br0" timeOffset="90951.0125">11509 13134 244 0,'-9'-8'93'0,"12"3"-50"0,6-1-48 16,0 4 15-16,3-4-6 15,3 1 0-15,9-3-2 16,3 3-2-16,-1 0 1 16,4 2-8-16,3 3-3 0,-3 3-96 15,-1 2-43-15,-5 3 75 16</inkml:trace>
  <inkml:trace contextRef="#ctx0" brushRef="#br0" timeOffset="91260.5661">11863 13261 208 0,'0'11'77'0,"3"-9"-42"0,3 3-28 0,-3-2 18 16,6 0 0-16,3-3 2 16,0-3-10-16,3-2-3 15,-3 0-8-15,3-3-4 0,-3-3-1 16,-3-2 3-16,0 0 2 16,-4-6-2-16,-5 6-3 15,-5 0 0-15,-4-1-1 16,-6 4-5-16,-3 4 1 15,-3 6 0-15,-6 14-1 0,0 7 4 16,4 5 2-16,2 3-2 16,6 1-2-16,9-1 8 15,6-3 4-15,9-2 2 16,9-3 3-16,9-5-5 16,5-3-3-1,4-5-10-15,6-3-5 0,5-7-101 16,-2-11-70-1,-6-6 69-15</inkml:trace>
  <inkml:trace contextRef="#ctx0" brushRef="#br0" timeOffset="92241.1687">10691 13936 156 0,'0'-6'57'0,"3"6"-30"0,-6 3-10 0,3 0 22 15,-3 2-16-15,-3 5-2 16,-3 6-7-16,-3 6 1 16,-6 7-8-16,-3 2-6 0,-3 1-2 15,4-3 1-15,2-2 2 16,0-3-3-16,6-6-2 16,3-7-53-16,3-6-23 15,6-8-9 1</inkml:trace>
  <inkml:trace contextRef="#ctx0" brushRef="#br0" timeOffset="92436.536">10563 13970 200 0,'-18'0'77'0,"18"3"-42"0,15 7-37 15,-6-2 17-15,0 3 9 16,2 7 7-16,1 6-8 15,6 3 0-15,0-1-14 16,6 3-8-16,3 0-1 0,-3-2-20 16,-1-1-7-16,1-2-41 15,-3-6-17-15</inkml:trace>
  <inkml:trace contextRef="#ctx0" brushRef="#br0" timeOffset="92661.882">10884 14213 212 0,'3'0'79'0,"3"-5"-42"0,6 5-41 0,-3 0 15 15,0-3-13-15,9 1 0 16,0 4 0-16,2-2 1 15,-2 6-57-15,0-4-23 16,0-2 8-16,-3-2 5 16</inkml:trace>
  <inkml:trace contextRef="#ctx0" brushRef="#br0" timeOffset="93123.419">11101 14018 212 0,'-3'0'79'0,"3"5"-42"0,3 3-41 16,0 5 13-16,-3 8 6 15,3 8 5-15,0 6-4 16,-3 7 1-16,3-5-10 16,0 0-2-16,0-2 1 0,0-4-3 15,0-4-2-15,-3-9 2 0,0-2 0 16,0-5 1-1,0-6 2-15,0-5-3 0,0-8 0 16,-3-5-1-16,0-8 1 16,0-6-4-16,3-7 0 15,0-3-1-15,3-8 0 16,3 0 2-16,3 3 2 16,9 4-3-16,3 9 0 15,0 8 1-15,0 8 2 16,-4 8 1-16,1 7 3 15,-3 12 3-15,-3 7 5 16,-6 3-6-16,-6 2-2 16,-3-2-1-16,-3 0 1 0,-6-3-5 15,-6-3-1-15,0-4-18 16,1-1-5 0,-1-5-24-16,6-3-10 0,0-5-10 15,6-3-1-15,3-5-12 16</inkml:trace>
  <inkml:trace contextRef="#ctx0" brushRef="#br0" timeOffset="93422.7838">11366 14028 184 0,'-6'6'71'0,"6"12"-38"0,0 16-30 0,0-23 17 16,0 2 8-16,0 3 6 15,3 3-6 1,3-3-2-16,3-3-15 0,6-3-2 0,6 1-2 16,0-8 1-16,0-3 2 15,-3-6-1-15,-1-2 0 16,-5-2-3-16,-3-1-1 16,-3-7-3-16,-6-6 1 15,-3 5-2-15,-9 1-1 16,-6-1-2-16,1 3 1 15,2 6-19-15,3-1-7 16,3 6-32-16,0 2-13 16,3 3-37-16</inkml:trace>
  <inkml:trace contextRef="#ctx0" brushRef="#br0" timeOffset="93762.2241">11604 14002 152 0,'-2'-3'57'0,"4"0"-30"0,-2 3-7 15,0 0 21-15,0 3 2 16,-2-3 2-16,-1 3-19 16,0-1-7-16,0 4-12 15,0-1-5-15,3 6 1 0,3 4-7 16,0 1 1-16,3 0 3 0,5 3 4 15,-2-1 3-15,0 1 3 16,-3-1-3-16,-12-2 1 16,0-3-1-1,-3-5-1-15,0-2-1 16,1-1-17-16,-4-5-4 16,0 0-19-16,3 0-5 15,0 3-43 1,3-3-52-16,3 0 39 15</inkml:trace>
  <inkml:trace contextRef="#ctx0" brushRef="#br0" timeOffset="94434.6361">11965 13981 252 0,'-6'2'96'0,"6"-2"-52"0,0 0-21 16,0 0 29-16,0 0-12 16,0 0-1-16,9-2-20 15,0-1-9-15,2 0-6 16,4 1-4-16,0-4 3 0,3 4-11 15,3-4-4-15,0 4-30 0,-3-1-10 16,-3 6-35-16,-7-1-15 16,-8 4 0-1</inkml:trace>
  <inkml:trace contextRef="#ctx0" brushRef="#br0" timeOffset="94579.9399">11971 14110 236 0,'-9'3'88'0,"9"-3"-48"0,0-3-36 0,0 3 23 15,9 0-15 1,5 0-8-16,4 0-3 16,12 0-1-16,0-5-5 0,3 5-1 15,-1 0-63 1,1 0-71-16</inkml:trace>
  <inkml:trace contextRef="#ctx0" brushRef="#br0" timeOffset="95077.8301">12664 13904 196 0,'-6'-3'74'0,"3"6"-40"0,0 5-31 0,0 0 15 0,-3 5-3 15,-9 5 4-15,-5 9 0 16,-1 7 1-16,0 1-11 15,3-1-5-15,0-5-1 0,3-2-2 16,0-3-1-16,4-9-21 16,2-1-11-16,3-6-13 15,3-6-2-15,0-4-39 16</inkml:trace>
  <inkml:trace contextRef="#ctx0" brushRef="#br0" timeOffset="95273.4309">12465 13938 240 0,'3'0'90'0,"3"0"-48"0,6 6-31 0,-6-1 21 15,11 5 5-15,1 4 4 16,0 7-19-16,0 11-10 16,3-1-8-16,0-2-1 0,-1 1 0 15,1-4-15-15,0-5-6 16,-3-2-31-16,0-6-11 15,3-3-66 1</inkml:trace>
  <inkml:trace contextRef="#ctx0" brushRef="#br0" timeOffset="95473.0607">12759 14155 260 0,'-3'0'96'0,"6"-5"-52"0,6 5-51 16,3 0 16-16,3-3 1 16,3 1 3-16,0 2-4 15,3 0-3-15,0 0-3 16,2-3-29-16,4 3-10 0,-3 0-79 16</inkml:trace>
  <inkml:trace contextRef="#ctx0" brushRef="#br0" timeOffset="95977.5639">13066 13975 232 0,'-6'3'88'0,"6"2"-48"0,0 11-45 0,3 0 17 16,-3 10 13-16,0 6 8 15,0 3-5-15,0 10-4 16,0-6-14-16,0-2-4 0,0-5 0 16,0-3-3-16,0-5-2 15,0-6 0-15,0-2 1 16,0-5 1-16,0-6 1 16,-6-5-5-16,0-5-1 15,0-8-2-15,3-8 3 16,-6-6-2-16,0-2 1 0,3-5 4 15,0-9 1 1,9 1-1-16,0-3 1 16,6 5 0-16,3 6 1 0,0 2-2 15,3 6-2-15,3 4-2 16,0 7 1-16,3 4 5 16,-4 6 2-16,1 7 2 15,-3 12 2-15,-6 4 1 16,-3 9 1-16,-6 4-4 15,-3 1-3-15,-3-3 0 16,-3-2-1-16,-3-6-7 16,0 0 0-16,0-8-19 0,4-2-8 15,-1-6-20-15,0 0-6 16,3-13-65 0,3 1 9-1</inkml:trace>
  <inkml:trace contextRef="#ctx0" brushRef="#br0" timeOffset="96338.3974">13277 13975 124 0,'18'0'46'0,"-15"0"-24"0,0 0-17 0,-3 0 11 16,3 3 13-16,-3 2 8 0,0 3-2 15,0 3 0-15,0 2-20 16,-6 6 0-16,6-1 1 0,3 1-2 15,3-1 0-15,3-2 3 16,0-3 3-16,3-5 1 16,3-3-1-16,0-5-4 15,0-5 0-15,2-5-3 16,1-6 0-16,-6 0-3 16,-3 0-1-16,-9 0-1 15,-3 0 2-15,-6 0-3 16,-3 0-2-1,-3 1-2-15,-2 1-3 0,-1 4-8 16,0 2-3-16,0 2-18 16,6 4-7-16,3-1-25 15,9 3-58-15,6 0 16 16,6-2 6 0</inkml:trace>
  <inkml:trace contextRef="#ctx0" brushRef="#br0" timeOffset="96637.9628">13590 13877 272 0,'3'-2'101'0,"-3"2"-54"0,-3 0-28 0,3 0 29 16,-6 2-19-16,-3 1-4 16,0 2-15-16,0 1-6 0,0 2-3 15,3 2-1-15,3 3 0 16,3 3-3-16,3 0 0 15,3 3 2-15,3 2 0 0,-3 5 5 16,0-2 2-16,-6-3 4 16,-3-2 4-16,-3-3-6 15,-3-3-2-15,-15 0-3 16,4-5 0-16,-1 0-9 16,3-5-1-16,0-3-27 15,6 0-13-15,0 2-30 16,3-2-12-16,6 0-28 15</inkml:trace>
  <inkml:trace contextRef="#ctx0" brushRef="#br0" timeOffset="96927.079">13858 13822 244 0,'3'-19'93'0,"0"35"-50"0,-3-8-35 0,0-8 21 16,3 5-2-16,0 9 1 16,-3 2-4-16,0 5-1 15,-3 5-12-15,3 1-7 0,-3 7-2 0,3-5-2 16,-3 0 0-1,0-2-20-15,3-6-9 0,-3-3-95 16,0-4-6 0</inkml:trace>
  <inkml:trace contextRef="#ctx0" brushRef="#br0" timeOffset="97122.4205">13745 13999 296 0,'-15'-5'112'0,"30"7"-60"0,0-2-52 16,-7 0 23-16,7 0 0 16,3 0 3-16,3-2-11 15,9-1-6-15,0-2-6 16,-1 0-7-16,1-1-2 0,0 1-33 0,-3 0-13 16,-4-3-23-1,-2 0-8-15,-3 0-21 16</inkml:trace>
  <inkml:trace contextRef="#ctx0" brushRef="#br0" timeOffset="97343.8989">14182 13713 252 0,'0'0'93'0,"3"3"-50"0,12 2-48 0,-9 3 17 16,0 5 15-16,0 9 10 0,-3 9 5 15,0 9 2 1,0 2-24-16,0 9-7 0,0-4-2 15,0-2-7-15,-3-5-2 16,0-3-1-16,0-8 1 0,3-2-25 16,0-9-10-16,0-2-29 15,0-3-12-15,0-5-31 16,3-5-40 0,0-9 54-16</inkml:trace>
  <inkml:trace contextRef="#ctx0" brushRef="#br0" timeOffset="97632.2722">14569 13925 208 0,'3'0'79'0,"-3"3"-42"0,-3-1-12 0,3 1 27 15,-3-3-6-15,-6 0 0 16,-3 0-4-16,-3 0 1 16,1 0-24-16,-1 0-8 0,3 0-4 15,0-3-4-15,3 3 0 16,3-2-8-16,3-1-2 16,3 0-18-16,6 3-9 15,6 0-35-15,0 3-14 16,0 2-49-1</inkml:trace>
  <inkml:trace contextRef="#ctx0" brushRef="#br0" timeOffset="97913.1726">14536 14179 304 0,'0'11'115'0,"0"-1"-62"0,0 9-40 0,-3-6 30 16,-3 3-11-16,-5 0 1 15,-4 0-16-15,-6 2-5 16,-9 1-8-16,0-4-31 0,-2 4-15 15,-1-3-115 1,6-6-58-16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1-11T01:11:16.15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14908 15401 116 0,'-5'0'44'0,"2"3"-24"0,0 16-21 15,3-11 9-15,0 2 6 16,-3 3 3-16,0 3-4 16,-6 3-3-16,3-1-1 15,0 6-1-15,-3 5-4 16,6-8-1-16,0-5 3 0,3-3 1 15,0-2 3-15,0-6 1 16,6-15 8-16,3-1-6 16,-6-5-5-1,0 0-2-15,0-2-2 16,0-1-5-16,0 3-1 16,0-10 1-16,0 7 2 15,3-2 0 1,0 11-3-16,2 4 1 15,4 12 1-15,0 2 2 16,0 2-3-16,0 6 0 16,0 0 1-16,0 0 0 15,0 5-5-15,0 0-1 0,-3-8-136 32,6 9 38-17</inkml:trace>
  <inkml:trace contextRef="#ctx0" brushRef="#br0" timeOffset="1">14926 15544 116 0,'-6'0'44'0,"6"6"-24"0,-3-6-13 0,3 0 13 15,0 0-4-15,0 0 1 16,-3 2-9-16,3 1-3 16,-3 21-3-16,0 2-2 15,1 11 9-15,-1 11 6 16,0 7-3-16,0 1-2 15,0-1-1-15,6-2-1 16,3-2-4-16,2-6-1 16,10-11 1-16,6-5 2 15,12-2-3-15,6-6 0 16,2-8 1-16,4-2 0 16,2-1-7-16,-2-2-2 0,-6 3-91 15,-4-1-38 1,-8-4 68-16</inkml:trace>
  <inkml:trace contextRef="#ctx0" brushRef="#br0" timeOffset="2">15855 16124 184 0,'-21'-6'68'0,"9"6"-36"0,-3 8-31 16,9-2 16-16,-5 2-5 16,-7 7 3-16,0 7-6 15,0 4-1-15,3 8-4 16,3 4-3-16,6-4 0 0,3-2-1 15,3-9 0-15,3-4 0 16,9-8 2-16,3-6-6 16,0-10 1-16,0-6-10 15,0-18-4-15,-3 8 4 0,-4-3 5 16,-2 0 7-16,-3 3 3 16,-3 5 11-16,0 3 6 15,0 5 1-15,-3 3 0 16,3 5-13-16,0 5-6 15,0 11-4-15,3 8 2 16,3-3 0-16,3 5 3 16,6-5-3-16,3-2-2 15,0-6-27-15,3-5-12 16,9-8-52 0</inkml:trace>
  <inkml:trace contextRef="#ctx0" brushRef="#br0" timeOffset="3">16007 16166 208 0,'-45'0'77'0,"33"11"-42"0,-6 7-43 15,9-10 12-15,-2 16 2 16,2 5 4-16,0 0-5 16,6 0-3-16,6-5-1 15,3-3 1-15,3-5 1 0,3-8-1 16,5-5 1-16,4-9-2 15,0-10 2-15,0-7-4 16,-6-4 0-16,-3-2 1 16,-6-5 0-16,-3-1 0 15,-3 1 0-15,-6-3 0 0,0 10 0 16,-3 4 11 0,6 9 7-16,0 9-9 0,3 10-5 15,0 14-5-15,0 10-2 16,6 11 2-16,3 2 2 15,3-2-2-15,2-3-2 16,4-11-23-16,0 1-7 16,3-14-41-1,3-3-42-15,3-7 37 16</inkml:trace>
  <inkml:trace contextRef="#ctx0" brushRef="#br0" timeOffset="4">16248 16214 184 0,'-15'-6'71'0,"3"12"-38"0,-12 7-34 15,15-5 12-15,0 8-3 16,1 5 0-16,-1 3-2 16,3 0-1-16,3-3-3 15,0-3 1-15,6-5 0 0,0-2 1 16,9-11 0-16,-1-5 0 16,1-19 2-16,0-3-5 15,-3-2-1-15,-3 0 0 16,0-3 0-16,-6-2 0 15,-3 0 2-15,-3-3-1 16,0 10 2-16,0 6 11 16,0 5 8-16,3 6-9 15,0 10-4-15,0 8-9 16,6 10 0-16,0 8 0 0,3 4 0 16,3 7 0-16,0 2 0 15,3 1-5-15,0-8-1 16,3-6-19-16,3-2-7 15,-3-8-60 1,2-8-39-16,-2-6 58 16</inkml:trace>
  <inkml:trace contextRef="#ctx0" brushRef="#br0" timeOffset="5">16444 16277 208 0,'-14'24'77'0,"19"2"-42"0,-10-2-41 15,5-16 12-15,0 3-6 16,0-1 2-16,0 1-34 16,0-3-71-1,5-8 0-15</inkml:trace>
  <inkml:trace contextRef="#ctx0" brushRef="#br0" timeOffset="6">16435 16171 140 0,'-11'-5'52'0,"14"8"-28"0,11 2-46 0,-8 0 3 15,0 1 5 1,3 2 5-16,0 2 3 0,3 11 5 16,-3 3 2-16,0 3 2 15,0-4 14-15,-3-1 8 16,0-4 5-16,0-5 2 15,-3-2-4-15,0-3 0 16,-3-8-16-16,3-3 0 0,0-10-1 16,0 0-2-16,3-6 2 15,2-2-6-15,1 5-1 16,0 3-2-16,3 2 1 16,3 6-2-16,-3 5 2 15,0 8-2-15,0 8-1 16,0 2 1-16,-3-2 1 0,0 3-3 15,-3-3 0-15,3-6-26 16,-4 1-11-16,4-3-43 16,0-8-34-1,3-3 44-15</inkml:trace>
  <inkml:trace contextRef="#ctx0" brushRef="#br0" timeOffset="7">16796 16243 184 0,'-9'0'71'0,"6"5"-38"0,-6 0-39 16,6 6 14-16,0-3 6 16,-3 8 8-16,0-3-7 15,3 0-1-15,0-2-8 16,0-3-4-16,3 0 1 0,0-3-2 0,0 0-1 16,0-5 1-16,3 3-1 15,3-3-3-15,0 0 0 16,0 0 2-16,0 8 0 15,3 0-2-15,0 2 0 16,0 4 4-16,-3-1 1 16,-1 5 19-16,-5 4 9 15,-2-7 0-15,-4 1 0 16,-3-3-13-16,-3-2-3 16,-3-3-8-16,0 0-4 15,-3-8-26-15,-6-8-11 16,3 3-40-16,4-9-14 0,2-4-14 31</inkml:trace>
  <inkml:trace contextRef="#ctx0" brushRef="#br0" timeOffset="8">17177 15957 216 0,'-6'3'82'0,"6"10"-44"0,0 27-47 15,0-22 14-15,0 3 1 16,0 6 4-16,0 4-5 0,3 1-3 16,0 11-1-1,0-4-4-15,3-2 0 0,-3-5-93 16</inkml:trace>
  <inkml:trace contextRef="#ctx0" brushRef="#br0" timeOffset="9">17049 16150 296 0,'-3'-5'110'0,"6"2"-60"0,9 1-58 0,-7-1 18 16,10-2-7-16,3 2 1 16,6-2-11-16,3-1-3 0,3 6 5 15,-1-2-13-15,1 2-5 0,-3 2 7 16,-3 6 6-16,-6 3 5 16,-9 7 3-16,-4 6 3 15,-5 13 4-15,0 0 7 16,0-2 2-16,6-9-3 15,6 1-1-15,6-6 9 16,3-8 5-16,6-8-4 16,-3-7 1-16,-1-6-10 15,-2-8-2-15,-6-3-3 16,-6-2-1-16,-6-5-10 16,-6 2-4-16,-3-3-55 15,0 1-25-15,-3-3-36 16</inkml:trace>
  <inkml:trace contextRef="#ctx0" brushRef="#br0" timeOffset="10">18150 16113 260 0,'-12'-3'96'0,"6"11"-52"0,-6 6-51 16,6-1 14-16,-6 11-1 15,-9 10 6-15,-2 6-6 16,-1 2-1-16,3-5-3 16,0-5-4-16,6-8 1 0,3-6-10 15,1-5-5-15,2-5-25 0,3-8-11 16,3-8-46-1</inkml:trace>
  <inkml:trace contextRef="#ctx0" brushRef="#br0" timeOffset="11">17918 16174 232 0,'0'-3'88'0,"3"9"-48"0,3-4-34 0,0 4 20 16,3 4-12-16,5 3-3 15,7 6-6-15,3 7-4 16,6 3 0-16,0 3-26 0,-1-5-10 15,1-1-75 1</inkml:trace>
  <inkml:trace contextRef="#ctx0" brushRef="#br0" timeOffset="12">18207 16436 324 0,'-6'-11'123'0,"12"11"-66"0,2 6-71 15,-2-6 19-15,6 5-9 16,6-2 2-16,3-3-23 16,3 0-9-16,3 5-72 15,-1-5-32-15,16-5 50 16,-6-3 26-16</inkml:trace>
  <inkml:trace contextRef="#ctx0" brushRef="#br0" timeOffset="13">18537 16243 272 0,'-15'10'101'0,"12"12"-54"0,3 23-61 0,-6-24 14 15,6 13-2-15,0 3 3 16,0 3 5-16,0-3 3 16,0-3-4-16,0-2-3 0,3-6 1 15,0-4 0-15,-3-7 1 16,0-1-2-16,0-12-2 15,0-2-2-15,-6-13-1 16,0-3-5-16,-6-13-2 16,0-11-2-16,9 1 2 15,3-11 15-15,9-1 6 16,0 9 8-16,3 8 3 0,3 2-9 16,0 13-5-16,0 6-5 15,0 5-3-15,-3 8 3 16,-4 5 2-16,-2 14 2 15,-9-3 1-15,-2 8-4 16,-4-9-1-16,0 4-10 16,0-6-3-16,0-2-26 15,-3-6-64 1,12-8-46 0</inkml:trace>
  <inkml:trace contextRef="#ctx0" brushRef="#br0" timeOffset="14">18635 16251 180 0,'3'2'68'0,"-3"1"-36"0,3 21-31 16,-3-8 14-16,3 0-2 0,0-1 5 15,0 7 3-15,0-4 2 16,3 1-12-16,0-6 7 0,3-3 2 16,3-2-4-16,0-2-1 15,0-6-3-15,2-6 2 16,-2-2-5-16,0-2-1 15,-3-9 0-15,-3-2 0 16,-6 0-7-16,-3-3 0 16,-6 8-3-16,-3 0 0 15,0 6-18-15,1 2-9 16,2 0-14-16,0 8-6 0,0 0-44 16,6 0-39-1,3 0 49-15</inkml:trace>
  <inkml:trace contextRef="#ctx0" brushRef="#br0" timeOffset="15">18882 16208 252 0,'-3'-5'96'0,"0"10"-52"0,-3-2-45 15,3 0 20-15,0-1-11 16,0 9-2-16,0-3-6 0,0 5-2 15,6 8 1 1,0-2 2-16,3 7 2 0,0-7 5 16,0-1 5-16,-3 1 2 15,-3-3 0-15,-3-3-5 0,-3-3-4 16,-3-2-17-16,0-2-7 16,0-6-66-16,1-3-30 15,2-5 10 1</inkml:trace>
  <inkml:trace contextRef="#ctx0" brushRef="#br0" timeOffset="16">19290 16230 216 0,'-3'-8'82'0,"3"8"-44"0,0 0-44 0,0 0 14 15,3 5 6-15,0 3 6 16,0 8-4-16,0 5-1 16,-3 3-9-16,0 0 3 0,0-3 1 15,0-3-1-15,-3-2 2 16,3-5-4-16,0 2-2 0,0-8 4 16,0-5 2-16,0 0-9 15,6-5 0-15,0-8-2 16,0-3 2-16,3-8-1 15,3 0 2-15,0 3-7 16,-4 5 1-16,7 8 1 16,0 6-1-1,-3 9-1-15,-3 9 7 16,0 0 3-16,-3-3-3 16,0-2 0-16,0-3-1 15,-3-3-2-15,0-2 3 16,3-3 0-16,3 0-4 15,3-13 1-15,0-1 2 16,2-1 1-16,1 1-4 16,0 4-1-16,-3 7 1 15,0 0 2-15,-3 9-2 0,-3 4 0 16,0 1 1-16,0 0 2 16,-3-4-6-16,0 1-1 15,0-2-29-15,6-1-10 16,0-2-18-16,-1-3-4 15,4-3-28 1</inkml:trace>
  <inkml:trace contextRef="#ctx0" brushRef="#br0" timeOffset="17">19689 16277 224 0,'-9'16'85'0,"6"-11"-46"0,0 17-39 0,3-15 16 15,-3 12 2-15,3-3 3 0,0 2 1 16,3 1-2-16,3-6-10 15,3 0 0-15,3 1 3 0,3-6-3 16,0-8 2-16,-1-8-5 16,1-6 1-16,-3 1-5 15,-3 0 0-15,-6-6 1 16,-3-7 2-16,-6 5-5 16,-3 0-1-16,-3 2-2 15,-6 6-2-15,-2 2-13 16,-4 3-4-16,3 3-18 15,3 5-5-15,6 0-17 16,3 8-6-16,9-8-26 16</inkml:trace>
  <inkml:trace contextRef="#ctx0" brushRef="#br0" timeOffset="18">19841 16251 256 0,'0'5'96'0,"0"0"-52"0,3 32-51 0,6-26 16 16,-1 2 9-16,1 3 9 16,0 0-6-16,3-3-1 15,0 3-12-15,0-5-3 0,0-1 1 16,0-2-3-16,-3 0-2 16,0-3 2-16,0-5 2 0,-3 0 0 15,0-5 2-15,0-3-11 16,-4-5-2-16,-2-3-6 15,0 0-3-15,0-5 9 16,3 2 2-16,0 6-1 16,0 5-1-16,3 0 3 15,3 11 3-15,0-3-1 16,6 13-2-16,3-5 2 16,3-3 0-16,0 6 1 15,-1-8 2-15,1-3 1 16,-3 0 3-16,-3-8-3 15,-3-5 0-15,-3-1-1 16,-3 1-2-16,-6 2-4 16,-3 1-2-16,-3 2 0 15,-6 0 2-15,-3 8 2 0,-6 0 1 16,3 13 1-16,4 6 2 16,2 5 8-16,3-1 3 15,9 1 0-15,6-3 0 16,6-2-5-16,5 2-3 15,4-2-13-15,3-6-5 16,6-8-38-16,3-5-14 16,-1-5-57-1</inkml:trace>
  <inkml:trace contextRef="#ctx0" brushRef="#br0" timeOffset="19">20445 16230 184 0,'0'0'71'0,"0"0"-38"0,-6 0-14 0,3 0 21 15,0 0-3-15,-6 5 1 16,0 0-15-16,0-2-6 16,0 10-10-16,3 0-3 0,3 6 9 15,6-1-1 1,6 1 1-16,3-3-1 0,0 5-2 15,-3-3 1-15,-3-2-4 16,-3 0 1-16,-6 3-1 16,-6-1 1-16,-3-5-48 15,-9-2-21-15</inkml:trace>
  <inkml:trace contextRef="#ctx0" brushRef="#br0" timeOffset="20">21097 16007 276 0,'-9'-2'104'0,"12"4"-56"0,0 6-56 15,0 19 11 1,0 7 0-16,-3 8-3 16,3 9 1-16,-3-4 0 15,0-2-1-15,0-5 2 0,0-8-14 16,0-6-7-16,0-7-30 16,0-6-11-16,0-13-35 15</inkml:trace>
  <inkml:trace contextRef="#ctx0" brushRef="#br0" timeOffset="21">21088 15989 276 0,'3'-16'104'0,"3"3"-56"0,12-3-58 0,-6 8 14 16,14 8-8-16,4 0 0 16,0 8 9-16,0 8 4 15,-1 15-4-15,-2 4 1 0,-3 7 4 16,-9 3-6-16,-9 11 0 15,-6-9 0-15,-9-2 2 0,-3-8-5 16,-3-8-1-16,-12-5-16 16,3-8-6-1,1-5-7-15,-1-6-2 0,3-5-14 16,6-5-4-16,9-3-40 16</inkml:trace>
  <inkml:trace contextRef="#ctx0" brushRef="#br0" timeOffset="22">21362 16301 196 0,'3'48'74'0,"3"-35"-40"0,0 5-22 16,-3-7 19-16,2-3-5 16,10 0 2-16,3-3-3 0,3 6 0 15,-3-9-14-15,3-4 0 16,-3-4 2-16,-4-2-3 0,1-2 2 15,-6-9-3-15,-6 1 2 16,-6-3-6-16,-6 0-3 16,-11-1-15-16,-1 6-6 15,0 6-19-15,0 2-6 16,0 5-26-16,3 11-10 16,6 8-15-1</inkml:trace>
  <inkml:trace contextRef="#ctx0" brushRef="#br0" timeOffset="23">21606 16235 228 0,'6'2'85'16,"-3"4"-46"-16,3 7-43 0,-3 6 13 0,0-1 4 16,0 3 6-16,-3 0-1 15,0-2 1-15,0-3-10 16,0-3-3-16,0-2-2 0,0-6-2 15,0 3 1-15,8-16 22 16,-2-11-13 0,6-10-6-16,3 0-3 15,3 3-3-15,0 2 0 16,0 5 0-16,0 9 0 16,-3 7 0-16,-1 6 0 15,1 7 0-15,-6 9 0 16,6 2 2-16,-3-2-12 15,0-4-6-15,0-1-29 16,12-4-11-16,-1-7-46 16,-2-3-35-16,0 0 59 15</inkml:trace>
  <inkml:trace contextRef="#ctx0" brushRef="#br0" timeOffset="24">22031 16208 244 0,'-14'-8'93'0,"8"11"-50"0,-9 2-37 0,9 3 22 15,-6 3-15-15,-3 5-2 16,-3 10-5-16,0 1 1 16,9-3-4-16,9-3-2 0,0 2 0 15,9-4-1-15,3-6 0 0,3-5 0 16,0-5 0-16,0-6-3 16,0-5 0-16,-3-2-1 15,-1-9 3-15,-2-2 0 16,-3 0 3-16,0 5 3 15,-3 5 2-15,0 1-6 16,0 23-2 0,3 0 0-16,0 0 0 15,6 6 1-15,0-3 0 16,3-3 2-16,0-2-19 16,0-6-8-16,-1-5-34 15,1-5-14-15,0-1-24 16</inkml:trace>
  <inkml:trace contextRef="#ctx0" brushRef="#br0" timeOffset="25">22228 15928 276 0,'-3'-11'104'0,"3"17"-56"0,3-1-60 0,0 3 15 16,0 5 1-16,3 19 7 15,0 0-3-15,0 2-2 16,0 11-3-16,0-5-3 0,0 7 3 15,-4-4-15-15,7-9-7 16,-3-2-54-16,-3-8-25 16,-3-9 2-16</inkml:trace>
  <inkml:trace contextRef="#ctx0" brushRef="#br0" timeOffset="26">22159 16137 340 0,'-3'-11'129'0,"9"11"-70"0,6-8-73 16,-3 8 19-16,9-2-7 15,3-4 1-15,3 1-19 16,2 5-7-16,7 0 14 16,-3 5-31-16,-6 1-12 0,-3 2 0 15,-3 0 1-15,-4 2 35 16,-2 1 16-16,-3-1 35 15,0 1 16-15,0 0-13 0,3-1-5 16,-3-2-8-16,3 3-2 16,0-9 1-1,3-2 2-15,0 0-8 0,2-5-3 16,-2-3-6-16,-3 3-2 16,-9-3-1-16,-3 0-2 15,-9 0-6-15,-3 3-1 16,-3-1-2-16,1 6 3 15,-4 6 2-15,0 4 2 16,0 4 1-16,6 1 3 0,3 7-1 16,6 4-1-16,3 0-2 15,9-2 1 1,3-3 1-16,3-2 2 0,6-6-8 16,3-5-1-16,5-5-27 15,-2-9-13-15,-3-9-61 16</inkml:trace>
  <inkml:trace contextRef="#ctx0" brushRef="#br0" timeOffset="27">22701 15936 256 0,'0'-13'96'0,"0"13"-52"0,3 0-56 16,0 8 13-16,0 2 0 15,0 14 6-15,-3 10 3 16,3 6 4-16,0 2-7 0,0 6-2 15,3 5-1-15,3-8-5 0,-3-8 1 16,0-5-5-16,0-8 1 16,0-9-31-16,6-9-14 15,-1-6-24 1,4-16-42-16,-3-8 29 16</inkml:trace>
  <inkml:trace contextRef="#ctx0" brushRef="#br0" timeOffset="28">22874 15928 264 0,'6'-11'99'0,"-6"14"-54"0,6 0-50 0,-3 5 17 16,0 5 6-16,0 11 6 0,0 10-6 15,-3 8-3 1,-3 11-8-16,0 8-5 0,0-5 1 16,3-6-2-16,0-8-1 0,3-7-19 15,0-9-8-15,3-7-41 16,2-6-19-16,1-8-18 15</inkml:trace>
  <inkml:trace contextRef="#ctx0" brushRef="#br0" timeOffset="29">23076 16230 264 0,'-9'0'101'0,"3"7"-54"0,-12 20-61 15,15-11 11-15,0 2 5 16,-5 4 5-16,8-1 6 15,0 0 5-15,8-3-10 0,4-2-2 0,3-3-2 16,3-5 4 0,3-2 3-16,3-6-2 0,-3-3 0 15,-4-5-3-15,-5-5 1 16,-6-3-2-16,-9-13 0 16,-9 2-8-16,-5 6 0 15,-7 0 1-15,-9 3 1 16,0 4-10-16,4 4-3 15,5 4-35-15,6-1-15 16,6 7-53 0</inkml:trace>
  <inkml:trace contextRef="#ctx0" brushRef="#br0" timeOffset="30">23255 16203 244 0,'15'-5'90'0,"-9"2"-48"0,8-7-42 0,-8 4 18 0,0-2 3 16,-3-5 7-16,-3 5-9 15,6-10-3-15,-6 4-9 16,-6-4-5-16,0-1-1 0,-8 4-12 16,5 1-5-16,0 4-21 15,-3 2-9-15,6 16-70 16</inkml:trace>
  <inkml:trace contextRef="#ctx0" brushRef="#br0" timeOffset="31">23463 16195 336 0,'-27'0'126'0,"18"3"-68"0,6 2-68 0,0-5 22 16,0 5-13-16,3 1-2 15,0-4 2-15,0 9 2 16,3 2 0-16,3 8-1 0,0 3 3 16,-6 3-4-16,0-4 0 15,-6 4 5-15,-6-3 2 16,-8 2-24-16,-19 1-13 0,0 2-110 16</inkml:trace>
  <inkml:trace contextRef="#ctx0" brushRef="#br0" timeOffset="32">16060 16727 192 0,'3'-16'74'0,"0"24"-40"0,0 5-24 0,0 0 17 15,3 6-4-15,0 7 0 16,-3 14-3-16,3 0-1 15,0 5-10-15,0 0-8 0,0-6-1 16,0-4 2-16,0-3 3 16,0-14-2-16,-3 1 0 15,-3-11 3-15,0-8 6 16,3-3-3 0,3-10-8-16,0-6-3 15,6 1-2-15,5 4 2 0,1-4-1 16,0 10-1-1,3 3 0-15,0 2 0 0,-3 6 5 16,-3 5 1-16,-3 2 4 16,-7 3 3-16,-5 1-2 15,-5-1 1-15,-4 0-3 16,-6 0 0-16,-9-2-12 16,0-3-5-16,0-3-5 15,6-2-3-15,4-3-17 16,2 0-9-16,6 0-63 15</inkml:trace>
  <inkml:trace contextRef="#ctx0" brushRef="#br0" timeOffset="33">16346 17026 204 0,'-9'13'77'0,"6"0"-42"0,0 17-28 0,3-17 20 16,0 8 4-16,3 0 5 15,3 3-6-15,0-3-1 16,6-8-16-16,0 1-6 0,6-7 0 16,3-9 0-16,0-9 1 15,-1-2-2-15,-8-3-1 16,-3-2-1-16,-9-4 0 16,-9-1-5-16,-3 4 1 15,-8-2-2-15,-1 8 0 16,0 2-9-16,0 3-5 0,3 3-8 15,3 2 0-15,6-2-36 16,6 5-13-16,9 0-35 16</inkml:trace>
  <inkml:trace contextRef="#ctx0" brushRef="#br0" timeOffset="34">16644 16999 228 0,'-15'0'88'0,"9"0"-48"0,-3 6-36 16,6-1 19-16,-6 3-9 16,0 0 2-16,-3 10-9 15,3 1-4-15,3 2-2 16,3 6 1-16,6-1 1 0,3 1-1 16,3-9-2-16,3-7 7 0,3-11 3 15,3-11-5-15,0-2-3 16,-3-6-1-16,-3 1-1 15,-3-6 0-15,-4 0 0 16,-7-10 0 0,-1-3 2-16,-6-3 1 0,0 6 1 15,0 5 2-15,0 5 1 16,3 8-1-16,3 8-4 16,3 21-3-1,12 19-2-15,0-3-1 0,0 3 3 16,0-1 2-16,2 4-5 15,1-11 1-15,0 0-30 16,0-1-11-16,0-12-37 16,3-6-55-1,-3-5 35-15</inkml:trace>
  <inkml:trace contextRef="#ctx0" brushRef="#br0" timeOffset="35">16825 17013 228 0,'0'0'88'0,"6"13"-48"0,3 8-31 16,-3-10 22-16,0 2-10 16,3 0-2-16,3 0-9 15,3 1-4-15,0-4-3 16,0-7-14-16,0 2-4 0,2-10-13 16,-2 2-3-16,0-7 8 0,-3 2 6 15,-3-3 12-15,-3 3 8 16,-3 3 16-16,-3 5 8 15,-6 5 4-15,-3 8 3 16,-9 14-9-16,-3 5-6 16,1-1-8-16,2-2-3 15,0-5-6-15,3-3-4 16,3-5-65-16,6-2-30 16,3-12-22-1</inkml:trace>
  <inkml:trace contextRef="#ctx0" brushRef="#br0" timeOffset="36">17385 16759 220 0,'18'-19'82'0,"-30"19"-44"0,21 16-33 0,-6-8 19 16,0 11-6-16,0 2 1 15,-3 16-4-15,0-3 1 16,-6 14-9-16,9-6-4 0,-3-2 0 16,3-6-4-16,0-2 0 15,0 2-28-15,0-7-13 16,3-9-73-1</inkml:trace>
  <inkml:trace contextRef="#ctx0" brushRef="#br0" timeOffset="37">17275 16947 264 0,'-9'-6'101'0,"9"6"-54"0,3 0-55 15,3-2 18-15,0-1 2 16,3 6 4-16,9-1-7 16,8-2-5-16,1 6-3 15,6-4-10-15,-3 1-2 0,5-3-34 16,-5 3-15-16,0-3-9 16,-6 10-3-1,-6-2 37-15,-6 0 55 0,-10 3 27 16,1 2 5-16,-3 3-1 15,-5 2-9-15,5 6-3 16,2-5-22-16,7 4 7 0,3-4 4 16,3-11-9-16,3-3-1 15,0-5-6-15,0 0-2 16,-3-5-6-16,-3-6-3 16,-4-2 0-16,-5-3-1 15,-8 0-18-15,-4-2-5 16,-3 4-22-16,-6-4-9 15,-6 5-64 1,6 13-35-16,3-8 76 16</inkml:trace>
  <inkml:trace contextRef="#ctx0" brushRef="#br0" timeOffset="38">18189 16775 184 0,'12'-30'71'0,"-9"49"-38"0,2-8-21 0,-2-9 21 16,3 9 3-16,0 5 3 15,-3 15-10-15,0 6-5 16,-3 6-14-16,0 2-4 0,0-6-2 15,0 1-2-15,0 5-2 16,-3-13-8-16,3-6-3 0,0-4-38 16,0-7-16-16</inkml:trace>
  <inkml:trace contextRef="#ctx0" brushRef="#br0" timeOffset="39">18079 17007 336 0,'-9'-2'126'0,"9"2"-68"0,6 0-72 16,-1 0 17-16,4-6-6 15,9 6 3-15,3-2 1 16,3-9 2-16,9 9-2 16,-1-9-12-16,1 3-4 0,-3-2-31 15,-3-4-10-15,-6 6-134 16,-7-5 81-1</inkml:trace>
  <inkml:trace contextRef="#ctx0" brushRef="#br0" timeOffset="40">18391 16817 216 0,'-3'5'82'0,"9"11"-44"0,0 16-31 0,-3-6 20 16,0 1-3-16,0 2 1 15,0 3-12-15,-3-3-5 16,3-3-5-16,-3-2 2 0,0-5 4 15,0-6-3-15,0-3 2 16,0-4 6-16,3 2 5 16,-3-8-9-16,3-8-3 15,9 0-10-15,0-6 0 16,3 1-1-16,-1 3-1 0,1 2 4 16,-3 2 2-16,0 6 0 15,0 6-1-15,-3 2 1 16,0 8-1-16,0-3 0 15,-3 0 2-15,0-2-30 16,3-6-11-16,0 3-29 16,-1-6-12-16,4-2-21 15</inkml:trace>
  <inkml:trace contextRef="#ctx0" brushRef="#br0" timeOffset="41">18742 17066 240 0,'15'0'90'0,"-3"5"-48"0,3 0-42 0,-6-5 18 16,3 0-6-16,0 0 3 16,0-5-6-16,0 0-3 15,-1 2-3-15,-5-8 0 0,0 6 0 16,-3-3-1-16,-3 0 1 16,-6-2 0-16,-3-1 1 15,-2 0 2-15,-10 9 3 16,-6 2-4-16,3 2-1 15,0 4 2-15,3 2 1 16,4 10 12-16,5 1 7 16,6 2-7-16,6-3-1 15,9 12-8-15,9-7-2 0,5-1-22 16,7-7-8-16,3-4-73 16,14-24-32-16,-2-3 1 15</inkml:trace>
  <inkml:trace contextRef="#ctx0" brushRef="#br0" timeOffset="42">19236 16915 184 0,'0'0'71'0,"0"0"-38"0,3 0-23 0,3 0 20 15,0 13-5-15,0 0 3 16,0 6-7-16,0-1-1 15,0 3-11-15,-3-2 1 0,0 0 3 16,0-4-5-16,-3-1-2 16,0-1-1-16,0-3-1 15,-3-4 2-15,0-4 3 16,0-4 0-16,0-4 0 16,-3-4-5-16,6-6-1 0,0 0-1 15,3-8-2 1,3 0 1-16,3 9-1 15,3-1 0-15,0 3 2 0,6-1-3 16,3 9-2-16,-4 2 2 16,1 9 0-16,0 4-15 15,0 1-6-15,0-3-42 16,0 5-19-16,0-2-29 16</inkml:trace>
  <inkml:trace contextRef="#ctx0" brushRef="#br0" timeOffset="43">19567 16986 272 0,'-3'0'101'0,"6"6"-54"0,-3 1-57 16,3 4 16-16,0 2-6 0,0 1 0 16,-3 1-3-16,3-1 2 15,0 2 1-15,3-6-25 0,3 1-10 16</inkml:trace>
  <inkml:trace contextRef="#ctx0" brushRef="#br0" timeOffset="44">19567 16851 264 0,'-3'-10'101'0,"6"10"-54"0,3 0-77 16,-6 0 8-16,15 2-24 15,2-2-6-15,1 8-34 16,0-2-13-16</inkml:trace>
  <inkml:trace contextRef="#ctx0" brushRef="#br0" timeOffset="45">19781 16915 200 0,'-12'-3'74'0,"3"6"-40"0,-6 18-22 16,9-16 19-16,-5 9-7 15,-1-1 0-15,-6 3-13 16,0-1-7-16,9 4-2 16,3-3-2-16,9 0 0 0,3-3 0 0,3-5 2 15,0 0-1-15,3-8-1 16,0-3 1-16,-3-2 1 16,-1 0-3-16,1-3 0 15,-3 0 1-15,0-3 2 16,-3 6-3-16,0-3 0 15,-3 3-1-15,6 2-4 16,0 8 1 0,9 6 1-16,0 7 2 15,-3 1 7-15,3 18 7 16,-3-8 3-16,-9 3 0 16,-9 0 1-16,-3-6 0 0,0-5-8 15,-6-2-5-15,0-6 0 16,-6-5 0-16,3-8-21 15,-5-8-10-15,-4-11-28 16,3-10-12-16,6-2-39 16</inkml:trace>
  <inkml:trace contextRef="#ctx0" brushRef="#br0" timeOffset="46">19885 16671 244 0,'6'-2'93'0,"0"10"-50"0,3 21-37 16,-3-11 20-16,-3 9-1 16,0 5 4-16,0 2-6 0,-3 6-4 15,0 2-11 1,0-13-5-16,0-2 0 0,0-4 0 0,0-4 1 16,3-6-5-1,0-5 1-15,0-3 0 0,3-7 0 16,3-6-11-16,0-11-3 15,3-2 0-15,0 3 1 16,-1 4 5-16,1 6 5 16,6 3 2-16,-3 10 1 15,0 9 6-15,3-1 4 16,-3 0-3-16,-9 8 1 16,-3-2-5-16,0-6-2 15,6 0-11-15,-3 0-4 0,2-7-31 16,-2-6-10-16,3-6-7 15,0-2 0-15,0-15-23 16</inkml:trace>
  <inkml:trace contextRef="#ctx0" brushRef="#br0" timeOffset="47">20192 16679 280 0,'0'0'104'0,"3"0"-56"0,0 8-54 15,0-2 17-15,3 17-1 16,-3 6 4-16,0 9-5 15,0 7-1-15,0-1-4 16,0-1-5-16,0-3-2 0,0-3-16 16,0-8-5-16,0-11-41 15,-3 1-15-15,0-6-21 16</inkml:trace>
  <inkml:trace contextRef="#ctx0" brushRef="#br0" timeOffset="48">20114 16851 352 0,'-17'-8'132'0,"32"14"-72"0,-4-12-74 0,-5 6 19 16,3 0-7-16,3 0 3 16,6 0-2-16,0 0 0 15,9 6 1-15,2-4-33 0,-2 4-13 16,-3-1-45-16,0 3-20 0</inkml:trace>
  <inkml:trace contextRef="#ctx0" brushRef="#br0" timeOffset="49">20493 17052 312 0,'-3'0'115'0,"3"6"-62"0,3 2-62 16,-3-3 18-16,0 3-12 15,0-5 2-15,0-3-26 16,0 0-9-16,0 0-53 16,0 0-22-16,0-3 22 15,0-5 15-15</inkml:trace>
  <inkml:trace contextRef="#ctx0" brushRef="#br0" timeOffset="50">20621 16563 316 0,'-3'-5'118'0,"3"7"-64"0,-6 1-54 0,6 8 23 16,-6 4-4-16,-6 12 1 16,-6 13-11-16,0-3-5 15,3 2-3-15,0-7-26 0,3 0-10 0</inkml:trace>
  <inkml:trace contextRef="#ctx0" brushRef="#br0" timeOffset="51">20603 16618 116 0,'0'-10'44'0,"3"7"-24"0,-3 3-4 0,0 0 18 16,0 0-3-16,0 0 2 15,3 3-6-15,0 5 1 16,0 2-16-16,0 6-2 0,-3 3-3 16,0 10 1-16,-3 0 0 15,0-3 4-15,0-2 3 16,-3-3-8-16,0-2-2 16,0-6-1-16,3-5 0 15,0 3-2-15,0-9 1 16,0 6 0-16,3-8 3 15,3-8-3-15,3 0-2 16,-3-10 0-16,3-3 1 16,0-3-1-16,0-3 2 0,0-2-2 15,-3 3-1 1,-3 5 3-16,3 0 0 0,-3 7 1 16,0 9 2-16,0 2-8 15,-3 11 0-15,0 19 2 16,-3 5 2-16,0 7 2 15,0-2 0-15,-3-2 2 16,0-1 1-16,3-10-1 16,0-6-1-16,3-2-1 15,3-10 4 1,3-9 3-16,0-8-6 16,0-5-1-16,0-13-4 15,-3-2-1-15,3-6-1 16,-3 0 0-16,0 2 2 0,3 6 0 15,-3 8-3-15,0 2 2 16,0 19-6 0,0 8 2-16,0 6 2 15,0 7 2-15,-3 3 3 16,0-1 1-16,-3-2 1 16,0-2-2-16,3-6-2 15,0-2 3-15,6-11 2 16,3-11 0-1,-3-7-7-15,3-9-1 16,0-2-1-16,0-3-1 16,-3 1 4-16,0 4 0 0,0 6 1 15,-3 10-3 1,-3 11 2-16,-6 14-1 16,-3-1 0-16,0 11 2 15,0 0 0-15,3 5 0 16,0-3 2-16,3-5-1 15,0-2-1-15,3-6-2 16,0-2 1-16,0-3-17 16,3-3-8-16,0-3-35 15,0-2-16-15,6-13-36 16</inkml:trace>
  <inkml:trace contextRef="#ctx0" brushRef="#br0" timeOffset="52">20439 17097 84 0,'0'-2'33'0,"3"-4"-18"0,0 1 6 15,0 5 17-15,0-2-1 16,0-1 1-16,3 0-10 15,0-2-3-15,-3 5-14 0,0 0 0 0,-3 0 0 16,0 0 2-16,0 0 5 16,0 0 5-16,0 5 6 15,-3-2-12-15,0 0-4 16,-3-3-6-16,0 0-2 16,0-3-1-16,0-5 0 15,0 3-5-15,3-3 1 16,3 0-5-16,3-3 1 15,3 9 0-15,3-4 2 16,0 6-1-16,0 3-1 16,-3 2 5-16,0 8 1 0,-3-2 4 15,-3-3 3-15,-3 5 7 16,-3-2 2-16,0-3-3 16,0-3-1-16,-3-5-4 15,3 0-1-15,0-5-5 16,3-3-1-16,0-3-3 15,3-2-1-15,0 5-6 16,0-3 0-16,0 9-28 16,0-4-12-16</inkml:trace>
  <inkml:trace contextRef="#ctx0" brushRef="#br0" timeOffset="53">20579 16589 168 0,'-3'0'66'0,"3"3"-36"0,-3 0-24 0,3 2 17 16,-6 3-5-16,0 13-1 15,-3 3-3-15,0 10 1 16,3-2-8-16,0-6-2 0,0 4-1 16,3-7 0-16,0-4 0 15,0-6-2-15,3-2 1 0,0-3 2 16,0-3 2 0,0-5 1-16,0-3 0 0,3-5-4 15,0-5-3-15,3-13-5 16,3-1-2-16,0 1-2 15,3-6 2-15,0 6 2 16,-3 2 2-16,0 3-1 16,0 7 1-16,-3 9 0 15,-3 2-2-15,-3 9 5 16,-3 7 3-16,-3 8 1 16,-3 6 2-16,-6-1-2 15,3-2 2-15,3-8-4 16,0 2 0-16,3-5-1 15,0-5 1-15,3-2-2 16,12-12-3-16,3-9 1 16,3-9-4-16,0 3-1 15,0-6-4-15,0 1 1 16,-6 2 5-16,-1 8 4 16,-2 3 1-16,0 2-1 15,-3 11 1-15,-3 5 1 16,-3 9 1-16,-3 7 3 15,-3 8 1-15,1 0 1 16,-7-3-2-16,3-2-1 16,3-5-1-16,0-3 0 15,3-6-2-15,0 1-2 16,3-6 1-16,0-5 1 0,9-5-1 16,0-8-1-16,0-9-8 15,0-4-5-15,0 2 0 16,0-5 2-16,-3 3 5 15,0 2 3-15,-3 8 2 16,3 3 3-16,-3 2-1 16,0 3-1-16,0 3 1 15,-3 10 1-15,-6 3 1 16,0 5 1-16,-3 1-2 16,0-1 1-16,3 3-2 15,0 0 2-15,3-6 0 16,0 1 3-16,3-6-5 15,0 3-1-15,3-16 0 16,0 0-3-16,6-5 2 16,0-6-6-16,3-2 0 15,0-3 1-15,0 11 3 16,-3 0 2-16,-3 0 1 16,-6 18 0-1,-3 3 0-15,-3 10 2 16,3-2-1-16,0 3-1 15,0 10 1-15,3-8-1 16,6-2-42-16,0-6-19 16,6-5-33-1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1-11T01:11:24.17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12405 13131 180 0,'0'0'68'0,"0"3"-36"0,0-3-24 0,0 0 16 16,0 0-3-16,6 5-1 16,0 6 3-16,0 5 0 15,3 2-12-15,0 3 0 0,3 3 2 16,-3-3-3-16,3 1 0 16,-3-4-6-16,0-2-1 15,-1 0 3 1,7-6-1-16,-3-4 0 15,-3-4 1-15,-3-2 3 16,0-2 0-16,0-1 2 16,3-2-6-16,-6-3-1 15,3 2 0-15,0-4 0 0,0-1 2 16,0-2 1 0,0-5-1-16,0-6-1 15,0-3-6-15,0 6-1 0,0 3 1 16,-1 2 0-16,1 3 1 15,0-1 2-15,0 4-1 16,-3 2-1-16,0 0-10 16,3 3-4-16,0-1-13 15,0 1-5-15,3 2-16 16,0 1-5-16,0-4-62 16</inkml:trace>
  <inkml:trace contextRef="#ctx0" brushRef="#br0" timeOffset="509.1387">12905 13107 116 0,'-9'-5'44'0,"6"3"-24"0,-6-1-10 0,6 3 12 16,-3 0 1-16,-5 0 1 15,-4 5-5-15,-3 0-1 0,0 11-10 16,0 8-3-16,0 0 1 16,3 5-1-16,3 3 0 0,4 0-1 15,5-6 2-15,3 0-3 16,3-4 0-16,5-4 1 15,7-10 2-15,3-3-1 16,0-7 0-16,0-4-1 16,-3-4 0-16,0-6-2 15,-3-3-2-15,-3-2 3 16,-4-2 0-16,1-4-4 16,-3-2 1-16,-3 5 2 15,0 6 1-15,0 4 3 16,-3 4 3-16,3 2-6 15,0 5-2-15,0 3-6 0,3 11 1 16,3 5 2-16,0 2 1 16,0 3 1-16,3 1 0 15,0-1-9-15,0-3-2 16,3-2-25-16,-3-5-11 16,0-3-45-1</inkml:trace>
  <inkml:trace contextRef="#ctx0" brushRef="#br0" timeOffset="867.7999">12998 13163 148 0,'-18'3'55'16,"21"2"-30"-16,15 21-23 0,-13-12 14 15,-2 4 5-15,0-2 7 0,0 3-4 16,0-4-2-16,6-1-12 15,-3-1-4-15,0-3-2 0,0-2-5 16,-3 0 1-16,0-2 4 16,0-4 2-16,-3-2 2 15,0-2 0-15,0-6-4 16,-3-6-1-16,0-1 3 16,6-1 1-16,0-13 1 15,3 5 0-15,0 0 0 16,0 5 2-16,3 6-7 0,0 3-2 15,3 2-3-15,0 2 0 16,0 4-11 0,-1-1-5-16,1 3-14 0,0 5-6 15,0 1-54 1,0-4-36-16,3 1 58 16</inkml:trace>
  <inkml:trace contextRef="#ctx0" brushRef="#br0" timeOffset="1035.1487">13283 13158 204 0,'-18'-8'77'0,"18"21"-42"0,0-2-43 0,0-1 10 15,0 3 1-15,0 3 3 0,0 3-3 16,0-3 0-16,0 0-1 16,0 2 1-16,0-2 2 0,0-3-15 15,6-2-87 1</inkml:trace>
  <inkml:trace contextRef="#ctx0" brushRef="#br0" timeOffset="1200.3335">13206 13002 240 0,'-9'-11'90'0,"9"11"-48"0,0 0-51 16,0 0 12-16,0 0-7 15,6 3 3-15,0 2-20 16,6 0-6-16,6 6-65 16,2-1-30-16</inkml:trace>
  <inkml:trace contextRef="#ctx0" brushRef="#br0" timeOffset="1589.2974">13533 13078 168 0,'-12'-2'63'0,"9"4"-34"0,-3 1-32 0,-2 2 13 16,-7 3-1-16,0 3 5 16,0 5-6-16,0 8 0 15,0-1-4-15,3 6-3 0,3 1 2 16,3-4-2-16,3-2-1 16,3-6 3-16,3-2 0 0,3-3 1 15,0-7 2 1,9-4 1-16,-3-4 1 0,3-6-7 15,-3-3 0-15,0-2 1 16,-3-11 1-16,-3-2-4 16,0-3 1-16,0 7 0 15,-4 4 0-15,1 5 0 16,0 2 0-16,0 8 0 16,3 9 0-16,0 12-3 15,3 3 2-15,0 1-1 16,3 1 0-16,0-1 4 15,3-4 1-15,0-2-6 16,0-5-2-16,0-4-34 16,2-4-13-16,7-8-32 15</inkml:trace>
  <inkml:trace contextRef="#ctx0" brushRef="#br0" timeOffset="1995.0893">13721 12920 176 0,'-3'15'68'0,"6"1"-36"0,0 8-42 0,-3-8 11 15,0 11 10-15,0 7 7 16,3 3 11-16,3 0 7 0,-6-3-19 16,6-2-9-16,0-5-4 0,-3-6-1 15,0-5 1 1,0-3-2-16,-3-5-2 0,0-8 5 15,6 0 1-15,-1-8-7 16,4-5-1-16,3-6-5 16,3-5 0-16,3 6 1 15,6 5 4-15,3 2 1 16,-1 6 1-16,-2 15 2 16,0 3 3-16,-6 1 15 15,-3 2 10-15,-9 5-3 16,-6-5-1-16,-3 0-12 15,-12-1-6-15,-3 1-3 16,-6-3 1-16,-3-2-23 16,1-3-10-16,-4-5-14 15,-3-3-2-15,6-3-23 0,7-2-8 16,2-6-16 0</inkml:trace>
  <inkml:trace contextRef="#ctx0" brushRef="#br0" timeOffset="2222.8525">14027 12853 216 0,'0'-5'82'0,"3"8"-44"0,0 5-47 0,0 0 14 16,-3 13 15-16,0 3 10 0,0 7 1 15,0 6 2 1,0 1-19-16,0 9-8 0,0-2-2 15,3-5-3-15,3-3 2 0,0-5-18 16,0-3-4-16,0-11-29 16,3-2-9-16,3-8-49 15</inkml:trace>
  <inkml:trace contextRef="#ctx0" brushRef="#br0" timeOffset="2583.2864">14251 13137 236 0,'-6'0'90'0,"12"2"-48"0,3 4-51 0,-3 1 14 16,-1-1 8-16,4-1 6 15,0 0 4 1,3 3 3-16,0-2-14 0,3-6-7 0,6-3-1 16,-3-5-3-1,-3-3-1-15,-3 1-2 0,-1-1 1 16,-5-2-8-16,0 0-4 15,-9 0-2-15,-9 2-1 16,-2 3 2-16,-7 3 3 16,-3 7 5-16,-9 6 3 15,-3 6 4-15,4 12 2 16,5 3 12-16,6 0 7 16,9-2 0-16,6 2 1 15,18 3-6-15,6-6 0 0,6-5-8 16,9-5-1-16,5-11-11 15,4-2-5 1,6-8-45-16,-7-6-17 0,13-5-53 16</inkml:trace>
  <inkml:trace contextRef="#ctx0" brushRef="#br0" timeOffset="3500.1725">10313 13684 172 0,'-21'3'66'0,"3"5"-36"0,-3 13-29 16,12-8 16-16,-3 16 2 15,0 8 3-15,0 11-7 16,4 16-4-16,2 7-6 16,6 3-4-16,12-5 2 0,8 0-2 0,10-9 2 15,9-1-26-15,11-12-10 16,13-12-60 0</inkml:trace>
  <inkml:trace contextRef="#ctx0" brushRef="#br0" timeOffset="4489.4542">14763 13586 184 0,'-3'-21'68'0,"6"21"-36"0,0 0-33 0,3 3 12 16,0 2 6-16,11 8 6 15,1 11 1-15,3 5 3 16,0 11-15-16,3 10 9 0,-6 1 2 0,-7 1-7 15,-8 12-4 1,-6-3-5-16,-8-6 0 0,-7-2-13 16,-9-5-3-16,-3 0-47 15,0-9-18-15,-5-2-39 32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5T21:48:52.7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3142 8192 100 0,'0'-8'38'0,"0"2"-20"0,0-2 1 16,0 8 18-16,0 0 6 15,0-2 4-15,-3 2-8 16,-3 0-4-16,0 0-19 16,-3 2-1-16,-3 6-1 0,1 3-5 15,-4 2-1-15,-3 8-2 16,3 6 1-16,3-1-4 16,6 3 0-16,9-2 3 0,3-1 1 15,3 1 5-15,9-11 3 16,9-3-2-1,-1-5 0-15,4-6-3 0,3-4-1 16,-6-4-3-16,-4-4 1 16,-5-3 2-16,-6-3 2 15,-9-3 6-15,-6-2 1 16,0 3-3-16,-9 2 1 16,-6 2-9-16,-2 4-4 15,2 2-11-15,3 0-5 16,3 3-24-16,6-1-11 15,6 4-26-15,9-1-9 16,9-2-43 0,12-3-20-16,2 0 75 15</inkml:trace>
  <inkml:trace contextRef="#ctx0" brushRef="#br0" timeOffset="509.5309">3371 8094 84 0,'0'-14'33'0,"3"9"-18"0,-3-8 0 0,0 5 13 15,0 0 4-15,3 0 6 16,0 0-4-16,0 0 0 16,0 0 0-16,-3 6 2 15,0 2-20-15,0 0-3 0,3 10-1 16,0 9-3-16,-3 7 0 0,-3 9 1 16,0 4 1-16,0 9 1 15,0-6 0-15,3-2-6 16,0-6-2-16,0-5-4 15,3-2-3-15,0-6-23 16,3-5-10-16,3-3-32 16,0-5-14-16,15-8-17 15</inkml:trace>
  <inkml:trace contextRef="#ctx0" brushRef="#br0" timeOffset="946.2575">3636 8289 240 0,'-6'-5'90'0,"6"-13"-48"0,-3 7-42 0,0 8 18 16,0 1 1-16,-3-1 3 15,-3 0-9-15,4 3-5 16,-10 11-5-16,3 5-5 0,0 2 1 16,3 1 1-16,6 2 0 15,-6-2-3-15,9-4 0 16,3 1-1-16,3-2 3 15,3-4 0-15,6-2 3 16,0-3 3-16,2-5 2 16,1-5-3-16,0-3-1 0,-3-5 1 15,-3-6 0-15,-3-7-2 16,0-3-2-16,-9-6-4 16,0 1 0-16,-3 0 2 15,-3-1 1-15,0 6 1 16,0 0 2-16,0 13 8 15,0 3 3-15,3 10-9 16,3 9-6 0,0 7-4-16,3 11 3 15,3 10 1-15,0 8 2 16,3 1 2-16,0-6 1 16,6-3 1-16,0-2-18 15,2-8-5-15,4-6-110 16</inkml:trace>
  <inkml:trace contextRef="#ctx0" brushRef="#br0" timeOffset="5020.5424">4413 8125 196 0,'0'-2'74'0,"0"2"-40"0,0 2-27 0,0 1 20 16,-3 2-10-16,0 3-2 16,-12 5-4-16,0 3-2 15,-2 6-5-15,-1 4-3 0,0 0 0 16,0-2-1-16,3-3 0 15,3-2-3-15,0-3 0 16,3-6-27-16,3 1-12 0,3-3-30 16,0-5-38-1,3-6 32-15</inkml:trace>
  <inkml:trace contextRef="#ctx0" brushRef="#br0" timeOffset="5239.6069">4255 8099 204 0,'-3'-8'77'0,"6"8"-42"0,-3 0-37 16,6 0 14-16,0 3-2 15,0 2 1-15,3 5 3 16,3 4 4-16,3 4-10 16,0 1 0-16,0 5 2 0,0-1-6 15,-1 6-2-15,1-2-1 0,0-3 1 16,0-3-17-16,-3-5-6 15,0-3-70 1,-3-5-49-16,0-3 54 16</inkml:trace>
  <inkml:trace contextRef="#ctx0" brushRef="#br0" timeOffset="5451.8842">4517 8319 208 0,'0'-19'79'0,"3"32"-42"0,3-5-26 0,-3-13 23 16,3 2-11-16,3 1-1 0,0-1-11 15,3 0-4-15,6 1-4 16,0-4-3-16,2 4 1 0,1 2-26 16,3-3-10-16,-3 0-35 15,-3 1-58 1,-3-1 27-16</inkml:trace>
  <inkml:trace contextRef="#ctx0" brushRef="#br0" timeOffset="5914.4392">4854 8168 192 0,'-3'16'74'0,"3"-1"-40"0,0 9-40 0,-3 3 12 16,0 4 5-16,0 1 5 16,6 5-4-16,-3 3-2 15,0-6-5-15,0-2-4 0,0-3 2 16,-3-5-2-16,3-5-1 16,0-4 3-16,-3-4 2 15,3-3 4-15,0-8 2 16,-3-5-3-16,0-6-3 15,3-10 0-15,0-6-1 16,-6-7-2-16,6-3-2 0,6-5 5 16,0 5 1-16,0 0 9 15,3 2 2-15,3 6-2 16,-1 5-1-16,4 6-6 16,3 5 0-16,0 7-7 15,0 12-3-15,0 4 5 16,-3 3 3-16,-6 11 1 15,-6 0 3-15,-6 2-5 16,-6-2-3-16,-3 0-6 16,-3-8-2-16,0-3-22 15,0-2-6-15,3-3-34 16,-3-6-11-16,3-4-27 16</inkml:trace>
  <inkml:trace contextRef="#ctx0" brushRef="#br0" timeOffset="6234.7052">5062 8218 176 0,'-12'5'66'0,"12"3"-36"0,0 19-29 0,0-11 14 16,0 2 7-16,3 1 6 15,3-4 1-15,3 1 2 16,3 0-17-16,3-3 3 0,3-2 3 15,5-3-2-15,1-8 1 0,0-5-6 16,0-3 0-16,-3 0-8 16,-3-16-1-1,-7 3 0-15,-5 0 0 16,-3-3-2-16,-9 3 1 0,-2-1-2 16,-7 4-1-16,-3 2-8 15,-3 6-5-15,-3 4-22 16,-3 6-10-16,6 3-29 15,10 0-11-15,5-1-12 16</inkml:trace>
  <inkml:trace contextRef="#ctx0" brushRef="#br0" timeOffset="6544.9568">5470 8117 228 0,'0'-2'88'0,"0"2"-48"0,-3 0-23 0,0 0 25 16,0 0-11-16,-6 2-1 16,-3 1-8-16,-6 2-2 15,3 1-11-15,0-1-5 0,4 0-1 16,2 3-9-16,6 3-1 16,6 2 4-16,6 6 3 15,5-4-1-15,4 7 0 16,-3 1 1-16,0-1 2 15,-6-1 3-15,-3-5 2 16,-9-1 3-16,-6 1 1 16,-9-2-1-16,3-4-1 0,-3 1-21 15,4-3-9 1,-4-3-53-16,-3 0-22 0,0-5-30 16</inkml:trace>
  <inkml:trace contextRef="#ctx0" brushRef="#br0" timeOffset="8346.3977">6169 7586 104 0,'-18'-16'38'0,"15"18"-20"0,0-4-6 0,3 2 16 16,0 0-5-16,0 0 1 15,0 0-4-15,0 0-3 16,3 10-12-16,-3 4-2 16,0 4 1-16,3 11 2 15,0 6 0-15,3 17 1 16,0 4-4-16,0 8 0 15,0-1 3-15,-3 8 1 16,0 9-1-16,3-1 1 16,0 3 0-16,-3-5 3 15,0 0-3-15,0-6 1 16,0 9-3-16,0-4 2 16,0 1-4-16,3-6 0 0,-3-2-1 15,0 0 1 1,0 8 0-16,3-3 3 0,0 0 1 15,0-8 1-15,-3-2-4 16,0-1-3-16,0-2 0 16,0 8 1-16,0-6-1 15,0 1 2-15,-3-1-2 16,0-5 2-16,0 1-2 16,0 1 2-16,0 7 0 15,0-4 1-15,0-7 0 16,0 10 0-16,0-8-2 15,0 0-2-15,0 0 3 16,0 3 0-16,0 3-1 0,0-3 1 16,0 21-2-16,0-6-1 15,-3-2-2-15,0-5 1 16,0 8 3-16,0-8 1 16,0-3-4-16,0-13 1 15,0 5 2-15,0-2 3 16,0-3-2-16,0-1-2 15,0 12-3-15,0-6 1 16,0-5 1-16,3-16 2 16,0-8-1-16,0 14 2 15,0-6-4-15,0 8 0 16,0-8 3-16,-3 10 1 16,0-7-1-16,-3 5-2 0,3-5 3 15,3 10 0-15,0-5-4 16,3 5 1-16,-3-8 0 15,6 14 2-15,-6-11-3 16,3 5 0-16,0-7 3 16,0 12 1-16,-3-7-1 15,0 5-2-15,0-8-2 16,0 2 1-16,0-7 1 16,3 13 2-16,-3-8-1 15,3 5-1-15,-3-7 1 16,0 9 1-16,0-7-3 15,0 8 0-15,0-10 3 0,0 4 3 16,0-4-4 0,0 10-1-16,0-8 2 0,0 5 1 15,0-8 1-15,0 11 0 16,0-8-5-16,3 11 1 16,0-11-9-16,-3 5-2 15,0-8-12-15,0 3-5 16,0-5-34-16,0-3-12 15,0-5-35 1</inkml:trace>
  <inkml:trace contextRef="#ctx0" brushRef="#br0" timeOffset="18875.6218">6976 8115 184 0,'-12'2'68'0,"6"6"-36"0,-3 8-29 0,3-5 15 0,-6 5 2 15,0 5 4-15,-2 11-10 16,-4-1-3-16,0-2-7 16,3-2-1-16,0-6 1 0,3 0-5 15,3-5 1-15,3-3-13 16,0 1-7-16,3-6-18 15,0-1-8-15,3-4-23 16,0-3-24 0,3-5 33-16</inkml:trace>
  <inkml:trace contextRef="#ctx0" brushRef="#br0" timeOffset="19098.5236">6779 8197 140 0,'-2'-16'52'0,"2"8"-28"0,2 0-6 0,1 5 18 15,0 1-7-15,0-1-2 16,0 3-11-16,3 3-3 16,3 2-7-16,3 8 0 0,0 1 4 15,0 1 0-15,3 12 2 16,0-1-6-16,0 1-2 16,0-1 0-16,-1-2 0 15,-2 0-5-15,0-3-1 16,0-5-57-16,3-3-25 15,-3-5-12 1</inkml:trace>
  <inkml:trace contextRef="#ctx0" brushRef="#br0" timeOffset="20062.5478">7172 8427 172 0,'-12'0'66'0,"10"3"-36"0,-1-3-13 0,3 0 22 0,0 0-7 15,0 0 1-15,0 0-23 16,5 0-10-16,4 0-1 16,6-3 6-16,6 0 6 0,3 1-5 15,-3-1-1-15,3 3-12 16,2 0-5-16,-2 0-32 16,0 0-13-16,-3-3-42 15</inkml:trace>
  <inkml:trace contextRef="#ctx0" brushRef="#br0" timeOffset="20627.9394">7440 8242 168 0,'-3'0'66'0,"3"5"-36"0,0 14-31 0,0-4 15 16,3 4 1-16,0 5 5 15,0 2-4-15,-3 9-1 16,0-4-9-16,0 1-2 0,3-3 0 16,-3-2 0-16,3-3 0 15,-3-3-2-15,3-5-2 0,-3-3 1 16,0-5 1-16,0-3 3 15,0-5 2-15,-3-3-3 16,0-5-3-16,0-2 6 16,-3-6 3-16,0-5-12 15,3 0-3-15,0-3 8 16,-3-3 5-16,3 1 1 16,0-3 2-16,3-3-2 15,0 3 0-15,3 0-1 16,3 2 0-16,6 1-4 15,0 2-3-15,3 3 0 16,6 8-1-16,0 5-3 16,0 8 0-16,-4 8 2 0,-2 5 2 15,-3 13 2-15,-6 1 1 16,-3-1 2-16,-6-2 3 16,-6 0-4-16,-3-3-3 15,0-2-4-15,1-3 1 16,-1-6-17-16,3 1-8 15,0-6-17-15,3-2-8 16,3-6-35 0,6-5-39-16,6-3 44 15</inkml:trace>
  <inkml:trace contextRef="#ctx0" brushRef="#br0" timeOffset="20958.0101">7681 8252 192 0,'-6'3'74'0,"6"13"-40"0,-3 0-29 16,3-3 19-16,-3 0-6 16,3 0-1-16,0 3-5 15,3-2 0-15,3-1-7 16,0 0 6-16,3-2 2 0,3-3 0 16,3-3 0-16,3 0-5 15,6-5 0-15,0-3-3 16,-1-2 0-16,-5-3-1 15,-3-5 0-15,-3-6 0 16,-6-2 2-16,-6 0-3 16,-6-3 0-16,-6 3 1 15,-3 0 0-15,0 2-2 0,-3 4-2 16,-2 4-4-16,5 3 0 16,3 3-27-16,3 2-11 15,6 3-26-15,3 0-9 16,6 0-19-1</inkml:trace>
  <inkml:trace contextRef="#ctx0" brushRef="#br0" timeOffset="21288.5674">8015 8184 248 0,'-3'-3'93'0,"3"3"-50"0,0 0-50 0,-6 3 77 15,0-1-25-15,-3 1-21 16,0 2-12-16,0 0-9 16,3 3-5-16,0 3-1 0,6 2-3 15,0 6-1-15,6-1 6 16,3 3 2-16,0 1 1 16,0-4-2-16,0 1 3 15,-6-4 0-15,0 1 3 16,-9-2 1-16,-3-1 1 15,-6-3 2-15,0-2-5 16,-3-2-1-16,0-4-11 16,4-2-5-16,2 0-30 15,3-2-10-15,3 2-176 32,18-8 104-32</inkml:trace>
  <inkml:trace contextRef="#ctx0" brushRef="#br0" timeOffset="21678.495">8345 8107 200 0,'-3'-3'74'0,"6"3"-40"0,-3 3-33 16,0-1 16-16,0 6 0 15,0 6 2-15,0 7-6 16,0 8 0-16,0 5-8 16,0 1-1-16,0-4 0 0,0-4-2 15,0-1-2-15,0-2-13 16,0-8-6-16,0-3-87 16,0-2-40-16,-3-6 75 15</inkml:trace>
  <inkml:trace contextRef="#ctx0" brushRef="#br0" timeOffset="21874.5577">8208 8250 300 0,'-3'0'112'0,"6"0"-60"0,3 0-52 0,0 0 21 15,3 2-10-15,6 1 1 16,6 0-7-16,0 2-3 0,2 0-1 15,1-7-17-15,3-1-4 16,3-2-30-16,-3-1-12 0,-1-2-56 16</inkml:trace>
  <inkml:trace contextRef="#ctx0" brushRef="#br0" timeOffset="22087.9226">8619 8057 216 0,'-6'13'82'0,"6"-11"-44"0,3 12-47 16,0-4 12-16,0 9 11 15,0 5 8-15,3 7 8 16,0 12 5-16,0-4-19 0,-3-2-5 0,0-2 0 16,0 2-7-1,0-5 0-15,-3-6-26 0,0-2-11 16</inkml:trace>
  <inkml:trace contextRef="#ctx0" brushRef="#br0" timeOffset="24351.0434">9199 7604 168 0,'-3'-3'66'0,"-8"3"-36"0,19-2-29 0,-8 2 18 15,3 8-10-15,-6 5-2 16,1 3 0 0,-1 8-4-16,0 5 0 0,0 13 1 0,0 0-5 15,0 3 1-15,3 11-2 16,0 0 0-16,0 4 6 16,6-1 2-16,0 4-5 15,-1 3-2-15,1-5 0 16,0 5 2-16,-3-2 2 15,0-1 1-15,3 1-5 16,-6-1 1-16,0-2 4 16,0 0 2-16,3 0 0 15,0-3-1-15,-3 0-3 16,0-2 1-16,0-1-2 16,0 9-1-16,0-9 5 0,-3 6 1 15,3-2 0 1,0-4-1-16,0 1-3 0,0-1 1 15,0 1-2-15,0-1 2 16,0 4 0-16,0-1 1 16,3 3-5-16,-3-1 1 15,0-1 0-15,0-1 2 16,0-5 1-16,0 0 1 16,0 0 0-16,0 0 2 15,3 2 1-15,0-2 1 16,-3 0-4-16,0 0-1 15,3 0-1-15,0 2-2 16,-3-2 1-16,3 3 1 0,0 2-1 16,-3-5 2-16,0 0 2 15,0-3 4-15,0-2-2 16,0 5-2-16,0-6-2 16,3 4-3-16,0 1 1 15,0 4-1-15,3 0 0 16,-3-3 2-16,0-1-1 15,0-1 2-15,0 2 0 16,3-3 1-16,-3 0-2 16,3 3 1-16,0 0-2 15,0-5 2-15,-3-1-2 16,3 1 2-16,0-3-4 16,-3 2 0-16,0 1 3 15,-1 2 3-15,1 1-2 0,0-1-2 16,3-2 2-16,-3-1 0 15,0-2 1-15,0-3 0 16,6-4-5-16,-3 4 1 16,0 0 0-16,0 1 2 15,-3-1 1-15,-6 5 1 16,6-2 0-16,0-2 2 16,-3-4-3-16,3-1-2 15,-9-1-3-15,9 0 1 16,-3 0 3-16,0-6 1 15,-6 6-1-15,0-5 1 16,3 0-4-16,0 0 0 0,0-3 1 16,9 5 0-16,3 1 0 15,-6-4 2-15,0-2-1 16,0 3-1-16,-3-3 1 16,0-2 1-16,0-1 1 15,-6-2 3-15,-3-3-5 16,6 0-1-16,0 3 2 15,9 5 3-15,0 0-7 16,-12 6 0-16,3 2 0 16,12 2 3-16,-6-4-2 15,0-3 0-15,-3-1 1 16,0-2 2-16,3-2-3 16,-3-6 0-16,0-2-8 15,0-3-2-15,0-6-25 16,3-2-11-16,-9-13-172 15,-6-3 83 1</inkml:trace>
  <inkml:trace contextRef="#ctx0" brushRef="#br0" timeOffset="28945.9178">9545 8221 124 0,'0'0'46'0,"3"2"-24"0,0 4-13 0,0-1 16 0,0 8-5 15,0 6 0-15,0-1 0 16,0 1 0-16,0-1-11 16,0 1-1-16,-1-3-1 0,-2-1-1 15,0-1-1-15,0-1-1 16,-2-3 0-16,-1 1 2 15,0-3 1-15,3-3-1 16,0 1-1-16,0-4 3 16,0 1 3-16,0-3 0 15,0 0 3-15,0-3-5 16,0-2-1-16,0 0-4 16,0-3-1-16,0 0-3 15,3-3-3-15,0 1 2 16,2-4 0-16,1-2-2 0,6 1 2 15,-3 1 1-15,6-1-3 16,0 1 2 0,-3 9-1-16,0 2 0 15,0 9 2-15,-3 2 2 16,0 0-3-16,0 5-2 16,-4 0 4-16,1 0 3 15,0 3-1-15,-3-3 0 16,0-2-1-1,0-1 1-15,-3-2-2 0,3-2-1 16,-3-6 3-16,0 0 2 16,6-3-4-1,0-5-1-15,0-2 2 0,0-4-1 16,0 4 2-16,0-1-4 16,3 3-2-16,-3 0-1 15,3 3 3-15,3 2-2 16,-3 3 1-16,3 6 0 15,-1-1 0-15,1 5 2 16,-3 1 2-16,0 0 1 16,0 2 1-16,-3-3-2 15,0 1-2-15,0 5 1 16,0-3 1-16,0-2-17 16,-3-3-4-16,3-3-29 15,0-8-11-15,3-5-42 16</inkml:trace>
  <inkml:trace contextRef="#ctx0" brushRef="#br0" timeOffset="29147.7253">10048 8292 212 0,'-3'3'82'0,"6"15"-44"0,0-5-40 0,0-7 14 15,-3 2 3-15,0 2 2 16,0 3-6-16,0 1-4 15,0 2-4-15,0-3-5 0,0 3 1 16,0-3-6-16,6-2-168 31,0-11 60-31</inkml:trace>
  <inkml:trace contextRef="#ctx0" brushRef="#br0" timeOffset="29319.0811">10039 8160 276 0,'-6'-8'104'0,"6"8"-56"0,0 0-58 16,0 0 14-16,0 0-30 16,3 2-7-16,3 1-37 15,3 0-13-15,9-1 4 16,-1 1 3-16</inkml:trace>
  <inkml:trace contextRef="#ctx0" brushRef="#br0" timeOffset="29679.3114">10185 8266 204 0,'3'23'77'0,"0"-1"-42"0,0 4-32 0,-3-18 17 15,0 3-1-15,0-1 3 16,0 1-12-16,3-1-3 15,-3-2-5-15,0 0-2 0,3-3 1 16,-3-5 3-16,0 0 5 0,0 0 1 16,3-2 4-16,0-3-7 15,-1-6-4-15,1-2-5 16,3-6-1-16,3-2-1 16,0 5 0-16,3 0 3 15,6 6 2-15,-3 2 0 16,3 10 2-16,0 9-2 15,0 0-1-15,-4 4 5 16,1 1 1-16,-3 0 0 16,-3 3-1-16,0-3-3 15,-3-3-2-15,0-3 1 16,0 1-1-16,0-3-36 16,0-3-15-16,0-2-67 15</inkml:trace>
  <inkml:trace contextRef="#ctx0" brushRef="#br0" timeOffset="30268.9813">10860 7951 184 0,'-6'-6'71'0,"3"4"-38"0,-3-3-14 0,3 7 23 16,-2-2-10-16,-1 3-3 16,-3 2-13-16,-6 3-3 15,-6 5-7-15,-3 11 0 0,0 5 1 16,-2 14 1-16,-4 12 2 16,0 9 1-16,6-6 1 15,6 0-4-15,12-8 0 16,6-2-5-16,6-6 0 15,12-5-10-15,9-5-5 16,6-6-14-16,-1-7-4 16,1-3-26-16,0-6-9 0,-6-4-41 15</inkml:trace>
  <inkml:trace contextRef="#ctx0" brushRef="#br0" timeOffset="36709.8403">11110 8210 212 0,'-3'-3'79'0,"3"9"-42"0,0-4-34 0,0-2 17 15,-3 6-10-15,0 7-3 16,-2 5 0-16,-1 6 0 16,-3 5-3-16,-6 0-3 0,-3 6 0 15,0-3-1-15,3-3 0 16,3-6-3-16,0-4 2 16,3-3-26-16,3-6-9 15,0-2-35 1,4-2-41-16,2-12 33 15</inkml:trace>
  <inkml:trace contextRef="#ctx0" brushRef="#br0" timeOffset="36933.2302">10962 8263 188 0,'-6'-24'71'0,"3"21"-38"0,3 1-21 0,0 2 21 0,0 0-6 15,0 0 1-15,0 0-15 16,3 2-8-16,3 4-3 15,0 7 2-15,2 8 2 0,4 3 0 16,0 5 1-16,0-5-2 16,3 5 0-16,0-3-6 15,0-2 1-15,-3-3-11 16,0-2-3-16,0-3-48 16,-1-6-22-16,-2 1-14 15</inkml:trace>
  <inkml:trace contextRef="#ctx0" brushRef="#br0" timeOffset="37142.7175">11229 8485 260 0,'0'0'99'0,"0"-13"-54"0,3 18-44 0,0-7 21 15,3 4-12-15,0-2-3 16,3-2-9-16,3 4-1 16,3-4 1-16,0-1-34 0,0 6-16 15,0-6-57-15</inkml:trace>
  <inkml:trace contextRef="#ctx0" brushRef="#br0" timeOffset="37306.0735">11408 8266 204 0,'-3'-16'77'0,"3"18"-42"0,3 1-41 16</inkml:trace>
  <inkml:trace contextRef="#ctx0" brushRef="#br0" timeOffset="37726.5735">11414 8292 342 0,'3'29'19'0,"0"6"-9"16,0 2 1-16,-3 0-1 0,3 0 1 0,-3 0 3 15,0-3-7-15,0-2-2 16,0-6-1-16,0-5 2 16,0-2-3-16,0-6 0 15,0-5-1-15,0-3-2 16,0-5 1-16,0-5 1 15,0-5-3-15,0-6-2 16,-3-3 2-16,0 1 0 16,0-9 1-16,0 1 0 15,3-1 2-15,0 1 1 16,0-1 5-16,3 4 3 16,0 1-6-16,3-1-1 0,3-4-2 15,6 6-2-15,0 2-2 16,2 6 1-16,1 5-1 15,0 14-2-15,0 2 5 16,-6 5 1-16,-3 5 2 16,-3 1 2-16,-3 2 1 15,-6 0 3-15,0 0-3 16,-3-2-2-16,-3-3-11 16,0-3-4-16,0-3-15 15,0-2-4-15,3-2-20 16,3-9-64-1,3-8-21 1,3-2 47-16</inkml:trace>
  <inkml:trace contextRef="#ctx0" brushRef="#br0" timeOffset="38056.8604">11590 8369 196 0,'0'0'74'0,"3"2"-40"0,-3 1-33 0,0-3 14 16,0 5-6-16,0 6 2 15,0 2-6-15,0 6-1 16,0-3-2-16,0 2 5 0,3-2 5 16,0-3-6-16,5-2-1 15,1-3 8-15,6 0 6 16,-3-3-4-16,3-5 2 16,-3-5-8-16,0-1-1 0,0-4 2 15,-3-1 4-15,-3-2-4 16,-3 0 2-16,-3 0-5 15,-3-3-2-15,0 0-2 16,-3 0-3-16,-3 5-2 16,0 1-1-16,-3-1-20 15,0 3-10-15,3 3-16 16,3 2-7-16,3 3-43 16,9 3-32-1,0-3 56-15</inkml:trace>
  <inkml:trace contextRef="#ctx0" brushRef="#br0" timeOffset="38417.1706">11852 8308 184 0,'-3'-19'68'0,"6"19"-36"0,-6-2-22 0,3 2 39 15,-3-6-1 1,0 9-18-1,-3 0-16-15,0-1-3 0,0 9 1 16,0-3-6-16,0 0-3 16,3 0-2-16,3 0-1 15,0 0 0-15,6 2 0 16,0 3-3-16,3 1 2 16,0-1 3-16,0 3 3 0,-3 0 4 15,-3 2 5-15,-3-2-2 16,-3-3 3-1,-3-2-6-15,-6-1-1 0,0-2-6 16,-3 0-4-16,0-2-10 16,0-4-5-16,3 1-22 15,3-6-61 1,6-2 1-16,9-8-3 16</inkml:trace>
  <inkml:trace contextRef="#ctx0" brushRef="#br0" timeOffset="38673.8016">12063 8229 236 0,'-3'2'90'0,"3"3"-48"0,3 6-36 0,-3 0 22 15,3 7-4-15,0 6 3 16,-3 0-15-16,3 2-5 16,-3 3-4-16,0-2-3 0,0-3 3 15,3-3-9-15,-3-3-1 16,0-2-38-16,0-5-15 16,-3-3-56-16</inkml:trace>
  <inkml:trace contextRef="#ctx0" brushRef="#br0" timeOffset="38854.3501">11988 8401 260 0,'-3'-3'96'0,"6"6"-52"0,0-3-43 16,3 0 19 0,0 0-13-16,3-3-2 0,3 3-3 15,6 0-2-15,3 0 1 16,-3-3-12-16,0 1-3 0,-1-1-35 15,1-2-13-15,0-3-36 16</inkml:trace>
  <inkml:trace contextRef="#ctx0" brushRef="#br0" timeOffset="39439.6316">12646 8488 208 0,'-3'26'79'0,"3"-20"-42"0,-3 4-34 0,3-5 17 16,-3 3-8-16,-3 3 1 16,0 0-28-16,-5-1-12 15,-10 1-70-15,0-1-32 16</inkml:trace>
  <inkml:trace contextRef="#ctx0" brushRef="#br0" timeOffset="40925.9615">12780 8091 180 0,'0'-3'68'0,"0"3"-36"0,0 0-29 15,0 0 15-15,0 0 0 16,3 6 3-16,0 4-2 16,-3 3-2-16,0 6-9 15,-3 2 4-15,-3 3 1 0,0 2-4 16,0 3-1-16,0-5-4 16,0-3-1-16,3-5-3 0,0-2-1 15,3-4 3-15,3-2 1 16,3-5 3-16,3-1 1 15,9-4-3-15,0-1-1 16,3-5-1-16,0 3-2 16,0 5-4-16,-7 3 0 15,1-1-14-15,-3 1-5 16,0-1-15-16,-3-2-4 16,-3 0-59-1</inkml:trace>
  <inkml:trace contextRef="#ctx0" brushRef="#br0" timeOffset="41226.5066">12947 8102 200 0,'-9'-3'77'0,"9"3"-42"0,0 3-30 16,0-3 17-16,0 5-8 15,3 3 2-15,-3 5 0 16,3 8 2-16,0 11-10 16,-3 5 2-16,0 5 1 0,0-5 0 15,0 3 3-15,0-6-5 16,0-2-1-16,0-5-6 16,3-6-2-16,-3-3-2 15,3-4 0-15,-3-4-22 0,0-2-12 16,3-3-23-16,0-13-9 15,3-2-27 1</inkml:trace>
  <inkml:trace contextRef="#ctx0" brushRef="#br0" timeOffset="41722.1766">13143 8133 148 0,'0'-5'55'0,"0"5"-30"0,0 0-3 15,0 0 20-15,0 0 0 16,0 0 1-16,0 3-14 15,-3 5-6-15,0 2-13 16,-3 6 2-16,-2 8 2 0,-1 13-3 16,0 0 1-16,3 0-1 15,0-3 1-15,3 3-6 16,3-5-2-16,6-5 0 16,3-4 0-16,3-4 0 15,5-6 0-15,1-2 0 0,3-3 2 16,0-6-1-16,0-4 0 15,-3-6-1-15,-9-3 0 16,-3-2 0-16,-3 2 2 16,-6 1-3-16,-3-1 0 15,-6 1-8-15,-3-1-2 16,0 3-14-16,-3 3-4 16,0 2-11-16,3 1-3 15,3 2-12-15,3 0-5 16,7-3-47-1,7-2-26-15,4-3 64 16</inkml:trace>
  <inkml:trace contextRef="#ctx0" brushRef="#br0" timeOffset="42050.1592">13379 8194 252 0,'-15'-2'93'0,"9"4"-50"0,-6 6-39 15,6-3 21-15,0 6-7 16,0 5 1-16,-3 10-4 16,0 3-1-16,6 1-8 15,3-4-4-15,3 0 1 0,6-2 2 16,3-3 4-16,3-5 0 16,3-5 0-16,5-11-1 15,4-5 0-15,0-3-4 0,-3-6-1 16,-6-9 3-16,-3-7 1 15,-6 1 1-15,-9 0 0 16,-6 0 2-16,-9 0 1 16,-3 3-8-16,-3 4-3 15,3 4-23-15,0 2-10 16,0 8-43-16,4 5-18 16,5 3-35-1</inkml:trace>
  <inkml:trace contextRef="#ctx0" brushRef="#br0" timeOffset="42399.6125">13626 7956 244 0,'3'0'93'0,"5"5"-50"16,4 9-44-16,-3-1 18 0,0 8-1 16,3 5 2-16,0 9 6 15,-3 4 5-15,-3 14-16 16,-6 0 0-16,-3-5 0 0,-3 0-3 0,-3-3 2 15,-6-6-7 1,-3-4-3-16,-2-4-19 0,-1-4-6 16,0-3-49-16,-3-6-20 15,-6-2-27 1</inkml:trace>
  <inkml:trace contextRef="#ctx0" brushRef="#br0" timeOffset="43393.8156">12658 8419 168 0,'-6'3'63'0,"6"-3"-34"0,0 0-12 0,0 2 20 16,0 4-8-16,-3-1-2 0,0 11 2 16,-3 0 4-1,0 0-18-15,-3 2 5 0,4 1 3 0,-7-4-12 16,3-1-4-16,-3-1-2 15,0-2-1-15,3-1-13 16,-3-2-4-16,0-3-43 16,3 1-15-16,0-1-50 15</inkml:trace>
  <inkml:trace contextRef="#ctx0" brushRef="#br0" timeOffset="47050.6683">12203 8530 184 0,'-3'0'71'0,"3"3"-38"0,0-3-25 16,0 0 18-16,0 0-11 0,6 2-1 15,0-2-2-15,3 0 0 16,3 0-6-16,2 0 9 0,4 0 7 15,3 0-11-15,6-2-4 16,-3 2-4-16,-3 0 0 16,-4 0-4-16,-2 2 0 15,-3 1-17-15,0-3-8 16,-3 3-46 0,0-1-65-16,-3 1 31 15</inkml:trace>
  <inkml:trace contextRef="#ctx0" brushRef="#br0" timeOffset="52696.136">12301 8009 96 0,'0'-3'35'0,"3"6"-18"0,-3-3-13 0,0 0 10 16,0 0 1-16,3 8 0 15</inkml:trace>
  <inkml:trace contextRef="#ctx0" brushRef="#br0" timeOffset="53370.545">12307 8027 241 0,'0'3'31'16,"0"2"-15"-16,-3 6-5 0,0 0-1 15,-3-1 0-15,0 1 2 16,0 2-2-16,0 0 1 16,0 0-4-16,3 1-2 15,0-4-2-15,0-2 0 16,0 0-2-16,0-3-1 15,3 1 1-15,0-1-1 16,0 0 2-16,0-2 1 16,0-3-4-16,0 0 1 0,0 0 6 15,0-3 6-15,0-5-6 16,3 3-1-16,0-3-3 16,0 0 1-16,0 0-4 15,0 0 0-15,0 0 3 16,0 0 1-16,3 0-6 15,0 1 0-15,0-4-1 16,0-5 2-16,0 3 1 16,-3 2 3-16,0 1-1 15,6 4-1-15,-9 1-2 16,0 0 1-16,0 2 21 16,0 1-9-1,0 2-3-15,0 0-2 16,0 7-2-1,0 4-2-15,0 0-2 0,0 2 3 16,0 0-2-16,0 3 2 16,-3 2-2-16,3 4 2 15,0-1-2-15,0 0-1 16,-3 0 1-16,3 3 1 16,0 2-3-16,0 1 0 15,0-3 1-15,0 0 2 16,0-3-1-16,0-3 2 15,3 1-2-15,-3-3 2 16,0 5 0-16,0-5 3 16,0-3-1-16,0 3 0 0,0-3-3 15,0 0-2-15,3-2 3 16,-3-3 0-16,0 0-4 16,0-3 1-16,0 0 0 15,0 1 2-15,0-4-3 16,0-2 0-16,0 3-1 15,0-3 0-15,6 2-99 16</inkml:trace>
  <inkml:trace contextRef="#ctx0" brushRef="#br0" timeOffset="55027.1036">8595 7998 108 0,'-3'-2'44'0,"3"-1"-24"0,0 3-15 0,0 0 13 16,0 0 1-16,0 0 1 15,0 0-5-15,0 0 1 16,0 5-9-16,0 6-2 0,0 2-1 15,0 0 6-15,-3 1 4 16,0-1 1-16,0 3 1 16,0 2 0-16,0 1 3 15,-3-1-7-15,3-2 1 16,0-3-4-16,0-2 0 16,0 0-5-16,3-3-3 0,0-3 2 15,0-3 0-15,0-2 5 16,0-2 5-16,0-1-5 15,0-2 0-15,0-3-6 16,0-5-2-16,3 2-2 16,0 1 0-16,0-1 2 15,6-2 0-15,-3-3 0 16,0 3 0-16,3-3 0 16,0 0 0-16,-3 3-3 15,0 2 2-15,-3 3 1 16,0 0 2-16,-3 3-3 15,0 2 0-15,0 1-1 16,0 2-2-16,0 0-4 16,-3 5 0-16,0 0-67 15,3 0-27-15</inkml:trace>
  <inkml:trace contextRef="#ctx0" brushRef="#br0" timeOffset="56357.907">8559 8438 128 0,'-3'-3'49'0,"1"6"-26"0,2-3-16 0,0 0 13 16,0 0-6-16,0 0 0 16,0 0-2-16,0 0 0 15,0 0-6-15,0 0 5 0,5 2 4 16,1-2 6-16,0 3 2 16,6-3 1-16,0 0 0 15,0 0-7-15,0 0 0 16,3 0-4-16,0 0 2 15,3 3-8-15,-1-1-2 0,1 1-3 16,-3-3-2-16,-3 2 1 16,0-2-1-16,-3 3 2 15,-3-3 1-15,0 5-1 16,0-5-2-16,-3-2 1 16,-3 2-1-16,0 0 0 15,0 0 0-15,0 0 0 16,0 0 0-16,3 0 0 15,-3 0 0-15,0 0 0 16,3 0 0-16,0 0 0 16,-3 0 0-16,3 0 0 15,0 0 0-15,3 0 0 0,-3 0 0 16,-3 0 0 0,0 0 2-16,0 0-3 0,0 0 0 15,3 0 1-15,0-3 2 16,-3 3-1-16,0 0 2 15,0 0-4-15,0 0 0 16,0 0 3-16,0 0 1 16,-3 0-1-16,0 0 1 15,-3 0-4-15,0 0 0 16,0 0 3-16,-6 0 1 16,0 0-4-16,0 0-1 15,0 0 1-15,0 0 2 0,0 0-5 16,3 0-1-16,0 0-20 15,4 0-7-15,2 0-51 16,0 0-24-16</inkml:trace>
  <inkml:trace contextRef="#ctx0" brushRef="#br0" timeOffset="59735.3554">14057 7678 104 0,'0'-8'41'0,"0"6"-22"0,3 2-11 0,-3 0 13 16,0 0-1-16,0 0 0 16,0 0-6-16,0 0-1 15,3 2-8-15,0 4 1 0,0 4 1 16,0 6-1-16,0 10 1 15,-3 9 0-15,0 5 1 16,0 2-4-16,0 6-3 16,0-1 2-16,0 3 0 0,0 3-1 15,0 3 1 1,0 5 0-16,0 2 1 0,0-5 0 16,0-2 0-16,0 2-2 15,0 3 1-15,0 0 0 16,0 2 1-16,0 1 2 15,0-8 1-15,0-1-1 16,3-5-1-16,-3-2-1 16,0 2 2-16,0 1-1 15,0 7 0-15,0-5 1 16,0 0 1-16,0-6-8 16,0 6-4-16,-3-5 9 15,3-1 4-15,0 4-6 0,0-4 0 16,0 9-2-1,0-6 2-15,-3 0-1 0,3-5-1 16,0 0 5 0,-3 0 1-16,3-2 0 0,-3 2-1 15,0 0-1-15,3-3 0 16,0 8-2-16,0-2-2 16,0 2 1-16,0 0 1 15,0 1-3-15,3-1-2 16,-3 0 2-16,3 3 2 15,0 5 2-15,-3-5 3 16,0-3-5-16,0 1-1 16,0-4 2-16,0-2 1 0,0-2 1 15,0-4 2-15,0 4-5 16,0-1-1-16,0-2 0 16,3 7 2-16,0-2-1 15,-3-2-1-15,0 2 1 16,0 0-1-16,0-6 2 15,0 1 1-15,0 0-1 16,0-1 1-16,0 1-2 16,6-3 2-16,-3 5-2 15,0 1 2-15,0-9-2 16,-3-7-1-16,0-6 1 16,3 8 1-16,0-5-3 15,3 15 0-15,-3-7-1 16,3 13 0-16,-3-8 4 0,0 8 1 15,0-5-1-15,0 7 1 16,0-7 0-16,-3 5 1 16,0-3-2-16,0 3-2 15,0-8 1-15,0 3 1 16,0-5-1-16,0 4 2 16,0-7-4-16,3 8 0 15,-3-9 1-15,3 4 0 16,0-6 0-16,0 3 0 15,0-6 0-15,-1 11 2 16,1-8-1-16,0 0-1 16,-3-5-2-16,3 5 1 15,-3-5 1-15,3 5 0 0,-3-5 0 16,6 8 2-16,-3-3-3 16,0 3 0-16,0-3 1 15,0-3 0-15,0-2 2 16,0 2 3-16,-3-4-4 15,3 4-3-15,-3-7 1 16,3-1 2-16,-3-2 0 16,0 8-1-16,0-3 1 15,3 3-1-15,-3-6 0 16,0 6 2-16,0-3-1 16,0 3 2-16,0-3-2 15,0 0-1-15,0-2 3 16,0 2 2-16,0-2-2 0,0 2-2 15,0-3-3-15,0 4-1 16,0-4 2-16,0 3 0 16,0-2 1-16,0 5 0 15,0-9 0-15,0 1 0 16,0-2-3-16,0-1 2 16,0-3-4-16,0 1 1 15,0-3-3-15,0 5 2 16,0-2-15-16,0 2-6 15,0 0-18-15,6-2-7 16,-3-1-66 0</inkml:trace>
  <inkml:trace contextRef="#ctx0" brushRef="#br0" timeOffset="68114.996">14587 8199 92 0,'0'0'35'0,"3"3"-18"0,12 0-9 0,-15-1 13 16,6 4 8-16,-3 2 4 15,0 7-6-15,0 9-2 16,0-3-12-16,0 1-3 16,0-4-6-16,0 1-1 0,-3-3 3 15,0-3-1-15,3-3 0 0,-3-2-3 16,0 0-2-1,0-2 3-15,0-1 2 16,0 0 0-16,0-5 0 0,0 0 3 16,0-3 3-16,0 1-4 15,0-3-2-15,0-1-2 16,0-2-3-16,0-2 1 16,9-9-1-16,-1-5 0 15,1 3 0-15,0 0-3 16,0 3 2-16,3 2 1 15,-3 5 0-15,0 3-3 16,3 3 0-16,-3 5 2 16,0 2 0-16,0 9 5 15,0 2 2-15,0 6 0 16,0-1 1-16,-4 1-6 0,1 2-1 16,-3-5 0-1,0 2 0-15,0-2 2 0,-3-5 3 16,3-1-18-16,6-4-8 15,0-6-44 1,0-3-63-16,6-2 26 16</inkml:trace>
  <inkml:trace contextRef="#ctx0" brushRef="#br0" timeOffset="68502.6161">14917 8284 192 0,'-9'3'71'0,"9"-1"-38"0,0-2-39 0,0 0 14 0,0 0-1 16,0 0 6-16,6 11-3 16,0-3 0-16,0 0-6 15,3-3-5-15,0 0 0 0,3 1 1 16,0-6 2-16,-3-6 1 16,0 1 1-16,0 0-2 15,0-8-2-15,-3 2 1 16,0 0-1-16,-6-2 2 15,0 3 1-15,-3-1-4 16,-3 3 1-16,-3 3 0 16,0 2 2-16,-3 3-1 15,0 3-1-15,0 2 3 16,3 8 2-16,0 6 0 0,3-1 2 16,3 1-6-16,0-1-1 15,3 1 0-15,3-3 0 16,3 0 0-16,3-3 2 15,3-2-3-15,3-1 0 16,0-5-28-16,0-2-10 16,3-3-58-1</inkml:trace>
  <inkml:trace contextRef="#ctx0" brushRef="#br0" timeOffset="68923.2355">15120 8260 180 0,'-9'21'68'0,"9"-2"-36"0,-12 7-35 0,18-15 13 0,-3 2-1 15,3 0 2-15,0 1-5 16,0-1-4-16,3-2-1 16,0-1-4-16,3-5 2 0,-1 1 1 15,1-6 2-15,0 0-10 16,-3-6-4-16,0 1 6 15,-3 0 2-15,0 2 4 16,-3 1 2-16,0 2 1 16,0 0 3-16,3 2-1 15,0 3 0-15,0 1 3 16,6-4 5-16,3 1-3 16,-1-3 0-16,1-3 2 15,0-2 5-15,0-3 0 0,-3-2-1 16,0-1-6-16,-3-5-2 15,-6 0 5-15,-3-5 1 16,-3 3-7-16,0 2-2 16,-3 0-5-16,0 3-1 15,0 2-21-15,-3 6-10 16,3 2-42-16,6 0-15 16,6 1-2-1</inkml:trace>
  <inkml:trace contextRef="#ctx0" brushRef="#br0" timeOffset="69319.7034">15846 8157 192 0,'-3'-3'71'0,"3"3"-38"0,0 3-28 0,0 0 17 16,-3 5-6-16,-3 5 3 15,0 0-6-15,0 8-3 16,-6 8-5-16,0 1-6 0,-2-4 0 16,2 0 3-16,0-4 1 15,0-1-10-15,3-5-3 16,3-6-22-16,0-2-6 16,0-3-34-1,3-2-36-15,0-6 38 16</inkml:trace>
  <inkml:trace contextRef="#ctx0" brushRef="#br0" timeOffset="69524.7221">15697 8139 236 0,'-3'-3'90'0,"6"6"-48"0,0-1-47 16,0 4 15-16,0 1 5 15,6 7 7-15,6 4-9 16,0 14-2-16,0 0-7 15,0-6-3-15,0 1 2 0,-1-4 0 16,4-1 1-16,-3-1-11 16,0-5-3-16,0-3-57 15,-3-3-25-15,-3-4-8 16</inkml:trace>
  <inkml:trace contextRef="#ctx0" brushRef="#br0" timeOffset="69722.1419">15944 8398 240 0,'3'-5'90'0,"3"5"-48"0,15-6-42 0,-9 4 18 16,3-1-12-16,3 0-3 15,0 3-9-15,-1 0-1 16,1 0-50-16,0 3-19 15,-3 0-15-15,0-3-2 16</inkml:trace>
  <inkml:trace contextRef="#ctx0" brushRef="#br0" timeOffset="70229.2282">16248 8199 200 0,'-3'0'74'0,"3"6"-40"0,0 4-35 15,0-2 15-15,0 16-1 16,0 3 2-16,3 2-6 16,-3 2-3-16,3 4-3 15,0 2 0-15,0-3 0 0,0-5-4 0,0-2 1 16,-3-6 2-16,0-5 1 15,0-3 1-15,0-5 2 16,0-5-5-16,0-6-1 16,0-8-2-16,-3-7 0 15,0-3 0-15,0-6 0 16,-3-2 2-16,6-13 2 16,0 2-1-16,0 3 2 15,0 5 2-15,3 1 2 16,3 4 1-16,0 3 0 15,3 3-2-15,3 5 1 16,3 3-6-16,-1 8-1 16,1 7 4-16,-3 6 5 0,0 8 1 15,-3-3 2-15,-6 9-2 16,-6 4-1-16,-3 1-5 16,-3-6-1-16,-3-3-3 15,0-2-1-15,3-5-19 16,0-3-7-16,1-3-26 15,2-2-9-15,3-6-44 16</inkml:trace>
  <inkml:trace contextRef="#ctx0" brushRef="#br0" timeOffset="70562.6893">16430 8210 188 0,'-21'11'71'0,"21"-3"-38"0,-3 2-23 0,3 3 17 16,0 6-7-1,0-1-1-15,3-2-7 0,6 0 0 16,5 0-7-16,1-3-1 0,0-2 2 16,3-3 1-16,0-6 3 15,3-2 1-15,-3-5 1 16,0-3-2-16,-7-5 1 15,1-6-2-15,-6 1 0 16,-3-1-3-16,-3-2 1 0,-6 0-4 16,-3 3-2-16,0 2-5 15,-2 2-2-15,-1 4-26 16,-6 5-9-16,3 5-32 16,-3 2-14-16,9 4-6 15</inkml:trace>
  <inkml:trace contextRef="#ctx0" brushRef="#br0" timeOffset="70876.5494">16742 8125 228 0,'-12'-2'85'0,"9"4"-46"0,-6 1-37 0,6 0 17 15,0 2 1-15,-6 0 4 16,0 1-10-16,3-1-5 16,1 3-6-16,2 0-5 0,3 5-1 15,5 0-1-15,4 6 3 16,0 7 0-16,3 1 1 16,0-4 8-16,-3-1 5 15,0-1 7-15,-6 0 4 16,-3-3-1-16,-6-2 0 15,-3 0-12-15,-6 3-4 16,-9-3-43-16,-2-1-15 16,-4 4-94-16</inkml:trace>
  <inkml:trace contextRef="#ctx0" brushRef="#br0" timeOffset="74688.3785">2871 8721 148 0,'0'-3'57'0,"3"3"-30"0,3 0-23 0,-6 0 15 16,6 3-7-16,0-3-2 15,6-6-1-15,0 4 1 16,6-1-5-16,3-2-3 0,2 2 1 16,1 1 2-16,3-1 4 15,0 0-2-15,6 1-2 16,-4-1 4-16,4 0 2 15,3 3-4-15,-3 0-2 16,-1 0-5-16,1 0 0 16,-3 0 2-16,0-2 1 15,-1-1 5-15,-2 3 3 16,0 0-6-16,0-3-1 16,-1 1-2-16,7-1 1 0,3 0 0 15,-3 3 3-15,8 0 1 16,1-2 1-16,3 2-4 15,-1 0-1-15,1 0-1 16,3-3 1-16,5 0-2 16,-2 1 2-16,-4-1-4 15,4 1 0-15,0-1-1 16,-1 3 0-16,1-3 2 16,-4 1 2-16,-2 2-3 15,3 0 0-15,-4-3 1 16,1 3 0-16,-6 0 0 15,5 0 2-15,-2 0-3 16,0 0-2-16,-7 0 4 0,10 0 1 16,-6 0-3-16,-1 0-1 15,4 0 3-15,3 0 1 16,-1 0-3-16,1 0 1 16,0 0 0-16,-1 3 2 15,-2-1-3-15,3 1 0 16,-1-3 1-16,1 0 0 15,3 0 0-15,2 0 2 16,1 0 1-16,2 0 1 16,4 0-5-16,-6 0 1 15,-1 3-2-15,1-3-2 0,-1 0 3 16,1 0 0-16,0 0-2 16,-4 0 2-16,1 2 3 15,-1 1 1-15,1-1-4 16,3-2 1-16,-4 0 0 15,1 0 2-15,2 0 1 16,1 0 1-16,0 0-5 16,-4 0 1-16,1 0 0 15,0 0 0-15,-4 0 0 16,-2 0 0-16,3 0-5 16,-4 0 1-16,1 0 4 15,3-2 4-15,-1 2-3 16,-2-3-1-16,5 3 0 15,-2 0 0-15,9 0 0 16,-7 0 0-16,4 0 0 0,-3 0 0 16,-4 0 0-16,1 0 2 15,-1 0-3-15,-2 0 0 16,0 3-1-16,2-1 0 16,-2 1 4-16,0 0 1 15,-3 2-4-15,5-2-1 16,-2-1 1-16,-3 1 2 15,2 0 0-15,1-1 2 16,0 1-2-16,-4 0-1 16,4 7-2-16,-3-2 1 15,2-3 1-15,-2 1 2 16,6-1-3-16,-4-2 0 16,-2-1-1-16,6 1 0 0,-1 7 2 15,-2-10 0-15,0 6 0 16,2-1 0-16,-2-2 0 15,3-1 2-15,2 4-1 16,-2-4-1-16,3 1-2 16,-1 0 1-16,1-3 1 15,-4 2 2-15,7 1-1 16,-3 0-1-16,-1-1-2 16,1-2 1-16,2 5 1 15,-2-2 2-15,0-3-1 16,2 0 2-16,1 3-4 15,0-3 0-15,-4 0-1 16,1 2 0-16,-4 1 4 0,4 0 1 16,0 2-4-16,-1-2 1 15,4-1 0-15,-3 1 2 16,-4 0-3-16,4-3-2 16,-1 0 4-16,1 0 1 15,0 0-3-15,-1 0 1 16,-2 0 0-16,0 0 2 15,2 0-1-15,1 0-1 16,-1 0-2-16,1 2 1 16,0-2 1-16,-4 3 2 15,1-3-3-15,3 0 0 16,-7 0 1-16,4 0 0 16,0 0 2-16,-1 0 1 0,-2-3-4 15,6 3 1-15,-4 0 0 16,1 0 0-16,0 0 0 15,5 0 0-15,-2 0 0 16,2 0 0-16,1 0 0 16,-3 0 0-16,-4-2 0 15,4 2 0-15,-4-3 0 16,-2 3 2-16,0-3-3 16,5 3 0-16,-2-2 1 15,0-1 0-15,-1 0 0 16,1 3 2-16,3-2-3 15,-1-1-2-15,-2 0 2 16,0 1 2-16,-7 2 0 16,7 0 2-16,-3 0-4 0,-4-3 0 15,4 0 1-15,3 3 0 16,-1-2 0-16,4-1 2 16,-3 1-3-16,-1-1 0 15,-2-2 5-15,-3 2 2 16,2-5-2-16,-2 3-3 15,0-1 2-15,2 4 0 16,1-1-1-16,-3 0 1 16,-1 3-4-16,4-2-2 15,-3-1 4-15,-1 3 1 16,-2-2 0-16,9 2-2 16,-4-8-2-16,7 8-1 15,-3-6 2-15,2 9 2 0,1-8-2 16,-3 7 0-16,2 1 1 15,-2 0 0-15,-3-3 0 16,5 2 2-16,-2 1-1 16,0-3 2-16,2 0-4 15,-2 0-2-15,2 0 4 16,-2 0 1-16,0-3-3 16,-1 3-1-16,1 3 1 15,3-3 0-15,-1 0 1 16,-2 0 0-16,3-5 2 15,-1 7 1-15,1-2-1 16,-1 3-2-16,-2-3-2 16,0 0-1-16,-4 0 2 15,7 0 0-15,-3-8 3 0,2 3 1 16,1-1-4 0,0 1 1-16,-4 2 0 0,4 3 0 15,-4 6 0-15,1-4 0 16,-3-4-3-16,8-1 2 15,-2 0 1-15,3 1 0 16,2-1 0-16,-5 1 2 16,2 2-1-16,1-3-1 15,-3 3 1-15,2-3-1 16,1 1 0-16,-4 2 2 16,4 0-1-16,6-3-1 0,-10 3-2 15,4 0 1-15,-1 0 1 16,-2 0 2-16,3 0-3 15,-1 0-2-15,1 0 2 16,-1 0 2-16,1 0 0 16,-3 0 2-16,-1 0-2 15,1 0-1-15,0 0-2 16,-1 3-1-16,4-3 2 16,2 0 0-16,-2 0 3 15,0 0 3-15,-1 0-2 16,4 2-2-16,-7 1-3 15,1-3 1-15,0 0 1 16,-4 0 0-16,1-3 0 16,0 1 2-16,-1-1-1 15,1 0 2-15,0 3-2 0,-4 0-1 16,1 0 3-16,0 0 0 16,-1 0-1-16,1 0 1 15,3 0-4-15,-7 0 0 16,1 0 1-16,3 0 0 15,-1 0 0-15,-2 0 0 16,-3 0 2-16,-4 0 1 16,1 3 1-16,-6-3 0 15,-3 0-5-15,0 0 1 16,-4 0 0-16,-2-3 2 16,-3 1-30-16,0-1-13 15,0-2-89 1</inkml:trace>
  <inkml:trace contextRef="#ctx0" brushRef="#br0" timeOffset="77435.9699">5041 8890 132 0,'0'-5'52'0,"3"2"-28"0,0 0-13 15,0 1 18-15,-3-1-2 16,3 0 4-16,0 1-2 16,-3-1 0-16,0 1-16 15,0-1 8-15,0 0 2 0,-3 1-3 16,-3-1-1-16,-3 3-9 16,-3 3-4-16,-3 2-1 15,-2 5-1-15,-4 9-7 16,3 0 0-16,3-1-1 0,3 3 2 15,6 3-1-15,6 0-1 16,9 2 0-16,9-2 0 16,6-3 0-16,8-2 3 15,1 2 6-15,3-8 5 16,-3-8 6-16,-1-5 2 16,-2-7 6-16,-6-9 2 15,0-8-5-15,-3 0-2 16,-6-8-3-16,-7 3 0 15,-8 0 9-15,-6 3 4 16,-8-1-4-16,-10 6-3 16,-6 5-12-16,0 3-6 0,-2 2-17 15,2 3-4-15,3 3-29 16,6 2-10 0,6 3-42-16,9 0-17 0,6 0-23 15</inkml:trace>
  <inkml:trace contextRef="#ctx0" brushRef="#br0" timeOffset="78773.488">5116 9472 16 0,'3'-3'8'0,"-6"1"-4"0,3-1-3 0,0 3 3 16</inkml:trace>
  <inkml:trace contextRef="#ctx0" brushRef="#br0" timeOffset="79132.7484">5116 9464 30 0,'0'0'-1'16,"0"0"0"-16,0 0 1 15,0 0-3-15,0 0 2 16,0 0 3-16,0 0 1 16,0 0 12-16,0 0 7 15,0 0 15-15,0-2 9 16,0-1-9-16,3 0-2 16,0 1-3-16,-3-1 2 15,3-2-5-15,-3-1-3 0,2 4-14 16,-2-1 8-16,0 0 3 0,0 3-3 15,0 0-1-15,0 0-7 16,0 0-2-16,3 6-4 16,0 4-1-16,-3 9 5 15,3 7 4-15,-3 11-1 16,0 8 0-16,0-2-3 16,-3-1-1-16,3-2-3 15,0-6 1-15,0-8-4 16,0-2 0-16,3-5-1 15,-3-3-2-15,3-3-19 16,-3-2-10-16,3-4-47 16,3-1-19-16,-6-9-23 15</inkml:trace>
  <inkml:trace contextRef="#ctx0" brushRef="#br0" timeOffset="80740.9059">4961 10110 208 0,'-9'-6'79'0,"6"9"-42"0,3-3-21 0,0 0 22 16,0 0-7-16,3 0 2 15</inkml:trace>
  <inkml:trace contextRef="#ctx0" brushRef="#br0" timeOffset="81038.8727">4970 10091 458 0,'18'-16'9'0,"11"3"-1"16,4 3-7-16,0 4-3 15,-3 4 1-15,-4 12 0 16,-5 6 1-16,-6 3 0 15,-9 4 6-15,-9 4 4 16,-3 5-3-16,-12-1 1 0,-6-2-5 16,-2-2 0-16,2-6 1 15,0-2 0-15,3-4-2 16,6-4 1 0,3 0-2-16,4-3 2 0,2-3-4 15,6 0-2-15,6-2 2 16,5-1 2-16,13-2 2 15,3 3 1-15,3 0-5 16,0-1 1-16,-4 1 0 16,4-3 2-16,-6 3-32 15,-3-1-14-15,-6 4-75 16,-9-1-51 0,-6 0 71-16</inkml:trace>
  <inkml:trace contextRef="#ctx0" brushRef="#br0" timeOffset="81521.242">5125 10639 228 0,'-3'3'88'0,"3"-3"-48"0,0-3-25 16,0 3 24-16,0 0-8 15,0 0-1-15,0 0-12 16,0 0-6-16,0 0-7 16,0 0-6-16,0 0-2 0,0 0 2 15,3 0 0-15,-1-3-4 0,1 1-1 16,-3 2 3-16,0 0 1 15,0 0-1-15,0 0 0 16,0 0-7-16,0 0-2 16,0 0-35-16,0 0-14 15,0 2-51 1</inkml:trace>
  <inkml:trace contextRef="#ctx0" brushRef="#br0" timeOffset="81986.688">5116 10890 184 0,'0'0'71'0,"0"0"-38"0,-3 3-19 15,3-3 20-15,0 0-2 0,0 0 3 16,0 0-15-1,0 0-4-15,0 0-10 0,0 0-6 0,6 0-1 16,0-3 3-16,-1 1 1 16,-2-1-4-16,0 3-1 15,-3 0 1-15,0 0 0 16,0 0 1-16,0 0 2 16,0 3-1-16,-3-1 2 15,0 1-4-15,3-3 0 16,-3 3-1-16,3-3 0 15,0 0-33-15,3 0-15 16,3-3-62 0</inkml:trace>
  <inkml:trace contextRef="#ctx0" brushRef="#br0" timeOffset="82422.1437">5122 11202 168 0,'0'-2'66'0,"3"2"-36"0,-3 0-9 0,0 0 22 16,0 0-8-16,0 0-1 15,0 0-13-15,0 0-3 16,0 0-10-16,0 0-3 0,0 0-1 16,0 0-5-16,0 0-1 15,0 0 1-15,2 0 0 16,1 0-2-16,-3 0 2 15,0 0 3-15,0 0 1 16,0 0-1-16,0 0-2 16,-3 0-2-1,1 0-12-15,2 0-3 16,-3 2-54-16,3-2-20 0,3-2-5 16</inkml:trace>
  <inkml:trace contextRef="#ctx0" brushRef="#br0" timeOffset="83816.2052">4732 11615 156 0,'0'0'57'15,"0"0"-30"-15,3 11-16 0,0-6 15 0,-3 3 1 16,0 3 3-16,-3 2-5 16,0 5-3-16,-3 4-12 15,0-1-4-15,-3 0-2 0,0 0-2 16,3 3 1-16,0-6 0 16,0-2 1-16,3-3-5 15,0 3 1-15,3-5 0 16,3-3 0-16,6-3 0 15,3 0 0-15,0-2 0 0,3-3 2 16,5 0-3-16,4 0 0 16,0-5 1-16,0 0 2 15,-3 2-10-15,-3 0-2 16,-4 1-19-16,-2-1-9 16,-3-10-108-1,0-3 44 1</inkml:trace>
  <inkml:trace contextRef="#ctx0" brushRef="#br0" timeOffset="84058.6114">4907 11663 172 0,'-3'0'66'0,"6"2"-36"0,0 4-31 0,0 2 12 16,-3 5 8-16,0 5 7 0,0 12-4 15,0 4-3-15,-3 3-11 16,0-5-1-16,0 2 3 0,3-5-6 16,0 0 0-16,0-2-2 15,0-6 1-15,0-5-7 16,3-3-1-16,0-5-64 16,3-11-69-1,0-5 32-15</inkml:trace>
  <inkml:trace contextRef="#ctx0" brushRef="#br0" timeOffset="84446.8569">5047 11708 176 0,'0'-8'68'0,"3"8"-36"0,0 0-24 0,-3 0 16 16,0 0-8-16,3 5 1 15,-3 3-1-15,0 3-1 16,0 2-7-16,0 0-3 0,0 0-1 16,0-2-2-16,0 5 1 15,6-6-2-15,0 1 2 16,0-3-4-16,6-3 0 16,3 1 1-16,3-4 2 15,-1 1-3-15,4-1 0 16,-3 12 1-16,0-4 0 0,-3 1 4 15,-3-1 5-15,-3 1 6 16,-3 2 3-16,-6 3-1 16,-3-3 2-16,-3-2-8 15,-6 0-4-15,0-4-11 16,-3 1-5-16,-6-5-31 16,-3-3-11-16,1-3-36 15,-1-2-50 1,3-5 40-16</inkml:trace>
  <inkml:trace contextRef="#ctx0" brushRef="#br0" timeOffset="84615.1809">5011 11668 244 0,'9'-8'93'0,"0"6"-50"0,15-6-46 0,-9 5 19 15,3 0-10-15,3 1 2 16,2 2-5-16,4-3-2 15,9-2 0-15,-3 5-52 0,-1-6-23 16,1 4-24 0</inkml:trace>
  <inkml:trace contextRef="#ctx0" brushRef="#br0" timeOffset="84718.9394">5425 11642 88 0,'-6'-3'33'0,"9"3"-18"0,-3 0-18 0,0 0 6 0,0 0 8 16,0 0 7-16</inkml:trace>
  <inkml:trace contextRef="#ctx0" brushRef="#br0" timeOffset="85128.113">5428 11639 196 0,'0'0'25'0,"0"0"7"16,0 0 4-16,0 0-6 16,0 0-1-16,-3 0-16 15,-3-3 10-15,0 3 4 0,-3 0-6 16,0 0 1-16,-3 0-7 15,1 3-1-15,2 0-8 16,0 2-4-16,0 0-4 0,3 3-1 16,3 0-3-16,3 5 1 15,6 3 3-15,6 5 3 16,3 1-2-16,2 9 0 16,1 1 1-16,-3-3 2 15,0 0-1-15,-6-8-1 16,-3 1 1-16,-6-4 1 15,-6-2 1-15,-9-5 3 16,0-1-3-16,0-5 0 16,0-2-3-16,-2-3-1 15,2-5 1-15,3 0 2 16,3-6-12-16,3 0-3 16,6-15-3-16,3-1 2 15,6 1 3-15,6-6 5 0,3 6 3 16,-1 2 2-16,-2 3-2 15,0 2 2-15,-3 3-23 16,0 3-10-16,-9 5-72 16</inkml:trace>
  <inkml:trace contextRef="#ctx0" brushRef="#br0" timeOffset="85848.1105">4773 12118 140 0,'-3'3'55'0,"6"2"-30"0,-6 3-16 0,3 0 14 15,-3 2 2 1,0 4 2-16,-3 1-8 0,0 1-4 16,0 5-8-1,1 3-1-15,-1-3 4 0,0-5 3 0,0-2 2 16,3 1-2-16,0-7 2 15,3-2-2-15,0-1 2 16,3-2-8-16,9-3 2 16,0-3 0-1,5-2-6-15,1-1 1 16,0 9-4-16,0-6-1 16,0 1-1-16,-3 4 0 15,0 1-14-15,-4 0-4 0,1-1-39 16,0-2-14-1</inkml:trace>
  <inkml:trace contextRef="#ctx0" brushRef="#br0" timeOffset="86116.4887">4916 12142 156 0,'-3'5'60'0,"3"3"-32"0,0 8-20 16,0-6 18-16,0 12-4 15,-3 9-1-15,0 4-3 16,0 4 1-16,0 1-10 0,0 0-5 16,0-8-1-16,3-6-2 0,0-2-1 15,0-6 3-15,0-2 0 16,0-3-6-16,3-2-2 15,0-3-51-15,0-5-23 16</inkml:trace>
  <inkml:trace contextRef="#ctx0" brushRef="#br0" timeOffset="87884.9831">5571 12211 192 0,'-3'-8'74'0,"6"5"-40"0,-21-2-24 15,9 2 20-15,0 0-12 16,-3 1 0-16,0 2-10 0,-2 2-5 16,-4 6-2-16,-3 3-4 0,3 5 2 15,-3 8-1-15,9-3-2 16,3-3 0-16,3 3 3 16,3-5 0-16,3-2 1 15,6-7 0-15,3-1 2 16,0-4-3-16,3-2 0 15,3-2-1-15,-6-1 0 16,0-7 4-16,0-1 1 16,0-2-1-16,-3-1-2 15,0 4 3-15,-3 2 0 0,0 11-1 16,0 23-2 0,0 3 3-1,0 8 2-15,0 0 11 16,-3-2 5-16,0-1-9 15,2-2-2-15,4-3-6 16,0-3-3-16,-3-2-33 16,-3-5-16-16,0-9-69 15</inkml:trace>
  <inkml:trace contextRef="#ctx0" brushRef="#br0" timeOffset="88517.5881">4794 12856 176 0,'0'5'66'0,"0"1"-36"0,-6 7-33 0,3-5 11 16,0 5 2-16,-3 6 6 16,0-1-8-16,0 1-4 15,0-3-3-15,0-3 5 0,0 0 4 16,4-2-3-16,2-3 1 16,2-3-1-16,4 0 1 15,3-5 4-15,6-3 3 16,3 1-4-16,3-3-1 15,0-1-6-15,0 4-3 16,-4-1-7-16,1 0-4 16,-3 1-34-16,-6 2-16 0,-3 2-38 15</inkml:trace>
  <inkml:trace contextRef="#ctx0" brushRef="#br0" timeOffset="88770.7359">4937 12867 156 0,'-3'0'57'0,"6"-3"-30"0,0 6-21 16,0 2 17-16,0 0 1 16,0 9 5-16,-3 4-6 15,0 6-2-15,0 2-12 16,-3 6 6-16,0 0 2 0,0 2-7 0,0 3-1 15,3-2-5-15,0-6-3 16,0-5 0-16,0-3 1 16,0-5-34-16,0-3-16 15</inkml:trace>
  <inkml:trace contextRef="#ctx0" brushRef="#br0" timeOffset="88967.5548">5241 12896 200 0,'0'-3'74'0,"3"3"-40"0,-3 0-22 16,0 0 21-16</inkml:trace>
  <inkml:trace contextRef="#ctx0" brushRef="#br0" timeOffset="89236.9671">5238 12906 391 0,'-9'16'27'0,"0"3"-15"16,-3 5-1-16,0 2 0 0,3 3-2 16,0 3 0-16,6 2-5 15,3-2-3-15,3-5 0 16,6-1 1-16,3-5-1 0,6-5-1 15,3-8 7-15,-1-5 5 16,1-11-6-16,0-8-1 16,-3 0-1-16,-3-3 2 15,-3-2-3-15,-6 0 0 16,-6 0 1-16,-6 2 0 16,-6 1-5-16,-6 2 1 15,-3 5-2-15,0 3-2 16,-2 3-17-16,2 5-7 15,3 5-31-15,6 3-15 16,3 0-41 0</inkml:trace>
  <inkml:trace contextRef="#ctx0" brushRef="#br0" timeOffset="89612.9207">5511 12901 216 0,'-17'-8'82'0,"17"8"-44"15,-6 5-38-15,3 3 16 0,-3 6-5 16,-3-1 1-16,0 0-2 16,0 3-1-16,0 5-5 15,0 8 4-15,0 0 2 0,9 8-5 16,9 0-1-16,0-5 2 15,6-3 1-15,9-8 12 0,2-7 7 16,4-9 0-16,0-13-1 16,0-8-7-16,0-5-1 15,-4-5-1-15,-8-6-1 16,-9 0-1-16,-6-2-1 16,0 5-3-16,-15-6 1 15,-3 3-13-15,-3 6-5 16,-2 2-33-16,-4 8-13 15,-3 8-94 1,3 3-58-16,0 2 90 16</inkml:trace>
  <inkml:trace contextRef="#ctx0" brushRef="#br0" timeOffset="91371.3495">5303 12811 56 0,'9'3'22'0,"-9"-1"-12"0,0-2-5 0,0 0 6 0,0 0 5 16,0 0 2-16,0 0 8 16,3 0 4-16,-3 0 3 15,0 0 5-15,0 0-10 16,0 0-2-16,-3 6-15 16,-6 2-4-16,-3 5-3 0,-3 8-5 15,0 0 1-15,-2 0 2 16,2 1 1-16,3 1-4 15,3 1 1-15,0-3-2 16,6-2 0-16,0-3-91 16</inkml:trace>
  <inkml:trace contextRef="#ctx0" brushRef="#br0" timeOffset="94807.1578">5080 12208 116 0,'0'-3'44'0,"3"1"-24"0,12-1-6 15,-9 3 17-15,0 0-4 16,-6 0 1-16,0 0-4 16,0 0-1-16,3 5-12 15,0 1-4-15,-3 1-1 0,0 4 1 16,-3 2 3-16,0 1-3 15,0 1-2-15,0 1 6 0,0-3 5 16,0 3-4-16,0-5-2 16,0 0-5-16,0-1-4 15,0 1 2-15,0-3 0 16,0 0-4-16,0 0 1 16,3-3 0-16,-3 0 2 15,3-2 3-15,0-3 4 16,0 0-2-16,3 0 1 15,6-3-1-15,0 0 1 16,0 1-4-16,3-1-3 16,-1 1-3-16,1-1 1 15,3 3 1-15,0 0 0 16,0 3-3-16,0 2 2 0,3 0-1 16,-3 3 0-1,-3 3 2-15,-3-1 0 16,-4 6 0-16,-5-3 2 15,-3 3 1-15,-2-3 1 16,-4-2 0 0,0 0-2-16,-3-3-2 0,-3-3-13 15,0 0-6-15,-6 0-19 16,-3-2-8-16,4 0-20 16,-1-3-7-16,0 2-11 15</inkml:trace>
  <inkml:trace contextRef="#ctx0" brushRef="#br0" timeOffset="95079.7843">5125 12200 224 0,'0'-3'85'0,"2"6"-46"0,1-3-30 0,0 3 19 15,3-1-3-15,0 1 2 16,6 0-13-16,0-1-5 0,3 1-6 16,0-1-3-16,3-2 3 15,-3 0-24-15,3-2-8 16,-1-3-94-16</inkml:trace>
  <inkml:trace contextRef="#ctx0" brushRef="#br0" timeOffset="140824.3402">7503 8803 116 0,'6'-6'46'0,"-3"6"-24"0,-3 0-4 16,0 0 20-16,0 0 1 15,0 0 4-15,0 0-15 16,0 6-5-16,0-4-13 0,-3 9-4 0,0 0-2 15,-6 2 6-15,3 0 4 16,0 5-7-16,0-2-2 16,3 0-5-16,0-3-1 15,0-2 1-15,3-3 2 16,0 0 1-16,0-8 1 16,3 5 2-16,-3-5 1 15,0 0 3-15,3-2 1 16,0-6-3-16,3 2-3 15,0-4 0-15,0-1-1 16,3-2-5-16,3 0 1 16,-3-1-2-16,0 1 0 15,2 0 2-15,1 2 0 16,-3 1 0-16,0 5 0 16,-3 2-3-16,0 0 0 0,0 3 2 15,0 8 0-15,-3 3 3 16,0 5 1-16,0 7 5 15,-3 1 5-15,0 3-5 16,0-1 0-16,0 1-4 16,0-1-1-16,0-2-1 15,3-3 1-15,0-2-2 16,0-3-1-16,-3-1 1 16,3-7-1-16,-3 0-14 15,0-2-5-15,0-6-23 16,0 0-11-16,0 0-34 15</inkml:trace>
  <inkml:trace contextRef="#ctx0" brushRef="#br0" timeOffset="140973.3981">7497 9200 124 0,'-9'0'49'0,"6"-27"-26"0,0 46-9 0,3-17 17 16</inkml:trace>
  <inkml:trace contextRef="#ctx0" brushRef="#br0" timeOffset="141135.8199">7482 9200 292 0,'0'0'33'0,"0"0"-17"16,6 5 3-16,0-5 1 0,9 3 3 16,3-9 1-16,2 9-5 15,4-8 1-15,3-3-9 16,3 13-2-16,-3-8-5 15,-1 9-1-15,1-1 1 16,-6 0 0-16,0-2-5 16,0-1 1-16,-6-2-31 15,2 0-14-15</inkml:trace>
  <inkml:trace contextRef="#ctx0" brushRef="#br0" timeOffset="142368.3173">7434 9570 148 0,'-6'0'57'0,"6"0"-30"0,-3-3-12 0,3 3 20 16,0 0-2-16,0 0 1 16,0-2-13-16,3-1-3 15,3-2-10-15,3-6-1 0,6 1 3 16,0-4-2-16,6 4 1 15,3-1-8-15,-1 3 0 16,-2 6-1-16,0 2 2 16,-3 5-1-16,-3 5-1 15,-6 4 1-15,-3 10 1 16,-9 10 3-16,-3-5 2 16,-6 3-3-16,-6-3-3 15,-3 0 4-15,0 0 1 16,4 0 0-16,-1-5-1 0,3-5 3 15,3-4 5-15,3-1-3 16,3-6 2-16,3 0-7 16,3-3-1-16,6-3 2 15,6 1 1-15,12 0-1 16,0-3-1-16,2 0-3 16,1 0-2-16,0 0 1 15,0 0-1-15,-3 2-3 16,-7 1 0-16,-2 0-34 15,-3-1-12-15,-3 1-69 16,-3 0-52-16,-6-6 66 16</inkml:trace>
  <inkml:trace contextRef="#ctx0" brushRef="#br0" timeOffset="143387.7709">7425 10115 164 0,'-6'-5'63'0,"3"2"-34"0,0 3-12 0,3 0 20 0,0-3-6 15,-2 3 2-15,2-2-13 16,0-3-2-16,2-3-10 16,4 0-3-16,3-3-1 0,3-2 2 15,3 2 1-15,0 1-3 16,12-1-3-16,-3 6 0 15,-1 2 1-15,-2 3-1 16,-3 3 2-16,0 7-2 16,-6 6 2-16,-3-3-2 15,-6 3 2-15,-3-2 0 0,-3 4 3 16,-3 1-1-16,-12-4 2 16,3 1-4-16,3-5-2 15,3-3-3-15,0 0-1 16,3-3-1-16,3 3 0 15,9-3-2-15,6 1 1 16,3-1 3-16,3 6 1 16,3 4-2-16,3 1 2 15,-3-3 7-15,-4 3 4 16,-2-2 1-16,-6-1 1 16,-3 0 9-16,-9 0 4 15,-6 1-9-15,-6-1-2 0,-8 0-8 16,-4-2-2-16,-3-4-9 15,3-1-2-15,0-1-12 16,7 0-3-16,2-2-28 16,3 0-12-16</inkml:trace>
  <inkml:trace contextRef="#ctx0" brushRef="#br0" timeOffset="144108.6315">7527 10618 184 0,'0'-3'71'0,"0"0"-38"0,3 6-17 0,3-3 22 16,-1 0-7-16,-2 0 6 15,-6 0-14 1,1 0-13-16,2 0-4 0,0 0-2 15,-3-3-5-15,3 3-1 16,5 0-2-16,1 0 3 16,-3 0 0-16,0-2 1 15,-3 2 0-15,0 0 0 16,0 0 2-16,0 0 3 16,-3 0-2-1,3 0-8-15,-3 0-5 16,0 0-16-16,0 0-7 0,1-3-158 31</inkml:trace>
  <inkml:trace contextRef="#ctx0" brushRef="#br0" timeOffset="144636.2455">7509 10893 204 0,'3'0'77'0,"0"0"-42"0,0 0-19 0,-3 0 22 15,0 0-11-15,0 0-3 16,0 0-8-16,0 0 0 16,0 0-7-16,0 0-3 15,0 0-3-15,9-3-5 16,0 1-1-16,-4-1 2 16,-2 3 0-16,3 0 1 15,-6 0 2-15,0 0-1 16,0 0-1-16,0 0 3 15,0 0-7 1,-3 3-1-16,0-1-40 16,0-2-15-16</inkml:trace>
  <inkml:trace contextRef="#ctx0" brushRef="#br0" timeOffset="145223.0485">7503 11292 148 0,'0'-2'57'0,"0"4"-30"0,0 1-7 0,0-3 19 16,0 0-6-1,0 0 0-15,0 0-5 0,3 3 0 16,-3-3-16-16,0 0 0 0,0 0 1 15,0 0-5-15,0 0 0 16,3 0-4-16,0-3-3 16,0 0 0-16,6-2-1 15,-6 2 0-15,6 1 2 16,-9-1-1-16,5 1-1 16,-7 2 1-16,-1 0 1 15,3 0 5 16,-9 2-3-31,0 1 0 16</inkml:trace>
  <inkml:trace contextRef="#ctx0" brushRef="#br0" timeOffset="145354.2352">7494 11274 308 0,'6'-5'115'0,"-3"5"-62"0,0-3-64 0,-3 3 18 0,0 0-5 16,0 0 1-16,0 0 1 15,0 0 2-15,0 0-3 16,0 0-2-16,0 0 0 0,0 0-32 15,0 0-14-15,0 3-81 16</inkml:trace>
  <inkml:trace contextRef="#ctx0" brushRef="#br0" timeOffset="147071.6009">5050 10594 132 0,'15'-5'52'0,"-15"5"-28"0,3-3-19 0,-3 3 11 16,0 0 6-16,9 0 4 16,0 0-3-16,3 3 0 15,-3-1-12-15,0 1 4 0,0 0 5 16,-4-1-7-16,-2 1 0 15,-3-3 2-15,0 5 2 16,0-2 0-16,-8-1-1 16,-1-2-6-1,-3 0-6-15,0-2 0 16,3-3-5-16,0-1 0 0,6 4-4 16,6-4 1-16,6 1 0 15,3 0 2-15,0 2 1 16,0 3 1-16,-4 0 2 15,-2 3 1-15,0-1 5 16,-3 1 3-16,-3 0 5 16,-3-1 2-16,-6 1-7 15,-2 0-4-15,-4-3-4 16,0 0-3-16,3-3 1 16,3 0-1-16,3 1-3 15,3-1 2-15,0 3-4 16,9-3-1-16,6 3 3 15,0 0 1-15,0 3-1 16,-3 2 2-16,0-2 3 16,-3 0 3-16,-6-3 0 15,3 2 2-15,-3 1-2 0,-6-3 0 16,0 0-10-16,0-3-2 16,0 3-40-16,0 0-17 15</inkml:trace>
  <inkml:trace contextRef="#ctx0" brushRef="#br0" timeOffset="147938.8081">5119 10848 192 0,'-3'0'74'0,"3"0"-40"0,3 3-27 0,-3-3 18 16,0 0-9-16,3 2-1 16,-3-2-3-16,3 6 2 15,-1-1-7-15,-2 0 5 0,0-2 1 0,-8 2 5 16,-1 0-8-1,3-2-3-15,-6-3-4 16,0 0-3-16,3 0-2 16,3-3 1-16,3 1-1 15,6-4-2-15,3 1 0 16,6 0 3-16,0 2-5 16,0 3 2-16,-3 0 2 15,0 0 3-15,-4 3 2 16,1-1 1-16,-6 4 4 15,0-4 5-15,-3 1 2 16,-5 0 0-16,-7-1-5 16,0-2-2-16,3 0-4 15,3-2-1-15,0-1-1 0,3-2 1 16,3-3-7 0,6 0-1-16,3 3-1 0,6-1 4 15,3 4-1-15,-3 2 1 16,-3 0 0-16,0 2 0 15,-4 1 8-15,-5-3 4 16,0 5-3-16,-2-2 1 16,-7 0-3-16,0-1 0 15,-3-2-3-15,0 0-2 16,3 0-24-16,0 0-9 16,6 0-47-16,9 0-21 15,6 0-9-15</inkml:trace>
  <inkml:trace contextRef="#ctx0" brushRef="#br0" timeOffset="148599.7445">5151 11163 156 0,'3'0'57'0,"-3"2"-30"0,3 9-5 0,-3-11 20 16,0 5-5-16,0 1 1 15,-3-4-7-15,0 1-1 16,0 0-17-16,-3-3 5 0,-6 0 3 16,9-3-5-16,-5 0-1 15,-1-2-7-15,0-3-3 16,3-3-5-16,3 3 0 0,3-2-2 15,6 5-2-15,3-1 0 16,0 1 0-16,0 2 0 16,-1 6 3-16,-2-3 0 15,0 3 3-15,-3 5 1 16,-3-3 3-16,-3 0-3 16,0 0 0-16,-3-2 8 15,-5-3-7 1,2 0 1-16,3-8-5 15,9 3-7 1,3 0-1-16,0-1 4 16,-1 4 2-16,1 2-1 15,0 0 2-15,-6 0 3 0,0 0 1 16,0 0 1-16,-3 2 2 16,-3 6-3-16,-5-2-2 15,-4 1-25-15,0-12-9 16,3 8-109-1,-3-11-50-15,12 0 97 16</inkml:trace>
  <inkml:trace contextRef="#ctx0" brushRef="#br0" timeOffset="149743.2352">7506 10557 188 0,'3'0'71'0,"-3"3"-38"0,0-3-21 0,0 0 19 15,3 5-7-15,-3 0-2 16,0 0-1-16,-3 1-1 16,0 2-11-16,0-3-1 0,0 0 2 15,-3-2-2-15,3 0 1 16,-3-3-1-16,3 0 2 16,0-3-5-16,3-2-1 15,0-3-4-15,3 2-1 16,3 1-4-16,0 2 1 0,0 1 2 15,0 2 1-15,6 0 1 16,-3 2 0 0,-9 6 0-16,3-2 2 0,-3-1 3 15,-3 0 2-15,-3 1-1 16,0-1-1-16,-3-3-1 16,0 1 2-16,0-3-3 15,0 0-2-15,3-3 0 16,3 1 1-16,0-3-3 15,3-1 0-15,3 1-1 16,3 0-2-16,3 2-2 16,0 3 1-16,-3 3 3 15,0 2 1-15,0 0 3 16,-3 1 1-16,-3-1 5 16,0 0 5-16,-3-2-7 0,-3-1-3 15,0-2-2-15,0 0 1 16,0 0-32-16,3-2-12 15,0-1-52-15,3 3-20 16,3 0 14 0</inkml:trace>
  <inkml:trace contextRef="#ctx0" brushRef="#br0" timeOffset="150401.3273">7503 10827 88 0,'6'-6'35'0,"-3"6"-18"0,-3 0-20 0,0 0 8 15,0 0 0-15,0 0 4 16,3 3 13-16,-3 2 6 15,0 1 5-15,0-1 3 16,0 0-5-16,-3 1 1 16,3-4-18-16,-3 1 5 0,0-3 4 15,0 0-6-15,3 0-2 16,0 0-6-16,0-3-1 16,0 1-3-16,3-4 0 15,0 4-6-15,3-1-1 16,3 0-2-16,0 3 3 15,-3 0 0-15,-1 3 3 16,-2 0 8-16,-6 2 3 0,0 0 0 16,-2-2 0-1,-1 0-3-15,0-1-1 0,-3-2-5 16,3 0-1 0,0-2-1-16,0-1-2 0,3 0-6 15,3 1-1-15,3-1-4 16,0 0 2-16,3 1 0 15,0 2 3-15,0 0-7 16,-6 0-4-16,0 0-9 16,0 0-4-16,0 2-27 15,-3 4-14-15,0-1-20 16</inkml:trace>
  <inkml:trace contextRef="#ctx0" brushRef="#br0" timeOffset="151002.0956">7503 11247 128 0,'-6'6'49'0,"3"-4"-26"0,3 1-14 16,-3 0 16-16,3-1 6 15,-3-2 3-15,0 0-10 0,0 0-4 16,3-2-11-16,0-1-4 0,0 0 1 15,3-2-5-15,0 2-1 16,0 1 0-16,3-1 0 16,0 3 0-16,0 0 2 15,0 0 5-15,-6 0 4 16,0 0 5-16,0 0 4 16,0 5-4-16,-3 1 1 15,0-4-10-15,-6 1-4 16,0-3-7-16,0 0 0 15,0 0-20-15,3-3-7 16,3 1-41-16,0-1-17 16</inkml:trace>
  <inkml:trace contextRef="#ctx0" brushRef="#br0" timeOffset="152426.9135">7226 11623 140 0,'0'13'55'0,"0"-13"-30"0,3 0-23 0,-3 0 14 0,0 0 1 15,0 0 4-15,0 0-2 16,0 0 0-16,0 6-10 15,0-1 6-15,-3 3 2 0,-3 5-5 16,-3 6 1-16,0-1-6 16,0 1-2-16,0-3-2 15,3-3-3-15,0-3 3 16,3-2 0-16,0 0-1 16,0-2 1-16,3-4-4 15,0-2 0-15,6 0 3 16,6-2 1-16,3-1-1 0,3 0 1 15,0 1-2-15,0-1-1 16,3 0 1-16,2 1 1 16,1-1-3-16,-3 3 0 15,-6-3-6-15,0 3-3 16,-3 0-36-16,0-2-17 16,-3-1-34-1</inkml:trace>
  <inkml:trace contextRef="#ctx0" brushRef="#br0" timeOffset="152728.7897">7390 11623 140 0,'-3'13'52'0,"9"-2"-28"0,-6 10-11 16,0-5 19-16,3 8-7 16,0 8 0-16,0 5-1 15,0-3 0-15,0 3-13 16,0-5-4-16,-1-6-3 0,1 1-2 16,0-9-2-16,0 1 3 15,0-6 2-15,-3-2-4 16,0-1-1-16,0-5-27 15,-3 1-9-15,0-6-64 16</inkml:trace>
  <inkml:trace contextRef="#ctx0" brushRef="#br0" timeOffset="153251.7489">7562 11679 152 0,'0'-6'57'0,"3"9"-30"0,-3-3-18 16,6 3 16-16,0 2-1 16,-3 0 3-16,0 3-6 15,0 5-1-15,0 1-11 16,-3-1 1-16,0 0 3 0,-3 0-5 16,3-2 0-16,0-3-4 15,0-3-3 1,0 0 2-16,3-2-4 15,3 0 0-15,0-3 1 0,6 0 0 16,3-3-5-16,3 3-1 16,0 0 3-16,2 3 1 15,-2 2 2-15,0 6 0 16,0 5 2-16,-6 5 3 16,-6-5 7-16,-3 2 2 15,-6 1-1-15,-3-4 0 16,-6 1-5-16,-3-2-3 15,-3-4-11-15,0-2-4 16,0-3-37-16,-2-2-16 16,-10-3-50-1</inkml:trace>
  <inkml:trace contextRef="#ctx0" brushRef="#br0" timeOffset="153478.6243">7541 11610 240 0,'-14'-3'90'0,"28"3"-48"0,7-2-42 16,-12 2 16-16,3 0-14 16,3 0 0-16,3-3 7 15,3-2 5-15,3 5-6 16,-1-6-4-16,1 4-1 0,-3-1-59 15,3 0-25-15,-3 1-21 16</inkml:trace>
  <inkml:trace contextRef="#ctx0" brushRef="#br0" timeOffset="153974.6165">8015 11655 160 0,'0'-5'63'0,"0"2"-34"0,0 0-12 0,0 3 22 16,0-5-5-16,-6 0 1 16,0-1-9-16,-3 1-2 15,-3 3-13-15,-3-1-2 0,0 0-2 16,-3 6-8-16,1 2-1 0,-4 6-2 15,-3 5 2-15,6 2 1 16,3 1 1-16,6-1-5 16,6 1 1-16,9-3 0 15,3-3 2-15,3-5 1 16,3-6 1-16,3-2-9 16,0-5-2-16,-1-3 6 15,-2-2 4-15,3-4 2 16,-3 4-1-16,-3-1-2 15,-3 3 1-15,-3 3 3 0,0 2 3 16,-6 3-2 0,3 8-2-16,0 8 0 0,0 11-1 15,0 4 11-15,0 4 7 16,3-4-7-16,0 1-1 16,-3-5-6-16,0-4-1 15,0-4-8-15,0-6-4 16,3-2-77-1,-6-6-74-15,0-5 40 16</inkml:trace>
  <inkml:trace contextRef="#ctx0" brushRef="#br0" timeOffset="154844.3838">7291 12155 180 0,'-3'0'68'0,"3"3"-36"0,0 5-33 15,0-3 15-15,-2 5-1 16,-1 4 4-16,-3 4-5 16,0 6-2-16,0 0-5 15,0-3-2-15,-3-3 1 0,3 1 2 0,0-3 3 16,0-3-4-16,0-2-1 16,0-3-2-16,3 0 1 15,0-3 0-15,0 0 1 16,3 0 0-16,0-5 0 15,0 0-5-15,6 3-1 16,3-3 12-16,3 0 5 16,3 0-3-16,0-3 1 15,8 1-6-15,1-1-2 16,0 3-2-16,-3-2-3 16,0 2 1-16,-6 0 1 15,0 0-10-15,-4 0-4 16,-2-3-25-16,0 3-11 0,-3-3-63 15</inkml:trace>
  <inkml:trace contextRef="#ctx0" brushRef="#br0" timeOffset="154965.2496">7458 12203 124 0,'-3'-3'49'0,"3"3"-26"0,0 0-25 16,0 0 9-16</inkml:trace>
  <inkml:trace contextRef="#ctx0" brushRef="#br0" timeOffset="155127.6802">7461 12208 251 0,'3'13'38'0,"3"8"-17"0,-3 3-6 16,0 3-2-16,0 7 4 0,-3-5 2 16,0 3-10-1,0 0-5-15,0-6-3 0,0-2 1 16,0-6 1-16,0-2 1 15,0-5-18-15,-3-1-5 16,3-2-29-16,-3-2-11 16,0-4-27-1</inkml:trace>
  <inkml:trace contextRef="#ctx0" brushRef="#br0" timeOffset="155578.2036">7702 12205 152 0,'-3'-2'57'0,"3"2"-30"0,0 0-14 15,0 0 17-15,0 0-11 16,0 5-3-16,-3 0-5 15,0 3-2-15,-3 8-5 16,-3 8 4-16,0 5 4 0,1 3 5 16,-1-3 2-16,0 10-8 0,3-4-2 15,3-3-5-15,0-3-3 16,3-3 0-16,6-5-1 16,3-2 2-16,3-6 3 15,2-8 0-15,4-5 2 16,0-2-2-16,0-6 2 15,0-5-4-15,-6-6-2 16,-3-2 2-16,-6 2 0 16,-3-2-1-16,-6 3-2 15,-3 2 1-15,-3 3-1 16,-3 2-5-16,-3 6-1 16,0 2-11-16,0 6-3 15,4 5-26-15,-4 0-7 16</inkml:trace>
  <inkml:trace contextRef="#ctx0" brushRef="#br0" timeOffset="155923.9338">7955 12189 192 0,'-9'0'71'0,"9"3"-38"0,-6 2-34 16,3 1 12-16,-3 4-3 16,-3 6 2-16,4 8-1 15,-1 2 2-15,3 6-6 16,3 2 1-16,3 1 1 0,6-1 1 16,2-5 0-16,7-5 0 0,3-5 0 15,0-6 7-15,3-8 4 16,-3-13 4-16,-1-5 3 15,-5-5-3-15,-3-4-2 16,-6-7-3-16,-6-5-1 16,-6 2-7-16,-3 3-2 15,-3 0-13-15,-5 8-6 16,-1 5-31-16,3 5-12 16,0 6-87-1</inkml:trace>
  <inkml:trace contextRef="#ctx0" brushRef="#br0" timeOffset="156674.5968">7220 12819 200 0,'-3'3'74'0,"6"2"-40"0,-6 6-31 16,3-3 15-16,-3 2 2 15,0 9 2-15,-3 4-7 16,0-1-4-16,0-1-6 16,0-3-6-16,0 1-2 0,3-3 10 15,0-6 5-15,3 1-5 16,0-3-2-16,6-3-3 0,3-5 1 15,3 0-2-15,3-3-1 16,3 1 1-16,0-1-1 16,3-2 0-16,2 0 0 15,-2 2-14-15,-6 0-5 16,0 1-23-16,-3-1-11 16</inkml:trace>
  <inkml:trace contextRef="#ctx0" brushRef="#br0" timeOffset="156949.0317">7381 12838 172 0,'-6'-3'66'0,"12"6"-36"0,-6-3-31 16,3 2 12-16,0 4 6 15,-3 1 4-15,3 7 0 16,-3 4 2-16,0 3-13 15,0 6 10-15,0 5 3 0,-6 2-3 16,3-2-1-16,-3-1-14 16,3 1-2-16,6-5-1 15,0-6 3-15,0-3-13 16,0-4-5-16,0-4-26 16,0-2-10-16,0-3-32 15,-3-5-43-15,6-5 36 16</inkml:trace>
  <inkml:trace contextRef="#ctx0" brushRef="#br0" timeOffset="157381.7598">7684 12880 196 0,'-6'-3'74'0,"3"3"-40"0,0 0-31 0,0 3 17 0,1 2-8 16,-4 6-2-1,0 5 1-15,-3 0 0 0,0 2-5 16,3 3 7-16,0 6 4 0,0-1 2 16,0 1 1-16,3 10-14 15,3-6-3-15,3-1-2 16,6-7-1-16,3-4 0 15,3-3 2-15,3-6 1 16,-1-4 3-16,1-6 1 16,0-8 1-16,0-3 0 15,-3-2 0-15,-3 0 2 16,-9-3 1-16,-6 0-5 16,-3-3-2-16,-6 3-2 15,-6 3 1-15,-3 5-2 16,0 3 2-16,1 2-15 0,-1 3-5 15,3 3-18-15,6 0-7 16,3 2-36-16,9-5-14 16,6-3-5-1</inkml:trace>
  <inkml:trace contextRef="#ctx0" brushRef="#br0" timeOffset="157561.5258">7928 12975 220 0,'6'0'85'0,"-6"0"-46"0,3 0-26 16,3 0 22-16</inkml:trace>
  <inkml:trace contextRef="#ctx0" brushRef="#br0" timeOffset="157800.3767">7955 12957 448 0,'6'-16'27'0,"0"-3"-14"0,6 1-9 15,-3-1-2-15,0 1-3 16,-3 2 0-16,0 3-1 16,-3 2-2-16,0 11 0 15,3 8 0-15,0 5 3 16,0 14 2-16,-3 2 4 15,-3 2 4-15,0 4 5 16,0-1-6-16,0 6-2 16,0 2-3-16,0-5 0 15,3-5-11-15,-3-8-4 16,3-3-54-16,-6-5-21 16,-6 0-33-1</inkml:trace>
  <inkml:trace contextRef="#ctx0" brushRef="#br0" timeOffset="158042.3483">7884 13282 264 0,'0'-3'101'0,"6"1"-54"0,6-3-44 15,-3 5 21 1,5-3-1-16,13 0 3 0,3-2-9 15,9 2-3-15,2 3-8 16,1 0-4-16,0 0-1 0,-7 3-1 16,-2 2 2-16,-6 1-14 15,-6-1-5-15,-6-3-73 16</inkml:trace>
  <inkml:trace contextRef="#ctx0" brushRef="#br0" timeOffset="160971.0937">11405 9006 132 0,'3'0'49'0,"0"0"-26"0,0 0-12 15,-3 0 18-15,0 0-4 16,0 0 3-16,0 0-1 16,0 0 1-16,0 0-15 15,3-2 3-15,0-1 2 0,3-2-8 0,0-3-3 16,0-3-7-16,0-2 0 16,3 0 0-16,0 2 2 15,-3 3-3-15,0 3-2 16,-1 0-1-16,-2 2 0 15,0 6 3-15,0 5 0 16,3 2 1-16,-3 6 0 16,0 5 2-16,-3 3 3 15,0 3-2-15,0 2 0 16,3 0-1-16,-3 5 1 16,3-10-4-16,0 2-26 15,-3-2-10 1,0-8-41-1,0 0-48-15,-3-8 38 16</inkml:trace>
  <inkml:trace contextRef="#ctx0" brushRef="#br0" timeOffset="161181.7832">11387 9276 244 0,'-3'0'93'0,"6"0"-50"0,3-2-37 15,0 2 22-15,3 0-4 16,9-3 1-16,6 0-12 16,3-5-3-16,2 3-6 15,4 0-5-15,0 5 0 0,-3-3-10 16,-4 6-3-16,-2-1-57 0,-6 1-23 16,0 2-14-1</inkml:trace>
  <inkml:trace contextRef="#ctx0" brushRef="#br0" timeOffset="162245.0503">11393 9538 240 0,'-3'-5'90'0,"6"2"-48"0,3-2-42 0,0 2 18 16,3-5-3-16,6-2 3 15,3-1-10-15,3 3-2 16,-1 0-4-16,1 6-4 0,0 2 1 16,-3 8-1-16,-3 5 0 15,-6 5-3-15,-3 12 1 16,-6 4-7-16,-6-2-1 15,-6-1 7-15,-3 1 4 0,-3-8 0 16,-3-3-2-16,3 0 17 16,4-5 8-16,5-3 2 15,6-2 1 1,9-6-12-16,5-2-1 16,7 0 0-16,3-1-7 15,6-2-3-15,0 0-1 16,0 0 1-16,-1 0-21 15,-2 0-7-15,-3 0-49 16,-3 0-21-16,-3 0-14 16</inkml:trace>
  <inkml:trace contextRef="#ctx0" brushRef="#br0" timeOffset="163130.1696">11375 10057 148 0,'-6'0'55'0,"6"0"-30"0,-3 0-3 0,3-5 20 15,0 2-5-15,0-2-2 16,0-1-17-16,3 1-9 15,3-3-5-15,3-3 3 0,6-4 3 16,6 4-3-16,0 0-2 0,0 6-5 16,-1 5 0-16,-2 5-2 15,-3 3 0-15,-3 6 2 16,-3 9 0-16,-3-1 0 16,-6-1 2-16,-3-3 1 15,-3 1 1-15,0-6-2 16,0 0-2-16,3-5-4 15,3 0 0-15,3-3 0 16,6-2-1-16,6 0 4 16,9-1 0-16,3 6-2 15,-1 3 0-15,-2-1 4 16,-3 12 1-16,-9-1 13 16,-6-3 5-16,-6 1 3 15,-9-1 1-15,-9 1-5 0,-6-3-1 16,-6-6-10-1,-5-2-5-15,-1-2-18 0,6-4-5 16,4 1-39-16,5-3-16 16,9 3-47-1</inkml:trace>
  <inkml:trace contextRef="#ctx0" brushRef="#br0" timeOffset="164229.6795">11530 10636 220 0,'3'0'82'0,"-3"0"-44"0,0 0-20 15,0 0 23-15,0 0-15 16,0 0-2-16,0 0-12 16,0 0-5-16,0 0-4 15,0 0-5-15,0 0-1 0,0 0-1 0,3 0 3 16,3 0-2-16,-6 0 1 15,3 3 2-15,-3-3 2 16,0 5 5-16,0-5 4 16,-3 5-2-16,0 1 0 15,0-1-1-15,-3-2 0 16,0-1-2-16,0-2-1 16,0 0-1-16,0-2 0 15,3-4-2-15,3-2-2 16,0 1-6-16,3-1-1 15,3 2 1-15,0 1 1 16,0 2 0-16,0 3 1 16,0 0 5-16,-3 0 1 15,-3 0 2-15,0 0 2 16,0 0 1-16,0 3 3 16,-3 0-3-16,0-1 1 0,-3-2-5 15,3-2 0-15,0-4-3 16,0 1-1-16,3-3-4 15,3 0 1-15,3 0-3 16,0 3 2-16,0 5 3 16,3-3 1-16,-3 3 1 15,0 3 0-15,0 0 2 16,-6 2 1-16,0 0 1 16,-3 1 2-16,-3-1-5 15,0 0-3-15,0-5-28 16,0 3-12-16,3-3-45 15,0 0-20-15,3 0 4 16</inkml:trace>
  <inkml:trace contextRef="#ctx0" brushRef="#br0" timeOffset="165312.5207">11533 10911 168 0,'-3'0'66'0,"3"0"-36"0,-3 0-18 16,3 0 21-16,0 0-10 15,0 0-1-15,0 0-9 16,6 3-3-16,0 0-5 15,-3 5 1-15,3 2 0 0,-3-4 4 16,0 4 1-16,-3-10 3 0,0 11 2 16,-3-6-1-1,-3 3 1-15,0-3-6 0,0-2-4 16,-3 0-1-16,3-6-1 16,-6-2 0-16,9-1 0 15,0 1-5-15,0-3-1 16,3 0-6-16,3 0-2 15,3 3 5-15,0 0 2 16,3 2 0-16,-3 3 2 16,0 5 1-16,-3 1 2 15,-3-1 8-15,-3 5 5 16,0-2-5-16,-3 0-3 16,0 0-2-16,0-8-1 15,-3-2-2-15,0-1-2 0,3-5-2 16,0 0-1-16,9 0-3 15,0 0-1-15,0 0 1 16,3 3 4-16,-3-3-1 16,0 5-1-16,0 1 3 15,-3 2 0-15,0 0-17 16,0 0-5-16,0 5-44 16,0-5-19-16,0 3-19 15</inkml:trace>
  <inkml:trace contextRef="#ctx0" brushRef="#br0" timeOffset="166286.8143">11453 11277 168 0,'0'0'66'0,"15"2"-36"0,-6 1-20 0,-4-1 20 16,-2 1-12-16,0 0 0 16,0 2-6-16,0-2 0 15,0 2-7-15,-3 0 12 0,0 1 6 0,-6-4-7 16,-3 4-2-16,-2-4-6 15,-1 1-3-15,3-3-2 16,0 0 0-16,3-3-2 16,0 1-1-16,3-1-2 15,0-2-1-15,3-1-5 16,9-2 0-16,3 3-1 16,0 0 1-16,3 2 5 15,-4 0 3-15,1 3-1 16,-3 3 0-16,0 2 5 15,-3 1 5-15,-6-1 8 16,0 3 7-16,-3 0-9 16,-3-3-3-16,0 0-5 0,-3-2-2 15,-6-3-3-15,4 0 1 16,2-3-4-16,0-2-2 16,3 0-3-16,3-3-1 15,6 0 1-15,6 3 2 16,0 2-1-16,0 3 4 15,-1 0-2-15,-2 5 1 16,-3 1 8-16,-3 2 4 16,-6-3-1-16,1 0 0 15,-1-2-30-15,-6-3-12 16,0-3-101 0</inkml:trace>
  <inkml:trace contextRef="#ctx0" brushRef="#br0" timeOffset="168132.6418">11152 11642 192 0,'-3'0'74'0,"3"5"-40"0,-3 3-29 15,3 0 19-15,0 2-6 16,-3 4 1-16,0 2-6 15,0-1-3-15,-3 1-5 16,3-2-4-16,0-1 2 0,0-3-2 16,0-2 2-16,3 0-2 15,0-3-1-15,0-5 5 16,3 3 4-16,3-3-3 16,9 0-1-16,6-3 0 15,0 1 1-15,3-1-5 0,-1-2-3 16,1 2 1-16,0 1 2 15,0-1-18-15,-6 0-8 16,-3 1-20-16,-3-1-10 16,-1 0-41-1</inkml:trace>
  <inkml:trace contextRef="#ctx0" brushRef="#br0" timeOffset="168403.5509">11357 11607 184 0,'-3'-2'68'0,"3"2"-36"0,3 13-26 0,0-8 15 0,0 3 0 16,0 5 4-16,0 11-9 16,-3 5-2-16,0 6-8 15,0 4 9-15,0-2 5 0,0-2-10 16,0-1-6-16,3-7 0 15,0-6 1-15,0-3-4 16,0-2-3-16,-3-5-35 16,0-3-15-16,0-3-55 15,0-5-31 1,0-3 69-16</inkml:trace>
  <inkml:trace contextRef="#ctx0" brushRef="#br0" timeOffset="168744.4542">11530 11681 228 0,'-3'0'88'0,"3"6"-48"0,-3-1-36 0,6 0 19 16,-3 3-7-16,-3 5 1 15,3 1-7-15,0 2-4 16,0-3-3-16,0 0-3 0,3 0 1 15,3-5-1-15,3 3 2 16,6-9-1-16,6 1 2 0,3-3-4 16,-1 8 0-16,-2 8 1 15,0 2 0-15,-6-4 2 16,-3 1 1-16,-3 1 3 16,-6 0 1-16,-6-3-1 15,-6 3-1-15,-6-2-3 16,-6-4 1-16,0 1-24 15,0-3-11-15,1-3-30 16,-4-8-11-16,0 1-25 16</inkml:trace>
  <inkml:trace contextRef="#ctx0" brushRef="#br0" timeOffset="168926.253">11447 11689 268 0,'0'-10'101'0,"3"7"-54"0,15-5-50 0,-9 5 19 16,2 1-6-16,4-3 2 16,3-1-9-16,9-2-1 15,3 8-2-15,-1-2-25 0,1 2-10 16,3 0-51 0,0 0-55-16,-1 2 44 15</inkml:trace>
  <inkml:trace contextRef="#ctx0" brushRef="#br0" timeOffset="169286.4378">11860 11636 216 0,'-11'-5'82'0,"5"-5"-44"0,-3 15-33 15,3-3 17-15,-3 1-12 16,-3 2-3-16,-3 3-7 16,0 3-2-16,0 5 1 15,3 2 2-15,3 1 4 0,3-1-4 16,3-2-3-16,6 0 1 15,3-5 2-15,6-3 0 16,0-3 2-16,3-5-2 16,0-3-1-16,0-2-2 15,-3-3 1-15,-3-3 7 16,0 1 6-16,0-1 3 16,-3 1 3-16,-1 2-4 15,1 2 2-15,3 4-9 0,0 4-2 16,-3 12-1-16,6 12 2 15,-6 9-1-15,3 4 0 16,0 4-3-16,-3-6 1 16,3-3-2-16,0-2-1 15,0-6-61-15,0 1-26 16,-3-14-34 0</inkml:trace>
  <inkml:trace contextRef="#ctx0" brushRef="#br0" timeOffset="170503.6775">11128 12205 148 0,'3'-2'55'0,"-3"2"-30"0,3 2-7 15,-3-2 18-15,0 0-7 16,0 6-2-16,0 1-4 15,0 9 0-15,-3 8-13 16,-3 3 3-16,0 2 1 0,0-5-5 0,0-1-1 16,0-4-2-16,3-3-1 15,3-3-3-15,0-2 1 16,3-1-4-16,3-5-2 16,3-2 4-16,3-3 3 15,12-3-3-15,-3 1-1 16,0 2-5-16,-3 0 1 15,-1 0-14-15,1 0-5 16,-3 0-19-16,0 0-6 16,-3-3-52-1</inkml:trace>
  <inkml:trace contextRef="#ctx0" brushRef="#br0" timeOffset="170787.0559">11316 12277 212 0,'-3'0'79'0,"3"2"-42"0,0 4-43 15,0 9 29 1,0 7-2-16,0 1-5 16,0-1-5-16,0 4-6 15,0 3-4-15,0-2 2 0,0-4-4 16,0-1-2-16,0-1 2 15,0-3 2-15,0-2-9 16,0-3-4-16,0-2-14 0,3-3-4 16,0-3-6-16,-3-5-3 15,6 0-14 1,0-2-30-16,0-1 20 16</inkml:trace>
  <inkml:trace contextRef="#ctx0" brushRef="#br0" timeOffset="171193.9457">11610 12181 204 0,'-6'0'77'0,"9"3"-42"0,-8 5-34 15,2 0 16-15,0 8-7 16,-3 8 2-16,0 5 2 16,-3 5 1-16,3 3-8 15,0 6-4-15,0-6 0 0,6-3 0 16,3-5 3-16,6-2-3 16,0-6 0-16,9-5 3 15,5-9 1-15,-2-1-3 16,0-6-3-16,-3-3 0 15,-3-2 1-15,-6 0 1 16,-3-6 3-16,-6-8-1 0,-9 6 0 16,-6 3 1-16,-3 2 1 15,0 2-3-15,0 1-3 16,0 2-18-16,4 3-6 16,5 0-29-16,3 0-11 15,6-2-40 1</inkml:trace>
  <inkml:trace contextRef="#ctx0" brushRef="#br0" timeOffset="171492.2793">11846 12308 220 0,'-12'19'82'0,"6"-14"-44"0,-6 6-38 15,9-3 18-15,-3 8-3 16,0 2 0-1,3 6-5-15,3 2-2 0,3-2-4 16,6-3 4-16,3-2 2 0,15-8 1 16,2-4 1-16,4-4-2 15,-3-13-1-15,0-6-5 16,-10-6-1-16,-2-1 5 16,-9-1 3-16,-9-5 2 15,-9 0 3-15,-6 2-9 16,-11 3-4-16,-4 3-16 15,-3 11-6-15,3 10-59 16,1 18-26-16,5 6-12 16</inkml:trace>
  <inkml:trace contextRef="#ctx0" brushRef="#br0" timeOffset="172063.8633">11125 12980 160 0,'3'-5'63'0,"-6"5"-34"0,3-10-14 0,0 12 18 15,0 4-3-15,0-1 0 16,0 3-6-16,-3 2-3 16,-3 6-11-16,0 3-2 0,0 2 2 15,0-3-4-15,1-2-1 16,-1-2-2-16,3-1 0 15,3 0-2-15,3-8 2 16,3 1-4-16,2-4 0 16,4-2 3-16,6-2 1 15,6-4-1-15,0 1 1 16,0 0-11-16,-1-1-2 16,-2-2-30-16,-3 3-14 15,-3-3-56-15</inkml:trace>
  <inkml:trace contextRef="#ctx0" brushRef="#br0" timeOffset="172319.8323">11310 12941 164 0,'-3'-3'63'0,"3"3"-34"0,0 3-27 15,0-3 29 1,0 13-2-16,0 3 0 15,0 8 2-15,-3 2-17 16,0 11 3-16,0 6 3 0,0-4-7 16,0-2 0-16,3-5-7 0,0-3-2 15,3-5-4-15,0-6-3 16,0-4-27-16,3-4-12 16,0-2-26-16,0-8-7 15,0-2-13 1</inkml:trace>
  <inkml:trace contextRef="#ctx0" brushRef="#br0" timeOffset="172723.1052">11596 12988 220 0,'-3'-5'82'0,"3"2"-44"0,-3 6-31 0,3-3 18 0,0 5-9 16,-3 3-1-16,-3 8-3 16,0 3 0-16,0 5-6 15,0 2 3-15,0 6 1 0,3 2-3 16,0-2-2-16,3 0 0 16,6-1 1-16,3-7-5 15,3-3-3-15,6-7 5 16,2-6 5-16,1-6-2 15,-3-2 2-15,0-5-3 16,-3-3 2-16,-3-3 0 16,-6 1 1-16,-6-9-2 15,-3-5-1-15,-9 3-3 0,-9 5 1 16,0 3-2-16,3 5 2 16,0 3-18-16,1 2-4 15,2 3-26-15,3 3-12 16,6 0-20-16,6-3-9 15,6-3-5 1</inkml:trace>
  <inkml:trace contextRef="#ctx0" brushRef="#br0" timeOffset="173008.6474">11855 13010 220 0,'-6'0'85'0,"3"2"-46"0,-3 4-35 0,3-1 21 15,-3 5-10-15,-3 6 0 0,0 5 2 16,3 11 3-16,0 0-10 16,6-3-1-16,3-3 1 0,6-2-2 15,3-3 1-15,15-7 3 16,2-14 5-16,1-8-5 16,0-13 1-16,-6-3-6 15,-4-3 1-15,-8-2 6 16,-9 0 3-16,-9 0 0 15,-11 0 0-15,-10 5-7 16,0 0-2-16,0 6-17 16,0 10-9-16,4 3-64 15,5 12-28-15</inkml:trace>
  <inkml:trace contextRef="#ctx0" brushRef="#br0" timeOffset="179405.7639">11542 5525 160 0,'-3'-3'60'0,"6"3"-32"0,-3 0-22 15,0 0 15-15,0 0-9 16,6 5 1-16,0 3 1 16,0 13 3-16,0 3-9 15,0 3 4-15,0-1 2 0,0 0-1 0,0-2 0 16,0-3-5-16,0-2 0 16,-4-3-5-16,1-6 0 15,-3-2 3-15,0 0 1 16,0-2 8-16,0-4 2 15,-3-2-8-15,-2-2-3 16,-1-4 0-16,0 1 1 16,3-3-6-16,0 0 0 15,0-2-1-15,3-4 2 16,0-7-1-16,3-8 2 16,3 3-4-16,0 2 0 15,5 0 3-15,1 5 3 16,3 6-4-16,-3 3-1 15,0 4-2-15,3 4 0 16,-3 2-7-16,0 2-4 0,0 1-33 16,0 0-15-16,0-1-136 31,-1-2 100-31</inkml:trace>
  <inkml:trace contextRef="#ctx0" brushRef="#br0" timeOffset="179824.7336">11786 5569 220 0,'-6'0'82'0,"6"3"-44"0,0 0-29 16,0-3 22-16,0 0-8 0,6 5 1 16,0 3-7-16,3 0-2 15,0-3-9 1,3 1-2-16,0-9 0 0,0-2-2 0,0-1 1 15,-1 1 0-15,-2 0 1 16,0-3-2-16,-3 0 1 16,-3 3 0-16,-3-3 1 15,-3 0-2-15,-3 2-2 16,-3 1 1-16,-3 2-1 16,-2 3-3-16,-4 6 2 15,0 2-1-15,3 2 0 16,0 11 2-16,3 3 0 15,0 3 4-15,6-3 5 16,3-1 1-16,6-2 4 16,6-2-5-16,6 2-1 15,3-10-2-15,6-1-1 0,3-4-10 16,-1-4-4-16,1-2-24 16,-3-5-11-16,0 0-37 15,-3-3-13-15,-4-5-11 16</inkml:trace>
  <inkml:trace contextRef="#ctx0" brushRef="#br0" timeOffset="180084.1843">12018 5321 204 0,'-3'-6'77'0,"3"-1"-42"0,0 12-30 0,0-5 19 15,3 5 0-15,0 8 3 16,0 9-3-16,0 4-1 16,0 6-12-16,0 5-4 0,0 0-3 15,0 3-2-15,0-3-2 16,-3-6 1-16,0-4-1 16,0-6-36-16,0-3-15 15,0-2-49 1,3-2-39-16,-3-7 55 15</inkml:trace>
  <inkml:trace contextRef="#ctx0" brushRef="#br0" timeOffset="180277.3113">11953 5532 284 0,'-3'-2'107'0,"6"2"-58"0,0 0-57 15,3 0 29 1,6 0-15-16,2-3-3 16,4 3 1-16,6-2-3 15,3-1-34-15,-3 0-14 0,0 1-72 16</inkml:trace>
  <inkml:trace contextRef="#ctx0" brushRef="#br0" timeOffset="180665.0839">12182 5511 220 0,'-9'0'82'0,"9"0"-44"0,0 3-47 0,0 0 14 16,0 2 1-16,0 5 4 16,3 9 1-16,0 7 3 15,3-2-7-15,0 0 2 0,3 0 2 16,0-6-9-16,0-2-2 15,3-3 3-15,-1-5 5 16,1-2-9-16,-3-6-3 16,0-3-5-16,0-2 0 15,-3-3 3-15,0-8 3 0,-3-5 4 16,-3 0 2-16,0 2 1 16,-3 3 2-16,3 3 3 15,0 2 5-15,0 6-8 16,0 2-1-16,0 3-3 15,3 19-2-15,0 0 3 16,0-1 2-16,3 1-4 16,0-4-1-16,0 1-2 15,3-2 0-15,0-7-33 16,3 1-17-16,-3-2-59 16</inkml:trace>
  <inkml:trace contextRef="#ctx0" brushRef="#br0" timeOffset="180998.8862">12420 5567 208 0,'0'5'79'0,"3"14"-42"0,0 4-30 0,0-12 18 16,0 0-2-16,-3 2 3 15,3 0-10-15,-3 3-4 16,3-5-7-16,0-1 1 0,-3-2 3 15,3-3-7-15,-3-2-1 16,0-3 1-16,0 0 1 16,0 0 5-16,0-3 5 0,0-2-7 15,0-3-1-15,3-2-3 16,-3-4-2-16,6-4 1 16,0-1-1-16,3 3-3 15,0 3 2-15,0 3 1 16,-1 2 0-16,1 2-18 15,6 1-5-15,-6 2-31 16,0 1-10-16,0-1-44 16</inkml:trace>
  <inkml:trace contextRef="#ctx0" brushRef="#br0" timeOffset="181385.3417">12584 5559 200 0,'12'0'77'0,"-24"3"-42"0,21-1-41 0,-6 1 12 16,0 7 9-16,0 6 7 16,0 0 1-16,0 3 0 15,0-3-12-15,0-1 2 0,-3-1 1 16,0-1-5-16,0-5-1 16,0-3-4-16,0 0-3 15,0-5 2-15,0 0 0 16,0 0 1-16,0-2 0 15,3-4-2-15,0-1-2 16,-1-7-2-16,4-7 1 16,0 5-1-16,3 0 0 0,3 6 4 15,0 2 1 1,0 3-4-16,0 2 1 0,0 16 4 16,0 0 5-16,0 1-1 15,-3 2 3-15,0-3-4 16,-4 0 1-16,1 0-5 15,-3-2-2-15,0-3-25 16,0 0-9-16,0 0-27 16,-3-3-10-16</inkml:trace>
  <inkml:trace contextRef="#ctx0" brushRef="#br0" timeOffset="181700.4799">12974 5548 244 0,'-6'-2'93'0,"6"2"-50"0,0 0-35 0,0 0 21 16,-3 0-2-16,0 2 1 16,-3 1-9-16,0 2-1 15,0 1-11-15,0 1-6 0,0 1-4 16,3 0-1-16,0 8 3 15,3 0 0 1,3 0-2-16,3 3 2 16,3-1-1-16,-3 1 0 15,0-1 4-15,-3-2 1 16,-3 0 3-16,-3 2 1 0,-3-4-1 16,-3-4-1-16,-3 1-30 15,-3-3-12-15,-6-3-101 16</inkml:trace>
  <inkml:trace contextRef="#ctx0" brushRef="#br0" timeOffset="182724.2609">13399 5519 180 0,'-3'3'68'0,"6"0"-36"0,0 2-35 0,-3 0 13 15,3 3 4-15,0 8 3 16,0 5 3-16,0 0 2 16,0 0-12-16,0 1-1 0,0-7 1 15,0-1-4-15,0-4-1 16,-3-2 0-16,3-3-1 15,0-2-7-15,-3-3 0 16,0 0 5-16,0-3 6 16,0-2-6-16,0 0-3 15,-3-8-3-15,0-1 0 16,3-4 0-16,0-1 0 0,9 4-2 16,0 1 1-16,0 6 3 15,3 3 3-15,0 2 4 16,-3 3 2-16,0 11 3 15,-3 5 1-15,-1-3 3 16,-2-2 2-16,0-1-5 16,0-2-1-16,0 0-6 15,-3-3-1-15,0-5-1 16,0 0-2-16,0 0 1 16,9-15 1-1,3-4-1-15,0 1-3 16,3-1-1-16,0 6 2 15,0 0 2-15,0 5 2 0,0 5 3 16,-1 3 3 0,4 5 5-16,-3 8-2 0,-3 6 1 15,-3-3-7-15,0 0-2 16,-3-3 0-16,0 0 0 16,-3-2-9-16,0-3-2 15,0-3-38-15,0 0-15 16,3-5-85-1</inkml:trace>
  <inkml:trace contextRef="#ctx0" brushRef="#br0" timeOffset="182888.8141">13840 5514 244 0,'0'3'90'0,"6"2"-48"0,0 5-38 15,0-2 21 1,-3 0-5-16,0 6 0 0,0 4-10 15,0-2-4-15,0 0-4 16,-3-3-4-16,0-2 1 0,0-3-37 16,0-3-16-16,0 0-61 15</inkml:trace>
  <inkml:trace contextRef="#ctx0" brushRef="#br0" timeOffset="183067.0992">13831 5413 304 0,'-3'-2'115'0,"3"-1"-62"0,3 3-62 16,3-3-2-16,-3 1-49 16,6-1-6-1,0 1-41-15,0-1-17 16</inkml:trace>
  <inkml:trace contextRef="#ctx0" brushRef="#br0" timeOffset="183430.0513">13992 5480 220 0,'0'18'85'0,"3"-2"-46"0,0 5-26 0,0-13 22 16,0 3-5-16,-3 4 2 0,0 4-14 15,0-11-3-15,0 5-9 16,0-8-2-16,0 6 0 0,0-11-2 15,0 8 1-15,0-8 0 16,0-3 1-16,0 1-5 16,3-9-1-16,0 1-4 15,0-4 1-15,2 1-2 16,4 0 2-16,0 0 3 16,3 2 1-16,0 3-2 15,0 3 2-15,3 5 3 16,-3 2 1-16,-3 6 1 15,0 0 0-15,0 6 2 16,-3 7 3-16,0-3-4 16,-3-2-3-16,0 0-8 15,-1-3-1-15,-2-2-37 0,3-3-15 16,-3-3-41 0,9-5-43-16,3 0 52 15</inkml:trace>
  <inkml:trace contextRef="#ctx0" brushRef="#br0" timeOffset="183592.9633">14277 5511 256 0,'0'6'96'0,"3"-1"-52"0,3 5-49 0,-3-2 15 16,0 0 3-16,-3 11 6 16,0-1-8-16,0-2-3 15,0 0-5-15,0-3-7 0,0 1-2 16,0-4-57-16,0-5-23 15,0 1-18 1</inkml:trace>
  <inkml:trace contextRef="#ctx0" brushRef="#br0" timeOffset="183772.6757">14260 5379 304 0,'0'-3'115'0,"0"3"-62"0,0-2-64 16,0 2 18-16,3 2-38 16,3-2-12-16,-1 3-42 0,4 0-16 15,0-1 18-15,0 1 9 16</inkml:trace>
  <inkml:trace contextRef="#ctx0" brushRef="#br0" timeOffset="184223.1249">14388 5480 208 0,'0'21'79'0,"3"-5"-42"0,-3 5-28 0,0-11 22 16,0 6-4-16,0 3 2 16,0-3-12-16,0-3-3 15,0-3-8-15,0-2-2 0,3-2 0 16,-3-1-2-16,5-10-4 16,1-1-1-1,3-10-14-15,0-2 1 16,0-1-2-16,0 1 6 15,0 5 5-15,0 2 6 16,0 6 5-16,0 7 12 16,0 4 5-16,0 2 0 15,-3 8-1-15,0-3-2 16,-3-3 1-16,0-2-4 16,0 0-1-16,0-2-11 15,0-4-3-15,0-7-1 16,2 0 2-16,4-3-11 15,0-3-6-15,3 0 4 16,0 1 4-16,3 2 3 16,-3 5 3-16,3 3 1 15,0 6 3-15,-3-1 1 0,-3 8 3 16,-1 3-1-16,-2 0 2 16,0 0-4-16,0-6-2 15,0 4-25-15,0-6-11 16,-3-1-26-16,3-1-10 15,3-6-37 1</inkml:trace>
  <inkml:trace contextRef="#ctx0" brushRef="#br0" timeOffset="184584.0826">14778 5472 248 0,'-3'5'93'0,"6"0"-50"0,-3 8-50 16,2-5 16-1,-2 3 9-15,3 2 9 16,0 3-10-16,3 0-2 0,6 5-9 16,3-2-2-16,-3-6 0 0,0-11 0 15,0-2 2-15,6-7 1 16,-6-1 1-16,0 0-9 16,-3-6-1-16,-1-1 2 15,-2-1 2-15,-3 0-3 16,-3 0 1-16,0 3 6 15,0 5 4-15,0 2-1 16,0 6 2-16,0 3-8 16,0 5-2-16,3 5 1 15,3 1 3-15,0 4-4 16,0 6-1-16,0-6 0 0,3-2 0 16,0-3-20-1,0-2-7-15,0 0-39 0,0-6-17 16,3-10-37-1</inkml:trace>
  <inkml:trace contextRef="#ctx0" brushRef="#br0" timeOffset="185095.2572">15105 5469 216 0,'-12'8'82'0,"24"0"-44"0,-6 8-27 0,-3-6 21 0,0 1 9 16,-3 2 7-16,0 3-19 15,0-3-9-15,0-2-12 16,0-3-6-16,0 0-1 16,3-3-4-16,-3 0 2 0,0-5-1 15,3-2 0-15,3-4-9 16,0-4-5-16,0-4-14 16,0-1-6-16,3-4 14 15,2 1 8-15,1 2 11 16,0 5 4-16,-3 3 14 15,0 6 7-15,0 4 6 16,0 6 6-16,-3 3-6 16,0-1 0-16,-3 1-4 15,3-1-1-15,-3-2-10 16,0-2-3-16,-3-1-6 0,0-5-3 16,9 0-3-1,0-3-7-15,3-2-5 16,-1-6-8-16,4-2-1 15,3-3 3-15,3 0 4 16,-3 3 8-16,3 5 4 16,-3 3 5-16,-1 5 2 15,1 5 21-15,0 6 8 16,-3 2-2-16,0 3-1 16,-3-3-12-16,0 0-5 15,-3-2-5-15,-3-3-2 16,-3-3-52-16,0 1-20 0</inkml:trace>
  <inkml:trace contextRef="#ctx0" brushRef="#br0" timeOffset="186074.2893">16099 5442 220 0,'-21'0'82'0,"18"3"-44"0,-6 0-33 0,6-1 19 0,-3 4-2 16,3 4 2-16,-5 4-11 15,5 4-3-15,6 6-6 16,0 2-3-16,5 1 2 0,4-3 0 16,3-6 1-16,3-2 0 15,0-5 2-15,3-6 1 16,0-2 1-16,-4-17 0 15,-2-2 0-15,-3-2-2 16,-9-3-1-16,-3 0 1 16,-9-1 1-16,-3 4 1 15,0 2 0-15,-2 3-2 16,-1 2-1-16,3 3-23 16,0 3-8-16,6 2-29 0,3 3-12 15,3 0-56 1</inkml:trace>
  <inkml:trace contextRef="#ctx0" brushRef="#br0" timeOffset="186309.8246">16498 5178 240 0,'-6'-40'90'0,"-9"35"-48"0,0-3-29 0,6 5 24 15,-3 1-6-15,-5 2-1 16,-1 2-16-16,0 4-7 15,0 17-4-15,3 7-5 0,0 12 1 16,6 6-1-16,3 4 0 16,3-1 0-16,3 4 0 0,3-2 2 15,3-10 0-15,0-6-18 16,0-8-5-16,-3-6-35 16,0-4-13-16,-3-6-38 15</inkml:trace>
  <inkml:trace contextRef="#ctx0" brushRef="#br0" timeOffset="186461.7378">16159 5474 312 0,'0'-2'118'0,"6"2"-64"0,14-3-67 16,-2 0 17-16,9-2-2 16,9 0 4-16,14-1-8 15,4 4-3-15,-3-4-107 0,5 4-50 16,1-6 62-16,-22-16 33 15</inkml:trace>
  <inkml:trace contextRef="#ctx0" brushRef="#br0" timeOffset="187351.5337">17075 5162 240 0,'-6'3'90'0,"6"20"-48"0,-5 4-49 0,2-11 16 15,0 10-4-15,-3 17 2 16,3 4-3-16,-3 1-1 16,3 7-1-16,3-7-2 0,0-6 3 15,3-7-11-15,0-6-4 16,-3-5-47-16,3-6-19 15,0-5-9 1</inkml:trace>
  <inkml:trace contextRef="#ctx0" brushRef="#br0" timeOffset="187528.6322">16983 5453 268 0,'-3'-8'101'0,"3"5"-54"0,9-4-57 16,0 1 14-16,3-4-10 15,3 4 1-15,6 1 3 16,5 8 1-16,1-1 1 16,0 1-11-16,0 5-5 0,0-5-63 15,-4 2-54 1</inkml:trace>
  <inkml:trace contextRef="#ctx0" brushRef="#br0" timeOffset="187887.1116">17290 5284 200 0,'-6'26'74'0,"6"11"-40"0,0 19-42 0,0-30 12 16,-3 1 13-16,0 7 11 15,0 6-12-15,0-8-6 16,0-3-6-16,3-6-6 0,0-4 1 15,0-6 5-15,0-2 2 16,3-6 0-16,-3-5 1 16,6-8-6-16,3-8-3 15,0-2 5-15,6-1 3 16,8 3-1-16,-2 3 2 0,0 5-2 16,-3 6 0-1,0 4 1-15,0 14 1 0,-3 3-6 16,-4-1 0-1,1-2-1-15,-3 0 0 0,0-3-22 16,-3-2-8-16,0-3-31 16,-3-3-14-16,3-2-15 15</inkml:trace>
  <inkml:trace contextRef="#ctx0" brushRef="#br0" timeOffset="188172.5406">17593 5562 192 0,'18'-3'74'0,"-12"6"-40"0,0-1-31 15,-3 1 15-15,3-3 0 16,0 0 1-16,3 0-8 16,-3 0-4-16,0-3-4 0,0-2 0 0,0 0 2 15,-3-3-2-15,-3 0 0 16,-3-3 3-16,-3 1 1 16,-3 2-8-16,-6 2-1 15,-3 1 2-15,0 5 4 16,0 3 1-16,4 5 2 15,2 2-4-15,3 1 0 16,3 5 1-16,3 5 0 16,6 0-2-16,6-2-2 15,6-1-4-15,-1-2-2 16,4-5-39-16,3-4-15 16,3-1-45-16</inkml:trace>
  <inkml:trace contextRef="#ctx0" brushRef="#br0" timeOffset="188503.362">17748 5509 160 0,'-9'-6'63'0,"9"6"-34"0,-6 0-10 15,6 0 23-15,-3 3-8 16,0 0 0-16,0-1-13 15,3 4-5-15,0-1-9 16,0 0-7-16,3 3-3 0,3 0 2 0,3 8 2 16,6 5 4-1,-3-2 4-15,-3-1-2 0,0-2 1 16,-3 0 1-16,-9-3 2 16,-3-2-3-16,0-3 0 15,-3 0-5-15,-3-3-2 16,0-3-9-16,0-2-5 15,0 0-26-15,3 0-10 16,3 0-10-16,3-2-2 16,3-1-26-1</inkml:trace>
  <inkml:trace contextRef="#ctx0" brushRef="#br0" timeOffset="188952.0528">17924 5556 224 0,'-3'-5'85'0,"3"8"-46"0,6-3-28 15,-6 0 23-15,0 0-18 16,6 2-4-16,0 1-5 15,3-3 0-15,-1 0-4 16,7-3 0-16,-3 1 1 0,0-1 0 16,0-2 2-16,3-1-1 15,-6 1 0-15,-3 0-1 16,-6-3 0 0,-9 0-2-16,-6 3 1 15,-3-1-4-15,3 4 0 16,-3 2 1-16,1 5 0 15,2 3-3-15,0 3 2 16,-6 7 5-16,12-2 2 16,0 2 6-16,6 1 3 15,3-1-8-15,6 1-4 16,6-6-2-16,3 0-1 16,3-2-5-16,6-3-1 0,5-5-66 15,7-3-26 1,-6-3-22-16</inkml:trace>
  <inkml:trace contextRef="#ctx0" brushRef="#br0" timeOffset="189315.8659">18501 5196 220 0,'12'22'85'0,"-9"-20"-46"0,0 1-43 0,0 0 13 16,-3 7 8-16,3 9 8 15,-3 10-6-15,0 8-3 16,-3 2-9-16,-3 1-1 0,0 0 4 16,0 7-6-16,3-7 0 15,0-8-24-15,0-6-9 0,3-4-76 31</inkml:trace>
  <inkml:trace contextRef="#ctx0" brushRef="#br0" timeOffset="189539.4749">18361 5453 304 0,'-3'-5'112'0,"6"5"-60"0,6-3-50 16,-3 3 23-16,3-3-15 16,12 1-1-16,6-1-7 15,0 1-2-15,2-1 0 16,1-5-44-16,0 0-18 0,-3 3-68 16</inkml:trace>
  <inkml:trace contextRef="#ctx0" brushRef="#br0" timeOffset="189929.1933">18701 5472 244 0,'-21'21'93'0,"24"-5"-50"0,0 7-41 0,6-12 19 15,-3 5-4-15,0 2 1 16,5-2-7-16,-2-2-4 16,3-4-4-16,-3-2-3 0,3 0 1 15,0-3-4-15,0-2 0 0,-3-8-9 16,6-1-3-16,-6-7 6 15,-3 3 4-15,0 2 2 16,0 2 1-16,0 4 2 16,-1 7 2-16,1 6 5 15,0 2 6-15,3-3 2 16,0 1 0-16,6 0-1 16,3-4 1-16,0-1-2 15,-3-4 0-15,0-2-1 16,-3-8 0-16,-1 1-2 15,-2-7-1-15,-3 1-3 16,-3 0 1-16,-3 0-6 16,-3-3-1-16,-6 0-16 0,3 3-6 15,0-1-20 1,1 4-9-16,2 2-23 0,11-3-70 31</inkml:trace>
  <inkml:trace contextRef="#ctx0" brushRef="#br0" timeOffset="190168.3321">19064 5525 228 0,'-9'26'85'0,"9"-15"-46"0,0 18-30 0,3-13 22 16,0-1-10-16,3 1-2 16,3-2 0-16,3-4 2 15,5-5-11-15,7-5 8 0,0-2 4 16,-3-9 0-16,-3-5-1 15,-3 0-3-15,-6 1 1 0,-6-1 1 16,0-3 0 0,-12 1-11-16,-6 2-3 15,0 0-28-15,-3 3-11 0,0 2-62 16,0 8-29-16</inkml:trace>
  <inkml:trace contextRef="#ctx0" brushRef="#br0" timeOffset="191099.3638">19695 5411 204 0,'-3'21'77'0,"3"-8"-42"0,3 14-26 0,-3-12 19 0,0 4-3 16,0 5 2-16,0 2-6 16,0 1-3-16,0-9-10 15,0-2-3-15,0-3-1 0,0-5-2 16,0-2-2-16,0-1 5 16,0-5 4-16,3-8-5 15,-3-8 0-15,0-2-2 16,3-6-2-16,6 0-2 15,0 0-1-15,3 3-1 16,-1 5 3-16,4 3 2 16,3 8 2-16,3 5 1 15,-3 7 2-15,0 7-1 16,-3 2 2-16,-3 5-2 16,-4 8 0-16,1-5-6 15,-3-6 1-15,0-2-16 16,0-3-6-16,0-2-33 0,0-6-13 15,0-2-46 1</inkml:trace>
  <inkml:trace contextRef="#ctx0" brushRef="#br0" timeOffset="191445.6425">19960 5482 228 0,'-3'3'88'0,"0"5"-48"0,3 5-47 0,0-5 14 16,3 3 8-16,0 7 7 15,3 6 3-15,0-3 0 16,0-2-14-16,2-4-4 0,4-4-3 16,0-3 0-16,6-5 0 0,6-11 2 15,-3-3 1-15,-3-2-6 16,-3-3 0-16,-4 0 1 16,-2-2 3-16,-3 2 2 15,-3 2 1-15,0 4 4 16,-3 5 3-16,0 2-4 15,0 8 1-15,0 3-9 16,0 5-2-16,3 11-1 16,0 0 0-16,3 0-3 15,0-3 2-15,0-2-6 16,3-4 0-16,0-1-28 16,-3-4-12-16,0-5-28 0,0-2-11 15,0-3-20 1</inkml:trace>
  <inkml:trace contextRef="#ctx0" brushRef="#br0" timeOffset="191536.0713">20237 5527 188 0,'0'3'71'0,"3"-1"-38"0,2 6-23 0,-2-2 17 16,0 2 0-16,0 2 1 15</inkml:trace>
  <inkml:trace contextRef="#ctx0" brushRef="#br0" timeOffset="191849.6034">20257 5591 412 0,'3'13'10'0,"0"-3"-5"15,6-10-2-15,0-7-7 16,6-1 1-16,-3-3-6 16,0 0-1-1,3 1 5-15,-3-1 2 0,0 3 5 16,2 6 1-16,-2 2 5 16,-3 5 3-16,0 3 5 15,-3 5 4-15,0 6-4 16,-3-3-1-16,0-3-9 15,0-3-2-15,3-2-4 16,0-2-1-16,0-9 3 16,3-2 1-16,0-6-4 15,0 0-1-15,6 6 1 16,-4 5 0-16,1 0-2 16,3 8 0-16,-3 0 2 15,-3-3-11-15,0 1-4 16,-3-1-30-16,0-2-10 15,0-9-57 1</inkml:trace>
  <inkml:trace contextRef="#ctx0" brushRef="#br0" timeOffset="192239.7608">20677 5255 260 0,'0'5'99'0,"3"6"-54"0,0 15-55 0,0-8 16 16,0 9 16-16,0-6 12 0,-3 14-4 16,0-1-2-16,0-5-16 15,0 0-8-15,0-2-2 16,0-6-2-16,0-5 2 0,0-3-1 16,0-3-1-16,0-2-2 15,6-13-10 1,0 0-2-16,6-3 2 15,6 0 3-15,-4 3 5 16,1-1 2-16,0 6 4 16,0 3 1-16,-3 2 5 15,-3 1 5-15,-9 17 17 16,-3-4-9 0,-6-1-2-16,-9-4-13 0,0-1-4 15,-2-3-15-15,-1-4-7 16,0-4-22-16,3-2-9 15,3-2-22-15,3-1-8 16,3-7-23 0</inkml:trace>
  <inkml:trace contextRef="#ctx0" brushRef="#br0" timeOffset="192569.6009">20781 5548 252 0,'27'6'93'0,"-15"-1"-50"0,9 3-30 0,-9-3 24 16,3-2-8-16,2 5 0 15,7-3-14-15,3-5-4 16,0-3-7-16,-3 1-1 0,-4-4 3 16,-2-2-3-16,-6 1 0 15,-3-4-1-15,-3 0 1 16,-6-2-2-16,-3 0-1 0,-9 2-6 16,-6 3-4-16,-2 3 3 15,-1 2 4-15,0 6 2 16,0 5 1-16,3 3 8 15,6 2 5-15,0 8 2 16,6 3 1-16,3 0-11 16,6-3-2-16,3-3-3 15,6 1 2-15,6-6-17 16,6-5-6-16,0-3-30 16,0-5-12-16,-1-2-14 0,-2-4-2 15,0-7-17 1</inkml:trace>
  <inkml:trace contextRef="#ctx0" brushRef="#br0" timeOffset="192870.4355">21141 5517 224 0,'3'-3'85'0,"0"3"-46"0,-3 3-37 0,3-1 19 15,0 4 9-15,3 1 8 16,0 1-11-16,3 0-4 16,0 6-13-16,-3-4-2 0,0 1 2 15,0-3-4-15,-3-3 2 16,0 0-3-16,-3-5 2 15,0 0 2-15,0 0 5 16,0-8 1 0,0-2-2-16,0-4 0 0,-6 1-5 15,9-3 0-15,0 1-7 16,6 1-3-16,0 1-2 16,0 2 0-16,0 1 0 15,3 2 0-15,-4 3-17 16,4 2-9-16,0 0-26 15,0 3-10-15,3 0-40 16,0 3-46 0,0 0 50-16</inkml:trace>
  <inkml:trace contextRef="#ctx0" brushRef="#br0" timeOffset="193140.7276">21567 5427 252 0,'0'-8'93'0,"0"5"-50"0,0 0-26 0,0 3 60 16,-3-5-8 0,-6 2-26-16,0 6-15 15,-9 0-18-15,-2 2-9 0,2 3-4 16,6 0-1-16,3 0 0 16,3 2-2-16,12 4 1 15,3 2 1-15,0-1 2 16,0 1 1-16,-3 5 1 15,-3-2 2-15,-6 2 3 16,-12 0 0-16,-3-2 2 16,-6-3-44-16,-6 0-19 15,-17-1-104 1</inkml:trace>
  <inkml:trace contextRef="#ctx0" brushRef="#br0" timeOffset="193714.1706">18873 5784 208 0,'0'2'77'0,"-3"14"-42"0,9-2-21 15,-3-1 20-15,3 11-2 16,-3 13 3-16,3 16-13 16,0 7-3-16,-3 9-11 15,6-3-1-15,-3-7 3 0,0-7-6 16,0-7 0-16,3-8-4 16,-6 3-3-16,0-11-34 15,0-5-12-15,-3 3-31 16,0-14-12-16,0 5 0 15</inkml:trace>
  <inkml:trace contextRef="#ctx0" brushRef="#br0" timeOffset="193997.8643">18855 6363 200 0,'-3'-2'77'0,"3"4"-42"0,3 1-39 0,-3-3 13 15,3 5 8-15,0 6 6 16,3 5-5-16,0 7 0 16,3 9-11-16,-3 0 5 0,6-3 1 15,0-5 0-15,3-3 2 16,-3-5-2-16,0-6 2 16,0-2 1-16,-1-5-1 15,1-6-5-15,0-2-2 0,0-8-4 16,0-11-1-16,0 0-17 15,0-2-5-15,0-1-40 16,0 4-16-16</inkml:trace>
  <inkml:trace contextRef="#ctx0" brushRef="#br0" timeOffset="195153.7869">18519 5588 196 0,'-6'19'74'0,"-9"-17"-40"0,3 22-38 16,3-13 13-16,-3-1-1 16,1 3 5-16,-4 6 4 15,-3 2 4-15,0 3-11 16,-3 2 3-16,-12 1 1 0,4-3-3 15,-4-3 1-15,0 0-7 16,-3 0-3-16,4 0 1 16,-13-2 0-16,0-1 3 15,-2-2 1-15,-13-3-3 16,4-2-3-16,-1 0 0 0,4-3 1 16,-7-3-3-16,3 0 0 15,1 6 1-15,-16-9 0 16,4 9 0-16,-3-3 2 15,-7-3 3-15,7-2 2 16,-1-3 1-16,-5 5 0 16,0-8-4-16,2 1-3 15,-8 7-3-15,2 0-1 16,-11 14 2-16,0 2 0 16,0 3 1-16,2 2 0 15,4 6 2-15,6 2 1 16,2 1-1-16,13-1 1 0,8-2-2 15,7-3-1 1,5 0 1-16,9-8-1 0,3 6-20 16,7-6-7-16,5 8-24 15,3-8-7-15,3-2-52 16</inkml:trace>
  <inkml:trace contextRef="#ctx0" brushRef="#br0" timeOffset="195424.1381">15822 6310 180 0,'0'-5'68'0,"3"5"-36"0,0 3-26 0,-3-3 15 16,3 5 4-16,-3 6 7 16,0 7-8-16,-3 3-5 15,-3 3-10-15,0 13 5 0,0-5 3 16,3-3-9-16,0-5-4 15,3-3-3-15,0-8 1 16,3-2-1-16,6-3 2 16,6-6-2-16,6-4-1 15,9-14 1-15,9-3-1 16,-1 1-47-16,1-1-20 16,-6 3-48-1</inkml:trace>
  <inkml:trace contextRef="#ctx0" brushRef="#br0" timeOffset="202977.6287">10533 6747 184 0,'-36'13'68'0,"33"-10"-36"0,0-1-13 0,3-2 21 0,0 0-7 16,0 0 0-16,0 0-9 16,0-2-3-1,0-4-12-15,3-4-1 0,0-9 2 16,0-4-4-16,3-9 2 0,3-11-5 16,6-4 0-16,0-9 1 15,3 1 2-15,6-6-1 16,5-5 0-16,7-8-1 15,3 5 0-15,11-3-2 16,4 9-2-16,8 2 1 16,1 8 1-16,2 6-3 15,-8 7 0-15,-6 11 1 16,-4 5 0-16,-8 5 2 16,-3 6 1-16,-10 0-4 0,-2 5 1 15,-9 3-5-15,-3 2-1 16,-3 0-33-16,-3 1-11 15,-6 2-76 1</inkml:trace>
  <inkml:trace contextRef="#ctx0" brushRef="#br0" timeOffset="203172.9943">11128 5607 232 0,'-18'-6'88'0,"18"-4"-48"0,3 7-36 15,0 8 19-15</inkml:trace>
  <inkml:trace contextRef="#ctx0" brushRef="#br0" timeOffset="203379.9533">11128 5593 384 0,'21'0'-1'0,"0"0"-1"16,6 6 1-16,2-1 3 0,4 8-1 16,-3 0-1-16,-3 1-2 15,-3-1 1-15,-7 3 1 16,-5 5 2-16,-6 3 8 16,-12 2 5-16,-6 3-1 0,-2 3 2 15,-4 0-9-15,3-3-2 16,0 0-3-16,6-8-2 15,0-2-2-15,3-4-1 16,3-1-58-16,3 4-24 16,3-5-21-1</inkml:trace>
  <inkml:trace contextRef="#ctx0" brushRef="#br0" timeOffset="209418.662">15367 8834 152 0,'-3'-2'57'0,"6"2"-30"0,-3-3-12 0,0 3 20 15,0 0-2-15,0 0 1 16,0 3-8-16,0-3-4 15,0 10-4-15,-3 4 1 16,-3 4-6-16,0 3 0 16,0-2 1-16,-3-3 1 15,0-3-6-15,3-2-1 16,0-4-4-16,3 1-3 16,0-2 0-16,0-4-1 15,6 1-5-15,3-3 1 16,0-8-3-16,0-5 2 15,-3 0 3-15,0-1 1 16,0 1-2-16,3 0 2 16,-3 2 1-16,0 1 0 15,0-1 0-15,0 6 0 16,0 2-3-16,0 1 2 0,-3 2 3 16,6 7 3-16,0 9 2 15,0 3 3-15,0 5-1 16,-3 5 2-16,0 3-4 15,0-3-2-15,0-3-2 16,0 3 0-16,0-2-2 16,0-4-42-1,-3-4-18-15,0-14-148 32,0-2 71-32</inkml:trace>
  <inkml:trace contextRef="#ctx0" brushRef="#br0" timeOffset="209516.2863">15275 9208 268 0,'-18'2'101'0,"18"-4"-54"0,12 4-44 0,-6 3 23 16</inkml:trace>
  <inkml:trace contextRef="#ctx0" brushRef="#br0" timeOffset="209613.2125">15292 9218 496 0,'21'-5'32'15,"6"0"-15"-15,6-1-11 0,3 1-5 16,2-3-12-16,-2 5-3 15,-3 6-46-15,-4-8-20 16</inkml:trace>
  <inkml:trace contextRef="#ctx0" brushRef="#br0" timeOffset="210405.9559">15239 9477 260 0,'-6'-5'99'0,"6"5"-54"0,3-3-35 16,-3 3 25-16,6-2-12 15,6-3-4-15,3-1-8 16,3 1-3-16,-1 2-4 0,4 3-7 0,0 3-1 15,0 5 0-15,-6 5 2 16,-6 3-1-16,-6 2-1 16,-6 9-4-16,-6 10-2 15,0-8 5-15,-9 0 2 16,0-5 11-16,0-3 5 16,3-8 0-16,3 1 2 15,4-4-4-15,2 1 1 16,9-6-12-16,8 0-2 15,4-2 3-15,3-3 1 16,3 5-5-16,3-2-2 16,0 2-27-16,-4 1-11 15,-2-1-49-15,-3-3-21 16,-6-2 13 0</inkml:trace>
  <inkml:trace contextRef="#ctx0" brushRef="#br0" timeOffset="211201.6499">15176 9956 168 0,'-6'0'63'0,"3"-2"-34"0,0 2-12 15,3 0 20-15,0 0-8 16,0 0-2-16,0-3-9 16,3 0-1-16,3-2-10 15,0 0 2-15,3-3 2 0,6 0-2 16,3 3 0-16,3 2-5 0,-3 3-1 15,-3 3-1 1,-3 2-2-16,-4 3 1 0,-2 2 1 16,-6 1-1-16,-9 2 2 15,1-2-2-15,2-1 2 16,3-2-7-16,0-2 1 16,15-1-4-1,2 0 2-15,7 8 3 16,3-2 1-16,-3 8 3 15,-3-4 8-15,-3 4 5 16,-3-3 6-16,-7 0 4 16,-7 0-2-16,-4-1-2 15,-6-1-7-15,0-4-1 16,-6 1-8-16,-6-1-1 16,3-4-20-16,3-4-7 15,4 1-32-15,2-3-13 0,6 0-70 16</inkml:trace>
  <inkml:trace contextRef="#ctx0" brushRef="#br0" timeOffset="211895.4343">15227 10567 188 0,'-6'-2'71'0,"3"2"-38"0,3-3-19 0,0 3 20 0,0 0-6 16,3 0-2-16,3 3-10 15,0-3-5-15,0 2-6 16,0 1 1-16,0 0 3 0,-3 2 4 16,0-2 2-16,-3-3 3 15,-3 5 5 1,-3-2-8-16,0-3-7 15,-3 0-4-15,3 0-2 0,0-3-2 16,0 0-2-16,3-2 1 16,3 0-4-16,3-1 1 15,3 1 2-15,0 3 1 16,0-1-2-16,0 3 2 16,-6 0 5-16,0 0 2 15,0 0 4-15,0 0 4 16,-3 5-4-16,0-2 0 15,0-3-6-15,0 0-3 16,0-3-25-16,0 3-11 16,3-2-51-16,6 2-22 15,0 0-9 1</inkml:trace>
  <inkml:trace contextRef="#ctx0" brushRef="#br0" timeOffset="212599.34">15230 10896 216 0,'-3'0'82'0,"3"0"-44"0,3-3-31 0,-3 3 20 15,3 0-10-15,3 0 1 0,-6 0-7 16,6 3 1-16,-3-1-7 16,0 1 8-16,-3-3 4 0,0 5 2 15,0-2 3-15,-3-1-6 16,-3 1 1-16,-3 0-6 16,0-3-1-16,0 2-2 15,0-4 2-15,0-1-3 16,3-2 1-16,3-1-12 15,3 1-2-15,3 0-4 16,3 0 1-16,0 2 5 16,3 0 2-16,-3 3-1 0,0 3 0 15,0 0 10-15,-3-1 5 16,-3 4 1-16,0-1 0 16,-3-3-5-16,0 1-3 15,0-3-13-15,0 0-5 16,0-3-38-16,3-2-14 15,3-3-82 1</inkml:trace>
  <inkml:trace contextRef="#ctx0" brushRef="#br0" timeOffset="213287.9356">15170 11316 148 0,'0'-5'57'0,"0"2"-30"0,3 1-16 0,-3 2 15 16,3 0-3-16,0 0-2 15,3 0 4-15,0 2 1 16,0 1-13-16,0 2 8 0,-3 1 2 16,-3-1 6-16,0 0 2 15,-3 0-8-15,0 1-1 16,-3-4-2-16,0 1 0 0,-3 0-5 15,0-3-1-15,3-3-4 16,1 0 1-16,-1-2-11 16,3-3-2-16,3-2-8 15,0-1-2-15,3 0 2 16,5 3 1-16,-2 3 1 16,3 2 0-16,-3 3 5 15,0 3 3-15,-3 2 5 16,-3 1 4-16,0-1 0 15,-3 0 2-15,-3 1-4 16,0-4 1-16,-3 1-5 16,3-3-2-16,1-3-7 0,-1 1-1 15,3-4-43-15,3-2-17 16,3-2-83 0</inkml:trace>
  <inkml:trace contextRef="#ctx0" brushRef="#br0" timeOffset="214940.9599">14935 11642 152 0,'-3'0'57'0,"3"2"-30"0,0 1-27 16,0 2 10-16,-3 3 9 15,-3 3 5-15,0 2-4 16,0 0-1-16,1 3-11 16,-1-3-3-16,-3 1-1 0,6-4-2 0,-3-2 1 15,6-3-2-15,0 1 2 16,0-4 2-16,0-2 4 15,6 0-2-15,3 0 1 16,2-2-5-16,4-1 0 16,3-2-1-16,0 2 1 15,0 0-2-15,0 1-1 16,0-1-13-16,0 1-4 16,-1-1-35-16,-8 0-14 15,6 3-19 1</inkml:trace>
  <inkml:trace contextRef="#ctx0" brushRef="#br0" timeOffset="215212.8065">15057 11650 180 0,'-3'-3'68'0,"3"3"-36"0,3 3-29 16,-3-3 15-16,3 2 0 15,3 6 3-15,-3 5 4 16,3 6 2-16,-3 5-14 16,0 5-3-16,-3 5-3 0,0-2-1 15,0-3 1-15,0 0-4 16,0-5 0-16,3-5-1 16,-3-4-2-16,3-1-10 15,-3-4-6-15,0-4-36 16,0-6-16-16</inkml:trace>
  <inkml:trace contextRef="#ctx0" brushRef="#br0" timeOffset="215600.4129">15236 11703 216 0,'0'-6'82'0,"0"9"-44"0,0-3-44 0,0 0 14 16,0 5 13-16,0 0 8 15,0 3-3-15,0 0-1 0,0 3-14 16,0 0-7-16,0-1 0 16,0-2-3-16,3 0 2 15,3-3-2-15,3 1-1 0,6-4-2 16,0 1 1-16,2 2 1 15,1 6 2-15,-3-1-1 16,0 6 2-16,-3 3 4 16,-3-3 4-16,-6 2 0 15,-6 1 1-15,-3-1-6 16,-3-2-2-16,-9 3-2 16,0-6 1-16,-3 0-29 15,4-5-9-15,-1-3-16 16,0-2-6-16,0-3-33 15,3-3-37-15,3-7 48 16</inkml:trace>
  <inkml:trace contextRef="#ctx0" brushRef="#br0" timeOffset="215781.8667">15185 11684 232 0,'0'-8'88'0,"6"5"-48"0,0 1-27 0,0-1 22 15,3 0-12-15,0 1 0 16,6-1-16-16,6 1-5 16,0-1-1-16,2 0-1 0,4 1 0 15,3-1-31-15,0 3-12 16,2-5-75-16</inkml:trace>
  <inkml:trace contextRef="#ctx0" brushRef="#br0" timeOffset="216126.0597">15602 11610 208 0,'-21'-3'79'0,"3"14"-42"0,-5-3-28 15,14-3 19-15,-3 0-14 16,-3 3-3-16,-3 3-7 16,3 2-1-16,3 0-1 15,3 3 1-15,3-3 2 0,6 1-4 16,6-4-3-16,3-2 5 0,3-2 5 15,9-4-11-15,0-4-2 16,0-4-3-16,-4-2 0 16,-2 0 7-16,-3 0 2 15,-3 3 12-15,0 2 3 16,-3 1-1-16,-3 7-1 16,3 6-4-16,-3 7 1 15,0 11 0-15,3 6 1 16,-3 2-6-16,3 0-2 15,0 0 0-15,0-3 0 16,0-2-38-16,3-6-16 0,-6 1-81 16</inkml:trace>
  <inkml:trace contextRef="#ctx0" brushRef="#br0" timeOffset="216606.4461">14911 12237 212 0,'-3'3'79'0,"3"-1"-42"0,0 4-32 0,0 4 17 16,0 6 5-16,-2 0 8 15,-1 2-9-15,-3-2-4 16,3-2-12-16,0-1-2 0,0-3-1 16,3-2-3-16,0 0-1 15,0-2-1-15,3-1-2 16,0-5 1-16,3 2-1 0,2-2-3 16,4 0 2-16,0-2-1 15,0-1 0-15,3 1-18 16,-3-1-7-16,0 0-32 15,0 1-13-15,0-1-33 16</inkml:trace>
  <inkml:trace contextRef="#ctx0" brushRef="#br0" timeOffset="216835.1353">15042 12237 200 0,'-3'-3'77'0,"6"3"-42"0,-3 3-30 0,0-3 19 15,3 3-6-15,-3 7 1 16,0 9-1-16,0 5 0 16,0 5-9-16,-3-3-3 0,0 3-2 15,0 3 0-15,3-6 2 16,0-2-5-16,0-3-1 16,3-2-16-16,-3-3-6 15,3-6-29-15,0-2-10 16,0-2-36-1</inkml:trace>
  <inkml:trace contextRef="#ctx0" brushRef="#br0" timeOffset="217195.2413">15245 12237 200 0,'-3'0'77'0,"0"0"-42"0,0 5-32 16,3 3 15-16,-3 8-3 16,-3 3 1-16,0 4 0 15,0 4 0-15,0-1-8 16,3 3-3-16,3 3 1 0,0-5-3 16,6-4-2-16,3-4 0 15,6-3 1-15,6-6 3 16,-3-2 2-16,-1-2-6 15,1-6 0-15,-3-6 1 16,-3-7 1-16,-6 0 1 16,-3 2 2-16,-3 1 1 15,-9-1 1-15,0 3-4 0,-6 3-3 16,0-3-14-16,1 3-4 16,-1 2-33-16,6 0-13 15</inkml:trace>
  <inkml:trace contextRef="#ctx0" brushRef="#br0" timeOffset="217461.6971">15444 12340 152 0,'-3'5'57'0,"0"6"-30"0,0 10-18 0,3-8 14 15,-3 3 0-15,3 11 3 0,0-3-3 16,6-3-2-16,3 0-11 15,3-5 5-15,6-3 4 0,9-5 1 16,0-5 0-16,-1-3-4 16,1-16 0-16,-3 0 2 15,-6-3 3-15,-6-2-5 16,-6-3 1-16,-6 1-8 16,-9-4-3-16,-9 6-14 15,-6 5-8-15,-6 13-33 16,-5 9-16-16,-1 7-70 15</inkml:trace>
  <inkml:trace contextRef="#ctx0" brushRef="#br0" timeOffset="217898.1044">14888 12891 244 0,'-3'2'90'0,"3"-2"-48"0,0 3-38 15,0-3 36 1,-3 10-8-16,-3 6-12 16,0 0-5-16,-9 0-9 15,3 0 0-15,3 0 4 0,3-3-6 16,0-2 0-16,3-1 0 16,0-2 0-16,9-3-2 15,3 1 1-15,3-4-4 16,0 1 0-16,6-3 1 15,-3 0 0-15,3 0 0 16,-1 0 2-16,1 0-32 16,-3 0-14-16,0-3-40 0,-3 3-17 15,-3 0 1 1</inkml:trace>
  <inkml:trace contextRef="#ctx0" brushRef="#br0" timeOffset="218124.1602">14995 12883 200 0,'0'0'77'0,"0"2"-42"0,3 1-28 0,0 2 38 15,0 16-7 1,0 3-3-16,0 3-2 16,0 4-19-16,-3 1-1 0,0 8-2 15,0-3-4-15,0 0 1 16,3-5-7-16,0-6-3 0,0-2-32 15,0-8-15-15,0-6-30 16,2-4-11-16,13-9-7 16</inkml:trace>
  <inkml:trace contextRef="#ctx0" brushRef="#br0" timeOffset="218498.0119">15340 12941 284 0,'-6'-3'107'0,"3"6"-58"0,0-1-42 15,-3 6 23-15,-6 3-14 0,0 2-2 16,1 6-4-16,-1 2 1 16,0 3-6-16,3 2 1 0,3 6 1 15,3-6-6-15,3 1-2 16,6-6-3-16,6-3 0 15,3-4 5-15,-1-4 3 16,4-4 1-16,0-6 2 16,-3-6-2-16,-3-2 2 15,-3-2 0-15,-3-1 3 16,-3 1-3-16,-6-1 1 16,-3-2-7-16,-6 2-1 15,-9 1-9-15,3-1-4 16,0 3-20-16,1 3-6 0,2 0-20 15,3-1-7-15,6 1-29 16,6 0-39 0,12-3 46-16</inkml:trace>
  <inkml:trace contextRef="#ctx0" brushRef="#br0" timeOffset="218783.9602">15557 12983 232 0,'-20'8'88'0,"8"3"-48"0,0 10-25 16,9-8 26-16,-3 6-2 16,0 7 4-16,3 6-15 0,3 0-5 15,3-3-13 1,6-3-4-16,9 1-2 0,2-12 6 0,7-4 4 16,3-11-5-16,3-5-1 15,2-16 0-15,-5-3 0 16,-9-3 0-16,-6-2 2 15,-12-3 1-15,-9 3 3 16,-6 0-3-16,-3 0-1 16,-3 11-17-16,-2 4-8 15,-1 4-54-15,6 4-25 16</inkml:trace>
  <inkml:trace contextRef="#ctx0" brushRef="#br0" timeOffset="225644.7251">16721 12896 112 0,'3'0'44'0,"0"0"-24"0,0 0-13 16,-3 0 15-16,0 0-2 15,0 0 16 1,-3 10-5-16,-9 6-15 15,-6 3-8-15,-5-1-3 0,-7 3-1 16,0 1 0-16,-3-1-2 16,1-3-2-16,2-2 3 15,6-3 0-15,9-2-4 16,3-3 1-16,9 0 0 16,12 0 2-16,3 0-1 0,6 0-1 15,3 5 1-15,3 3 1 16,2 2-1-16,1-2-1 15,-3 0 1-15,0-3-1 16,-3 3 2-16,-1-5 1 16,-2-1-30-16,-3-2-14 15,0 0-48 1</inkml:trace>
  <inkml:trace contextRef="#ctx0" brushRef="#br0" timeOffset="226185.5486">16626 13100 144 0,'-3'-3'55'0,"3"3"-30"0,0-3-16 0,0 3 16 15,0 0-1-15,0 0 1 16,0 0-8-16,0 0 0 15,3 0-10-15,3-2-4 0,6-1 0 16,3 0 4-16,3 1 6 16,8-1-5-16,13 0-2 15,15 1 1-15,14-4 2 16,9-2 0-16,13 1 0 16,11 1 1-16,0 1 4 15,-6 0-4-15,-2-1 0 16,-4 1-4-16,-6 2-1 0,-14 1 3 15,-10-1 3-15,-11 1-4 16,-6 2 1-16,-10 0-5 16,-5 0-2-16,-9-3 2 15,-3 3 0-15,-3-3-10 16,-3 3-5-16,-3 0-65 16,-3 3-26-16</inkml:trace>
  <inkml:trace contextRef="#ctx0" brushRef="#br0" timeOffset="229052.7262">18260 12999 124 0,'3'-3'49'0,"0"3"-26"0,-3 0-3 0,0 0 19 0,0 0-2 16,0 0 19-1,-9 0-16-15,0 0-21 16,-3 3-5-16,-3 0-3 0,1 2-6 16,-1 0-3-16,3 3-4 15,3 0-1-15,6 0-1 16,3 0 0-16,9 3 0 16,3-1 3-16,14 6-2 15,-2 0 1-15,-3 2 2 16,-3 4 0-16,-6-4 2 15,-6 1 3-15,-3-4 2 16,-9 1 3-16,-9-2-1 16,0-1 0-16,-3-5-8 15,3-3 0-15,0-2-30 0,7-3-10 16,2-6-43 0,6-4-52-16,6-14 33 15</inkml:trace>
  <inkml:trace contextRef="#ctx0" brushRef="#br0" timeOffset="229399.457">18400 13076 236 0,'-6'0'88'0,"9"2"-48"0,-3 6-38 0,0-2 19 0,3-1-9 16,0 0 1-1,3 0-6-15,3 1 1 16,3-4-5-16,0-2-2 0,6 0 2 0,-4-2 0 15,-2-1 1-15,0-2-2 16,-6 0 1-16,-3-1-7 16,-3 1 1-16,-15 0-8 15,-6 5 4 1,1 5 3-16,-1 3-2 16,3 2 0-16,3 6 5 15,3 6 5-15,6 1-2 16,6-2-1-16,6 1 0 15,15-1 1-15,3-5-1 16,3-6-1-16,2-4-15 0,1-6-5 16,-3-6-34-16,-3-2-15 15,-3-15-19 1</inkml:trace>
  <inkml:trace contextRef="#ctx0" brushRef="#br0" timeOffset="229593.7154">18614 12816 228 0,'-6'-5'88'0,"6"8"-48"0,0 2-51 0,3 3 11 15,-3 5 5-15,0 14 7 16,0 4-4-16,0 9 0 16,3 2-4-16,3 11-3 0,0-5 2 15,0 0-2-15,0-9-1 16,0-7-24-16,-3-3-9 15,-3-8-67-15</inkml:trace>
  <inkml:trace contextRef="#ctx0" brushRef="#br0" timeOffset="229776.2363">18552 13012 264 0,'-6'-5'101'0,"9"5"-54"0,3-3-57 16,0 3 16-16,6 0-8 16,3-2 0-16,2 2-18 0,16-3-9 15,0 3-76-15,-3 0-33 16</inkml:trace>
  <inkml:trace contextRef="#ctx0" brushRef="#br0" timeOffset="230027.9471">18829 13012 212 0,'-12'0'79'0,"6"0"-42"0,-6 3-32 0,6 0 17 16,3 2-6-16,0 0 1 15,3 0-14-15,3 6-4 16,6 2 0-16,0 3 0 0,3 5 1 16,-3 6 0-16,0-1 0 15,-4 1 15-15,-5-4 7 16,-2 4-2-16,-4-9-1 0,-3-2-9 15,-3-5-4-15,-3-3-3 16,-3-3-3-16,6-5-21 16,3-3-11-16,3-2-55 15,12 0-63 1,3 0 39-16</inkml:trace>
  <inkml:trace contextRef="#ctx0" brushRef="#br0" timeOffset="232191.0805">19236 13023 124 0,'0'-5'46'0,"0"5"-24"0,3 0-19 0,-3 0 12 15,0 0-3-15,0 0 1 16,6 5 1-16,-3 5 2 0,0 6-9 16,0 3 7-16,0 10 5 0,0 0-6 15,-3-3 0-15,0 1-3 16,0-6 1-16,0-2-4 16,0-1-2-16,0-7 0 15,0-3-1-15,0-3 4 16,0-5 9-1,-3-3 0-15,0-7-7 16,0-4-3-16,3-7-2 16,0 3-1-16,0-3-2 15,6-1-2-15,0 4-2 16,3 2-1-16,0 0 2 16,0 3 0-16,0 5 1 0,0 3 0 15,6 2-3-15,0 8 2 16,2 3 3-16,-2 11 1 15,-3 5 1-15,-3 2 0 16,0-2 0-16,-3-3 0 16,0-2-2-16,-3-1 1 15,0-5-2-15,0-2-1 16,0-3-13-16,-3-3-6 16,0-5-41-16,3 0-16 15,3-5-25 1</inkml:trace>
  <inkml:trace contextRef="#ctx0" brushRef="#br0" timeOffset="232807.2128">19448 13245 184 0,'-3'-3'71'0,"3"3"-38"0,0 3-21 0,0-3 19 15,0 0-5-15,0 0 2 16,0 0-12-16,0 0-4 16,0 3-7-16,0-3-4 0,-3 0 0 15,0 0 1-15,3 0 3 16,0-3-2-16,-3 3 0 16,3-3-3-16,-3 1-1 15,3 2-1-15,-3-3 0 16,3-7 6-16,0-1 2 15,0 3 0-15,0-8-1 16,3 0-6-16,3 3 1 16,3-3 0-16,0 0 0 15,3 3 0-15,-1 0 0 0,1 2-3 16,0 3 2-16,-3 6-4 16,0 2 1-16,0 5 2 15,0 3 3-15,0 0 0 16,-3 2 2-16,0 4-2 15,0 7 2-15,0-5-2 16,0 0-1-16,-3-1 1 16,3-1-1-16,-3-1 0 15,-3-5 0-15,0 0-16 16,0-3-6-16,0-5-22 16,0 0-10-16,0 0-44 15</inkml:trace>
  <inkml:trace contextRef="#ctx0" brushRef="#br0" timeOffset="233227.8864">19760 13057 164 0,'-9'-5'63'0,"6"8"-34"0,0-1-19 0,0 1 20 16,-3 2-12-16,1 3-2 15,-4 5-9-15,0 3-3 16,0 5-2-16,-3 1-2 0,6 1 1 16,3-4-4-16,3-1 2 0,3 1 1 15,3-6 2-15,3-5 1 16,0-3 1-16,0-5 0 16,0-2 0-16,-4-4-2 15,1-7-2-15,0-3 5 16,-3 0 1-16,-3 1 0 15,0 1-1-15,0 1 1 16,0 3 1-16,0 4-3 16,0 1-1-16,0 5-3 15,0 0-3-15,3 11 2 16,3 4 0-16,0 4 1 16,0-1 0-16,0 1 0 15,3-1 2-15,-3-2-10 16,15-8-57-1,0-2-18-15,0-4-7 16</inkml:trace>
  <inkml:trace contextRef="#ctx0" brushRef="#br0" timeOffset="233421.5449">20013 13055 232 0,'-9'0'88'0,"6"5"-48"0,-3 5-49 0,3-2 14 15,-3 6 1-15,-2 4 6 16,-1 9-6-16,0-1-1 16,0 0-3-16,0-2-2 0,3 0 3 15,0-8-24-15,0-3-11 0,3-5-60 16,0 0-37 0,0-5 60-16</inkml:trace>
  <inkml:trace contextRef="#ctx0" brushRef="#br0" timeOffset="233603.98">19897 13078 228 0,'0'0'88'0,"3"3"-48"0,3 5-36 16,0-3 21-16,0 3-5 16,3 3 3-16,0 13-11 15,3-1-2-15,0-1-6 16,3-4-5-16,-1 1-2 0,7-1-23 15,-3-10-7-15,3-3-83 16</inkml:trace>
  <inkml:trace contextRef="#ctx0" brushRef="#br0" timeOffset="233766.1965">20183 13092 228 0,'-6'8'88'0,"6"2"-48"0,-3 6-47 0,3-5 16 16,0 4-10-16,0 1 0 16,0-2-10-16,3-1-3 0,-3-3-81 15,0 1-34-15</inkml:trace>
  <inkml:trace contextRef="#ctx0" brushRef="#br0" timeOffset="233946.82">20135 12949 276 0,'-9'-8'104'0,"9"8"-56"0,3 0-58 16,-3 0 16-16,0 0-13 16,6 2-3-16,0 1-41 15,3 5-16-15,0 0-30 16,3 0-12-16</inkml:trace>
  <inkml:trace contextRef="#ctx0" brushRef="#br0" timeOffset="234486.3647">20248 13018 172 0,'0'7'66'0,"0"7"-36"0,3 7-24 0,-3-11 15 15,0 4 2-15,3-1 6 16,-3 3-12-16,0 5-4 15,0-3-8-15,0-2-4 0,0-2 2 16,0-4-2-16,0-2-1 16,0-3 3-16,0-5 2 15,3-5-2-15,-3-6-2 16,3-2-5-16,6-3-2 16,0 1-2-16,-3-4 2 15,0 3 4-15,6 0 1 0,0 3-2 16,-3 2 2-16,0 6 1 15,0 2 2-15,0 6 1 16,-3 5 1-16,0 3 4 16,-1-1 5-16,1 3-3 15,-6 3 0-15,0-2-4 16,0 4-4 0,0-5-1-16,0-13 4 15,0-8-3 1,3-2-7-1,0-3-2-15,3-3 3 0,0 0 2 16,3 3-5-16,-3 2-3 16,3 6 6-16,0 2 1 15,-3 8 9-15,0 6 6 16,0 7-4-16,0 6 0 16,0-3-4-16,0 1-1 15,0-4-1-15,0 1-2 16,-3-3-17-16,3-6-6 15,-3-2-42-15,0-3-18 16,-3-5-7 0</inkml:trace>
  <inkml:trace contextRef="#ctx0" brushRef="#br0" timeOffset="234846.7763">20579 13033 192 0,'-3'3'71'0,"0"8"-38"0,6 4-34 15,-3-4 15-15,0 2 5 16,0 3 8-16,3 5-8 16,0 3-1-16,3-3-10 15,0-5-5-15,3-3-2 0,3-2-1 16,-1-6 2-16,1-5 1 16,0-8 3-16,0-5-5 15,-3 0-1-15,-3-3 0 16,0-2 0-16,-3-4 0 15,0 4 2-15,-3 2 1 16,0 3 3-16,0 5-3 0,0 2 0 16,0 6-1-16,3 8-2 15,0 6 3-15,0 2 2 16,0 7-2-16,0 1 0 16,3 0-1-16,-3-6 1 15,6-2-4-15,0-2-2 16,-3-1-34-16,0-5-12 15,5-3-64 1</inkml:trace>
  <inkml:trace contextRef="#ctx0" brushRef="#br0" timeOffset="235387.2215">20805 13025 176 0,'0'3'68'0,"3"5"-36"0,0 5-18 0,0-5 22 0,0 3-3 16,0 2 3-16,0 8-11 16,0 3-3-16,-3 0-13 15,0-6-3-15,0-2-2 0,0-3-2 16,3-2 1-16,-3-6 0 16,3 1 1-16,-3-6-2 15,3-8 1-15,0-8-9 16,0-3-3-16,0-2-2 15,3-3-1-15,0 3 4 16,0 3 5-16,3 4 0 0,-1 4 1 16,1 4 6-16,0 9 2 15,0 5 9-15,0 5 2 16,-3 6 0-16,-3-1 2 16,0 4-8-16,0-4-2 15,0-2-5-15,0-3-1 16,-3-2-1-16,3-6 1 15,-3-5 0-15,3-13 1 16,3-3-2 0,6-3-8-16,3-2-1 15,0-3-4-15,2 6 2 16,-2 2 3-16,0 5 1 16,0 9 3-16,0 7 1 15,-3 6 7-15,0 7 6 0,0 6 3 16,0 0 0-16,-3-3-1 15,-1-3-1-15,1-2-7 16,-3-2-4-16,0-4-37 16,3-5-14-16,-6-2-101 15</inkml:trace>
  <inkml:trace contextRef="#ctx0" brushRef="#br0" timeOffset="237732.868">21731 12994 144 0,'0'-3'55'0,"0"3"-30"0,0 3-18 0,0-3 13 0,0 2 1 16,-3 6 4-16,-3 6-2 15,-6 4-2-15,-6 6-11 16,0 8-2-16,0-1 2 0,-2 1-8 16,2-3-1-16,3-2-3 15,0-4 0-15,3-7-3 16,3-5-1-16,3-6-37 15,0-5-16-15,3-8-28 16</inkml:trace>
  <inkml:trace contextRef="#ctx0" brushRef="#br0" timeOffset="237909.4472">21546 13018 184 0,'0'-14'71'0,"0"14"-38"0,3 0-19 0,-3 0 20 15,0 0-17-15,6 6-5 16,3-1-1-16,3 5 0 15,0 6-5-15,3 3-2 0,0 5 2 16,3 5-3-16,-1 0 0 16,1 0-1-16,3-5 1 15,0 0-31-15,0-3-11 16,-3-11-66 0</inkml:trace>
  <inkml:trace contextRef="#ctx0" brushRef="#br0" timeOffset="238107.098">21859 13242 288 0,'-3'-2'107'0,"6"2"-58"0,3-3-59 16,0 3 14-16,3 0-10 15,0 3 1-15,5-1-4 16,4 1 1-16,6 0-56 15,-3 2-22-15,0-5-9 16,-6 0-1-16</inkml:trace>
  <inkml:trace contextRef="#ctx0" brushRef="#br0" timeOffset="238569.4503">22070 13047 228 0,'-9'0'85'0,"9"5"-46"0,0 11-46 0,0-3 14 16,3 13-10-16,-3 12 0 15,0 4 2-15,0 8 2 16,0-8 0-16,0 1-3 0,0-6 1 16,3-5 3-16,0-3 1 15,0-6 1-15,-3-7 0 16,0-5 0-16,0-6 2 15,0-5 1-15,0-8 1 16,0-5-4-16,-3-8-1 16,0-3 3-16,0-8 3 0,0-7 2 15,3-1 1-15,6 0 0 16,3 1 2-16,6 7-3 16,0 3 1-16,0 2-5 15,3 9-2-15,2 5-2 16,1 7-3-16,0 9 1 15,-6 5 1-15,-3 10 3 16,-6 6 2-16,-6 3-3 16,-3-1-1-16,-6 1-1 15,-3-6-2-15,0-3-6 16,-3-5-1-16,3-2-26 16,-3-6-8-16,1-2-30 0,5-6-12 15,9-5-14 1</inkml:trace>
  <inkml:trace contextRef="#ctx0" brushRef="#br0" timeOffset="238886.68">22311 13097 188 0,'0'5'71'0,"-3"3"-38"0,0 8-36 0,3-3 13 15,0 6 4-15,0 2 3 16,0 3-2-16,3 2-1 15,0-5-8-15,3-2 3 0,6-3 1 16,3-3 6-16,3-8 4 16,3-5-1-16,-1-5 0 0,1-6-10 15,-3-2-3-15,-6-5-2 16,-3-6 0-16,-3-3-2 16,-6 4-2-16,-3 1 1 15,-6 1 1-15,-6 5-6 16,-6 6-1-16,3 2-12 15,1 5-3-15,2 6-26 16,3-1-10-16,6 1-41 16,6-3-29-1,12 0 58-15</inkml:trace>
  <inkml:trace contextRef="#ctx0" brushRef="#br0" timeOffset="239185.5933">22633 13041 236 0,'-6'-2'90'0,"6"2"-48"0,-3 0-42 0,0 0 18 16,0 2 1-16,-6 1 3 15,3 2-9-15,0 3-3 16,-6 0-6-16,9 3-5 0,3 2-2 16,6 0 2-16,3 11 0 15,0 0-2-15,0 0 2 16,0-1 3-16,0 4 1 15,-3-6 1-15,-6-2 2 16,-3-4 8-16,-6-1 3 16,3-4-8-16,-3-2-3 15,-6-3-2-15,0-2 0 16,3-3-16-16,3 0-4 0,3-3-45 16,3-2-18-1,12 0-36-15</inkml:trace>
  <inkml:trace contextRef="#ctx0" brushRef="#br0" timeOffset="239561.6899">22957 13102 160 0,'0'0'63'0,"0"0"-34"0,-6 3-25 0,6-1 15 16,0 1-2-16,-3 2 1 16,-3 3 2-16,0 11 0 15,0 2-11-15,0 3-1 0,3 2-1 16,0 9-3-16,3-9-3 16,3-2 0-16,6-6 1 15,0-2 12-15,3-8 6 16,9-8-2-16,-3-2 0 15,0-4-4-15,-6-4-1 16,-3-3-5-16,-6-3 0 16,-3-8-7-16,-9-3-1 15,-3 1-5-15,0 2-1 0,0 6-19 16,0 2-9-16,3 3-40 16,3 2-17-16</inkml:trace>
  <inkml:trace contextRef="#ctx0" brushRef="#br0" timeOffset="239800.6971">23305 12891 212 0,'0'-22'79'0,"0"17"-42"0,-12-8-23 16,9 10 22-16,-2 1-5 16,-4-1 2-16,-3 3-15 15,-3 5-5-15,-3 6-8 0,0 13-6 0,0 2 0 16,3 11-1-1,3 5 0-15,4 9 2 0,2-1 0 16,6-2 0-16,0-6 2 16,6-5 1-16,-1-5 1 15,-2-3-7-15,0-13-2 16,-3-6-38-16,-3-2-16 16,-3-8-58-1</inkml:trace>
  <inkml:trace contextRef="#ctx0" brushRef="#br0" timeOffset="239939.35">22981 13155 276 0,'-3'-10'104'0,"21"7"-56"0,-3 0-52 0,-3 3 18 15,2 0-4-15,10-2 4 0,9-1-8 16,3 0-3-16,5 1-2 16,-2-1-26-16,-3 0-8 15,-6-2-89-15</inkml:trace>
  <inkml:trace contextRef="#ctx0" brushRef="#br0" timeOffset="240552.0099">23796 12954 244 0,'-5'8'90'0,"2"0"-48"0,-6 8-47 16,3-6 15-16,-6 6-8 15,0 3 1-15,0 2 4 16,0-3 6-16,3 6-7 16,0-5-3-16,0 2-2 0,0-3-1 15,9-2 2-15,-3-5-1 16,3-3-1-16,3 0 9 15,9-8 4-15,12-3-2 0,-3 0-1 16,6-2-4 0,-1-3-1-16,4 0-10 15,-6 3-2-15,0 0-20 0,-3-3-10 16,-9 3-23-16,-3-1-10 16,-4-2-22-1</inkml:trace>
  <inkml:trace contextRef="#ctx0" brushRef="#br0" timeOffset="240779.0179">23892 12978 208 0,'0'-3'79'0,"0"6"-42"0,0-1-43 0,0 4 14 0,0 4 4 16,0 6 7-16,-3 8 3 15,-3 5 2-15,6 11-13 16,-3 0 0-16,0-1 2 15,3-4-9-15,0 2-2 16,0-8 0-16,0-5 1 0,3-6-1 16,0-5-2-16,-3-2-35 15,9-6-14-15,-3-7-65 16</inkml:trace>
  <inkml:trace contextRef="#ctx0" brushRef="#br0" timeOffset="241167.944">24115 13015 220 0,'0'-3'82'0,"0"6"-44"0,-3 0-40 0,3 2 14 16,-6 3-2-16,3 5 4 15,-3 5 1-15,-6 9 0 16,6 7-7-16,-3 3-3 0,3-2 1 15,-3-1-5-15,9-2-3 16,0 0 3-16,9-6 1 16,3-5 4-16,3-5 3 15,0-8 2-15,12-8 3 16,-3-3-7-16,2-4-4 16,-5-4 0-16,0-2 2 15,-9-3 0-15,-3 0 0 0,-6-3 3 16,-6 1 5-1,-9-3-3-15,-6 8 0 0,-6 2-11 16,-5 6-1-16,-4 7-7 16,3 4-1-16,6 4-33 15,3-2-14-15,13-3-21 16,2-2-9-16,6-3-4 16</inkml:trace>
  <inkml:trace contextRef="#ctx0" brushRef="#br0" timeOffset="241499.7932">24425 13041 236 0,'-6'3'88'0,"-6"5"-48"0,-15 10-45 0,21-4 17 15,-3 7 0-15,0 8 2 16,3 3-1-16,3 2 2 15,3 3-8-15,9-5-2 0,3 0 1 16,9-9 10-16,9-4 5 16,8-8-5-16,1-11-1 15,-3-6-7-15,-1-7 0 16,-11-6 10-16,-3-10 8 16,-15-5 7-16,-12-6 4 15,-3 1-11-15,-12 4-6 16,-3 6-9-16,-2 8-5 15,-4 5-36-15,-3 5-15 0,3 9-68 16,1 7-30-16</inkml:trace>
  <inkml:trace contextRef="#ctx0" brushRef="#br0" timeOffset="270969.5162">10664 16555 128 0,'-3'0'49'0,"0"3"-26"0,3-1-7 15,0-2 18-15,0 0 4 16,0 3 4-16,0-3-1 16,0 0-1-16,0 0-21 15,0 0 2-15,0 0 0 0,0 0 0 16,-3-5 2-16,0-3-7 15,0 0-1-15,0-5-3 16,0-6 2-16,0-7-3 16,0-9-1-16,0-7-6 15,3-6-3-15,0-5 2 0,3 0 2 16,3 0 0 0,6-2 2-16,3-3-2 0,3-1 0 15,3-1-3-15,5 1 1 16,13 1-2-16,9 13 2 15,2 3-2-15,4 5-1 16,-1 13-2-16,-2 3 1 16,-6 5 1-16,-7 3 0 15,-2 2-3-15,-3 6 2 16,-6-3 1-16,-4 3 2 16,-2-1-23-16,-6 4-8 15,-3-1-19-15,-3 0-8 0,-3 1-9 16,-3 2-5-16</inkml:trace>
  <inkml:trace contextRef="#ctx0" brushRef="#br0" timeOffset="271387.0416">11223 15465 160 0,'-17'-3'63'0,"14"1"-34"0,0 2-12 0,3 0 22 15,0 0-5-15,0 0 1 16,0 0-16-16,0 0-4 15,0 0-9-15,6 2-2 0,0 1 0 16,3 2-2-16,5 0 1 16,7 3-2-16,6 0 2 15,3 0-2-15,-3 3-1 16,-1 2 1-16,-5-5 1 16,-6 5-1-16,-3 6 2 15,-9-3 0-15,-9 0 3 0,-6-1-3 16,-3 4 0-16,-3-1-3 15,3 1-1-15,4-3-21 16,2-3-8-16,6-5-89 16,9-3-38-1</inkml:trace>
  <inkml:trace contextRef="#ctx0" brushRef="#br0" timeOffset="280278.5658">11735 15298 156 0,'0'-2'57'0,"0"4"-30"0,3 6-18 0,0-3 16 15,0 6-1-15,3 8 1 16,0 10-8-16,0 2 0 16,0 1-10-16,0-3-2 0,0 3-1 15,0 0 2-15,-3-8 1 16,0-6 1-16,-3-2 0 15,0-5 2-15,0-4 1 16,0-7 3-16,-3-7 2 16,0-1-7-16,0-6-3 15,0-4-3-15,0-6-3 16,3-5 1-16,0 0 1 16,3 2-1-16,3 1-1 0,6-1 3 15,3 4 2-15,0 1-2 16,9 7-2-16,-1 4-3 15,1 6-1-15,0 5-1 16,-6 5 3-16,0 3-13 16,-3-3-6-16,-4 6-29 15,1-1-13-15,-3-2-45 16</inkml:trace>
  <inkml:trace contextRef="#ctx0" brushRef="#br0" timeOffset="280696.3441">12060 15401 228 0,'-9'3'88'0,"9"13"-48"0,-3-3-40 0,6-5 16 16,0-3 2-16,3 6 6 15,0-6-9-15,3 1-3 16,6-1-7-16,0 0-2 0,-1-5 3 15,1 0-1-15,0-5 2 16,0-6-2-16,0-5 0 16,-3 1-6-16,-3 1 1 15,-6 1 0-15,-3 0 2 0,-6 2-3 16,-3 3 0-16,-3 3 1 16,-3 2 2-1,-3 6-3-15,-3 8-2 0,4 7 2 16,-1 1 0-16,3-1-2 15,3 9 0-15,6-4-1 16,6 4 3-16,3 2 0 16,9-5 3-16,3-3-1 15,3-5 2-15,2-3-7 16,4-2 1-16,0-6-19 16,3 0-8-16,-3-10-28 15,2-8-14-15,4-6-23 16</inkml:trace>
  <inkml:trace contextRef="#ctx0" brushRef="#br0" timeOffset="280921.8911">12378 15177 220 0,'-17'-3'85'0,"17"6"-46"0,3 4-43 0,-3-1 15 16,0 4 3-16,2 9 5 15,4 10-7-15,0 11-2 16,0 5-6-16,-3 0-1 0,0-3 1 16,0 0-2-16,0-5 1 15,0-5-11-15,0-5-2 16,-3-9-35-16,0-2-15 16,0-11-38-16</inkml:trace>
  <inkml:trace contextRef="#ctx0" brushRef="#br0" timeOffset="281102.5601">12271 15348 256 0,'-3'-2'96'0,"9"2"-52"0,3-3-51 16,0 3 16-16,0 0-8 15,9 3-1-15,6-1-6 16,-1 1-4-16,1 0 6 15,0-1-43-15,-6 1-17 0,0-3-28 16</inkml:trace>
  <inkml:trace contextRef="#ctx0" brushRef="#br0" timeOffset="281446.2739">12503 15415 208 0,'-6'18'79'0,"6"1"-42"0,0 7-37 0,0-13 18 15,0 6-6-15,3 7 1 16,0-4-5-16,12-1-3 16,-6-5-2-16,6-3 0 0,0-3 0 15,0-4-4-15,0-9 1 16,0-8-7-16,-3-2 0 0,-4-3-6 16,1 0 1-1,-3-5 1-15,-3 3 5 0,0-9 3 16,-3 9 2-16,0 2 7 15,0 5 6-15,0 11 9 16,3 6-9 0,3 4-1-16,0 3-5 15,3 1-1-15,0 2-3 16,0 2 1-16,0 1-4 16,0-6-2-16,0-3-31 15,0-2-15-15,-3-10-52 16</inkml:trace>
  <inkml:trace contextRef="#ctx0" brushRef="#br0" timeOffset="281746.6933">12759 15446 184 0,'-3'-5'71'0,"6"10"-38"0,-3 1-39 16,3 2 34-16,0 2-10 15,0 3 1-15,3 3 1 16,-3 0-12-16,0 5 2 0,6-5 1 15,-3 0-4-15,-6-5-2 16,0-3 0-16,0-3 1 16,0 0-3-16,-3-10 5 15,3-3 2 1,0 0-3-16,0-3 1 0,0 1-3 16,0-1 0-16,6-2-3 15,3-3-2-15,3 3-2 16,3-6 1-16,0 4 1 15,0-7 0-15,-1 14-9 16,1 1-4-16,-3-1-24 16,0 2-9-16,-3 4-58 15</inkml:trace>
  <inkml:trace contextRef="#ctx0" brushRef="#br0" timeOffset="282167.6314">12974 15417 160 0,'0'16'63'0,"0"-11"-34"0,3 3-25 0,-3 3 15 15,3 0 6-15,0 2 5 16,0 3-3-16,3 0-2 16,-6 2-13-16,6 1-3 0,-6-6-2 15,0-3-3-15,0-2-1 16,0-2 1-16,-3-1 2 15,3-10 6 1,0-3-9-16,6-3-4 16,-1-2-2-16,1-3 2 15,3 3-2-15,0-6-1 16,0 1 3-16,3-3 2 16,0 10 0-16,3 0 2 15,0 11 0-15,0 8 3 16,0-2 1-16,-1 4 1 0,-2 6-4 15,0 0-3-15,-3 8 0 16,0-8-1-16,-3 2 4 16,-3-2-20-1,0-3-6-15,0-7-29 16,0-1-12-16</inkml:trace>
  <inkml:trace contextRef="#ctx0" brushRef="#br0" timeOffset="282467.3576">13426 15438 220 0,'3'-10'82'0,"-3"-6"-44"0,0-5-31 0,0 16 18 16,0-1 9-16,-3 4 6 15,-3-1-10-15,-3 0-3 16,0 3-16-16,-3 8-4 0,1 0-3 15,-1 3-2-15,3-1-2 16,0 1-2-16,6 2-1 16,3 0-1-16,6 6 3 15,6-3 0-15,0 5 1 16,-1 5 0-16,-2-2 0 16,-6 0 4-16,-3-3 5 0,-6-2-3 15,-3-1 2 1,1-5-25-16,-4-5-10 15,-6-2-75-15</inkml:trace>
  <inkml:trace contextRef="#ctx0" brushRef="#br0" timeOffset="284209.844">13959 15325 156 0,'-18'0'57'0,"18"2"-30"0,0 1-21 15,0 2 17-15,0 3-8 16,0 8 2-16,0 5-1 16,0 3-1-16,6 0-7 15,-3 0 4-15,-3-1 1 0,-3-1-4 16,0 4-3-16,3-7-3 16,-3-3 0-16,0-6-2 15,3-7 6-15,0-3 3 16,-6 0-3-16,0-3 1 15,9-5-7-15,0-2-1 16,0-4-2-16,6-2 0 16,0-10 4-16,0-3 1 15,0 5-4-15,3 3-1 16,0 5 1-16,0 5 0 16,-1 6 1-16,1 10 2 15,0 11-1-15,0 6 2 16,-3 1-2-16,-3-2 2 15,0 6 2-15,-3-3 4 16,-3 0-2-16,0-11-2 16,0-3 0-16,0-2-1 15,0-13 2-15,6-6-3 16,0-4-2 0,0-12-7-16,3-7-4 0,0 5 3 15,6 2 4-15,0 11 2 16,2 3 3-16,1 5-3 15,0 3-2-15,0 10 2 16,0 8 2-16,-3 6 4 16,0-3 4-16,-7 5-6 15,1 0-2-15,-3 0-1 16,-3 3 2-16,0-5-1 0,0-6-1 16,0 0-24-16,3-13-57 15,3-3-4 1,3 1-14-1</inkml:trace>
  <inkml:trace contextRef="#ctx0" brushRef="#br0" timeOffset="284602.81">14504 15335 212 0,'-9'-2'79'0,"3"2"-42"0,-3 0-34 0,6 2 15 16,-3-2 0-16,-3 8 3 15,-3 8-7-15,0 8-3 0,-6 2-6 16,3 3 1-16,4 1 3 0,2-1-7 16,6 0-1-1,6-3-1-15,0-5 0 0,11-13 2 16,1-8-1 0,0-5-1-16,0-3-2 15,-3-2-1-15,0-4-1 16,-3-2 3-16,0-10 0 15,-3-1 3-15,-3 6-1 16,0 0 2-16,0 11-2 16,0-1 2-16,0 19 4 15,3 3 1 1,0 2 3-16,2 5-6 16,1-2-1-16,0 3-2 0,3-3-2 15,3 2-13 1,3 1-6-16,0-14-41 0,0 0-16 15,3-5-29 1</inkml:trace>
  <inkml:trace contextRef="#ctx0" brushRef="#br0" timeOffset="284781.8843">14816 15317 252 0,'-24'8'93'0,"18"2"-50"0,-2 19-48 0,2-13 17 15,-3 5 0-15,-3 6 2 16,0-3-7-16,-3 2-2 0,3 1-3 16,-3-1-6-16,3-7 0 15,-6-6-71-15,3-3-38 32</inkml:trace>
  <inkml:trace contextRef="#ctx0" brushRef="#br0" timeOffset="284991.6853">14679 15309 252 0,'-3'-5'93'0,"6"7"-50"0,6 3-44 15,-3 1 20-15,0 4 0 16,3 9 3-16,0 5-7 16,0 5-4-16,0 0-6 0,0 3-4 0,3-6 0 15,0 1-4 1,-3-1 2-16,5-21-56 15,7 3-36 1,-3-8-53-16,0-8 41 16</inkml:trace>
  <inkml:trace contextRef="#ctx0" brushRef="#br0" timeOffset="285156.2279">14944 15335 260 0,'-12'8'96'0,"12"0"-52"0,0 19-49 0,0-12 15 15,0 4-11-15,0 2 1 16,0 3 0-16,3-3 0 0,0-2 0 16,0-6-9-16,3 3-2 15,0-6-199 1,0-15 115 0</inkml:trace>
  <inkml:trace contextRef="#ctx0" brushRef="#br0" timeOffset="285322.4251">14923 15158 308 0,'-9'-19'115'0,"12"33"-62"0,0-6-62 16,3-3-2 0,0 3-11-16,3 2-62 15,3 1-25-15,3 0 14 16,-3-1 8-16</inkml:trace>
  <inkml:trace contextRef="#ctx0" brushRef="#br0" timeOffset="285879.1016">15090 15319 228 0,'-3'24'85'0,"3"-11"-46"0,-3 30-26 0,3-30 24 15,0 3-12-15,-3 0-3 16,3 2-14-16,-3-2-6 15,6-3-1-15,-3-2-1 0,0-3 2 16,3-3-1-16,-3-5 2 16,0 0-4-16,3-5 0 0,0-3-1 15,3-5 0-15,0-3 0 16,0-5 0-16,0 0 0 16,3-1 0-16,0 4 2 15,0 2 2-15,0 5-3 16,2 3 0-16,1 6 1 15,-3 4 2-15,0 9-1 16,0 8 2-16,-3 2 2 16,-3 3 4-16,-3-3 2 15,0 0 1-15,0-5-6 16,0-3-2-16,0-2-2 16,0-1-2-16,3-5 1 15,0-7 1-15,0-9-6 0,3-2 1 16,3-14-8-16,6-2-1 15,3 0 5-15,-3 3 1 16,-1 5 1-16,-2 2 4 16,0 9 0-16,0 4 3 15,-3 6 5-15,0 11 6 16,0 10-1-16,0 0 3 16,-3 3-4-16,0-3-1 15,0-2-9-15,-3-1-2 16,0-2-3-16,0-3 0 15,0-2-33-15,3-6-12 16,-3 6-38-16,0-9-15 16,2-2 8-1</inkml:trace>
  <inkml:trace contextRef="#ctx0" brushRef="#br0" timeOffset="286310.1016">15486 15335 220 0,'-6'0'85'0,"6"8"-46"0,0 0-41 16,0 3 14-16,0 7 9 15,3 3 9-15,0 1-12 16,0 1-4-16,3-1-9 16,3-1-4-16,6-5 2 0,-3-1-4 15,2-4-2-15,1-6 2 16,0-10 2-16,0 2-2 15,0-10-2-15,-3 0-1 0,0-6 3 16,-6-4-2-16,0 1 1 16,-3 1 2-16,-3 3 2 15,0 5 3-15,0 2 4 16,-3 6 0-16,3 2 2 16,0 11-6-16,0 8-3 15,3 2 5-15,0 4 3 16,6-1-3-16,-3 2-2 15,0-1-5-15,-1 4 0 16,1-5 0-16,0-5 2 16,0-3-21-16,-3-2-9 15,0-6-17-15,0-7-5 0,0-6-6 16,3-3-1-16,-3-2-12 16,6-3-18-1,-3-3 34-15</inkml:trace>
  <inkml:trace contextRef="#ctx0" brushRef="#br0" timeOffset="286790.8337">15751 15335 196 0,'0'0'74'0,"3"0"-40"0,0 6-40 16,6-1 47-1,-3 0-5-15,0 14-7 16,0 2-2-16,0 0-16 16,-1 0 4-16,-2 0 3 0,-3-2-8 15,0-3-1-15,0 0-5 0,0-1-1 16,0-4-1-1,3-3 1-15,-3-8-7 0,3 0 1 16,0-3-8 0,3-7-3-16,0-6-6 0,3-5-2 15,0-6 7-15,0 3 4 16,0 6 7-16,3 5 2 16,-3 2 6-16,3 6 5 15,0 10 4-15,-3 8 4 16,0 6 2-16,-4-1 1 15,1 1-5-15,-3-3 1 16,0-3-7-16,0 0-3 16,-3-5-6-16,3 0 0 15,-3-8 0-15,6 0 2 16,0-8-8-16,6-2-3 0,3-9-6 16,3-7-2-1,3-1 3-15,0 11 3 0,-4 0 7 16,1 8 4-16,0 6 3 15,0 12 1-15,-3 12 9 16,-3-1 6-16,-3 0-8 16,3-3-1-16,0 1-13 15,-4-1-3-15,1-7-61 16,9-3-28-16,-9-8-24 16</inkml:trace>
  <inkml:trace contextRef="#ctx0" brushRef="#br0" timeOffset="288144.1468">16683 15325 192 0,'-21'2'74'0,"18"4"-40"0,-18 4-29 15,15-5 19-15,-3 9-9 16,0 7 2-16,0 0-6 15,3 3-1-15,3 2-6 16,3 1-5-16,6 2-2 0,6-3-1 0,6-2 3 16,3-5 2-1,0-11 4-15,-1-3 2 0,1-8 1 16,0-5 0-16,-3-2 0 16,-6-3 2-16,-3-1 4 15,-6 1-4-15,-6-5 0 16,-6 4 0-16,-3-4 1 15,0 10-10-15,-3-5-3 16,3 10-19-16,3 0-7 16,3 1-23-16,12 2-84 31</inkml:trace>
  <inkml:trace contextRef="#ctx0" brushRef="#br0" timeOffset="288383.217">17034 15113 248 0,'-6'-24'93'0,"-3"19"-50"0,-3-6-28 16,6 9 26-16,-3 2-9 15,-3 2-1-15,-3 4-17 16,-6 4-9-16,4 14-3 16,2 8-5-16,6 7 0 0,3 9-1 15,3 5 0-15,6-3 3 16,0 1 0-16,6-9-2 15,0-2 2-15,0-9-17 16,-3 1-5-16,-1-13-33 0,-5-4-14 16,-5-12-40-1</inkml:trace>
  <inkml:trace contextRef="#ctx0" brushRef="#br0" timeOffset="288534.1161">16775 15423 256 0,'-12'-19'96'0,"12"16"-52"0,3 3-49 0,3 0 15 15,3-5-4-15,9 2 1 16,11 6-3-16,7-3-3 16,6 0 0-16,2 0-1 0,7-5 0 15,-3 0-91 1,-4-3-64-16,-8 8 54 16</inkml:trace>
  <inkml:trace contextRef="#ctx0" brushRef="#br0" timeOffset="288972.5308">17617 15116 240 0,'-3'8'90'0,"3"18"-48"0,0 16-49 0,0-20 16 16,-3 9-6-16,0 14 1 16,0 0 0-16,0-2 0 15,0-6-2-15,0-6-4 0,0-4 1 16,3 2-19-16,0-11-7 15,0-7-74-15</inkml:trace>
  <inkml:trace contextRef="#ctx0" brushRef="#br0" timeOffset="289179.3766">17489 15325 316 0,'-6'-3'118'0,"9"0"-64"0,0 6-67 15,3-3 15-15,3 0-5 16,3-3 1-16,6 1-1 16,3-4 2-16,-1 1 1 15,4-3-3-15,0-2 0 0,3-1-36 0,-3 3-14 16,-6-2-48 0,-1-4-34-16,1 1 56 15</inkml:trace>
  <inkml:trace contextRef="#ctx0" brushRef="#br0">17748 15108 180 0,'0'2'68'0,"0"1"-36"0,0 10-31 0,3 6 14 15,0 2 1-15,3 5 2 16,-3 6 4-16,0 8 3 16,-3 2-13-16,0-5 2 0,0-5 0 15,0-6-3-15,0-4-1 16,0-4-6-16,0-5-1 15,0-5 3-15,0-2 1 0,0-6-3 16,9-11-3-16,6 0-3 16,0-4 1-16,3 1 1 15,-4 4 0-15,4 10 0 16,0 10 0 0,-3 4 2-16,0 1-1 15,-6 7 2-15,0-1-4 16,0-5 0-16,0 2-30 15,0-5-36 1,-1-7-16-16</inkml:trace>
  <inkml:trace contextRef="#ctx0" brushRef="#br0" timeOffset="289808.0169">18081 15462 260 0,'-5'0'99'0,"8"3"-54"0,2 0-55 0,1 2 14 15,0 0-8-15,3-2 3 16,0-1 6-16,3 1 7 16,3-6-6-16,-3 1-3 0,0-4-2 15,0 1 1-15,-3-8 3 16,-3-3-2-16,-3 0-2 16,-3 0 0-16,-6 3 1 15,-3 3-1-15,-6 2-1 0,0 2 1 16,0 6 1-1,0 8-1-15,3 11 2 0,3-3-2 16,3 0 2-16,3-1 0 16,3 4 1-16,3-3-2 15,6-3-2 1,3 0-6-16,3-5-4 0,3 3-30 16,0-11-13-16,6 0-57 15</inkml:trace>
  <inkml:trace contextRef="#ctx0" brushRef="#br0" timeOffset="290349.7938">18376 15325 280 0,'-15'2'107'0,"12"4"-58"0,-9 4-53 0,6-2 21 15,1 3-7-15,-7 7 2 16,3-2-6-16,0 0-4 15,9 3-1-15,3-4-1 0,3 7 0 16,3-4 0-16,0-2 0 16,-4-3 2-16,1 0 3 15,-6-2 0-15,0-6 0 16,-3 3-1-16,-2-5 0 16,-7-3-5-16,0-5 1 15,-3-1-9-15,0-2-2 16,3-2-7-16,6-1-2 15,6 3 2-15,9 0 3 0,3 3 9 16,6 0 5-16,0 2 4 16,5 0 1-16,-2 1-7 15,12-1 0-15,-3-2 3 16,-3 0 2-16,-4-6 0 16,-2-5 1-16,-6 3 0 15,-3 0 1-15,-3-1 0 16,-6 4 2-16,-3-1-1 15,-6 3 0-15,-12 6 3 16,0 2 3-16,0 8-4 16,1 5 1-16,2 3-3 15,3 5 2-15,3-3 5 16,6 9 4-16,6 2-6 0,9 0-1 16,9 0-3-16,-1-8-1 15,7-5-3-15,3-5-2 16,3-19-41-16,11-3-18 15,-2-5-80 1</inkml:trace>
  <inkml:trace contextRef="#ctx0" brushRef="#br0" timeOffset="291611.5292">19132 15113 200 0,'3'-3'77'0,"-3"3"-42"0,0 6-37 0,0-1 14 15,0 13 3-15,-3 9 4 16,0 13-3-16,0 15-1 16,-3 1-9-16,3-3-4 0,0-3 1 15,0-2-2-15,3-9 2 16,0-4-11-16,0-9-4 15,3-7-32-15,0-6-13 16</inkml:trace>
  <inkml:trace contextRef="#ctx0" brushRef="#br0" timeOffset="291806.5014">18998 15335 296 0,'-3'-2'110'0,"9"4"-60"0,3-4-61 16,0 2 18-16,3-3-7 16,6 0 2-16,3 1-8 15,8-1-1-15,4 0 4 16,0 3-30-16,-3 0-10 0,-3 0-46 16,-4-2-43-1,1-1 50-15</inkml:trace>
  <inkml:trace contextRef="#ctx0" brushRef="#br0" timeOffset="292149.8591">19358 15330 212 0,'-17'16'79'0,"17"-3"-42"0,-3 29-32 0,3-28 19 16,0 4-6-16,3 1-1 15,-3-1-5-15,3 1 0 16,5-3-7-16,1-6-3 0,3 1 1 16,0-9-7-16,0-2-1 15,0-2-9-15,0-4-2 16,0-4-2-16,0-1 1 15,-3 1 7-15,0 2 5 16,-3 2 2-16,0 4 1 0,-1 2 8 16,1 5 6-16,3 3 0 15,0 0 1-15,0 0-1 16,3 0 2-16,0-3-1 16,-3 3 0-16,3-3-1 15,-3-5 0-15,0-2-4 16,6-4-3-16,-9-4-2 15,-3-1-3-15,0 1-8 16,-3-6-5-16,0-5-20 16,0 2-6-16,0 3-13 15,0 0-3-15</inkml:trace>
  <inkml:trace contextRef="#ctx0" brushRef="#br0" timeOffset="292376.8785">19698 15393 168 0,'-3'38'66'0,"3"-28"-36"0,-3 6-24 0,6-5 15 16,0 2 0-16,0 0 2 16,6 0-1-16,0 0 1 15,3-5-13-15,2-5 8 16,7-6 2-16,3-2-2 0,-6-5 0 16,-3-1-4-16,0-8 1 15,-6-4-4-15,-3-4-1 16,-9 9-6-16,-9-1-1 15,-3 3-21-15,3 3-8 16,0 2-42-16,0 3-19 16,3 3-25-16</inkml:trace>
  <inkml:trace contextRef="#ctx0" brushRef="#br0" timeOffset="293022.2556">20240 15433 188 0,'-3'-2'71'0,"3"9"-38"0,3 7-34 0,-3-1 15 15,2 0 3-15,1 3 4 16,-3 0 1-16,0 2-2 16,0-2-10-16,0-2 0 0,0-4 3 0,0 1-7 15,0-3-1-15,0-8-1 16,0-3 0-1,0-2 2-15,3-3-8 16,0-5 0-16,0-3 0 16,6-3 3-16,0-5-2 15,6 3 0-15,-3-3 1 16,0 3 0-16,0 11 0 16,0 7 2-16,0 11 3 15,0 2 2-15,2 6-1 16,-5 0-1-16,0 3-3 15,-3-1 1-15,0 3-13 16,0-5-3-16,0-2-23 0,0-4-9 16,0 1-115-1,3-17 47 1</inkml:trace>
  <inkml:trace contextRef="#ctx0" brushRef="#br0" timeOffset="293366.0426">20507 15425 212 0,'-3'-16'79'0,"6"32"-42"0,-3-3-41 0,0-5 15 16,0 6 3-16,0 1 3 0,0 1-2 15,0 8-1 1,0-3-8-16,3 1 3 0,3-7 1 0,0-7-5 16,6 0-3-16,0-5 3 15,3-8 4-15,-3-3-5 16,3-3-2-16,-3-2-1 15,-3-6-1-15,-3 3 0 16,0-7 2-16,-4 4 1 16,1 6 1-16,0 10 6 15,0 11-5 1,3 5 0 0,-3 6 1-16,0 7-5 15,3-2-1-15,-3-5-2 16,3-3 0-16,0-1-11 15,0-4-7-15,0-3-31 16,3-3-13-16,-3-7-43 16</inkml:trace>
  <inkml:trace contextRef="#ctx0" brushRef="#br0" timeOffset="293817.8594">20793 15457 204 0,'0'-3'77'0,"3"6"-42"0,0 0-41 15,0 5 29-15,0 2-2 16,0 3 1-16,-3 3 2 16,0 0 3-1,0 3-14-15,0-1-5 0,0-7-1 16,0-3-4-16,0-3 0 0,0 0 1 16,3-10 0-1,0-3-7-15,3-3-2 0,0 1-1 16,3-3 4-16,3-1 1 15,0 1 1-15,-3 8 0 16,2 2 2-16,-2 3 1 16,0 6 3-16,0 4 1 15,-3-2 3-15,0 0-3 16,-3-3-2-16,0 3-2 16,0-2 0-16,-3-6-2 15,6 0-1-15,3-3-2 16,3-2 1-16,6-1-4 15,-3 4-1-15,0 2 3 16,-1 2 3-16,1 4 1 0,-3 7 2 16,0 3-7-1,-3-3 1-15,0-3-4 0,-6-2 0 16,0 0-23-16,6-16-56 16,0 0-3-1,0-5-8 1</inkml:trace>
  <inkml:trace contextRef="#ctx0" brushRef="#br0" timeOffset="294206.656">21234 15192 220 0,'9'11'85'0,"-6"-6"-46"0,-3 6-48 16,3 2 14-16,-3 8-5 15,0 14 0-15,-6 7 15 16,6 3 10-16,-6-5-13 15,0-1 9-15,-3-4 6 0,6-1-13 16,-3-13-2-16,0-2-8 16,6-9-3-16,0-10-5 15,3-2 0-15,6-6-7 16,0-5-1-16,0-1-2 16,3-2-1-16,2 1 5 15,1 4 4-15,0 3 4 16,3 5 3-16,-3 9 13 15,-3 4 8-15,-3 6 2 16,-6 11 1-16,-9-6-3 16,-3-3-2-16,-6 1-10 0,0-3-6 15,-3-6-6-15,-6-2 1 16,4-2-19-16,-1-4-9 16,3-7-16-16,3-6-7 15,3-2-14-15,6 0-6 16,6-3-14-1</inkml:trace>
  <inkml:trace contextRef="#ctx0" brushRef="#br0" timeOffset="294525.0999">21284 15494 220 0,'12'5'85'0,"-3"1"-46"0,3 9-28 0,-6-7 23 16,3 0-3-16,3 8 2 0,0-5-7 16,3-1-4-16,-1-2-12 15,1 0-2-15,3-5 2 0,0-6-4 16,0 1 2-16,0-6-5 15,-3-3-2-15,-3 1-3 16,-3-4 1-16,-4 1 1 16,-5-5 2-16,-8 4-6 15,-4 6-1-15,-3 3 2 16,-3 2 3-16,0 6-1 16,0 2 0-16,3 6 1 15,3 2 2-15,3 8-1 16,4 1 2-16,5-4-4 15,5 1 0-15,4-4-4 16,6-1 1-16,9-4-22 16,3-2-8-16,3-3-38 0,-1-10-14 15,10-8-21 1</inkml:trace>
  <inkml:trace contextRef="#ctx0" brushRef="#br0" timeOffset="298035.5537">21698 15505 140 0,'-6'-6'55'0,"6"-2"-30"0,0 6-14 0,3-1 18 0,0 0-4 16,0 3 0-16,-3-2-2 16,0 2 0-16,3 5-13 15,3 6 5-15,0 12 3 0,-3 1-2 16,0 5 1-16,0 0-7 15,0-2-2-15,0-1 0 16,0-4 0-16,-3-7-2 16,0-1-1-16,0-6 1 15,0-3 1-15,0-8-1 16,0-2 1-16,-3-6-4 16,3-2 0-16,0-11-1 15,3 3 1-15,3 0-2 16,0 2-1-16,6-2 5 15,2 3 1-15,7-1-5 0,0 6-2 16,3 8 0-16,3-1 2 16,-1-1-9-16,-5 7-4 15,-3 0-27 1,0 2-10-16,-3 3-79 16</inkml:trace>
  <inkml:trace contextRef="#ctx0" brushRef="#br0" timeOffset="298532.5912">22201 15502 184 0,'-3'-3'71'0,"3"3"-38"0,-3 0-17 15,3 0 24-15,-3 0-1 16,-3 3 4-16,-6 2-15 0,-6 1-7 16,4 4-12-16,-1-2-6 0,3 0-2 15,3-3-1-15,12 14 2 16,9-1-1 0,3 1-5-16,2-1 0 15,7 1 2-15,0-1 3 16,-3 1 2-16,-6-1 1 15,-3-2 0-15,-6-2 2 16,-9-1 6-16,-6-3 2 16,-6-4-12-16,-6-4-5 15,-6-2-54-15,-3 0-23 16,1 0-47-16</inkml:trace>
  <inkml:trace contextRef="#ctx0" brushRef="#br0" timeOffset="300110.6676">19272 15740 104 0,'0'0'38'0,"0"0"-20"0,0 0-6 16,0 0 13-16,0 0-2 15,0 0-2-15,0 0 0 16,0 0-1-16,0 0-11 16,0 0-3-16,0 0-2 0,0 0 2 15,0 0 3-15,3 0-4 16,-3 0-1-16,0 0 0 15,0 0 0-15,0 0 2 16,0 0 3-16,0 0 0 16,0 0 2-16,0 0-2 15,0 0 0-15,0 0-3 16,0 5 1-16,0-5-4 0,0 6-2 16,0 2 0-16,-3 2-1 15,-3 9 2-15,0 5 3 16,-3 7-2-16,-6 4 0 15,-2 7 5-15,-1 0 3 16,0 3-2-16,-3 3 0 16,3-3-1-16,0-3 0 15,3 1-2-15,3-6 1 16,1-8-6-16,2-5-1 16,3-3 0-16,0-5 2 15,3-6-6-15,0 1-1 16,0-3-18-16,0-3-5 15,0 0-21-15,3-2-9 0,-3-3-44 16</inkml:trace>
  <inkml:trace contextRef="#ctx0" brushRef="#br0" timeOffset="300362.209">18986 16158 184 0,'-3'11'71'0,"3"-1"-38"0,0 14-28 16,0-11 17-16,0 14-1 16,0 7 2-16,3-2-1 0,0-3 1 15,0-3-13-15,3 1-1 16,0-6 1-16,3-8-2 0,3 1 3 16,3-9-2-1,3-5 0-15,3-5-3 0,5 2-1 16,1-8-17-16,0-2-6 15,0 5-24-15,-3 0-11 16,-1-2-58 0</inkml:trace>
  <inkml:trace contextRef="#ctx0" brushRef="#br0" timeOffset="301578.1613">18992 15647 120 0,'-6'0'46'0,"6"3"-24"0,-3 0-26 15,-3 2 43-15,0 0-8 16,1 3-5-16,-7 3-6 15,3 2-12-15,0 0 1 0,0 3 2 16,-3-3 5-16,0 1 4 16,-3-1-4-16,0 0 1 15,-3 3-8-15,1 3-1 16,-7-1-2-16,-6 1-1 16,0-4 3-16,0-1 3 15,1-1-6-15,-4-3-1 16,-3-2-2-16,-2 6 1 0,-1-6-2 15,0-3-1-15,-3 5-2 16,-5-7 1-16,2 5 5 16,1-3 2-16,-1 1 0 15,0-4-1-15,1 1-3 16,-4 2-2-16,0-5 3 16,1 0 0-16,-7-5 1 15,4 2 2-15,-1 1-3 16,0-1-2-16,1 0 0 15,-4 3 1-15,4-2-3 16,-1 2-2-16,-6-3 6 16,1 0 3-16,-1-2-3 15,1 5 0-15,-1 0-1 16,-2 8 1-16,-1 0-2 0,-2 0 2 16,-1 2-2-1,4 6 2-15,-1 3-2 16,0-3 2-16,7 10 0 0,-1 1 3 15,4 4-3-15,2 9 0 16,6 5-1-16,1-5 1 16,5-3-2-16,3-5-1 15,7-3 1-15,5-6-1 16,3-7-9-16,6-2-2 16,3-4-29-16,9-2-14 15,3-8-19-15,3-3-4 16,3-7-23-1</inkml:trace>
  <inkml:trace contextRef="#ctx0" brushRef="#br0" timeOffset="301848.1106">16510 16110 228 0,'-9'-5'85'0,"3"5"-46"0,3 8-48 16,-3-3 12-16,0 6 2 15,-3 5 4-15,0 5 7 16,0 8 4-16,0 6-10 16,-3-4-1-16,7-4 1 0,2-3-4 15,0-9-1-15,6 4 0 16,5-3-1-16,10-6 2 16,3-4 1-16,6-6-3 0,3-3-1 15,5-2-1-15,4-1-2 16,3-4-24-16,-1 7-9 15,-2 3-89 1</inkml:trace>
  <inkml:trace contextRef="#ctx0" brushRef="#br0" timeOffset="304506.0939">10649 17402 148 0,'3'0'57'0,"-3"8"-30"0,0 0-14 16,0 2 17-16,-6 6 5 15,-6 10 3-15,-12 11-5 16,-8 11-3-16,-10 8-16 16,-3-1 0-16,4 3 0 0,-1-5-7 15,3 6-4-15,4-14-5 16,2-6 1-16,6-2 1 15,6-8 0-15,3-10-16 0,6-1-4 16,9-4-21-16,3-14-9 16,6 0-55-1</inkml:trace>
  <inkml:trace contextRef="#ctx0" brushRef="#br0" timeOffset="304820.8507">10807 17497 140 0,'-6'0'52'0,"3"3"-28"0,-3 4-11 0,3 1 17 0,0 6 0 16,-6 9 2-16,-9 12-4 16,-6 5 0-16,-5 5-16 15,-10 5-5-15,0-3-2 0,-2 6-1 16,-1-2 0-16,3-4-7 16,6-2 0-16,7-5-23 15,2-3-8-15,6-16-69 16</inkml:trace>
  <inkml:trace contextRef="#ctx0" brushRef="#br0" timeOffset="306385.9325">11253 17796 80 0,'0'-3'33'0,"3"-2"-18"0,0 0-11 0,0-1 8 16,0 6 15-16,0-8 7 15,0 8 5-15,-3-5 1 16,0 5-7-16,-3-3 0 16,-3 3-19-16,-6 3 1 0,-9 2 1 0,1 3-6 15,-1 8-3-15,3 0-4 16,3-3 0-16,0 1-2 15,6-4 2-15,3-2-11 16,6 5-2-16,6-5 9 16,9 5 7-16,3-2-2 15,0 2 0-15,-3 1 2 16,-3-1 1-16,-6 5 1 16,-6-2 0-16,-3-3-2 15,-6 1-1-15,-3-4-3 16,0-2-2-16,0-3-6 15,0-5-4-15,3 0-30 16,3 0-11-16,6-8-25 16,6-5-45-1,9 0 32-15</inkml:trace>
  <inkml:trace contextRef="#ctx0" brushRef="#br0" timeOffset="306742.8225">11384 17875 208 0,'3'6'77'0,"3"-6"-42"0,3 0-28 0,-3 0 20 16,3 0-7-16,6 0-2 15,-3 0-6-15,3 0-2 16,0 0-6-16,-4 0-1 0,1-6 3 16,0-2-3-16,-3 0-2 0,0-2 0 15,-3 2 1-15,-3 3 1 16,-3-3 3-16,-6 0-5 15,-3 2-1-15,-6-2 0 16,-6 8 0-16,1 8 0 16,-1 6 0-16,0-1 0 15,3 0 0-15,3 8 4 16,6-2 2-16,3 5 0 16,6-3-1-16,6 0-3 15,9 3-2-15,9-3 1 16,0-8 1-16,0-2-14 15,-1-9-7-15,1-2-26 16,-3-8-8-16,3 3-55 16</inkml:trace>
  <inkml:trace contextRef="#ctx0" brushRef="#br0" timeOffset="306969.6596">11715 17613 228 0,'-9'-13'85'0,"9"13"-46"0,0 13-46 0,0-2 27 16,3 10 1-1,0 11-1-15,-3 8-2 16,0 4-10-16,3 4-5 0,-3 2-2 16,3 9-1-16,3-12 0 15,-3-2-20-15,2-10-7 16,-2-9-61-16,3-7-52 15,0-6 47-15</inkml:trace>
  <inkml:trace contextRef="#ctx0" brushRef="#br0" timeOffset="307181.6991">11599 17854 264 0,'-6'-5'101'0,"9"5"-54"0,3 0-55 16,11-8 44 0,7 0-18-16,3 3-11 15,6-1-6-15,2-2-2 16,1 8-22-16,6-5-9 0,-6 2-44 0,-1 3-18 16,-2 0 2-1</inkml:trace>
  <inkml:trace contextRef="#ctx0" brushRef="#br0" timeOffset="307420.8999">12024 17814 228 0,'-15'0'88'0,"6"0"-48"0,-6 0-31 0,10 0 22 15,-4 8-4-15,-3-2 2 16,0-1-12-16,3-2-5 16,9 2-10-16,3 8-3 15,3 0-3-15,3 1 3 0,0 7 2 16,0-3 4-16,-6 1 4 15,-3 2 5-15,-3-3-2 16,-3-4 1-16,-6-1-7 16,-3-3-4-16,-3-7-21 15,3 2-8-15,0-10-41 16,6 2-17-16,3-7-30 16</inkml:trace>
  <inkml:trace contextRef="#ctx0" brushRef="#br0" timeOffset="308995.9848">12411 17881 188 0,'-3'-6'71'0,"3"6"-38"0,0 6-34 0,0-6 15 16,0 5-4-16,0 0 4 16,3 3 4-16,0 5 1 0,0 1-10 15,-3 7-1-15,0-3-1 0,0-5 1 16,0 6 0-16,0-6-2 16,-3 0 1-16,3 1-4 15,0-1 0-15,-3-5-1 16,3-8 1-16,0 0 2 15,0-3 2-15,0-2-3 16,0 0-3-16,0-3 2 16,0 0 0-16,3-6-4 15,0-1 1-15,0-1 0 16,3-3 2-16,0 6-3 16,3 0 0-16,0 0 1 15,0-1 0-15,0 9-5 16,-3 2 1-16,3 3 2 0,0 3 1 15,-4 10 1-15,-2 0 2 16,0 1 1-16,3 4 3 16,-6-5-3-16,0 1 0 15,0-1-1-15,0-8 1 16,-6 3 0-16,6-8 3 16,6-3-1-16,-6-2 2 15,3-5-6-15,3-6-3 16,6-3-2-16,6 1 3 15,-3-3-2-15,3 2 1 16,0 6 6-16,0 10 2 16,-1-2-5-16,1 5 0 0,-3 2 3 15,0 4 5-15,-3 4-1 16,-3 4 1-16,-3 1-8 16,0-1 0-16,-3 4-1 15,0-5 2-15,-3-2-10 16,0-3-4-16,0 0-32 15,0-3-11-15,0-5-16 16,0 0-4-16,6-5-14 16</inkml:trace>
  <inkml:trace contextRef="#ctx0" brushRef="#br0" timeOffset="309191.5104">12810 17854 228 0,'0'-13'85'0,"3"13"-46"0,0 5-46 15,6-2 27-15,0 2-3 16,-3 3-2-16,0 5-1 16,0 0-8-16,-3 1-2 0,-3 2 0 15,0-1-5-15,0-1-1 16,0-1-24-16,3 0-7 16,-3-8-66-1,3 1-36-15,0-6 59 16</inkml:trace>
  <inkml:trace contextRef="#ctx0" brushRef="#br0" timeOffset="309357.3265">12846 17724 260 0,'0'-7'96'0,"-12"7"-52"0,18 0-49 15,-3 0 15-15,0 0-13 16,3 0 0-16,0 0-28 15,3 5-11-15,-1-3-59 16,4 4-24-16</inkml:trace>
  <inkml:trace contextRef="#ctx0" brushRef="#br0" timeOffset="309684.8048">12980 17862 228 0,'-3'26'85'0,"6"-12"-46"0,-6 4-32 0,3-5 18 16,0-2-7-16,0-3 0 15,0 5-8-15,0-5-4 16,0-3-3 0,0 1-3-16,0-6 3 0,0-6 2 0,3 1 4 15,6-8-2-15,0 0-2 16,2-8-5-16,1-1-2 16,0-1 3-16,0 4 1 15,0 6 0-15,0 5 1 16,0 8-2-16,0 8 2 15,-3-3 0-15,0 8 3 16,-3 1-3-16,0 4-2 16,-3 1 0-16,-1-4 1 15,1-1-10-15,0-1-4 0,0 0-34 16,0-8-13-16,-3-5-9 16,0 0-3-16,6-5-10 15</inkml:trace>
  <inkml:trace contextRef="#ctx0" brushRef="#br0" timeOffset="309851.2141">13233 17841 228 0,'3'0'88'0,"9"13"-48"0,-4 0-38 16,-5-5 17-16,0 5-4 16,0 1 1-16,0 2-6 15,-3-1-4-15,0 4-3 16,0-6-5-16,0 0 1 0,0 1-48 15,0-6-19-15</inkml:trace>
  <inkml:trace contextRef="#ctx0" brushRef="#br0" timeOffset="310017.1245">13265 17711 316 0,'-3'-5'118'0,"0"5"-64"0,6-3-72 0,-3 3-6 16,9 6-9 0,0-4-38-16,6 4-15 0,-3 1-7 15,0 4-1-15</inkml:trace>
  <inkml:trace contextRef="#ctx0" brushRef="#br0" timeOffset="310630.9499">13396 17846 192 0,'0'3'71'0,"0"10"-38"0,6-8-23 16,-3 3 20-16,0-2-3 0,0 7 4 15,-3 5-8-15,0 1-4 16,0-3-11-16,0 2-1 0,0 3 0 16,0-5 3-16,0-8 1 15,0 0-3-15,-3-3-3 16,3 3 6-16,0-8 5 16,0-2-6-16,0-9-3 15,3 3-11-15,0-10-3 16,3-1-3-16,6-2-1 15,3 2 3-15,0-7 5 16,-3 5 2-16,0 2 1 16,-3 14-3-16,0 5 2 15,-1 5 5-15,1 1 2 0,-3 2 2 16,-3 2 0-16,-3 3-4 16,0 1-1-16,0-6 1 15,0 5 0-15,0-5-5 16,0-3 1-16,0-5-2 15,3-5-2-15,3 2-2 16,3-8-1-16,3-10-5 16,3 8-3-16,0-5 6 15,0-1 5-15,0 16 3 16,0-2 1-16,-4 13 8 16,1-3 7-16,-3 9-3 15,-3 4 1-15,0 1-6 16,-3 2 1-16,0-3-7 15,0-2-1-15,0-3-38 0,12 1-122 32,3-4-23-32,-3-5 90 15</inkml:trace>
  <inkml:trace contextRef="#ctx0" brushRef="#br0" timeOffset="311112.8453">13870 17888 216 0,'-9'0'82'16,"12"6"-44"-16,-6-6-33 0,3 8 17 0,0-3-3 15,0 6 3-15,0 4-6 16,3 4 1-16,0 2-10 16,3 3-4-16,0 2-2 0,0-4 1 15,5-4 1-15,-2-5 3 16,9-18 3 0,0-3-2-16,-3-5-6 15,0 0-1-15,-3-6-2 16,0-2-2-16,-3-3 0 15,0 8 3-15,-4-2 0 16,1 5 1-16,-3 5 0 0,0 2 2 16,0 1-1-16,-3 5 2 15,3 11 2-15,3-3 2 16,0 5-3-16,0 0-1 16,0 0-1-16,0 0-2 15,0 1-13-15,0-4-4 16,3-2-29-16,-3-3-12 15,0-2-45 1,3-3-31-16,-3-8 63 16</inkml:trace>
  <inkml:trace contextRef="#ctx0" brushRef="#br0" timeOffset="311652.1602">14233 17849 220 0,'0'5'82'0,"3"-5"-44"0,-3 13-29 16,3-5 22-16,0 5-6 16,-3 1 0-16,0 2-9 15,0-1-5-15,0-1-6 16,-3-1-4-16,3 0 0 0,3-2-4 16,-3-3 2-16,0-8 1 15,0 0 0-15,3 0-9 16,3-6-2-16,-3-2-3 15,3-5-1-15,0 0 1 16,-1 0 1-16,4 0 8 16,-3-1 4-16,0 1 4 15,0 8 1-15,0 2 0 0,0 3 0 16,3 3 9-16,-3 5 6 16,0 2-4-16,0 4 2 15,0 4-4-15,-3-5 2 16,0 1-8-16,0-7-2 15,0 4-3-15,-3-8-2 16,6 2-2-16,0-10 1 16,6 2-1-16,0-8 0 15,-1-2-3-15,1 0-1 16,0 0-4-16,3 0-1 0,0 5 8 16,0-3 4-1,0 8-3-15,3 3 2 16,-3 3 17-16,-1 10 9 15,1 0-2-15,-3 6 0 0,-3 2-11 16,-3-2-3-16,0 7-6 16,-3-2-3-16,0-3-44 15,-3-2-21-15,0-1-83 16</inkml:trace>
  <inkml:trace contextRef="#ctx0" brushRef="#br0" timeOffset="313459.9638">15355 17724 160 0,'0'-2'63'0,"0"4"-34"0,0-2-12 0,0 0 20 16,0 6-8-16,-3 2-2 15,0 2-9-15,-9 3-1 16,-6 9-10-16,-3 9-4 0,1-4 0 16,-1 5-2-16,0-3-1 15,3-5 1-15,0 2-1 16,6-5-9-16,0-5-4 16,3-5-13-16,3-6-4 15,1 0-35 1,2-10-48-16,0-3 24 15</inkml:trace>
  <inkml:trace contextRef="#ctx0" brushRef="#br0" timeOffset="313635.2847">15159 17751 220 0,'5'0'82'0,"4"10"-44"0,6 6-36 15,-6 0 17-15,0 5-6 16,3 6 0-16,6-1-7 15,3 1-4-15,0-1-1 16,-1 1-1-16,1 4 2 0,3-7-36 16,-3-8-17-16,0-3-49 15</inkml:trace>
  <inkml:trace contextRef="#ctx0" brushRef="#br0" timeOffset="313799.724">15438 17965 284 0,'-6'-5'107'0,"12"5"-58"0,0 0-59 0,3 0 14 15,3 0-5-15,12 0 2 16,3 0-11-16,-1 5-3 16,4-5-104-16,-3 0-44 15</inkml:trace>
  <inkml:trace contextRef="#ctx0" brushRef="#br0" timeOffset="314489.3115">15775 17769 208 0,'-15'6'77'0,"24"-12"-42"0,-15 14-37 0,6-2 17 16,6 17-7-16,0 7 3 15,-3 7-4-15,0 16 1 16,0-1-5-16,-3-1 0 0,0-9 3 15,3-5-3-15,-3 3-2 16,0-8 2-16,0-11 2 16,0-3-2-16,-6-18-2 15,0-8-7 1,-3-10-4-16,-3-19 3 16,3-3 4-16,3 0 0 15,3 1-1-15,9-6 7 16,6 0 3-16,0 5 1 15,3 8 3-15,2 3-5 16,4 5-1-16,0 11-2 16,0 5 1-16,-3 8 7 15,-3 8 3-15,-3 11 0 16,-6-6 0-16,-3 8-7 16,-6-2-2-16,-6-1 0 0,-3 1 0 15,0-4-7-15,0-1-2 16,0-9-23-16,3 3-8 15,0-8-15-15,3-8-4 16,3 3-38 0</inkml:trace>
  <inkml:trace contextRef="#ctx0" brushRef="#br0" timeOffset="314806.7984">16037 17804 196 0,'-6'2'74'0,"-12"14"-40"0,6 8-42 0,9-16 10 0,-6 11 3 16,3-1 4-16,3 3 4 15,6 0 3-15,3 3-9 16,6-3 0-16,6-7 0 0,0-1 1 16,2-8 2-16,1-5-1 15,0-8 2-15,3-5-4 16,0-5 1-16,-3-1-3 15,-10-13 0-15,-5 6-1 16,-9-1 0-16,-3 1 0 16,-5 5 2-16,-7 2-1 15,-3 6 2-15,3 2-9 16,-6 9-3-16,0-4-30 16,4 12-13-16,11 2-65 15</inkml:trace>
  <inkml:trace contextRef="#ctx0" brushRef="#br0" timeOffset="315269.3586">16343 17756 160 0,'-6'-5'63'0,"6"5"-34"0,-3 0-1 16,0 0 25-16,0 0-7 15,-6 0 0-15,0 0-17 16,-2 5-6-16,-1 3-13 16,0-3-6-16,0 3-1 0,3 8-4 15,6-5 0-15,6 7-1 16,3-4 0-16,6-1 2 16,6 0 0-16,-1 0 2 15,1 6 3-15,-3-6 2 0,-6 6 3 16,-3-6 4-16,-6 5 1 15,-6-2-2-15,-6-3 0 16,-6-2-16-16,-5 2-8 16,-7-5-43-16,0-3-19 15,0 9-65 1</inkml:trace>
  <inkml:trace contextRef="#ctx0" brushRef="#br0" timeOffset="316489.3566">16956 17751 160 0,'-12'-3'63'0,"9"6"-34"0,-14 2-27 15,8 0 12-15,-3 3-7 16,0 6-2-16,0 7 2 16,0 3 0-16,3 7-3 15,3 1-1-15,6-3 1 0,6 8-5 16,12-8 1-16,3 0 0 15,3-13 2-15,-1-10 5 16,4-6 6-16,-3 0-3 0,0-14 0 16,-3 1 0-16,-12 0 4 15,-3-11-4-15,-6 3 0 16,-6 2-4-16,-3-7-1 16,-3 7 3-16,-3-2 3 15,0 8-9-15,3 8-2 16,-3-3-21-16,9 8-7 15,3 8-36-15,6 2-14 16,6-2-5 0</inkml:trace>
  <inkml:trace contextRef="#ctx0" brushRef="#br0" timeOffset="316741.7206">17418 17542 212 0,'-3'-35'82'0,"0"17"-44"0,-18-8-38 15,9 20 18-15,-3-7 10 16,-3 5 7-16,-3 0-12 16,1 5-5-16,2 3-11 15,0 6-7-15,3 7-3 0,6 19-1 16,3 18 0-16,3 3 5 16,6 8 1-16,0-3-3 15,3-5-1-15,0 2 1 16,3-7 2-16,0-11-13 15,-3-8-7-15,0-2-37 16,-6-14-13-16,-3 0-31 16</inkml:trace>
  <inkml:trace contextRef="#ctx0" brushRef="#br0" timeOffset="316893.0882">17111 17804 292 0,'-3'-3'110'0,"6"-2"-60"0,18 0-63 0,-9 5 15 15,9-3-3-15,11-2 2 16,16 5 1-16,0 0-2 16,-1-6-70-16,-2 6-30 15,0-8-3-15,-7 3 3 16</inkml:trace>
  <inkml:trace contextRef="#ctx0" brushRef="#br0" timeOffset="317918.5876">18126 17568 100 0,'0'-8'38'0,"3"3"-20"0,-3-3-8 0,0 8 14 16,0-5 13-16,-3 2 7 0,-3-2-6 15,-3 5-3-15,0 5-19 16,-6 3-6-16,-5 13 1 0,2 11-9 15,-3 8-1-15,6 5-1 16,3 0 0-16,6 2 2 16,12 4 1-16,12-17-4 15,3-2 1-15,9-14 6 16,5-10 6-16,13-16 5 16,3-2 2-16,-4-17-2 15,-8-7 2-15,-9-19-4 16,-10 0 1-16,-11 0 6 15,-12-2 6-15,-17 12 0 16,-13 1 1-16,-6 10-8 16,-3 6-2-16,-2 10-31 15,2 11-14-15,6 5-47 16,7 13-20-16,5 8-56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1-10T22:38:20.01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5643 13537 108 0,'-13'0'41'0,"13"0"-22"0,0 0-5 0,0 0 17 0,0 0 3 16,0 0 4-16,0 0-15 15,0 0-5-15,0 0-11 16,0 0 6-16,0 0 4 0,8 0-5 15,1-4-2-15,-1 0-3 16,5-4 0-16,5-3-4 16,-1-5 0-16,4-3 1 15,1-4 0-15,4-4 0 16,4 1 2-16,4 3 1 16,5-12 1-16,-4-3-2 15,8 0 1-15,-9-1-4 16,9-3-2-16,0-4-3 15,0 0 1-15,1 0-1 0,-6 4 0 16,5 0 4-16,-4-4 1 16,-4 4 3-16,3 4 1 15,-3-1-3-15,-1 5-1 16,10 3-1-16,3-7-2 16,-4 0-2-16,4-1 1 15,1 1 1-15,-1-4 0 16,1 0-3-16,-1 0 2 15,0-1 1-15,1 1 0 16,-9-4-3-16,4-7 2 16,0 7 1-16,0 0 0 15,4 8-3-15,1 3 0 16,-1-3 2-16,-4 3 2 16,-4 5-2-16,0 3-2 0,-9 0-1 15,4 0 3-15,-4 0-2 16,1 1 1-16,3-1 0 15,-8 4 0-15,-4-4 2 16,-1 0 2-16,1 0-3 16,-1 1-2-16,1-1 2 15,4-4 0-15,-9-3-2 16,4 7 2-16,-3 0 1 16,-6 4 2-16,1 4 1 15,0 0 3-15,-8 3 1 16,8 1 1-16,-13 0-7 15,8-1 0-15,1 5-1 16,-1-1 0-16,5 1-3 16,0 0 2-16,0 3-1 0,0 0 0 15,4 1 0-15,-4-1 0 16,0 0 4-16,0 4 1 16,-4 1-1-16,4-1 1 15,0 4-7-15,8 0 1 16,5 4-1-16,4 3-1 15,-8 5 1-15,12-1 3 16,-4 8-2-16,5 0-1 16,-1 8 3-16,-4 0 0 15,1 4 1-15,-1 3 0 16,4 1-3-16,-12 7 0 0,4 0 2 16,0-4 0-16,4 1-2 15,8-1 2-15,10 0-4 16,-1 0 1-16,1-3 4 15,-1-4 2-15,-4-5-5 16,-4 5 0-16,-5 0 1 16,1 3 1-16,-1 4-2 15,1 1 2-15,-1-1 1 16,5 0 0-16,-4 8-3 16,-1-4 0-16,5 4 2 15,-5-3 0-15,5-1-2 16,4 0 2-16,0-4-1 15,5-7 0-15,-10-1 0 0,1 1 0 16,-4 0 0-16,-1 3 0 16,5 1 0-16,0 3 0 15,-1 0 2-15,-7 1 0 16,-1-1-3-16,0-4 2 16,0 8-1-16,-4-7-2 15,0 3 0-15,0-3 3 16,0-5 0-16,4 1 1 15,4-4 0-15,1 3 0 16,-1-3 0-16,1-4 0 16,-5-4-3-16,0 0 0 15,-4-3 2-15,-5-1 0 16,-3-3 1-16,-1-1 0 16,-4 1-3-16,0-1 0 0,0-3 2 15,-1 3 0-15,6 1 1 16,-5-1 2-16,0 1-6 15,-1-1-1-15,1 1 2 16,-8-1 3-16,3-3-1 16,1 0 0-16,-5-1-1 15,1-3 0-15,-5-4 2 16,0 8 0-16,0-8-3 16,8 3 2-16,-8-3 1 15,0 0 0-15,0 8 0 16,-8 0 2-16,3-1-1 15,-8-3-1-15,0 0 1 0,0 0-1 16,-4 0 2-16,0 0 1 16,-5-4-4-16,-3 0 1 15,-10 0 4-15,-4 0 2 16,-8 0-2-16,0 0-3 16,-5 0 0-16,0 0-1 15,-4 0 0-15,4-4 0 16,1 0 0-16,3 0 0 15,-3 0 0-15,-5-3 2 16,-5 3-1-16,1 0-1 16,0 0 1-16,4 0-1 15,-9 0-3-15,0 1 2 0,1-1-1 16,12 0 0-16,-4 0 2 16,-9 0 0-16,1 4 0 15,-10 0 0-15,6 0 0 16,-6 0 0-16,10 0-3 15,-1 0 0-15,0 0 2 16,9 0 0-16,0 0-2 16,0-3 2-16,-4-1 1 15,0 0 2-15,-5 0-1 16,9 4-1-16,-4 0-2 16,-1 4-1-16,5 0-1 15,0 0 3-15,0-1 0 16,5 1 1-16,8 0-3 15,-9-4 2-15,4 0 1 16,-3 0 2-16,-5-4-3 16,0 4 0-16,4 0 1 0,0 0 0 15,5 4-3-15,-9 0 0 16,0-4 2-16,0 4 0 16,0-1-2-16,0 1 2 15,-9-4 1-15,1 4 0 16,3-4-3-16,5 0 2 15,4 0-1-15,1 0 0 16,3 0 0-16,1 0 0 16,4 0 2-16,-9 0 0 15,0 0 0-15,5 0 0 16,-5-4-3-16,1 0 2 16,-5 4-1-16,0 0 0 15,8 0-3-15,-3 0 1 16,7-3 4-16,1-1 2 0,0 4 0 15,4 0-2-15,1-4-4 16,-5 0 0-16,4 0-40 16,4 8-49-1,1 15 20-15</inkml:trace>
  <inkml:trace contextRef="#ctx0" brushRef="#br0" timeOffset="3319.9736">5793 13537 100 0,'-8'-16'38'0,"-5"20"-20"0,8-4-12 0,5 0 9 16,0 0 9-16,0 0 7 16,0 4-10-16,0 4 0 15,0 22-10 1,0 9-6-16,-4 10 1 0,-4 9 0 15,3-1-5-15,5 16-2 16,0 7 0-16,0 24 0 0,0 3 1 16,5 0 0-1,-5 4 6-15,0 0 4 0,0 12 1 16,-5-4 1-16,-3-8-4 16,-1-8 0-16,0 4-3 15,1-3 0-15,-1-1-3 16,-4 5 1-16,0-5-4 15,0-7 0-15,0-1 3 16,1 1 1-16,-1 8-1 16,4 3-2-16,5-4 1 15,-1 1 1-15,5-9-1 16,-8 9-1-16,8 3 1 16,0 4-1-16,0 0 0 15,-5-3 2-15,1-9-1 0,0 1 2 16,-1-8-2-16,1 0-1 15,0-4 7-15,0-12 5 16,4-7-4-16,0 0 0 16,-9-11-4-16,5-5-3 15,-1 8 0-15,5-15 1 16,-8-7-1-16,3-9 2 16,1-7-4-16,4-3 0 15,-4-5 3-15,4-4 3 16,0 1-2-16,4-5-2 15,5 1 0-15,4-4 1 16,4-4 1-16,9 0 1 0,13-4-2 16,8 0-2-16,9-3 1 15,17-1-1-15,5 0 2 16,17 5 1-16,4-9-4 16,13 4 1-16,8 1-2 15,14 7 0-15,-5 4 0 16,5 3-2-16,4-7-2 15,4 4-1-15,0-8-1 16,0 0 2-16,5-3-7 16,4-1-4-16,-9 4 2 15,0-11 4-15,-9 3 8 16,1 1 4-16,-5 3-4 16,1-3 0-16,-1 3 1 15,-8 4 3-15,-9 0-2 16,-5 1 0-16,1 3 1 15,-13 0 0-15,-9 0 0 0,-4 3 2 16,-5-3-3-16,-3 4 0 16,-18-4 1-16,0 0 2 15,0-4-1-15,0-3-1 16,-5-1 1-16,-3 0-1 16,4-3 2-16,-14-4 1 15,-3 3-4-15,-5-3-1 16,-4 0 5-16,-5-8 3 15,-3-16-1-15,-10 1 2 0,5 0-2 16,-4-1 0-16,-1-3-6 16,1-4 1-16,0 0-5 15,-1-11-1-15,-3-4 0 16,-5-1 2-16,0-11 2 16,0-11 1-16,0-4 5 15,0 4 2-15,8-12 0 16,-8 8 1-16,9 0 0 15,-1-23 3-15,-3 4-3 16,8-4 1-16,-5 3-5 16,5-3 0-16,-13-8-1 15,9-7 1-15,-1 4-4 16,-8-9 0-16,0 13 1 16,0 10 0-16,0-14 0 15,-8 11 2-15,-1 7 1 16,1 8 1-16,-1 1 2 15,0 3 3-15,1-23-2 0,3 8-2 16,5 3-2-16,-8 9-3 16,3 3 5-16,5 11 1 15,-4 12-2-15,4 12-3 16,-8 7 2-16,3 8 0 16,1 11-15-16,0 4-6 15,-1 4-44-15,-3 16-18 16,-5 11-29-1</inkml:trace>
  <inkml:trace contextRef="#ctx0" brushRef="#br0" timeOffset="3978.9801">8392 15655 164 0,'-5'0'63'0,"5"7"-34"0,-17 24-27 16,17-8 12-16,-13 15 8 15,5 20 6-15,-5 37-8 16,0 20-2-16,4 12-10 16,-8 7 4-16,8 4 1 0,1-8 5 15,3-11 1-15,-8-12-6 16,9-15-3-16,-9-8-5 16,9-15-2-16,-5-8-1 15,5-11 1-15,0-8-13 16,-1-7-6-16,5-9-24 15,0-6-10-15,0-13-34 16,9-14-38-16,-1-24 39 16</inkml:trace>
  <inkml:trace contextRef="#ctx0" brushRef="#br0" timeOffset="4444.0401">8482 15762 136 0,'-21'-35'52'0,"21"28"-28"0,0-12-17 0,0 15 15 0,4-4 2 15,4-3 3-15,5 3-12 16,9-4-6-16,12 5-6 16,18-5-7-16,13 5 0 0,8-1 2 15,13 4 3-15,9 4-2 16,0-4 0-16,0 1 1 15,-5 3 0-15,-12-4 0 16,-18 4 2-16,-8 4 3 16,-9-1 2-16,-9 5 10 15,-12 3 4-15,-9 9-7 16,-5 14-1-16,-8 12-7 16,-8 19-4-16,-1 23-4 15,0 27 1-15,9 4 1 16,0 11 2-16,0 16-1 15,18-8-1-15,-5-4 1 16,12-19-1-16,-7-12 0 0,-10-7 0 16,5-16 2-16,-8-15 1 15,-5-11 1-15,0-12 0 16,-5-8-7-16,-3-11 0 16,-5-3-23-16,4-9-11 15,0-7-35 1,-8-4-46-16,9-4 32 15</inkml:trace>
  <inkml:trace contextRef="#ctx0" brushRef="#br0" timeOffset="18588.2501">4061 10610 168 0,'13'-19'63'0,"-13"12"-34"0,4-5-10 0,1 8 23 16,-5 0-10-16,0 1-3 0,0-1-11 15,0 4-3-15,0 0-9 16,8 0-8-16,-8 7-2 0,5 9 0 16,-1 7 2-16,0 7 3 15,1 24 4-15,-5 23 4 16,0 26 5-16,0 12 3 16,-5 11 2-16,5 20-4 15,-4-1 1-15,0-14 0 16,-1-9-1-16,5-3 1 15,-8-8 3-15,3-11-5 16,1-9 2-16,4-14-7 16,-9-12-1-16,5-11-4 15,4-12-1-15,-8-8 1 0,-1-7 0 16,5-8-5-16,-1-3-1 16,5-5-19-16,-8-3-9 15,3-1-15-15,1-7-7 16,8-3-47-16,9-17-19 15,13-25 13 1</inkml:trace>
  <inkml:trace contextRef="#ctx0" brushRef="#br0" timeOffset="19037.6177">4165 10710 192 0,'-26'-27'71'0,"17"27"-38"0,-4-4-19 16,13 4 20-16,0 0-6 0,0 0-2 16,4 0-14-16,9 4-8 15,9 0-2-15,21 0 6 0,17 0 5 16,35-1-4-16,17-3-1 15,13 4 2-15,9-4 4 16,21 0-6-16,-4-4-2 16,-13-3-1-16,-5-5-1 15,-21 1-2-15,-8-5 1 16,-23 1-22-16,-7-4-7 16,-18 0-77-1</inkml:trace>
  <inkml:trace contextRef="#ctx0" brushRef="#br0" timeOffset="19277.5285">5414 10534 280 0,'-4'-23'107'0,"17"23"-58"0,30-4-64 16,-17 4 13-16,21 0-7 16,13 0 0-16,18 4 6 15,12 7 1-15,-3 8 2 16,-1 4-3-16,-13 0 2 0,-17-4 14 15,-17-3 8-15,-22-5 18 16,-21 5 8-16,-31-5-24 16,-21 4-13-16,-4 1-16 15,0-5-7-15,4 1-70 16,8 7-30-16,22-19-9 16</inkml:trace>
  <inkml:trace contextRef="#ctx0" brushRef="#br0" timeOffset="19773.4258">5548 9580 244 0,'0'0'90'0,"-5"8"-48"0,-12 7-34 0,9-4 24 15,-10 9-11-15,-12 6 0 16,-13 9-12-16,-9 7-3 16,-4 4-4-16,5 8-4 0,3-8 1 15,9-4-30-15,5-4-12 16,12-7-77 0</inkml:trace>
  <inkml:trace contextRef="#ctx0" brushRef="#br0" timeOffset="19939.6107">5134 9641 304 0,'-9'-23'115'0,"9"27"-62"0,9 15-66 0,0-7 17 0,8 3-4 16,22 20 4-16,17 7-1 16,0 11-2-16,13 1 0 15,13 0-30-15,4-1-10 0,0 5-82 16</inkml:trace>
  <inkml:trace contextRef="#ctx0" brushRef="#br0" timeOffset="20993.0322">2949 11602 220 0,'-4'-26'85'0,"4"22"-46"0,4 0-19 0,-4 4 24 15,5 4-16-15,8 7-5 16,-5 12-6-16,10 15 2 16,-6 12-11-16,10 8-4 0,0-5-1 15,-1 1-2-15,5 3 2 16,0 1-4-16,4-5 0 15,0-7-21-15,0-7-10 16,-4-9-57-16,9-10-25 16,3-20 13-1</inkml:trace>
  <inkml:trace contextRef="#ctx0" brushRef="#br0" timeOffset="21183.7628">3652 11514 288 0,'-9'-27'107'0,"-4"39"-58"0,-13 30-62 16,13-7 15-16,-21 22 10 16,-18 16 9-16,-30 15-4 15,1 34-2-15,-14 20-8 16,9-15-5-16,8 3-1 0,9-8-8 16,9-11-3-16,-1 12-76 15,14-20-32-15,8-26 6 16</inkml:trace>
  <inkml:trace contextRef="#ctx0" brushRef="#br0" timeOffset="48104.6699">9120 11484 4 0,'0'-4'0'0</inkml:trace>
  <inkml:trace contextRef="#ctx0" brushRef="#br0" timeOffset="49048.8804">14428 11407 4 0,'0'0'0'16</inkml:trace>
  <inkml:trace contextRef="#ctx0" brushRef="#br0" timeOffset="49347.0904">14420 11361 200 0,'0'-23'77'0,"8"19"-42"0,-8 4-34 16,5 12 14-16,3-5 1 15,1 1 2-15,-5-4 8 16,1 4 4-16,-5-8-16 16,-5 3 5-16,-3 1 2 0,-5 0-7 0,0 0-3 15,-4-8-6-15,4-4-2 16,8-3 1-16,5-8 2 15,9 3-8-15,8 1-3 16,5 4-2-16,4 3 1 16,-1 16 2-16,-7-5 2 15,-5 1 5-15,-5 0 3 16,-8 8 13-16,0-12 5 16,-13 0-10-16,5-12-3 15,-1 1-3-15,0-1 0 16,9 1-33-16,0-1-13 15,18-3-96-15,12-4-59 16,26-1 79-16</inkml:trace>
  <inkml:trace contextRef="#ctx0" brushRef="#br0" timeOffset="49949.1771">13631 10197 104 0,'26'-35'38'0,"-22"28"-20"0,18-5-1 15,-13 8 16-15,-5 0 9 16,-4 1 7-16,-4-5-16 15,-9 4-5-15,-13 0-16 16,-4 8-3-16,-5 8 1 0,-8 11-2 16,0 15 1-16,4 27-12 15,13 12-3-15,22-1 7 16,17-3 6-16,13-4-1 16,17-12 2-16,9-11-23 15,-5-7-7-15,9-13-44 16,-4-10-20-16</inkml:trace>
  <inkml:trace contextRef="#ctx0" brushRef="#br0" timeOffset="50116.8472">13791 10312 220 0,'-9'11'82'0,"5"27"-44"0,-1 24-44 0,5-36 14 15,0 9-7-15,9 7 2 16,4 4-9-16,4-4-3 16,5 0-83-16,4 0-39 0</inkml:trace>
  <inkml:trace contextRef="#ctx0" brushRef="#br0" timeOffset="50399.6397">14028 10220 316 0,'-48'-54'121'0,"48"46"-66"0,-4 1-64 16,4 3 18-16,9 0-14 15,12 0-1-15,14 4-13 16,8 0-3-16,8 0 12 16,1 0-4-16,-4 4 2 0,-10 4 5 15,-3 3 3-15,-14 8 3 16,-8 12 1-16,-8 26 11 15,-14 9 5-15,-8 2-8 0,-1-2-2 16,1-5-2-16,9-4 0 16,3-7-11-16,14-4-3 15,12-4-39-15,-3-11-18 16,-1-8-36 0</inkml:trace>
  <inkml:trace contextRef="#ctx0" brushRef="#br0" timeOffset="50594.3817">14204 10503 128 0,'-21'-4'49'0,"16"0"-26"0,-3 8 4 0,8 0 21 0,0 0-10 16,0-4-2-16,4 4-17 15,9 0-6-15,13-1-8 16,8-3-2-16,10 0 1 0,12 0-42 15,0 0-17-15,17-7-43 16</inkml:trace>
  <inkml:trace contextRef="#ctx0" brushRef="#br0" timeOffset="50850.7279">14889 10626 124 0,'0'11'46'0,"0"-3"-24"0,0 15 1 0,0-8 21 16,-4 0-7-16,0 1 1 15,-5-1-15-15,-4 4-4 16,-4 0-11-16,-22 1-3 0,-4 2-1 15,4-2-2-15,1-5-2 16,7 0-48-16,6-7-20 16</inkml:trace>
  <inkml:trace contextRef="#ctx0" brushRef="#br0" timeOffset="51136.6293">15226 10185 208 0,'0'0'77'0,"0"15"-42"0,-5 12-39 16,5-8 13-16,-4 16-5 15,-5 19 0-15,-4-1-2 0,-4 1-2 16,4-1 1-16,0 1-1 0,5-4 0 16,3-8-27-16,5-8-11 15,9-7-47 1</inkml:trace>
  <inkml:trace contextRef="#ctx0" brushRef="#br0" timeOffset="51374.6255">15394 10040 4 0,'4'-20'0'0,"5"9"203"16,38 22-154-1,5 9 18-15,-5 3-26 16,0 15-13-16,1 12-11 15,-27 30-3-15,-16 8-8 16,-27 4-2-16,-21-4 2 0,-30 8-21 16,-22 27-7-16,-30-12-95 15</inkml:trace>
  <inkml:trace contextRef="#ctx0" brushRef="#br0" timeOffset="55039.278">9163 5662 152 0,'-4'-4'57'0,"4"8"-30"0,-18 7-34 0,10 1 10 16,-22 7 14-16,-9 8 11 15,-13 15-5-15,-8 11-1 16,-5 1-13-16,0 4-3 0,1 3-2 15,4-8 0-15,12-7 0 16,-8-7-2-16,17-5 1 16,5-3 0-16,-1-8 1 15,14-4-2-15,4-4 1 16,8 1-51-16,5-9-19 16,17-3-20-1</inkml:trace>
  <inkml:trace contextRef="#ctx0" brushRef="#br0" timeOffset="55475.743">8314 5137 108 0,'4'-8'44'0,"1"8"-24"0,3 0-10 0,-8 0 14 16,0 0-22-16,0 8-9 15,0 4-1-15,0 14 2 16,5 9 1-16,-5 3 4 16,-5 4 0-16,5 8 1 15,-8 0 2-15,3-8 3 16,1 0 0-16,4-7 2 15,0-1-4-15,0-7 0 16,0 0-58-16,4-8-26 16</inkml:trace>
  <inkml:trace contextRef="#ctx0" brushRef="#br0" timeOffset="55834.316">8465 5106 160 0,'-9'-7'60'0,"9"11"-32"0,5-4-37 16,-5 0 9-16,8 0-2 15,9 0 1-15,9-4 1 16,9 0 2-16,12 0-1 0,9 0-1 0,-8 0 3 15,-1-3 0-15,-8 3 1 16,-9 0-2-16,-4 0-2 16,-9 4 3-16,-8 4 0 15,-1 8-8-15,-8 7-2 16,-4 11 2-16,-5 16 2 16,5 8 0-16,-13 0 1 15,-1-1 4-15,6-3 1 16,3-4 1-16,-8-4 0 15,4-4 0-15,4 1 2 16,9-5-41 0</inkml:trace>
  <inkml:trace contextRef="#ctx0" brushRef="#br0" timeOffset="56015.0835">8706 5405 236 0,'-8'-27'90'0,"16"31"-48"0,-8-4-49 16,26 0 5 0,8 4-4-16,14 4 4 15,12-1 6-15,18 1-100 16,4 0-45-16</inkml:trace>
  <inkml:trace contextRef="#ctx0" brushRef="#br0" timeOffset="79928.9691">14484 11292 216 0,'0'-19'82'0,"0"19"-44"0,-8 15-40 15,4-7 17-15,-9 3-9 16,-13 5 2-16,-9 18 4 16,-16 24 4-16,-18 22-8 15,-5 16 7-15,-38 11 2 0,0 27 6 16,-17 23 6-16,-5-7-5 16,-16-1 0-16,12 0-9 15,13-3-2-15,4-12 2 16,18-19 2-16,8-19-5 15,13-16 1-15,13-19-6 16,0-11-2-16,13-12 0 0,13-7-1 16,9-8-9-16,12-4-2 15,0-4-20-15,10-3-8 16,7-4-15-16,5-8-6 16,13-8-32-16,13 0-11 15,13-11-1 1</inkml:trace>
  <inkml:trace contextRef="#ctx0" brushRef="#br0" timeOffset="80335.6298">14510 11200 260 0,'-4'0'96'0,"21"4"-52"0,13 11-54 16,-12-3 14-16,3 11 1 15,9-4 6-15,13 19-3 16,9 27 0-16,8 31-4 0,9 15-3 0,26 23 2 15,13 39-2-15,4 7-1 16,0 15 12-16,17 12 4 16,18-16-2-16,-18-26 0 15,-8-4-4-15,-22-19-1 16,-4-16-5-16,-22-30-3 16,-17-24 2-16,-13-14 2 15,-9-16 2-15,-34-42-54 16,0-11-27-1,-17-1-58 1</inkml:trace>
  <inkml:trace contextRef="#ctx0" brushRef="#br0" timeOffset="80725.4783">12571 13517 148 0,'-56'-15'55'0,"56"11"-30"0,0 4-29 16,13-4 5-1,17 1 5-15,22 3 14 16,21 0 7-16,22-4-13 0,56 8-1 0,38 3-2 16,66 12-2-16,38 4 0 15,30 12 6-15,30 7 2 16,-12-4 7-16,3-3 5 16,-20-8-5-16,-14-4-2 15,-52-12-10-15,-47-3-3 16,-47-4-3-16,-47-8 1 15,-44-4-11-15,-47 0-4 16,-44 8-128 0</inkml:trace>
  <inkml:trace contextRef="#ctx0" brushRef="#br0" timeOffset="81134.7631">12558 13337 96 0,'-43'23'35'0,"26"35"-18"0,-5 80-16 0,14-54 11 15,-1 42 18-15,-12 70 11 16,-1 91 3-16,1 69 3 16,-5 12-4-16,9 3 0 15,-1-37-23-15,10-24 2 0,3-34-1 16,5-47-7-16,5-22-1 15,-1-19-7-15,0-20-2 16,1-30-9-16,3-23-2 16,-8-11-29-16,5-12-14 15,7-23-36 1</inkml:trace>
  <inkml:trace contextRef="#ctx0" brushRef="#br0" timeOffset="81715.3442">16238 13743 260 0,'-4'-30'99'0,"4"30"-54"0,4 0-53 15,9 34 0-15,-4 20-1 16,-1 49-1-16,-8 50 4 16,-13 66 4-16,0 41 1 0,1 43 3 15,3 3 1-15,9-3 1 16,17-27 9-16,13-27 6 15,-4-16-4-15,9-22 2 16,-5-27-10-16,-9-16-2 16,-8-22-1-16,-8-1 2 15,-10-26-3-15,-3-19 0 16,-10-20 1-16,-7-15 2 16,-6-7-3-16,6-12 0 15,-10-4 1-15,-4-4 2 16,-17-4-3-16,-17 5 0 0,-5-5 5 15,-25-3 3-15,-18 3 2 16,-25 1 3-16,-26 3 4 16,-31-3 4-16,-21-9 16 15,-17-6 10-15,-22-9-25 16,-9-7-11-16,10-4-9 16,-1 0-5-16,39-4-2 15,17 4-1-15,13 0-27 16,39 4-12-16,34 0-37 15,31 3-14-15</inkml:trace>
  <inkml:trace contextRef="#ctx0" brushRef="#br0" timeOffset="82091.6234">14618 15685 152 0,'9'65'57'0,"-1"16"-30"0,-8 80-25 15,0-46 12-15,-8 57-7 16,-1 39 1-16,-8-8 1 16,4-4 5-16,4-23-8 15,-8-30 3-15,4-20 2 0,4-19-4 16,1-26 1-16,8-55-168 31,4-45 68-31</inkml:trace>
  <inkml:trace contextRef="#ctx0" brushRef="#br0" timeOffset="82405.4505">14549 15904 280 0,'-26'-35'104'0,"26"35"-56"0,9-19-65 0,8 4 14 16,13-1-2-16,9-7 2 16,17-7 0-16,0-1 0 15,9-3 2-15,12 3-2 0,14 4 1 16,4 8 0-16,-9 19-2 16,-4 8 0-16,-13 15 0 15,-13 19 3-15,-18 15 2 16,-3 31-2-16,-18 43 0 15,-17 26 23-15,-13 38 10 0,9-4 3 16,-5 1 4-16,9-4-15 16,9-8-6-16,8-31-9 15,0-15-4-15,5-27-38 16,-9-15-15-16</inkml:trace>
  <inkml:trace contextRef="#ctx0" brushRef="#br0" timeOffset="83578.4297">14398 11231 188 0,'-8'-19'71'0,"12"15"-38"0,13 0-39 0,0 4 12 15,-4 0 7-15,5 0 8 16,-1 8 7-16,0-1 6 16,-4 1-19-16,-9 0 5 0,-8-1 1 15,-13 1-5-15,-5 0 1 0,-17-1-4 16,1-7 0-1,3-7 1-15,5-9 4 0,8-11-8 16,10-11-3 0,24-4-9-16,1 8-3 0,5 7 2 15,3 8 1-15,1 7-3 16,-5 12 1-16,0 12 2 16,-8-1 3-16,-1 1 0 15,-8-1 2-15,0 1-53 16,0-1-21-16,-8-7-61 15</inkml:trace>
  <inkml:trace contextRef="#ctx0" brushRef="#br0" timeOffset="84147.0974">12196 13265 124 0,'26'-8'46'0,"-9"-7"-24"0,14 34-19 16,-10-4 10-16,-4 0 25 15,1 1 12-15,3-5-1 16,-16 5 0-16,-5-1-27 16,-5 4 7-16,-12 0 4 0,-5-3-4 15,-12-5-2-15,4-11-9 16,0-8-1-16,12-7-8 16,1-8-1-16,17-8-11 0,17 1-5 15,5 3-1-15,12 8 3 16,-3 7-2-16,-6 24 3 15,-3 3 1 1,-5 4 2-16,-17 4 7 0,-21 8 7 16,3-4-4-16,-12-4-2 15,4-8-10-15,1-4-5 16,16-7-66-16,18-11-30 16</inkml:trace>
  <inkml:trace contextRef="#ctx0" brushRef="#br0" timeOffset="84629.7643">16441 13759 268 0,'-5'4'101'0,"5"-1"-54"0,-21 1-44 0,8 0 23 15,-17 4 11-15,-9-4 10 16,0-1-10-16,5-3-4 16,8-3-19-16,9-5-9 0,12-7-1 15,14-5-8-15,25-14-1 16,14 3-3-16,8 8 2 16,8 19 2-16,-3 12-1 15,-10 7 4-15,-7 5 2 16,-19-1 20-16,-20-8 10 15,-18-3-11-15,-22-8-3 16,-8-8-29-16,-13-15-9 16,-4 4-69-16,0-15-31 15,8-5-31 1</inkml:trace>
  <inkml:trace contextRef="#ctx0" brushRef="#br0" timeOffset="85680.5794">14730 15770 304 0,'0'-16'115'0,"0"24"-62"0,4 7-64 15,-4-7 34 1,-26 7-1-16,-8 4-5 16,-5-3-2-16,0-5-8 15,1 1-5-15,3-12 1 0,9 0-2 16,13-12 2-16,5 1-9 16,21-5-3-16,13 5 2 15,25 3 2-15,1 12 0 16,4 8 1-16,-17 3 5 15,-5-4 3-15,-12 1 16 0,-5-5 7 16,-26 1-5-16,-12-12 0 16,-18-11-9-16,-4-8 0 15,-9-15-10-15,9-16-2 16,0-7-10-16,17 11-2 16,13 4-56-16,22 15-23 15,21 8-62 1</inkml:trace>
  <inkml:trace contextRef="#ctx0" brushRef="#br0" timeOffset="100347.1966">9917 12433 300 0,'-22'-49'112'0,"35"26"-60"0,5 11-65 0,-5 8 15 16,12-3-5-16,18 3 1 16,18-4 8-16,16 1 4 15,35-1-5-15,9 4 1 0,21-4 4 16,9 1-4-16,13 3-1 16,-13 4-2-16,-9 0 0 15,-22-8 0-15,-12 4 1 0,-17 1-9 16,-9-1-4-1,-14 0-46-15,-20-4-19 0,-5-3-46 16</inkml:trace>
  <inkml:trace contextRef="#ctx0" brushRef="#br0" timeOffset="100572.2308">11675 11962 324 0,'-4'-46'123'0,"17"43"-66"0,30 18-71 15,-5-7 17-15,19 3-9 16,3 4 2-16,9 12 2 16,8 15 1-16,-8 8 1 15,-13 8 0-15,-13-1 0 0,-25-3 8 16,-27 3 5-16,-17-15 2 16,-34 0 4-16,-26-3-11 0,-13 3-4 15,-22-8-58-15,-4 8-26 16,13-11-55-1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05T21:54:30.0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12227 10673 120 0,'-6'-2'46'0,"3"2"-24"0,0 2-26 16,3 6 47-1,0-2-12-15,0-1-7 16,0-3-5-16,0 1-12 16,0 0-4-16,0-1 0 0,0-2-2 0,0 0-1 15,-3 0 3-15,3 0 0 16,-3 0 3-16,0 0 3 15,0-5-6-15,-3 8-2 16,0-9-1-16,0 9 2 16,0-6-1-16,3 6-1 15,-3 0 3-15,3-9 0 16,0 1 3-16,0 3 1 16,0-1 1-16,3 0 0 15,0 3 4-15,0 0 3 16,3-2-2-16,3 2 0 15,6-3-3-15,9 0-1 16,9 1-3-16,8-1-1 16,13-2-1-16,20-1 0 0,19-2-2 15,14 3-2-15,12-3 3 16,9 3 0-16,6-3-4 16,9 0 1-16,3 0 0 15,-3 0 0-15,2 0-3 16,1 0 2-16,-6 3 1 15,0 0 2-15,0 2-1 16,-3 0 2-16,-12 3-2 16,-12-2-1-16,-9 2-2 15,-14 0 1-15,-13 2 3 16,-8-2 1-16,-7 3-4 16,-5 0-1-16,-10-1 1 0,-5 4 2 15,-3-4 0-15,-1 1-1 16,-2 2 1-16,0-2-1 15,-3 0 0-15,-3-1 0 16,-1 1 0-16,-2 0 0 16,0-3 0-16,-3 2 0 15,-6 1 0-15,0-3 0 16,-4 0 0-16,-2 0 0 16,0 0 0-16,-3 0 0 15,0 0-3-15,-6 0 2 16,0 0 1-16,0 0 0 15,0 0 2-15,0 0 3 16,0 0-4-16,0 0-3 0,0 0 1 16,0 0 2-16,0 0-2 15,0 0 0-15,-6-3-1 16,-9 1 0-16,-2 2 0 16,-7-3 0-16,-9 0 2 15,-3 1 0-15,-17-1 0 16,-22-2 0-16,-17 2 0 15,-18 0 0-15,-24 3 0 16,-12 3 0-16,-21 0-3 16,1 2 0-16,-7 3 4 15,3 0 1-15,10 0-3 16,2 2-1-16,9 1 1 0,18-1 2 16,12-2-2-16,18 3 0 15,14-3 1-15,13-3 2 16,15 1-1-16,11-4 2 15,9 1-2-15,9-6-1 16,10 1 1 0,5-1-4-16,6 3 2 15,6-3-1-15,9 3 0 16,6-2 0-16,6-1 0 16,8 3 2-16,13-3 0 15,24-2 0-15,20 0 0 16,18-1 0-16,27 1 0 15,15 0-3-15,9 2 0 16,0 1 4-16,-10 2 1 0,-14-3 0 16,-9 3-2-16,-11 0 1 15,-16 0-1-15,-12 0-25 16,-11 0-8-16,-4 3-87 16</inkml:trace>
  <inkml:trace contextRef="#ctx0" brushRef="#br0" timeOffset="2902.1663">8184 5900 152 0,'-3'-2'57'0,"3"2"-30"0,0 0-12 16,0 0 18-16,0 0-7 15,0 0-3-15,0 0-11 16,3 2-3-16,3-2-5 15,3 3 8-15,6-3 5 0,9 0-1 16,3 0 1-16,3 3-7 16,-1-1-4-16,4 1-3 15,0-1 0-15,-3 4-2 0,-4-4 2 16,-2 1 0-16,-3 0 3 16,0-1-25-1,-3 1-12-15,0 0-88 16</inkml:trace>
  <inkml:trace contextRef="#ctx0" brushRef="#br0" timeOffset="3586.9097">8235 6570 200 0,'-24'-3'74'0,"21"8"-40"0,0-2-38 16,3-3 15-16,0 0 1 15,6 0 2-15,12-3 8 16,6 1 4-16,6-1-14 16,11 0 2-16,10-7 2 0,5 2-4 15,4 0 1-15,3 3-8 16,-4-1-3-16,-8 4 1 15,-7 7 0-15,-5 0-15 16,-9-2-4-16,-3 0-58 16,-7 2-26-16,-8 0 0 15</inkml:trace>
  <inkml:trace contextRef="#ctx0" brushRef="#br0" timeOffset="4097.544">8196 7202 208 0,'-9'0'79'0,"9"0"-42"0,3 0-37 15,-3 0 18-15,6 0-6 16,3 0 1-16,15-3 10 0,6-2 5 16,6 0-14-16,11-1-1 0,7 1-2 15,5-8-4-15,10 8 1 16,-1-3-7-16,-8 2-1 15,-10 4 2-15,1-1 1 16,-6 0-23-16,-10 9-9 16,-5-1-39-16,-6 0-16 15,-12 9-14 1</inkml:trace>
  <inkml:trace contextRef="#ctx0" brushRef="#br0" timeOffset="4638.5631">8238 7773 244 0,'-15'0'90'0,"33"3"-48"0,9 0-42 0,-15-3 16 16,6 0 4-16,8-3 7 15,13 0-8-15,6 1-1 0,11-3-10 16,13-1-3-16,5-2-1 0,-2 3-2 16,-10 0-2-16,-5 2 3 15,-10 0 0-15,-5 1-17 16,-9 2-5-16,-7 0-35 16,-8 2-13-16,-6 4-47 15</inkml:trace>
  <inkml:trace contextRef="#ctx0" brushRef="#br0" timeOffset="5315.3556">8211 8456 148 0,'-6'0'55'0,"6"3"-30"0,-3-6-18 15,3 3 15-15,0 0 0 0,0 0 4 16,0 0-5-16,0 0-3 15,6 0-10-15,6 0 1 0,6 0 4 16,3-3 8-16,6 1 5 16,2-1-6-16,13-2-1 15,6 0-5-15,5 2-1 16,4 0-3-16,5 1-1 16,-5 2-3-16,-4 0-1 15,-2 0-6-15,-3 0 1 16,-10 0 2-16,-5 0 1 15,-6-3-28-15,-6 3-12 16,-3 3-92-16</inkml:trace>
  <inkml:trace contextRef="#ctx0" brushRef="#br0" timeOffset="6414.9295">8086 8898 200 0,'-3'3'77'0,"3"-1"-42"0,0-2-32 0,3 8 17 16,-3 3-3-16,0-1 1 16,3 4-5-16,-3-1-3 15,0 0-5-15,0 3-2 0,3 0 3 16,0-3-3-16,0 0 0 16,-3-2-10-16,0-1-3 15,0-2-48-15,0-2-19 16,0-6-16-1</inkml:trace>
  <inkml:trace contextRef="#ctx0" brushRef="#br0" timeOffset="6591.2913">8110 8803 280 0,'-9'-3'104'0,"9"3"-56"0,0 3-58 15,0-3 14-15,0 0-10 16,3 5-1-16,0 0-40 16,3 1-17-16,0-1-35 15,0 0-16-15</inkml:trace>
  <inkml:trace contextRef="#ctx0" brushRef="#br0" timeOffset="6980.3984">8217 8893 200 0,'0'8'74'0,"0"10"-40"0,3 6-35 0,0-16 12 15,-3 2 1-15,0 1 3 16,0 0-2-16,3-1 0 16,-3 1-7-16,0-1 0 0,0-2 1 15,0-2-3-15,0-1-3 16,0-2 2-16,0-3 0 15,0-3 1-15,0-2 0 16,0-3 0-16,6-3 2 16,0 3-3-16,6-5 0 15,0 0-1-15,0 2-2 0,0 1 1 16,3-1-1 0,-1 6 2-16,1 2 1 15,0 3 1-15,0 8 0 0,-3 0 0 16,0 2 2-16,-3 4-3 15,0-1 0-15,-3 3-1 16,0-3-2-16,0 0-4 16,0-2-2-16,2-6-88 15,1-5-25 1</inkml:trace>
  <inkml:trace contextRef="#ctx0" brushRef="#br0" timeOffset="7150.0093">8565 8919 252 0,'-9'19'93'0,"9"-3"-50"0,3-1-50 0,-3-7 14 15,0 6-7-15,0-1 2 16,0 0-1-16,3 0 2 16,0-2-2-16,0-3-45 0,0-3-17 15,-3-5-36 1</inkml:trace>
  <inkml:trace contextRef="#ctx0" brushRef="#br0" timeOffset="7298.5441">8515 8827 296 0,'-9'-3'110'0,"9"3"-60"0,3-3-65 0,-3 3 13 0,6 0-33 16,0-2-10-16,3-6-65 15,6-8-29-15</inkml:trace>
  <inkml:trace contextRef="#ctx0" brushRef="#br0" timeOffset="7478.9698">8682 8649 228 0,'0'3'85'0,"2"2"-46"0,-2 3-39 16,0 0 16-16,0 13 2 15,0 6 6-15,3 4-11 16,-3 1-2-16,0 8-7 15,3-3-1-15,0-3 1 0,3-2-5 0,0 0 1 16,0-6-2-16,-3-5 0 16,0-5-55-16,0-5-27 15,-3-6-21 1</inkml:trace>
  <inkml:trace contextRef="#ctx0" brushRef="#br0" timeOffset="7673.1683">8643 8893 264 0,'-6'0'101'0,"6"2"-54"0,3-2-44 0,-3 0 21 15,3 0-8-15,3 0 1 16,3 0-7-16,3 0-4 16,8 0-3-16,1 0-5 0,3 3 1 15,0-3-12-15,0 0-5 0,-3-3-45 16,-4 3-21-16,-2-2-23 15</inkml:trace>
  <inkml:trace contextRef="#ctx0" brushRef="#br0" timeOffset="7822.0744">8929 8890 236 0,'-3'5'90'0,"3"1"-48"0,0 12-40 16,0-7 17-16,3 2-12 15,-3 0-2-15,0 0-3 16,0 3 1-16,0-3-2 15,3 1-1-15,2-4 3 0,1-2-59 16,-6-10-82 0</inkml:trace>
  <inkml:trace contextRef="#ctx0" brushRef="#br0" timeOffset="7985.8605">8964 8808 284 0,'-6'-5'107'0,"6"7"-58"0,0-2-57 0,0 0 18 16,0 0-14-16,6 3-1 16,0 2-20-16,3 1-7 15,3-1-38-15,0 0-18 16,3-2 5-16,0-1 4 0</inkml:trace>
  <inkml:trace contextRef="#ctx0" brushRef="#br0" timeOffset="8332.6528">9128 8842 192 0,'-6'0'71'0,"3"6"-38"0,-6-4-23 16,6 1 20-16,-6 5-12 16,0 0 0-16,-3 5-12 15,0 6-4-15,1 2-2 16,-1 0-3-16,3 3 2 0,3-3 1 16,3-3 2-16,3-2-1 15,6-2 2-15,3-7 0 16,3-7 3-16,2-5 1 15,1-3 1-15,-3-2-7 0,0-6-2 16,3-3 2-16,-6-2 3 16,0 3 3-16,-3 2 3 15,0 5-3-15,0 3 1 16,-3 3-3-16,0 2 2 16,0 6-6-16,6 7-1 15,0 1 0-15,0 2 2 16,-1 3-3-16,4 0 0 15,0-3-1-15,0-2-2 16,0-3-33-16,0-3-12 16,-3-5-64-1</inkml:trace>
  <inkml:trace contextRef="#ctx0" brushRef="#br0" timeOffset="8527.4302">9327 8639 252 0,'-3'34'93'0,"3"11"-50"0,0 5-44 15,0-26 18-15,0 8 1 16,0 5 3-16,0 0-10 16,0 0-7-16,3-3-2 15,-3-5-22-15,3-5-9 0,0-10-91 16</inkml:trace>
  <inkml:trace contextRef="#ctx0" brushRef="#br0" timeOffset="9173.6943">9836 8869 220 0,'-3'0'85'0,"6"-3"-46"0,0 3-37 0,-3 0 17 16,6 3-1-16,0 2 1 16,0 3-2-16,0 11 0 15,0-1-9-15,0 1-5 0,0-3-2 16,0-1 1-16,0 1 1 16,0-3-4-16,0-2-1 15,0-3-30-15,0-3-14 16,0-5-40-1,3-2-45-15,0-1 42 0</inkml:trace>
  <inkml:trace contextRef="#ctx0" brushRef="#br0" timeOffset="9382.5274">10066 8850 252 0,'-18'0'93'0,"15"8"-50"0,0 11-48 16,0-6 15-16,-3 8 3 15,-6 8 3-15,-3 8 4 16,-3 8 0-16,0 3-11 16,3 0-8-16,4-9-1 0,2-4 0 15,3-9 0-15,0-2-11 16,3-8-5-16,6-6-54 0,3-4-21 16,3-9-11-1</inkml:trace>
  <inkml:trace contextRef="#ctx0" brushRef="#br0" timeOffset="10030.5301">10182 8898 244 0,'0'-3'93'0,"0"9"-50"0,3-4-41 0,-3-2 17 0,6 0-15 16,0 0-4-16,5 0 2 16,4 0 0-16,3-5 0 15,3 2-43-15,-3-2-18 0,3 2-43 16</inkml:trace>
  <inkml:trace contextRef="#ctx0" brushRef="#br0" timeOffset="10646.269">10426 8850 184 0,'-3'3'71'0,"3"0"-38"0,0-1-30 0,0 1 15 16,0 2 0-16,0 3 1 15,0 5-4-15,-3-2 1 16,0 7-9-16,0 1-2 0,0 5 1 0,0 2-3 16,0 3-2-16,0 0 0 15,0 9 1-15,0-4-1 16,0-8-1-16,0-2 1 16,3-8-1-16,0-3-3 15,0-2 2-15,0-6 16 16,0-2 10-16,0-11-9 15,0-8-1-15,0-5-7 16,0-3-3-16,0-5-5 16,0-3 0-16,3 0 0 15,3-2 0-15,3 2 0 16,3 3 0-16,0 3-3 0,3 5 0 16,2 2 6-16,1 6 5 15,3 7-4-15,0 4 0 16,-3 4 0-16,-3 6 2 15,0 3 1-15,-6 0 1 16,-3 2 0-16,-6 0 2 16,-3-2-5-16,-6-1-1 15,-3 1-9-15,-3-3-2 16,3 0-18-16,0-3-7 16,3-2-27-16,0-1-10 15,3-2-46 1</inkml:trace>
  <inkml:trace contextRef="#ctx0" brushRef="#br0" timeOffset="10958.9082">10649 8903 200 0,'-9'6'77'0,"12"-9"-42"0,-6 21-37 15,0-7 14-15,3 0 3 16,-3-1 4-16,0 1 2 15,3-1 2-15,3 1-13 16,3-1-1-16,0 1 1 0,3-6 3 16,3-2 2-16,3-3 5 15,0-3 2-15,0-2-9 16,-1 0-3-16,-2-1-4 16,-3-4-1-16,-3-1-1 0,-9-5 2 31,-6 1-1-31,0 1-7 0,0 4-3 15,-2-1-16-15,-1 3-4 16,3 6-25-16,0 2-8 16,0 0-64-1</inkml:trace>
  <inkml:trace contextRef="#ctx0" brushRef="#br0" timeOffset="11319.228">10929 8840 208 0,'-6'-3'79'0,"3"8"-42"0,-3-2-28 0,3 0 22 0,-6 2-6 15,-3 0 0-15,0 3-7 16,0 0-1-16,3-3-10 15,3 1-4-15,0 4-2 0,6-2-4 16,3 5 0-16,3 1 2 16,3-4 2-16,0 1-2 15,0-1 0-15,-3-2 7 16,-3 0 6-16,-3 0 5 16,-3 0 2-16,-3-3-10 15,-3 1-3-15,-3-1-6 0,0-2-1 16,4-3-28-16,-1 0-13 15,3 0-36-15,6-3-72 32</inkml:trace>
  <inkml:trace contextRef="#ctx0" brushRef="#br0" timeOffset="11500.6285">11048 8919 252 0,'-3'16'93'0,"6"-5"-50"0,-3 2-41 0,0-8 19 0,0 3-11 16,0 0-3-16,0 0-4 15,3-3-3-15,-3 0 1 16,3 1-21-16,0-4-9 0,-3-2-84 16</inkml:trace>
  <inkml:trace contextRef="#ctx0" brushRef="#br0" timeOffset="11681.1392">11042 8729 232 0,'0'-3'88'0,"6"0"-48"0,3-13-67 16,-6 11 5-16,3 0-41 0,3-3-14 15,0 3 9-15,3-1 8 16</inkml:trace>
  <inkml:trace contextRef="#ctx0" brushRef="#br0" timeOffset="11815.1743">11167 8676 216 0,'-3'16'82'0,"6"21"-44"0,-6 5-40 0,3-24 17 15,0 6-9-15,0 3 2 16,0 2-5-16,0-3 0 15,-3 1-1-15,0-1-4 0,0-5 1 16,0-2-100-16</inkml:trace>
  <inkml:trace contextRef="#ctx0" brushRef="#br0" timeOffset="12026.67">11069 8893 264 0,'3'0'101'0,"3"2"-54"0,6-4-50 15,-6 2 16-15,2 0-9 16,4 0-3-16,6 0-11 16,6 0-4-16,-3-3 7 15,0 0-41-15,-3 1-16 0,-4-1-32 16</inkml:trace>
  <inkml:trace contextRef="#ctx0" brushRef="#br0" timeOffset="12146.2263">11304 8903 204 0,'-3'27'77'0,"3"-22"-42"0,0 16-28 0,0-13 20 15,0 3-10-15,0-1 1 16,3 3-11-16,0-2-4 16,0 0-2-16,0-3-23 0,0-3-8 15</inkml:trace>
  <inkml:trace contextRef="#ctx0" brushRef="#br0" timeOffset="12565.1148">11304 8848 284 0,'-6'-3'107'0,"6"3"-58"0,3 0-48 15,-3 0 19-15,6 0-16 16,3 0-4-16,0 0-7 15,3 0-3-15,2 0 5 16,1 0-35-16,3 3-15 0,3-1-8 16,-3 4-1-16,-6 2 30 15,0-1 35 1,-12 7 23-16,0 2 12 16,-6 2 4-16,0-2-11 15,3 3-3-15,0-4-15 16,9 1-2-16,0 0-2 0,6-3 5 0,0-5 5 15,2-2 4-15,1-6 2 16,0-3-8-16,0-2-4 16,-3-3-4-16,0-6 0 15,-6-1-2-15,0-1 0 16,-6 0-3-16,-6-3 1 16,-3 3 0-16,-3 3 1 15,-12 0-9-15,3 5-2 16,1 5-27-16,2 3-13 15,3 3-59 1,3 2-44-16</inkml:trace>
  <inkml:trace contextRef="#ctx0" brushRef="#br0" timeOffset="12956.2182">11607 8893 208 0,'3'5'79'0,"3"0"-42"0,12 14-34 16,-9-9 17-16,0 1-1 16,0 2 1-16,-3 0-3 15,0 1 2-15,-3-4-10 16,0 1-1-16,-3-3 2 0,3-3-6 16,-3-2 0-16,0-3 0 15,0 0 2-15,-3-3 3 16,0-2 2-16,0-9-5 0,6 1-4 15,3-8-1-15,0 5-1 16,0 3-3-16,3 0 0 16,3 5-1-16,3 3 3 15,-1 5 2-15,1 7 2 16,0 4 7 0,0 0 6-16,-3-1-2 0,0 3 2 15,-3 1-9-15,-3-4-2 16,0 1-5-16,0-3-1 15,-3-3-23-15,0 0-12 16,3-2-34-16,-3-3-14 16,5-3-32-1</inkml:trace>
  <inkml:trace contextRef="#ctx0" brushRef="#br0" timeOffset="13242.5444">12057 8834 296 0,'-6'0'112'0,"6"-2"-60"0,-3 4-47 16,0 1 24-16,-3 0-9 15,0-3-2-15,-3 8-8 16,0-3-4-16,0 3-3 16,3 2-5-16,3 1-1 0,3 2 2 15,6 3 0-15,0 0-2 16,0 0 0-16,0-3 4 15,-3 0 1-15,-3 1 11 0,-3-1 3 16,-3-3-3-16,-6 1-3 16,-6-3-16-16,-5 0-7 15,-1-3-59-15,-3 0-25 16,0-2-41 0</inkml:trace>
  <inkml:trace contextRef="#ctx0" brushRef="#br0" timeOffset="14622.0868">12765 8707 124 0,'6'-21'49'0,"-3"19"-26"0,0-4-12 0,-3 4 18 16,0-4 7-16,0-2 5 15,0 1-6-15,-3-1-2 16,-3 2-18-16,-3 4 2 0,-5 2 3 16,-4 5-7-16,0 6-2 15,0 18-6-15,0 5-4 0,3 3 0 16,3 11-1-16,3-3 0 15,3-3 0-15,3-5-3 16,3-3 2-16,0-2-4 16,0-5-1-16,0-9-28 15,0-2-13-15,0-5-41 16,0-11-44 0,0-3 46-16</inkml:trace>
  <inkml:trace contextRef="#ctx0" brushRef="#br0" timeOffset="15028.5088">12474 8938 272 0,'-3'-3'104'0,"6"3"-56"0,6 0-52 15,-3 0 21-15,2 0-13 0,10 0 0 16,6 0-4-16,3 0-1 16,6 0 1-16,2 0-16 0,1-5-6 15,3 2-22-15,-6 0-10 16,-7 1-37-1,-5-1-24-15,-6 3 54 16,-3 5 187 15,-21 6-45-31,0 2-11 16,0 0-26-16,0 3-14 16,3 3-4-16,6-1-1 15,3 1-14-15,6-1-2 0,6-4-2 16,0-6 1-16,6-6 0 0,0-4-2 15,-4-4 1-15,1-2-2 16,-6-2 2-16,-3-1-2 16,-6 1 0-16,-3-1-3 15,-3-2-2-15,-6 2-4 16,0 1-2-16,0 2-19 16,3 2-7-16,0 6-32 15,4 0-11-15,2 0-32 16</inkml:trace>
  <inkml:trace contextRef="#ctx0" brushRef="#br0" timeOffset="15285.2546">13033 8980 188 0,'15'13'71'0,"-12"-2"-38"0,0 5-23 16,0-8 20-16,0 2-3 0,-3 3 2 15,0-2-1-15,0 0 0 16,0-3-15-16,0-3 3 0,0-3 2 15,-3-2-4-15,0 0 2 16,-3-5-5-16,3-5 1 16,6-4-3-16,0-2 0 15,3 1-8-15,3-4-2 16,6-2-3-16,3 5 0 16,0 3-19-16,2 8-8 15,7 7-44-15,3 1-18 16,0 2-23-16</inkml:trace>
  <inkml:trace contextRef="#ctx0" brushRef="#br0" timeOffset="15732.9965">13608 8972 220 0,'0'3'82'0,"6"-1"-44"0,0 1-25 16,0 0 22-16,0-1-14 0,2 4-4 16,4-4-4-16,0 1-1 15,3-1-6 1,3-2 0-16,-3 0 1 0,-3-2-1 0,0-1-1 15,0-2-3-15,-6 0 1 16,-3-3 0-16,-3-3 1 16,-6-2-13-16,-6 0-4 15,0 2-1-15,-3 0 1 16,0 6 8-16,-3 0 2 16,0 5 3-16,0 8 2 15,4 2-3-15,2 4 0 16,3-1 5-16,3 0 2 15,3 3 0-15,6 0 1 0,3 0-4 16,6 0-2-16,3-3-18 16,2-3-6-16,7-4-38 15,3-6-13-15,0-3-25 16</inkml:trace>
  <inkml:trace contextRef="#ctx0" brushRef="#br0" timeOffset="16107.3204">13908 8903 212 0,'-26'0'79'0,"23"6"-42"0,-9 9-34 16,9-7 15-16,-6 3-5 16,0 2 2-16,0 6 3 0,0-1 1 15,3 1-10 1,3-1 1-16,3-2 3 0,6 0-5 0,0-5 0 15,3-6-9-15,3-5-4 16,3-3-6-16,0-5-1 16,2 0-1-16,-8-2 3 15,0-1 4-15,-3 1 3 16,-3-1 11-16,0 3 4 16,-3 3-1-16,0 2-1 15,0 3-6-15,0 0-1 16,6 5-1-16,-6 3 1 15,9 3-2-15,0 2-1 16,0-2-2-16,3-1 1 16,0-2-23-16,3-2-10 0,2-6-28 15,4-3-14 1,0-5-14-16</inkml:trace>
  <inkml:trace contextRef="#ctx0" brushRef="#br0" timeOffset="16634.2608">14161 8893 220 0,'-26'-3'85'0,"17"8"-46"0,-12 16-24 16,12-10 24-16,0 0-15 15,-6 2-3-15,6 0-4 16,3 3 2-16,3 2-11 0,6 1 2 16,6 0 1-16,9-1-6 0,0-5-1 15,9 1-4-15,-1-7-3 16,1 1-7-16,-3-13-4 15,0 0-14-15,-3-6-5 16,-3-5-12-16,-7 0-2 16,1-10-1-16,-6 0 2 15,-6-4 6 1,0 1 9-16,-3-2 24 16,-3 4 46-16,0-2 23 15,0 16-23-15,3 2-8 16,0 6-20-16,1 8-5 15,2 10-4-15,0 11 9 0,2 5 6 16,1 2 8-16,0 4 5 0,3-3-5 16,-3-3-3-16,3-5-8 15,-3-6-1-15,0-5-8 16,3-5-1-16,0-5-4 16,0-6-3-16,3-5-5 15,3-2-2-15,0-4-4 16,6 4 1-16,0-1 5 15,-1 6 4-15,1 2 7 16,-3 9 6-16,0 4 1 16,0 6 4-16,-3 0-7 15,-3 0-4-15,0-3-9 16,-3 6-1-16,0-6-65 16,3-5-27-16,-3-6-16 15</inkml:trace>
  <inkml:trace contextRef="#ctx0" brushRef="#br0" timeOffset="17940.1923">14894 8678 244 0,'-6'-2'93'0,"6"4"-50"0,3 4-50 16,0 4 14 0,0 14-3-16,0 5 5 0,0 3 6 15,0 10 3-15,-1 1-9 16,-2-6 1-16,0 0 1 0,0-6-4 15,0-4 1-15,-2-3-5 16,2-8 0-16,0-3-1 16,0-5 1-16,0-8-4 15,0-3 0-15,2-5-1 16,4-5 0-16,3-6-3 16,3-7-1-16,3 2 3 15,3 6 3-15,0 4-1 16,3 6-2-16,3 8-1 0,-4 6 3 15,-2 7 4-15,-3 0 3 16,-3 3 4-16,-3 3 1 16,-9-1 3-16,-6 1 2 15,-3-4-9-15,-3-1-2 16,-3-4-10-16,0-2-2 16,-2-2-18-16,-1-6-9 15,3-3-9-15,3-2-3 16,6-3-4-16,3-3 1 15,9 0-8 1,3 1-33-16,3-1 23 16</inkml:trace>
  <inkml:trace contextRef="#ctx0" brushRef="#br0" timeOffset="18240.5392">15153 8948 192 0,'0'0'71'0,"0"11"-38"0,-3-3-25 15,3-3 16-15,-3 0-3 16,0 3-1-16,3 3-2 15,0 2 1-15,3 3-10 16,3 0 8-16,2 0 3 0,4-3-8 16,3-2-2-16,0-4-2 15,6-4 0-15,3-3-2 16,-3-5-1-16,-3-3-1 16,-4-3 2-16,-5-2 1 15,-3 0 3-15,-9 0-1 16,-9-3 0-16,-2 2-3 15,-4 4 1-15,0 2-9 0,0 3-3 16,0 5-11-16,3 0-2 16,3 0-18-16,6 2-4 15,6-2-28-15,9 3-9 16,12 0-25 0</inkml:trace>
  <inkml:trace contextRef="#ctx0" brushRef="#br0" timeOffset="18689.9971">15551 8901 244 0,'-20'-6'90'0,"8"4"-48"0,0-1-38 0,6 3 21 0,-3 3-14 16,-3 7-1-1,-3 3-6-15,0 1-3 0,0 2 0 16,0 2-1-16,4 3 0 0,5 0-5 15,3-2 1-15,3-3 0 16,6-3 2-16,2-2 1 16,4-3 1-16,3-6 2 15,0-4 3-15,3-6 0 16,-3-3 0-16,-3-2 1 16,-3 0 3-16,0-6-2 15,-3-5-2-15,-3 0-2 16,-6-5-3-16,0 3 1 0,-3-1-1 15,0-10 0-15,0 8 0 16,0 5 0-16,3 6 0 16,0 13-7-1,3 21-3 1,3 7 6-16,6 12 1 16,0-1 3-16,6 3 2 15,2 0-1-15,-2-5-1 16,0-3-24-16,0-5-9 15,3-6-36-15,0-4-14 16,-3-9-2 0</inkml:trace>
  <inkml:trace contextRef="#ctx0" brushRef="#br0" timeOffset="18915.8998">15712 8909 264 0,'-3'2'99'0,"6"11"-54"0,15-5-53 16,-12 3 18-16,3 0 0 16,0 2 3-16,3 0-6 15,0 3-2-15,0 0-3 16,-1-3-2-16,4 0 3 0,0-2 0 16,0-3 1-16,-3-3-35 15,0-5-17-15,0-3-55 16,0-2-37-1,-3-3 60-15</inkml:trace>
  <inkml:trace contextRef="#ctx0" brushRef="#br0" timeOffset="19083.6711">15944 8940 240 0,'-12'40'90'0,"6"-22"-48"0,-5 14-25 0,5-16 25 15,-6 5-9-15,0 16-2 16,0-5-17-16,0-5-9 15,3-1-3-15,3-5-13 0,0-5-3 16,6-3-46-16,3-2-20 16,6-6-39-1</inkml:trace>
  <inkml:trace contextRef="#ctx0" brushRef="#br0" timeOffset="19696.8328">16543 8834 264 0,'-9'-5'99'0,"6"5"-54"0,-9 0-42 0,9 0 23 0,-9 3-6 16,-9 2 0-16,0 0-6 15,0 1-1-15,4-1-8 16,5 3-5-16,3-3-1 0,3 3-4 15,6 0 1-15,6 5 0 16,12 3 2-16,2-3 1 16,-2 1 1-16,-3-1 0 15,-3 0 2-15,-6 0 1 16,-3 1 3-16,-9-4 3 16,-9 1 5-16,0-3-6 15,-3 0-2-15,-2-3-6 16,5-5 0-16,0 0-27 15,3-3-11-15,6 1-25 16,3-1-9-16,6-2-40 16</inkml:trace>
  <inkml:trace contextRef="#ctx0" brushRef="#br0" timeOffset="20086.1979">16614 8906 252 0,'-3'0'96'0,"9"3"-52"0,-6 10-47 0,3-8 19 16,0 0 3-16,0 1 6 16,6 2-9-16,0 0-2 15,3-3-8-15,0 0 0 0,3-8 1 16,-1 1-3-16,1-1-1 0,0-2 1 16,-3-6 0-1,0 3-2-15,-3-2 1 16,-3-1-2-16,0 1 2 0,-6-4-7 15,-3 4 1-15,-3-1-1 16,-3 3-1-16,-3 3-1 16,-3 2 1-16,-6 3 5 15,3 6 2-15,4 2 2 16,-1 2 2-16,3 6 6 16,0 0 2-16,3 2-5 15,3-2-3-15,6 0-6 16,3 0 0-16,6 0-5 15,6 0-1-15,0-6-37 16,3-2-16-16,-1-2-54 16,4-4-45-1,0-2 62-15</inkml:trace>
  <inkml:trace contextRef="#ctx0" brushRef="#br0" timeOffset="20566.7246">16950 8861 228 0,'-6'-8'85'0,"3"8"-46"0,-11 0-28 0,11 0 23 16,-3 3-14-16,-3-1-1 15,-3 1-7-15,0 5-2 16,-3 0-6-16,-3 10 2 0,0 1 3 16,6-1 1-16,1-2 2 0,5 0-4 15,3-3-3 1,3 1-5-16,6-4-2 15,2-2 1-15,4-5 2 0,3-3 0 16,6-3-1-16,-3 0 1 16,-3-2 1-16,-3 0-1 15,0-6 2-15,-3 3-2 16,-3-5-1-16,-4 3-2 16,1-1 1-16,0 3-4 15,-3 3 1-15,0 2-5 16,0 6-1-16,0 7 2 15,0 4 3-15,0 4 3 16,0 6 3-16,0 2 9 0,3 14 3 16,-3 0 5-16,-3-3 1 15,-3-8 1-15,-5 0 2 16,-4-5-3-16,-3-3 0 16,-3-5-10-16,-6-6-5 15,-3-2-21-15,-5-5-9 16,2-6-15-16,3-5-7 15,6-5-32-15,4 3-11 16</inkml:trace>
  <inkml:trace contextRef="#ctx0" brushRef="#br0" timeOffset="21182.3174">17052 8858 200 0,'0'3'77'0,"3"-6"-42"0,3 14-23 16,-3-3 19-16,-1 0 1 15,-2 10 6-15,3 1-8 16,-3-1-1-16,3-2-16 15,0 0-6-15,-3-3 0 0,0-2-4 16,0-3 0-16,0-3 1 16,0 0 0-16,0-5-2 15,0 0 1-15,0-2-7 16,0-4 1-16,3-7-4 0,6-5 0 16,0-1 1-16,-3 3 2 15,6 0-1-15,0 3 4 16,-3 3-2-16,0 2 1 15,0 5 4-15,0 6 1 16,0 7 3-16,-3 6 3 16,0-3 5-16,-3 1 1 15,0-1-6-15,0-3-1 16,-3-2-6-16,0 0-2 16,2-2 6-16,-2-6 4 15,0 0-5-15,3 0-3 16,3-3-8-16,0-13-1 0,3 0-6 15,6 0 1-15,0 0 4 16,0 6 2-16,0 2 4 16,6 3 3-16,2 5 6 15,-2 8 4-15,-3 5 5 16,-3 0 2-16,-3 0-3 16,-3 3 1-16,-3-3-11 15,0 1-3-15,-3-4-15 16,0-2-5-16,0 0-52 15,0-3-24-15,3-2-46 16</inkml:trace>
  <inkml:trace contextRef="#ctx0" brushRef="#br0" timeOffset="21272.6659">17510 8893 316 0,'0'-3'118'0,"9"8"-64"0,0-2-59 0,-3 2 20 15</inkml:trace>
  <inkml:trace contextRef="#ctx0" brushRef="#br0" timeOffset="21545.2202">17555 8906 524 0,'15'-3'16'16,"-1"1"-8"-16,1-1-5 0,-3-2-2 15,0-1-1-15,0-2 2 16,-3 0 1-16,-3-2 3 16,-3-1-10-16,-3 1-4 15,-6 2-1-15,-6 0 3 16,-3 3 3-16,0 5 4 15,-3 5 4-15,1 5 2 0,2 4 5 16,0 2 3-16,3 2 0 16,3 3 1-16,3 0-8 15,6 1-3-15,3-4-5 16,3-2-1-16,6-3-6 16,6-2 0-16,0-3-32 15,2-6-12-15,1-4-29 16,-3-4-12-16,0 1-26 15</inkml:trace>
  <inkml:trace contextRef="#ctx0" brushRef="#br0" timeOffset="21887.6371">17742 8866 240 0,'0'3'90'0,"3"-1"-48"0,0 4-38 0,0-1 19 16,0 6 0-16,3 5 6 15,-3-1-5-15,0-1 0 16,0-4-13-16,0-2-4 0,0 0-1 15,-3-3-1-15,0 1 0 16,0-6-1-16,9-6 2 16,0-7-3-1,6 3-4-15,0-4 0 16,-1 1-1-16,1 0-2 16,3 2 0-16,-3 6 3 15,-3 0 4-15,3 5 3 16,-3 0 2-16,6 8 0 0,-4 0 0 15,4 5 0-15,-3 0-2 16,-3 3-1-16,3-3-3 16,-6 0 1-16,0-2-20 15,0-3-6-15,-3 0-32 16,0-6-15-16,0 1-16 16,3-11-7-16,0 0 2 15</inkml:trace>
  <inkml:trace contextRef="#ctx0" brushRef="#br0" timeOffset="22098.4297">18224 8475 332 0,'3'-19'126'0,"-3"19"-68"0,3 16-65 0,0-13 19 16,0 2-4-16,0 0 5 16,3 14 4-16,0-3 2 15,-3 23-10-15,0-4-3 0,0 12 0 16,0-7-1-16,6 8 2 15,-3-9-4-15,0 4-2 16,0 12-11-16,-3-26-4 16,0-2-53-16,0-6-22 15,0-3-54 1</inkml:trace>
  <inkml:trace contextRef="#ctx0" brushRef="#br0" timeOffset="22281.0926">18093 8782 364 0,'-3'-6'134'0,"3"6"-72"0,18 3-72 16,-15-3 22-16,15-5 11 15,-3 2 9-15,15 3-13 16,-6 0-8-16,11-5-7 16,-5-1-4-16,9-2 3 0,-6 0-48 15,-1 1-22-15,-5-1-101 16</inkml:trace>
  <inkml:trace contextRef="#ctx0" brushRef="#br0" timeOffset="35640.3203">15382 11250 104 0,'0'-8'38'0,"3"6"-20"0,0-1 5 0,-3 3 21 16,0 0-4-16,0 0-1 16,-3 5-11-16,-3 6-5 15,-6 5-13-15,-12 5-2 0,-3 5-1 16,-2 6-1-16,-1-3 1 16,-3 0 2-16,6-8 5 15,3-2-8-15,7-3-3 16,5-3-2-16,12 3-1 15,6-3 0 1,3 0-3-16,5 6 0 16,4-1 2-16,3 1 2 15,3-1 0-15,-3-2 2 16,0-2-2-16,-4-1-1 0,1-3-28 16,0-2-11-16,-3-2-71 15</inkml:trace>
  <inkml:trace contextRef="#ctx0" brushRef="#br0" timeOffset="35865.4472">15159 11536 240 0,'-15'-11'90'0,"15"11"-48"0,3 0-40 15,3 0 17-15,2 0-10 0,7 3-1 16,15-3 11-16,3 3 5 15,15-1-12-15,8 1 0 0,4-1-1 16,2 1-6-16,1-3-3 16,-4 0-1-16,-5 0 1 15,-4-3-43-15,-8-2-17 16,-6 0-68 0</inkml:trace>
  <inkml:trace contextRef="#ctx0" brushRef="#br0" timeOffset="37022.9568">16060 11279 152 0,'6'3'57'0,"-3"2"-30"0,3 11-10 0,-3-5 20 15,3 10-8-15,0 11-2 16,-3 7-7-16,3-2 0 16,-3 3-11-16,0-6-1 0,-3-2 2 0,0 0-4 15,0-6 2 1,0-2-5-16,0-5 0 0,0-6 1 15,0-3 0-15,0-4 2 16,0-6 1-16,0-3-1 16,3-2-1-16,0-3-3 15,0-3 1-15,0-2-2 16,3 0-1-16,0 0-2 16,0 2 1-16,3 3-1 15,3 0-2-15,0 3 3 16,2 0 2-16,1 2-2 15,0 8 0-15,0 6 1 16,-3 2 0-16,0 0 0 16,-3 6 2-16,-3-1-1 0,0 1-1 15,0-3 1-15,-3 0-1 16,0-6-22-16,0-2-8 16,0-3-31-16,-3-5-12 15,6-5-23 1</inkml:trace>
  <inkml:trace contextRef="#ctx0" brushRef="#br0" timeOffset="37233.8515">16403 11562 128 0,'0'0'49'0,"3"-2"-26"0,-3 4-16 0,0 6 13 16,3 0 5-16,0 5 5 0,-3 1-5 15,3-1-3 1,-3 3-12-16,3 2-6 0,-3 1-3 0,3-1-1 16,-3-4 2-16,3-4-50 15,3-7-43 1</inkml:trace>
  <inkml:trace contextRef="#ctx0" brushRef="#br0" timeOffset="37397.7446">16400 11454 248 0,'-9'-8'93'0,"9"8"-50"0,0 0-48 0,0 0 17 15,0 0-11-15,0 0-3 16,3 5-13-16,3 3-5 16,0 0-71-16,6 3-32 15,5-3 52-15,4 0 25 16</inkml:trace>
  <inkml:trace contextRef="#ctx0" brushRef="#br0" timeOffset="37861.4328">16602 11531 208 0,'-15'-6'79'0,"12"9"-42"0,-3 2-34 15,3 0 17-15,-3 3-12 16,0 6-4-16,-2 2-3 16,2 2-1-16,0 3 0 15,3 0-3-15,3 1 2 0,3-4 1 16,3-2 0-16,2-5 4 16,1-6 2-16,3-5-5 15,0-5 0-15,-3-3-1 16,0-3 2-16,3 0-1 15,-6-2-1-15,3-3 1 16,-9 0 1-16,0 3-1 16,6 3-3-1,0 2 1-15,0 18-4 16,3 4 3-16,-3 7 3 16,0 5 2-16,0 6 3 15,-3 10 10-15,-3-2 7 16,-3-6 1-16,-3 1 3 15,-6-6-15-15,0-8-5 16,-6-5-4-16,-3-6 0 16,0-7-24-16,-6-8-11 15,4-16-32-15,-1-6-14 16,3-10-23 0</inkml:trace>
  <inkml:trace contextRef="#ctx0" brushRef="#br0" timeOffset="38282.3972">16659 11298 204 0,'0'-11'77'0,"3"11"-42"0,6 0-39 16,-9 0 13-16,3 5 1 15,3 6 4-15,-1 10 4 16,4 14 3-16,0 7-11 15,-3 6 5-15,0-6 3 0,-3-2 3 16,0-6 2-16,-3-2-10 16,3-8-5-16,-3-6-3 0,3-5-1 15,0-5 0-15,3-8 2 16,0-5-10-16,3-14-4 16,3-2-1-16,0 0 3 15,3 0 1-15,0 5 0 16,-1 5 4-16,1 6 0 15,3 5 1-15,3 11 2 16,-3 2-1-16,0 3 2 16,-3 2 0-16,-6 1 1 15,-4-1 2-15,1 1 1 16,-3-3-23-16,0-6-11 16,0-2-27-16,0-2-9 15,0-9-37 1,3-5-25-16,0-8 58 0</inkml:trace>
  <inkml:trace contextRef="#ctx0" brushRef="#br0" timeOffset="38597.4197">17028 11520 208 0,'0'3'79'0,"3"-1"-42"0,6 9-28 16,-3-6 22-16,0 0-4 16,0 3 4-16,5 0-11 15,1 0-4-15,0-8-9 16,0-2-3-16,0-1 2 0,0-5-3 15,-3 0 0-15,-3-3-3 16,-3 1-1-16,-9-1-1 16,0 1 0-16,-6 2 2 15,-3 5 0-15,-6 6-5 0,0 5 1 16,1 5 2-16,5 3 1 16,0 2 1-16,6-2 0 15,3 3 0-15,6-1 2 16,6 3-3-16,3-2 0 15,6-3-6-15,9-3 0 16,-4-5-28-16,4-8-9 16,0-3-22-16,-3-2-9 15,-3-8-8 1</inkml:trace>
  <inkml:trace contextRef="#ctx0" brushRef="#br0" timeOffset="38837.4356">17248 11528 212 0,'0'3'79'0,"0"2"-42"0,6 8-37 15,-3-2 16-15,0 2 0 16,0 0 4-16,0 0-1 16,0-2-2-16,0-3-9 15,0 0 4-15,-3-3 1 0,0-2 5 16,0-3 3-16,0-3-5 16,0-7 1-16,3-6-10 15,3 0-2-15,3 3-5 16,3-1-1-16,2 1-1 15,10 2 0-15,3 1 0 16,0 5 0-16,-3 2-25 16,0 3-11-16,-4 0-74 15</inkml:trace>
  <inkml:trace contextRef="#ctx0" brushRef="#br0" timeOffset="39804.2102">17959 11446 220 0,'-14'0'85'0,"5"10"-46"0,-3-4-35 0,6-1 21 16,-3 3-5-16,0 3 3 15,0 2-13-15,3 0-6 16,0-2-2-16,6-1 2 0,6 1 2 15,6 2-5-15,0-2 0 16,3 2-1-16,-3 0 2 16,-3 0-1-16,-3-2-1 15,-3 2 3-15,-6-2 2 16,-3-3-2-16,-3 0 0 16,0-3-12-16,-3-3-4 15,3-2-25-15,0-2-10 16,3-3-44-1,9-6-36-15,6-5 50 0</inkml:trace>
  <inkml:trace contextRef="#ctx0" brushRef="#br0" timeOffset="40145.8612">18144 11509 216 0,'0'3'82'0,"0"2"-44"0,0-2-44 15,3 2 40 1,0 1-8-16,0-1-7 15,3 0-5-15,0-2-8 16,3-1-2-16,3-2 0 0,0 0 0 16,-1-2 0-16,1-4 0 15,0 1 0-15,-3-3-5 16,-6 0 1-16,-3-2 0 0,0 2 2 16,-3 0-1-16,-3 3-1 15,-3 2 1 1,-6 3-1-16,1 3-5 0,-1 5 1 15,0-1 4-15,3 4 2 16,3 8 0-16,3-4 1 16,3 4-2-16,3-3-1 15,6-3 1-15,3 0 1 16,3-2-14-16,3-3-7 16,3-3-34-16,5-5-16 15,1-5-33 1</inkml:trace>
  <inkml:trace contextRef="#ctx0" brushRef="#br0" timeOffset="40550.8785">18343 11475 228 0,'-17'3'88'0,"5"5"-48"0,-9 2-34 16,12-2 22-16,0 3-11 15,-3-1 1-15,3 6-11 16,3 0-4-16,0 0-2 15,6-3-1-15,3-2 2 0,6-3-3 16,6-3-2-16,0-5-14 16,0-5-4-16,-3-1 0 15,0 1 2-15,-3-3 11 16,-4 0 4-16,-2 0 8 0,-3 0 2 16,0 3 4-1,0 2 4-15,0 1-13 0,0 2-4 16,0 5-2-16,3 6 3 15,3 4 3-15,0 4 4 16,3 5 9-16,-3 2 3 16,0 3 5-16,-3 0 3 15,0 1-7-15,-9 1 0 16,0-4-9-16,-6-6-3 16,-6-5-3-16,-5 0 0 15,-1-8-18-15,0-16-6 16,3-6-37-16,3-1-12 15,6-7-43-15</inkml:trace>
  <inkml:trace contextRef="#ctx0" brushRef="#br0" timeOffset="41076.186">18430 11496 244 0,'-3'3'93'0,"3"5"-50"0,3 2-41 16,0-2 19-16,6 3-7 16,-9 2 2-16,6 0-9 15,0 1-2-15,0-1-3 16,-4-3-2-16,1 1 3 0,0-3 0 16,-3-3 1-16,-3-7-5 15,0-9-1 1,9-2-6-16,-3-1 0 15,6 1 2-15,0 0 3 16,0 2 2-16,0 3 1 16,0 1 0-16,3 4 2 15,0 3 1-15,-3 3 3 16,0 2 1-16,0 0 1 16,-3 3-4-16,-3-3-1 15,-3-5 1-15,0 0 0 16,0 3-2-16,0-3-2 15,0 0 1-15,0 0-1 16,3 0-3-16,3-3 0 16,2-5-1-16,1 0 0 15,3 3 3-15,0 0 0 0,0 5 1 16,0 0 0-16,-3 8 2 16,0 0 3-16,0 2-2 15,0 6 0-15,0-3-1 16,-3-2-2-16,0 0-8 15,0-3-5-15,5 0-37 16,1-3-15-16,0-8-44 16</inkml:trace>
  <inkml:trace contextRef="#ctx0" brushRef="#br0" timeOffset="41406.2829">18858 11509 220 0,'0'3'82'0,"6"2"-44"0,0 1-31 0,-3-4 18 15,3 4 0-15,0-1 7 16,6-3-14 0,0 1-9-16,-3 0-6 0,6-6 0 15,-3-2 2 1,-6 0-4-16,-6-3-1 16,-9 0-7-16,-3 0 0 15,-3 0-4-15,0 0 2 16,-3 5 5-16,0 3 2 15,3 6 2-15,4 1 2 16,-1 4-1-16,6 2 2 16,3 3 0-16,3 3 1 0,6-1-2 15,0-2 1 1,3-3-4-16,2-2 0 0,7-3-23 16,0-3-12-16,3 0-28 15,-3-10-12-15,0-8-10 16</inkml:trace>
  <inkml:trace contextRef="#ctx0" brushRef="#br0" timeOffset="41704.5813">19022 11504 176 0,'0'3'66'0,"3"2"-36"0,0 6-24 16,0-3 17-16,0-1-3 16,0 7 0-16,-3-4-2 0,0-2 1 15,0-2-10-15,0-1 1 16,0-5 1-16,3-3 2 15,0 1 3-15,3-6-9 0,3 0-2 16,3 2-5-16,0 1-1 16,0 2-1-16,2 3 0 15,1 6 6-15,0 4 2 16,0 1-2-16,-3-1-1 16,0-2 1-16,-3 0 0 15,0 0-7-15,-3-2 0 16,0-4-21-16,-3-2-9 15,3-8-12-15,0 0-2 16,-1-5-4-16,1-5 0 16,0-4-21-1</inkml:trace>
  <inkml:trace contextRef="#ctx0" brushRef="#br0" timeOffset="41886.7472">19266 11269 228 0,'0'-19'88'0,"0"16"-48"0,0 3-29 15,0 0 21-15,0 0-19 16,3 8-7-16,0 8 2 15,0 5 4-15,3 14-6 16,0 2 3-16,-3 3 2 0,0-3-6 16,0-3-1-16,3-2-2 15,-3-3 1-15,0-5-24 16,3-6-11-16,-3-2-45 16,3-11-69-1</inkml:trace>
  <inkml:trace contextRef="#ctx0" brushRef="#br0" timeOffset="42113.7728">19224 11364 252 0,'-8'-3'93'0,"8"3"-50"0,0 3-35 0,0-3 21 15,6 0-15-15,2 0-3 16,7 0-3-16,3-3 0 16,9-2-4-16,6 0-5 0,-1-1-2 15,1 4-20-15,-3 2-10 16,-3 0-30-16,-3 2-12 0</inkml:trace>
  <inkml:trace contextRef="#ctx0" brushRef="#br0" timeOffset="42350.6746">19525 11422 200 0,'-15'21'74'0,"6"-18"-40"0,-3 2-18 16,9-2 22-16,-3-1-9 15,4 4-2-15,-1-1-15 16,6 3-5-16,2 3-5 16,4-1 1-16,0 3 0 0,3 6 5 15,-3-3 5-15,-3 2 6 16,-6-2 5-16,-6 0 3 0,-6 0 1 15,-3 0-15-15,-5 0-8 16,-4-3-23 0,0-3-9-16,0-2-70 0,6-2-29 15</inkml:trace>
  <inkml:trace contextRef="#ctx0" brushRef="#br0" timeOffset="42995.4585">20391 11269 180 0,'3'-19'68'0,"3"9"-36"0,0-4-13 0,-3 9 23 16,-3 0 3-16,0-1 3 15,-6-4-9-15,0 2-4 16,-3 3-19-16,-6-1-6 0,-8 4-2 16,2 7-7-16,0 8-2 15,0 11-3-15,3 13 0 0,6 11 3 16,3-1 0-16,6 1-4 15,6-6 1-15,3-2-5 16,-3-8-1-16,6-6-22 16,0-5-6-16,-3-5-12 15,0-8-4-15,-3-11-47 16,0-4-25 0,-9-9 64-16</inkml:trace>
  <inkml:trace contextRef="#ctx0" brushRef="#br0" timeOffset="43147.0481">20177 11377 248 0,'-21'-21'93'0,"15"18"-50"0,0 3-26 0,6 0 27 16,0 0-19 0,0 0 1-16,15 0-9 15,6 0-10-15,12 0-6 0,-1 0-4 16,4 0-27 0,3 0-10-16,0 0-29 0,-4 0-11 15,-8-2-23 1</inkml:trace>
  <inkml:trace contextRef="#ctx0" brushRef="#br0" timeOffset="43493.1285">20507 11335 224 0,'-9'-3'85'0,"4"3"-46"0,-7 0-28 0,6 3 23 15,-3-1-9-15,-3 4 0 16,0 2-12-16,-3 13-5 0,3 3-5 16,0-1-3-16,3 1 1 0,3 0-1 15,6 3 2-15,3-6-3 16,6-3-2-16,3-2 2 15,0-5 0-15,3-9-2 16,-3-2 0-16,0-5 2 16,-3-3 2-16,0-3 0 15,-3 1-1-15,-3-3 5 16,-3-8 1-16,0 5 0 16,0 2-1-16,0 4-6 15,0 2 1-15,3 16-5 16,2 2 3-1,4 4 1-15,0 2 1 16,3 2 0-16,0 1-3 16,3-4 2-16,-3-1-12 15,0-4-5-15,0-7-25 0,0-6-11 16,-3-2-53 0</inkml:trace>
  <inkml:trace contextRef="#ctx0" brushRef="#br0" timeOffset="43701.4728">20609 11269 200 0,'-3'-40'77'0,"3"32"-42"0,3 0-21 0,-3 8 22 16,0 0-18-16,3 5-7 15,3 6 1-15,-1 10 2 16,1 11-7-16,0 8-2 0,3-1 1 16,-3 4 1-16,0-9 1 0,0-5-7 15,3-5-2-15,0-3-9 16,0-8-2-16,-3-5-26 15,9-8-81 1,6-18-18 0,-1-17 56-16</inkml:trace>
  <inkml:trace contextRef="#ctx0" brushRef="#br0" timeOffset="43868.4819">20817 11160 244 0,'0'-3'93'0,"0"14"-50"0,3-3-44 16,0 0 18-16,0 5 3 15,0 11 7-15,3 5-12 16,0 13-3-16,0-2-8 0,0-3-1 16,3 0 1-16,0-5-9 15,-1-8-2-15,1-6-75 0,0-7-35 16,6-6 10 0</inkml:trace>
  <inkml:trace contextRef="#ctx0" brushRef="#br0" timeOffset="44361.3995">21487 11303 292 0,'-21'-5'110'0,"6"5"-60"0,0 2-45 15,6 1 24-15,-3 2-18 16,-3 3-4-16,-2 0-6 16,2 0-2-16,3 8 1 15,3 5-5-15,6 3 1 0,6-3 0 16,6 0 2-16,3 3-1 0,0-3 1 16,-4-2 4-16,-2 2 3 15,-6 0 11-15,-6-2 7 16,-5-6-1-16,-4 0-1 15,-3-8-9-15,0-2-3 16,-3-8-18-16,3-3-7 16,3-3-25-16,6-2-9 15,9-6-23-15,3-10-8 16,6-13-30 0</inkml:trace>
  <inkml:trace contextRef="#ctx0" brushRef="#br0" timeOffset="44561.744">21487 11105 224 0,'-3'5'85'0,"6"3"-46"0,0 2-37 16,0 1 19-16,-3 5 18 15,0 8 9-15,0 10-11 16,0 8-5-16,0 6-18 16,0 0-4-16,3-1 0 0,-3-10-4 15,3 0-1-15,0-8-11 16,0-5-6-16,0-5-43 15,2-3-16-15,4-14-65 16</inkml:trace>
  <inkml:trace contextRef="#ctx0" brushRef="#br0" timeOffset="44875.3396">21680 11398 236 0,'-18'3'90'0,"18"18"-48"0,-15-2-38 0,18-9 21 16,-9 3-3-16,3 3 4 16,0 3-3-16,1 2-2 15,2-3-11-15,5 1 0 0,1-3 1 16,6-3 0-16,0-5 3 16,0-8 2-16,3-5-1 15,0-6-5-15,0-2-2 0,-6 0-6 16,-3-6-2-16,-6-5-2 15,-3-5 0-15,-3 3-3 16,-6 5-1-16,-6 5-8 16,-3 3-4-16,3 7-19 15,0 14-9-15,4 3-46 16,5-1-21-16,6-2 11 16</inkml:trace>
  <inkml:trace contextRef="#ctx0" brushRef="#br0" timeOffset="45294.4335">21844 11343 228 0,'0'0'85'0,"0"0"-46"0,3 5-46 16,-3 8 44-16,6 11-1 15,-3 2-6-15,0-2-5 16,0 0-15-16,3 0-2 0,-3 0-1 15,3-3-1-15,3-5 1 16,-4-3-2-16,7-8 2 16,0-5-4-1,0-5-2-15,-3-3 0 16,0-3-4-16,-3-2 2 16,0 0-1-16,0 2 0 15,-6 4 0-15,3 1 0 16,0 4-3-16,-3 2-1 0,6 8 3 15,0 2 3 1,3 3 10-16,0 1 3 0,3-4-2 16,-4 3 1-16,4-2-3 15,0-8 2-15,-3-3-4 16,6 0-2-16,-3-3 0 16,0-5-1-16,-3 0-27 15,0-3-9-15,3 1-44 16,0-3-16-16,0-1-34 15</inkml:trace>
  <inkml:trace contextRef="#ctx0" brushRef="#br0" timeOffset="45908.4946">22246 11467 288 0,'3'5'110'0,"3"-5"-60"0,3 3-39 0,-3 0 28 15,-4-3-12-15,7 0-3 16,0 0-12-16,0-3-5 15,0-2-4-15,-3-1-3 0,0-4 3 16,-3-1-2-16,3-5 2 16,-6 0-7-16,-6 3 1 15,3-3-4-15,-6 8 2 16,0 1 1-16,-3 4-1 16,-6 3 4-16,7 10 0 15,-4 9 3-15,3-1 3 16,0 1 4-16,3 2 5 15,3-2-6-15,6-1-2 0,6 3-3 16,3-7 0-16,6 1-2 16,3-7 2-16,-1-2-22 15,13-4-9-15,-3-2-24 16,0-2-9-16,-3-4-8 16,-4-2-2-16,-2-2-19 15,-3-3-18 1,-3-1 47-16,-3-7 230 31,-3 5-80-15,0 6-21-16,-3 7-25 15,0 3-13-15,0 5-1 16,6 6 0-16,-3 0-16 16,0-1-1-16,-3 1 1 0,3-3-5 15,-3 0 0-15,0-3-2 0,-3-5 1 16,0 0-2-16,0 0 0 15,3-5 3-15,-3-1 3 16,0-4-4-16,3-3-2 16,3-11 2-16,-3 3 2 15,11-1-6-15,1 1-2 16,3 0-3-16,3 8-2 16,3 2-2-16,0 3 1 15,-1 3-26-15,1 2-11 16,-3 1-87-1</inkml:trace>
  <inkml:trace contextRef="#ctx0" brushRef="#br0" timeOffset="47080.7396">15203 13893 148 0,'0'-8'55'0,"-3"8"-30"0,3 0-21 16,0 0 15-16,0 0 6 16,0 3 7-16,-3 2-6 15,-6 3-3-15,-3 5-13 0,-11 3 0 0,-1 0 3 16,0 0-1-16,0 0 1 15,0 5-7-15,3 3-2 16,4-6 2-16,5-4 1 16,3-1-1-16,3-3-1 15,6 4-1-15,3-4 0 16,6 4-5-16,3-1 1 16,3 5 0-16,5-7 0 15,1 2 0-15,0 0 2 16,-3-2-8-16,0-3-3 15,-3 0-24-15,0-6-11 16,-4-2-54 0,4-2-38-16,-3-6 58 0</inkml:trace>
  <inkml:trace contextRef="#ctx0" brushRef="#br0" timeOffset="47380.1234">15117 14026 260 0,'-27'-3'96'0,"24"3"-52"0,0 3-36 16,3-3 24-16,0 0-9 15,0 0-1-15,9 5-4 16,6 3-1-16,9-3-9 16,8 0 1-16,13-7 2 0,15-1 0 15,14 0 1-15,3-2-6 16,7 0-4-16,-4 0-1 0,-2 2 1 15,-13 0-3-15,-5 3 0 16,-7 3 1-16,-11 0 2 16,-6-3-1-16,-10 0-1 15,-5 0-35-15,-15-3-88 16,-12 0-11 0,-6-2 17-1</inkml:trace>
  <inkml:trace contextRef="#ctx0" brushRef="#br0" timeOffset="60523.2501">16272 13758 192 0,'0'3'74'0,"3"2"-40"0,-3 9-24 0,3 1 20 15,-3 1 4-15,0 11 6 16,0 10-6-16,-3 8-1 16,3 8-18-16,0 0-7 0,0-6-1 15,0-4-4-15,3-4 0 16,3-7-6-16,0-6 0 16,3-7-39-16,-1-3-14 15,4-16-73 1</inkml:trace>
  <inkml:trace contextRef="#ctx0" brushRef="#br0" timeOffset="60861.8792">16537 14055 204 0,'-9'0'77'0,"3"0"-42"0,0 2-28 16,3 1 18-16,0 5 7 15,-6 5 4-15,3 6-12 16,0 4-6-16,3 7-11 16,3-4-3-16,6-2 2 0,3 0 1 15,3-6 3-15,3-5-1 0,3-2 0 16,5-6-1-16,-2-5 0 16,0-10-4-16,-9-4-1 15,-3-1-1-15,-9-7 1 16,-6 1 0-16,-6-5 3 15,-6 2-1-15,0 0 0 16,0 6-8-16,1 2 0 16,5 5-30-16,3 3-11 15,6 0-30-15,3 3-13 16,9 0-23 0</inkml:trace>
  <inkml:trace contextRef="#ctx0" brushRef="#br0" timeOffset="61791.3589">16691 14020 204 0,'0'8'77'0,"0"29"-42"0,3-5-17 15,0-19 23-15,0 6-12 16,3 2-2-16,0-3-10 16,3 4-2-16,3-7-9 15,0-1-2-15,3-9 0 0,0-2 0 16,-3-6 2-16,0-2-3 15,0-3 0-15,-4-5-1 16,-2-1-2-16,0 1 1 0,-3 3 1 16,0 2-3-16,0 5-2 15,0 8-1-15,0 8 3 16,3 1 0-16,0 4 1 16,3-2 2-16,3-3 3 15,0-2 4-15,3-3 2 16,-3-6 1-16,3-4 2 15,-4-3-5-15,1-3-3 16,-3-6-1-16,-3-2-1 16,-3 1-9-16,-3-9-2 15,0 3-29-15,-3-6-14 16,3 9-18-16,0 2-8 16,0 5 5-1,3 3-5-15,3 3 36 0,0 2 51 16,0 6 24-16,0 0 12 15,3 5 4-15,0-1-6 16,0 1-1-16,0 0-24 16,3 0 4-16,3-2 0 0,2-4-4 15,-2-2 1-15,0-8-10 16,0 3-4-16,-3-6-2 16,-3 1-1-16,-3-1 0 15,-3 1 0-15,-3 2 6 16,-3 0 4-16,-6 3-7 15,-3 5-2-15,0 2-5 16,-3 6-1-16,0 8-1 16,3 2-2-16,3 4 3 0,4-1 0 15,5 3-2-15,3-3 2 16,2-3 1-16,7-2 2 16,3-5-6-16,3-3-1 15,0-6-20-15,0-2-9 16,3-5-9-16,-3 0-1 15,-4-3 11-15,-2 0 4 16,0-3 15-16,-9 1 9 16,-3 2 9-16,0 0 6 15,0 3 3-15,0 2 5 16,0 3-8-16,0 8-1 16,3 5 10-16,3 0 5 0,0 1 1 15,0-1 2 1,0 0-9-16,0-5-3 0,0-5 9 15,0-3-9 1,-3-6-1-16,0-4-2 16,0-4 0-16,0-4 0 15,3-11 2-15,0 0-7 16,3 5-4-16,5 5-7 16,7 4 0-16,3 4-5 15,-3 6 1-15,3 2-49 16,-3 6-22-16,-1 7-65 15</inkml:trace>
  <inkml:trace contextRef="#ctx0" brushRef="#br0" timeOffset="62782.4706">18028 13978 156 0,'-3'-5'57'0,"3"5"-30"0,-3 0-32 16,-6 2 71 0,-6 4-20-16,0-1-13 15,-3 3-7-15,-2 0-17 0,2 5-3 0,3-2-2 16,6-1-2-16,3 3-2 16,3 3 1-16,9 3 1 15,3 2 1-15,3 0 1 16,0 3 0-16,-3-6 0 15,0 1 0-15,-6-1 2 16,-3-7 6-16,-6 2 2 16,-3-5-5-16,-3-2-1 15,-3-4-6-15,-3-2-4 16,3-2-15-16,3-4-6 16,0 4-24-16,12-6-84 31,6-3-14-31,6 0 63 0</inkml:trace>
  <inkml:trace contextRef="#ctx0" brushRef="#br0" timeOffset="63128.1212">18028 14116 212 0,'0'0'82'0,"0"0"-44"0,9 7-42 16,-9-7 15-16,6 6 12 16,0-1 7-16,0 6 0 15,0-3 0-15,3-3-17 16,2 0-8-16,4-2-1 0,0-3-3 15,3-3 2-15,0 1 0 16,-3-4 1-16,0-2 0 16,-6-2 0-16,-6-9 2 15,-6 3-8 1,-6 0 0-16,-3 3 0 0,-3 5 1 16,-3 3-2-1,3 8 2-15,-3 5 1 0,3 2 0 16,4 3 2-16,2 3 1 15,3 5 3-15,3 1 3 16,3-4-4-16,6 3-1 16,3-2-2-16,2-1 1 15,4-4-22-15,3-7-7 16,3-1-27-16,0-9-11 16,3-2-52-1</inkml:trace>
  <inkml:trace contextRef="#ctx0" brushRef="#br0" timeOffset="63593.2263">18346 14071 220 0,'-6'-32'85'0,"3"29"-46"0,-2 1-26 15,2 2 22-15,-6 0-5 16,-3 0 2-16,0 7-16 16,0 9-7-16,0 3-5 15,0 2-4-15,0 3 3 0,3 2-2 16,6-2-1-16,3-3 3 15,3-5 2-15,3-3 2 16,3-2 1-16,3-6-2 16,0-5-1-16,0-2-6 15,0-6-1-15,-3 0 1 16,-3-3 2-16,0 1 0 16,-3-4 2-16,-3 1-2 0,0 3-1 15,0-1 1-15,0 6-1 16,3 2-3-16,-3 6 0 15,0 10-1-15,3 5 0 16,2 6 3-16,4 0 0 16,0 2 3-16,-3 6 1 15,0 3 5-15,-3-1 5 16,-6-5 2-16,-3 3 3 16,-3-3-4-16,-8-3 2 15,-4-4-7-15,-3-12-3 16,-3-5-10-16,-3-7-3 15,1-6-20-15,2-5-10 0,6-6-23 16,6-2-8-16,6-3-16 16,6-2-7-16,6-6 2 15</inkml:trace>
  <inkml:trace contextRef="#ctx0" brushRef="#br0" timeOffset="64134.1638">18385 14023 228 0,'0'0'88'0,"0"0"-48"0,0 3-49 16,0 2 14-16,3 8 12 15,0 3 9-15,3 2 2 16,-3 9 3-16,0-3-17 16,0 0 1-16,3-1-1 0,-3-4-7 15,0-3-2-15,0-6-3 0,-3 1 1 16,3-6 0-16,-3 1 1 15,-3-6 2-15,3-6 1 16,-3-2-8-16,0-5-4 16,3-3 0-16,0-2 3 15,3 2 1-15,3-3 1 16,-3 3-3-16,6 11 0 16,0 5 2-16,6 5 2 15,-4 6 4-15,-2 0 2 16,0 2 1-16,-3-3 0 15,0 1-2-15,-3-3 1 16,0-3 0-16,0 0 1 16,-3-5-4-16,3-2-1 15,0-3-6-15,3-6-2 0,0-2 2 16,3-6 1-16,0 1-3 16,3 4 1-16,0 7 0 15,0 7-1-15,-1 5 6 16,1 5 3-16,0 9 8 15,-3-3 2-15,0 2-7 16,-3 1-2-16,0-3-3 16,0-3-19-1,0 0-11-15,-3-5-23 16,3-3-8-16,0-7-20 16,0-6-7-16,3-5-12 15</inkml:trace>
  <inkml:trace contextRef="#ctx0" brushRef="#br0" timeOffset="64794.1646">18701 14110 228 0,'0'0'85'0,"0"3"-46"0,3 2-35 0,3-5 21 16,0 3 4-16,-1 2 6 15,4 3-9-15,3 0-4 16,0-3-12-16,3-2-2 0,0 0-1 16,3-6 1-16,-3 0 0 15,0-2-2-15,-4-6 1 16,-2 1-2-16,-3-1 0 15,-3-2-3-15,-3 0 1 16,-6 0-7-16,-3 2-1 16,-2 3-1-16,-7 3 2 0,-6 2-1 15,3 16 4 1,3 6-2-16,3 2 1 16,3 3 4-16,3 2 1 0,7 1 1 15,2-3 2-15,5-3-3 16,7-5 0-16,3-3-8 15,0-3-4-15,3-4-15 16,3-6-7-16,-3-3-20 16,-3-5-7-16,-1-2-5 15,-2-4 2-15,-3-2 24 16,-3 1 14-16,-3-1 32 16,3 2 14-16,-3 4 16 15,0 2 6-15,0 5-11 16,0 3-5-16,0 8-2 0,6 3 0 15,-9 2-1-15,6-2 1 16,0-1-11-16,-3-2-2 16,0-3-4-16,0 1-1 15,-3-6 8 1,3-3-5-16,0-5-2 16,0-5-8-16,6-3-1 15,0-5-1-15,3-6 0 16,2 6-5-16,1 8 1 15,3 2 4-15,0 11 2 16,0 11 4-16,0 5 1 16,-3 2 3-16,-3 4 1 15,-1-4-5-15,-2-2-2 0,-3 0-2 16,0-6 1 0,-3-2-22-16,0-2-7 0,-3-6-14 15,3-3-2-15,6-5-27 16,-3-8-10-16,9-13-33 15</inkml:trace>
  <inkml:trace contextRef="#ctx0" brushRef="#br0" timeOffset="64992.0767">19230 13766 272 0,'-3'-8'101'0,"3"6"-54"0,3 7-48 16,-3-5 29-1,3 13-10-15,3 6 7 0,0 5 4 16,0 13-16-16,0 5 2 0,0 8 1 15,3 3-6-15,-3-5-3 16,0-3-4-16,0-6-3 16,-3-4-6-16,3-9-1 15,-3-7-43-15,0-3-17 16</inkml:trace>
  <inkml:trace contextRef="#ctx0" brushRef="#br0" timeOffset="65214.8968">19055 13975 356 0,'-6'-2'134'0,"9"2"-72"0,6-3-59 16,0 0 28-1,6-2-14-15,8 0-2 0,10-1-11 16,6 1-4-16,3 0-1 15,-1 2-11-15,-2 1-2 0,-3-1-28 16,-4 3-11-16,-5 0-45 16,0 0-17-16,-6 0 5 15</inkml:trace>
  <inkml:trace contextRef="#ctx0" brushRef="#br0" timeOffset="65621.3853">19534 13981 172 0,'6'-6'66'0,"-3"6"-36"0,3-2-7 0,-6 2 26 16,0 0 10-16,0 0 7 16,0 2-25-16,-6 1-12 15,-3 2-17-15,-6 1-2 0,0-1 1 16,0 0-4-16,4 3 1 16,2 0-7-16,3 5-3 15,6 6-4-15,6-1-1 0,3 3 6 16,2 3 5-16,1 0 0 15,-3 3 1-15,-6-4 5 16,-6-2 4-16,-6-5-3 16,-6 0 1-16,-5-3-16 15,-7-2-4-15,0 0-50 16,0-3-19-16,3-11-76 16</inkml:trace>
  <inkml:trace contextRef="#ctx0" brushRef="#br0" timeOffset="66551.1784">20356 13803 216 0,'0'-26'82'0,"-3"23"-44"0,0-5-25 15,3 6 24-15,-9-1-8 16,-6 0-2-16,-3 3-13 15,0 3-6-15,-3 5-5 0,3 8-5 16,1 5-1-16,2 11 2 0,3 7 0 16,3 9-2-16,3 2 0 15,3-2-1-15,3-6 3 16,3-5 2-16,0-5 2 16,0-3-12-16,0-10-7 15,-3-3-20-15,0-6-7 16,0-7-62-1,-3-9-28-15,-3-4 66 16</inkml:trace>
  <inkml:trace contextRef="#ctx0" brushRef="#br0" timeOffset="66703.4105">20040 13973 280 0,'-6'-6'107'0,"6"6"-58"0,6 3-48 0,0 0 19 15,6-1-5-15,9 1 4 16,3 0-11-16,2-1-4 0,4-2-3 15,9 0-10-15,-3-2-2 0,-1-1-34 16,1 0-13 0,-3-2-63-16</inkml:trace>
  <inkml:trace contextRef="#ctx0" brushRef="#br0" timeOffset="67076.9972">20418 13944 252 0,'-21'0'93'0,"15"5"-50"0,-6 8-46 16,6-5 19-16,-2 5-8 16,2 14 3-16,-3-1-6 0,6 1-3 15,6-1-1-15,3-2-4 0,5-3 0 16,7-2 2-16,-3-9 0 16,3-5-2-16,-3-5 2 15,0-5-4-15,-3-3-1 16,-3-10 7-16,-3-3 4 15,-3-1 4-15,-3 1 2 16,0 0 1-16,-3 3 0 16,0 2 0-16,0 5 0 15,3 6-9-15,0 5-3 16,3 8-4-16,3 13 3 16,0 5 0-16,0-2 1 15,-1 3 0-15,4-4 2 0,0 1-3 16,0-8-2-16,3-5-29 15,0-3-14-15,0-6-34 16,0-4-54 0,0-6 30-16</inkml:trace>
  <inkml:trace contextRef="#ctx0" brushRef="#br0" timeOffset="67274.7524">20618 13803 252 0,'0'-2'93'0,"-3"2"-50"0,3 0-52 15,0 0 14-15,3 10 1 16,2 6 6-16,1 8 0 16,-3 8 3-16,3 5-8 15,0 8-2-15,0-3-1 0,0-2-2 16,3-9 1-16,-3-4-4 0,0-6-2 16,3-5-25-16,0-11-9 15,6-7-34-15,-3-14-13 16</inkml:trace>
  <inkml:trace contextRef="#ctx0" brushRef="#br0" timeOffset="67457.6053">20805 13758 240 0,'0'-5'90'0,"0"8"-48"0,0 5-47 0,0 5 15 16,0 11 9-16,0 5 10 15,0 10-13-15,0 12-4 16,3-1-7-16,0-5-2 0,3-5 1 0,0-6-7 15,3-7 0-15,0-6-54 16,3-3-24 0,3-10-30-16</inkml:trace>
  <inkml:trace contextRef="#ctx0" brushRef="#br0" timeOffset="67890.1377">21505 13785 192 0,'-12'-11'71'0,"-3"3"-38"0,0-2-17 0,6 7 22 15,0 0-9-15,-3 3-2 16,-3 3-18-16,0 2-5 0,0 11-3 15,4 8-8-15,2 2-3 16,3 9 17-16,3 2 6 0,3 11-1 16,3-3 1-16,0-3-8 15,3-5-3-15,0-3-6 16,-3-5-2-16,0-7-28 16,-3-4-10-16,0-7-68 15</inkml:trace>
  <inkml:trace contextRef="#ctx0" brushRef="#br0" timeOffset="68397.6996">21240 14041 272 0,'-21'-15'104'0,"21"15"-56"0,3 0-56 16,9-3 31-16,3 3-5 16,2-3-4-16,10 1-1 15,3-1-8-15,6 0-7 0,-1 1-2 16,1-1-31-16,-3 0-14 15,-3 1-11-15,-4-1-3 16,-2 0 21-16,-6 1 13 16,-3-1 21-16,-3 1 10 15,-6-1 34-15,-3 0 15 16,-3 3-8-16,-3 0-2 16,0 0-11-16,-3 6-2 15,-3 1-11-15,0 4-5 16,0 10-5-16,0 0 0 15,0 3 0-15,3 0 1 16,3 0-4-16,6-3-3 0,0-2 0 16,6-6 1-16,0-8-3 15,0 0-2-15,0-5-3 16,0-5-1-16,0-3 6 16,-3-2 2-16,0 2 1 15,-6-14 3 1,0 9 1-16,0 3 4 15,0 2 1-15,0 8-5 16,0 5-4-16,3 6-1 16,3 2-1-16,0 5-3 15,6-4 0-15,-4-1-1 16,7-3 0-16,0-2-35 0,0 0-16 16,0-5-49-1,3-3-46-15,3-3 57 16</inkml:trace>
  <inkml:trace contextRef="#ctx0" brushRef="#br0" timeOffset="68685.9597">21891 13983 280 0,'-17'-16'104'0,"17"16"-56"0,-6-2-34 0,3 2 26 16,-3 2-16-16,-6 1-1 15,0 2-13-15,0 1-6 16,0 2-3-16,3-1-4 0,3 9 0 15,6 6-1-15,6-1 3 16,3-3 0-16,0 3 1 0,0 1 4 16,0-4 2-16,-3 1 4 15,-3-4 4-15,-6-4-6 16,-3 0 0-16,-6-3-4 16,0-6-3-16,-6-2-11 15,6-5-4-15,-3 0-15 16,-2-3-7-16,2-3-18 15,12 1-8-15,3-9-60 16</inkml:trace>
  <inkml:trace contextRef="#ctx0" brushRef="#br0" timeOffset="68913.1654">22019 13766 284 0,'-2'-2'107'0,"7"4"-58"0,-5 1-46 0,0-3 38 16,3 21-5 0,0 3-14-16,0 5-5 15,3 3-11-15,-3 2-2 0,3 8 0 16,-3-2-7-16,0-5 0 16,-3-4-23-16,0-4-11 15,0-6-49-15,3-3-19 16,-3-7-10-1</inkml:trace>
  <inkml:trace contextRef="#ctx0" brushRef="#br0" timeOffset="69105.4022">21957 13954 340 0,'-3'-3'126'0,"3"3"-68"0,6 0-57 16,-3 0 27-16,6 0-10 15,6-2-1-15,3-1-9 16,8-2-5-16,4 0-2 16,0-1-19-16,0 1-5 0,-4 0-42 15,-2 2-15-15,-6 0-56 16</inkml:trace>
  <inkml:trace contextRef="#ctx0" brushRef="#br0" timeOffset="69705.1392">22192 13994 276 0,'-9'13'104'0,"12"-5"-56"0,0 3-41 0,3-1 26 16,0-2-8-16,3 5 3 16,6-7-14-16,0-4-3 15,3 1-7-15,-4-3-3 0,7-5 2 16,-6-1-2-16,0-2 2 16,-3-2-2-16,-6-1-1 15,-6-2 1-15,-3 0-1 16,-6 0-3-16,-6 2 0 15,-3 3-1-15,-6 3 3 0,7 5-2 16,-4 5-1-16,0 6 5 16,3-1 3-16,6 14 1 15,3 0 0-15,6 2 3 16,3-2 3-16,6 0-6 16,6-6-3-16,3 4-1 15,3-12 1-15,3-2-19 16,6-3-6-16,-1-5-15 15,1-5-6-15,-3-3-3 16,-3-5 1-16,-3-8 17 16,-1-3 9-16,-5 3 11 15,-3 0 5-15,-3 2 16 16,0 6 7-16,0 5 2 16,-3 3 2-16,-3 5-9 15,3 8-1-15,0 7 8 16,0 1 6-16,0 0-3 0,0 0-2 15,-3-3-8-15,3-2-1 16,-3-3 5-16,0-6 3 16,-3 1-2-16,0-6 1 15,3 1-2-15,0-11-2 16,0-6-4-16,6-2 0 16,0-3-7-16,6 3-3 15,9 0-6-15,3 2-2 16,5 6 0-16,4 5 2 15,0 3-25-15,-3 5-8 16,-4 2-96-16,1 1-79 16,9 0 70-16</inkml:trace>
  <inkml:trace contextRef="#ctx0" brushRef="#br0" timeOffset="74495.2417">4877 15677 180 0,'0'5'68'0,"6"8"-36"0,3 11-18 0,-3-8 22 16,3 2-7-16,3 14 0 15,3 0-14-15,0-3-4 16,3 0-7-16,0-5-1 0,-3 0 1 16,2-6 0-16,-2-2 0 15,-3-3-2-15,-3 0-2 16,-3-5 5-16,0-2 4 15,0-1-1-15,-3 0 1 16,-3-5 1-16,3 0 1 16,0 0 3-16,0 0 4 15,6-8-6-15,0-5-2 0,0-8-5 16,0-8-4-16,-1 2 0 16,1-4 1-1,0-1-1-15,-3-2-1 0,0 10 1 16,-3 0-1-16,0 0-3 15,0 11 2-15,0 0-1 16,0 2 0-16,0 3-11 16,0 3-7-16,3 2-14 15,0 3-6-15,3 3-33 16,0 2-14-16,0 0-11 16</inkml:trace>
  <inkml:trace contextRef="#ctx0" brushRef="#br0" timeOffset="74914.4573">5410 15674 184 0,'-9'-3'68'0,"6"6"-36"0,-6 0-33 0,3-1 12 16,1 1 8-16,-4 2 5 16,-3 3-8-16,-3 3-4 15,-3 7-7-15,0 9-6 0,3 10 0 16,0 0 3-16,6 2 1 15,6-2 3-15,0-2 1 16,9-9 1-16,6-2 0 16,0-8-2-16,3-11 1 15,3-7-2-15,0-6 0 0,0-6-3 16,-3-4-2-16,-4-14-2 16,-5 0-1-16,-3 1 2 15,-3-1 2-15,-3 3-2 16,0 5 0-16,0 6 3 15,0 4 1-15,1 12-4 16,-1 2 1-16,3 8 2 16,3 5 1-16,2 8-4 15,4 5 1-15,3 1 2 16,0-3 3-16,3 0-7 0,0-9 0 16,3 4-29-16,3-11-11 15,-1 0-41 1,-2-11-43-16,0-2 40 15</inkml:trace>
  <inkml:trace contextRef="#ctx0" brushRef="#br0" timeOffset="75242.7705">5586 15774 184 0,'-6'3'68'0,"9"2"-36"0,0 6-26 0,0-3 17 15,0 10 1-15,0 1 3 16,3 5-6-16,0 0 0 15,0-3-12-15,0-5-1 0,0 2-1 16,0-5-3-16,-1-2-1 16,-2-3-1-16,-3 0 1 0,0-8 7 15,0-3 5-15,-3-7-5 16,1-1-3-16,-1-10-4 16,0 0 0-16,3-3-2 15,0 3-1-15,3 0 1 16,2 2 1-16,4 1-3 15,3 7 0-15,0 0 1 16,3 3 2-16,-3 6-10 16,3-1-2-16,0 3-26 15,-3 0-11-15,0 0-23 16,0-3-6-16,-1-2-12 16</inkml:trace>
  <inkml:trace contextRef="#ctx0" brushRef="#br0" timeOffset="75395.0924">5827 15740 236 0,'-3'8'90'0,"3"3"-48"0,0 7-40 0,3-7 17 16,0 13-6-16,0 2 2 15,0-2-10-15,3 0-6 16,0-3 1-16,0-5-19 0,0-3-4 16,0-3-66-1,0-10-51-15,0-5 53 16</inkml:trace>
  <inkml:trace contextRef="#ctx0" brushRef="#br0" timeOffset="75545.4904">5779 15568 260 0,'-9'-5'99'0,"9"7"-54"0,0-2-55 16,0 0 16-16,3 0-8 15,3 3 0-15,3 5-18 16,6 5-7-16,3-2-76 15,3 2-33-15</inkml:trace>
  <inkml:trace contextRef="#ctx0" brushRef="#br0" timeOffset="75933.6479">6071 15685 200 0,'-12'-3'74'0,"6"6"-40"0,-3-1-29 16,3 1 19-16,-3 2-9 0,-5 3 0 15,-1 5-9-15,0 3-4 16,0 11-1-16,3 10 1 0,3 0 1 16,3 0-6-16,6-6 0 15,3 1 3-15,6-8 2 16,6-8 6-16,0-6 5 16,3-10-9-16,-1-10-2 15,1-3-7-15,0-11-1 16,0-3 3-16,-6-2 3 15,-3 0 1-15,-3 0 2 16,0 0-2-16,-3 8-1 0,0 2 1 16,0 11 1-16,-3 3-3 15,3 18 0-15,3 8 5 16,0 14 2-16,0 2-7 16,5-3-1-16,-2-5 0 15,6-2 1-15,-3-6-10 16,3-8-5-16,-3-2-43 15,6-11-19-15,-3-11-8 16</inkml:trace>
  <inkml:trace contextRef="#ctx0" brushRef="#br0" timeOffset="76309.4454">6238 15499 208 0,'-3'8'79'0,"6"5"-42"0,3 11-43 0,-3 3 14 16,3-1 4-16,0 11 4 16,0 0 1-16,2 6 2 15,-2 2-10-15,0-6-1 0,0-7-1 16,-3-6 3-16,0-4 4 16,0-6-6-16,0-6-2 15,0-5-1-15,6-13-1 16,0-10-2-1,3-1-6-15,0 4-2 16,3 1 3-16,0 4 1 16,3 10-1-16,2 10 0 15,-2 6 10-15,-3 3 5 0,-6-3 10 16,-9 2 6-16,0 1-11 16,-9-6-2-16,-3 0-11 15,-3 0-3-15,-3-5-19 16,-2-5-5-16,-1-3-27 15,0-5-10-15,0-6-65 16</inkml:trace>
  <inkml:trace contextRef="#ctx0" brushRef="#br0" timeOffset="76523.3945">6503 15433 236 0,'0'5'90'0,"9"11"-48"0,0 16-36 0,-4-13 20 16,-2 7 6-16,0 8 4 16,0 3-18-16,0 3-8 15,0 5-7-15,0 0-3 0,0-5 3 16,0-6-26-16,0-7-10 16,3-9-43-16,3-5-18 15,0-7-6 1</inkml:trace>
  <inkml:trace contextRef="#ctx0" brushRef="#br0" timeOffset="76849.8421">6672 15777 264 0,'12'11'101'0,"-3"-3"-54"0,6 2-44 16,-6-4 23-16,3-6-4 15,3 0 2-15,3 0-11 16,-1 0-3-16,1-6-6 15,0-4-9-15,0-4-2 0,-3-1-2 16,-9-1 1-16,-3 0-4 16,-6 0 0-16,-6 3-7 15,-6 2-3-15,-6 3 9 16,-3 6 5-16,-2 7 8 16,-1 5 4-16,3 9 5 15,3 2 2-15,6 6 6 16,6 4 3-16,6-4-4 15,9-1-1-15,3 1-9 0,3-4-4 16,6-4-8-16,6-6-4 16,3-5-34-16,2-5-14 15,10-11-63 1</inkml:trace>
  <inkml:trace contextRef="#ctx0" brushRef="#br0" timeOffset="77089.5967">7107 15650 292 0,'-36'-8'110'0,"30"8"-60"0,-3 5-58 0,6-2 18 0,0 2-5 15,3 1 2 1,0 2 1-16,3 5 2 16,3 5-5-16,6 6-3 0,0 5-1 0,-3 6 3 15,0-4 5-15,-3 1 4 16,-6-3 4-16,0-5-7 15,-9 0-3-15,-6-6-20 16,-6-2-8-16,-11-5-94 16,-16-6-74-1,6-10 65-15</inkml:trace>
  <inkml:trace contextRef="#ctx0" brushRef="#br0" timeOffset="77630.5331">7732 15341 204 0,'-15'2'77'0,"12"6"-42"0,-3 21-30 16,3-8 17-16,0 11 1 15,0 16 3-15,0 15 4 16,0 9 4-16,-3 4-19 0,3-7-8 0,3-5-3 16,0-9-3-1,0-12 2-15,0-9-31 0,3-13-74 16,-6-26-50 15</inkml:trace>
  <inkml:trace contextRef="#ctx0" brushRef="#br0" timeOffset="77797.3388">7491 15740 268 0,'-6'-3'101'0,"12"3"-54"0,3-2-53 0,3 2 19 0,3-3-1 16,5-5 2 0,10 0-7-16,9-2-4 15,3-1-2-15,5 3-15 0,-2 0-3 0,2-5-53 16,-8-6-21-16,-6 1-7 15</inkml:trace>
  <inkml:trace contextRef="#ctx0" brushRef="#br0" timeOffset="78155.1359">7949 15478 244 0,'-3'19'93'0,"9"4"-50"0,-6 22-39 16,3-23 19-16,0 9 0 15,0 6 3-15,-3 6-11 0,3-1-4 16,0 3-7-16,0-8-3 16,-3-8 2-16,0-2-2 15,0-9 2-15,0-5 0 0,0-5 1 16,0-8-5-16,0-2-1 16,3-9 1-16,0-5 2 15,6 0 0-15,0 0 2 16,3 3 2-16,0 5 2 15,3 3 3-15,0 5 4 16,2 8-2-16,1 5 1 16,0 8-12-16,-3-2-3 15,0-3-1-15,0-3 1 16,-3-2-26-16,0-6-10 0,2 0-21 16,4-5-8-16,6-5-11 15,0-11-43 1,0-5 26-16</inkml:trace>
  <inkml:trace contextRef="#ctx0" brushRef="#br0" timeOffset="78500.4424">8375 15740 228 0,'-9'-5'88'0,"6"5"-48"0,-6 0-27 15,6 2 22-15,-6 1-9 16,-6 8-3-16,-3-1-11 16,1 11-3-16,2 9-5 15,0-4-1-15,6 6 3 0,3-3-5 16,3-5-3-16,9-3 3 15,6-3 1-15,3-7 0 16,0-3-2-16,2-8-6 0,1-13-4 16,-3-6-3-16,0-7 0 15,-3 2 7-15,-3-3 5 16,-6 1 4-16,3 2 3 16,-3 8-1-16,0 3 2 15,-3 8 2-15,0 5 2 16,3 13-5-16,3 11-2 15,0 2-4-15,0 3-1 16,6-2 1-16,-4-3 2 16,4-9-3-16,0-1 0 15,0-4-34-15,3-2-15 16,0-13-45-16,3-6-48 16,-3-15 45-16</inkml:trace>
  <inkml:trace contextRef="#ctx0" brushRef="#br0" timeOffset="78682.4136">8634 15423 288 0,'-9'21'107'0,"12"-3"-58"0,3 19-57 16,-3-8 16-16,-3 6-6 16,0 7 3-16,0 6-2 15,0 10 0-15,3-5-1 16,-3-5-15-16,0-9-4 0,0-7-55 15,-3-8-23-15,-3-8-2 16</inkml:trace>
  <inkml:trace contextRef="#ctx0" brushRef="#br0" timeOffset="78847.2126">8402 15716 300 0,'3'-5'112'0,"6"2"-60"0,29-7-61 0,-20 4 18 16,15 1-7-16,6 0 3 16,14-3-13-16,-2 0-5 15,2-3-114-15,4-7-50 16</inkml:trace>
  <inkml:trace contextRef="#ctx0" brushRef="#br0" timeOffset="79867.1366">9271 15685 148 0,'-9'2'57'0,"9"6"-30"0,-3 3-16 0,3-3 18 16,0 5-8-16,3 5-2 15,0 11-7-15,3 3-2 16,3 0-6-16,0-3-1 0,0-2 1 16,0-4 2-16,5-4 1 15,-2-9 1-15,0-2 0 0,3-5-9 16,0-6-4-16,-3-5-8 15,-3-10-3-15,0-9 2 16,0-2 1-16,-3 0 5 16,0-2 5-16,-3 9 2 15,0 1 1-15,-3 3 6 16,0 4 6-16,0 4 0 16,0 2 3-16,0 5-2 15,3 6 2-15,0 5-2 16,3 10 2-16,-1 1-6 15,4 10-3-15,3-3-1 16,0-2-1-16,0 0-2 16,3-5 1-16,0-6-18 15,0-3-6-15,6-4-32 16,2-12-11-16,4-15-29 16</inkml:trace>
  <inkml:trace contextRef="#ctx0" brushRef="#br0" timeOffset="80156.8924">9732 15653 208 0,'-15'-6'79'0,"12"12"-42"0,-6-4-34 0,6 4 17 15,-8 2 1-15,-1 2 4 16,-3 3-9-16,0 6-2 16,6-3-8-16,0 5-2 0,9 3 2 15,9 2 1-15,0-2 1 16,6-3 0-16,-3 0 0 15,0-5-2-15,-6 0 1 0,-3-3-2 16,-3 1 0-16,-3-1-3 16,-9-5-2-16,-6-3-8 15,0-5-3-15,0 0-14 16,3 0-6-16,3-3-11 16,9-12-45-1,9-7-35 1,9 1 25-16</inkml:trace>
  <inkml:trace contextRef="#ctx0" brushRef="#br0" timeOffset="80423.3103">9771 15790 196 0,'18'6'74'0,"-12"-1"-40"0,15-5-24 15,-10 0 17-15,1 0-7 0,3 0 1 16,3-3-12 0,0-2-3-16,0-6-4 0,0-2-4 0,-3-3-1 15,-3 0 8-15,-4 3 4 16,-5 0-4-16,-6 2-1 15,-3 1 0-15,-5 5 2 16,-1 2 3-16,-3 8 2 16,-6 8-3-16,3 9 0 15,0 7 1-15,6 5 2 16,3-2 6-16,9 0 1 16,9-6-5-16,6-2 0 15,9-6-8-15,6-4-1 16,6-9-29-16,8 0-10 0,1-10-111 15</inkml:trace>
  <inkml:trace contextRef="#ctx0" brushRef="#br0" timeOffset="81218.9822">10747 15722 180 0,'-6'-6'68'0,"6"4"-36"0,-3-1-37 15,-6 3 56 1,-3 0-19-16,1 3-15 16,-4 5-7-16,-3 5-8 15,0 5 1-15,-6 11 0 0,6 1-1 16,3 1 1-16,9-2 0 15,6-2 1-15,3-3 0 16,6-6 2-16,3-5-1 16,0-5 2-16,3-8 2 15,0-8 5-15,-3-5-4 16,6-11 0-16,-6-2-6 16,0-3-3-16,-4-8 0 15,-2 5-1-15,0-2-3 0,-3-11 2 16,-9 0-1-16,3-3-2 15,-3-5 0-15,1 5 3 16,-4 6 0-16,0 10 1 16,3 6 0-16,0 7 2 15,3 9-1-15,0 7 2 16,3 14-2-16,3 13 2 16,0 13 0-16,3 5 1 15,6 11 2-15,2 2 1 16,1 9-1-16,0-11-1 0,0-3-3 15,0-8-2-15,0-10-19 16,0-3-8-16,0-10-32 16,0-9-15-16,2-4-34 15</inkml:trace>
  <inkml:trace contextRef="#ctx0" brushRef="#br0" timeOffset="81548.101">10938 15748 248 0,'0'0'93'0,"3"3"-50"0,3-1-50 16,0 6 16-16,3-2 5 16,5-1 8-16,1 0-5 15,0-2 1-15,3-3-11 16,-3 0-2-16,0-6-1 0,0-1-2 16,-3-1 1-16,-3-3 0 0,-6 0 1 15,-3 1-2-15,-6-1 1 16,-6 1-9-16,-9 4-1 15,0 6 2-15,-3 8 0 16,-3 11 0-16,1 2 1 16,2 16 5-16,6-3 1 15,6-2 6-15,9-3 3 16,9-2-4-16,6-3-2 16,9-6-2-16,6-5-3 15,5-5-21-15,1-5-9 16,6-6-34-16,2-7-11 15,1-4-29 1</inkml:trace>
  <inkml:trace contextRef="#ctx0" brushRef="#br0" timeOffset="81759.2804">11286 15700 228 0,'-27'-8'88'0,"15"8"-48"0,-14 6-29 16,11-1 21-16,0 3-8 15,0 5 0-15,0 3-7 16,3 3 0-16,3 10-10 15,3 0 5-15,6 0 3 0,3 0-7 16,6-3-2-16,9-4-4 16,3-4-2-16,0-5-15 15,2-5-5-15,1-2-23 16,0-4-10-16,-6-4-41 16,0-6-48-1,-3-3 47-15</inkml:trace>
  <inkml:trace contextRef="#ctx0" brushRef="#br0" timeOffset="81910.9432">11334 15772 200 0,'-12'-19'74'0,"12"19"-40"0,0 0-33 0,0 0 16 16,3 8-5-16,0 3 1 15,0 7-1-15,3 9 0 16,0 2-6-16,-3-3-4 0,2 1-1 16,1-3-1-16,-3-6 0 15,0-5-33-15,0-2-13 16</inkml:trace>
  <inkml:trace contextRef="#ctx0" brushRef="#br0" timeOffset="82077.9461">11328 15650 296 0,'-12'-8'112'0,"9"8"-60"0,3 0-65 15,0 0 15-15,0 0-8 16,0 0 2-16,6 0-16 15,3 5-4-15,0 1-45 16,0 2-20-16,2 0-1 16,-2 0 5-16</inkml:trace>
  <inkml:trace contextRef="#ctx0" brushRef="#br0" timeOffset="82148.6813">11432 15761 196 0,'-12'19'74'0,"24"-3"-40"0,-3 13-18 0,-6-16 22 16,0 5-7-16,0 1-1 15</inkml:trace>
  <inkml:trace contextRef="#ctx0" brushRef="#br0" timeOffset="82510.5272">11456 15904 448 0,'6'11'13'0,"0"-3"-6"16,0-3-2-16,-6-5-1 15,5-5-2-15,-2-1-2 16,3-7-2-16,-3-5-1 16,3-4-3-16,0-4 1 15,0 7 3-15,0 4 1 16,0 4 1-16,3 3 2 15,0 8-1-15,0 5 2 16,-3 3 9-16,0 11 7 0,-3-1-6 16,0-2-2-16,0-3-4 15,-3-2-2-15,3-3-3 16,0-3 1-16,3-5-2 16,0-8-1-16,0-5-2 15,8-3-1-15,4 3-1 16,-3 0 3-16,0 5 0 15,0 3 3-15,0 5-6 16,0 10 1-16,-3 6 1 16,0-3 3-16,-4 6-5 15,1-6 1-15,0-2-28 16,0-4-9-16,6-4-35 16,3-3-15-16,6-18-10 15</inkml:trace>
  <inkml:trace contextRef="#ctx0" brushRef="#br0" timeOffset="82871.3524">11977 15679 260 0,'-15'-2'96'0,"6"4"-52"0,-15 9-34 0,12-3 23 16,-3 5-12-16,0 3-1 16,0 8-8-16,1 7-2 15,2-1-6-15,6 1-1 0,3-4 3 16,6-3-3-16,3-9 0 15,0-1-3-15,5-4-1 16,7-7-6-16,0-6 0 16,-3-7-6-16,0-9 1 15,0-5 4-15,-3-5 2 16,-3 3 4-16,0-3 3 0,-3 5 0 16,-1 5-1-16,-2 6-2 15,0 10 1-15,3 6 3 16,0 10 3-16,0 3 0 15,0 11 0-15,3 2-3 16,-3-3-2-16,3 1 1 16,0-9-1-16,0-5-22 15,3 1-10-15,0-9-26 16,3-5-11-16,0-13-34 16</inkml:trace>
  <inkml:trace contextRef="#ctx0" brushRef="#br0" timeOffset="83080.4785">12105 15452 252 0,'-3'-6'93'0,"6"17"-50"0,0-6-44 0,0 3 18 16,5 3 1-16,1 5 6 16,0 18 2-16,-3 0 2 15,0 9-15-15,0 2-6 0,-3 8-2 16,3-6-3-16,0-2-2 15,0-8-2-15,0-8 1 16,3-5-30-16,3-8-12 16,3-5-57-16</inkml:trace>
  <inkml:trace contextRef="#ctx0" brushRef="#br0" timeOffset="83380.1098">12459 15655 280 0,'-3'-5'107'0,"3"5"-58"0,-3 0-35 15,0 0 28-15,-6 3-16 16,0-1-5-16,-9 6-12 16,3 3-4-16,3 0-3 15,3 2-4-15,3 3-1 0,6 2-1 16,6 3 3-16,3 3 2 15,0 3 4-15,0 2 2 0,-3-3 3 16,-3 1 1-16,-3-4 1 16,-9-1-4-16,-6-7-3 15,0-1-18-15,-5-6-6 16,-1-3-53-16,-3 0-20 16,3-10-46-1</inkml:trace>
  <inkml:trace contextRef="#ctx0" brushRef="#br0" timeOffset="89958.9858">10301 15396 136 0,'0'0'52'0,"9"5"-28"0,-3 19-13 0,-3-11 15 16,0 11-6-16,0 13-1 16,0 14-9-16,0 7-4 15,0 16-3-15,2-3-3 0,1 6 1 16,0-13-1-16,3-12 2 15,0-4-19-15,3-14-6 16,-3-10-56 0,3-10-26-16,-3-14 54 15</inkml:trace>
  <inkml:trace contextRef="#ctx0" brushRef="#br0" timeOffset="90346.7407">10366 15274 156 0,'0'-5'57'0,"3"5"-30"0,9 0-25 15,-3 0 14-15,6 0 1 16,6 3 2-16,12-1-2 15,5 4 2-15,16-4-10 16,14-2-3-16,19 0-2 0,11-2-2 0,21-6 1 16,21 0-2-16,0 0 2 15,6-3-2-15,-1 3-1 16,-8 3-2-16,0 2 1 16,-15 1 1-16,-12 2 0 15,-8 0 0-15,-16 0 0 16,-12 0 2-16,1 0 1 15,-13-3-1-15,-8 0 1 16,-7 1-4-16,-5-1 0 16,-9 1-28-16,-6-1-10 15,-4 3-45 1</inkml:trace>
  <inkml:trace contextRef="#ctx0" brushRef="#br0" timeOffset="90615.3155">12658 15214 160 0,'3'-3'63'0,"3"3"-34"0,0 0-25 16,-3 3 15-16,3 2-2 15,0 3 1-15,3 10 0 16,0 11 0-16,0 22-9 15,-3 10-3-15,0 5 0 0,0 10-5 16,0-2-1-16,0 3 0 16,-1-8 2-16,1-11-6 15,-3-5 1-15,0-11-162 16,-3-7 57 0</inkml:trace>
  <inkml:trace contextRef="#ctx0" brushRef="#br0" timeOffset="91246.638">10396 16158 176 0,'9'-5'68'0,"3"2"-36"0,9-2-31 0,-9 5 14 16,8 0 1-16,7 0 2 16,9 5-1-16,12-2 2 15,11-1-10-15,13 1-1 0,14 2-1 16,18-2-3-16,12-3-3 16,6 3 0-16,12-3-1 15,3 2 6-15,0 4 6 0,3-4-4 16,0 1 0-16,-3 0-4 15,-12-1-3-15,3-2 2 16,-12-2 0-16,-15-4-4 16,-6 1 1-16,-14 0 0 15,-16-1 0-15,-11 1-40 16,-10 0-18-16,-8-3-50 16</inkml:trace>
  <inkml:trace contextRef="#ctx0" brushRef="#br0" timeOffset="92231.1307">11399 13118 148 0,'-3'-5'55'0,"6"7"-30"0,-3 1-21 0,3 0 15 15,0 5 2-15,0 15 4 16,0 9-11-16,-3 13-5 15,0 3-6-15,0 5 0 0,0-3 2 16,0-8-4-16,0 3-1 16,0-10-20-16,0-9-7 15</inkml:trace>
  <inkml:trace contextRef="#ctx0" brushRef="#br0" timeOffset="92585.3261">11429 13150 212 0,'-15'-19'79'15,"30"22"-42"-15,-3-6-45 0,3 3 12 0,3-2-6 16,8-4 0-16,16-2 6 16,3-2 5-16,11-3-5 15,16-1-2-15,2 1-1 0,9-3-4 16,1 0 2-16,-4-2 1 15,0 2 0-15,-11 3 0 16,-13-3 2-16,-11 11 3 16,-9 2 2-16,-6 8-1 15,-7 3 1-15,-2 8 5 16,-6 8 2-16,-3 10 6 16,0 11 2-16,-6 6-5 0,3 1 0 15,-3 4-10-15,0-6-4 16,0-2 0-16,0-3 0 15,0-8-19-15,-3-5-9 16,0-1-51-16,-3-7-23 16,-3-5 0-1</inkml:trace>
  <inkml:trace contextRef="#ctx0" brushRef="#br0" timeOffset="92807.7716">11572 13690 228 0,'-24'2'85'0,"27"-2"-46"0,6 0-52 15,0 0 12-15,18 3 1 16,8-3 5-16,16 0 2 16,20-3 3-16,1 1-5 15,17 2-3-15,3 0 1 0,7-6-13 16,-13 1-3-16,-12-6-54 15,7 3-53 1,-13-2 29-16</inkml:trace>
  <inkml:trace contextRef="#ctx0" brushRef="#br0" timeOffset="93471.2611">11530 11763 164 0,'-3'8'63'0,"0"8"-34"0,-6 37-25 0,6-21 15 16,-3 8-5-16,-6 5 0 15,3 7-8-15,3 1-2 16,1 8-2-16,8-5-2 0,-1-6 3 16,1-5-13-16,0-5-6 15,0-11-68-15</inkml:trace>
  <inkml:trace contextRef="#ctx0" brushRef="#br0" timeOffset="93815.9204">11411 11978 176 0,'0'-11'66'0,"18"6"-36"0,12-6-40 16,-12 6 9-16,5-3-2 16,19-11 3-16,9-4 3 15,11-1 1-15,15 3-2 16,1-3-2-16,8 0 1 0,1 0-1 15,-10 6 0-15,0 2 4 0,-14 3 2 16,-10 5 4-16,-11 5 4 16,-6 6-4-16,-3 7 2 15,-10 14-9-15,-2 13-2 16,-3 8 1-16,-3 5 3 16,-3 1 0-16,0 2 2 15,-3-3-4-15,-3-5-2 16,0 5 2-16,-3-2 0 15,-6-6-59 1,0-5-66-16,-6-5 21 16</inkml:trace>
  <inkml:trace contextRef="#ctx0" brushRef="#br0" timeOffset="94054.9843">11482 12406 244 0,'-38'-13'93'0,"38"13"-50"0,3 0-55 16,6 0 13-16,9-3 0 15,8 1 4-15,22-1 2 16,17 1 1-16,22 2-4 16,17 2-1-16,0 1 1 0,12 2-5 15,-6 0 1-15,3 1-9 16,-8-4-2-16,-13 1-65 15,3 0-59-15,-20-3 38 16</inkml:trace>
  <inkml:trace contextRef="#ctx0" brushRef="#br0" timeOffset="96969.3337">13221 15663 132 0,'3'6'52'0,"-3"4"-28"0,3 9-19 16,-3-6 13-16,0 3-4 16,0 2 0-16,0 9-2 15,0 5 0-15,0-6-6 16,-3-5-2-16,0 0 2 0,0-5-3 0,0-3 0 16,3-5 3-16,-3-2 1 15,0-6 1-15,3-6 0 16,0-7-4-16,0-8-3 15,0-3-5-15,6-2 0 16,0-1 2-16,6 1 1 16,6 2 3-16,-1 3 3 15,4 5 0-15,3 5 2 16,-3 9-4-16,0 7 0 16,-3 8 5-16,2 8 3 15,-2 11-4-15,-3 0-2 0,-3 0-2 16,-3-6-3-16,-3-2 3 15,3-6 0-15,-3-2-8 16,3-5-2-16,0-3-38 16,0-8-18-16,0 0-29 15</inkml:trace>
  <inkml:trace contextRef="#ctx0" brushRef="#br0" timeOffset="97296.9527">13569 15751 216 0,'0'2'82'0,"6"4"-44"0,6 4-47 16,-6-5 14-16,3 1-1 15,3-1 5-15,0-2-1 0,-1-1 1 16,1-2-5 0,0-2-1-16,-3-4 1 0,-3-2-7 0,0 1-2 15,-6-7-1-15,-3 6 2 16,-6-2-5-16,-3-1-1 15,-3 3 5-15,-2 3 2 16,-1 5 7-16,0 11 2 16,0 2 2-16,3 5 0 15,6 14 7-15,3 0 4 16,3-3-3-16,6 0 1 16,6-3-8-16,6-4-3 0,6-4-17 15,3-10-5 1,2 3-34-16,4-9-13 15,-3-7-35-15</inkml:trace>
  <inkml:trace contextRef="#ctx0" brushRef="#br0" timeOffset="97626.8655">13777 15774 228 0,'-12'3'88'0,"12"0"-48"0,0 2-47 15,3 0 14-15,3 1 8 16,0 2 10-16,3 0-11 15,3 2-2-15,0-2-8 16,6-3-3-16,-3-7 0 0,3-6-6 16,3 2-1-16,-4-4-2 15,-8-3 0-15,-3-1 0 0,-9 4 2 16,-6-1-3 0,-3 3-1-16,-5 3 7 0,-1 5 6 15,-6 5 5 1,-3 3 6-16,3 5-4 0,6 14 2 15,4-3-3-15,5 2 2 16,6 1-6-16,12-4-1 16,8-4-9-16,4-3-2 15,3-3-23-15,15-8-10 16,2-5-32 0,1-5-52-16,-3-3 31 15</inkml:trace>
  <inkml:trace contextRef="#ctx0" brushRef="#br0" timeOffset="98002.7464">14084 15761 208 0,'-36'-8'77'0,"21"14"-42"0,-5 2-26 16,11-1 19-16,0 1-5 15,-3 16-2-15,0 0-7 16,3-3-1-16,3 8-8 16,9-5-3-16,3-5 1 0,3 2-2 15,3-8 2-15,6-2-2 16,-1-9-1-16,1-4-2 15,0-6-1-15,-3-6-7 16,0-15-4-16,-6 0 8 16,-6-8 5-16,-3-2-4 15,-6 4 2-15,-3-10 1 16,-6 0 1-16,3 8 1 0,0 3 2 16,3 7 8-16,3 9 5 15,3 7-9-15,3 11-4 16,3 16 1-16,6 8 0 15,3 16 1-15,3 15 0 16,3 3 0-16,-3-5 2 16,0 0-3-16,9-5-2 15,-4-11-9-15,1-3-3 16,3-15-58-16,3-14-26 16,-3-8-7-1</inkml:trace>
  <inkml:trace contextRef="#ctx0" brushRef="#br0" timeOffset="98322.7456">14751 15441 220 0,'-6'5'82'0,"9"19"-44"0,3 13-40 16,-3-13 17-16,0 8 4 0,0 7 6 16,0 6-16-16,0 8-4 15,0-2-4-15,3-4-1 0,-1-7 2 16,1 0-19-16,-3-11-8 15,-3-8-38-15,0-5-15 16,-3-11-5 0</inkml:trace>
  <inkml:trace contextRef="#ctx0" brushRef="#br0" timeOffset="98722.7494">14587 15716 260 0,'0'-5'96'0,"6"5"-52"0,6-3-40 16,-3 1 21-16,6-1-14 15,6 0-1-15,2 1-8 16,4 2-4-16,9 0 1 16,-3 0-13-16,-4 0-4 0,-2 2 3 15,-3 1 4-15,-3 2 4 16,-6 3 2-16,-6 3 5 15,-3 2 4-15,-3 8 1 16,0 11 0-16,-1-3 5 16,4 0 6-16,3-2-4 15,6-6-2-15,6-3-1 16,3-7-1-16,6-6 0 16,-4-7 0-16,1-6 0 15,-6-6 0-15,-6-1-4 16,-9-4-1-16,-9-5 1 0,-6 6 2 15,-9-3-3-15,-3 2-2 16,-3 3-27-16,1 3-12 16,2 2-65-1,6 6-59-15,-6 2 56 16</inkml:trace>
  <inkml:trace contextRef="#ctx0" brushRef="#br0" timeOffset="100704.8615">6128 16481 88 0,'-6'-5'33'0,"3"5"-18"0,0 0-18 0,3 0 6 16,0-3-3-16,0-2 2 16,-3-1 8-16,0-4 5 15,0 5 4-15,0-3 1 0,0-6 2 16,0 6 3-16,0 0-7 16,3 3 0-16,0 0-11 15,0 13 0-15,3 2 3 0,0 12 5 16,0 7 3-16,0 5-5 15,0 6-3-15,0-3 1 16,0 5 3-16,-3-5-8 16,0-5-3-16,0-8 0 15,0-6 2-15,0-5 7 16,0-2 2-16,-3-8 1 16,3-3 1-16,0-14-8 15,0 1-3-15,3-8-8 16,3-3 0-16,3-2-1 15,3 10-1-15,5 0 1 0,1 5 3 16,0 9 0 0,6 7 1-16,-3 8 2 0,-3 1 1 15,-4 4 3-15,-5 9 1 16,-6-1-1-16,-6-2-1 16,-6-3 1-16,-5-2 1 15,-7-6-12-15,-6-5-4 16,3-3-9-16,3-5-4 15,0-5-13-15,7-3-5 16,5-11-25-16,6-2-8 16,6-3-11-16</inkml:trace>
  <inkml:trace contextRef="#ctx0" brushRef="#br0" timeOffset="101005.9016">6309 16581 176 0,'24'8'68'0,"-12"-2"-36"0,3 7-15 16,-6-3 20-16,0 1-6 15,3 2 2-15,2 1-10 16,4-4-4-16,0-2-11 16,0-3 1-16,-3-5 2 0,0 0-2 15,-3-5 2-15,-3-3-4 16,0-2-2-16,-3-4-2 16,-6 1-3-16,-3 2 3 15,-9 1 0-15,-6 5-6 16,0 5 0-16,-3 10 1 15,0 6 3-15,3 3 0 16,3 12 2-16,7 4 0 16,8-6 3-16,8-3-3 15,16-5-2-15,9-2-5 0,3-11 0 16,11-8-53-16,7-3-24 16,-6-13-43-1</inkml:trace>
  <inkml:trace contextRef="#ctx0" brushRef="#br0" timeOffset="101500.8021">7160 16589 192 0,'-14'-2'74'0,"-1"2"-40"0,0 5-33 0,6-2 14 16,-3 7-6-16,-3 3 2 15,-3 3 0-15,0 11 3 16,4 2-7-16,2 0-4 0,6 5 0 15,3-4 0-15,9-4 1 16,6-5 2-16,11-8 3 16,4-2-4-16,6-8-3 15,3-3-10-15,-4-6-5 16,-2-2-31-16,9-5-13 0,-3-13-35 16</inkml:trace>
  <inkml:trace contextRef="#ctx0" brushRef="#br0" timeOffset="101727.3949">7250 16407 180 0,'-3'-8'68'0,"6"13"-36"0,0-2-26 16,0 2 15-16,3 6 0 15,0 13 4-15,3 5-7 16,-3 10-3-16,-1 4-8 15,1 7-5-15,0 0-1 0,0-5-1 0,0-8 2 16,3-5-10-16,-3-8-2 16,9-11-156-1,0-8 49 1</inkml:trace>
  <inkml:trace contextRef="#ctx0" brushRef="#br0" timeOffset="103006.7491">7283 16618 140 0,'3'-10'52'0,"-3"5"-28"0,0-3-13 0,0 5 18 16,-3 0-6-16,0 1 1 15,0-4 0-15,-3 6 2 16,-3-2-14-16,-3 2-2 0,-3 2-3 16,-6 4 1-16,-9 2 2 0,1 10-7 15,-1 1-4 1,3 5-3-16,3 5 3 0,6 2-2 15,6-2-1-15,6 3 3 16,9 0 2 0,3-3 0-16,9-5 2 0,9-6-2 15,3-10 2-15,0-8-4 16,2-5 0-16,-2-6 7 16,-3-4 4-16,-3-14-3 15,-3-3 1-15,-3-5-7 16,-6 2-1-16,-6-4-5 15,-6-6 1-15,-3 0-3 16,-3 0 0-16,0 5 8 16,-3 8 4-16,3-2 2 15,0 2 3-15,3 6 1 0,0 12 1 16,3 1-6 0,3 13-6-1,6 11 4-15,3 5 2 16,0 18 1-16,3 6 3 15,-3 7-3-15,0 6 1 16,0 5-5-16,0-5 0 16,-1-5-1-16,-2-11 1 15,0-5-13-15,0-8-3 16,3-8-36-16,-3-3-15 16</inkml:trace>
  <inkml:trace contextRef="#ctx0" brushRef="#br0" timeOffset="103586.8637">7479 16658 180 0,'-9'0'68'0,"6"3"-36"0,3-3-18 0,0 0 22 15,3 5-7-15,-3 0-2 16,6 1-4-16,0-4 0 16,3 6-13-16,6-2-1 0,3-6-2 15,-1 5-1-15,1-5-1 16,0 0-1-16,0-5 0 16,-3 5-2-16,0-8 1 15,-3 0-2-15,-3-3 2 16,-6 1 0-16,-6-1 1 0,-3 0-2 15,-3 6-2-15,-12-3-2 16,0 8-1-16,0 0-3 16,0 5 1-16,1 3 3 15,-1 6 1 1,6-1-2-16,3 5 0 0,3 6 4 16,3 0 1-16,6 0 0 15,3 0-2-15,6-1 1 16,3-4 1-16,6-6-1 15,6 0-1-15,-1-5-17 16,1-2-6-16,0-6-29 16,0-3-9-16,0-8-45 15</inkml:trace>
  <inkml:trace contextRef="#ctx0" brushRef="#br0" timeOffset="103845.7404">7887 16634 228 0,'-9'-13'88'0,"12"13"-48"0,-6-5-31 0,3 2 22 16,-3 3-10-16,-3 0-2 16,-9 3-9-16,0 2-2 15,-3 3-4-15,0 5-5 0,-2 3 0 16,2 11 1-16,3 2 0 16,6 0 0-16,6 0 0 15,6-3 0-15,3-2 2 16,15-3-1-16,3-2-1 15,-1-6 1-15,1-8-1 0,3-2-20 16,-3-11-7 0,3 0-26-16,-4-8-9 0,1-13-35 15</inkml:trace>
  <inkml:trace contextRef="#ctx0" brushRef="#br0" timeOffset="104054.6762">7931 16380 216 0,'-3'3'82'0,"6"-6"-44"0,-3 9-42 16,6-1 15-16,0 3 5 15,3 16 5-15,0 5-3 16,3 3 0-16,-3 13-10 16,6 2-3-16,-9 3-1 0,3-5-5 15,0-2 1-15,0-6-9 0,0-11-4 16,-3 1-46-1,2-9-21-15,4-10-17 16</inkml:trace>
  <inkml:trace contextRef="#ctx0" brushRef="#br0" timeOffset="104443.5999">8244 16693 252 0,'-15'-8'93'0,"9"2"-50"0,-3 6-35 15,3 0 21-15,-3 0-13 16,-3 8-2-16,-2-2-8 16,-1 15-4-16,0-3-1 15,3 9-4-15,0-3 2 0,6-3 1 16,3 3 0-16,3-9 0 16,3-1 2-16,3-1 1 15,3-8 1-15,3-5 2 16,0-3 1-16,0-7-6 15,-3 2 0-15,-1-3 1 16,-2-7 1-16,0-3-1 16,0 2-2-16,-3 6 1 15,0 0-1-15,0 13-3 16,0 0 2-16,3 16-4 16,0 5 1-16,0 0 2 15,3-3 1-15,3 1 3 16,0-1-17-16,0-7-4 15,3-6-29-15,-1-5-9 16,1 0-52 0</inkml:trace>
  <inkml:trace contextRef="#ctx0" brushRef="#br0" timeOffset="105074.1733">8366 16738 184 0,'-3'0'68'0,"6"2"-36"0,-3 14-26 0,0-8 15 15,3 3 0-15,0 2 4 16,3 3-7-16,-3 2 0 16,0-2-11-16,0-3 0 0,0-2 0 0,0-1 3 15,0-7 4-15,-3 5 3 16,0-8 4-16,0 0-5 16,0-3 1-16,0-5-8 15,0-2-1-15,0-3-2 16,0-6-1-16,0 1-3 15,6-4-2-15,0 9-2 16,0-5 1-16,0 4 1 16,11 7-5-1,1-1-1-15,-3-3-22 16,3 8-6-16,0-2-16 16,-3 0-6-16,0 2 5 15,-3 1 6-15,-4 2 24 0,1 0 9 16,-3 0 37-1,3 2 18-15,-6 1-10 0,0-3-6 16,3 10-5-16,0-2-2 16,3 0-3-16,3-2 0 15,0-4-1-15,0-2 0 16,0 0-6-16,3-8-2 16,2 6-2-16,-2-4 1 15,-3-2-6-15,-3-2-1 16,-3 2 2-16,-6-3 1 15,-6 1-1-15,-3-1-2 16,-3 3 1-16,-6 3 1 16,-2 0-1-16,-4 10-1 0,3 3-2 15,0 2-1-15,3 9 2 16,3 5 0-16,6 0 5 16,4-3 5-16,5 3-5 15,5-3 0-15,4-3-2 16,9-2-2-16,0-5-15 15,3-3-7-15,9-8-29 16,0 0-10-16,2-6-58 16</inkml:trace>
  <inkml:trace contextRef="#ctx0" brushRef="#br0" timeOffset="105479.2959">8979 16671 288 0,'-3'-13'110'0,"3"8"-60"0,-6-3-32 0,3 5 28 15,-6 1-13-15,-6 2-2 16,1 0-18-16,-1 5-8 16,-3 6-3-16,0 4-7 0,-3 15 1 15,6 1 0-15,3 1-1 16,3 0 4-16,6 0 0 16,6-6-2-16,3-5 0 15,6-8 2-15,3-2 2 16,3-11 2-16,3-11 3 15,0-2-3-15,-3-5-2 16,-4-11 0-16,1-9-1 16,-6 1 2-16,-3-5 3 15,-3-8-4-15,-3-3-1 0,-9 5-2 16,0 3 0-16,-6 3 0 16,6 8 0-16,1 4 0 15,2 28-6 1,6 12 0-16,3 22 4 15,6 8 2-15,-1 7-1 16,4 9 2-16,3 0-4 16,0-11 1-16,3-6-51 15,0-7-21-15,3-6-58 16</inkml:trace>
  <inkml:trace contextRef="#ctx0" brushRef="#br0" timeOffset="106109.5514">9762 16579 216 0,'-27'-3'82'0,"15"3"-44"0,-3 5-40 15,6 3 17-15,-8 3-7 16,-4 5 3-16,3 2-2 16,3 14 2-16,3 0-6 15,3 0 4-15,3-3 1 0,6-5-1 16,6-6 0-16,6-5 1 0,3-2 1 15,3-8-1-15,0-9-1 16,0-2-8-16,-1-10-2 16,-2-3 0-16,-3-1 0 15,-3 1 1-15,-3 3 2 16,-3 2 8-16,3 3 3 16,-3 2-2-16,0 6 1 15,0 5-9-15,0 5-2 16,0 6 1-16,3 5 1 15,6 2-1-15,6 6 1 16,0-3-2-16,-1-2-1 16,-2-4-15-16,3-4-7 15,0-3-29-15,0-8-12 0,0 0-58 16</inkml:trace>
  <inkml:trace contextRef="#ctx0" brushRef="#br0" timeOffset="106409.6754">10048 16581 228 0,'-3'-2'88'0,"0"2"-48"0,0 0-20 16,3 0 27-16,-6 2-12 16,-3 4-2-16,-3 2-13 15,-3 2-5-15,0 3-8 16,3 1-5-16,3-1 1 0,3 0-4 15,6 0 0-15,9 3 1 0,6-2 2 16,9 4 1-16,3 6 3 16,0-3-1-16,-6 3 0 15,-7-3 1-15,-5 0 1 16,-12-2 8-16,-9 2 2 16,-8-3-24-16,-7-4-9 15,-3-1-57-15,-3-5-25 16,-5-8-40-1</inkml:trace>
  <inkml:trace contextRef="#ctx0" brushRef="#br0" timeOffset="107392.0401">11101 16452 132 0,'-3'-5'52'0,"3"2"-28"0,-2-5-13 0,2 3 18 15,-3-1-2-15,0-2 4 16,-3 0-6-16,0-2-1 0,-9 5-13 16,0-3 9-16,-6 8 3 0,0 0-7 15,0 8-4-15,1 5-7 16,-1 19-2-16,3-3-6 15,6 8-2-15,6 5 2 16,6 6 3-16,3 2-1 16,3-8 0-16,0-2 1 15,0-8 0-15,3-1-16 16,-6-9-6-16,0-4-27 16,-3-7-9-16,-3-9-35 15</inkml:trace>
  <inkml:trace contextRef="#ctx0" brushRef="#br0" timeOffset="107553.5648">10747 16658 252 0,'-3'-2'96'0,"6"2"-52"0,21-3-54 0,-12 3 14 16,6 0-3-16,9 0 3 16,8 0-1-16,7 3 0 15,3-1-1-15,-4 1-2 16,-5 2 3-16,3-2-26 0,-1-3-10 15,-5-3-71 1</inkml:trace>
  <inkml:trace contextRef="#ctx0" brushRef="#br0" timeOffset="107777.2345">11259 16425 256 0,'-6'-2'96'0,"6"2"-52"0,0 8-56 15,0 0 15-15,0 10 4 16,0 6 4-16,-3 5 2 16,0 5 0-16,3 1-7 15,-6 12-4-15,6-4 1 0,3-6-2 16,3-5-1-16,0-6-13 16,0-7-4-16,3-4-22 15,0-9-8-15,3 2-54 16</inkml:trace>
  <inkml:trace contextRef="#ctx0" brushRef="#br0" timeOffset="108061.1993">11393 16685 204 0,'-6'2'77'0,"3"1"-42"0,-3 8-34 0,6-1 16 16,-3 11 4-16,0 3 5 15,3-3-14-15,3 3-5 16,3-8-4-16,9 2 2 0,6-4 1 15,3-6 4-15,-3-8 1 16,-1-3-1-16,1-8 1 16,0-2-4-16,-6-13 1 15,-6 7-1-15,-3-2 1 16,-9 0-4-16,-6-3-1 0,-9 3 1 16,-6 2 0-1,1 6-9-15,-1 5-4 0,3 3-11 16,3 5-2-16,3 5-29 15,6-2-11-15,6 7-45 16</inkml:trace>
  <inkml:trace contextRef="#ctx0" brushRef="#br0" timeOffset="108469.2361">11777 16661 228 0,'-6'-3'85'0,"0"1"-46"0,-3-1-30 16,6-2 19-16,-3 5-3 16,-9 0 0-16,-2 5-12 15,-4 0-5-15,3 3-5 16,0 3-5-16,3 13-1 0,3 2-1 0,3 0 0 16,6-2 3-16,3-3 0 15,9-2-2-15,6-6 2 16,0-5-1-16,0-5 0 15,0-3 0-15,-3-6 0 16,0-1 4-16,0-9 1 16,-6-6-1-16,-4 7-2 15,-2-1 7-15,0 2 5 16,0 1-6-16,0 8-1 16,3 2-8-16,0 9 0 0,3 9 1 15,3 4 1-15,3 0-2 16,3 2 0-16,3-3 2 15,6-2 2-15,3-3-13 16,-1-7-5-16,1-6-31 16,-3-6-14-16,0-4-42 15</inkml:trace>
  <inkml:trace contextRef="#ctx0" brushRef="#br0" timeOffset="108662.8479">12003 16404 272 0,'-12'-18'101'0,"9"18"-54"0,0 0-46 16,3 8 21-16,0-3-14 16,0 13-2-16,0 14-2 15,3 3 2-15,3 12-3 16,0 9 0-16,0-3 1 0,0-6-2 0,0-4-2 16,-3-9-4-16,0-2-2 15,0-11-41-15,0-3-17 16,0-10-51-1</inkml:trace>
  <inkml:trace contextRef="#ctx0" brushRef="#br0" timeOffset="108859.0455">11777 16592 320 0,'-3'-3'121'0,"9"3"-66"0,12-8-62 0,-6 8 21 0,15-2 0 15,5-1 5-15,7 3-9 16,6 0-6-16,2 3-2 16,-2-1-7-16,-3 6 1 0,-4-2-55 15,-5 4-26-15,-9-2-47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1-11T01:12:16.3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21159 9573 160 0,'0'2'63'0,"0"1"-34"0,3 2-14 0,0 3 18 0,0 5-5 16,6 3 0-16,0 3-4 15,0-1-3-15,-3 1-11 16,3-1-2-16,0-2 2 0,-3 3-4 16,0-6 2-16,-3 3-3 15,0 0 0-15,-3-3-3 16,0-2-2-16,0-1 1 16,0-5-1-16,-3 3 2 15,3-8 3-15,0 0 7 16,-3 3 2-16,3-3-7 15,-3-5-2-15,0-3-5 0,3-3-3 16,0-2-1-16,0-3 0 16,6 0-2-16,-3-8-1 15,3-5 4-15,0 5 1 16,0 3-1-16,-1 5 2 16,1 6-1-16,0 2 0 15,3 11 0-15,0 7 0 16,3 3 6-16,-3 3 2 15,0 0-2-15,-3 0-1 16,0 3 1-16,-3-6 0 16,0-3 0-16,0 1 2 15,-3-3-5-15,0-3-1 16,0-5 0-16,3-3 0 0,0-4-3 16,3-9 2-16,3-5-4 15,0-9 1-15,0 7 0 16,2 1 2-16,1 7-1 15,3 4 1-15,3 6 2 16,0 7 0-16,-3 9 4 16,0 2 5-16,-3 3-3 15,0 5-1-15,-4-2-2 16,1-1 0-16,0 1-2 16,0-3-1-16,-3-1-19 15,0-1-10-15,3-12-78 16,0-10-15-1</inkml:trace>
  <inkml:trace contextRef="#ctx0" brushRef="#br0" timeOffset="1">21647 9570 244 0,'-14'11'93'0,"14"-3"-50"0,11 10-37 0,-8-2 20 16,0 0-10-16,0 0 1 15,0 0-12-15,0-1-6 16,3-1 1-16,0-4-14 0,0-2-6 16,0-3-36-16,0-5-13 15,0-2-29 1</inkml:trace>
  <inkml:trace contextRef="#ctx0" brushRef="#br0" timeOffset="1.0088">21621 9435 232 0,'-12'-18'88'0,"9"12"-48"0,3 4-25 16,0 2 24-16,0 0-21 16,0 0-7-16,6 0-10 15,3 2-3-15,3 1 1 16,2 2-29-16,4 3-9 0,3 0-34 16,0-3-53-1,3-2 27-15</inkml:trace>
  <inkml:trace contextRef="#ctx0" brushRef="#br0" timeOffset="2.0088">21948 9435 204 0,'-3'0'77'0,"-15"3"-42"0,-6 2-26 0,18-2 22 15,-2-1-6 1,-4 6 3-16,-3 3-14 0,-3 2-5 16,3 3-6-16,0 2-3 0,3 6 3 15,3 8-7-15,6-3 1 16,3 0 1-16,6-5 1 15,0-3 1-15,3-2 2 16,3-6-3-16,0-5 0 16,-3-5 1-16,6-9 2 15,-3-10 1-15,-3-7 1 16,-3-7 0-16,-6-4 0 0,-3-3-5 16,-3-5-1-16,0-3 1 15,-3 0 2-15,-6 5 0 16,6 3-1-16,0 11 5 15,0 4 4-15,3 6 4 16,6 22-5 0,6 15-8-16,3 8-1 15,6 13 2-15,3 9 2 16,3 4 1-16,-1-2-2 16,4-8-2-16,0-5-4 15,-3-11 0-15,0-8-38 16,0-8-16-16,5-13-62 15</inkml:trace>
  <inkml:trace contextRef="#ctx0" brushRef="#br0" timeOffset="3.0088">22174 9517 304 0,'-18'8'115'0,"15"-5"-62"0,3-3-46 0,0 0 26 16,0 0-15-16,3-3 0 16,3-2-10-16,6-3-3 15,6-3-3-15,3 1-19 0,3 2-6 16,3-3-42-16,2 3-15 16,1 0-45-16</inkml:trace>
  <inkml:trace contextRef="#ctx0" brushRef="#br0" timeOffset="4.0088">22609 9065 228 0,'-33'-19'85'0,"30"14"-46"0,-18 0-15 16,12 5 27-16,0 2-17 0,-2 3-5 15,2 6-22-15,0 2-6 16,3 19-2 0,3 5-2-16,3 5-1 0,3 6 0 0,3-3 3 15,3-3 0-15,-3 1 3 16,11-6-1-16,-2-6-1 15,-3-4-21-15,0-6-9 16,-3-5-31-16,0-5-12 16,-3-6-29-1</inkml:trace>
  <inkml:trace contextRef="#ctx0" brushRef="#br0" timeOffset="5.0088">22439 9411 308 0,'-15'0'115'0,"15"0"-62"0,0-2-51 15,0 2 23-15,0 0-17 16,12 0-2-16,0 0-9 16,3-6-2-16,9-4 2 15,6-4-34-15,-1 7-15 0,1-1-39 16,-3 0-56 0,-3 0 44-16</inkml:trace>
  <inkml:trace contextRef="#ctx0" brushRef="#br0" timeOffset="6.0088">22722 9316 244 0,'-15'-3'90'0,"9"9"-48"0,-6 2-31 16,9-3 21-16,-6 5-19 0,6 4-5 15,-3 2-5 1,0 2-3-16,3 1 1 0,0 2-6 0,3 0 1 16,6-3 2-16,3-4 3 15,-3-4-2-15,9-4 0 16,-3-6-6-16,0-3 0 15,0-5 1-15,0 0 1 16,-6-3 5-16,-3 1 2 16,-3-1 4-16,0-2 1 15,0 2 1-15,0 1 0 16,0 2 2-16,0 3 4 16,0 5-8-16,6 5-1 15,0 3-8-15,3 5 0 16,0 3 1-16,8 3 1 15,-2-1 1-15,3-2 0 0,0-3-25 16,0-2-10-16,-3-6-35 16,3-8-14-16,-4-5-6 15</inkml:trace>
  <inkml:trace contextRef="#ctx0" brushRef="#br0" timeOffset="7.0088">22936 9051 280 0,'-6'3'107'0,"6"0"-58"0,6 7-51 15,-3 1 22-15,3 10-3 16,0 8 2-16,3 11-10 16,6 5-3-16,-3 2-4 0,3-2-2 15,0-5 3-15,0-3-4 0,-4-8-2 16,-2-5-23-16,9-8-10 15,-6-8-19-15,3-11-8 16,-3-2-43 0</inkml:trace>
  <inkml:trace contextRef="#ctx0" brushRef="#br0" timeOffset="8.0088">23171 9022 248 0,'3'-8'93'16,"-3"8"-50"-16,3 3-33 0,0 2 23 0,0 6-9 15,9 7 0-15,-3 19-7 16,0 6-2-16,0-1-9 16,0 3-4-16,3-3-1 0,0-5-32 15,6-2-14-15,-1-6-87 16</inkml:trace>
  <inkml:trace contextRef="#ctx0" brushRef="#br0" timeOffset="9.0088">7202 8530 156 0,'0'-2'57'0,"0"2"-30"0,0 0-18 0,0 0 16 16,0 0-3-16,0 0 1 15,6 0-10-15,0 0-3 16,3 0-6-16,3 0 2 0,0 0 3 15,3 0-5-15,0 0 0 16,2-3 0-16,1 0 0 16,0 3 2-16,3 0 3 15,0 0-2-15,0 0 1 16,-1 0-1-16,4 0 1 16,0 3-2-16,0 0 1 15,0-3-2-15,0 0 2 0,2-3 2 16,1 0 2-16,3 3-1 15,0-2-1-15,-4 2-3 16,-2 0 1-16,0 0-4 16,-3 0 0-16,-3 0-3 15,6 0-1-15,2 0 1 16,-2 0 2-16,0 0-1 16,0 0-1-16,3 0 1 15,-1 0-1-15,-2 0 0 16,0 0 2-16,0 0-1 15,3 0-1-15,-1 0-2 0,1 0-1 16,0 0 4-16,0 0 3 16,0 0-1-16,2 0-2 15,1 0-3-15,-3 0 1 16,0 0 1-16,-1 0 2 16,1 0-1-16,-3 0-1 15,0 0 1-15,-3 2 1 16,0-2-1-16,-1 0-1 15,4 0 3-15,0-2 0 16,3 2 1-16,3 0 2 16,2-3-3-16,-5 3 0 15,0 0-1-15,0-3 1 16,-1 3-2-16,1 0-1 0,3 0 1 16,0 0-1-16,0 0-3 15,-1 3 0-15,-2-3 4 16,3 0 3-16,0 0-3 15,-1 0-3-15,4 0 1 16,0 0 2-16,-3 0 2 16,-1 0 1-16,4 0-5 15,0 0-1-15,0 0 1 16,-10 0 0-16,-2 0 1 16,3 0 2-16,-3 0-1 15,3 0 2-15,-3 0-4 16,-1 0 0-16,-2 0 1 0,3 0 0 15,-6 0 0 1,3 0 0-16,-3 0-18 0,-3 0-5 16,0 0-73-16,-4-3-29 15</inkml:trace>
  <inkml:trace contextRef="#ctx0" brushRef="#br0" timeOffset="10.0088">7190 10388 112 0,'0'-3'44'0,"3"3"-24"0,0 0-10 0,-3 0 14 16,6 0-2-16,0 0-1 15,0 0-7-15,3 0-1 16,0 0-8-16,0 0 4 16,3 0 1-16,0 0 1 0,3 3 3 15,-1-1-3-15,7-2 1 16,3 0-3-16,0 3 0 15,3-1-1-15,2-2 2 16,4 0-3-16,0 0-2 16,3-2-5-16,-1-1 0 15,4 1-2-15,0 2 0 16,-4 0 11-16,1 0 3 16,0 0-3-16,-3 2-3 15,5 1-1-15,-5-1 1 16,3-2-1-16,0 0 0 15,-1 0-6-15,1 0 1 16,3 0 0-16,-1 0 0 0,-2 0 4 16,-3 3 5-16,-3 0-1 15,-1-1 1-15,1-2-3 16,0 0-1-16,0 0-1 16,-1 0 2-16,1 0-3 15,0-2-2-15,0 2 0 16,2-3-1-16,1 0 0 15,0 3 0-15,0 0-3 16,-1 0 2-16,1 0 3 16,-3 0 1-16,-3 3 1 15,0 0 0-15,-1-3-2 0,4 0-2 16,0 0-2-16,3 0 1 16,-4 0 1-16,1 0 0 15,3-3 0-15,0 3 0 16,2-3 0-16,1 3 2 15,-3-2-3-15,0 2 0 16,-4 0 1-16,-2 0 2 16,0 0-3-16,0 0 0 15,-1 0 1-15,1-3 0 16,0 3 0-16,0-2 2 16,0-1-1-16,-4 0-1 15,1 1 1-15,3-1-1 16,-3 0-3-16,0 3 2 15,-1 0 1-15,1 0 0 16,-3 0 2-16,-3 0 1 0,-3-2-19 16,-6-1-9-16,-3 0-67 15,-9 3-27-15,-3-10 12 16</inkml:trace>
  <inkml:trace contextRef="#ctx0" brushRef="#br0" timeOffset="11.0088">7277 12340 140 0,'3'-2'52'0,"-3"2"-28"0,3 2-24 0,0-2 13 16,-1 0-5-16,1 0 1 15,3 3 1-15,-3-3 1 16,6 0-5-16,-3 0-2 0,6 0 2 15,-3 0 3-15,6 0 2 16,0 0-1-16,3 0 1 16,-3 0-2-16,5 0 0 15,-2 0-1-15,6 0 0 16,-3 0-2-16,3 0-1 16,-3 0-3-16,8 0-2 15,-5 0 12-15,9 0 4 16,-6 0-8-16,5 0-4 0,-5 0-3 15,6 0-1-15,-3 0 0 16,8 2 0-16,-8-2 0 16,3 3 0-16,-3 0-5 15,5-1 1-15,-5 1 4 16,9 0 4-16,-6-1-1 16,2 1 0-16,-5 0 1 15,6-3 2-15,-6 0-3 16,5 2 0-16,-5 1-1 15,6 0-2-15,-6-1 1 16,5-2-1-16,-5 0-3 16,9 0 2-16,-6 0 1 15,5 0 2-15,-5 0-1 16,0 0-1-16,-7 0 5 16,7 0 1-16,-6 0-2 0,3 0-3 15,-6 0 0-15,5 0 1 16,-5 0-1-16,6 0 2 15,-3 0-2-15,2 0-1 16,-5 0 1-16,9 0-1 16,-6 0 0-16,6 0 0 15,-7 0 0-15,4 0 2 16,-3 0-3-16,0 3 0 16,-3-3 1-16,2 0 0 15,-5 0 0-15,6 3 0 16,-6-3 0-16,6 0 2 0,-4 0-3 15,4 0 0 1,-3 0 1-16,3 0 2 0,-6 0-1 16,2-3-1-16,-2 0 1 15,6 3-1-15,-6 0 0 16,3 0 0-16,-6 0 0 16,-1-2 2-16,-2 2-50 15,-6-3-19-15,-3 0-46 16</inkml:trace>
  <inkml:trace contextRef="#ctx0" brushRef="#br0" timeOffset="12.0088">7280 14216 64 0,'-6'3'27'0,"6"-3"-14"0,-6 2-2 0,6-2 10 15,-3 3-5-15,3 0-1 16,-3-1-1-16,0-2 2 15,-3 3-3-15,3 0 0 16,-3-1-1-16,3-2 0 16,0 3-6-16,0-3 7 0,0 3 6 15,0-1 1-15,0-2 0 16,0 0 1-16,0 5 1 16,3-2-10-16,0 0-2 0,0-1 3 15,0-2 1-15,0 0-3 16,6 0-1-16,-3 0-4 15,6 0 1-15,0 0 0 16,3-2 1-16,0-1 2 16,5 3 1-16,-2 0-5 15,6-3-2-15,-3 1 0 16,6 2 0-16,-3 0-2 16,8-3-2-16,-2 1 1 15,6-1 1-15,-6 3-3 16,9-3 0-16,-7 3 1 0,7-2 0 15,-6-1 0 1,5 3 0-16,-5 0 2 0,6 0 1 16,-6 0-1-16,5 0 1 15,-8 0-4-15,6 0 0 16,-6 0 1-16,3 0 0 16,-4 0 0-16,4 0 2 15,-3 0-1-15,6-3 2 16,-7 3-2-16,4 0-1 15,-6 0 1-15,3 0-1 16,-3 0 0-16,2 0 2 16,-5 0-3-16,6 0 0 0,-6 0 3 15,3 0 1-15,-4 0-1 16,4 0-2-16,-3 0 1 16,3 0-1-16,-3 0-3 15,3 0 2-15,-4 0 3 16,4 0 1-16,-3 0-4 15,3 0-1-15,-3 0 3 16,3 0 1-16,-4 0-3 16,4 0 1-16,-6 0-2 15,3 3 0-15,-3-3 2 16,3 0 2-16,-4 0-1 16,4 3-1-16,-3-3 1 15,3 2 1-15,-3 1-3 0,0-3 0 16,0 0 1-16,2 0 0 15,-2 0 0 1,0 0 2-16,0 0-3 0,0 0 0 16,-3 0-1-16,6 3 0 15,-4-3 2-15,4 0 2 16,-3 0-1-16,6 0-1 16,-6 0 1-16,3 0 1 15,-4 0-1-15,4 2-1 16,-3 1-2-16,3-3 1 15,-3 0 1-15,3 0 0 16,-3 0 0-16,5 0 2 16,-5 0-1-16,6 0-1 0,-3 0-2 15,0-3 1-15,-3 1 1 16,-1-1 2-16,1 0-21 16,6 1-9-16,-6-1-15 15,6 0-6-15,-6 3-24 16,5-2-9-16,-2 2-5 15</inkml:trace>
  <inkml:trace contextRef="#ctx0" brushRef="#br0" timeOffset="13.0088">7297 16155 152 0,'-3'-5'57'0,"3"5"-30"0,0 0-16 16,0 0 18-16,0 0-11 16,0 0 0-16,0 0-6 15,0 0-2-15,3 3-6 16,-3-3-3-16,3 2 0 0,0 1-1 16,0-3 2-16,0 5-3 15,3-2 0-15,-3-3 10 16,3 3 3-16,-3-3 1 15,3 0 2-15,0 0-2 16,6 2 0-16,-3-2-1 0,6 0 0 16,-3 0 0-16,6 0 0 15,-4 0-6-15,7-2-2 16,-3-1-2-16,6 0 1 16,-6 3-4-16,6 0 0 15,-4 0 1-15,7 0 0 16,-6 0 0-16,6 0 0 15,-3 0-3-15,2 0 2 16,-2 0 3-16,3 0 1 16,-3 0-1-16,3 3-2 15,-4-3 1-15,1 3-1 16,-3-3 4-16,0 0 5 0,-3 0-3 16,6 0-1-16,-6 0-2 15,5 0-3-15,-5 0 1 16,6 0-1-16,-3 0 0 15,3 0 0-15,-4 0 0 16,4 2 0-16,-3 1 2 16,3 0 1-16,-3-1-6 15,0 1 0-15,-4 0 3 16,4-1 4-16,-3 1-3 16,3 2-3-16,-3-2 3 15,3-1 1-15,-3 1-3 16,5-3 1-16,-5 5-2 15,6-2 0-15,-3-3 4 16,3 0 1-16,-3 0-1 0,8 0-2 16,-5 0-2-16,6 0 1 15,-3 0 1-15,-1 0 2 16,1 0-1-16,0 3-1 16,-3-1 1-16,3-2 1 15,-4 0 1-15,4 0 3 16,-6 0-1-16,6-2 0 15,-3 2-1-15,2-3 0 16,-5 0-5-16,3-2-1 16,-3 5 1-16,6-3 2 15,-3 1 0-15,5-1-1 16,-5 1 1-16,3-1 1 16,-3 3 1-16,0 0 1 15,-4 0 0-15,7 0 2 0,-6 0 1 16,6-3 3-16,-3 3-7 15,-1-2-2-15,-2-1-1 16,6 0 2-16,-6 1-1 16,3-1 2-16,-6 0-2 15,2 1-1-15,-2-1-17 16,3 0-6-16,-6-2-134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1-11T00:45:58.45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7125 6734 172 0,'-9'0'66'0,"9"4"-36"0,0-4-22 0,0 0 18 16,-4 0-9 0,-22 0-4-1,4 4-8-15,-3 7-3 0,-14 9-1 16,-9 2 1-16,-12 9 3 15,-9 11 7-15,0 8 4 16,-4 23 1-16,0-8-1 0,-1 0-4 16,6-4 0-16,7-7-7 15,5 0-1-15,-4-5-4 16,12-7-1-16,5-3-15 16,5-9-6-16,3-3-22 15,9-8-8-15,-4-3-45 16</inkml:trace>
  <inkml:trace contextRef="#ctx0" brushRef="#br0" timeOffset="766.8502">6384 6259 92 0,'21'-4'35'0,"-21"1"-18"0,4-1 4 0,-4 4 17 16,0 0-5-16,9-4-2 15,-9 4-6-15,0 0-4 16,0 0-11-1,0 11-6-15,0 9 1 0,0 6 1 16,-13 17 2-16,9 6 0 16,4 5-2-16,-9-4-1 15,5 0-3-15,0-8 1 16,-1 0-2-16,1-4-1 16,0-3-4-16,-1-9-2 0,1-3-15 15,4-7-4-15,-9-5-25 16,5-11-8-16</inkml:trace>
  <inkml:trace contextRef="#ctx0" brushRef="#br0" timeOffset="1622.4462">6694 6278 72 0,'-9'0'27'0,"9"0"-14"0,0 0-2 15,0 0 12-15,0 0-6 16,-4 0 1-16,4 0-2 16,-9 0-1-16,5 0-1 15,4-3 1-15,0-1-2 16,0 0 0-16,4 0-7 15,5 0-4-15,4-3 1 0,4-5 0 16,9 1 3-16,4-1-1 0,0-3 2 16,5 11-4-1,-5 4-2-15,0 8 0 16,-4-1-1-16,4 5 0 0,-13-1 2 16,5 5-1-16,-18-1-1 15,-4 0 5-15,-4 1 4 16,-9 3-3-16,0-4-1 15,0 0-2-15,0-3-3 16,5-4 1-16,-1-1 1 16,0 1-3-16,9-4-2 15,0-4 2-15,9 3 2 16,4 1-2-16,4 4-2 16,9 0-1-16,4-1 3 15,5 5 2-15,-14-1 4 0,1 1-2 16,-5 7 0-16,-4-4 3 15,-5-3 3-15,-8 11 9 16,-8-4 6-16,-22 0-11 16,4-4-4-16,-17 4-6 15,-5-3 0-15,1-1-11 16,4 0-2-16,4 1-11 16,0-1-4-16,1 0-17 15,3 1-9-15,5-1-34 16</inkml:trace>
  <inkml:trace contextRef="#ctx0" brushRef="#br0" timeOffset="2630.3473">7142 7719 160 0,'-9'0'63'0,"9"3"-34"0,-8 5-25 0,-1 0 13 15,-12 11-6-15,-5 11-1 16,-4 5 0-16,-9 3 1 15,-13 4-5-15,-4 12 5 0,-4-4 2 16,-5 0 0-16,5 3 2 16,4-3-6-16,0 0-1 15,4-8-4-15,5 4-3 16,8 4 0-16,0-16 1 16,9-3-17-16,4-8-6 15,9-4-21-15,-9-8-9 0,13 1-36 16</inkml:trace>
  <inkml:trace contextRef="#ctx0" brushRef="#br0" timeOffset="3934.5207">6586 7355 108 0,'0'-8'41'0,"4"4"-22"0,-4 0-7 0,0 4 13 0,0 0-5 16,0 0 1-16,0 0-8 16,5 4 0-16,-5 8-8 15,0 11 1-15,0 7 1 0,-5 5 1 16,1-1 2-16,0 5-3 16,-5-1 1-16,5-4-5 15,-5-3-2-15,5 0 0 16,0-8 1-16,-1-4-6 15,1 8-15 1,0-8-1-16,4-4-12 16,0-3-4-16,0-1-34 15</inkml:trace>
  <inkml:trace contextRef="#ctx0" brushRef="#br0" timeOffset="4656.5889">7017 7347 160 0,'0'-8'63'0,"4"12"-34"0,-12-8-23 16,8 1 17-16,-5 3-8 15,-3 0 2-15,-5-4-8 16,-4 0-3-16,-5 4-3 16,1 0-5-16,-10 4 1 0,-3 0 3 15,4 3 3-15,-5 5-4 16,5-1-3-16,4 1-4 16,9-5 1-16,4 1 3 0,9 7 3 15,4 4-2-15,13 1 0 16,8-5 1-16,14 0 2 15,-1 4-3-15,5-3-2 16,0-1 2-16,-5 0 2 16,5 5 0-16,0-5 2 15,-13 0-4-15,4-3 0 16,-17-1 1-16,0 1 2 16,-9 3-1-16,-17-4 2 15,-4 1-2-15,0-1 2 16,-14-3 0-16,6 0 1 15,-14-4-5-15,4-4-1 16,14 0 3-16,-5-4 1 16,13-4 4-16,4-3 1 0,18-5-3 15,0-7-3-15,8 0 0 16,4-4 1-16,5-3 1 16,4-1 3-16,1 1-5 15,-14 3-3-15,9 8-6 16,-13 3-2-16,-5-3-42 15,1 8-15-15,-18 7-15 16</inkml:trace>
  <inkml:trace contextRef="#ctx0" brushRef="#br0" timeOffset="9716.819">11572 5627 148 0,'-5'-4'57'0,"10"4"-30"0,-5 4-27 0,0 0 13 0,-5 4-5 16,-3 7 1-16,-5 4 1 16,-9 12 4-16,-12 23-8 15,-5 3 3-15,-4 4 4 0,-13 4-1 16,4-3 3-16,5-5-8 15,-1-3-4-15,1-4-2 16,4-5 1-16,4-2-1 16,5-5 2-16,8-4-13 15,-4-11-3-15,8-3-27 16,5-9-9-16,0-3-32 16</inkml:trace>
  <inkml:trace contextRef="#ctx0" brushRef="#br0" timeOffset="10651.3438">10809 5064 140 0,'0'0'55'0,"0"0"-30"0,0 4-27 0,0-4 9 15,0 8-8-15,4 3-1 16,1 8 3-16,3 16 3 16,-4 11-1-16,5 4-2 0,0 3 0 15,-1 1-4-15,1-8 0 16,0-4 2-16,3-4 2 16,-3-3 2-16,-5-8 1 15,1-4-5-15,-1-4 1 16,-4-4-31-1,0-4-47-15,4-3 10 16</inkml:trace>
  <inkml:trace contextRef="#ctx0" brushRef="#br0" timeOffset="11322.3047">11128 5126 104 0,'0'0'41'0,"0"0"-22"0,0-4-5 0,0 4 15 16,0 0-8-16,0-4-1 15,8-4-15-15,5 1-2 0,5-5-3 16,3 1 4-16,1 3 5 0,8 0-7 16,-9 4-1-16,5 4-3 15,-4 4 0-15,4 8 0 16,-5-1 0-16,-4 5 2 16,-8-1 0-16,0 0 0 15,-9-3 2-15,0 7-3 16,-9 0 0-16,5-4 1 15,4-3 0 1,13 7 0 0,4 4 0-16,-4 0-3 15,4 0 0-15,0 4 2 16,-4 0 0-16,-4-1 5 16,-5 1 5-16,-8 0 8 15,-9 4 4-15,-4-8-8 16,-14 0-3-16,6-4-6 0,-14-4-1 15,4-3-6 1,1-1 0-16,4-3-21 0,4-1-9 16,9 1-25-1,4 0-37-15,4-1 26 16</inkml:trace>
  <inkml:trace contextRef="#ctx0" brushRef="#br0" timeOffset="12194.4607">14338 5635 176 0,'26'0'68'0,"-18"0"-36"0,-8 4-35 0,0-4 13 16,5 11-5-16,-10-3 0 16,-12 11 1-16,-13 8 1 15,-13 11-3-15,-13 16 2 0,-4 7 0 16,-9 0 6-16,-5 8 3 16,5-7-6-16,0-5-3 15,5-3-3-15,4-5 0 16,4-3-4-16,8-7 0 15,14-5-1-15,-1-11 0 16,14-4-16-16,3-7-8 16,5-1-55-16,18-15-37 15,3-7 47 1</inkml:trace>
  <inkml:trace contextRef="#ctx0" brushRef="#br0" timeOffset="12897.3248">13666 5175 172 0,'-9'-4'66'0,"9"8"-36"0,0-8-29 0,0 4 16 0,4 0-5 16,5-3 1-16,4-5-7 15,9 0-4-15,8-3-1 16,8-1-1-16,-3 5 2 0,4 3-3 15,-1 4 0-15,1 4 1 16,-4 0 2-16,-9 7-1 16,-5 1-1-16,-8 7-2 15,-13 11 1-15,-9 1 1 16,-3 0 0-16,-10-1 0 16,-4-3 0-16,0 0 0 15,-4-4 0-15,4-4 0 16,5 0 2-16,-5 0-1 15,9-3 2-15,4-5 0 16,4-3 1-16,5 7 6 16,8-11 6-16,9 0 3 0,9-4 1 15,8 0-11-15,-4-4-3 16,4 4-2-16,0-4 0 16,4 0-9-16,-3 0-2 15,-6 1-20-15,6-5-10 16,-10 0-14-16,5 1-6 15,-5-1-22 1</inkml:trace>
  <inkml:trace contextRef="#ctx0" brushRef="#br0" timeOffset="13107.9106">14403 5041 244 0,'-9'-4'93'0,"9"8"-50"0,0 0-48 15,0-4 17-15,0 12-9 16,0 3-2-16,0 8-3 16,0 23 1-16,0 0 1 15,0 0 0-15,0-4 0 0,0-4 0 16,4-3 0-16,9-9-33 16,-4-3-15-16,17-3-49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1-11T00:50:54.23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8295 5532 160 0,'3'-5'60'0,"-3"5"-32"0,3-2-6 15,-9 2 23-15,0 0-8 16,0 0 1-16,-6 0-6 15,0 0 0-15,-3 0-18 16,-3 2 3-16,-6 1 3 0,0 2-9 16,1 0-1-16,2 1-6 15,-3 7-1-15,6-3-3 16,3 6-3-16,3-2-1 16,9 1-2-1,6 1 3-15,6-2 0 0,9-1-1 16,6 0 0-16,9 3 3 15,2 0-2-15,-2 0 1 16,-6 0 4-16,-3 2 3 16,-9-2 0-16,-6 0 2 15,-12 0 5-15,-12 0 2 16,-6-3-3-16,-9-3-1 16,-3 1-11-16,-2-3-1 15,2 0 0-15,0 0 1 16,3-3-8-16,7 0-2 15,5-2-18-15,3-3-9 16,6 0-24-16,6-3-9 16</inkml:trace>
  <inkml:trace contextRef="#ctx0" brushRef="#br0" timeOffset="314.2296">8595 5260 180 0,'-3'3'68'0,"3"-1"-36"0,3 17-31 15,-3-9 16-15,0 17 17 0,-3 7 13 16,-3 9-4-16,0 15-1 15,-3 0-24-15,3-3-4 0,0 6-2 16,3-8-7-16,1-8-3 16,-1-5-1-16,0-8-1 15,0-6-25-15,3-5-10 16,-3-5-31-16,3-5-13 16</inkml:trace>
  <inkml:trace contextRef="#ctx0" brushRef="#br0" timeOffset="514.4588">8423 5519 240 0,'-3'-5'90'0,"9"5"-48"0,11-3-40 0,-5 3 17 0,0-2 1 15,6-4 2-15,6 1-14 16,3 0-4-16,2-1-3 15,16-1-15-15,-3 1-3 0,-4 1-40 16,-5 2-15-16,-3 1-27 16</inkml:trace>
  <inkml:trace contextRef="#ctx0" brushRef="#br0" timeOffset="797.4589">8810 5543 176 0,'-30'26'66'0,"15"12"-36"0,-15 1-13 16,18-20 20-16,0 5-6 0,3 10 2 15,3-2-13-15,3-3-2 16,12-3-10 0,9-2 1-16,3-3 4 0,6-5-1 0,6-3 3 15,-1-10-2-15,1-6 0 16,-3-13-5-16,-3-5 0 16,-7 0 1-16,-5-5 2 15,-6-1-3-15,-6-7-3 16,-6-3-2-16,-12 5 0 15,-2 6-4-15,-4 4-2 16,0 7-16-16,0 4-5 16,3 3-21-16,3 3-7 15,3-1-25-15,12 1-64 16</inkml:trace>
  <inkml:trace contextRef="#ctx0" brushRef="#br0" timeOffset="1139.3291">9015 5625 196 0,'0'50'74'0,"3"-31"-40"0,3 7-31 15,-3-12 17-15,0 4 3 16,0 6 6-16,0-3-7 16,0-2-1-16,-3-4-12 15,0-1-3-15,0-4-2 0,0-2 6 16,0-3 4-16,-3-5-1 0,0-2 2 15,3-14-8-15,0 0-4 16,3-5 0-16,3-3 0 16,3 0-1-16,0 3 1 15,2-3 0-15,1 3 1 16,0-3 0-16,3 6 2 16,6 2-3-16,-3 5-2 15,0 3 0-15,0 0-1 16,-1 6-3-16,1-1 0 15,-3 3-25-15,3 0-9 16,-3 0-30-16,0 3-10 16,0 5-32-1</inkml:trace>
  <inkml:trace contextRef="#ctx0" brushRef="#br0" timeOffset="1594.0256">9548 5633 220 0,'-3'-19'82'0,"0"1"-44"0,-3 7-29 16,3 9 22-16,-3-1-6 15,-6 3 3-15,0 0-16 16,-3 16-7-16,-6 2-3 16,-5 6-2-16,2 0 0 0,0 5 0 15,6 0 0-15,0 3-3 16,9 0 2-16,6-3-1 0,9-3 0 15,9-4 2 1,0-7 2-16,3-1 1 16,0-12 3-16,3-4-3 0,-1-4 0 15,-2-7-1-15,-3-8-2 16,-3 0 3-16,-3-3 0 16,-3 0-1-16,-3 0 1 15,-3-5-4-15,0 8 0 16,0 5-1-16,0 14-2 15,-3 4 3 1,0 9 4-16,3 2 3 16,3 8-5-16,0 3 0 0,3 0-1 15,3-3 0-15,0 0-3 16,3-2 0-16,11-3-18 16,4-6-9-16,0-2-31 15,0-3-11-15,3-10-26 16</inkml:trace>
  <inkml:trace contextRef="#ctx0" brushRef="#br0" timeOffset="2044.3778">9914 5686 192 0,'-3'-19'74'0,"0"14"-40"0,-3-19-16 16,3 19 23-16,-3 2-6 16,-6 9 2-16,-6 2-19 15,-3 2-8-15,-2 9-6 16,-1 2-1-16,0 0 2 0,6 5-4 0,3-2-1 15,6 0-2-15,6-3-2 16,6 0 3-16,6-5 0 16,3-2 3-16,9-7 1 15,3-4-1-15,0-6 1 16,-1-4-2-16,-2-9-1 16,-3-3 3-16,-3-2 0 15,-3-3-1-15,-3 3 1 16,-6-8-2-16,-3 5 2 15,0 6-2-15,0 2-1 16,-3 5-4-16,0 19-2 16,0 5 0-1,3 6-1-15,0 13 2 16,3-1 7-16,0 6 6 0,0 6 11 16,0 15 6-16,-3-5-5 15,-3-6 1-15,-3-4 1 16,-3-6 3-16,-6-5-11 15,-9-6-5-15,-3 0-6 16,-2-12 0-16,-7-6-29 16,-3-8-11-16,3-6-26 15,7-7-9-15,5-21-67 16</inkml:trace>
  <inkml:trace contextRef="#ctx0" brushRef="#br0" timeOffset="2415.4226">10021 5704 208 0,'6'6'77'0,"3"-4"-42"0,30 4-23 0,-25-4 19 16,1 1 4-16,3 0 3 15,3-3-9-15,3-3-3 16,-3 0-15-16,2-2-4 0,1-3-1 15,-6 0-1-15,-3-8 2 16,-3 3-4-16,-9-11 3 16,-9 6 0-1,-6 2-7-15,-6 3-1 16,-6 5-7-16,-14 5 1 0,-4 19 2 16,3 5 3-16,4 6 8 15,5-1 7-15,6 11 9 16,9-5 7-16,12 0-13 15,12 2-3-15,21-2-6 16,14-3 1-16,13-5-33 16,12-11-12-16,14-13-82 15,-6-13-79 1,-11-17 62-16</inkml:trace>
  <inkml:trace contextRef="#ctx0" brushRef="#br0" timeOffset="3108.6416">11101 5519 228 0,'-11'-5'88'0,"5"5"-48"0,-9 3-34 16,9-1 20-16,-15 1-1 15,0 2 4-15,-3 0-6 0,0 3-4 16,7 0-11-16,5-2-7 16,6 7-2-16,6 0-1 0,6 6-2 15,12-4 0-15,5 7 3 16,1 1 0-16,0 1 1 15,-3-3 8-15,-6 3 5 16,-3-3 16-16,-9 1 6 16,-6-4-5-16,-6-2-1 15,-12-3-12-15,-6-2-5 16,-3-3-7-16,1-3-2 16,-4 0-14-16,6-2-8 15,6-6-17-15,6-2-7 16,3-8-21-16,9 0-10 0,6-6-59 15</inkml:trace>
  <inkml:trace contextRef="#ctx0" brushRef="#br0" timeOffset="3572.3489">11164 5630 236 0,'-3'32'90'0,"6"-5"-48"0,-3 20-45 15,0-20 16-15,0 7 13 0,-3 6 9 16,3 7-6-16,0 1-5 16,0-3-13-16,0-5-5 0,0-3-2 15,0-6-2-15,0-7 1 16,0-5-7-16,0-9-1 16,0-4-3-16,-3-12 2 15,0-10 6-15,0-10 2 16,0-6 0-16,-3-5-2 15,0-5 3 1,3-3 0-16,0 0 1 0,3-3 2 16,6 1-1-16,3-1 2 15,9 6-2-15,3 2 2 16,3 6-2-16,2 5 2 16,1 7-2-16,0 9 0 15,0 10 1-15,-6 6 1 0,-4 18 5 16,-5 3 3-16,-6 0-2 15,-6 0 2-15,-9 0-6 16,-5-3-3-16,-4 3-10 16,0-6-3-16,-3-10-23 15,3-3-10-15,-3 1-17 16,6-9-5-16,9-5-19 16,9-3-9-16,9-2-9 15</inkml:trace>
  <inkml:trace contextRef="#ctx0" brushRef="#br0" timeOffset="3979.4285">11658 5490 260 0,'0'-3'96'0,"-3"3"-52"0,-15 3-34 0,12 0 25 16,-3 2-10-16,-6 6 0 15,-2 2-8-15,-4 13-2 16,-3 3-9-16,6 1-4 0,9-1-1 15,3 0-4-15,6-3 2 16,3 1 1 0,6-6 2-16,3-5-1 0,0-8 2 15,3-3 0-15,6-8 1 16,-1-5-2-16,-2-2-2 16,-3-9 1-16,-3-13 1 15,-3 6-1-15,-3 2-1 0,0 3 9 16,0 5 4-16,-3 6-4 15,0 4-1-15,-3 12-4 16,3 7-1 0,0 5 3-16,0 4 3 0,0 4-4 15,3-2-3-15,0 5 1 16,3-3 0-16,8-4-15 16,1-7-4-16,6-1-23 15,3-12-10-15,9-4-25 16,2-9-9-16,1-7-34 15</inkml:trace>
  <inkml:trace contextRef="#ctx0" brushRef="#br0" timeOffset="4203.0448">12125 5490 320 0,'-20'-10'121'0,"-1"10"-66"0,0 0-51 0,12 2 24 16,-3 3-10-16,-6 6 0 15,-6 5 3-15,-2 5 1 16,2 8-11-16,3 0 2 0,3 3 3 15,6-3-6-15,6 6-3 16,15-4-4-16,6-2-3 16,6-2 1-16,3-6 1 15,8-5-23-15,4-6-11 16,0-10-25-16,0-10-12 16,-1-6-32-16,-2-5-11 15,-3-3 7 1</inkml:trace>
  <inkml:trace contextRef="#ctx0" brushRef="#br0" timeOffset="4548.963">12283 5530 264 0,'-12'-5'99'0,"9"5"-54"0,3 2-46 16,0-2 20-16,0 5 2 15,3 1 7-15,3 2-4 16,0 0 0-16,3 5-13 16,6 3-2-16,6-3 1 0,3 0-2 15,-1-5 1-15,1-3-1 16,0-7 2-16,-3-6-5 15,3-3-3-15,-6-2 1 16,-10-3 0-16,-2-2-4 16,-6-1-1-16,-6 1-2 15,-5-1 0-15,-7 6-2 16,-12 8 1-16,-3 5-2 0,-3 7 0 16,1 9 6-16,2 8 2 15,6 8 12-15,6 2 6 16,10 1-8-16,5 4-1 15,12-2-4-15,8-2 1 16,10-6-4-16,12-3 0 16,3-4-32-16,8-7-13 15,7-7-83 1,-4-21-77-16,-2-5 63 16</inkml:trace>
  <inkml:trace contextRef="#ctx0" brushRef="#br0" timeOffset="6536.3961">13524 5802 148 0,'-3'19'57'0,"3"-1"-30"0,-3-2-7 0,3-5 19 16,-3 2 1-16,-5 6 0 15,-1-1-10-15,-6 1-4 16,-3-1-15-16,0-2-7 0,3-3 0 15,-3-2-3-15,3-3-1 16,3-6-26-16,4-2-12 16,2-5-45-1,6-5-50-15,3-4 37 0</inkml:trace>
  <inkml:trace contextRef="#ctx0" brushRef="#br0" timeOffset="6925.4589">14105 5289 192 0,'-6'3'71'0,"6"2"-38"0,0 11-39 0,0-3 12 16,0 8 16-16,0 6 12 16,-3 7 11-16,3-5 6 15,-6 27-28-15,0-1-4 0,0-2-4 16,3-2-8-16,3-7-2 15,3-6-3-15,3-7-2 16,-3-7-13-16,0-5-6 16,3-6-32-16,0-3-13 15,0-10-48 1,9-10-27-16,6-6 66 16</inkml:trace>
  <inkml:trace contextRef="#ctx0" brushRef="#br0" timeOffset="7118.2268">14340 5551 212 0,'-3'8'79'0,"6"13"-42"0,-3 16-28 16,0-21 22-16,0 5-4 16,-3 6 4-16,0-4-15 15,0 4-7-15,3-3-5 16,0-3-8-16,0-5 0 0,0-3-53 0,6-18-90 31</inkml:trace>
  <inkml:trace contextRef="#ctx0" brushRef="#br0" timeOffset="7282.8167">14361 5379 280 0,'-24'-5'107'0,"24"7"-58"0,0-2-62 0,0 0 17 16,0 0-13-16,0 6-1 16,3-1-24-16,0 3-10 15,6 0-59-15,9 0-23 16</inkml:trace>
  <inkml:trace contextRef="#ctx0" brushRef="#br0" timeOffset="7582.1339">14557 5310 168 0,'-9'8'66'0,"9"3"-36"0,-3 13-20 0,3-11 17 16,0 8 2-1,0 11 2-15,-3 7 1 0,0 9 2 16,0 0-18-16,0-3-9 0,0-6-3 16,3 1-3-1,0-3-1-15,0-8 1 0,0-5-1 16,0-6-36-16,-3-4-15 16,3-4-51-1,0-10-34-15,3-8 58 16</inkml:trace>
  <inkml:trace contextRef="#ctx0" brushRef="#br0" timeOffset="7882.0107">14733 5551 140 0,'-9'-3'55'16,"9"6"-30"-16,-6 0-14 0,0 2 15 0,-3 0 5 15,-6 0 6-15,-3 6-11 16,0 0-4-16,1 2-12 16,2-3-4-16,3 1 0 0,0 0-3 15,3-1 0-15,3-2 3 16,3 3 1-16,3-1-1 16,6 1 1-16,0-1-2 15,6 1 0-15,3 0-3 16,0-1 1-16,3-2-4 15,-1-5-2-15,1-1-25 16,0-4-11-16,0-3-73 16</inkml:trace>
  <inkml:trace contextRef="#ctx0" brushRef="#br0" timeOffset="8271.1769">14882 5567 212 0,'-3'2'82'0,"6"4"-44"0,3 12-36 0,-3-12 17 16,3 2 5-16,0 5 7 15,2-5-12-15,4-3-5 0,3-5-9 16,0-3-2-16,0-5 1 16,0 0-2-16,0-2 1 15,-3-1-2-15,-3 1-1 0,-3-1-2 16,-3 1 1-16,-3-1-4 15,-6 0 1 1,-6 3-5-16,-3 3 1 0,-6 3 2 16,0 2 3-16,0 5 0 15,-3 3 1-15,4 2 2 16,2 6 0-16,0 5 4 16,9 1 5-16,6 4 4 15,3-2 2-15,6 0-4 16,3 2-1-16,9-2-9 15,3 0 0-15,2-6-3 16,4-2-2-16,6-3-33 0,3-10-15 16,-1-8-68-1</inkml:trace>
  <inkml:trace contextRef="#ctx0" brushRef="#br0" timeOffset="8829.1299">15697 5509 208 0,'-15'0'77'0,"6"2"-42"0,-8 6-34 15,5-2 14-15,0 1-4 16,-12 4 1-16,3 8-4 16,3 7 0-16,0 0-5 15,4 1 3-15,5-1 0 0,3 6 0 16,6 0 1-16,9-8-2 15,5-6 2-15,4-2-2 16,6-8 2-16,0-8-6 16,0-3-3-16,9-7-2 15,-10-3 0-15,-2-3 5 16,-3-11 3-16,-6-5-3 0,-3 1-1 16,-3 2 2-16,-6 2 1 15,-6 6-1-15,0 2 1 16,0 9-2-16,-3 5-1 15,3 5 1-15,0 5-1 16,3 13 2-16,3 4 1 16,3 4 3-16,6 1 1 15,3-4-6-15,3 1 0 16,3 0-6-16,3-3-1 16,2-5-59-16,4-11-24 15,3-5-15-15</inkml:trace>
  <inkml:trace contextRef="#ctx0" brushRef="#br0" timeOffset="9954.5173">16867 5511 160 0,'0'0'60'0,"0"3"-32"0,0 0-20 15,0 2 18-15,-3 3 5 16,-3 2 5-16,0 9-15 15,-3 7-7-15,3 1-8 16,0-1 6-16,3 1 7 0,6-1-4 16,3 1 0-16,3-1 2 15,3-5 3-15,6-5-4 0,3-5 1 16,0-6-4-16,2-5 0 16,1-5-3-16,0-8 1 15,-3-6-4-15,-6-2-2 16,-6-11 0-16,-3 0 1 15,-6 3 1-15,-6 0 3 16,-6 3-3-16,-3 4 1 16,-3 4-12-16,-3 5-2 15,0 5-17-15,4 3-5 16,2 2-19-16,3 6-8 16,3-1-30-16,12 3-11 15,9-2-6-15</inkml:trace>
  <inkml:trace contextRef="#ctx0" brushRef="#br0" timeOffset="10317.0087">17522 5482 216 0,'0'0'82'0,"3"3"-44"0,-6 2-25 0,3 0 24 16,-6 6-6-16,-3 5 2 15,-9 13-13-15,-6 5-2 16,-5 3-10-16,-1-2-3 0,0 2-1 16,0-3-5-16,3-5 1 15,7-5-2-15,2-5-2 16,3-3-48-16,3-6-20 16</inkml:trace>
  <inkml:trace contextRef="#ctx0" brushRef="#br0" timeOffset="10544.2836">17218 5501 204 0,'3'2'77'0,"9"6"-42"0,3 8-21 16,-6-5 22-16,6 7 11 15,3 11 5-15,9 8-3 16,2 6-1-16,4-4-26 15,3 1-8-15,-1 0-3 0,1-3-7 16,-3-3-2-16,0-5-34 16,-4-5-16-16,1-5-97 15,-6-11-59-15,-6-6 93 16</inkml:trace>
  <inkml:trace contextRef="#ctx0" brushRef="#br0" timeOffset="13587.6957">16400 5075 164 0,'3'-6'63'0,"0"6"-34"0,0 0-21 0,-3 0 23 16,9 0-12-16,-3 3-3 15,0 0-1-15,-1 2-8 16,4 3 5-16,-6 5 1 0,0 16 5 16,0 6 3-16,-3 2-5 15,0 10-1-15,-6 1-5 16,0 0 1-16,-3-1-4 15,4 3 1 1,-1 1-1-16,3-9 3 0,0-2-3 16,0-6 1-16,0-5-5 15,0-2-2-15,0-3 0 16,3-6 1-16,0-5-1 16,0 1 2-16,0-7-4 15,0 1 0-15,0-2 3 16,0-4 3-16,-3-2 0 15,0-2 0-15,0-4-3 0,3 1 1 16,0-5-7-16,0-1 1 16,0-2 1-16,0-6 3 15,0-5 0-15,3 1 2 16,0-1-2-16,0 0 2 16,6 0-4-16,9-2-2 15,2 2-1-15,-2 3 0 16,0 2 3-16,0 1 0 15,-3 4 1-15,0 6 0 16,0 6-3-16,-1 2 0 16,-2 8 2-16,0 5 0 15,3 6-2-15,0 2 2 16,-3 10 1-16,0 1 2 0,0-3 1 16,-3 0 1-16,-3-5 2 15,-6-3 3-15,0 1 2 16,-6-4 3-16,-6-2-5 15,-3-5-1-15,-3-1-4 16,-6-2-3-16,-6-3-3 16,-2 1 1-16,-1-4-8 15,3 1-4-15,6-3-9 16,1 3-1-16,5-1-8 16,3-2-3-16,6 0-32 15,6-2-13-15,3-1-26 16</inkml:trace>
  <inkml:trace contextRef="#ctx0" brushRef="#br0" timeOffset="17266.9233">13691 7535 160 0,'-6'0'60'0,"6"0"-32"0,0 0-15 0,0 0 19 0,0 0-5 16,3 3 1-16,3 0-2 15,3-1-1-15,6-2-14 16,3 0 0-16,6 0 2 0,8-2 2 16,7-4 3-16,12-2-1 15,11-5-1-15,10 0-2 16,14 2 1-16,9-5 1 16,12 1-1-16,9 1-1 15,6 1-1-15,9 0-1 0,-3 5 2 16,-3 0-1-16,0 0 2 15,-9 3 3-15,-20 0 1 16,-10-1-2-16,-15 4 2 16,-11-1 3-16,-9 0 3 15,-13 1-11-15,-5-1-3 16,-9 0-7-16,-6 1-1 16,0 2-1-16,-4-3-2 15,-5 3 1-15,-3 0-1 16,0-3-14-16,-3 1-5 15,0-1-21-15,-3-2-8 16,0 0-31-16,3-3-13 0,9 2-70 31</inkml:trace>
  <inkml:trace contextRef="#ctx0" brushRef="#br0" timeOffset="18528.6672">18102 7498 112 0,'-9'-2'44'0,"6"2"-24"0,0 2-10 15,3-2 14-15,0 3 4 16,-3-3 6-16,3 0-2 16,0 3 1-16,0-1-18 15,0-2 2-15,0 0 3 0,0 0 0 16,9 0 0-16,6-2-2 0,9-1 1 15,6 0-4-15,9 1 1 16,11-1-3-16,10-2 0 16,20 2-7-16,6-2-2 15,16 2-2-15,11 0-2 16,9-2 3-16,9 3 2 16,9-1 0-16,2 0 2 15,13 3 7-15,18 0 3 16,0 0-2-16,2 3-1 15,-14 0-8-15,6 2-4 16,-4-3 3-16,-14 1 4 16,-21 0 1-16,-6-1 4 15,-21 1-7-15,-11 0-2 16,-13-1-1-16,-11 1 0 16,-10 0-2-16,-14-1-2 0,-10 1 1 15,-5-3 1-15,-9 0-1 16,-3 0-1-16,-3 0-6 15,-6 0-4-15,0-3-25 16,-3 3-12-16,-3 0-25 16,0 0-9-16,0 0-61 15</inkml:trace>
  <inkml:trace contextRef="#ctx0" brushRef="#br0" timeOffset="35149.915">19097 7620 184 0,'-6'-16'68'0,"6"29"-36"0,0-7-31 0,0-6 16 15,0 2-5-15,-3 4 3 16,0 2 1-16,-3 5 2 15,-3 8-10-15,0 3 4 0,0 10 2 0,0 1-3 16,0-4 1 0,3-4-5-16,0-3-2 0,0-6 0 15,3-2 1-15,0-5-1 16,3-4 2-16,3-7 7 16,3-10-6-1,3-9-1-15,3-4-4 16,3-4-3-16,0 1 1 15,-3-1 1-15,0 3-3 16,-4 6 0-16,1-1 3 16,-3 9 1-16,0 2-1 15,0 3-2-15,3 2 5 16,6 3 4-16,0 5-5 16,3 6-2-16,-3 2-1 15,3 3-1-15,-4-6 0 0,1 1 2 16,0 0-14-16,-3-3-7 15,-3-1-28-15,-3-1-10 16,0-1-47 0,-3 3-37-16,-3-3 60 15</inkml:trace>
  <inkml:trace contextRef="#ctx0" brushRef="#br0" timeOffset="35596.8875">19159 7726 144 0,'-12'0'55'0,"15"2"-30"0,-3 4-18 16,0-1 15-16,0 3-2 16,-3 5 3-16,0 16 0 15,0 6 3-15,-3 2-14 16,-3 10 2-16,0 1 2 0,0 2 1 16,0 3 1-16,4 0-7 15,2 3-2-15,3-6-5 16,3-8-3-16,5-5 4 0,4-2 1 15,15-4 2 1,3-4 0-16,6-1 0 0,8-2 0 16,-2-8-2-16,0-8 1 15,-1-3-6-15,-2 1-1 16,-3-4-5-16,-7-4 1 16,-5-1-22-16,-3-2-11 15,-6-3-40-15,3 0-18 16,-6 0-1-1</inkml:trace>
  <inkml:trace contextRef="#ctx0" brushRef="#br0" timeOffset="36154.6059">19710 7988 192 0,'-3'-6'74'0,"6"6"-40"0,0 0-38 0,-3 0 13 0,6 3 4 16,0 2 6-16,0 6-1 15,2 5-1-15,-2 0-9 16,3 2-1-16,-3 1 3 0,0-1-6 15,0 1-2-15,0-1-10 16,0-4-5-16,-3-4-35 16,0-2-16-16,-3-8-27 15</inkml:trace>
  <inkml:trace contextRef="#ctx0" brushRef="#br0" timeOffset="36331.062">19802 7998 172 0,'0'-2'66'0,"3"7"-36"0,0 3-29 0,6-5 14 16,-3 10 1-16,6 0 4 15,-3 3-10-15,0 0-6 16,-1 0-2-16,1 0-5 16,3-1 2-16,-3 1-67 15,6-2-54-15,-3-4 41 16</inkml:trace>
  <inkml:trace contextRef="#ctx0" brushRef="#br0" timeOffset="36765.2165">20097 8244 180 0,'0'0'68'0,"0"3"-36"0,0-3-18 16,0 3 22-16,-9 5 2 15,0 0 2-15,-3 0-11 16,0-1-5-16,-3 7-14 16,0-1-9-16,3 0-1 0,3-2-2 15,3 2-2 1,6 0 3-16,6 0-2 15,3 3 1-15,3 0 0 0,3 3 0 16,-3 2 0-16,0-3 0 16,-3-2 11-16,-3 0 3 15,-9-3 3-15,-3 1 1 16,-6-4-6 0,-3-2-2-16,-3-3-6 0,-3-5-2 15,1 0-16-15,2-2-4 16,0-6-10-16,-3 0-4 15,6-5-12-15,3-1-4 16,3-1-52 0,12-4-24-16,3 1 66 15</inkml:trace>
  <inkml:trace contextRef="#ctx0" brushRef="#br0" timeOffset="37246.8647">20150 8027 168 0,'3'19'66'0,"0"-3"-36"0,-6 13-18 15,3-11 19-15,0 12-1 16,-3 12 2-16,0 0-11 0,0 1-3 15,0-1-10-15,0-5-3 16,-3 0-1-16,0-8 0 16,0-5 2-16,3-6-3 15,0-2 0-15,1-5-1 0,-1-3 1 16,8-13-20 0,1-6 1-16,0-2 1 15,0-3 8-15,0 0 4 16,0 0 0-16,3 0 2 15,0 3 5-15,3 0 2 16,0 2 4-16,0 3 1 16,0 3-1-16,0 5-1 15,3 3 1-15,-1 5 4 16,1 5-2-16,-3 0 3 16,-6 0-6-16,0 0-3 0,-3 11-3 15,-3-3 0 1,-6-5-20-16,9 0-6 0,-6-5-32 15,9-1-13-15</inkml:trace>
  <inkml:trace contextRef="#ctx0" brushRef="#br0" timeOffset="37682.179">20510 8337 212 0,'-6'-11'79'0,"3"-7"-42"0,-3 7-28 15,4 3 22-15,-7 3-8 0,-3 5 1 16,-3 3-11-16,-3 10-3 16,0 0-6-1,3 3-3-15,-3 3 2 0,3-1 2 0,1 3 2 16,5 3-3-16,6 3-1 16,3-6-1-16,3-3 1 15,6-5-4-15,5-2 0 16,1-6 5-16,0-2 5 15,3-14-5-15,-3 1-2 16,0-3-1-16,-3-6 1 16,0 1-1-16,-3-4 2 15,-3-1-4-15,-1 1 0 16,-2 7 1-16,0 1 2 0,-3 6-3 16,0 19-2-1,0 5 2 1,3 0 0-16,0 8 3 0,0 2-1 15,0-2 2-15,3-3-4 16,3-3 0-16,-3-2-12 16,6-2-7-16,0-6-22 15,0-3-9-15,0-5-28 16,0-5-48 0,0-9 35-16</inkml:trace>
  <inkml:trace contextRef="#ctx0" brushRef="#br0" timeOffset="38118.036">20635 8363 156 0,'-3'0'57'0,"3"8"-30"0,0 6-18 0,0-4 14 16,0 3 4-16,-3 11 4 15,0 3 5-15,0 7 4 16,-2 3-21-16,-1 3 0 0,3 7 2 16,0-2-8-16,0-7-2 15,3-7-6-15,-3-4-4 16,3-9 2-16,0-2 0 15,-3-5-8-15,3-6-4 16,0-5 5-16,0-5 1 16,0-9 5-16,0-7 1 15,3-3-1-15,-3-5-2 16,0-2 3-16,3-1 0 16,0-10-4-16,3 7-1 15,0-2 1-15,-1 3 0 16,1-1 1-16,3-4 0 0,0-1-3 15,3 6 0-15,6 2 2 16,0 8 2-16,0 5 0 16,-3 12 2-16,0 9 2 15,-4 14 4-15,-5 5 7 16,-6 3 2-16,-3 2-5 16,-6 1 0-16,-2-1-8 15,-1-4-1-15,0-4-13 16,0-5-7-16,0-2-31 15,3-6-15-15,0-7-73 16</inkml:trace>
  <inkml:trace contextRef="#ctx0" brushRef="#br0" timeOffset="38523.9989">20859 8393 252 0,'-6'10'96'0,"9"-5"-52"0,9 6-51 0,-4-6 16 16,1 1 3-16,3-1 7 16,0 0 3-16,0-2 2 15,3 0-13-15,3-6-2 0,3 0-2 16,-3-2-3-16,-1-3-1 16,-5-3-3-16,0-2-3 15,-6 0-1-15,-3-6 3 0,-9 4-7 16,-6 1 1-16,-3 4-6 15,-2 2 1-15,-4 10 1 16,0 6 5-16,0 3 3 16,0 2 2-16,3 0 7 15,6 3 4-15,4 5 6 16,2 3 4-16,6-3-6 16,6-2-1-16,2-1-9 15,4-2-3-15,3 0 1 16,6-3 3-16,6-5-13 15,0-2-7-15,-1-6-19 16,1-3-6-16,-3-5-25 16,-3-8-9-16,9-2-25 15</inkml:trace>
  <inkml:trace contextRef="#ctx0" brushRef="#br0" timeOffset="38765.2128">21341 7945 204 0,'-6'3'77'0,"3"5"-42"0,-3 5-34 0,3-5 16 15,-3 13 6-15,0-2 8 0,0 2-16 16,0-2-6-1,0-1-6-15,0-2-3 0,3 0 3 0,0-3-35 16,3-2-16-16,0-6-57 16</inkml:trace>
  <inkml:trace contextRef="#ctx0" brushRef="#br0" timeOffset="38913.086">21418 7982 216 0,'-6'14'82'0,"6"-6"-44"0,-6 26-38 0,3-23 18 16,-3 2-6-1,0 3 1-15,0 0-10 0,1-1-1 16</inkml:trace>
  <inkml:trace contextRef="#ctx0" brushRef="#br0" timeOffset="39648.5482">21868 8366 144 0,'-6'-8'55'0,"6"6"-30"0,0 2-14 0,0 0 15 16,-3 2 1-16,-3 3 3 15,0 3-7-15,-3 3-4 16,0 2-11-16,0 14 1 0,0-3 4 15,3-1-9-15,6 1-2 0,6-3 0 16,6-2 3 0,0-3 4-16,12-6 5 0,0-4-4 15,-1-6 2-15,-2-6-3 16,0 1 2-16,-6-6-2 16,-3-2 0-16,-6-3-1 15,-6-2 0-15,-6-1-4 16,-6 1-1-16,-3 2-6 15,-3 3-2-15,6 2-25 16,3 3-8-16,0 3-35 16,18-3-71-1</inkml:trace>
  <inkml:trace contextRef="#ctx0" brushRef="#br0" timeOffset="39908.6142">22281 8107 220 0,'0'-19'85'0,"-3"14"-46"0,-5-13-24 0,2 12 24 16,-3 4-4-16,-3-1 2 15,-3 3-18-15,0 8-7 16,-6 0-7-16,-3 10-8 0,3 9-1 16,4 18 0-16,5 8 2 15,3-3 1-15,3 0 1 16,9 0 0-16,0-5 2 0,6-2-3 15,0-9 0 1,-3-5-17-16,0-5-8 0,-9-11-74 16,3-5-19-1</inkml:trace>
  <inkml:trace contextRef="#ctx0" brushRef="#br0" timeOffset="40090.6075">21927 8350 288 0,'18'-2'107'0,"-3"-4"-58"0,6 9-44 15,-9 0 22-15,6-3-15 0,11 5-2 16,1 0-6-16,3-2-1 16,3-1-1-16,2 1-30 0,4 0-11 15,6-6-93 1</inkml:trace>
  <inkml:trace contextRef="#ctx0" brushRef="#br0" timeOffset="40593.153">22740 8096 184 0,'-3'3'68'0,"3"5"-36"15,-3 13-29-15,3-5 15 0,-6 8 8 16,0 18 6-16,0 3-1 16,-3 0-1-16,0 3-17 15,0-6-8-15,3-2-1 0,0-6-1 16,0-5 1-16,3-8-5 15,0-2 1-15,0-6-7 16,3-5-3-16,0-8-3 16,3-5 0-16,3-9 7 15,0-7 3-15,3-3 0 16,6 1 0-16,0 2-1 16,9 2 0-16,0 3 7 0,2 8 3 15,-2 6 1 1,3 7 1-16,-3 5 7 0,-3 6 4 15,-6 5 0-15,-7 1 0 16,-5-1-1-16,-6-3-2 16,-5 1-6-16,-7-1-2 15,-6-2-9-15,-3-5-4 16,-6-3-15-16,-2-6-7 16,8-2-17-16,-3-2-7 15,6-1-20-15,3-2-7 16,6 0-7-1</inkml:trace>
  <inkml:trace contextRef="#ctx0" brushRef="#br0" timeOffset="40925.7391">22892 8464 196 0,'-15'21'74'0,"12"-5"-40"0,-3 0-24 15,6-8 20-15,0 2 2 16,3 4 5-16,6-1-7 16,3 3-3-16,3 0-15 15,2-3-1-15,4-3 2 0,3-2 2 16,-3-2 0-16,0-6 4 16,-3-3 0-16,-1-2-6 15,-2-6 0-15,-3-2-4 0,-3 0 0 16,-9-6-8-1,0-5 0-15,0 1-17 0,-9 1-4 16,-12 1-10-16,6 5-2 16,-5 3-6-16,-1 5-4 15,0 3-17-15,3 5-5 16,3 5-41 0</inkml:trace>
  <inkml:trace contextRef="#ctx0" brushRef="#br0" timeOffset="41166.7691">23392 8377 220 0,'3'-6'85'0,"0"9"-46"0,3 0-24 16,-6-3 24-16,0 0-6 15,-3 5 3-15,-3 3-16 16,-3 5-6-16,-3 8-9 15,-9 3-2-15,-6 3 3 0,6-1-3 16,-8 3 0-16,8-2-3 16,0-4-1-16,3-4-26 15,3-3-9-15,-3-6-42 16,9-4-15-16</inkml:trace>
  <inkml:trace contextRef="#ctx0" brushRef="#br0" timeOffset="41379.8111">23127 8382 236 0,'3'-3'88'0,"6"6"-48"0,6 2-29 0,-4 3 21 16,4 5 7-16,6 11 6 16,3 3-11-16,6 2-3 15,0 5-18-15,2 1-8 0,4-6-1 16,-3-5-27-16,2 2-10 15,-5-15-58-15,3-9-26 16,-9-4 1 0</inkml:trace>
  <inkml:trace contextRef="#ctx0" brushRef="#br0" timeOffset="64454.9245">11331 8009 192 0,'-9'0'71'0,"9"3"-38"0,0 10-25 0,0-8 18 16,0 3 7-16,0 0 4 15,0 0-6-15,-3 3-2 0,3-1-16 16,0 3-6-16,3 3 0 0,0 0-4 16,0 0 0-16,0 0-1 15,0-3 1-15,0 3-22 16,-3-5-7-16,0-1-31 16,-3-2-12-16,-3 0-38 15</inkml:trace>
  <inkml:trace contextRef="#ctx0" brushRef="#br0" timeOffset="64680.6052">11354 7821 212 0,'-8'-21'79'0,"8"21"-42"0,0-3-41 0,0 3 13 16,0 0-10-16,0 0-1 16,5 3-2-16,1 0 3 15,3 12-55-15,0 1-22 16,0 3 4-16,6-3 5 16</inkml:trace>
  <inkml:trace contextRef="#ctx0" brushRef="#br0" timeOffset="65188.8274">11569 7993 152 0,'-3'-5'57'0,"6"5"-30"0,-3 2-16 0,0-2 15 0,0 0 1 16,-3 0 3-16,-3 0-12 15,-3 3-5-15,-3 0-8 16,-6-1-6-16,-3 9-2 0,0 5 4 15,1 0 1-15,2 5-3 16,0 3-1-16,6-1 1 16,6 1 0-16,3 0 1 15,6-3 0-15,9-7 4 16,6-4 2-16,0-7 4 16,0-9 1-16,2-4-1 15,-2-9-1-15,-3 1-8 0,0-3 0 16,-3-6-1-1,-3 1 2-15,-3-3-1 0,-3 0 2 16,-3-3-4 0,-3-8 0-16,0 3-1 0,0 5 0 15,-3 3 2-15,3 5 2 16,0 9-6-16,0 1 1 16,0 6-1-16,3 6 2 15,0 4-4-15,3 12 2 16,3 9 0-16,0 6 2 15,0 6 3-15,0 2 4 16,0 0 0-16,3 0 0 0,-3-3-3 16,6-2 1-16,-1-5-15 15,4-6-7 1,0-8-63-16,-3-2-53 16,3-9 44-16</inkml:trace>
  <inkml:trace contextRef="#ctx0" brushRef="#br0" timeOffset="65561.6153">11747 8043 204 0,'-6'0'77'0,"6"11"-42"0,6-3-43 16,-3-5 10-16,0 2 3 16,3 0 6-16,3-2 8 15,3-1 5-15,0-2-12 16,3 0-2-16,0 0-3 0,3-8-3 15,0 1-1-15,-1-4-1 0,-2 0 1 16,-3-2-2 0,-3 3 2-16,-9-4 0 15,-6 4-1-15,-6 2-2 16,-3 2 1-16,-3 6-1 16,-2 6-3-16,-1 4 2 15,0 6 1-15,3 0 2 16,6 0-3-16,3 0 0 15,3 2 7-15,3 1 4 16,6-1-8-16,6 1-2 16,3-3 1-16,3 0 3 15,0-3-8-15,0-5-4 16,3-3-29-16,3-2-14 16,-4-3-55-16</inkml:trace>
  <inkml:trace contextRef="#ctx0" brushRef="#br0" timeOffset="65939.5979">12000 8078 180 0,'0'8'68'0,"0"2"-36"0,0 6-29 16,0-8 17-16,0 3 1 15,0-1 4-15,0-2-13 16,0 0-5-16,0 0-4 15,0-3 0-15,0-2 2 0,0-3-2 0,0-3 0 16,0-2-1-16,0-3 1 16,3-5-4-16,3 0 0 15,0-3 1-15,3 0 0 16,0-3-3-16,0 6 2 16,6 3 1-16,3 2 2 15,-3 8-1-15,0 5-1 16,-1 3 1-16,1 2 1 15,-3 4-1-15,-3 2 2 16,0 2-2-16,0 1-1 16,-3-4 1-16,0-1-1 15,0-1-27-15,0-8-9 16,0-2-48-16,0-6-37 16,3-2 47-16</inkml:trace>
  <inkml:trace contextRef="#ctx0" brushRef="#br0" timeOffset="66197.5174">12361 7779 220 0,'-3'-6'82'0,"3"9"-44"0,0 0-47 16,3-1 14-16,-3 6 15 15,-3 14 10-15,3 4-3 16,0 6-1-16,3 10-15 0,-6 0-2 0,3 1-2 15,3-1-1 1,0-2-1-16,-3-3-1 0,2-5 0 16,-2-1-9-16,0-7-2 15,0-5-34-15,0-11-15 16,0-6-44 0,-2-2-37-16,-10-8 55 15</inkml:trace>
  <inkml:trace contextRef="#ctx0" brushRef="#br0" timeOffset="66373.4681">12221 7982 260 0,'-6'-5'99'0,"9"8"-54"0,0-6-42 0,0 3 21 0,3 0-5 16,3 0 1-16,5 0-11 15,1 0-3-15,0 0-4 16,3 0-6-16,6 3 0 0,-6-1-40 15,3-2-18-15,-4 0-56 16</inkml:trace>
  <inkml:trace contextRef="#ctx0" brushRef="#br0" timeOffset="66540.1766">12521 7990 220 0,'0'14'85'0,"0"7"-46"0,-3 3-30 16,3-14 19-16,0 6-5 0,0 5 0 15,0 0-10 1,0 1-3-16,0-4-6 0,0-2-3 16,0 0 2-16,0-8-42 0,0-6-18 15,0-4-57 1</inkml:trace>
  <inkml:trace contextRef="#ctx0" brushRef="#br0" timeOffset="66705.4741">12515 7797 176 0,'0'0'68'0,"0"0"-36"0,6 0-42 0,3 0 11 16,6 0-12-16,3 3-3 0,0 5-54 16,3 0-23-16,2 5 45 15,4 0 21-15</inkml:trace>
  <inkml:trace contextRef="#ctx0" brushRef="#br0" timeOffset="66942.3126">12881 7736 188 0,'-8'-21'71'0,"5"13"-38"0,-9-2-10 16,0 7 24-16,0 0-7 16,0 3 2-16,-3 3-22 15,0 5-9-15,0 5-7 16,0 8-6-16,0 14 1 0,1 5 1 15,2 2 2-15,3 5-1 16,0-2-1-16,3-2 3 16,3-1 0-16,0-5-1 0,0-2 1 15,3-6-15 1,-3-6-5-16,0-7-48 0,0 0-23 16,0-5-20-1</inkml:trace>
  <inkml:trace contextRef="#ctx0" brushRef="#br0" timeOffset="67156.1213">12524 8043 200 0,'-3'-2'77'0,"21"-1"-42"0,-3-8-32 0,-3 9 17 15,0-1-1-15,3 1 1 0,6-1-11 16,2 0-5-16,4 3-3 15,0 0 1-15,0 0 1 0,0 3-43 16,-4-3-18-16,1 0-37 16,-6 0-16-1,-3 0 57-15</inkml:trace>
  <inkml:trace contextRef="#ctx0" brushRef="#br0" timeOffset="67273.4538">12884 8041 212 0,'0'24'79'0,"-3"-17"-42"0,3 9-37 16,0-5 18-16,0 2-10 15,0 3-2-15,0 0-3 16,0 0 0-16,3-3-2 16,-3 0-12-16,0-2-4 0</inkml:trace>
  <inkml:trace contextRef="#ctx0" brushRef="#br0" timeOffset="67470.1594">12867 7956 164 0,'6'-5'63'0,"-1"-3"-34"0,4 5-36 0,-3 3 10 15,3 0-45-15,0 0-17 0,0 3 1 16,0-1 4-16</inkml:trace>
  <inkml:trace contextRef="#ctx0" brushRef="#br0" timeOffset="67797.3088">13018 8102 192 0,'-3'7'74'0,"9"-1"-40"0,9 2-35 16,-9-3 12-16,0-2 10 15,3-3 6-15,0-3-7 16,3-2-4-16,0-1-9 15,0-2-7-15,0 1-1 0,-3-4 1 16,-1-5 2-16,-5 0-3 16,-3 3 0-16,-3 2 1 0,-2 3 2 15,-4 3-1-15,-3 10 2 16,-3 1-7-16,-6 4 1 16,3 4 1-1,3 1 3-15,3 4 2 0,3 5 1 16,3 0 0-16,9-3 0 15,6 3-2-15,3-1 1 16,3-4 0-16,0-6 1 16,3-2-22-16,3-11-8 15,0-3-31-15,-1-2-14 16,-2-3-17 0</inkml:trace>
  <inkml:trace contextRef="#ctx0" brushRef="#br0" timeOffset="68086.9222">13262 8107 152 0,'-3'-8'57'0,"3"11"-30"0,3-1-32 16,-3 3 12-16,3 3 7 16,0 3 8-16,0 2 9 15,3 6 5-15,0-1-19 16,-3-2-5-16,0-3-1 0,3-2-5 16,-3 0 2-16,-3-6 28 15,-3-5-18 1,-3-5-3-16,3-3-7 15,0-6-1-15,0-1 2 16,3-7 2-16,6 1-3 16,6 0-3-16,0 5-5 15,6-2-2-15,3 4-2 0,6 1 3 16,2 3-13 0,-2 7-6-16,-3 3-55 15,0 8-26-15,-3-8-8 16</inkml:trace>
  <inkml:trace contextRef="#ctx0" brushRef="#br0" timeOffset="69106.3958">11143 8395 160 0,'-3'-8'60'0,"3"8"-32"0,-9 0-15 0,6 0 19 16,-6 6-12-16,-3 2-1 15,-8 2-7-15,-4 9 0 16,0 4-7-16,0 4 4 0,3 7 1 0,3 6 1 16,4 10 1-16,8 3-6 15,6-8-2 1,6-3-2-16,11-7-2 0,4-6 1 16,6-8-1-16,0-5-27 15,6-8-9-15,-7-8-53 16,7-3-40-1,-6-2 50-15</inkml:trace>
  <inkml:trace contextRef="#ctx0" brushRef="#br0" timeOffset="69707.5107">11158 8641 160 0,'-3'0'63'0,"3"3"-34"0,0-3-19 0,0 0 20 0,0 5-18 16,0 3-4-16,0 5 1 15,0 6 2-15,0-1-6 16,0 1-3-16,3-1-1 0,6 1-4 16,0-6 2-16,0-2 3 15,3-6 1-15,0-2-4 16,-3-3-1-16,-1-3-4 15,1-18-5 1,-3 2-1-16,-3 4 8 16,0 4 5-16,-3 3-3 15,0 3 0-15,0 2 1 16,0 3 0-16,3 16 7 16,3 2-1-1,0-4 0-15,3-1 4 0,0-2 2 16,3-4 0-16,0-1 3 15,0-4 2-15,0-2-1 16,0-2-1-16,-3-1-1 16,-1-5-7-16,-2 0-4 15,0 0-4-15,0 0-1 16,-3-8-42 0,-3 3-29-1,0-3-55-15</inkml:trace>
  <inkml:trace contextRef="#ctx0" brushRef="#br0" timeOffset="69793.8823">11384 8504 76 0,'6'-19'30'16,"-3"19"-16"-16,3-13 3 0,0 10 16 0</inkml:trace>
  <inkml:trace contextRef="#ctx0" brushRef="#br0" timeOffset="70143.3053">11417 8472 217 0,'9'11'32'0,"-3"4"-10"15,0 7-6-15,-3 7-10 16,0 2 11-16,-6 12 6 0,6-4-3 16,-6-4-1-16,6-9-9 15,0-2-4-15,-3-5-1 16,0-6-1-16,3-3-2 16,-3-2 1-16,3-2 0 0,3-9 3 15,0-2-8-15,0-8 0 16,0-6-2-16,-1 3-1 15,1 0 1-15,0 0 0 16,0 3 0-16,0 5 3 16,0 3-2-16,0 2-1 15,0 6 5-15,3 2 3 16,0 8 3-16,0 3 1 16,-3 0-2-16,0 0-1 15,0 0-3-15,0 0 1 16,0-3-2-16,0-2-1 15,-3-6-21-15,3 0-11 16,0-5-26-16,-4-2-11 0,10-4-14 16</inkml:trace>
  <inkml:trace contextRef="#ctx0" brushRef="#br0" timeOffset="70308.9106">11700 8670 160 0,'-3'3'60'0,"6"0"-32"0,-3-1-24 16,0 4 13-16,0 4-2 15,0 9 4-15,0-3-7 16,3-1-2-16,-3-1-5 16,3-4-4-16,0 1 2 0,0-3-7 15,0 0-1-15,-3-8-58 16,0 0-51 0,3 0 30-16</inkml:trace>
  <inkml:trace contextRef="#ctx0" brushRef="#br0" timeOffset="70664.668">11688 8583 212 0,'-6'-8'79'0,"6"8"-42"0,0 0-43 0,0 0 14 15,0 0-12-15,3 0-1 16,3 0 2-16,3 0 1 16,3 0 2-16,6 0-22 0,-1 0-10 15,1 0-26 1,0 0-26-16,-3 0 29 15,-3 0 35-15,-3 0 20 16,0 0 39-16,-6 3 14 16,-3-3-11-16,-3 5-5 15,-3 3-8-15,-3 3-4 0,-3 2-13 16,3 3-8-16,0 8-2 16,3 2 0-16,3-2 1 0,3-3 3 15,6 0 3-15,3-2 0 16,3-6 2-16,3-3-6 15,3-2-1-15,6-2-7 16,-7-9-2-16,1-2-20 16,0-8-9-16,-3-6-29 15,0-2-32 1,-3 0 31-16</inkml:trace>
  <inkml:trace contextRef="#ctx0" brushRef="#br0" timeOffset="71010.6227">11935 8506 96 0,'-3'11'38'0,"6"0"-20"0,0 7-4 0,0-7 15 16,0 5 6-16,0 5 5 16,0 2-6-16,-3 12-3 15,-3-6-17-15,3-3-4 0,0-4 0 16,-3-7-8-16,3-1-1 15,0-6 3-15,3-8 5 16,3-11-3-16,0-2-9 16,3 0-6-1,0-1 2-15,-1 1 4 0,4 3 2 16,0 4 1-16,0 6 0 16,-3 3 0-16,0 8 2 15,0 7 3-15,-3 1-4 16,0-1-1-16,3-2 0 15,0-3 0-15,-3 0-29 16,3-2-10-16,3 0-56 16</inkml:trace>
  <inkml:trace contextRef="#ctx0" brushRef="#br0" timeOffset="71504.9639">12375 8446 160 0,'-11'-3'60'0,"22"6"-32"0,-17-1-22 0,6 6 17 16,0 5 1-16,0 3 5 15,0 5-2-15,-5 8-2 16,-1 1-13-16,0 4 1 0,0 6 1 16,3-9-7-16,0-4-2 0,0-3-3 15,0-8 1 1,0-3 0-16,0-3 1 0,3-2-2 16,0-8 1-16,0-5-7 15,0-8-1-15,0-3-5 16,6 0-1-16,6-2-1 15,3-1 0-15,-1 3 0 16,1 3 0-16,3 2 2 16,-3 6 4-16,0 5 1 15,0 5 3-15,-3 6 7 16,-3 5 5-16,-6 5 8 16,-3 0 6-16,-3-2-11 15,-3-1-2-15,-3 1-7 16,-3-6-3-16,0 0-14 0,-3-2-6 15,3-6-26-15,-6 0-8 16,3-2-46 0</inkml:trace>
  <inkml:trace contextRef="#ctx0" brushRef="#br0" timeOffset="71857.1291">12500 8668 140 0,'-3'5'55'0,"3"3"-30"0,0 13-16 0,0-8 16 15,0 3 1-15,0 0 2 0,3 0-2 16,0 0-1-16,6 0-14 16,3-3 0-16,6-2 2 15,0-6 2-15,0 0 3 0,0-5 1 16,0-2 1-16,-4-6-5 15,1 0 1-15,-3-6-3 16,-3-4 0-16,-6-1-5 16,-6 3-3-16,-3 1-2 15,-3-1 0-15,-9 0-4 16,-2 5-2-16,-1 3-14 16,3 3-6-16,3 0-15 15,3 2-4-15,3 0-19 0,6 1-9 16,3-1-26-1</inkml:trace>
  <inkml:trace contextRef="#ctx0" brushRef="#br0" timeOffset="72081.0769">12864 8594 220 0,'0'0'82'0,"3"2"-44"0,0 1-44 15,-3 8 16-15,-3 4 5 16,-6 9 6-16,-6 5 4 16,0 0-13-16,0-2-5 0,0-3-2 15,3 0-1-15,0-6 0 16,0-2-9-16,3-5-4 0,1-4-46 16,-1-1-19-1,3-6-26-15</inkml:trace>
  <inkml:trace contextRef="#ctx0" brushRef="#br0" timeOffset="72273.9531">12691 8602 192 0,'3'2'71'0,"3"1"-38"0,6 2-23 16,-6 0 20-16,6 3 6 15,0 6 8-15,5-1-11 16,7 11-4-16,0 2-17 15,-3 1-8-15,0-4 0 0,0-1-3 16,-4-4 2-16,-2-2-18 16,0-5-6-16,-3-1-52 0,0-5-20 15</inkml:trace>
  <inkml:trace contextRef="#ctx0" brushRef="#br0" timeOffset="72994.3577">12980 8464 144 0,'0'-5'55'0,"3"7"-30"0,0-2-10 0,-3 0 34 16,0 8-13-1,0 3-8-15,0-1-8 16,0-2-12-16,0 0 4 0,-3 0 3 16,3-2-5-16,-3-1-1 15,3-2-5-15,0-1-1 16,0-2 1-16,0 0 0 15,0 0-5-15,3-2 1 16,6-4 2-16,5-2 1 16,1-5-4-16,0 2-1 15,0 1-2-15,3 2 3 16,0 3 0-16,0-1 1 16,0 1 0-16,-4 2 2 0,1 3-1 15,-3 0-1-15,-3 8-2 16,-9 8 12-1,-3 0 4 1,-3 0 3-16,-3 3-6 16,0-1-2-16,0 1-5 15,3-1-3-15,1-2 0 16,-1-3 1-16,3 0-3 16,0 1 0-16,3-6 1 15,3-3 0-15,0 0-29 16,3-2-10-16,-1-3-65 15,1 2-54 1,0-2 57-16</inkml:trace>
  <inkml:trace contextRef="#ctx0" brushRef="#br0" timeOffset="73144.9328">13134 8776 204 0,'-8'6'77'0,"10"-4"-42"0,-2 3-41 0,0-5 14 16,0 0-1-16,0 0 4 15,0 0-4-15,6 0 1 16,0 0-49-16,0 0-75 16,0-2 8-1</inkml:trace>
  <inkml:trace contextRef="#ctx0" brushRef="#br0" timeOffset="73478.7715">13322 8453 256 0,'-3'-5'96'0,"6"3"-52"0,3 2-51 15,0 0 16-15,3 2 1 16,0 9 3-16,3 5 7 0,0 2 4 16,-1 9-12-1,-2 4 4-15,0 1 2 0,-3 5-8 0,-6 3-1 16,-3-3-3-16,-6-5-1 16,-8-3-19-16,-7-5-7 15,-3-6-59-15,3-2-22 16,-6-3-14-1</inkml:trace>
  <inkml:trace contextRef="#ctx0" brushRef="#br0" timeOffset="75093.6418">13676 8160 132 0,'0'-3'52'0,"0"3"-28"0,3 0-13 0,-3 0 18 15,0 0-8-15,0 0 0 16,6 3-3-16,3-1-2 0,0 4-8 15,6 4 4-15,3-2 3 0,0 3 4 16,5-1 1-16,1 1-5 16,12 5 1-16,0-3-3 15,2-2 0-15,4 5-1 16,0-11 2-16,-1 5-1 16,7-10 2-16,-6 0 1 15,-1-5-1-15,-2 0-3 16,0-3 0-16,-1-3-3 15,-5 1 0-15,0-4-3 16,-3-1 1-16,-4-1-2 16,1-3 2-16,-3-2-4 15,0 3 0-15,0-9-1 16,-3 1 1-16,-4-1 4 0,1 1 6 16,-3-1-7-16,0-2-3 15,-3-8 0-15,0 3 2 16,0-3-4-16,-3 0-1 15,3 2-2-15,-4 3 0 16,-2 3 4-16,0 6 1 16,0-1-4-16,-3 5-1 15,0 3 1-15,0 3 2 16,0 3 0-16,-3 2 2 16,3 0-4-16,-3-3 0 15,0 0 1-15,0 6 0 16,0 3-3-16,0-4 2 15,0 6 1-15,0 0 0 16,-3 3 0-16,-3 5 0 16,-3 0-3-16,-3 2 2 0,1 1 1 15,-4 0 0-15,0-1 0 16,0 1 0-16,3-1 0 16,0-2 0-16,3 0-5 15,0-3 1-15,3 1 2 16,0-4 3-16,3 1-2 15,0-3 0-15,3 0-1 16,0-3 0-16,3 1 2 16,0-4 2-16,3 1-6 15,3-3-1-15,0 0 2 16,6 0 1-16,-3-5 2 0,6 3 2 16,0-4-3-16,-3-2 0 15,-1 3 1-15,1 3 2 16,0-1-1-16,-3 6-1 15,0-1-2-15,0 9-1 16,-3 5 8-16,0 5 4 16,0 3-2-16,3 5 1 15,2 0-5-15,-2 1 0 16,3-4-1-16,-3 1 1 16,0-1-7-16,-3-7 1 15,0-3-52-15,3-3-21 16,3 0-87-1</inkml:trace>
  <inkml:trace contextRef="#ctx0" brushRef="#br0" timeOffset="91742.6315">14129 12224 128 0,'0'-8'49'0,"3"5"-26"0,0-2-7 16,-3 5 18-16,0 0 4 15,0 0 2-15,3 0-11 16,-3 0-5-16,6 5-14 16,-4 3-4-16,1 3-2 0,0 10 6 15,0 5 4-15,-3 9-1 16,0 2 2-16,0 0-2 0,-3 0 2 16,0 5-4-16,0 3-1 15,3-3-6 1,0-4-3-16,0-4 2 0,0 3 0 15,0-8-1-15,0-2 1 16,0-9-2-16,0-2-1 16,0 0 3-16,0-6 0 15,0-4 1-15,0-1 2 16,0-5-3-16,0 0 0 16,0 0-1-16,6 0-2 15,0-8-2-15,3 3 1 16,6-1-1-16,0-4 0 15,6 2 2-15,3 0 2 0,0 3-3 16,2-1 0-16,-2 4-1 16,0-1 0-16,-3 0 2 15,-3 3 0-15,-3 0 0 16,-1 3 0-16,-2-3 0 16,-3 3 2-16,0-3-14 15,0-6-38 1,0-1-6-16,-3-1-30 15,0 0-10-15,3 0 8 16</inkml:trace>
  <inkml:trace contextRef="#ctx0" brushRef="#br0" timeOffset="92060.1928">14492 12554 204 0,'-15'-5'77'0,"12"5"-42"0,0 0-32 0,3 0 17 16,0 0-10-16,0 0-3 15,6 5 2-15,3 1 2 16,6 2-6-16,3 0-3 0,2 2-1 16,4 3-1-16,0 3 0 15,-3 3 0-15,-3 2 0 0,-6 3 4 16,-6 2 5-1,-6 1 1-15,-6-1 4 0,-3 3-1 16,-6-5 0-16,0-5-7 16,0-3-4-16,0-3-21 15,0-3-8-15,3-2-169 32,12-8 78-32</inkml:trace>
  <inkml:trace contextRef="#ctx0" brushRef="#br0" timeOffset="97272.9209">14385 12560 140 0,'0'-3'55'0,"-12"0"-30"0,18 3-3 0,-9 0 23 16,3 0-10-16,0 0 15 16,-3 0-10-1,0 0-13-15,6 0-6 16,3 0-13-16,-3 0-3 16,9 3 3-1,-1 0-4-15,1-1 0 16,3 4-2-16,0-1-2 0,0 0 1 15,3 3 1-15,-3 0-3 16,0 0 0-16,0 0 3 16,-1 0 1-16,1 0-1 15,-3-3-2-15,-3 1-2 16,3-1 4 0,-3 0 0-16,0-2 2 15,-9-3 6 1,0 0 0-16,0 0-1 15,0 0 1-15,0 2-5 16,-3 1-3-16,-3 2 1 16,0 1 0-16,-6 2 5 15,-3 5 3-15,0 8 0 16,-3-3 1-16,4 1-6 0,-1-3-4 16,3 0 1-16,0-3 0 15,3-2-6-15,3-4-2 16,0-1-18-16,0-1-8 15,3 0-10-15,0-2-4 16,3 2-27-16,0-5-11 16,6 0-25-1</inkml:trace>
  <inkml:trace contextRef="#ctx0" brushRef="#br0" timeOffset="109819.1697">14798 12459 72 0,'3'-2'27'0,"-3"-4"-14"0,3 4-15 16,3 2 54-1,0 0-16-15,0 0-18 0,-3 0-11 16,-3 0-8-16,0 0-3 16,3 10 3-16,0 3 6 0,-3 1 5 15,0-1 1-15,0 0 1 16,-3 3-4-16,3 0 0 15,-3 0-3-15,3-3 0 16,0 0 1-16,0-2 1 16,0-3-1-16,-3 0 1 15,0-3-2-15,6 0 4 16,-6-2-1 0,0-3 1-16,9 0-1 15,3-3-4 1,3 1-5-16,0-4 0 15,3 1-1-15,0 0 0 0,3-1 4 16,2 1 1-16,1 3-4 16,3 4-1-16,0 3-2 15,3 6 3-15,-4 2-2 16,1 3 1-16,-6 3 4 16,-3 4 1-16,-3-1-4 15,-6-1 1-15,-3-3 6 16,-9 1 4-16,-3 2-3 15,-3-2-2-15,-3-4-2 16,-3-1-3-16,-3-4 1 16,-2-2 1-16,-1 0-1 15,3-3-1-15,0 1-21 0,0-4-11 16,3 1-105 15,-2-3 34-31</inkml:trace>
  <inkml:trace contextRef="#ctx0" brushRef="#br0" timeOffset="110396.0199">14763 12467 100 0,'-3'0'38'0,"6"11"-20"0,0-6-21 16,3-2 34-16,0-1 0 16,11 1-4-16,4-3-2 15,3 0-8-15,9 0-2 16,0 0-9-16,-1-8-2 0,1 3 0 16,3 2 0-16,-7 0 0 15,-5 1-2-15,0-1-2 16,-9 1 1-16,0-1-1 15,-3 0-20-15,-3 3-7 0,0 0-123 32,-3 3 80-32</inkml:trace>
  <inkml:trace contextRef="#ctx0" brushRef="#br0" timeOffset="112287.6027">15596 12639 72 0,'3'-2'30'0,"-6"2"-16"0,3 2-1 0,0 1 11 15,-3 2-4-15,-6 3-1 16,-3 8 2-16,-3 10 1 16,-5 3-5-16,-4 1-2 15,-3 1-9-15,0 1-6 0,3 0-1 16,3-3 1-16,4-5 2 15,2-3-1-15,-3-5 2 16,6-3 0-16,0-2 1 0,3-3-29 16,3-3-10-16,0-3-36 31</inkml:trace>
  <inkml:trace contextRef="#ctx0" brushRef="#br0" timeOffset="112540.9097">15334 12647 132 0,'-3'-10'49'0,"3"10"-26"0,3-3-25 15,-3 3 11-15,6 3 0 16,0 2 5-16,3 3 3 16,3 2 4-16,0 9-11 15,6 10-1-15,-1-3-2 0,4 1-1 0,0 2-1 16,0-3-3-1,0 1-2-15,0-6 5 16,-3 3 1-16,-1-3-2 0,1-5-1 16,-3-3-30-16,-3-2-12 15</inkml:trace>
  <inkml:trace contextRef="#ctx0" brushRef="#br0" timeOffset="112857.2037">15712 12708 184 0,'-3'-13'68'0,"3"13"-36"0,0 0-26 15,0 0 28 1,9-3-7-16,6-2-5 16,0-1-1-16,6 1-12 15,3-3-3-15,2 0 0 0,1 0-3 16,0 3-2-16,-3 0-3 16,0 0 1-16,-1 2-28 15,-2 0-13-15,-3 3-47 16,-6 3-38-1,-9 0 52-15</inkml:trace>
  <inkml:trace contextRef="#ctx0" brushRef="#br0" timeOffset="113085.3">15804 12832 140 0,'-9'3'52'0,"9"-6"-28"0,3 3-26 0,-3 0 9 15,0 0 12-15,6 3 8 16,3-3 1-16,3 0 1 16,3 0-16-16,6 0-10 0,0 0-3 0,0 0 0 15,2 0 2 1,1 0-14-16,0-3-5 16,0 3-35-16,-3-2-54 15,-3-1 19-15</inkml:trace>
  <inkml:trace contextRef="#ctx0" brushRef="#br0" timeOffset="113555.8574">16221 12615 152 0,'15'-10'57'0,"-12"7"-30"0,3-5-18 0,0 6 14 16,0-1-11-16,3 0-2 15,3 1-6-15,0 2-1 16,0 0-1 0,-1 5-6-16,-2 3-2 0,0 2 5 0,-6 6 2 15,-6 8 1-15,-9 8 1 16,-3 0-2-16,-8-1-1 15,-4 1-4-15,0-3 0 16,0 3-3-16,1-6 2 16,5-2 5-16,3-5 2 15,6-3-3-15,3-3-1 16,3-3 3-16,6-2 3 0,6-2 10 16,3-4 5-1,9-4-5-15,6-1-3 0,2 0-4 16,1 1 0-16,0-6-4 15,0 8 0-15,-3 0-1 16,-1 0-2-16,-5 0-2 16,-3 0 1-16,0 0-21 15,-3 0-8-15,-3 0-31 16,0 0-45 0,3 2 28-16</inkml:trace>
  <inkml:trace contextRef="#ctx0" brushRef="#br0" timeOffset="113932.1321">16659 12623 88 0,'0'-10'33'0,"0"10"-18"0,-12-3 2 0,9 6 14 16,0-1-8-16,-3 4 0 15,-3 2-12-15,-3 2-2 16,0 11-5-16,-3 8 2 0,3 6 0 16,6-1 2-16,3 3 0 15,6-2 4-15,3-4 5 16,6-4 2-16,12-3 1 16,3-8 0-16,9-6 0 0,-1-10-7 15,1-8-3-15,-6-5 1 16,-3-8 3-16,-13-3 3 15,-8-13 2-15,-9-3-4 16,-8-2-1-16,-7 8-6 16,-3 4-3-16,0 7-13 15,-3 4-8-15,3 3-40 16,3 6-16-16,4 4-47 16</inkml:trace>
  <inkml:trace contextRef="#ctx0" brushRef="#br0" timeOffset="115110.9841">17504 12806 140 0,'3'-5'52'15,"-3"7"-28"-15,0 3-22 0,3-2 12 0,-3 2 2 16,0 6 4-16,0 0-1 16,0 2-2-16,0-3-9 15,-3 1-3-15,3 5 1 16,0-3-3-16,3-2-2 16,0-3 0-16,-3 0-15 15,0-3-5-15,0-5-118 31,0-8 50-31</inkml:trace>
  <inkml:trace contextRef="#ctx0" brushRef="#br0" timeOffset="115237.6889">17480 12692 156 0,'-3'-26'57'0,"6"23"-30"0,0 0-34 0,0 3 10 15,-3 0-14-15,0 0-5 16,6 0-12-16,0 3-3 16</inkml:trace>
  <inkml:trace contextRef="#ctx0" brushRef="#br0" timeOffset="115869.9233">17620 12795 92 0,'0'11'35'0,"3"-3"-18"0,-3 5-11 15,0-8 11-15,0 3 4 16,0 0 4-16,0 0 0 16,0 0 2-16,0-3-11 15,0 1-2-15,0-1-8 16,0-5-2-16,0 0 2 0,0 3 8 15,0-3 3-15,0 0 0 16,0-3 0-16,3-2-9 16,0-1-3-16,0-2-5 15,0-2-1-15,3-1-1 16,0 1 0-16,3-1 2 0,0-5 2 16,0 11-6-16,0 2 1 15,0 3-1-15,-1 6 2 16,-2 1 1-1,0 4 1-15,0 0 0 0,-3 2 0 16,0-3 2-16,0 1 3 16,0-3-2-16,0-3 0 15,0 1-1-15,-3-6 1 16,0 0 2-16,0 0 4 16,6 0-6-16,0-6-4 15,0 1 0-15,6-3 0 0,0-3 1 16,3 4 0-1,0-4-3-15,-3 6 2 0,2 2 3 16,-2 3 3-16,0 0-7 16,0 5 0-16,0 1 0 15,-3 2 3-15,0-1 0 16,0 1-1-16,0 0 3 16,-3 0 0-16,0 0-1 15,-3 0-2-15,0-3-21 16,3 6-150 15,3-11 50-31</inkml:trace>
  <inkml:trace contextRef="#ctx0" brushRef="#br0" timeOffset="116352.3481">18081 12814 144 0,'-2'-3'55'0,"4"8"-30"0,-2 6-32 0,0-3 10 16,0 5-3-16,0 8 2 16,-2 6 10-16,-1-1 7 15,0-2-10-15,0 0 2 0,0-3 2 16,3-2-7-16,0-1-3 16,0-2-2-16,0-5 1 15,0-1 1-15,0-5 3 16,0-2 8-16,0-3 5 0,-6-5-9 15,6-3-3 1,-3-3-3-16,3-2 0 16,-3-5 0-16,0-6 2 0,0-3 1 15,6 1 1-15,3-1-2 16,0 1-1-16,0-6-3 16,3-5-2-16,2 5 1 15,4 1-1-15,3 7-3 16,0 5 2-16,0 6 1 15,0 8 2-15,3 5-3 16,-4 8 0-16,-5 8 7 16,-3 2 4-16,-9 1 3 15,-3 2 3-15,-3-3-9 16,-3 1-2-16,0-3-5 0,-2-3-1 16,-1-5-17-16,3 0-5 15,0-3-5-15,0-2 0 16,3-3-17-16,0-3-9 15</inkml:trace>
  <inkml:trace contextRef="#ctx0" brushRef="#br0" timeOffset="116624.4338">18370 12547 172 0,'3'-8'66'0,"-3"8"-36"0,3 2-37 0,-3-2 10 16,3 6 10-16,-3 1 6 0,3 7 2 16,0 4-1-16,-3 6-10 15,3 13 5-15,-3 0 2 0,0 0-12 16,0 0-2-16,3-2 2 16,-3-4 1-16,0-4-7 15,3-1-1-15,-3-5-27 16,3-2-10-16,-3-6-139 31,6-18 94-31</inkml:trace>
  <inkml:trace contextRef="#ctx0" brushRef="#br0" timeOffset="116801.0749">18516 12819 212 0,'-3'3'82'0,"3"2"-44"0,3 8-47 0,0-5 12 15,-3 0-4-15,0 0 0 16,0 8 1-16,0-3 2 16,0-2-1-16,-6-1-1 0,9-2 1 15,-6 5-89 1,0-10-43-16,0-11 66 16</inkml:trace>
  <inkml:trace contextRef="#ctx0" brushRef="#br0" timeOffset="116980.2088">18540 12629 236 0,'-6'-14'90'0,"9"12"-48"0,0 2-53 16,-3 0 13-16,6 0-4 16,0 0 1-16,0 0-10 15,3 2-5-15,0 1-45 16,0 2-20-16,-1 1 9 15,1-1 4-15</inkml:trace>
  <inkml:trace contextRef="#ctx0" brushRef="#br0" timeOffset="117324.4031">18617 12795 160 0,'3'6'63'0,"3"1"-34"0,3-1-25 0,-3-1 13 15,3-2 1-15,6 2 3 16,0-5-5-16,6 0 1 15,-4-3-10-15,4 1-4 0,-3-4 0 16,-3 1-2-16,-3-3 2 16,-3-5 0-16,-3 0 1 15,-6-6-2-15,-6 3 1 16,0 3-7-16,-12 3-1 16,-3 2 4-16,0 5 2 15,1 8-4-15,-1 8 0 16,0 3-1-16,3 0-1 15,3 3 4-15,3-3 2 0,3 2 4 16,6-2 2-16,6 8-1 16,6-6-1-16,3-2-1 15,9 3 2-15,6-3-5 16,0-3-1-16,2-3-20 16,1-7-9-16,-3 0-71 15</inkml:trace>
  <inkml:trace contextRef="#ctx0" brushRef="#br0" timeOffset="117791.605">19094 12703 124 0,'0'-24'49'0,"0"24"-26"0,3-3-7 0,-3 3 16 15,0 0 11-15,-3 0 6 16,0 0-20-16,-6 0-7 15,-3 0-13-15,0 3-4 0,0 7 1 16,0 12-8-16,0-7 0 16,6 1-5-16,3 0 2 0,3 3 1 15,6-1 2-15,3 1-1 16,3-1 1-16,0 3 0 16,0-2 0-16,0-3 6 15,-9 2 20 1,-3-2 7-16,-6-3-9 15,-6 1-3-15,-3-4-11 16,-6-2-5-16,-6-2-29 16,3-1-10-16,1-3-33 15,5 4-13-15,3-9-15 16</inkml:trace>
  <inkml:trace contextRef="#ctx0" brushRef="#br0" timeOffset="118365.7656">19984 12729 192 0,'2'-3'74'0,"1"3"-40"0,-3 3-40 16,-5 10 27-16,-4 6-1 16,-6 2 8-16,-6 0 5 15,-9 6-18-15,0-1-6 0,1 3-2 16,-1-5-4-16,3-3-2 16,3 0 0-16,6-5 1 15,6-3-21-15,1-2-7 16,2 0-29-16,3-6-10 15,6 0-26 1</inkml:trace>
  <inkml:trace contextRef="#ctx0" brushRef="#br0" timeOffset="118604.7312">19745 12785 184 0,'-6'-3'68'0,"9"6"-36"0,3-1-37 15,0 1 10-15,0 5 3 16,0 2 5-16,9 4 24 16,6-1 11-16,-3 3-24 15,3 5-4-15,-1 0-3 0,1 0-7 16,0-2-3-16,-3-3-4 16,-3-3 0-16,0-2-7 15,-3-1 1-15,-3-2-32 16,-3-3-12-16,0 1-71 15</inkml:trace>
  <inkml:trace contextRef="#ctx0" brushRef="#br0" timeOffset="118890.3828">20094 12801 276 0,'0'-3'104'0,"15"3"-56"16,-1-3-54-16,-5 3 19 0,3-2 1 16,3 2 5-16,3 0-9 15,3-6-3-15,3 4-5 16,2 2-2-16,1 0 3 0,0-8-35 15,-3 0-13-15,0 0-42 16,2 3-55 0,-8 10 37-16</inkml:trace>
  <inkml:trace contextRef="#ctx0" brushRef="#br0" timeOffset="119100.9292">20168 12893 216 0,'-12'0'82'0,"18"0"-44"0,-3 5-49 0,3-5 13 16,0 0 7-16,3 3 6 15,3 0 4-15,3-3 1 16,6 0-11-16,2-3-1 16,1 3 2-16,0 0-6 0,0 0 0 15,-3-3-22-15,-4 1-8 16,1-1-40-16,-3 1-17 15</inkml:trace>
  <inkml:trace contextRef="#ctx0" brushRef="#br0" timeOffset="119637.1636">20787 12573 220 0,'0'-3'85'0,"0"6"-46"0,-3 2-39 15,-3 1 18-15,-6 4 1 0,0 3 3 16,1 3 0 0,-4 5-2-16,3-2-10 0,0 5-4 0,3 0-2 15,-3-3-5-15,3-5 1 16,3 2 0-16,0-7 0 16,3-1 2-16,0-2 3 15,0 0-4-15,3-3-1 16,0 1 0-16,3-4 2 15,3-2-1-15,6 0-1 16,12 0 1 0,0 0-1-16,0-2 2 15,-1-1-3-15,1 0 0 16,0 1 1-16,3-1 0 0,-3 1 0 16,2-1 2-16,4-2-8 15,-3-1-1-15,-3-4-12 16,-6 2-5-16,-4-3-14 15,-2 6-4-15,0 0-15 16,-3-9-52 0</inkml:trace>
  <inkml:trace contextRef="#ctx0" brushRef="#br0" timeOffset="119909.4925">20957 12541 156 0,'-3'-2'57'0,"3"4"-30"0,0 1-27 0,0 2 10 15,0 3 11-15,0 5 9 16,0 9 4-16,0 17 4 16,0 4-21-16,0 2 4 0,3 5 0 15,0-3-9-15,0-7-4 16,0-3-3-16,0-5-1 15,3-3-2-15,0-5-2 16,-3-3-6-16,0-5-4 16,0-3-27-16,-3-5-12 15,0-3-62 1</inkml:trace>
  <inkml:trace contextRef="#ctx0" brushRef="#br0" timeOffset="120596.3985">20754 12533 132 0,'0'0'52'0,"0"0"-28"0,0 3-11 0,0-3 17 0,0 5-2 16,0 3 3-1,0 3 0-15,-6 5 1 0,-2 2-17 16,-1 3 4-16,-3 3 2 0,0 5-7 15,0-2-1-15,0-1-5 16,3-5-3-16,-3-2 0 16,3-1-1-16,0-7-2 15,3 0-2-15,3-4 3 16,0-1 0-16,3-4-1 16,0 4 1-16,0-6-2 15,6 2-1-15,3-2 1 16,0 0 1-16,0 0-3 15,9 0 0-15,-3 0 1 16,6 0 0-16,-3 0 0 16,-1 0 0-16,-2 0-3 15,0 3 2-15,-3-3-8 0,0 0-4 16,0 0-11-16,-3 3-5 16,0-3-11-16,0 0-2 15,0 0-5-15,0 0 0 16,0 0-29-1</inkml:trace>
  <inkml:trace contextRef="#ctx0" brushRef="#br0" timeOffset="120929.9996">20918 12491 148 0,'3'0'57'0,"0"3"-30"0,0-3-27 15,0 8 10-15,0 0 5 16,3-1 4-16,0 4 6 16,0 5 2-16,-3 8-14 15,0 10 3-15,0 11 2 0,-3 0-2 16,0-3 1-16,0 6-7 15,0-6-2-15,0-5-2 16,3-5 1-16,-3-3-2 16,3-5 0-16,0-3-1 15,3-2 0-15,0-3-33 16,-3-3-13-16</inkml:trace>
  <inkml:trace contextRef="#ctx0" brushRef="#br0" timeOffset="133989.3485">6488 15510 128 0,'-3'-3'49'0,"0"1"-26"0,3 4-12 16,0-2 24-1,-6 3-9-15,0-3-8 16,0 0-4-16,3 0 6 16,-6 0-11-16,3 0 1 15,0 0 0-15,0 0-4 16,0-3 2-16,0 3-5 0,0 0-2 16,0-2 0-16,3 2 1 15,-3 0 1-15,1 0 1 16,-1-3 2-16,0 3 1 15,0 0-1-15,0 0 1 16,0 0-9-16,0-3 0 16,0 3 6-16,0 0 7 15,0 0-3-15,0 0 0 16,0-2-4-16,-3 2-3 16,0 0 2-16,0 0 2 15,0 0 0-15,0 0 0 16,0 0-3-16,3 0 1 15,-2 0-2-15,-1 0-1 0,3 2-2 16,-3 1 1 0,0-3 1-16,-6 0 2 0,9 3 3 15,-3-3 2-15,-3-3-1 16,3 3-1-16,0-3-3 16,0 3-2-16,3 0 1 15,-3 0-1-15,1 0 0 16,-1 0 0-16,0 0 0 15,0 0 0-15,0 0 0 16,0 0 2-16,0 0-1 16,0 0-1-16,0 0 1 15,0 0-1-15,-3 0 0 16,3 0 2-16,0 0-3 16,0 0 0-16,1 0 3 15,-1 0 1-15,0 0-4 0,0 0 1 16,0-2 0-16,0 2 2 15,0 0-3-15,0 0 0 16,-3 0 1-16,3 0 0 16,-3 2 2-16,3-2 1 15,-3 0-4-15,4 0-1 16,-1 0 1-16,0 0 2 16,0 0 2-16,0 0 1 15,0 0-2-15,0 0-2 0,0 0 3 16,0 0 0-16,0 0-1 15,3 0-2-15,-3 0 3 16,0 0 0-16,0 0 1 16,-5 0-2-1,2 0-4-15,0 0 4 16,0 0 0-16,0 0 0 16,3 0 1-16,0 0-2 15,0 0 2-15,3 0-2 16,0 0 2-16,0-2-4 15,0 2 0-15,3 0 1 16,0 0 0-16,0 0 0 16,0 0 2-16,0-3-1 15,0 3-1-15,0 0-2 16,3 0 1-16,0 0 1 16,0 0 0-16,0 0-9 0,0 0-4 15,0 0-31 1,3-3-13-16,3 3-29 0,0 0-10 15,0 0 7 1</inkml:trace>
  <inkml:trace contextRef="#ctx0" brushRef="#br0" timeOffset="134863.463">5836 15298 92 0,'3'-2'35'0,"0"-1"-18"0,-3 3 4 15,0 0 17-15,0 0 2 16,0 0 0-16,0 0-10 15,0 3-4-15,-3-1-15 16,0 1 0-16,-3 2 2 0,0 0-3 16,-3 3 2-16,0 0 2 15,-6 0 1-15,-3 8-6 16,1-3-3-16,-4 3 1 16,3 0 2-16,0-3-4 15,3 1-1-15,0-4-4 0,0 1-3 16,3-3 6-16,4 0 3 15,-1-3 1-15,3 0 1 16,0-2 0-16,3-1 0 16,0 1-2-16,3-3 1 15,-3 3-4-15,3-3 0 16,0 5 1-16,3 0 0 16,3 1-2-16,3-1 1 15,0 0-2-15,-1 3 2 16,4 5-2-16,0-2-1 15,3 2 1-15,3 3-1 16,0 0 0-16,-3-3 0 0,0-2 2 16,-3-1 1-16,-1-2 3 15,1 0 1-15,-3-2-1 16,0-4-1-16,-3 6-6 16,0-5 1-16,-3-1 4 15,-3-2 2-15,3 3-5 16,-3-3 0-16,0 0-3 15,0 0 0-15,0 0 2 16,3 0 2-16,-3 0-1 16,0 0 2-16,3 0-4 15,-3 0 0-15,0 0 1 16,0 0 2-16,0 0-1 16,0 0-1-16,0 0 1 15,0 0 1-15,0 0 1 0,0 0 1 16,0 0-2-16,0 0 1 15,0 0 2-15,3 0 2 16,-3 0-6-16,3 0 0 16,-3 0-1-16,3 3 0 15,0-3 0-15,0 2 2 16,0-2-1-16,0 0-1 16,3 0 3-16,0 0 2 15,-3 0-11-15,3-2-5 16,0-1-35-16,-3 0-13 15</inkml:trace>
  <inkml:trace contextRef="#ctx0" brushRef="#br0" timeOffset="138251.7287">9694 15597 108 0,'3'11'41'0,"-3"-11"-22"0,-3 5-5 0,3-2 26 15,0 18-14 1,0 5-8-16,-3 6-6 16,0 10-8-16,0 1 4 0,3-4 2 15,0 1-3-15,0-8 1 16,0-3-1-16,0-5 1 16,0-6-2-16,0 1-1 0,0-9 3 15,0-2 3-15,0-2 2 16,0-9 3-16,0-2-9 15,0-6-2-15,-3-5-3 16,0-5-2-16,3-5 1 16,-3-3-1-16,3-3 0 15,-3-5 0-15,3 5 0 16,0 0 2-16,0-5-1 16,3 3-1-16,3 5-2 15,3 2 1-15,-1 3 3 16,4 3 1-16,0 8-4 15,3 5-1-15,0 8-2 16,3 3 3-16,0 13 0 16,0-1 3-16,-3 1 1 15,-7 3 3-15,-5-1-1 16,-3 1 2-16,-6-1-2 0,-2-2 0 16,-4-2-6-16,0-4 1 15,0-2-16-15,-3-3-6 16,0-5-11-16,3 0-3 15,0-5-20 1,3 5-51-16,3-3 16 16</inkml:trace>
  <inkml:trace contextRef="#ctx0" brushRef="#br0" timeOffset="138646.1133">9896 15565 176 0,'-6'3'66'0,"3"18"-36"0,0 11-29 16,3-19 16-16,0 3 0 15,0 0 2-15,3 3-4 16,0-1 1-16,3 1-9 16,3-4-4-16,3-1-2 0,3-6 1 15,3-3 3-15,-1-5-4 16,-2-5-1-16,0-6-7 15,-3 0-3-15,3-2 3 16,-9 0 2-16,0 0 3 16,-3-6 1-16,0-2 1 15,-3 5 0-15,0 11 2 16,0 5-1-16,0 5 2 16,3 8 0-16,0 1 3 15,6 2-5 1,0-1-1-16,5 1 0 0,-2-5 0 15,0 2-16-15,0-2-4 16,0-9-45 0,0-2-49-16,3 0 31 15</inkml:trace>
  <inkml:trace contextRef="#ctx0" brushRef="#br0" timeOffset="138872.599">10247 15280 212 0,'-6'-8'82'0,"3"10"-44"0,6 1-49 16,-3 5 11-16,0 5 3 15,0 8 7-15,0 11 5 16,3 5 0-16,0 3-7 16,-3 5-3-16,3-3-1 0,-3 3-2 15,0-5-2-15,0-3-10 16,0-5-6-16,0-6-50 15,0-2-58 1,-3-6 29-16</inkml:trace>
  <inkml:trace contextRef="#ctx0" brushRef="#br0" timeOffset="139070.4114">10104 15505 244 0,'-15'-8'93'0,"30"8"-50"0,-6-6-48 0,0 4 15 16,0-4 5-16,6 4 7 16,9-4-7-16,3 4-1 15,2-3-8-15,4-1-6 0,3 4-1 16,3-12-56-16,-4 6-27 16,10-2-26-1</inkml:trace>
  <inkml:trace contextRef="#ctx0" brushRef="#br0" timeOffset="139591.6399">10703 15526 176 0,'0'2'68'0,"0"6"-36"0,20 0-26 0,-14 3 17 15,6 2 3-15,0 8 7 16,0 0-12-16,0 3-2 16,0 0-11-16,0 0-1 0,0-3 3 15,0-2-4-15,-3-4-1 16,-1-4-2-16,-2-6 0 16,0 3 4-16,0-5 4 15,0-6-2-15,-3-5 0 0,-3-5-5 16,0-3-3-16,0 0 0 15,0-13 1-15,0 3-1 16,0 2-1 0,0 0 1-16,0 6-1 0,3 4-3 15,0 1 0-15,0 5-23 16,0 0-7-16,3 6-17 16,0-1-4-16,3 3-33 15,0 3-29 1,6-3 46-16</inkml:trace>
  <inkml:trace contextRef="#ctx0" brushRef="#br0" timeOffset="139996.9473">11104 15515 196 0,'-3'0'74'0,"0"0"-40"0,1-2-27 0,2 2 20 16,-6 0-5-16,0 2 1 15,-3 6-8 1,-6 0-4-16,-3 0-6 0,0 13-4 0,3 0 0 15,0 3-1-15,3 0 0 16,3 0 0-16,6-3 0 16,3-3 4-16,6-2 2 15,0-2-5-15,6-4 0 16,0-5-6-16,0-5-1 16,0-5-2-16,0-3 2 15,-3-2 2-15,0-1 2 16,-3-5 1-16,0 3 1 0,0-3 0 15,-3 0 0-15,0 3 0 16,-3 8 0 0,0 5 0-16,3 5 0 0,-3 8 0 15,3 0 0-15,0 3 0 16,0 0 0-16,-1 0 0 16,4 0 0-16,0-3 0 15,0-5 0-15,0 5-25 16,3-7-8-16,-3-4-10 15,0-2-1-15,0-8-36 16</inkml:trace>
  <inkml:trace contextRef="#ctx0" brushRef="#br0" timeOffset="140239.1248">11265 15277 172 0,'0'-8'66'0,"0"11"-36"0,3-1-29 0,0 1 14 16,0 5 9-16,0 5 10 16,0 11-3-16,-3 13 2 15,0 0-19-15,0 8-1 0,0 3 0 16,0-6-7-16,3 0-3 16,0-5-2-16,3-5 1 15,0-5-19-15,0-6-6 16,0-5-37-16,0-6-14 15,0-4-23-15</inkml:trace>
  <inkml:trace contextRef="#ctx0" brushRef="#br0" timeOffset="140629.3339">11396 15539 180 0,'-9'16'68'0,"6"-6"-36"0,0 33-35 15,3-27 13-15,0 2 8 16,0 1 8-16,3-1 0 16,3 1-1-16,0-3-13 15,6-3-5-15,6-3-1 0,0-7-8 16,0-3 0-16,-1-3-9 16,-2-7-1-16,-3-3 0 15,0-6 2-15,-3-5 1 0,-3 0 3 16,-3 3 4-16,0 3 3 15,-3 5 2-15,0 2 3 16,0 8-1-16,0 1 0 16,0 10 5-16,3 2 4 15,0 3 1-15,0 3 4 16,3 0-9-16,0 3-3 16,0-1-4-16,0 1-3 15,3-3-10-15,-3-3-6 16,0-3-28-16,8-2-77 31,-2-5-10-31,0-6 59 16</inkml:trace>
  <inkml:trace contextRef="#ctx0" brushRef="#br0" timeOffset="140970.1624">11724 15634 168 0,'0'-18'63'0,"3"18"-34"0,2 13-36 16,-2-5 10-16,3-3 12 15,0 0 10-15,3 1-2 16,0-4 1-16,3 1-13 16,3-3-2-16,0 0-2 0,-3 0-3 15,0-3-1-15,3-5-1 16,-3 1 1-16,-1-4 0 16,-2-2 3-16,-3 2 1 15,-12-2-6 1,-3 0-7-16,-2 2 12 0,-4 3 5 15,0 3-10-15,-3 2-4 16,-3 9 1-16,3 4 0 16,3 9 8-16,3 2 6 15,3 0-4-15,4 5 0 16,5-2-2-16,5 0 1 16,10-3-9-16,6-5 0 15,18 8-35-15,0-14-13 16,2-10-63-1</inkml:trace>
  <inkml:trace contextRef="#ctx0" brushRef="#br0" timeOffset="141544.2828">12301 15330 164 0,'-3'-5'63'0,"3"5"-34"0,0 2-25 0,3 1 13 0,-3 2 9 16,3 11 6-16,-3 11 3 16,0 4 1-16,0 1-19 15,-3 13-1-15,0-3 0 0,3-5-6 16,0-2-3-16,0-6-4 15,0 0-3-15,0-8-4 16,0-5 0-16,0-3-33 16,0-2-16-16,0-6-23 15,0-5-52 1,0-2 29-16</inkml:trace>
  <inkml:trace contextRef="#ctx0" brushRef="#br0" timeOffset="142036.64">12480 15446 224 0,'-3'-8'85'0,"3"3"-46"0,3-8-32 0,0 10 18 16,0-5-7-16,3 0 2 0,-1 0-5 15,13-2 1-15,0 2-9 16,0 0-4-16,-3 3-2 0,0 5-1 16,0 2 0-16,-3 14-3 15,-3 3 0-15,-4 5 2 16,-5-1 2-16,-2 12 0 15,-7-1-1-15,-9 3 1 16,0-2-1-16,-3-4 0 16,0 1 0-16,3-3 2 15,-3-2 3-15,7-6 0 16,2-3 2-16,0-2 0 16,6-3 1-16,6-2-2 15,3-3 1-15,3-3 7 16,6-2 3-16,14-3-6 15,4 0-4-15,0 0-7 16,3 0 0-16,-1 0-7 0,-2 3 0 16,-3-3-41-16,3 2-18 15,0 4-68 1</inkml:trace>
  <inkml:trace contextRef="#ctx0" brushRef="#br0" timeOffset="142549.2059">13120 15674 200 0,'0'0'74'0,"0"5"-40"0,0 3-29 0,0 0 17 16,0 3-1-16,0 2 4 15,0 3-9-15,0 0-4 16,0 0-7-16,0 2-10 0,0-2-2 16,3-5 5-1,0 2-41-15,2-19-83 16</inkml:trace>
  <inkml:trace contextRef="#ctx0" brushRef="#br0" timeOffset="142728.389">13099 15544 208 0,'-3'-8'79'0,"3"3"-42"0,3 5-48 16,-3 0 11-16,0 0-12 16,3 5 0-16,0 1-7 15,3-4-1-15,0 6-53 16,3 5-22-16,-1-2 47 15,4-3 24-15</inkml:trace>
  <inkml:trace contextRef="#ctx0" brushRef="#br0" timeOffset="143058.6408">13227 15698 228 0,'0'16'85'0,"0"-3"-46"0,0 0-43 0,3-2 15 16,-3-3 1-16,0 0 2 15,3-1-5-15,3 1-3 16,0-2-3-16,-3-4 0 0,-3-2 0 15,3 0 3-15,0-2 3 16,2-6-4-16,4-3-3 16,0-5-6-16,0 3 0 15,3-3 0-15,-3 0 2 0,0 3-1 16,0 0 1 0,0 2 2-16,0 9 2 0,0 2 1 15,3 5 3-15,-3 6-1 16,0 2 0-1,-4 3 1-15,-2-3 3 0,0 5-4 16,0-4-3-16,0-1-1 16,0 3-1-16,0-3-29 15,0-2-10-15,-3-11-16 16,3 0-6-16,3-6-29 16</inkml:trace>
  <inkml:trace contextRef="#ctx0" brushRef="#br0" timeOffset="143287.4776">13557 15341 236 0,'0'-6'88'0,"0"12"-48"0,3-1-49 0,0 0 14 16,0 16 15-16,0 6 10 15,-3 5-3-15,0 12-3 16,0 1-14-16,0-2-6 0,0-1-3 15,3-5-1-15,0 0 0 16,0-8-22-16,0 3-8 16,0-8-27-16,0-6-9 15</inkml:trace>
  <inkml:trace contextRef="#ctx0" brushRef="#br0" timeOffset="143658.5421">13426 15576 280 0,'-9'-3'107'0,"12"3"-58"0,0-2-62 15,-3 2 15 1,12 0-5-16,6-3 3 16,0 0 3-16,3-2-1 15,2 3-2-15,1-1 1 0,0 0-4 16,0 3 2-16,-3 0-6 15,-3 3-3-15,-4 2 6 16,-5 16 3 0,-3 0 2-16,0 1-3 15,-3 1-1-15,3 1-1 0,0 0 3 16,6-3 0-16,6-2 3 16,0-3 10-1,0-8 7-15,0-3 3 16,-4-8 4-16,1-5-1 0,0-5 0 15,-3 0-3-15,-6-6 1 16,-6-4-9-16,-3-1-3 16,-3 3-13-16,-3-1-4 15,0 4-24-15,-6 5-8 16,3 5-86 0</inkml:trace>
  <inkml:trace contextRef="#ctx0" brushRef="#br0" timeOffset="144649.7113">9292 15274 148 0,'0'-8'57'0,"3"8"-30"0,0 0-10 16,-3 0 20-16,0 0-13 16,3 3-3-16,3 0-8 15,0 2-1-15,-1 3-7 16,-2 3-5-16,3-1-1 0,0 1 1 15,-3-1 0-15,0-2-5 16,0 3-1-16,0-1-50 16,-3-10-38-1</inkml:trace>
  <inkml:trace contextRef="#ctx0" brushRef="#br0" timeOffset="144829.3855">9342 15232 208 0,'0'0'77'0,"15"5"-42"0,0 3-41 0,-12-2 12 15,6 2 2-15,0 5 5 16,0 0-4-16,0 3-1 16,0-3-4-16,3 8-14 0,0 3-3 15,2-3-84 1</inkml:trace>
  <inkml:trace contextRef="#ctx0" brushRef="#br0" timeOffset="145714.8817">13685 15613 96 0,'0'-3'38'0,"3"3"-20"0,12 0-1 16,-9 0 16-16,-3 0 3 15,0 0 0-15</inkml:trace>
  <inkml:trace contextRef="#ctx0" brushRef="#br0" timeOffset="145926.2556">13721 15610 319 0,'3'0'29'0,"-3"0"-6"0,0 0-14 15,0 0-4-15,0 0-3 16,0 0 1-16,-6-8-2 16,0 3 2-1,0 0 2-15,0 0-4 16,-3 2-1-16,0 0 4 0,0 3 2 15,0 6-2-15,0-1-1 16,0 0-1-16,3-2-2 16,1 5-10-16,-1 0-4 15,3 0-50-15,6-3-21 16,3-5-5 0</inkml:trace>
  <inkml:trace contextRef="#ctx0" brushRef="#br0" timeOffset="146726.6196">14245 15362 188 0,'-6'-3'71'0,"9"6"-38"0,0 2-39 16,-3 19 29-16,0 2-6 16,0 14-4-16,0 2 0 15,0 3-8-15,0-2-1 0,0-1 0 16,0-2 0-16,0-1 0 16,0 1-9-16,0-8-2 15,0-6-38-15,0-7-15 16,0-14-27-1</inkml:trace>
  <inkml:trace contextRef="#ctx0" brushRef="#br0" timeOffset="146918.8328">14102 15613 244 0,'-12'-5'93'0,"12"2"-50"0,3 3-52 15,0 0 14-15,3-5-3 16,3 0 1-16,6 2 1 15,5 0 2-15,4 3-3 16,0 0-2-16,0 0 0 0,3 0-10 16,-3 6-2-16,2-4-47 15,-2-7-19-15,3-3-10 16</inkml:trace>
  <inkml:trace contextRef="#ctx0" brushRef="#br0" timeOffset="147294.1836">14408 15359 184 0,'-14'5'71'0,"14"17"-38"0,0 15-36 0,3-19 13 16,2 6 8-16,-2 8 6 16,-6 7 5-16,0-2 2 15,1 0-16-15,-1 0-5 0,-3-2-2 16,0-6-2-16,3-5-1 15,0-6-6-15,0-4 1 16,0-4 6-16,0-2 4 16,3-5-3-16,6-6-2 0,0-8-9 15,6-4-3 1,-1-4 2-16,1 1 2 0,3 4 0 16,0 1-1-1,0 5 3-15,3 3 2 0,0 5 2 16,-3 5 3-16,-3 3-3 15,-1 5-2-15,-2 1 0 16,-3-1-1-16,0 0-11 16,0-2-5-16,0-3-32 15,-3-3-14-15,0-3-42 16</inkml:trace>
  <inkml:trace contextRef="#ctx0" brushRef="#br0" timeOffset="147619.7839">14724 15674 212 0,'6'3'79'0,"3"2"-42"0,9 3-41 0,-9-3 13 15,0 0-5-15,5-2 2 16,1 0 10-16,0-3 5 16,-3 0-11-16,-3-3 1 0,0-2 0 15,-3-1-4-15,0 1-2 16,-9 0-5-16,-6-3 0 15,-3-3-7-15,-3 3-3 16,-3 6 6-16,0-1 1 0,-2 3 7 16,-7 5 2-16,0 6 0 15,6 2 1-15,3 6 5 16,6-1 4-16,9 3-2 16,9 6 0-16,6-1-8 15,9-4-4-15,3 1-10 16,9-7-5-16,5-5-44 15,4-22-20-15,0-7-35 16</inkml:trace>
  <inkml:trace contextRef="#ctx0" brushRef="#br0" timeOffset="148432.2427">15251 15431 160 0,'-9'63'60'0,"9"-29"-32"0,-3 27-31 0,0-37 13 15,0 3 10-15,0 2 10 16,0-3-5 0,0-2 0-16,3-3-14 15,0-8-2-15,0 3-2 0,0-8-1 0,3-3-1 16,-3-5-3-16,6-2-2 16,0-6-4-16,0-5-2 15,3-6-2-15,0 6 2 16,0-8-1-16,3 2 2 15,-1-7 3-15,4 5 1 16,0 5 3-16,3 2 3 16,3 6-4-16,3 8-1 15,0 8 9-15,-4 3 3 16,4 2-1-16,-6 6 1 0,-3-1-1 16,-6 1 3-16,-6-1 2 15,-3 1-1-15,-6-1-5 16,-6-2-2-16,-3-5-6 15,-3-3-4-15,-3-3-8 16,1-2-2-16,-4-3-13 16,-3-3-4-16,3-2-12 15,6-1-1-15,3-1-13 16,6-1-3-16,12-3-15 16</inkml:trace>
  <inkml:trace contextRef="#ctx0" brushRef="#br0" timeOffset="148794.2651">15611 15610 212 0,'-3'0'82'0,"6"0"-44"0,-6 16-47 0,3-8 14 15,-3 5 8-15,0 6 6 16,3 2 6-16,0 3 2 15,3 0-14-15,3 0-3 0,3-3 0 16,3 3-4-16,3-9-1 16,3-9 4-16,-1-6 4 15,4-6-1-15,-3-1 1 16,-3-7-7-16,-3-2-4 0,-3 1 1 16,-3-4 2-1,-15-2-2-15,0 5-2 0,-6-3-3 16,-3 4 1-16,3 1-1 15,-6 4 0-15,4 4-11 16,-1 1-7-16,6 5-14 16,3 0-3-16,3 0-14 15,3 5-5-15,6-2-43 16</inkml:trace>
  <inkml:trace contextRef="#ctx0" brushRef="#br0" timeOffset="149021.8687">16054 15558 228 0,'-3'0'88'0,"-2"2"-48"0,5 19-51 0,-6-7 13 16,-3 1 2-16,-6 4 7 16,-3 7 10-16,0-2 5 15,-3 3-14-15,0-6-2 0,4 5-3 16,-1-2-6-16,3-5 0 15,3 2-36-15,0-5-15 16,3-14-89 15</inkml:trace>
  <inkml:trace contextRef="#ctx0" brushRef="#br0" timeOffset="149187.5187">15804 15605 236 0,'0'0'88'0,"6"-3"-48"0,3 19-42 15,0-10 17-15,6-1 4 16,3 8 6-16,6 3-7 16,3 3-3-16,5 4-8 15,1 1-3-15,3-3 2 0,0 3-30 16,5-5-10-16,4-6-90 16</inkml:trace>
  <inkml:trace contextRef="#ctx0" brushRef="#br0" timeOffset="149710.7796">16992 15520 192 0,'3'-7'74'0,"-3"4"-40"0,3 6-22 15,-3-3 21-15,-3 7 3 16,-6 4 3-16,-6 10-8 15,-6 6-4-15,-5 4-15 16,-7 6 1-16,0 1 1 0,0 9-10 16,7-7-1-16,-1-6-3 15,6-5 0-15,3-5-14 16,-3-5-31 0,3-11-5-16,4-3-15 0,5-13-4 15,3-11-26 1</inkml:trace>
  <inkml:trace contextRef="#ctx0" brushRef="#br0" timeOffset="149892.2888">16703 15531 236 0,'0'0'88'0,"3"0"-48"0,3 0-38 0,0 5 19 0,3 3 4 16,3 11 7-16,6 2 5 15,3 3 2-15,3 8-21 16,5 5-6-16,4 8-4 0,3-3-4 15,2-2-1-15,1-6-32 16,3-8-15-16,3-7-104 16</inkml:trace>
  <inkml:trace contextRef="#ctx0" brushRef="#br0" timeOffset="152340.6456">17251 15235 128 0,'0'-3'49'0,"0"3"-26"0,0 0-7 15,0 0 18-15,0 0-7 16,0 5-1-16,0 3-9 15,0 3-2-15,-3 2-9 16,0 3 3-16,-3 0 3 0,0 0-6 16,0 2-1-16,-3 11-3 15,3-7-2-15,0-4 1 16,0-2 1-16,0-3-25 16,4-2-10-16,2-3-40 15,0-3-41 1,2-5 36-16</inkml:trace>
  <inkml:trace contextRef="#ctx0" brushRef="#br0" timeOffset="152546.9163">17364 15227 176 0,'-3'2'68'0,"3"6"-36"0,-15 11-29 0,12-6 17 15,-3 3-1-15,0 3 1 16,0 12-9-16,0-4-2 0,1-1-5 16,-1-5-5-16,3-2 0 0,0-3-56 15,3-6-66 1,0-2 21-16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1-11T00:53:51.1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9039 16097 108 0,'3'-5'44'0,"3"-11"-24"0,0 8-10 0,-3 6 14 16,0 2 0-16,-3 0 14 15,0 7-10 1,-3 4-15-16,-3 5 1 0,-3 2 0 16,-3 9-1-16,0-6 2 0,3 0-6 15,0 3-1 1,-3-5-2-16,3-1 1 0,0-5-4 16,6-2 0-16,-3-3-1 15,6-6-2-15,3-7-2 16,0-3 1-16,3-5 1 15,0 0 0-15,3-6 0 16,0-2 2-16,0 5-1 16,0-2-1-16,0 2 1 15,0-5-1-15,0 7 0 16,0 1 0-16,0 8-3 16,-1 2 2-16,1 3 7 15,0 3 6-15,0 2-2 16,0 8 2-16,0 1-5 15,0-1 1-15,3 0-7 16,-3 3-1-16,3-3 2 16,0 0 1-16,3-5-15 0,-4 0-6 15,1-2-33-15,-3-4-15 16,0-2-38 0</inkml:trace>
  <inkml:trace contextRef="#ctx0" brushRef="#br0" timeOffset="567.3224">9065 16118 96 0,'-2'-2'38'0,"2"-1"-20"0,0 3-4 0,0 0 15 16,0 0-3-16,0 0-1 15,-3 3-9-15,0-1-5 16,0 4-6-16,0 2 3 0,-3 5 4 16,0 8-2-16,0 0 0 15,0 8-2-15,0 8 2 16,0-2 1-16,0-3 1 15,3-3-2-15,0 2 1 16,3 1-8-16,6-5-2 16,3-4-1-16,6-7 0 15,3-3 0-15,8-2 0 0,10-3 0 16,0-8 2-16,0 0-1 16,-1 0 2-16,7 0-4 15,-6 0 0-15,-7 0-8 16,-2 0-4-16,-3 11-55 15,-3-9-60 1</inkml:trace>
  <inkml:trace contextRef="#ctx0" brushRef="#br0" timeOffset="1581.1079">9622 16174 168 0,'0'-3'66'0,"0"6"-36"0,0 5-26 15,0 0 15-15,-6 2 0 16,3 12 3-16,0 7-3 16,0 2 0-16,0 1-10 0,-3 0-5 0,0 8-1 15,0-6-2-15,3-2-1 16,-3 0 3-16,3-6 2 16,1-2-2-16,-1-3-2 15,0-2-16-15,0-4-7 16,3-1-9-16,0-9-4 15,3 3-11 1,-3-8-48-16,11-8 9 16</inkml:trace>
  <inkml:trace contextRef="#ctx0" brushRef="#br0" timeOffset="1918.6429">9765 16420 124 0,'-9'0'46'0,"3"5"-24"0,3 14-24 16,0-11 11-16,0 5 3 16,0 3 2-16,0 0 4 15,0 5 3-15,3-3-11 16,6 4-3-16,0-4-1 0,6-2-1 16,6-5 2-16,0-6 0 15,0-5 3-15,-1-3-1 16,-2-7 2-16,0 2-2 15,-3-8 0-15,-3 3 1 16,-6-9 4-16,-3 9-6 16,-6 0 0-16,0 0-2 15,-9 5-1-15,0 0-3 16,1 3-2-16,-1 2-2 0,0 3 1 16,3 0-19-1,3 3-7-15,6-3-26 0,3 0-11 16,6 0-19-1</inkml:trace>
  <inkml:trace contextRef="#ctx0" brushRef="#br0" timeOffset="2265.1831">9994 16399 152 0,'-12'5'57'0,"9"0"-30"0,-3 3-32 16,3 0 10-16,-3 11-1 15,0-1 5 1,1 1 6-16,2-3 5 0,0 8-10 16,3-3-3-16,6-3-1 0,5-2-1 15,4-3 0-15,3-7 5 16,9 2 6-16,0-8-4 16,-3-8 1-16,-1 2 1 15,-5-4 1-15,-3-1-2 16,-6 1 0-16,-3-1-3 15,-9-2 1-15,-9 0-4 16,-6-1-2-16,0 4-5 16,1-3 0-16,-1 7-16 15,3 1-6-15,3 2-18 0,3 1-5 16,0 2-130 0,9-8 86-1</inkml:trace>
  <inkml:trace contextRef="#ctx0" brushRef="#br0" timeOffset="2509.8677">10203 16185 184 0,'0'8'68'0,"0"2"-36"0,5 17-31 0,-5-9 14 0,0 11 5 16,0 3 5-16,0 0-7 15,0 5-3-15,0-3-8 16,0 1-5-16,0-4-1 0,3-2 1 16,0-2 1-16,-3-3-15 15,0-6-4-15,0-2-38 16,0-5-16-16,0-6-14 16</inkml:trace>
  <inkml:trace contextRef="#ctx0" brushRef="#br0" timeOffset="2820.8977">10369 16412 132 0,'-9'0'52'0,"6"0"-28"0,-3 5-28 0,3-2 8 16,-6 2 9-16,-5 9 6 15,-1-9 8-15,0 0 6 16,0 3-18-16,3-3-8 0,0 1-3 16,3 2-3-16,3 0-1 15,6 2-2-15,0-2-1 16,6 0 2-16,6 3 2 16,3-1 2-16,0-5 3 15,3 6-3-15,0-3-2 0,-1 0 0 16,-2-3-1-1,0 1-25-15,0-1-8 0</inkml:trace>
  <inkml:trace contextRef="#ctx0" brushRef="#br0" timeOffset="3096.752">10628 16449 168 0,'-3'11'63'0,"3"2"-34"0,-3 8-30 0,3-10 12 16,0 2-7-16,0 0-1 15,0 0-1-15,0 1 1 16,0 2-2-16,0-1-9 0,0-4-3 16,3-3-65-1</inkml:trace>
  <inkml:trace contextRef="#ctx0" brushRef="#br0" timeOffset="3495.1259">10709 16423 132 0,'3'8'52'0,"-3"0"-28"0,0 13-26 0,0-8 11 0,0 3 3 15,0 2 2-15,0-2 4 16,0 3 3-16,0-3-11 15,-3-3-6-15,3-3 0 0,0-2 1 16,0-2 2-16,0-6-3 16,8-3-3-16,-2-2-5 15,6-3 0-15,0-8 2 16,0 0 1-16,0-2 1 0,0-1 0 16,-3 11 4-16,0 0 5 15,3 8-1-15,-3 8 3 16,0 0 0-16,0 5 3 15,-4 0-5-15,-2 6-1 16,0-3-4-16,-3 0-3 16,0-3-7-16,0 0-4 15,-3-5-41-15,0 0-16 16,3-8-19 0</inkml:trace>
  <inkml:trace contextRef="#ctx0" brushRef="#br0" timeOffset="3662.6898">10658 16296 236 0,'-9'-8'90'0,"15"8"-48"0,3-11-69 16,-3 9 5-16,0-1-63 15,9-2-22-15,11-6 44 16,1 3 22-16</inkml:trace>
  <inkml:trace contextRef="#ctx0" brushRef="#br0" timeOffset="4320.4081">11256 16185 160 0,'-3'2'60'0,"3"6"-32"0,-3 8-22 16,3-5 15-16,0 18 0 16,0 2 4-16,0 1-7 15,0 8 0-15,0 2-11 16,0-2 2-16,-3-8 2 0,3-6-9 15,0-2 0-15,0-6 4 16,0-4 6-16,-3-4 5 16,3-7 4-16,0-3-9 15,0 0-2-15,0-5-8 16,0-6-4-16,0-7-4 16,6-1 1-16,0 0 1 15,6 1-1-15,3 2 1 0,3 3 3 16,3 8-5-16,0 5 2 15,2 5 0-15,1 3-1 16,0 8 6-16,-9-3 3 16,-9 3 5-16,-6-3 5 15,-6 6-4-15,-3-4 0 16,-3-1-6-16,-3-1-3 16,-3-3-3-16,-3-2 1 15,4-2-17-15,-1-6-5 16,3 0-18-16,3 0-4 15,3-6-16-15,3-2-6 16,9-5-11-16</inkml:trace>
  <inkml:trace contextRef="#ctx0" brushRef="#br0" timeOffset="4651.2695">11468 16439 160 0,'-18'10'63'0,"33"1"-34"0,-21 7-30 16,6-12 15-16,6 7 3 16,0 0 4-16,0 0 1 15,2 8-2-15,1-2-10 16,6-3 0-16,0-3 1 0,3-5-2 16,6-5 2-16,0-6 0 15,-4-5 3-15,-2-3-1 16,-3 1 0-16,-6-14 8 15,-9 0-9-15,-6 8-2 16,-3-2-6 0,-3 2-3-16,-3 3-3 0,1 2 1 15,-1 1-12-15,0 7-5 16,3 3-17-16,3 3-7 16,3 2-25-16,0 0-9 15,9-2-11 1</inkml:trace>
  <inkml:trace contextRef="#ctx0" brushRef="#br0" timeOffset="4862.988">11950 16386 192 0,'-12'10'74'0,"12"6"-40"0,-18 11-40 0,9-6 12 0,-3 0-6 15,-3 0 0-15,-3 0 2 16,1 0 1-16,-1-2-1 16,0-1-6-16,3-4 0 0,3-1-36 15,0-5-59 1,3-6 10-16</inkml:trace>
  <inkml:trace contextRef="#ctx0" brushRef="#br0" timeOffset="5046.8426">11732 16409 168 0,'6'11'66'0,"6"5"-36"0,6 0-26 0,-6 0 13 16,3 0-6-16,3 2-1 16,3 1-6-16,5-4-3 15,1 9 0-15,0-3-17 0,-3-2-4 16,3-11-61-1</inkml:trace>
  <inkml:trace contextRef="#ctx0" brushRef="#br0" timeOffset="5496.2222">12646 16394 224 0,'-9'5'85'0,"3"8"-46"0,-5 14-35 0,2-6 21 15,-9 0-5-15,0 5 3 16,-3 3-13-16,0 3-3 15,-3 0-5-15,1 0-2 0,2-3 1 16,0 3-8-16,3-9 0 16,3-7-30-16,-3-16-50 15,3-5 8-15,9-8-4 16</inkml:trace>
  <inkml:trace contextRef="#ctx0" brushRef="#br0" timeOffset="5678.5203">12358 16404 192 0,'0'-5'74'0,"3"5"-40"0,8 5-35 16,-5 0 12-16,3 3 12 15,3 6 8-15,3 7-5 16,3 8-1-16,3 0-14 16,9 3-4-16,-1 0-3 0,1-3-2 15,3-6 1-15,0-4-66 16,8-8-27-16,7-11-15 15</inkml:trace>
  <inkml:trace contextRef="#ctx0" brushRef="#br0" timeOffset="6548.0453">13212 16447 124 0,'-6'-8'46'0,"3"8"-24"16,-3-3-13-16,3 3 16 0,0 0-1 16,-3 3 3-16,-3 2-9 15,-3 11 0-15,-3 0-11 16,3 5-4-16,1 3-2 0,-1 2-4 15,3 1 2-15,6-1 1 16,3-5 0-16,3 0 0 16,3-5 0-16,3-5 0 15,-1-3 2-15,4-6 1 16,0-4 3-16,0-6-1 16,-3-3 0-16,0-2-1 15,-3-3 0-15,0 0 6 16,-3 3 4-16,-3 0-1 15,0 2 2-15,-3 3 1 0,3 3-1 16,-3 0-7-16,3 5-3 16,0 5-8-16,0 6 0 15,0 4-1-15,3 4 2 16,0-1-4-16,3-2 2 16,0-2-25-16,0-4-8 15,3-2-36 1,0-3-51-16,6-5 32 15</inkml:trace>
  <inkml:trace contextRef="#ctx0" brushRef="#br0" timeOffset="6902.7943">13337 16523 192 0,'0'13'71'0,"3"-5"-38"0,-3 8-39 16,0-8 14-16,0 3-1 15,0-1 4-15,0-4 5 16,0 2 4-16,0-3-10 16,0-5-3-16,0 0-1 0,0-5-3 15,0-3-2-15,3 0 0 16,0-3 1-16,3-7-1 16,0-4-1-16,3 1-2 15,0 3-1-15,-1 2-1 16,1 5 3-16,0 6 0 15,6 5 3-15,-3 11 1 16,0 4 1-16,-3 4-2 16,-3 7 1-16,-3-2 0 15,0-3 1-15,0 3-2 0,6-8 1 16,-9-3-24-16,9-2-8 16,0-8-39-1,0-3-51-15,5-6 27 16</inkml:trace>
  <inkml:trace contextRef="#ctx0" brushRef="#br0" timeOffset="7296.0434">13661 16436 200 0,'-18'-11'77'0,"10"17"-42"0,-7-1-41 0,9-2 12 0,-3 7-4 15,-3 9 3-15,0-3 4 16,0 7 5-16,0 1-8 15,3 3-3-15,3-4 0 0,3 4-2 16,6-9-1-16,3-2 3 16,0-5 2-16,3-8 4 15,3-11 5-15,3-6-6 16,0-2-2-16,-3-7-1 16,-3-9-1-16,0 3-7 15,-4-8 0-15,-2-8 5 16,-3-3 4-16,-3 3-6 15,0 6 1-15,1 7 1 16,-1 8 1-16,0 8-1 16,3 11-2-16,0 13 3 15,0 23 0-15,3 20-1 16,0 2-2-16,2 5 1 0,1-5 1 16,3-6-10-16,9-2-2 15,6-5-68 1,6-8-67-16,-3-19 37 15</inkml:trace>
  <inkml:trace contextRef="#ctx0" brushRef="#br0" timeOffset="12039.2759">14114 16409 104 0,'-3'0'41'0,"3"-5"-22"0,0 0-5 16,0 5 17-16,0 0 0 16,0 0 13-1,0 13-13-15,0 0-17 16,0 14-6-16,0-3-4 0,0-3-2 16,3 5 1-16,0 1 0 15,3-3 1-15,0-6-2 16,6-2 1-16,-1-3 0 15,4-5 1-15,0-5 0 16,0-6 0-16,0-5-5 0,-3-5 1 16,0 0-5-16,-3-3 1 15,0-3 0-15,0-5 2 16,-3 6 1-16,-4-3 3 16,-2 2 1-16,0 3 1 15,0 6 4-15,0 2 5 16,0 3-3-16,0 5 0 15,0 5-4-15,3 8 1 16,0 3-2-16,3 2 0 16,0 1 1-16,0 5 1 15,0 0-6-15,0-1-2 16,3-4 0-16,0-3 2 0,3-3-13 16,0-8-7-1,3 1-34-15,0-12-16 0,0 4-28 16</inkml:trace>
  <inkml:trace contextRef="#ctx0" brushRef="#br0" timeOffset="12434.454">14486 16380 192 0,'-9'-2'71'0,"6"2"-38"0,-3 5-23 0,3-2 20 15,-3 2-5-15,0 3 3 16,-3 2-12-16,0 1-2 16,0 0-8-16,3 2-4 0,6 0-1 15,3 3-1 1,3-5-3-16,3 2 0 15,6-3 4-15,0-2 1 16,0 0 0-16,-3 3-2 16,-3-3 3-16,-3 0 2 15,-3 5 0-15,-6-5 0 16,-3 0-1-16,-3 0 0 0,0-3-7 16,0-2 0-16,0 5-23 15,0-6-8-15,3 1-18 16,3-3-8-16,3 0-31 15</inkml:trace>
  <inkml:trace contextRef="#ctx0" brushRef="#br0" timeOffset="12893.9168">14667 16444 180 0,'-3'3'68'0,"3"2"-36"0,0-5-24 15,0 8 16-15,3-6-1 0,3 1 1 16,0 0-9-16,3-1-2 16,0-2-7-16,3 0-4 0,0 0 1 15,0-2-2-15,0-4 2 16,0 1-2-16,-3 0-1 15,0 0 5-15,-4-3 1 16,-2 0 0-16,-3 2-1 16,0-2-6-16,-3 3-1 15,-2 0 3-15,-4 2 3 16,-3-2-3-16,-3 5-1 0,-3 5-2 16,0 3 0-16,-3 0 2 15,6 3 0 1,0 7 2-16,7 1 3 0,2-3 2 15,3-3 3-15,6 5-3 16,9-4-2-16,-1 1-2 16,7-1-3-16,3-1 1 15,0-3-1-15,3-2-16 16,3-2-6-16,-4-6-44 16,1 0-20-16,0 0-13 15</inkml:trace>
  <inkml:trace contextRef="#ctx0" brushRef="#br0" timeOffset="13258.4897">15188 16367 188 0,'0'8'71'0,"3"3"-38"0,-3 10-21 16,0-11 21-16,3 4-13 15,0 7-3-15,0 0-6 16,0-3-2-16,0 1-5 16,-3-6-5-16,3 6 0 0,-3-6-8 15,3-5-2-15,-3 3-34 16,0-6-15-16,0-5-31 16</inkml:trace>
  <inkml:trace contextRef="#ctx0" brushRef="#br0" timeOffset="13435.2113">15156 16145 216 0,'0'-5'82'0,"0"5"-44"0,3 0-64 0,-3 0 5 16,5 2-16-16,4-2-3 15,0 0-29-15,0-2-10 16</inkml:trace>
  <inkml:trace contextRef="#ctx0" brushRef="#br0" timeOffset="13613.1481">15325 16081 192 0,'-3'22'74'0,"3"-12"-40"0,0 14-29 0,0-8 19 0,0 5-2 16,0 19 2-16,0 2-9 15,0 0-2-15,0 1-7 16,3-1-4-16,0-5 1 0,0 0-4 16,0-10 0-16,0-1-32 15,-3-7-15-15,3-4-56 16</inkml:trace>
  <inkml:trace contextRef="#ctx0" brushRef="#br0" timeOffset="13844.8243">15218 16314 272 0,'-3'-13'101'0,"6"10"-54"0,9-10-48 0,0 8 18 16,3 0-10-16,3-1 1 15,-1 1-3-15,7-3 0 16,0 5-3-16,3 1-32 0,0-1-15 16,-4-2-74-1</inkml:trace>
  <inkml:trace contextRef="#ctx0" brushRef="#br0" timeOffset="14143.3275">15596 16280 200 0,'-6'-13'77'0,"3"15"-42"0,0-2-28 16,3 0 42-1,-9 3-4-15,-3 5-14 16,0-3-8-16,1 8-14 16,-1-2-4-16,3 2-1 0,3 0-7 15,6 1 0-15,3-1-1 16,3 3 2-16,6 0-1 15,-1-1 1-15,1 1 2 16,-3 3 2-16,-3-3 5 16,-6-3 4-16,-3-2-2 15,-6 2 0-15,-3-3-10 16,-2-7-4-16,-1 5-28 16,0-3-14-16,0-7-81 15</inkml:trace>
  <inkml:trace contextRef="#ctx0" brushRef="#br0" timeOffset="14845.6866">16141 16367 80 0,'3'-5'33'0,"-3"-3"-18"0,3 8 2 0,-3 0 16 16,0 0 5-16,-3 0 4 0,0 0-12 16,-3 0-6-16,-3 5-13 15,-3 6-1-15,-3 5 3 0,-6 2-1 16,0 9 1-16,4 2-5 16,5 0 0-16,9 3-3 15,6-3 0-15,6 2-1 16,3-7 0-16,2-3-7 15,4-5 0-15,3-10-21 16,3-1-9-16,0-10-52 16,0-1-39-1,-1-4 46-15</inkml:trace>
  <inkml:trace contextRef="#ctx0" brushRef="#br0" timeOffset="15234.9853">16260 16412 200 0,'-6'5'77'0,"6"3"-42"0,0 11-39 0,0-6 15 16,0 6 9-16,3-1 7 15,0 3-7-15,3 0-2 16,0 1-10-16,0-4-5 0,3 1 0 16,3-6 0-16,-1-3 1 15,1-7-7-15,3-3 0 16,-3 0-6-16,0-8-1 15,0-2-2-15,-3-1 2 16,-3 0 6-16,0-7 4 16,-3-1 3-16,-3-2 1 0,0 5 6 15,0 3 4-15,0 3-1 16,0 2 0-16,0 2-5 16,0 14-3-1,3 5 0-15,3 1-1 16,0 2 0-16,3-1-5 15,0-1 1-15,8 4-2 16,-5-5 0-16,0 1-22 16,0-6-10-16,0-3-37 15,0-5-15-15,3-3-1 16</inkml:trace>
  <inkml:trace contextRef="#ctx0" brushRef="#br0" timeOffset="15597.6088">16566 16447 156 0,'-3'2'57'0,"9"9"-30"0,-3 10-16 0,0-11 18 16,0 4-2-16,3-1 2 16,-3 3-5-16,3 0-3 15,0-3-11-15,0 3-6 0,0-3-1 0,0-2-2 16,-3-6-1-16,0 3 3 15,-3-8 2 1,3-3 0-16,-3-2 2 0,0 0-9 16,0-3 0-16,0-6-2 15,0 4-1-15,3-3 1 16,0-3 0-16,3-3 0 16,0 3 0-16,0 0 0 15,3 1 3-15,0 1-2 16,0 4 1-16,-1-3 0 15,1 10-2-15,0-2-17 16,3 5-9-16,0 0-55 16,0 5-35-1,0-2 51-15</inkml:trace>
  <inkml:trace contextRef="#ctx0" brushRef="#br0" timeOffset="15959.3436">16819 16447 160 0,'0'18'63'0,"3"14"-34"0,0-11-16 0,0-16 17 15,0 8-4-15,0-2 2 16,0 0-12-16,0-1-4 0,0-2-7 15,0-3 3-15,-3-5 2 16,0 0 1-16,0 0 3 0,-3-2-3 16,0-3 1-1,0-6-5-15,0 6-2 0,3-9-5 16,0-7 0-16,3 5 0 16,3 0 0-16,0 3 0 15,3 0 0-15,3 0-5 16,3 8-1-16,0-3-22 15,0 8-8-15,0-3-18 16,-1 3-6-16,-2 0-29 16</inkml:trace>
  <inkml:trace contextRef="#ctx0" brushRef="#br0" timeOffset="16284.998">17007 16491 200 0,'0'19'74'0,"6"-19"-40"0,3 19-35 0,-6-14 15 15,6-3-6-15,0 4 3 16,6-4 0-16,2-2 3 16,1 0-7-16,0-8 0 0,-3-5 3 15,0 0-6 1,-3 5 0-16,-3-3-2 0,-3 1-2 16,-6-1 3-16,-3 1 0 15,-6 2-10-15,-6 3-5 16,0 2 3-16,-3 6 3 15,0 2 1-15,3 8 1 16,1 0 0-16,2 0 3 16,0 3 4-16,6 0 3 0,3 3-2 15,3-3-3-15,3 0 0 16,3-1 1-16,3-1-3 16,0-4 0-16,2-5-30 15,7-2-12-15,0-3-51 16</inkml:trace>
  <inkml:trace contextRef="#ctx0" brushRef="#br0" timeOffset="16678.1536">17230 16521 128 0,'-3'15'49'0,"3"-7"-26"0,-6 6-16 0,6-9 15 15,0 8 7-15,-3-2 6 16,3-3-12-16,0 5-5 16,0-5-11-16,0-3-3 0,0 0 0 15,0-5 2-15,0 0 3 16,0-5-2-16,3-3-2 16,3-2-7-16,0-4-3 15,0-4-3-15,0-6 2 16,0 0 2-16,3 3-1 15,0 3 1-15,0 4 3 16,3 4 0-16,0 2 3 0,3 8 5 16,2 8 6-1,1 5-1-15,-3-2 1 16,-3 7-5-16,-3-2 0 0,0 2-3 16,-3-4 0-16,0 4-23 15,0-5-8-15,-3-2-29 16,3-3-10-16,0-5-21 15</inkml:trace>
  <inkml:trace contextRef="#ctx0" brushRef="#br0" timeOffset="16908.9088">17504 16066 220 0,'-3'0'85'0,"6"13"-46"0,-3 5-46 16,0-5 14-16,0 9 4 16,0 15 5-16,0 8 0 0,3 5 1 15,-3-2-9-15,3 2-5 0,0-5-2 16,0 0-6-16,0-8 1 16,0-8-29-16,0-5-11 15,0-8-59 1</inkml:trace>
  <inkml:trace contextRef="#ctx0" brushRef="#br0" timeOffset="17112.7737">17275 16301 260 0,'3'0'96'0,"9"0"-52"0,12 0-45 15,-1 0 18-15,10 0-8 16,3-3 2-16,8-7-6 16,1 7-1-16,3-5-2 15,-1 0-28-15,4 0-12 0,6-2-78 16</inkml:trace>
  <inkml:trace contextRef="#ctx0" brushRef="#br0" timeOffset="17609.5444">16126 16745 156 0,'-3'-2'57'0,"3"2"-30"0,3 0-29 0,-3 0 11 16</inkml:trace>
  <inkml:trace contextRef="#ctx0" brushRef="#br0" timeOffset="18074.8147">16132 16745 300 0,'6'8'38'16,"3"-2"-18"-16,3-1-3 0,3 0-3 15,-1 1-3-15,1-4-1 16,3-2 0-16,3 0 1 16,6-2-1-16,3 4 1 15,-1-2-2-15,4 6 0 0,3-4-5 16,-3 3-3-16,2-5 0 16,-2 8 1-16,-3-2 3 15,-1-1 2-15,-2-2-1 16,0 2 1-16,0-5-2 15,3 5 0-15,2 1 1 16,1-4 1-16,0-2 1 16,0 5 0-16,2-2-2 15,1 0-1-15,0-1-3 16,-1-2 1-16,1 0 2 16,0-2 2-16,0 2 1 15,-1-3 0-15,4 0 2 16,3-2 4-16,2 3-2 15,4-4 3-15,-3 1-4 16,-4 2-1-16,1 1-6 0,0-1-1 16,-7-2-1-16,-2 5 1 15,-3-3-2-15,-3 0 2 16,-1 3 0-16,-2 0 1 16,-6-2-2-16,0-4-2 15,-3 4 1-15,-3-3-1 16,-3-1-29-16,0-12-87 15,3 2-14 1,-7-8-18 0</inkml:trace>
  <inkml:trace contextRef="#ctx0" brushRef="#br0" timeOffset="18809.3371">18070 16386 160 0,'-3'5'63'0,"3"0"-34"0,3-2-19 0,0 5 17 0,3-3 2 16,-1 8 5-16,4 11-8 16,3-3-1-16,0 0-14 15,0-2 0-15,3 5 0 0,-3-8-6 16,0 5-1-16,-3-11 0 16,0 4 0-16,-3-4 6 15,0-7 4-15,-3 2 1 16,0-5 4-16,2-5-7 15,1-8-2-15,0-1-5 16,0 1-2-16,3-8-1 0,0-3 1 16,3-2-2-1,0 7-1-15,-3 1 1 0,0 2-1 16,0-3-3-16,-3 11 2 16,0 3-15-16,0 0-6 15,0 2-16-15,3 3-6 16,-1 3-18-16,4-1-6 15,3 1-30 1</inkml:trace>
  <inkml:trace contextRef="#ctx0" brushRef="#br0" timeOffset="19183.2336">18498 16412 208 0,'-15'0'79'0,"12"-5"-42"0,0 7-26 0,-3-2 23 0,0 3-11 15,-2-3-4-15,-4 8-6 16,0-3-1-16,0 14-7 15,-3-3-3-15,3 2-1 0,0 1-4 16,3 2 0-16,3-3 2 16,6 4 2-16,3-6 0 15,3-3-1 1,0-5 3-16,3 0 0 0,0-8-1 16,0-8-2-16,6 2-4 15,-3-4 0-15,-3-1 2 16,0-7 1-16,-3-1 1 15,-1 3 2-15,-2-2-3 16,0 5 0-16,-3 7 1 16,3-2 0-16,-3 6 0 15,6 2 0-15,0 13 0 16,0 3 0-16,0 2 0 0,0 3 2 16,0 1-3-16,3-4-2 15,0-2-27-15,3-3-12 16,0-5-50-1,6-5-40-15,-3-6 51 16</inkml:trace>
  <inkml:trace contextRef="#ctx0" brushRef="#br0" timeOffset="19428.2103">18650 16087 168 0,'3'0'63'0,"3"5"-34"0,3 6-12 0,-3 2 20 0,0 8-8 16,0 13-2-16,3 11-11 15,0 3-5-15,-3 2-6 16,0-2-2-16,-1-6 1 0,4-2-5 16,0-11-1-16,0-5-30 15,0-3-12-15,0-8-54 16,3-2-29-1,-3-3 64-15</inkml:trace>
  <inkml:trace contextRef="#ctx0" brushRef="#br0" timeOffset="19829.9164">18870 16364 172 0,'-3'6'66'0,"3"2"-36"0,0 5-18 0,0-5 19 16,0 5-3-16,0 11 1 16,0-8-5-16,3 5-3 15,0-3-11-15,0-2-6 0,3-2-1 16,0-4-2-16,6-5 2 16,3 3-4-16,-3-5 0 15,0-6-1-15,0-5 0 0,-3-5 0 16,0 0-2-16,-4-3 3 15,-2 0 2-15,0 0-2 16,-3 6 0-16,0-3 5 16,0 10 2-16,0-2 2 15,0 5 0-15,0 8-2 16,3 5 1-16,3 3 0 16,0 0 1-16,3-3-2 15,3 5-1-15,3-4-3 16,0-1 1-16,-3-5-11 15,0 2-4-15,0-7-36 16,0-3-14-16,5-3-54 16</inkml:trace>
  <inkml:trace contextRef="#ctx0" brushRef="#br0" timeOffset="20234.9853">19153 16351 208 0,'0'8'79'0,"12"0"-42"0,-6 11-41 0,3-11 15 16,0 2 9-16,0-2 7 15,3 5-2-15,2 1-3 16,1-6-12-16,0-3-4 0,3 0-2 16,-3-5 0-16,0 0 0 15,3-5-2-15,-3 0-2 16,-6-6 1-16,-1-2 1 0,-10-1-1 15,-4 1-5 1,-3 3-2-16,-3-1 0 16,-3 3 2-16,-3 3 2 15,-9 7 1-15,3 6 1 16,1 6 0-16,-1-1 0 16,3 11 2-16,3 2 3 15,6-5 2-15,6-2 1 16,6-1 2-16,6-2 1 15,12 3 3-15,6-6-3 16,3-5-1-16,2 3-20 16,10-9-7-16,-3-2-50 15,0-2-18-15,-4-9-30 16</inkml:trace>
  <inkml:trace contextRef="#ctx0" brushRef="#br0" timeOffset="28897.3444">8833 15888 64 0,'-3'3'27'0,"3"-6"-14"0,-3 3 4 0,3 0 16 0,0 0 5 15,0 0 2-15,0 0-7 16,0 3-3-16,-3-3-8 16,0 0-1-16,0 0-12 15,0 0 3-15,0 0 4 0,1 3 3 16,-1-3 3-16,0 0-6 15,3 0-1-15,0 0-1 16,-3 0 2-16,3 0 2 16,0 0 1-16,0 0-4 15,0 0-1-15,0 0-4 16,0 0 1-16,6 0-4 16,2 0 1-16,1 0-3 15,6 0 2-15,3 0 2 16,6-6 2-16,3 4-3 15,2-4-3-15,4 4 0 16,3-1 1-16,-9 0-1 0,5 1 2 16,-2-1-2-16,-3-2 2 15,-3-1-2-15,-6 6 2 16,0-5-4-16,-4 5-2 16,1-2 2-16,-6-1 2 15,0 0 4-15,-3 6 2 16,0-3-5-16,-6 0-4 15,3-3-1-15,-3 3-1 16,0 0 0-16,0 0 0 16,3 0 0-1,0-5-11 1,-3 5-32-16,0 8-12 0,3 2-69 16,-3 1-30-16,0-3 23 15</inkml:trace>
  <inkml:trace contextRef="#ctx0" brushRef="#br0" timeOffset="31332.3363">8863 14793 124 0,'0'-5'49'0,"-3"5"-26"0,6 0-14 0,-3 0 16 0,0 0-3 16,3 2 1-16,0 4 8 15,0 4 4-15,0 9-18 16,0 4 8-16,0 4 3 0,0 7-4 16,0 3 0-16,0 3-9 15,0-3-4-15,-3-5-6 16,3-3-2-16,-3-5-1 16,3-6 1-16,-3-2-2 15,3 0 2-15,0-3-2 16,0-2-1-16,-6-6-13 15,3 0-4-15,6-2-70 16,-3-6-39 0</inkml:trace>
  <inkml:trace contextRef="#ctx0" brushRef="#br0" timeOffset="31990.8812">9051 14891 132 0,'-9'-3'52'0,"6"6"-28"0,-3-3-4 16,3 0 21-16,0 0-2 15,0 0-1-15,0-3-8 16,3 0-4-16,6-4-14 15,3-4-5-15,6 0-1 0,5-2-3 16,1 3-2-16,3 2-3 16,0 5 1-16,-3 3-1 15,0 8-2-15,-4 2 0 16,-2 6 3-16,-6 8 0 16,-3 5 3-16,-9 3-1 15,-3 0-1-15,-3-3 3 0,-3 3 2 16,-2-1 0-16,-4-4 0 15,-3-3 1-15,3-3 1 16,0-5 3-16,3-3 4 16,3-2-4-16,3-4 2 15,6-1-5-15,3-4 1 16,6 1-1-16,6-3 3 16,3 0-3-16,3-3-2 15,3 1 4-15,3-1 2 0,0 0-6 16,-1 3-3-16,-2 0-1 15,-3 0-1-15,-3 0-3 16,0 3 0-16,-3 0-34 16,-3 2-12-16,0-2-194 31,-4-3 112-31</inkml:trace>
  <inkml:trace contextRef="#ctx0" brushRef="#br0" timeOffset="33919.6628">9545 14758 152 0,'0'-2'57'0,"0"2"-30"0,3 2-21 0,-3-2 17 16,0 8 1-16,0 6 5 0,0 7 0 15,0 5 2-15,0 6-17 16,0 5-1-16,0 0 0 0,0-5-7 16,3 0-3-16,0-6-2 15,-3-2-1-15,0-3 2 16,0-8 1-16,0-2-15 16,0-3-4-16,-3-3-45 15,0-5-20-15,-3-3-13 16</inkml:trace>
  <inkml:trace contextRef="#ctx0" brushRef="#br0" timeOffset="34124.562">9423 14923 232 0,'-9'-3'88'0,"12"3"-48"0,-3 0-42 0,0 0 14 15,0 0 3 1,6 0 4-16,3 0 4 0,8-3 3 15,7 1-14-15,3-4-5 16,3 4-2-16,6-1-6 0,-4 0 1 16,1 1-9-16,-6 2-2 15,-3-3-32-15,-4 3-11 16,-2 0-59 0</inkml:trace>
  <inkml:trace contextRef="#ctx0" brushRef="#br0" timeOffset="35099.7074">9958 14822 68 0,'-3'3'27'0,"3"-1"-14"0,0 1 13 16,0-3 20-16,0 0-2 0,0 0 1 15,3 0-12-15,0-3-3 16,0-2-17-16,0 0-1 0,3-3-1 16,0 0-4-16,0 0 1 15,0-5-5-15,3-1-2 16,0-1 0-16,-3-1 1 16,0 2-1-16,0 1-1 15,0 5 1-15,-3 0-1 16,0 3-5-16,0 2 1 15,-3 3 2-15,0 8 3 16,0 6-2-16,0-1 0 16,0 3-1-16,0 5 0 15,0 5 6-15,0 6 5 0,0 2-3 16,0 9-1-16,0-6 0 16,0-3-1-16,0-2-7 15,0-6-2-15,0-4 6 16,0-1 6-16,0-8-3 15,0-2 0-15,0-4-9 16,0-1-2-16,0-6-27 16,0 0-13-16,0-3-55 15</inkml:trace>
  <inkml:trace contextRef="#ctx0" brushRef="#br0" timeOffset="35342.7182">9923 15092 184 0,'-6'0'68'0,"9"0"-36"0,-3 2-33 0,0-2 15 16,6 3 7-16,3 0 9 16,3-1-4-16,5-2-1 15,4 3-14-15,6 0-7 0,0 2-2 16,3-2-2-16,-4 2 0 15,1 0 0-15,-3 1 0 16,0-1 0-16,-9 0 0 16,-3-2-62-16,-3-1-28 15</inkml:trace>
  <inkml:trace contextRef="#ctx0" brushRef="#br0" timeOffset="40608.1245">5410 15997 136 0,'-3'-6'52'0,"3"6"-28"0,-3 0-15 16,3 0 14-16,0 3-9 0,-3 2 2 31,-3 17-8-31,-3 4-4 15,1 8 0-15,-1 3-1 0,0 14 1 0,0 4 2 16,0 6-3-16,-3 3 0 16,0 4-1-16,0 6-2 15,0 3 5-15,0-3 1 16,3 0 2-16,0-7 2 16,3-1-3-16,1 0 1 15,2 5-3-15,0-5 2 16,3-2-2-16,0-3 0 15,0-6 3-15,3-2 3 16,5-5-6-16,1 5-3 16,3-11-1-16,0-7-1 15,3 4 4-15,6-7 2 16,6 2 0-16,2-2-1 16,13 0-3-16,6 2-2 0,-1-5 1 15,1 0 1-15,0-5-3 16,-1-3 0-16,4 1 3 15,-1-7 1-15,1 1-4 16,0-10 1-16,-4 2 0 16,-5 2 2-16,-6-2-1 15,-7-3 2-15,-2-2-4 16,-6 2 0-16,-3-5 3 16,-3 6 1-16,-3-6-1 15,0 0 1-15,-3 0-2 16,-3 0-1-16,-1-6 1 0,-2 6-1 15,0-5-7-15,0 5 0 16,0-3-17 0,3-7-35-16,0 2 2 15</inkml:trace>
  <inkml:trace contextRef="#ctx0" brushRef="#br0" timeOffset="41013.0256">6235 17592 180 0,'-12'0'68'0,"12"3"-36"0,-15 2-37 15,15-5 12-15,3 11-4 16,0 5 1-16,6-3 2 16,-3 5 1-16,3-4-3 15,3 4-3-15,6 1 0 0,2-4 1 16,1-1 1-16,0-1-1 16,-3 5 1-16,3 1-2 15,-9-3-1-15,-3 0 7 16,-6-3 5-16,-6-5 7 15,-9 5 5-15,-6 0 8 0,-3 1 2 16,-3-4-5-16,-3 3-3 16,1 1-14-16,-1-1-8 15,3-5-9-15,3 0-2 16,6 2-48-16,6-7-18 16,9-3-51-1</inkml:trace>
  <inkml:trace contextRef="#ctx0" brushRef="#br0" timeOffset="46522.552">6937 17777 148 0,'-6'-8'55'0,"6"8"-30"0,-3 0-29 0,-9 0 45 15,-2 6-13-15,-4-4-2 16,-6 12-1-16,0 4-15 15,0 1-3-15,0 2-1 0,4 5-3 16,5 3 0-16,3 0-3 16,6-2-1-16,3-1-1 15,6-2 0-15,6-5 2 16,6-6 2-16,0-5-1 16,2-3-1-16,-2-10 3 15,0 0 0-15,3-9-1 16,-3-2-2-16,3-7 1 0,-6-4-1 15,-6-5 2 1,-3-2 1-16,-3-3-6 0,-3-11-2 16,-3 3 2-1,0 6 1-15,0-1-1 0,0 3 2 16,0 11 1-16,3 4 2 16,0 4-3-16,3 5 0 15,0 7 3-15,0 12 1 16,3 7 3-16,3 21 3 15,0 3 2-15,3 8 3 16,0 8-9-16,3 5-3 16,-1-5-4-16,4 0 0 0,0-8 2 15,0-5 2-15,3-14-8 16,-3 1-1-16,3-14-36 16,-3 0-14-16,2-13-42 15</inkml:trace>
  <inkml:trace contextRef="#ctx0" brushRef="#br0" timeOffset="46896.2782">7080 17846 176 0,'-3'3'68'0,"3"2"-36"0,12 14-35 15,-9-11 11-15,0 2-2 0,0 3 1 16,0 1 10-16,0-1 4 16,3 0-11-16,-3-5 1 0,0 0 0 15,-3 3-6-15,3-9-1 16,0 3 0-16,-3-5 0 16,0 0 6-16,-3 0 6 15,0-5-4-15,3-3-2 16,0-5-3-16,0 0 0 15,0 0-4-15,3-1-2 16,3-7 0-16,0 5-1 16,3 0-3-16,3 3 2 15,2 0-4-15,1 2-1 0,0-2-22 16,0 8-8-16,-3-3-18 16,0 8-3-16,0 5-30 15</inkml:trace>
  <inkml:trace contextRef="#ctx0" brushRef="#br0" timeOffset="47333.6417">7405 17849 144 0,'0'-8'55'0,"0"8"-30"0,-6-5-23 16,3 5 14-16,-6 0 7 0,-6 0 8 15,3 10-12 1,-3-2-5-16,3 5-9 0,0 1-4 16,0 9 0-16,3-1-4 0,3 4 0 15,6 0 2-15,0-2 0 16,3 3 1-16,3-14 0 16,0-10 2-16,3 2 1 15,6-5-1-15,0-5 1 16,-3-9-4-16,0 1-2 15,-3-5-1-15,-3-4 3 16,-3 4 4-16,-3 5 3 16,0-1 4-16,0 1 1 15,0 5-3-15,-6 3 0 16,3 10-3-16,3 3 0 16,0 11 1-1,3-1-5-15,0-2-3 0,3 3-2 16,3 4 3-16,0-1-22 15,-1-4-9-15,1-5-33 16,0-10-48 0,3-3 26-16</inkml:trace>
  <inkml:trace contextRef="#ctx0" brushRef="#br0" timeOffset="47798.2343">7512 17875 204 0,'-6'6'77'0,"6"7"-42"0,3 5-41 0,-3-4 12 16,0-1-9-16,3 0 2 15,-3 6 3-15,3-4 3 16,0-1-2-16,6-4-2 0,0-2 2 16,2-8-2-16,-2 0-1 15,0 0-4-15,0 0-2 16,0-8 0-16,-3 3 2 15,0-3 2-15,0 0 3 16,-3-3 0-16,0 6 2 16,0 3-4-16,-3 2 0 15,3 2 1-15,0 9 2 16,3-3-1-16,0 5 2 16,3-3 0-16,3-2 1 0,0 6-2 15,2-6 1-15,1-8 4 16,0 0 4-16,0-8 5 15,0 2 2-15,3-7-5 16,-3-3 0-16,0 0-6 16,-6-5-2-16,-4 8 2 15,-8-6 0-15,1 6-6 16,-7 0 0-16,3 0-8 16,-3 0 0-16,0-1-21 15,0 9-9-15,3 5-23 16,0 0-8-16,0 5-12 15</inkml:trace>
  <inkml:trace contextRef="#ctx0" brushRef="#br0" timeOffset="48129.4506">7908 17859 160 0,'9'-10'60'0,"-4"10"-32"0,-2-3-28 0,0 3 13 15,0 0 4-15,-3 0 7 16,0 0 9-16,0 0 4 16,-6 3-19-16,1 2-4 0,-1 3 0 15,0-3-8-15,0 3-3 0,3 5-2 16,0-2-1-16,6 2-5 16,3 1 1-16,6 4 2 15,-1-2 1 1,1-3 1-16,0 3 0 15,0-3 6-15,-6 0 4 0,-3 1 6 16,-6-1 2-16,-3-5-7 16,-3 0-4-16,0-3-20 15,-3-5-8-15,3-5-41 16,1 5-17-16,5-8-28 16</inkml:trace>
  <inkml:trace contextRef="#ctx0" brushRef="#br0" timeOffset="48923.3916">8521 17836 156 0,'-6'-3'60'0,"3"3"-32"0,-6-13-22 0,3 13 15 16,-6 2 4-16,0 4 5 16,-3 7-12-16,0 0-3 15,1 0-9-15,2 11-6 0,3 3-3 16,3-1 2-16,3 3 0 15,3 3 1-15,3 0 0 16,3-6-3-16,6-5 2 16,-1-5 5-16,4-8 5 15,-3 0-5-15,0-16-2 16,0 3-1-16,-3-8-1 0,0-1 0 16,-3-4 2-1,0-3 1-15,-3-1 1 0,0 4-2 16,-3-1-2-16,0 6 1 15,0 5-1-15,0-2 2 16,-3 7 3-16,3-2 2 16,0 10 1-1,0 3-4-15,0 5-3 0,0 0 0 16,3 14-1-16,0-1 0 16,3-2 0-16,0-3-14 15,3-2-3-15,0-6-29 16,-1 0-12-16,1-5-34 15</inkml:trace>
  <inkml:trace contextRef="#ctx0" brushRef="#br0" timeOffset="49301.5831">8640 17873 192 0,'0'-6'74'0,"0"12"-40"0,3-4-40 0,0 4 12 15,0 7 0-15,0 0 4 16,0 6 6-16,0-1 4 16,-3 3-10-16,0-2 3 0,0-3 1 15,0 2-7-15,0-7-2 16,0-3-1-16,0-3 2 16,0-5-1-16,0 0 2 15,0-5-4-15,3-9-2 0,0 1-3 16,3-8-1-16,0-3-1 15,2 6 0-15,7 2 3 16,0 3 2-16,0 2 0 16,0 6-1-16,0 5 7 15,0 5 5-15,0 14-4 16,0-1 0-16,-4-2-4 16,1 2-1-16,-3 6-6 15,-3-8 0-15,0 8-45 16,0-8-18-16,0-3-44 15</inkml:trace>
  <inkml:trace contextRef="#ctx0" brushRef="#br0" timeOffset="49975.5943">9292 17894 180 0,'-12'0'68'0,"12"5"-36"0,0 0-35 16,0-5 11-16,3 3 0 15,3 8 3-15,3-3 0 16,3-1 3-16,2-1-7 16,4 2 0-16,0-3 3 0,0-5-2 15,-3 5 1-15,0-5-1 16,-3-5 2-16,0 5-1 16,-3-5 2-16,-4 2-4 0,-2-8 1 15,-3 4-3-15,-3 1 2 16,-2-2-6-16,-1 3-3 15,-12-8-4-15,0 10 1 16,0 0 1-16,-3 3 2 16,0 3-1-16,3 5 1 15,1 0 0-15,2 11 0 16,3-1 0-16,3 3 0 16,3 0 4-16,3 3 1 15,9 3-1-15,6-6 1 16,3 3-2-16,9-8-1 15,2-6-13-15,4-2-4 0,0-3-18 16,0-13-5-16,-4-7-41 16,1-1-31-1,12-3 44-15</inkml:trace>
  <inkml:trace contextRef="#ctx0" brushRef="#br0" timeOffset="50224.1386">9560 17587 172 0,'-3'5'66'0,"6"0"-36"0,3 19-26 0,-3-8 13 16,0 5-2 0,-1 14 1-16,1 2-2 0,-3 8-1 15,3 0-7-15,0-3-2 0,0-5 2 16,0-5-5-16,0-6-3 15,3 1-41 1,0-14-94 0,6-5 35-1</inkml:trace>
  <inkml:trace contextRef="#ctx0" brushRef="#br0" timeOffset="50477.67">9732 17592 232 0,'-6'0'88'0,"6"3"-48"0,0 2-49 15,0 6 14 1,3 10 1-16,0 5 6 0,0 14 9 16,0-3 7-16,0 3-15 15,0 5-3-15,3-3-2 0,0 0-4 16,0-2-3-16,0 0 0 15,0-9-1-15,0-9-20 16,0-1-9-16,0-8-43 16,0 0-18-16,6-15-2 15</inkml:trace>
  <inkml:trace contextRef="#ctx0" brushRef="#br0" timeOffset="50654.5101">9899 17881 224 0,'0'5'85'0,"3"3"-46"0,-3 18-46 0,0-13 16 15,0 6-8-15,0 0-1 16,0 2 1-16,0 2-1 16,0-1 0-16,3-1-27 0,0-8-9 15</inkml:trace>
  <inkml:trace contextRef="#ctx0" brushRef="#br0" timeOffset="50819.6813">9923 17764 296 0,'-12'-8'112'0,"12"3"-60"0,0 5-76 15,0 0 10-15,0 0-33 16,0 0-9-16,6 0 2 15,0 5 5-15,0 0-23 16,3-2-8-16</inkml:trace>
  <inkml:trace contextRef="#ctx0" brushRef="#br0" timeOffset="51297.0058">10080 17920 120 0,'0'24'46'0,"3"-3"-24"0,0 16-24 0,0-21 9 16,3 16 14-16,0 8 11 15,-3-1 8-15,0-2 3 16,0-10-12-16,0-1-4 16,0-7-14-16,-3-3-5 15,3-11 1-15,-3-5 4 16,0 0-5-16,-6-13-2 15,3-1-1-15,-3-4-1 16,0 2-2-16,-3-16 1 0,0 1-4 16,4-4-2-16,2-2-1 15,0 5 3-15,6 1 0 16,3 2 3-16,5 2-3 16,1 3 0-16,3 3-1 15,0 3 0-15,0 4 0 16,3 9 0-16,0 5 6 15,-3 5 2-15,-4 3 6 16,1 3 3-16,-3 2 0 16,-3 0 1-16,-3 6-4 15,-6-3 0-15,-3-3-7 16,-3 0-1-16,0 3-7 16,-2-5 0-16,-1-6-12 15,3 0-3-15,0 0-33 16,0-5-14-16,3 0-59 15</inkml:trace>
  <inkml:trace contextRef="#ctx0" brushRef="#br0" timeOffset="51792.1572">10399 17891 160 0,'0'-5'60'0,"3"5"-32"0,0-5-26 15,-3 5 12-15,3 0-18 16,0 0-4-16,-3 0 7 15,0 0 5-15,-3 0-1 16,0 0 7-16,-3 0 5 0,-3 5 6 16,0-3 2-16,0 4 3 15,-3 2 3-15,3-3-9 16,-3 8-4-16,4-2-9 16,2-3-5-16,3 5-4 15,3-5-1-15,6 5-1 16,2 3 0-16,4-3-2 0,3-5-1 15,0 5 8 1,-3 1 6-16,0-6-1 0,-6 5-1 16,-3-8 4-16,-3 3 2 15,-6 5-4-15,-3-2-2 16,0-3-2-16,-3-3-3 16,0 0-15-16,0-2-7 15,3-3-31-15,1 0-11 16</inkml:trace>
  <inkml:trace contextRef="#ctx0" brushRef="#br0" timeOffset="52347.8526">10581 17920 180 0,'0'6'68'0,"3"-6"-36"0,2 7-29 0,1-1 15 16,0 2-3-1,3-3 1-15,3-5-2 0,0 5 1 16,0-5-8 0,0 0 5-16,0 0 1 0,3-5-4 15,-3 0-1-15,3 2-2 0,-4-2 1 16,1-1-4-16,-3-1 0 16,-3-1-1-16,0 2 1 15,-9-2-2-15,0-2 2 16,-6 2-2-16,-3-3-1 15,0 9 3-15,-2-4 0 16,-1 1-1-16,-3 2-2 16,0 6-2-16,-9 2 1 15,3 3-1-15,4 8 0 16,2 0 8-16,3 3 4 0,3 2-3 16,6 3 1-16,3 2-5 15,9 0-2-15,9 1 0 16,6-6 1-16,5-8 3 15,4-2 4-15,3-11-11 16,0-11-3-16,2-2-55 16,4 0-23-16,-6-8-33 15</inkml:trace>
  <inkml:trace contextRef="#ctx0" brushRef="#br0" timeOffset="56010.9489">11167 17828 148 0,'0'-14'55'0,"0"20"-30"0,15-12-5 0,-9 14 19 0,-9-2-13 16,6 7-2-16,0 0-10 15,0 6-1 1,-3 2-8-16,3-3-1 0,0 3 0 0,6-2-5 16,-3 0 1-16,0-6 0 15,-1-5 2-15,1 2-1 16,3-7 2-16,-3 2-4 16,3-10 0-16,-3 2-4 15,3-7-1-15,-3 2-2 16,0-5 2-16,0 2 4 15,-3-2 3-15,0 5-5 16,0 2 1-16,0 6 1 16,3 0 1-16,0 6 1 15,0 7 2-15,0-5 1 16,3 5 3-16,0-2-1 0,-1-3 0 16,1 2-3-1,0-7 1-15,-3 2 2 0,0-5 4 16,6-5 5-16,-3 2 1 15,0-7-2-15,-9 4 0 16,6-7-5-16,-6 5-3 16,-3-5-5-16,0 0-2 15,0 0-21-15,3-1-10 16,6 1-41-16,0-5-15 16,0-1 3-1</inkml:trace>
  <inkml:trace contextRef="#ctx0" brushRef="#br0" timeOffset="56178.1148">11503 17814 180 0,'0'0'68'0,"6"14"-36"0,0 7-37 15,-3-11 10-15,0-2-5 16,0 11 0-16,0-3 0 16,0 0 2-16,0-1-1 15,0-1-3-15,0-1-1 0,0 0-71 16,0-8-35-1,-3-5 53-15</inkml:trace>
  <inkml:trace contextRef="#ctx0" brushRef="#br0" timeOffset="56266.1365">11462 17711 192 0,'-21'-8'71'0,"21"11"-38"0,3-6-47 0,6 3 6 16</inkml:trace>
  <inkml:trace contextRef="#ctx0" brushRef="#br0" timeOffset="56326.7843">11468 17698 232 0,'11'-3'-34'16,"1"-2"-30"-16,0-13-10 16</inkml:trace>
  <inkml:trace contextRef="#ctx0" brushRef="#br0" timeOffset="56491.5604">11602 17555 152 0,'0'0'57'0,"0"5"-30"0,2 9-27 0,1-1 10 0,0 11 2 16,6 2 3-16,0 3-8 15,-3 11-2 1,0-3-3-16,0 3 1 0,-3 5 0 16,0-11-15-16,0 3-4 0,0-10-58 15,0-6-29 1,0 5 51-16</inkml:trace>
  <inkml:trace contextRef="#ctx0" brushRef="#br0" timeOffset="56704.9191">11557 17796 192 0,'0'-3'71'0,"6"-2"-38"0,-3 0-39 15,6-1 20-15,3 6-10 16,5-8-1-16,4 3 0 15,0 2-2-15,0-2-14 0,0 0-6 16,0-3-63 0</inkml:trace>
  <inkml:trace contextRef="#ctx0" brushRef="#br0" timeOffset="57046.5009">11801 17592 124 0,'-3'5'49'0,"6"-2"-26"0,0 42-25 0,0-26 11 0,0 2 7 16,0 5 5-16,0 6 11 15,-3 2 4-15,0-5-18 16,3 1-6-16,-3-12-4 0,0 3-4 16,0-2-3-16,0-6 0 15,0-2 1-15,0-3-1 16,3-8-1-16,0 0-4 15,3-6-2-15,0-2-4 16,0-2-1-16,6-4-1 16,-1 7 2-16,10 1 8 15,-3 12 3 1,0 1 3-16,-3 4 2 16,0 2 1-16,-3 1-6 15,0-1 0-15,-1 0-32 16,1-5-14-16,0-3-35 15</inkml:trace>
  <inkml:trace contextRef="#ctx0" brushRef="#br0" timeOffset="57587.2662">12405 17777 148 0,'-12'-8'57'0,"-6"8"-30"0,4 0-16 16,5 0 18-16,-3 6 0 0,-3 2 5 15,0 10-12-15,0 3-5 16,3-2-10-16,0 2-5 0,3 5 1 16,3-2 0-16,6 3 1 15,6-6-2-15,3-3-2 16,3-4-2-16,12-1-1 15,3-3-25-15,-3-7-11 16,-1-6-53-16,1-7-30 16,-6 2 57-1</inkml:trace>
  <inkml:trace contextRef="#ctx0" brushRef="#br0" timeOffset="57962.5153">12474 17881 204 0,'-9'0'77'0,"12"5"-42"0,0 0-43 16,0-2 10-16,3 5-1 16,0-3 3-16,2 0 5 15,10 3 5-15,0-8-8 16,0 0-1-16,-3 0 1 0,0-8-1 16,-3 3 0-16,0 2-3 15,-3-10-2-15,-3 3 3 16,-6-9-2-1,0 6-3-15,-9 0 4 0,-6 5 2 16,-3 2-1-16,0 4-2 16,0 2 2-16,0 2 0 15,0 12 3-15,4-1 3 16,2 0-4-16,6 0-1 16,3 6 2-16,3 5 1 15,0-3-6-15,6-3-2 16,3-2 0-16,5-3 0 15,4-2-15-15,3-6-4 16,-3-2-32-16,0-3-12 16,0-5-26-1</inkml:trace>
  <inkml:trace contextRef="#ctx0" brushRef="#br0" timeOffset="58323.1958">12673 17859 192 0,'-3'16'71'0,"6"-10"-38"0,0 12-39 16,-3-10 12-16,0 5 5 16,0 6 5-16,0-6 0 15,0 0 3-15,0-5-10 16,0 3-3-16,0-3-2 0,0-3 0 16,0-2 0-16,3-11 13 15,0 0-18 1,3-5-7-16,0-6-6 15,3 0 0-15,3-7 6 16,0 5 4-16,0 2 3 0,2 6 3 16,7 5-3-16,0 8 0 15,-3 3 7-15,0 7 4 16,-3 4 3-16,-3 4 3 16,-3 3-12-16,-3 6-4 15,-1-6 2-15,1-3 2 16,0-4-23-16,0-4-12 15,-3-2-15-15,3-8-7 16,0-5-31 0</inkml:trace>
  <inkml:trace contextRef="#ctx0" brushRef="#br0" timeOffset="58537.7659">12962 17484 236 0,'0'2'88'0,"3"6"-48"0,3 13-45 16,-3-7 17-16,0 17 0 16,0 6 4-16,-3 6-2 15,0 12 2-15,0-2-9 16,0 0-4-16,0-5 0 0,0 2-13 16,0-10-3-16,0-8-36 15,0-11-13-15,0-3-39 16</inkml:trace>
  <inkml:trace contextRef="#ctx0" brushRef="#br0" timeOffset="58759.2305">12873 17743 228 0,'-9'0'85'0,"9"5"-46"0,0-10-48 0,0 5 14 15,6 0 12-15,-1 0 11 16,7 0-3-16,3 0-2 16,3 0-13-16,12 0-6 0,0 0-3 15,2 0-8-15,1 0-3 0,0 5-36 16,-3-2-15-16,-1-3-46 16</inkml:trace>
  <inkml:trace contextRef="#ctx0" brushRef="#br0" timeOffset="59147.7345">13173 17783 212 0,'-9'8'79'0,"12"-8"-42"0,0 23-45 16,0-9 12-16,3-6 0 16,0 5 2-16,3-8 11 15,6 3 4-15,6-3-11 16,0 1-1-16,-1-6-2 0,4-6 1 15,-3 1 0-15,-3-8-9 16,0 5-4-16,-6-5 5 0,-3-1 4 16,-3 1-2-1,-6 0 1-15,-3 2-3 0,-6-2-1 16,-6 5 1-16,-9 3 2 16,0 2-1-16,-3 3-1 15,4 3 3-15,2 7 0 16,0 6-1-16,3 3 1 15,6 7 4-15,3-2 4 16,3 3-6-16,6-1-1 16,6 1-2-16,3-6-2 0,6 3-2 15,6-6-1 1,0-5-23-16,-1-5-10 16,1-8-23-16,0 0-11 15,-3-5-20 1</inkml:trace>
  <inkml:trace contextRef="#ctx0" brushRef="#br0" timeOffset="59437.0854">13411 17867 156 0,'-3'14'57'0,"6"-1"-30"0,0 5-23 16,0-10 15-16,0 11 9 16,0-6 6-16,0 6-6 15,-3-6-2-15,0-5-15 16,0 2 2-16,3-2 1 0,-3-3 6 15,0-5 2-15,0 0-3 16,0-5 1-16,-3-5-7 0,3-6 0 16,-3-3-8-1,6 1-1-15,0-3-4 0,6-3-1 16,6 3-4 0,0 2 1-16,0 3-3 0,3 6 2 15,2-4-28-15,1 12-13 16,3-4-67-1,6-2-47-15,6 3 66 16</inkml:trace>
  <inkml:trace contextRef="#ctx0" brushRef="#br0" timeOffset="60021.6308">14126 17769 204 0,'-12'-5'77'0,"3"5"-42"0,-3 5-30 0,6-5 19 16,-6 8-11-16,0 6-2 16,0 4-4-16,0 6 0 15,3-3-4-15,0 6-2 0,6-1 2 16,3 0-4-16,3 1 0 15,3-9 1-15,6 4 0 16,0-12 0-16,0-2 0 16,0-3 0-16,3-5 0 15,-3 0-3-15,-3-8 0 16,0-2-1-16,-3-6 0 0,0 0 3 16,-3 0 2-16,0-2-2 15,-3 5 0 1,0 5 1-16,0-3 2 0,0 8 5 15,0-2 4 1,0 5-6-16,3 5-3 0,5 3-1 16,1 11 1-16,6-3-1 15,0-3-1-15,0 5-8 16,0-4-5-16,0-6-35 16,0-3-14-16,0-8-30 15</inkml:trace>
  <inkml:trace contextRef="#ctx0" brushRef="#br0" timeOffset="60247.419">14391 17486 268 0,'-6'-16'101'0,"-6"16"-54"0,21 6-59 0,-6-1 15 15,0 3 4-15,0 13 4 16,3 8 7-16,-1 14 3 15,1 2-11-15,-9 13-6 0,6 0-2 16,0 0-5-16,0-5 2 16,0 5-12-16,0-10-7 15,0-6-33-15,0-13-16 16,0-5-37 0</inkml:trace>
  <inkml:trace contextRef="#ctx0" brushRef="#br0" timeOffset="60426.4843">14263 17788 296 0,'-3'-5'112'0,"12"-1"-60"0,5 12-63 16,-5-6 18-16,9 0-9 16,9 0-2-16,6 0 7 15,5-6 3-15,4 4-3 16,12-4-28-16,-4 1-11 0,1-8-83 15</inkml:trace>
  <inkml:trace contextRef="#ctx0" brushRef="#br0" timeOffset="61418.3723">15343 17497 140 0,'3'-8'52'0,"0"5"-28"0,0-2-13 15,-3 0 18-15,0 5 3 0,0-6 3 16,-3 6-11-16,-6 0-1 16,-6 0-14-16,-3 0 3 0,-2 6 2 15,-4 7-5-15,0 0-1 16,0 11-2-1,-3 10 1-15,-2 3-4 0,5 6 0 16,6 7-1-16,12-5-2 16,9 3-2-1,9 2 1-15,6-8-1 0,5-5 0 16,13-10 0-16,0-6 0 16,3-3-25-16,-1-10-11 15,1-5-47-15,9-8-45 16,-7-6 42-16</inkml:trace>
  <inkml:trace contextRef="#ctx0" brushRef="#br0" timeOffset="61780.2114">15483 17566 180 0,'-3'-6'68'0,"6"12"-36"0,-3 2-31 0,0 5 16 15,0 8 0-15,3 3 2 16,0 10 1-16,-3 3 0 16,0-2-11-16,3 4-3 0,0-7 0 15,0 0-5-15,0-6-1 16,0 1-16-16,-3-9-6 16,0-4-33-16,0-7-15 15</inkml:trace>
  <inkml:trace contextRef="#ctx0" brushRef="#br0" timeOffset="62453.6162">15623 17640 116 0,'-6'-3'44'0,"3"-2"-24"0,-3 5-10 0,6 0 27 15,-3-5-5 1,3 2-5-16,0 0-4 16,0-5-13-16,0 6-4 0,6-9 0 15,3 6-1-15,0-3 0 16,3 0-1-16,3-3 2 15,-3 9-3-15,5 2-2 16,-2 2 0-16,3 4-1 0,-9 7 2 16,-3 8 3-16,-9-2 0 15,-3 7 0 1,-3-7 1-16,0 4 1 0,0-7-6 16,0-3 0-16,3 1-1 15,0-4 0-15,3-7-3 16,6 2 0-16,6 3-1 15,12-3 3-15,0 1-2 16,0 7-1-16,0-5 3 16,-3 10 2-16,-4-4 6 15,-5-1 4-15,-6-5 11 16,-6 5 6-16,-6 6-6 16,-8-6-2-16,-4 0-10 0,-3-2-2 15,0-3-9-15,0-1-4 16,3-1-17-16,1-6-6 15,8 5-37-15,3-5-13 16,9-5-25 0</inkml:trace>
  <inkml:trace contextRef="#ctx0" brushRef="#br0" timeOffset="62707.8241">15926 17918 208 0,'0'2'79'0,"3"11"-42"0,-6 6-30 16,0-6 20-16,-2-5-1 15,-4 8 4-15,-3-5-7 16,-3-1-2-16,0-2-12 15,0 5-27-15,-6-7-11 0,-3-6-54 16,4 0-64 0,5-6 38-16</inkml:trace>
  <inkml:trace contextRef="#ctx0" brushRef="#br0" timeOffset="63592.2455">16066 17595 184 0,'0'-3'68'0,"3"3"-36"0,0 5-22 0,-3-5 26 16,0 16-12-16,0-2 1 15,0 4-1-15,0-5-13 16,0 1-2-16,0-1 1 0,0 0-8 16,0-2-1-16,0-3-1 15,3-3 2-15,3-5-1 16,3 2-1-16,3-4-2 15,3 2-1-15,3-5 2 16,3 10 0-16,-1-3 1 16,-2 4 2-16,-3 2-1 15,0 2-1-15,-6 6 3 16,-3 11 2-16,-6-9 4 16,-3 1 2-16,-3 2-5 15,-6-3-2-15,-3-4-2 16,0-1-2-16,-2 0-15 0,-4-8-5 15,0 3-19-15,3-8-5 16,-6-2-34 0,-6-4-46-16,7-15 35 15</inkml:trace>
  <inkml:trace contextRef="#ctx0" brushRef="#br0" timeOffset="63787.3925">15983 17521 280 0,'15'-6'104'0,"6"4"-56"0,3-4-45 0,-10 1 23 0,4 5-11 15,3 0 0-15,3 0-12 16,3-2-1-16,0 2-2 16,2 0-27-16,1 0-11 0,0 0-89 15,-3 0-42 1</inkml:trace>
  <inkml:trace contextRef="#ctx0" brushRef="#br0" timeOffset="64192.8828">16421 17568 212 0,'-18'0'79'0,"15"0"-42"0,-3 6-45 0,3 2 12 16,-3 10 0-16,-3 9 2 16,0-1 13-16,3 3 5 15,3 6-12-15,3-1-7 0,6 3-3 16,6-5-2-16,12-11 2 15,3 0 3-15,2-10 2 16,-2-9 8-16,0-4 4 16,0-17-5-16,-1 1-3 15,-8-4-2-15,-6-9 1 16,-6-1 8-16,-6-2 3 0,-9 2 1 16,-6 0-2-16,0 6-10 15,-8-1-6-15,-4 9-23 16,6 2-8-16,3 5-32 15,3 3-15-15</inkml:trace>
  <inkml:trace contextRef="#ctx0" brushRef="#br0" timeOffset="64612.0297">16626 17346 152 0,'0'5'57'0,"18"-10"-30"0,-6 10-18 0,-3-5 14 0,3 14 6 16,2 4 7-16,7 3 3 15,0 16 3-15,3 11-23 16,-3 10 11-16,-6-5 5 0,-6 5-15 15,-9 1-3-15,-12-1 0 16,-6 0 1-16,-12-3-14 16,-6 1-6-16,-5-8-27 15,-16-9-11-15,1 1-109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1-11T00:55:43.70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8295 5532 160 0,'3'-5'60'0,"-3"5"-32"0,3-2-6 15,-9 2 23-15,0 0-8 16,0 0 1-16,-6 0-6 15,0 0 0-15,-3 0-18 16,-3 2 3-16,-6 1 3 0,0 2-9 16,1 0-1-16,2 1-6 15,-3 7-1-15,6-3-3 16,3 6-3-16,3-2-1 16,9 1-2-1,6 1 3-15,6-2 0 0,9-1-1 16,6 0 0-16,9 3 3 15,2 0-2-15,-2 0 1 16,-6 0 4-16,-3 2 3 16,-9-2 0-16,-6 0 2 15,-12 0 5-15,-12 0 2 16,-6-3-3-16,-9-3-1 16,-3 1-11-16,-2-3-1 15,2 0 0-15,0 0 1 16,3-3-8-16,7 0-2 15,5-2-18-15,3-3-9 16,6 0-24-16,6-3-9 16</inkml:trace>
  <inkml:trace contextRef="#ctx0" brushRef="#br0" timeOffset="1">8595 5260 180 0,'-3'3'68'0,"3"-1"-36"0,3 17-31 15,-3-9 16-15,0 17 17 0,-3 7 13 16,-3 9-4-16,0 15-1 15,-3 0-24-15,3-3-4 0,0 6-2 16,3-8-7-16,1-8-3 16,-1-5-1-16,0-8-1 15,0-6-25-15,3-5-10 16,-3-5-31-16,3-5-13 16</inkml:trace>
  <inkml:trace contextRef="#ctx0" brushRef="#br0" timeOffset="2">8423 5519 240 0,'-3'-5'90'0,"9"5"-48"0,11-3-40 0,-5 3 17 0,0-2 1 15,6-4 2-15,6 1-14 16,3 0-4-16,2-1-3 15,16-1-15-15,-3 1-3 0,-4 1-40 16,-5 2-15-16,-3 1-27 16</inkml:trace>
  <inkml:trace contextRef="#ctx0" brushRef="#br0" timeOffset="3">8810 5543 176 0,'-30'26'66'0,"15"12"-36"0,-15 1-13 16,18-20 20-16,0 5-6 0,3 10 2 15,3-2-13-15,3-3-2 16,12-3-10 0,9-2 1-16,3-3 4 0,6-5-1 0,6-3 3 15,-1-10-2-15,1-6 0 16,-3-13-5-16,-3-5 0 16,-7 0 1-16,-5-5 2 15,-6-1-3-15,-6-7-3 16,-6-3-2-16,-12 5 0 15,-2 6-4-15,-4 4-2 16,0 7-16-16,0 4-5 16,3 3-21-16,3 3-7 15,3-1-25-15,12 1-64 16</inkml:trace>
  <inkml:trace contextRef="#ctx0" brushRef="#br0" timeOffset="4">9015 5625 196 0,'0'50'74'0,"3"-31"-40"0,3 7-31 15,-3-12 17-15,0 4 3 16,0 6 6-16,0-3-7 16,0-2-1-16,-3-4-12 15,0-1-3-15,0-4-2 0,0-2 6 16,0-3 4-16,-3-5-1 0,0-2 2 15,3-14-8-15,0 0-4 16,3-5 0-16,3-3 0 16,3 0-1-16,0 3 1 15,2-3 0-15,1 3 1 16,0-3 0-16,3 6 2 16,6 2-3-16,-3 5-2 15,0 3 0-15,0 0-1 16,-1 6-3-16,1-1 0 15,-3 3-25-15,3 0-9 16,-3 0-30-16,0 3-10 16,0 5-32-1</inkml:trace>
  <inkml:trace contextRef="#ctx0" brushRef="#br0" timeOffset="5">9548 5633 220 0,'-3'-19'82'0,"0"1"-44"0,-3 7-29 16,3 9 22-16,-3-1-6 15,-6 3 3-15,0 0-16 16,-3 16-7-16,-6 2-3 16,-5 6-2-16,2 0 0 0,0 5 0 15,6 0 0-15,0 3-3 16,9 0 2-16,6-3-1 0,9-3 0 15,9-4 2 1,0-7 2-16,3-1 1 16,0-12 3-16,3-4-3 0,-1-4 0 15,-2-7-1-15,-3-8-2 16,-3 0 3-16,-3-3 0 16,-3 0-1-16,-3 0 1 15,-3-5-4-15,0 8 0 16,0 5-1-16,0 14-2 15,-3 4 3 1,0 9 4-16,3 2 3 16,3 8-5-16,0 3 0 0,3 0-1 15,3-3 0-15,0 0-3 16,3-2 0-16,11-3-18 16,4-6-9-16,0-2-31 15,0-3-11-15,3-10-26 16</inkml:trace>
  <inkml:trace contextRef="#ctx0" brushRef="#br0" timeOffset="6">9914 5686 192 0,'-3'-19'74'0,"0"14"-40"0,-3-19-16 16,3 19 23-16,-3 2-6 16,-6 9 2-16,-6 2-19 15,-3 2-8-15,-2 9-6 16,-1 2-1-16,0 0 2 0,6 5-4 0,3-2-1 15,6 0-2-15,6-3-2 16,6 0 3-16,6-5 0 16,3-2 3-16,9-7 1 15,3-4-1-15,0-6 1 16,-1-4-2-16,-2-9-1 16,-3-3 3-16,-3-2 0 15,-3-3-1-15,-3 3 1 16,-6-8-2-16,-3 5 2 15,0 6-2-15,0 2-1 16,-3 5-4-16,0 19-2 16,0 5 0-1,3 6-1-15,0 13 2 16,3-1 7-16,0 6 6 0,0 6 11 16,0 15 6-16,-3-5-5 15,-3-6 1-15,-3-4 1 16,-3-6 3-16,-6-5-11 15,-9-6-5-15,-3 0-6 16,-2-12 0-16,-7-6-29 16,-3-8-11-16,3-6-26 15,7-7-9-15,5-21-67 16</inkml:trace>
  <inkml:trace contextRef="#ctx0" brushRef="#br0" timeOffset="7">10021 5704 208 0,'6'6'77'0,"3"-4"-42"0,30 4-23 0,-25-4 19 16,1 1 4-16,3 0 3 15,3-3-9-15,3-3-3 16,-3 0-15-16,2-2-4 0,1-3-1 15,-6 0-1-15,-3-8 2 16,-3 3-4-16,-9-11 3 16,-9 6 0-1,-6 2-7-15,-6 3-1 16,-6 5-7-16,-14 5 1 0,-4 19 2 16,3 5 3-16,4 6 8 15,5-1 7-15,6 11 9 16,9-5 7-16,12 0-13 15,12 2-3-15,21-2-6 16,14-3 1-16,13-5-33 16,12-11-12-16,14-13-82 15,-6-13-79 1,-11-17 62-16</inkml:trace>
  <inkml:trace contextRef="#ctx0" brushRef="#br0" timeOffset="8">11101 5519 228 0,'-11'-5'88'0,"5"5"-48"0,-9 3-34 16,9-1 20-16,-15 1-1 15,0 2 4-15,-3 0-6 0,0 3-4 16,7 0-11-16,5-2-7 16,6 7-2-16,6 0-1 0,6 6-2 15,12-4 0-15,5 7 3 16,1 1 0-16,0 1 1 15,-3-3 8-15,-6 3 5 16,-3-3 16-16,-9 1 6 16,-6-4-5-16,-6-2-1 15,-12-3-12-15,-6-2-5 16,-3-3-7-16,1-3-2 16,-4 0-14-16,6-2-8 15,6-6-17-15,6-2-7 16,3-8-21-16,9 0-10 0,6-6-59 15</inkml:trace>
  <inkml:trace contextRef="#ctx0" brushRef="#br0" timeOffset="9">11164 5630 236 0,'-3'32'90'0,"6"-5"-48"0,-3 20-45 15,0-20 16-15,0 7 13 0,-3 6 9 16,3 7-6-16,0 1-5 16,0-3-13-16,0-5-5 0,0-3-2 15,0-6-2-15,0-7 1 16,0-5-7-16,0-9-1 16,0-4-3-16,-3-12 2 15,0-10 6-15,0-10 2 16,0-6 0-16,-3-5-2 15,0-5 3 1,3-3 0-16,0 0 1 0,3-3 2 16,6 1-1-16,3-1 2 15,9 6-2-15,3 2 2 16,3 6-2-16,2 5 2 16,1 7-2-16,0 9 0 15,0 10 1-15,-6 6 1 0,-4 18 5 16,-5 3 3-16,-6 0-2 15,-6 0 2-15,-9 0-6 16,-5-3-3-16,-4 3-10 16,0-6-3-16,-3-10-23 15,3-3-10-15,-3 1-17 16,6-9-5-16,9-5-19 16,9-3-9-16,9-2-9 15</inkml:trace>
  <inkml:trace contextRef="#ctx0" brushRef="#br0" timeOffset="10">11658 5490 260 0,'0'-3'96'0,"-3"3"-52"0,-15 3-34 0,12 0 25 16,-3 2-10-16,-6 6 0 15,-2 2-8-15,-4 13-2 16,-3 3-9-16,6 1-4 0,9-1-1 15,3 0-4-15,6-3 2 16,3 1 1 0,6-6 2-16,3-5-1 0,0-8 2 15,3-3 0-15,6-8 1 16,-1-5-2-16,-2-2-2 16,-3-9 1-16,-3-13 1 15,-3 6-1-15,-3 2-1 0,0 3 9 16,0 5 4-16,-3 6-4 15,0 4-1-15,-3 12-4 16,3 7-1 0,0 5 3-16,0 4 3 0,0 4-4 15,3-2-3-15,0 5 1 16,3-3 0-16,8-4-15 16,1-7-4-16,6-1-23 15,3-12-10-15,9-4-25 16,2-9-9-16,1-7-34 15</inkml:trace>
  <inkml:trace contextRef="#ctx0" brushRef="#br0" timeOffset="11">12125 5490 320 0,'-20'-10'121'0,"-1"10"-66"0,0 0-51 0,12 2 24 16,-3 3-10-16,-6 6 0 15,-6 5 3-15,-2 5 1 16,2 8-11-16,3 0 2 0,3 3 3 15,6-3-6-15,6 6-3 16,15-4-4-16,6-2-3 16,6-2 1-16,3-6 1 15,8-5-23-15,4-6-11 16,0-10-25-16,0-10-12 16,-1-6-32-16,-2-5-11 15,-3-3 7 1</inkml:trace>
  <inkml:trace contextRef="#ctx0" brushRef="#br0" timeOffset="12">12283 5530 264 0,'-12'-5'99'0,"9"5"-54"0,3 2-46 16,0-2 20-16,0 5 2 15,3 1 7-15,3 2-4 16,0 0 0-16,3 5-13 16,6 3-2-16,6-3 1 0,3 0-2 15,-1-5 1-15,1-3-1 16,0-7 2-16,-3-6-5 15,3-3-3-15,-6-2 1 16,-10-3 0-16,-2-2-4 16,-6-1-1-16,-6 1-2 15,-5-1 0-15,-7 6-2 16,-12 8 1-16,-3 5-2 0,-3 7 0 16,1 9 6-16,2 8 2 15,6 8 12-15,6 2 6 16,10 1-8-16,5 4-1 15,12-2-4-15,8-2 1 16,10-6-4-16,12-3 0 16,3-4-32-16,8-7-13 15,7-7-83 1,-4-21-77-16,-2-5 63 16</inkml:trace>
  <inkml:trace contextRef="#ctx0" brushRef="#br0" timeOffset="13">13524 5802 148 0,'-3'19'57'0,"3"-1"-30"0,-3-2-7 0,3-5 19 16,-3 2 1-16,-5 6 0 15,-1-1-10-15,-6 1-4 16,-3-1-15-16,0-2-7 0,3-3 0 15,-3-2-3-15,3-3-1 16,3-6-26-16,4-2-12 16,2-5-45-1,6-5-50-15,3-4 37 0</inkml:trace>
  <inkml:trace contextRef="#ctx0" brushRef="#br0" timeOffset="14">14105 5289 192 0,'-6'3'71'0,"6"2"-38"0,0 11-39 0,0-3 12 16,0 8 16-16,0 6 12 16,-3 7 11-16,3-5 6 15,-6 27-28-15,0-1-4 0,0-2-4 16,3-2-8-16,3-7-2 15,3-6-3-15,3-7-2 16,-3-7-13-16,0-5-6 16,3-6-32-16,0-3-13 15,0-10-48 1,9-10-27-16,6-6 66 16</inkml:trace>
  <inkml:trace contextRef="#ctx0" brushRef="#br0" timeOffset="15">14340 5551 212 0,'-3'8'79'0,"6"13"-42"0,-3 16-28 16,0-21 22-16,0 5-4 16,-3 6 4-16,0-4-15 15,0 4-7-15,3-3-5 16,0-3-8-16,0-5 0 0,0-3-53 0,6-18-90 31</inkml:trace>
  <inkml:trace contextRef="#ctx0" brushRef="#br0" timeOffset="16">14361 5379 280 0,'-24'-5'107'0,"24"7"-58"0,0-2-62 0,0 0 17 16,0 0-13-16,0 6-1 16,3-1-24-16,0 3-10 15,6 0-59-15,9 0-23 16</inkml:trace>
  <inkml:trace contextRef="#ctx0" brushRef="#br0" timeOffset="17">14557 5310 168 0,'-9'8'66'0,"9"3"-36"0,-3 13-20 0,3-11 17 16,0 8 2-1,0 11 2-15,-3 7 1 0,0 9 2 16,0 0-18-16,0-3-9 0,0-6-3 16,3 1-3-1,0-3-1-15,0-8 1 0,0-5-1 16,0-6-36-16,-3-4-15 16,3-4-51-1,0-10-34-15,3-8 58 16</inkml:trace>
  <inkml:trace contextRef="#ctx0" brushRef="#br0" timeOffset="18">14733 5551 140 0,'-9'-3'55'16,"9"6"-30"-16,-6 0-14 0,0 2 15 0,-3 0 5 15,-6 0 6-15,-3 6-11 16,0 0-4-16,1 2-12 16,2-3-4-16,3 1 0 0,0 0-3 15,3-1 0-15,3-2 3 16,3 3 1-16,3-1-1 16,6 1 1-16,0-1-2 15,6 1 0-15,3 0-3 16,0-1 1-16,3-2-4 15,-1-5-2-15,1-1-25 16,0-4-11-16,0-3-73 16</inkml:trace>
  <inkml:trace contextRef="#ctx0" brushRef="#br0" timeOffset="19">14882 5567 212 0,'-3'2'82'0,"6"4"-44"0,3 12-36 0,-3-12 17 16,3 2 5-16,0 5 7 15,2-5-12-15,4-3-5 0,3-5-9 16,0-3-2-16,0-5 1 16,0 0-2-16,0-2 1 15,-3-1-2-15,-3 1-1 0,-3-1-2 16,-3 1 1-16,-3-1-4 15,-6 0 1 1,-6 3-5-16,-3 3 1 0,-6 3 2 16,0 2 3-16,0 5 0 15,-3 3 1-15,4 2 2 16,2 6 0-16,0 5 4 16,9 1 5-16,6 4 4 15,3-2 2-15,6 0-4 16,3 2-1-16,9-2-9 15,3 0 0-15,2-6-3 16,4-2-2-16,6-3-33 0,3-10-15 16,-1-8-68-1</inkml:trace>
  <inkml:trace contextRef="#ctx0" brushRef="#br0" timeOffset="20">15697 5509 208 0,'-15'0'77'0,"6"2"-42"0,-8 6-34 15,5-2 14-15,0 1-4 16,-12 4 1-16,3 8-4 16,3 7 0-16,0 0-5 15,4 1 3-15,5-1 0 0,3 6 0 16,6 0 1-16,9-8-2 15,5-6 2-15,4-2-2 16,6-8 2-16,0-8-6 16,0-3-3-16,9-7-2 15,-10-3 0-15,-2-3 5 16,-3-11 3-16,-6-5-3 0,-3 1-1 16,-3 2 2-16,-6 2 1 15,-6 6-1-15,0 2 1 16,0 9-2-16,-3 5-1 15,3 5 1-15,0 5-1 16,3 13 2-16,3 4 1 16,3 4 3-16,6 1 1 15,3-4-6-15,3 1 0 16,3 0-6-16,3-3-1 16,2-5-59-16,4-11-24 15,3-5-15-15</inkml:trace>
  <inkml:trace contextRef="#ctx0" brushRef="#br0" timeOffset="21">16867 5511 160 0,'0'0'60'0,"0"3"-32"0,0 0-20 15,0 2 18-15,-3 3 5 16,-3 2 5-16,0 9-15 15,-3 7-7-15,3 1-8 16,0-1 6-16,3 1 7 0,6-1-4 16,3 1 0-16,3-1 2 15,3-5 3-15,6-5-4 0,3-5 1 16,0-6-4-16,2-5 0 16,1-5-3-16,0-8 1 15,-3-6-4-15,-6-2-2 16,-6-11 0-16,-3 0 1 15,-6 3 1-15,-6 0 3 16,-6 3-3-16,-3 4 1 16,-3 4-12-16,-3 5-2 15,0 5-17-15,4 3-5 16,2 2-19-16,3 6-8 16,3-1-30-16,12 3-11 15,9-2-6-15</inkml:trace>
  <inkml:trace contextRef="#ctx0" brushRef="#br0" timeOffset="22">17522 5482 216 0,'0'0'82'0,"3"3"-44"0,-6 2-25 0,3 0 24 16,-6 6-6-16,-3 5 2 15,-9 13-13-15,-6 5-2 16,-5 3-10-16,-1-2-3 0,0 2-1 16,0-3-5-16,3-5 1 15,7-5-2-15,2-5-2 16,3-3-48-16,3-6-20 16</inkml:trace>
  <inkml:trace contextRef="#ctx0" brushRef="#br0" timeOffset="23">17218 5501 204 0,'3'2'77'0,"9"6"-42"0,3 8-21 16,-6-5 22-16,6 7 11 15,3 11 5-15,9 8-3 16,2 6-1-16,4-4-26 15,3 1-8-15,-1 0-3 0,1-3-7 16,-3-3-2-16,0-5-34 16,-4-5-16-16,1-5-97 15,-6-11-59-15,-6-6 93 16</inkml:trace>
  <inkml:trace contextRef="#ctx0" brushRef="#br0" timeOffset="24">16400 5075 164 0,'3'-6'63'0,"0"6"-34"0,0 0-21 0,-3 0 23 16,9 0-12-16,-3 3-3 15,0 0-1-15,-1 2-8 16,4 3 5-16,-6 5 1 0,0 16 5 16,0 6 3-16,-3 2-5 15,0 10-1-15,-6 1-5 16,0 0 1-16,-3-1-4 15,4 3 1 1,-1 1-1-16,3-9 3 0,0-2-3 16,0-6 1-16,0-5-5 15,0-2-2-15,0-3 0 16,3-6 1-16,0-5-1 16,0 1 2-16,0-7-4 15,0 1 0-15,0-2 3 16,0-4 3-16,-3-2 0 15,0-2 0-15,0-4-3 0,3 1 1 16,0-5-7-16,0-1 1 16,0-2 1-16,0-6 3 15,0-5 0-15,3 1 2 16,0-1-2-16,0 0 2 16,6 0-4-16,9-2-2 15,2 2-1-15,-2 3 0 16,0 2 3-16,0 1 0 15,-3 4 1-15,0 6 0 16,0 6-3-16,-1 2 0 16,-2 8 2-16,0 5 0 15,3 6-2-15,0 2 2 16,-3 10 1-16,0 1 2 0,0-3 1 16,-3 0 1-16,-3-5 2 15,-6-3 3-15,0 1 2 16,-6-4 3-16,-6-2-5 15,-3-5-1-15,-3-1-4 16,-6-2-3-16,-6-3-3 16,-2 1 1-16,-1-4-8 15,3 1-4-15,6-3-9 16,1 3-1-16,5-1-8 16,3-2-3-16,6 0-32 15,6-2-13-15,3-1-26 16</inkml:trace>
  <inkml:trace contextRef="#ctx0" brushRef="#br0" timeOffset="25">13691 7535 160 0,'-6'0'60'0,"6"0"-32"0,0 0-15 0,0 0 19 0,0 0-5 16,3 3 1-16,3 0-2 15,3-1-1-15,6-2-14 16,3 0 0-16,6 0 2 0,8-2 2 16,7-4 3-16,12-2-1 15,11-5-1-15,10 0-2 16,14 2 1-16,9-5 1 16,12 1-1-16,9 1-1 15,6 1-1-15,9 0-1 0,-3 5 2 16,-3 0-1-16,0 0 2 15,-9 3 3-15,-20 0 1 16,-10-1-2-16,-15 4 2 16,-11-1 3-16,-9 0 3 15,-13 1-11-15,-5-1-3 16,-9 0-7-16,-6 1-1 16,0 2-1-16,-4-3-2 15,-5 3 1-15,-3 0-1 16,0-3-14-16,-3 1-5 15,0-1-21-15,-3-2-8 16,0 0-31-16,3-3-13 0,9 2-70 31</inkml:trace>
  <inkml:trace contextRef="#ctx0" brushRef="#br0" timeOffset="26">18102 7498 112 0,'-9'-2'44'0,"6"2"-24"0,0 2-10 15,3-2 14-15,0 3 4 16,-3-3 6-16,3 0-2 16,0 3 1-16,0-1-18 15,0-2 2-15,0 0 3 0,0 0 0 16,9 0 0-16,6-2-2 0,9-1 1 15,6 0-4-15,9 1 1 16,11-1-3-16,10-2 0 16,20 2-7-16,6-2-2 15,16 2-2-15,11 0-2 16,9-2 3-16,9 3 2 16,9-1 0-16,2 0 2 15,13 3 7-15,18 0 3 16,0 0-2-16,2 3-1 15,-14 0-8-15,6 2-4 16,-4-3 3-16,-14 1 4 16,-21 0 1-16,-6-1 4 15,-21 1-7-15,-11 0-2 16,-13-1-1-16,-11 1 0 16,-10 0-2-16,-14-1-2 0,-10 1 1 15,-5-3 1-15,-9 0-1 16,-3 0-1-16,-3 0-6 15,-6 0-4-15,0-3-25 16,-3 3-12-16,-3 0-25 16,0 0-9-16,0 0-61 15</inkml:trace>
  <inkml:trace contextRef="#ctx0" brushRef="#br0" timeOffset="28">19097 7620 184 0,'-6'-16'68'0,"6"29"-36"0,0-7-31 0,0-6 16 15,0 2-5-15,-3 4 3 16,0 2 1-16,-3 5 2 15,-3 8-10-15,0 3 4 0,0 10 2 0,0 1-3 16,0-4 1 0,3-4-5-16,0-3-2 0,0-6 0 15,3-2 1-15,0-5-1 16,3-4 2-16,3-7 7 16,3-10-6-1,3-9-1-15,3-4-4 16,3-4-3-16,0 1 1 15,-3-1 1-15,0 3-3 16,-4 6 0-16,1-1 3 16,-3 9 1-16,0 2-1 15,0 3-2-15,3 2 5 16,6 3 4-16,0 5-5 16,3 6-2-16,-3 2-1 15,3 3-1-15,-4-6 0 0,1 1 2 16,0 0-14-16,-3-3-7 15,-3-1-28-15,-3-1-10 16,0-1-47 0,-3 3-37-16,-3-3 60 15</inkml:trace>
  <inkml:trace contextRef="#ctx0" brushRef="#br0" timeOffset="29">19159 7726 144 0,'-12'0'55'0,"15"2"-30"0,-3 4-18 16,0-1 15-16,0 3-2 16,-3 5 3-16,0 16 0 15,0 6 3-15,-3 2-14 16,-3 10 2-16,0 1 2 0,0 2 1 16,0 3 1-16,4 0-7 15,2 3-2-15,3-6-5 16,3-8-3-16,5-5 4 0,4-2 1 15,15-4 2 1,3-4 0-16,6-1 0 0,8-2 0 16,-2-8-2-16,0-8 1 15,-1-3-6-15,-2 1-1 16,-3-4-5-16,-7-4 1 16,-5-1-22-16,-3-2-11 15,-6-3-40-15,3 0-18 16,-6 0-1-1</inkml:trace>
  <inkml:trace contextRef="#ctx0" brushRef="#br0" timeOffset="30">19710 7988 192 0,'-3'-6'74'0,"6"6"-40"0,0 0-38 0,-3 0 13 0,6 3 4 16,0 2 6-16,0 6-1 15,2 5-1-15,-2 0-9 16,3 2-1-16,-3 1 3 0,0-1-6 15,0 1-2-15,0-1-10 16,0-4-5-16,-3-4-35 16,0-2-16-16,-3-8-27 15</inkml:trace>
  <inkml:trace contextRef="#ctx0" brushRef="#br0" timeOffset="31">19802 7998 172 0,'0'-2'66'0,"3"7"-36"0,0 3-29 0,6-5 14 16,-3 10 1-16,6 0 4 15,-3 3-10-15,0 0-6 16,-1 0-2-16,1 0-5 16,3-1 2-16,-3 1-67 15,6-2-54-15,-3-4 41 16</inkml:trace>
  <inkml:trace contextRef="#ctx0" brushRef="#br0" timeOffset="32">20097 8244 180 0,'0'0'68'0,"0"3"-36"0,0-3-18 16,0 3 22-16,-9 5 2 15,0 0 2-15,-3 0-11 16,0-1-5-16,-3 7-14 16,0-1-9-16,3 0-1 0,3-2-2 15,3 2-2 1,6 0 3-16,6 0-2 15,3 3 1-15,3 0 0 0,3 3 0 16,-3 2 0-16,0-3 0 16,-3-2 11-16,-3 0 3 15,-9-3 3-15,-3 1 1 16,-6-4-6 0,-3-2-2-16,-3-3-6 0,-3-5-2 15,1 0-16-15,2-2-4 16,0-6-10-16,-3 0-4 15,6-5-12-15,3-1-4 16,3-1-52 0,12-4-24-16,3 1 66 15</inkml:trace>
  <inkml:trace contextRef="#ctx0" brushRef="#br0" timeOffset="33">20150 8027 168 0,'3'19'66'0,"0"-3"-36"0,-6 13-18 15,3-11 19-15,0 12-1 16,-3 12 2-16,0 0-11 0,0 1-3 15,0-1-10-15,0-5-3 16,-3 0-1-16,0-8 0 16,0-5 2-16,3-6-3 15,0-2 0-15,1-5-1 0,-1-3 1 16,8-13-20 0,1-6 1-16,0-2 1 15,0-3 8-15,0 0 4 16,0 0 0-16,3 0 2 15,0 3 5-15,3 0 2 16,0 2 4-16,0 3 1 16,0 3-1-16,0 5-1 15,3 3 1-15,-1 5 4 16,1 5-2-16,-3 0 3 16,-6 0-6-16,0 0-3 0,-3 11-3 15,-3-3 0 1,-6-5-20-16,9 0-6 0,-6-5-32 15,9-1-13-15</inkml:trace>
  <inkml:trace contextRef="#ctx0" brushRef="#br0" timeOffset="34">20510 8337 212 0,'-6'-11'79'0,"3"-7"-42"0,-3 7-28 15,4 3 22-15,-7 3-8 0,-3 5 1 16,-3 3-11-16,-3 10-3 16,0 0-6-1,3 3-3-15,-3 3 2 0,3-1 2 0,1 3 2 16,5 3-3-16,6 3-1 16,3-6-1-16,3-3 1 15,6-5-4-15,5-2 0 16,1-6 5-16,0-2 5 15,3-14-5-15,-3 1-2 16,0-3-1-16,-3-6 1 16,0 1-1-16,-3-4 2 15,-3-1-4-15,-1 1 0 16,-2 7 1-16,0 1 2 0,-3 6-3 16,0 19-2-1,0 5 2 1,3 0 0-16,0 8 3 0,0 2-1 15,0-2 2-15,3-3-4 16,3-3 0-16,-3-2-12 16,6-2-7-16,0-6-22 15,0-3-9-15,0-5-28 16,0-5-48 0,0-9 35-16</inkml:trace>
  <inkml:trace contextRef="#ctx0" brushRef="#br0" timeOffset="35">20635 8363 156 0,'-3'0'57'0,"3"8"-30"0,0 6-18 0,0-4 14 16,0 3 4-16,-3 11 4 15,0 3 5-15,0 7 4 16,-2 3-21-16,-1 3 0 0,3 7 2 16,0-2-8-16,0-7-2 15,3-7-6-15,-3-4-4 16,3-9 2-16,0-2 0 15,-3-5-8-15,3-6-4 16,0-5 5-16,0-5 1 16,0-9 5-16,0-7 1 15,3-3-1-15,-3-5-2 16,0-2 3-16,3-1 0 16,0-10-4-16,3 7-1 15,0-2 1-15,-1 3 0 16,1-1 1-16,3-4 0 0,0-1-3 15,3 6 0-15,6 2 2 16,0 8 2-16,0 5 0 16,-3 12 2-16,0 9 2 15,-4 14 4-15,-5 5 7 16,-6 3 2-16,-3 2-5 16,-6 1 0-16,-2-1-8 15,-1-4-1-15,0-4-13 16,0-5-7-16,0-2-31 15,3-6-15-15,0-7-73 16</inkml:trace>
  <inkml:trace contextRef="#ctx0" brushRef="#br0" timeOffset="36">20859 8393 252 0,'-6'10'96'0,"9"-5"-52"0,9 6-51 0,-4-6 16 16,1 1 3-16,3-1 7 16,0 0 3-16,0-2 2 15,3 0-13-15,3-6-2 0,3 0-2 16,-3-2-3-16,-1-3-1 16,-5-3-3-16,0-2-3 15,-6 0-1-15,-3-6 3 0,-9 4-7 16,-6 1 1-16,-3 4-6 15,-2 2 1-15,-4 10 1 16,0 6 5-16,0 3 3 16,0 2 2-16,3 0 7 15,6 3 4-15,4 5 6 16,2 3 4-16,6-3-6 16,6-2-1-16,2-1-9 15,4-2-3-15,3 0 1 16,6-3 3-16,6-5-13 15,0-2-7-15,-1-6-19 16,1-3-6-16,-3-5-25 16,-3-8-9-16,9-2-25 15</inkml:trace>
  <inkml:trace contextRef="#ctx0" brushRef="#br0" timeOffset="37">21341 7945 204 0,'-6'3'77'0,"3"5"-42"0,-3 5-34 0,3-5 16 15,-3 13 6-15,0-2 8 0,0 2-16 16,0-2-6-1,0-1-6-15,0-2-3 0,3 0 3 0,0-3-35 16,3-2-16-16,0-6-57 16</inkml:trace>
  <inkml:trace contextRef="#ctx0" brushRef="#br0" timeOffset="38">21418 7982 216 0,'-6'14'82'0,"6"-6"-44"0,-6 26-38 0,3-23 18 16,-3 2-6-1,0 3 1-15,0 0-10 0,1-1-1 16</inkml:trace>
  <inkml:trace contextRef="#ctx0" brushRef="#br0" timeOffset="39">21868 8366 144 0,'-6'-8'55'0,"6"6"-30"0,0 2-14 0,0 0 15 16,-3 2 1-16,-3 3 3 15,0 3-7-15,-3 3-4 16,0 2-11-16,0 14 1 0,0-3 4 15,3-1-9-15,6 1-2 0,6-3 0 16,6-2 3 0,0-3 4-16,12-6 5 0,0-4-4 15,-1-6 2-15,-2-6-3 16,0 1 2-16,-6-6-2 16,-3-2 0-16,-6-3-1 15,-6-2 0-15,-6-1-4 16,-6 1-1-16,-3 2-6 15,-3 3-2-15,6 2-25 16,3 3-8-16,0 3-35 16,18-3-71-1</inkml:trace>
  <inkml:trace contextRef="#ctx0" brushRef="#br0" timeOffset="40">22281 8107 220 0,'0'-19'85'0,"-3"14"-46"0,-5-13-24 0,2 12 24 16,-3 4-4-16,-3-1 2 15,-3 3-18-15,0 8-7 16,-6 0-7-16,-3 10-8 0,3 9-1 16,4 18 0-16,5 8 2 15,3-3 1-15,3 0 1 16,9 0 0-16,0-5 2 0,6-2-3 15,0-9 0 1,-3-5-17-16,0-5-8 0,-9-11-74 16,3-5-19-1</inkml:trace>
  <inkml:trace contextRef="#ctx0" brushRef="#br0" timeOffset="41">21927 8350 288 0,'18'-2'107'0,"-3"-4"-58"0,6 9-44 15,-9 0 22-15,6-3-15 0,11 5-2 16,1 0-6-16,3-2-1 16,3-1-1-16,2 1-30 0,4 0-11 15,6-6-93 1</inkml:trace>
  <inkml:trace contextRef="#ctx0" brushRef="#br0" timeOffset="42">22740 8096 184 0,'-3'3'68'0,"3"5"-36"15,-3 13-29-15,3-5 15 0,-6 8 8 16,0 18 6-16,0 3-1 16,-3 0-1-16,0 3-17 15,0-6-8-15,3-2-1 0,0-6-1 16,0-5 1-16,3-8-5 15,0-2 1-15,0-6-7 16,3-5-3-16,0-8-3 16,3-5 0-16,3-9 7 15,0-7 3-15,3-3 0 16,6 1 0-16,0 2-1 16,9 2 0-16,0 3 7 0,2 8 3 15,-2 6 1 1,3 7 1-16,-3 5 7 0,-3 6 4 15,-6 5 0-15,-7 1 0 16,-5-1-1-16,-6-3-2 16,-5 1-6-16,-7-1-2 15,-6-2-9-15,-3-5-4 16,-6-3-15-16,-2-6-7 16,8-2-17-16,-3-2-7 15,6-1-20-15,3-2-7 16,6 0-7-1</inkml:trace>
  <inkml:trace contextRef="#ctx0" brushRef="#br0" timeOffset="43">22892 8464 196 0,'-15'21'74'0,"12"-5"-40"0,-3 0-24 15,6-8 20-15,0 2 2 16,3 4 5-16,6-1-7 16,3 3-3-16,3 0-15 15,2-3-1-15,4-3 2 0,3-2 2 16,-3-2 0-16,0-6 4 16,-3-3 0-16,-1-2-6 15,-2-6 0-15,-3-2-4 0,-3 0 0 16,-9-6-8-1,0-5 0-15,0 1-17 0,-9 1-4 16,-12 1-10-16,6 5-2 16,-5 3-6-16,-1 5-4 15,0 3-17-15,3 5-5 16,3 5-41 0</inkml:trace>
  <inkml:trace contextRef="#ctx0" brushRef="#br0" timeOffset="44">23392 8377 220 0,'3'-6'85'0,"0"9"-46"0,3 0-24 16,-6-3 24-16,0 0-6 15,-3 5 3-15,-3 3-16 16,-3 5-6-16,-3 8-9 15,-9 3-2-15,-6 3 3 0,6-1-3 16,-8 3 0-16,8-2-3 16,0-4-1-16,3-4-26 15,3-3-9-15,-3-6-42 16,9-4-15-16</inkml:trace>
  <inkml:trace contextRef="#ctx0" brushRef="#br0" timeOffset="45">23127 8382 236 0,'3'-3'88'0,"6"6"-48"0,6 2-29 0,-4 3 21 16,4 5 7-16,6 11 6 16,3 3-11-16,6 2-3 15,0 5-18-15,2 1-8 0,4-6-1 16,-3-5-27-16,2 2-10 15,-5-15-58-15,3-9-26 16,-9-4 1 0</inkml:trace>
  <inkml:trace contextRef="#ctx0" brushRef="#br0" timeOffset="46">11331 8009 192 0,'-9'0'71'0,"9"3"-38"0,0 10-25 0,0-8 18 16,0 3 7-16,0 0 4 15,0 0-6-15,-3 3-2 0,3-1-16 16,0 3-6-16,3 3 0 0,0 0-4 16,0 0 0-16,0 0-1 15,0-3 1-15,0 3-22 16,-3-5-7-16,0-1-31 16,-3-2-12-16,-3 0-38 15</inkml:trace>
  <inkml:trace contextRef="#ctx0" brushRef="#br0" timeOffset="47">11354 7821 212 0,'-8'-21'79'0,"8"21"-42"0,0-3-41 0,0 3 13 16,0 0-10-16,0 0-1 16,5 3-2-16,1 0 3 15,3 12-55-15,0 1-22 16,0 3 4-16,6-3 5 16</inkml:trace>
  <inkml:trace contextRef="#ctx0" brushRef="#br0" timeOffset="48">11569 7993 152 0,'-3'-5'57'0,"6"5"-30"0,-3 2-16 0,0-2 15 0,0 0 1 16,-3 0 3-16,-3 0-12 15,-3 3-5-15,-3 0-8 16,-6-1-6-16,-3 9-2 0,0 5 4 15,1 0 1-15,2 5-3 16,0 3-1-16,6-1 1 16,6 1 0-16,3 0 1 15,6-3 0-15,9-7 4 16,6-4 2-16,0-7 4 16,0-9 1-16,2-4-1 15,-2-9-1-15,-3 1-8 0,0-3 0 16,-3-6-1-1,-3 1 2-15,-3-3-1 0,-3 0 2 16,-3-3-4 0,-3-8 0-16,0 3-1 0,0 5 0 15,-3 3 2-15,3 5 2 16,0 9-6-16,0 1 1 16,0 6-1-16,3 6 2 15,0 4-4-15,3 12 2 16,3 9 0-16,0 6 2 15,0 6 3-15,0 2 4 16,0 0 0-16,3 0 0 0,-3-3-3 16,6-2 1-16,-1-5-15 15,4-6-7 1,0-8-63-16,-3-2-53 16,3-9 44-16</inkml:trace>
  <inkml:trace contextRef="#ctx0" brushRef="#br0" timeOffset="49">11747 8043 204 0,'-6'0'77'0,"6"11"-42"0,6-3-43 16,-3-5 10-16,0 2 3 16,3 0 6-16,3-2 8 15,3-1 5-15,0-2-12 16,3 0-2-16,0 0-3 0,3-8-3 15,0 1-1-15,-1-4-1 0,-2 0 1 16,-3-2-2 0,-3 3 2-16,-9-4 0 15,-6 4-1-15,-6 2-2 16,-3 2 1-16,-3 6-1 16,-2 6-3-16,-1 4 2 15,0 6 1-15,3 0 2 16,6 0-3-16,3 0 0 15,3 2 7-15,3 1 4 16,6-1-8-16,6 1-2 16,3-3 1-16,3 0 3 15,0-3-8-15,0-5-4 16,3-3-29-16,3-2-14 16,-4-3-55-16</inkml:trace>
  <inkml:trace contextRef="#ctx0" brushRef="#br0" timeOffset="50">12000 8078 180 0,'0'8'68'0,"0"2"-36"0,0 6-29 16,0-8 17-16,0 3 1 15,0-1 4-15,0-2-13 16,0 0-5-16,0 0-4 15,0-3 0-15,0-2 2 0,0-3-2 0,0-3 0 16,0-2-1-16,0-3 1 16,3-5-4-16,3 0 0 15,0-3 1-15,3 0 0 16,0-3-3-16,0 6 2 16,6 3 1-16,3 2 2 15,-3 8-1-15,0 5-1 16,-1 3 1-16,1 2 1 15,-3 4-1-15,-3 2 2 16,0 2-2-16,0 1-1 16,-3-4 1-16,0-1-1 15,0-1-27-15,0-8-9 16,0-2-48-16,0-6-37 16,3-2 47-16</inkml:trace>
  <inkml:trace contextRef="#ctx0" brushRef="#br0" timeOffset="51">12361 7779 220 0,'-3'-6'82'0,"3"9"-44"0,0 0-47 16,3-1 14-16,-3 6 15 15,-3 14 10-15,3 4-3 16,0 6-1-16,3 10-15 0,-6 0-2 0,3 1-2 15,3-1-1 1,0-2-1-16,-3-3-1 0,2-5 0 16,-2-1-9-16,0-7-2 15,0-5-34-15,0-11-15 16,0-6-44 0,-2-2-37-16,-10-8 55 15</inkml:trace>
  <inkml:trace contextRef="#ctx0" brushRef="#br0" timeOffset="52">12221 7982 260 0,'-6'-5'99'0,"9"8"-54"0,0-6-42 0,0 3 21 0,3 0-5 16,3 0 1-16,5 0-11 15,1 0-3-15,0 0-4 16,3 0-6-16,6 3 0 0,-6-1-40 15,3-2-18-15,-4 0-56 16</inkml:trace>
  <inkml:trace contextRef="#ctx0" brushRef="#br0" timeOffset="53">12521 7990 220 0,'0'14'85'0,"0"7"-46"0,-3 3-30 16,3-14 19-16,0 6-5 0,0 5 0 15,0 0-10 1,0 1-3-16,0-4-6 0,0-2-3 16,0 0 2-16,0-8-42 0,0-6-18 15,0-4-57 1</inkml:trace>
  <inkml:trace contextRef="#ctx0" brushRef="#br0" timeOffset="54">12515 7797 176 0,'0'0'68'0,"0"0"-36"0,6 0-42 0,3 0 11 16,6 0-12-16,3 3-3 0,0 5-54 16,3 0-23-16,2 5 45 15,4 0 21-15</inkml:trace>
  <inkml:trace contextRef="#ctx0" brushRef="#br0" timeOffset="55">12881 7736 188 0,'-8'-21'71'0,"5"13"-38"0,-9-2-10 16,0 7 24-16,0 0-7 16,0 3 2-16,-3 3-22 15,0 5-9-15,0 5-7 16,0 8-6-16,0 14 1 0,1 5 1 15,2 2 2-15,3 5-1 16,0-2-1-16,3-2 3 16,3-1 0-16,0-5-1 0,0-2 1 15,3-6-15 1,-3-6-5-16,0-7-48 0,0 0-23 16,0-5-20-1</inkml:trace>
  <inkml:trace contextRef="#ctx0" brushRef="#br0" timeOffset="56">12524 8043 200 0,'-3'-2'77'0,"21"-1"-42"0,-3-8-32 0,-3 9 17 15,0-1-1-15,3 1 1 0,6-1-11 16,2 0-5-16,4 3-3 15,0 0 1-15,0 0 1 0,0 3-43 16,-4-3-18-16,1 0-37 16,-6 0-16-1,-3 0 57-15</inkml:trace>
  <inkml:trace contextRef="#ctx0" brushRef="#br0" timeOffset="57">12884 8041 212 0,'0'24'79'0,"-3"-17"-42"0,3 9-37 16,0-5 18-16,0 2-10 15,0 3-2-15,0 0-3 16,0 0 0-16,3-3-2 16,-3 0-12-16,0-2-4 0</inkml:trace>
  <inkml:trace contextRef="#ctx0" brushRef="#br0" timeOffset="58">12867 7956 164 0,'6'-5'63'0,"-1"-3"-34"0,4 5-36 0,-3 3 10 15,3 0-45-15,0 0-17 0,0 3 1 16,0-1 4-16</inkml:trace>
  <inkml:trace contextRef="#ctx0" brushRef="#br0" timeOffset="59">13018 8102 192 0,'-3'7'74'0,"9"-1"-40"0,9 2-35 16,-9-3 12-16,0-2 10 15,3-3 6-15,0-3-7 16,3-2-4-16,0-1-9 15,0-2-7-15,0 1-1 0,-3-4 1 16,-1-5 2-16,-5 0-3 16,-3 3 0-16,-3 2 1 0,-2 3 2 15,-4 3-1-15,-3 10 2 16,-3 1-7-16,-6 4 1 16,3 4 1-1,3 1 3-15,3 4 2 0,3 5 1 16,3 0 0-16,9-3 0 15,6 3-2-15,3-1 1 16,3-4 0-16,0-6 1 16,3-2-22-16,3-11-8 15,0-3-31-15,-1-2-14 16,-2-3-17 0</inkml:trace>
  <inkml:trace contextRef="#ctx0" brushRef="#br0" timeOffset="60">13262 8107 152 0,'-3'-8'57'0,"3"11"-30"0,3-1-32 16,-3 3 12-16,3 3 7 16,0 3 8-16,0 2 9 15,3 6 5-15,0-1-19 16,-3-2-5-16,0-3-1 0,3-2-5 16,-3 0 2-16,-3-6 28 15,-3-5-18 1,-3-5-3-16,3-3-7 15,0-6-1-15,0-1 2 16,3-7 2-16,6 1-3 16,6 0-3-16,0 5-5 15,6-2-2-15,3 4-2 0,6 1 3 16,2 3-13 0,-2 7-6-16,-3 3-55 15,0 8-26-15,-3-8-8 16</inkml:trace>
  <inkml:trace contextRef="#ctx0" brushRef="#br0" timeOffset="61">11143 8395 160 0,'-3'-8'60'0,"3"8"-32"0,-9 0-15 0,6 0 19 16,-6 6-12-16,-3 2-1 15,-8 2-7-15,-4 9 0 16,0 4-7-16,0 4 4 0,3 7 1 0,3 6 1 16,4 10 1-16,8 3-6 15,6-8-2 1,6-3-2-16,11-7-2 0,4-6 1 16,6-8-1-16,0-5-27 15,6-8-9-15,-7-8-53 16,7-3-40-1,-6-2 50-15</inkml:trace>
  <inkml:trace contextRef="#ctx0" brushRef="#br0" timeOffset="62">11158 8641 160 0,'-3'0'63'0,"3"3"-34"0,0-3-19 0,0 0 20 0,0 5-18 16,0 3-4-16,0 5 1 15,0 6 2-15,0-1-6 16,0 1-3-16,3-1-1 0,6 1-4 16,0-6 2-16,0-2 3 15,3-6 1-15,0-2-4 16,-3-3-1-16,-1-3-4 15,1-18-5 1,-3 2-1-16,-3 4 8 16,0 4 5-16,-3 3-3 15,0 3 0-15,0 2 1 16,0 3 0-16,3 16 7 16,3 2-1-1,0-4 0-15,3-1 4 0,0-2 2 16,3-4 0-16,0-1 3 15,0-4 2-15,0-2-1 16,0-2-1-16,-3-1-1 16,-1-5-7-16,-2 0-4 15,0 0-4-15,0 0-1 16,-3-8-42 0,-3 3-29-1,0-3-55-15</inkml:trace>
  <inkml:trace contextRef="#ctx0" brushRef="#br0" timeOffset="63">11384 8504 76 0,'6'-19'30'16,"-3"19"-16"-16,3-13 3 0,0 10 16 0</inkml:trace>
  <inkml:trace contextRef="#ctx0" brushRef="#br0" timeOffset="64">11417 8472 217 0,'9'11'32'0,"-3"4"-10"15,0 7-6-15,-3 7-10 16,0 2 11-16,-6 12 6 0,6-4-3 16,-6-4-1-16,6-9-9 15,0-2-4-15,-3-5-1 16,0-6-1-16,3-3-2 16,-3-2 1-16,3-2 0 0,3-9 3 15,0-2-8-15,0-8 0 16,0-6-2-16,-1 3-1 15,1 0 1-15,0 0 0 16,0 3 0-16,0 5 3 16,0 3-2-16,0 2-1 15,0 6 5-15,3 2 3 16,0 8 3-16,0 3 1 16,-3 0-2-16,0 0-1 15,0 0-3-15,0 0 1 16,0-3-2-16,0-2-1 15,-3-6-21-15,3 0-11 16,0-5-26-16,-4-2-11 0,10-4-14 16</inkml:trace>
  <inkml:trace contextRef="#ctx0" brushRef="#br0" timeOffset="65">11700 8670 160 0,'-3'3'60'0,"6"0"-32"0,-3-1-24 16,0 4 13-16,0 4-2 15,0 9 4-15,0-3-7 16,3-1-2-16,-3-1-5 16,3-4-4-16,0 1 2 0,0-3-7 15,0 0-1-15,-3-8-58 16,0 0-51 0,3 0 30-16</inkml:trace>
  <inkml:trace contextRef="#ctx0" brushRef="#br0" timeOffset="66">11688 8583 212 0,'-6'-8'79'0,"6"8"-42"0,0 0-43 0,0 0 14 15,0 0-12-15,3 0-1 16,3 0 2-16,3 0 1 16,3 0 2-16,6 0-22 0,-1 0-10 15,1 0-26 1,0 0-26-16,-3 0 29 15,-3 0 35-15,-3 0 20 16,0 0 39-16,-6 3 14 16,-3-3-11-16,-3 5-5 15,-3 3-8-15,-3 3-4 0,-3 2-13 16,3 3-8-16,0 8-2 16,3 2 0-16,3-2 1 0,3-3 3 15,6 0 3-15,3-2 0 16,3-6 2-16,3-3-6 15,3-2-1-15,6-2-7 16,-7-9-2-16,1-2-20 16,0-8-9-16,-3-6-29 15,0-2-32 1,-3 0 31-16</inkml:trace>
  <inkml:trace contextRef="#ctx0" brushRef="#br0" timeOffset="67">11935 8506 96 0,'-3'11'38'0,"6"0"-20"0,0 7-4 0,0-7 15 16,0 5 6-16,0 5 5 16,0 2-6-16,-3 12-3 15,-3-6-17-15,3-3-4 0,0-4 0 16,-3-7-8-16,3-1-1 15,0-6 3-15,3-8 5 16,3-11-3-16,0-2-9 16,3 0-6-1,0-1 2-15,-1 1 4 0,4 3 2 16,0 4 1-16,0 6 0 16,-3 3 0-16,0 8 2 15,0 7 3-15,-3 1-4 16,0-1-1-16,3-2 0 15,0-3 0-15,-3 0-29 16,3-2-10-16,3 0-56 16</inkml:trace>
  <inkml:trace contextRef="#ctx0" brushRef="#br0" timeOffset="68">12375 8446 160 0,'-11'-3'60'0,"22"6"-32"0,-17-1-22 0,6 6 17 16,0 5 1-16,0 3 5 15,0 5-2-15,-5 8-2 16,-1 1-13-16,0 4 1 0,0 6 1 16,3-9-7-16,0-4-2 0,0-3-3 15,0-8 1 1,0-3 0-16,0-3 1 0,3-2-2 16,0-8 1-16,0-5-7 15,0-8-1-15,0-3-5 16,6 0-1-16,6-2-1 15,3-1 0-15,-1 3 0 16,1 3 0-16,3 2 2 16,-3 6 4-16,0 5 1 15,0 5 3-15,-3 6 7 16,-3 5 5-16,-6 5 8 16,-3 0 6-16,-3-2-11 15,-3-1-2-15,-3 1-7 16,-3-6-3-16,0 0-14 0,-3-2-6 15,3-6-26-15,-6 0-8 16,3-2-46 0</inkml:trace>
  <inkml:trace contextRef="#ctx0" brushRef="#br0" timeOffset="69">12500 8668 140 0,'-3'5'55'0,"3"3"-30"0,0 13-16 0,0-8 16 15,0 3 1-15,0 0 2 0,3 0-2 16,0 0-1-16,6 0-14 16,3-3 0-16,6-2 2 15,0-6 2-15,0 0 3 0,0-5 1 16,0-2 1-16,-4-6-5 15,1 0 1-15,-3-6-3 16,-3-4 0-16,-6-1-5 16,-6 3-3-16,-3 1-2 15,-3-1 0-15,-9 0-4 16,-2 5-2-16,-1 3-14 16,3 3-6-16,3 0-15 15,3 2-4-15,3 0-19 0,6 1-9 16,3-1-26-1</inkml:trace>
  <inkml:trace contextRef="#ctx0" brushRef="#br0" timeOffset="70">12864 8594 220 0,'0'0'82'0,"3"2"-44"0,0 1-44 15,-3 8 16-15,-3 4 5 16,-6 9 6-16,-6 5 4 16,0 0-13-16,0-2-5 0,0-3-2 15,3 0-1-15,0-6 0 16,0-2-9-16,3-5-4 0,1-4-46 16,-1-1-19-1,3-6-26-15</inkml:trace>
  <inkml:trace contextRef="#ctx0" brushRef="#br0" timeOffset="71">12691 8602 192 0,'3'2'71'0,"3"1"-38"0,6 2-23 16,-6 0 20-16,6 3 6 15,0 6 8-15,5-1-11 16,7 11-4-16,0 2-17 15,-3 1-8-15,0-4 0 0,0-1-3 16,-4-4 2-16,-2-2-18 16,0-5-6-16,-3-1-52 0,0-5-20 15</inkml:trace>
  <inkml:trace contextRef="#ctx0" brushRef="#br0" timeOffset="72">12980 8464 144 0,'0'-5'55'0,"3"7"-30"0,0-2-10 0,-3 0 34 16,0 8-13-1,0 3-8-15,0-1-8 16,0-2-12-16,0 0 4 0,-3 0 3 16,3-2-5-16,-3-1-1 15,3-2-5-15,0-1-1 16,0-2 1-16,0 0 0 15,0 0-5-15,3-2 1 16,6-4 2-16,5-2 1 16,1-5-4-16,0 2-1 15,0 1-2-15,3 2 3 16,0 3 0-16,0-1 1 16,0 1 0-16,-4 2 2 0,1 3-1 15,-3 0-1-15,-3 8-2 16,-9 8 12-1,-3 0 4 1,-3 0 3-16,-3 3-6 16,0-1-2-16,0 1-5 15,3-1-3-15,1-2 0 16,-1-3 1-16,3 0-3 16,0 1 0-16,3-6 1 15,3-3 0-15,0 0-29 16,3-2-10-16,-1-3-65 15,1 2-54 1,0-2 57-16</inkml:trace>
  <inkml:trace contextRef="#ctx0" brushRef="#br0" timeOffset="73">13134 8776 204 0,'-8'6'77'0,"10"-4"-42"0,-2 3-41 0,0-5 14 16,0 0-1-16,0 0 4 15,0 0-4-15,6 0 1 16,0 0-49-16,0 0-75 16,0-2 8-1</inkml:trace>
  <inkml:trace contextRef="#ctx0" brushRef="#br0" timeOffset="74">13322 8453 256 0,'-3'-5'96'0,"6"3"-52"0,3 2-51 15,0 0 16-15,3 2 1 16,0 9 3-16,3 5 7 0,0 2 4 16,-1 9-12-1,-2 4 4-15,0 1 2 0,-3 5-8 0,-6 3-1 16,-3-3-3-16,-6-5-1 16,-8-3-19-16,-7-5-7 15,-3-6-59-15,3-2-22 16,-6-3-14-1</inkml:trace>
  <inkml:trace contextRef="#ctx0" brushRef="#br0" timeOffset="75">13676 8160 132 0,'0'-3'52'0,"0"3"-28"0,3 0-13 0,-3 0 18 15,0 0-8-15,0 0 0 16,6 3-3-16,3-1-2 0,0 4-8 15,6 4 4-15,3-2 3 0,0 3 4 16,5-1 1-16,1 1-5 16,12 5 1-16,0-3-3 15,2-2 0-15,4 5-1 16,0-11 2-16,-1 5-1 16,7-10 2-16,-6 0 1 15,-1-5-1-15,-2 0-3 16,0-3 0-16,-1-3-3 15,-5 1 0-15,0-4-3 16,-3-1 1-16,-4-1-2 16,1-3 2-16,-3-2-4 15,0 3 0-15,0-9-1 16,-3 1 1-16,-4-1 4 0,1 1 6 16,-3-1-7-16,0-2-3 15,-3-8 0-15,0 3 2 16,0-3-4-16,-3 0-1 15,3 2-2-15,-4 3 0 16,-2 3 4-16,0 6 1 16,0-1-4-16,-3 5-1 15,0 3 1-15,0 3 2 16,0 3 0-16,-3 2 2 16,3 0-4-16,-3-3 0 15,0 0 1-15,0 6 0 16,0 3-3-16,0-4 2 15,0 6 1-15,0 0 0 16,-3 3 0-16,-3 5 0 16,-3 0-3-16,-3 2 2 0,1 1 1 15,-4 0 0-15,0-1 0 16,0 1 0-16,3-1 0 16,0-2 0-16,3 0-5 15,0-3 1-15,3 1 2 16,0-4 3-16,3 1-2 15,0-3 0-15,3 0-1 16,0-3 0-16,3 1 2 16,0-4 2-16,3 1-6 15,3-3-1-15,0 0 2 16,6 0 1-16,-3-5 2 0,6 3 2 16,0-4-3-16,-3-2 0 15,-1 3 1-15,1 3 2 16,0-1-1-16,-3 6-1 15,0-1-2-15,0 9-1 16,-3 5 8-16,0 5 4 16,0 3-2-16,3 5 1 15,2 0-5-15,-2 1 0 16,3-4-1-16,-3 1 1 16,0-1-7-16,-3-7 1 15,0-3-52-15,3-3-21 16,3 0-87-1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1-11T00:58:03.33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7985 14756 116 0,'3'-3'46'0,"9"6"-24"0,-18-3-10 0,9 2 13 15,-3-2-5-15,0 0 1 16</inkml:trace>
  <inkml:trace contextRef="#ctx0" brushRef="#br0" timeOffset="314.3387">7994 14758 288 0,'-3'0'19'0,"3"0"-4"15,-3 0-2-15,-3 0-1 16,0 3-2-16,-3-3-1 16,0 3-3-16,-3-3-1 15,-3 0 1-15,-2 0 1 16,-4 0 1-16,-3 2 2 15,0-2-1-15,-6 0 2 16,-5 3 0-16,-1 0 1 0,0-1-2 16,-5 1 1-16,-1 0-2 15,3-3 0-15,-3 0-3 16,4 0-1-16,2 0 1 16,3 0 3-16,4-3-2 15,2 3-2-15,3 0-2 16,0 0-3-16,6 0 1 15,3 0-1-15,3 0-7 16,4 0-3-16,2 3-30 16,3-1-11-16,3-2-49 15,9 6-52 1,5-4 52-16</inkml:trace>
  <inkml:trace contextRef="#ctx0" brushRef="#br0" timeOffset="824.9637">7294 14650 152 0,'3'3'57'0,"-6"2"-30"0,-3 3-14 16,1 2 17-16,-4 4-4 15,-6-1 2-15,-6 0-10 16,0 3-3-16,-3 0-8 16,-3 2 2-16,4-2 1 0,2 0-1 0,3-3 0 15,6-2-1-15,3 0 0 16,6-4-2-16,3 1 1 15,9 0-2-15,3 0 2 16,6 0-4-16,6 3-2 16,5-1 0-16,4 1-1 15,0 13-42-15,3 0-17 16,-1 2-54 0</inkml:trace>
  <inkml:trace contextRef="#ctx0" brushRef="#br0" timeOffset="1865.623">10625 15851 72 0,'3'0'30'0,"-3"0"-16"0,0 16 10 0,0-19 19 16,0 3-3-16,-3 0-1 15,0-2-11-15,-3 2-3 16,0 0-14-16,0 0-2 0,-6 0-2 15,-2 0 3-15,-1 0 1 16,-6 0 3-16,-3 0 2 16,-3 0-3-16,-3 0 0 0,1 8 1 15,-4-3 2-15,-3 0-7 16,-2-2-1 0,-1 0 2-16,0-1 1 0,0 1-5 15,4 0-4-15,-1-1 1 16,3-2 0-16,4 0-1 15,5 3 1-15,3-3-2 16,3 2-1-16,3-2-2 16,3 0 1-16,3 0-4 15,3 0 1-15,3 0-14 16,0 0-3-16,3 0-18 16,3-7-69-1,3-1-34 1,3 0 44-16</inkml:trace>
  <inkml:trace contextRef="#ctx0" brushRef="#br0" timeOffset="2492.7948">9908 15714 116 0,'0'0'46'0,"0"0"-24"0,0 2-8 15,0-2 17-15,0 0-4 0,0 0 1 16,-3 6-2-16,0-1 1 16,-3 5-15-16,-3 1 0 0,-3 2-1 15,-6 0 0-15,3 3 1 16,0 6-4-16,-2-4-3 16,2-2-2-16,3-3-3 15,3-2 5-15,3-1 1 16,3 1-2-16,3-3-1 15,6 0 3-15,3 0 3 16,3 0-4-16,3 0-1 16,3-3-2-16,2 5-2 0,1 1 1 15,0-3-1-15,-3 0 0 16,-3 2 2 0,0-2-3-16,-3 0 0 0,-4 6-74 15</inkml:trace>
  <inkml:trace contextRef="#ctx0" brushRef="#br0" timeOffset="3528.3932">11652 17007 120 0,'3'-2'46'0,"-3"4"-24"0,12 1-10 15,-12-3 33 1,0 0-5-16,-3 0-4 16,0 0-5-16,0 0-10 15,-9 0-11-15,0 0 0 16,-3 0 1-16,0 0-2 16,-2 0 2-16,-4 0 3 15,-9 0 1-15,-3 0-8 16,-5 3-4-16,-7-3 2 15,3 8 1-15,-5-3 0 16,-1 0-1-16,0 1 1 16,1-4 3-16,2-2-6 0,3 0-2 15,4 5-1-15,2-5 2 16,3 0-1-16,7 0-1 16,5 0 1-16,0 0-1 15,9 0-3-15,3 0 2 16,3 0-12-16,3 0-7 15,3 0-25-15,6 0-8 16,3 0-63 0</inkml:trace>
  <inkml:trace contextRef="#ctx0" brushRef="#br0" timeOffset="4083.1191">11045 16923 56 0,'0'-3'24'0,"0"8"-12"0,3-7 17 0,-3 2 17 16,0 0 1-16,0 0 1 16,0 0-11-16,-3 0-5 15,-3 0-18-15,-3 0-2 0,-3 5-1 16,-3 6-2-16,-3-3 2 15,-2 0 0-15,-4-3 3 16,-6 3-5-16,3 5-3 16,-3-8-3-16,1 6-3 15,2-3 3-15,6 0 2 16,3 0 0-16,6-3 2 16,3 0-6-16,9 3-3 15,6 0-2-15,3-3 3 0,6 9 0 16,3-1 1-16,6 0 2 15,0 0 1-15,-1-2-4 16,-2-3 1-16,-3 10 0 16,-3-4 0-16,-3-1-22 15,-3 5-10-15,0-4-33 16,-3-1-13-16,-6-5-12 16</inkml:trace>
  <inkml:trace contextRef="#ctx0" brushRef="#br0" timeOffset="15003.2393">10000 10610 148 0,'0'0'55'0,"0"2"-30"0,0 1-7 15,0 2 20-15,-6 1-8 16,0 4-2-16,-6 14-5 15,-3 0-3-15,-2 2-10 16,-4 3 2-16,-6 3 2 0,3-3-5 16,6 3-1-16,0 5-6 0,1-5-2 15,2-3 0-15,3-8 0 16,0-2-14-16,3-6-3 16,3-3-20-16,0-2-9 15,3-2-92 1,6-17 33-1</inkml:trace>
  <inkml:trace contextRef="#ctx0" brushRef="#br0" timeOffset="15238.9894">9780 10644 208 0,'-3'0'79'0,"6"3"-42"0,-3-6-37 0,0 3 16 0,3 5 2 15,3 1 3-15,0 7 5 16,3 6 1-16,3 2-14 16,-1 3-1-16,1 2-1 0,3 3-6 15,0-2-1-15,3 4-4 16,0 4-1-16,0-1-4 16,0-5-1-16,-4-5-22 15,1-3-8-15,-3-5-24 16,0-3-10-16</inkml:trace>
  <inkml:trace contextRef="#ctx0" brushRef="#br0" timeOffset="15659.0696">10357 10734 188 0,'-6'13'71'0,"6"-26"-38"0,0 5-25 0,0 14 18 0,0-1 0 16,0-5 4-16,0 0 4 16,3 2 1-16,3 1-19 15,3-3 0-15,3 0-2 0,3 0-10 16,0 0-1-16,3-5-3 16,0 2 2-16,2 1-1 15,4-1-1-15,0 0-6 16,-3 1-1-16,-3-1-21 15,-3 3-9-15,0 0-65 16,-7-5-13 0</inkml:trace>
  <inkml:trace contextRef="#ctx0" brushRef="#br0" timeOffset="15933.607">10399 10843 180 0,'-12'5'68'0,"9"-2"-36"0,3 2-29 0,0-5 17 16,3 3 1-16,0-1 2 16,3 1-4-16,3-1 1 0,3 1-11 15,6-3 8-15,6 0 5 16,2 0-11-16,1-3-4 15,0 1-6-15,-3-1-4 0,-3 3-7 16,-4 0-4 0,-2-2-30-16,-3-1-11 0,0 0-49 15</inkml:trace>
  <inkml:trace contextRef="#ctx0" brushRef="#br0" timeOffset="16473.0697">11042 10475 208 0,'0'0'77'0,"3"3"-42"0,-3 10-23 0,0-3 19 15,0 4 1-15,-3-1 4 0,0 5-9 16,-6 1-4-16,-3 2-13 15,0-2-4-15,0 4-2 0,3 1-2 16,0-3 1-16,1-5-4 16,2-3-2-16,0 1 2 15,3-4 0-15,0-2-2 16,3-3 2-16,0 1 3 16,3-4 1-16,0 1-4 15,9 0 1-15,5-3-2 16,1 0-2-16,3-3 3 15,0 0 0-15,0 3-6 16,-3 0 0-16,-4 0-2 16,16 0-5-1,-6 0 0-15,-3-5-18 16,-3 2-7-16,-3 1-15 0,0-1-4 16</inkml:trace>
  <inkml:trace contextRef="#ctx0" brushRef="#br0" timeOffset="16791.534">11271 10459 160 0,'-6'-3'63'0,"6"3"-34"0,0 3-19 0,0-3 31 15,0 13 7 1,0 14-5-16,0-1-23 16,0 3 5-16,0 14 5 0,-3-6-5 15,0 0-2-15,0 0-11 16,3-3-3-16,0-2-3 16,0-3-1-16,0 3-6 15,3-8 1-15,-3-6-7 16,3-7-31-1,0-6-9-15,-3-5-22 16,3-3-7-16,3-5-30 16</inkml:trace>
  <inkml:trace contextRef="#ctx0" brushRef="#br0" timeOffset="17176.4294">11506 10636 124 0,'0'0'49'16,"0"-2"-26"-16,0 4-5 0,0-2 20 0,0 0-1 16,0 3 2-16,0-3-12 15,0 0-7-15,-3 0-11 16,0 0 3-16,0 0 1 0,0-3 0 16,-6 3 0-16,3-2-3 15,6 2-1 1,0 0-5-16,3 0-5 15,0 0-2-15,3 0-3 16,0 0-25 0,0 0-10-16,0-3-74 15</inkml:trace>
  <inkml:trace contextRef="#ctx0" brushRef="#br0" timeOffset="17564.4444">11503 10848 136 0,'0'0'52'0,"0"3"-28"0,0 2-8 0,3 0 18 0,0 3 2 16,0 3 0-16,-3 2 3 15,0 0 0-15,-3 11-21 16,0-6 5-16,-6 4 1 0,-3-1-8 15,-5-3-2-15,-1 1-8 16,0-6-4-16,0-2-28 16,0-3-12-16,0-3-58 15,3-5-63 1</inkml:trace>
  <inkml:trace contextRef="#ctx0" brushRef="#br0" timeOffset="22458.467">18799 8440 116 0,'0'-10'46'0,"0"4"-24"0,-6 4 1 0,3 2 21 15,-3-3-2-15,-6 6 2 16,-3-1-4-16,-3 4-3 15,-3 4-20-15,1 6-4 0,-1 0-1 16,3-3-10-16,3 0 0 16,6 1-4-16,9 2-2 15,6-1 0-15,9 4 3 16,12 2-2-16,0 0-1 16,-1 0 3-16,-2 3 2 15,-6 3 0-15,-3-3-1 0,-6-3 3 16,-9 0 2-16,-9-3 2 15,-12-2 3 1,-3-3-7-16,0-2-2 16,-2-6-10-16,2 1-2 0,3-6-23 15,3 0-10-15,3 0-37 16,6-3-49 0,9-2 37-16</inkml:trace>
  <inkml:trace contextRef="#ctx0" brushRef="#br0" timeOffset="22877.198">18897 8583 232 0,'-9'3'88'0,"12"-1"-48"0,0 4-49 0,0-1 12 16,6 0 2-16,3 1 4 15,0-1 2-15,3-3 1 16,0-2-6-16,5-2-4 0,1-3 1 16,3-1-4-16,-3-2 0 15,-3 0 3-15,-3 0 3 16,-6 1 0-16,-3-1 0 16,-6 0-3-16,-6 0-2 15,-6-3 1-15,-3 3 1 16,0 3-1-16,-6 5-1 15,3 3-2-15,-3 2 1 0,1 8 3 16,2 6 1-16,3 2-1 16,6 3-2-16,3 5 3 15,9 5 0-15,3-2-4 16,6-3 1-16,3-5 0 16,2-3 0-16,7-5-11 15,0-6-3-15,0-2-26 16,0-8-9-16,11-8-52 15</inkml:trace>
  <inkml:trace contextRef="#ctx0" brushRef="#br0" timeOffset="23329.5133">19222 8647 208 0,'-6'50'79'0,"6"-3"-42"0,0 12-26 16,0-38 23-16,0 5-9 0,3 1 0 16,0 2-12-16,-1-3-5 15,4 1-5-15,-3-6-3 0,0-5 3 16,3-3 0-16,-6-5 1 16,0-8-5-16,0-5-1 15,0-6 1-15,-3-7 2 16,0-6-2-16,0-5 0 15,0-6 1-15,0-7 0 16,3-3 0-16,3-3 0 0,3 3 2 16,3 6 3-16,6-1 0 15,0 8 0 1,0 3-6-16,-3 13 1 0,6 8 2 16,0 8 1-16,-4 8 3 15,-2 8 1-15,-3 3-1 16,-9 4-1-16,-6 9 1 15,0-3 3-15,-5 0-2 16,-1-5-2-16,-6-3-13 16,3-7-5-16,0-4-16 15,0-4-4-15,3-9-27 16,-3-5-9-16,9-5-35 16</inkml:trace>
  <inkml:trace contextRef="#ctx0" brushRef="#br0" timeOffset="23795.2919">19555 8528 148 0,'-3'-3'57'0,"0"3"-30"0,0 0-14 0,0 0 19 15,0 0-5-15,-6 3-1 16,-3 2-6-16,0 5-2 15,-3 6-10-15,1 3-3 0,2 5-1 16,0 15-5-16,0-4 1 16,6-4 0-16,3-1 0 0,3-4 0 15,3-5 0-15,3-5 0 16,3-5 2-16,0-6 1 16,3-8 1-16,-1-2-5 15,1-16-1-15,0 0 1 16,-3-1 0-16,0-1 1 15,-6-4 0-15,0 1 0 16,-3 5 0-16,0-1 6 16,0 9 6-16,0 3 0 15,0 10 1 1,0 8-5-16,0 5-3 16,3 5 0-16,3 3-3 15,0 6 1-15,3-3-4 16,0-3 0-16,3-3-1 0,3-4-2 15,-3-4-24-15,2-7-11 16,1-3-29-16,0-11-12 16,0-5-4-1</inkml:trace>
  <inkml:trace contextRef="#ctx0" brushRef="#br0" timeOffset="24094.2928">19710 8551 200 0,'-3'8'77'0,"3"3"-42"0,6 13-30 0,-3-11 19 16,0 3 5-16,3 8 4 0,-3-6-9 16,2 6-4-1,1-3-11-15,-3-5-4 0,0-3-1 0,0-2 4 16,0-3 5-16,0-6 4 16,-3-2 2-16,-3-5-8 15,0-8-2-15,0-3-5 16,3-3-3-16,0-2-3 15,0 0 1-15,6 0 1 16,3 0 2-16,0 2-3 16,0 3-2-16,3 6-1 15,6 2 0-15,-3 3-22 16,0-1-7-16,0 4-26 16,-1-1-8-16,1 0-46 15</inkml:trace>
  <inkml:trace contextRef="#ctx0" brushRef="#br0" timeOffset="24504.5786">20022 8446 200 0,'-18'0'77'0,"9"2"-42"0,-5 14-30 0,8-8 17 16,-3 3-3-16,-3 2 1 15,0 5-3-15,0 6 0 16,0 5-9-16,3-2-1 0,3 10 3 15,3 0-8-15,3-8-1 0,6-5-1 16,6-6 2-16,3-5 1 16,0-5 3-16,3-13-1 15,0-6 0-15,-4-2-6 16,1-5-1-16,-3-3 1 16,-3-3 2-1,-3 0 0-15,-3-3 2 0,0 6-2 16,0 5-1-16,-3 3 1 15,0 3-1-15,0 2 0 16,3 13 0 0,0 6 0-16,3 7 0 15,3 3 2-15,3 0-3 16,0 6 0-16,3-3 1 16,-1-3 0-16,1-5-9 15,0-3-2-15,0-10-34 0,0-11-13 16,0-6-52-1</inkml:trace>
  <inkml:trace contextRef="#ctx0" brushRef="#br0" timeOffset="24724.4185">20242 8160 216 0,'0'-3'82'0,"3"8"-44"0,0 6-38 0,0 2 16 15,0 11 2-15,6 13 6 0,0 8-4 16,0 11 0 0,-3-1-11-16,-3 1 1 0,3-6 1 15,0 0-6-15,0 1-1 16,0-6-2-16,0-11 1 0,0-8-44 16,-3-7-19-16</inkml:trace>
  <inkml:trace contextRef="#ctx0" brushRef="#br0" timeOffset="25221.7832">20156 8448 300 0,'3'-2'112'0,"0"2"-60"0,15-3-54 0,-6 6 22 16,3-6-14-16,6 3-1 15,2 0-8-15,1 0-2 16,0 3 2-16,3-1-39 0,0 6-16 16,-1 0-10-1,-5 0-4-15,-3 3 29 16,-3-1 39-16,-3-2 33 16,-3 0 11-16,0 3 4 15,0-1-12-15,0-2-8 16,0 0-13-16,2 0-1 0,4-3 1 15,0-2-2-15,0-3 2 16,0-3-4-16,-3 1 1 0,0-4-7 16,-3-2-1-1,-6-2-7-15,-3-3 0 16,-3-1-6-16,-9 4 1 0,-6-1 1 16,-3 6 5-16,-3 8 7 15,-2 7 5-15,2 3 3 16,3 3 5-16,3 3 7 15,6 5 5-15,6-1-6 16,9 1 1-16,9 8-6 16,9 0 1-16,6-6-7 15,5-5-1-15,4 0-6 16,3-5-4-16,0-5-35 16,2-6-12-16,-2-18-91 15</inkml:trace>
  <inkml:trace contextRef="#ctx0" brushRef="#br0" timeOffset="26738.1576">21573 8464 132 0,'-3'-3'49'0,"0"1"-26"0,-6-1-9 0,6 3 15 0,-3 0-8 15,-3 0 1-15,-12 8-7 0,1 3-1 16,-4 2-8-16,0 5-6 0,0 6-1 16,3 5-1-16,3 0-2 15,7 3 3-15,5 5 2 16,6-5 4-16,6-6 2 16,2-7 3-16,4-3 4 15,6-11-4-15,3-8 2 16,0-7-3-16,0-9 2 15,0-4-6-15,-7-7-1 16,-2 1-7-16,-3-10 0 16,-3-1-4-16,-3-2 2 15,-6-6 3-15,0 3 1 16,-3 3 3-16,0 7 3 16,0 6 2-16,3 8 1 0,0 8 0 15,0 5 0-15,3 8-7 16,0 13-2-1,3 11 2-15,6 10 3 16,3 3 1-16,-3 6 2 0,6 2-4 16,-3 0 0-16,6-6-1 15,-3 1 1-15,3 0-2 16,-3-9-1-16,-1-7-24 16,4-24-75-1,-3-5-48 1,0-6 41-16</inkml:trace>
  <inkml:trace contextRef="#ctx0" brushRef="#br0" timeOffset="27097.8235">21725 8535 220 0,'-3'0'85'0,"6"3"-46"0,3 2-48 0,0 1 14 16,3-1-1-16,0 0 5 15,2 1 8-15,4-1 7 16,0-2-13-16,3-3-4 0,0 0 0 15,-3-6-2-15,3 1 0 16,-6-3-3-16,2 0-2 16,-8-3 3-16,-6 1 0 15,-3-3-6-15,-2 2 0 16,-7 3-6-16,-3 5 1 16,-3 3 4-16,-3 8 4 15,0 3 3-15,3 2 1 16,3 3 0-16,4 5 2 0,2 3 1 15,6 0 3-15,6-3-5 16,6 6-1-16,5-1-2 16,4-5 1-16,3-5-11 15,9-5-4-15,0-11-25 16,2-8-11-16,1-6-55 16,3 1-30-1,6-5 63-15</inkml:trace>
  <inkml:trace contextRef="#ctx0" brushRef="#br0" timeOffset="27341.1128">22082 8472 208 0,'-33'16'79'0,"24"-11"-42"0,-12 8-39 16,16-5 14-16,-4 6-2 0,0 1 1 15,3 4-1-15,3 2-1 16,3 0-5-16,6-2-1 0,6-1 1 15,2-4 0-15,10-7 0 16,3-1-7-16,0-6 0 16,0-6-15-16,-4-4-5 15,1-3-13-15,-3-6-4 16,-3 1-34 0,-3-4-26-16,-6-4 44 0</inkml:trace>
  <inkml:trace contextRef="#ctx0" brushRef="#br0" timeOffset="27552.5236">22162 8178 156 0,'-3'0'57'0,"3"3"-30"0,0 2-23 15,3 1 13-15,0 4 3 16,3 9 4-16,0 12 1 16,0 12 0-16,0 4-14 15,0 4 2-15,0 2 1 0,-3-1-5 16,3-1-1-16,3-9-4 15,0 3-3-15,0-13-14 16,0-8-4-16,3-14-44 16,0-5-18-16,-1-10-10 15</inkml:trace>
  <inkml:trace contextRef="#ctx0" brushRef="#br0" timeOffset="27956.0467">22469 8451 208 0,'-21'-3'77'0,"15"-2"-42"0,-12 13-32 0,12 0 17 15,-9 5-3-15,1 0 1 16,-1 3-5-16,0 3 0 16,3 4-8-16,3 7-3 0,3-4-1 15,6 3 1-15,3 8 1 16,3-10 1-16,6-9 2 15,3-2-3-15,0-5-2 0,0-11-5 16,2-8-2-16,-2-6-2 16,-3-1 0-16,-3-7 5 15,-3-1 1-15,-3-4-1 16,-3 3 2-16,-3 3 1 16,0 3 2-16,0 7 12 15,0 6-10 1,0 5-3-16,6 8-1 15,0 8-1-15,3 5 1 16,0 0 0-16,0 5 0 16,0 1 0-16,9-6-22 0,-3-5-8 15,3-3-20-15,-1-10-7 16,4-11-29 0</inkml:trace>
  <inkml:trace contextRef="#ctx0" brushRef="#br0" timeOffset="28254.9471">22621 8546 180 0,'-6'0'68'0,"6"3"-36"0,0 7-31 0,0-2 16 15,0 3 2-15,0 2 5 16,3 0-1-16,0 0-2 16,-3-2-11-16,0 2-6 0,0-5-1 15,0-2 0-15,0-4 3 16,0-2 10-16,0 0 5 15,-3-5-9-15,3-3-2 0,-3-5-4 16,3-1 1-16,0 1-6 16,0 0-3-16,3 0 3 15,3-3 3-15,3 0 1 16,3-2 2-16,2 2-4 16,4 2-2-16,0 4-9 15,0 2-3-15,3 3-36 16,3 2-16-16,-3 3-56 15</inkml:trace>
  <inkml:trace contextRef="#ctx0" brushRef="#br0" timeOffset="28658.1031">22930 8448 192 0,'-21'0'74'0,"13"3"-40"0,-7 15-27 0,9-7 18 16,-6-1-4-16,-6 6-1 16,9 6-8-16,-3 1-3 15,6 4-5-15,0-3 4 0,6 2 4 16,3 1-6-16,6-9-1 16,6-5-3-16,0-7 1 15,0-9-2-15,3-5-1 16,-3-3-6-16,-1-2-1 15,-5-5 3-15,3-4 2 16,-6 4 2-16,-3 2 2 0,-3-2-1 16,0 4-1-1,0 4 5-15,0 4 1 0,6 4-5 16,-3 7-2-16,0 8 0 16,3 6 2-16,0 2 0 15,6 0 2-15,3-2-2 16,0 5-1-16,0-9-4 15,-1-1-2-15,4-14-30 16,0-6-14-16,0-4-56 16</inkml:trace>
  <inkml:trace contextRef="#ctx0" brushRef="#br0" timeOffset="28855.7137">23118 8144 252 0,'-15'-8'93'0,"15"11"-50"0,0 5-55 0,0-1 15 16,0 9 6-16,0 13 6 16,9 14 6-16,-3 2 4 15,0 8-13-15,0-3-5 0,-3 0-2 16,9-2-3-16,-6-6 1 16,-3-5-9-16,5-2-1 15,-5-14-36-15,-3-3-16 16</inkml:trace>
  <inkml:trace contextRef="#ctx0" brushRef="#br0" timeOffset="29086.0811">22924 8443 296 0,'-15'-3'110'0,"18"3"-60"0,0-2-56 16,-3 2 17-16,9 0 2 15,-3 2 3-15,12-2-3 16,6-2 0-16,3 2-8 16,6 0-3-16,2-3 1 0,1 0-33 15,-6 1-14-15,5-1-33 16,-5-2-12-16,-3-1-13 16</inkml:trace>
  <inkml:trace contextRef="#ctx0" brushRef="#br0" timeOffset="29218.8356">23335 8424 248 0,'-3'19'93'0,"3"2"-50"0,0 3-30 0,0-14 22 16,0 6-12-16,0 3 0 16,-6 2-12-16,6-2-2 15,0-1-5-15,0-2-16 0,0-6-7 16,0-2-56-16,0-2-24 16,0-6-9-1</inkml:trace>
  <inkml:trace contextRef="#ctx0" brushRef="#br0" timeOffset="29397.7865">23252 8361 296 0,'-3'-5'110'0,"6"5"-60"0,6 0-58 16,-6 0 16-16,3 0-13 15,6 0 1-15,-1 0-33 16,1 2-13-16,6 1-41 15,-6 2-15-15,6-2 34 16,-3 2 16-16</inkml:trace>
  <inkml:trace contextRef="#ctx0" brushRef="#br0" timeOffset="29637.0532">23418 8456 200 0,'-11'29'74'0,"8"-10"-40"0,-6 2-29 0,6-8 19 16,-3 3-2-1,6 3 2-15,0-1-2 0,6 1 1 16,0-4-13-16,3-1 3 0,5-6 3 15,1-6-6-15,6-4-1 16,0-6-5-16,-3-6-1 16,3 1-1-16,-9-3-2 15,-3-5 1-15,-1-3-1 16,-8 1-5-16,-3 1-1 16,-11 4-11-16,-7 2-3 15,0 5-10-15,6 1-2 16,-3 7-17-16,0 1-7 0</inkml:trace>
  <inkml:trace contextRef="#ctx0" brushRef="#br0" timeOffset="29951.3616">23648 8438 244 0,'9'18'93'0,"-6"11"-50"0,8-5-37 16,-5-13 22-16,-3 2-6 15,-3 3 1-15,6 0-6 16,-3-3-2-16,-3-3-9 16,0-2-4-16,0-2 1 0,0-4-2 15,0-2 2-15,0-5-7 16,0-3-1-16,6-3-7 16,0-7 0-16,12-6-5 0,0-2 0 15,3 2 5-15,3 3 5 16,-4 5 2-16,7 8 3 15,3 5 10-15,-6 11 4 16,-3 8 6-16,-1 0 3 16,-5 2-2-16,-3 4-2 15,-3-4-7-15,0-2-4 16,0-3-34-16,-3-2-16 16</inkml:trace>
  <inkml:trace contextRef="#ctx0" brushRef="#br0" timeOffset="31045.122">19245 9287 124 0,'-12'-8'46'0,"6"5"-24"0,1 1-10 0,-4 2 13 16,-3 0-7-16,-3 0 0 15,0 5-7-15,-3 0 1 16,0 6-7-16,0 7-5 0,0 4-1 16,4-1 1-16,5 2 0 15,3 1 0-15,6 0 0 16,6 0 2-16,3-3 1 0,5-2 1 16,4-4 2-16,6-4-3 15,-3-6 0-15,0-10-6 16,-3-6 0-1,0-4-4-15,-1-1 2 0,-2-3 5 16,-6-2 2 0,-3 0 2-16,-3 0 0 0,-3 2-5 15,-3 3-1-15,0 3 7 16,0 5 4-16,0 6-4 16,0-1-1-16,3 8-2 15,3 6-2-15,0 2 3 16,3 0 0-16,3 3-1 0,0 0-2 15,0-3-6-15,0 0-1 16,0-5-48 0,0-2-55-1,6-4 21-15</inkml:trace>
  <inkml:trace contextRef="#ctx0" brushRef="#br0" timeOffset="31409.5953">19418 9313 172 0,'-3'11'66'0,"6"0"-36"0,0 12-33 0,-3-9 13 15,0-1 4-15,0 0 5 0,0-2-3 16,0-3 1-16,0-1-10 16,0-1-4-16,0-4 0 0,3-4 4 15,3-9-5 1,0-5-1-16,3-2-1 15,3-1 2-15,0-2-3 16,2 5-2-16,1 6 2 16,0 2 0-16,3 5 3 15,-3 8 1-15,0 9 3 16,-3 1 1-16,3 4-3 16,-3-1-3-16,-4 1 2 15,-2 0 2-15,0-4-13 16,0-1-5-16,9-9-61 15,0-5-7 1,0-3-23-16,6 1 38 16</inkml:trace>
  <inkml:trace contextRef="#ctx0" brushRef="#br0" timeOffset="31828.1949">19891 9282 164 0,'-12'-6'63'0,"-6"14"-34"0,-8-5-21 0,17-3 16 16,0 3-14-16,-3 7-3 16,0 1-5-16,-3 5 1 15,3 2-2-15,3 3-3 0,6 0-1 0,3 1-1 16,6-1 3-16,3-3 0 16,6-4 1-16,3-4 2 15,0-7 1-15,0-6-1 16,0-5 1-16,-1-8-2 15,-2-8-1-15,-6 1-2 16,-3-6-1-16,-3-1 4 16,-3-15 1-16,-3 3 0 15,-3 0-2-15,-3 2 1 16,0 6-1-16,3 7 8 16,0 3 5-16,6 17 0 15,3 12-2 1,3 16-2-16,3 11 6 0,3 7 2 15,3 9-8-15,0-6-5 16,3 1-3-16,3-6-1 16,-1-3-5-16,4-7-1 15,6-9-48-15,3-7-19 16,-3-6-23 0</inkml:trace>
  <inkml:trace contextRef="#ctx0" brushRef="#br0" timeOffset="32205.6138">20504 9290 200 0,'0'0'74'0,"0"5"-40"0,3 8-29 16,-3-5 17-16,0 5-3 15,0 3 3-15,3 0-8 16,0 0-1-16,0-3-7 0,-3 0-2 16,0 1 0-16,0-4-13 15,-3 1-4-15,0-3-34 16,0-3-14-16,-3 0-34 16</inkml:trace>
  <inkml:trace contextRef="#ctx0" brushRef="#br0" timeOffset="32352.5573">20493 9128 240 0,'-3'-3'90'0,"3"3"-48"0,0 0-62 0,0 0 9 0,0 0-19 16,5 3-4-16</inkml:trace>
  <inkml:trace contextRef="#ctx0" brushRef="#br0" timeOffset="32727.7186">20626 9319 192 0,'-3'23'71'0,"3"4"-38"0,0-6-30 16,0-13 15-16,0 3 6 15,0-3 5-15,0-1-11 16,0-1-3-16,3-4-9 16,-3-2-6-16,0 0-1 0,3-5 1 15,3-3 0-15,0-5-9 0,0-6-2 16,3-4 1-16,0-1 1 16,3 3 6-16,-3-1 3 15,6 7-1-15,3 4-2 16,-3 8 4-16,-1 3 1 15,-2 8 6-15,0 3 5 16,-3 7 4-16,-3 4 4 16,0-1-7-16,-3 0-1 15,0-3-9-15,0 1-3 16,0-3-14-16,3-3-7 16,0-5-49-16,0-3-20 15,3-2-7-15</inkml:trace>
  <inkml:trace contextRef="#ctx0" brushRef="#br0" timeOffset="32895.1417">20975 9287 264 0,'-9'5'101'0,"9"3"-54"0,0 5-57 16,0 1 14-16,0 1-8 15,0 1 3-15,0-2 0 16,0-1 3-16,0-3-1 15,-3 1-23-15,3-3-7 0</inkml:trace>
  <inkml:trace contextRef="#ctx0" brushRef="#br0" timeOffset="33071.7493">20876 9123 232 0,'-14'-8'88'0,"14"3"-48"0,6-3-53 0,0 2 12 16,2-4-27-16,4-1-7 15,0-2-46-15,6 0-18 16,6 0 45-16,0 2 22 16</inkml:trace>
  <inkml:trace contextRef="#ctx0" brushRef="#br0" timeOffset="33244.1143">21094 8961 212 0,'0'14'79'0,"0"-1"-42"0,3 13-39 16,0-10 14-16,0 13 3 16,0 8 2-16,0 6-4 15,0 2-3-15,0 2-5 16,0-4 1-16,0-4 3 0,0-2-10 16,0-2-3-16,-1-9-36 15,-2-5-14-15,3-5-47 16</inkml:trace>
  <inkml:trace contextRef="#ctx0" brushRef="#br0" timeOffset="33570.2414">21031 9258 232 0,'-6'-6'88'0,"-3"9"-48"0,15-3-40 0,-3 0 16 16,3 3 2-16,3-1 6 15,3 1-9-15,3-3-1 16,3 0-8-16,0 0-6 0,6 0-3 16,-1 0-27-16,4 0-10 15,-6-3-15-15,-3 3-6 16,-3 0 2 0,0 0 6-16,-4 0 31 15,-2 3 53-15,0 2 25 0,0 6-3 16,-3 0-1-16,0 12-24 15,0-1-6-15,-3-1-14 16,0 0-5-16,0 0 0 0,0-2-2 16,0-4-1-16,0-4-19 15,0-3-10-15,0-3-71 16</inkml:trace>
  <inkml:trace contextRef="#ctx0" brushRef="#br0" timeOffset="33752.6766">21308 9149 244 0,'-3'-18'90'0,"6"20"-48"0,0-2-47 16,-3 0 17-16,6 0-14 0,0 3 0 16,3 0-7-16,3 5 1 15,3 0-47-15,3 2-18 16,-1 1-12-16,7-3-1 15</inkml:trace>
  <inkml:trace contextRef="#ctx0" brushRef="#br0" timeOffset="34137.643">21597 9210 172 0,'0'-5'66'0,"0"8"-36"0,-6-3-24 0,3 0 17 15,-3 5-3-15,-3 0 3 16,-3 6-9-16,-3 2-3 0,-3 8-6 15,0 3-4-15,4 5 0 0,2 0 5 16,3-2 4 0,6-1-5-16,3-5-3 0,6-2 7 15,6-6 4-15,-3-2-6 16,2-9-2 0,1-4-8-16,0-4-2 0,0-2-3 15,0-5 2-15,0-8 2 16,-3-3 2-16,0 0 1 15,0 0 1-15,-3 3-3 16,0 5 2-16,-3 3 3 16,0 5 1-16,-3 8-1 15,3 6 1-15,6 4 0 16,0 9 3-16,-1 2 1 0,1 0 1 16,0 0-4-16,0 0-1 15,0-5-3-15,3-3-1 16,0-2-6-16,3-6-3 15,0-5-30-15,0-5-11 16</inkml:trace>
  <inkml:trace contextRef="#ctx0" brushRef="#br0" timeOffset="34353.0542">21841 8969 236 0,'0'0'90'0,"0"6"-48"0,3 7-47 0,0 0 15 0,-3 14 14 16,6 18 11-16,-3 2-5 16,0-2-2-16,-3 8-16 15,3-5-1-15,0-6 0 0,3-5-17 16,3-5-6-16,0-8-58 16,11-11-97-1</inkml:trace>
  <inkml:trace contextRef="#ctx0" brushRef="#br0" timeOffset="34892.0488">22097 9215 224 0,'-15'6'85'0,"18"7"-46"0,-3 19-39 15,0-19 16-15,0 8 0 16,0 3 4-16,0-3-10 0,0 0-3 16,0-2-5-16,0-3-2 0,0-3 1 15,0-3-28-15,9-7-71 31,0-11-36-31,0-8 40 16</inkml:trace>
  <inkml:trace contextRef="#ctx0" brushRef="#br0" timeOffset="35040.1345">22067 9073 244 0,'-9'-8'93'0,"9"5"-50"0,0 3-46 0,0 0 16 16,0 0-9-16,0 0-3 15,0 0-5-15,3 3 0 0,3 2 2 16,6 0-23-16,6 1-11 16,0-1-63-16</inkml:trace>
  <inkml:trace contextRef="#ctx0" brushRef="#br0" timeOffset="35473.7487">22234 9221 212 0,'-15'2'79'0,"12"-2"-42"0,3-2-32 16,0 2 19-16,6 0-9 16,3-6 0-16,6 6-5 15,3-7-1-15,-1 1-5 0,7 1-5 16,0 2-2-16,0-2-1 0,-3 2 0 15,-3 1-6-15,-4 12-8 16,-5 1 3 0,-3 2 3-16,-6 6 5 15,-9 2 2-15,-5-3 3 16,-1 3 5-16,-3 3 3 16,3-3 0-16,0-2-1 15,3-3 3-15,3 0 3 16,3-3 0-16,3-2 1 15,3-1-4-15,3-2 0 16,3 0-3-16,3-3 0 16,9-2-3-16,0 0 1 0,-3-1-13 15,3-2-3-15,-4 0-21 16,-2 3-5 0,0-3-42-16,-3 0-35 15,-3 0 41-15</inkml:trace>
  <inkml:trace contextRef="#ctx0" brushRef="#br0" timeOffset="35690.4386">22272 9319 220 0,'-2'-3'85'0,"4"0"-46"0,7 3-39 0,-3 3 16 15,3-3-3-15,3 3 3 16,3-3-9-16,6 0-2 16,0 0-3-16,3-3-32 0,-1 0-15 15,1 1-57 1</inkml:trace>
  <inkml:trace contextRef="#ctx0" brushRef="#br0" timeOffset="36168.5628">22692 9239 168 0,'-3'-2'66'0,"0"2"-36"0,-6 0-15 16,9 0 20-16,-6 5-8 15,-3 0-1-15,0 3-15 16,-5 5-4-16,-7 6-5 16,3 5 1-16,3-3 0 0,6 0-1 15,3 0 1-15,6-2-2 16,6-3 2-16,3-3 0 16,0-3 1-16,3-4-7 15,0-6-2-15,3-3-7 16,-3-8 0-16,-1 1 4 15,1-6 2-15,-3 0 4 16,-3 0 1-16,0 0 5 0,-3 1 2 16,-3 1 2-1,0 1 0-15,0 5 0 0,3 3 2 16,-3 2-3-16,0 3 1 16,3 8-5-16,3 8-2 15,0 3-3-15,3-1 1 16,6 1 1-16,-3-4 0 15,0-1-14-15,3-4-3 16,2-2-35-16,1-3-16 16,3-5-25-16</inkml:trace>
  <inkml:trace contextRef="#ctx0" brushRef="#br0" timeOffset="36410.0781">22963 8935 236 0,'-12'0'90'0,"12"5"-48"0,6 11-49 15,-6-5 16-15,0 7 9 16,0 11 9-16,3 14-3 16,0 7-2-16,0-2-12 15,3-1-6-15,-3-2-3 0,3-5 1 0,6-3 3 16,-3-8-13-16,-3-5-7 15,0-6-32 1,0-4-12-16,-3-4-54 16</inkml:trace>
  <inkml:trace contextRef="#ctx0" brushRef="#br0" timeOffset="36619.4077">22713 9194 280 0,'-6'-18'107'0,"12"18"-58"0,3 2-53 0,3-2 18 15,0 0 3-15,9-5 6 0,5 0-12 16,7 0-4 0,3-1-4-16,3 1-18 0,2 0-7 15,-2-1-49-15,-6 1-19 0,-1 0-19 16</inkml:trace>
  <inkml:trace contextRef="#ctx0" brushRef="#br0" timeOffset="36768.8833">23160 9263 288 0,'-6'24'107'0,"6"-11"-58"0,6 8-51 16,-6-5 22-16,2 0-12 15,1-3 0-15,0-2-13 16,0-1-4-16,0-2 4 15,3-2-66-15,-3-9-29 0,6-10-7 16</inkml:trace>
  <inkml:trace contextRef="#ctx0" brushRef="#br0" timeOffset="36937.8539">23145 9038 276 0,'-6'-2'104'0,"9"2"-56"0,0 2-56 0,-3-2 16 16,6 3-11-16,-3-1 0 16,11 4-29-16,-2-1-14 0,3 0-60 15,9 1-27 1</inkml:trace>
  <inkml:trace contextRef="#ctx0" brushRef="#br0" timeOffset="37235.1313">23302 9255 228 0,'-20'24'85'0,"14"-16"-46"0,6 16-30 16,0-16 22-16,0 5-10 15,6 3 0-15,2-3-6 16,4-2-1-16,3-4-8 16,3-1-2-16,3-6 2 0,6-11-1 15,3 1 0-15,-7-6-3 16,-2 0 1-16,-3 0 0 0,-6 0 3 15,-6-8-1 1,-15-2 2-16,-3 2 0 16,-6 3 1-16,-3 2-4 0,-5 6-3 15,5 3-14-15,-9 2-6 16,9 2-34-16,3 4-16 16,12 15-143-1,9-3 115 1</inkml:trace>
  <inkml:trace contextRef="#ctx0" brushRef="#br0" timeOffset="37592.1851">23570 9131 216 0,'9'8'82'0,"6"-3"-44"0,6 32-29 0,-12-21 19 0,-3 5 8 15,3 3 5-15,3-3-9 16,-6 8-2-16,-3-5-17 15,3-3-6-15,-3-5 0 0,-3-3-2 16,0-2 0-16,0-3-1 16,0-3 2-16,0-5-1 15,2-3 2-15,4-10-11 16,-3-3-2-16,6-5-2 16,12-5 2-16,-3-9 2 15,3 4-1-15,0 4 1 16,0 6 3-16,5 8 0 15,-2 5 1-15,6 18 13 16,-9 6 8-16,0 5 1 0,-1 3 1 16,-5 3-6-16,-3-1-2 15,-3-2-12-15,0-3-1 16,-3-5-42-16,6-3-18 16,-3 0-109-1</inkml:trace>
  <inkml:trace contextRef="#ctx0" brushRef="#br0" timeOffset="40579.0245">22454 8215 156 0,'-9'-2'57'0,"6"-1"-30"0,0 0-29 0,3 3 11 16,0-2-8-16,-3-1-3 15,0-2-2-15,0 0 3 16,-3-3 0-16,6-3 9 0,0 0 7 16,0-2-3-16,-3 0 1 15,0-3 1-15,-6 0 1 16,0-5-6-16,-2 0-1 16,-4-3 0-16,6 3 2 15,-3 0-1-15,-3 0 2 16,-3-6-6-16,-6-5-3 15,0 6-4-15,-5-1-1 0,-7 1-3 16,0 0 1-16,1-1 3 16,-4 1 3-16,-9 2 0 15,1-5-1-15,-1 0 3 16,-3 5 2-16,1 0 2 16,-7 3 3-16,4 0-5 15,-7-1-3-15,-2 4-4 16,-1 2-1-16,1 0-1 15,-13-2 3-15,4-4-2 16,2-1-1-16,-8-1 3 16,-6 3 2-16,2 2 0 15,-2 1 2-15,2-1-4 16,1 3 0-16,3 0 1 16,-1 3 2-16,-5-3-1 15,6 3-1-15,-1 0 1 16,-11 0-1-16,3 2-3 0,-10 0 2 15,4 3 1-15,-6-2 2 16,3 5-1-16,2-3-1 16,-5-6-2-16,-3 4 1 15,3-3 3-15,-1 2 1 16,-5 0-1-16,3 4-2 16,-6 1-2-16,0 1 1 15,-6 5 1-15,3 0 2 0,-4 0-1 16,-20 0-1-16,12 3 1 15,6-1-1-15,-6-2 0 16,6 8 0-16,12 0 0 16,-3-3 2-16,-3 1-3 15,0-4 0-15,2 9 3 16,1-8 1-16,6 2-4 16,-3 0-1-16,9 0 1 15,5 1 0-15,1-4-4 16,3 1-1-16,-1-3 3 15,1 3 1-15,0-1 2 16,5 1 2-16,1-3 1 16,6 0 1-16,-1-3-5 15,-2 3-1-15,-1 0 1 16,7 0 0-16,-6 0-2 16,5 0 2-16,4-2 3 0,-7 2 3 15,-2 0-2-15,8 2 0 16,1-2-3-16,0 0-1 15,-1-2 1-15,-5 4 2 16,8-2-1-16,4 3 2 16,-1 0-4-16,1-3-2 15,-1 0 2-15,1 0 0 16,-7 0 1-16,4 0 0 16,-1 0 0-16,4 2 0 15,2-2 0-15,-2 0 0 0,-1 0 0 16,-2 0 0-16,-4 3 0 15,4 0 2-15,-1-1 1 16,4-2 1-16,-7 0-2 16,10 0 1-16,-1-2-2 15,-5 2 2-15,2 0-4 16,4 0 0-16,2 0 5 16,1 0 5-16,-1 0-1 15,6 0 1-15,1 0-5 16,5-3-1-16,3 3-3 15,1 0-1-15,5 0 3 16,3 0 1-16,10 0-4 16,2 3-1-16,3-3-13 15,6 0-5-15,6 0-40 16,6 0-18-16,6-3-15 16</inkml:trace>
  <inkml:trace contextRef="#ctx0" brushRef="#br0" timeOffset="40908.1091">13548 7067 212 0,'-30'5'79'0,"7"1"-42"0,-13 4-37 0,21-7 16 15,-3 5-11-15,-3 0-1 0,-5 2-4 16,-4 6-1-16,3-3 1 16,3-2-3-16,0 0 2 0,6-3 1 15,4-1 2-15,2-1-3 16,3-1-2-16,3 3 4 16,6 0 1-16,3 2 0 15,3 4-2-15,6 2 1 16,3 5-1-16,2-3 0 15,4 3 2-15,9 6-17 16,3-3-6-16,8-3-72 16</inkml:trace>
  <inkml:trace contextRef="#ctx0" brushRef="#br0" timeOffset="52259.7229">21781 9599 216 0,'-3'-24'82'0,"3"24"-44"0,3 0-44 16,3 11 5-16,0 10-2 16,-3 5 1-16,9 6 2 0,-3 8 0 15,0-3 2-15,0 3 3 0,-3 2-2 16,0 6 0-16,0 5 5 15,0-3 3-15,-3 0-4 16,0-8-2-16,-3 1-2 16,-3-1-3-16,-3-5 1 15,-6-2-1-15,-3-4 2 16,-6-2 3-16,0-2 0 16,-5-3 2-16,-7-6-4 15,0 1 0-15,-3-6 3 16,-5-3 3-16,-1-2-2 15,-3 0-2-15,-2 0 0 16,-1 0-1-16,-5 8-2 0,-1-3-2 16,0 9-2-16,1-7 1 15,-4-1 1 1,-2-1 2-16,2-3-1 0,7 1-1 16,-4-3 1-16,0-3-1 15,1 1 2-15,5-1 1 16,-5 0-1-16,2 3 1 15,0 0-2-15,1 0-1 16,2-3 1-16,1 1-1 16,-4-4 0-16,6 3 0 15,1-5 2-15,8 0 1 16,3 0-4-16,0 0-1 16,1 0 1-16,-1 0 0 15,3 0 1-15,6 0 0 16,1 0 0-16,2 0 0 0,-3 0-3 15,0 0 2-15,0 3 1 16,3 0 0-16,1-1 0 16,-7 1 2-16,-3 0-1 15,0 2-1-15,-2-2 1 16,-1 2-1-16,-6-2 0 16,-3-1 0-16,-2 3 0 15,-4 1 2-15,1-4-3 16,-13 4 0-16,0-1 1 15,4 6 0-15,-13-3 0 16,1-3 2-16,3 0 3 16,-10-2 2-16,4-1-1 15,-4 1-1-15,-2-3-3 0,2 3 1 16,1-1-2-16,-6 6 2 16,2-2-4-16,-5-1 0 15,3-2 1-15,-1-1 0 16,7-4 0-16,-4 4 0 15,4-4 2-15,-9-1 1 16,2 0 1-16,7 1 0 16,5-1 0-16,-17 0 0 15,9 1-2-15,-4 2 1 16,-2-3-2-16,3 3-1 16,8 0-2-16,-5 0 1 15,2 0 1-15,-5 0 0 0,3 0 0 16,-1 0 2-16,7 0-1 15,-4 0-1-15,1-5 3 16,-6-1 0-16,-1 1-6 16,1 0 0-16,-1 2 1 15,4 1 3-15,0-1 2 16,-10-2 1-16,7-1-5 16,0 4 1-16,-4-1 2 15,7 3 3-15,0-3-4 16,-1 1-1-16,-2-1 0 15,5 0 2-15,4 1-1 16,-4 2-1-16,7-3 1 16,-6-2 1-16,5 0-1 0,1 2 2 15,2 0-4 1,-2 1-2-16,2-1 2 0,4 0 2 16,-10 1 0-16,7-1-1 15,2 0 1-15,4 1-1 16,-1 2 0-16,-2 0 2 15,5 0-3-15,1-3-2 16,-7 3 2-16,4 0 2 16,-1 0 0-16,4 0-1 15,2 0 1-15,-3 0-1 16,7 0 0-16,5 0 0 16,-8 0 0-16,2 0 0 15,3 0-3-15,1 0 2 16,-1 0 1-16,3 0 0 0,1 3 2 15,-1 2 1-15,0 0-4 16,4-2 1-16,-1 0 0 16,0-3 0-16,-2 0 0 15,-7 0 0-15,7 0 2 16,-1 2 1-16,0 1-4 16,-2 0 1-16,2-1-2 15,0 3 0-15,4-2 2 16,-10-3 2-16,3 0-3 15,4 3 0-15,-1-3 1 16,3 2 2-16,7-2-1 0,-10 6-1 16,3-4-2-1,7-2-1-15,-1 0 4 0,6 0 3 16,-2 0-3-16,-1 0-1 16,-3 0-2-16,6 0 0 15,1 0 2-15,2 0 2 16,3 0-1-16,3 0-1 15,3 0 1-15,3 0-1 16,3 0 0-16,4 0 0 16,-1 0 0-16,3 0 0 15,3-2 0-15,0-1 0 16,3-2-3-16,3-1 0 16,3 1-1-16,6-3 3 0,-1 0-5 15,4-2 2-15,0-1-3 16,6-5 0-16,3-5 4 15,-3-3 1-15,-1 6 2 16,-2-1 0-16,-3 3-3 16,-3 3 2-16,0 0 1 15,0 5 2-15,0 0-3 16,-3 3-2-16,0-1 2 16,-3 1 2-16,-3 3 0 15,0-1-1-15,-3 3 1 16,0 0-1-16,-3 5-3 15,-3 0 2-15,-3 11-1 16,-3 0 0-16,-3 5 4 16,-12 1 1-16,0-4-1 15,1 1-2-15,-4-1 1 16,-3 1-1-16,3-6 0 0,4 3 0 16,2-3-3-16,0 0 0 15,3-2 2-15,6 2 0 16,3 0-2-16,6-2 2 15,9 5-4-15,3-3 1 16,6-2 2-16,6-4 1 16,6 1 1-16,3 3 0 15,2 0-3-15,10-1 2 16,-3 3 1-16,-3 3 2 16,-7-3 1-16,-2 1 1 15,-3-4-18-15,-6-2-7 0,-3 0-45 16,-3-3-18-1,-3-5-16-15</inkml:trace>
  <inkml:trace contextRef="#ctx0" brushRef="#br0" timeOffset="63038.649">11500 14375 152 0,'6'-8'57'0,"-9"11"-30"0,6-1-7 0,-3-2 19 16,-3 11-4-16,-6 5 0 15,-8 13-3-15,-7 10 2 16,-6 6-18-16,-6 8 2 0,-2 3 0 16,-4-1-4-16,3 1 0 15,0 5-6-15,4-8 0 16,2-6-5-16,6-7-2 16,3-3 0-16,4-10 1 15,8-4-3-15,3-7 0 0,3-5-15 16,3-3-4-1,3-3-14-15,3-10-4 0,6 0-18 16,0-3-4-16,3-16-41 16</inkml:trace>
  <inkml:trace contextRef="#ctx0" brushRef="#br0" timeOffset="63352.8741">11682 14436 132 0,'-6'5'52'0,"6"3"-28"0,-3 5-11 0,0 8 17 15,-6 3 2-15,-6 8 6 16,-6 2 3-16,-5 9 4 15,-13 2-24-15,-6 7 4 0,-2-1-1 16,-1 10-8-16,6-6-4 16,7-7-10-16,5-9-1 15,6-4-3-15,6-9 0 16,3-4-22-16,9-4-12 16,6-7-69-1,9-9-56-15,3-7 57 16</inkml:trace>
  <inkml:trace contextRef="#ctx0" brushRef="#br0" timeOffset="63985.4777">11849 14827 156 0,'-3'-5'60'0,"0"5"-32"0,-3-3-13 15,3 3 18-15,-3 0-3 16,-3 0 0-16,-3 6-15 15,0 2-4-15,-3 5-7 16,0 3-5-16,3 0 0 0,0 13 1 16,3 0 2-16,4-3-3 15,5-2-2-15,3-3 4 16,2-2 3-16,7-3-10 16,3-6-3-16,3 1-36 15,0-9-15-15,6-2-29 16</inkml:trace>
  <inkml:trace contextRef="#ctx0" brushRef="#br0" timeOffset="64299.0525">11962 14915 164 0,'-15'5'63'0,"12"3"-34"0,-15 13-30 0,12-8 15 15,0 3-4-15,3 0 2 16,3 2-2-16,0 1 1 15,9 0-6-15,3-1 1 0,3-7 1 0,3-3 1 16,2-3 0-16,1-5 0 16,0-3 0-16,-3-2 0 15,0-3 0-15,-6 0 0 16,-3 0 2-16,-9-5 4 16,-3 0 3-1,-3-1-9-15,-3-1-2 0,0-1-4 16,-3 2-2-16,0 4-4 15,0 2-2-15,3 0-30 16,3 3-12-16,3-1-26 16,3 1-46-1,9 0 31-15</inkml:trace>
  <inkml:trace contextRef="#ctx0" brushRef="#br0" timeOffset="64868.1141">12149 14867 168 0,'-6'3'63'0,"9"2"-34"0,0 5-32 0,0-2 11 15,0 8 9-15,-3 8 8 16,3 0-1-16,0 0-2 16,-3-3-12-16,0-3-2 0,0-2-1 15,0-2-3-15,0 1-1 16,0-7 5-16,0 0 5 15,0-5-9-15,0-3-5 0,0 0 1 16,0-5-1 0,0-3 1-16,0-13 0 0,0-6-9 15,3 3-2-15,3 0 4 16,3 1 1-16,3 4 1 16,0 6 4-16,3 5 0 15,0 5 1-15,-1 9 4 16,1 2 2-16,-3 10 6 15,-3 3 5-15,-3-2-5 16,0-1-2-16,-3-5-3 16,0-2-2-16,0-3-1 15,0-3 2-15,-3-5-3 16,6-2-2-16,0-12 0 16,3-4-1-16,6-3-7 0,-3-3 0 15,2-3-2-15,1 6 1 16,-3 5 2-16,0 6 2 15,0 7-1-15,0 8 1 16,-3 6 7-16,0 13 3 16,-3 0-1-16,0-1 0 15,-3 1-3-15,0 0-2 16,0-5 1-16,0-3 1 16,0-1-28-16,0-7-9 15,0-5-23-15,3-6-8 16,2-5-18-16</inkml:trace>
  <inkml:trace contextRef="#ctx0" brushRef="#br0" timeOffset="65304.6837">12563 14573 176 0,'-3'0'68'0,"6"3"-36"0,9 7-35 16,-9-2 13-16,0 11 6 15,0 10 7-15,0 3 8 16,-3 5 3-16,0 3-18 16,0-1-3-16,0 11-1 0,0-7-7 15,0-6-1-15,0-11-2 16,0-2 1-16,3-8 0 0,-3-3 3 16,3-5-3-1,-3-8 0-15,3-18-6 16,3-4-7-16,3 1-4 15,2 0 3-15,4 3 2 16,3 4 7-16,3 9 3 16,3 8-4-16,-3 5 0 15,-3 8 12-15,-4 7 6 16,-5 1 4-16,-3 0 1 16,-9 0-5-16,-3 0-1 15,-6-3-6-15,-5-3-3 16,-4-4 0-16,0-7-1 15,-3 1-13-15,3-8-4 16,-2-2-27-16,5-4-9 0,3-1-24 16,12-7-6-16,9-9-11 15</inkml:trace>
  <inkml:trace contextRef="#ctx0" brushRef="#br0" timeOffset="65503.8955">12861 14814 228 0,'0'5'88'0,"3"1"-48"0,0 9-45 16,0-4 17-16,0 5-5 15,-1 5 3-15,-2 3 6 16,0 0 2-16,0 0-9 16,0-3-5-16,0-3-1 0,0-2-4 15,0-3 0-15,0-2-52 16,0-3-22-16,3-5-28 15</inkml:trace>
  <inkml:trace contextRef="#ctx0" brushRef="#br0" timeOffset="65653.4421">12881 14774 192 0,'0'0'74'0,"3"0"-40"0,0 3-55 0,-3-3 6 15,6 3-22-15,0 2-4 0,0-2-20 16,3-1-9-16</inkml:trace>
  <inkml:trace contextRef="#ctx0" brushRef="#br0" timeOffset="65981.008">12998 14875 220 0,'14'24'85'0,"-14"-11"-46"0,0 16-37 15,3-13 19-15,-3 2-2 16,0 1 1-16,0-3-5 15,0-6 1-15,0-2-9 16,0 0 0-16,6-5 7 16,0-6-1-16,0-2-7 15,0-16-3-15,3-3-5 16,0-2-1-16,3-1-3 16,3 1 1-16,0 2 1 15,3 5 2-15,-1 6-1 0,1 5-1 16,0 8 3-16,-3 8 0 15,-3 3 7-15,-3 2 4 16,-3 8-3-16,-3 6 1 16,0-4-3-16,-3-2 0 15,0-2-6-15,0-6-1 16,0-2-32-16,0-1-15 16,0-4-4-16,0-6-1 15</inkml:trace>
  <inkml:trace contextRef="#ctx0" brushRef="#br0" timeOffset="66314.1516">13340 14864 200 0,'0'11'74'0,"6"-3"-40"0,6 5-33 16,-6-8 14-16,3 3 1 16,0-2 4-16,2-1-1 15,4-5 0-15,3 0-10 16,-3-3-5-16,0-2-1 0,-3-3-2 15,0-3 2-15,-3 1 0 16,-3-3 1-16,-3-1-5 16,-9 1 1-16,-6 0-2 15,0 5-2-15,-3 3-2 16,0 5-1-16,0 5 6 16,0 8 2-16,0 6 3 15,4 5 2-15,2 2-1 16,6 3 2-16,3-2-6 15,6-4-1-15,2-1 0 0,10-7 0 16,3-1-25-16,3-9-8 16,3-5-16-16,6-5-5 15,-1-11-33 1</inkml:trace>
  <inkml:trace contextRef="#ctx0" brushRef="#br0" timeOffset="66702.3164">13751 14803 244 0,'-15'-15'90'0,"9"12"-48"0,-9 3-38 0,9 0 19 16,-3 5-15-16,-3 6-4 16,-3 5-3-16,-3 5 1 15,3 8-1-15,4 5 2 0,2-2 2 0,6-3-2 16,3 0 0 0,6-8 1-16,3-2 0 15,2-6 2-15,1-5 3 0,3-8-4 16,3-5-1-16,0-11-2 15,-3-8 1-15,-3-5 0 16,-3-3 1-16,-3-5-9 16,-3-2-2-16,-6-4-1 15,-3-2 0-15,-3 0 2 16,3 0 4-16,0 0 1 16,0 11 3-16,3 5-3 15,0 10-2-15,3 27-1 16,6 11 7-1,0 15 3-15,3 6-1 16,0 10 2-16,3 6-4 0,0 2 0 16,2-3-1-16,4-2 1 15,0-10-57-15,9-9-26 16,-3-13-32 0</inkml:trace>
  <inkml:trace contextRef="#ctx0" brushRef="#br0" timeOffset="70604.773">14584 14769 160 0,'-3'-5'63'0,"0"5"-34"0,-6-3-16 0,3 3 17 15,-3 3-4-15,-6-1 2 0,-5 4-7 16,-1 4-3-16,-3 6-10 16,-3 8-5-16,3 8 0 0,6 5-2 15,7 0-1-15,2-3-2 16,9-5 1-16,6-5 1 16,2-5 2-16,4-6 3 15,3-8 2-15,3-5-1 16,3-8-1-16,0-16-8 15,0-2-2-15,-3-6-7 16,-4-2-3-16,-5-1-2 16,-3-7 0-16,-3-3 0 15,-3 5 3-15,-6-2 3 16,0 0 5-16,0-1 7 16,-3 9 5-16,4 5 5 15,-1 8 4-15,3 15-6 16,6 17-1-1,3 8 2-15,2 12 1 0,1 1 1 16,0 5-2-16,0 3 1 16,3-1-6-16,-3-1-3 15,6 1-1-15,0 1-1 16,0-8-11-16,0-9-3 16,-1-1-42-16,-2-12-17 15,0-10-21 1</inkml:trace>
  <inkml:trace contextRef="#ctx0" brushRef="#br0" timeOffset="70936.4369">14718 14817 208 0,'-6'2'79'0,"6"4"-42"0,9 4-41 16,-3-5 15-16,3 1 3 15,0-1 3-15,3-2-2 16,3-1-1-16,2-4-8 15,1-4-4-15,0-2 1 0,-3 1-2 16,0-1-1-16,0 0-2 16,-9 0-1-16,-3 0 2 15,-9 0 2-15,-9 0-5 16,0 3 1-16,-3 2 1 16,-3 3 3-16,0 5 2 0,4 6 3 15,-1 5-1 1,3 5 2-16,6 0 0 15,3-2 3-15,6 2-3 0,9 3-2 16,3-3-2-16,9-5 0 16,5-3-29-16,4-13-11 15,3-8-79 1</inkml:trace>
  <inkml:trace contextRef="#ctx0" brushRef="#br0" timeOffset="71178.4655">15039 14758 224 0,'-17'-5'85'0,"8"8"-46"0,-9 5-35 15,9-3 21-15,-3 6-7 16,0 2 1-16,0 8-6 16,3 0 0-16,3 8-8 15,3 6-5-15,6-4-1 0,6-4 1 16,6-6 0-16,3-2-7 15,3-9-3-15,3-5-16 16,-1-12-9-16,1-9-34 16,0-6-56-1,-3-1 27-15</inkml:trace>
  <inkml:trace contextRef="#ctx0" brushRef="#br0" timeOffset="71386.7095">15129 14459 148 0,'-3'-5'57'0,"6"8"-30"0,0 5-18 0,3 2 16 16,-3 12 3-16,3 7 6 15,0 13-8-15,0 6-1 16,-4 2-14-16,-2 3-2 0,3 2 1 16,0 1-6-16,3-6-2 15,0-10-15-15,0-6-4 16,3-7-37-16,-3-9-18 15,6-7-17 1</inkml:trace>
  <inkml:trace contextRef="#ctx0" brushRef="#br0" timeOffset="71791.0724">15426 14732 216 0,'-23'11'82'0,"11"-9"-44"0,-9 6-40 15,12 0 17-15,-6 5 4 16,-6 6 6-16,0 5-2 16,4 5 0-16,2 5-12 15,6-2-7-15,6-3 0 0,6-5-5 16,6-6 0-16,3-4 1 16,2-6 0-16,4-14-5 0,0-7 1 15,0-3-7 1,0-2-1-16,-3-4 5 0,-3 1 3 15,-3 0 3-15,-3 0 3 16,-4 5 3-16,-2 3 2 16,0 2 3-16,0 6 1 15,-2 8-8-15,-1 7-3 16,0 3-1-16,3 3 0 16,3 8 1-16,2 3 2 15,4-4-1-15,0-1 2 16,3-7-18-16,0-1-6 15,0-6-23-15,0-6-10 16,3-10-31 0,-3-8-31-16,3-2 47 15</inkml:trace>
  <inkml:trace contextRef="#ctx0" brushRef="#br0" timeOffset="72090.0873">15581 14790 184 0,'0'3'71'0,"6"2"-38"0,-3 8-19 16,0-2 20-16,0 2-8 15,0 0-3-15,-3 3-5 16,0-2 1-16,3 4-10 16,-3-7-8-16,0 2-3 0,0-3 3 15,0-2 1-15,-3-8 2 16,3-2 2-16,-3-1-3 16,3-2-2-16,0-6 4 15,0-2 4-15,0-3-1 16,3 0 1-16,3 0-3 15,0 0 1-15,0 3-4 16,6 0 0-16,0 2-1 16,3 1 1-16,-3 2-4 0,5 3-2 15,4 2-23-15,0 0-7 16,0 1-33-16,0 2-12 16,0 0-23-1</inkml:trace>
  <inkml:trace contextRef="#ctx0" brushRef="#br0" timeOffset="72437.2753">15891 14753 248 0,'-9'-2'93'0,"3"2"-50"0,-3 2-39 0,3 1 19 0,-3 2-13 15,-3 3-1 1,0 5-3-16,0 6 1 0,0 5-4 16,6-3 0-16,3 5 1 0,3 3-2 15,3-5 1-15,3-5-4 16,6-6-2-16,3-8-3 15,0-10 1-15,3-3-2 16,-3-3 2-16,0-2 1 16,-3-3-1-16,0-2 4 15,-4-1 2-15,-2 3 2 16,0 3 1-16,-3 3-2 16,0 2-2-16,0 5-4 15,0 6 0-15,0 5 0 16,3 2 2-16,0 3 1 15,3 1 3-15,0-1-1 16,3-3-1-16,0-2-15 0,0-2-5 16,0-6-39-16,0-3-16 15,-1-2-14 1</inkml:trace>
  <inkml:trace contextRef="#ctx0" brushRef="#br0" timeOffset="72648.2344">16120 14465 228 0,'-3'8'85'15,"3"16"-46"-15,0 23-35 0,0-23 19 16,0 13-2-16,-3 0 4 0,3 5-9 16,3 1-2-16,-3-1-8 15,0-5-6-15,3 8-1 0,0-8-19 16,0-8-9-16,-3-2-60 15,3-9-58 1,0-5 46-16</inkml:trace>
  <inkml:trace contextRef="#ctx0" brushRef="#br0" timeOffset="72962.8976">15956 14713 296 0,'3'-2'110'0,"3"-11"-60"0,15 10-58 0,-6 3 18 16,3 0-7-16,3-3 1 15,2 3-13-15,1-2-7 16,0-1 9-16,0 0-33 0,0 1-10 16,-4 2-9-16,-2 0-5 15,0 0 22 1,-3 8 39-16,-3 0 63 15,0 13 0 1,-3 3-15-16,-3 2-12 16,0 3-20-16,-3-2-9 0,0 4 0 15,0 4-3-15,0-6 2 16,3-5-40-16,-3-8-14 0,5-3-48 16</inkml:trace>
  <inkml:trace contextRef="#ctx0" brushRef="#br0" timeOffset="73321.8903">16322 14616 252 0,'3'-3'96'0,"0"6"-52"0,3-1-56 15,0 1 15-15,3 2-12 16,0 0 1-16,3 1-18 15,0-1-6-15,-3 3 17 0,0 0-10 16,3 5 0-16,-9 6 13 16,-3-3 8-16,-3 2 24 0,0 3 11 15,-3 3-2 1,3 0 0-16,0 0-14 0,3-3-6 16,6-3-2-16,0-2 2 15,12-3 0-15,-1-2 2 16,1-6-6-16,0-5-3 15,0-2-6-15,-3-4-2 16,-3-2 3-16,-6-2 3 16,-3-3-1-16,-6-1-2 15,-3 1-1-15,-9 0 0 16,-3 2-19-16,0 1-10 16,3-3-30-16</inkml:trace>
  <inkml:trace contextRef="#ctx0" brushRef="#br0" timeOffset="73607.4926">16632 14819 220 0,'18'32'82'0,"-27"-13"-44"0,18-1-38 16,-6-10 18-16,-3 5-3 16,-3-2 0-16,6-1-3 15,-3-10-2-15,0 0-6 16,3-2-5-16,0-3-2 0,3-9-14 15,3-4-4-15,2-1-7 16,4 1 0-16,0 4 6 0,3 4 6 16,0 7 11-16,0 9 6 15,0 7 6-15,0 5 4 16,-1 14-4-16,1-3 1 16,-3-2-3-16,6-4 0 15,0-4-91 1</inkml:trace>
  <inkml:trace contextRef="#ctx0" brushRef="#br0" timeOffset="74989.2664">17442 14753 148 0,'0'-16'57'0,"-3"30"-30"0,0-12-18 0,3-4 14 16,-6-1 0-16,-6 0 1 16,-6 9-7-16,0-1 0 15,0 0-10-15,0 3-4 0,-3 5 0 16,1 8-4-16,2 3 0 15,3 5 3-15,6 3 1 16,3 0 1-16,6-6 2 16,3-2 1-16,6-8 3 15,0-3 4-15,3-5 1 16,6-8-11-16,5-16-4 16,1-2-14-16,-3-3-6 15,0-3 4-15,-6 3 2 16,-3-1 8-16,-6 4 5 15,0 2 4-15,-6 3 1 16,0 2 11-16,-3 3 7 16,0 6-7-16,0 7-3 0,0 6-7 15,3 2-2-15,3 3-3 16,-3 0-1-16,3 2 1 16,3 6 2-16,3-3-14 15,-1-5-7-15,1-6-19 16,0-2-6-16,3-10-48 15</inkml:trace>
  <inkml:trace contextRef="#ctx0" brushRef="#br0" timeOffset="75348.7699">17519 14811 184 0,'-6'-5'71'0,"9"5"-38"0,-3 5-34 0,3-2 15 15,0 5-1-15,0 3 4 16,-3 2-3-16,3 0 2 15,-3 0-9-15,0 0 0 0,0-2 0 16,0-3-1-16,0-3-1 16,0 1-1-1,3-12 2 1,0-2-8-16,6-5 0 16,0-3 0-16,6-2 1 15,-1 2-2-15,-2 3 2 0,3 2 5 16,0 3 2-1,0 5 0-15,0 6 1 0,-3 5-4 16,0 5 0 0,-3 0-1-16,0 3 1 0,-1-2-2 15,1 4-1-15,0-2-21 16,3-3-11-16,6-10-28 16,6-3-10-16,-3-3-16 15</inkml:trace>
  <inkml:trace contextRef="#ctx0" brushRef="#br0" timeOffset="75739.5902">17906 14782 180 0,'-15'-8'68'0,"12"8"-36"0,-9 3-18 0,9 0 20 16,-9 2-17 0,-3 6-7-16,0 2 2 0,4 5 4 15,2 3-8-15,3 6 0 0,6 2-1 16,9 0-8-16,3-5-1 15,2-6 0-15,4-4 3 16,0-9-2-16,3-13 0 16,-3-8-8-16,-3-5-2 15,-3-3 1-15,-3-2 1 16,-4-9 3-16,-2-4 4 16,-6-1 1-16,-2 0 1 15,-4 3 0-15,0 5 2 16,3 1 10-16,0 7 7 15,0 5-4-15,3 19 4 16,0 11-7 0,3 7-2-16,3 14-1 0,3 5-5 15,3 6-1-15,0-4-1 16,6 9-2-16,2-6-6 16,7-5-4-16,3-8-36 15,-3-7-17-15,0-4-45 16</inkml:trace>
  <inkml:trace contextRef="#ctx0" brushRef="#br0" timeOffset="75997.211">18388 14753 220 0,'0'13'82'0,"0"-7"-44"0,3 4-40 0,-3 1 14 16,0 5-2-16,0 2 1 15,0 9-5-15,0-3-2 16,0 5-2-16,0-3-2 0,0-5 3 16,0-5-31-16,3-3-13 15,0-2-30 1,0-6-39-16,0-13 32 15</inkml:trace>
  <inkml:trace contextRef="#ctx0" brushRef="#br0" timeOffset="76342.246">18519 14798 216 0,'-3'8'82'0,"6"3"-44"0,0 5-42 15,0-9 13-15,0 4 8 16,-3 2 6-16,0-2 2 15,0-3 0-15,0 0-14 16,0-3-7-16,0 0 0 0,0-5-5 16,3-2 0-16,3-4-4 15,0-4 1-15,3-6 0 16,0-3 2-16,3 1-4 16,3-3 2-16,-1 5 6 15,1 3 4-15,-3 10 3 0,0 3 2 16,0 8 1-16,3 3 2 15,-6 4-3-15,-3 4-1 16,-3-1-6-16,6 1-1 16,-3 2-12-16,0 3-4 15,0-6-36-15,2-2-15 16,1-2-121 0,3-22 80-1</inkml:trace>
  <inkml:trace contextRef="#ctx0" brushRef="#br0" timeOffset="76478.7111">18814 14806 228 0,'-3'3'88'0,"9"2"-48"0,-3 11-42 15,0-6 14-15,0 4-2 16,-3-1 1-16,0 0-3 16,0 3-3-16,0-3-2 15,3 1-18-15,0-4-7 0,-3-2-64 16</inkml:trace>
  <inkml:trace contextRef="#ctx0" brushRef="#br0" timeOffset="76791.5549">18778 14579 228 0,'-3'-14'88'0,"9"12"-48"0,12-6-56 0,-9-5 12 15,0-1-3-15,3 1 1 16,0 0-3-16,-1 0 1 16,1 2 4-16,6 0-5 0,-3 6 2 15,-3 5 3-15,-3 11 4 16,-3 7 16-16,0 9 7 16,0 7 0-16,-3 16-2 15,0-2-7-15,-3 0-4 16,0-3-5-16,3 2-4 15,-3 1-5-15,0-8 0 16,3-9-42-16,-3-4-19 16</inkml:trace>
  <inkml:trace contextRef="#ctx0" brushRef="#br0" timeOffset="77123.2971">18817 14740 292 0,'-6'-3'110'0,"9"3"-60"0,3 0-65 16,0 0 16-16,0 0-3 15,3 0 3-15,-1 0 1 16,4 0 1-16,6 0-2 16,6-2-14-16,0 2-6 0,0-3-30 15,-1 0-13-15,-5-5 7 0,0 8 6 16,-3 0 30-1,-3 11 51 1,0 0 24-16,-3 2-5 0,-3 5-3 16,0 6-18-16,0 0-9 15,-3 8-4-15,0-6-1 16,3 3-11-16,0-5-5 16,-1-3-22-16,1-5-11 15,0-5-80 1,6-17-40-16,-3-12 74 15</inkml:trace>
  <inkml:trace contextRef="#ctx0" brushRef="#br0" timeOffset="77288.7522">19094 14605 244 0,'-3'-11'93'0,"9"11"-50"0,2 0-52 16,-2 3 14-16,0 2-7 15,6-2-2-15,6 0-22 16,0 2-10-16,0 3-58 16,3 0-25-16</inkml:trace>
  <inkml:trace contextRef="#ctx0" brushRef="#br0" timeOffset="77646.6327">19326 14692 216 0,'-15'6'82'0,"6"9"-44"0,-3-4-36 0,6 2 17 16,-3 1-6-16,-3 1 0 16,-3 7-5-16,3 1 0 15,3 1-5-15,9 5-2 0,0 0 0 16,3-5 1-16,3-5 1 16,3-11-4-16,3-6 1 15,0-10-9-15,-3-2-4 16,0-3-2-16,0-3-1 15,0 0 9-15,-3-5 6 16,0-3-1-16,-3 3 1 16,0 5 5-16,0 3 5 15,-3 2-3-15,3 11 2 0,0 5-1 16,0 6 3-16,0 7-5 16,9 4-1-16,-1 4 0 15,4 6 2-15,0-6-8 16,3-2-3-16,0-5-39 15,3-6-16-15,0-16-38 16</inkml:trace>
  <inkml:trace contextRef="#ctx0" brushRef="#br0" timeOffset="78133.6631">19546 14470 232 0,'-3'0'88'0,"3"0"-48"0,3 3-47 16,0 21 36 0,0 2 5-16,0 8 0 15,0 17 1-15,0-4-20 16,-3 4-5-16,0-4 1 0,3 1-7 16,0-1-2-16,0-10-15 15,0-5-6-15,3-8-37 16,3-5-13-16,0-9-51 15</inkml:trace>
  <inkml:trace contextRef="#ctx0" brushRef="#br0" timeOffset="78328.1266">19760 14777 260 0,'-9'5'96'0,"12"3"-52"0,-3 11-56 0,0-9 15 15,0 6 6-15,0 0 6 16,0 0-3-16,0-3-2 16,3 3-14-16,0-3-5 15,0-2-53-15,0-3-24 0</inkml:trace>
  <inkml:trace contextRef="#ctx0" brushRef="#br0" timeOffset="78486.6582">19722 14661 292 0,'-9'-6'110'0,"18"6"-60"0,0 0-74 16,-4 0 12-16,4 0-18 16,0 0-4-16,3 0-12 15,6 0-4-15,6 0-33 16,0 0-14-16</inkml:trace>
  <inkml:trace contextRef="#ctx0" brushRef="#br0" timeOffset="78895.4301">19939 14682 236 0,'-15'2'88'0,"12"-2"-48"0,0 19-25 0,3-14 24 16,0 0-10-16,0-5 0 15,0 0-14-15,6 3-4 16,3-3-7-16,3 0-3 0,3-5 0 16,3 0-8-16,-4 2 0 15,7 0-4-15,-6 9 2 0,-6-1 3 16,-6 8 3-16,-3 0 2 16,-6 3 3-16,-6 3-3 15,-3 2 0-15,0 0 3 16,1 0 1-1,-1-2 1-15,3 5 0 0,3-3 0 16,3-5 0-16,0-3-5 16,6 5 1-1,6-4 2-15,6-12-3 16,3 1 0-16,3-3 1 16,-1 0 2-16,4 0-8 15,3-5-1-15,-3-1-20 16,-3 1-8-16,-3 0-22 15,-6 2-9-15,-3-2-30 16</inkml:trace>
  <inkml:trace contextRef="#ctx0" brushRef="#br0" timeOffset="79089.3845">19906 14846 232 0,'-9'-3'88'0,"9"6"-48"0,3-3-42 0,-3 0 17 16,3 2-2-16,3 1 4 16,3 0-7-16,6-1-1 15,3-2-5-15,3 0-5 0,11-2-2 16,1-4-58-16,0 1-26 16,-3 0-11-16</inkml:trace>
  <inkml:trace contextRef="#ctx0" brushRef="#br0" timeOffset="79194.9008">20344 14772 164 0,'-3'-6'63'0,"6"-9"-34"0,-18 7-14 16,12 8 20-16</inkml:trace>
  <inkml:trace contextRef="#ctx0" brushRef="#br0" timeOffset="79521.0184">20308 14743 386 0,'-15'0'50'0,"0"10"-25"15,0 3-16-15,0 3-5 0,-2 3-3 0,2-1-1 16,6 1 1-16,0-1-1 16,6 4 0-16,6-4 2 15,3-2 1-15,3-5 1 16,0-11-5-16,9-3 1 16,-4-2-5-16,4-3-1 15,0-6-2-15,-3 1 0 16,-3-3 5-16,-3 0 3 15,-3 1-1-15,-3 1 0 16,0 4 1-16,0 2 2 16,-3 3-3-16,0 5-2 15,-6 2 4-15,9 9 1 16,0 2-3-16,3 3-1 16,0 0 1-16,3 0 0 0,2 5-2 15,1 5 2-15,0-5-34 16,0-5-17-16,0-10-39 15,0-6-38 1,0-14 49-16</inkml:trace>
  <inkml:trace contextRef="#ctx0" brushRef="#br0" timeOffset="79766.8033">20552 14454 252 0,'-18'-16'93'0,"18"14"-50"0,0 2-57 15,0 0 14-15,3 5 2 16,0 3 8-16,0 16 24 0,6 5 13 16,0 5-24-16,0 9-3 15,0 4-5-15,-3-4-8 0,3-1-2 16,0-2-5-16,0-6-1 16,0 3-10-16,-4-11-5 15,1-2-41-15,0-5-15 16,-3-6-42-1,-6-2-27-15,-3-6 66 16</inkml:trace>
  <inkml:trace contextRef="#ctx0" brushRef="#br0" timeOffset="79980.7561">20394 14658 236 0,'-6'-5'90'0,"6"2"-48"0,0 3-47 15,0 0 17-15,6 0 4 16,0 0 7-16,3 0-1 16,3 0 1-16,6 0-12 15,3 0-11-15,6 0-3 0,2 0-30 16,1 0-11-16,-3 0-48 16,0 0-47-1,-4-3 47-15</inkml:trace>
  <inkml:trace contextRef="#ctx0" brushRef="#br0" timeOffset="80128.1706">20796 14724 296 0,'-3'42'110'0,"3"-31"-60"0,3 5-58 0,0-8 16 16,0 2-6-16,0 1 1 16,0 0-4-16,0-4 1 15,0 1 0-15,0 0-64 0,0-2-27 16,3-6-18-1</inkml:trace>
  <inkml:trace contextRef="#ctx0" brushRef="#br0" timeOffset="80303.3836">20734 14605 308 0,'-21'-8'115'0,"18"5"-62"0,6 1-68 0,-3 2 16 15,18 0-5-15,-1 0-22 16,1 0-10-16,3 0-58 16,0 2-25-16,0 1 38 15,0 5 18-15</inkml:trace>
  <inkml:trace contextRef="#ctx0" brushRef="#br0" timeOffset="80572.3689">20939 14655 216 0,'-3'11'82'0,"-3"-1"-44"0,0 14-38 16,3-8 16-16,0 0-5 15,0 0 3-15,0 2 4 16,3-2 1-16,6 0-10 16,0 0-3-16,9-3-2 0,6-2 2 0,0-3 1 15,2-6 1 1,-2-4 2-16,-3 2-1 0,3-8 0 16,-6-3-1-16,-3-7 0 15,-6-3-2-15,-6-1-1 16,-6 1 3-16,-6 3 3 15,-6-1-2-15,-3 6 0 16,0 2-16-16,1 3-8 16,2 3-19-16,6 3-8 15,6 2-31-15,3 0-14 16,9 0-15 0</inkml:trace>
  <inkml:trace contextRef="#ctx0" brushRef="#br0" timeOffset="80919.239">21127 14674 232 0,'2'8'88'0,"4"0"-48"0,0 13-45 16,-3-8 17-16,3 3 6 15,-3 0 8-15,3 2-2 16,-3 1 0-16,0-3-13 16,-3 0-4-16,0-6-1 0,0 1-3 15,0-6 0-15,0 0-1 16,0-5 1-16,3-2 2 15,6-4 2-15,0-4-8 16,0-3-4-16,6-16-4 16,0 2-2-16,3 1 1 15,-1 4 4-15,4 4 3 16,-3 5 2-16,0 5 7 0,0 8 4 16,0 10 6-16,3 9 4 15,-1 2 1-15,-5 0-1 16,3 3-8-16,-3-3-3 15,-3 0-14-15,0-5-4 16,0 0-47-16,0-5-18 16,0-6-63-1</inkml:trace>
  <inkml:trace contextRef="#ctx0" brushRef="#br0" timeOffset="81564.4157">18418 14655 284 0,'-3'0'107'0,"3"3"-58"0,-3 0-68 0,3-3 13 16,0 0-65-16,-3 2-23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1-11T01:00:00.1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14090 9864 136 0,'-12'-8'52'0,"9"8"-28"0,-6-16-17 16,3 13 15-16,-3-7-4 15,-3 2 1-15,-3 0-4 0,-5 0 1 16,-4 3-9 0,-6 5-2-16,0 0-1 0,-2 0-7 0,-1 7 0 15,-3 4 1-15,0 2 1 16,1 3-2-16,-1 3 2 16,3 4 1-16,3 7 0 15,4 12 0-15,2 3 0 16,6 3-5-16,0 7 1 15,0-2 4-15,3 3 4 16,3-1-3-16,1 9-1 16,-1-6 0-16,-3-3 2 15,0 4-3-15,0-6 0 16,0-6 1-16,0-5 2 16,-3 1-1-16,-2-3-1 15,-4-3 3-15,0 2 2 16,-3 6-4-16,-3-5-3 15,1 0 1-15,2-6 0 16,0-2 7-16,0-6 6 0,0 3-2 16,-5-5 0-16,2-3-2 15,0-5 0-15,-3-3 2 16,1-2 1-16,-7 0-5 16,0-1-4-16,1-2-1 15,-4-3 1-15,3 1 3 16,0-1 2-16,1-2-3 15,-4-1-1-15,3 1-3 16,4-3-1-16,-1 0 1 16,-3 0 2-16,-2 0-3 15,5 0 0-15,0 0 1 16,-3 0 0-16,1 0 2 0,2 3 1 16,3-1-1-16,1-2-2 15,-4 0 1-15,3 0-1 16,0 0 0-16,1-2 0 15,-4 2 0-15,-3 0 0 16,4 0 0-16,-1 0 0 16,-3 0 0-16,0 2 0 15,1 3-3-15,-1 1 0 16,0-1 2-16,-2 3 0 16,5 0 3-16,0 3 1 15,-2 2-6-15,-1 3 0 0,3 2 1 16,0 1 1-16,-2 10-4 15,2 0-1-15,3 5 5 16,3-2 5-16,4 5-4 16,-1-3 0-16,0 1 0 15,3-1 0-15,3 1-3 16,4 2 2-16,-1 0 1 16,-3 10 0-16,3 4 0 15,0 2 0-15,6-1 0 16,0-7 0-16,3-5 0 15,3-3 2-15,4-2-3 16,-1-1-2-16,6 0 2 16,2-2 0-16,4-3 1 15,3 0 2-15,6 3 1 16,3 0 1-16,6-6-2 16,3 3 1-16,5-5-2 0,4-3 2 15,0-5-2-15,2 0-1 16,-2 0 3-16,3-5 0 15,-4-1-1-15,4-2-2 16,-3-3 3-16,-1 1 0 16,7-4-1-16,6 6 1 15,2-2-4-15,1-1 0 16,-1 0 3-16,1 0 3 16,0 3-2-16,-7-2-2 15,4-4 0-15,2 1 1 16,1 0-3-16,0-3 0 15,2 0 3-15,-2 2 1 16,-1 1-1-16,-2 0 1 0,-1-1-4 16,7-2 0-16,-3 3 1 15,-4-1 2-15,4-2-1 16,-4 6-1-16,1 2 1 16,-3-3 1-16,-1 0-1 15,-5-2-1-15,0-3 3 16,2 0 0-16,4 0 1 15,-4 0 0-15,4-3-5 16,0 3 1-16,-1 0 0 16,1 0 2-16,-3 0-1 15,-7 0-1-15,1-2 1 16,0 2-1-16,5 0 0 16,1 0 0-16,0 0 0 0,-1 0 2 15,4 0-1 1,-3 0 2-16,-1 0-2 0,-2-3 2 15,3 0-2-15,2-2-1 16,1 0 1-16,-1 2 1 16,-2-5-1-16,6 0-1 15,-7-2 1-15,1 2 1 16,-3 2-1-16,-4-2-1 16,-5 1 1-16,0-1-1 15,0 0 0-15,-1-3 2 16,4 0-1-16,-3-2-1 0,0 0 3 15,-1-3 2-15,1-5-2 16,0 0-2-16,-3 0 0 16,-1-3-1-16,-2 0 0 15,0 0 2-15,0-2-1 16,-1-1 2-16,-5 1-4 16,0-1 0-16,-3-4 1 15,0-1 2-15,0-3-1 16,-3-4 2-16,-1-11-4 15,1-1 0-15,0-2 3 16,-3-2 1-16,-3 7-1 16,0-5-2-16,-3 3 1 15,0 0-1-15,-3-9 0 16,0 4 0-16,0 2 0 0,0-3 0 16,3 9-3-16,0 4 2 15,0-1 1-15,-3-4 0 16,0 0 0-16,-3-7 2 15,0 4-1-15,-3 1-1 16,0 0-2-16,-3 2 1 16,0 9 1-16,0 7 2 15,-3-8-3-15,3 6 0 16,-3-1 1-16,0 4 2 16,0-1-1-16,0-8-1 15,-3 3-2-15,0 0-1 16,0 0 4-16,1-3 1 15,-1 6 0-15,0 2-2 16,-6-2-2-16,3-1 1 16,-3 1 1-16,0-3 2 0,-3 0-3 15,1 0-2 1,-1 0 2-16,0 0 2 0,0 2-2 16,0 1-2-16,0-3-1 15,-2 5 0-15,-4 6 3 16,-6 2 2-16,-3 5-5 15,-2 1 1-15,-7 5-6 16,-3 2 1-16,1-2-5 16,-1 0 1-16,6 2-18 15,7 0-8-15,2 4-44 16,9-4-57-16</inkml:trace>
  <inkml:trace contextRef="#ctx0" brushRef="#br0" timeOffset="6292.9472">15620 11107 148 0,'-6'-5'55'0,"6"2"-30"16,0 1-10-16,0 2 20 0,0 0-10 15,3 5-5-15,3 3-3 16,0 5-1-16,0 3-8 16,3 2 1-16,-3 1 4 0,3 2-7 15,-6 0-1-15,0-2 3 16,0-3 3-16,-1-3-4 16,-2-2-2-16,0-4 4 15,0-4 2-15,-2-6-2 0,-1-2 0 16,0-5-3-16,0-4-1 15,0-1-6-15,3-1 1 16,3 0 0-16,3 0 2 16,-1-3-3-16,4 3 0 15,6 3-1-15,0 0 0 16,0 5 0-16,3 0 0 16,0 3-11-16,0 2-7 15,2 1-29-15,1 2-11 16,0 2-46-1</inkml:trace>
  <inkml:trace contextRef="#ctx0" brushRef="#br0" timeOffset="6564.1389">15956 11097 188 0,'-9'5'71'0,"6"0"-38"0,3 1-39 15,0 9 27 1,0 4 1-16,0-1-4 16,0 4-3-16,0 1-8 0,3-1-7 0,0-4-1 15,0-2-10-15,0-3-3 16,0-5-59-1,6-5-51-15,-3-6 40 16</inkml:trace>
  <inkml:trace contextRef="#ctx0" brushRef="#br0" timeOffset="6666.1163">15950 10909 256 0,'-9'-3'96'0,"12"3"-52"0,-3 0-58 0,0 0 14 16</inkml:trace>
  <inkml:trace contextRef="#ctx0" brushRef="#br0" timeOffset="6726.7091">15953 10930 338 0,'12'16'-50'0,"6"-3"-44"15,3 3-15-15</inkml:trace>
  <inkml:trace contextRef="#ctx0" brushRef="#br0" timeOffset="7195.776">16197 11068 208 0,'-18'2'77'0,"15"1"-42"0,-8 2-32 15,5 0 17-15,-3 3-6 16,-3 0 0-16,0 6-11 16,0 1-1-16,0 4-2 15,3 2-5-15,3 3 1 0,3 0 2 0,6-3 3 16,3-3 0-1,3-2 2-15,3-5-4 0,0-6 0 16,3-5 3-16,0-5 1 16,0-3-6-16,-1-3 0 15,-2 1-1-15,-3-3-1 16,-3-3 4-16,0-3 2 16,-3 3 2-16,-3 0 1 15,0 3-2-15,-3 3-2 16,3 2 3-16,3 13-4 15,3 11-4 1,0 5 2-16,3 8 4 16,0 5-2-16,3 11-2 0,-3-2 10 15,0-1 5-15,-3-2 6 16,-6-8 3-16,-3-1-2 16,-3-7-2-16,-3-3-7 15,-6-10-4-15,-6-6-28 16,-3-8-10-16,0-4-26 15,1-4-9-15,-1-2-30 16</inkml:trace>
  <inkml:trace contextRef="#ctx0" brushRef="#br0" timeOffset="7627.1374">16361 10784 192 0,'0'-2'74'0,"0"10"-40"0,0 16-42 0,3-9 10 16,3 15 10-16,0 9 8 16,0 6 15-16,-3 5 8 15,0-7-23-15,0-6-4 0,0-3-4 16,-3-5-5-16,3-5-2 15,-3-5-5-15,0-3 0 16,3-6 0-16,0-5 0 16,-3-5-5-16,3-2 1 15,3-4-5-15,3-7 1 16,0-3 2-16,5 6 1 0,-2 4 0 16,0 1 1-16,3 8 5 15,0 2 3-15,0 3 3 16,-3 5 1-16,0 6 0 15,-3 2 0-15,0 0-4 16,-4-2-1-16,1-1-1 16,0-5-2-16,0-5-21 15,-3-2-11-15,3-9-22 16,0-5-8-16,0-5-36 16</inkml:trace>
  <inkml:trace contextRef="#ctx0" brushRef="#br0" timeOffset="7852.0596">16706 10766 220 0,'0'5'85'0,"3"6"-46"0,0 15-39 0,0-7 18 16,0 18 1-16,0 8 5 15,0 5-1-15,-3 0-2 16,0-2-11-16,0-3-4 0,0-5-2 15,3-3-2-15,0-8 1 16,0-5-35-16,0-9-13 16,0-4-68-1,-3-11-37-15,3 0 70 0</inkml:trace>
  <inkml:trace contextRef="#ctx0" brushRef="#br0" timeOffset="8048.4981">16560 11062 296 0,'-3'0'112'0,"12"0"-60"0,0 3-56 15,0 0 18-15,3-3 1 16,6 0 4-16,6 0-9 16,6 0-3-16,5 0-5 15,1 2-28-15,6-2-10 0,-4 0-55 16,4 0-21-16,-9 0 12 15</inkml:trace>
  <inkml:trace contextRef="#ctx0" brushRef="#br0" timeOffset="8292.8631">16915 11195 252 0,'0'0'93'0,"12"0"-50"0,2 0-46 0,-2 0 16 16,3 0-14-16,0 0-1 0,3 0-33 15,-3-3-14-15,6 3-50 16,8-5-20-16</inkml:trace>
  <inkml:trace contextRef="#ctx0" brushRef="#br0" timeOffset="8752.3698">17174 10835 228 0,'-3'5'85'0,"6"6"-46"15,3 15-35-15,-3 0 19 0,0 14 0 16,-3 5 3-16,0 0 2 0,0 0 0 16,0 0-15-1,0-3-6-15,0-5-2 0,0-5-3 0,3-8 1 16,-3-5-2-16,0-4 2 15,0-4 0-15,0-6 1 16,0-7-5-16,0-9-1 16,3-5-6-16,-1-2-2 15,4-3 2-15,3-3 3 16,3 3 0-16,6 2 4 16,0 6-2-16,0 5-1 0,3 8 3 15,-3 5 2 1,-4 3 6-16,4 3 4 15,-3 5-4-15,-3 2 1 0,-3 3-3 16,0 0 0-16,0 1-17 16,-3-7-4-16,0-1-27 15,3-4-13-15,0-2-45 16,3-5-41 0,2-6 54-16</inkml:trace>
  <inkml:trace contextRef="#ctx0" brushRef="#br0" timeOffset="9176.3376">17662 11107 244 0,'-15'-10'93'0,"6"12"-50"0,-3 1-33 0,3 2 23 16,-6 3-12-16,-3 5-1 16,1 1-12-16,-1 1-5 15,3 4-2-15,3 2-1 0,3 3 0 16,0 2 0-16,6-2 2 15,3-3 1-15,3 3 3 16,6 0-3-16,0-13 0 16,3-9 1-16,3-4 0 15,0-6-5-15,-1-3 1 16,-2-2 0-16,0-3 2 0,-3-3-1 16,-3 4-1-16,-3-1 3 15,0-3 2 1,-3 9 2-16,0 2 1 0,0 2-2 15,0 4-1-15,0 7-6 16,0 8-1-16,3 6 1 16,0 5 0-16,3-1-4 15,0 4 1-15,3 2 4 16,0-5 2-16,0-3-20 16,3-8-10-16,0-2-24 15,-1-14-7-15,1-10-57 16,0-6-25-1,6 1 74-15</inkml:trace>
  <inkml:trace contextRef="#ctx0" brushRef="#br0" timeOffset="9519.5202">17778 11107 188 0,'0'3'71'0,"3"-3"-38"0,0 8-36 0,3 2 13 16,0 4 15-16,0 1 8 15,-3 4 12-15,-3 5 5 16,0 0-27-16,0-1 0 0,3-1-1 15,-3-4-8-15,0-5-3 16,0-2-4-16,3-3-2 16,-3-3-3-16,0-5 1 15,3 0-2-15,0-8-1 16,6-5 1-16,-1-3-1 16,1-2-5-16,3 2-1 15,0 3 3-15,3-1 3 0,0 4-1 16,0 4-2-16,0 4 2 15,0 2 2-15,-1 8 0 16,1 2 2-16,-3 4-4 16,-3 1 0-16,-3 1-6 15,0-3-3-15,3-2-19 16,6-6-50 0,3-5 0-16,0-2-37 15</inkml:trace>
  <inkml:trace contextRef="#ctx0" brushRef="#br0" timeOffset="9909.9997">18221 11115 244 0,'-9'-10'93'0,"4"10"-50"0,-7 5-39 16,6 5 21-16,-6 4-12 0,-3-1-2 16,0 5-4-16,3 9 0 15,0 2-4-15,3 3 5 0,6 2 2 16,3 3-1-1,6-5 0-15,6-8-1 0,3-6 2 16,3-12-5-16,0-12-1 16,3-7 0-16,2-5 0 15,-2-9-2-15,-3-2 1 16,-6-5-4-16,-3-3-2 16,-9-8-1-16,-6-14 3 0,-3 4-2 15,0 2 1-15,-3 8 6 16,0 8 2-16,3 8 2 15,3 10 0 1,0 14-11-16,3 13-5 0,3 24 4 16,3 5 1-16,3 10 5 15,3 1 3-15,3 2 0 16,6 0 0-16,0-5-8 16,0-5-2-16,3-8-47 15,-1-8-18-15,-5-19-61 16</inkml:trace>
  <inkml:trace contextRef="#ctx0" brushRef="#br0" timeOffset="10737.8008">18945 11081 220 0,'-9'-6'85'0,"-12"4"-46"0,6 7-26 0,6 3 22 0,-3 0-9 16,-3 3-3-1,-3 2-11-15,1 0-5 16,5 0-4-16,3 0-5 0,6 1 1 0,6-1-1 16,6 3-2-16,3 0 3 15,2 0 0-15,-2-1 3 16,6-1 1-16,-6-1 5 16,-3 0 5-16,-6-2 6 15,-6-1 3-15,-3 1-9 16,-6-3-3-16,-3-3-6 15,-3-2-3-15,4-3-14 16,-13-6-39 0,3 1-8-16,12-3-29 15,12 0-55-15,6-2 36 16</inkml:trace>
  <inkml:trace contextRef="#ctx0" brushRef="#br0" timeOffset="10931.8848">19058 11171 260 0,'-6'10'99'0,"6"-4"-54"0,3 7-50 0,-3-3 17 16,0 4 0-16,0 2 4 16,0 2-4-16,3-2 1 15,0 0-8-15,3-3-12 0,0-5-3 0,3-3-48 16,0-5-21-1,2-5-29-15</inkml:trace>
  <inkml:trace contextRef="#ctx0" brushRef="#br0" timeOffset="11094.9596">19067 10962 296 0,'-6'0'112'0,"9"-3"-60"0,3 6-65 15,-3 5 17-15,3 0-13 16,3 0 1-16,2-1-36 16,7 4-15-16,3 0-47 15,6 2-21-15</inkml:trace>
  <inkml:trace contextRef="#ctx0" brushRef="#br0" timeOffset="11546.3629">19355 11075 216 0,'-29'3'82'0,"17"5"-44"0,-3 0-33 0,6-3 19 16,-3 6-2-16,-6 5 2 15,-3 0-9-15,4 2-2 16,5 3-7-16,3 3-2 0,6 0 0 16,9 0-2-16,3-6-2 15,2-2 1-15,4-5-1 0,0-6 0 16,3-8 2-16,6-5 1 15,-3-7 1 1,0-4 2-16,-4-7 3 0,-2-1 0 16,-3-5 0-1,-3-2-5-15,-3-16-1 0,-6-1-3 16,-3 1-1-16,0 3-4 16,-6 2-1-16,3 5 3 15,3 11 1-15,0 5 2 16,6 16-3-1,0 13 0-15,0 16 4 16,3 22 1-16,0 10 11 16,3 8 6-16,0-6-8 15,0 1-1-15,3-3-2 16,0-6 0-16,0-7-9 0,0-3-4 16,0-8-28-16,2-13-14 15,1-8-68 1,0-8-57-16,6-5 66 15</inkml:trace>
  <inkml:trace contextRef="#ctx0" brushRef="#br0" timeOffset="11950.6815">19650 11131 264 0,'-15'0'101'0,"18"-5"-54"0,0 18-50 0,3-8 19 16,0 1 3-16,3-1 8 0,3 0 1 15,0 0 3 1,6 1-17-16,3-4-6 0,-4-2-3 0,10 3 3 16,-3-6 3-16,-3 1-6 15,-3-6-1-15,-3 0 0 16,-3 0 2-16,-4-3-1 16,-2 1 0-16,-3-1-6 15,-9-2-1-15,-8 0-6 16,-7 2 0-16,-3 1-3 15,-3 7 2-15,-3 6 3 16,1 4 1-16,2 4 3 16,0 10 1-16,6-2 1 15,6 2 2-15,6 3 10 16,6 2 4-16,9 1-1 16,6-1 1-16,9-2-5 15,3-3 1-15,9-5-7 0,5-8-1 16,4-5-13-16,0-6-4 15,2-5-49-15,-5-5-19 16,6 2-74 0</inkml:trace>
  <inkml:trace contextRef="#ctx0" brushRef="#br0" timeOffset="22475.0681">6547 9446 184 0,'-12'0'68'0,"3"0"-36"0,-2 2-29 16,5 1 15-16,-6 5-3 15,-3 2 1-15,0 6-8 16,3 5-3-16,0 9-3 16,3 7-4-16,3-3-1 0,3-2 4 15,6-6 1-15,9-2 0 16,0-5-2-16,3-4-2 16,0-4 1-16,3-6 1 0,0-5 2 15,-1-5-1-15,-2-3-1 16,0-2 1-16,-3-14-1 15,-3 0-3-15,0 0 0 16,-3 3 2-16,-3 0 0 16,-3 0 3-16,0 5 1 15,0 0-1-15,0 5 1 16,0 6 0-16,0 2 3 16,3 9-3-16,0 7-2 15,6 16 2-15,0-3 2 0,0 1 0 16,3-3 2-16,-1 2-6 15,1-5-1-15,3 3 0 16,0-3 2-16,0-10-21 16,3-3-9-16,0-6-74 15</inkml:trace>
  <inkml:trace contextRef="#ctx0" brushRef="#br0" timeOffset="22909.9833">6964 9424 144 0,'-3'-5'55'0,"0"3"-30"0,3-1-10 0,0 3 18 16,0 0 1-16,-3 3 2 16,-6-1-6-16,-3 3-2 15,0 3-15-15,0 0-6 0,1 3 0 16,-1 2-4-16,3 3-2 16,3 0-3-16,3 0-1 15,6 2-1-15,3 6 3 16,6 0-2-16,0 0 1 0,-1-3 2 15,-2 0 0 1,-3-2 2-16,-3-6 3 0,-3 0 2 16,-6-2 1-16,-3-3 0 15,0 0 0-15,-2-3-18 16,-4-3-5-16,3-2-26 16,0 0-9-16,0-2-18 15,3 2-45 1,3 2 24-16</inkml:trace>
  <inkml:trace contextRef="#ctx0" brushRef="#br0" timeOffset="23258.5082">7143 9438 184 0,'-6'-6'68'0,"-6"4"-36"0,6 2-29 0,3 2 17 16,-3 1-1-16,-3 2 1 16,0 3 0-16,-3 3 0 15,0-1-11-15,3 1-8 0,3 0-3 16,3-1 1-16,3 1 0 16,3 2-2-16,3 3 2 15,6 10-1-15,-3-4 0 16,-3-1 8-1,-6 0 4-15,-3-3 3 0,-3-2-2 16,-3-3 1-16,0 1-7 16,-3-6-1-16,0-3-20 15,1-2-7-15,2-1-39 16,3-7-72 0</inkml:trace>
  <inkml:trace contextRef="#ctx0" brushRef="#br0" timeOffset="23465.6926">7199 9459 116 0,'0'0'44'0,"3"3"-24"0,0 4-15 0,0 1 13 15,0 3 10-15,-3 2 6 16,0 3-8-16,3 0-6 15,0 13-11-15,0-5-6 0,0-3 0 16,0-2-9-16,0-6-3 16,0-3-79-1</inkml:trace>
  <inkml:trace contextRef="#ctx0" brushRef="#br0" timeOffset="23661.3766">7232 9290 256 0,'-12'-6'96'0,"12"1"-52"0,0 8-51 0,0-3 14 0,0 0-10 16,0 0 0-16,6 0-5 16,0 2 0-16,3 4-60 15,0-1-27-15,0 0 11 16,0 0 9-16</inkml:trace>
  <inkml:trace contextRef="#ctx0" brushRef="#br0" timeOffset="24157.9815">7428 9379 140 0,'-6'3'52'0,"6"-3"-28"0,0 3-26 15,0-3 11-15,0 5 11 0,-3 0 10 16,0 3-10-16,-2 0-3 15,-4 5-10 1,0 6-5-16,-3 2-1 0,0 3 1 0,3 0 1 16,0 8-4-16,3-3 1 15,3-8 0-15,3 3 4 16,6-11 2 0,3-8 2-16,0-8 0 15,3 1-7-15,-3-11 0 16,0-1-3-16,0-1 0 15,-3-1 2-15,-1 0 2 16,-2-3-1-16,0 3-1 16,-3 3 1-16,0 3-1 0,0 2 2 15,0 2 1 1,0 1-6-16,0 5-2 0,3 5-1 16,3 9 4-16,0 1-4 15,3 9 2-15,0 8 0 16,0 2 2-16,0 3 7 15,-3-5 7-15,-3 0 9 16,-3 0 5-16,-3-6-3 16,-6-2 0-16,-3 0-10 15,-3-6-5-15,-3-2-5 16,-2-3 0-16,-1-5-20 16,3-2-8-16,0-6-31 15,3-3-15-15,3-13-28 16</inkml:trace>
  <inkml:trace contextRef="#ctx0" brushRef="#br0" timeOffset="24547.9284">7506 9440 176 0,'0'3'66'0,"6"5"-36"0,0 8-35 0,-3-6 10 15,6 4 6-15,-3 1 7 16,-1 1 6-16,-7 0 3 16,2 0-14-16,0 0-6 0,0-3 0 15,0-5-4-15,-3 0-2 16,3-3 0-16,-3-2 1 0,9-16-1 16,-1-3-5-1,1-5-2-15,3-3 0 16,0 3 4-16,3 2-1 15,0 6-1 1,0 2 3-16,0 4 2 0,3 4 4 16,0 8 4-16,-3 8 2 15,-1 3 3-15,-2 0-5 16,-3 0-3-16,0 0-3 16,-3 8-3-16,-3 0-8 15,0-6-5-15,0-2-103 16,3-3 12-1</inkml:trace>
  <inkml:trace contextRef="#ctx0" brushRef="#br0" timeOffset="24925.2801">7848 9435 208 0,'-6'5'79'0,"12"3"-42"0,0 6-45 0,0-7 12 15,3 1 7-15,0 0 5 16,0 0 7-16,0 0 3 0,0-3-13 16,0-2-8-16,-1-3-3 0,1-5-2 15,0-3 2-15,0 0 1 16,-3-3 1 0,-3 1-2-16,-6-1-2 0,0-2-2 15,-3 0-1-15,-3 5-1 16,-3 0 0-16,-2 5 3 15,-4 6 2-15,3 2-2 16,-3 6-2-16,3 2 2 16,3 6 0-16,3-1 1 15,3 1 2-15,6-1-3 16,9 3-2-16,3 0 4 16,3 1 1-16,3-1-16 15,0-8-5-15,3-10-33 16,2-3-14-16,4-8-23 15</inkml:trace>
  <inkml:trace contextRef="#ctx0" brushRef="#br0" timeOffset="25359.3008">8149 9440 192 0,'-9'-8'74'0,"6"11"-40"0,-9-3-29 0,6 3 19 15,-3 2-15-15,0 6-5 16,-3 4-5-16,-3 7 0 15,-3-1 1-15,7 11 0 0,-1-1 0 16,9 1-3-16,0-6 2 16,3-2 1-16,6-8 0 15,0-3 0-15,3-5 0 16,-1-5 8-16,4-8 7 0,0-16-5 16,0-3-1-16,0-3-5 15,0-4-3-15,-3-1-3 16,-3-5 1-16,-6-3 3 15,-3 3 3-15,0-3-4 16,-6 3-1-16,0-2-2 16,0-1-2-16,3 8 3 15,0 8 0-15,3 6-2 16,0 5 0-16,3 10-1 16,0 14 3-16,6 7 0 15,3 6 1-15,0 10 2 16,3 3 3-16,0 3 0 0,0 2 2 15,0-2-4-15,0 0 0 16,-1-1-3-16,1-2-1 16,3-10-59-16,6-6-24 15,-3-8-7 1</inkml:trace>
  <inkml:trace contextRef="#ctx0" brushRef="#br0" timeOffset="25662.008">8667 9057 160 0,'-3'24'63'0,"3"-1"-34"0,0 36-25 16,0-36 15-16,0 9 6 15,0 8 5-15,0-1-12 16,0 1-3-16,3 2-9 16,0 1-4-16,0-1-1 0,-3 3-32 15,0-8-12-15,-3-2-51 16</inkml:trace>
  <inkml:trace contextRef="#ctx0" brushRef="#br0" timeOffset="25897.8073">8467 9417 208 0,'3'0'79'0,"15"2"-42"0,3-7-32 0,-9 2 17 16,6-2-8-16,5-6 0 15,10 1-6-15,6-1-3 16,6 1-2-16,-1-1-18 0,1 0-5 0,-6 4-45 16,-1-1-58-1,-5 2 26-15</inkml:trace>
  <inkml:trace contextRef="#ctx0" brushRef="#br0" timeOffset="26156.7068">8985 9321 168 0,'-15'14'63'0,"9"9"-34"0,-15 9-19 16,13-19 17-16,-1 6-2 15,0 5 2-15,3-1-4 16,3 4 0-16,9-1-12 16,3 6 4-16,3-8 5 0,2-6 2 15,4-10 2-15,6-10-2 16,3-6-2-16,-3-8-4 15,-1-5-2-15,-5-6 0 16,-3 3 2-16,-6-2-1 0,-6-6 1 16,-9 6-6-1,-6-1-4-15,-6 6-6 0,-2 3 0 16,-4 2-24-16,3 3-12 16,-3 5-58-16,3 5-27 15,3 0-10 1</inkml:trace>
  <inkml:trace contextRef="#ctx0" brushRef="#br0" timeOffset="27491.0448">9536 9417 164 0,'-3'-6'63'0,"3"4"-34"0,-3-1-19 16,3 3 20-16,0 0-9 15,3-5-2-15,3-1-9 16,3-4-4-16,6 2-3 16,11-3 0-16,13 1 2 0,12-4 2 0,5 4 1 15,13-1-7-15,11 6 0 16,6 2-1-16,10 6 2 16,11 10-3-1,0 6-2-15,3 2 2 0,-6 3 2 16,0 10-2-16,-11 8 0 15,-7 9-1-15,-9 4-2 16,-8 1 3-16,-4-6 2 16,-8-2 4-16,-9-1 2 15,-4 1-3-15,-8-6-1 16,-6 1 1-16,-7-4 0 16,-5-7 4-16,-3-5 5 15,-3-4-3-15,-3-7 2 16,0-3-5-16,-3-5 1 15,0-5-5-15,-3 2 0 0,0-5-3 16,0 6-1-16,0-9-21 16,-3 8-8-16,0-7-18 15,0-1-8-15,0 8-42 16</inkml:trace>
  <inkml:trace contextRef="#ctx0" brushRef="#br0" timeOffset="27775.1817">11378 9922 244 0,'-3'-16'90'0,"6"13"-48"0,0 1-51 15,-3 2 14-15,0 0-10 0,3 5 1 16,0 3 4-16,3 5 4 16,-3 6-1-16,3 7-2 0,-3 9 0 15,0 2-1-15,0-6 2 16,-3 1-1-16,-3-8-1 15,0 2 3-15,-3-2 0 16,-6 0 1-16,0-11 2 16,-3-2 1-16,-2-3 3 15,-1-8-5-15,3-3-3 16,0 0-1-16,-3 1-1 16,3-1-42-16,-9 16-89 15</inkml:trace>
  <inkml:trace contextRef="#ctx0" brushRef="#br0" timeOffset="28944.4583">8220 9861 80 0,'-3'0'33'0,"6"3"-18"0,-6 5-20 15,3-3 4-15,-3 5-3 16,-3 9 0-16,0 5 14 15,-3 16 7-15,-3 7 1 16,1 6 1-16,-1 3-10 16,0 10-5-16,0 13 1 15,6 1 4-15,0 7 6 16,6-3 5-16,3 4-4 16,6 7 1-16,6 0-10 15,3-5 0-15,2-2 0 0,7-9 5 0,6-2 3 16,3-6-4-16,5-7 1 15,4-11-3-15,3-11 2 16,2-5-6-16,-2-11-1 16,-4-2 0-16,1-3 2 15,-9-5-3-15,-9-3 0 16,-4-2-3-16,-5 0-1 16,-3-3 3-16,-3-1 1 15,-3-1-4-15,-3-1 1 16,-3 0-27-16,-3 1-9 0,-6-1-26 15,0 3-49 1,0 0 23-16</inkml:trace>
  <inkml:trace contextRef="#ctx0" brushRef="#br0" timeOffset="29232.6818">8821 11449 196 0,'-11'-19'74'0,"11"19"-40"0,0-13-42 16,2 18 10-16,1 3-14 16,0 0-5-16,0 3 13 15,3 4 9-15,0 4-2 16,3-1 1-16,0 6 0 0,0 0 0 16,0 0 2-16,-3-3-5 0,3-2-1 15,-6-4 4 1,-6-1 5-16,-3-1 6 15,-6-3 5-15,-3-2-10 0,-3-2-6 16,-3-1-9-16,4 0-2 16,-4 1-61-1,0-1-55-15,9 0 37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1-11T01:02:28.24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4755 7694 140 0,'3'-3'52'0,"-3"3"-28"0,0 0-11 16,0 0 19-16,0 0-3 15,0 0 3-15,0 3-12 16,-3 2-4-16,0 6-9 16,0 5 4-16,-2 0 2 0,-4 2 2 15,-3 6 1-15,3 0-4 16,0 0-2-16,0-3-4 0,3-3 1 16,0-2-4-1,0-3-2-15,0-2 0 0,3-3 1 16,3-3-3-16,0-2 0 15,0-3 1-15,3 0 2 16,0-3 1-16,3-2 3 16,0-3-3-16,0-5 0 15,3-3-1-15,0-3-2 16,0 1-2-16,0-1 1 16,0 1 1-16,-1 2 2 15,1 0-3-15,-3 3-2 16,0 2 4-16,-3 3 1 15,0 3-3-15,0 0 1 16,0 2 0-16,-3 3 0 0,3 5 0 16,0 6 0-16,-3 2 4 15,3 8 2-15,0 6 2 16,0 5 0-16,-3-1-2 16,0 6 1-16,0-2-2 15,0-3 0-15,3-1-3 16,-3-4 1-16,6-1-2 15,0-5-1-15,-3-5 1 16,-6-3 1-16,3-2-1 16,0-3-29-1,-3-5-11-15,0-3-54 16,3 0-20-16,0 2 10 16</inkml:trace>
  <inkml:trace contextRef="#ctx0" brushRef="#br0" timeOffset="1">4681 8199 116 0,'-12'0'44'0,"12"3"-24"0,-3-3-10 0,3 0 14 0,0 0 7 15,0 0 3 1,0 0-7-16,0 0-4 0,0 0-13 16,0 0 9-16,0 0 7 0,0 0-3 15,0 0-1-15,6 0-10 16,0 0-5-16,3 0 0 15,6-3 0-15,-3 1 1 16,18-1 0-16,-4 1-2 16,4-1-1-16,3 0-1 15,0 1 2-15,-1-1-3 16,-2 0-2-16,-3-2 4 16,-6 5 1-16,-3 0-2 0,-1 0-3 15,-2 0 0-15,-9 0 3 16,0 0 0-1,-6 0-4-15,0 0 0 16,0 0-33-16,0 5-13 16,0 1-89-1</inkml:trace>
  <inkml:trace contextRef="#ctx0" brushRef="#br0" timeOffset="2">2553 8041 152 0,'-3'0'57'0,"3"-3"-30"0,0-10-16 0,0 10 18 16,0 1-2-16,0-1 2 15</inkml:trace>
  <inkml:trace contextRef="#ctx0" brushRef="#br0" timeOffset="3">2556 8006 353 0,'6'-8'14'0,"0"-2"-3"0,3-3-5 0,2 2 1 15,4-2-6-15,6 2-3 16,3 3 1-16,-3 3 0 16,3 5 1-16,-3 5 0 15,-7 3 0-15,-2 3 2 16,-6 7 1-16,-6 3 3 15,-6 3 3-15,-9 0 2 0,-2 3-3 16,-4 2 0-16,3-3-1 16,-3-2 1-16,0-3-4 15,6 0-1-15,3-8 1 16,9-2 2-16,-6-3 1 16,7-3 1-16,2 1-4 15,2-1-1-15,7-3-1 16,12 1 1-16,3-3 0 15,6 0 1-15,3 0-5 16,-1 0 1-16,1 0 0 16,-9 0 2-16,3 3-1 15,-9-1-1-15,-1 1-21 16,-2 0-9-16,-9 2-93 16</inkml:trace>
  <inkml:trace contextRef="#ctx0" brushRef="#br0" timeOffset="4">2844 16841 152 0,'-8'-6'57'0,"8"6"-30"0,-15 0-12 0,15 0 18 16,-6 0-3-16,3 0 0 15,0 0-4-15,3 0-1 16,0 0-14-16,0-5 7 0,0 5 2 16,6-5 1-16,3-3-1 15,6-5-4-15,-1-6-2 16,7-2-4-16,6 2 1 16,3-2-6-16,0 0-1 15,2 5-2-15,4 3-2 16,3 5 1-16,-1 3-1 15,4 10 0-15,-3 0 2 0,-4 3-3 16,-2 3 0 0,-3 2 5-16,-6 3 2 0,-3 3 2 15,-6 2 0-15,-7 5-2 16,-5 1 1-16,-6-1-4 16,-5-2 0-16,-7 10 1 15,-3-5 0-15,-3 1-2 16,-3 7 1-16,-6-3-2 15,-2 3 2-15,2 5-2 16,-6-2 2-16,0-3-4 16,1-3 0-16,5-4 5 15,3-9 2-15,0 3-2 16,7-9-1-16,2-1 5 16,3-4 5-16,6-2-1 15,-3-3 1-15,6-2-3 16,3-3-1-16,3 0-3 0,3-3 1 15,6-2-2-15,9-3 0 16,6-2 1-16,5-4 1 16,13 1-6-16,9-3-2 15,5 0 2-15,1 3 1 16,2 0-3-16,-5 8-1 16,-4-3 1-16,-2 16 0 15,-3-3 1-15,-4 0 0 16,-5 1 0-16,-6-4 2 15,-6 3-1-15,0 1 2 16,-13-4-2-16,1-2-1 16,-3 0-2-16,0 0-1 0,0-2-45 15,-9-4-17-15,0-20-239 32,-6-6 128-32</inkml:trace>
  <inkml:trace contextRef="#ctx0" brushRef="#br0" timeOffset="5">4491 8991 112 0,'-6'-3'44'0,"3"3"-24"0,3 0-6 0,0 0 15 16,0 0 3-16,0 0 4 15,0 0-7-15,0 0-3 16,0-3-14-16,0 1-3 0,3-1 1 15,3-5-2-15,2-5 3 16,4 0 0-16,3-1 3 16,12 1-7-16,3 0-2 15,0 2-3-15,-1 1 1 16,1 4-4-16,-3 4 0 16,0 4 1-16,-4 4 2 15,-5 7 3-15,-3 3 2 16,-6 2 3-16,0 4 1 15,-12-1 1-15,-3 2 0 0,-3 1-2 16,-6 5-1-16,-6 3-3 16,-5 0-1-1,-4-6-6-15,3-4 1 0,-3-1 0 16,4-3 2-16,2-2-3 16,3-3 0-16,6-2 3 15,3-3 3-15,3-3-2 16,3 0 0-16,6 1-3 15,3-4-1-15,6-2 3 16,9 0 3-16,9 0 0 16,3 0 0-16,-1 3-1 15,7 0 2-15,-3-1-1 16,0-2 0-16,-7 3-1 0,-2 2 0 16,-6-2 0-16,-3 0 2 15,-3-1-5-15,0 1-1 16,-3-1-22-16,0 1-8 15,0 0-67-15,2-1-28 16,1-4 4 0</inkml:trace>
  <inkml:trace contextRef="#ctx0" brushRef="#br0" timeOffset="6">2612 9009 148 0,'0'0'55'0,"0"0"-30"0,0 0-14 0,0 0 15 16,0 0-1-16,0 0 2 15,0 0-9-15,0 0-3 16,6-3-8-16,-6 1-3 0,3-4 2 16,0 1-1-16,0-5 2 15,0-6-4-15,0 0 0 16,0 0-1-16,0 0-2 15,0 3-2-15,3 0 1 16,-6 2 1-16,3 3 2 16,-3 3 1-16,0 2 1 0,3 1-5 15,-3 2-1-15,3 5-2 16,0 11 3-16,0 5 0 16,3 3 3-16,-6 2-1 15,3 3 2-15,-3 0-2 16,0 3 2-16,0 5-2 15,0-5 2-15,0-6-2 16,0-2 2-16,0-8 0 16,0 0 1-16,0-3-5 15,0-5-1-15,0 0-41 16,0-3-17-16,0 1-40 16</inkml:trace>
  <inkml:trace contextRef="#ctx0" brushRef="#br0" timeOffset="7">2577 9271 200 0,'-18'0'77'0,"18"3"-42"0,0-3-34 0,0-3 16 15,0 3-5-15,0 0 3 16,0 0-13-16,0 0-3 15,0 0 0-15,9 0 0 0,-9 0 1 16,3 0 0-16,0 0 2 0,0-3 1 16,-3 6 1-16,0-6-5 15,-3 3 1-15,0 0-5 16,3 3 1-16,0-3 2 16,0 0 1-16,0-3 1 15,0 6 2-15,0-3-6 16,6 3-1-16,0-3 2 15,2 0 1-15,4 0 8 16,3 2 6-16,0 1 0 16,6 0 3-16,0-3-4 15,3 0 1-15,-1 2-5 16,4 1 1-16,-6 0-5 16,-3-1 0-1,-3 1 3-15,-3-3-5 16,-3 0-3-16,0 2-59 0,-3 1-26 15,-1 0-16 1</inkml:trace>
  <inkml:trace contextRef="#ctx0" brushRef="#br0" timeOffset="8">5026 16563 140 0,'3'-3'55'0,"-3"1"-30"0,3-1-10 15,-3 3 18-15,0 0-3 0,0 0 0 16,0 0-2-16,0 0 0 16,0 0-15-16,-3 8-1 0,-3 5-1 15,-3 6-2-15,-3 7 0 16,-2 1-1-16,2-4 0 16,0 4-2-16,3-6-1 15,0-2-3-15,3-6 1 16,0-5-2-16,3 2 2 15,3-4-2-15,0-9-1 16,6-10 3-16,3-1 2 16,0 1 0-16,3-8 0 15,3-3-6-15,0-2-1 0,2 5 1 16,-2-1 2-16,6 4 0 16,-6-1-1-16,0 1 1 15,-3 5-1-15,0 5 0 16,0 0 0-16,-3 5-3 15,-1 3 2-15,-2 5 5 16,0 6 2-16,0 5 0 16,-3 8 1-16,0 5 0 15,-3 8 1-15,0 3-2 16,0 7-1-16,-3-4-6 16,0-4 1-16,0-4 2 15,3 4 3-15,0-7-2 16,-3 5 0-16,3-5-3 15,-3-3-1-15,0-3 1 16,0 1 2-16,3-9-1 0,-3 4-1 16,3-7 1-16,0-1 1 15,-3-6-3-15,3 0 0 16,-3-3 1-16,3 0 0 16,0-5-22-16,0 3-10 15,-2-1-37-15,2-7-14 16,0 0-33-1</inkml:trace>
  <inkml:trace contextRef="#ctx0" brushRef="#br0" timeOffset="9">4973 17267 112 0,'-15'-6'44'0,"12"6"-24"0,-6-2-10 16,6 2 12-16,0 0 7 15,0-6 7-15,0 6-2 16,0 0 2-16,0-5-20 15,0 5 4-15,3-2 3 0,0-4 1 16,0 6 1-16,6-8-1 16,6-2-11-16,3-3-3 15,6 7-2-15,8-2 2 16,4 6 1-16,3-1 1 16,0 0-4-16,5-2 0 15,-5 5-3-15,-3 0 2 16,-1-3 0-16,1 3 1 15,-6 3-2-15,-3 2 1 16,-3-2-2-16,-3 0 2 16,-7-1-6-16,1-2-1 15,-3 0 0-15,-3 0 2 16,-6 0-10-16,0-5-4 0,0-3-56 16,0 0-23-16,0-5-52 15</inkml:trace>
  <inkml:trace contextRef="#ctx0" brushRef="#br0" timeOffset="10">4464 10017 140 0,'-3'0'52'0,"3"0"-28"0,-3 0-8 16,3 0 16-16,0 0-6 16,-3-3-1-16,3-2-3 15,-3 3-2-15,0-1-10 16,3-2-2-16,0-1 2 0,0 1-2 16,0 0 3-16,3-3-11 15,3 0-4-15,3 0 2 16,6-3 0-16,5 1 8 15,4 2 4-15,6 0-5 16,-3 0-3-16,0 3-1 16,-1 2-1-16,1 3-3 0,-6 3 2 15,-3 2-4-15,-6 3-1 16,0 2 5-16,-6 4 5 16,-3-1-7-16,-6 3 1 15,-3 2 6-15,-3 3 5 16,-3-5-4-16,-6 6-3 15,3-7 1-15,0-1 2 16,-3-4-2-16,3-2-2 16,4-3 0-16,2 1 1 15,0-4 3-15,3-2 4 16,3-2-4 0,3 2-3-16,3-3 1 15,3 0-4-15,6 1-2 0,2-1 2 16,7 6 0-1,6 2-2-15,-3 3 0 0,0 3-1 16,0 2 3-16,-7-3 2 16,-2 4 4-16,-6-4 7 15,-6 3 4-15,-6 1 7 16,-9-1 3-16,-9-2-9 16,-2 2-3-16,-7-5-6 15,-3 0-3-15,-3-3-2 16,4 0 0-16,2 0-2 15,6-2-1-15,6-3-35 16,6 0-14-16,6 0-61 16,6 8-64-1,0-8 52-15</inkml:trace>
  <inkml:trace contextRef="#ctx0" brushRef="#br0" timeOffset="11">2538 9943 140 0,'12'-3'55'0,"-9"6"-30"0,-15-3-16 16,12 0 16-16,0 5-12 15,6 1-2-15,-12 4 4 0,3 1 2 16,-3 5-8-16,0 10-3 16,0-7 0-16,3-1 1 0,3 1 1 15,-6-3-4-15,3-6-1 16,3 1-1-16,-3-3 1 15,3 0-2-15,0-3-1 16,0 0 3-16,0-5 0 16,0 0-1-16,3 3 1 15,6-3-2-15,3 0 2 16,6 0-2-16,-3-3-1 16,3 3-2-16,2 0-1 15,4 0 2-15,0 3 2 16,0 2-2-16,-3 3 0 15,5 3 1-15,-11-3 0 16,0 2 8-16,-9-2 5 0,-6 8 2 16,-3-3 1-16,-6-2-2 15,-3 5 1-15,-5-3-8 16,-4 0-4-16,-3-2-5 16,-6-1 1-16,3-2-1 15,3 0-2-15,4-3-17 16,-1-5-7-16,0-5-20 15,6-3-8-15,3-5-41 16</inkml:trace>
  <inkml:trace contextRef="#ctx0" brushRef="#br0" timeOffset="12">2499 10004 192 0,'-3'-11'71'0,"3"9"-38"0,3-1-32 0,0 3 16 15,12-5-2-15,0-1 0 16,9-1-3-16,3-1-2 16,8 0-6-16,-2 2-3 0,9 1 2 15,-4 0-2-15,1 2-1 16,-9 0 3-16,3 3 0 16,-4-2-56-16,-5 2-27 15</inkml:trace>
  <inkml:trace contextRef="#ctx0" brushRef="#br0" timeOffset="13">6851 16544 140 0,'0'-8'55'0,"0"8"-30"0,0 0-14 16,0 0 18-16,0 0-8 15,0 0-2-15,0 0-3 16,0 0 0-16,0 0-8 16,0 0 6-16,0 0 3 0,6 6 2 15,-3-4 1-15,0 4 0 16,0 4 2-16,0 4-3 16,0 4 0-16,-3 6-1 15,0 2 0-15,0 6-3 0,0 0-1 16,0 0-4-16,0-6-1 15,0-2-5-15,0-3-1 16,0-2 3-16,0-4 1 16,3-1-3-16,-3-4-1 15,0-2-1-15,0-3-2 16,0 1 1-16,0-4 1 16,0-2-1-16,0 8 2 15,0-5-2-15,0 0-1 16,0-3-2-16,0 5 1 15,0-5 1-15,0 0 0 16,0 0 0-16,0 0 0 0,0 0 0 16,3-5 0-16,0 5 2 15,0 0 1-15,3-3-1 16,3 3 1-16,-1-3-2 16,1-5 2-16,3 8-4 15,0 0 0-15,6 0-1 16,0 8-2-16,3-2 3 15,6-6 0-15,-4 5-2 16,1 3 2-16,0 2 1 16,0 1 0-16,-3 0 0 15,-1 2 0-15,-2 0 0 16,-3 0 2-16,-3 8-1 16,-3-2 2-16,-3 2-2 15,-3-2-1-15,-3-1 1 0,0 1-1 16,-3 2 0-1,-3-3 2-15,-3 4 1 0,0-4 1 16,-3-5 0-16,0 6 0 16,-2-6 0-16,-7-5 0 15,-3 5-2-15,-6-8 1 16,0 1-2-16,-2-6 2 16,-4 0-7-16,6-6-1 15,0 6-9-15,7-5-4 16,2-3-19-16,6 3-9 15,6-3-44-15,6-10-17 16,9-1-12-16</inkml:trace>
  <inkml:trace contextRef="#ctx0" brushRef="#br0" timeOffset="14">6821 16563 184 0,'-6'-3'68'0,"6"3"-36"0,0 0-18 15,0 0 22-15,0 0-5 16,3 0-1-16,3 0-5 16,0 0-2-16,0 0-12 15,3 0 7-15,3 0 4 0,6-2 0 16,3 2 1-16,2 0-3 15,4 0-1-15,3 2-4 16,3 1-1-16,-4-3-2 16,4 5 2-16,3-5-5 15,0 3-3-15,-1 0 1 16,-2-1 0-16,-3-2-3 16,-6 0-1-16,-3 0-1 15,-4 0-2-15,-2 0 1 16,-3 0 1-16,-3 0-1 15,-3 0 2-15,-6 0-4 0,6 0-2 16,-6 0-23-16,0 0-10 16,0 0-52-16,9 5-113 31</inkml:trace>
  <inkml:trace contextRef="#ctx0" brushRef="#br0" timeOffset="15">12378 7771 200 0,'-14'-3'77'0,"14"3"-42"0,0 3-15 0,-3-1 27 16,0 1-12-16,0 0-2 15,0-1-11-15,3-2-1 16,0 6-12-16,3-4 1 0,6 4 3 15,-1-1-3-15,4-2 2 16,3-1-7-16,6-2-1 16,3 0-2-16,3-2 1 15,-1 2-2-15,4 0 2 16,-3 0-4-16,0 0 0 16,-3 0 1-16,-1 0 0 0,-2 0 2 15,-3 0 1-15,-6 2-1 16,0 1 1-16,-3 0-7 15,-3-1-1-15,-3 6 6 16,-3 8 6-16,-3 2-3 16,-3 6-2-16,-3 3 1 15,-3 5 0-15,0-1-1 16,0 1-2-16,3 0 3 16,0 0 0-16,0-1-4 15,3-4-1-15,4-6-4 0,-1-3 1 16,0-2-26-1,0-8-9-15,3-2-20 0,0-6-7 16,3-6-55 0</inkml:trace>
  <inkml:trace contextRef="#ctx0" brushRef="#br0" timeOffset="16">12521 8020 272 0,'-18'0'101'0,"15"0"-54"0,0 0-37 0,6 5 25 16,-3-5-8-16,0 0-1 16,9 0-14-16,6-3-5 0,3 1-5 15,6-1 1-15,6 3 0 0,2 0-1 16,1 5 1 0,-3-2-2-16,-3-1 2 0,0 1-4 15,-4-3-2-15,-2 0-53 16,0-3-23-16,-6-4-57 15</inkml:trace>
  <inkml:trace contextRef="#ctx0" brushRef="#br0" timeOffset="17">10348 7948 220 0,'-3'0'85'0,"3"3"-46"0,0-3-46 16,0 5 25-16,0 6 0 0,3 4 2 16,-3 7 0-16,0 1-10 15,0 4-4-15,0 2-2 0,0-3 0 16,0 1 0-16,0-3-2 15,0 0-2-15,3-3-15 16,0-3-5-16,3-5-41 16,0-10-17-16,6-6-18 15</inkml:trace>
  <inkml:trace contextRef="#ctx0" brushRef="#br0" timeOffset="18">10557 7977 212 0,'-15'0'79'0,"15"0"-42"0,-3 8-39 0,0-3 14 15,0 9-6-15,0 4 1 16,3 3-4-16,3 3 0 16,6 3-1-16,3-1 3 0,0-2 1 15,3-6 9-15,2 1 2 16,1-8 5-16,0-9 1 15,0-7-4-15,3-6-1 16,3-7-2-16,-6 2 3 16,-13-5 9-16,-8-3 4 15,-5 5-1-15,-7-2 1 16,-6 3-9-16,-6 4-4 0,0 4-14 16,3 2-5-1,1 3-27-15,2 2-10 0,6 3-56 16,3 11-25-16,9-14-26 15</inkml:trace>
  <inkml:trace contextRef="#ctx0" brushRef="#br0" timeOffset="19">12441 9078 168 0,'-6'-3'66'0,"6"3"-36"0,0-2-15 15,0 2 20-15,3 0-10 16,0-3-3-16,3-2-10 16,3-1-5-16,3-2-4 15,6 0-3-15,8 1 3 0,-5 1 0 16,0 1 1-16,-3 2-5 15,0 6-1-15,-3 2 1 16,-3 3 0-16,-7 5-6 16,-5 3 0-16,-2 8 5 15,-7 5 6-15,-3-2 2 16,-6-4 4-16,0 1-1 16,3-3 0-16,3-2-3 0,0-6 1 15,3-2-4-15,3-1 0 16,0-4-1-16,6-6 1 15,9 2 0-15,3 1 3 16,6-3-1-16,3 0 0 16,6-3 1-16,3 1 1 15,-1-1 1-15,-2 3 0 16,-3 0-7-16,0 0 0 16,-3 0-8-16,-4 3 0 15,1 2-48-15,-3-2-18 16</inkml:trace>
  <inkml:trace contextRef="#ctx0" brushRef="#br0" timeOffset="20">10569 8935 176 0,'-27'-5'68'0,"15"7"-36"0,-3 9-18 15,9-11 20-15,-3 5-17 16,-3 1-7-16,0 4-13 16,-3 11-4-16,4 8 4 15,5 8 1-15,3 11 2 0,9-8 0 16,6-3 2-16,5-5 3 0,7-6 2 15,9-8 3-15,3-10 1 16,5-8 1-16,-2-8 0 16,-3-15-4-16,-6-4 0 15,-7-2 1-15,-5-3 5 16,-9 1 3-16,-6-1 4 16,-6 5 0-16,-6 4 2 15,-6 4-11-15,-3 3-4 16,1 6-8-16,-1 2-2 15,3 2-32-15,3 1-13 16,6 2-73-16,3 3-48 16,3-10 71-1</inkml:trace>
  <inkml:trace contextRef="#ctx0" brushRef="#br0" timeOffset="21">12361 9930 140 0,'0'0'52'0,"0"0"-28"0,0 0-15 0,0 0 14 16,0 0-9-16,3 2-1 15,-1 4 4-15,4 2 1 16,0 5-9-16,0 5 3 0,-3 6 2 16,0 8 4-16,-3 2 1 15,3 1-8-15,-3-3-2 16,3-3-5-16,0-3-1 16,0-2-1-16,-3-6 1 0,0-2 0 15,0-2 1-15,0-4-13 16,3-2-4-16,-3 0-32 15,0-3-12 1</inkml:trace>
  <inkml:trace contextRef="#ctx0" brushRef="#br0" timeOffset="22">12631 9980 156 0,'-11'0'57'0,"5"3"-30"0,0 2-32 0,3 0 12 16,-3 9 0-16,0 9 6 16,0 4-1-16,-3 2 1 15,0 3-7-15,9 5-2 0,6-6 2 16,3-4 6-16,3-3 2 15,6-6-1-15,5-5 0 16,4-5 6-16,3-10 5 16,6-9-7-16,-4-7 1 15,-2-6-7-15,-9-3-1 16,-6-4 11-16,-9-1 6 0,-12-2 0 16,-6 4 1-16,-9 4-12 15,-6 5-2-15,1 2-13 16,-1 6-5-16,3 5-34 15,3 5-14-15,0 3-60 16,18 0-63 0,-6-2 55-16</inkml:trace>
  <inkml:trace contextRef="#ctx0" brushRef="#br0" timeOffset="23">14626 9943 172 0,'-15'-3'66'0,"12"3"-36"0,-3 0-26 16,3 3 15-16,-3 0-2 15,-3 2 1-15,-6 3-9 16,0 5-3-16,-3 6-4 16,4 10-2-16,-1 0 3 0,6 3 2 15,6-1 4-15,6 6-4 16,9-5-1-16,5-3 9 15,10-8 6-15,9-5 1 16,3-8 3-16,5-8-7 16,4-10-1-16,-3-9 2 0,-7-5 1 15,-5-7 10-15,-12-1 7 16,-6-3-3-16,-12 1 1 16,-9 2-6-16,-12 1 1 15,-3 4-18-15,-6 6-8 16,-5 5-24-16,-1 3-11 15,3 5-49-15,6 8-22 16</inkml:trace>
  <inkml:trace contextRef="#ctx0" brushRef="#br0" timeOffset="24">10220 8210 60 0,'-3'0'24'0,"6"3"-12"0,-3-3-14 0,0 0 6 16,0 0-5-16,0 2 0 15,-3 4 7-15,-3-1 4 16,1 5-3-16,-1 1 1 16,-3 5-5-16,0 0-2 15,-3 2 2-15,3-2 2 16,-9 3-4-16,0-1-3 15,0 1 3-15,3-1 1 16,1 6 0-16,-1 0 1 16,0 0-2-16,0 0-1 15,0-1 1-15,0 4 1 16,0 2 1-16,0 0 3 0,0 11-5 16,1 2-1-16,2-5 0 15,0-3 2-15,-3 1 1 16,3-1 1-16,3 3 2 15,0-5 3-15,0-3-4 16,-3 0-3-16,3 0 1 16,0 0 0-16,3 1-4 15,3 7 1-15,1 0 0 16,-1-8 0-16,0 5 2 16,0-5 3-16,0 3 2 15,0-6 1-15,0 4-2 16,0-1 1-16,3-3-4 15,-3 1-2-15,3-1 0 0,0 1-1 16,3-1 0-16,3 0 0 0,0 6 0 16,0 0 0-16,-1 2 0 15,1-7 0-15,3-1 0 16,0-2 2-16,0-3 3 16,0 0-2-16,0-2-2 15,0-3 2-15,3-3 0 16,0 6-4-16,3-4-1 15,0 7 1-15,-1-7 0 16,1 1 1-16,0-2 0 16,0-1 0-16,3 0 2 15,3-2-3-15,0-1 0 0,-3 1 1 16,-1-1 2-16,1 1-1 16,3 0-1-16,3-4 1 15,-6 1 1-15,0 0-1 16,2 0 2-16,-2 0-4 15,3-2 0-15,0-1 1 16,-3 0 0-16,0 0 0 16,3 1 0-16,-1-1 0 15,1 0 0-15,3-2 0 16,-3 0 2-16,6 4-1 16,5-1-1-16,-2 2-2 15,0-3-1-15,-3 0 6 16,-1 1 5-16,1-1-9 0,3 5-1 15,0 1-1-15,-3-3 1 16,2 3 3-16,-2-3 2 16,0-1-4-16,0-1-1 15,0-1 3-15,-1-2 1 16,7-3 2-16,6 0 0 16,-4-3-5-16,1 3-1 15,0 0 3-15,-3-3 1 16,8 6 0-16,-2 0-2 15,-6-3-2-15,-1 0 1 16,1 0-1-16,0 0 0 16,-3 2 2-16,11-2 0 15,-2-2 0-15,-3 2 2 16,-3-3-1-16,2 0-1 0,-2 3 3 16,9 0 2-16,-7 3-2 15,-2 0-2-15,-3 2-3 16,-3 0-1-16,0 1 2 15,-7-1 0-15,-2 0 1 16,-3-2 2-16,-3-3-6 16,0 0-1-16,0 0-18 15,6-3-8-15,-3-2-34 16</inkml:trace>
  <inkml:trace contextRef="#ctx0" brushRef="#br0" timeOffset="25">11863 10020 180 0,'-29'-6'68'0,"26"6"-36"0,-3 0-31 0,6 0 14 16,-3 0-6-16,0 3 0 16,0-3-8-16,3 0 0 15,0 0-1-15,0 0-5 0,0 0 1 16,3 3 2-16,3 5 1 15,0-3 1-15,3 3 0 16,6-3-3-16,5 6 2 16,1-1 1-16,-3 1 0 15,-3-3 0-15,-3 3 2 16,-3-1-3-16,-6 1 0 16,-3-1 5-16,-9 1 2 15,-6-3 0-15,-3 2-1 16,3 1-3-16,0 0 1 0,0-4-18 15,1 1-4-15,2-2-66 16</inkml:trace>
  <inkml:trace contextRef="#ctx0" brushRef="#br0" timeOffset="26">10932 8996 44 0,'21'-3'16'0,"-12"3"-8"0,11-5-5 0,-8 5 4 16,3 0-1-16,3-3-1 15,3 1-1-15,3-1 2 16,2 3-5-16,4 0-1 15,0-3 0-15,0 1 0 0,3-1 2 16,2 0 1-16,1-2-4 16,0 0 1-16,-1 0 0 15,4 2 2-15,0 0 8 16,-1-5 3-16,4 0-4 16,-3 0-3-16,0 0-3 15,2 1-3-15,1-1-2 16,3 2 1-16,-4 1-1 15,1 0 0-15,-3 2 2 16,-1 0 2-16,1 1-3 16,0-1 0-16,-1 0 1 15,-2-2 2-15,0 3-1 0,0-1-1 16,2 0 1-16,-2 1 1 16,0-1-1-16,-4 3-1 15,4 0-2-15,-3 0-1 16,0 0-1-16,-4 0 3 15,1 0 4-15,3 0 3 16,-3 0-5-16,2 0 0 16,-5 0-1-16,0 3 0 15,9-1 0-15,-4 1 2 16,-2-3-1-16,-3 3 2 16,-3-1-2-16,0 1 2 15,-4 2-4-15,4 0-2 16,-3 1 2-16,3-1 2 0,0 0 0 15,0 1 2 1,-1-1-4-16,1 3 0 0,0 0 1 16,3 2 0-1,-3-2 0-15,-1-2 0 0,1-1-3 16,0-2 2-16,3-1 3 16,0 1 1-16,-1 2-4 15,-2 0 1-15,3 1 0 16,0-1 0-16,-3 0 0 15,-1 3 2-15,1 0-3 16,-3 0 0-16,-3 0 3 16,0 0 1-16,0 0-4 15,-4 0 1-15,7 0 0 16,-3 2 0-16,3-2 2 0,-3 3 1 16,0-1-6-16,3 4 0 15,-1-4 1-15,4 1 3 16,0 5 0-16,0 5-1 15,0-3 1-15,-4 1-1 16,1-3 0-16,-3 0 2 16,3 0-3-16,-3 2 0 15,0-5 1-15,0 1 0 16,-4-1 2-16,1 0 1 16,0 3-4-16,-3-3 1 15,3 0 0-15,0-2 2 16,-3-1-1-16,-3 1-1 15,0 0 1-15,6 2-1 0,-4 0 0 16,4 0 0 0,-3 1-3-16,0 1 2 0,0 1 1 15,3 0 2-15,0 3-1 16,3-3-1-16,0 10 1 16,-1 3-1-16,1-2 2 15,-3-4 1-15,0-4 3 16,0-1 3-16,-3-4-4 15,-3-1-1-15,0-2-2 16,0-1 1-16,0 1-2 16,-3-1 2-16,-1-2-2 15,1-3-1-15,0 1 1 16,3 2-4-16,-3 5 2 0,0-2-50 16,3-4-27-1,3 7 35-15</inkml:trace>
  <inkml:trace contextRef="#ctx0" brushRef="#br0" timeOffset="27">14239 9739 92 0,'-3'0'35'0,"6"0"-18"0,0 0-22 15,-3 6 4-15,3-1-5 16,-3 3-1-16,3 5 4 16,0 3 3-16,3 0 3 15,0-3 1-15,0 0-5 16,-1 1 1-16,1-1 0 16,0-3 0-16,0 1 0 15,-3-1 2-15,0-2 3 0,0-2 4 16,-3-1 13-16,0-2 6 15,-3-3-14-15,-6 0-6 16,0 0-3-16,0-3-1 16,-5 0-2-16,2 1-2 0,-3-1 3 15,0 0-4-15,0 3-2 16,3 0-1-16,0 0 3 16,0 3-33-1,3 0-41-15,0 5 13 16</inkml:trace>
  <inkml:trace contextRef="#ctx0" brushRef="#br0" timeOffset="28">10417 16679 72 0,'3'-5'27'0,"0"5"-14"0,0-5-2 16,0 5 12-16,0-3 1 16,0-2 3-16,0 5 2 15,-3-3 2-15,0 1-1 16,0-1 1-16,0 3-17 16,0 0 1-16,0 5 1 0,-3 3-4 0,-3 3 1 15,-3 5-6-15,0 7-2 16,-3 1 2-16,0 0 2 15,3 0-4-15,0-8-1 16,0 5-2 0,3-8 1-16,0-2-2 0,3-3 2 15,0-3-2-15,3-5-1 16,0 5 1-16,0-5-1 16,0-5 2-16,3 0 1 15,0-1-1-15,0-2 1 16,3-5-2-16,3 0-1 15,0-6 1-15,0-2 1 0,3 3-1 16,0 4 2-16,0-1-2 16,0-1-1-1,-3 3 1-15,0 2-1 0,0 0 0 16,-4 3 0-16,1 3 2 16,0 0 1-16,-3 2-4 15,0 3 1-15,0 0 2 16,0 3 3-16,0 2 0 15,3 3 2-15,-3 5 2 16,0 11 2-16,0 5-1 16,0 6-1-16,-3 4-3 15,0 1 1-15,0 8-4 16,0-1 0-16,0 1 1 16,0-6 0-16,0 8-2 0,0-7-2 15,0-6 1-15,0-5-1 16,0-3 0-16,0-6 0 15,0-4 0-15,0-6 2 16,0-5-1-16,0 3-1 16,-3-9-13-16,0 4-6 15,0-6-28-15,3-6-12 16,0 6-71 0,6-5-28-16,-3-3 82 15</inkml:trace>
  <inkml:trace contextRef="#ctx0" brushRef="#br0" timeOffset="29">10384 17285 232 0,'-24'0'88'0,"18"3"-48"0,0 2-36 16,6-5 21-16,0 0-10 15,0 0 2-15,0 0-6 16,6 5-1-16,6-5-6 16,6 0 4-16,6-5 2 0,3 5-1 15,2 0 2-15,1 0-4 16,0 0-2-16,0 5-5 16,-3-2 0-16,-7 0 2 15,1-1 1-15,-3 4-4 0,-3-4 1 16,-3 1-7-1,-3-3 0-15,3-3-30 0,0 1-13 16,0-4-34 0,5-7-52-16,1 5 34 15</inkml:trace>
  <inkml:trace contextRef="#ctx0" brushRef="#br0" timeOffset="30">11104 16835 148 0,'-8'-7'57'0,"8"7"-30"0,-6-6-14 16,6 1 19-16,-3 5-5 15,-3-3 1-15,0 1-2 16,-3-1 1-16,-9 3-15 16,0 0-11-16,0 3-4 0,-3 2 12 15,0 8 6-15,-2 6-7 16,-7 7-4-16,6 9-3 16,3 4 1-16,6 9 1 0,6 13 1 15,6 0-2-15,12 2 1 16,9-10 0-16,6-8 3 15,9-5 1-15,11-14 1 16,-2-2 4-16,6-16 5 16,-4-21-3-16,1-14 2 15,-3-13-5-15,-7-12-1 16,-11-7 0-16,-12-4 4 16,-12 5 1-16,-6-1 0 15,-12 7-1-15,-2 4-1 16,-4 3-12-16,-3 13-5 15,3 11-27-15,3 2-10 16,3 12-43-16,7 7-19 0,5 5-25 16</inkml:trace>
  <inkml:trace contextRef="#ctx0" brushRef="#br0" timeOffset="31">12908 16790 120 0,'-6'-13'46'0,"3"11"-24"0,-3-14-10 0,6 8 16 15,-3 0 4 1,-3-3 5-16,-5-2-7 16,-7 5-1-16,-3 0-16 15,0 3 5-15,-3 0 3 0,-3 10-9 0,1 3-2 16,-1 18-6-16,3 1-3 16,-3 18-3-16,12 5 1 15,6 6-1-15,6-1-2 16,12 6 0-16,12-3 3 15,9-8 6-15,15-10 7 16,2-11 5-16,4-16 4 16,-1-15 0-16,1-17-1 0,0-12 1 15,-4-9 1-15,-8-5-3 16,-12-8 0-16,-15-13-1 16,-12 8 0-16,-12-6 2 15,-6 11 0-15,-9 6-9 16,-3 7-4-16,1 8-24 15,-1 8-11-15,0 8-35 16,12 8-14-16,9 6-84 16</inkml:trace>
  <inkml:trace contextRef="#ctx0" brushRef="#br0" timeOffset="32">14700 16724 160 0,'0'-13'60'0,"-3"13"-32"0,3 0-15 16,0 0 19-16,0 0-7 15,-3 5 0-15,0 3-12 16,-6 8-5-16,-3 3-5 15,0-1 2-15,1 3 1 0,-1-2 0 16,3-6 1-16,0 0-4 0,3 1-2 16,3-4 2-16,0-2 0 15,3-3 5-15,0-5 3 16,6-5-4-16,0 2 1 16,6-7-3-16,0 2 0 15,-1-8-3-15,1-5-2 16,0 2 1-16,-3-2 1 15,0 3-1-15,0 4 2 16,-3 1-2-16,0 0-1 16,0 8 5-16,0-3 4 15,-3 5-5-15,0 3 0 16,3 3-2-16,0 15 1 0,-3 3 4 16,0 17 4-16,-3 1-4 15,0 1 1-15,-3 13-5 16,0-8 0-16,0 2-1 15,0-2-2-15,3 0 1 16,0-8 1-16,0-7-3 16,0-7 0-16,0-1-12 15,0-9-5-15,0 0-23 16,-3 0-11-16,0-8-20 16,0 3-7-16,0-2-10 15</inkml:trace>
  <inkml:trace contextRef="#ctx0" brushRef="#br0" timeOffset="33">14614 17267 220 0,'-18'-6'85'0,"18"12"-46"0,0-12-21 16,0 6 25-16,0 0-15 0,3 0-4 16,3 0-10-16,3 0-1 15,6-2-8-15,6-4 4 0,2 6 3 16,4 0-6-16,-3 0-1 15,3 0-3-15,-3 0-2 16,-4 6 1-16,1-4-1 16,-3-2-16-16,0 0-4 15,3 0-41-15,-3 0-17 16,2-13-40-16</inkml:trace>
  <inkml:trace contextRef="#ctx0" brushRef="#br0" timeOffset="34">15325 16801 176 0,'-6'-16'66'0,"6"-5"-36"0,-12 8-18 0,9 5 19 15,-6-3 6-15,1 9 4 16,-4-4-6-16,0 1-4 16,-3 2-17-16,-3 6-4 0,-3 10-3 15,-6 6-3-15,1 7-1 16,-1 14-3-16,3 0-1 15,6 18 1-15,6-5 0 16,9 18 0-16,9-7 2 16,12-11-3-16,9 0 0 15,9-22 10-15,2-10 5 16,4-5 3-16,3-16 1 16,2-16-5-16,-2-15 0 0,-7-12 1 15,-8-7 1-15,-9-3 3 16,-12-5 1-16,-12-8-2 15,-12 8 0-15,-9 5-5 16,1 5 0-16,-4 11-23 16,0 5-9-16,3 14-50 15,6 5-20-15,3 5-74 16</inkml:trace>
  <inkml:trace contextRef="#ctx0" brushRef="#br0" timeOffset="35">20198 8009 132 0,'-6'0'52'0,"3"-3"-28"0,-3 6-8 15,6-3 18-15,-3 0 2 16,3 0 0-16,-3 3-2 15,0-3-1-15,0 0-18 16,3 0 2-16,0 0 3 0,0 0-7 0,9 0-2 16,0 0 0-16,6 0 0 15,3-3-5-15,2 0-4 16,-2 1-1-16,3 2 1 16,0 0-3-16,0 0 0 15,-3 0 3-15,0 0 1 16,-1 0-1-16,-5 0 1 15,0 0-13-15,-3 0-3 16,0-3-21-16,-3 0-7 16,0 1-17-16,0-4-6 15,0 1-34 1</inkml:trace>
  <inkml:trace contextRef="#ctx0" brushRef="#br0" timeOffset="36">20540 7731 228 0,'-3'-3'85'0,"0"6"-46"0,6 0-32 16,-3-3 20-16,3 5-14 15,0 6-4-15,3 7 2 16,0 11 3-16,-3 8-7 16,3 3 7-16,-3-3 5 0,0 0-1 0,0 3-1 15,0-1-7 1,0 1-2-16,0-5-2 0,0-4-1 16,-3-4-1-16,0-3 0 15,0-6-2-15,0-5 1 16,0-2-4-16,0-3 0 15,0-3-4-15,0 0 1 16,0-5-22-16,0 0-8 16,0 0-38-16,0-2-14 15,0-4-26 1</inkml:trace>
  <inkml:trace contextRef="#ctx0" brushRef="#br0" timeOffset="37">20490 7750 104 0,'5'-8'38'0,"-2"5"-20"0,0-2-6 15,-3 5 13-15,3-3 4 16,-3 3 5-16,0 0-4 0,0 0 2 16,0 0-18-16,0 0-1 0,0 5 0 15,0 3-5-15,-3 6 0 16,0-1-4-16,-2 11-1 15,-1-1 1-15,0-1 0 16,0-4-2-16,0-2 1 16,3-3-2-16,0-2 2 15,0-6 0-15,0 0 1 16,3-2 0-16,0-3 2 16,0-5 3-16,3-6 2 15,0-7-8-15,3-1-1 16,0 1-2-16,0-4 2 15,3 4-1-15,-4 2-1 16,1 3 1-16,0 2-1 0,-3 3 0 16,0 0 0-16,0 3-7 15,-3 2 0-15,3 3-32 16,-3 0-14-16,6 3-55 16</inkml:trace>
  <inkml:trace contextRef="#ctx0" brushRef="#br0" timeOffset="38">20451 8255 144 0,'-9'3'55'0,"9"-3"-30"0,-3 13-14 0,3-13 15 0,0 0-8 15,0 0 0-15,6 0-7 16,3 0 1-16,3 5-7 16,0-7 8-16,8-1 4 0,4 0-1 15,3 1 3-15,0-1-4 16,0 0 1-16,-4 1-11 15,-2 2-3-15,0-3 0 16,-3 3 1-16,-3 0-1 16,-3 0 1-16,-3 0-2 15,-3 0 2-15,0 0-9 16,-3-3-3-16,-6 1-70 16</inkml:trace>
  <inkml:trace contextRef="#ctx0" brushRef="#br0" timeOffset="39">22362 7837 152 0,'-6'-5'57'0,"6"-9"-30"0,0 7-14 0,0 7 19 16,3-3-5-16,-3 3 1 16,0 0-9-16,0 0-4 15,3 8 5-15,0 5 4 16,-3 0 0-16,0 6 1 15,-3-1-3-15,-3 3-2 16,0-2-2-16,0 0 1 16,0-4-6-16,0 4-3 15,-3-3-5-15,6-3-2 16,0-2-1-16,0-3 1 16,0-3-4-16,3 0-2 15,0-2-1-15,3-6 3 0,6 0-2 16,3 1 1-16,6-3 2 15,3-1 0-15,3 1-3 16,-1 2 2-16,4 3 1 16,6 0 0-16,-3 11-3 15,-4 2 0-15,-2 0 4 16,-9 3 1-16,3 0 0 16,-9 0 1-16,-3 2 2 15,-3 1 2-15,-6-3 1 16,-9 0 0-16,-3 2-4 15,-3-4-1-15,-3-4-12 16,-2-2-4-16,-7-3-14 0,0-5-5 16,0-2-23-16,0-4-8 15,4-4-17-15,2-1-5 16,6-5 0 0</inkml:trace>
  <inkml:trace contextRef="#ctx0" brushRef="#br0" timeOffset="40">22284 7893 236 0,'-3'-6'90'0,"6"1"-48"0,3 2-31 0,0-2 21 16,3 0-4-16,6-6 1 16,9 6-12-16,6 2-5 15,2 1-7-15,4-1-4 0,6-5 2 0,-3 0 0 16,-1 3 1-16,-2-3-55 15,0 0-25-15,-10-3-50 16</inkml:trace>
  <inkml:trace contextRef="#ctx0" brushRef="#br0" timeOffset="41">18305 7832 188 0,'-3'-6'71'0,"6"-2"-38"0,-3 6-39 15</inkml:trace>
  <inkml:trace contextRef="#ctx0" brushRef="#br0" timeOffset="42">18305 7845 318 0,'0'26'21'16,"0"3"-10"-16,-6 3-4 0,0 3-1 15,-3-4-3-15,0-2 0 16,0-2-1-16,3-6 1 16,0-5 0-16,3-3 1 15,0-5-2-15,18-8 3 16,0-3-1-1,3-2-2-15,0 0 2 16,3-3-3-16,-4 0-1 16,1 5 1-16,6-2-1 15,3 0-3-15,-3 7 2 16,-4-4-23-16,-2 4-12 16,-3-4-41-16,-3 7-42 15,0 0 38-15</inkml:trace>
  <inkml:trace contextRef="#ctx0" brushRef="#br0" timeOffset="43">18531 7792 192 0,'-6'0'71'0,"6"3"-38"0,-3 39-36 16,3-26 11-16,0 8 7 15,0 5 5-15,0 16-6 16,-3 2-1-16,3 1-7 0,0-6-2 16,0 3 2-16,3 3-3 0,0-8-2 15,0-6 0-15,3-5-1 16,3-5-22 0,0-6-8-16,0-4-69 15</inkml:trace>
  <inkml:trace contextRef="#ctx0" brushRef="#br0" timeOffset="44">18766 7906 36 0,'6'-3'13'0,"0"3"-6"0,0-5-8 0,0 2 4 16,6 1-2-16,-3-1 2 16,3 0 2-16,0-5 2 15,2 0-3-15,4-5-1 16,3 0 1-16,0 0 2 15,0-1-3-15,3 1-2 16,2-3 4-16,4 3 1 16,0 0-5-16,3 0 0 15,-1-1-1-15,4 1 0 16,0 0 0-16,6 2 2 0,-1 1-1 16,-2-1-1-16,3 3-2 15,-1 0 1-15,4 0 3 16,-3 3 1-16,2-3-4 15,1 0 1-15,5 0 0 16,1 3 0-16,0-6 0 16,-1 1 2-16,1-1-3 15,2 3 0-15,4 0-1 16,0 0 0-16,-4 3 2 16,-2 0 2-16,2 2-1 15,-2 1 2-15,-3 2-4 16,-1 0 0-16,-2 0 1 15,-4 0 0-15,7 5 0 0,-6-2 0 16,2-1 0-16,1 1 0 16,0 5-3-16,-1-3 2 15,1 6 1-15,-3-3 2 16,-1-3-3-16,-2 0 0 16,-3 3 1-16,0 0 2 15,2 0-1-15,-2 0-1 16,3 2-2-16,-4 1 1 15,4 2 1-15,3 3 2 16,-4 0-3-16,7 3 0 16,-3-4 1-16,-1 7 0 15,1 4 0-15,0 1 0 0,-1-1 0 16,-2 0 0-16,-3 1 0 16,-3-1 0-1,-7 3 0-15,-5-2 2 0,3-1-1 16,-3-2-1-16,-6-3 9 15,3 3 4-15,-4-3-4 16,1 0-1-16,0 3-6 16,0 0-2-16,3 8 0 15,0 2 2-15,0 3-1 16,0 3 2-16,-4 0-2 16,-2-3 2-16,-3-3 4 15,0-2 4-15,0-3-6 16,-3 0-3-16,0-2 3 15,0-4 4-15,0-4-3 0,0-3-1 16,0-3-2-16,0-2-3 16,0-1-19-16,0 1-10 15,-3-1-25-15,0-4-9 16</inkml:trace>
  <inkml:trace contextRef="#ctx0" brushRef="#br0" timeOffset="45">21924 8525 92 0,'-15'-5'35'0,"15"7"-18"0,3 1-27 0,-3-3 6 0,3 5-2 15,0 3 3 1,3 3 2-16,0 2 3 15,3 5-1-15,0 1-1 0,0 2-2 16,-3 11 1-16,0-6 3 16,0-2 1-16,0-3-1 15,-3-5-2-15,0-3 5 16,-6-2 1-16,0-3 2 16,-3-3 0-16,-12 1 13 15,-3-6 6-15,-3-8-2 16,1 0-3-16,-1 2-15 15,3 1-6-15,0 0-28 16,6 2-10-16,3 0-25 0,12 1-11 16</inkml:trace>
  <inkml:trace contextRef="#ctx0" brushRef="#br0" timeOffset="46">22412 8885 132 0,'0'-8'52'0,"6"8"-28"0,0-3-8 0,-6 3 16 15,0-3 0-15,0 3 1 0,0 0-5 16,0 0 0-16,0 0-16 16,0 6 6-16,0 7 3 0,0-2 0 15,0 7-1-15,-9 3 1 16,-6 0 1-16,4 1-6 16,-4-1 1-16,6-3-10 15,-3-2-2-15,3 0-3 16,3-3 1-16,0-2-4 15,-3-1 0-15,9 1 1 16,-3-3 2-16,3-3-1 16,0-5-1-16,3 3-2 15,6-3-1-15,0 0 2 0,6-3 2 16,3 1 0-16,0-1-1 16,-1 0 1-1,-2 1 1-15,9-1-3 0,-6 3-2 16,6 0 2-16,0 0 0 15,-4 0 1-15,-2 0 2 16,-3 0-23-16,-6 0-8 16,6 0-26-16,-6-3-10 15,-3-2-58 1</inkml:trace>
  <inkml:trace contextRef="#ctx0" brushRef="#br0" timeOffset="47">22597 8927 220 0,'-15'-18'82'0,"15"12"-44"0,-6 9-22 16,6 5 22-1,0-3-9-15,0 0-2 0,0 6-11 16,0 2-3-16,0 6-7 16,0 5 5-16,0 5 4 0,9 5-1 15,-9 11 2-15,0-8-7 16,0-3-1-16,0-2-4 15,0-5-1-15,0-4-1 16,0-4 1-16,6 5-4 16,-3-6-2-16,0-4-31 15,-6-1-92 1,-9-13-54 0</inkml:trace>
  <inkml:trace contextRef="#ctx0" brushRef="#br0" timeOffset="48">20403 8975 168 0,'-9'-3'63'0,"6"3"-34"0,0-13-16 0,3 10 34 16,-3 8-10-1,-3 1-15-15,0-1-8 16,-5 6-9-16,-1 2-4 0,-6 5 0 15,0 6-1-15,3 11 0 16,3 2 0-16,3 0 0 0,3 0-3 16,6-3 2-16,9-7 1 15,6-6 0-15,3 3 0 16,6-6 2-16,3-13 8 16,5-5 3-1,1-2 0-15,3-6 0 0,-4-5 1 16,-5-6 4-16,-6-7 5 15,-6-1 6-15,-6-2-1 16,-6 0 3-16,-9-3-2 16,-6 3 0-16,-3 0-10 15,-3 2-4-15,-3 4-8 16,1 7-3-16,-1 3-2 16,0 2-2-16,3 8-10 15,3 3-4-15,3 3-31 16,3 2-12-16,6 1-46 0,6-1-20 15,6 0-3 1</inkml:trace>
  <inkml:trace contextRef="#ctx0" brushRef="#br0" timeOffset="49">18346 8927 220 0,'-9'-13'82'0,"7"10"-44"0,2 16-38 16,2-10 16-16,-2 2 6 16,0 1 6-16,0 2-8 15,-2 5-4-15,-1 0-9 16,0 6-3-16,-6 2 0 0,-6 0-2 16,3-3 1-16,0 1-2 15,3 2-1-15,0 0 1 16,3-13 1-16,0 5-1 15,3-5 2-15,0 0-4 0,15-2 0 16,3-1 3 0,3-8-1-16,3 1 2 15,0 4-2-15,2-4-1 16,10-4 1-16,-3 4-1 16,0-1-7-16,-4-2-3 15,1-1-38-15,-3 1-19 16,-3 0-45-1</inkml:trace>
  <inkml:trace contextRef="#ctx0" brushRef="#br0" timeOffset="50">18561 8919 192 0,'-12'13'74'0,"12"-10"-40"0,0 0-40 16,3 10 23-1,-3 8 5-15,0 11-4 16,0 15-1-16,0 6-9 16,0-2 1-16,0-4 4 0,0 1-7 15,3-6-1-15,0-7-3 16,3-6 1-16,0-6-40 16,0-4-16-16</inkml:trace>
  <inkml:trace contextRef="#ctx0" brushRef="#br0" timeOffset="51">18757 8107 80 0,'-3'-5'30'0,"-3"7"-16"0,15-4-19 0,-3 2 6 15,0 0-3-15,3 2 0 16,0 1 2-16,6 2 0 15,-3 0 0-15,3 1 0 16,-1 2 0-16,1 0 2 0,0 2-1 16,0 3-1-16,-3 3 5 15,0 0 1-15,-3 0 0 16,0 10 1-16,0 1-4 16,-3-1-2-16,0 1 0 15,0-3 1-15,0-1-3 16,2 4 0-16,1-1 1 15,0 1 2-15,3-3-3 16,0 2-2-16,0 3 4 16,0 0 3-16,3 0-1 15,0-2-2-15,0-3-3 16,2 7-1-16,1-1 2 0,6-7 0 16,-3-1 3-1,0-1 3-15,3 0 0 0,-1 0 0 16,1-2-6-1,3-1 1-15,0-2 0 0,-3 2 2 16,-1 1 1-16,1-6 3 16,0 0-1-16,3-2 2 15,3-3-4-15,-1 0 0 16,4 0-1-16,3 0-2 16,6 2 1-16,-4 6-1 15,-2 3 0-15,0-1 0 16,-4 3 0-16,-2 1 2 15,-6 15-1-15,-3-3-1 16,-3 3 1-16,-3-2 1 16,-4 7 1-16,1-5 1 0,-3-3-5 15,0 3 1-15,0 0 0 16,3 0-3-16,0 6 2 0,0 2 1 16,3 0 2-16,-3-8 1 15,0-6 3-15,-3-4-3 16,-1-3 0-16,1-3 1 15,0-5 0-15,-3-3-5 16,0-2 1-16,0-3-20 16,-3-1-51-1,0-1-4-15</inkml:trace>
  <inkml:trace contextRef="#ctx0" brushRef="#br0" timeOffset="52">20097 9594 116 0,'-3'-3'44'0,"3"16"-24"0,0-5-26 0,0-5 13 16,0 13 3 0,0 2-3-16,0 4-1 15,0-1-3-15,3 0-3 16,-3 3 7-16,0-6 5 15,-3 1-6-15,-3-3 6 0,0-3 3 16,-3-3-5-16,0-2-1 16,-3-2-3-16,-3-6-1 0,-3 5-3 15,0-5 1-15,1 0-15 16,2 0-5-16,3-8-59 16</inkml:trace>
  <inkml:trace contextRef="#ctx0" brushRef="#br0" timeOffset="53">20406 9946 108 0,'-3'-6'44'0,"3"6"-24"0,0-2 3 0,0 2 18 0,0-3-2 16,0 3 2-16,0 0-17 15,0 0-6-15,0 0-11 16,0 5-1-16,0 3 1 0,0 6 8 16,-3 7 2-16,-3 3 0 15,-3 7 0-15,0-4-1 16,-2-1 3-16,2-2-5 16,-3-5 0-16,3-4-6 15,3-1-3-15,3-4-5 16,0-2-2-16,3-3 1 0,0-5 2 15,6 3 0-15,3-3 2 16,3 0-2-16,5-3 2 16,7-2-2-16,0 3-1 15,-3-1 1-15,3 0 1 16,-3 6-3-16,-4-3 0 16,1 3 1-16,-3-1 0 15,-3-2-7-15,-3 3 0 16,-3-3-24-16,0 0-7 15,-3 0-15-15,-3 0-5 16,0-3-48 0</inkml:trace>
  <inkml:trace contextRef="#ctx0" brushRef="#br0" timeOffset="54">20543 9985 200 0,'-3'-2'77'0,"6"2"-42"0,-3 2-32 15,3 1 15-15,-3 2-9 16,3 3-3-16,-3 8 10 16,0 5 4-16,0 8-10 15,0 3 8-15,0 3 2 0,3-1 1 16,-3 0 2-16,0 1-11 16,0-1-2-16,3-2-6 15,0-6-1-15,0-2-1 16,3-5-2-16,-3-3-19 15,3-6-10-15,0-2-38 16,0-5-17-16,-3-6-22 16</inkml:trace>
  <inkml:trace contextRef="#ctx0" brushRef="#br0" timeOffset="55">22398 9919 192 0,'-3'-2'71'0,"3"4"-38"0,-9 1-30 16,9 0 15-16,3 2 13 0,-3 3 7 15,0 2-2-15,0 4 1 16,0 1-21-16,0 4 0 0,-3-1-2 16,0 1-1-16,0 0 2 15,-3-4-4-15,6-1-1 16,-3-4-6-16,0-2-3 15,0 0 0-15,3-3 1 16,0-5-1-16,0 0-1 16,0 0 1-16,0 0-1 15,0 0 0-15,9-2 0 16,0 2 0-16,3-3 2 16,-1 0-3-16,1 1 0 15,3 2 1-15,0 0 0 16,3 2-3-16,3 4 0 15,3 2-1-15,-4 0 3 0,-2 2 0 16,-3 1 3-16,-3 2 1 16,0-2 1-16,-3 2-2 15,-6 3 1-15,-3 0 0 16,-6-1 3-16,-6-1-3 16,-3-1-2-16,0 0 0 15,-3-2-1-15,-2-3-16 16,-1 0-6-16,-3-3-16 15,3-2-4-15,-3-1-8 16,3-2-4-16,1 0-14 16,5-8-52-16,3-10 24 15</inkml:trace>
  <inkml:trace contextRef="#ctx0" brushRef="#br0" timeOffset="56">22400 9925 276 0,'-2'-3'104'0,"10"0"-56"0,1 1-38 0,-3 2 25 16,3 0-12-16,3 0-1 16,3 0-9-16,9 2-3 15,3 1-5-15,-4 0-2 0,1-1 1 16,-3 1 0-16,6-3 0 15,-6 0-16-15,-3 0-4 0,-1-3-71 16,1 1-31-16</inkml:trace>
  <inkml:trace contextRef="#ctx0" brushRef="#br0" timeOffset="57">18513 9964 152 0,'0'-5'57'0,"0"2"-30"0,-3 1-16 0,-3 2 18 15,-6-3-4-15,3 3 3 16,-3 0-12-16,1 0-4 15,-7 3-7-15,-3 2-4 0,0 3 2 16,-6 5-2-16,-3 6-1 16,4 7-2-16,5-5-1 0,3 0-1 15,6 1 3-15,6-4 0 16,9-2 1-16,6-3 0 16,3-2 0-16,3-3 0 15,3-6 2-15,0-4-1 16,-1-4-1-16,1-2 1 15,-3-2-1-15,6 2 2 16,-6-13 1-16,3 2-1 16,-3 3-2-16,-4 3 1 15,-2 3 1-15,-6 2 10 16,0 2 4-16,-3 4-7 16,0 2-5-16,0 2-8 0,0 14 0 15,0 8 2-15,0 5 3 16,-6 8 6-16,0 6 6 15,0-1-1-15,4-2 1 16,-1-3-7-16,8-3-4 16,1-5-1-16,3-8 1 15,0-2-3-15,0-6 0 16,0-2-26-16,0-3-9 16,0-3-81-1</inkml:trace>
  <inkml:trace contextRef="#ctx0" brushRef="#br0" timeOffset="58">18644 16603 176 0,'-3'-14'66'0,"3"12"-36"0,0-4-13 0,0 6 20 16,0 0 5-16,0 0 4 15,0 0-16-15,0 0-7 0,0 14-14 16,-3 4 0-16,-3 17 4 0,-3 7-3 16,-3 0 0-16,0-2-4 15,1 0 1-15,2-1 2 16,0-7 5-16,3-3-6 15,0-8 0-15,3-5 0 16,0-5 0-16,3 2 0 16,0-5 0-16,6-3-2 15,3-5-1-15,6 0-1 16,2 0 0-16,10-2-2 16,6-4 1-16,0 1-2 15,2 0-1-15,1 5 1 16,3 0 1-16,-3 0 1 0,-7 5 1 15,-2-5-9-15,-3 5-2 16,-6-2-12-16,0-3-3 16,-3 0-12-16,-4-3-42 15,-2-2 6 1,-3 0-19 0,-3-3-46-16,-3-3 32 15</inkml:trace>
  <inkml:trace contextRef="#ctx0" brushRef="#br0" timeOffset="59">18915 16648 240 0,'-18'-8'90'0,"21"2"-48"0,-3 12-34 16,0-6 30 0,3 8-14-16,0 15-1 15,6 12-2-15,-3 18-12 16,3 5 3-16,0 8 2 0,-3 6-1 15,0-1 0-15,0-8-5 16,0-7-3-16,-3-6-2 16,0 3-3-16,-1-10 1 15,1-14 1-15,0-3-8 16,-3 1-1-16,0-12-29 16,3-1-14-16,3-6-201 31,-6-27 129-31</inkml:trace>
  <inkml:trace contextRef="#ctx0" brushRef="#br0" timeOffset="60">20379 17010 208 0,'-17'-3'77'0,"11"3"-42"0,0 0-28 0,3 0 20 15,3 0 4-15,0 0 5 16,0 0-13-16,0-2-3 16,3-4-12-16,6 6-1 0,5-2 3 15,4-1-2-15,6 1 3 0,3-4-4 16,3 4-2 0,-1-1-2-16,1 3-3 0,-3 0 1 15,-3 0-1-15,-3 3-36 16,-3-6-15-16,-1 0-82 15</inkml:trace>
  <inkml:trace contextRef="#ctx0" brushRef="#br0" timeOffset="61">20862 16618 272 0,'-6'-13'101'0,"6"11"-54"0,0 2-48 0,0 0 20 16,0 5-7-16,-3 5 3 15,0 6-6-15,0 19-1 16,-3-1-4-16,0 6-5 0,0 2 0 15,0 3 3-15,0-8 1 16,-3-2 3-16,0-4 1 16,0-9-1-16,6-4 1 15,3 1-2-15,0-12 2 0,3 4-2 16,3-3 2-16,6-5-2 16,3-3 2-16,6 0-2 15,3 0 0-15,11-3-3 16,-2 3 1-16,0 0-2 15,-6 0-1-15,-1 0 1 16,-5 0-1-16,-3 0-22 16,-3 0-10-16,-3 0-17 15,0 0-7-15,-6 0-19 16,0-5-5-16</inkml:trace>
  <inkml:trace contextRef="#ctx0" brushRef="#br0" timeOffset="62">21106 16693 212 0,'-9'-32'82'0,"6"29"-44"0,0-7-27 0,3 10 21 16,3-3-4-16,-3 3 3 16,0 0-8-16,3 3-4 15,0 10-11-15,0 19 1 0,0 7 2 16,3 12 0-16,-3 4 3 15,-3 9-1-15,0 7 0 16,0-5-5-16,0-2 0 16,0-6-7-16,3-5-1 15,0-6 2-15,-3-10 1 16,0-5-12-16,0-3-7 16,0-5-11-16,0-5-4 0,0-3-16 15,0 2-8-15,0-5-67 16</inkml:trace>
  <inkml:trace contextRef="#ctx0" brushRef="#br0" timeOffset="63">22764 16719 156 0,'3'-18'57'0,"0"15"-30"0,0-2-5 15,0 2 23-15,0-2 3 16,-3-1 4-16,0-2-9 16,0-2-1-16,0 2-24 15,-6-3 3-15,-3-2 0 0,-6 2-5 0,-9 1 1 16,0 7-8-16,-9 1-3 16,1 4-6-16,-4 9-2 15,0 7-2-15,-2 14 0 16,5 5-2-16,0 0-1 15,12 8 1-15,12-2 4 16,3-9-1-16,15 6-1 16,3-6 0-16,9-10 3 15,12-3 2-15,-1-10 4 16,4-9-4-16,0-4-3 0,0-17 1 16,-4 6 2-16,-2-8 0 15,-3-3-1-15,3-5 3 16,-9-6 2-16,-10 1-2 15,-5 7 0-15,-6 6 3 16,0 3 1-16,-3-1-3 16,-3 11-3-16,-2 0 0 15,5 6-1-15,-3 2-3 16,0 16 2-16,3-1 1 16,0 12 0-16,3 5 0 15,0 7 0-15,0 6 4 16,0 8 5-16,0 5-3 15,3 6 2-15,-3-3-3 16,0-3 2-16,0-5-4 16,3-8-2-16,0-8 0 0,0-8-1 15,0-2-9-15,0-9-2 16,-3 1-23-16,0-11-10 16,0 2-35-16,0-2-12 15,-6 0-34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C816A-7F9D-4920-AA96-722421553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4712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306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69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setup(), set </a:t>
            </a:r>
            <a:r>
              <a:rPr lang="en-US" dirty="0" err="1" smtClean="0"/>
              <a:t>x_pos</a:t>
            </a:r>
            <a:r>
              <a:rPr lang="en-US" dirty="0" smtClean="0"/>
              <a:t> = 0;</a:t>
            </a:r>
          </a:p>
          <a:p>
            <a:r>
              <a:rPr lang="en-US" dirty="0" smtClean="0"/>
              <a:t>In draw(), change </a:t>
            </a:r>
            <a:r>
              <a:rPr lang="en-US" dirty="0" err="1" smtClean="0"/>
              <a:t>x_pos</a:t>
            </a:r>
            <a:r>
              <a:rPr lang="en-US" dirty="0" smtClean="0"/>
              <a:t>:  </a:t>
            </a:r>
            <a:r>
              <a:rPr lang="en-US" dirty="0" err="1" smtClean="0"/>
              <a:t>x_pos</a:t>
            </a:r>
            <a:r>
              <a:rPr lang="en-US" baseline="0" dirty="0" smtClean="0"/>
              <a:t> = </a:t>
            </a:r>
            <a:r>
              <a:rPr lang="en-US" baseline="0" dirty="0" err="1" smtClean="0"/>
              <a:t>x_pos</a:t>
            </a:r>
            <a:r>
              <a:rPr lang="en-US" baseline="0" dirty="0" smtClean="0"/>
              <a:t> + 1</a:t>
            </a:r>
            <a:r>
              <a:rPr lang="en-US" baseline="0" dirty="0" smtClean="0"/>
              <a:t>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 draw(), change </a:t>
            </a:r>
            <a:r>
              <a:rPr lang="en-US" dirty="0" err="1" smtClean="0"/>
              <a:t>x_pos</a:t>
            </a:r>
            <a:r>
              <a:rPr lang="en-US" dirty="0" smtClean="0"/>
              <a:t>:  </a:t>
            </a:r>
            <a:r>
              <a:rPr lang="en-US" dirty="0" err="1" smtClean="0"/>
              <a:t>x_pos</a:t>
            </a:r>
            <a:r>
              <a:rPr lang="en-US" baseline="0" dirty="0" smtClean="0"/>
              <a:t> = </a:t>
            </a:r>
            <a:r>
              <a:rPr lang="en-US" baseline="0" dirty="0" err="1" smtClean="0"/>
              <a:t>x_pos</a:t>
            </a:r>
            <a:r>
              <a:rPr lang="en-US" baseline="0" dirty="0" smtClean="0"/>
              <a:t> - 1;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0467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draw(), change </a:t>
            </a:r>
            <a:r>
              <a:rPr lang="en-US" dirty="0" err="1" smtClean="0"/>
              <a:t>x_pos</a:t>
            </a:r>
            <a:r>
              <a:rPr lang="en-US" dirty="0" smtClean="0"/>
              <a:t>:  </a:t>
            </a:r>
            <a:r>
              <a:rPr lang="en-US" dirty="0" err="1" smtClean="0"/>
              <a:t>x_pos</a:t>
            </a:r>
            <a:r>
              <a:rPr lang="en-US" baseline="0" dirty="0" smtClean="0"/>
              <a:t> = min(</a:t>
            </a:r>
            <a:r>
              <a:rPr lang="en-US" baseline="0" dirty="0" err="1" smtClean="0"/>
              <a:t>x_pos</a:t>
            </a:r>
            <a:r>
              <a:rPr lang="en-US" baseline="0" dirty="0" smtClean="0"/>
              <a:t> + 1, 460);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 draw(), change </a:t>
            </a:r>
            <a:r>
              <a:rPr lang="en-US" dirty="0" err="1" smtClean="0"/>
              <a:t>x_pos</a:t>
            </a:r>
            <a:r>
              <a:rPr lang="en-US" dirty="0" smtClean="0"/>
              <a:t>:  </a:t>
            </a:r>
            <a:r>
              <a:rPr lang="en-US" dirty="0" err="1" smtClean="0"/>
              <a:t>x_pos</a:t>
            </a:r>
            <a:r>
              <a:rPr lang="en-US" baseline="0" dirty="0" smtClean="0"/>
              <a:t> = min(</a:t>
            </a:r>
            <a:r>
              <a:rPr lang="en-US" baseline="0" dirty="0" err="1" smtClean="0"/>
              <a:t>x_pos</a:t>
            </a:r>
            <a:r>
              <a:rPr lang="en-US" baseline="0" dirty="0" smtClean="0"/>
              <a:t> - 1, 0);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308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428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878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919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972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87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Spring 2017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66343" y="-2231"/>
            <a:ext cx="16113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L05:  Variables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 &amp; Datatypes</a:t>
            </a:r>
            <a:endParaRPr lang="en-US" sz="900" b="0" i="0" dirty="0" smtClean="0">
              <a:solidFill>
                <a:schemeClr val="bg1"/>
              </a:solidFill>
              <a:latin typeface="Roboto Regular" charset="0"/>
              <a:ea typeface="Roboto Regular" charset="0"/>
              <a:cs typeface="Robot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733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hyperlink" Target="https://www.wsj.com/amp/articles/a-browser-youve-never-heard-of-is-dethroning-google-in-asia-1514808002" TargetMode="Externa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customXml" Target="../ink/ink12.xml"/><Relationship Id="rId4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5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14.xml"/><Relationship Id="rId5" Type="http://schemas.openxmlformats.org/officeDocument/2006/relationships/image" Target="../media/image24.emf"/><Relationship Id="rId4" Type="http://schemas.openxmlformats.org/officeDocument/2006/relationships/customXml" Target="../ink/ink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emf"/><Relationship Id="rId4" Type="http://schemas.openxmlformats.org/officeDocument/2006/relationships/customXml" Target="../ink/ink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29.png"/><Relationship Id="rId7" Type="http://schemas.openxmlformats.org/officeDocument/2006/relationships/customXml" Target="../ink/ink1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emf"/><Relationship Id="rId5" Type="http://schemas.openxmlformats.org/officeDocument/2006/relationships/customXml" Target="../ink/ink16.xml"/><Relationship Id="rId10" Type="http://schemas.openxmlformats.org/officeDocument/2006/relationships/image" Target="../media/image33.emf"/><Relationship Id="rId4" Type="http://schemas.openxmlformats.org/officeDocument/2006/relationships/image" Target="../media/image30.png"/><Relationship Id="rId9" Type="http://schemas.openxmlformats.org/officeDocument/2006/relationships/customXml" Target="../ink/ink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emf"/><Relationship Id="rId4" Type="http://schemas.openxmlformats.org/officeDocument/2006/relationships/customXml" Target="../ink/ink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emf"/><Relationship Id="rId4" Type="http://schemas.openxmlformats.org/officeDocument/2006/relationships/customXml" Target="../ink/ink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customXml" Target="../ink/ink3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customXml" Target="../ink/ink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customXml" Target="../ink/ink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0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Variables &amp; Datatypes</a:t>
            </a:r>
            <a:br>
              <a:rPr lang="en-US" dirty="0" smtClean="0"/>
            </a:br>
            <a:r>
              <a:rPr lang="en-US" sz="2000" b="0" dirty="0" smtClean="0"/>
              <a:t>CSE 120 Winter 2018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109728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/>
              <a:t>Instructor: 	Teaching Assistants:</a:t>
            </a:r>
          </a:p>
          <a:p>
            <a:pPr algn="l"/>
            <a:r>
              <a:rPr lang="en-US" sz="2000" dirty="0" smtClean="0"/>
              <a:t>Justin Hsia	</a:t>
            </a:r>
            <a:r>
              <a:rPr lang="en-US" sz="2000" dirty="0" err="1" smtClean="0"/>
              <a:t>Anupam</a:t>
            </a:r>
            <a:r>
              <a:rPr lang="en-US" sz="2000" dirty="0" smtClean="0"/>
              <a:t> </a:t>
            </a:r>
            <a:r>
              <a:rPr lang="en-US" sz="2000" dirty="0"/>
              <a:t>Gupta, </a:t>
            </a:r>
            <a:r>
              <a:rPr lang="en-US" sz="2000" dirty="0" smtClean="0"/>
              <a:t>	Cheng Ni, 	Eugene </a:t>
            </a:r>
            <a:r>
              <a:rPr lang="en-US" sz="2000" dirty="0"/>
              <a:t>Oh,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		Sam Wolfson, 	Sophie Tian,	Teagan </a:t>
            </a:r>
            <a:r>
              <a:rPr lang="en-US" sz="2000" dirty="0" err="1" smtClean="0"/>
              <a:t>Horkan</a:t>
            </a:r>
            <a:endParaRPr lang="en-US" sz="2000" dirty="0" smtClean="0"/>
          </a:p>
          <a:p>
            <a:pPr algn="l"/>
            <a:endParaRPr lang="en-US" sz="10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126" y="5061349"/>
            <a:ext cx="2633472" cy="16459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5760" y="3108961"/>
            <a:ext cx="841248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A Browser You’ve Never Heard of Is Dethroning Google in Asia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mobile browser rarely used in the West has outflanked Google’s Chrome in some of Asia’s fastest-growing markets, giving owner Alibaba Group Holding Ltd. an advantage in the race among technology giants to capture the next generation of internet users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“Hundreds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millions of people in India, Indonesia and other emerging markets getting online for the first time are picking UC Browser, owned by Chinese e-commerce giant Alibaba, over ones made by U.S. rivals. Users say UC Browser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better in countries dominated by low-end smartphones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spotty mobile service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https://www.wsj.com/amp/articles/a-browser-youve-never-</a:t>
            </a:r>
            <a:b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</a:b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heard-of-is-dethroning-google-in-asia-1514808002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1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01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Manipulation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Executed sequentially, just like other statements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For variable assignments, compute right-hand side </a:t>
            </a:r>
            <a:r>
              <a:rPr lang="en-US" i="1" dirty="0" smtClean="0"/>
              <a:t>first</a:t>
            </a:r>
            <a:r>
              <a:rPr lang="en-US" dirty="0" smtClean="0"/>
              <a:t>, then store result in variable</a:t>
            </a:r>
          </a:p>
          <a:p>
            <a:pPr lvl="2"/>
            <a:endParaRPr lang="en-US" dirty="0"/>
          </a:p>
          <a:p>
            <a:r>
              <a:rPr lang="en-US" u="sng" dirty="0" smtClean="0"/>
              <a:t>Example</a:t>
            </a:r>
            <a:r>
              <a:rPr lang="en-US" dirty="0" smtClean="0"/>
              <a:t>:		</a:t>
            </a:r>
            <a:r>
              <a:rPr lang="en-US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x = 4;</a:t>
            </a:r>
            <a:b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smtClean="0"/>
              <a:t>		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x + 1;</a:t>
            </a:r>
          </a:p>
          <a:p>
            <a:pPr marL="820674" lvl="1" indent="-457200">
              <a:spcBef>
                <a:spcPts val="1200"/>
              </a:spcBef>
              <a:buFont typeface="+mj-lt"/>
              <a:buAutoNum type="arabicParenR"/>
            </a:pPr>
            <a:r>
              <a:rPr lang="en-US" dirty="0" smtClean="0"/>
              <a:t>Read the current value of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dirty="0" smtClean="0"/>
              <a:t> (4) for the right-hand side</a:t>
            </a:r>
          </a:p>
          <a:p>
            <a:pPr marL="820674" lvl="1" indent="-457200">
              <a:buFont typeface="+mj-lt"/>
              <a:buAutoNum type="arabicParenR"/>
            </a:pPr>
            <a:r>
              <a:rPr lang="en-US" dirty="0" smtClean="0"/>
              <a:t>Add 1 to the current value of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endParaRPr lang="en-US" dirty="0" smtClean="0"/>
          </a:p>
          <a:p>
            <a:pPr marL="820674" lvl="1" indent="-457200">
              <a:buFont typeface="+mj-lt"/>
              <a:buAutoNum type="arabicParenR"/>
            </a:pPr>
            <a:r>
              <a:rPr lang="en-US" dirty="0" smtClean="0"/>
              <a:t>Store the result (5) back into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2313000" y="3260520"/>
              <a:ext cx="4876200" cy="12556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5800" y="3255840"/>
                <a:ext cx="4890240" cy="126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0227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Practice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74320" y="1371600"/>
            <a:ext cx="2743200" cy="2743200"/>
          </a:xfrm>
        </p:spPr>
        <p:txBody>
          <a:bodyPr/>
          <a:lstStyle/>
          <a:p>
            <a:pPr marL="514350" indent="-514350">
              <a:buSzPct val="100000"/>
              <a:buFont typeface="+mj-lt"/>
              <a:buAutoNum type="arabicParenR"/>
            </a:pPr>
            <a:r>
              <a:rPr lang="en-US" sz="240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x = 1;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y = 2;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z = 3;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x + 1;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 = y - 1;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 = z + 2;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SzPct val="100000"/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11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1"/>
          </p:nvPr>
        </p:nvSpPr>
        <p:spPr>
          <a:xfrm>
            <a:off x="3108960" y="1371600"/>
            <a:ext cx="2743200" cy="2743200"/>
          </a:xfrm>
        </p:spPr>
        <p:txBody>
          <a:bodyPr/>
          <a:lstStyle/>
          <a:p>
            <a:pPr marL="514350" indent="-514350">
              <a:buSzPct val="100000"/>
              <a:buFont typeface="+mj-lt"/>
              <a:buAutoNum type="arabicParenR" startAt="2"/>
            </a:pPr>
            <a:r>
              <a:rPr lang="en-US" sz="240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7;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 = 2;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 = 0;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x + 3;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 = y – 2;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 = x + y;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935771"/>
              </p:ext>
            </p:extLst>
          </p:nvPr>
        </p:nvGraphicFramePr>
        <p:xfrm>
          <a:off x="731520" y="5520113"/>
          <a:ext cx="2194560" cy="828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1520"/>
                <a:gridCol w="731520"/>
                <a:gridCol w="7315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y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z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Content Placeholder 5"/>
          <p:cNvSpPr txBox="1">
            <a:spLocks/>
          </p:cNvSpPr>
          <p:nvPr/>
        </p:nvSpPr>
        <p:spPr bwMode="auto">
          <a:xfrm>
            <a:off x="5943600" y="137160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60000"/>
              <a:buFont typeface="Wingdings" panose="05000000000000000000" pitchFamily="2" charset="2"/>
              <a:buChar char="v"/>
              <a:defRPr sz="2800" b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649224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170432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444752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514350" indent="-514350">
              <a:buSzPct val="100000"/>
              <a:buFont typeface="+mj-lt"/>
              <a:buAutoNum type="arabicParenR" startAt="3"/>
            </a:pPr>
            <a:r>
              <a:rPr lang="en-US" sz="2400" kern="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kern="0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-1;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kern="0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 = 0;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kern="0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 = 5;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x + z;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 = y – x;</a:t>
            </a:r>
            <a:b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 = x + z;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563453"/>
              </p:ext>
            </p:extLst>
          </p:nvPr>
        </p:nvGraphicFramePr>
        <p:xfrm>
          <a:off x="3566160" y="5520113"/>
          <a:ext cx="2194560" cy="828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1520"/>
                <a:gridCol w="731520"/>
                <a:gridCol w="7315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y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z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447428"/>
              </p:ext>
            </p:extLst>
          </p:nvPr>
        </p:nvGraphicFramePr>
        <p:xfrm>
          <a:off x="6400800" y="5520113"/>
          <a:ext cx="2194560" cy="828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1520"/>
                <a:gridCol w="731520"/>
                <a:gridCol w="7315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y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z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2" name="Straight Connector 11"/>
          <p:cNvCxnSpPr/>
          <p:nvPr/>
        </p:nvCxnSpPr>
        <p:spPr bwMode="auto">
          <a:xfrm flipH="1">
            <a:off x="3246120" y="1828800"/>
            <a:ext cx="0" cy="45720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H="1">
            <a:off x="6080760" y="1828800"/>
            <a:ext cx="0" cy="45720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5" name="Ink 14"/>
              <p14:cNvContentPartPr/>
              <p14:nvPr/>
            </p14:nvContentPartPr>
            <p14:xfrm>
              <a:off x="898560" y="2717640"/>
              <a:ext cx="7308360" cy="356436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2080" y="2713680"/>
                <a:ext cx="7325280" cy="3574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3865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Rules &amp;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Variable naming rules:</a:t>
            </a:r>
          </a:p>
          <a:p>
            <a:pPr lvl="1"/>
            <a:r>
              <a:rPr lang="en-US" dirty="0" smtClean="0"/>
              <a:t>Variables </a:t>
            </a:r>
            <a:r>
              <a:rPr lang="en-US" dirty="0" smtClean="0"/>
              <a:t>are </a:t>
            </a:r>
            <a:r>
              <a:rPr lang="en-US" dirty="0" smtClean="0"/>
              <a:t>case-sensitive (e.g.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myx</a:t>
            </a:r>
            <a:r>
              <a:rPr lang="en-US" dirty="0" smtClean="0"/>
              <a:t> vs.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myX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Numbers allowed, but not at beginning (e.g.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k9</a:t>
            </a:r>
            <a:r>
              <a:rPr lang="en-US" dirty="0" smtClean="0"/>
              <a:t> vs.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9k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Generally avoid symbols other than underscore (</a:t>
            </a:r>
            <a:r>
              <a:rPr lang="en-US" dirty="0" smtClean="0"/>
              <a:t>e.g.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my_x</a:t>
            </a:r>
            <a:r>
              <a:rPr lang="en-US" dirty="0" smtClean="0"/>
              <a:t>)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Variable names are meaningless to computers, but meaningful to humans</a:t>
            </a:r>
          </a:p>
          <a:p>
            <a:pPr lvl="1"/>
            <a:r>
              <a:rPr lang="en-US" dirty="0" smtClean="0"/>
              <a:t>Choosing informative names improves readability and reduces confusion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In this class, most of our variables will be declared and initialized at the very top of our programs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8" name="Ink 7"/>
              <p14:cNvContentPartPr/>
              <p14:nvPr/>
            </p14:nvContentPartPr>
            <p14:xfrm>
              <a:off x="2431080" y="1391760"/>
              <a:ext cx="5838120" cy="52455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23880" y="1386360"/>
                <a:ext cx="5853600" cy="526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65005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a </a:t>
            </a:r>
            <a:r>
              <a:rPr lang="en-US" dirty="0" smtClean="0"/>
              <a:t>House with </a:t>
            </a:r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 solution:</a:t>
            </a:r>
            <a:endParaRPr lang="en-US" dirty="0"/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dirty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triangle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(7,1, 3,5, 11,5);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400" dirty="0" err="1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(3, 5, 8, 8);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400" dirty="0" err="1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(8, 9, 2, 4);</a:t>
            </a:r>
          </a:p>
          <a:p>
            <a:pPr lvl="1"/>
            <a:r>
              <a:rPr lang="en-US" dirty="0" smtClean="0"/>
              <a:t>What properties might be useful to store in variables?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388" y="3848100"/>
            <a:ext cx="2705850" cy="274320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542600" y="1188720"/>
            <a:ext cx="7178760" cy="5093280"/>
            <a:chOff x="1542600" y="1188720"/>
            <a:chExt cx="7178760" cy="50932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9" name="Ink 8"/>
                <p14:cNvContentPartPr/>
                <p14:nvPr/>
              </p14:nvContentPartPr>
              <p14:xfrm>
                <a:off x="1542600" y="1188720"/>
                <a:ext cx="5725800" cy="5093280"/>
              </p14:xfrm>
            </p:contentPart>
          </mc:Choice>
          <mc:Fallback>
            <p:pic>
              <p:nvPicPr>
                <p:cNvPr id="9" name="Ink 8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533600" y="1180800"/>
                  <a:ext cx="5744160" cy="510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10" name="Ink 9"/>
                <p14:cNvContentPartPr/>
                <p14:nvPr/>
              </p14:nvContentPartPr>
              <p14:xfrm>
                <a:off x="7882920" y="3345120"/>
                <a:ext cx="838440" cy="572760"/>
              </p14:xfrm>
            </p:contentPart>
          </mc:Choice>
          <mc:Fallback>
            <p:pic>
              <p:nvPicPr>
                <p:cNvPr id="10" name="Ink 9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876080" y="3340440"/>
                  <a:ext cx="851400" cy="5871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58526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TMNT:  Donatello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90" y="1362456"/>
            <a:ext cx="4747846" cy="4937760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424303"/>
            <a:ext cx="2743200" cy="2996946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37880" y="3154680"/>
            <a:ext cx="8335080" cy="3094920"/>
            <a:chOff x="137880" y="3154680"/>
            <a:chExt cx="8335080" cy="30949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10" name="Ink 9"/>
                <p14:cNvContentPartPr/>
                <p14:nvPr/>
              </p14:nvContentPartPr>
              <p14:xfrm>
                <a:off x="7017120" y="3242160"/>
                <a:ext cx="1455840" cy="1289160"/>
              </p14:xfrm>
            </p:contentPart>
          </mc:Choice>
          <mc:Fallback>
            <p:pic>
              <p:nvPicPr>
                <p:cNvPr id="10" name="Ink 9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011000" y="3235680"/>
                  <a:ext cx="1470240" cy="130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5" name="Ink 4"/>
                <p14:cNvContentPartPr/>
                <p14:nvPr/>
              </p14:nvContentPartPr>
              <p14:xfrm>
                <a:off x="137880" y="3154680"/>
                <a:ext cx="239400" cy="3094920"/>
              </p14:xfrm>
            </p:contentPart>
          </mc:Choice>
          <mc:Fallback>
            <p:pic>
              <p:nvPicPr>
                <p:cNvPr id="5" name="Ink 4"/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30320" y="3149280"/>
                  <a:ext cx="257400" cy="31089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05364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Donatello with a Variable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92" y="1362456"/>
            <a:ext cx="4912761" cy="5385143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424303"/>
            <a:ext cx="2743200" cy="299694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519480" y="1131480"/>
              <a:ext cx="7713360" cy="56059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10840" y="1125360"/>
                <a:ext cx="7727760" cy="561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5205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Donatello with Motion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16</a:t>
            </a:fld>
            <a:endParaRPr lang="en-US"/>
          </a:p>
        </p:txBody>
      </p:sp>
      <p:pic>
        <p:nvPicPr>
          <p:cNvPr id="1026" name="Picture 2" descr="http://courses.cs.washington.edu/courses/cse120/17sp/asmts/images/setup_dra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04" y="1825337"/>
            <a:ext cx="2880506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424303"/>
            <a:ext cx="2743199" cy="2996945"/>
          </a:xfrm>
          <a:prstGeom prst="rect">
            <a:avLst/>
          </a:prstGeom>
        </p:spPr>
      </p:pic>
      <p:sp>
        <p:nvSpPr>
          <p:cNvPr id="6" name="Shape 279"/>
          <p:cNvSpPr/>
          <p:nvPr/>
        </p:nvSpPr>
        <p:spPr>
          <a:xfrm>
            <a:off x="6052127" y="3922775"/>
            <a:ext cx="871500" cy="1545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3434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2" name="Group 11"/>
          <p:cNvGrpSpPr/>
          <p:nvPr/>
        </p:nvGrpSpPr>
        <p:grpSpPr>
          <a:xfrm>
            <a:off x="772200" y="1506960"/>
            <a:ext cx="6642453" cy="4530101"/>
            <a:chOff x="772200" y="1506960"/>
            <a:chExt cx="6642453" cy="4530101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9" name="Ink 8"/>
                <p14:cNvContentPartPr/>
                <p14:nvPr/>
              </p14:nvContentPartPr>
              <p14:xfrm>
                <a:off x="772200" y="1506960"/>
                <a:ext cx="4581360" cy="3739680"/>
              </p14:xfrm>
            </p:contentPart>
          </mc:Choice>
          <mc:Fallback>
            <p:pic>
              <p:nvPicPr>
                <p:cNvPr id="9" name="Ink 8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62480" y="1499760"/>
                  <a:ext cx="4597200" cy="375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11" name="Ink 10"/>
                <p14:cNvContentPartPr/>
                <p14:nvPr/>
              </p14:nvContentPartPr>
              <p14:xfrm>
                <a:off x="4315413" y="5355581"/>
                <a:ext cx="3099240" cy="681480"/>
              </p14:xfrm>
            </p:contentPart>
          </mc:Choice>
          <mc:Fallback>
            <p:pic>
              <p:nvPicPr>
                <p:cNvPr id="11" name="Ink 10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308933" y="5350901"/>
                  <a:ext cx="3112920" cy="69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10" name="Ink 9"/>
                <p14:cNvContentPartPr/>
                <p14:nvPr/>
              </p14:nvContentPartPr>
              <p14:xfrm>
                <a:off x="3669840" y="4625280"/>
                <a:ext cx="1698480" cy="555840"/>
              </p14:xfrm>
            </p:contentPart>
          </mc:Choice>
          <mc:Fallback>
            <p:pic>
              <p:nvPicPr>
                <p:cNvPr id="10" name="Ink 9"/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662280" y="4618800"/>
                  <a:ext cx="1715040" cy="5677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1946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Stopping Motion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Stop Donatello from running off the right side of the screen:</a:t>
            </a:r>
          </a:p>
          <a:p>
            <a:pPr marL="0" indent="0" algn="ctr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+ 1, 460);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Stop Donatello from running off the left side of the screen:</a:t>
            </a:r>
          </a:p>
          <a:p>
            <a:pPr marL="0" indent="0" algn="ctr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x_pos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- 1, 0);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17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1033560" y="1843200"/>
              <a:ext cx="7829280" cy="4716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8160" y="1833840"/>
                <a:ext cx="7845480" cy="473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5801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Falling Into Place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variables for each body segment: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Update each variable at different speeds: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920240"/>
            <a:ext cx="4684444" cy="1146667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023360"/>
            <a:ext cx="4444444" cy="1146667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1755720" y="2123280"/>
              <a:ext cx="6431040" cy="39693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49960" y="2116080"/>
                <a:ext cx="6440760" cy="3984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935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Falling Into Place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Update y-positions of drawing based on new variables: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377440"/>
            <a:ext cx="5608889" cy="3457777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424303"/>
            <a:ext cx="2743199" cy="299694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9" name="Ink 8"/>
              <p14:cNvContentPartPr/>
              <p14:nvPr/>
            </p14:nvContentPartPr>
            <p14:xfrm>
              <a:off x="2588400" y="3065040"/>
              <a:ext cx="5796360" cy="27730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83720" y="3054960"/>
                <a:ext cx="5807880" cy="279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131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Assignments:</a:t>
            </a:r>
          </a:p>
          <a:p>
            <a:pPr lvl="1"/>
            <a:r>
              <a:rPr lang="en-US" dirty="0" err="1" smtClean="0"/>
              <a:t>Taijitu</a:t>
            </a:r>
            <a:r>
              <a:rPr lang="en-US" dirty="0" smtClean="0"/>
              <a:t> due before lab tomorrow </a:t>
            </a:r>
            <a:r>
              <a:rPr lang="en-US" dirty="0" smtClean="0"/>
              <a:t>(1/11)</a:t>
            </a:r>
            <a:endParaRPr lang="en-US" dirty="0" smtClean="0"/>
          </a:p>
          <a:p>
            <a:pPr lvl="1"/>
            <a:r>
              <a:rPr lang="en-US" dirty="0" smtClean="0"/>
              <a:t>Reading Check </a:t>
            </a:r>
            <a:r>
              <a:rPr lang="en-US" dirty="0" smtClean="0"/>
              <a:t>1 </a:t>
            </a:r>
            <a:r>
              <a:rPr lang="en-US" dirty="0" smtClean="0"/>
              <a:t>due tomorrow </a:t>
            </a:r>
            <a:r>
              <a:rPr lang="en-US" dirty="0" smtClean="0"/>
              <a:t>(</a:t>
            </a:r>
            <a:r>
              <a:rPr lang="en-US" dirty="0"/>
              <a:t>1</a:t>
            </a:r>
            <a:r>
              <a:rPr lang="en-US" dirty="0" smtClean="0"/>
              <a:t>/11)</a:t>
            </a:r>
            <a:endParaRPr lang="en-US" dirty="0" smtClean="0"/>
          </a:p>
          <a:p>
            <a:pPr lvl="1"/>
            <a:r>
              <a:rPr lang="en-US" dirty="0" smtClean="0"/>
              <a:t>Logo Design due Friday </a:t>
            </a:r>
            <a:r>
              <a:rPr lang="en-US" dirty="0" smtClean="0"/>
              <a:t>(1/12)</a:t>
            </a:r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Signing up for Piazza [demo]</a:t>
            </a:r>
            <a:endParaRPr lang="en-US" dirty="0" smtClean="0"/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67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Variables are named quantities that can vary during the execution of a program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Datatypes specific different forms of data</a:t>
            </a:r>
          </a:p>
          <a:p>
            <a:pPr lvl="1"/>
            <a:r>
              <a:rPr lang="en-US" dirty="0" smtClean="0"/>
              <a:t>e.g. </a:t>
            </a:r>
            <a:r>
              <a:rPr lang="en-US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Variable </a:t>
            </a:r>
            <a:r>
              <a:rPr lang="en-US" i="1" dirty="0" smtClean="0"/>
              <a:t>declarations</a:t>
            </a:r>
            <a:r>
              <a:rPr lang="en-US" dirty="0" smtClean="0"/>
              <a:t> specify a variable datatype and name to the program</a:t>
            </a:r>
          </a:p>
          <a:p>
            <a:pPr lvl="1"/>
            <a:r>
              <a:rPr lang="en-US" dirty="0" smtClean="0"/>
              <a:t>Generally occurs at top of program</a:t>
            </a:r>
          </a:p>
          <a:p>
            <a:pPr lvl="2"/>
            <a:endParaRPr lang="en-US" dirty="0" smtClean="0"/>
          </a:p>
          <a:p>
            <a:r>
              <a:rPr lang="en-US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functions can be used to limit or stop change in a variable value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12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Homework:  Logo Design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160" y="1371600"/>
            <a:ext cx="6583680" cy="5020056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3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151920" y="1719360"/>
              <a:ext cx="2840760" cy="32014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3640" y="1711800"/>
                <a:ext cx="2857320" cy="3218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4778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Homework:  Logo Design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62075"/>
            <a:ext cx="5433934" cy="4972050"/>
          </a:xfrm>
          <a:ln w="19050">
            <a:solidFill>
              <a:srgbClr val="4B2A85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4053" y="2750820"/>
            <a:ext cx="3283711" cy="219456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519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Drawing a </a:t>
            </a:r>
            <a:r>
              <a:rPr lang="en-US" dirty="0" smtClean="0"/>
              <a:t>House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solution from worksheet:</a:t>
            </a:r>
            <a:endParaRPr lang="en-US" dirty="0"/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triangle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(7,1, 3,5, 11,5);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400" dirty="0" err="1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(3, 5, 8, 8);</a:t>
            </a:r>
            <a:b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400" dirty="0" err="1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(8, 9, 2, 4);</a:t>
            </a:r>
          </a:p>
          <a:p>
            <a:pPr lvl="1"/>
            <a:r>
              <a:rPr lang="en-US" dirty="0" smtClean="0"/>
              <a:t>What if we wanted to move the house?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388" y="3848100"/>
            <a:ext cx="2705850" cy="27432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8" name="Ink 7"/>
              <p14:cNvContentPartPr/>
              <p14:nvPr/>
            </p14:nvContentPartPr>
            <p14:xfrm>
              <a:off x="1010520" y="1823040"/>
              <a:ext cx="4969080" cy="46429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05840" y="1817280"/>
                <a:ext cx="4984920" cy="465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9" name="Ink 8"/>
              <p14:cNvContentPartPr/>
              <p14:nvPr/>
            </p14:nvContentPartPr>
            <p14:xfrm>
              <a:off x="2184840" y="1813320"/>
              <a:ext cx="3016080" cy="123876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79440" y="1806120"/>
                <a:ext cx="3026880" cy="125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25463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Piece of your program that holds the value of something</a:t>
            </a:r>
          </a:p>
          <a:p>
            <a:pPr lvl="1"/>
            <a:r>
              <a:rPr lang="en-US" dirty="0" smtClean="0"/>
              <a:t>Every variable must be given a </a:t>
            </a:r>
            <a:r>
              <a:rPr lang="en-US" i="1" dirty="0" smtClean="0"/>
              <a:t>name</a:t>
            </a:r>
            <a:r>
              <a:rPr lang="en-US" dirty="0" smtClean="0"/>
              <a:t> and a </a:t>
            </a:r>
            <a:r>
              <a:rPr lang="en-US" i="1" dirty="0" smtClean="0"/>
              <a:t>data type</a:t>
            </a:r>
          </a:p>
          <a:p>
            <a:pPr lvl="2"/>
            <a:endParaRPr lang="en-US" i="1" dirty="0" smtClean="0"/>
          </a:p>
          <a:p>
            <a:r>
              <a:rPr lang="en-US" dirty="0" smtClean="0"/>
              <a:t>The values of these </a:t>
            </a:r>
            <a:r>
              <a:rPr lang="en-US" dirty="0" smtClean="0">
                <a:solidFill>
                  <a:srgbClr val="FF0000"/>
                </a:solidFill>
              </a:rPr>
              <a:t>variables</a:t>
            </a:r>
            <a:r>
              <a:rPr lang="en-US" dirty="0" smtClean="0"/>
              <a:t> can change (</a:t>
            </a:r>
            <a:r>
              <a:rPr lang="en-US" i="1" dirty="0" smtClean="0"/>
              <a:t>i.e.</a:t>
            </a:r>
            <a:r>
              <a:rPr lang="en-US" dirty="0" smtClean="0"/>
              <a:t> vary) during the execution of your program</a:t>
            </a:r>
          </a:p>
          <a:p>
            <a:pPr lvl="1"/>
            <a:r>
              <a:rPr lang="en-US" u="sng" dirty="0" smtClean="0"/>
              <a:t>Warning</a:t>
            </a:r>
            <a:r>
              <a:rPr lang="en-US" dirty="0" smtClean="0"/>
              <a:t>:  Not like a variable in Algebra (</a:t>
            </a:r>
            <a:r>
              <a:rPr lang="en-US" i="1" dirty="0" smtClean="0"/>
              <a:t>i.e.</a:t>
            </a:r>
            <a:r>
              <a:rPr lang="en-US" dirty="0" smtClean="0"/>
              <a:t> an unknown)</a:t>
            </a:r>
          </a:p>
          <a:p>
            <a:pPr lvl="2"/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Assignment</a:t>
            </a:r>
            <a:r>
              <a:rPr lang="en-US" dirty="0" smtClean="0"/>
              <a:t>/</a:t>
            </a:r>
            <a:r>
              <a:rPr lang="en-US" dirty="0" smtClean="0">
                <a:solidFill>
                  <a:srgbClr val="FF0000"/>
                </a:solidFill>
              </a:rPr>
              <a:t>Write</a:t>
            </a:r>
            <a:r>
              <a:rPr lang="en-US" dirty="0" smtClean="0"/>
              <a:t>:  </a:t>
            </a:r>
            <a:r>
              <a:rPr lang="en-US" dirty="0" smtClean="0"/>
              <a:t>give a variable a specific value</a:t>
            </a:r>
          </a:p>
          <a:p>
            <a:pPr lvl="1"/>
            <a:r>
              <a:rPr lang="en-US" i="1" dirty="0" smtClean="0"/>
              <a:t>e.g.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12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6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2017440" y="1824840"/>
              <a:ext cx="6445800" cy="39373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07720" y="1818000"/>
                <a:ext cx="6460560" cy="3951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3773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Piece of your program that holds the value of something</a:t>
            </a:r>
          </a:p>
          <a:p>
            <a:pPr lvl="1"/>
            <a:r>
              <a:rPr lang="en-US" dirty="0" smtClean="0"/>
              <a:t>Every variable must be given a </a:t>
            </a:r>
            <a:r>
              <a:rPr lang="en-US" i="1" dirty="0" smtClean="0"/>
              <a:t>name</a:t>
            </a:r>
            <a:r>
              <a:rPr lang="en-US" dirty="0" smtClean="0"/>
              <a:t> and a </a:t>
            </a:r>
            <a:r>
              <a:rPr lang="en-US" i="1" dirty="0" smtClean="0"/>
              <a:t>data type</a:t>
            </a:r>
          </a:p>
          <a:p>
            <a:pPr lvl="2"/>
            <a:endParaRPr lang="en-US" i="1" dirty="0" smtClean="0"/>
          </a:p>
          <a:p>
            <a:r>
              <a:rPr lang="en-US" dirty="0" smtClean="0"/>
              <a:t>The values of these </a:t>
            </a:r>
            <a:r>
              <a:rPr lang="en-US" dirty="0" smtClean="0">
                <a:solidFill>
                  <a:srgbClr val="FF0000"/>
                </a:solidFill>
              </a:rPr>
              <a:t>variables</a:t>
            </a:r>
            <a:r>
              <a:rPr lang="en-US" dirty="0" smtClean="0"/>
              <a:t> can change (</a:t>
            </a:r>
            <a:r>
              <a:rPr lang="en-US" i="1" dirty="0" smtClean="0"/>
              <a:t>i.e.</a:t>
            </a:r>
            <a:r>
              <a:rPr lang="en-US" dirty="0" smtClean="0"/>
              <a:t> vary) during the execution of your program</a:t>
            </a:r>
          </a:p>
          <a:p>
            <a:pPr lvl="1"/>
            <a:r>
              <a:rPr lang="en-US" u="sng" dirty="0" smtClean="0"/>
              <a:t>Warning</a:t>
            </a:r>
            <a:r>
              <a:rPr lang="en-US" dirty="0" smtClean="0"/>
              <a:t>:  Not like a variable in Algebra (</a:t>
            </a:r>
            <a:r>
              <a:rPr lang="en-US" i="1" dirty="0" smtClean="0"/>
              <a:t>i.e.</a:t>
            </a:r>
            <a:r>
              <a:rPr lang="en-US" dirty="0" smtClean="0"/>
              <a:t> an unknown)</a:t>
            </a:r>
          </a:p>
          <a:p>
            <a:pPr lvl="2"/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Read</a:t>
            </a:r>
            <a:r>
              <a:rPr lang="en-US" dirty="0" smtClean="0"/>
              <a:t>:  use the current value of a variable</a:t>
            </a:r>
          </a:p>
          <a:p>
            <a:pPr lvl="1"/>
            <a:r>
              <a:rPr lang="en-US" i="1" dirty="0" smtClean="0"/>
              <a:t>e.g.  </a:t>
            </a:r>
            <a:r>
              <a:rPr lang="en-US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ellipse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(x+1, 50, 20, 20);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1888920" y="5286240"/>
              <a:ext cx="5088960" cy="12873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81000" y="5278680"/>
                <a:ext cx="5102280" cy="130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2876760" y="1824840"/>
              <a:ext cx="5586480" cy="13626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69560" y="1818000"/>
                <a:ext cx="5598720" cy="137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181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Datatypes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2055813" algn="l"/>
              </a:tabLst>
            </a:pPr>
            <a:r>
              <a:rPr lang="en-US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/>
              <a:t>	integers			(e.g.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12</a:t>
            </a:r>
            <a:r>
              <a:rPr lang="en-US" dirty="0" smtClean="0"/>
              <a:t>)</a:t>
            </a:r>
            <a:endParaRPr lang="en-US" dirty="0" smtClean="0"/>
          </a:p>
          <a:p>
            <a:pPr>
              <a:tabLst>
                <a:tab pos="2055813" algn="l"/>
              </a:tabLst>
            </a:pPr>
            <a:r>
              <a:rPr lang="en-US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US" dirty="0" smtClean="0"/>
              <a:t>	decimal/real numbers	(e.g.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3.14</a:t>
            </a:r>
            <a:r>
              <a:rPr lang="en-US" dirty="0" smtClean="0"/>
              <a:t>)</a:t>
            </a:r>
          </a:p>
          <a:p>
            <a:pPr>
              <a:tabLst>
                <a:tab pos="2055813" algn="l"/>
              </a:tabLst>
            </a:pPr>
            <a:r>
              <a:rPr lang="en-US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dirty="0" smtClean="0"/>
              <a:t>	RGB				(e.g. </a:t>
            </a:r>
            <a:r>
              <a:rPr lang="en-US" dirty="0" smtClean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(0)</a:t>
            </a:r>
            <a:r>
              <a:rPr lang="en-US" dirty="0" smtClean="0"/>
              <a:t>)</a:t>
            </a:r>
          </a:p>
          <a:p>
            <a:pPr>
              <a:tabLst>
                <a:tab pos="2055813" algn="l"/>
              </a:tabLst>
            </a:pPr>
            <a:r>
              <a:rPr lang="en-US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en-US" dirty="0" smtClean="0"/>
              <a:t>	characters			(e.g. </a:t>
            </a:r>
            <a:r>
              <a:rPr lang="en-US" dirty="0" smtClean="0">
                <a:solidFill>
                  <a:srgbClr val="7D479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'J'</a:t>
            </a:r>
            <a:r>
              <a:rPr lang="en-US" dirty="0" smtClean="0"/>
              <a:t>)</a:t>
            </a:r>
          </a:p>
          <a:p>
            <a:pPr>
              <a:tabLst>
                <a:tab pos="2055813" algn="l"/>
              </a:tabLst>
            </a:pPr>
            <a:r>
              <a:rPr lang="en-US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dirty="0" smtClean="0"/>
              <a:t>	true or false		(e.g. </a:t>
            </a:r>
            <a:r>
              <a:rPr lang="en-US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dirty="0" smtClean="0"/>
              <a:t>)</a:t>
            </a:r>
          </a:p>
          <a:p>
            <a:pPr lvl="2">
              <a:tabLst>
                <a:tab pos="2055813" algn="l"/>
              </a:tabLst>
            </a:pPr>
            <a:endParaRPr lang="en-US" dirty="0"/>
          </a:p>
          <a:p>
            <a:pPr>
              <a:tabLst>
                <a:tab pos="2055813" algn="l"/>
              </a:tabLst>
            </a:pPr>
            <a:r>
              <a:rPr lang="en-US" dirty="0" smtClean="0"/>
              <a:t>Many more exist and can be found in the </a:t>
            </a:r>
            <a:br>
              <a:rPr lang="en-US" dirty="0" smtClean="0"/>
            </a:br>
            <a:r>
              <a:rPr lang="en-US" dirty="0" smtClean="0"/>
              <a:t>Processing Reference:</a:t>
            </a:r>
          </a:p>
        </p:txBody>
      </p:sp>
      <p:pic>
        <p:nvPicPr>
          <p:cNvPr id="4" name="Shape 191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008997" y="4045703"/>
            <a:ext cx="1191958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170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Declarations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</a:t>
            </a:r>
            <a:r>
              <a:rPr lang="en-US" dirty="0" smtClean="0">
                <a:solidFill>
                  <a:srgbClr val="FF0000"/>
                </a:solidFill>
              </a:rPr>
              <a:t>declare </a:t>
            </a:r>
            <a:r>
              <a:rPr lang="en-US" dirty="0" smtClean="0"/>
              <a:t>a variable by telling Processing the variable’s datatype, followed by the variable’s name: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You </a:t>
            </a:r>
            <a:r>
              <a:rPr lang="en-US" dirty="0" smtClean="0"/>
              <a:t>can also give a variable a starting value (</a:t>
            </a:r>
            <a:r>
              <a:rPr lang="en-US" dirty="0" smtClean="0">
                <a:solidFill>
                  <a:srgbClr val="FF0000"/>
                </a:solidFill>
              </a:rPr>
              <a:t>initialization</a:t>
            </a:r>
            <a:r>
              <a:rPr lang="en-US" dirty="0" smtClean="0"/>
              <a:t>) in the same line as the declaration:</a:t>
            </a:r>
            <a:endParaRPr lang="en-US" dirty="0"/>
          </a:p>
        </p:txBody>
      </p:sp>
      <p:pic>
        <p:nvPicPr>
          <p:cNvPr id="4" name="Shape 209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126495" y="2377445"/>
            <a:ext cx="2867025" cy="1320165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9</a:t>
            </a:fld>
            <a:endParaRPr lang="en-US"/>
          </a:p>
        </p:txBody>
      </p:sp>
      <p:pic>
        <p:nvPicPr>
          <p:cNvPr id="6" name="Shape 218"/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9579" y="5079683"/>
            <a:ext cx="6840855" cy="1333500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2548800" y="2544120"/>
              <a:ext cx="6093360" cy="36561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40160" y="2538720"/>
                <a:ext cx="6109560" cy="366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53762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Sp17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Sp17" id="{28839EE6-A363-48B8-86DE-FB931C4A5EDB}" vid="{CDC135B8-6C84-451D-A8A4-8C26E4E9FC2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UWTheme-120-Sp17</Template>
  <TotalTime>2150</TotalTime>
  <Words>703</Words>
  <Application>Microsoft Office PowerPoint</Application>
  <PresentationFormat>On-screen Show (4:3)</PresentationFormat>
  <Paragraphs>145</Paragraphs>
  <Slides>20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Arial Narrow</vt:lpstr>
      <vt:lpstr>Calibri</vt:lpstr>
      <vt:lpstr>Courier New</vt:lpstr>
      <vt:lpstr>Roboto Regular</vt:lpstr>
      <vt:lpstr>Times New Roman</vt:lpstr>
      <vt:lpstr>Wingdings</vt:lpstr>
      <vt:lpstr>UWTheme-120-Sp17</vt:lpstr>
      <vt:lpstr>Variables &amp; Datatypes CSE 120 Winter 2018</vt:lpstr>
      <vt:lpstr>Administrivia</vt:lpstr>
      <vt:lpstr>Homework:  Logo Design</vt:lpstr>
      <vt:lpstr>Homework:  Logo Design</vt:lpstr>
      <vt:lpstr>Drawing a House</vt:lpstr>
      <vt:lpstr>Variables</vt:lpstr>
      <vt:lpstr>Variables</vt:lpstr>
      <vt:lpstr>Datatypes</vt:lpstr>
      <vt:lpstr>Declarations</vt:lpstr>
      <vt:lpstr>Variable Manipulation</vt:lpstr>
      <vt:lpstr>Variable Practice</vt:lpstr>
      <vt:lpstr>Variable Rules &amp; Guidelines</vt:lpstr>
      <vt:lpstr>Drawing a House with Variables</vt:lpstr>
      <vt:lpstr>TMNT:  Donatello</vt:lpstr>
      <vt:lpstr>Donatello with a Variable</vt:lpstr>
      <vt:lpstr>Donatello with Motion</vt:lpstr>
      <vt:lpstr>Stopping Motion</vt:lpstr>
      <vt:lpstr>Falling Into Place</vt:lpstr>
      <vt:lpstr>Falling Into Place</vt:lpstr>
      <vt:lpstr>Summary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Variables &amp; Datatypes CSE 120 Spring 2017</dc:title>
  <dc:creator>Justin Hsia</dc:creator>
  <cp:lastModifiedBy>Justin Hsia</cp:lastModifiedBy>
  <cp:revision>59</cp:revision>
  <cp:lastPrinted>2017-04-04T09:54:07Z</cp:lastPrinted>
  <dcterms:created xsi:type="dcterms:W3CDTF">2017-04-04T06:17:26Z</dcterms:created>
  <dcterms:modified xsi:type="dcterms:W3CDTF">2018-01-11T01:12:26Z</dcterms:modified>
</cp:coreProperties>
</file>