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83" r:id="rId2"/>
    <p:sldId id="284" r:id="rId3"/>
    <p:sldId id="286" r:id="rId4"/>
    <p:sldId id="287" r:id="rId5"/>
    <p:sldId id="301" r:id="rId6"/>
    <p:sldId id="329" r:id="rId7"/>
    <p:sldId id="302" r:id="rId8"/>
    <p:sldId id="303" r:id="rId9"/>
    <p:sldId id="304" r:id="rId10"/>
    <p:sldId id="305" r:id="rId11"/>
    <p:sldId id="306" r:id="rId12"/>
    <p:sldId id="288" r:id="rId13"/>
    <p:sldId id="289" r:id="rId14"/>
    <p:sldId id="308" r:id="rId15"/>
    <p:sldId id="293" r:id="rId16"/>
    <p:sldId id="297" r:id="rId17"/>
    <p:sldId id="330" r:id="rId18"/>
    <p:sldId id="312" r:id="rId19"/>
    <p:sldId id="300" r:id="rId20"/>
    <p:sldId id="307" r:id="rId21"/>
    <p:sldId id="322" r:id="rId22"/>
    <p:sldId id="323" r:id="rId23"/>
    <p:sldId id="324" r:id="rId24"/>
    <p:sldId id="325" r:id="rId25"/>
    <p:sldId id="326" r:id="rId26"/>
    <p:sldId id="327" r:id="rId27"/>
    <p:sldId id="331" r:id="rId28"/>
    <p:sldId id="32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3T23:39:30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3568 10758 140 0,'-3'-3'52'0,"3"1"-28"0,-3-1-4 0,3 3 19 0,-3 0-2 16,0-8 3-16,-3 3-7 15,-3 0-3-15,0 5-16 16,-6-3 2-16,-6 6 2 0,-2-1-6 16,-1 6-2-16,0 3-5 15,-3 5-4-15,0 7 0 16,6 4-1-16,7 5 0 16,11 5 0-16,6 0 0 15,9-3 0-15,2-7 2 0,7-6 3 16,0-5-2-1,0-6 0-15,0-7 1 0,0-6 2 16,-4-10-1-16,1-8 0 16,-3-3-3-16,0-5-2 15,-3-6-4-15,-3 6 0 16,-6 3 2-16,-3 5 1 16,0 5 5-16,-3 3 2 15,0 2 0-15,3 6-1 16,-6 5-6-16,6 5 1 15,6 8 0-15,-3 6 0 16,6 5 0-16,3 5 0 0,3 0 0 16,2 3 2-1,-2-9-1-15,3-1-1 0,0-4-30 16,0-5-13-16,0-5-46 16,0-5-21-16,0-6 7 15</inkml:trace>
  <inkml:trace contextRef="#ctx0" brushRef="#br0" timeOffset="5.1627">3794 10446 176 0,'-12'0'68'0,"9"5"-36"0,3 3-26 0,0-3 17 16,0 16-1-16,3 3 4 16,0 8 3-16,0 8 5 15,0 5-19-15,-3 8 1 0,3 0 0 16,-3-1 1-16,3-1-1 16,3-9-6-16,-3-5-2 15,-3-5-4-15,3-8-3 16,-3-6 4-16,0-7 1 15,0-6 0-15,0-8-1 16,0-10-6-16,-3-3 1 16,3-5 0-16,3-5 0 15,0 2-5-15,6 3-1 16,3 2 0-16,6 6 4 0,2 2-1 16,1 6 1-1,0 5 0-15,0 5 0 16,0 6 0-16,-3 2 0 0,-4 3 11 15,-5 10 3-15,-6 4 6 16,-6-1 3-16,-3-5-7 16,-2-1-3-16,-10-2-4 15,0-2-2-15,-3-6-12 16,0-5-3-16,0-5-24 16,0-3-10-16,4-3-26 15,5-2-11-15,6 2-38 16</inkml:trace>
  <inkml:trace contextRef="#ctx0" brushRef="#br0" timeOffset="6.1627">4249 10803 260 0,'-11'-8'99'0,"11"8"-54"0,-3-5-24 0,0 5 28 16,-3 0-9-16,-6 2 2 16,-3 1-22-16,0 2-9 15,0 3-7-15,3 3-8 0,3-1 0 16,3 4-3-16,6 2 2 16,9-1 1-16,6 9 2 0,3 0-1 15,3 2-1-15,0 1 3 16,-7-3 2-1,-2 0 6-15,-3-6 4 0,-6-2 5 16,-6-3 4-16,-6-2-10 16,-3-3-3-16,-5-3-3 15,-4-5 0-15,0 0-11 16,0 0-3-16,0-5-24 16,3-1-8-16,7-2-29 15,5-2-10-15,6-3-47 16</inkml:trace>
  <inkml:trace contextRef="#ctx0" brushRef="#br0" timeOffset="7.1627">4476 10565 228 0,'-6'-3'85'0,"3"3"-46"0,3 0-41 0,0 3 17 15,0 2 6-15,0 6 9 16,0 5 2-16,0 13 1 16,-3 0-18-16,0 10-2 0,0 9 0 15,0 8-7-15,0-3-3 16,0-6 0-16,3 3 0 16,0-12-1-16,0-9-2 15,0-6-30-15,0-4-13 0</inkml:trace>
  <inkml:trace contextRef="#ctx0" brushRef="#br0" timeOffset="8.1627">4315 10803 272 0,'-9'-8'101'0,"12"8"-54"0,3-3-39 15,3 1 21-15,3-1 5 0,3-2 3 16,2-1-11-16,7-1-5 16,6 1-12-16,3 1-6 0,0 2 0 15,2 1-11-15,-2-1-4 16,-3 3-63-16,-3 3-27 16,-7 2-34-1</inkml:trace>
  <inkml:trace contextRef="#ctx0" brushRef="#br0" timeOffset="9.1627">4675 10832 220 0,'-6'29'82'0,"6"-10"-44"0,-3 18-27 0,3-19 21 0,-3 1-6 16,3-1-1-16,0 1-16 16,0-1-5-16,0-4-3 15,0-4 1-15,0 1 3 0,0-6 7 16,0-2 2-16,0-3-1 16,0-6 2-16,-3-2-6 15,0 0-1-15,6-7-2 16,0-7-1-16,3 1-1 15,3 0 2-15,3-5 3 16,0 4 2-16,3 1-1 0,0 3 1 16,2 2-4-1,4 5-2-15,-3 3-2 0,0 3-3 16,0 2-2-16,0 3-1 16,-3 0-23-16,0 3-10 15,-1 0-36-15,1-1-17 16,3 4-37-1</inkml:trace>
  <inkml:trace contextRef="#ctx0" brushRef="#br0" timeOffset="10.1627">5098 10890 236 0,'-15'-5'90'0,"12"5"-48"0,-9-5-36 15,6 2 22 1,-3 0-6-16,-3 3-1 15,-6 3-14-15,-3 5-4 16,1 8-2-16,-1 8-1 0,3 5 0 0,3-3 0 16,3-2 0-16,6 0 0 15,3-3 2-15,6 0-1 16,3-8-1-16,6-5 5 16,6-5 4-16,0-6-1 15,0-2 1-15,0-6-5 16,-1-4-1-16,-2-7 3 0,-3-1 3 15,0 1 2-15,-6 7 3 16,-3-1 2-16,-3 2 2 16,0 7-12-16,0 1-6 15,0 4-3-15,3 7-1 16,0 8 0-16,3 3 3 16,0 3 2-16,3-1 4 15,0-2-4-15,0 0-3 16,3-3-21-16,-1-2-10 15,4-6-41-15,3 0-15 16,3-5-30 0</inkml:trace>
  <inkml:trace contextRef="#ctx0" brushRef="#br0" timeOffset="11.1627">5381 10853 264 0,'-12'-8'101'15,"3"8"-54"-15,-6 6-46 0,9-1 21 0,-9 5-8 16,-3 4 0-16,0 12-2 16,0 3 0-16,3 0-6 15,7 0 3-15,2 1 3 0,6-1-6 16,9-6-3-16,5-4 0 16,7 0 0-16,6-9-1 15,6-7-2-15,0-6-15 16,5-2-5-16,1-6-23 15,-6-2-8-15,-4-6-11 0,-2-7-1 16,-6-8-30 0</inkml:trace>
  <inkml:trace contextRef="#ctx0" brushRef="#br0" timeOffset="12.1627">5592 10546 260 0,'-3'-10'99'0,"6"10"-54"0,0 2-50 0,0 4 17 15,-3-1 0-15,0 8 2 16,0 11 1-16,0 10 1 16,0 9-8-16,-3 7 4 0,0 3 1 15,3 0-4-15,0 2-3 16,3-4-1-16,0-6-1 16,0-14-13-16,0-2-4 15,0-7-45-15,0-6-17 16,3-9-47-1</inkml:trace>
  <inkml:trace contextRef="#ctx0" brushRef="#br0" timeOffset="13.1627">5398 10769 308 0,'18'-6'115'0,"12"1"-62"0,12-3-53 16,-22 5 21-16,13 1-10 15,3-4-1-15,6 1-26 16,-4 0-9-16,4-6-114 0,-3-2-47 16</inkml:trace>
  <inkml:trace contextRef="#ctx0" brushRef="#br0" timeOffset="14.1627">6398 10840 112 0,'3'-3'44'0,"0"3"-24"0,-3-2 3 0,0 2 21 0,0-3-2 16,0-2 2-16,0-1-11 15,-3-1-3-15,-2-1-17 16,-4 2 3-16,-6 4 4 0,-6 7-9 16,-3 8-3-16,-3 8-5 15,-3 11-3-15,4 2 1 16,8 4-1-16,0-4 0 15,15-2 2-15,9-6 5 16,6-5 6-16,6-5-1 16,3-8 3-16,2-8-6 15,1-5-3-15,-3-6-1 0,0-7-1 16,-3-9 0-16,-6-2 0 16,-3 0-2-1,-3 0-2-15,-4 0 1 0,1 8 1 16,-3 5-3-16,0 5 0 15,0 9-1-15,0 10 0 16,0 5 2-16,6 5 2 16,0 9-1-16,3 2-1 15,9-3-2-15,-3-2-1 16,0-3-23-16,0-5-7 16,0-3-48-16,0-2-20 15,-4-6-9 1</inkml:trace>
  <inkml:trace contextRef="#ctx0" brushRef="#br0" timeOffset="15.1627">6571 10877 184 0,'-3'3'68'0,"6"-1"-36"0,-3 9-40 0,3 2 12 0,-3 6 13 15,3 2 9-15,0 3 4 16,-3-1 4-16,0-4-18 15,3-1-7-15,0-4-4 0,-3-4-1 16,0-4 2-16,0-6 8 16,0-3 3-16,0-5-8 15,3-11-3-15,-3 6-2 16,0-18 0-16,3-4 0 16,3-2 0-16,6 8 4 15,0 3 3-15,3 4-6 0,2 4-1 16,4 7-4-16,3 6-3 15,0 5 2-15,0 3 2 16,-3 5-24-16,-4-1-12 16,-2 1-46-16,-3 0-21 15,-3-2 1 1</inkml:trace>
  <inkml:trace contextRef="#ctx0" brushRef="#br0" timeOffset="16.1627">6982 10380 252 0,'-3'-8'93'0,"3"10"-50"0,3 9-48 0,-3-1 15 0,0 14 7 16,0 13 6-16,-3 19-5 16,0 2 0-16,0 11-11 15,-3 0-2-15,3 2-1 0,3-5-2 16,0-2-2-16,3-14 1 15,0-5 1-15,0-11-28 16,3-7-9-16,-3-11-62 16,3-8-58-1,-3-14 52-15</inkml:trace>
  <inkml:trace contextRef="#ctx0" brushRef="#br0" timeOffset="17.1627">6765 10665 316 0,'-15'-5'121'0,"18"8"-66"0,6-3-49 0,0 0 28 15,5 0-5-15,10-3 5 16,9 3-14-16,9 0-4 16,5-3-10-16,1 1-4 0,3-1 1 15,-7 0-11-15,-5 1-2 16,-6-1-94-16,-7 1-41 0,-8-6 3 15</inkml:trace>
  <inkml:trace contextRef="#ctx0" brushRef="#br0" timeOffset="18.1627">3654 11240 160 0,'-3'-3'60'0,"6"6"-32"0,-3-1-15 16,0-2 17-16,0 5-2 15,0 6 1-15,0 5 1 16,0 13 4-16,0 11-19 0,-3-1 3 0,3 12 0 16,-9-4-2-16,3-4 3 15,0-4-6 1,3-4-3-16,0-4-5 15,0-4-2-15,0-6 1 0,0-5 0 16,3-3 0-16,0-2 0 16,0-3 2-16,0-3 1 15,0 0-1-15,0 1 1 16,0-6-2-16,0 0 0 16,3 0-3-16,6 0 1 15,0-3-2-15,9 0-1 16,6 3 1-16,3 0-1 15,2 0 0-15,-2 3 0 16,0 0 0-16,3-1 0 0,-3 1 0 16,-1 0 0-16,-5-1-14 15,-3 1-5-15,-3-1-37 16,-3-2-16-16,0 0-64 16</inkml:trace>
  <inkml:trace contextRef="#ctx0" brushRef="#br0" timeOffset="19.1627">3895 11607 220 0,'-21'-2'85'0,"18"2"-46"0,3 2-26 0,0-2 24 16</inkml:trace>
  <inkml:trace contextRef="#ctx0" brushRef="#br0" timeOffset="20.1627">3871 11607 425 0,'3'8'17'0,"9"0"-10"0,6 3-5 0,0-1-1 16,0 1-4-16,0 2 0 16,-3 3 4-16,-4 3 1 15,-2-1 2-15,-6 1 2 16,-6 4 3-16,-3 4 5 15,-5-6-8-15,-7 0-1 16,0 0-3-16,3-7-2 16,0-1-19-16,6-5-8 0,3-3-74 15,3 0-62 1,0-2 55-16</inkml:trace>
  <inkml:trace contextRef="#ctx0" brushRef="#br0" timeOffset="21.1627">4279 11716 140 0,'0'-11'52'0,"0"9"-28"0,3-1-6 0,-3 3 20 15,0 0-8-15,0 0-2 16,3 5 1-16,3 6 2 15,-3 7-17-15,-3 19 1 0,-3 6 1 16,0 2 5-16,-3-3 2 16,3-2-1-16,-3-9-2 15,3-4-8-15,0-6-5 16,0-5-2-16,0-6-1 16,0-4 0-16,0-12 0 15,3-4-2-15,0-6-2 16,0-5-6-16,3-3-1 15,3-8-2-15,3 3 3 0,3 0 4 16,0 3 1 0,6 2 1-16,3 5 0 15,-3 6-3-15,-1 8 0 0,1 5 2 16,0 10 0-16,0 9 3 16,-3 7 1-16,-3-2 1 15,-3 0 0-15,-3 0 0 16,-3 2 0-16,0-2-5 15,-3-5 1-15,0-6-24 16,0-3-12-16,3-12-107 16,3-6 16-1</inkml:trace>
  <inkml:trace contextRef="#ctx0" brushRef="#br0" timeOffset="22.1627">4598 11785 184 0,'-18'2'71'0,"12"3"-38"0,0 19-36 0,3-8 11 16,0 5 16-16,0 3 8 15,0 3 9-15,3-4 2 16,3 9-23-16,3-3-7 0,15-8-5 16,0-2 2-16,2-6 1 15,4-10 6-15,-3-11 1 16,0-5-9-16,-6-3-5 15,-3-5-1-15,-7-6 2 0,-5-2-2 16,-6 3 0-16,-5 2-3 16,-4 5-3-16,-6 1-7 15,0 7-2-15,-3 3-35 16,3 3-14-16,0 0-150 31,24-6 91-31</inkml:trace>
  <inkml:trace contextRef="#ctx0" brushRef="#br0" timeOffset="23.1627">4877 11483 212 0,'-5'0'79'0,"5"5"-42"0,0 16-21 0,0 1 24 15,0 12-8-15,0 8 1 16,0 19-14-16,-3 0-6 16,-3-3-8-16,6-8-4 0,-3 1 2 15,3-6-4-15,3-8 0 16,-6-16-92 0,0-13-37-16</inkml:trace>
  <inkml:trace contextRef="#ctx0" brushRef="#br0" timeOffset="24.1627">4675 11713 276 0,'0'-5'104'0,"3"2"-56"0,18-2-36 16,-9 5 24-16,6-3-4 16,14 1 1-16,4-1-16 15,3 0-5-15,-1 1-8 16,4-1-29-16,3-2-11 0,-4 2-86 15,-8-5-66 1,-6-10 69-16</inkml:trace>
  <inkml:trace contextRef="#ctx0" brushRef="#br0" timeOffset="25.1627">5470 11708 196 0,'-18'-5'74'0,"3"7"-40"16,-9 6-33-16,15 0 14 0,-6 5-8 16,-2 8-2-16,-1 11-2 15,-3 3 0-15,6 2-2 16,9-8 4-16,3 0 1 0,9 0-2 16,3-5-3-16,3-8 8 15,3-11 6-15,3-5 2 16,2-5-1-16,1-6-6 15,6-7-2-15,3-14-4 16,-9-5-3-16,-1-3-3 16,-5-8 1-16,-12-2-1 15,-3 3 0-15,0 4 2 16,-6 9 2-16,0 5 1 16,0 8 1-16,1 7-5 0,-1 9 1 15,3 16 0-15,0 10 0 16,3 11 0-16,0 7 0 15,0 11 0-15,0-2 2 16,9-6-1-16,-1-5-1 16,4-2-6-16,0-9-1 15,0-5-57-15,0-7-24 16,0-9-10 0</inkml:trace>
  <inkml:trace contextRef="#ctx0" brushRef="#br0" timeOffset="26.1627">5657 11792 212 0,'-3'3'79'0,"9"2"-42"0,0 1-32 0,0-1 17 0,0 0 3 16,0-5 7-16,6-2-4 16,0-1 0-16,-3 0-15 15,3-2-8-15,-3-3-3 0,0 0 0 16,-6 0 3-16,-3 0 0 15,-3 0 0-15,-9 0-3 16,0 3-2-16,-3 3-2 16,-3 2 1-16,-3 5 1 15,3 5 0-15,-5 1-3 16,2 5 0-16,6 5 4 0,9 3 1 16,3 2 4-16,6-2 3 15,3 3-2-15,6-4-2 16,3-1-2-16,2-7-3 15,7-7-8-15,3-2-3 16,0-4-27-16,-3-2-11 16,0-2-47-1,-1-6-54-15,-5-3 47 16</inkml:trace>
  <inkml:trace contextRef="#ctx0" brushRef="#br0" timeOffset="27.1627">5875 11766 184 0,'-12'3'71'0,"15"5"-38"0,-6 7-28 0,3 7 17 0,-3 4 10 15,0 9 9 1,0 4-10-16,-3 4-4 0,0-1-15 16,3 0-5-16,0-5-3 0,3-2 0 15,0-9 2-15,0-5-3 16,0-5 0-16,0-5-1 15,0-6 1-15,0-8-2 16,0-7-1-16,3-6-4 16,-3-16 0-16,0-5 0 15,0-3-1-15,3-10 1 16,3 5 0-16,0 3 0 16,3 5 3-16,3 5 9 0,0 3 4 15,2 8-3-15,4 5-1 16,3 8 2-16,0 8 4 15,-3 8 3-15,-3 8 4 16,-9 2 2-16,-3 3 1 16,0 1-7-16,-18-1 0 15,0-3-12-15,-3-2-3 16,0-3-18-16,0-2-6 16,0-6-22-16,3-5-8 15,4-2-18-15,2-4-7 16,6-12-44-16</inkml:trace>
  <inkml:trace contextRef="#ctx0" brushRef="#br0" timeOffset="28.1627">6083 11758 244 0,'-3'13'93'0,"6"3"-50"0,3 13-37 15,-3-13 20-15,0 5-3 16,0-2 3-16,0-1-12 15,3-2-5-15,-3-3-6 16,0-2-29-16,3-3-10 0,0-5-33 16,0-3-13-16,0-8-15 15</inkml:trace>
  <inkml:trace contextRef="#ctx0" brushRef="#br0" timeOffset="29.1627">6095 11650 216 0,'-9'-8'82'0,"6"8"-44"0,6 0-47 0,3 0 12 16,0 2-4 0,0 1 0-16,3 2-28 0,9 3-13 15,2-3-40-15,4 1-16 16</inkml:trace>
  <inkml:trace contextRef="#ctx0" brushRef="#br0" timeOffset="30.1627">6381 11684 228 0,'-9'-3'85'0,"3"3"-46"0,-3 0-35 16,3 3 21-16,-6 2-5 16,-3 6 3-1,0 2-13-15,0 6-3 0,3 4-5 16,3 9-2-16,4 0 1 16,2-3-1-16,6-2 0 0,5-4-3 15,4-4 2-15,6-6-10 16,3-5-5-16,6-8-25 15,6-5-11-15,-4-14-50 16</inkml:trace>
  <inkml:trace contextRef="#ctx0" brushRef="#br0" timeOffset="31.1627">6541 11478 240 0,'-6'-14'90'0,"3"12"-48"0,0 4-38 0,3 4 21 16,0 2-10-16,3 8 0 15,0 10 8-15,0 8 5 16,0 9-14-16,3 2-1 0,-3 8 0 16,-3-3-7-16,0-3-1 15,0-4-5-15,0-3-1 16,0-14-26-16,0-5-9 16,-3-5-55-16,3-8-21 15,0-8 9 1</inkml:trace>
  <inkml:trace contextRef="#ctx0" brushRef="#br0" timeOffset="32.1627">6375 11636 328 0,'9'-2'123'0,"17"-11"-66"0,16 5-47 15,-27 8 28 1,9-6-15-16,3 1-3 0,8-3-16 15,1 0-5-15,-3 3 0 16,-4-3-84-16,-2-3-37 0,-6 1-20 16</inkml:trace>
  <inkml:trace contextRef="#ctx0" brushRef="#br0" timeOffset="33.1627">7205 11724 88 0,'0'-3'33'0,"0"3"-18"0,3-3-7 0,0 1 13 15,0-1-3-15,3 0 1 16,-3-2-1-16,0 0 0 16,-3 0 4-16,0-1 1 15,-3 4-12-15,-3 2 2 0,-3 0 3 16,-3 5-2-16,-6 3 0 15,-5 2-6-15,-1 4 0 16,3 4-5-16,3 11 0 16,3-2 5-16,6-3 5 15,6-3-1-15,6 3 1 16,6-6-7-16,6-2-2 0,3-5 0 16,0-6 0-16,3-5-2 15,-1-3-2-15,1-7-2 16,-3-9 1-16,-3 1-1 15,-3-1 0-15,-6-5 4 16,0 3 3-16,-6 0-2 16,0 2 0-16,-3 6 3 15,0 3 1-15,0 2-1 16,3 5-1-16,0 6-6 16,0 7-1-16,0 3 1 15,0 9 0-15,3 4-2 16,0 1 0-16,3-4 2 15,0-4 2-15,0-3-22 0,0-3-8 16,0-5-32-16,3-5-14 16,5-6-20-1</inkml:trace>
  <inkml:trace contextRef="#ctx0" brushRef="#br0" timeOffset="34.1627">7348 11721 180 0,'-3'11'68'0,"6"2"-36"0,-3 8-18 0,0-10 20 16,-3 4-2-16,0 7 3 15,0-4-15-15,0 1-6 16,0-6-9-16,0-2-4 0,3-4 2 16,3-7 7-16,3-7-6 15,0-9-1-15,6-6-5 16,0 1-1-16,0 0-1 15,0 3 0-15,0 2 3 16,-1 3 2-16,1 5-2 16,0 8-2-16,0 5 2 15,-3 5 2-15,0 4 0 16,0 9-1-16,0-1 1 16,-3-4 1-16,3 3-3 15,-6-5-2-15,3-5-29 16,0-3-14-16</inkml:trace>
  <inkml:trace contextRef="#ctx0" brushRef="#br0" timeOffset="35.1627">7592 11705 228 0,'-3'3'85'0,"3"2"-46"0,3 8-35 0,3-5 21 16,0 6-3-16,0 7 2 15,0 5-13-15,3 1-4 16,0-1-5-16,0-7-2 0,0-4 3 0,0-1-26 16,2-6-12-1,1-6-51 1,3-4-52-16,3-12 41 16</inkml:trace>
  <inkml:trace contextRef="#ctx0" brushRef="#br0" timeOffset="36.1627">7812 11695 192 0,'-38'18'71'0,"32"1"-38"0,-6 15-30 16,9-26 17-1,-9 32 14-15,-6 5 11 0,-3 5-7 16,0-5 0-16,4-3-21 16,2 1-12-16,3-9-5 0,3-5-16 15,3-8-6-15,6-5-42 16,3-8-16-16,9-11-27 15</inkml:trace>
  <inkml:trace contextRef="#ctx0" brushRef="#br0" timeOffset="37.1627">8036 11454 148 0,'12'-13'57'0,"-10"-6"-30"0,-2 8-32 16,0 22 82-16,0 2-28 16,-2 6-14-16,2 5-11 15,-6 13-16-15,0 5 4 0,0 6 1 0,-3 5 0 16,3-1 0-16,0-1-7 16,3-9-4-16,0-5-8 15,0-5-4 1,6-11-38-16,-6-5-17 15,9-8-48-15</inkml:trace>
  <inkml:trace contextRef="#ctx0" brushRef="#br0" timeOffset="38.1627">7869 11697 296 0,'-9'-5'110'0,"18"5"-60"0,-3-3-54 0</inkml:trace>
  <inkml:trace contextRef="#ctx0" brushRef="#br0" timeOffset="39.1627">8184 11464 160 0,'-9'11'63'0,"7"0"-34"0,-1 12-19 0,0-1 17 16,0 4 13-16,-3 6 7 16,0 5-2-16,-3 2-3 15,3 9-23-15,0-6-7 0,0-5-4 0,3-5-2 16,0-5-1-16,3-9-3 15,0-2 1 1,3-8-7-16,0-5-1 16,3-11-1-16,3-8 2 0,3-3-5 15,3-4-1-15,-1 1 2 16,4 1 5-16,0 5 2 16,3 3 1-16,-3 5 0 15,-3 6 0-15,-3 7 8 16,0 5 7-16,-4 9-7 0,-2 5-2 15,0 0-4-15,-3-1-2 16,0-7 3-16,0 0 0 16,0-3-32-1,0-5-15-15,0-2-40 16,6-6-17-16,0-3 5 16</inkml:trace>
  <inkml:trace contextRef="#ctx0" brushRef="#br0" timeOffset="40.1627">8482 11763 256 0,'-18'11'96'0,"18"-3"-52"0,0 18-40 0,-6-15 19 16,3 2-4-16,0 6 1 16,0-3-11-16,0-3-3 15,3-3-4-15,0 1-26 0,0-3-9 0,0-3-32 16,6-2-13-16,0-6-19 15</inkml:trace>
  <inkml:trace contextRef="#ctx0" brushRef="#br0" timeOffset="41.1627">8446 11647 264 0,'-15'-5'99'0,"18"5"-54"0,-3 0-57 15,0 0 15-15</inkml:trace>
  <inkml:trace contextRef="#ctx0" brushRef="#br0" timeOffset="42.1627">8443 11644 296 0,'9'3'-138'15,"9"2"45"-15</inkml:trace>
  <inkml:trace contextRef="#ctx0" brushRef="#br0" timeOffset="43.1627">8539 11721 196 0,'-6'19'74'0,"6"-6"-40"0,0 5-27 0,0-10 20 15,3 5 4-15,-3 1 3 16,3-4-7-16,0-2-4 16,0-2-13-16,0-1-6 0,0-3-1 15,2-7 9 1,1-3-7-16,0-2 1 16,6-4-4-16,0-1-2 0,-3 4-2 15,9-5-1-15,-3 3 2 16,3 5 0-16,-3 3-2 15,0 5 0-15,-1 8 8 16,1 2 4-16,-3 3 0 16,-3 6 2-16,-3 2-6 15,0-2-3-15,-3-4-1 16,0 1-1-16,0-5-27 16,3 0-9-16,0-4-39 15,3-1-18-15,6-6-12 16</inkml:trace>
  <inkml:trace contextRef="#ctx0" brushRef="#br0" timeOffset="44.1627">8979 11740 160 0,'-9'-6'60'0,"9"4"-32"0,0-4-20 0,0 6 16 15,-3-2 8 1,-6 2 4-16,-3 0-3 15,1 0 0-15,-4 5-19 0,-3 6-6 0,0 2-1 16,0 8-2-16,0 5 0 16,6 1 5-16,6-3 6 15,3-3-6-15,3-5-3 16,6-3 0-16,3-2 0 16,3-6 5-16,3-8 3 15,3-7-6-15,0-9-3 16,0 1-6-16,-4-1-2 15,-2-2 3-15,-3 2 1 16,0 3 0-16,-3 3 1 0,0 3-4 16,-3 4 0-16,0 4-6 15,0 7-3-15,0 11 3 16,3 13 4-16,0 8 4 16,3 0 2-16,0 5 14 15,-6-5 6-15,-3-2 11 16,-9-3 3-16,-9-3-8 15,-9-3-5-15,-6-7-14 16,-2-6-6-16,-4-5-41 16,0-8-17-16,4-3-66 15,2-2-28-15,3-16 12 16</inkml:trace>
  <inkml:trace contextRef="#ctx0" brushRef="#br0" timeOffset="45.1627">7878 11692 104 0,'0'0'41'0,"0"0"-22"0,-3 0 0 0,3 0 16 16,0 0 0-16,0 0 4 16,0 0-4-16,0 0 1 15,0 0-20-15,0 0 6 0,3 0 2 16,6 0-8-16,3 0-4 16,0 3 1-16,2-3 2 15,10 0-6-15,0 0-3 0,0 0-3 16,0 0 0-1,0-3-2-15,-4 0 2 16,-2 1-2-16,-3-1-1 16,-3 0-4-16,0 1-2 15,-3 2-37-15,-3 0-16 0,0 0-65 16</inkml:trace>
  <inkml:trace contextRef="#ctx0" brushRef="#br0" timeOffset="46.1627">9429 11517 160 0,'-3'-10'60'16,"3"10"-32"-16,0 0-9 0,0 0 23 0,0 0-17 16,0 5-3-16,0 6-5 15,3 10 1-15,-3 3-10 16,0 5 2-16,0 5 3 0,0 0-1 16,0 6 1-16,0 3-5 15,-3-6-3-15,0-6-2 16,3-4 0-16,0-1-4 0,0-10 0 15,0-3-34-15,0-5-17 16,0-8-44 0</inkml:trace>
  <inkml:trace contextRef="#ctx0" brushRef="#br0" timeOffset="47.1627">9286 11750 264 0,'-15'-5'101'0,"12"5"-54"0,3-3-39 0,0 3 24 15,0 0-9-15,6 0 1 16,3-2-9-16,3-1-4 0,9-2-6 16,2-1-4-16,7 4 2 15,3-1-4-15,0 0-2 16,-4 1-36-16,-2-1-14 0,-3 0-33 16,3 1-13-16,3-1 4 15</inkml:trace>
  <inkml:trace contextRef="#ctx0" brushRef="#br0" timeOffset="48.1627">9619 11528 208 0,'-12'-3'77'0,"12"9"-42"0,12 1-34 15,-9 1 16-15,-3 14 4 16,0 1 5-16,0 9-3 0,-3 3 0 15,0 7-12 1,0 0-4-16,0-5-3 0,0-8 0 16,3-5 0-16,0-3 0 0,0-7 0 15,0-4 2 1,0-5 1-16,6-10-1 0,6-8 1 16,0-8-6-16,3-3-3 15,3 3-2-15,3 0 3 16,-4 5-2-16,1 5-1 15,0 6 0-15,0 8 3 16,-3 4 0-16,-3 7 1 16,0 4 0-16,-3 6 0 0,0-3-16 15,-3 0-6 1,2-5-29-16,1-3-10 0,3-2-45 16</inkml:trace>
  <inkml:trace contextRef="#ctx0" brushRef="#br0" timeOffset="49.1627">9997 11724 220 0,'-18'-3'85'0,"6"8"-46"0,-8 3-28 16,11 0 21-16,-3 3-6 16,0-1 2-16,-3 9-12 15,6 2-2-15,3 0-8 16,3-2-4-16,0 2-1 0,3-5 1 15,6-3 3-15,3-2-2 16,3-6-2-16,3-5-5 0,0-3-2 16,0-7 3-16,-1-6 3 15,-2 0 1-15,-3 3-1 16,-3-1 5-16,-3 4 4 16,0 2 1-16,-3 3 2 15,0 5-9-15,0 0-1 16,3 18-4-16,3 3 0 15,0 1 0-15,3-1 0 16,0 0 0-16,3 0 0 16,6-5 2-16,-3-3 0 15,-1-2-31-15,1-3-14 16,0-8-17-16,0-6-7 16,-3-4-31-1</inkml:trace>
  <inkml:trace contextRef="#ctx0" brushRef="#br0" timeOffset="50.1627">10220 11491 264 0,'-3'-5'101'0,"6"7"-54"0,-3 4-57 16,3-1 14-16,0 8 1 16,3 11 6-16,0 5 6 15,-3 8 2-15,0 5-10 16,-3 3 1-16,0 3 1 0,0-3-6 15,0-5-3-15,-3-1-1 16,3-12-1-16,-3-3-38 0,3-9-16 16,-3-4-66-1,3-3-32 1,-6-8 73-16</inkml:trace>
  <inkml:trace contextRef="#ctx0" brushRef="#br0" timeOffset="51.1627">10092 11695 288 0,'0'-6'107'0,"3"6"-58"0,9-2-37 0,-3 2 26 16,3 0-9-16,6-3-2 16,6 0-13-16,3 1-6 15,-1-1-5-15,-2 0-9 0,0 3-1 16,-3 0-24-16,-3-2-7 0,0 2-108 31</inkml:trace>
  <inkml:trace contextRef="#ctx0" brushRef="#br0" timeOffset="52.1627">10432 11703 228 0,'6'-8'85'0,"0"0"-46"0,6-3-35 0,-7 6 19 16,-2-1-2-16,0-1 2 15,0-4-4-15,0 0 1 16,0-2-5-16,-3 3 1 15,0-1-11-15,0 3-6 16,0 3-41-16,0-1-18 16,0 4-152-1,9 10 108 1</inkml:trace>
  <inkml:trace contextRef="#ctx0" brushRef="#br0" timeOffset="53.1627">10655 11689 200 0,'0'-2'74'0,"-3"2"-40"0,0 2-40 15,-3 4 75 1,-6-1-22-16,-3 3-22 16,3 2-12-16,0 1-10 15,4 0-7-15,2 2 0 0,6 0 4 16,3 6 2-16,3 4-3 15,-1-1-1-15,1-1 5 16,0-3 3-16,-6-2 16 0,-3 0 9 16,-3-5 3-16,-8-4 2 15,-4-1-19-15,-3-4-8 16,-3 1-24-16,3-3-10 16,3-3-36-16,3 1-16 15,7-1-61 1</inkml:trace>
  <inkml:trace contextRef="#ctx0" brushRef="#br0" timeOffset="54.1627">11093 11724 196 0,'-6'0'74'0,"6"5"-40"0,0 6-29 15,3-3 19-15,-3 5 11 0,3 5 10 16,0 6-8-16,-3 0-4 16,2 2-19-16,1-4-9 0,0-4-1 15,0-2-3 1,0-6 2-16,0 1 0 16,-3-6 3-16,0-5 3 0,0 0 2 15,0-5-3-15,0-6 0 16,0-10-5-16,0 0 0 15,0 0 1-15,3 0 2 16,3 2-3-16,0 3-2 16,0 3 0-16,6 0-1 15,0 2 0-15,3 3 0 16,3 3-3-16,0 3 0 16,-1-1-18-16,1 3-7 15,0 0-34-15,0 0-12 0,0 0-52 16,-3 0-20-1,0 0 77-15</inkml:trace>
  <inkml:trace contextRef="#ctx0" brushRef="#br0" timeOffset="55.1627">11375 11755 212 0,'-3'6'82'0,"3"-4"-44"0,0 4-25 16,3-4 22-16,0 4-1 16,0-1 2-16,3 0-6 15,3 0-4-15,0-2-14 16,3 0 1-16,0-3 1 0,3 0-3 15,-3-3 1-15,0 0-7 16,-3-2-1-16,-1-3-2 16,-2 0 1-16,-3-2 0 15,-3-1 1-15,-6 1-11 0,-5 2-5 16,-1 2 3-16,-3 1 3 16,0 5 1-16,0 3 4 15,0 5-5-15,3 2 2 16,0 3 6-16,3 9 4 15,3 4-3-15,3-2-2 16,3 2-3-16,6-2 1 16,3-3-12-16,9-5-5 15,6-3-47-15,3-5-23 16,5-2-36 0</inkml:trace>
  <inkml:trace contextRef="#ctx0" brushRef="#br0" timeOffset="56.1627">11765 11779 304 0,'-9'-13'112'0,"6"5"-60"0,-3-2-43 16,3 7 27-1,-3 0-7-15,0 1 1 0,-2-1-20 16,-10 6-5-16,-3 5-4 16,0 2-4-16,3 3 0 0,3 11-1 15,3 0 3-15,3-3 0 16,6 3 1-16,3-6-3 15,3-2 2-15,9-5-4 16,3-3 1-16,3-6 0 0,0-2-1 16,-3-5 1-16,0-8 3 15,-3-3 4-15,0 0 3 16,-7 3-2-16,1 0-3 16,-3 5 0-16,0 3-1 15,-3 2 0-15,3 11 0 16,0 8-3-16,6 0 0 15,3-1 2-15,0 4 0 16,3-3 1-16,0 0 0 16,0-3-18-16,3-5-5 15,2-3-55-15,-2-2-24 16,3-6-18-16</inkml:trace>
  <inkml:trace contextRef="#ctx0" brushRef="#br0" timeOffset="57.1627">12009 11454 252 0,'-6'-8'93'0,"9"13"-50"0,3 3-55 16,-3 0 13-16,3 5 20 16,0 8 12-16,0 11 4 15,0 13 3-15,0 8-22 16,0 5-4-16,0-2 0 0,0-3-4 15,3-3 2-15,-6-10-36 16,6-6-13-16,0-13-114 16</inkml:trace>
  <inkml:trace contextRef="#ctx0" brushRef="#br0" timeOffset="58.1627">3589 12967 136 0,'6'-21'52'0,"0"21"-28"0,-6-3-6 0,0 3 35 16,-6-8-9-16,0 1-11 15,-6 1-6-15,0 4-16 16,-9 10 0-16,-6 7 2 0,0 7-5 15,1 7 0-15,2 2-4 16,6 4-3-16,6 2 6 16,6 0 3-16,9-5-5 15,6-6-1-15,9-7 0 16,3-3 2-16,2-9-1 16,1-9 2-16,0-17-4 15,0 1-2-15,-6-3 0 0,-3-3-1 16,-3 0 0-16,-4 0 2 15,-2 0-1-15,-3 6 2 16,-3 5 2-16,0 2 4 16,-3 6-4-16,0 5-3 15,3 8-4-15,0 8 1 16,6 2-1-16,0 6 0 16,3 5 2-16,3-3 2 15,9-4-6-15,0-4 1 16,-3-5-34-16,0-5-13 15,-1-5-50 1,1-11-52-16,-3-8 52 16</inkml:trace>
  <inkml:trace contextRef="#ctx0" brushRef="#br0" timeOffset="59.1627">3824 12681 216 0,'-9'0'82'0,"9"6"-44"0,3 15-31 16,-3-3 20-16,0 9 4 16,3 15 5-16,-3 3-4 15,0 3 1-15,0-1-19 16,0-4-1-16,3-1 0 0,-3-7-7 0,0-4-3 16,0-7 0-16,3-8 2 15,-3-5-2 1,3-3 0-16,0-8-1 15,0-8-2-15,3-6-6 0,3-7-1 16,8 0-2-16,1 2 3 16,0 4-1-16,3 1 2 15,0 6 1-15,3 6 2 16,-4 7 1-16,1 6 3 16,-6 5 8-16,-6 2 5 15,-3 6 4-15,-9 2 1 16,-3-2-7-16,-6-3 0 15,0-5-6-15,-12-3-2 16,1-5-13-16,-1-2-8 0,3-6-29 16,0 0-11-16,6-8-48 15,3-6-19-15,1-1 16 16</inkml:trace>
  <inkml:trace contextRef="#ctx0" brushRef="#br0" timeOffset="60.1627">4238 12991 280 0,'-3'-8'104'0,"6"5"-56"0,-6 3-36 0,3-5 24 16,-3 8-2 0,-9-1 2-16,-3 4-15 0,0-1-7 15,3 3-9-15,3 3-8 16,3-1-1-16,9 3 0 15,6 3 2-15,3 3-4 0,3-1 2 16,3 3 4-16,-3 3 2 16,-4-3 2-16,-2-2 0 15,-9-3 2-15,-6-3 3 16,-3-2 0-16,-5-3 2 16,-7-3-6-16,-3-5-1 15,0-11-15-15,3-2-8 16,0-3-26-16,7 0-8 15,5-5-30-15,9-3-11 16,6 1-17 0</inkml:trace>
  <inkml:trace contextRef="#ctx0" brushRef="#br0" timeOffset="61.1627">4470 12679 276 0,'-3'2'104'0,"6"1"-56"0,0 5-56 15,0 16 38 1,0 5 2-16,-3 8-3 16,0 8 0-16,0 3-16 15,0-1-8-15,0-2-1 0,0-5-1 16,3 5 1-16,0-5-11 16,0-9-5-16,-3-4-63 15,0-9-25-15,0-2-31 16</inkml:trace>
  <inkml:trace contextRef="#ctx0" brushRef="#br0" timeOffset="62.1627">4303 13002 304 0,'-3'-3'112'0,"15"3"-60"0,-6-5-43 0,6 5 25 15,6-3-15-15,5-8-3 16,7-4-7-16,6 1-4 16,0 1-2-16,5 3-9 0,-2 4-4 15,-9 4-60-15,-3-1-27 16,-7 3-34-16</inkml:trace>
  <inkml:trace contextRef="#ctx0" brushRef="#br0" timeOffset="63.1627">4654 13073 208 0,'3'34'77'0,"-18"-20"-42"0,24 15-12 15,-6-16 24-15,0 0-18 16,-3-2-3-16,3-1-16 0,-3-2-4 15,0 0-4 1,0-8 1-16,0 0 2 0,-6 0 2 0,3-13 3 16,0-3-1-16,-3-2 0 15,12-3-1-15,0-3 2 16,3 3-1-16,-3-1 0 16,3 4-1-16,0 5 0 15,3 2-7-15,3 0 0 16,0 4-3-16,0 4-2 15,2 3-8-15,1 3-3 16,3 2-45-16,-3 0-18 16,0 0-50-1</inkml:trace>
  <inkml:trace contextRef="#ctx0" brushRef="#br0" timeOffset="64.1627">4952 12988 268 0,'-21'-2'101'0,"12"4"-54"0,-9 6-42 0,9 0 22 0,-12 3-6 16,1 5 2-16,2 5-9 15,3 3-1-15,3 5-7 16,6-3-2-16,3-2 2 0,9-3-1 16,6-2 2-16,3-6-6 15,0-5-1-15,3-8-9 0,-1-13-2 16,1-1 1-1,-3-1 4-15,-3-1 5 16,-3-3 5-16,-3 1 1 16,-3 2 0-16,0 3-3 0,0 2 1 15,-3 3 0 1,3 5 1-16,-3 3-5 0,3 6 1 16,3 2 0-16,3 2 2 15,0 1-3-15,0 5 0 16,0-3-10-16,2 5-3 15,4-4-48-15,9-9-22 16,0-5-38 0</inkml:trace>
  <inkml:trace contextRef="#ctx0" brushRef="#br0" timeOffset="65.1627">5306 13010 284 0,'-21'-14'107'0,"18"14"-58"0,-21 0-37 0,16 3 26 15,-4 2-18-15,-3 3-3 0,0 5-11 16,0 6-4-16,3 2-1 16,6 3-1-16,6 2 2 0,6 1 1 15,6-6 1-15,9 0 0 16,6-8 0-16,5-5-24 16,4-5-12-16,3-16-38 15,8-3-16-15,1-5-32 16</inkml:trace>
  <inkml:trace contextRef="#ctx0" brushRef="#br0" timeOffset="66.1627">5619 12644 300 0,'-18'-7'112'0,"18"7"-60"0,0 2-65 0,3 3 17 16,-3 6 9-16,0 13 9 15,0 10 8-15,0 9 7 16,0 12-20-16,3-2-3 0,0 0 0 15,0-3-8-15,-3 1-1 16,0-7-3-16,0-6-2 16,0-7-28-16,0-7-11 0,0-8-65 15,-3-3-27 1,0-5 10 0</inkml:trace>
  <inkml:trace contextRef="#ctx0" brushRef="#br0" timeOffset="67.1627">5333 12904 364 0,'-6'0'134'0,"9"-3"-72"0,15 0-63 15,-3 1 23-15,8-1 0 16,19 1 4-16,12-4-10 16,2-2-4-16,4 3-7 15,-1 2-8-15,-5-2-1 0,-9 0-80 16,-10-1-35-16</inkml:trace>
  <inkml:trace contextRef="#ctx0" brushRef="#br0" timeOffset="68.1627">6666 12925 92 0,'-3'-27'35'0,"0"25"-18"0,-17-1 9 0,14 3 20 15,-3 0 7-15,-3 0 2 16,-6 5-12-16,-3 6-6 15,-12 5-21-15,1 2-1 0,2 4 1 16,3 4-8-16,3 3-4 16,9 0 3-16,9 8 3 15,6-5-8-15,18-5 0 16,3-9 0-16,3-5 1 16,0-5 1-16,0-16 2 15,-4-5-5-15,4-8-3 16,-3-6-2-16,-3-7 3 0,-3-8-2 15,-6-3 1-15,-9-3-3 16,-3-10 1-16,-3 5 2 16,0 11 1-16,0 5 9 15,0 13 7-15,0 5-5 16,0 11-3-16,3 14-9 16,0 12-1-16,3 14 7 15,3 15 5-15,3 1 0 16,0 2 2-16,3 1-4 15,3-4 1-15,0 1-5 16,3-6 0-16,-4-7-10 16,1-9-3-16,0-7-52 0,0-9-22 15,0-12-50 1</inkml:trace>
  <inkml:trace contextRef="#ctx0" brushRef="#br0" timeOffset="69.1627">6774 12983 208 0,'-3'3'77'0,"9"2"-42"0,-1 3-12 0,1-3 26 16,3 1-14-16,3-1-3 15,6-2-14-15,6-3-6 16,0-3-7-16,-3 0-2 0,-4-2 3 0,1-6-3 15,-3 1-2-15,-6-3 2 16,-6-1 0-16,-6 1 1 16,-9 0 0-16,-9 5 4 15,-2 3 3-15,-1 7-6 16,-3 4-1-16,0 7-2 16,3 0 1-16,4 3-2 15,5 0 2-15,6 5 2 16,6 0 2-16,6 0-6 15,6-2-2-15,3-1 2 0,2 3 1 16,7 1 0 0,6-6-2-16,0-9-35 15,3-4-16-15,-1-8-54 16,-2-6-67-16,-3-2 50 16</inkml:trace>
  <inkml:trace contextRef="#ctx0" brushRef="#br0" timeOffset="70.1627">7113 12943 232 0,'-3'0'88'0,"3"0"-48"0,-15 0-14 0,12 0 29 16,-6 3-12-16,0 2-2 15,0-2-26-15,0 5-8 16,0 0-6-16,6 0-4 0,3 0 0 0,6 2-1 16,6 4 0-1,6 1 3-15,0 1 0 16,-3 3 1-16,-3-3 0 0,-3 5 8 16,-3-3 7-16,-6 4 4 15,-6-7 1-15,-6-4-11 16,-3-6-3-16,0-5-22 15,-3-5-9-15,3 0-27 16,0-3-12-16,3 0-26 16,7-3-11-16,5 1 4 15</inkml:trace>
  <inkml:trace contextRef="#ctx0" brushRef="#br0" timeOffset="71.1627">7259 12941 256 0,'-12'0'96'0,"6"0"-52"0,-9 2-23 0,9 6 28 16,-3 0-9-16,-3 3 0 15,0-1-26-15,-3 4-10 16,9 2-3-16,0 2 0 0,4 1 2 16,2-1 1-16,8 6 2 15,4-3-5-15,6-5-1 16,3 3-2-16,6-12 0 0,6-1-25 15,-7-9-11-15,-2-2-32 16,-6-3-13-16,0-3-38 16</inkml:trace>
  <inkml:trace contextRef="#ctx0" brushRef="#br0" timeOffset="72.1627">7324 12999 184 0,'-15'0'68'0,"30"0"-36"0,-6 3-24 15,-6-1 16-15,9 4 12 16,-3 4 9-16,0 3-8 16,0 3-2-16,-3 0-20 15,0-3-2-15,0 1-2 0,-3-4 2 16,0-2 3-16,0 0-3 0,-3-3 2 16,0-5 1-16,0 0-1 15,0-2 1-15,0-6 0 16,3-5-8-16,0-3-5 15,2-3-5-15,4 3 1 16,3 0-1-16,3-2 0 16,0-1-11-16,0 9-5 15,3 2-25-15,6 3-13 16,-4 2-23-16,-2 8-11 16,-3-7-24-1</inkml:trace>
  <inkml:trace contextRef="#ctx0" brushRef="#br0" timeOffset="73.1627">7643 12991 256 0,'-3'3'96'0,"3"2"-52"0,3 3-38 0,0 0 20 15,0 0-5-15,3 2 2 0,0 4-13 16,0-1-3-16,-4-3-5 16,1 1-19-16,0-3-9 0,-3-3-83 15,0-5-58 1,3-2 66-16</inkml:trace>
  <inkml:trace contextRef="#ctx0" brushRef="#br0" timeOffset="74.1627">7628 12851 304 0,'-15'-5'115'0,"12"-1"-62"0,0 6-53 0,3 0 21 15,0 0-17-15,3-2-4 16,3 2-18-16,0 0-6 15,3 0-59-15,0-3-25 16,3 3 7-16,0 0 7 16</inkml:trace>
  <inkml:trace contextRef="#ctx0" brushRef="#br0" timeOffset="75.1627">7741 12994 208 0,'3'53'77'0,"-3"-22"-42"0,-3 20-26 0,3-28 19 16,0 4 3-16,0 2 4 0,0 0-8 15,0-8-2 1,0-2-14-16,0-6-7 0,3 0 0 0,0-5 1 16,-3-8 4-1,0 0-2-15,0-8-2 16,0-5-5-16,0-8 0 16,0-11 0-16,0-5 2 15,3-3-1-15,0 3-1 0,9-8 1 16,6 8-1-16,5 3 2 15,-5 7 3-15,3 6-2 16,0 5 0-16,0 8 1 16,-3 6 2-16,-3 12 10 15,-4 1 5-15,1 2 2 16,-9 3 3-16,-3 0-8 16,-6 0 0-16,-3 0-9 0,-5 0-3 15,-1-6-3-15,-9-2-3 16,0-5-21-16,3-3-9 15,0-3-18-15,6-2-5 16,1-3-29-16,8-3-11 16,12-7-29-1</inkml:trace>
  <inkml:trace contextRef="#ctx0" brushRef="#br0" timeOffset="76.1627">8065 12639 252 0,'0'-2'93'0,"3"4"-50"0,0 3-24 16,0 1 29-1,0 10-6-15,0 10 0 16,0 6-17-16,0 2-5 16,-3 16-12-16,0-7-5 0,0-1-2 0,0-2-1 15,0-6 0-15,0-5-29 16,0-5-10-16,0-5-56 15,0-6-24-15,3-5 1 16</inkml:trace>
  <inkml:trace contextRef="#ctx0" brushRef="#br0" timeOffset="77.1627">7911 12904 360 0,'-3'-6'134'0,"15"6"-72"0,-1-5-61 0,1 5 27 16,6-2-13-16,6-4 0 15,3 1-23-15,6 0-6 16,-1-1 6-16,-2 1-45 0,3 0-18 16,0 2-52-1,-7 0-45-15,-2-2 68 16</inkml:trace>
  <inkml:trace contextRef="#ctx0" brushRef="#br0" timeOffset="78.1627">8301 12875 280 0,'-6'13'107'0,"6"0"-58"0,6 14-55 15,-4-14 19-15,-2 3 1 16,3 2 5-16,-3 1-11 16,0-1-5-16,0-2-2 15,0-3-81-15,0-5-33 16,3-5 2-16</inkml:trace>
  <inkml:trace contextRef="#ctx0" brushRef="#br0" timeOffset="79.1627">8241 12777 328 0,'-18'-3'123'0,"18"3"-66"0,0 3-66 16</inkml:trace>
  <inkml:trace contextRef="#ctx0" brushRef="#br0" timeOffset="80.1627">8250 12774 486 0,'18'0'-35'16,"0"0"-52"-16,2 3-22 16,1-1 11-16,-3 4 5 15</inkml:trace>
  <inkml:trace contextRef="#ctx0" brushRef="#br0" timeOffset="81.1627">8381 12885 244 0,'-15'27'90'0,"12"4"-48"0,-3-1-29 0,6-17 22 16,3 0-5-16,3 3 2 0,3 0-7 15,3-3-3-15,6-2-12 16,6-6-2-16,-4-5-1 16,1-3 1-16,0-5 0 15,-3-2-2-15,-3-1 1 0,-3-7 0 16,-6-6 3-16,-6 0-3 16,-6 0-2-16,-15 0-5 15,0 1 0-15,-3 1-9 16,0 4-4-16,4 5-20 15,5 2-8-15,3 3-30 16,3 3-12-16,6 2-40 16</inkml:trace>
  <inkml:trace contextRef="#ctx0" brushRef="#br0" timeOffset="82.1627">8610 12814 292 0,'6'16'110'0,"0"0"-60"0,3 7-39 16,-6-1 26-16,-3-1-3 0,-3 2 5 16,0-1-18-16,0-1-4 15,0-3-11-15,0-4-2 0,3-4 0 16,0-2-2-16,0-3 1 16,0-5 0-16,6-2 1 15,0-6-5-15,3-8 1 16,9-11-5-16,6-2 1 15,2 0-3-15,4 3 2 16,-3 5 3-16,0 5 1 16,2 8 14-16,1 8 6 15,-3 8-1-15,-3 10 0 16,-3 3 1-16,-7 1 0 0,-2-4-10 16,-3-2-5-16,0 0-43 15,-3-3-19-15,0-2-124 16</inkml:trace>
  <inkml:trace contextRef="#ctx0" brushRef="#br0" timeOffset="83.1627">3767 13417 168 0,'0'-11'66'0,"0"6"-36"0,0 3-9 0,0 2 25 15,0 0-15-15,3 2-3 16,0 6 1-16,0 8 4 15,0 10-18-15,-3 14 7 0,0 8 2 16,-3-1-1-16,0 1 0 16,-3 2-8-16,3-7-4 15,-6-6-2-15,3-6-1 16,0-4-4-16,3-6-3 16,6-2-3-1,3-6 1-15,3-3 1 16,3-2 0-16,3-2 2 15,3-4-1-15,9-2-1 0,0 0 1 16,2-2-1-16,-2-1-14 16,0 0-5-16,-3 1-19 15,-4-1-8-15,-2 3-38 16,-6 0-14-16,-3 0-12 16</inkml:trace>
  <inkml:trace contextRef="#ctx0" brushRef="#br0" timeOffset="84.1627">3984 13724 212 0,'-14'-3'82'0,"11"6"-44"0,-3-3-20 0,0 0 23 16,6 0-4-16,0 0 3 15,0 0-16-15,3 5-6 16,3 1-11-16,3 1-3 0,8 4 0 15,4 5-2-15,3 5-2 16,-3-2 1-16,3-4 1 16,-3 1 1-16,-10 0 1 15,-5 3 4-15,-9-1 3 16,-5 1-6-16,-4-3-1 0,-3 0-11 16,0-3-3-1,3-5-55-15,6-3-21 0,3-5-47 16</inkml:trace>
  <inkml:trace contextRef="#ctx0" brushRef="#br0" timeOffset="85.1627">4452 13647 200 0,'-12'-24'74'0,"12"27"-40"0,0-3-31 0,0 0 15 16</inkml:trace>
  <inkml:trace contextRef="#ctx0" brushRef="#br0" timeOffset="86.1627">4446 13639 360 0,'6'14'23'15,"3"1"-12"-15,0 4-4 0,0-3-1 16,0 0-5-16,-1-3-1 15,1 0 0-15,-3-2 2 16,0-1-39-16,-3-4-16 16,-3-6-49-1</inkml:trace>
  <inkml:trace contextRef="#ctx0" brushRef="#br0" timeOffset="87.1627">4550 13629 212 0,'-6'0'82'0,"6"18"-44"0,0-2-42 0,3-8 13 0,0 5-3 15,3-2 1-15,0 2-3 16,0 0-1-16,3 1-1 16,3-1-4-16,0 0-1 0,0-2-69 15,2-6-55 1,-2-2 38-16</inkml:trace>
  <inkml:trace contextRef="#ctx0" brushRef="#br0" timeOffset="88.1627">4830 13663 176 0,'0'5'66'0,"3"3"-36"0,6 13-13 0,-6-7 20 16,-6 10-8-16,0 7 0 15,0 6-10-15,-3 3-4 0,0 2-8 16,6 6-5-16,-3-8-1 0,0-3-1 16,6-6 2-1,0-4-25-15,0-6-12 0,0-5-143 32,9-8 70-32</inkml:trace>
  <inkml:trace contextRef="#ctx0" brushRef="#br0" timeOffset="89.1627">4925 13973 200 0,'0'0'77'0,"6"0"-42"0,3 2-34 16,-3 1 16-16,3 0 4 0,3-1 5 16,0 1-10-16,0 0-2 15,-1-3-8-15,1 0 0 0,-3-3 1 16,0-2-3-1,3-1-3-15,-3 1 0 16,-9-3-1-16,0 0 0 0,-6 0 2 16,-3 3-6-16,-6 2-1 15,-6 3 2-15,-2 3 1 16,2 5-3-16,0 2 1 16,3 4 4-16,6-1 2 15,3 11 2-15,3 0 0 16,6 2 0-16,6-2 0 15,9-3 0-15,3-3 2 16,6 1-14-16,3-8-5 16,2-6-61-16,4-5-27 0,-6-3 8 15</inkml:trace>
  <inkml:trace contextRef="#ctx0" brushRef="#br0" timeOffset="90.1627">5178 13949 192 0,'-6'0'74'0,"6"2"-40"0,0 1-40 16,3 2 12-16,0 6 7 0,3 2 6 15,0 6 4 1,3 7 3-16,0 1-14 16,3-1-7-16,3-5-1 0,-3-2-1 15,2-6 3-15,-2 0-3 16,0-7 0-16,-3-4 10 0,0-7 3 15,0-14-7-15,0-2-3 16,0-3-6-16,-3-2-3 16,0 0-16-16,-3 2-7 15,3 3-31-15,0 5-12 16,3 2-27 0</inkml:trace>
  <inkml:trace contextRef="#ctx0" brushRef="#br0" timeOffset="91.1627">5452 13973 152 0,'12'13'57'0,"-3"-5"-30"0,3 0-21 0,0-3 17 0,-1 0-3 16,4 1 0-1,-3-4 3-15,0-2 2 16,-3-2-13-16,0-4-5 0,0 1 0 16,-3-3-4-16,-3 0 0 0,-3 0-1 15,-9 0-2-15,-6 0-4 16,0 3-2-16,-3 2 0 15,0 3 2-15,1 6-1 16,-1 4 1-16,3 4 3 16,3 9 0-16,6 4 3 0,3-1 3 15,6-2 2-15,3-3 3 16,3-2-1 0,3-1 2-16,9-4-6 0,-1-7-3 15,1-4-17-15,3-6-5 16,-3-7-28-16,0-11-9 15,0-6-32 1</inkml:trace>
  <inkml:trace contextRef="#ctx0" brushRef="#br0" timeOffset="92.1627">5699 13719 168 0,'-6'-22'66'0,"6"20"-36"0,-3-1-15 0,3 3 20 16,0 0-6-16,0 0-2 15,0 5-9-15,3 6-3 0,0 8-9 16,0 10 5-16,0 5 2 0,0 8-4 16,-3 6-1-16,0 2-4 15,0 3-1-15,0-5-1 16,0-8 1-16,3-6-7 16,-3-8 1-16,9-7-103 15,9-11-14 1</inkml:trace>
  <inkml:trace contextRef="#ctx0" brushRef="#br0" timeOffset="93.1627">5955 13944 200 0,'-3'-14'74'0,"6"9"-40"0,-3-3-27 16,0 5 18-16,-3 3 11 0,-3-2 9 15,-3 2-17-15,-3 2-6 16,0 4-13-16,0 2-6 0,0 2-2 16,7 3-4-16,2 3 2 15,6 0-1-15,5 5-2 16,4 6 3-16,0-1 2 16,-3 1 0-16,-3-3 2 15,-3-6 7-15,-3 3 5 16,-6-5-1-16,-3-5 0 15,-3-3-8-15,-3-3-4 16,1-5-15-16,-1-5-4 0,0-1-37 16,3-2-18-16,6-2-50 15,9-14-23 1,3-5 74 0</inkml:trace>
  <inkml:trace contextRef="#ctx0" brushRef="#br0" timeOffset="94.1627">6154 13679 228 0,'0'13'88'0,"3"-8"-48"0,-6 3-27 0,3 0 22 16,0 3-16-16,-3 2-5 16,0 0-9-16,0-2-4 15,1 5 0-15,-1 2-6 16,0-7-1-16,0 2-44 0,3-8-16 16,0-2-40-1</inkml:trace>
  <inkml:trace contextRef="#ctx0" brushRef="#br0" timeOffset="95.1627">6244 13711 220 0,'-9'2'82'0,"6"1"-44"0,0 5-44 0,3 0 12 0,-3 2-2 16,-3 4 2-16,-3 2 0 16,0 2-1-16,0 1-3 15,3-4-46-15,0 4-17 0</inkml:trace>
  <inkml:trace contextRef="#ctx0" brushRef="#br0" timeOffset="96.1627">6684 13938 140 0,'-18'-8'55'0,"18"6"-30"0,-6 2-3 0,0 2 23 16,-2 1-8-1,-1 2-1-15,-3 6-16 0,0 5-7 16,0 5-8-16,3 5 1 0,3 1 3 16,6-1-1-16,3-2 1 15,6-3 1-15,9-5 1 16,3-5-3-16,2-6 0 15,1-10-3-15,-3-6 0 16,-3-7 1-16,-6-1 3 16,-3 1 0-16,-6-4 2 15,-6 1-6-15,-3 0-1 16,-3 3-2-16,0 2 1 16,-3 2-15-16,3 1-7 0,3 3-37 15,15 2-93 1,6 0-6-1,6 0 71-15</inkml:trace>
  <inkml:trace contextRef="#ctx0" brushRef="#br0" timeOffset="97.1627">7056 13679 236 0,'0'-19'88'0,"-3"1"-48"0,-6-9-20 15,6 22 24-15,-6 0-5 16,-2 2 2-16,-1 3-25 15,-9 8-10-15,3 11-4 16,0 7-5-16,3 11 2 0,6 6-1 0,3 2 0 16,3 2 2-16,6 1 2 15,3-1-3-15,3 1-2 16,0-6-18-16,0-10-9 16,-3-8-39-16,0-8-19 15,-3-8-22 1</inkml:trace>
  <inkml:trace contextRef="#ctx0" brushRef="#br0" timeOffset="98.1627">6803 13914 280 0,'-21'-13'104'0,"18"11"-56"0,3-1-45 0,3 3 23 16,3 0-15-16,6-3-1 0,9 1-2 16,12-4 0-16,6 1-4 15,8 2-14-15,4 1-3 0,2 2-122 16</inkml:trace>
  <inkml:trace contextRef="#ctx0" brushRef="#br0" timeOffset="99.1627">7690 13869 192 0,'-21'-5'71'0,"16"5"-38"0,-10 3-28 16,9-1 19-16,-3 4-2 15,-3 2 2-15,0 5 2 16,3 3 1-16,0 5-14 15,9 0-3-15,6 6 0 0,3 2-4 16,6-5-1-16,3-6-13 16,0-2-8-16,-1-8-20 15,1 0-7-15,0-11-31 16,0-7-50-16,0-1 29 16</inkml:trace>
  <inkml:trace contextRef="#ctx0" brushRef="#br0" timeOffset="100.1627">7780 13914 192 0,'-21'0'74'0,"18"3"-40"0,-3 5-31 0,6-3 17 16,0 6 3-16,3 2 3 15,3 3-2-15,3 0-3 16,6 2-11-16,5 4 0 0,-5-7 3 16,3-7 2-16,0-2 0 15,0-9-3-15,-3-2-2 16,0-6-2-16,-6 1 0 15,-3-4 0-15,-3-2 0 0,-3 1-4 16,-9-1-3-16,0 0-5 16,-3 3 0-16,-3 2-16 15,-3 3-6-15,3 3-23 16,0 2-6-16,3 1-48 16</inkml:trace>
  <inkml:trace contextRef="#ctx0" brushRef="#br0" timeOffset="101.1627">7964 13875 200 0,'6'0'77'0,"-3"2"-42"0,3 6-43 0,3 0 12 16,-9 3 0-16,0 5 2 16,0 0 11-16,0-1 4 15,-3 1-11-15,3-2-1 0,-3-4-2 16,3-2-1-16,0 0 1 15,0-5 0-15,0-3 1 16,6-6 2-16,0-4 1 16,6-3-8-16,0-3-1 15,0 0-4-15,3 0 0 0,2 3 2 16,1 2 2 0,0 3 1-16,3 6 1 15,0 2-2-15,-3 8 1 16,-3 2 0-16,-1 6 3 0,-5 0-1 15,0 0 0-15,-3 2-8 16,-3-7-2-16,0-3-38 16</inkml:trace>
  <inkml:trace contextRef="#ctx0" brushRef="#br0" timeOffset="102.1627">8396 13893 188 0,'-12'-8'71'0,"6"6"-38"0,0 2-30 0,0 0 17 15,0 5-1-15,-3 0 1 16,0 6 6-16,3 5 4 16,0 2-16-1,3 3-6-15,6 9-1 0,3-1-4 0,3-3-2 16,6-5-5-16,0-5-2 15,6-3-37-15,6-5-16 16,-1-5-47 0</inkml:trace>
  <inkml:trace contextRef="#ctx0" brushRef="#br0" timeOffset="103.1627">8530 13944 200 0,'-6'0'77'0,"9"2"-42"0,0 1-39 0,0-1 13 0,3 1 10 16,3 0 10-16,2-1-2 16,1 1-1-16,6-3-14 15,-3 0-8-15,0 0-2 0,-3-3 0 16,0 1 3-16,-3-4-2 16,-3-1-2-16,-3-1 2 15,-3 0 0-15,-6 0-4 16,-3 0 1-16,-6 3 2 0,-3-1 1 15,-3 4 1 1,-6 2 2-16,1 2-3 16,5 4-2-16,3 1 0 15,3 4-1-15,3 2 4 0,6 3 2 16,6 0 2-16,9 5 0 16,3 3-2-16,6-3-1 15,3-5-10-15,3-3-4 16,2-2-37-16,4-6-15 15,3-8-62 1</inkml:trace>
  <inkml:trace contextRef="#ctx0" brushRef="#br0" timeOffset="104.1627">8789 13925 160 0,'-3'5'63'0,"3"11"-34"0,-3 11-14 0,3-9 20 0,-3 9 9 16,3 7 8-16,-3 3-26 16,3 3-10-16,0-1-10 15,3-7-5-15,0-5 0 0,0-6-1 16,0-5 0-16,0-3-7 16,-3-5 0-16,0-3-4 15,0-7 0-15,-3-6-1 16,0-6 2-16,0-9 6 15,3-12 4-15,3-5-1 16,3-2-2-16,0 5-1 16,3 5 3-16,2 3 2 15,4 5 2-15,6 6 3 0,3 5 1 16,-3 5 8-16,-3 5 4 16,0 6 2-16,-4 5 2 15,-5 2-2-15,-3 3-1 16,-6 3-4-16,-6 6-2 15,-9-7-8-15,1-1-4 16,-1-4-19-16,0-2-6 16,0-11-22-16,3-2-7 15,0-5-16-15,6-6-8 16,6-5-18 0</inkml:trace>
  <inkml:trace contextRef="#ctx0" brushRef="#br0" timeOffset="105.1627">9083 13671 200 0,'0'-3'74'0,"0"9"-40"0,3 4-40 15,0-2 12-15,0 5 7 16,-3 6 8-16,3 10 5 16,0 3 4-16,3 2-16 15,0 1-4-15,0-1-2 0,0-2-7 16,-3-1-2-16,0-4-18 15,-3 2-106 1</inkml:trace>
  <inkml:trace contextRef="#ctx0" brushRef="#br0" timeOffset="106.1627">8979 13880 272 0,'3'-5'101'0,"9"-1"-54"0,9 1-48 0,-9 3 20 15,6-4-9-15,5-4 2 16,7 2-12-16,0 0-2 16,3 2-72-16,-1 1-30 15,-5 3-1-15,-3-1 2 16</inkml:trace>
  <inkml:trace contextRef="#ctx0" brushRef="#br0" timeOffset="107.1627">9324 13830 272 0,'-14'0'101'0,"5"0"-54"0,0 0-50 16,3 0 16-16,3 2-3 16,0 1 4-1,6 8-4-15,6 2-5 16,3 3-1-16,5 2 0 0,1 1 0 15,-3-1 0-15,0-2 11 16,-12 0 7-16,-9 0 2 16,-9-3 1-16,-3-2-14 15,-2-3-7-15,-1-3-38 16,-9-8-17-16,3-2-71 16,3 0-60-1,12-3 66-15</inkml:trace>
  <inkml:trace contextRef="#ctx0" brushRef="#br0" timeOffset="108.1627">9854 13470 192 0,'-12'-5'74'0,"12"5"-40"0,0 5-22 0,0 0 21 16,-6 8-2-16,-3 11 2 16,-5 19 6-16,-10 10 5 15,-6 2-24-15,-6 6 0 0,4-3 1 16,-1-2-6-16,6-3 0 15,3-6-9-15,6-10-4 16,6-5-8-16,7-8-4 16,2-8-47-16,3-3-22 15,5-10-64-15</inkml:trace>
  <inkml:trace contextRef="#ctx0" brushRef="#br0" timeOffset="109.1627">10015 13846 164 0,'-9'-19'63'0,"6"19"-34"0,-6-3-8 0,3 3 25 16,-3 0-2-16,-3 0 4 15,-2 8-21 1,-4 0-5-16,-9 0-14 15,3 6-5-15,3 4-2 0,3 6-4 0,6 0 2 16,6-1 1-16,9 1 2 16,6-3-1-16,3-10 2 15,6-6-2-15,0-5 2 16,3-5 0-16,0-8 3 16,0-6-3-16,-4 1-2 15,-2-3 0-15,0-11-1 0,-3-3 0 16,-3 1 2-1,-3 0 1-15,-3-11 1 16,-3 5 2-16,0 8 3 16,0 6-2-16,0 7 1 0,0 6-10 15,0 5-3-15,0 24-2 16,3 8 6 0,-3 13 5-1,0 0 2-15,0 3 4 0,0 2-3 16,0 0 1-16,3-5-3 15,0 0 0-15,3-5-8 16,0-8-2-16,3-11-56 16,6-5-23-16,2 0-53 15</inkml:trace>
  <inkml:trace contextRef="#ctx0" brushRef="#br0" timeOffset="110.1627">10223 13893 228 0,'0'3'85'0,"3"-3"-46"0,6 3-28 0,-3-1 23 15,0 1 4 1,3 0 4-16,6-3-18 0,0 0-7 16,0-3-10-16,0-2-5 0,-3-1-1 15,-4 1-1-15,1 0 2 0,-9-11 1 31,-6 3-6-31,-8 2-2 16,-1 3 2-16,-6 3 1 16,0 5 2-16,0 5 2 0,3 3-3 15,3 3 0-15,4 2 3 16,5 3 3-16,6 2 2 16,6 3 1-16,2 1-2 15,4-1-1-15,9-5-1 16,0-3 0-16,0-3-9 15,0-4-2-15,3-6-38 16,-1-3-15-16,1-5-49 16,-3-5-50-1,-3-3 56-15</inkml:trace>
  <inkml:trace contextRef="#ctx0" brushRef="#br0" timeOffset="111.1627">10572 13539 292 0,'-3'0'110'0,"-6"2"-60"0,12 12-58 0,-3-6 18 16,-3 15 6-16,6 9 7 15,-6 5-11-15,3 11-5 16,-3-6-4-16,3 0 0 0,0 1 0 16,3-4-4-16,0-7 1 15,-6-5-42-15,9-6-17 16,-3 0-71-1</inkml:trace>
  <inkml:trace contextRef="#ctx0" brushRef="#br0" timeOffset="112.1627">10357 13793 336 0,'-3'0'126'0,"9"-3"-68"0,9-2-63 15,-3 2 23-15,6 1-1 16,6-4 4-16,6 4-10 16,2-1-4-16,1 3-5 15,0 0-10-15,-3 0-3 0,-4 3-49 16,4-3-21-16,3 2-59 16</inkml:trace>
  <inkml:trace contextRef="#ctx0" brushRef="#br0" timeOffset="113.1627">10834 13758 160 0,'-9'-2'60'0,"6"2"-32"0,-3-3-6 0,3 6 20 16,-9-1 2-16,-6 6 1 16,-3 0-14-16,0 8-7 15,0 3-13-15,4 2-10 0,2 3-1 16,3 2 4-16,6-2 5 15,6-3-3-15,6-2 2 16,9-6-7-16,0-5-1 16,2-6-5-16,1-4 1 15,0-4 0-15,-3-4 2 0,0-1-1 16,-3-2 1 0,-3 0 2-16,-3-3 2 0,-6 3 3 15,0-3 2-15,0 3 3 16,-3 7 1-1,3 4-3-15,0 7-3 16,0 3 0-16,3 2-3 16,3 4 1-16,3 2-2 15,0 2 2-15,2-2-4 16,1 0 0-16,0-6-26 16,0-2-11-16,0-2-63 15,0-4-66 1,-3-2 50-16</inkml:trace>
  <inkml:trace contextRef="#ctx0" brushRef="#br0" timeOffset="114.1627">10968 13787 244 0,'0'0'93'0,"0"19"-50"0,0-8-50 16,2 4 20-16,-2 1-3 15,0 0-3-15,0 0-2 16,0-3-2-16,0 1-27 0,0-4-9 15,0-2-73 1</inkml:trace>
  <inkml:trace contextRef="#ctx0" brushRef="#br0" timeOffset="115.1627">10914 13679 272 0,'-12'-13'104'0,"9"-6"-56"0,6 9-56 0,6-1-20 16,0 0-7-16,3 1-61 16,6-1-25-16,2 1 53 15,1-1 24-15</inkml:trace>
  <inkml:trace contextRef="#ctx0" brushRef="#br0" timeOffset="116.1627">11093 13510 232 0,'-3'2'88'0,"3"6"-48"0,3 5-42 15,0-2 17-15,-1 15 9 16,1 9 9-16,0 7-4 0,-3 6 0 16,3-1-16-16,0-2-8 0,0-2-1 15,3-4-3-15,0-4 2 16,-3-9-15-16,3-5-5 16,-3-5-53-16,3-5-21 15,9-6-22 1</inkml:trace>
  <inkml:trace contextRef="#ctx0" brushRef="#br0" timeOffset="117.1627">11366 13772 252 0,'-6'-8'93'0,"3"5"-50"0,-3 0-17 16,4 3 31-16,-7 0-8 15,-6 3-1-15,0 0-21 16,0-1-6-16,3 4-13 16,3-4-12-16,6 11-7 15,6 3 3-15,6 3 2 16,6 2 1-16,0 3 1 16,-3 0 3-16,-3-1 0 15,-6 1 3-15,-6-3 10 0,-6-5 7 16,-6 0-12-1,-9 0-4-15,-6-5-40 16,0-3-15-16,-2 0-111 16</inkml:trace>
  <inkml:trace contextRef="#ctx0" brushRef="#br0" timeOffset="118.1627">3517 14838 148 0,'-3'-13'57'0,"3"10"-30"0,-3 3-7 15,3 0 19-15,0 5-13 16,0 3-2-16,3 5-3 0,0 14-1 16,3 15-11-1,-3 6 3-15,0 13 2 0,0 2-1 16,3-7 2-16,-3-6-4 0,6-5-1 16,-9-8-6-16,3-8-3 15,0-8 2-15,0-15 2 16,-3-9 0-1,0-8-3-15,-3-7-1 16,0-17-5-16,0-2-2 16,3-5 0-16,-6-6 4 15,6-2-1-15,0 3-1 16,6 7 3-16,-3 8 0 16,6 6 3-16,6 5 1 0,3 5-4 15,-1 8-1-15,10 8 3 16,0 5 3-16,-3 8 1 15,-3 8 0-15,-6 3 1 16,-4 0 3-16,-8 2 0 16,-9-4 2-16,-8-6-8 15,-7 2-2-15,-3-5-1 16,0-5 0-16,-3-5-16 16,4-3-6-16,-1 0-14 15,3-3-2-15,6-2-20 16,12-3-8-16,6-3-28 15</inkml:trace>
  <inkml:trace contextRef="#ctx0" brushRef="#br0" timeOffset="119.1627">3984 14856 184 0,'-5'0'68'0,"2"-2"-36"0,-3 2-29 0,-3 2 15 15,-6 1 6-15,0 2 7 16,-6 3-1-16,0 5 2 16,0 14-18-16,-2 2-6 0,5 3-1 15,3-3-4-15,6 0-2 16,6 0 0-16,6-2-1 16,6-6 0-16,3-11 2 0,3-4-3 15,3-6 0-15,5-6-1 16,-5-4 0-1,-3-4 4-15,-3 1 1 16,-3-13-4-16,-3-1 1 0,-9 4 9 16,0 4 5-16,3 6 3 15,-3 2-1-15,0 3-6 16,0 21-6 0,3 3-3-16,0 6-3 15,9-1 1-15,0-3 1 16,3 3 0-16,3-5-11 15,-1-3-5-15,1-5-41 16,3-2-15-16,0-4-49 16</inkml:trace>
  <inkml:trace contextRef="#ctx0" brushRef="#br0" timeOffset="120.1627">4142 14899 192 0,'-21'2'74'0,"18"4"-40"0,0 20-40 0,3-7 12 16,-3 4 9-16,3 4 7 16,0 10 14-16,3 5 5 15,0 1-22-15,0 2-6 0,6-3-5 16,0-5-4-16,3 3-3 16,-3-9 0-16,0-7 1 0,0-11-1 15,-3-7 2 1,-3-6 0-16,0-6 1 15,-6-7-5-15,-3-5-1 16,-3-11 1-16,0-6 2 0,3-2 0 16,0-3-1-16,3-12 1 15,6 4 1-15,3 0-3 16,6 9 0-16,3 4 5 16,0 6 2-16,0 5 0 15,3 8-1-15,-4 8-3 16,1 8-2-16,0 6 7 0,-6 10 3 15,-6 10-1-15,-6 1 0 16,-3-4-5 0,-6 1-1-16,0-3-1 15,-8-5-2-15,-1-5-21 16,0-1-9-16,3-4-18 0,3-6-5 16,6-3-45-1,9-5-41-15,9-5 52 16</inkml:trace>
  <inkml:trace contextRef="#ctx0" brushRef="#br0" timeOffset="121.1627">4371 14936 244 0,'3'21'90'0,"15"-16"-48"0,0 24-31 0,-9-21 23 16,3 0-5-16,3 0 1 15,0 0-6-15,0-5-1 16,2-1-12-16,-2-2-7 0,0-2-2 0,3-9-5 15,-3 1 0 1,-3-6 2-16,-9 0 2 16,-3 0-7-16,-6 3-1 0,-6-1-5 15,-6 4-3-15,-3 2 9 16,0 5 2-16,-2 6 4 16,-7 10 0-1,6 8 2-15,6 0 1 0,6 3 3 16,9 0 1-16,9-3-6 15,3 3 0-15,3-5-1 16,6-6 0-16,3-5-9 0,3 0-4 16,-1-8-35-1,4 0-14-15,0-3-41 16,-3 0-32 0,-6-5 54-16</inkml:trace>
  <inkml:trace contextRef="#ctx0" brushRef="#br0" timeOffset="122.1627">4651 15023 184 0,'-3'-5'68'0,"-15"5"-36"0,15 2-29 0,9 1 17 16,0 5 3-16,6 5 6 16,-3 6-3-16,0-3 2 15,0 2-16-15,-3-5-5 0,0 3 0 16,0-8 0-16,0-3 1 16,0-2-2-16,-6-3 1 15,3-5 2-15,-3-6 2 16,0-5 1-16,3-5 2 0,0-5-7 15,6-9-4 1,0 6-2-16,5 3-1 16,13 2-3-16,-3 5 2 0,3 4-12 15,0 4-5-15,2 3-89 16,-2 3-72 0,6-3 61-16</inkml:trace>
  <inkml:trace contextRef="#ctx0" brushRef="#br0" timeOffset="123.1627">5503 14941 176 0,'-33'-24'68'0,"21"22"-36"0,-6 2-22 0,6 0 20 0,0 2-1 15,-3 9 3-15,-3 10-11 16,1 3-3-16,-4 2-10 15,3 3-5-15,3 8 0 0,9-2 4 16,9-3 6-16,6-6-5 16,6-5-2-16,6-5-1 15,0-8-1-15,-1-3-5 0,1-10-1 16,6-8-6-16,-6-3-2 16,3-3 5-1,-6-2 2-15,-13-3 5 16,-2-5 3-16,-6-5 0 0,0 10 0 15,-2 6 3-15,-1 12 5 16,3 19-5 0,3 6-4-1,6 5-3-15,8 5 0 16,1 0-4-16,3-5 2 16,3-3-19-16,0-5-9 15,-3-11-45-15,0-2-17 0,-1-11-10 16</inkml:trace>
  <inkml:trace contextRef="#ctx0" brushRef="#br0" timeOffset="124.1627">5687 14711 224 0,'-9'13'85'0,"6"-8"-46"0,6 17-41 16,0-9 14-16,-3 8 14 15,3 5 9-15,0 14-6 16,0 2-2-16,0 1-16 16,0-4-2-16,0-4-2 0,-3-3-3 15,0-6-3-15,3-7 2 16,-3-6 2-16,3-3-2 0,-3-2 0 16,0-8-1-16,3-5-2 15,6-3-2-15,0-5-1 16,3 0-1-16,3-11 0 15,-1 5 0-15,4 6 3 16,0 13-2-16,3 3-1 16,-3 5 5-16,0 5 1 15,-6 3 11-15,-3 0 3 16,-6 5 1-16,-3 0 2 16,-6-3-10-16,-6 1-3 15,-3-6-2-15,-6-2 2 0,-6-6-16 16,3-2-8-16,-2-3-27 15,2-6-8 1,3-1-26-16,6-1-10 0,3-3-16 16</inkml:trace>
  <inkml:trace contextRef="#ctx0" brushRef="#br0" timeOffset="125.1627">6128 15023 232 0,'-6'-5'88'0,"3"5"-48"0,-9 0-25 16,6 2 26-16,-3 4 2 16,-3-1 6-16,-6 0-17 0,3 1-9 15,3 2-14-15,3-3-11 0,9 8-3 16,6-5 2-16,6 3 1 15,6-1-1-15,0 3 0 16,0 3 4-16,3 3 1 16,-6-3 0-16,-12 0 1 15,-3-1 0-15,-6-1 3 16,-6-4-3-16,-3-2 0 16,0-3-3-16,-6-5-1 15,-3 0-23-15,0-2-12 16,7-6-21-16,5-8-9 15,6-3-16-15,12 1-50 16,6-9 30-16</inkml:trace>
  <inkml:trace contextRef="#ctx0" brushRef="#br0" timeOffset="126.1627">6327 14766 284 0,'-6'3'107'0,"6"5"-58"0,0 16-57 15,0-8 18-15,0 5 17 16,0 16 12-16,0 3-8 16,0-1-6-16,0 1-14 15,3 5-7-15,0 0-1 0,0-8-13 16,-3-5-3-16,0-6-36 0,3-2-15 16,-3-8-55-1,0-3-44 1,0-5 66-16</inkml:trace>
  <inkml:trace contextRef="#ctx0" brushRef="#br0" timeOffset="127.1627">6125 15050 204 0,'-3'-6'77'0,"9"6"-42"0,3-2-30 0,2 2 19 15,7-3 7-15,3 0 5 0,3-2-7 16,9-8-3-16,-1 2-15 16,13 1-9-16,-6 4-2 15,-6 1-11-15,-4 2-3 16,-5 1-55-16,-6 7-83 16</inkml:trace>
  <inkml:trace contextRef="#ctx0" brushRef="#br0" timeOffset="128.1627">6509 15031 136 0,'-3'8'52'0,"3"3"-28"0,3 10 3 0,-3-11 23 15,3 6 5-15,3 3 3 16,0 2-20-16,-4-5-10 15,4 0-17 1,-3-3-7-16,0-3-3 0,0-2 1 0,-3 0 1 16,0-2 1-16,0-6 0 15,0 0-2-15,-3-3 1 16,0-2-4-16,0-9 0 16,-3 1-1-16,4-5 0 15,2-1 4-15,2-2 3 16,1 2-4-16,3 1-1 0,0 2 0 15,3-8 0 1,6 8-3-16,-3 3 0 0,15 5 2 31,0 11 0-31,-1-1 1 0,1 1-31 16,0 0-12-16,-3-1-64 16,0-2-48-1,2 0 61-15</inkml:trace>
  <inkml:trace contextRef="#ctx0" brushRef="#br0" timeOffset="129.1627">6952 14983 220 0,'-12'-16'85'0,"-9"14"-46"0,7 2-41 16,5 0 14-16,-3 0 16 16,-3 0 9-16,-3 10-4 15,-3 6-2-15,0 0-17 16,3 3-4-16,4 2-3 0,2 11-3 15,3-3-1-15,6-3 3 0,6-5 1 16,6-2-1-16,3-6-1 16,-1-5-6-16,4-3 1 15,3-7-9-15,6-9-2 16,-6-2 6-16,-3 0 4 16,0-3 2-16,-6 0 2 15,-4 3 2-15,1 2 2 16,-6 6 1-1,3 2-4-15,0 6-3 16,0 2 0-16,0 3-1 16,3 0-3-16,3 0 2 0,0-3-32 15,3 6-15-15,3-9-45 16,0 1-16-16,6-6 9 16</inkml:trace>
  <inkml:trace contextRef="#ctx0" brushRef="#br0" timeOffset="130.1627">7193 15020 248 0,'-9'-13'93'0,"3"-11"-50"0,-3 11-37 15,6 10 20-15,-8 3-8 16,-7 8 2-16,0 6-9 16,0 2-4-16,0 2-4 0,6-2-3 0,3 8 3 15,3 0-2 1,6 2 2-16,6-2-2 15,12-3 2-15,3-2-22 0,6-6-9 16,3-5-24-16,2-3-7 16,13-16-46-1</inkml:trace>
  <inkml:trace contextRef="#ctx0" brushRef="#br0" timeOffset="131.1627">7488 14727 248 0,'-6'-43'93'0,"0"43"-50"0,3 0-37 0,3 0 31 16,-3 19-11-1,0 5-3-15,0 5 1 0,0 5-14 16,0 16-1-16,0-2 1 0,3 2-6 16,-3-2 0-16,0 0-2 15,3-3-2-15,0-8-10 16,0-6-4-16,0-7-48 15,0-5-19-15,0-3-43 16</inkml:trace>
  <inkml:trace contextRef="#ctx0" brushRef="#br0" timeOffset="132.1627">7229 14909 320 0,'-6'-5'121'0,"9"5"-66"0,3-3-53 0,0 3 25 16,6 0-3-16,18 0 5 15,5-2-15-15,10-1-6 16,11 0-5-16,4 1-5 0,-3-1-1 16,-7-2-29-16,-8 0-14 15,-3-1-80 1,-13 4-64-16</inkml:trace>
  <inkml:trace contextRef="#ctx0" brushRef="#br0" timeOffset="133.1627">6934 14962 156 0,'-3'-2'57'0,"0"4"-30"0,0 1-32 0,-3 10 87 16,0 3-23-16,3 0-14 15,9 5-12-15,0 3-21 16,3 0-8-16,3 5 0 0,3-5-16 16,0-3-7-16</inkml:trace>
  <inkml:trace contextRef="#ctx0" brushRef="#br0" timeOffset="134.1627">3880 15515 200 0,'0'-8'74'0,"0"14"-40"0,3-4-18 0,-3-2 35 16,9 13-16-1,-3 3-4-15,0 3-5 16,-3 18-15-16,0 0-2 0,-6 3 1 15,0 7 3-15,0-7 4 16,0-3-5-16,3-8-2 16,-3-8-5-16,9 0-2 15,0-7 1 1,6-4-5-16,0-2 1 16,0-3 6-16,6-5 4 15,3 0-5-15,2 0-3 16,1-2-1-16,3-6 1 0,3 0-12 15,-4 8-6-15,-5-5-20 16,-3-1-7-16,-3 4-42 16,-3-1-15-16,-3-2-8 15</inkml:trace>
  <inkml:trace contextRef="#ctx0" brushRef="#br0" timeOffset="135.1627">4139 15727 180 0,'-24'-8'68'0,"21"5"-36"0,-2 1-4 15,5 2 25-15,-3 0 4 16,3 0 3-16,0 0-29 0,0 0-10 16,6 5-14-16,5 3-5 15,10 2 1-15,3 4-4 0,-3-1 0 16,0 5 1-1,-3 6 0-15,-6-5 2 0,-4 5 1 16,-5-3 1-16,-6-5 2 16,-3-1-5-16,-2-1-1 15,-7-1-29-15,-3-5-13 16,3 2-75 0,-3-2-61-16,12-2 67 15</inkml:trace>
  <inkml:trace contextRef="#ctx0" brushRef="#br0" timeOffset="136.1627">4675 15788 184 0,'-9'-8'68'0,"6"5"-36"0,3 0-18 15,0 3 22-15,-6 0 2 0,0 0 4 16,-9 0-14 0,0 6-7-16,1 2-12 15,-4 8-6-15,-3 5 0 0,3 3-4 0,3-6 0 16,3 1-1-16,6-4 0 15,6-1 2-15,9-1 0 16,6 0-3-16,12 0 0 16,-3 1 2-16,0 1 0 15,-4 4 1 1,-2-3 2-16,-9-6 10 0,-6 4 4 16,-3-4-1-16,-15 1 1 15,-6-3-9-15,1-3-4 16,-4 0-18-16,0-2-7 15,3-3-11-15,6-5-5 0,6-6-28 16,6-2-12-16,6 0-21 16</inkml:trace>
  <inkml:trace contextRef="#ctx0" brushRef="#br0" timeOffset="137.1627">4720 15849 208 0,'0'-3'79'0,"0"6"-42"0,-3-3-43 15,3 13 31 1,0 0-5-16,3 6 2 16,-3 2-1-16,3 0-12 15,0 0-5-15,3 3-3 0,0-8 1 16,2-6 1-16,1 4-1 0,0-14-2 16,0 0-4-16,3-6 0 15,0-2 0 1,-3-2 2-16,-3-4 1 0,-3-1 1 15,0 1 2-15,0 4 1 16,-3 2 7-16,0 3 6 16,3 2-4-16,-3 3 1 15,3 8-8-15,6 2-1 16,-3 4-2-16,0-1-2 16,3 8 3-16,0 0-9 15,-1-5-1-15,4-13-67 16,-3-3-39 15,3-6-32-31,-3-1 62 0</inkml:trace>
  <inkml:trace contextRef="#ctx0" brushRef="#br0" timeOffset="138.1627">4946 15851 196 0,'0'0'74'0,"3"5"-40"0,0 17-29 16,0-14 17-16,0 5 5 15,-3-3 6-15,0 4-9 16,0-1-4-16,0 0-11 16,0 3-6-16,0-3-2 0,0-5-1 15,0-3 2-15,0-5-1 16,6-2 2-16,0-6-7 16,3-5 1-16,0-1-4 0,0-7 2 15,-1-3 5 1,1 6 2-16,0 5-3 0,9 18 3 15,0 3 3 1,-3 5 7-16,-3 6 2 16,-6-1-1-16,0-2 0 15,0-3-7-15,-3 3-2 16,0-5-2-16,0-3-2 16,0-6 1-16,3-4-1 15,-1-6-3-15,4-6 2 0,0-4-10 16,3-6-3-1,0 0 5-15,0 3 4 16,3 5 2-16,-3 6 1 16,3 7 4-16,3 14 3 0,-4 5 7 15,-2-1 4-15,-6 9-4 16,3 3-2-16,-6 2-8 16,0-5-1-16,3-3-14 15,-6-8-7-15,0 3-31 16,6-6-158 15,6-23 82-31</inkml:trace>
  <inkml:trace contextRef="#ctx0" brushRef="#br0" timeOffset="139.1627">5398 15923 216 0,'0'13'82'0,"3"0"-44"0,0 8-33 0,-3-8 19 15,0 3 2-15,0 3 7 16,0-3-16-16,0-3-5 16,0-2-7-16,0-3-8 0,3-3-1 15,0-8 0-15,0-7-1 16,0-4-5-16,0-2-2 16,-3-5-2-16,3 3 1 15,3-3 5-15,6-1 2 16,-3 4 10-16,0 5 7 15,0 7-1-15,3 6 0 0,0 11 5 16,-3-3 2-16,-6 0-2 16,-3 5-1-16,0-2-6 15,0-1-3-15,0 1-2 16,0-6 0-16,0-5 0 16,5 0 1-1,7-3-7-15,3-7 0 0,0 2-4 16,0-3 0-16,3 1 1 15,-3 2 4-15,3 8 1 16,-3 5 1-16,-4 3 0 16,1 3 0-16,-3-3 0 15,-3 7 2-15,0-4-17 16,0 0-4-16,0 2-35 0,6-10-13 16,0-3-31-1,3-3-20-15,3-2 56 16</inkml:trace>
  <inkml:trace contextRef="#ctx0" brushRef="#br0" timeOffset="140.1627">5863 15901 192 0,'-9'-7'71'0,"3"7"-38"0,-6-19-23 0,6 24 17 16,-3 1 4-16,0-1 4 16,-3 3-13-16,0 2-5 15,-3 9-10-15,4-1 2 0,2 6 1 0,0 5-1 16,9-7 0-16,6 1-8 15,3-7 0-15,2-3-3 16,4-5 0-16,3-5 0 16,-3-8-2-1,3-6-2-15,-3-2-1 0,-3-8 6 16,-3 8 2-16,-3-3 3 16,-3 0 2-16,-3 0-1 15,0 5 2-15,0 3-2 16,0 3 2-16,0 5-4 15,0 11-2-15,0-3 0 16,3 10 1-16,0 3-3 16,2-2 0-16,1-3-21 15,0-3-8-15,3-2-49 0,6-4-19 16,6-7-2 0</inkml:trace>
  <inkml:trace contextRef="#ctx0" brushRef="#br0" timeOffset="141.1627">6047 15923 204 0,'0'18'77'0,"0"1"-42"0,-3 4-21 0,3-12 20 16,0 2-4-16,0 1 2 15,3-1-18-15,-3-3-8 16,3 1-4-16,-3-3 0 0,0-8 1 15,0 0 1 1,0-5-2-16,0-6 1 0,0 6-4 16,3-9 0-16,0 1 1 15,3-3 2-15,0 0-1 16,3-2-1-16,0 7-2 16,3 1 1-16,0 2-6 15,0 0 0-15,3 3-30 16,-4 5-11-16,1 0-37 15</inkml:trace>
  <inkml:trace contextRef="#ctx0" brushRef="#br0" timeOffset="142.1627">6241 15909 228 0,'-3'0'88'0,"6"0"-48"0,3 8-38 0,0-2 17 16,3 2 5-16,2 5 5 15,1 0-13-15,3 8-4 16,0-5-8-16,0 3-3 0,0-4 0 16,-3-1-26-16,0-9-10 15,6 0-44 1,-4-10-61-16,7 2 34 16</inkml:trace>
  <inkml:trace contextRef="#ctx0" brushRef="#br0" timeOffset="143.1627">6544 15901 232 0,'-9'3'88'0,"12"0"-48"0,-9 5-45 16,3 0 15-16,-5 5 20 15,-7 5 13-15,-6 14 2 16,-3 0 0-16,-3 2-24 16,-3 6-13-16,4-3-5 0,2 0-8 15,3 0 1-15,3-3-22 16,3-7-8-16,6-9-29 15,3-4-13-15,6-14-41 16</inkml:trace>
  <inkml:trace contextRef="#ctx0" brushRef="#br0" timeOffset="144.1627">6705 16105 272 0,'-6'13'101'0,"3"11"-54"0,-18 5-55 16,9-15 16-16,0-1-22 0,-2 0-3 15,-4 3-95-15,-3 5-40 16</inkml:trace>
  <inkml:trace contextRef="#ctx0" brushRef="#br0" timeOffset="145.1627">7244 15856 192 0,'-3'3'71'0,"3"18"-38"0,3-5-39 16,-3-5 14-16,3-1 2 16,-3 4 5-16,0-1 4 15,0 0 1-15,0 0-11 16,0 6-1-16,0-11-1 0,0 2-1 0,0-10-1 16,0 6 1-16,0-6 3 15,0 0 0-15,0-6 0 16,0 4-3-16,0-6-1 15,0-3-6-15,3-7-1 16,3-4 3-16,3-4 1 16,0 5-3-16,0 2-1 15,5 6 3-15,-2 2 3 0,9 14 3 16,0 8 1 0,-3 5 0-16,-3-1 2 15,-3 4 1 1,-3-3-3-16,-1-3-3 0,-2 3-2 15,0-3 0-15,0-8-2 16,-3 1-1-16,3-9 5 16,0-5-3-1,3-5-1-15,0-3-3 16,6 0-1-16,0 0-1 16,0 6 0-16,3 7 3 15,-4 6 2-15,1-1 0 16,0 12-1-16,-3-4 1 15,-3 3 1-15,-3 1-1 16,0-1-1-16,-3 5-4 16,0-4-2-16,0-1-22 15,0-5-8-15,3 0-20 0,0-11-5 16,3 0-31 0</inkml:trace>
  <inkml:trace contextRef="#ctx0" brushRef="#br0" timeOffset="146.1627">7800 15878 172 0,'-3'-27'66'0,"-11"27"-36"0,5-18-13 0,6 15 22 15,-3-2 0-15,-3 5 4 0,0 0-11 16,-3 8-2-16,-3 8-17 16,0-1-6-16,0 1 0 0,3 3-2 15,3-1 0-15,4-2-3 16,2 0 1-1,3 0-4-15,6 5 0 0,2-8 1 16,4-7 0-16,0-4-7 16,0-2 0-16,0 0-4 15,-3 0 2-15,0-5 5 16,-3-3 2-16,0 0 4 16,-3 0 1-16,0-2-1 15,-3 4-2-15,0 1 3 16,3 2 2-16,0-2-2 15,6 13 3-15,0 0-2 16,8 5-2-16,-5 3-1 16,3-3 0-1,-3 1-1-15,3-1-27 0,-3 0-9 16,0-5-42-16,0-3-17 16,0-7-3-1</inkml:trace>
  <inkml:trace contextRef="#ctx0" brushRef="#br0" timeOffset="147.1627">7943 15907 228 0,'-3'-6'88'0,"6"6"-48"0,-3 3-34 16,3 2 20-16,0 3-8 16,0 3 2-1,0 2-9-15,0 3-4 16,0 0-4-16,-3 5-11 0,0-8-3 0,0 1-29 15,3-1-93 1</inkml:trace>
  <inkml:trace contextRef="#ctx0" brushRef="#br0" timeOffset="148.1627">8071 15896 184 0,'0'0'68'0,"3"8"-36"0,0 8-15 16,0-8 22-16,-3 0-7 15,0 5 1-15,0 3-14 16,0 5-4-16,0-8-14 16,3-7 0-16,-3-6-4 0,6 0 1 15,0-3 0-15,0-5 0 16,3-3-3-1,0-4 1-15,3-7 0 0,3 4 2 16,0 5 3-16,-1 2 4 16,4 14 2-16,-3 5 3 15,0 5 4-15,3 5 1 16,-6 6-8-16,0 3-2 16,-3-9-10-16,-3 1-4 15,0-6-35-15,-3-2-16 16</inkml:trace>
  <inkml:trace contextRef="#ctx0" brushRef="#br0" timeOffset="149.1627">8048 15716 192 0,'0'-8'74'0,"5"3"-40"0,4 0-66 15,-3 2-1-15,6 0-41 16,3 1-16-16</inkml:trace>
  <inkml:trace contextRef="#ctx0" brushRef="#br0" timeOffset="150.1627">7753 15809 160 0,'-3'3'63'0,"3"2"-34"0,0 16-23 0,3-3 17 15,3 1-8-15,3 5 0 16,0 0-7-16,6 2-3 0,-4 8-2 15,4-10-7-15,-3 3-2 16,6-6-83-16</inkml:trace>
  <inkml:trace contextRef="#ctx0" brushRef="#br0" timeOffset="151.1627">8577 15933 148 0,'-15'-2'57'0,"12"4"-30"0,0 1-23 0,3-3 15 16,0 8 0-16,3 2 1 15,0 4 2-15,3 15 1 16,3 2-12-16,-3 7 4 0,-3-1 3 16,0 0-4-16,0 5 2 0,0-2-7 15,-3-9-3 1,0-4 1-16,0-6 2 15,0-8 2-15,0 0 1 0,0-5 0 16,-3-21 0 0,-3-8-4-16,0-3-5 15,-3-10-2-15,6 5 0 16,0-16-1 0,3 2-3-16,3 1 2 0,6-3-1 15,0 3-2-15,0 2 5 16,3 6 3-16,3 10-3 15,6 5-3-15,3 6-2 16,-1 10 3-16,1 11 2 16,-3 3 4-16,-6 5 2 15,-6 5 3-15,-3 0-1 16,-6-2 2-16,-9 4-4 0,-3-1 1 16,-3-6-5-1,0 2 0-15,0-10-1 0,0 3-2 16,1-6-21-16,2-5-9 15,3-8-34-15,3-3-11 16,6-2-47 0</inkml:trace>
  <inkml:trace contextRef="#ctx0" brushRef="#br0" timeOffset="152.1627">8872 15904 184 0,'-3'5'68'0,"3"-5"-36"0,0 8-40 0,0-2 12 0,0 2 0 16,0 2 5-1,0-2 10-15,0 8 6 0,3 0-13 16,0-3-5-16,9 0 0 0,3-7-2 16,0-4 0-16,0-2 3 15,2-2 5-15,-2-4-3 16,0 1 2-16,-3-3 2 15,-3 0 1-15,-3 0 0 16,-3-5 4-16,-6 2 0 16,-3 1 1-16,0-1-7 15,-6-2 0-15,-6 2-6 16,0 1 1-16,1 2-5 16,2 3-2-16,0-1-7 0,3 9-4 15,3 0-16 1,6-1-9-16,0 4-23 0,6-1-11 15,9 0-47 1</inkml:trace>
  <inkml:trace contextRef="#ctx0" brushRef="#br0" timeOffset="153.1627">9098 15859 184 0,'3'-3'68'0,"-3"6"-36"0,3 0-37 16,3 10 54-16,0 6-1 15,0-4-10-15,-3 7-7 0,3-4-18 16,-3 14-6-16,0-8-3 0,3-8-16 16,0 2-4-16,0-5-32 15,0-2-14-15</inkml:trace>
  <inkml:trace contextRef="#ctx0" brushRef="#br0" timeOffset="154.1627">9223 15843 52 0,'0'-5'19'0,"3"0"-10"0,-3 10-33 15,0 8-4-15</inkml:trace>
  <inkml:trace contextRef="#ctx0" brushRef="#br0" timeOffset="155.1627">9256 15968 132 0,'3'15'49'0,"0"-12"-26"0,0 2-1 0,-3 1 20 16,0-6-7-16,0 0-3 15,0 0-16-15,0 0-5 16,0 0-7-16,0-3 2 0,0 0 0 15,0-2-5-15,0 5-2 0,0-3-11 16,0 3-3 0,0 0-14-16,0-2-7 0,0-1 0 15,0 3 1-15,0-5 9 16,0 2-1 0,0 1 13-16,3-1 10 15,0-2 7-15,-3-1 17 16,0 1 7-16,0 5-2 15,0-3-1-15,0 1-4 16,0 2-3-16,0 0-9 16,0 2 1-16,0 6 2 0,3 0 5 15,-3 3 2-15,0 2-1 16,3 3 0-16,-3 0-1 16,0 0 0-16,0-3-6 15,0-2-2-15,3-3-2 16,-3-3-1-16,3-5 1 15,0-8-1-15,0 0 0 16,-3-3-8 0,3-2 0-16,0-5-1 0,3-1 2 15,0-5 1-15,8 3 1 16,-2 0-3-16,6 0 0 16,0 10 4-16,-3 3 1 15,0 11 8-15,3 2 4 16,-3 3 1-16,-1 5 4 15,1 3-9-15,-3 0-3 0,-3 13-4 16,-3-5 0 0,0-5-2-16,-3-1 2 15,0-5-24-15,0-2-8 16,0-3-21-16,0-3-9 0</inkml:trace>
  <inkml:trace contextRef="#ctx0" brushRef="#br0" timeOffset="156.1627">9705 15576 272 0,'-8'-8'101'0,"10"5"-54"0,-2 9-57 16,0-1 14-16,0 3 6 15,0 8 7-15,0 8 14 16,0 7 5-16,0 12-18 0,0 7-6 0,0 3-4 15,0-5-4 1,3-3-3-16,0-8-11 16,0-3-6-16,-3-5-32 15,3-8-14-15,0-8-69 16</inkml:trace>
  <inkml:trace contextRef="#ctx0" brushRef="#br0" timeOffset="157.1627">9485 15851 304 0,'-9'-2'115'0,"9"4"-62"0,6-18-53 16,0 14 21-16,3-6-3 16,6 5 1-16,3-7-8 15,12 7-4-15,2-5-4 16,4 3-5-16,0-1 1 0,2 1-34 15,1 2-17-15,-3 3-42 16,-3-2-18-16,-1 2 13 16</inkml:trace>
  <inkml:trace contextRef="#ctx0" brushRef="#br0" timeOffset="158.1627">10015 15767 224 0,'-6'-6'85'0,"0"6"-46"0,-6 0-19 0,3 3 27 16,-3 0 6-16,-3 2 7 16,-2 0-23-16,-4 3-10 15,0 0-16-15,3 5-10 0,6 3-1 16,0 0-5-16,18 2-1 16,3 4 0-1,6 1 4-15,0-1 1 16,0 1 3-16,-3 1 1 15,-6 3 10-15,-6-6 3 16,-6-5 1-16,-3 2 2 16,-3-4-12-16,-9-4-5 15,-3-2-30-15,-3-3-11 16,1-2-27-16,-4-3-11 0,-3 0-67 16</inkml:trace>
  <inkml:trace contextRef="#ctx0" brushRef="#br0" timeOffset="159.1627">8976 15653 356 0,'-12'-6'134'0,"12"6"-72"0,0 0-92 0,0 0 11 15,6 0-48-15,3 0-17 16,6-5-36-16,0-13-12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3T23:40:18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 7980 84 0,'6'-3'33'0,"-6"3"-18"0,3 0 4 15,-3 0 18-15,0 0 0 16,0 0 0-16,3 5-5 16,0 1-2-16,0 4-17 0,0 4 3 0,3-1 2 15,-6 0-2 1,0 3 3-16,0 0-6 16,0 2 0-16,0 1-8 15,0-3-1-15,0 0-2 0,0-3-2 16,0-3 3-16,0-2 0 15,0 3-4-15,0-6 1 16,0-2 6-16,0-3 4 16,0 0-3-16,0-3-2 15,0-5-2-15,3-5 0 16,3 2-4-16,-6-2 0 16,6 0 3-16,3-3 3 15,0-2-7-15,0 4 0 16,0-1-2-16,0 4 2 15,-1 0 1-15,4 3 3 16,-9 6-3-16,6 2 0 16,0 5-1-16,0 3 0 0,-6 3 4 15,6 2 1-15,-9 3 1 16,0 0 0-16,0-3-2 16,0 0 1-16,0-2-2 15,0-3-1-15,0-3 3 16,0 0 0-16,0-2-1 15,0-3 1-15,0 0-2 16,0-3 2-16,3-2-2 16,3-3 2-16,-6-3-2 15,6-2 2-15,0 2-4 0,3-2-2 16,3-3 2-16,-3 3 0 16,3 3 1-1,5 2-3 1,-8 0 2-16,6 8-1 0,-3 5-2 15,3 0 5-15,-6 3 1 16,3 3 0-16,-9 2 1 16,3 6 0-16,0-1 1 15,-3 1-2-15,0-4-2 16,0 1 1-16,3 0 1 16,-6-8-12-16,3-3-6 15,3-2-35-15,-4-6-17 16,7-2-53-16</inkml:trace>
  <inkml:trace contextRef="#ctx0" brushRef="#br0" timeOffset="1">1788 8041 176 0,'-6'0'66'0,"6"0"-36"0,6 2-29 0,-6-2 16 0,0 6 11 16,3 2 9-16,3 0-10 15,-3 5-6-15,0 3-12 16,3 5-13-16,-6 0-2 0,0-3 2 16,0-2 4-16,0 0-45 15,0-5-22-15,3-6-30 16</inkml:trace>
  <inkml:trace contextRef="#ctx0" brushRef="#br0" timeOffset="2">1809 7895 244 0,'-12'-5'93'0,"15"2"-50"0,-3 1-50 0,0 2 16 16,0 0-13-16,0 0 1 16,9 2-23-16,-6 4-11 15,6-1-57-15,8 3-27 16</inkml:trace>
  <inkml:trace contextRef="#ctx0" brushRef="#br0" timeOffset="3">1984 7959 116 0,'-3'-8'44'0,"3"8"-24"0,3 0 1 15,-3 0 19-15,0 0 5 16,-3 2 5-16,0 1-16 15,-3 2-6-15,-3 3-16 16,-2 0 1-16,-7 0 1 0,3 8-1 16,6-3 2-16,-3 0-8 0,6-2-2 15,3 0-8 1,6-3 0-16,9 0 1 16,3-1 3-16,6 4-2 15,-7 0 0-15,1-1 1 16,0 1 0-16,-6-3 2 0,-3 2 1 15,-3 1 3-15,-6-1 1 16,-6-2-3-16,0 0-3 16,-3 0 0-16,-8-2-1 15,2-4-18-15,6 1-8 16,-3-3-24-16,6 0-8 16,9-5-52-1</inkml:trace>
  <inkml:trace contextRef="#ctx0" brushRef="#br0" timeOffset="4">2097 7988 212 0,'-6'-3'79'0,"-3"3"-42"0,1 0-28 0,5 3 19 0,-3 2-5 15,-3 0-2-15,0 6-9 16,3 0-3-16,0-1-5 15,3 3-5-15,3 1 0 0,9-1-1 16,-6 0 0-16,6 0 2 16,0 0 2-16,0-2-3 15,-3 0 0-15,-9-1 14 16,0 1 8-16,-3-1-8 16,-6-2-2-16,0 3-7 15,-3-6-3-15,3-2-7 16,0 0-4-16,3-3-34 0,6-3-14 15,-3-2-52 1,12-6-28-16,3 3 63 16</inkml:trace>
  <inkml:trace contextRef="#ctx0" brushRef="#br0" timeOffset="5">2166 8054 236 0,'-3'11'90'0,"3"-11"-48"0,0 5-40 0,0 0 17 16,-6 3-1-16,3 3 3 16,3-1-16-16,0 3-4 15,0 1-2-15,0-1-18 0,3-3-7 16,3 1-57-16,-6-3-54 16,9-3 40-16</inkml:trace>
  <inkml:trace contextRef="#ctx0" brushRef="#br0" timeOffset="6">2172 7914 268 0,'-15'-8'101'0,"21"5"-54"0,-6 0-59 0,0 3 15 16,0 0-7-1,3 0-1-15,3 3-16 16,0-3-9-16,0 5-72 15,3 3-34-15</inkml:trace>
  <inkml:trace contextRef="#ctx0" brushRef="#br0" timeOffset="7">2264 8033 176 0,'-6'29'68'0,"12"-21"-36"0,-6 5-33 0,0-5 12 15,0 0-1-15,0 2 4 16,0 1 1-16,0 0 0 15,0-3-7-15,0-3-3 0,0-2-1 16,0-3 6-16,0-3 6 16,0-2-6-16,3-3-1 15,0-3-5-15,3 0-3 16,6-10 4-16,0 5 4 0,3 3-1 16,0 3 1-16,-1 4-5 15,1 4-1-15,0 2 1 16,-3 5 2-16,-3 3 1 15,0 3 1-15,-3-1-4 16,0 3-1-16,-3-2-3 16,0-1-3-16,-3 1-25 15,3 0-11-15,0-1-24 16,0-2-11-16,3-3-20 16</inkml:trace>
  <inkml:trace contextRef="#ctx0" brushRef="#br0" timeOffset="8">2562 8012 232 0,'-6'-6'88'0,"3"6"-48"0,-9 3-34 0,6 0 22 16,0 5-13-16,-3 2-3 15,-3 3-7-15,0 3-2 16,3 3-1-16,3-1-2 0,3 1 1 15,3-3-4-15,3 0 2 16,3-3 1-16,3-5 2 16,-3-3-1-16,9-5 2 0,-9-3-2 15,9-2-1-15,-3 0 1 16,-3-3-1 0,0 0 0-16,-6 0 0 15,-3-3 0-15,0 3 2 16,3 3-3-16,0 0 0 0,0 2-1 15,0 3-2-15,2 3 0 16,4 5 0-16,0 8 9 16,3 5 4-1,0 11 13-15,0 2 6 0,-3-5-3 16,-3-2-1-16,-6-4 2 16,-6-1 3-16,-6-4-15 15,-9 1-8-15,-14-6-13 16,-1-3-6-16,-15-4-55 15,4-1-25-15,2-5-49 16</inkml:trace>
  <inkml:trace contextRef="#ctx0" brushRef="#br0" timeOffset="9">2949 8012 120 0,'-6'2'46'0,"9"1"-24"0,-3 15-8 16,3-4 17-16,-3-1 0 16,0 3 4-16,3 2-8 15,0 3-4-15,0 3-13 0,0 8-2 16,-3 5-1-16,0-3-3 0,0-4-1 16,3-1-1-16,-3-6 1 15,0-1-2-15,0-7 2 16,0-1 0-16,0-4 1 15,0-4 9 1,0-4 3-16,-3-2-5 0,0-5-4 16,0-3-2-16,0-5-1 15,0-11-5-15,0 0-1 16,3-2 1-16,0-3 2 16,0 2 0-16,3 1 2 15,3-1-4-15,6-2 0 16,-1 0 3-16,4 3 1 15,0 7-1-15,3 3-2 16,0 6 1-16,0 15-1 0,0 3 0 16,-6 2 2-1,-4 4 5-15,-2 4 6 16,-6 1 2-16,-3-1 3 0,-3-2-8 16,-2 3-1-16,-1-6-5 15,-6-3-1-15,6-2-8 16,0-5-4-16,3-3-35 15,0-3-16-15,3-2-29 16,3-6-56 0,9 1 37-16</inkml:trace>
  <inkml:trace contextRef="#ctx0" brushRef="#br0" timeOffset="10">3154 8102 200 0,'-3'0'74'0,"6"2"-40"0,0 3-38 15,0-2 13-15,3 2 10 0,3 1 10 16,-3-4-2-16,3 1 1 16,6 0-15-16,5-3-6 0,1-3 0 15,0 0-2-15,-3 1 0 16,-3-4-1-16,-3 1 0 16,-3 0-2-16,-3-6-2 15,-6-2 1-15,-3 0 1 16,-3 2 1-16,-6 1 1 15,-6-1-7-15,-3 6 0 16,0 7-1-16,3 9 2 16,1 0-1-16,2-1 1 0,3 3 4 15,6 1 1-15,3 1 1 16,6 1 2-16,3 0-3 16,3 0-2-16,6-3 0 15,5 1 1-15,1-4-8 16,0-5-3-16,-3-2-35 15,0-3-16-15,-3-3-20 16,-3-2-41 0,0-3 30-16</inkml:trace>
  <inkml:trace contextRef="#ctx0" brushRef="#br0" timeOffset="11">3365 8109 164 0,'-3'3'63'0,"6"5"-34"0,0 5-16 0,0-5 19 16,3 5-9-1,-3 1-1-15,3 2 2 0,0-6 2 16,-3 1-13-16,0-3-8 0,0-3-1 16,-3-5 1-16,0 0 2 15,0 0 3-15,3-3 4 16,-3-5-4-16,3-2 0 16,0-3-4-16,3-6 1 15,0 6-2-15,3 0 0 16,0 2-6-16,3 3-1 15,0 3-13-15,2-6-5 16,-2 9-33-16,3-1-14 16,0 0-22-1,0 3-30-15,0-8 43 0</inkml:trace>
  <inkml:trace contextRef="#ctx0" brushRef="#br0" timeOffset="12">3615 8046 240 0,'-12'3'90'0,"10"-3"-48"0,-13 2-31 15,9 6 21-15,-3 0-13 16,0 3-3-16,0-1-9 16,6-2-5-16,-3 3-1 15,6-1-1-15,6 4 0 0,3 2-3 16,0-1 2-16,0 1 10 0,-3-2 3 16,0-4 1-16,-3 1 0 15,-6-3-5 1,0-3-3-16,-6 0-7 15,0-5-3-15,0-2-36 16,0-4-13-16,0 1-25 16,3-3-11-16,3-3 0 15</inkml:trace>
  <inkml:trace contextRef="#ctx0" brushRef="#br0" timeOffset="13">3711 8051 200 0,'0'0'74'0,"-3"14"-40"0,0-7-29 0,3-1 19 16,-6 4 2-16,0 4 7 15,0 1-9-15,0 4-5 16,3-3-10-16,3 0-4 0,15 2 1 0,0-5 3 16,0-5 2-16,-1-2-3 15,1-6 0-15,0-6-5 16,-3-2 0-16,0-2 1 15,-6-6 0-15,-3 3 0 16,-6-3 0-16,-6-3-5 16,-6 3 1-16,-6 6-7 15,0-1 0-15,1 3-37 16,2 3-15-16,6 0-54 16,3 2-34-1</inkml:trace>
  <inkml:trace contextRef="#ctx0" brushRef="#br0" timeOffset="14">3848 8067 208 0,'-3'16'79'0,"6"-11"-42"0,3 6-34 0,-3-6 15 16,2 3 6-16,-5 0 5 16,0 0-11-16,0-3-5 15,0 1-8-15,0-6-4 0,0 0 0 16,0 0 3-16,0 0 5 15,3-3-3-15,0-5-1 16,0-5-2-16,6-8-3 16,0 2-4-16,0 1-2 0,3 4 3 15,0 4 1-15,0 2 6 16,0 13 5-16,0 8 8 16,0 1 7-1,-3 1-7-15,-1 4 1 16,-2-1-11-16,0 1-2 0,-3-3-3 15,0-3-2-15,3-2-21 16,0-1-9-16,0-4-51 16,0-6-20-16,0-3-14 15</inkml:trace>
  <inkml:trace contextRef="#ctx0" brushRef="#br0" timeOffset="15">4107 8022 236 0,'-6'-18'90'0,"9"18"-48"0,0-11-40 0,0 8 17 16,-1-5 12-16,-2 3 7 15,0-5-15-15,0-1-6 16,0 0-10-16,0 4-7 0,-2-1-1 16,-1 0-39-16,0 2-15 15,3 6-66 1,-3 3-33-16</inkml:trace>
  <inkml:trace contextRef="#ctx0" brushRef="#br0" timeOffset="16">4264 7993 204 0,'-3'5'77'0,"-3"-5"-42"0,6 6-39 0,-3-4 13 0,0 1 21 16,-3 0 15-16,1 5-14 15,-1-1-8-15,0 4-13 16,3 0-9-16,3 2-2 0,3 0-1 16,3 0 0-16,2 1 6 15,-2-1 2-15,0 0 6 16,-3 0 3-16,-3 0 3 16,-3 1 1-16,-3-1-13 15,-2-2-3-15,-7-4-57 16,-9-4-26-16,-3-3-53 15</inkml:trace>
  <inkml:trace contextRef="#ctx0" brushRef="#br0" timeOffset="17">4895 7890 120 0,'0'-13'46'0,"0"-9"-24"0,-3-7 3 0,3 24 22 16,-3-3 3-16,-9 0 3 15,-2 3-5-15,2 0 0 16,-6-1-27-16,0 4-1 0,-3 4-1 16,3 9-14-16,0 13-2 15,1 7-4-15,2 12-1 16,3 4 0-16,6 1 0 16,6-3 0-16,0-3 0 15,3-7 2-15,0-6 2 0,-3-8-21 16,0-2-9-16,0-6-28 15,0-5-10-15,-3-6-47 16</inkml:trace>
  <inkml:trace contextRef="#ctx0" brushRef="#br0" timeOffset="18">4544 7996 280 0,'3'0'104'0,"3"-3"-56"0,6 6-43 16,0-1 22-16,6 1-11 16,6 0-1-16,5-3-9 0,-2 0-2 15,0 0-2-15,9 0-48 0,-4-3-19 16,-5 0-62 0</inkml:trace>
  <inkml:trace contextRef="#ctx0" brushRef="#br0" timeOffset="19">4866 8094 220 0,'-6'2'82'0,"6"1"-44"0,3 0-40 0,-3-3 17 16,3 2 6-16,3 3 9 15,-1-2-6-15,4 0-5 16,0-1-10-16,0-2-4 0,3-2-1 0,0-1-5 15,0-2 1-15,-3 0 2 16,0-6 3-16,-3-5-2 16,-3 0 0-16,-6 0-1 15,-3 3 1-15,-3 3-2 16,-3 2-1-16,0 5-4 16,0 6 0-16,-3 7 0 15,-6 3 2-15,7 1 1 16,2 2 1-16,0-1-3 15,9 4 2-15,9-1-1 0,3-2 0 16,0 0 0-16,3-3 0 16,2-2-31-1,4-3-15-15,3-5-38 16,0-6-44 0,6-5 38-16</inkml:trace>
  <inkml:trace contextRef="#ctx0" brushRef="#br0" timeOffset="20">5133 8065 160 0,'-8'-16'63'0,"5"10"-34"0,-18 6-19 0,9 0 20 16,0 3-1-16,-3 5 5 15,0 0-18-15,0 2-7 0,3 4-6 16,0 2-5-16,4-1 1 16,5 1 1-16,3 0 0 0,5-3 0 15,1-5 2-15,9 0 1 16,0-8 1-16,3-5 0 15,-3 0 2-15,-3-6 1 16,0 1 1-16,0-1 4 16,-6 0 5-16,0-2-5 15,-3 5-2-15,0 3-1 16,-1 2-1-16,1 1-7 16,-3 2-2-16,3 8 0 15,0 5 0-15,3 0 3 16,3 3 1-16,0 0-4 15,3-3 1-15,-3 0-11 16,3-5-5-16,0-3-28 0,0-7-11 16,6-3-53-1,2-6-27-15,1-5 66 16</inkml:trace>
  <inkml:trace contextRef="#ctx0" brushRef="#br0" timeOffset="21">5324 7832 248 0,'-6'0'93'0,"3"2"-50"0,6 1-50 16,-6 15 31-16,3 6 2 15,3 3 0-15,-3 5-1 16,0 7-13-16,0-2-5 0,0-2-3 16,0-4-5-16,0-4 1 0,0-6-13 15,-3-2-5-15,6-6-52 16,-6-3-21-1,0-7-18-15</inkml:trace>
  <inkml:trace contextRef="#ctx0" brushRef="#br0" timeOffset="22">5214 7985 304 0,'-9'0'115'0,"15"-3"-62"0,0 1-62 15,0 2 20-15,0-3 5 16,6 1 7-16,5-1-14 16,1 0-6-16,0 1-3 15,0-1-14-15,0 3-4 0,0 0-45 16,0 0-19-16,-3-3-35 16</inkml:trace>
  <inkml:trace contextRef="#ctx0" brushRef="#br0" timeOffset="23">5410 8046 200 0,'-9'37'77'0,"9"-26"-42"0,3 7-28 0,-3-7 18 16,3-1-4-16,0 4-1 16,3-4-2-16,0 1-1 0,0-1-9 15,6-4-5-15,0-4 0 16,6-4-2-16,3-9-1 15,-4 0-6-15,-2 1-1 16,0-3 1-16,-6-3 3 0,-3-5 4 16,-3 5 2-16,0 0 1 15,-9 3 2-15,3 5 6 16,0 8 4-16,0 5-4 16,0 0 1-16,0 3-2 15,3 3 3-15,6-1-7 16,0 4-4-16,0-1-5 15,0 0-1-15,3-2-36 16,0-3-16-16,3-3-52 16,-3-3-43-16,0-2 57 15</inkml:trace>
  <inkml:trace contextRef="#ctx0" brushRef="#br0" timeOffset="24">5672 8099 184 0,'0'8'71'0,"6"0"-38"0,-6 5-23 0,0-5 20 16,0 0 6-16,3 0 5 15,-3 0-19-15,0 0-8 16,0-3-9-16,0 3-4 0,0-5 2 16,0-3 0-16,0 0 1 15,3-3-2-15,-3-5 1 0,3-3 0 16,-3-2 1-1,3 0-2-15,0-3 1 0,0 3 4 16,3 2 4-16,3 3-9 16,0 0 0-16,3 3-4 15,0 0 0-15,0 0-3 16,-1 2 1-16,1 0-42 16,0 1-17-16,0 2-28 15,0-3-39 1,-3 3 41-16</inkml:trace>
  <inkml:trace contextRef="#ctx0" brushRef="#br0" timeOffset="25">5869 8065 220 0,'-3'15'82'0,"3"-12"-44"0,6 0-31 15,-3-1 18-15,3 1-7 0,2 0 0 16,1-1-4-16,3-2 1 16,3 0-8-1,0-2 0-15,3-6 0 0,-3 0-1 16,0 0-1-16,-3-3-1 0,-3 1 0 15,-1-1 0-15,-5 0 0 16,-8 1-2-16,-7 2-2 16,-3 0 1-16,0 5 1 15,-3 3-3-15,0 3 0 16,-3 8 1-16,3 7 2 16,4 1 1-16,2 2 3 0,3 0 3 15,3 0 5-15,6 0-8 16,6 0-3-1,6-2-2-15,5-3 1 16,13-3-19-16,3-5-6 16,0-5-65-16,-4-3-30 0,-5-3 8 15</inkml:trace>
  <inkml:trace contextRef="#ctx0" brushRef="#br0" timeOffset="26">6279 7969 220 0,'-3'-2'82'0,"3"2"-44"0,-6 0-16 16,4 0 26-16,-1 2-1 0,-9 4 2 15,0-4-14-15,-3 3-4 16,-3 3-18-16,9-2-12 0,3 4-6 16,6 6-1-16,0 0 2 15,9 0-1-15,0 2 4 16,3 1 0-16,-3 2 1 16,-3 0 2-16,-3 0 3 15,-6-2 11-15,-9 7 5 16,-9-7-11-16,0 2-3 15,-3-10-65-15,1-3-25 16,-1-6-74-16</inkml:trace>
  <inkml:trace contextRef="#ctx0" brushRef="#br0" timeOffset="27">9527 8091 132 0,'-6'-3'49'0,"6"6"-26"0,-3 2-23 16,3 1 13-16,0 4 6 15,0 6 6-15,0 3-2 16,0-1-2-16,0 3-11 16,0-5-6-16,3 3-1 0,-3-4-2 15,0-1 2-15,0-4 0 16,0-2 1-16,0 0-2 15,0-3 1-15,0-5 9 16,3-5 9-16,0 0-4 16,0-3-9-1,3-3-5-15,0-2-2 0,3-3-1 16,0-2 0-16,0 2 2 16,2-3-1-16,1 6-1 15,-3 5-2-15,6 3-1 16,-3 5 2-16,0 8 2 15,-3 5 0-15,0 3 2 16,-3-3 4-16,0 0 6 0,-3-2-7 16,0 0-3-1,0-4-2-15,0-1-1 16,-3-6 2-16,6-3 3 16,0-2-2-16,-1-6 0 0,1-2-1 15,0-3-2-15,3 3 1 16,0 0-1-16,3 5-3 15,-3 2 0-15,3 4 2 16,-3 4 2-16,3 6 2 16,0 3 1-16,-3 2 0 15,-3 0 0-15,0-2-2 16,0 0-2-16,-1-3-2 16,-2 2-1-16,0 1-40 15,0-3-19-15</inkml:trace>
  <inkml:trace contextRef="#ctx0" brushRef="#br0" timeOffset="28">9911 8141 184 0,'0'3'71'0,"6"2"-38"0,0 3-39 0,-3 0 14 15,3 5-7-15,0-2-1 16,-3-1 1-16,0 1-1 15</inkml:trace>
  <inkml:trace contextRef="#ctx0" brushRef="#br0" timeOffset="29">9950 8226 186 0,'5'3'-101'16</inkml:trace>
  <inkml:trace contextRef="#ctx0" brushRef="#br0" timeOffset="30">9944 7977 232 0,'-12'-8'88'0,"12"8"-48"0,3 3-51 16,-3-3 11-16,0 0-30 16,6 5-10-16,0 0-48 15,2 1-18-15</inkml:trace>
  <inkml:trace contextRef="#ctx0" brushRef="#br0" timeOffset="31">10164 8075 196 0,'-3'0'74'0,"3"0"-40"0,-6 3-22 0,3-1 19 16,-6 1-10-16,-3 5 1 15,-3 3-11-15,0-1-4 16,3 1-4-16,3-1-5 0,4 1 1 16,2-1-1-16,9 1-2 15,5 2 3-15,4-2 2 16,-3-1-2-16,0 1 0 16,-3 0 1-16,-3 2 2 0,-3 0 1 15,-3-2 1 1,-3 2 0-16,-6 0 0 0,-6-2-7 15,0-3-2-15,3-8-34 16,0-3-13-16</inkml:trace>
  <inkml:trace contextRef="#ctx0" brushRef="#br0" timeOffset="32">10295 8096 192 0,'-3'0'74'0,"3"0"-40"0,-15 3-27 16,9 0 20-16,0 2-7 0,-3 0 0 15,0 3-11-15,0 3-5 16,3-1-3-16,3 3-6 16,3 1 1-16,3 2 0 0,0-3 2 15,0 0 3-15,0 3 4 16,0-3 2-16,-3 6 8 15,-3-6-2 1,-3-3-5-16,-3-2-2 16,0-8-8-16,0 0-1 15,1-5-23-15,2 0-11 0,3-3-16 16,0-3-4 0,6 1-27-1</inkml:trace>
  <inkml:trace contextRef="#ctx0" brushRef="#br0" timeOffset="33">10354 8131 188 0,'-3'2'71'0,"6"4"-38"0,0 2-32 16,-3-3 16-16,0 3 2 16,0 2 5-16,0 6-12 15,0-3-5-15,0 1-4 16,0 2-3-16,0 5 1 0,0-3-45 15,0-5-20-15,3-2-28 16</inkml:trace>
  <inkml:trace contextRef="#ctx0" brushRef="#br0" timeOffset="34">10363 8062 240 0,'-9'-13'90'0,"9"23"-48"0,0-15-49 0,0 5 14 16,3 5-21-16,-3 1-3 16,3-4-51-16,0 1-20 15,6-1 14-15,0-4 8 16</inkml:trace>
  <inkml:trace contextRef="#ctx0" brushRef="#br0" timeOffset="35">10473 8131 172 0,'-3'13'66'0,"6"-3"-36"0,0 6-29 16,-3-5 14-16,0 0 7 15,0-1 8 1,0 1-13-16,0-3-5 0,0-3-7 16,0 0-6-16,0-5 0 0,0 0 3 15,0 0 1-15,3-2-4 16,0-6 1-16,3-6 0 15,0 1 2-15,6-3-3 16,3-2 0-16,0 5 5 16,0 2 2-16,-3 3 0 0,0 5 1 15,2 3 2-15,-2 6 5 16,-3 2-2-16,0 2 1 16,-3 3-5-16,-3 6 0 15,0-6-5-15,0 0-2 16,0-2-9-16,0-3-5 15,3-3-35-15,0-2-16 16,0-3-40 0,3-3-21-16,0-2 64 15</inkml:trace>
  <inkml:trace contextRef="#ctx0" brushRef="#br0" timeOffset="36">10822 8083 188 0,'-9'-5'71'15,"6"5"-38"-15,-3 0-25 0,3 2 18 16,0 1 0-16,-6 2 4 0,0 3-12 16,-6 3-3-16,3 5-9 15,3 0-2-15,0 2 0 0,3-2-2 16,9 0-2-16,0-3 1 16,6-2 1-16,0-6 1 15,0 0 1-15,3-5-2 16,0-2-2-16,-3-1-6 15,0-2-1-15,-3-1 5 16,-3 1 3-16,-3-3-2 0,0 3 1 16,0 0 0-16,0 2 0 15,0 0-3 1,0 3 0-16,3 6-1 16,3 4 0-16,3 6 5 0,0 13 1 15,2 3 19-15,1 2 11 16,-3-2-1-16,-6 0-1 15,-6 0-3-15,-6-3-2 16,-6-6-10-16,1-1-4 16,-13-9-44-16,-3-5-20 15,3-16-105 1</inkml:trace>
  <inkml:trace contextRef="#ctx0" brushRef="#br0" timeOffset="37">11307 7781 280 0,'-9'8'104'0,"9"0"-56"0,3 35-60 0,0-25 15 16,0 9 6-16,0 7 6 15,-3 3 8-15,0-3 3 16,0 1-13-16,3-1-6 0,0-2-2 16,0-6-6-16,0-2-1 0,-3-5-43 15,0-1-20 1,0-7-64-1</inkml:trace>
  <inkml:trace contextRef="#ctx0" brushRef="#br0" timeOffset="38">11158 8059 296 0,'0'-8'112'0,"6"11"-60"0,12-6-52 16,-9 1 23-16,3-1-6 15,6-5 1-15,8 3-9 16,4-1-3-16,3 1-4 16,6 0-17-16,-4 0-7 0,-2 2-82 15,-3 0-73 1,-9 1 52-16</inkml:trace>
  <inkml:trace contextRef="#ctx0" brushRef="#br0" timeOffset="39">11506 8075 112 0,'3'5'44'0,"0"1"-24"0,0 7 14 0,-3-5 23 16,3 2-12-16,0 1-3 15,0 2-21-15,0-2-5 0,0-1-10 16,0-2-4-16,-3 3 1 0,0-6-2 15,0 1-1-15,0-6 5 16,0 0 4 0,0 0-1-16,0-3 3 15,0-5 0-15,0-5 1 16,0 2-4-16,0-2 0 0,3 0-1 16,3-1 1-16,0-1-4 15,3-1-3-15,0 2-3 16,3 4 1-16,-3 5-1 15,3 2 0-15,-1 3-7 16,-2 0-4-16,0 0-33 16,6 8-87-1,3-3-14 1,0 0 62-16</inkml:trace>
  <inkml:trace contextRef="#ctx0" brushRef="#br0" timeOffset="40">11735 8131 224 0,'0'5'85'0,"6"-2"-46"0,6-1-32 0,-6-2 18 16,3 0-7-16,3-2 0 15,0-1-8-15,0-2-4 16,-3-1-3-16,0 1 0 0,0-3 0 16,-3 0-1-16,-3 3-2 15,-3-6-8-15,-3 3-5 16,-6 0-4-16,-3 3 0 15,-3 0 9-15,-3 2 7 16,0 9 3-16,0 1 4 16,-2 4-5-16,2 2-1 0,0 3 11 15,3 3 7-15,9 2 0 16,3-3-1-16,9 4-7 16,3-1-2-16,3-5-6 15,3-3-4-15,6-8-39 16,2-5-15-16,7-3-62 15</inkml:trace>
  <inkml:trace contextRef="#ctx0" brushRef="#br0" timeOffset="41">11944 8099 232 0,'-9'0'88'0,"9"0"-48"0,3 0-47 0,-3 0 14 16,3 3 15-16,3-1 10 15,0 1-10-15,3-1-2 16,0 1-12-16,0-3-3 0,2 0-1 16,1-3-2-16,-3 1-2 15,0-1 3-15,0 1 2 16,-3-4-2-16,-3 4 0 16,-3-1-1-16,-3 0-2 15,-6 1-8-15,-3-1-3 16,-3 0 4-16,-5 6 3 15,-1 2 3-15,3 3 3 16,3 0 3-16,3 3 2 0,3 2 3 16,6 0 4-16,6 0-6 15,6 1-2-15,3 2-3 16,6-6-3-16,3-2-15 16,-1-3-7-16,7-5-51 15,3-2-20-15,0-4-18 16</inkml:trace>
  <inkml:trace contextRef="#ctx0" brushRef="#br0" timeOffset="42">12218 8057 192 0,'-3'-16'74'0,"3"13"-40"0,-3-10-9 0,3 10 27 16,-3 6-4-16,-3-1-1 15,-3 4-20 1,0 2-6-16,0 2-13 0,0 1-7 0,3-1-2 15,0 1-1-15,3 2-2 16,3 3 3-16,6 0 0 16,0 3 5-16,3-1 2 15,-3 1 9-15,-3-6 2 16,-3 0 7-16,-3-2 5 16,-3 4-7-16,-3-9-3 15,-3 4-11-15,-3-7-5 16,0-3-27-16,4 0-9 15,-1 5-40-15,3-2-19 16</inkml:trace>
  <inkml:trace contextRef="#ctx0" brushRef="#br0" timeOffset="43">12399 8297 296 0,'-12'24'110'0,"12"-13"-60"0,-12 2-61 15,3-5 16-15,-2 2-6 16,-4 1 2-16,-6 0-51 16,-3-3-23-16,0 2-36 15,-17-2-15-15</inkml:trace>
  <inkml:trace contextRef="#ctx0" brushRef="#br0" timeOffset="44">12852 7742 184 0,'-6'-3'68'0,"6"6"-36"0,0 5-35 16,3 0 13-16,0 7-3 15,0 15 3-15,0 7 1 16,-3 8 3-16,0-3-7 0,0 3 11 16,0-3 8-16,0-2-10 0,-6-3-3 15,0-11-4 1,3-4-1-16,0-7 2 15,0-4 1-15,0-6-3 16,3-5 0-16,3-8-7 0,3-5-3 16,3-3-2-16,3 3 0 15,2-3-2-15,4 3 1 16,0 2 1-16,6 9 2 16,0 4-1-16,0 4 1 15,-7 2 8-15,-2 5 4 16,-6 3 12-16,-6 2 6 0,-6 1-6 15,-9-1-2 1,-2-2-10-16,-4-3-4 16,-3-2-8-16,-3-3-3 15,-3-5-23-15,0-3-8 0,4-6-26 16,5-2-9-16,6-2-46 16</inkml:trace>
  <inkml:trace contextRef="#ctx0" brushRef="#br0" timeOffset="45">12983 8075 192 0,'3'0'74'0,"12"8"-40"0,-10 5-29 16,-2-5 17-16,0 5 8 16,3 3 6-16,0 3-6 15,0-1-3-15,3 4-15 0,0-7-8 16,0-1-2-16,0-6-2 0,3-3 2 15,0-5-1-15,0-3 2 16,0-5-7-16,0-2 1 16,-4-4 3-1,-2-1 2-15,-3-4 0 0,-3 6-2 16,0 2 3-16,0 3 2 16,0 3 0-16,3 5 0 15,3 3-6-15,0 7-1 16,3 3 3-16,3 1 1 15,0 2-3-15,0-6-1 16,-3 1 1-16,3-3 2 16,0-3-24-16,3-5-10 15,-4-3-29-15,1-5-14 0,-3-2-14 32,3-3-9-32,-6-6 51 0,0 3 71 15,-6 3 35-15,0 0-2 16,3 2-5-16,0 3-7 15,-3 3-1-15,3 2-15 16,0 6-5-16,0 7-13 16,0 4-6-16,0 2-1 0,0-1-4 15,3 1 0-15,0-2-10 16,0-6-3-16,-3-3-83 16,3-3-47-1,-3-4 67-15</inkml:trace>
  <inkml:trace contextRef="#ctx0" brushRef="#br0" timeOffset="46">13337 7818 280 0,'-6'-21'104'0,"9"19"-56"0,3-4-80 0,-3 6 4 15,3-2-22-15,0-4-5 16,3 1-32-16,0 0-14 15</inkml:trace>
  <inkml:trace contextRef="#ctx0" brushRef="#br0" timeOffset="47">13438 7824 200 0,'0'39'77'0,"0"-20"-42"0,15 21-28 0,-9-22 20 0,-3 14-12 16,0 2-1-16,-3 3-2 15,0 0 2-15,3-2-7 16,0-6-9-16,6 0-3 0,0-3-56 15,0-7-23-15</inkml:trace>
  <inkml:trace contextRef="#ctx0" brushRef="#br0" timeOffset="48">13757 8043 224 0,'-3'-2'85'0,"-12"2"-46"0,-3 0-24 0,12 0 26 16,-3 5-20-16,-3 3-4 16,0 0-12-16,-3 5-6 15,3 3 0-15,0 2 0 0,6 4 3 16,4-4-1-16,2-2-1 15,5 0 5-15,4-8 1 16,0-3 2-16,0-7 0 16,3-6-2-16,0-6 1 15,0-2-4-15,0-2-2 16,0-3 0-16,-9-8 1 0,3-6-1 16,-6 4-1-16,-6-7 3 15,3 1 0-15,0 8-4 16,0 6 1-16,0 4-2 15,3 8 0-15,3 25-5 16,6 9 6 0,0 7 3-16,-3 1 5 15,3 1 6-15,0 2-7 16,-4 1-1-16,4-3-3 16,0-6-2-16,0-5-21 15,0-5-9-15,3-3-51 16,-3-2-23-16,3-8-3 15</inkml:trace>
  <inkml:trace contextRef="#ctx0" brushRef="#br0" timeOffset="49">13932 8057 252 0,'-3'8'93'0,"6"-8"-50"0,0 2-52 0,-3-2 23 15,6 8 3 1,-6 0-5-16,3 3 1 15,-3-1-7-15,0 1-6 0,0-1-3 16,6-2-36-16,0 0-14 16,0-2-57-1</inkml:trace>
  <inkml:trace contextRef="#ctx0" brushRef="#br0" timeOffset="50">13932 7945 236 0,'-3'-5'90'0,"6"3"-48"0,-3 2-58 16,0 0 10-16,0 0-62 15,0 0-53 1,6 7 31-16</inkml:trace>
  <inkml:trace contextRef="#ctx0" brushRef="#br0" timeOffset="51">14063 8128 252 0,'-3'16'93'0,"3"-6"-50"0,3 6-52 0,0-8 14 16,0-2 4-1,0-1 5-15,-3-5 5 0,0 0 1 16,3-3-11-16,6-5-8 0,-3-5-1 16,3 0 0-16,0 0 0 15,0-6-3-15,3-5 0 16,3 3-1-16,2 5 0 15,1 3 0-15,-3 5 3 16,0 8-2-16,0 5 1 16,-3 6 4-16,-3 2 3 15,-3 6-2-15,0 2 0 0,-3 0-3 16,0 0-1 0,0-2-12-16,0-1-5 15,-1-7-56-15,4-3-24 0,3-3 6 16</inkml:trace>
  <inkml:trace contextRef="#ctx0" brushRef="#br0" timeOffset="52">14456 8054 252 0,'-15'-13'93'0,"12"13"-50"0,-6 2-44 15,0 4 18-15,-3 2-1 16,1 2 4-16,-1 3-4 15,3 3 1-15,3 0-10 16,0 0-4-16,3 0 0 0,3-3 0 0,6-2 1 16,6-1 0-16,0-4 2 15,-4-6-1-15,1-3 0 16,0-5-3-16,0 3 1 16,-3-3-4-16,0 0 0 15,0 0-8-15,0 3-2 16,0 2-1-16,0 3 0 15,3 8 7-15,0 8 2 16,3 8 0-16,-3 13 2 16,0 0 14-16,-3 0 6 15,-6-3 6-15,-6 0 2 16,-6-2-6-16,-3-3 0 16,-12-7-8-16,0-7-3 0,-3-4-10 15,4-6-2 1,-1-7-40-16,0-6-14 0,0-6-47 15,12-4-20-15,7-3 13 16</inkml:trace>
  <inkml:trace contextRef="#ctx0" brushRef="#br0" timeOffset="53">14700 8009 240 0,'3'-8'90'0,"-3"5"-48"0,0 1-34 16,0-1 24-16,-3 3 4 0,-3-3 8 16,-9 3-18-16,0 3-4 15,1 8-14-15,2-1-10 0,3 3-1 16,3 1-1-16,6 2-1 16,12-1 1-1,3 7 0-15,-1-1 5 0,1 3 1 16,-3-3 6-16,-6 0 5 15,-6 0 10-15,-9-2 8 16,-6-4-14-16,-6-1-7 16,-8-4-46-16,-4 6-21 15,-6 0-106 1</inkml:trace>
  <inkml:trace contextRef="#ctx0" brushRef="#br0" timeOffset="54">17751 8096 156 0,'0'-8'57'0,"0"8"-30"0,3-2-7 0,-3 2 19 15,0 0-4-15,3 0 2 16,0 2-8-16,3 4-1 16,3 2-15-16,0 5-3 0,-3 5-3 15,-6 1-1-15,6-1 1 16,-9 1 0-16,6-6 3 0,0 3-5 15,0-8-3 1,0 0-1-16,0-3-1 16,-3-5 0-16,3-3 2 15,0-4-1-15,6-9-5 16,-4-3 0-16,4-5-5 16,0 6 1-16,0-3 2 15,0 2 3 1,0 6 0-16,0 5 1 0,0 5 0 15,-3 9 0-15,0 2 6 16,-3 5 5-16,3 3-5 16,-3-3 0-16,-3 0 0 15,3-2 0-15,0-1-2 16,-3-4 1-16,0-6-2 16,6-6-1-16,0-4 1 0,3-4-1 15,0 1 0-15,-1-5 0 16,7 4-3-1,-3 4 2-15,-3 7 1 0,9 3 2 16,-6 3 3-16,-3 5 2 16,0 2-3-16,0 4-3 15,-3-1 2-15,0-3 0 16,0 1-21-16,0-3-10 16,-1 0-37-16,1-8-16 15,0-3-28 1</inkml:trace>
  <inkml:trace contextRef="#ctx0" brushRef="#br0" timeOffset="55">18162 8009 212 0,'-3'0'79'0,"3"18"-42"0,3 12-39 16,0-17 17-16,0 3-9 16,3 2-1-16,0 3-5 15,0-2 0-15,0-1 0 16,0-2-11-16,0-5-5 0,-1-8-78 15</inkml:trace>
  <inkml:trace contextRef="#ctx0" brushRef="#br0" timeOffset="56">18195 7927 228 0,'-9'-5'88'0,"9"7"-48"0,0-2-49 0,0 0 12 15,0 0-9-15,0 0 1 16,6 3-24-16,0 0-10 16,0 2-46-16</inkml:trace>
  <inkml:trace contextRef="#ctx0" brushRef="#br0" timeOffset="57">18335 8004 156 0,'-6'-3'57'0,"6"6"-30"0,0-6-5 0,0 3 23 16,0 3-5-16,-3-1-1 0,0 1-20 16,0 5-9-16,-6 0-6 15,3 5-4-15,6 0 3 0,0 1-4 16,3 1 0-1,0 1 1-15,3 3 0 16,0-3 0-16,-3 0 0 0,0-1 4 16,-3 1 2-16,0-5 0 15,-3-1 1-15,0-2-4 16,-6-2-2-16,0-4-20 16,0-2-8-16,-3-2-19 0,0-1-7 15,3 0-6 1,3-2-39-1,3 0 16-15</inkml:trace>
  <inkml:trace contextRef="#ctx0" brushRef="#br0" timeOffset="58">18504 7969 228 0,'-21'3'85'0,"18"2"-46"0,-17-2-28 0,11 2 21 15,0 3-15-15,3 3-4 16,0 5-11-16,0-3-1 16,3 3-1-16,3-3-3 0,3 3 2 15,3 0 1-15,-3-3 0 0,6 0 0 16,0 0 2-16,-12 1 8 16,0-1 5-16,-3-3-1 15,0 1 2-15,0-6-9 16,0 1-4-16,-3-4-11 15,3-2-5 1,-3-2-33-16,6-4-15 0,0-2-34 16,3-5-36-1,3 2 51-15</inkml:trace>
  <inkml:trace contextRef="#ctx0" brushRef="#br0" timeOffset="59">18585 8004 204 0,'-3'5'77'0,"6"11"-42"0,-3-3-34 0,0-2 16 16,0 2-7-16,0 0 2 15,0 3-7-15,0-3-1 16,0 0-2-16,3 1-17 16,-1-4-7-16,-2-2-75 15</inkml:trace>
  <inkml:trace contextRef="#ctx0" brushRef="#br0" timeOffset="60">18599 7908 272 0,'-9'-2'104'0,"7"2"-56"0,2 0-58 0,0 0 14 0,0 0-10 16,0 0 1-16,0 0-10 15,2 5-3-15,4 0-64 16,0 1-28-16,0-4 30 16,0 1 18-16</inkml:trace>
  <inkml:trace contextRef="#ctx0" brushRef="#br0" timeOffset="61">18665 8017 192 0,'-3'26'74'0,"3"-7"-40"0,3-3-40 0,0-11 14 15,-3 3 4-15,0 0 4 16,0 2 1-16,0-2 0 16,0 0-9-1,0-2-5-15,0-1-2 0,0-2-1 16,0-1 2-16,0-2-3 0,0-2 0 16,0-4 1-16,0-2 0 15,0 0-3-15,3-5 2 16,0 0 3-16,6-3 1 15,0 6 1-15,6-1 2 16,-1 0 1-16,1 6 3 16,0 0 4-16,0 10 3 15,0 3-3-15,-3 3 0 16,3 2-6-16,-6 3-3 16,-3 0 0-16,0-1-1 15,-3 1-11-15,0-2-5 0,0-1-43 16,0-5-16-16,-1-3-41 15</inkml:trace>
  <inkml:trace contextRef="#ctx0" brushRef="#br0" timeOffset="62">18983 8051 160 0,'-6'-5'63'0,"-5"2"-34"0,2-13-8 15,6 14 36 1,-6 7-17-16,-3 6-17 16,0 2-12-16,3 3-8 15,0 2-5-15,0 3 1 0,3 1 1 0,3-4 0 16,3-2 0-16,0 0 0 16,3-8 0-16,0-3 0 15,-3-5 4-15,0 0 5 16,6-2-5-16,3-4 0 15,0 1-2-15,-3-6-2 16,-3 3-2-16,0 0-1 16,0 1-5-16,0-1-2 15,0 2 2-15,0 4 3 16,0 4 0-16,6 9 4 16,0 5 2-16,0 13 4 0,-1 8 24 15,-2-3 11-15,0 3-3 16,-3-5 1-16,-6-5-16 15,-6 4-3-15,-11-2-13 16,-7-5-7-16,-9-11-30 16,-12-2-13-16,1-6-41 15,-4-13-18-15,10-2-12 16</inkml:trace>
  <inkml:trace contextRef="#ctx0" brushRef="#br0" timeOffset="63">19320 8006 140 0,'-12'-8'55'0,"9"11"-30"0,0-3-5 15,3 0 21-15,0 5-16 16,0 6-6-16,0 5-7 15,0 5-3-15,3 3-5 16,3 2-3-16,0 1 2 0,0-6-2 0,0-3 2 16,6-2-2-16,-1-5-1 15,4-3 5-15,-3-6 1 16,0-4-2 0,-3-6-3-16,0-5 0 0,-3-3 1 15,0 0 1 1,-3 3 1-16,0 2 0 0,-3 3 2 15,0 3 8-15,0 2 3 16,0 6-11-16,0 5-5 16,0 5-1-16,3 3-1 15,0 2 1-15,0 1 0 16,3 2-5-16,0-5-1 16,0-3-35-16,-3-2-15 15,3-17-121 1,0-4 93-16</inkml:trace>
  <inkml:trace contextRef="#ctx0" brushRef="#br0" timeOffset="64">19510 8022 128 0,'0'16'49'0,"0"3"-26"0,0-1-16 16,0-7 13-16,0 2 3 15,0 3 3-15,0 2-2 16,-3-2-1-16,3 0-12 15,0 0-4-15,0-5-3 0,0-6 4 16,0-3 5-16,0-4-3 16,0-6 2-16,3-8-9 15,3-3-2-15,0-2-1 16,0-5 0-16,3 7 2 0,0 3 1 16,0 6-1-16,0 7-2 15,6 9 12-15,6 4 4 16,-7 6-6-16,1 5-3 15,-6 0-4-15,0 0 0 16,0-2-2-16,-3 0 2 16,0-6-29-16,0-5-11 15,0-3-46 1,0-8-55-16,0-5 40 16</inkml:trace>
  <inkml:trace contextRef="#ctx0" brushRef="#br0" timeOffset="65">19722 7977 44 0,'-6'3'16'0,"6"-3"-8"0,0 5 10 0,0 3 12 16,3 5 15-16,0 6 7 15,3 5-10-15,-3 5-5 16,-1 0-13-16,1 0-2 16,0 0-13-16,0-2-3 0,0-9 0 15,-3-2-3-15,0-6 0 16,0-10 14 0,0-5-11-16,3-8-3 15,-3-6-4-15,0-2-1 16,3-3 0-16,3 3 0 0,0 0 0 15,3 3-2-15,0 2 5 16,6 10 1-16,3 4 2 16,-3 7 0-1,0 3 4-15,-3 5 3 0,-4 3-2 16,1 3 0-16,-3-1-5 16,0 1-1-16,-3-1-10 15,0-7-5-15,0-3-41 16,0-3-15-16,0-5-31 15</inkml:trace>
  <inkml:trace contextRef="#ctx0" brushRef="#br0" timeOffset="66">19966 8025 152 0,'0'18'57'0,"3"1"-30"0,3-6-12 0,0-5 20 15,-1 0-6-15,4 0-2 16,0-3-13-16,0 0-4 16,0-2-6-16,6-3-3 0,-3-3 2 15,0 1-2-15,-3-3 2 16,-3-1 0-16,-9-2 1 16,-3 0-5-16,-3-5-1 15,-3 3 3-15,-3 7 1 16,0 3-3-16,0 8 1 15,0 2 4-15,1 4 2 16,2 2 0-16,3 2 1 16,6 1-2-16,3-1 2 15,6 3-4-15,6-5-2 0,6-3 0 16,5-2 1-16,4-3-34 16,3-8-16-16,-3-3-46 15,-1-5-33 1,-5-2 53-16</inkml:trace>
  <inkml:trace contextRef="#ctx0" brushRef="#br0" timeOffset="67">20177 8046 152 0,'-18'0'57'0,"15"3"-30"0,-6 10-14 16,6-8 17-16,0 3-6 0,0 5-2 15,3 3-4-15,0 3-1 16,6-1-9-16,3-2-5 15,3 0 0-15,3 0-9 16,-3-8-1-16,3-3-38 0,0-5-15 16,3-5-27-1</inkml:trace>
  <inkml:trace contextRef="#ctx0" brushRef="#br0" timeOffset="68">20263 8086 200 0,'-6'0'74'0,"3"0"-40"0,6 2-40 0,-3-2 14 16,9 6 4-16,0-1 7 16,3 0-8-16,0 0-1 0,0-2-6 15,0 0-1-15,0-3 1 0,0 0-2 16,-3-3 1-16,-3 0 0 16,-1 1 1-16,1-1-2 15,-6-2 1-15,-6-3-2 16,-2 0 2-16,-1 3 2 15,-6-1 4-15,0 4-11 16,0 4-3-16,3 4 2 16,3-1 3-16,0 3 1 15,3 3 2-15,3 2 2 16,3 3 4-16,0 0-4 16,9-1-3-16,6 4-4 0,-3-6 1 15,3-2-21 1,0-3-8-16,0-3-45 15,0-5-54-15,2-5 35 16</inkml:trace>
  <inkml:trace contextRef="#ctx0" brushRef="#br0" timeOffset="69">20501 7972 176 0,'-3'-5'66'0,"3"5"-36"0,-3 0-9 15,3 0 22-15,-2 2-6 16,-1 1-2-16,-3 0-17 16,0 2-6-16,0 0-8 15,0 0-3-15,3 6 0 0,3 0-6 16,3 4 1-16,6 1 0 16,3 0 2-16,-1 3 1 15,7-1 3-15,-6 1-1 16,0-1 2-16,-12 1 9 15,-6-1 4-15,-3 1-3 0,0-6-3 16,-3-2-5-16,1-3-4 16,-1-3-27-16,0-5-10 15,3-3-35-15,3-2-15 16,3-6-12 0</inkml:trace>
  <inkml:trace contextRef="#ctx0" brushRef="#br0" timeOffset="70">20698 7959 256 0,'-9'-8'96'0,"9"8"-52"0,-9 0-29 16,3 2 24 0,-3 4-15-16,0 4-3 0,-3 1-15 15,0 2-3-15,3 0-3 16,4 3-3-16,5 0 0 0,3 3-1 15,2-1 0-15,4 1 3 16,-3-1 2-16,0-2 0 16,-3 0 2-16,-3 0 7 15,-3 2 5-15,-3-4-5 16,-3-1-3-16,-2-5-11 16,-4-3-3-16,3-2-34 0,3-3-13 15,3-3-32 1,9-2-13-16,6-6 6 15</inkml:trace>
  <inkml:trace contextRef="#ctx0" brushRef="#br0" timeOffset="71">20856 7990 208 0,'-9'-8'79'0,"3"8"-42"0,0 0-19 0,3 3 25 16,-3 2-7-16,-6 1-1 15,-6 7-17-15,0 5-6 16,0 4-8-16,6 1-5 0,1 4 0 16,5-1-4-16,3-2 1 15,9 5 2-15,6-13 1 0,-4-3 1 16,4-5 0 0,-3-5-7-16,0-3 0 15,0-5-2-15,0-6 1 0,-3-2 5 16,0-6 3-16,-3 3 1 15,-3 1 2-15,0 1 2 16,0 6 2-16,0 0 5 16,0 3 3-16,0 3-8 15,0 2-4-15,3 10 0 16,3 3 0-16,0 3-1 16,0 3-2-16,0-1-13 15,3-4-6-15,0-4-21 16,0-2-10-16,-1-3-31 15,1-5-48 1,0-5 31-16</inkml:trace>
  <inkml:trace contextRef="#ctx0" brushRef="#br0" timeOffset="72">20933 8004 168 0,'0'2'66'0,"3"17"-36"0,0 10-7 0,0-18 24 15,0 2-9-15,0 3 0 16,0 2-17-16,0 1-5 16,0-3-10-16,0-3-6 0,-3 0-1 15,0 0 3-15,0-5 3 16,0-3 0-16,0-5 0 0,0-2-1 16,0-3 0-16,0-3 0 15,0-6 2-15,0 4 1 16,6-3 1-16,3-1-7 15,6-4 0-15,-3 2-3 16,2 0-2-16,-2 3 0 16,0 2 3-16,0 3-24 15,0 0-9-15,0 6-33 16,-3-1-15-16,0 0-18 16</inkml:trace>
  <inkml:trace contextRef="#ctx0" brushRef="#br0" timeOffset="73">21138 8004 180 0,'0'-3'68'0,"3"8"-36"0,6 1-18 0,0 2 22 16,-3 5 4-16,6 3 5 16,-3 2-15-16,3 3-8 15,0-2-13-15,-3-1-6 0,0-2 0 16,0-3-13-16,0-2-6 15,0-6-31-15,-1-5-15 16,4-2-25 0,0-6-34-16,0-5 40 15</inkml:trace>
  <inkml:trace contextRef="#ctx0" brushRef="#br0" timeOffset="74">21362 7998 220 0,'-3'8'85'0,"-3"29"-46"0,-9 3-19 0,6-16 27 0,-3 16-1 15,-3 12 3-15,-12 4-21 16,1-3-9-16,2 0-11 16,3-6-26-16,6-7-8 0,3-8-60 15,6-11-26-15,3-16-6 16</inkml:trace>
  <inkml:trace contextRef="#ctx0" brushRef="#br0" timeOffset="75">21856 7998 188 0,'-12'0'71'0,"6"3"-38"0,-6 2-19 0,6 6 20 16,-6 2-11-16,0 0 0 15,0-2-10-15,3 0-3 16,6 2-5-16,3 0-8 0,6 0-1 16,6 3 2-16,3 0 1 15,0 2-2-15,-3-2 2 16,-3 3 12-16,-3 2 5 15,-6 5 7-15,-9-4 6 16,-3-4-10-16,-6-5-3 16,0 1-9-16,0-6-5 15,-2-11-8-15,2 0-1 16,3-7-35-16,6-1-14 0,3 1-35 16,9-4-53-1,3-2 42 1</inkml:trace>
  <inkml:trace contextRef="#ctx0" brushRef="#br0" timeOffset="76">21900 8099 160 0,'0'0'60'0,"0"5"-32"0,3 8-20 16,-3-5 16-16,0 6 10 15,-3 1 6-15,-3 4-6 16,3 7-1-16,1-4-18 15,-1 1-5-15,0-1-2 0,0-7-7 16,0-4 0-16,3-3-6 0,0-11-10 31,0-7-1-31,6-3-1 0,0-6 1 16,-1-5 2-16,7-2 3 16,0 2 7-16,0 0 2 15,-3 8 6-15,6 6 2 16,-3 4 11-16,0 9 6 15,0 8-1-15,-3 2 1 16,-3 0-6-16,0 3 0 16,-3-3-6-16,0-2-1 15,-3-3-6-15,2-3-3 16,1-2 0-16,-3-3 1 16,6-6-6-16,0-2-1 0,3-2-1 15,0-1 2 1,0 3-1-16,3 0 4 0,0 6 0 15,-3 4 3-15,3 6-1 16,0 0-1-16,-3 3 1 16,0-1-1-16,-3 6-25 15,-1-3-8-15,4-13-93 16,3-2 10 0</inkml:trace>
  <inkml:trace contextRef="#ctx0" brushRef="#br0" timeOffset="77">22249 8062 196 0,'-15'-13'74'0,"9"15"-40"0,-6 17-27 0,9-11 18 16,-3 5 0-16,-3 3 2 16,3 2-8-16,0 4-1 15,0-1-11 1,3 0-6-16,3 0-2 0,3-2-1 0,0-4 0 15,3-4-3-15,0-3 1 16,3-11-7-16,0-5-1 16,0-2 5-16,0-6 3 15,0-5 1-15,0 0 1 16,-3-1 2-16,0 9 2 16,-3 3 3-16,0 2 4 0,0 2 2 15,-1 9 3-15,-2 8-3 16,6 4-1-16,-3 4-6 15,3 7-3 1,0-4 2-16,0 1 0 0,0-9-12 16,0 2-4-16,0-11-36 15,0-3-15-15,6-9-40 16</inkml:trace>
  <inkml:trace contextRef="#ctx0" brushRef="#br0" timeOffset="78">22433 7771 244 0,'-3'29'93'0,"3"11"-50"0,3 23-33 0,-3-31 25 16,0 8-10-16,-3 7 0 15,-3 1-16-15,6-1-6 16,6-2-2-16,0-5-15 0,0-11-5 15,0-8-32-15,3-5-15 16</inkml:trace>
  <inkml:trace contextRef="#ctx0" brushRef="#br0" timeOffset="79">22573 7742 200 0,'0'16'74'0,"3"5"-40"0,3 37-11 16,0-32 24-16,-6 14-22 16,0 8-8-16,-3-1-11 15,0 1-5-15,-3-6-82 16,6 1-37-16,15-12 23 16,-9-7 15-16</inkml:trace>
  <inkml:trace contextRef="#ctx0" brushRef="#br0" timeOffset="80">23082 7993 280 0,'-12'-3'107'0,"-6"9"-58"0,-14-1-42 16,23 3 23-16,-3 0-18 15,0 2-5-15,0 1-6 16,3 0-2-16,0-1 1 16,3 1-5-16,6-1-1 0,6 1-2 15,0 0 2-15,6 2 4 16,0 0 1-16,-3 0 3 15,-3 3 1-15,-6-3 3 16,-6 3 3-16,0-5 0 16,-3-1 0-16,0-2-8 15,-3-2 0-15,0-4-21 16,0-4-9-16,3-4-32 16,3-2-13-16,3-5-34 15</inkml:trace>
  <inkml:trace contextRef="#ctx0" brushRef="#br0" timeOffset="81">23142 7787 180 0,'0'-3'68'0,"0"6"-36"0,3-1-26 0,-3-2 37 16,0 27-3-16,0 5-3 15,0-1-2-15,0 12-20 16,0-4-2-16,0-2-2 16,0 0-9-16,0-5-2 0,0-3-28 15,0-5-9-15,0-5-60 16,0-9-54 0,0-5 53-16</inkml:trace>
  <inkml:trace contextRef="#ctx0" brushRef="#br0" timeOffset="82">23011 7988 304 0,'18'-11'112'0,"-1"11"-60"0,1-2-43 0,-6 2 25 15,6-6-21-15,6 1-5 16,3 0-47-16,2-1-19 15,1 1-77 1,0 0-33-16</inkml:trace>
  <inkml:trace contextRef="#ctx0" brushRef="#br0" timeOffset="83">23225 8043 168 0,'0'3'66'0,"0"2"-36"0,6 16-9 16,-3-10 25-16,-3 2-11 0,0 3-2 15,0 3-11-15,0-3-1 16,0-1-12-16,0 1-3 0,0-5-2 15,0-3-2-15,0 0-2 16,0-3 1-16,0-5-1 16,0 0-5-16,0-3-1 15,9-5 3-15,-3-2 3 16,0-6 3-16,0 0 1 16,3 0 0-16,3-2 2 15,-1 2-3-15,1 0 0 16,0 0-1-16,3 6 1 0,0-1-33 15,-6 3-12 1,6 3-56 0,-3-1-49-16,-3 1 53 15</inkml:trace>
  <inkml:trace contextRef="#ctx0" brushRef="#br0" timeOffset="84">23413 8131 244 0,'0'8'90'0,"5"-3"-48"0,4 3-38 15,-9-6 32 1,15 1-9-16,0-3-13 0,3-3-6 16,-6-2-6-1,6 0-4-15,-3-3-1 0,-6 0-3 16,0 0 1-16,-4-5 1 16,-5 2-1-16,-5-5 1 15,-4 3 3-15,-3 3 2 16,-9 4 4-16,3 6 0 0,6 3 0 15,-3 5 1-15,0 0 1 16,6 2 8-16,6 4 4 16,-3 1-3-16,3 4-1 15,3 0-12-15,6-4-1 16,0 4-20-16,3-8-5 16,12-4-38-16,-3-1-15 15,3-9-42 1</inkml:trace>
  <inkml:trace contextRef="#ctx0" brushRef="#br0" timeOffset="85">23615 8123 256 0,'-6'-3'96'0,"12"3"-52"0,3 0-49 16,-3 0 15 0,3 0 0-16,0-3 6 0,0 1-4 15,0 2-2-15,-1-3-5 16,-2 0-4-16,0 1 2 0,-3-1 2 15,-3 1 2-15,0-1-3 16,-3 0-3-16,-6-5 0 16,-2 6 1-16,-1 2-1 15,-3 2-1-15,0 4 1 16,0 2-1-16,3 2 2 16,3 3 1-16,0 3 7 0,9 3 4 15,0-1-5-15,9-2-1 16,6 5-4-16,0 3-3 15,6-11-16-15,11-5-5 16,-5-2-28-16,0-12-11 16,0-4-53-1,0-6-32-15,-4-3 65 16</inkml:trace>
  <inkml:trace contextRef="#ctx0" brushRef="#br0" timeOffset="86">23919 7773 244 0,'-21'-5'90'0,"21"5"-48"0,3 3-56 0,-3-3 14 0,3 5 24 16,-3 14 16-1,0 7-2-15,0 8-2 16,0 9-20-16,-3 2-3 0,0 0-2 0,-3 0-9 16,6-3 0-16,0 0-15 15,0-7-7-15,6-6-40 16,-3 0-18-16,0-16-46 15</inkml:trace>
  <inkml:trace contextRef="#ctx0" brushRef="#br0" timeOffset="87">23677 8004 348 0,'-8'-6'132'0,"13"9"-72"0,1-11-68 0,9 5 23 16,6 1 1-16,3-6 7 16,9 3-14-16,5-1-5 15,1 1-3-15,-6 0-37 0,6-1-13 16,-7 4-70 0,-2-1-66-16,-9 0 62 15</inkml:trace>
  <inkml:trace contextRef="#ctx0" brushRef="#br0" timeOffset="88">24085 7977 280 0,'-15'0'104'15,"9"3"-56"-15,-3-1-45 0,9-2 21 0,-5 3-10 16,-4 0 2-16,3 2-11 16,0 6-6-16,3-1 1 15,3 6-10-15,3 0-1 0,3 0-3 16,6 2-1-16,-4 1 8 15,-2-1 6-15,-3 1 27 16,-6-1 15-16,-8-2 13 16,-10 3 4-16,-9-3-27 15,-6 0-10-15,6-8-36 16,1 2-15-16,5-2-73 16,3-3-33-16,9-2-5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3T23:40:28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7794 6294 108 0,'-11'3'41'16,"11"-3"-22"-16,0 0 6 0,0 0 20 0,0 0-18 15,0 0-7-15,0 0-6 16,9 0 0-16,2 0-7 15,1 0 2-15,6 0 2 0,9 0 0 16,0-3 1-16,8 3-2 16,7-2 1-16,9 2-4 15,5-5 1-15,4 2-1 16,5 0 1-16,7 3 2 16,5-2 1-16,4 4-1 15,-4-2-1-15,6 0-5 0,-26 3-3 16,-7 0 2-16,22-1 0 15,-13 1 1-15,16-1 0 16,-13 1-2-16,25 0 1 16,-16-3-2-16,15 0-1 15,-11 0 3-15,11 0 0 16,-14 0-4-16,8 0-1 16,-12 0 3-16,16-3 1 15,-13 0-3-15,13 3-1 16,-13 0 3-16,-3-2 1 15,-11-1 0-15,5 1 1 0,-8-1-4 16,9 0 0-16,-13 1-1 16,4 2-2-16,-10 0 3 15,1 0 0-15,-6 0 3 16,-4 0 3-16,-5 0-4 16,-3 0-1-16,-3 0 0 15,-3 0 2-15,-3 0-1 16,-7 0 2-16,1 0 0 15,-9 0 1-15,-3 0-2 16,-15 0 1-16,4 0-4 0,-22 0 0 16,3 0 1-1,-9 0 0-15,7 0 0 0,-37 2 2 16,10 1-1 0,-31 0-1-16,16-1-2 0,-36 3 1 15,20-2 1-15,-23 5 0 16,18 0 0-16,-15 0 0 15,15-3 0-15,-15 3 0 16,14 3 0-16,-2-3 0 16,-54 5 0-16,27 0 0 15,24-2 0-15,21-1 0 16,17-2 0-16,16-2 2 16,11-1-1-16,18 0-1 15,15-2 1 1,18-1 1-16,6 1 1 0,14-3-1 15,1 0 1-15,-6 0-2 16,32 0 2-16,-8 0-2 16,11 3-1-16,-8-1 1 15,23 1 1 1,-11 0-1-16,8 2-1 0,-11-2 1 16,-4 2-1-16,-5 0-3 15,-18 0 2-15,-7 1 1 16,-11-4 2-16,-3 1 1 15,-27 0 1-15,3-1-5 16,-30 1 1-16,7 0 0 16,-13-1 0-16,3-2 0 0,-17 3 0 15,8-3 0-15,-9 5 2 16,10 0-1-16,-1 3-1 16,10-2-2-16,5-1-1 15,6 0 2-15,12 3 2 16,0-2 0-16,24 4 2 15,-3-2-4-15,24 5 0 16,-3-2 1-16,8 2 2 16,-5-2-1-16,15-3 2 15,-6 0-2-15,-4-3-1 16,-5 0-39-16,-3-2-16 16,-6-1-83-1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3T23:40:43.6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1-03T23:40:43.780"/>
    </inkml:context>
  </inkml:definitions>
  <inkml:trace contextRef="#ctx0" brushRef="#br0">10045 12099 116 0,'0'-2'44'0,"3"2"-24"0,-3 2-8 0,0-2 16 16,0 0-5-16,0 0 1 16,0 0-2-16,3 6-2 15,0-1-10-15,6 0 5 0,-3 6 2 16,0 2-3-16,-1 3 0 16,-2 2 3-16,0 1 3 15,-3 7-4-15,0 1 1 16,-3-1-8-16,3 1-3 0,0-1-1 15,0-5-1 1,3 1-2-16,-3-4 1 16,-3-2 0-16,6 3 3 0,-3-4-5 15,0-1-1-15,0-4-38 16,0-2-16-16,0 0-158 31,0 3 108-31</inkml:trace>
  <inkml:trace contextRef="#ctx0" brushRef="#br0" timeOffset="1">10098 12795 56 0,'-15'3'24'0,"12"7"-12"0,1-2 6 0,-1 0 14 15,0 0 8-15,0 3 3 16,0-1-8-16,3 14-2 15,0 0-7-15,0 0-4 0,6 0-12 16,0 2-2-16,-4 3-1 0,7 0-1 16,-3 0 1-16,0 1-4 15,0-1-2-15,-3-5-3 16,-6-1 1-16,0-4-15 16,0-3-4-16,0-6-36 15,0 4-14-15,-6-1-8 16</inkml:trace>
  <inkml:trace contextRef="#ctx0" brushRef="#br0" timeOffset="2">10057 13549 92 0,'-18'8'35'0,"18"0"-18"0,-3 5-2 15,3 6 13-15,0 2 11 16,0 0 6-16,-3 3-7 16,3 5 0-16,-3 3-22 15,0 2-3-15,0-2-1 0,3 2-10 16,0 1 0-16,0-3-2 16,0-1 2-16,0 1-3 15,0 3-2-15,0-4-29 16,0-4-12-16,0-3-50 15,-3-3-24 1,3-3 57-16</inkml:trace>
  <inkml:trace contextRef="#ctx0" brushRef="#br0" timeOffset="3">10083 14454 80 0,'-3'0'33'0,"3"3"-18"0,0 2-5 0,0 0 12 0,3 9 12 15,-3 4 6-15,3 1-8 16,-3 2-2-16,0 3-11 15,0-1-1-15,0 9-11 16,0 0-4-16,0-3 0 0,0-2 0 16,0-1 1-16,0 0-5 15,0-2 1-15,0-3-18 16,0 1-5-16,0-4-35 16,-3-2-48-16,0 5 23 15</inkml:trace>
  <inkml:trace contextRef="#ctx0" brushRef="#br0" timeOffset="4">10060 15248 108 0,'-18'11'41'0,"33"-1"-22"0,-24 6-3 15,15-5 16-15,-9 2-2 16,3 8 2-16,0 8-12 16,-3 3-2-16,0-3-10 15,0 3-5-15,3 2-2 0,-3 6 1 16,0-8 3-16,3-3-4 16,0-3-1-16,0-5-18 15,0 0-8-15,0-2-61 16</inkml:trace>
  <inkml:trace contextRef="#ctx0" brushRef="#br0" timeOffset="5">10119 16214 84 0,'-3'0'33'0,"9"2"-18"0,-6-2 2 0,3 6 14 16,-3-1 1-1,0 3 1-15,0 5-10 0,0 6-1 16,0-1-13-16,0 3-3 0,0 6 0 15,3-1-1-15,-3 6 0 16,0 2-3-16,-9 3 1 16,3-2-2-16,0-3-1 15,-6-1 1-15,9-2-1 16,0-5-25-16,0 3-10 16,0 4-42-1,0-1-22-15,-5-1 45 0</inkml:trace>
  <inkml:trace contextRef="#ctx0" brushRef="#br0" timeOffset="6">10098 17174 168 0,'-18'19'66'0,"36"2"-36"0,-27 0-31 0,9-16 12 16,0 8 1-16,0 9 5 16,-3 4-3-16,0 6 0 15,-2 0-8-15,-1 5-4 0,0-3 1 16,0-2-2-16,0 2 2 16,3 3-9-16,0-8-1 15,0 3-86 1</inkml:trace>
  <inkml:trace contextRef="#ctx0" brushRef="#br0" timeOffset="7">9214 17769 180 0,'-9'-8'68'0,"9"8"-36"0,0 3-31 15,0-3 20-15,3 5-8 16,3 9-1-16,0-1 3 15,3 0-9-15,0 0-1 0,0 6-1 16,3-6-2-16,-3-5-2 16,0 5-8-16,0-7-5 15,-3 4-44 1,0-7-57-16,0 5 20 16</inkml:trace>
  <inkml:trace contextRef="#ctx0" brushRef="#br0" timeOffset="8">9333 17751 108 0,'3'0'44'0,"-6"0"-24"0,6 5-2 0,-3-5 18 0,9 8-12 15,-3-3-3-15,0 3-12 16,3 6-4-16,3-4-3 15,0 9-15-15,0-6-6 0,0-5-56 16</inkml:trace>
  <inkml:trace contextRef="#ctx0" brushRef="#br0" timeOffset="9">9679 17907 108 0,'-3'-5'44'0,"-3"7"-24"0,-12 1-6 0,12-3 15 15,-6 5-3-15,0 9-1 0,-3-1-7 16,0 5-3-16,3 3-9 15,1 11-4-15,2 3 1 0,6-9-2 16,3-2-1-16,3-6 1 16,3-2 1-16,5-5-3 15,1-9 0-15,6-2 3 16,0-7 1-16,-3-7-4 16,0-4-1-16,-3-1-2 0,-3 3 0 15,-3-2 5 1,0-1 3-16,-3 3 1 15,-3 3 0-15,0 3 5 16,0 10 4-16,0 0-3 16,0 10-1-16,3 3-9 15,2 9-2-15,1 4 0 0,0 1 2 16,3-1 0-16,3-2-1 16,0-8-2-16,0 2-1 15,0-10-16-15,3-3-7 16,-3-5-64-1,0-5-33-15,6 3 61 16</inkml:trace>
  <inkml:trace contextRef="#ctx0" brushRef="#br0" timeOffset="10">9842 17788 160 0,'-6'0'63'0,"-5"0"-34"0,13 0-23 15,-4 3 17-15,4 2-3 16,-2 13 3-16,3 1-7 16,-3 7-1-16,3 6-9 15,3-3-6-15,-3 3-1 0,-3 8 3 16,6-9 3-16,-3-4-4 16,0-9-1-16,0-2 2 15,-3-5 1-15,0-3 3 16,3-21 1-16,-3-6-1 15,3 3-4 1,0-2 2-16,0-1-5 16,3 3 0-16,3 0 1 15,3 3 2-15,3 11-3 0,3 2 0 16,0 2 1-16,-1 3 0 16,-2 9 8-16,-3-1 7 15,-6 0-3-15,-6 6 1 16,-3 2-4-16,-6-3 2 15,-3 1-6-15,-3-6-3 16,1 0-4-16,-1-5 1 16,-3-2-23-16,-3-6-10 15,3 0-31-15,6 0-11 16</inkml:trace>
  <inkml:trace contextRef="#ctx0" brushRef="#br0" timeOffset="11">10220 18005 108 0,'-9'-5'44'0,"6"-3"-24"0,-2 5 3 15,2 3 18-15,0-3 1 16,-3 3 1-16,-3 0-14 15,-3 6-6-15,-3-1-13 16,0 0-6-16,6-2-3 0,6 7-1 0,3-2 0 16,6-2-3-1,3-4 2-15,6 12 1 16,-3-1 0-16,0 5 0 0,-3 1 2 16,-3-1 14-16,-6-2 9 15,0 3-3-15,-6-1-3 16,-3-4-9-16,-6-1-4 15,-9-8-3-15,6-2 0 16,0-6-7-16,3-2-1 16,3-6-34-16,7-10-13 15,5 0-54 1,11-11-37-16,4 6 60 16</inkml:trace>
  <inkml:trace contextRef="#ctx0" brushRef="#br0" timeOffset="12">10313 17775 228 0,'-3'2'85'15,"0"14"-46"-15,6 24-35 0,-3-24 21 0,0 2-1 16,0 9 5-16,0 5-13 16,0 7-4-16,3 1-8 15,0 0-5-15,0-3-2 0,0-6-25 16,0-4-9-16,0-6-45 15,0-2-55 1,2-6 35-16</inkml:trace>
  <inkml:trace contextRef="#ctx0" brushRef="#br0" timeOffset="13">10167 17952 236 0,'-9'-8'90'0,"9"8"-48"0,0-5-23 0,3 5 26 16,3 0-10-16,6-6-1 15,6-1-15-15,5-1-4 16,4-3-9-16,3 6-6 0,6-3-1 16,-1-5-39-16,-2-1-18 15,12 1-78-15</inkml:trace>
  <inkml:trace contextRef="#ctx0" brushRef="#br0" timeOffset="14">10473 17947 192 0,'-6'-3'74'0,"6"6"-40"0,-3 7-29 0,3-2 19 15,0 11-4-15,3 7 0 16,0 9 1-16,0-9-1 16,0 6-11-16,0-8-3 0,0-9-2 0,0 4-2 15,0-11 1-15,0 3 7 16,-3-11 3-16,0-6-2 15,0 1 1-15,0-3-7 16,0-13-1-16,0-3-2 16,6 6 1-16,6-9 4 15,3 6 6 1,3-6-7-16,0 9-1 0,3 5-5 16,-1 5-1-16,-2 2-19 15,0 6-9-15,-3 6-29 16,-3 2-11-16,-3 2-39 15,6-2-23 1,-3 0 66-16</inkml:trace>
  <inkml:trace contextRef="#ctx0" brushRef="#br0" timeOffset="15">10780 18031 176 0,'-3'-8'68'0,"3"8"-36"0,-6-8-22 0,3 8 20 15,-3-5-3-15,-6 5 4 16,3 0-11-16,-3 8-4 15,0-3-9-15,1 17-5 16,2 1-1-16,0-1-1 0,3 4 0 16,3-7-3-16,3-6 2 15,3 0 1-15,3 0 0 16,0-13 0-16,3 0 0 16,0-5 0-16,-1-3 0 15,-2 0 0-15,0-5 2 16,-3 2 3-16,0 3 4 0,-3 8 7 15,3 8-11 1,3-2-3-16,0 7-1 16,0-5 1-16,3 5-3 15,3 0 0-15,0-8-30 16,3-5-14-16,3 0-26 16,-1 0-8-16,1-5-4 15</inkml:trace>
  <inkml:trace contextRef="#ctx0" brushRef="#br0" timeOffset="16">10965 18031 168 0,'-6'-8'66'0,"3"8"-36"0,-6 0-18 15,6 0 19-15,-3 0-10 0,-6 8-1 16,3-2-8-16,0 15 0 16,0-3-7-16,3 6 1 0,3-3 1 15,3 0-3-15,6-2-3 16,3 7 0-16,3-2-1 15,9-8-16-15,3-3-4 16,-1-7-47 0,1-12-59-16,0-2 31 15</inkml:trace>
  <inkml:trace contextRef="#ctx0" brushRef="#br0" timeOffset="17">11152 17783 260 0,'-9'-8'96'0,"6"8"-52"0,0 2-51 16,3-2 16-16,0 11 3 16,0 7 7-16,-3 9-1 15,0 2-1-15,3 11-9 16,0 5-3-16,3 5 1 0,0-2-5 16,0-9-1-16,0-2-18 15,0-2-8-15,0-9-44 16,-3-2-19-16,3-16-14 15</inkml:trace>
  <inkml:trace contextRef="#ctx0" brushRef="#br0" timeOffset="18">10997 17978 264 0,'0'-5'101'0,"3"5"-54"0,12-2-33 0,-9 2 26 16,3 0-22-16,3 0-5 16,6 0-8-16,3 0-2 15,8 0-1-15,1 0-15 0,0 0-4 16,-3-6-35-16,2 6-14 16,-2-5-50-1</inkml:trace>
  <inkml:trace contextRef="#ctx0" brushRef="#br0" timeOffset="19">11357 18018 236 0,'0'11'88'0,"3"-3"-48"0,0 18-45 16,0-13 15-16,-3 6-11 16,0-6 1-16,0 6-16 15,0-4-4-15,0-1-76 16,0-4-34-16</inkml:trace>
  <inkml:trace contextRef="#ctx0" brushRef="#br0" timeOffset="20">11351 17907 324 0,'-11'-13'123'0,"8"10"-66"0,0 0-69 16,3 3 20-16,0 0-13 0,0 0 1 15,0 0-18-15,6 0-6 16,3 3 15-16,-1 0-49 0,1 5-17 16,0-3-22-1</inkml:trace>
  <inkml:trace contextRef="#ctx0" brushRef="#br0" timeOffset="21">11444 17992 124 0,'0'18'49'0,"-12"-10"-26"0,18 24-25 0,-3-19 9 16,-3 8 3-16,3-2 6 0,6-1-2 15,0 1 2 1,3-3-9-16,2 2 7 0,4-10 5 16,0 3-4-16,0-11 2 15,6-6-1-15,-6-1-1 0,-3-4 6 16,-1-5 1-16,-5-8 2 16,-3 3 0-16,-12 3-7 15,-3-1-2-15,-5 3-12 16,-1-2-1-16,-3 4-7 15,-6 1 1-15,6 8-16 16,3 0-6-16,6-3-27 0,6 8-9 16,6-6-38-1,6-2-18 1,3 3 58-16</inkml:trace>
  <inkml:trace contextRef="#ctx0" brushRef="#br0" timeOffset="22">11691 18045 116 0,'6'37'46'0,"0"-11"-24"0,0 1-17 0,-3-14 13 16,0-5 3-16,0 5 2 15,3 0 5-15,-3-8 3 16,0 1-17-16,-3-6 10 0,2 0 5 16,1-11-11-16,3-2-2 15,3-14-12-15,3-2-3 16,3-8-1-16,3 6 0 15,6 1 4-15,3 7 2 16,-4 9 2-16,1 14 0 0,0 14 4 16,-3 4 3-16,-3 14-4 15,0-3-1-15,-4 0-15 16,1 0-4-16,0-5-89 16,9-8-74-1,-3-5 53-15</inkml:trace>
  <inkml:trace contextRef="#ctx0" brushRef="#br0" timeOffset="23">10006 18349 104 0,'-6'-13'41'0,"6"7"-22"0,-3 1 0 16,3 2 16-16,0 3-4 15,0 0-1-15</inkml:trace>
  <inkml:trace contextRef="#ctx0" brushRef="#br0" timeOffset="24">10000 18330 299 0,'3'22'18'0,"-3"9"0"0,0 14-4 15,0 3 0-15,-3-3-2 16,0 0 2-16,0-5-3 16,0-9-1-16,0-10-6 15,3-2-1-15,0-1 1 16,0-10 2-16,0-8-1 15,3-2 2-15,0-9-4 0,3-2 0 16,0 0-3-16,3-1-1 16,0 1-4-16,3 0 1 15,6 8 0-15,3 2 2 16,2 6 1-16,1 2 1 16,0 8 2-16,0 0 1 15,-6 1 3-15,-6 4 3 16,-4-5 0-1,-5 1 2-15,-6-1-6 0,-5 0-1 16,-7-5 0-16,-9-3 0 16,-3 3-9-16,0-8-4 15,0-8-31-15,4 3-13 0,2 5-4 16,9-13-60 0</inkml:trace>
  <inkml:trace contextRef="#ctx0" brushRef="#br0" timeOffset="25">10334 18592 164 0,'-6'-5'63'0,"6"5"-34"0,-3-3-27 15,3 3 12-15,-6 0 2 16,0 0 2-16,-3 0 2 0,-3 8 0 15,0-2-11-15,0 7-3 0,0 8-2 16,0 5-2-16,3-2-2 16,6-3 1-1,3-2-1-15,6 2 2 0,3-8 1 16,3-7-1-16,0-1 1 16,0-10 0-16,0-1 1 15,0-7 0-15,-3 0 0 16,-3-8 0-16,0 7 0 15,-3-4 0-15,-3 10 2 16,0-3 3-16,0 9 2 16,0-4-5-16,0 14-4 0,0-2-4 15,3 7 1-15,-1 5-1 16,4-4 0 0,0 7 4-16,3-8 1 0,3 0-23 15,0-2-9-15,0-3-37 16,0-3-15-16,0-2-6 15</inkml:trace>
  <inkml:trace contextRef="#ctx0" brushRef="#br0" timeOffset="26">10470 18669 164 0,'-6'-5'63'0,"6"5"-34"0,3 0-34 15,0 5 10-15,0 3 6 16,3 0 7-16,0 8 4 15,-3-8 2-15,0 5-13 16,0 0 0-16,0-5 2 0,-3 5-9 0,0-7-2 16,0 2-2-16,0-3 2 15,0-5 8-15,0 0 5 16,0 0-7-16,0-5-4 16,0-3-3-16,3-6-1 15,0-4 4-15,0 2 2 16,0 3-2-16,3-3-1 15,0 8-3-15,6-5-3 16,0 7-31-16,-3 4-13 0,0-4-38 16,3 1-38-1,0 5 44 1</inkml:trace>
  <inkml:trace contextRef="#ctx0" brushRef="#br0" timeOffset="27">10670 18690 148 0,'-3'5'57'0,"9"1"-30"0,0 10-34 16,-3-3 8-16,0-3-2 16,0-2 2-16,0 6 13 15,-3-6 6-15,0 2-10 16,3-7 8-16,-3 2 2 0,0-5-4 16,0 0-1-16,0 0-7 15,0-8 0-15,0-5-3 16,3 0 0-16,0-6-1 15,6 1 2-15,-1 4-5 0,4 1-1 16,0 0-13-16,0 5-7 16,0-3-25-16,0 9-11 15,0-4-25 1</inkml:trace>
  <inkml:trace contextRef="#ctx0" brushRef="#br0" timeOffset="28">10881 18682 176 0,'0'13'68'0,"3"1"-36"0,-3 12-35 0,0-13 11 16,0 1-6-16,3-1-2 0,0 0-37 15,-3 0-15-15,0-2-16 16,3-3-4-16</inkml:trace>
  <inkml:trace contextRef="#ctx0" brushRef="#br0" timeOffset="29">10914 18486 236 0,'-3'-10'88'0,"6"7"-48"0,-3-2-100 16,0 5-10-16,0 0-15 16,6 8-1-16</inkml:trace>
  <inkml:trace contextRef="#ctx0" brushRef="#br0" timeOffset="30">11066 18735 140 0,'3'0'55'0,"9"0"-30"0,-3 5-29 0,-1-2 8 16,1-3-7-16,0-8 2 15,0 3 5-15,0-8 2 16,0 5-2-16,-3-6-3 0,0 4 2 15,-3 2-2-15,-3-5-1 0,-6 5 1 16,-3 2 1 0,-3 1 5-16,0 5 6 15,-3 5-3-15,1 3 0 16,-4 11 0-16,3-6 1 16,6 6 3-16,6 2 4 15,3-3-4-15,6 1 0 0,6-6-8 16,3 0-2-16,0 1-18 15,5-6-7-15,1-3-45 16,3-5-51 0,-3 0 31-16</inkml:trace>
  <inkml:trace contextRef="#ctx0" brushRef="#br0" timeOffset="31">11259 18722 100 0,'0'0'38'0,"0"8"-20"0,3 5-15 16,0-8 10-16,0 3 3 0,0 3 4 16,0-3 10-16,0 5 5 15,0-2-16-15,-3-3-6 16,0 0-8-16,0-3 5 0,0-5 5 16,0 0 10-16,3-5 5 15,0-3-8-15,0-6-2 16,3 1-8-16,0-5-2 15,3-1-6-15,3-7-1 16,3 12-3-16,2-4-1 16,4 5-4-16,3 5 1 15,-3 2-42-15,0 4-17 0,-3 2-47 32</inkml:trace>
  <inkml:trace contextRef="#ctx0" brushRef="#br0" timeOffset="32">11735 18357 184 0,'3'-5'71'0,"-3"5"-38"0,0 0-25 0,0 0 18 16,0 10-4-16,-3-2 1 15,-2 5-8-15,-1 6-2 16,-3-1-7-16,3-2-6 0,3 3-1 15,-6 2-21-15,6-3-8 16,3 1-27-16,0-6-9 16,-6-5-14-1</inkml:trace>
  <inkml:trace contextRef="#ctx0" brushRef="#br0" timeOffset="33">11789 18375 232 0,'6'-13'88'0,"-3"8"-48"0,0 5-49 0,-3 0 12 0,3 8 0 16,-3 5 3-16,-3 3-1 16,0 0 0-16,0-3-3 15,0 11-13-15,-3 2-4 0,3-5-86 16</inkml:trace>
  <inkml:trace contextRef="#ctx0" brushRef="#br0" timeOffset="34">12471 18494 44 0,'0'0'16'0,"3"0"-8"0,-3 0-5 15,0 0 4-15,0 0 8 16,0 0 4-1,0 0 13-15,0 0 4 0,0 0-7 16,0 0-3-16,0 6-9 16,-3-6-2-16,0 0-9 15,0 0-4-15,0 0 1 0,3 0-2 16,0 0-1-16,3-6-2 16,0 6 1-16,0-5 1 15,0 5 0-15,3 0-3 16,-6 0 0-16,6 5 6 15,-3-5 5-15,-3 0 9 16,0 11 7-16,0-3-2 16,0-3-1-16,0-2-9 15,-3 2-5-15,0-5 0 16,0 0 0-16,0 0-6 0,0-5-24 31,3 5-13-31,0-3-151 16,3 11 101-1</inkml:trace>
  <inkml:trace contextRef="#ctx0" brushRef="#br0" timeOffset="35">12512 18748 56 0,'0'0'24'0,"3"8"-12"0,-6-2 6 15,3-6 14-15,0 0-3 0,0 0 0 16,0 0-7 0,0 0-2-16,0 0-2 0,-3 0 0 15,3 0 4 1,-9 0-12-16,6 0-3 0,0 0-1 15,1 0-1-15,-1-6 0 16,3 6-6-16,0 0-1 16,3-2-2-16,-1 2 3 15,-2 0 0-15,6 0 3 16,-3 0 3-16,-3 0 4 16,0 0 5-16,0 0 3 15,0 0-3-15,0 0 0 0,0-6-26 16</inkml:trace>
  <inkml:trace contextRef="#ctx0" brushRef="#br0" timeOffset="36">13197 18486 148 0,'-3'-10'55'0,"3"10"-30"0,-3-8-7 0,0 8 20 16,0-5-12-16,-3 5-5 15,-3-3-6-15,-3 3 0 16,-3 3-8-16,0 2-4 0,1 3 0 0,-1 16-4 16,3 2 0-16,3 1 1 15,3-1 0-15,3 1-3 16,6-1 2-16,3-8 1 16,3-10 0-16,3 3 2 15,3-11 1-15,-1 0 3 16,1-11 3-16,0 3-2 15,-3-10-2-15,-3-3 0 16,-3-6-1-16,0 1-7 16,-6-6 0-16,0 0 1 15,-3 1 1-15,-3 2 1 16,0 2 0-16,0-2 0 16,0 8 2-16,0 2 1 15,0-2 1-15,0 16-7 0,0 2 0 16,3 6-1-16,3 2-1 15,3 8 1 1,3 14 3-16,0-1 6 0,3 6 5 16,0 8-8-16,0-1-2 15,0-2-4-15,0-2 3 16,0-9 0-16,0 6 1 16,-3-11-49-16</inkml:trace>
  <inkml:trace contextRef="#ctx0" brushRef="#br0" timeOffset="37">13319 18508 136 0,'-9'0'52'0,"3"13"-28"0,-9 11-6 15,15-16 18-15,-3 5-12 16,3 5-1-16,3 4-11 16,6-4-3-16,0 3-5 15,0-2 2-15,3-1 3 0,3-5 4 16,0-5 4-16,0-2 0 16,-1-6 1-16,4-8-7 0,0-3-2 15,-6-2-3-15,-3-6 1 16,-3 4-2-1,-9-9 0-15,-3 3-1 16,-3 2 2-16,-3 1-5 16,0 4-1-16,0 1-2 0,0 0 0 15,1 5-25-15,2 3-11 16,0 5-28-16,6-3-8 16,0-2-18-1</inkml:trace>
  <inkml:trace contextRef="#ctx0" brushRef="#br0" timeOffset="38">13423 18500 140 0,'6'13'55'0,"12"13"-30"0,-9 6-16 16,-6-19 16-16,0 1-8 16,0-1 1-16,0 0-7 15,-3 0 1-15,0 0-7 16,0-5-1-16,0 3 0 0,0-8 0 15,0 2 0-15,0-5-2 16,0-5 1-16,0 2-2 16,3-8-1-16,3-2-2 15,0 0 1-15,0-8 3 16,0-3 1-16,0 3 3 16,0 2 1-16,2 6 3 15,1 5 4-15,0 0-6 16,3 3-2-16,0 5-3 15,0 5 0-15,-3 3 0 0,0 11 1 16,-3-3-2-16,-3 2 1 16,0 1-7-16,-3-1 1 15,0-5-17-15,0 8-6 16,0-7-45 0,-3-1-53-16,3 0 31 15</inkml:trace>
  <inkml:trace contextRef="#ctx0" brushRef="#br0" timeOffset="39">13670 18508 220 0,'-3'-22'85'0,"6"17"-46"0,-3-8-19 0,0 8 27 0,0-3-27 16,0-6-10-16,0 7-7 15,0-4-1-15,0-2-1 16,0-1-9-16,0 7-5 0,0 1-42 16,0 1-18-16,0 2-29 15</inkml:trace>
  <inkml:trace contextRef="#ctx0" brushRef="#br0" timeOffset="40">13792 18251 172 0,'0'-5'66'0,"3"5"-36"0,0 0-31 0,-3 8 12 16,3 5 8 0,0 5 7-16,0 6-7 15,0 5-1-15,-3 11-10 16,3 2-5-16,0 1 0 0,0 2-4 0,0 0 0 16,3-6-1-16,-3-2 0 15,-3-8-64 1,0-5-66-16,0 3 35 15</inkml:trace>
  <inkml:trace contextRef="#ctx0" brushRef="#br0" timeOffset="41">13763 18539 260 0,'0'-26'96'0,"5"21"-52"0,7-3-23 16,-3 2 28-16,3-2-24 15,3 3-8 1,0-8-16-16,6 5-3 0,6-3-108 16,-1 3-46-16,4 3 46 15,-3 5 25-15</inkml:trace>
  <inkml:trace contextRef="#ctx0" brushRef="#br0" timeOffset="42">14325 18449 132 0,'3'0'49'0,"0"6"-26"0,0 2-18 15,0 2 13-15,3 6 1 16,-6 8 1-16,3 2-3 16,-3 1 2-16,0-1-10 15,0-7-3-15,3-1-2 0,0-10 2 16,-3 0 1-16,0-3 1 15,0-5 0-15,0-5 2 16,0-3-5 0,3-5-3-16,3-5-1 15,0-4-1-15,6-1 0 0,0 1 0 16,2 4 0-16,1 5 0 16,0 5 2-16,3 8 1 15,-3 0 3-15,0 18 3 16,-6-2-2-16,0 8-2 15,-3-3-5-15,-3-2 0 16,-3 2 0-16,0-8 0 16,0 0-16-16,3-2-6 15,-3-3-58 1,0-3-51-16,0-5 44 16</inkml:trace>
  <inkml:trace contextRef="#ctx0" brushRef="#br0" timeOffset="43">14581 18553 192 0,'3'13'74'0,"3"-13"-40"0,0 8-38 0,-3-3 15 0,3 0 3 16,0-5 5-16,3 0 0 16,0 0-2-16,3-5-9 15,-1 0-5-15,1-3-2 0,-3-5-1 16,0 5 0-16,-3-3-3 15,-6-2 2-15,0 5-10 16,-3-5-3-16,-6 2 5 16,-3 3 4-16,0 8 6 0,4 0 2 15,-1 5 3-15,0 3 3 16,3 11 7 0,3-1 4-16,0 4-1 15,3-4-2-15,0-2-9 0,6 3-5 16,0-6 0-16,3 0 2 15,3-2-18-15,-1-9-8 16,1 3-40 0,-3-5-16-16,0 0-22 15</inkml:trace>
  <inkml:trace contextRef="#ctx0" brushRef="#br0" timeOffset="44">14715 18518 164 0,'0'-10'63'0,"6"10"-34"0,0 10-16 0,-3-7 17 0,3 2-2 16,0-5 1-16,3 5-12 16,0-5-3-16,6-5-8 15,-1 0-2-15,1-3 0 0,0 3-2 16,-3-3-2-16,-3-3 1 16,0 3-1-16,-3 3 0 15,-3-3 0-15,-6 0-7 16,-6 3-3-16,-3-1 1 15,-3 6 0-15,0 6 3 16,0-1 2-16,4 3 2 16,-1 5 3-16,3 6 2 0,3 2 1 15,3-3 2 1,3 4 1-16,3 1-6 16,3-1 0-16,3-9-3 15,0 0 0-15,11-2-27 16,1-9-13-16,0-4-53 15</inkml:trace>
  <inkml:trace contextRef="#ctx0" brushRef="#br0" timeOffset="45">14971 18447 188 0,'-12'-11'71'0,"6"11"-38"0,-6 11-34 0,6-9 15 15,0 9-10-15,-3-3 0 16,0 18-4-16,4 6-3 15,-1-5 2-15,3-6 0 0,3-3 3 16,3 1-1-16,3-6 2 0,2-5 0 16,4-3 1-16,0-10-2 15,0-3 1-15,0-10-7 16,0-4-1-16,-3-1-1 16,0-4 2-16,-3-2-1 15,-3-3 1-15,-3 0 3 16,-3 1 2-16,-3 4 4 15,0 1 4-15,3 5 5 16,0 15 7 0,3 6-6-16,0 8-2 0,3 16-1 15,0 8-6-15,0 10-2 16,3 3-4 0,3-5-1-16,0 0-19 0,6-3-7 15,5-6-76 1</inkml:trace>
  <inkml:trace contextRef="#ctx0" brushRef="#br0" timeOffset="46">15477 18187 212 0,'-9'-5'82'0,"9"16"-44"0,0 7-44 0,0-2 12 15,0 11-2-15,-3 10 5 16,0 8-3-16,0 8 2 16,0-1-5-16,3-4 0 0,3-3 1 15,0-13-2-15,3-6 1 16,0-2-44-16,-3-8-19 16,0-5-32-1</inkml:trace>
  <inkml:trace contextRef="#ctx0" brushRef="#br0" timeOffset="47">15379 18441 232 0,'-15'-18'88'0,"15"18"-48"0,-3-8-42 16,3 8 17-16,0 0 0 15,0 0 3-15,3-5-12 16,6 5-3-16,3 0-2 15,3 0-1-15,2 0 0 0,1 5-20 16,0-5-9-16,3 8-5 16,0-3-2-16,-3 3 2 15,-3-3 1-15,-3 9 19 16,-7 4 9-16,-5 3 7 0,0 6 2 16,0-1 11-16,-3 1 7 15,3-9-5-15,6 1 1 16,3-1 2-16,3-10 4 15,3-8-3-15,3 0-1 16,0-8-2-16,0-2 0 16,0-6 2-16,-9-3 2 15,-4 6-1-15,-5 0-1 16,-2 0-6-16,-4-1-1 16,-9 4-8-16,3-3-3 15,-3 5-17-15,0 2-5 16,3-2-45-16,15 8-95 15</inkml:trace>
  <inkml:trace contextRef="#ctx0" brushRef="#br0" timeOffset="48">15965 18225 132 0,'-6'0'49'0,"9"2"-26"0,0 25-9 16,0-14 15-16,0 5 1 15,0 14 2-15,3 3-9 0,-3 15-3 16,-3-3-12-16,3-2-3 0,0-5 1 16,0 0-1-16,-3-3 0 15,-3-5-6-15,3-6-1 16,-3-10-26-16,6-6-158 31,6-10 95-15</inkml:trace>
  <inkml:trace contextRef="#ctx0" brushRef="#br0" timeOffset="49">16132 18476 188 0,'-3'-3'71'0,"3"3"-38"0,0-5-39 0,-3 5 12 16,-3 0-4-16,0 5 1 0,-6-2 5 15,0 2 5-15,-6 0-7 16,-3-2-1-16,1 8-1 0,2-3-2 15,3 5 1-15,3 0 2 16,6 0 4-16,3 1 2 16,6-1 3-16,9 0-3 15,3 3 1-15,6-3-5 16,0-5-2-16,2 5-7 16,-2-7-3-16,-3-4-38 15,3-2-16-15,-3 0-41 16</inkml:trace>
  <inkml:trace contextRef="#ctx0" brushRef="#br0" timeOffset="50">16147 18526 120 0,'0'8'46'0,"3"11"-24"0,-3 2 5 0,3-11 23 15,-3 4-6-15,0 4-4 16,0-2-14-16,3-3-3 15,-3 0-14-15,3-7-3 0,-3-1-2 16,3 3 4-16,0-8 5 16,0-8-7-16,0-3-1 15,5-2-3-15,-2-8 1 0,3-5-2 16,0 2-1-16,3-3-2 16,0 6 1-16,-3 8-1 15,0 8 0-15,0 2 4 16,-3 6 1-16,0 10-1 15,-3 0-2-15,-3 6 3 16,0 2 2-16,3-3-4 16,-3 1-1-16,3-6-24 15,0 0-12-15,0-5-36 16,0-3-15-16,0 3-3 16</inkml:trace>
  <inkml:trace contextRef="#ctx0" brushRef="#br0" timeOffset="51">16337 18494 160 0,'-3'6'63'0,"3"15"-34"0,-3 11-5 0,3-19 24 16,0 5-11-16,3-4-3 16,0 7-18-16,3-8-5 15,0 0-7-15,3 0-1 0,0-7 1 16,3-6 0-16,0 0 0 15,6-6 0-15,-6-7 0 0,-1-3-5 16,-2-7 1 0,-6 1-5-16,-6-1 1 15,-3 1 0-15,1 9-1 16,-4 0-5-16,0 0-2 16,0 7-15-16,3-2-8 0,0 8 8 15,3 0 3-15,3 0 9 16,3 3 7-16,3 8 3 15,0 7 3-15,6-2 1 16,0 11 3-16,5-4 10 16,-2-1 4-16,0-4-1 15,0 3-1-15,0-8-8 16,0-2-2-16,-3-8 4 16,0-3 5-16,0-3-7 15,-1-2-1-15,-2-9-3 16,-3 9 1-16,0-8-2 15,0 5-3 1,-3 3-1-16,0 5-1 16,3 0 3-16,0 10 6 0,0-2 5 15,3-2 3 1,0 1 3-16,3-7 2 0,0 0 1 16,0-5-2-16,0-3 2 15,-4-5-1-15,-2-5-2 16,0-4-8-16,-3 4-3 15,-3-1-5-15,-3 6-1 16,0-3-21-16,-3 3-8 16,0 2-56-16,-5 3-23 0,-1 3 3 15</inkml:trace>
  <inkml:trace contextRef="#ctx0" brushRef="#br0" timeOffset="52">17272 18434 112 0,'-3'-14'44'0,"0"9"-24"0,-3 0-8 16,3 5 16-16,-6 0-5 15,-3 5-1-15,-6 3-8 16,-3 5-1-16,-2 6-8 16,2 7-3-16,3 11 1 0,3-2 0 15,6-4 3-15,9 1 3 16,9-3 2-16,0-10-1 15,6-6-1-15,0-8 6 16,3-5 4-16,2-5-7 0,1-8-2 16,0-1-8-1,-6-12-4-15,-6 0 3 0,0-1 3 16,-6-5-6-16,-3-2 0 16,-3-3 4-16,-3 5 6 15,-3-2-6-15,3 2-3 16,0 6 0-16,0 7 0 15,3 19-6 1,3 11 4-16,0 5 1 16,3 10 2-16,3 3 0 15,0 11 2-15,3-6 3 0,3 3-2 16,0-8-2-16,0-2-33 16,3-9-16-16,5 1-56 15</inkml:trace>
  <inkml:trace contextRef="#ctx0" brushRef="#br0" timeOffset="53">17459 18468 208 0,'0'-8'77'0,"6"8"-42"0,0 0-28 16,0 0 18-16,0 0 0 15,3 0 4-15,0-5-9 16,0 5-2-16,0-6-10 15,-3-2-5-15,6 3 0 0,-6-3-2 16,0 3 2-16,-6-3-2 0,0 0 2 16,-3 3-4-16,-6-1 0 15,-3 6-4 1,-3 6-1-16,-6 2 0 0,0 5 2 16,0 0-1-16,4 6 4 15,5 7 0-15,6 1 1 16,9-1 2-16,3-2 3 15,3-3-4-15,6-2-1 16,2-6 0-16,1 0 2 16,6-8-19-16,0-5-8 15,0-5-31-15,-3-3-15 16,-1-10-24-16</inkml:trace>
  <inkml:trace contextRef="#ctx0" brushRef="#br0" timeOffset="54">17659 18251 192 0,'-9'-26'74'0,"12"20"-40"0,-3 6-31 16,0 0 17-16,0 0 5 15,3 8 5-15,-3 11-1 16,0 2 2-16,0 11-17 16,0 5-6-16,0 5-3 0,0 3-6 15,0 0 1-15,3-5 0 16,0-1 2-16,0-2-39 0,0-15-16 15,0-4-65 1</inkml:trace>
  <inkml:trace contextRef="#ctx0" brushRef="#br0" timeOffset="55">17614 18402 248 0,'0'-19'93'0,"6"14"-50"0,6-3-30 0,-3 3 22 16,3-3-20-16,3 3-8 15,3 5-12-15,-1-3-5 16,7 3-87-16,3 3-40 16,-3 7 43-16,-3-2 24 0</inkml:trace>
  <inkml:trace contextRef="#ctx0" brushRef="#br0" timeOffset="56">17906 18402 104 0,'-21'0'41'0,"12"5"-22"0,-3 3 0 16,3 0 16-16,-3 5 3 15,-3 0 2-15,4 6-7 16,2 7-3-16,3-2-16 15,3-3-4-15,6 1 0 0,6-4-4 16,3-5-1-16,-1 1 0 0,4-14-1 16,0 0-7-16,0 0 0 15,-3-14-8-15,0 1-1 16,-3-5 7-16,0-4 2 16,-3 4 3-16,-3 5 0 15,0-6 2-15,0 11 3 16,0 0 2-16,-3 3 1 15,0 5-7-15,-3 8 0 16,0 5-3-16,3 6-2 16,0-1 5-16,0 3 1 15,3-2-42-15,0-6-18 0,0 6-39 16</inkml:trace>
  <inkml:trace contextRef="#ctx0" brushRef="#br0" timeOffset="57">18076 18476 188 0,'0'0'71'0,"0"24"-38"0,-3-3-34 16,3-8 12-16,0 0-7 16,0 1-1-16,0-1-12 15,0-3-4-15,3 4-69 16,0-6-30-16</inkml:trace>
  <inkml:trace contextRef="#ctx0" brushRef="#br0" timeOffset="58">18031 18259 256 0,'3'-21'96'0,"-3"21"-52"0,0-6-54 0,0 6 14 16,6 0-38-16,0-5-15 16,0 5-48-16,3-2-21 15</inkml:trace>
  <inkml:trace contextRef="#ctx0" brushRef="#br0" timeOffset="59">18117 18254 180 0,'3'26'68'0,"0"-7"-36"0,-3 7-22 0,0-7 17 15,0 2-7-15,0 8-1 0,0 0-9 16,0 11-4 0,0-9-3-16,3 1-9 0,0-5-1 0,0-1-81 15,0-7-48 1,3-6 55-16</inkml:trace>
  <inkml:trace contextRef="#ctx0" brushRef="#br0" timeOffset="60">18337 18402 184 0,'-2'-19'71'0,"-1"14"-38"0,-3 2-8 0,3 3 27 16,-6 0-13-1,-3 3-5-15,0-3-19 16,0 5-10-16,3 6-3 0,3-3-2 0,3 5 2 15,0 6-1-15,6 2-1 16,0-3 1-16,0 9-1 16,0-1 2-16,-6 1 3 15,-3-6 4-15,0 3 2 16,-3-3-5-16,0-8-2 16,0 5-31-16,0-4-12 15,0-1-90 1</inkml:trace>
  <inkml:trace contextRef="#ctx0" brushRef="#br0" timeOffset="61">18668 18481 192 0,'-15'5'74'0,"9"3"-40"0,-3 29-24 0,6-21 20 15,0 3-9-15,0-1 0 16,3 4-10-16,3-4-4 0,6-5-4 16,3 8 0-16,6-10 0 0,6-8 1 15,-1 2 0 1,1-10 2-16,-3-3 1 15,-6 0-6-15,-3-5 0 16,-3-6-1-16,-9 1 2 0,-9-4 1 16,-3 4 1-16,-6-1-2 15,0 3-2-15,0 3-13 16,4 3-6-16,2 2-59 16,3 2-65-1,6-2 34-15</inkml:trace>
  <inkml:trace contextRef="#ctx0" brushRef="#br0" timeOffset="62">18966 18225 192 0,'-21'-14'74'0,"15"4"-40"0,-12 2-13 16,12 8 25-16,-3-6-15 15,0 12-5-15,0-6-13 16,3 13-6-16,-3 8-4 0,3 11-3 15,3 13 1-15,0-5-1 0,6 12 0 16,0-1 0-16,3-4 0 16,0-2-11-16,3-10-5 15,-3 2-58-15,-3-11-24 16,0-13 4 0</inkml:trace>
  <inkml:trace contextRef="#ctx0" brushRef="#br0" timeOffset="63">18724 18468 268 0,'0'-13'101'0,"21"7"-54"0,3-2-39 15,-6 3 24-15,15-3-20 16,5-5-4-16,4 8-40 16,3-3-17-16,-1 2-72 15,10 6-32-15</inkml:trace>
  <inkml:trace contextRef="#ctx0" brushRef="#br0" timeOffset="64">19475 18476 140 0,'-24'0'55'0,"15"5"-30"0,-6 14-10 15,6-11 18-15,-6 10-10 16,3 3-3-16,0 6 6 16,6-3 3-16,9 2-15 15,9-5-6-15,3 3-1 0,6-11-4 16,3-5 0-16,0-8-1 15,-1-5 1-15,-2-3-4 16,-6 0 0-16,-6-3-1 16,-6-2-2-16,-6 0 9 15,-9 0 4-15,-3-8-7 16,-3 7-2-16,-2-4-6 16,2 5-1-16,-3-1-49 0,9 6-20 15</inkml:trace>
  <inkml:trace contextRef="#ctx0" brushRef="#br0" timeOffset="65">19650 18238 220 0,'-12'-6'82'0,"12"14"-44"0,0 29-44 0,0-23 12 16,-3 12 7-16,0 1 6 0,0 7-1 15,0 8 0-15,0-2-10 16,3-6-7-16,3-2-2 16,6 0-26-16,0-11-9 0,0 3-70 15</inkml:trace>
  <inkml:trace contextRef="#ctx0" brushRef="#br0" timeOffset="66">19498 18415 284 0,'3'-13'107'0,"9"7"-58"0,9-1-44 16,-9 7 24-16,3-6-18 16,3 1-4-16,6 5-6 15,-1-3-4-15,1-2 2 16,0 5-49-16,-3 0-18 0,-3 0-52 15</inkml:trace>
  <inkml:trace contextRef="#ctx0" brushRef="#br0" timeOffset="67">19769 18291 172 0,'-3'-6'66'0,"6"6"-36"0,3 6-26 0,-3 2 13 0,0 2 9 15,-3 6 9-15,0 8-4 16,-3 5-1-1,-3-5-16-15,3 8 0 0,-3-3 0 0,3-3-7 16,0-2-2-16,0-6-3 16,0-4 1-16,0-6-2 15,3 0 2 1,3-3-4-16,3-10 0 16,0-9 1-16,3 1 0 0,6 0 0 15,6-3 2-15,-3 0-3 16,0 8 0-16,-3 3 5 15,-4 5 2-15,-2 5 2 16,-3 8 0-16,-3 14-4 16,-3-9-1-16,0 4-1 15,0-4-2-15,0-5-30 0,0 6-13 16,3-6-57 0,-3-5-57-16,3 3 54 15</inkml:trace>
  <inkml:trace contextRef="#ctx0" brushRef="#br0" timeOffset="68">19948 18592 232 0,'9'6'88'0,"3"-6"-48"0,0 0-31 0,-4 0 22 16,1 0-8-16,3 0-1 16,0 0-10-16,3 0-5 15,0-6-4-15,3-7-5 0,-3 0 1 16,-3 0 3-16,-3-1 1 15,-1 6-1-15,-5-5-2 16,-6 0-2-16,-5-3 1 0,-1 8-6 16,-3 3 0-16,-3 2 1 15,0 6 1-15,0 7 0 16,0 12 1 0,3 1 3-16,3-1 0 0,0-1 1 15,6-3 0-15,3 1 0 16,6-1 0-16,3-4-9 15,0-7-2-15,3 1-36 16,3-2-16-16</inkml:trace>
  <inkml:trace contextRef="#ctx0" brushRef="#br0" timeOffset="69">20177 18611 120 0,'6'0'46'0,"-6"5"-24"0,3 8 3 0,-3-5 22 15,0 0-3-15,0-3-1 16,0 3-9-16,0-2-1 16,0-1-19-16,0-5 5 0,0 0 2 15,0 0 2-15,0-11 1 16,0-2-2-16,3 0 1 16,3-8-11-16,3-6-4 15,3 4-5-15,0 1-3 16,2 4 1-16,7 2-1 15,0 0-7-15,-3 8-3 0,0 3-71 16,0 5-32-16,0 5-19 31</inkml:trace>
  <inkml:trace contextRef="#ctx0" brushRef="#br0" timeOffset="70">20510 18219 100 0,'0'0'38'0,"9"-5"-20"0,-3 10-1 0,-3-5 14 15,-3 0-1-15,0 0 0 16,0 0-13-16,3 6-3 16,6 1-8-16,0 7 0 0,-3-6 1 15,3 10-1 1,-3-5-4-16,0 1 2 0,0-1-3 16,0-3-1-16,0-2-28 15,0 6-11-15,-3-6-43 16</inkml:trace>
  <inkml:trace contextRef="#ctx0" brushRef="#br0" timeOffset="71">20629 18280 124 0,'-3'-26'46'0,"6"26"-24"0,0-3-26 15,0 3 10-15,-3 0 4 16,0 0 1-1,6 8-6-15,0 13-22 0,0-5-11 16,-3-3-28-16,0 3-10 16</inkml:trace>
  <inkml:trace contextRef="#ctx0" brushRef="#br0" timeOffset="72">20716 18553 156 0,'3'21'60'0,"-3"-11"-32"0,15 9-22 0,-12-11 17 0,0 5-10 15,0-5-2-15</inkml:trace>
  <inkml:trace contextRef="#ctx0" brushRef="#br0" timeOffset="73">20748 18650 302 0,'-5'8'1'0,"8"-2"2"0,-3-1 2 15,0-5 2-15,0 0-6 16,2-5 0-16,-2-1-3 16,3-2 0-16,0 1 2 15,0-4 2-15,6-2-3 16,-3 5-2-16,3-11 2 15,0 6 0 1,0 13 7 0,0 5 4-16,0 3-3 0,-3 6-2 15,-3-4-2 1,0-2 0-16,0 0-2 0,0 3 2 16,-3-9-4-16,3 3 0 15,3-5 5 1,0-5-2-16,3-3-1 15,0-5-3-15,2 5 1 16,1-10 1-16,0 4 0 16,-3 4 0-16,6 15 2 15,-3 3-1 1,0 3-3-16,-3 2 1 0,-9 0 3 16,6 0 1-16,0 0-15 15,0 1-6 1,6-6-35-16,-3 2-58 15,-1-7 19-15</inkml:trace>
  <inkml:trace contextRef="#ctx0" brushRef="#br0" timeOffset="74">21046 18611 124 0,'0'0'46'0,"0"8"-24"0,0 2-13 15,0-7 16-15,0 10 1 16,3 0 2-16,3 1-11 15,3-1-5-15,3-3-7 16,0-4 1-16,3-4 3 0,-3-2 1 16,0 0 2-16,-1-2-2 0,4-9 1 15,-6 3-6-15,-3 3-1 16,-6-8-2-16,0 5-2 16,-3-5-2-1,-3 2-1-15,-3 3-14 16,0 3-4-16,0 2-20 0,4-2-7 15,-1 5-34 1</inkml:trace>
  <inkml:trace contextRef="#ctx0" brushRef="#br0" timeOffset="75">21341 18579 172 0,'-12'-5'66'0,"6"5"-36"0,-3 0-20 0,6 0 20 0,-3 5-12 16,-3-5-2-16,0 5-12 15,3 3-2-15,0 6-2 16,0-1 0-16,3 0 2 0,0-2-6 16,3-4 1-16,3 1 3 15,3-2 2-15,0-6 6 16,0 0 3-16,3 0-6 15,-3-8-1-15,3-3 0 16,-3-2 2-16,0-8-3 16,-3-6-2-16,0 4 0 15,0-4-1-15,-3-2 0 16,-3 0 0-16,0 2 2 16,0 6 1-16,0 8 3 0,0 0 1 15,0 5-6-15,0 3-2 16,3 12 0-16,0 7 0 15,3 4 5-15,0 14 2 16,3 2-7-16,0-2-1 16,3 0 0-16,0-6 3 15,0 1-9-15,3-6-4 0,0 3-34 16,2-11-13 0,-2-5-22-1,0-3-21-15,-3-2 42 16</inkml:trace>
  <inkml:trace contextRef="#ctx0" brushRef="#br0" timeOffset="76">21448 18606 140 0,'-3'-27'52'0,"6"22"-28"0,-3-3-4 16,0 3 19-16,0 5-10 15,3 5-5-15,0 0 4 16,6 3 4-16,0 5-17 16,0 1-2-16,0-1 1 0,3 0-8 15,-1-2-3 1,1-4 0-16,0-1 0 0,3-6-1 15,-3-6 1-15,0 1-2 16,-3-3 2-16,0 0-2 16,-3-5 2-16,-6-5-2 15,3 4-1-15,0 1-2 0,-3 3 1 16,0 10 1-16,0 0 0 16,3 18-7-1,3-5 4-15,0 6 1 16,3-1 4-16,5-4 1 15,-2-7-6-15,0 1-2 16,0-2-31-16,0-1-14 16,-3-5-23-1,0-5-47-15,0-1 28 16</inkml:trace>
  <inkml:trace contextRef="#ctx0" brushRef="#br0" timeOffset="77">21734 18383 192 0,'-3'-26'71'0,"3"26"-38"0,0 0-23 0,0 0 20 0,3 0-5 16,0 8 3-16,0 5-14 16,-3 5-3-16,3 9-7 15,0 5-1-15,3-1 3 0,0-4-14 16,0-1-5-16,2-4-48 16,1-4-23-16</inkml:trace>
  <inkml:trace contextRef="#ctx0" brushRef="#br0" timeOffset="78">21820 18571 192 0,'0'-5'74'0,"3"10"-40"0,3-2-27 16,-6-3 18-16,6 0-9 15,3 5-1-15,3-5-9 0,6 0-2 16,-1 0-2-1,1 0-2-15,-3-8 1 0,0-2-1 0,0 2 2 16,-6-6-3-16,-3 6 0 16,0-2 3-16,-6-3 1 15,-3 5-4-15,-9 2-1 16,-9-2-2-16,3 3 3 16,0 5 4-16,4 0 3 15,-1 0 4-15,3 5 4 16,-3 3 1-16,12 3 3 0,0 5-6 15,3 2-6 1,6 1-2 0,0-3-4-16,6 2-1 15,6 1-26-15,-1-6-11 0,1 0-72 16,0-5-39 0,3-3 68-16</inkml:trace>
  <inkml:trace contextRef="#ctx0" brushRef="#br0" timeOffset="79">22177 18436 292 0,'-9'-8'110'0,"6"8"-60"0,0-5-47 0,3 5 21 16,-6 5-16-16,0-5-4 15,1 8-6-15,2-3-1 16,6 1 2-16,-1 2-5 0,4 0 2 0,3 5 0 16,0-3 2-16,0 12 1 15,0-4 3-15,0-5-1 16,-3 1-1-16,-6 4 5 16,0-5 1-16,-3-5 0 15,-3 6 1-15,0-1-2 16,-6-3 0-16,-6-2-3 15,4-2-2-15,-1-4-21 16,0-2-11-16,3 0-46 16,0-2-17-16,3-9-8 15</inkml:trace>
  <inkml:trace contextRef="#ctx0" brushRef="#br0" timeOffset="80">22383 18084 280 0,'-15'-2'107'0,"30"4"-58"0,-24 14-51 0,18-8 22 0,-12 0-12 16,-3 5 0-1,6 6-6-15,-3-1-2 0,0-2 0 16,-3 8-31-16,6-5-14 0,0-4-32 31,0 4-59-31,0-11 32 0</inkml:trace>
  <inkml:trace contextRef="#ctx0" brushRef="#br0" timeOffset="81">22460 18103 296 0,'0'-21'110'0,"0"37"-60"0,3-24-50 16,0 16 23-16,-3-3-6 16,0 8-1-16,3 0-8 15,-3 6-5-15,0-1-2 16,0-2-70-16,0 0-30 0,0-8-25 16</inkml:trace>
  <inkml:trace contextRef="#ctx0" brushRef="#br0" timeOffset="82">6143 17809 160 0,'5'-5'63'0,"-5"7"-34"0,0 1-34 15,0-3 60-15,0 0-8 16,9 0-11 0,0 0-20-16,3-3 1 0,0 3 0 15,3 0-3 1,3 0 0-16,3 0 0 15,3 0 2-15,5-2-5 0,1 2-1 16,6 2-2-16,2 1 0 16,7 2-2-16,9-10-1 15,2 2-1-15,7 3 0 16,2 0 0-16,4 0 2 16,2 3-3-16,10-3-2 15,2-3 2-15,3 3 0 16,-2 3 1-16,5-3 0 15,0-3-2-15,3 3 1 0,-5 0-2 16,-1 8-1-16,-3-8 1 16,1 0 1-16,2 6-1 15,-3-12 2-15,-2 6 0 16,-4 0 1-16,-2 0-2 16,-4-8 1-16,-9 3 0 15,-8-3 1-15,-9 3-2 16,-10-6-2-16,-8 3-17 15,-3-5-9-15,-6 5-92 16,-3-2-42-16</inkml:trace>
  <inkml:trace contextRef="#ctx0" brushRef="#br0" timeOffset="83">13617 17783 112 0,'-6'0'44'0,"6"5"-24"0,0-5 5 0,0 0 20 15,0 0-5-15,0 0 0 16,0 0-8 0,0 0-2-16,6 3-17 15,3-3-1-15,2 0 1 0,10 2-1 16,12 1 1-16,12-3-1 15,17 0 2-15,19-3-1 0,14 6 2 16,24-3-4-16,15 0 1 16,12 5-3-16,14 3 2 15,4 3-4-15,15-3-2 16,-1 0 0-16,7-3-1 16,5 0 2-16,-8-2 3 15,0 2-4-15,-19 3-3 16,-17-3-1-16,-15-5 1 15,-18 6-1-15,-15-4-1 16,-17-2-13-16,-22 0-6 0</inkml:trace>
  <inkml:trace contextRef="#ctx1" brushRef="#br0">15605 19047 0</inkml:trace>
  <inkml:trace contextRef="#ctx0" brushRef="#br0" timeOffset="85">16626 13105 128 0,'-74'0'49'0,"44"8"-26"0,-33 8-25 0,36 10 9 15,-2 16 8-15,-7 27 5 16,-9 32 12-16,4 26 4 16,5 29-18-16,9 18-4 0,12 9 0 15,24-19-4-15,12-10 2 16,21-27-5-16,29-27 1 15,10-26-3-15,8-31 0 0,12-25 1 16,0-29 3-16,0-34-4 16,-8-21-1-16,-16-18-4 15,-17-25-1-15,-16-15 3 16,-20-14 3-16,-24-15-4 16,-18 5-1-16,-17 7 13 15,-19 17 6-15,-12 18 6 16,-5 24 2-16,0 19-17 15,5 15-5-15,-5 11-50 0,14 13-23 16,21 8-64 0</inkml:trace>
  <inkml:trace contextRef="#ctx0" brushRef="#br0" timeOffset="86">7553 8072 100 0,'-38'-7'38'0,"29"9"-20"0,3 1-10 0,3-1 11 0,3 4-11 16,0 4-2 0,6 9-4-16,6 7 1 0,6 19-2 15,5 3 2-15,10 0-2 16,9 4 2-16,11-1-2 16,4-1 2-16,14 0 0 0,-2 1 1 15,5-1 0-15,10-3 0 16,2-2 2-16,3-8 1 15,0-7 1-15,7-4 0 16,2-2 2-16,6-3-3 16,-3-5-2-16,-2 0 2 15,5 0 0-15,3-3-3 16,0 0-3-16,0 0 2 0,9-7 0 16,9 4 1-16,-12-5 0 15,6 1-2 1,4-1-2-16,-1-2 1 15,0-3-1-15,6-3 0 0,0-2 0 16,-6-1 0 0,0-1 0-16,3 1 0 0,3-4 2 15,0-1-1-15,3 0 2 16,-6 1-2-16,0-1 2 16,0 1-4-16,6-1 0 15,32 1 1-15,-17-1 0 16,0-8 2-16,-12 4 1 15,3-7-1-15,-3 4-2 0,3 2-2 16,-3 3 1-16,-9 2 1 16,-6 3 2-16,0 0-3 15,3 3 0-15,-3 5 3 16,-6 0 3-16,-3 3-4 16,-12 2-1-16,4 0-2 15,-4 9 0-15,6-4 2 16,-6 6 0-16,4-3 0 15,-7 0 2-15,-3 1-3 16,0-4 0-16,-8 1 1 16,-4 2 2-16,3 3-1 15,-5 2-1-15,-4 9 1 16,1 5-1-16,-4-1 0 16,-3 4 0-16,1 2 0 15,-1-3 2-15,-5-2-3 0,-1 16 0 16,-5-9 1-16,2 1 2 15,-5-3-1-15,-3 5-1 16,-4 3 1-16,13 3-1 16,-4 0 0-16,-5-3 0 15,3 10 0-15,5 1 0 16,4-3 0-16,-7-3 0 16,-5 3 0-16,-7-6 0 15,7 1 0-15,-9 0 2 16,-4 5-3-16,-2 2 0 15,0-2 1-15,-3-5 2 16,-4 2 3-16,4 0 2 0,-6-5-3 16,3-2-1-16,-4-1-3 15,-5 0-1-15,-3 8 1 16,-3-2 0-16,-3 2 0 16,-3 1 2-16,0 12-1 15,-3 3-1-15,0-2 3 16,0 5 2-16,-3-6 0 15,-3-7 0-15,0-1 1 16,0-5 1-16,3 1-3 16,-3-6-3-16,0-3 0 15,0 0 1-15,3 6-3 16,-3 2-2-16,3 3 2 16,-3 0 2-16,5 3 0 15,-2 2 2-15,0-5 0 0,0-6 1 16,0-4 0-16,0-9 0 15,0 3 0-15,-3 3 0 16,3-3-2-16,-3 0 1 16,0 0 0-16,-3 0 1 15,0 11-2-15,0-3 1 16,3 0-4-16,0-3 0 16,0-5 1-16,0 0 2 15,3 3-3-15,0-6 0 16,0-2 1-16,-3 2 0 15,3-2 0-15,-3-3 2 16,0 13-3-16,0-2 0 16,0 0-1-16,0 0 0 0,3-3 0 15,0 2 0-15,0 4 2 16,-3-9 2-16,0-8-1 16,3-2 2-16,0 0-2 15,-3-5 2-15,0-4-2 16,0-1 2-16,0-1-4 15,0 0 0-15,0 0 1 16,-3-2 0-16,3 0 0 16,-3-3 0-16,3-1 0 15,0-1 0-15,0-6 0 16,0 5 0-16,0-5-3 16,0 0 0-16,0 0 2 0,-3 3 0 15,3-3 3-15,-3 0 3 16,3 0-2-1,-3 0-2-15,0 0 0 16,3 0 1-16,0-3-1 16,-3-2-1-16,0-6-4 0,-3-7-2 15,0-6 0-15,-2-16 4 16,-1-2-4-16,0-3 0 16,-3 2 3-16,-6-1 1 15,3 6 2-15,3 4 0 16,-3 5 2-16,3 18 3 15,6-4 2-15,0 9 3 0,6 6-7 16,3 8-2 0,9 5-3-16,3 11 0 15,3 8 2-15,0 8 2 16,3 5-1-16,-3-3-1 0,-1-2 1 16,-2-6 1-16,-3-10-6 15,0-8 1-15,3-8-1 16,0-6 2-16,3-7 1 15,-3-3 3-15,0-13-1 16,-4-11-1-16,1-5-2 16,3-3 1-16,3-7-1 15,0-9 0-15,3 1-29 16,0-11-12-16,8-9-66 16</inkml:trace>
  <inkml:trace contextRef="#ctx0" brushRef="#br0" timeOffset="87">12200 10083 100 0,'-6'-21'38'0,"3"18"-20"0,0 1 1 16,3 2 16-16,0 0 5 16,0 0 5-16,0 0-13 15,0 0-5 1,0 0-15-16,9 0-5 0,12-8 4 16,20 3 2-16,10-1-4 15,17 1-3-15,10 0-1 16,14 2 1-16,-3 0-3 0,7 1 0 15,-7 2-1-15,-6 0 1 16,-8 8-2-16,-4-3-1 16,-8 0-2-16,-13 1 1 15,-8 4-48-15,-9 1-21 16,-10-3-36 0</inkml:trace>
  <inkml:trace contextRef="#ctx0" brushRef="#br0" timeOffset="88">11596 18637 148 0,'0'0'55'0,"0"0"-30"0,-3 0-12 16,0 0 17-16,0 6-2 15,-3-4 1-15,-6 3-10 16,-3 3-1-16,-3-2-11 16,3 7 2-16,0-5 2 0,6 2-9 15,3 4-2-15,6-6-4 16,6 5 3-16,9-3 0 16,6-2 1-16,3 0 0 15,0 3 0-15,-3-3 2 0,-7-3 1 16,-2 3 7-16,-6 5 6 15,-12-2 3-15,-6-8 1 16,-8 2-11-16,-7 3-3 16,-3-8-24-16,0 5-10 15,3 3-96 1</inkml:trace>
  <inkml:trace contextRef="#ctx0" brushRef="#br0" timeOffset="89">7274 12049 84 0,'0'-3'33'15,"0"6"-18"-15,0-3-2 0,0 0 11 0,0 0-1 16,0 0 0-16,0 0 3 16,6 0 1-16,0 3-3 15,2-3-3-15,4 2-11 16,6 1 2-16,3-3 2 0,6 0 4 16,6 0 1-16,8-8-4 15,4 3 1-15,5 0-7 16,1-3-3-16,3 2-1 15,-1 1-1-15,1 0-2 0,-7 2 1 16,-2 0-2 0,-3 1 2-16,-7-1-2 15,-5 1-1-15,-6 2 1 0,-3 0 1 16,-3 0-1-16,-3 0-1 16,-3 0 1-16,-4 0 1 15,1 0-3-15,-3 0 0 16,0 0-15-16,3 0-4 15,0 0-34-15,3-3-13 16,3 3-33 0</inkml:trace>
  <inkml:trace contextRef="#ctx0" brushRef="#br0" timeOffset="90">8491 12020 164 0,'-15'3'63'0,"27"-6"-34"0,-6 3-30 16,0 5 15-16,0 1 12 15,6-4 8-15,6 1 0 0,8 0 2 16,10-6-20-16,3 6-5 0,3-1 0 16,2 1-5-16,7-1-1 15,-4 1 0 1,1-3-1-16,-3 0-2 0,-1 0 1 16,-2 0-2-16,-3 0-1 15,-4 0 1 1,1-3-1-16,-3 1-11 0,-3-1-5 15,-1 3-39-15,-2 3-16 16,-3-3-34 0</inkml:trace>
  <inkml:trace contextRef="#ctx0" brushRef="#br0" timeOffset="91">9798 12089 208 0,'0'-5'79'0,"3"5"-42"0,15 0-37 15,-7 0 18-15,4 0-1 16,9 0 4-16,6 0 2 16,9 0 3-16,5 0-14 0,7-3-5 0,-1 3-2 15,4-3-3-15,0 3-2 16,-7-2-17-16,-2 4-6 16,-3-4-73-1,-1-1-55-15,4-10 53 16</inkml:trace>
  <inkml:trace contextRef="#ctx0" brushRef="#br0" timeOffset="92">10947 12049 184 0,'-6'-3'71'0,"9"3"-38"0,6 0-30 0,3 3 15 15,8 0 4-15,10-3 4 16,18 0 1-16,8-8 1 16,13 3-15-16,11-1-6 0,6 1 0 15,-2 0-4-15,-4-1-2 0,-5 4-33 16,-1-1-16-16,-3 0-64 15</inkml:trace>
  <inkml:trace contextRef="#ctx0" brushRef="#br0" timeOffset="93">12423 12099 200 0,'9'0'77'0,"3"0"-42"0,15-2-34 15,-1 2 16-15,10-3-2 16,6 0 3-16,5-4-8 15,10-4-1-15,3 3-5 16,2 0-3-16,-2 8 0 0,-1 0-23 16,1 0-10-16,-7 0-24 15,7 0-10-15,-7 3-8 16</inkml:trace>
  <inkml:trace contextRef="#ctx0" brushRef="#br0" timeOffset="94">14301 12110 220 0,'0'-5'85'0,"12"2"-46"0,24 0-41 0,-15 3 14 0,8 0-6 16,10-2 1-16,12-1 7 16,5-2 3-16,7 0-8 15,5-1-10-15,4 4-2 0,2-1-17 16,4 3-6-16,-7 0-67 16,0 5-39-1,4-5 54-15</inkml:trace>
  <inkml:trace contextRef="#ctx0" brushRef="#br0" timeOffset="95">16218 12115 244 0,'15'-8'90'0,"0"6"-48"0,18-4-49 0,-12 6 16 15,11-2-10-15,10-1-2 0,9-2 2 16,11 0 0-16,1-1 1 16,2 4 0-16,1-1 0 0,-1 0-44 15,-2 1-18-15,-4 2-29 16</inkml:trace>
  <inkml:trace contextRef="#ctx0" brushRef="#br0" timeOffset="96">18096 12091 248 0,'3'-7'93'0,"9"7"-50"0,15-3-50 0,-9 0 16 15,6 1-10-15,8-1 0 16,7-5 3-16,12-3 3 16,5 1-2-16,7 2 7 0,5 0 3 15,4 5-6-15,-4 1-4 0,4-1-33 16,-1-2-13-16,0 2-46 15,-8 0-39 1,5 3 48-16</inkml:trace>
  <inkml:trace contextRef="#ctx0" brushRef="#br0" timeOffset="97">19555 12081 200 0,'15'-8'74'0,"3"-3"-40"0,26 9-40 0,-23-4 12 15,9 4-9-15,15-4 2 16,5 1 1-16,10 0 2 15,5 5-1-15,1-3-1 0,-1 3 1 16,7-2-52 0,-7-1-56-16,-2 0 23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952A-3D5F-4248-A7D7-0927D94F24C5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365F-5840-4130-93AC-D231A8FC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3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many of you are freshman?  Sophomores?  Juniors?  Seniors?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If you have taken APCS, or a previous text-based programming course, this is not the right class for you—consider enrolling in CSE142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7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3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Pull up course calendar.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5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NPR</a:t>
            </a:r>
            <a:r>
              <a:rPr lang="en-US" baseline="0" dirty="0" smtClean="0"/>
              <a:t> segment:  play until 2:28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1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8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4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0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5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8169" y="-2231"/>
            <a:ext cx="1367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 Intro, Abstraction</a:t>
            </a:r>
          </a:p>
        </p:txBody>
      </p:sp>
    </p:spTree>
    <p:extLst>
      <p:ext uri="{BB962C8B-B14F-4D97-AF65-F5344CB8AC3E}">
        <p14:creationId xmlns:p14="http://schemas.microsoft.com/office/powerpoint/2010/main" val="37452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heguardian.com/commentisfree/2016/oct/02/brian-krebs-ddos-attack-google-protection-cybercrime" TargetMode="External"/><Relationship Id="rId5" Type="http://schemas.openxmlformats.org/officeDocument/2006/relationships/hyperlink" Target="https://www.seattletimes.com/business/amazon/ten-years-ago-amazon-changed-seattle-announcing-its-move-to-south-lake-union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cs.washington.edu/courses/cse120/18wi/syllabus/#polici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washington/spring2017/cse120" TargetMode="External"/><Relationship Id="rId2" Type="http://schemas.openxmlformats.org/officeDocument/2006/relationships/hyperlink" Target="http://cs.uw.edu/41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olleverywhe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sia46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6/04/17/474525392/attention-students-put-your-laptops-awa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s.uw.edu/1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Computer Science Principles</a:t>
            </a:r>
            <a:br>
              <a:rPr lang="en-US" dirty="0" smtClean="0"/>
            </a:br>
            <a:r>
              <a:rPr lang="en-US" sz="2000" b="0" dirty="0" smtClean="0"/>
              <a:t>CSE 120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10972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Instructor: 	Teaching Assistants:</a:t>
            </a:r>
          </a:p>
          <a:p>
            <a:pPr algn="l"/>
            <a:r>
              <a:rPr lang="en-US" sz="2000" dirty="0" smtClean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</a:t>
            </a:r>
            <a:r>
              <a:rPr lang="en-US" sz="2000" dirty="0"/>
              <a:t>Gupta, </a:t>
            </a:r>
            <a:r>
              <a:rPr lang="en-US" sz="2000" dirty="0" smtClean="0"/>
              <a:t>	Cheng Ni, 	Eugene </a:t>
            </a:r>
            <a:r>
              <a:rPr lang="en-US" sz="2000" dirty="0"/>
              <a:t>Oh,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Sam Wolfson, 	Sophie Tian,	Teagan </a:t>
            </a:r>
            <a:r>
              <a:rPr lang="en-US" sz="2000" dirty="0" err="1" smtClean="0"/>
              <a:t>Horkan</a:t>
            </a:r>
            <a:endParaRPr lang="en-US" sz="2000" dirty="0" smtClean="0"/>
          </a:p>
          <a:p>
            <a:pPr algn="l"/>
            <a:endParaRPr lang="en-US" sz="1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5760" y="3108960"/>
            <a:ext cx="841248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Ten years ago, Amazon changed Seattle, announcing its move to South Lake Union</a:t>
            </a:r>
            <a:r>
              <a:rPr lang="en-US" sz="1800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[Dec. 21, 2017] marks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years since Amazon committed to building an 11-building campus in South Lake Union. But before the company locked up that space, Amazon's landlord went to the city seeking a deal, sparking debates about the impact of development that have grown louder a decade 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60375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www.seattletimes.com/business/amazon/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ten-years-ago-amazon-changed-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seattle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-announcing-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its-move-to-south-lake-union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endParaRPr lang="en-US" sz="1800" b="0" dirty="0" smtClean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66" y="4802749"/>
            <a:ext cx="2857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 CSE120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language called </a:t>
            </a:r>
            <a:r>
              <a:rPr lang="en-US" dirty="0" smtClean="0">
                <a:solidFill>
                  <a:srgbClr val="FF0000"/>
                </a:solidFill>
              </a:rPr>
              <a:t>Processing</a:t>
            </a:r>
          </a:p>
          <a:p>
            <a:pPr lvl="1"/>
            <a:r>
              <a:rPr lang="en-US" dirty="0" smtClean="0"/>
              <a:t>Text-based language that is good for visuals and interaction</a:t>
            </a:r>
          </a:p>
          <a:p>
            <a:pPr lvl="1"/>
            <a:r>
              <a:rPr lang="en-US" dirty="0" smtClean="0"/>
              <a:t>We will use Java syntax</a:t>
            </a:r>
            <a:endParaRPr lang="en-US" dirty="0"/>
          </a:p>
          <a:p>
            <a:pPr lvl="1"/>
            <a:r>
              <a:rPr lang="en-US" dirty="0" smtClean="0"/>
              <a:t>At the end of the day, the language you use doesn’t matter as long as you develop computational thinking skills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7" b="13362"/>
          <a:stretch/>
        </p:blipFill>
        <p:spPr>
          <a:xfrm>
            <a:off x="1147517" y="3848100"/>
            <a:ext cx="2601639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54" y="3848100"/>
            <a:ext cx="3535680" cy="25603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87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 of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to a broad range of topics in computer science</a:t>
            </a:r>
          </a:p>
          <a:p>
            <a:pPr lvl="1"/>
            <a:r>
              <a:rPr lang="en-US" dirty="0" smtClean="0"/>
              <a:t>Not going to dive into the details</a:t>
            </a:r>
          </a:p>
          <a:p>
            <a:pPr lvl="1"/>
            <a:r>
              <a:rPr lang="en-US" dirty="0" smtClean="0"/>
              <a:t>These are the motivations &amp; the applications for programming (the tool)</a:t>
            </a:r>
          </a:p>
          <a:p>
            <a:pPr lvl="1"/>
            <a:r>
              <a:rPr lang="en-US" dirty="0" smtClean="0"/>
              <a:t>Focus on what to be aware of to navigate the digital world</a:t>
            </a:r>
          </a:p>
          <a:p>
            <a:pPr lvl="2"/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Goal:  </a:t>
            </a:r>
            <a:r>
              <a:rPr lang="en-US" dirty="0" smtClean="0">
                <a:solidFill>
                  <a:srgbClr val="FF0000"/>
                </a:solidFill>
              </a:rPr>
              <a:t>become “literate” in computing </a:t>
            </a:r>
          </a:p>
          <a:p>
            <a:pPr lvl="1"/>
            <a:r>
              <a:rPr lang="en-US" dirty="0" smtClean="0"/>
              <a:t>As new innovations arise, can you read about it, understand its consequences, and </a:t>
            </a:r>
            <a:r>
              <a:rPr lang="en-US" dirty="0"/>
              <a:t>form your own opinion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This course will ask you to </a:t>
            </a:r>
            <a:r>
              <a:rPr lang="en-US" i="1" dirty="0" smtClean="0"/>
              <a:t>read</a:t>
            </a:r>
            <a:r>
              <a:rPr lang="en-US" dirty="0" smtClean="0"/>
              <a:t>, </a:t>
            </a:r>
            <a:r>
              <a:rPr lang="en-US" i="1" dirty="0" smtClean="0"/>
              <a:t>discuss</a:t>
            </a:r>
            <a:r>
              <a:rPr lang="en-US" dirty="0" smtClean="0"/>
              <a:t>, and </a:t>
            </a:r>
            <a:r>
              <a:rPr lang="en-US" i="1" dirty="0" smtClean="0"/>
              <a:t>write</a:t>
            </a:r>
            <a:r>
              <a:rPr lang="en-US" dirty="0" smtClean="0"/>
              <a:t> </a:t>
            </a:r>
            <a:r>
              <a:rPr lang="en-US" smtClean="0"/>
              <a:t>about computing 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Course Policies</a:t>
            </a:r>
          </a:p>
          <a:p>
            <a:pPr lvl="1"/>
            <a:r>
              <a:rPr lang="en-US" dirty="0">
                <a:solidFill>
                  <a:srgbClr val="4B2A85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4B2A85"/>
                </a:solidFill>
                <a:hlinkClick r:id="rId2"/>
              </a:rPr>
              <a:t>courses.cs.washington.edu/courses/cse120/18wi/syllabus/#policies </a:t>
            </a:r>
            <a:endParaRPr lang="en-US" dirty="0" smtClean="0">
              <a:solidFill>
                <a:srgbClr val="4B2A85"/>
              </a:solidFill>
            </a:endParaRPr>
          </a:p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Website:  </a:t>
            </a:r>
            <a:r>
              <a:rPr lang="en-US" dirty="0" smtClean="0">
                <a:hlinkClick r:id="rId2"/>
              </a:rPr>
              <a:t>http://cs.uw.edu/120</a:t>
            </a:r>
            <a:endParaRPr lang="en-US" dirty="0" smtClean="0"/>
          </a:p>
          <a:p>
            <a:pPr lvl="1"/>
            <a:r>
              <a:rPr lang="en-GB" dirty="0" smtClean="0"/>
              <a:t>Calendar, schedule</a:t>
            </a:r>
            <a:r>
              <a:rPr lang="en-GB" dirty="0"/>
              <a:t>, policies, </a:t>
            </a:r>
            <a:r>
              <a:rPr lang="en-GB" dirty="0" smtClean="0"/>
              <a:t>labs, links, assignments, etc.</a:t>
            </a:r>
          </a:p>
          <a:p>
            <a:pPr lvl="1"/>
            <a:r>
              <a:rPr lang="en-GB" dirty="0" smtClean="0"/>
              <a:t>Grade book and assignment submissions via Canvas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Discussion:  </a:t>
            </a:r>
            <a:r>
              <a:rPr lang="en-GB" sz="2300" dirty="0">
                <a:hlinkClick r:id="rId3"/>
              </a:rPr>
              <a:t>http://</a:t>
            </a:r>
            <a:r>
              <a:rPr lang="en-GB" sz="2300" dirty="0" smtClean="0">
                <a:hlinkClick r:id="rId3"/>
              </a:rPr>
              <a:t>piazza.com/washington/winter2018/cse120</a:t>
            </a:r>
            <a:r>
              <a:rPr lang="en-GB" sz="2300" dirty="0" smtClean="0"/>
              <a:t> </a:t>
            </a:r>
          </a:p>
          <a:p>
            <a:pPr lvl="1"/>
            <a:r>
              <a:rPr lang="en-GB" dirty="0" smtClean="0"/>
              <a:t>Ask and answer questions – s</a:t>
            </a:r>
            <a:r>
              <a:rPr lang="en-US" dirty="0" err="1" smtClean="0"/>
              <a:t>taff</a:t>
            </a:r>
            <a:r>
              <a:rPr lang="en-US" dirty="0" smtClean="0"/>
              <a:t> will monitor and contribute</a:t>
            </a:r>
          </a:p>
          <a:p>
            <a:pPr lvl="1"/>
            <a:r>
              <a:rPr lang="en-US" i="1" dirty="0" smtClean="0"/>
              <a:t>ALL</a:t>
            </a:r>
            <a:r>
              <a:rPr lang="en-US" dirty="0" smtClean="0"/>
              <a:t> questions on course material should go here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Office Hours:  spread throughout the week</a:t>
            </a:r>
          </a:p>
          <a:p>
            <a:pPr lvl="1"/>
            <a:r>
              <a:rPr lang="en-US" dirty="0" smtClean="0"/>
              <a:t>Can also email to make individual appointments</a:t>
            </a:r>
          </a:p>
          <a:p>
            <a:pPr lvl="2"/>
            <a:endParaRPr lang="en-US" dirty="0" smtClean="0"/>
          </a:p>
          <a:p>
            <a:r>
              <a:rPr lang="en-US" dirty="0"/>
              <a:t>Anonymous </a:t>
            </a:r>
            <a:r>
              <a:rPr lang="en-US" dirty="0" smtClean="0"/>
              <a:t>feedback</a:t>
            </a:r>
            <a:r>
              <a:rPr lang="en-US" dirty="0"/>
              <a:t> </a:t>
            </a:r>
            <a:r>
              <a:rPr lang="en-US" dirty="0" smtClean="0"/>
              <a:t>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 are Mon, Wed, Fri (3 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Friday lectures will generally be reserved for “Big Ideas”</a:t>
            </a:r>
          </a:p>
          <a:p>
            <a:r>
              <a:rPr lang="en-US" dirty="0" smtClean="0"/>
              <a:t>Weekly reading is due before lab on Thursday</a:t>
            </a:r>
          </a:p>
          <a:p>
            <a:pPr lvl="1"/>
            <a:r>
              <a:rPr lang="en-US" dirty="0" smtClean="0"/>
              <a:t>All readings online, complete “reading check” to prep</a:t>
            </a:r>
          </a:p>
          <a:p>
            <a:r>
              <a:rPr lang="en-US" dirty="0" smtClean="0"/>
              <a:t>Labs on Tue, Thu (3 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Worksheets and work </a:t>
            </a:r>
            <a:r>
              <a:rPr lang="en-US" smtClean="0"/>
              <a:t>time with help </a:t>
            </a:r>
            <a:r>
              <a:rPr lang="en-US" dirty="0" smtClean="0"/>
              <a:t>from TAs</a:t>
            </a:r>
          </a:p>
          <a:p>
            <a:pPr lvl="1"/>
            <a:r>
              <a:rPr lang="en-US" smtClean="0"/>
              <a:t>10-15 </a:t>
            </a:r>
            <a:r>
              <a:rPr lang="en-US" dirty="0" smtClean="0"/>
              <a:t>minutes at start of Thu lab will be spent discussing the weekly reading</a:t>
            </a:r>
          </a:p>
          <a:p>
            <a:r>
              <a:rPr lang="en-US" dirty="0" smtClean="0"/>
              <a:t>Can be a demanding schedule, but should be fun!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78601"/>
              </p:ext>
            </p:extLst>
          </p:nvPr>
        </p:nvGraphicFramePr>
        <p:xfrm>
          <a:off x="1143000" y="5669280"/>
          <a:ext cx="6858000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 (Reading)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Components and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GB" b="1" dirty="0" smtClean="0"/>
              <a:t>Programming Assignments</a:t>
            </a:r>
            <a:r>
              <a:rPr lang="en-GB" dirty="0" smtClean="0"/>
              <a:t>  (40%)</a:t>
            </a:r>
          </a:p>
          <a:p>
            <a:pPr marL="650812" lvl="1" indent="-344488"/>
            <a:r>
              <a:rPr lang="en-GB" dirty="0" smtClean="0"/>
              <a:t>Includes a website portfolio of your work</a:t>
            </a:r>
          </a:p>
          <a:p>
            <a:pPr marL="344488" indent="-344488"/>
            <a:r>
              <a:rPr lang="en-GB" b="1" dirty="0" smtClean="0"/>
              <a:t>Final </a:t>
            </a:r>
            <a:r>
              <a:rPr lang="en-GB" b="1" dirty="0"/>
              <a:t>Project</a:t>
            </a:r>
            <a:r>
              <a:rPr lang="en-GB" dirty="0"/>
              <a:t>  (20</a:t>
            </a:r>
            <a:r>
              <a:rPr lang="en-GB" dirty="0" smtClean="0"/>
              <a:t>%)</a:t>
            </a:r>
          </a:p>
          <a:p>
            <a:pPr marL="650812" lvl="1" indent="-344488"/>
            <a:r>
              <a:rPr lang="en-GB" dirty="0" smtClean="0"/>
              <a:t>Of your own choosing!</a:t>
            </a:r>
            <a:endParaRPr lang="en-GB" dirty="0"/>
          </a:p>
          <a:p>
            <a:pPr marL="344488" indent="-344488"/>
            <a:r>
              <a:rPr lang="en-GB" b="1" dirty="0" smtClean="0"/>
              <a:t>Written </a:t>
            </a:r>
            <a:r>
              <a:rPr lang="en-GB" b="1" dirty="0"/>
              <a:t>Assignments</a:t>
            </a:r>
            <a:r>
              <a:rPr lang="en-GB" dirty="0"/>
              <a:t>  (15</a:t>
            </a:r>
            <a:r>
              <a:rPr lang="en-GB" dirty="0" smtClean="0"/>
              <a:t>%)</a:t>
            </a:r>
          </a:p>
          <a:p>
            <a:pPr marL="650812" lvl="1" indent="-344488"/>
            <a:r>
              <a:rPr lang="en-GB" dirty="0" smtClean="0"/>
              <a:t>Includes reading checks, field trip report, mini research report</a:t>
            </a:r>
            <a:endParaRPr lang="en-GB" dirty="0"/>
          </a:p>
          <a:p>
            <a:pPr marL="344488" indent="-344488"/>
            <a:r>
              <a:rPr lang="en-GB" b="1" dirty="0" smtClean="0"/>
              <a:t>Exams</a:t>
            </a:r>
            <a:r>
              <a:rPr lang="en-GB" b="1" dirty="0"/>
              <a:t>:</a:t>
            </a:r>
            <a:r>
              <a:rPr lang="en-GB" dirty="0"/>
              <a:t>  Midterm (</a:t>
            </a:r>
            <a:r>
              <a:rPr lang="en-GB" dirty="0" smtClean="0"/>
              <a:t>10%) </a:t>
            </a:r>
            <a:r>
              <a:rPr lang="en-GB" dirty="0"/>
              <a:t>and Final </a:t>
            </a:r>
            <a:r>
              <a:rPr lang="en-GB" dirty="0" smtClean="0"/>
              <a:t>(10%)</a:t>
            </a:r>
          </a:p>
          <a:p>
            <a:pPr marL="650812" lvl="1" indent="-344488"/>
            <a:r>
              <a:rPr lang="en-GB" dirty="0" smtClean="0"/>
              <a:t>Double-check your understanding of concepts</a:t>
            </a:r>
          </a:p>
          <a:p>
            <a:pPr marL="344488" indent="-344488"/>
            <a:r>
              <a:rPr lang="en-US" b="1" dirty="0" smtClean="0"/>
              <a:t>EPA:</a:t>
            </a:r>
            <a:r>
              <a:rPr lang="en-US" dirty="0" smtClean="0"/>
              <a:t>  Effort</a:t>
            </a:r>
            <a:r>
              <a:rPr lang="en-US" dirty="0"/>
              <a:t>, Participation, and </a:t>
            </a:r>
            <a:r>
              <a:rPr lang="en-US" dirty="0" smtClean="0"/>
              <a:t>Altruism (5%)</a:t>
            </a:r>
          </a:p>
          <a:p>
            <a:pPr marL="650812" lvl="1" indent="-344488"/>
            <a:r>
              <a:rPr lang="en-US" dirty="0" smtClean="0"/>
              <a:t>Encourage class-wide learning</a:t>
            </a:r>
            <a:endParaRPr lang="en-US" dirty="0"/>
          </a:p>
          <a:p>
            <a:pPr marL="384175" indent="-384175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Increase real-time learning in lecture, test your understanding, increase student interactions</a:t>
            </a:r>
          </a:p>
          <a:p>
            <a:pPr lvl="1"/>
            <a:r>
              <a:rPr lang="en-US" dirty="0" smtClean="0"/>
              <a:t>Lots of research supports its effectiveness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Multiple choice question at end of lecture “segment”</a:t>
            </a:r>
          </a:p>
          <a:p>
            <a:pPr lvl="1"/>
            <a:r>
              <a:rPr lang="en-US" dirty="0" smtClean="0"/>
              <a:t>1 minute to decide on your own</a:t>
            </a:r>
          </a:p>
          <a:p>
            <a:pPr lvl="1"/>
            <a:r>
              <a:rPr lang="en-US" dirty="0" smtClean="0"/>
              <a:t>2 minutes in pairs to reach consensus</a:t>
            </a:r>
          </a:p>
          <a:p>
            <a:pPr lvl="1"/>
            <a:r>
              <a:rPr lang="en-US" dirty="0" smtClean="0"/>
              <a:t>Learn through discussion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Vote using </a:t>
            </a:r>
          </a:p>
          <a:p>
            <a:pPr lvl="1"/>
            <a:r>
              <a:rPr lang="en-US" dirty="0"/>
              <a:t>Use website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www.polleverywhere.com</a:t>
            </a:r>
            <a:r>
              <a:rPr lang="en-US" dirty="0" smtClean="0"/>
              <a:t>) or app</a:t>
            </a:r>
          </a:p>
          <a:p>
            <a:pPr lvl="1"/>
            <a:r>
              <a:rPr lang="en-US" dirty="0" smtClean="0"/>
              <a:t>Linked to your </a:t>
            </a:r>
            <a:r>
              <a:rPr lang="en-US" dirty="0" err="1" smtClean="0"/>
              <a:t>UWNetID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147" y="1235460"/>
            <a:ext cx="9018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6" name="Picture 6" descr="https://i.ytimg.com/vi/PA2XKMKbfZk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0" y="3413760"/>
            <a:ext cx="260096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76800"/>
            <a:ext cx="2654710" cy="457200"/>
          </a:xfrm>
          <a:prstGeom prst="rect">
            <a:avLst/>
          </a:prstGeom>
          <a:solidFill>
            <a:srgbClr val="065081"/>
          </a:solidFill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topics that we will touch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Which of the following seems the most interesting to you?  (vote at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)</a:t>
            </a:r>
          </a:p>
          <a:p>
            <a:pPr marL="514350" indent="-514350">
              <a:spcBef>
                <a:spcPts val="1800"/>
              </a:spcBef>
              <a:buSzPct val="80000"/>
              <a:buFont typeface="+mj-lt"/>
              <a:buAutoNum type="alphaUcPeriod"/>
            </a:pPr>
            <a:r>
              <a:rPr lang="en-US" sz="2400" dirty="0"/>
              <a:t>How do I </a:t>
            </a:r>
            <a:r>
              <a:rPr lang="en-US" sz="2400" dirty="0" smtClean="0"/>
              <a:t>program simple game mechanics?</a:t>
            </a:r>
          </a:p>
          <a:p>
            <a:pPr marL="514350" indent="-514350">
              <a:buSzPct val="80000"/>
              <a:buFont typeface="+mj-lt"/>
              <a:buAutoNum type="alphaUcPeriod"/>
            </a:pPr>
            <a:r>
              <a:rPr lang="en-US" sz="2400" dirty="0" smtClean="0"/>
              <a:t>How does a computer work?</a:t>
            </a:r>
          </a:p>
          <a:p>
            <a:pPr marL="514350" indent="-514350">
              <a:buSzPct val="80000"/>
              <a:buFont typeface="+mj-lt"/>
              <a:buAutoNum type="alphaUcPeriod"/>
            </a:pPr>
            <a:r>
              <a:rPr lang="en-US" sz="2400" dirty="0" smtClean="0"/>
              <a:t>How has the Internet changed the way we interact with each other?</a:t>
            </a:r>
          </a:p>
          <a:p>
            <a:pPr marL="514350" indent="-514350">
              <a:buSzPct val="80000"/>
              <a:buFont typeface="+mj-lt"/>
              <a:buAutoNum type="alphaUcPeriod"/>
            </a:pPr>
            <a:r>
              <a:rPr lang="en-US" sz="2400" dirty="0"/>
              <a:t>What is copyright and how does it apply to digital works</a:t>
            </a:r>
            <a:endParaRPr lang="en-US" sz="2400" dirty="0" smtClean="0"/>
          </a:p>
          <a:p>
            <a:pPr marL="514350" indent="-514350">
              <a:buSzPct val="80000"/>
              <a:buFont typeface="+mj-lt"/>
              <a:buAutoNum type="alphaUcPeriod"/>
            </a:pPr>
            <a:r>
              <a:rPr lang="en-US" sz="2400" dirty="0" smtClean="0"/>
              <a:t>What is artificial intelligence?</a:t>
            </a:r>
          </a:p>
          <a:p>
            <a:pPr marL="514350" indent="-514350">
              <a:buSzPct val="80000"/>
              <a:buFont typeface="+mj-lt"/>
              <a:buAutoNum type="alphaUcPeriod"/>
            </a:pPr>
            <a:r>
              <a:rPr lang="en-US" sz="2400" dirty="0" smtClean="0"/>
              <a:t>What will I do if/when my job gets taken over by robots (</a:t>
            </a:r>
            <a:r>
              <a:rPr lang="en-US" sz="2400" i="1" dirty="0" smtClean="0"/>
              <a:t>i.e.</a:t>
            </a:r>
            <a:r>
              <a:rPr lang="en-US" sz="2400" dirty="0" smtClean="0"/>
              <a:t> automated)?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Hooked on Gadgets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Gadgets reduce focus and learning</a:t>
            </a:r>
          </a:p>
          <a:p>
            <a:pPr lvl="1"/>
            <a:r>
              <a:rPr lang="en-US" dirty="0" smtClean="0"/>
              <a:t>Bursts of info (</a:t>
            </a:r>
            <a:r>
              <a:rPr lang="en-US" i="1" dirty="0" smtClean="0"/>
              <a:t>e.g.</a:t>
            </a:r>
            <a:r>
              <a:rPr lang="en-US" dirty="0" smtClean="0"/>
              <a:t> emails, IMs, etc.) are </a:t>
            </a:r>
            <a:r>
              <a:rPr lang="en-US" i="1" dirty="0" smtClean="0"/>
              <a:t>addictive</a:t>
            </a:r>
          </a:p>
          <a:p>
            <a:pPr lvl="1"/>
            <a:r>
              <a:rPr lang="en-US" dirty="0" smtClean="0"/>
              <a:t>Heavy multitaskers have </a:t>
            </a:r>
            <a:r>
              <a:rPr lang="en-US" dirty="0"/>
              <a:t>more trouble focusing and shutting out irrelevant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www.npr.org/2016/04/17/474525392/attention-students-put-your-laptops-away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This applies to all aspects of life, not just lecture</a:t>
            </a:r>
          </a:p>
          <a:p>
            <a:r>
              <a:rPr lang="en-US" dirty="0" smtClean="0"/>
              <a:t>NO audio allowed (mute phones &amp; computers)</a:t>
            </a:r>
          </a:p>
          <a:p>
            <a:r>
              <a:rPr lang="en-US" dirty="0" smtClean="0"/>
              <a:t>Non-disruptive use okay</a:t>
            </a:r>
          </a:p>
          <a:p>
            <a:pPr lvl="1"/>
            <a:r>
              <a:rPr lang="en-US" dirty="0" smtClean="0"/>
              <a:t>Stick to side and back seats</a:t>
            </a:r>
          </a:p>
          <a:p>
            <a:pPr lvl="1"/>
            <a:r>
              <a:rPr lang="en-US" dirty="0" smtClean="0"/>
              <a:t>Stop/move if asked by fellow student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Explore website thoroughly:  </a:t>
            </a:r>
            <a:r>
              <a:rPr lang="en-US" dirty="0" smtClean="0">
                <a:hlinkClick r:id="rId2"/>
              </a:rPr>
              <a:t>http://cs.uw.edu/120</a:t>
            </a:r>
            <a:endParaRPr lang="en-US" dirty="0" smtClean="0"/>
          </a:p>
          <a:p>
            <a:pPr lvl="1"/>
            <a:r>
              <a:rPr lang="en-US" dirty="0" smtClean="0"/>
              <a:t>Read through the full course policies!!!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Check that you are registered on Piazza, Canvas, and Poll Everywhere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Pre-Course (Introduction) Survey </a:t>
            </a:r>
            <a:r>
              <a:rPr lang="en-US" dirty="0" smtClean="0"/>
              <a:t>due tomorrow (1/4)</a:t>
            </a:r>
          </a:p>
          <a:p>
            <a:pPr lvl="1"/>
            <a:r>
              <a:rPr lang="en-US" dirty="0" smtClean="0"/>
              <a:t>More assignments will be introduced in lab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Who:  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Your Instructor:  just call me Justin</a:t>
            </a:r>
          </a:p>
          <a:p>
            <a:pPr lvl="1"/>
            <a:r>
              <a:rPr lang="en-US" dirty="0" smtClean="0"/>
              <a:t>From California (UC Berkeley and the Bay Area)</a:t>
            </a:r>
          </a:p>
          <a:p>
            <a:pPr lvl="1"/>
            <a:r>
              <a:rPr lang="en-US" dirty="0" smtClean="0"/>
              <a:t>I like:  teaching, the outdoors, board games, and ultimate</a:t>
            </a:r>
          </a:p>
          <a:p>
            <a:pPr lvl="1"/>
            <a:r>
              <a:rPr lang="en-US" dirty="0" smtClean="0"/>
              <a:t>Excited to be teaching CSP again at UW!</a:t>
            </a:r>
          </a:p>
          <a:p>
            <a:pPr lvl="1"/>
            <a:endParaRPr lang="en-US" sz="3200" dirty="0"/>
          </a:p>
          <a:p>
            <a:r>
              <a:rPr lang="en-US" dirty="0"/>
              <a:t>6</a:t>
            </a:r>
            <a:r>
              <a:rPr lang="en-US" dirty="0" smtClean="0"/>
              <a:t> TAs:</a:t>
            </a:r>
          </a:p>
          <a:p>
            <a:pPr lvl="1"/>
            <a:r>
              <a:rPr lang="en-US" dirty="0" smtClean="0"/>
              <a:t>Available during lab, in office hours, and on Piazza</a:t>
            </a:r>
          </a:p>
          <a:p>
            <a:pPr lvl="1"/>
            <a:r>
              <a:rPr lang="en-US" dirty="0" smtClean="0"/>
              <a:t>An invaluable source of information and assistance</a:t>
            </a: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Get to know us</a:t>
            </a:r>
          </a:p>
          <a:p>
            <a:pPr lvl="1"/>
            <a:r>
              <a:rPr lang="en-US" dirty="0" smtClean="0"/>
              <a:t>We are here to help </a:t>
            </a:r>
            <a:r>
              <a:rPr lang="en-US" smtClean="0"/>
              <a:t>you succeed and improve your experience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80" y="228600"/>
            <a:ext cx="914400" cy="12192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920240" y="3291840"/>
            <a:ext cx="6858000" cy="947857"/>
            <a:chOff x="2011680" y="3291840"/>
            <a:chExt cx="6858000" cy="94785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80" y="3291840"/>
              <a:ext cx="914400" cy="914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11680" y="3931920"/>
              <a:ext cx="9144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spc="50" dirty="0" err="1" smtClean="0"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rgbClr val="4B2A85"/>
                  </a:solidFill>
                  <a:latin typeface="Calibri" pitchFamily="34" charset="0"/>
                </a:rPr>
                <a:t>Anupam</a:t>
              </a:r>
              <a:endParaRPr lang="en-US" sz="1600" b="1" spc="50" dirty="0" smtClean="0">
                <a:ln w="952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4B2A85"/>
                </a:solidFill>
                <a:latin typeface="Calibri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29184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200400" y="3931920"/>
              <a:ext cx="9144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spc="50" dirty="0" smtClean="0"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rgbClr val="4B2A85"/>
                  </a:solidFill>
                  <a:latin typeface="Calibri" pitchFamily="34" charset="0"/>
                </a:rPr>
                <a:t>Cheng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120" y="329184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89120" y="3931920"/>
              <a:ext cx="9144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spc="50" dirty="0" smtClean="0"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rgbClr val="4B2A85"/>
                  </a:solidFill>
                  <a:latin typeface="Calibri" pitchFamily="34" charset="0"/>
                </a:rPr>
                <a:t>Eugene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0" y="3291840"/>
              <a:ext cx="914400" cy="9144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840" y="3291840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77840" y="3931920"/>
              <a:ext cx="9144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spc="50" dirty="0" smtClean="0"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rgbClr val="4B2A85"/>
                  </a:solidFill>
                  <a:effectLst>
                    <a:glow rad="12700">
                      <a:schemeClr val="bg1"/>
                    </a:glow>
                  </a:effectLst>
                  <a:latin typeface="Calibri" pitchFamily="34" charset="0"/>
                </a:rPr>
                <a:t>Sam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66560" y="3931920"/>
              <a:ext cx="9144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spc="50" dirty="0" smtClean="0"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rgbClr val="4B2A85"/>
                  </a:solidFill>
                  <a:latin typeface="Calibri" pitchFamily="34" charset="0"/>
                </a:rPr>
                <a:t>Sophie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280" y="3291840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955280" y="3930062"/>
              <a:ext cx="9144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spc="50" dirty="0" smtClean="0"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rgbClr val="4B2A85"/>
                  </a:solidFill>
                  <a:latin typeface="Calibri" pitchFamily="34" charset="0"/>
                </a:rPr>
                <a:t>Teagan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07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</a:p>
          <a:p>
            <a:r>
              <a:rPr lang="en-US" dirty="0" smtClean="0"/>
              <a:t>Course Policies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Abstraction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99880" y="2926080"/>
              <a:ext cx="3153960" cy="2147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520" y="2918880"/>
                <a:ext cx="3170880" cy="21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6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is straightforward, as long as your programs are small</a:t>
            </a:r>
          </a:p>
          <a:p>
            <a:pPr lvl="1"/>
            <a:r>
              <a:rPr lang="en-US" i="1" dirty="0" smtClean="0"/>
              <a:t>Complexity</a:t>
            </a:r>
            <a:r>
              <a:rPr lang="en-US" dirty="0" smtClean="0"/>
              <a:t> is our enemy</a:t>
            </a:r>
          </a:p>
          <a:p>
            <a:pPr lvl="1"/>
            <a:r>
              <a:rPr lang="en-US" i="1" dirty="0" smtClean="0"/>
              <a:t>Abstraction</a:t>
            </a:r>
            <a:r>
              <a:rPr lang="en-US" dirty="0" smtClean="0"/>
              <a:t> is the key to conquering complexity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Abstraction</a:t>
            </a:r>
            <a:r>
              <a:rPr lang="en-US" dirty="0" smtClean="0"/>
              <a:t> allows us to build general-purpose artifacts</a:t>
            </a:r>
          </a:p>
          <a:p>
            <a:pPr lvl="1"/>
            <a:r>
              <a:rPr lang="en" b="1" dirty="0"/>
              <a:t>Detail Removal:</a:t>
            </a:r>
            <a:r>
              <a:rPr lang="en" dirty="0"/>
              <a:t> </a:t>
            </a:r>
            <a:r>
              <a:rPr lang="en" dirty="0" smtClean="0"/>
              <a:t> Hide </a:t>
            </a:r>
            <a:r>
              <a:rPr lang="en" dirty="0"/>
              <a:t>unnecessary details from users and </a:t>
            </a:r>
            <a:r>
              <a:rPr lang="en" dirty="0" smtClean="0"/>
              <a:t>designers</a:t>
            </a:r>
          </a:p>
          <a:p>
            <a:pPr lvl="1"/>
            <a:r>
              <a:rPr lang="en" b="1" dirty="0" smtClean="0"/>
              <a:t>Generalization:</a:t>
            </a:r>
            <a:r>
              <a:rPr lang="en" dirty="0" smtClean="0"/>
              <a:t>  Avoid </a:t>
            </a:r>
            <a:r>
              <a:rPr lang="en" dirty="0"/>
              <a:t>unnecessary repetitive work</a:t>
            </a:r>
          </a:p>
          <a:p>
            <a:r>
              <a:rPr lang="en" dirty="0"/>
              <a:t>Learning to reason using the most appropriate abstraction is a key goal </a:t>
            </a:r>
            <a:r>
              <a:rPr lang="en" dirty="0" smtClean="0"/>
              <a:t>of computational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5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 Detail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45450"/>
            <a:ext cx="8366125" cy="4972050"/>
          </a:xfrm>
        </p:spPr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“</a:t>
            </a:r>
            <a:r>
              <a:rPr lang="en-US" dirty="0">
                <a:cs typeface="Calibri" panose="020F0502020204030204" pitchFamily="34" charset="0"/>
              </a:rPr>
              <a:t>The act or process of leaving out of consideration one or more properties of a complex object so as to attend to others</a:t>
            </a:r>
            <a:r>
              <a:rPr lang="en-US" dirty="0" smtClean="0">
                <a:cs typeface="Calibri" panose="020F0502020204030204" pitchFamily="34" charset="0"/>
              </a:rPr>
              <a:t>.”</a:t>
            </a:r>
            <a:endParaRPr lang="en-US" dirty="0"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0674" y="3017520"/>
            <a:ext cx="2596896" cy="3447514"/>
            <a:chOff x="160674" y="2449814"/>
            <a:chExt cx="2596896" cy="3447514"/>
          </a:xfrm>
        </p:grpSpPr>
        <p:pic>
          <p:nvPicPr>
            <p:cNvPr id="4" name="Content Placeholder 5" descr="Screen shot 2011-01-19 at 10.18.23 AM.png"/>
            <p:cNvPicPr>
              <a:picLocks noChangeAspect="1"/>
            </p:cNvPicPr>
            <p:nvPr/>
          </p:nvPicPr>
          <p:blipFill rotWithShape="1">
            <a:blip r:embed="rId2"/>
            <a:srcRect l="360" r="-143"/>
            <a:stretch/>
          </p:blipFill>
          <p:spPr>
            <a:xfrm>
              <a:off x="357018" y="2449814"/>
              <a:ext cx="2204209" cy="3108960"/>
            </a:xfrm>
            <a:prstGeom prst="rect">
              <a:avLst/>
            </a:prstGeom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60674" y="5558774"/>
              <a:ext cx="25968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Vagrounded" charset="0"/>
                  <a:cs typeface="Calibri" panose="020F0502020204030204" pitchFamily="34" charset="0"/>
                </a:rPr>
                <a:t>Henri Matisse </a:t>
              </a:r>
              <a:r>
                <a:rPr lang="en-US" sz="1600" i="1" dirty="0">
                  <a:solidFill>
                    <a:schemeClr val="tx1"/>
                  </a:solidFill>
                  <a:latin typeface="Calibri" panose="020F0502020204030204" pitchFamily="34" charset="0"/>
                  <a:ea typeface="Vagrounded" charset="0"/>
                  <a:cs typeface="Calibri" panose="020F0502020204030204" pitchFamily="34" charset="0"/>
                </a:rPr>
                <a:t>“Naked Blue IV”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2417" y="3017520"/>
            <a:ext cx="5520583" cy="3447514"/>
            <a:chOff x="3242417" y="2449814"/>
            <a:chExt cx="5520583" cy="34475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417" y="2449814"/>
              <a:ext cx="5520583" cy="3108960"/>
            </a:xfrm>
            <a:prstGeom prst="rect">
              <a:avLst/>
            </a:prstGeom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704260" y="5558774"/>
              <a:ext cx="25968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ea typeface="Vagrounded" charset="0"/>
                  <a:cs typeface="Calibri" panose="020F0502020204030204" pitchFamily="34" charset="0"/>
                </a:rPr>
                <a:t>Maps for directions</a:t>
              </a:r>
              <a:endParaRPr lang="en-US" sz="1600" i="1" dirty="0">
                <a:solidFill>
                  <a:schemeClr val="tx1"/>
                </a:solidFill>
                <a:latin typeface="Calibri" panose="020F0502020204030204" pitchFamily="34" charset="0"/>
                <a:ea typeface="Vagrounded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488160" y="2786040"/>
              <a:ext cx="8182800" cy="2764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560" y="2780280"/>
                <a:ext cx="819252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52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Abstraction:  Detail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 removal example:</a:t>
            </a:r>
          </a:p>
          <a:p>
            <a:pPr lvl="1"/>
            <a:r>
              <a:rPr lang="en" dirty="0"/>
              <a:t>Modern user interface: Right pedal is “accelerate”, left is “decelerate</a:t>
            </a:r>
            <a:r>
              <a:rPr lang="en" dirty="0" smtClean="0"/>
              <a:t>”</a:t>
            </a:r>
          </a:p>
          <a:p>
            <a:pPr lvl="1"/>
            <a:r>
              <a:rPr lang="en" dirty="0"/>
              <a:t>Even as underlying technology has changed, this abstraction has not!</a:t>
            </a:r>
          </a:p>
          <a:p>
            <a:pPr lvl="2"/>
            <a:r>
              <a:rPr lang="en" dirty="0"/>
              <a:t>Computer controlled fuel </a:t>
            </a:r>
            <a:r>
              <a:rPr lang="en" dirty="0" smtClean="0"/>
              <a:t>injection</a:t>
            </a:r>
          </a:p>
          <a:p>
            <a:pPr lvl="2"/>
            <a:r>
              <a:rPr lang="en" dirty="0"/>
              <a:t>Anti-lock brakes (ABS</a:t>
            </a:r>
            <a:r>
              <a:rPr lang="en" dirty="0" smtClean="0"/>
              <a:t>)</a:t>
            </a:r>
            <a:endParaRPr lang="en" dirty="0"/>
          </a:p>
          <a:p>
            <a:pPr lvl="2"/>
            <a:endParaRPr lang="en" dirty="0"/>
          </a:p>
          <a:p>
            <a:pPr lvl="1"/>
            <a:endParaRPr lang="en-US" dirty="0"/>
          </a:p>
        </p:txBody>
      </p:sp>
      <p:pic>
        <p:nvPicPr>
          <p:cNvPr id="5" name="Shape 150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71654" y="3773805"/>
            <a:ext cx="3491346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01880" y="2260440"/>
              <a:ext cx="1019160" cy="129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5400" y="2251080"/>
                <a:ext cx="10350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00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Abstraction:  Detail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 removal example:</a:t>
            </a:r>
          </a:p>
          <a:p>
            <a:pPr lvl="1"/>
            <a:r>
              <a:rPr lang="en" dirty="0" smtClean="0"/>
              <a:t>Hide unnecessary details from other designers</a:t>
            </a:r>
          </a:p>
          <a:p>
            <a:pPr lvl="2"/>
            <a:r>
              <a:rPr lang="en" i="1" dirty="0" smtClean="0"/>
              <a:t>e.g.</a:t>
            </a:r>
            <a:r>
              <a:rPr lang="en" dirty="0" smtClean="0"/>
              <a:t> Engine </a:t>
            </a:r>
            <a:r>
              <a:rPr lang="en" dirty="0"/>
              <a:t>Control </a:t>
            </a:r>
            <a:r>
              <a:rPr lang="en" dirty="0" smtClean="0"/>
              <a:t>Module (ECM) </a:t>
            </a:r>
            <a:r>
              <a:rPr lang="en" dirty="0"/>
              <a:t>designer doesn’t care about the return spring inside the </a:t>
            </a:r>
            <a:r>
              <a:rPr lang="en" dirty="0" smtClean="0"/>
              <a:t>Throttle!</a:t>
            </a:r>
          </a:p>
          <a:p>
            <a:pPr lvl="2"/>
            <a:endParaRPr lang="en" dirty="0"/>
          </a:p>
          <a:p>
            <a:pPr lvl="1"/>
            <a:endParaRPr lang="en-US" dirty="0"/>
          </a:p>
        </p:txBody>
      </p:sp>
      <p:pic>
        <p:nvPicPr>
          <p:cNvPr id="6" name="Shape 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5525" y="3291840"/>
            <a:ext cx="5732948" cy="31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11480" y="2903400"/>
              <a:ext cx="5877720" cy="3953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6080" y="2899080"/>
                <a:ext cx="5892840" cy="39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8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Abstraction:  Detail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 removal example:</a:t>
            </a:r>
          </a:p>
          <a:p>
            <a:pPr lvl="1"/>
            <a:r>
              <a:rPr lang="en" dirty="0" smtClean="0"/>
              <a:t>Hide unnecessary details from other designers</a:t>
            </a:r>
          </a:p>
          <a:p>
            <a:pPr lvl="2"/>
            <a:r>
              <a:rPr lang="en" i="1" dirty="0" smtClean="0"/>
              <a:t>e.g.</a:t>
            </a:r>
            <a:r>
              <a:rPr lang="en" dirty="0" smtClean="0"/>
              <a:t> Engine </a:t>
            </a:r>
            <a:r>
              <a:rPr lang="en" dirty="0"/>
              <a:t>Control </a:t>
            </a:r>
            <a:r>
              <a:rPr lang="en" dirty="0" smtClean="0"/>
              <a:t>Module (ECM) </a:t>
            </a:r>
            <a:r>
              <a:rPr lang="en" dirty="0"/>
              <a:t>designer doesn’t care about the return spring inside the </a:t>
            </a:r>
            <a:r>
              <a:rPr lang="en" dirty="0" smtClean="0"/>
              <a:t>Throttle!</a:t>
            </a:r>
          </a:p>
          <a:p>
            <a:pPr lvl="1"/>
            <a:r>
              <a:rPr lang="en" dirty="0" smtClean="0"/>
              <a:t>Nice to </a:t>
            </a:r>
            <a:r>
              <a:rPr lang="en" dirty="0"/>
              <a:t>be able to think of a system as a hierarchy of well defined “chunks” with precise </a:t>
            </a:r>
            <a:r>
              <a:rPr lang="en" dirty="0" smtClean="0"/>
              <a:t>functionality</a:t>
            </a:r>
          </a:p>
          <a:p>
            <a:pPr lvl="2"/>
            <a:r>
              <a:rPr lang="en" dirty="0"/>
              <a:t>I</a:t>
            </a:r>
            <a:r>
              <a:rPr lang="en" dirty="0" smtClean="0"/>
              <a:t>n </a:t>
            </a:r>
            <a:r>
              <a:rPr lang="en" dirty="0"/>
              <a:t>CS, we say that we have a </a:t>
            </a:r>
            <a:r>
              <a:rPr lang="en" b="1" dirty="0"/>
              <a:t>separation of concerns</a:t>
            </a:r>
            <a:endParaRPr lang="en" dirty="0" smtClean="0"/>
          </a:p>
          <a:p>
            <a:pPr lvl="2"/>
            <a:endParaRPr lang="en" dirty="0"/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98075" y="4572000"/>
            <a:ext cx="4623550" cy="1600199"/>
            <a:chOff x="2398075" y="3943351"/>
            <a:chExt cx="4623550" cy="1600199"/>
          </a:xfrm>
        </p:grpSpPr>
        <p:sp>
          <p:nvSpPr>
            <p:cNvPr id="7" name="Shape 164"/>
            <p:cNvSpPr/>
            <p:nvPr/>
          </p:nvSpPr>
          <p:spPr>
            <a:xfrm>
              <a:off x="3440226" y="3943351"/>
              <a:ext cx="2068799" cy="672299"/>
            </a:xfrm>
            <a:prstGeom prst="rect">
              <a:avLst/>
            </a:prstGeom>
            <a:solidFill>
              <a:srgbClr val="D9D2E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 dirty="0">
                  <a:latin typeface="Calibri"/>
                  <a:ea typeface="Calibri"/>
                  <a:cs typeface="Calibri"/>
                  <a:sym typeface="Calibri"/>
                </a:rPr>
                <a:t>Engine Control Module</a:t>
              </a:r>
            </a:p>
          </p:txBody>
        </p:sp>
        <p:sp>
          <p:nvSpPr>
            <p:cNvPr id="8" name="Shape 165"/>
            <p:cNvSpPr/>
            <p:nvPr/>
          </p:nvSpPr>
          <p:spPr>
            <a:xfrm>
              <a:off x="2398075" y="5048251"/>
              <a:ext cx="1524000" cy="495299"/>
            </a:xfrm>
            <a:prstGeom prst="rect">
              <a:avLst/>
            </a:prstGeom>
            <a:solidFill>
              <a:srgbClr val="D9D2E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Accelerator</a:t>
              </a:r>
            </a:p>
          </p:txBody>
        </p:sp>
        <p:sp>
          <p:nvSpPr>
            <p:cNvPr id="9" name="Shape 166"/>
            <p:cNvSpPr/>
            <p:nvPr/>
          </p:nvSpPr>
          <p:spPr>
            <a:xfrm>
              <a:off x="5497625" y="5048251"/>
              <a:ext cx="1524000" cy="495299"/>
            </a:xfrm>
            <a:prstGeom prst="rect">
              <a:avLst/>
            </a:prstGeom>
            <a:solidFill>
              <a:srgbClr val="D9D2E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Throttle</a:t>
              </a:r>
            </a:p>
          </p:txBody>
        </p:sp>
        <p:cxnSp>
          <p:nvCxnSpPr>
            <p:cNvPr id="10" name="Shape 167"/>
            <p:cNvCxnSpPr>
              <a:stCxn id="8" idx="0"/>
              <a:endCxn id="7" idx="2"/>
            </p:cNvCxnSpPr>
            <p:nvPr/>
          </p:nvCxnSpPr>
          <p:spPr>
            <a:xfrm rot="-5400000">
              <a:off x="3601075" y="4174651"/>
              <a:ext cx="432600" cy="1314599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1" name="Shape 168"/>
            <p:cNvCxnSpPr>
              <a:stCxn id="7" idx="3"/>
              <a:endCxn id="9" idx="0"/>
            </p:cNvCxnSpPr>
            <p:nvPr/>
          </p:nvCxnSpPr>
          <p:spPr>
            <a:xfrm>
              <a:off x="5509024" y="4279499"/>
              <a:ext cx="750600" cy="7689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2" name="Shape 169"/>
            <p:cNvCxnSpPr>
              <a:stCxn id="9" idx="1"/>
              <a:endCxn id="7" idx="2"/>
            </p:cNvCxnSpPr>
            <p:nvPr/>
          </p:nvCxnSpPr>
          <p:spPr>
            <a:xfrm rot="10800000">
              <a:off x="4474625" y="4615499"/>
              <a:ext cx="1023000" cy="6804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process of formulating general concepts by abstracting common properties of </a:t>
            </a:r>
            <a:r>
              <a:rPr lang="en-US" dirty="0" smtClean="0"/>
              <a:t>instances.”</a:t>
            </a:r>
          </a:p>
          <a:p>
            <a:endParaRPr lang="en-US" dirty="0"/>
          </a:p>
          <a:p>
            <a:r>
              <a:rPr lang="en-US" dirty="0"/>
              <a:t>Extensible shower rods</a:t>
            </a:r>
          </a:p>
          <a:p>
            <a:r>
              <a:rPr lang="en-US" dirty="0" smtClean="0"/>
              <a:t>Adjustable hats and belts</a:t>
            </a:r>
          </a:p>
          <a:p>
            <a:r>
              <a:rPr lang="en-US" dirty="0" smtClean="0"/>
              <a:t>Single recipe for &lt;fruit&gt; cheesecake</a:t>
            </a:r>
          </a:p>
          <a:p>
            <a:r>
              <a:rPr lang="en-US" dirty="0" smtClean="0"/>
              <a:t>Feeding animals on a farm</a:t>
            </a:r>
          </a:p>
          <a:p>
            <a:pPr lvl="1"/>
            <a:r>
              <a:rPr lang="en-US" dirty="0" smtClean="0"/>
              <a:t>To feed &lt;animal&gt;, put &lt;animal&gt; food in &lt;animal&gt; dish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Audience Responses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examples of </a:t>
            </a:r>
            <a:r>
              <a:rPr lang="en-US" b="1" dirty="0" smtClean="0"/>
              <a:t>detail removal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Operating a camera – just push a button</a:t>
            </a:r>
          </a:p>
          <a:p>
            <a:pPr lvl="1"/>
            <a:r>
              <a:rPr lang="en-US" dirty="0" smtClean="0"/>
              <a:t>Sciences – abstracted structures/diagrams</a:t>
            </a:r>
          </a:p>
          <a:p>
            <a:pPr lvl="1"/>
            <a:r>
              <a:rPr lang="en-US" dirty="0" smtClean="0"/>
              <a:t>Simple name for complex phenomena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Other examples of </a:t>
            </a:r>
            <a:r>
              <a:rPr lang="en-US" b="1" dirty="0" smtClean="0"/>
              <a:t>generalization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Apply formula repeatedly (Excel)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 is </a:t>
            </a:r>
            <a:r>
              <a:rPr lang="en" dirty="0" smtClean="0"/>
              <a:t>one </a:t>
            </a:r>
            <a:r>
              <a:rPr lang="en" dirty="0"/>
              <a:t>of the most important challenges in computer </a:t>
            </a:r>
            <a:r>
              <a:rPr lang="en" dirty="0" smtClean="0"/>
              <a:t>science</a:t>
            </a:r>
          </a:p>
          <a:p>
            <a:pPr lvl="1"/>
            <a:r>
              <a:rPr lang="en-US" dirty="0" smtClean="0"/>
              <a:t>How do you </a:t>
            </a:r>
            <a:r>
              <a:rPr lang="en-US" dirty="0" err="1" smtClean="0"/>
              <a:t>i</a:t>
            </a:r>
            <a:r>
              <a:rPr lang="en" dirty="0" smtClean="0"/>
              <a:t>dentify </a:t>
            </a:r>
            <a:r>
              <a:rPr lang="en" dirty="0"/>
              <a:t>the </a:t>
            </a:r>
            <a:r>
              <a:rPr lang="en" dirty="0" smtClean="0"/>
              <a:t>right abstraction </a:t>
            </a:r>
            <a:r>
              <a:rPr lang="en" dirty="0"/>
              <a:t>you need </a:t>
            </a:r>
            <a:r>
              <a:rPr lang="en" dirty="0" smtClean="0"/>
              <a:t>(block to build) to </a:t>
            </a:r>
            <a:r>
              <a:rPr lang="en" dirty="0"/>
              <a:t>solve your </a:t>
            </a:r>
            <a:r>
              <a:rPr lang="en" dirty="0" smtClean="0"/>
              <a:t>problem?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Think about computers:</a:t>
            </a:r>
          </a:p>
          <a:p>
            <a:pPr lvl="1"/>
            <a:r>
              <a:rPr lang="en-US" dirty="0" smtClean="0"/>
              <a:t>How many of you actually know how a computer works?</a:t>
            </a:r>
          </a:p>
          <a:p>
            <a:pPr lvl="1"/>
            <a:r>
              <a:rPr lang="en-US" dirty="0" smtClean="0"/>
              <a:t>How many of you can use a computer?</a:t>
            </a:r>
          </a:p>
          <a:p>
            <a:pPr lvl="2"/>
            <a:r>
              <a:rPr lang="en-US" dirty="0" smtClean="0"/>
              <a:t>Thanks to abstraction!!!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Who: 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61 </a:t>
            </a:r>
            <a:r>
              <a:rPr lang="en-US" dirty="0" smtClean="0"/>
              <a:t>students registered</a:t>
            </a:r>
          </a:p>
          <a:p>
            <a:pPr lvl="1"/>
            <a:r>
              <a:rPr lang="en-US" dirty="0" smtClean="0"/>
              <a:t>Undergrads from </a:t>
            </a:r>
            <a:r>
              <a:rPr lang="en-US" i="1" dirty="0" smtClean="0"/>
              <a:t>many</a:t>
            </a:r>
            <a:r>
              <a:rPr lang="en-US" dirty="0" smtClean="0"/>
              <a:t> different majors (or </a:t>
            </a:r>
            <a:r>
              <a:rPr lang="en-US" smtClean="0"/>
              <a:t>pre-majors)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class is intended for students without significant previous experience with computing/programming</a:t>
            </a:r>
          </a:p>
          <a:p>
            <a:pPr lvl="2"/>
            <a:endParaRPr lang="en-US" dirty="0" smtClean="0"/>
          </a:p>
          <a:p>
            <a:r>
              <a:rPr lang="en-US" dirty="0"/>
              <a:t>Get to know each other and help each other out!</a:t>
            </a:r>
          </a:p>
          <a:p>
            <a:pPr lvl="1"/>
            <a:r>
              <a:rPr lang="en-US" dirty="0"/>
              <a:t>Learning is much more fun with friends</a:t>
            </a:r>
          </a:p>
          <a:p>
            <a:pPr lvl="1"/>
            <a:r>
              <a:rPr lang="en-US" dirty="0"/>
              <a:t>Working well with others is a valuable life skill</a:t>
            </a:r>
          </a:p>
          <a:p>
            <a:pPr lvl="1"/>
            <a:r>
              <a:rPr lang="en-US" dirty="0"/>
              <a:t>Diversity of perspectives expands your horizons</a:t>
            </a:r>
          </a:p>
          <a:p>
            <a:pPr lvl="2"/>
            <a:endParaRPr lang="en-US" dirty="0" smtClean="0"/>
          </a:p>
          <a:p>
            <a:r>
              <a:rPr lang="en-US" smtClean="0"/>
              <a:t>Submit Pre-Course </a:t>
            </a:r>
            <a:r>
              <a:rPr lang="en-US" dirty="0"/>
              <a:t>Survey so we can find out </a:t>
            </a:r>
            <a:r>
              <a:rPr lang="en-US" dirty="0" smtClean="0"/>
              <a:t>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Computer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impact on our lives and society as a </a:t>
            </a:r>
            <a:r>
              <a:rPr lang="en-US" dirty="0" smtClean="0"/>
              <a:t>whole</a:t>
            </a:r>
          </a:p>
          <a:p>
            <a:pPr lvl="2"/>
            <a:endParaRPr lang="en-US" dirty="0"/>
          </a:p>
          <a:p>
            <a:r>
              <a:rPr lang="en-US" dirty="0" smtClean="0"/>
              <a:t>Increasingly useful for </a:t>
            </a:r>
            <a:r>
              <a:rPr lang="en-US" i="1" dirty="0" smtClean="0"/>
              <a:t>all</a:t>
            </a:r>
            <a:r>
              <a:rPr lang="en-US" dirty="0" smtClean="0"/>
              <a:t> fields of study and areas of employment</a:t>
            </a:r>
          </a:p>
          <a:p>
            <a:pPr lvl="1"/>
            <a:r>
              <a:rPr lang="en-US" dirty="0" smtClean="0"/>
              <a:t>Creative Writing – word editing, spell check, need to outcompete robots soon!</a:t>
            </a:r>
          </a:p>
          <a:p>
            <a:pPr lvl="1"/>
            <a:r>
              <a:rPr lang="en-US" dirty="0" smtClean="0"/>
              <a:t>Massage Therapist – massage robots soon?</a:t>
            </a:r>
          </a:p>
          <a:p>
            <a:pPr lvl="1"/>
            <a:r>
              <a:rPr lang="en-US" dirty="0" smtClean="0"/>
              <a:t>Dancing – stage lighting, motion capture to study technique</a:t>
            </a:r>
          </a:p>
          <a:p>
            <a:pPr lvl="1"/>
            <a:r>
              <a:rPr lang="en-US" dirty="0" smtClean="0"/>
              <a:t>Ren Faire Actor – analyze data on ticket sales, popular booths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 Your Future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and its data are inescapable</a:t>
            </a:r>
          </a:p>
          <a:p>
            <a:pPr lvl="1"/>
            <a:r>
              <a:rPr lang="en-US" dirty="0" smtClean="0"/>
              <a:t>You generate “digital footprints” all the time</a:t>
            </a:r>
          </a:p>
          <a:p>
            <a:pPr lvl="2"/>
            <a:endParaRPr lang="en-US" dirty="0"/>
          </a:p>
          <a:p>
            <a:r>
              <a:rPr lang="en-US" dirty="0" smtClean="0"/>
              <a:t>Computing is a regular part of </a:t>
            </a:r>
            <a:r>
              <a:rPr lang="en-US" i="1" dirty="0" smtClean="0"/>
              <a:t>every</a:t>
            </a:r>
            <a:r>
              <a:rPr lang="en-US" dirty="0" smtClean="0"/>
              <a:t> job</a:t>
            </a:r>
          </a:p>
          <a:p>
            <a:pPr lvl="1"/>
            <a:r>
              <a:rPr lang="en-US" dirty="0" smtClean="0"/>
              <a:t>Use computers and computational tools</a:t>
            </a:r>
          </a:p>
          <a:p>
            <a:pPr lvl="1"/>
            <a:r>
              <a:rPr lang="en-US" dirty="0" smtClean="0"/>
              <a:t>Generate and process data</a:t>
            </a:r>
          </a:p>
          <a:p>
            <a:pPr lvl="1"/>
            <a:r>
              <a:rPr lang="en-US" dirty="0" smtClean="0"/>
              <a:t>Dealing </a:t>
            </a:r>
            <a:r>
              <a:rPr lang="en-US" smtClean="0"/>
              <a:t>with IT and software </a:t>
            </a:r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Understanding </a:t>
            </a:r>
            <a:r>
              <a:rPr lang="en-US" smtClean="0"/>
              <a:t>the computational </a:t>
            </a:r>
            <a:r>
              <a:rPr lang="en-US" dirty="0" smtClean="0"/>
              <a:t>portion of projects</a:t>
            </a:r>
          </a:p>
          <a:p>
            <a:pPr lvl="2"/>
            <a:endParaRPr lang="en-US" dirty="0"/>
          </a:p>
          <a:p>
            <a:r>
              <a:rPr lang="en-US" dirty="0" smtClean="0"/>
              <a:t>Our goal is to help you make sense of the “Digital Age” that we now all live 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7454"/>
            <a:ext cx="8366125" cy="4972050"/>
          </a:xfrm>
        </p:spPr>
        <p:txBody>
          <a:bodyPr/>
          <a:lstStyle/>
          <a:p>
            <a:r>
              <a:rPr lang="en-US" sz="3200" dirty="0" smtClean="0"/>
              <a:t>Raise your hand if:</a:t>
            </a:r>
          </a:p>
          <a:p>
            <a:pPr lvl="1"/>
            <a:r>
              <a:rPr lang="en-US" dirty="0" smtClean="0"/>
              <a:t>You know someone who works from home</a:t>
            </a:r>
          </a:p>
          <a:p>
            <a:pPr lvl="1"/>
            <a:r>
              <a:rPr lang="en-US" dirty="0" smtClean="0"/>
              <a:t>You have “stalked” someone online</a:t>
            </a:r>
          </a:p>
          <a:p>
            <a:pPr lvl="1"/>
            <a:r>
              <a:rPr lang="en-US" dirty="0" smtClean="0"/>
              <a:t>You communicate mostly using images instead of words</a:t>
            </a:r>
          </a:p>
          <a:p>
            <a:pPr lvl="1"/>
            <a:r>
              <a:rPr lang="en-US" dirty="0" smtClean="0"/>
              <a:t>You have taken extra trips outside to catch that Pok</a:t>
            </a:r>
            <a:r>
              <a:rPr lang="en-US" dirty="0" smtClean="0">
                <a:ea typeface="CMU Serif" panose="02000603000000000000" pitchFamily="2" charset="0"/>
                <a:cs typeface="Calibri" panose="020F0502020204030204" pitchFamily="34" charset="0"/>
              </a:rPr>
              <a:t>émon</a:t>
            </a:r>
          </a:p>
          <a:p>
            <a:pPr lvl="1"/>
            <a:r>
              <a:rPr lang="en-US" dirty="0" smtClean="0">
                <a:ea typeface="CMU Serif" panose="02000603000000000000" pitchFamily="2" charset="0"/>
                <a:cs typeface="Calibri" panose="020F0502020204030204" pitchFamily="34" charset="0"/>
              </a:rPr>
              <a:t>You get the majority of your news from social media</a:t>
            </a:r>
          </a:p>
          <a:p>
            <a:pPr lvl="1"/>
            <a:r>
              <a:rPr lang="en-US" dirty="0" smtClean="0">
                <a:ea typeface="CMU Serif" panose="02000603000000000000" pitchFamily="2" charset="0"/>
                <a:cs typeface="Calibri" panose="020F0502020204030204" pitchFamily="34" charset="0"/>
              </a:rPr>
              <a:t>The majority of the media you own (</a:t>
            </a:r>
            <a:r>
              <a:rPr lang="en-US" i="1" dirty="0" smtClean="0">
                <a:ea typeface="CMU Serif" panose="02000603000000000000" pitchFamily="2" charset="0"/>
                <a:cs typeface="Calibri" panose="020F0502020204030204" pitchFamily="34" charset="0"/>
              </a:rPr>
              <a:t>e.g.</a:t>
            </a:r>
            <a:r>
              <a:rPr lang="en-US" dirty="0" smtClean="0">
                <a:ea typeface="CMU Serif" panose="02000603000000000000" pitchFamily="2" charset="0"/>
                <a:cs typeface="Calibri" panose="020F0502020204030204" pitchFamily="34" charset="0"/>
              </a:rPr>
              <a:t> music, movies, books, art, games) is digital</a:t>
            </a:r>
          </a:p>
          <a:p>
            <a:pPr lvl="1"/>
            <a:r>
              <a:rPr lang="en-US" dirty="0" smtClean="0">
                <a:ea typeface="CMU Serif" panose="02000603000000000000" pitchFamily="2" charset="0"/>
                <a:cs typeface="Calibri" panose="020F0502020204030204" pitchFamily="34" charset="0"/>
              </a:rPr>
              <a:t>You know someone who’s had their identity or credit card number stolen online</a:t>
            </a:r>
          </a:p>
          <a:p>
            <a:pPr lvl="1"/>
            <a:r>
              <a:rPr lang="en-US" dirty="0" smtClean="0">
                <a:ea typeface="CMU Serif" panose="02000603000000000000" pitchFamily="2" charset="0"/>
                <a:cs typeface="Calibri" panose="020F0502020204030204" pitchFamily="34" charset="0"/>
              </a:rPr>
              <a:t>You’ve seen a parent quiet a child by giving them a digital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</a:t>
            </a:r>
            <a:r>
              <a:rPr lang="en-US" smtClean="0"/>
              <a:t>Course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is split into two major themes:</a:t>
            </a:r>
          </a:p>
          <a:p>
            <a:pPr lvl="2"/>
            <a:endParaRPr lang="en-US" dirty="0" smtClean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Computational Thinking</a:t>
            </a:r>
          </a:p>
          <a:p>
            <a:pPr lvl="2"/>
            <a:r>
              <a:rPr lang="en-US" dirty="0" smtClean="0"/>
              <a:t>How can you use computers to solve problems</a:t>
            </a:r>
          </a:p>
          <a:p>
            <a:pPr lvl="2"/>
            <a:r>
              <a:rPr lang="en-US" dirty="0" smtClean="0"/>
              <a:t>Using programming as a tool</a:t>
            </a:r>
          </a:p>
          <a:p>
            <a:pPr lvl="2"/>
            <a:endParaRPr lang="en-US" dirty="0" smtClean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Computational Principles</a:t>
            </a:r>
          </a:p>
          <a:p>
            <a:pPr lvl="2"/>
            <a:r>
              <a:rPr lang="en-US" dirty="0" smtClean="0"/>
              <a:t>The “big ideas of computing” that we think everyone should know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bits can represent anything and everything, what a computer can and can’t compute, how do websites and the Internet work, social implications of computing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 for CSE142: Computer Programming I</a:t>
            </a:r>
          </a:p>
          <a:p>
            <a:pPr lvl="1"/>
            <a:r>
              <a:rPr lang="en-US" dirty="0" smtClean="0"/>
              <a:t>This is not just a programming course</a:t>
            </a:r>
          </a:p>
          <a:p>
            <a:pPr lvl="2"/>
            <a:r>
              <a:rPr lang="en-US" dirty="0" smtClean="0"/>
              <a:t>Introduce you to the concepts, but not expect you to master them</a:t>
            </a:r>
          </a:p>
          <a:p>
            <a:pPr lvl="1"/>
            <a:r>
              <a:rPr lang="en-US" dirty="0" smtClean="0"/>
              <a:t>But great if you feel motivated to continue afterward!</a:t>
            </a:r>
          </a:p>
          <a:p>
            <a:pPr lvl="2"/>
            <a:endParaRPr lang="en-US" dirty="0"/>
          </a:p>
          <a:p>
            <a:r>
              <a:rPr lang="en-US" dirty="0" smtClean="0"/>
              <a:t>Trivial</a:t>
            </a:r>
          </a:p>
          <a:p>
            <a:pPr lvl="1"/>
            <a:r>
              <a:rPr lang="en-US" dirty="0" smtClean="0"/>
              <a:t>Supposed to be material you haven’t seen before</a:t>
            </a:r>
          </a:p>
          <a:p>
            <a:pPr lvl="1"/>
            <a:r>
              <a:rPr lang="en-US" dirty="0" smtClean="0"/>
              <a:t>A technical class that asks you to read and write and be creative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Boring or back-breaking</a:t>
            </a:r>
          </a:p>
          <a:p>
            <a:pPr lvl="1"/>
            <a:r>
              <a:rPr lang="en-US" dirty="0" smtClean="0"/>
              <a:t>Assignments intended to be fun, interesting, and reasonable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programming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computational thinking</a:t>
                </a:r>
              </a:p>
              <a:p>
                <a:pPr lvl="1"/>
                <a:r>
                  <a:rPr lang="en-US" i="1" dirty="0" smtClean="0"/>
                  <a:t>Computational thinking </a:t>
                </a:r>
                <a:r>
                  <a:rPr lang="en-US" dirty="0" smtClean="0"/>
                  <a:t>is knowing how to break down and solve a problem in a way that a computer can do it</a:t>
                </a:r>
              </a:p>
              <a:p>
                <a:pPr lvl="1"/>
                <a:r>
                  <a:rPr lang="en-US" i="1" dirty="0" smtClean="0"/>
                  <a:t>Programming</a:t>
                </a:r>
                <a:r>
                  <a:rPr lang="en-US" dirty="0" smtClean="0"/>
                  <a:t> is the tool you use to execute your solution</a:t>
                </a:r>
              </a:p>
              <a:p>
                <a:pPr lvl="1"/>
                <a:r>
                  <a:rPr lang="en-US" dirty="0" smtClean="0"/>
                  <a:t>We use programming in this course as a way of teaching computational thinking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Can be learned, just like any other skill</a:t>
                </a:r>
              </a:p>
              <a:p>
                <a:pPr lvl="1"/>
                <a:r>
                  <a:rPr lang="en-US" dirty="0" smtClean="0"/>
                  <a:t>It’s not black magic; there’s no such thing as a “coding gene”</a:t>
                </a:r>
              </a:p>
              <a:p>
                <a:pPr lvl="1"/>
                <a:r>
                  <a:rPr lang="en-US" dirty="0" smtClean="0"/>
                  <a:t>Yes, at first it may be challenging and mind-bending – just like learning your first non-native language</a:t>
                </a:r>
              </a:p>
              <a:p>
                <a:pPr lvl="1"/>
                <a:r>
                  <a:rPr lang="en-US" dirty="0" smtClean="0"/>
                  <a:t>My hope is that you will think differently after this course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58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3767</TotalTime>
  <Words>1802</Words>
  <Application>Microsoft Office PowerPoint</Application>
  <PresentationFormat>On-screen Show (4:3)</PresentationFormat>
  <Paragraphs>294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Cambria Math</vt:lpstr>
      <vt:lpstr>CMU Serif</vt:lpstr>
      <vt:lpstr>Roboto Regular</vt:lpstr>
      <vt:lpstr>Times New Roman</vt:lpstr>
      <vt:lpstr>Vagrounded</vt:lpstr>
      <vt:lpstr>Wingdings</vt:lpstr>
      <vt:lpstr>UWTheme-120-Sp17</vt:lpstr>
      <vt:lpstr>Computer Science Principles CSE 120 Winter 2018</vt:lpstr>
      <vt:lpstr>Who:  Course Staff</vt:lpstr>
      <vt:lpstr>Who:  You!</vt:lpstr>
      <vt:lpstr>Why Study Computer Science?</vt:lpstr>
      <vt:lpstr>Computing in Your Future</vt:lpstr>
      <vt:lpstr>Computing and Society</vt:lpstr>
      <vt:lpstr>What This Course IS</vt:lpstr>
      <vt:lpstr>What This Course Is NOT</vt:lpstr>
      <vt:lpstr>About Programming</vt:lpstr>
      <vt:lpstr>Programming in CSE120</vt:lpstr>
      <vt:lpstr>Big Ideas of Computing</vt:lpstr>
      <vt:lpstr>Lecture Outline</vt:lpstr>
      <vt:lpstr>Communication</vt:lpstr>
      <vt:lpstr>Weekly Schedule</vt:lpstr>
      <vt:lpstr>Course Components and Grading</vt:lpstr>
      <vt:lpstr>Peer Instruction</vt:lpstr>
      <vt:lpstr>Some topics that we will touch on</vt:lpstr>
      <vt:lpstr>Hooked on Gadgets</vt:lpstr>
      <vt:lpstr>To-Do List</vt:lpstr>
      <vt:lpstr>Lecture Outline</vt:lpstr>
      <vt:lpstr>Complexity and Abstraction</vt:lpstr>
      <vt:lpstr>Abstraction:  Detail Removal</vt:lpstr>
      <vt:lpstr>Abstraction:  Detail Removal</vt:lpstr>
      <vt:lpstr>Abstraction:  Detail Removal</vt:lpstr>
      <vt:lpstr>Abstraction:  Detail Removal</vt:lpstr>
      <vt:lpstr>Abstraction:  Generalization</vt:lpstr>
      <vt:lpstr>Audience Responses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Principles CSE 120 Winter 2017</dc:title>
  <dc:creator>Justin Hsia</dc:creator>
  <cp:lastModifiedBy>Justin Hsia</cp:lastModifiedBy>
  <cp:revision>86</cp:revision>
  <cp:lastPrinted>2017-03-27T08:23:36Z</cp:lastPrinted>
  <dcterms:created xsi:type="dcterms:W3CDTF">2017-03-25T19:26:03Z</dcterms:created>
  <dcterms:modified xsi:type="dcterms:W3CDTF">2018-01-03T23:44:16Z</dcterms:modified>
</cp:coreProperties>
</file>