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5" r:id="rId18"/>
    <p:sldId id="289" r:id="rId19"/>
    <p:sldId id="288" r:id="rId20"/>
    <p:sldId id="290" r:id="rId21"/>
    <p:sldId id="291" r:id="rId22"/>
    <p:sldId id="292" r:id="rId23"/>
    <p:sldId id="293" r:id="rId24"/>
    <p:sldId id="294" r:id="rId25"/>
    <p:sldId id="297" r:id="rId26"/>
    <p:sldId id="298" r:id="rId27"/>
    <p:sldId id="295" r:id="rId28"/>
    <p:sldId id="296" r:id="rId29"/>
    <p:sldId id="264" r:id="rId30"/>
    <p:sldId id="266" r:id="rId31"/>
    <p:sldId id="268" r:id="rId32"/>
    <p:sldId id="269" r:id="rId33"/>
    <p:sldId id="300" r:id="rId34"/>
    <p:sldId id="270" r:id="rId35"/>
    <p:sldId id="271" r:id="rId36"/>
    <p:sldId id="299" r:id="rId37"/>
    <p:sldId id="272" r:id="rId38"/>
    <p:sldId id="273" r:id="rId39"/>
    <p:sldId id="274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5265" autoAdjust="0"/>
  </p:normalViewPr>
  <p:slideViewPr>
    <p:cSldViewPr snapToGrid="0">
      <p:cViewPr varScale="1">
        <p:scale>
          <a:sx n="80" d="100"/>
          <a:sy n="80" d="100"/>
        </p:scale>
        <p:origin x="22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sti\Dropbox\teaching\CSE120%20Sp17\lectures\142_enroll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Total CSE142 Enrollment by Academic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Sheet1!$M$10:$M$18</c:f>
              <c:strCache>
                <c:ptCount val="9"/>
                <c:pt idx="0">
                  <c:v>'08-'09</c:v>
                </c:pt>
                <c:pt idx="1">
                  <c:v>'09-'10</c:v>
                </c:pt>
                <c:pt idx="2">
                  <c:v>'10-'11</c:v>
                </c:pt>
                <c:pt idx="3">
                  <c:v>'11-'12</c:v>
                </c:pt>
                <c:pt idx="4">
                  <c:v>'12-'13</c:v>
                </c:pt>
                <c:pt idx="5">
                  <c:v>'13-'14</c:v>
                </c:pt>
                <c:pt idx="6">
                  <c:v>'14-'15</c:v>
                </c:pt>
                <c:pt idx="7">
                  <c:v>'15-'16</c:v>
                </c:pt>
                <c:pt idx="8">
                  <c:v>'16-'17</c:v>
                </c:pt>
              </c:strCache>
            </c:strRef>
          </c:cat>
          <c:val>
            <c:numRef>
              <c:f>Sheet1!$N$10:$N$18</c:f>
              <c:numCache>
                <c:formatCode>General</c:formatCode>
                <c:ptCount val="9"/>
                <c:pt idx="0">
                  <c:v>1655</c:v>
                </c:pt>
                <c:pt idx="1">
                  <c:v>1624</c:v>
                </c:pt>
                <c:pt idx="2">
                  <c:v>1712</c:v>
                </c:pt>
                <c:pt idx="3">
                  <c:v>2002</c:v>
                </c:pt>
                <c:pt idx="4">
                  <c:v>2304</c:v>
                </c:pt>
                <c:pt idx="5">
                  <c:v>2692</c:v>
                </c:pt>
                <c:pt idx="6">
                  <c:v>2927</c:v>
                </c:pt>
                <c:pt idx="7">
                  <c:v>3072</c:v>
                </c:pt>
                <c:pt idx="8">
                  <c:v>2949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2312848"/>
        <c:axId val="512309040"/>
      </c:barChart>
      <c:catAx>
        <c:axId val="5123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2309040"/>
        <c:crosses val="autoZero"/>
        <c:auto val="1"/>
        <c:lblAlgn val="ctr"/>
        <c:lblOffset val="100"/>
        <c:noMultiLvlLbl val="0"/>
      </c:catAx>
      <c:valAx>
        <c:axId val="5123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231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19:36:14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18471 10602 200 0,'0'-21'74'0,"3"18"-40"0,-3 3-40 16,0 0 12-16,0 5-59 0,3 3-24 15,0 3 8-15,-9 5 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54:58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14492 15637 52 0,'-6'-19'22'0,"6"35"-12"0,0-8-12 0</inkml:trace>
  <inkml:trace contextRef="#ctx0" brushRef="#br0" timeOffset="383.0205">14492 15610 163 0,'0'-10'69'15,"0"-1"-15"-15,0 1-12 16,0 2-7-16,-3 0-19 16,0 0 4-16,3 3 1 0,-3-1-9 15,3 4-4-15,0-1-3 16,0 0 1-16,0 3-3 16,0 0-2-16,0 0-3 15,0 6-1-15,0 7 4 16,0 8 1-16,0 3-3 15,0 10-1-15,0 14 1 16,0 10 0-16,0 3 1 0,0 13 2 16,0 5-3-16,0 14-2 15,0 0 2-15,-3 2 2 16,0-3-2-16,0 1 0 16,-3 5-1-16,0-13 0 15,0 2 4-15,3-13 1 16,0-3-4-16,0-4 1 15,0-14 0-15,0-1 0 16,0-1 0-16,0-6 2 16,3-11-12-16,-6-7-30 15,0-9-5 1,0 1-37-16</inkml:trace>
  <inkml:trace contextRef="#ctx0" brushRef="#br0" timeOffset="1487.0939">14513 15531 56 0,'-3'-8'22'0,"3"5"-12"0,-3-2 8 0,3 3 14 16,0-1 1-16,0 0 3 0,-3 3-9 16,3-2-4-16,-3-1-9 15,3 3-4-15,-3 0-5 16,0 0-2-16,0-3 1 0,-3 1-7 15,0-1-2-15,0 0-7 16,0 1-3-16,0-1 9 16,3 3 2-16,0 0 1 15,0 0 2-15,3 0 1 16,0 0 2-16,0 0 1 16,6 0 1-16,3 0 6 15,6 0 6-15,9 0-4 16,14-3-2-16,10 1-3 15,17-1 0-15,13 0-4 16,14-4 0-16,9 1 1 0,9-10 0 16,-2 8-5-16,5-2 1 15,-12-3 2-15,3-1 1 16,-9 4-1-16,-8-1-2 16,5 3 5-16,-15 3 1 15,-8-3-2-15,-10 3-1 16,-8-1 3-16,-12 4 1 15,-7-1 8-15,-8 1 2 16,-3-4 0-16,0 6 5 16,-9 0-6-1,-6-2-7 1,0-1-7-16,0 3-2 16,-3 0 0-16,0 0 0 0,-3 0-3 15,0 0 2-15,8 3-1 31,1 5-2-31,0 13 0 0,3 5-2 16,0 9-1-16,-3 17 1 16,3 17 2-16,0 24-1 15,-3 10 1-15,0 8 5 16,0 11 1-16,0-6 0 16,0-2-2-16,-3-5-2 15,-1 2 1-15,1-11 3 16,0-10 3-16,0-2 0 15,0-12 0-15,0 1 1 0,0-11 1 16,0 0-1-16,0-2 1 16,0-11 0-1,-3-8 1-15,0-3-2 16,0 0-1-16,-3 1-6 16,3-6 1-16,-3-6 0 0,0-1 0 15,0-7-5-15,0-4-1 16,0-3-17-16,-3-3-8 15,0-2-8-15,-3-3-1 16,-3-3-22 0,-6-3-52-16,-18 4 19 0</inkml:trace>
  <inkml:trace contextRef="#ctx0" brushRef="#br0" timeOffset="2058.0713">14459 17275 100 0,'-9'2'38'0,"6"-2"-20"0,0 3-19 0,3-3 9 15,0 0 6-15,0 0 3 16,3 0-2-16,3 8 1 16,6-3-3-16,6 0 2 15,15 1-8-15,14-4 9 0,16 4 4 16,20-4-2-16,24 1 0 16,21-3-4-16,12 3-1 15,6-3-3-15,6 5-1 16,8 3 6-16,-8-3 4 0,-9-5 2 15,-15 13 2-15,-3-5-7 16,-21-8 1-16,-14 0-8 16,-19 6-1-16,-11-6-2 15,-10 0-1-15,-14 0-6 16,-6 5 1-16,-9-5-22 16,-7 0-28-1,-2 0-11-15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01:00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6053 5260 96 0,'9'-5'35'0,"0"-1"-18"0,0-2-9 15,-3 6 11-15,-3-1 0 16,0-2 3-16,-3 2-1 16,-3-7-1-16</inkml:trace>
  <inkml:trace contextRef="#ctx0" brushRef="#br0" timeOffset="944.2327">6077 5191 280 0,'-9'-16'16'0,"0"0"1"0,-3 1 1 15,0-4 1-15,0 0-4 16,-2 1 1-16,-1-1-7 16,-3 1-3-16,-3 2 5 15,-3 0 3-15,-6 3-7 16,1 2-4-16,-10-2 0 16,-3 3 0-16,-2-1-8 0,-10 3-4 15,-3 5-2-15,1 3 1 16,-1 3 6-16,1-3 2 15,-1 5 2-15,7 3 0 16,-1 3-3-16,-5 5 2 16,-1 5-1-16,-3 5-2 15,1 19 3-15,-4-2 0 16,4 2-2-16,2 0 2 16,7-3-1-16,-1-2 0 0,6-1 0 15,7 4 0 1,-1 4 2-16,0 9 0 0,4-3-5 15,2 0 1-15,0 2 4 16,3-2 2-16,4 0-5 16,-4 0-2-16,6 3 2 15,6 7 3-15,6-5-1 16,6-2-2-16,3-1-1 16,6-4 3-16,3-6-2 15,3 2 1-15,3-2 0 16,3 5 0-16,6 6 4 15,3-6 1-15,2-5-1 16,7 0 1-16,3-5-7 16,3-3-1-16,5-5 2 15,1 0 1-15,0-3 2 16,2-3 2-16,1 1-3 0,-1-4 0 16,7 1 3-16,-3 0 1 15,-1-6-1-15,4-2 1 16,5-2-2-16,10-6 2 15,2-3 0-15,7-3 3 16,-4-2-3-16,-3-2-2 16,-2-1 0-16,-4 1-1 15,-2-4 2-15,-7 4 3 16,1-1-2-16,-3 0-2 16,-1-2-3-16,7-3 1 15,2-3 3-15,4-4 1 0,-1-1-1 16,7-5 1-16,-13-1 0 15,-5 1 1-15,-10 0 4 16,-2-5 3-16,0-11-2 16,-4-14 2-16,-5 4-4 15,-3-4 1-15,-3 1-5 16,-4 0-2-16,-2 0 0 16,-3-6 1-16,-3-5 1 15,-3-8 1-15,-3 1-2 16,-3 4 1-16,-6 3-2 15,-3 0 2-15,-3 1-2 16,-3-15-1-16,0 9 1 16,-6 5 1-16,-6 3 3 15,1 5 2-15,-4 0-1 16,-3 6-1-16,-3-3-6 16,-12 7 1-16,-2-4-7 0,-7-1-3 15,-2 8-12-15,-7 8-6 16,-5 11-38-16,-13 19-17 15,4-4-15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13:13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19382 7959 164 0,'-71'-14'63'0,"47"14"-34"0,-12-7-21 0,12 7 18 15,-2-3-2-15,-1 0 1 16,0 1-10-16,3-1-2 16,6 3-7-16,7 0-6 0,8 3-1 15,9-1 3-15,17 6 3 16,16 0 0-16,18 3 2 16,14-1-4-16,21 6 0 15,21 5 5-15,15-2 3 0,18-1-6 16,12-2-1-1,18 3-4-15,5-3-1 0,19-1 1 16,-10-1 2-16,7-4-3 16,-1-2 0-16,0-5 3 15,4-3 1-15,-4-5-1 16,4-1 1-16,-10-2-2 16,-11-2-1-16,-12-1 1 15,-7-2-1-15,-14 0 2 16,6-3 3-16,-21 0-2 15,-3 0-2-15,-18 0 4 16,-6-2 1-16,-9-1 4 16,-5 1 1-16,-10-6-1 15,-17 0-1-15,-7-5-1 0,-11 0 0 16,-6-6-4-16,-4-2-3 16,1-18-3-16,-9-3 1 15,-12-1-4-15,-15-12 1 16,-3 0 0-16,-18 2 2 15,-27-8 1-15,-14 3 3 16,-28 0-3-16,-20-6-2 16,-15 4-1-16,-6 7 3 15,0 11 0-15,0 0 3 16,-20 7-3-16,-7 9 0 16,-21 5-1-16,-20 10-2 15,-19 6 3-15,-26 13 0 0,-6 8-4 16,-3 6 1-16,-6 4 4 15,9 17 2-15,3-1 0 16,-3 6-2-16,6 5-2 16,3 13 1-16,12 6 1 15,6 5 0-15,11 7 0 16,10 4 0-16,20 5-3 16,34 10 2-16,34-2-10 15,40-3-3-15,32 0-15 16,51-3-7-16,45 6-16 15,68-11-7-15,53-29-30 16</inkml:trace>
  <inkml:trace contextRef="#ctx0" brushRef="#br0" timeOffset="1590.7759">18686 6903 208 0,'6'-13'79'0,"9"5"-42"0,-6-5-39 15,-7 7 14-15,-4-4-2 16,-7-6 4-16,-9-3-13 16,-15-12-4-16,-18 1 1 15,-11 4 0-15,-16 5 2 0,-5 5 0 16,-3 8 0-16,-1 5 0 15,1 17 0-15,-6 4-3 16,-6 17 0-16,2 23-1 16,7 3 3-16,-3 5 0 15,6 3 1-15,5 5 0 16,10 10 2-16,5-7-14 16,16-6-5-16,2-4-20 0,15-9-6 15,12-11-33 1</inkml:trace>
  <inkml:trace contextRef="#ctx0" brushRef="#br0" timeOffset="1850.7184">17287 7120 212 0,'-21'-3'79'0,"12"19"-42"0,-12 11-45 0,6-11 10 16,-9 15-6-16,-8 25 3 15,2 5-2-15,3 5 1 0,6-5 2 16,9-3-3-16,6-5 2 16,3-8 3-16,3-6 3 0,9-7 9 15,3-8 3-15,3 0 5 16,0-11 1-16,6-5-4 16,9-8 1-16,14-13-16 15,25-27-4-15,23-18-105 16</inkml:trace>
  <inkml:trace contextRef="#ctx0" brushRef="#br0" timeOffset="3005.0601">9747 6641 212 0,'-15'-11'79'0,"9"11"-42"0,-21 3-41 0,7 2 13 15,-16 6-5-15,-21 13 0 0,-17 8-2 16,-18 10-2-16,-15 24 1 16,-1 0-1-16,10 3 0 0,0-3 0 15,6 3 0-15,11 5-14 16,10 0-3-16,14-2-24 15,7-14-11-15,2 3-22 16</inkml:trace>
  <inkml:trace contextRef="#ctx0" brushRef="#br0" timeOffset="3246.7433">8583 7152 220 0,'-47'5'82'0,"26"14"-44"0,-30 12-49 0,27-4 13 15,-20 23-4-15,-1 3 1 16,6-3 1-16,10 3 0 16,11-8 0-16,18-8-3 0,18-2 2 15,11-6 1-15,19-8 2 16,18-5-10-16,20-6-2 15,12-2-77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56:10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11325 7509 148 0,'3'-5'55'0,"0"2"-30"0,0-2-7 0,0 2 18 15,0 0 4-15,-3-2 3 16,0 0-8-16,-3-1-4 15,-3-7-17-15,0 3 2 0,-3-1 2 16,-3 3-8-16,-9 3-1 16,-3 8-5-16,-3 7-3 15,-2 9-3-15,-4 10-1 16,-6 10-1-16,1 14 3 16,2 13-5-16,6 11 2 0,6 0 0 15,9-3-1 1,12 3-1-16,15-3 1 15,6 0-8-15,9-3-2 16,9-5-45-16,5-15-18 0</inkml:trace>
  <inkml:trace contextRef="#ctx0" brushRef="#br0" timeOffset="1065.7826">11703 7895 140 0,'6'-8'52'0,"-6"8"-28"0,3 0-15 0,-3 0 14 16</inkml:trace>
  <inkml:trace contextRef="#ctx0" brushRef="#br0" timeOffset="1307.4785">11712 7879 308 0,'0'-5'41'0,"0"0"-20"16,-3-1 3-16,0-2 2 16,0 6 1-16,-6-1 2 0,-6 3-12 15,0 0-3-15,0 5-6 16,-3 6-3 0,0 0 0-16,-2 5-1 0,-1 2-9 15,3 3-4-15,-3 3 0 16,6 0 3-16,3 0 1 15,12-1 0-15,3 1-1 16,3 0 1-16,6 0-2 16,3-3 0-16,9-2-10 0,3-6-3 15,-1-3-28-15,1-4-11 16,0-6-44 0</inkml:trace>
  <inkml:trace contextRef="#ctx0" brushRef="#br0" timeOffset="1576.4847">11988 7649 228 0,'-3'3'85'0,"1"-1"-46"0,2 9-41 0,-3-3 17 16,3 8-11-16,-3 8-2 16,3 7-1-16,-3 9-1 0,3 2 0 15,0 3 0-15,3-2 0 0,3-6-16 16,-1-6-6-16,1-1-71 16,3-4-35-1,0-7 61-15</inkml:trace>
  <inkml:trace contextRef="#ctx0" brushRef="#br0" timeOffset="1880.3886">12221 8038 96 0,'-3'40'35'0,"3"-27"-18"0,3 8-16 0,0-10 11 16,3 2-2-16,3 0 4 15,2-2 2-15,4-3 2 16,6-3-1-16,3-8-1 16,0-2-4-16,-3-6 0 15,-4-4-7-15,-2-4 1 16,-3-5 4-16,-6 0-2 0,-6 1 1 16,-9-1-1-16,-6 0 0 15,-2 3 2-15,-4 5 1 16,-3 5-12-16,0 6-6 15,0 5-30-15,3 5-12 0,7 1-34 32</inkml:trace>
  <inkml:trace contextRef="#ctx0" brushRef="#br0" timeOffset="2326.2522">12608 7903 160 0,'-9'0'63'0,"-6"3"-34"0,6-6-16 0,6 6 17 16,-3-1-13-16,0-2-4 15,0 3-11-15,0 0-3 16,3 2 0-16,-3 0-2 0,6 1 1 16,6 2 0-16,6-1-2 15,0 4 3-15,3 0 2 16,0 4 0-16,0 4 2 15,-1 0 0-15,1-4 1 16,-3-1 9-16,-6-1 3 0,-3-3 6 16,-6 1 3-1,-3 0-9-15,-3-1-4 16,-6-2-10-16,-5-3-1 0,-1-2-19 16,0-3-8-16,0 0-13 15,6 0-3-15,3 0-20 16</inkml:trace>
  <inkml:trace contextRef="#ctx0" brushRef="#br0" timeOffset="2748.1601">12861 7993 64 0,'9'-3'24'0,"-4"3"-12"0,4 0-3 0,-3 0 11 16,0-2 9-16,0-1 6 16,0-2-7-16,0 2-4 15,0-2-3-15,0-3-1 16,0 0-11-16,-3 0-1 0,0 0-1 16,-3-2-1-16,0 2-1 15,-3 0-3-15,0 0 1 16,-3-3 7-16,-3 6 5 15,0 2-3-15,0 1 1 16,0 2-4-16,-6 2 0 0,-2 4-5 16,2 1-1-16,0 4-3 15,3 0-3 1,3 2-1-16,0 3 0 0,3 2 3 16,3 6 0-1,3-3-2-15,6-2 0 0,6-3-16 16,0 0-7-16,3-3-23 15,0-3-8-15,0-4-21 16</inkml:trace>
  <inkml:trace contextRef="#ctx0" brushRef="#br0" timeOffset="3063.1647">13096 8012 84 0,'3'31'33'0,"0"-9"-18"0,0-7-16 0,0-9 9 15,-3 2 8-15,0 0 7 16,0-1 14-16,0-1 7 16,0-1-10-16,0-5-3 15,0 0-9-15,0-3-4 16,0-2-10-16,3-3-1 0,3-5 3 15,3-6 3-15,2 1 2 16,1-1-2-16,3 1 2 16,0 2-8-16,6 3-4 15,0 0-11-15,0 2-3 16,-4 0-38-16,1 3-18 0,6 1-38 16</inkml:trace>
  <inkml:trace contextRef="#ctx0" brushRef="#br0" timeOffset="3440.3149">13703 7691 196 0,'-12'-2'74'0,"12"-1"-40"0,3 1-40 16,-3 2 38-16,0 0-16 15,0 0-2-15,6 5-4 16,0 5-6-16,0 12-1 0,0 9 1 15,3 6-2-15,-3 6-2 16,0-1 1-16,0 0 1 16,0-5-3-16,0 0-2 15,-3-5-27-15,0 0-12 16,-1 0-54 0,1-6-23-16,-3-5 62 0</inkml:trace>
  <inkml:trace contextRef="#ctx0" brushRef="#br0" timeOffset="3678.0711">13536 8006 232 0,'-6'0'88'0,"9"0"-48"0,-3-2-36 15,0 2 19-15,6 0-2 16,3-3 2-16,6 0-10 15,3-2-3-15,3 0-6 0,0-3-5 0,8 0 0 16,1-3-10 0,-3 3-5-16,3 0-34 15,-1 1-15-15,-2-1-35 16,12 5-18-16,-3 0 60 16</inkml:trace>
  <inkml:trace contextRef="#ctx0" brushRef="#br0" timeOffset="3932.3882">14036 7953 108 0,'-18'16'41'0,"10"-3"-22"0,-4 22-18 0,9-17 8 15,0 1 1-15,0 2 1 16,3-2 12-16,6-1 5 16,3-2 3-16,5-5 1 0,4-9-17 15,3-4 0-15,-3-6 1 0,3-8-4 16,-3-5 1-1,-9-3 1-15,-3 0 3 0,-6-2-3 16,-6-1 0-16,-9-2-6 16,-6-3-3-16,-6 6-9 15,-6 7-5-15,4 11-28 16,2 8-14-16,3 6-59 16</inkml:trace>
  <inkml:trace contextRef="#ctx0" brushRef="#br0" timeOffset="4533.4008">14530 7940 152 0,'-5'3'57'0,"5"-1"-30"0,-3 1-5 16,3 0 20-16,0-3-9 15,0 0-4-15,0 0-11 16,0 0-1-16,3-3-10 15,-1-2-6-15,4 0-4 0,3-3-1 16,0 0 3-16,0-8 4 0,0 3 3 16,6 2-7-16,-3 3-1 15,3 3 0-15,0-1 3 16,0 9 0 0,-1 5 2-16,4 0-4 0,0 3 0 15,3-1 1-15,-3 1 0 16,6-3 0-16,2 0 0 15,-2-3 0-15,0-2 2 16,0-3-8-16,0-3-3 16,-6-2-50-16,-1-3-22 15,-2-8-9-15</inkml:trace>
  <inkml:trace contextRef="#ctx0" brushRef="#br0" timeOffset="4970.4124">15123 7631 140 0,'3'0'52'0,"-3"0"-28"0,0 0-19 16,0 0 13-16,0 0 3 15,0 5 4-15,0 3 0 0,-6 5 0 16,-6 3-14-16,0 5-2 0,0 0-2 16,3 3-3-16,0 0-3 15,0 2 2-15,3-2 2 16,0-3 7-16,3-2 2 15,3-3 1-15,3-3 4 16,6-2-2-16,9-6-1 16,0-3-4-16,6 1 0 15,0-6-5-15,2 1-2 16,1 2-7-16,3-3-3 0,-3 1-18 16,0-6-5-16,-4 0-35 15,-2 0-14-15,0-6-28 31</inkml:trace>
  <inkml:trace contextRef="#ctx0" brushRef="#br0" timeOffset="5243.748">15400 7609 260 0,'-3'16'96'0,"3"-10"-52"0,0 4-38 0,0 1 20 16,-3 10-8 0,0 5 0-16,0 19-10 15,0-2-5-15,0 2-2 16,3 0-1-16,0 0 2 0,3-6-3 16,3-2 0-16,-3-5-6 0,0-5 0 15,0-4-30 1,0-4-13-16,0-6-29 15,-3-2-51-15,3-6 33 16</inkml:trace>
  <inkml:trace contextRef="#ctx0" brushRef="#br0" timeOffset="6072.1785">16046 7766 240 0,'-3'5'90'0,"-3"3"-48"0,-15 5-42 0,9 0 16 15,-6 11-7-15,-3 0 0 16,-3 2-10-16,1 1-4 16,-1-3 3-16,3 2-13 0,-3 0-5 15,3-4-18-15,-3-9-8 16,7-3-40 0,2-2-20-16,0-5 54 15</inkml:trace>
  <inkml:trace contextRef="#ctx0" brushRef="#br0" timeOffset="6262.3675">15662 7829 200 0,'0'-5'74'0,"3"5"-40"0,2-8-16 0,-2 8 25 0,3 5-7 16,9 0-1-16,3 9-13 16,3 1-6-1,3 4-9-15,6 2-5 0,-1 0 1 0,1 6-4 16,3-3-2-16,3-1-29 15,-4-1-12-15,-2-4-65 16,0-2-43 0,-6-3 64-16</inkml:trace>
  <inkml:trace contextRef="#ctx0" brushRef="#br0" timeOffset="6640.9901">16227 7355 236 0,'15'-2'90'0,"-9"2"-48"0,6 0-31 0,-3 2 21 0,6 9-15 16,5 8-4-16,4 10-4 15,9 13-1-15,0 14-4 16,-3 15 2-16,-1 11 0 0,-8 13 4 16,-6-5 4-16,-9-2-2 15,-12-1 3-15,-9-8-10 16,-6-13-3-16,-5-7-42 15,-1-12-18-15,-3-7-67 16,-3 0-39 0,-2-17 77-16</inkml:trace>
  <inkml:trace contextRef="#ctx0" brushRef="#br0" timeOffset="20224.3745">19841 12732 104 0,'0'-37'41'0,"3"34"-22"16,-3-2-9-16,0 5 12 0,0 0 3 16,0 0 4-16,0 0 5 15,0 2 1 1,-9 20 0-16,-3 4 4 0,0 3-18 16,-6 0-7-16,0 0-8 0,0 0-5 15,0-5 2-15,1 0 2 16,2-3 0-16,3-5 0 15,3 0-8-15,6-3 0 16,3 0 1-16,3 1 1 16,6 2-2-1,0-1 0-15,3 1 4 0,0 3 1 16,-1-6 0-16,1 0-2 16,9-2-13-16,3-3-6 15,-3-3-63 1,3 0-64-16,-4-7 41 15</inkml:trace>
  <inkml:trace contextRef="#ctx0" brushRef="#br0" timeOffset="20733.5932">19736 12996 160 0,'-11'-5'60'0,"11"2"-32"0,0 1-15 0,0 2 17 15,0 0-11-15,6-3-3 16,-1 0-1-16,4-2 3 16,12-8-10-16,6 0 4 0,6-1 2 15,5 1 6-15,7 3 2 16,9-1-7-16,-1 1-4 15,-2-1-4-15,5 0-2 16,-5 3-1-16,-3-2 2 16,-4 2 3-16,-2-3 5 15,-3 3-6-15,-4 0-2 0,-8 0-1 16,-3 3 1-16,-6 0 3 16,-6-6-6-1,0 3-4 1,-6 0-47-16,0 3-20 15</inkml:trace>
  <inkml:trace contextRef="#ctx0" brushRef="#br0" timeOffset="21557.9502">21043 12390 124 0,'9'-13'46'0,"-6"8"-24"0,0-3 1 0,0 5 18 16,-3-2-2-16,0 2 0 16,0-2-7-16,-3 2 0 15,0-2-18-15,-6 3-1 0,-6 4-2 16,0 3-2 0,-2 3 2-16,-4 3-8 0,0 2-2 15,0 3-6-15,3 5 1 16,6 3 2-16,3-3 1 15,6-2-4-15,6-1 1 16,6 3 0-16,6 3 2 16,9 0 1-16,0 0 1 15,-3-3 0-15,-1 0 0 16,-2 8 0-16,-6-5 0 16,-6 0 15-16,-3-3 7 0,-6-2 3 15,-6 2 0-15,-6-5-8 16,-3-3-2-16,-2 0-7 15,2-2-3-15,0-3-7 16,3-3-1-16,0-2-26 16,3-1-10-16,6-2-24 15,3-2-9-15,0 2-32 16,12-8-24 0,9-3 54-16</inkml:trace>
  <inkml:trace contextRef="#ctx0" brushRef="#br0" timeOffset="21963.1131">21153 12576 172 0,'-6'-6'66'0,"6"6"-36"0,-3 0-33 0,3 0 13 16,0 0-1-16,0 0 2 16,0 6 1-16,0 2 0 15,0 5-6-15,0 3-6 0,3 0-1 16,0 2 1-16,6 6 0 15,3 0-3-15,0-6 2 16,3-2 1-16,0-5 2 16,0-11 3-16,0-3 2 15,-1-5-1-15,1-5 1 16,-3-3-2-16,0-5 0 16,0 0-1-16,-3 0 0 15,-3 2-2-15,-3 3 1 0,0 3 4 16,-3 2 4-16,0 3-11 15,0 3-2-15,0 5-4 16,0 5-1-16,0 6 1 16,3 5 2-16,3 2 4 15,3 6 2-15,0 5 0 16,3-2-2-16,0-3 3 16,-1-3 0-16,4-5-26 15,6-1-11-15,3-7-63 16</inkml:trace>
  <inkml:trace contextRef="#ctx0" brushRef="#br0" timeOffset="22940.8308">21594 12256 84 0,'3'-22'33'0,"0"20"-18"0,0-6-5 15,0 8 14-15,0-3 0 0,-3 3 3 16,0 0-9-16,0 0 0 16,3 3-9-1,0 7-3-15,0 12-3 0,0 7 15 16,0 10 8-16,-3 4 2 0,3-1 1 15,0 0-12-15,0-2-3 16,2-3-8-16,1-5-2 16,0-6 2-16,-3 3 3 15,0-5-6-15,0-11-2 16,0 3-34-16,-3-16-13 16,0 0-63-1</inkml:trace>
  <inkml:trace contextRef="#ctx0" brushRef="#br0" timeOffset="23312.8721">21659 12221 184 0,'0'-5'71'0,"12"5"-38"0,-15 0-28 16,9 0 17-16,0-3-8 15,3 1 2-15,6-4-5 16,3-2-1-16,6 0-6 16,-1 0-5-16,1 0 0 0,9 1-1 15,-3 1 0-15,-3 1 4 16,-4 2 1-16,-5 3-4 0,-3 3 1 16,3 2-2-16,-6 6-2 15,-6 7-2-15,0 14-1 16,-6 5 10-16,0 5 5 15,-3 9-1-15,0-6 1 16,0 0-5-16,0-3-2 16,0-2 2-16,3-3 0 15,0 0-1-15,0-8 1 16,0-5-53-16,0-6-23 16</inkml:trace>
  <inkml:trace contextRef="#ctx0" brushRef="#br0" timeOffset="23510.8544">21796 12451 264 0,'0'-5'101'0,"12"5"-54"0,9-8-53 16,-9 5 17-16,12 1 10 15,2-4 9-15,4 1-13 16,3 0-5-16,-3 0-7 15,5 2-13-15,-2 0-2 0,-3 1-70 16,-3-1-31-16,-3-2 1 16</inkml:trace>
  <inkml:trace contextRef="#ctx0" brushRef="#br0" timeOffset="24758.2385">22526 12293 80 0,'0'18'30'0,"0"-13"-16"0,5 11-17 0,-5-5 6 16,3 5 3-16,-3 2 4 16,0 1 12-16,0 5 6 0,0-1-6 15,-3-4 0-15,-2-3-7 16,5-3-1-16,0-2-8 16,0-3 3-16,0-3 1 0,0-13 19 15,0-3-11 1,5-2-5-16,-2-5-7 15,6-1-3-15,0 0-6 16,3 1-2-16,0 2 4 16,0-5 2-16,0 2 1 15,0 6-2-15,0 3 1 16,0 2 1-16,0 10-1 16,-1 4 2-16,1 2-2 15,-6 2 2-15,3 3 0 0,-3 1 1 16,-3-1-2-16,0 0-2 15,0 0 1-15,0 3-1 16,0-3-27-16,0-2-9 16</inkml:trace>
  <inkml:trace contextRef="#ctx0" brushRef="#br0" timeOffset="25148.6675">22790 12285 192 0,'-20'0'74'0,"20"2"-40"0,0 25-44 16,0-17 9-16,0 4-2 15,0-1 1-15,0 3 2 16,3 0 2-16,3-3-1 16,2 0 2-16,4 3 0 0,6-3-1 15,-6-5 1-15,6-5 2 16,-3-3 2-16,-3-3-3 15,0-5-1-15,0-3-1 16,-3-2 1-16,-4-3 0 16,-2 1 3-16,-3 1 1 15,0 4 3-15,0 2-5 16,0 2-1-16,0 4-7 0,0 2 0 16,0 5 1-1,0 6 3-15,3-1-2 16,3 1 0-16,0 2-1 15,0 0 0-15,0-2 2 16,0-3 2-16,-3 0-34 0,6-3-13 16,-3-2-42-1</inkml:trace>
  <inkml:trace contextRef="#ctx0" brushRef="#br0" timeOffset="25688.6012">23020 12258 152 0,'0'16'57'0,"3"-11"-30"0,0 19-34 0,0-13 10 0,0-1 10 15,-3 4 8-15,0-1 1 16,0 0-1-16,0 0-11 16,0-2-4-16,0-3 0 0,0 0-3 15,0-3 0-15,0-5 1 16,0 0 2-16,0-3-3 15,0-2-2-15,8-6-5 16,-2-7 0-16,0-9 0 16,6 4 2-16,-6-1 1 15,3 8 3-15,-6 3-3 16,9 2 0-16,-3 6-1 16,0 5-2-16,0 8 5 15,0 8 1-15,0 0 2 0,-3 5 2 16,-3-3-1-16,0-2 2 15,0-3-2-15,-3-2 0 16,0-3-1 0,0-3 2-16,0-2-3 0,0-3 0 15,8-5-3-15,-2-11-3 16,3-8-5-16,-3 0-2 16,6-2 5-16,-3 7 4 15,0 6-3-15,0 2 1 16,3 6-1-16,-3 8-1 15,0 12 4-15,3 4 0 16,-3-1 1-16,-6 4 0 16,6-4 2-16,-4-2 1 0,-2 0-6 15,0-5-2-15,0-4-31 16,0-4-14-16,-3-3-32 16</inkml:trace>
  <inkml:trace contextRef="#ctx0" brushRef="#br0" timeOffset="26076.7877">23335 11999 160 0,'6'5'60'0,"-3"6"-32"0,0 13-35 16,0-11 8-16,0 5 9 15,0 6 5-15,-3 5 8 16,6 3 3-16,-3 5-13 0,-3-5-6 0,3 0-2 15,-3-6-1-15,0-5 0 16,0 0 2-16,0-10 3 16,0-3-2-16,0-3-2 15,0-5-13-15,3-10-5 16,3-9-3-16,3-2 0 16,3 5 4-16,-3 3 5 15,8 2 2-15,-5 6 0 16,9 2 4-16,-6 11 2 15,-3 8 15-15,-3 0 9 16,-3 5 3-16,-9-5 1 16,-6 2-12-16,-3-2-5 0,-6-2-5 15,-3-1-2-15,0-5-8 16,1-3 0 0,2-2-34-16,-3-3-16 0,6-3-54 15</inkml:trace>
  <inkml:trace contextRef="#ctx0" brushRef="#br0" timeOffset="26439.7229">23585 12232 196 0,'3'2'74'0,"6"1"-40"0,3 0-38 16,-6-1 15-16,3 1-8 0,-3-3 0 15,9 0 12-15,-6 0 5 16,-3-3-10-16,5-2 1 0,-2 0 0 15,6-3-6 1,-9-3-1-16,-6 1-2 16,0-4 1-16,-6 1-7 0,-9 3-1 15,4 2-1-15,-7 5 2 16,-3 6-1-16,6 2 1 16,-3 5 0-16,0 1 0 15,9 2 5-15,3 8 1 16,0 6 0-16,6-1-2 15,6-2 1-15,3 0-1 16,-3-5 2-16,9-4 1 16,0-4-10-16,0 0-5 0,6-6-21 15,0-5-8-15,2-3-21 16,-2-5-33 0,0-2 25-16</inkml:trace>
  <inkml:trace contextRef="#ctx0" brushRef="#br0" timeOffset="26741.2818">23779 12211 132 0,'-9'-6'49'0,"12"6"-26"0,-3 3-27 16,0 2 8-16,0 0-2 16,3 3 3-16,-3 6 11 15,3 2 5-15,-3 2-11 16,3-2 3-16,-3-3 1 0,0 3-3 16,0-5-1-16,6-3-4 15,-6-3 1-15,0 0 7 0,0-5 5 16,0 0-5-16,0-5-1 15,0-8-3-15,0-3 1 16,0-5-4 0,0 2 1-16,3 3-3 15,-3 0 0-15,8 3-8 16,-5 0 0-16,6 2 1 0,3 3 1 16,-3 0-10-1,0 3-5-15,3-3-23 0,9 3-8 16,3 0-30-1,-3-3-31-15,-1 2 39 16</inkml:trace>
  <inkml:trace contextRef="#ctx0" brushRef="#br0" timeOffset="26977.2788">24005 12099 192 0,'-9'0'71'0,"3"3"-38"0,-3 2-32 0,3-2 14 0,-6 0-10 15,3-1-1-15,3 4-4 16,6-1-3-16,0 3 2 15,6 2-2-15,3 1 1 0,0 2 2 16,0 0 2-16,3 1 8 16,-3 4 3-16,-6-2 9 15,3-3 4-15,-6 6-3 16,-6-3 0-16,3 0-10 16,-6-6-5-16,-6 1-25 15,-3-3-9-15,-3-3-86 16,1 3-45-1,2-3 73-15</inkml:trace>
  <inkml:trace contextRef="#ctx0" brushRef="#br0" timeOffset="27999.5857">20990 13327 132 0,'0'-3'49'0,"0"6"-26"0,0 2-20 16,0 1 10-16,3-1 0 15,0 6 3-15,0 4 4 16,0 1 2-16,2-2-11 15,-5 1 0-15,6 1 2 0,-6 0-5 16,0-3 0-16,0-2 0 16,0-3 2-16,6-3 4 15,-3-5 1-15,3-2 3 16,-3-6-8-16,0-3-1 16,0-5-7-1,3-2-2-15,0-1-2 0,0 1 0 16,3 2 4-16,0 0 1 15,0 3-4-15,3 2-1 16,0 3-2-16,0 5 0 16,-1 3 3-16,4 6 0 15,3-1 1-15,-6 8 2 16,-3 3 1-16,-3 0 3 16,0-3-3-16,-3 3-2 0,0-3-5 15,0-2 0 1,0-1-62-1,0-2-118 1,12-5 85 0</inkml:trace>
  <inkml:trace contextRef="#ctx0" brushRef="#br0" timeOffset="28315.0961">21353 13309 184 0,'-6'0'68'0,"6"2"-36"0,0 6-42 15,0 0 11-15,0 0 1 16,0 5 4-16,0 3 3 16,3-3 5-16,3 3-8 15,3-3-1-15,3 1 1 0,2-4-1 0,10-2 0 16,-3-3 8-16,0-5 3 16,0 0 1-16,-3-2 0 15,-4-6-3-15,-5 0-1 16,-3-3 4-16,-6-2 1 15,-3-3-5-15,-9 0-3 16,-8 3-5-16,-1 3-4 16,0-1-14-16,3 3-4 15,3 0-29-15,0 0-10 16,6 0-24 0,3 0-41-16,6 0 33 15</inkml:trace>
  <inkml:trace contextRef="#ctx0" brushRef="#br0" timeOffset="28527.6285">21597 13002 212 0,'-3'-8'82'0,"0"8"-44"0,3 0-49 16,0 2 11-16,0 4-3 16,-3 4 1-16,3 3 6 15,0 6 5-15,0 7-5 16,3 9 0-16,0 2 0 0,3 0-2 15,0 0 1-15,-3-3-2 16,3-2 2-16,-3-3-20 16,0-5-6-16,0-5-67 15</inkml:trace>
  <inkml:trace contextRef="#ctx0" brushRef="#br0" timeOffset="28707.5206">21448 13234 248 0,'-6'-15'93'0,"9"20"-50"0,18-13-55 0,-12 5 13 15,6-2-7-15,3-3 4 16,5-3 1-16,7 1 3 16,3-1-1-16,3 3-14 0,2 0-6 15,1 1-78-15</inkml:trace>
  <inkml:trace contextRef="#ctx0" brushRef="#br0" timeOffset="29050.5653">22281 12853 200 0,'-11'-5'77'0,"5"5"-42"0,-9 0-32 15,9 3 15-15,-3 2-11 16,-3 3-4-16,0 0 0 0,-3 8 0 16,-6 5-1-16,3 5-2 0,4 6 1 15,2 3-1 1,9 10 0-16,3 0 0 0,0-3 2 15,3-2 1-15,3-6 1 16,0-2 0-16,-1-6 0 16,1 1-11-16,-3-14-3 15,0-3-28-15,0-2-11 16,-9-2-36 0</inkml:trace>
  <inkml:trace contextRef="#ctx0" brushRef="#br0" timeOffset="29230.3105">21966 13205 220 0,'-3'-2'85'0,"3"2"-46"0,3-11-48 0,0 8 14 15,3 6-5-15,0-6 0 16,6 1 2-16,0-1 3 0,5 1-2 16,7 2-4-16,3-3-2 0,0 3-5 15,0-3 0-15,-1-5-38 16,-2 3-17-16,-3 0-14 15</inkml:trace>
  <inkml:trace contextRef="#ctx0" brushRef="#br0" timeOffset="29382.2374">22302 13129 160 0,'0'2'60'0,"3"1"-32"0,-3 2-20 16,3 6 18-16,0 5-9 0,0 0-2 16,0-1-2-16,0 4-1 15,0-1-6-15,-3-2-4 0,6 0-1 16,-6-3-1-16,6 1 2 15,-6-6-52-15,0 0-21 16,-3-3-10 0</inkml:trace>
  <inkml:trace contextRef="#ctx0" brushRef="#br0" timeOffset="29513.9879">22249 13086 220 0,'-9'-8'85'0,"12"8"-46"0,3-2-81 0,-3 2-3 0,3 0-24 16,0 0-6 0,2 0 25-16,1 2 13 0</inkml:trace>
  <inkml:trace contextRef="#ctx0" brushRef="#br0" timeOffset="29849.6891">22451 13150 176 0,'0'16'66'0,"3"2"-36"0,0 1-37 15,-3-11 10-15,0 5 1 16,0-3 2-16,0 1 13 16,0 0 5-16,0-3-12 15,0-3 0-15,0 0-1 0,0-5-4 0,0 0-2 16,0-2-7-16,0-4-1 16,0-4-4-16,3-9 0 15,3-5-1 1,0 6 0-16,-3 2 5 15,6 3 1-15,-3 5 2 0,3 2 0 16,0 4 0-16,0 7 0 16,0 0 6-16,5 9 6 15,1-1-4-15,-3 0-2 16,-3 3-3-16,0 0 0 16,0-6-15-16,0-2-5 15,0-2-24-15,0-1-9 16,3-5-31-16</inkml:trace>
  <inkml:trace contextRef="#ctx0" brushRef="#br0" timeOffset="30223.6787">22743 13084 200 0,'-9'-6'77'0,"3"6"-42"0,-3 3-37 0,6 0 14 0,-3 2-11 15,-3 3 0-15,-3 2-3 16,0 6 0-16,3 8 2 15,3-3 0-15,0 0 0 0,3 1-3 16,3-1 0-16,3-5 4 16,3-3 1-16,3-2 2 15,3-6 0-15,0-5-2 16,0-3 1-16,0-2-7 16,-3-3-1-16,0-8-1 15,-6-5 4-15,-3-3 1 0,0 6 1 16,0 2 0-16,0 2 2 15,-3 7-3-15,3 1 0 16,0 4-1-16,0 2 0 16,3 8-3-16,3 7 1 15,-3 1 2-15,6 0 1 16,0 0 1-16,3 0 2 16,2-3-3-16,1-2 0 15,-3-1-23-15,-3-7-10 16,6-3-39-1</inkml:trace>
  <inkml:trace contextRef="#ctx0" brushRef="#br0" timeOffset="30476.013">22889 12875 148 0,'-3'-8'55'0,"6"13"-30"0,0 0-34 15,0 1 9-15,0 2 20 16,0 5 13-16,3 3-1 16,-1 2-1-16,1 6-17 15,0 5-4-15,0 0 0 0,0 6-4 16,0 2 2-16,0-3-5 16,-3-5 0-16,6 0-8 15,-3-8-2-15,9-2-102 16,-3-9 11-1</inkml:trace>
  <inkml:trace contextRef="#ctx0" brushRef="#br0" timeOffset="30659.9797">23073 13060 236 0,'-6'-3'88'0,"6"6"-48"0,3 5-49 0,-3-3 12 0,0 3-4 16,0 3 2-1,0-1 4-15,0 3 4 16,0 1-4-16,0 4-3 0,3-2 1 16,0-3-40-16,-3-2-14 15,3-1-43-15</inkml:trace>
  <inkml:trace contextRef="#ctx0" brushRef="#br0" timeOffset="30867.0151">22996 12994 272 0,'-24'-11'101'0,"24"11"-54"0,3-3-53 16,-3 3 17-16,0 0-3 16,0 0 5-16,3 0-12 15,0 0-2 1,9-5-24-16,9 3-102 15,2-1-28-15,-2-10 71 16</inkml:trace>
  <inkml:trace contextRef="#ctx0" brushRef="#br0" timeOffset="31258.2448">23168 12983 204 0,'-3'0'77'0,"3"0"-42"0,0 0-30 15,0 0 19 1,0 0 0-16,6 0 5 16,0 0-9-16,6 0-4 15,0 0-9-15,6-3-3 0,6 1 2 16,-3-3-5-16,0 2-1 0,-4 0-2 16,-2 1 0-16,-6 4-3 15,0 1 1-15,-3 2-7 16,-6 3-3-16,-6 3 5 15,-3 5 5-15,-12-1 3 16,6 4 3-16,-2-1-3 16,-1 1-2-16,9 2 2 15,-3-2 2-15,9 2-2 16,-3-5 0-16,6 0 1 0,9-6 0 16,9-2 0-1,0-3 0-15,-3-2 2 16,5-6 1-16,-2 6-10 15,-6-8-3-15,3-1-22 16,-3 1-9-16</inkml:trace>
  <inkml:trace contextRef="#ctx0" brushRef="#br0" timeOffset="31470.6632">23142 13084 184 0,'-3'-3'71'0,"6"3"-38"0,6 0-41 0,-6 3 12 15,8-3 7-15,-2 0 5 16,0 0-4-16,12 0 1 16,6 0-8-16,-3 0-3 0,3-3-1 0,-4 0-15 15,-2 1-3-15,3-1-73 16</inkml:trace>
  <inkml:trace contextRef="#ctx0" brushRef="#br0" timeOffset="31886.9515">23549 13033 176 0,'3'3'68'0,"3"0"-36"0,6 2-26 0,-3-2 17 16,0-3-3-16,6 0 0 15,-3 0-4-15,3-3-2 16,0-2-8 0,-3-1-2-16,2-2 2 0,-5 1-3 0,0-1 0 15,-9-14-3 1,-3 4-12-16,-6 2-4 15,-2 3-1-15,-4 5 0 16,-6 3 7-16,6 10 6 16,-3 5 1-16,-3 1 1 15,3 2 11-15,3 0 5 0,1 3 5 16,8 3 3-16,6-1-8 16,3 1-3-16,0-1-6 15,11 4-2-15,7-1-1 16,3 3-2-16,9-6-28 15,6-7-14-15,-1-11-44 16,1-8-38 0,-3-3 45-16</inkml:trace>
  <inkml:trace contextRef="#ctx0" brushRef="#br0" timeOffset="32291.7349">23930 12975 168 0,'-17'-21'63'0,"8"18"-34"0,-3 1-23 0,9 2 15 16,-6 0-7-16,-3 5 0 15,-3 0-8 1,0 3-4-16,-6 3-1 16,6 2-4-16,1 3 0 0,2 2 2 0,12 4 0 15,6-4 3-15,0 3 1 16,5-2 1-16,1-6 2 16,6-8-1-16,-6-2 2 15,6-6 5-15,0-5 4 16,-3-5-2-16,3-3 2 15,-4-2-3-15,-8-14 0 16,-3 0-5-16,-9-5-3 0,1-2-2 16,-7-14 0-1,0 5-7-15,-3 8 1 16,9 3 1-16,-3 11 3 0,3 7-5 16,3 6 1-16,-3 8-4 15,6 5 0-15,9 24 1 16,0 7 2-16,9 9 6 15,3 5 4-15,-4 0-3 16,1-3 0-16,0 1-3 16,0-6-1-16,-3 0-54 15,3 2-25-15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14:36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7646 6567 132 0,'-30'-11'52'0,"21"11"-28"0,0-2-28 0,6-6 8 15,-3 3-2-15,0 5 1 16,3-6-4-16,-3 1 1 15,3 2 24 1,0 1-13-16,6 7 9 0,3-8 3 16,3 9-6-16,18-1 1 15,15-2-5-15,20-3 2 16,21-6-6-16,25-7-3 16,23 0-6-16,17 2 0 15,19 1 0-15,12 2 0 16,11 2 2-16,1 4 1 15,14 2 7-15,-6 0 6 16,16 2-4-16,-10 1 1 16,15 0-8-16,1-3-3 15,5 0-1-15,0-3 1 0,6-2-1 16,-8-1 2-16,-4 1 4 16,-15-3 6-16,-17 0 2 15,-16 0 0-15,-29 0-5 16,-24 3-4-16,-14 0-1 15,-22 0-1-15,-15-3-2 16,-11 0-2-16,-12 0-6 16,-7 0-1-16,-11 0-26 15,-9 0-8-15,-6-3-25 16,-6 1-11-16,-21-4-21 16</inkml:trace>
  <inkml:trace contextRef="#ctx0" brushRef="#br0" timeOffset="300.9599">11980 6056 272 0,'5'0'104'0,"7"3"-56"0,18 18-58 0,-12-10 14 16,9 2-10-16,20 5 1 15,16 6-4-15,5 3 1 16,10 2 4-16,-4-3 2 0,-2 1 4 0,-4-1-1 16,-17 1-1-16,-13-6 3 15,-11 0 2-15,-18-5 20 16,-21-3 8-16,-26 0-19 16,-31 3-7-16,-23 16-23 15,-15-3-10-15,-18 3-46 16,-18 2-21-16,12-5-4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56:56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21436 10353 72 0,'-15'-8'30'0,"15"6"-16"0,3-4-6 16,-3 6 19-16,9-5-6 16,6 0-8-16,6-1-6 15,3 1-7-15,2 2 0 16,7 3 0-16,0 3 2 15,0 2-1-15,-1 3-1 16,1 3-2-16,-3 5 1 16,0 2-1-16,-4 1 0 15,-5 7 4-15,-3 6 1 16,-3 2-1-16,-3-4 1 16,-3-1 0-16,-6-3 3 15,-6 11-1-15,-6-2 2 16,-6 2-4-16,-3 2-2 0,-3 12 0 15,4 7-1-15,-4 0 0 0,-3 8 0 16,6-8 0-16,9 1 0 16,6-4 0-1,6 3-3-15,3 3 2 0,6-8-12 16,6-8-5-16,3-5-39 16</inkml:trace>
  <inkml:trace contextRef="#ctx0" brushRef="#br0" timeOffset="285.5577">21972 11417 160 0,'-27'-21'60'0,"-6"23"-32"0,10 1-35 16,17 7 10-16,-3 4-5 0,-3-1-2 15,-3 5-2-15,0 6 1 16,0 11 3-16,3 7-1 0,3 6 1 15,3 18 2-15,6 3 0 16,3 7-3-16,0-4 2 16,-3-3 1-16,-3-6 2 15,-6 8 3-15,-3-10 2 16,-2-8 5-16,-16-2 3 16,-3-9-8-16,-6-5-2 15,-11-11-43 1,-1-7-52-16,4-11 11 15</inkml:trace>
  <inkml:trace contextRef="#ctx0" brushRef="#br0" timeOffset="1499.2367">22255 11057 100 0,'0'-3'38'0,"0"6"-20"0,3 2-17 16,0 1 8-16,3 1-1 15,-1 4 2-15,1 5 1 16,-3 2 1-16,0-2-2 16,0 0-1-16,0-3-5 15,-3-2-1-15,0 0-1 16,0-3-2-16,0-3 3 0,0 0 2 15,0-5 2-15,0 0-3 16,0-3-3-16,6-15-3 16,0-3-3-1,0 0 0-15,6-1 3 16,0 7 1-16,3 4-2 0,0 3 2 16,-3 3-1-16,6 7 0 15,-7 6 6 1,1 3 2-16,-3 5 0 15,-3 0-1-15,-3-3 3 0,-3 0 3 16,0-2-4-16,0-1-2 16,0-2 0-16,3-2 1 15,0-4-3-15,3-2-2 16,3-5-3-16,3-6 1 16,-3 1-4-16,9-1-1 15,0 1 3-15,-3 2 1 0,2 0-3 16,-2 5 1-16,-3 3 2 15,0 8 1 1,0 3 1-16,-3-1 2 16,0 1 1-16,0-1 3 15,-3 1-5-15,6-1-1 16,-3-2-29-16,-1-2-10 16,4-4-30-16</inkml:trace>
  <inkml:trace contextRef="#ctx0" brushRef="#br0" timeOffset="1787.6366">22787 11081 88 0,'-8'2'35'0,"8"4"-18"0,0 4-20 16,0-2 8-16,5 3-2 16,-2 5 3-16,3-3 6 0,0 0 4 15,9-2 3 1,-3-1 3-16,0-2 3 0,0-2 2 15,0-4 3-15,0-2 4 16,0-2-19-16,-3-4-2 0,-3-4 1 16,2-1-4-16,-5-2 0 15,-3-3-4-15,-3 0 1 16,-5 0-6-16,2 0-1 16,-3 3-13-16,-3 3-5 15,-3 2-25-15,0 0-13 16,0 2-36-1</inkml:trace>
  <inkml:trace contextRef="#ctx0" brushRef="#br0" timeOffset="1939.6333">22945 11049 44 0,'6'13'19'0,"-6"0"-10"0,9 3 2 16,-6-5 12-1,0 2 3-15,-3-2 17 16,0 2-5-16,0-2-12 16,0-4-3-16</inkml:trace>
  <inkml:trace contextRef="#ctx0" brushRef="#br0" timeOffset="2301.6832">22966 11165 286 0,'-3'0'13'0,"6"-13"-7"0,3-3-6 16,3 0-5-1,9 1-2-15,-3 1-1 0,0 4 0 16,-1 2 5-16,1 3 1 15,0 5-1-15,3 0 2 16,0 2-1-16,0 1-2 16,0-1 5-16,-1 1 1 15,-2-3-3-15,0 0 1 16,-3-3 2-16,6-2 1 16,-6-3 1-16,-3 0 2 15,0 0-3-15,-6-8 0 16,-3 3-1-16,-6 0-2 15,-3 5-10-15,-6 3-4 16,3 10 7-16,-3 6 3 16,-3 2 1-16,0 5 0 0,4 1 4 15,-1 5 3-15,12 0-1 16,0-3 0-16,6-3 1 16,9-2 0-16,6 0 0 15,5-5 2-15,10-3-47 16,0-3-53-1,0-8 16-15</inkml:trace>
  <inkml:trace contextRef="#ctx0" brushRef="#br0" timeOffset="3647.4394">23719 11036 140 0,'-12'-6'52'0,"12"6"-28"0,12 0-19 0,-9 0 13 0,0 3-1 16,3 2-1 0,3 1 0-16,3-1 0 0,3 0-8 15,0 1-1-15,-1-4 3 0,1-2-2 16,3 0 1-16,-6-2-3 15,0-4-1-15,3 1-3 16,-6-3 1-16,-3 0 0 16,-6 0 1-16,0-5 0 15,-3 0 0-15,-6 2-5 16,-9 3-1-16,6 6-4 16,-9 7-1-16,-3 3 4 0,1 2 1 15,2 4 2 1,0 4 0-16,9 3-3 15,0 3 0-15,3 0 4 0,6-3 3 16,3 0-1-16,3-2-2 16,9-1 2-16,6-2 0 15,3-3-8-15,3-5-2 16,2-2-29-16,7-6-14 16,-3 0-34-1,0-3-16-15,2-8 50 16</inkml:trace>
  <inkml:trace contextRef="#ctx0" brushRef="#br0" timeOffset="4011.4626">24041 11036 184 0,'-15'-13'68'0,"9"10"-36"0,-9 3-31 0,9 3 16 0,0 2-13 16,-6 3-2-16,-6 2 0 16,0 6 1-16,0 5-1 15,4 3 1-15,5-3 2 16,6 1-4-16,3-4-1 0,3 1 0 15,6-4 2-15,2-1-1 16,-2-6 2-16,9-6-2 16,-6-2 2-16,6-5-2 15,-3 0 2-15,-6-6-2 16,0-5-1-16,0 0 1 16,-3 0-1-16,-3 3 0 0,-3 3 0 15,0 2-3-15,0 2 2 16,-3 6-4-1,0 0 1-15,3 3 2 16,0 5 1-16,0 5 1 0,3-2 2 16,3-1-6-16,0 1 1 15,3-3-21-15,2 0-7 16,-2-3-37 0,6-2-27-16,0-8 36 15</inkml:trace>
  <inkml:trace contextRef="#ctx0" brushRef="#br0" timeOffset="4276.7252">24183 11046 176 0,'-29'-8'68'0,"26"6"-36"0,-3 4-37 15,6-2 12 1,0 3-8-16,0 2 0 0,0 1 1 16,0 2 2-16,3 2-1 15,6 3-5-15,0 3 0 16,2 0 4-16,-2 0 4 0,0 0 10 15,-3 0 5-15,-6 0 11 16,-3-3 3-16,-3 0-9 16,0-2-4-16,-3-3-9 15,-2 0-3-15,-1-3-4 16,-6-2-1-16,3-3-21 16,-3-3-8-16,0 0-31 15,9-2-12-15,-3 0-23 16</inkml:trace>
  <inkml:trace contextRef="#ctx0" brushRef="#br0" timeOffset="4492.2989">24314 11038 184 0,'0'-2'68'0,"3"4"-36"0,3 12-42 0,-3-6 9 16,0 5-2-16,-3 5 1 15,0 4 10-15,0-4 7 16,0 1-7-16,0-1-2 0,0 1 0 0,0-4-12 16,0 1-3-16,0-5-69 31,0-6-37-31,0-5 55 16</inkml:trace>
  <inkml:trace contextRef="#ctx0" brushRef="#br0" timeOffset="4611.7992">24288 10898 212 0,'-15'-10'79'0,"15"7"-42"0,3-2-78 15,0 2-3-15,3 0-35 16,-3-2-13-16</inkml:trace>
  <inkml:trace contextRef="#ctx0" brushRef="#br0" timeOffset="4819.2555">24490 10737 148 0,'0'-3'57'0,"0"6"-30"0,0 2-36 0,6 0 9 15,-3 6 7 1,0 7 4-16,0 12 9 16,0 12 4-16,-3 6-12 0,0 2-2 0,0 0-3 15,0-8-3-15,0-5-1 16,3-2 1-16,-3-6 0 15,6-5-42-15,-3-6-17 16,3-4-25-16</inkml:trace>
  <inkml:trace contextRef="#ctx0" brushRef="#br0" timeOffset="5013.3641">24591 11038 200 0,'0'0'74'0,"6"8"-40"0,3 8-42 15,-3-8 12-15,0 5-2 16,3 3 3-16,3 0 0 16,-3 0 0-16,3 0-3 15,-3 0 1-15,3-3 0 0,-4 0-17 16,4-2-7-16,0-6-48 16,-3-2-37-1,9-9 37-15</inkml:trace>
  <inkml:trace contextRef="#ctx0" brushRef="#br0" timeOffset="5163.4203">24823 11083 236 0,'-23'16'88'0,"17"3"-48"0,-6 20-51 0,3-17 13 16,0 7 9-16,-6 5 9 16,0 8-7-16,-6 1-2 15,9-6-7-15,0 0-14 16,4-8-5-16,-1-5-97 15</inkml:trace>
  <inkml:trace contextRef="#ctx0" brushRef="#br0" timeOffset="6214.8804">22505 11792 108 0,'3'-7'44'0,"-3"4"-24"0,0-5 1 16,0 5 19-16,0 1 1 15,0-4 2-15,-3 1-3 0,-3 0-1 16,-3 2-21-16,-6 3-6 0,-3 3-1 15,-3 5-7-15,0 5 0 16,1 16-7-16,-1 0 0 16,9 3 1-16,3-6 1 15,6 1-4-15,3-6 1 16,6-2-3-16,6-4 2 0,0-4 3 16,3-6 3-1,-1-5-5-15,-2-5 1 16,0-3-1-16,0-5-1 0,0-3 1 15,-3-5 0-15,-3-3 5 16,-3 3 3-16,3 2-3 16,-3 1-3-16,0 7 1 15,-3 3 2-15,0 6-5 16,3 7 1-16,-3 8 1 16,3 6 3-16,0-1-2 15,3 3 0-15,0 0 1 16,3-2 2-16,0-3-12 15,5-3-3-15,1-5-23 16,0-3-9-16,-3-2-31 16,3-8-26-16,0-6 41 15</inkml:trace>
  <inkml:trace contextRef="#ctx0" brushRef="#br0" timeOffset="6559.9662">22665 11740 184 0,'-9'-8'68'0,"6"8"-36"0,1 2-37 0,2 4 12 15,0 2-8-15,0 2 0 16,0 3 3-16,2 11 3 16,1 3-2-16,3 2 5 0,3-5 4 15,-3-3-6-15,9 0-3 16,-3-5 0-16,3-3 0 16,0-5 1-16,-3-5 0 15,3-6 0-15,-3-5 0 16,-6-3-5-16,5-7 1 15,-8-6 0-15,-3 0 0 0,0-2 0 16,0 7 0-16,0 6 0 16,0 2 0-16,0 6-7 15,3 2 0-15,0 9 3 16,6 4 2 0,-3 9 2-16,0 5 0 0,3-3 0 15,0 0 2-15,0-5-3 16,0 0 0-16,3-6-32 15,0-2-13-15,0-5-34 16</inkml:trace>
  <inkml:trace contextRef="#ctx0" brushRef="#br0" timeOffset="6787.9644">22981 11515 212 0,'-12'-6'79'0,"12"12"-42"0,6 4-48 0,-3 1 11 16,-3 10-3-16,3 3 3 16,-3 8 21-16,0 7 8 15,0 4-14-15,6 7-6 0,-3-3-2 16,3-4-4-16,0-1 0 16,0-10-12-16,-3-8-7 15,0-6-35-15,0-5-17 16,-9-7-20-1</inkml:trace>
  <inkml:trace contextRef="#ctx0" brushRef="#br0" timeOffset="6968.455">22796 11734 264 0,'-3'-10'101'0,"15"7"-54"0,0-2-59 16,0 5 15-16,3-3-7 15,3 0-1-15,0 1 1 16,9 2 3-16,5 2 0 16,-2 1-32-16,-3 0-13 0,0-1-52 15</inkml:trace>
  <inkml:trace contextRef="#ctx0" brushRef="#br0" timeOffset="7191.4838">23145 11771 160 0,'-15'16'60'0,"9"-5"-32"0,0 31-22 0,3-23 17 15,3-3-8-15,0 2 0 16,3 1-7-16,3-1-3 16,3-2-2-16,3-3 4 0,3-2 5 15,-1-3 0-15,4-6 3 16,0-4-4-16,3-6 1 16,-3-3-1-16,-6-5 3 15,-6-10-5-15,-9-1-3 16,-6 1-3-16,-6-3-3 15,-3 8-8-15,-3 2-5 0,0 6-18 16,1 5-7-16,5 3-33 16</inkml:trace>
  <inkml:trace contextRef="#ctx0" brushRef="#br0" timeOffset="7761.0582">23290 11790 136 0,'12'16'52'0,"-9"-6"-28"0,3 27-13 16,-6-23 18-16,0-1 14 16,3 3 8-16,-3 0-21 15,0-3-7-15,0 0-14 0,0-2-4 0,-3-3-1 16,3-3 0-16,0 0 0 15,0-5-5-15,0-3-1 16,0-2-8-16,0-5-4 16,3-4-6-16,3-4 0 15,0-3 6-15,0 2 4 16,3 3 3-16,0 6 5 16,-3-1 1-16,6 11 3 15,-3 11-1-15,0-1 2 0,-3 4 7 16,0-1 5-16,0 3-3 15,-3-3 1-15,-3-3-4 16,6-2 2-16,-4 0-6 16,1-2-1-1,-3-6 0-15,6-3 0 0,6-5-2 16,-3-3 1-16,3-4-4 16,3-7-2-16,-3 4-3 15,0 2 1-15,0 3 3 16,3 7 1-16,-9 4-2 15,3 15 2-15,2 0 1 16,-2 1 0-16,0 1 0 16,0 1 2-16,-6-3-10 15,6-2-2-15,3 0-22 16,-3-3-9-16,6-3-20 16,-3-2-45-1,6-6 24-15</inkml:trace>
  <inkml:trace contextRef="#ctx0" brushRef="#br0" timeOffset="8121.1458">23791 11811 156 0,'-3'-19'57'0,"-3"19"-30"0,0-2-14 0,0 2 19 15,-6 2-14-15,0 4-4 16,-3 12-7-16,0 3-2 16,0 3-3-16,9 0 1 0,0-3 2 15,3 3-4-15,3-5-1 16,3 2 0-16,9-3 2 15,3-4 1-15,0-4 1 0,0-7 2 16,0-6 3 0,0-2-2-16,-3-6-2 15,-1-5 0-15,-2-2 1 0,-6-6-3 16,-3-5 0 0,0 5-3-16,0 3-1 0,0 5-1 15,0 3-2-15,6 8-2 16,-6 5-1-16,6 5 1 15,3 11 4-15,0 2-1 16,3 1 1-16,-3-1 4 16,3 1 1-16,-3-6-6 0,6 0 0 15,-3-5-32 1,2-3-12-16,1-5-42 16</inkml:trace>
  <inkml:trace contextRef="#ctx0" brushRef="#br0" timeOffset="8314.1045">23975 11538 176 0,'-3'22'66'0,"6"17"-36"0,0 1-29 0,0-19 14 15,-3 8 7-15,0 16 8 16,3 0-6-16,-3-2-5 15,0-1-10-15,0 0-6 0,0-5 0 0,0-5-18 16,0-5-6 0,0-6-52-16</inkml:trace>
  <inkml:trace contextRef="#ctx0" brushRef="#br0" timeOffset="8545.0049">23808 11774 256 0,'-6'-8'96'0,"15"5"-52"0,9 1-56 15,-6 2 15-15,0-3-5 16,15 0 3-16,-3 1 0 16,-1-1-1-16,4 3 1 15,3 0-26-15,0 3-8 0,-3 2-49 16,2 0-38-16,-5 1 46 15</inkml:trace>
  <inkml:trace contextRef="#ctx0" brushRef="#br0" timeOffset="8829.3572">24207 11869 140 0,'0'21'52'0,"6"-13"-28"0,3 0-19 0,-3-2 11 16,3-4 4-16,3-2 2 16,-3 0-7-16,9-2-2 15,-6-4-7-15,-3-4 0 0,2-6 4 16,-2 0-6-16,-9 0-2 0,0-5 1 15,-9 2 0 1,1 6-1-16,-7 3-2 16,-6 4-2-16,0 6-1 15,0 6-1-15,3 7 3 16,0 8 0-16,9 3 3 0,4 2-1 16,-1-2 2-16,12 0-4 15,5 2 0-15,4-5-6 16,3 1-3-16,9-6-19 15,6-11-8-15,5-5-32 16,-5-3-24 0,0-5 40-16</inkml:trace>
  <inkml:trace contextRef="#ctx0" brushRef="#br0" timeOffset="9187.979">24520 11840 216 0,'-12'-42'82'0,"3"36"-44"0,-9 1-31 15,15 5 18-15,-6 0-18 16,0 3-3-16,-6 15-5 0,-2 4-3 15,-1 7 3-15,6 0-5 0,3 0 2 16,18 0 0-16,-3 3-1 16,0-6 6-16,3-5 1 15,3-5 4-15,5-5 1 16,-5-6 5-16,9-8 3 16,-3-7-13-16,-6-9-3 15,3-7 0-15,-9-16 2 16,-6-6-5-16,-6-2-1 15,-9-1-3-15,6-2 2 16,-3 8 8-16,0 8 4 0,3 8 3 16,0 8 2-16,3 8-10 15,3 5-5-15,3 16-3 16,3 5 1-16,3 8 4 16,12 11 3-16,3 13 4 15,0 0 4-15,0-3-2 16,-4 1-2-16,1-6 0 15,3-3-1-15,0-5-79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20:57:56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19882 6316 64 0,'-6'0'24'0,"3"5"-12"0,3 11-16 0,0 2 4 16,0 9 2-16,0 26 1 15,0 18 3-15,0 24 3 16,3 40 2-16,0 29 3 16,0 27-1-16,3 36 2 15,-3 17 7-15,-3 18 4 16,0 5-1-16,0-10 0 16,0-17-14-16,0-17-4 15,3-20-5-15,0-17 3 0,0-22 4 16,-3-22-5-16,3-9 0 0,0-19-4 15,0-14-1-15,0-7-21 16,0-9-8-16,-3-15-38 16</inkml:trace>
  <inkml:trace contextRef="#ctx0" brushRef="#br0" timeOffset="705.525">19733 6128 28 0,'-8'16'11'0,"5"7"-6"0,-9 22 5 15,6-23 9-15,-6 17-6 16,-3 6-2-16,0 13 5 15,3-10 1-15,0-6 0 16,3-5 2-16,3-10-4 16,0-6-1-16,3-8-2 15,3-7 2-15,3-17-7 16,9-13-4-16,3-15-2 16,6-9-1-16,0-10 2 0,0-3-1 15,-3 3-1-15,-4 7 1 16,1 12 1-16,-3 10 1 0,3 7 3 15,0 12-8-15,0 18-3 16,0 10 7-16,3 11 3 16,2 6-2-16,4 10 0 15,3 5 1-15,3 6 0 16,0-6-2-16,-1-3 1 16,4-4-22-16,3-3-7 15,-6-1-42 1</inkml:trace>
  <inkml:trace contextRef="#ctx0" brushRef="#br0" timeOffset="2385.1338">20588 6469 124 0,'-6'0'49'0,"9"3"-26"0,0 10-23 16,0-2 10-16,3 4 2 15,-3 7 3-15,0 4-2 16,0 6 2-16,0 0-8 16,0-6 2-16,0 0 4 0,0-2-5 15,-3-5 0-15,0-3 0 16,0-3 0-16,0-3 0 16,0-4 2-16,0-6-1 15,0-3 0-15,0-7-8 0,-3-6-2 16,3-8-9-1,0 0-2-15,3-5 5 16,2 0 3-16,1 0 1 16,3 5 1-16,0 5 0 15,3 9 0-15,-3 10 2 0,3 8 2 16,3 5 3-16,-3 3 2 16,0 2 1-16,-6 4 2 15,-6 1-1-15,0-4 0 16,0-3-5-16,6-3-1 15,0-16-1 1,5-7 1-16,1-6-2 16,0-3-1-16,0 1-2 15,0-3 1 1,-3 5-1-16,3 13 0 16,0 6 4-16,0 5 1 15,-3 2 1-15,0 4-2 16,0-4-2-16,-1 6-10 15,1-3-6 1,3-2-30-16,0-11-12 0,6-3-28 16</inkml:trace>
  <inkml:trace contextRef="#ctx0" brushRef="#br0" timeOffset="2670.4428">21094 6496 136 0,'-12'42'52'0,"9"-24"-28"0,3 9-19 16,3-14 13-16,0 3 3 0,3 0 4 15,3 0-9 1,3-3-4-16,3-2-7 0,2-9 5 0,7-2 5 16,-3-5 4-16,-3-3 1 15,-3-3-9-15,-3-2-2 16,-6-3 1-16,-3-5 1 15,-9-5-1-15,-6 2-1 16,-3 3-10-16,-3 2-1 16,0 6-13-16,3 2-6 15,-3 3-30-15,6 3-13 16,4 0-30 0</inkml:trace>
  <inkml:trace contextRef="#ctx0" brushRef="#br0" timeOffset="3182.2649">21260 6451 140 0,'3'21'52'0,"3"21"-28"0,-3-8-13 16,0-18 15-16,0 0 3 16,0-3 2-16,-3 1-14 15,3-1-5-15,-3-3-8 16,3-2-1-16,-3-2 1 0,0-6 11 15,0 0 7-15,0-6-9 16,0-4-2-16,3-14-9 0,0-5-4 16,3 2-4-16,0 4 1 15,3 1-4 1,3 4-1-16,0 2-2 0,3 5 0 16,0 6 2-16,5 5 1 15,7 3 6-15,-3-1 1 16,0 4 2-16,-3-1 0 15,0-2 0-15,-4-1 0 16,-2-2 2-16,0 0 1 16,-3-5-1-16,0 0-2 15,-3-3 3-15,-3-3 2 16,-6-2 0-16,0 0 0 0,-6 0-6 16,-3 2-1-16,0 6 1 15,-3 7 0-15,-6 9-2 16,0 7 2-16,1 12-1 15,2-1-2-15,6 0 7 16,6-3 3-16,9-2-6 16,3-3 1-16,6 0-1 15,5-7 0-15,4-9-40 16,12-5-18-16,0-5-28 16</inkml:trace>
  <inkml:trace contextRef="#ctx0" brushRef="#br0" timeOffset="4473.594">22204 6493 168 0,'0'18'66'0,"9"-15"-36"0,6 0-29 0,-6-1 16 16,3 6-2-16,3-2 0 15,-1-9-3-15,4 0 0 0,0-5-7 16,3 0 1-16,-3-2 4 0,0-3-4 16,-6-1 2-16,-3-2-1 15,-1-2 1-15,-5-1-2 16,-3 4-1-16,-5-1-3 16,-7 5-2-16,-3 3 5 15,-3 3 4-15,-6 5-3 16,0 5-1-16,0 6-2 15,1 5 0-15,2 2-4 16,6 11 0-16,3 0 1 16,6 0 0-16,6-2-3 15,6-1 2-15,9 1 1 16,9-3 2-16,8-6-8 16,4-2-3-16,3-5-26 0,0-9-12 15,2-7-38 1,-2-6-33-16,3-4 44 15</inkml:trace>
  <inkml:trace contextRef="#ctx0" brushRef="#br0" timeOffset="4896.7828">22671 6342 188 0,'-20'-11'71'0,"11"14"-38"0,-6 0-19 0,9 2 22 16,-3 0-11-16,-9 3-3 15,0 6-12-15,0 7-6 16,0 10-3-16,4 4-1 0,2 2 0 0,6 0 2 15,6 0 3-15,3-5 0 16,6-6 2-16,2-2-2 16,4-5 0-16,0-12-1 15,0-9 2-15,6-9-1 16,-6-7 0-16,0-17-6 16,-6-2-1-16,-3-8-4 15,-6-2 1-15,-3-12-4 16,-3 1-1-16,0 0 5 15,-6-3 2-15,3 11 0 16,3 8 2-16,0 10 1 16,0 8 2-16,3 8-1 15,0 8-1-15,6 19-2 16,0 7-1-16,3 9 4 0,0 10 3 16,0 2 1-16,3 6 0 15,3 0-3-15,3 6 1 16,-1-4-2-16,4-4 2 15,0-9-20-15,-3-5-8 16,-3-8-47 0,3-10-62-16,0-16 30 15</inkml:trace>
  <inkml:trace contextRef="#ctx0" brushRef="#br0" timeOffset="5236.8573">22796 6337 200 0,'-20'18'77'0,"20"1"-42"0,3 10-37 0,2-13 14 0,1 5 9 16,3 5 9-16,0-2-10 16,3-3-1-16,-3-2-11 15,9-3-3-15,-3-3 1 0,0-8 1 16,0-5 3-16,-6-10-3 16,5-6-2-16,-5-5-7 15,-3-6-3-15,-6-2-1 16,6 3 4-16,-6 2-1 15,-6 5-1-15,6 6 5 16,-3 3 1-16,0 7-3 16,3 8-1-16,0 8 1 15,0 3 0-15,3 8 1 16,0 3 0-16,6-1 0 16,3-2 2-16,3-3-14 0,6-2-5 15,0-6-24-15,3-8-9 16,2-5-27-1,-2-18-35-15,3-1 37 16</inkml:trace>
  <inkml:trace contextRef="#ctx0" brushRef="#br0" timeOffset="5421.4152">23213 6353 192 0,'-12'-22'71'0,"3"17"-38"0,-3 0-12 0,6 5 25 16,-6 0-13-16,-2 5-4 0,-1 6-16 15,0 7-6-15,0 3-5 16,-6 3-6-16,12 11 0 0,0-4 0 15,6 1 2-15,6-3-1 16,6-5 1-16,6-5-16 16,6-6-5-16,3-5-33 15,8-8-14-15,4-6-21 16</inkml:trace>
  <inkml:trace contextRef="#ctx0" brushRef="#br0" timeOffset="5792.9547">23362 6345 236 0,'-27'-11'90'0,"18"11"-48"0,-15 8-40 0,12-3 17 16,-2 6-8-1,2 2-1-15,-3 6-4 16,0 2-1-16,6 11-3 0,6-3 1 16,3-3 2-16,3-2-2 0,6-3-2 15,3-5 0-15,3-3-1 16,0-5-3-16,2-8 2 15,-5-2-4-15,6-12 1 16,-6-7 0-16,-3-3 2 16,-3-2-1-16,-6-3-1 15,0 2 3-15,0 6 2 16,0 5 0-16,0 3-1 16,0 13-8-1,6 8 2-15,0 5 2 16,3 8 3-16,-3 3 1 15,9 0 0-15,-3-3 2 16,-1-2-1-16,1-3-1 0,9-6-21 16,-3-5-9-16,0-23-71 15,3-6-31 1,3-2 65-16</inkml:trace>
  <inkml:trace contextRef="#ctx0" brushRef="#br0" timeOffset="5991.095">23558 5982 244 0,'-15'11'90'0,"18"7"-48"0,3 35-49 15,-3-29 16-15,0 13 14 16,-3 3 12-16,0 7-5 16,0 6 0-16,6 0-17 15,-3 5-10-15,0-7-3 0,0-6-11 0,3-8-3 16,-6-5-44-16,9-9-17 15,-3-9-43 1</inkml:trace>
  <inkml:trace contextRef="#ctx0" brushRef="#br0" timeOffset="6201.0608">23401 6281 304 0,'-15'-5'115'0,"24"5"-62"0,0-3-64 0,-6 3 18 0,8-2-7 16,4 2 0-16,0-3-3 15,3 0 0-15,3-2 2 16,12 5-33-16,-1-5-12 0,-5-1-26 16,9 1-9-16,0 3-4 15</inkml:trace>
  <inkml:trace contextRef="#ctx0" brushRef="#br0" timeOffset="6321.0608">23832 6313 192 0,'0'21'74'0,"0"-2"-40"0,-6 10-16 16,3-16 25-16,0 3-20 15,0 0-5-15,-3 8-9 16,6-3-4-16,0-3-2 0,0-2-38 16,0-3-14-16</inkml:trace>
  <inkml:trace contextRef="#ctx0" brushRef="#br0" timeOffset="6683.0902">23817 6210 276 0,'-18'-3'104'0,"21"6"-56"0,6-6-60 0,-9 3 15 15,0 0-10-15,9 3 2 16,0-1-13-16,3-2-3 0,0 3 11 15,6 0-11-15,-6-1 0 0,9 9 6 16,-12 2 6-16,2 3 6 16,-5 0 2-16,-3 5 3 15,-3 6 1-15,0 7 5 16,0 6 3 0,9-3-4-16,0 0 1 0,0-6-7 15,3-7-1-15,0-5 4 16,9-6 2-16,-3-5 6 15,0-8 3-15,-4-8 0 16,-5-10 1-16,3-4-4 16,-12-1-2-16,-6-4-6 15,-3 1-1-15,-5 2-6 16,-1 3 0-16,-3 2-17 16,-3 3-4-16,3 6-56 15</inkml:trace>
  <inkml:trace contextRef="#ctx0" brushRef="#br0" timeOffset="6994.3967">24157 6316 160 0,'20'13'60'0,"-20"11"-32"0,18 7-20 0,-12-15 16 16,0 0-3-16,0 0-1 15,-3 3 3-15,-3-1 0 0,0-7-12 16,6-3-2-16,-6-8 1 15,3-6-4-15,0-4-1 16,6-11-7-16,0-9-1 0,3-1-8 16,6-1-1-16,6 3 2 15,2 8 4-15,-2 13 1 16,3 8 0-16,0 8 12 16,0 15 8-16,-4 9-4 15,1 11-1-15,-6-1-1 16,-3 0-1-16,-6-7-48 15,3-12-21-15,-3-7-42 16</inkml:trace>
  <inkml:trace contextRef="#ctx0" brushRef="#br0" timeOffset="8156.2916">20332 7059 124 0,'0'-13'49'0,"0"13"-26"0,0-3-1 16,0 3 20-16,0 0-18 15,0 0-6-15,0 8-11 16,3 8-5-16,0 13-1 0,0 11 3 0,-3 7 5 16,0 12 1-16,0-4 2 15,0-7 2-15,0-11 2 16,0-5-9-16,0-9-2 16,0-7-1-16,0-2 0 15,0-9 0-15,0-5 2 16,0-13-8-16,0-9-3 15,3-4 3-15,0 0 0 16,3-1-3-16,0 6-1 16,8 2-2-16,1 6 2 15,3 8 2-15,3 8-1 16,0 4 4-16,-3 4 0 0,-3 2 9 16,-3 3 5-1,-7 8 7-15,-5-3 4 16,-5 3-10-16,-7-3-3 15,-6-2-12-15,-3-4-1 0,3-4-31 16,0-3-11-16,0 0-37 16,3-5-49-1,1-3 39-15</inkml:trace>
  <inkml:trace contextRef="#ctx0" brushRef="#br0" timeOffset="8528.289">20519 7342 128 0,'6'8'49'0,"3"11"-26"0,9-6-9 0,-12-8 15 16,3 6-3-1,-3-3-1-15,3-3-5 0,0 0-2 16,3-2-10-16,0-6-3 0,-1-2-1 16,1 0-2-16,-3-6 1 15,-3 1 2-15,0-1 4 16,-3 0-4-16,-3 1-1 15,-3-3-4-15,-3 2-1 16,-6 6-6-16,-3 2 0 0,-5 6 1 16,-1 5 1-1,3 7 0-15,0 7 1 16,0-1 5-16,6 3 3 16,3-3 3-16,6 0 1 15,3-5-2-15,6 0 1 0,6 0-4 16,6-6-2-16,3 1 0 15,3-6-1-15,0 0-9 16,5-5-2-16,1-2-43 16,0-4-16-16,-3-4-14 15</inkml:trace>
  <inkml:trace contextRef="#ctx0" brushRef="#br0" timeOffset="8783.2624">20844 7300 176 0,'-12'0'68'0,"6"3"-36"0,-3 2-22 0,6 0 20 16,0 3-14-16,-3 3-3 16,3 12-4-16,0 1-1 15,0 0-4-15,3-3-3 0,6 3 2 16,3-3-4-16,3-2 0 15,3-3-1-15,0-3-2 16,0-5-19-16,2 0-8 0,1-8-39 31,3-6-40-31,6-2 37 16</inkml:trace>
  <inkml:trace contextRef="#ctx0" brushRef="#br0" timeOffset="9080.4192">21034 7377 148 0,'-30'18'57'0,"28"-13"-30"0,-10 14-34 16,9-11 10-16,0 0 14 16,0 0 9-16,3 2-2 15,6 1 0-15,3-1-13 16,2 1 2-16,1 0 1 0,0-3-3 16,3 0-1-16,-3-3 2 15,3-3 3-15,-3-4 0 16,-3-3 1-16,0-1 0 15,-3-4 3-15,-3-1-5 0,-6-5 2 16,-3-5-9-16,-3 3-2 16,-6-1-3-16,0 3-2 15,-3 3-6-15,3 2-1 16,3 3-28-16,0 3-9 16,4 2-20-16,5 1-7 15,6-1-26 1</inkml:trace>
  <inkml:trace contextRef="#ctx0" brushRef="#br0" timeOffset="9579.1132">21121 7318 160 0,'0'6'60'0,"6"-4"-32"0,-4 9-28 0,1-6 13 15,0 8 0-15,0 3 2 16,0 3 3-16,0-1 3 0,0-2-11 15,0 0 1-15,-3-3 2 0,0-2-7 16,0-3-1-16,0-3-3 16,0-5-2-16,3-3 1 15,3-4 1-15,-3-15-14 16,0 1-5-16,6 0 2 16,6 3 1-16,-3 2 9 15,0 2 2-15,-3 6 0 16,0 3 0-16,3 5-1 15,0 5 3-15,-1 1 9 16,-2 7 4-16,-3 3 10 16,0 0 4-16,-3-3-3 0,0-2-2 15,0-3-11-15,0-3-4 16,0-3-4 0,3-17-4-16,3-1-3 15,3 0 2-15,0 0 2 16,3 3-2-16,0 5 2 15,-3 2-1-15,-1 6-2 16,1 6 3-16,0 4 2 16,-3 6 2-16,0 0 1 15,-3 0-2-15,0-3 1 16,0 0-4-16,-3-2 0 16,0-3-37-16,6-8-93 15</inkml:trace>
  <inkml:trace contextRef="#ctx0" brushRef="#br0" timeOffset="9763.7387">21600 7300 192 0,'-3'8'71'0,"6"0"-38"0,0 5-39 15,0-5 14-15,0 5 4 16,0 6 7-16,-3-1-12 15,0 1-4-15,0-3-2 16,0 2-6-16,0-5 1 0,0-2-88 16</inkml:trace>
  <inkml:trace contextRef="#ctx0" brushRef="#br0" timeOffset="9935.7686">21549 7199 264 0,'-12'-8'99'0,"15"8"-54"0,-3-2-53 0,0 2 16 0,0 0-15 15,3 0-3 1,3 2-38-16,0 1-17 16,3 0-28-16,3-3-12 15</inkml:trace>
  <inkml:trace contextRef="#ctx0" brushRef="#br0" timeOffset="10257.1675">21752 7332 156 0,'0'26'57'0,"0"14"-30"0,0-8-14 15,0-22 19-15,0 1-1 16,0-1 2-16,0-2-16 16,0-3-5-16,0-5-8 15,0 0 6-15,0 0 3 0,0-5-6 16,0-8-4-16,3-8-11 15,0-3-5-15,3 0 0 16,2 0 0-16,4 3 5 16,0 3 5-16,0 4 0 0,3 7 1 15,0 7 0-15,-6 5-2 16,9 5 5-16,-6 6 1 16,2 5 6-16,-2-2 3 15,-3 2-4-15,0-2-2 16,0-3-2-16,6-3-31 15,-3-3-14 1,0-4-55 0</inkml:trace>
  <inkml:trace contextRef="#ctx0" brushRef="#br0" timeOffset="10662.5211">22136 7239 184 0,'-21'0'71'0,"6"3"-38"0,0 5-39 0,9 2 14 16,-3 3-3-16,0 3 2 16,0 5 10-16,0 6 6 0,0-3-12 15,3 2-1-15,3-2-3 0,3-5 3 16,3-1 4-16,3-5-6 16,0-5 0-16,3-3-4 15,0-5-1-15,0-5-6 16,3-3 0-16,-3-10-10 15,-3-3-4-15,0-1 0 16,0 4 2-16,-3 2 0 0,0 3 0 16,0 2 5-1,0 6 4-15,-3 5 1 16,9 13 1-16,0 14 7 0,2 4 3 16,4 9 23-16,-3 0 11 15,-3-3 4-15,-3 0 1 16,-6 0-10-16,-6-3-2 15,-18 1-14-15,-5-6-6 16,-7-5-24-16,-9-11-7 16,4-8-74-16,-4-10-29 15,3-6 0 1</inkml:trace>
  <inkml:trace contextRef="#ctx0" brushRef="#br0" timeOffset="11495.7151">22573 7207 136 0,'0'-5'52'0,"3"5"-28"0,-3 3-22 0,0-3 27 16,9 10-4-16,0 6 3 15,-3 3 0 1,0 4-15-16,0-4 8 0,-3-1 5 15,0 1-5-15,0-3-2 16,-3-3-9-16,0-2-4 0,0-3-1 16,0-3 1-16,0 0-3 15,0-10-4 1,0-3-2-16,0-5-12 16,0-3-2-16,3 0 8 15,0 0 5-15,3 3 0 16,0 0 1-16,0 5-1 15,2 2 3-15,1 6 0 16,3 6 1-16,0 4 2 16,-3 4 3-16,0-1 7 15,-3 0 2-15,-3 3-1 0,0-3 2 16,-3-8-6-16,3 3-3 16,-3-8-6-16,3 0-2 15,3-5-2-15,6-3 3 16,-3-5-11-16,9-6-2 15,-1-2 7-15,-2 3 3 16,3 4 1-16,-6 6 0 16,6 6-1-16,-3 4 3 15,-3 6 4-15,-6 6 6 16,6 2-1-16,-6 2 1 16,-3 1-3-16,3 2 1 15,-1-5-4-15,1-3-2 0,0-3-31 16,0-4-15-16,3-9-46 15,3-8-45 1,6-4 45-16</inkml:trace>
  <inkml:trace contextRef="#ctx0" brushRef="#br0" timeOffset="11755.6768">23061 7289 188 0,'-9'16'71'0,"9"-3"-38"0,0 3-23 16,0-3 20-16,0 9 4 15,6-4 4-15,0 1-12 16,3-3-3-16,0-3-13 16,9-5 0-16,-3-3 1 0,3-2 5 0,0-11 2 15,-4-5-1-15,1-1 2 16,-6-2-6 0,-3-2-3-16,-6-3-1 15,-6 0-1-15,-3-1-7 0,-6 4 0 16,-2 2-21-16,2 3-9 15,-6 2-32-15,3 1-13 16,-3 4-58 0</inkml:trace>
  <inkml:trace contextRef="#ctx0" brushRef="#br0" timeOffset="12249.5736">23249 7228 180 0,'3'16'68'15,"9"0"-36"-15,-3 8-29 0,0-11 15 0,-6 0 13 16,2 3 7-16,-2 0-4 16,-3 3-3-1,-3-3-11 1,-2-8-11-16,5-3-6 0,0-3 0 0,-3-7 2 16,-3 0 2-16,6-6-10 15,-3-2-5-15,6-3-10 16,3-2-1-16,2 2 1 15,4 3 3-15,0 2 4 16,0 6 5-16,9 2 1 16,-3 3 3-16,0 3 1 15,6-1 1-15,-4 1 0 0,7 0 2 16,-6-3-1-16,0-3 2 16,0-2-2-1,-3-1 2-15,-4-2 0 16,-5-2 3-16,0 2-1 0,-6 0 0 15,-6 0-14 1,-6 0-4-16,-3 0-1 0,-8 3 3 16,-1 5 5-16,3 5 1 15,3 6 0-15,0 2 4 16,6 3 4-16,3 5 6 16,0-2 4-16,6 4 4 15,12 4-5-15,3-3-2 16,0-3-5-16,3-8-2 15,9-2-32-15,-1-3-15 16,4-14-62-16</inkml:trace>
  <inkml:trace contextRef="#ctx0" brushRef="#br0" timeOffset="12745.6813">24082 7152 264 0,'-18'-3'101'0,"9"3"-54"0,-2 5-42 15,2 3 22-15,3 0-15 16,-9 3-2-16,3 2-11 0,-6 6-1 15,-3 4 0-15,6 4 1 0,0 2 3 16,12 3 1-16,0-6 1 16,6-2 0-16,6-3 2 15,3-5-3-15,0-5-2 16,3-6-7-16,3-16-4 16,0-5-12-16,-3-2-6 0,-3-3-1 15,-3-3 3-15,-4 3 18 16,-5 2 10-1,-3 3 8-15,-2 3 7 16,-1 0-9-16,0 5-4 0,3 5-1 16,0 3 0-16,0 6-1 15,3 7-2-15,3 0 5 16,3 3 4 0,0 0-5-16,3 2 0 0,2-2-2 15,1 5 1-15,0-5-11 16,3-10-4-16,0-1-56 15,6-5-23-15,0-13-2 16</inkml:trace>
  <inkml:trace contextRef="#ctx0" brushRef="#br0" timeOffset="13106.7597">24234 7202 104 0,'0'13'38'0,"3"6"-20"0,-3 10 7 15,0-16 22-15,6 3-3 16,-6 5-1-16,0-2-18 0,0-1-5 16,0 1-12-16,0-6-1 0,0-3 0 15,0-2-1-15,0-16 7 16,3-2 2 0,0-6-12-16,0-5-4 15,0-3-2-15,0 0 1 16,6 3-1-16,3 0 1 15,-3 8 2-15,3 2 0 16,2 3 0-16,1 5 0 16,0 6 2-16,0 5 1 0,-6 3-1 15,3 2 1 1,-3 3-2-16,3-3-1 0,-3 0-8 16,0-2-3-16,3-3-25 15,5-3-11-15,1-5-47 16,6-3-26-1,-3-5 56-15</inkml:trace>
  <inkml:trace contextRef="#ctx0" brushRef="#br0" timeOffset="13466.8289">24681 7197 172 0,'-3'-16'66'0,"-3"8"-36"0,-12 0-7 16,6 8 26-16,3-3-18 16,-6 9-5-16,-3-1-21 15,0 3-7-15,-3 2 0 16,7 6 0-16,-1 5 2 0,3 3 0 0,9 3 0 15,3-1 2-15,3 3 1 16,9-5 1-16,3-5 2 16,-1-11 3-16,4-11 5 15,3-2 1-15,0-9 0 16,0-7-3-16,-9-5-2 16,3-6-4-16,-12-8 1 15,-3-2-6-15,-9-8-1 16,0-6-9-16,-6 3-2 15,-3 6-1-15,6 7 2 16,0 11 1-16,3 8 3 0,3 7-3 16,3 14-1-16,3 14 0 15,3 17 4-15,3 6 7 16,-3 8 5-16,9-2-1 16,3-1 0-16,0 0-1 15,6-5 0-15,-3-5-38 16,8-5-16-16</inkml:trace>
  <inkml:trace contextRef="#ctx0" brushRef="#br0" timeOffset="14747.2136">20242 8086 148 0,'3'0'55'0,"0"5"-30"0,-3 6-16 16,3-4 16-16,0 9 1 15,0 6 2-15,6-1-2 16,-3 8-1-16,0 0-14 0,0-3-2 0,-3-2-2 15,0-3-3 1,0-5-1-16,-3-3 1 0,0-5 0 16,0-2 0-16,-3-6 0 15,0-3-2-15,0-8-2 16,0-4-6-16,0-7-1 16,9-1-4-16,-3-1 0 15,6 0 1-15,0 3 1 16,0 2 3-16,0 1 4 15,0 5-1-15,0 5 1 16,3 5 0-16,0 8-2 16,-1 8 9-16,-5 3 4 15,0 6 4-15,-3-7 5 16,-3 4-1-16,0-3-1 0,-3-3-6 16,3-5-4-16,0-8-3 15,0 0-3-15,0-5-2 16,3-6-1-16,3-7 2 15,6-6 0-15,0 0-4 16,3 3 1-16,0 5 0 16,0 5-1-16,0 6-1 15,-1 5-1-15,1 8 6 16,0 8 5-16,-3 2 0 16,0 4 1-16,-3-1-3 15,0-3-2-15,0 1-6 16,0-3-1-16,-3-8-37 15,3-6-15-15,0-7-41 16</inkml:trace>
  <inkml:trace contextRef="#ctx0" brushRef="#br0" timeOffset="15027.4035">20692 8112 152 0,'-6'3'57'0,"3"2"-30"0,-3 6-23 0,6-3 13 16,0 5 1-16,-3 5 1 15,0 9 3-15,3 5 3 16,3-3-13-16,3-3 6 0,3-2 5 16,6-6-3-16,3-4-2 15,0-6-2-15,-1-8 0 16,4-8-2-16,-3-8-1 16,-3-3-1-16,-3-2 0 15,-6 0 0-15,-6-3 2 0,-6 0-5 16,-3 3-3-1,-6-3-3-15,-3 8 0 0,0 3-13 16,1 3-6-16,2 4-40 16,3 4-16-1,3 2-60-15</inkml:trace>
  <inkml:trace contextRef="#ctx0" brushRef="#br0" timeOffset="18480.5462">20957 8086 156 0,'-3'-6'57'0,"6"9"-30"0,0 0-29 0,-3-3 11 15,3 8 5-15,6 5 3 16,0 8 3-16,-3 5 2 16,0 6-12-16,3-3 3 0,-4 0 1 15,1-5-3-15,-3-3 1 16,0-5-5-16,-3-2 1 16,0-4-5-16,-3-2 0 15,0-3 5-15,0-2 5 16,0-3-1-16,0-8 1 15,1-8-5-15,-1 0 0 16,0-2-5-16,3-6 0 0,3 0-1 16,0-2-2-1,5-1-2-15,4 1-1 16,0 5 2-16,3 5 0 16,0 2-2-16,0 7 0 15,0 4-5-15,-3 3 0 0,0 5-42 16,-1 3-19-16,7 3-38 15</inkml:trace>
  <inkml:trace contextRef="#ctx0" brushRef="#br0" timeOffset="18990.7774">21308 8104 160 0,'-9'3'63'0,"9"-1"-34"0,0 4-10 0,0-6 23 16,3 5-14-16,3 0-6 15,0 3-7-15,3 0-2 16,6 0-7-16,0 0 0 0,3-3 1 15,-1 1 1-15,1-6 0 16,0 0 0-16,0-3 2 16,-3-2-3-16,0-3-2 15,-3-3 0-15,-3 1 1 0,-3-1-3 16,-3 0 0-16,0-2 1 16,-9 3 0-16,-6-4-11 15,-3 7-3-15,0 1 0 16,-6 4 4-16,-3 7-2 15,0 5 3-15,-2 6 3 16,2 5 1-16,3 6-2 16,3-1 2-16,3 14 5 15,6-6 5-15,6-2-1 16,6 0 1-16,6-6-3 16,9-2 1-16,6-3-2 15,3-7 2-15,8-6-13 16,1-3-5-16,0-8-44 15,0-5-16-15,2-5-41 16</inkml:trace>
  <inkml:trace contextRef="#ctx0" brushRef="#br0" timeOffset="19593.6703">22073 8046 104 0,'3'3'41'0,"0"7"-22"0,0 3 2 16,6-5 19-16,-3 8-6 15,0 3-2-15,-3 5-3 16,-3-1 1-16,-3 1-16 15,0 0-1-15,0-5-2 0,0-1-4 16,0-2-2-16,0-8 2 0,0-3 0 16,0-13 3-1,0-2-10-15,0-6-2 16,3-5-4-16,3-3-1 16,6 0 4-16,6 5 1 15,0 4-1-15,0 1 0 16,2 4 2-16,1 2 0 15,0 3 3-15,3 7 1 16,-3 6 3-16,0 8 1 16,-3 5 3-16,-6 0 4 15,-4 3-8-15,4 0-1 0,-3 0-3 16,-3-3 1-16,0-5-31 16,0-3-11-16,0-5-172 31,0-24 112-31</inkml:trace>
  <inkml:trace contextRef="#ctx0" brushRef="#br0" timeOffset="19951.783">22409 8125 216 0,'-3'3'82'0,"6"2"-44"0,6 3-47 16,-3-2 12-16,0-1 11 15,0 0 8-15,3 0 0 16,0 1 1-16,0-1-12 15,3 0 0-15,0-10 0 0,0 2-2 0,-3-2 0 16,3-3-5 0,-1 0-1-16,-2 0 1 0,-3-2 0 15,-9-1-2-15,0 0-2 16,-6 1-10-16,-2 5-4 16,-1 2-2-16,-3 3 2 15,-3 5 3-15,6 6 5 16,-3 2 5-16,6 3 3 15,0 2 11-15,3 6 3 16,6-5-5-16,0 2-2 16,9 3-5-16,0-3-3 15,0-3-3-15,6-2 1 0,0-5-28 16,6-3-13-16,3-13-71 16,11-11-36-1,-5-3 73-15</inkml:trace>
  <inkml:trace contextRef="#ctx0" brushRef="#br0" timeOffset="20206.4188">22776 8041 192 0,'-15'-6'71'0,"9"6"-38"0,-6 0-19 16,6 3 22-16,-9 0-11 0,-3 5-5 15,0 2-9 1,-6 3-5-16,1 6-3 15,2 5 4-15,6 2 3 0,9 1 8 16,3 7 3-16,9-2-10 0,3-6-4 16,9-2-3-16,3-5 0 15,2-6-13-15,1-3-4 16,3-4-21-16,0-9-5 16,0-5-31-16,-4-10-10 15,-2-1-9 1</inkml:trace>
  <inkml:trace contextRef="#ctx0" brushRef="#br0" timeOffset="20566.8666">22856 8109 160 0,'-6'-2'63'0,"6"2"-34"0,0 0-23 0,0 0 17 0,6 2-5 16,0 4 1-16,0-1-4 16,3 0 1-1,3 1-9-15,0-1 11 0,5 0 5 16,-5-2-5-16,9-3 0 0,0 0-5 15,-3-3 0-15,0-2-7 16,-3 0-2-16,-6-3 2 16,2 0 1-16,-8 0-3 15,-6 0-1-15,-8-3-12 16,-7 3-4-16,-3 3-7 16,0 5-1-16,0 3 3 15,0 2 3-15,0 3 7 16,1 5 2-16,5 3 4 15,3 3 3-15,0 2 11 16,12 3 4-16,0-1-1 0,12 4 1 16,0-1-9-16,6-2-2 15,-1-5-3-15,10-3 1 16,3-3-35-16,0-5-13 16,3-6-71-1</inkml:trace>
  <inkml:trace contextRef="#ctx0" brushRef="#br0" timeOffset="21046.9747">23243 8078 196 0,'-3'-6'74'0,"-3"-4"-40"0,6 5-9 16,-3 7 27-16,-3 1-6 15,-3 0 0-15,-3-1-24 0,0 3-8 16,0 1-9-16,0-1-6 0,4 3 0 16,2 0-4-16,3 2 1 15,6 4 2-15,3 2 1 16,2-1-2 0,4 4 2-16,0 2-1 15,-3 0 0-15,0-2 4 0,-3 2 3 16,-6 0 4-16,-3-2 5 15,-6-3-8-15,-3-3-3 16,-3-3-2-16,0-2-1 16,1-2-36-16,-1-4-15 15,3 1-170 1,12-27 95-16</inkml:trace>
  <inkml:trace contextRef="#ctx0" brushRef="#br0" timeOffset="21361.1691">23371 8078 228 0,'-9'-3'88'0,"9"3"-48"0,0 0-34 15,-6 0 22-15,3 3-4 16,-3-1 3-16,-6 4-11 16,-3 2-4-16,0 2-7 15,3 1-6-15,4-1-2 0,-1 4-1 16,9-1 3-16,0 3-5 15,9 2 2-15,-1-2 2 16,1-3 3-16,-6 8 4 0,6-2 2 16,-6-3 3-16,-3-3 1 15,-6 3 1-15,-3-3 0 16,-3-2-6-16,-2-3-2 16,5-3-13-16,-3-2-4 15,0-3-36-15,3-8-15 16,0-8-44-1,15 0-33-15,9-3 60 16</inkml:trace>
  <inkml:trace contextRef="#ctx0" brushRef="#br0" timeOffset="21783.1558">23570 8043 200 0,'-6'-2'74'0,"0"2"-40"0,3 0-13 0,0 0 25 0,-3 2-15 15,-5 6-5-15,-7 0-18 16,-3 3-5-16,3 7-2 16,3 6 1-16,0 3 3 0,3 2-2 15,12 5 0-15,0-7 5 16,0-4 3-16,15-1 0 16,-9-9 1-16,9 0-4 15,-3-13 0-15,0-8-1 16,0-3 1-16,3-2-4 15,-9-5-3-15,3-3 0 16,-1-3-1-16,-5 0-5 0,-3 0-1 16,0 3 3-1,0 8 3-15,0 5 1 0,0 2-1 16,0 4-4 0,0 2-2-16,0 5 3 0,0 6 3 15,6 2 5-15,-3 3 2 16,12 0-6-16,-3 2-2 15,3-2 2-15,0-3 1 16,0-2-22-16,0-3-9 16,0-3-54-16,11-2-22 0,-2-6-2 31</inkml:trace>
  <inkml:trace contextRef="#ctx0" brushRef="#br0" timeOffset="22157.7948">23776 8072 188 0,'0'3'71'0,"6"2"-38"0,-6 6-21 15,0-3 19-15,6 5 1 16,-3 3 6-16,-3 3-4 16,0 2 0-16,0 0-19 15,5 0-5-15,-5-2 1 0,0-6-7 16,0-3 0-16,0 1 0 15,0-6 0-15,0 1 0 16,0-9 2 0,0-2-1-16,0-6-5 15,-5-2-2-15,5-3 3 16,0 0 1-16,0 0 0 16,0 0-2-16,5-2-2 15,1 5-1-15,0-1 2 0,3 4 0 16,0-1-2-16,3 3 2 15,0 0-1-15,0 3-2 16,0 2-24-16,3 3-11 16,0 3-35-16,3 2-14 0,-1 1-17 15</inkml:trace>
  <inkml:trace contextRef="#ctx0" brushRef="#br0" timeOffset="22398.0035">24011 8080 152 0,'-6'0'57'0,"12"3"-30"0,-3 5-14 16,3-3 19-16,0 6 10 16,0 2 7-16,-3 3-9 15,6 2-2-15,-1 1-21 16,1 2-8-16,-6 0-2 0,6-5-2 15,-3 0 0-15,0-5-10 16,0-3-4-16,0 0-44 16,0-3-20-16,-3-3-44 15</inkml:trace>
  <inkml:trace contextRef="#ctx0" brushRef="#br0" timeOffset="22609.1078">24258 8057 164 0,'-6'13'63'0,"3"-3"-34"0,-9 9-14 0,9-3 20 16,-9 8 9-16,-3 23 8 16,-6 1-6-16,1 7-3 0,-4-2-24 15,-3 0-3-15,6 0 1 0,0-5-9 16,3-6-4-16,-2 0-30 15,5 1-10 1,0-4-101-16</inkml:trace>
  <inkml:trace contextRef="#ctx0" brushRef="#br0" timeOffset="37263.7271">20305 8977 80 0,'0'-10'30'0,"15"-3"-16"0,-6-14 1 0,-6 19 15 16,0 0 4-16,0 3 4 16,0 2-15-16,0 3-1 15,0 16-6 1,-3 13-10-16,0 19-3 0,0 13 0 16,0 5-2-16,0 3-1 15,0-6 5-15,0-2 1 0,0-8-2 16,3-8-1-1,0-8-3-15,0 0-1 0,3-19-67 16,-1-4-54 0,4-14 41-16</inkml:trace>
  <inkml:trace contextRef="#ctx0" brushRef="#br0" timeOffset="37458.1897">20234 9252 232 0,'-9'-2'88'0,"12"-1"-48"0,3 1-47 16,-3-1 16-16,2 3-4 0,1-3 4 15,6 3-9-15,6-2-4 16,3-1 2-16,6 0-24 0,3 1-10 16,5-9-58-1,4 8-25-15,0-7 62 16</inkml:trace>
  <inkml:trace contextRef="#ctx0" brushRef="#br0" timeOffset="37700.0042">20519 9385 180 0,'-18'39'68'0,"21"-25"-36"0,0 4-29 0,0-10 15 16,6 0 2-16,3 0 4 0,6-3-1 15,0-5-2-15,3-5-11 16,3-6 0-16,-1-4 1 0,1-7-4 15,-3-1 1-15,-6-1-1 16,-9 0 1-16,-6 0 0 16,-6 0 2-16,-3 6-5 15,-3-1-3-15,-3 6-15 16,3 2-6-16,0 4-48 16,3 4-18-16,4 6-19 15</inkml:trace>
  <inkml:trace contextRef="#ctx0" brushRef="#br0" timeOffset="38189.9876">21115 8879 208 0,'-18'6'79'15,"15"4"-42"-15,3 27-48 0,3-18 11 16,-3 15-3-16,0 19 1 16,0 5 13-16,0-5 7 15,0 3-9-15,0-9 2 0,0-4 2 16,3-9-7-16,-3-7-1 0,0-6-1 15,0-5 0-15,0-3 0 16,0-5 2-16,0-5-8 16,0-9-3-16,0-7-4 15,-3-3 0-15,3-2-2 16,3-1 2-16,3-2 5 16,6 2 2-16,2 6-1 15,4 8 0-15,9 5 6 16,-6 5 5-16,-3 3 7 15,-3 8 3-15,-3 5 4 0,-6 0 3 16,-3 0-9-16,-3 1-4 16,-6-1-7-16,-6-3-2 15,0-2-19 1,-3-3-9-16,-3-5-34 16,0-2-14-16,0-9-28 15</inkml:trace>
  <inkml:trace contextRef="#ctx0" brushRef="#br0" timeOffset="38522.8515">21281 9287 144 0,'15'3'55'0,"-6"-6"-30"0,6 8-7 0,-6 0 18 0,6 1-9 16,0-4-3 0,6 1-3-16,-4-3 1 15,7-3-12-15,-3 1-1 0,0-4 1 0,-3-1 0 16,-3-1 2-16,-3 2-2 15,-7-7-1 1,-5-5-5-16,-8 4-7 16,-10-4-1-16,0 10 0 15,-3 11-1-15,0 2 1 16,0 8 0-16,3 3 3 16,4 2 0-16,5 6 12 15,3 3 5-15,6-3-2 16,9-1 0-16,3-2-6 15,11-2-3-15,4-6-7 16,3-5-1-16,3-5-63 16,8-19-28-16,-5-5-21 15</inkml:trace>
  <inkml:trace contextRef="#ctx0" brushRef="#br0" timeOffset="39606.2246">21969 9279 172 0,'-6'5'66'0,"9"-7"-36"0,3 4-33 0,0 4 13 16,0-1 4-16,3 3 3 15,3-3-4-15,2 0-3 16,1 1-5-16,3-6-2 0,0 2 3 15,3-4-1-15,-3-1 2 16,-3-2-2-16,-3-1 2 16,-3-2-2-16,-4-2 2 15,1-1-4-15,-6 3 0 16,-6-2-1-16,-5-1-2 16,-4 3 3-16,0 6 2 15,-3 4-2-15,-3 4-2 16,3 4 0-16,0 6 1 15,3 0-1-15,4 5 2 0,2 0 0 16,6-2 3-16,3-1-3 16,6 1 0-16,3-3-3 15,5-3-1-15,7 0 1 16,6-2 0-16,0-3-7 16,0-6-3-16,-1-2-19 15,-2-2-8-15,0-4-54 16,-3-4-34-1,-6-11 54-15</inkml:trace>
  <inkml:trace contextRef="#ctx0" brushRef="#br0" timeOffset="40114.3203">22240 9247 184 0,'-6'3'71'0,"9"-1"-38"0,3 6-41 0,-3 0 12 16,0 3 13-16,0 0 11 15,0 7-3-15,0 6-2 16,-3-6-13-16,3 1-2 0,-3-3 2 16,0-6-6-16,0 1-2 15,0-3-1-15,0-3 1 16,0-5-1-16,3-5-1 0,0-11-4 16,0 0-2-1,-1-2-8-15,4 2-2 0,0-3 7 16,0 9 4-16,0-1 2 15,6 6 1-15,0 2 0 16,6 8 0-16,-6 3 2 16,0 6 2-16,-3 1 3 15,-6-1 4-15,-3-1 0 16,0-3 0-16,0-2-1 16,9-2-7-1,-3-9 0-15,3-8-6 16,-1-4-1-16,4-4-6 15,3 1 0-15,-3-1 4 16,3 8 4-16,0-2 3 16,-3 8 1-16,6 8 0 15,-3 5 2-15,-1 2 10 0,-5 6 7 16,0 5-4-16,-3-2 0 16,0-3-9-16,-3-1-4 15,0-4-6-15,0 0 0 16,0-3-38-16,9-14-89 31</inkml:trace>
  <inkml:trace contextRef="#ctx0" brushRef="#br0" timeOffset="40532.4958">22677 9305 180 0,'-6'16'68'0,"9"11"-36"0,0 15-40 0,3-23 12 15,-3 7 11-15,-3 1 10 0,0 7 2 16,0 3 4-16,0-3-17 16,0-7-6-16,0-3-1 0,0-6-2 15,0-5 0-15,0-2-8 16,0-6-2-16,0-10-1 16,-3-11 2-16,-3-2-1 15,6-6 1-15,-3-5 0 16,0-6 3-16,0-4 2 15,0-1 2-15,3 3-4 16,0 2-1-16,3 4 1 16,3 4 2-16,3 3-2 15,6-2 0-15,0 5 1 0,9 13 2 16,0 3-1-16,-6 7-1 16,2 6 12-16,-5 3 4 15,-6 5 7-15,-9-3 3 16,-9 5-9-1,0 4-5-15,-3-4-14 0,-2-2-6 16,-4-6-25-16,0-2-9 16,-3-8-33-16,6-8-15 15,3-2 1 1</inkml:trace>
  <inkml:trace contextRef="#ctx0" brushRef="#br0" timeOffset="40762.444">22886 8927 160 0,'-6'13'63'0,"12"3"-34"0,-3 5-30 15,0-5 15-15,-3 11 7 16,0 15 9-16,-3 11-4 16,0-3-3-16,3 3-13 15,0-5-2-15,0-6-1 0,3-5-3 16,3-8-3-16,0-5-20 15,5-8-10-15,1-8-47 16,3-6-47 0,6-7 38-16</inkml:trace>
  <inkml:trace contextRef="#ctx0" brushRef="#br0" timeOffset="41016.4652">23073 9290 200 0,'-9'7'74'0,"-3"7"-40"0,18-1-42 0,-3 0 12 15,0 6 7-15,0-1 7 16,0 1 2-16,3-1 0 16,0-2-10-16,3-3-4 0,3-2 0 15,3-3 8-15,0-3 3 16,0-5 0-16,-1-2 2 16,1-6-4-16,-3-6-1 15,-3-4-6-15,-3-1-3 16,-6 3-11-16,-6-2-4 15,-3-1-19-15,-3 1-9 16,0 2-18-16,-2 5-7 16,-4 6-37-16</inkml:trace>
  <inkml:trace contextRef="#ctx0" brushRef="#br0" timeOffset="41214.1152">23130 9229 148 0,'12'-3'57'0,"-3"6"-30"0,8 5-10 15,-8-3 20-15,3 3-10 16,3 2-3-16,6 4-10 16,0 2-4-16,-3 2-5 15,-6-2-2-15,5-3 1 0,-5-2-2 16,0-3-2-16,-3-3-8 16,6-8-5-16,-3-5-26 15,0-2-13-15,-3-3-34 16</inkml:trace>
  <inkml:trace contextRef="#ctx0" brushRef="#br0" timeOffset="41374.623">23424 9239 180 0,'-9'21'68'0,"9"11"-36"0,-8 26-22 0,8-34 17 16,-3 8 9-16,-3 5 7 16,-6 3-17-16,9 2-7 15,-3 0-11-15,3-7-10 0,0-9-4 16,3-5-30-16,6-10-78 31,3-11-27-31,0-21 52 0</inkml:trace>
  <inkml:trace contextRef="#ctx0" brushRef="#br0" timeOffset="41722.252">23677 9258 204 0,'-11'-8'77'0,"5"8"-42"0,3-8-32 15,-3 5 17-15,0 3 10 16,-9 6 6-16,6-1-22 16,-6 8-7-16,3 3-5 15,-3 8-5-15,6 5 2 0,-3-3 3 16,9 1 3-16,0-3-2 0,3-6 0 16,3-2-1-1,0-5 1-15,3-6-2 16,0-5-1-16,3-5-2 0,-3-1-1 15,-3 1-1-15,6 0 0 16,-3 2 0-16,0 0 3 16,0 3-2-16,0 6-1 15,0 2 3-15,-3 0 0 16,6 0 1-16,-3-3 2 16,0-3-28-16,3-4-11 15,5-3-68 1,7-9-32-16,0-7 69 15</inkml:trace>
  <inkml:trace contextRef="#ctx0" brushRef="#br0" timeOffset="42093.5885">23770 8927 152 0,'0'13'57'0,"6"11"-30"0,0 18-27 16,-6-15 13-16,6 18 19 15,-6 5 12-15,0-2-7 16,-6-1-4-16,6-4-19 16,-3-6-9-16,-6-5-1 0,9-9-3 15,0-4-1-15,0-6-10 16,3-5-4-16,0-8-15 16,3-13-7-16,3-3-7 15,2-3-3-15,-2 1 20 16,9 5 12-16,-6 5 16 15,6 5 9-15,0 8 15 16,-3 3 8-16,-3 11 15 0,-3-1 9 16,-3-2-3-16,-12 0 0 15,-3 0-27-15,-3 0-9 16,-3-6-21-16,-3-2-6 16,0-2-32-16,-6-6-14 15,-2-3-43 1,5-8-53-16,12-10 42 0</inkml:trace>
  <inkml:trace contextRef="#ctx0" brushRef="#br0" timeOffset="42307.606">23999 8956 200 0,'0'16'74'0,"6"0"-40"0,-6 16-24 0,6-11 17 0,-3 21 20 15,-3 6 10-15,0-3-19 16,0 5-10-16,0-2-16 16,6-6-8-16,-3-5-1 0,3-5-24 15,0-8-11-15,0-9-34 16,3-4-16-16,-4-6-31 16</inkml:trace>
  <inkml:trace contextRef="#ctx0" brushRef="#br0" timeOffset="42636.7952">24207 9271 260 0,'0'8'99'0,"6"-8"-54"0,6 11-55 0,-9-6 14 15,6 3 1-15,-3-3 4 16,3 0 9-16,-3-2 6 16,9-3-13-16,-3 3-4 0,0-6-2 15,-1 0-3-15,10-5-2 16,-6-5 3-16,-3 0 2 15,-9 0-9-15,-3-8-2 16,-3-3-8-16,-6 3-2 16,-9 5 2-16,3 13 3 15,-14 11 5-15,-1 8 3 0,3 8 2 16,3 2 1 0,3 9 17-16,4-1 11 0,8 0-1 15,9 1 1-15,9-4-11 16,8-4-3-16,7-6-10 15,6-8-3-15,12-10-45 16,8-8-20-16,-5-14-74 16</inkml:trace>
  <inkml:trace contextRef="#ctx0" brushRef="#br0" timeOffset="44363.5239">20433 10221 116 0,'-6'-5'46'0,"3"5"-24"0,-9-3-13 0,6 6 16 16,-6 7-1-16,0 6 1 0,-11 0-3 15,-4 2-2-15,3 12-10 16,0 4-6-16,3 8-3 0,3 1-1 15,10-4 0-15,5-2 2 16,6-8 1-16,5-7 1 16,4-4 0-16,3-5-2 15,0-5-2-15,3-8 3 16,-3-2 0-16,0-4 1 16,-3-7 0-16,0-5-2 15,-4-1-2-15,1-2 1 16,-6 0-1-16,-3-3 0 15,0 5 0-15,-3 6 2 0,0 3 3 16,3 4-2-16,-6 6-2 16,6 8 0-1,0 3-1-15,0 2-5 16,6 11 1-16,0-6 2 16,0 1 3-16,3-1 0 0,0-2-1 15,0-5-28-15,0-3-11 16,0-3-43-1,0-8-26-15,0-10 48 16</inkml:trace>
  <inkml:trace contextRef="#ctx0" brushRef="#br0" timeOffset="44691.5898">20490 10313 132 0,'0'11'52'0,"5"2"-28"0,1 14-24 0,-6-14 13 15,0 5 0-15,0 1 4 16,0 5-5-16,0 0 1 16,0-1-8-16,-3-7-3 0,3-2-1 0,0-4 5 15,0-2 6-15,0-21 7 16,3-6-8 0,3-4-3-16,3-9-8 15,3 5 0-15,3 3 0 16,0 6 2-16,3 5-3 15,0 5 0-15,3 8 1 16,-4 8 0-16,1 5 0 16,-3 5 0-16,0 1 0 15,-6 7 2-15,0 1-3 16,-3-3-2-16,3-3-42 0,0-5-18 16</inkml:trace>
  <inkml:trace contextRef="#ctx0" brushRef="#br0" timeOffset="45100.3926">20853 10348 112 0,'-18'-3'44'0,"9"9"-24"0,-3 1-10 0,6 1 14 16,0 3-13-16,0 5-4 15,-3 8-2-15,3 5 1 0,0 0-3 16,6-3 0-16,3-2 1 15,0-5-5-15,3-6 1 16,3-3 6-16,3-4 4 16,0-9 1-16,3-13 3 0,0-5-7 15,-3-3-2-15,0-7-14 16,-4-7-4 0,-5-7-23-16,-3 3-7 0,-6-3 7 15,-2 3 17 1,-4-8 23-16,-3 7 19 15,3 9 10-15,-3 7-3 16,3 9-3-16,0 10-20 16,6 11-6-16,3 12-2 15,3 9 0-15,3 16 3 0,3 8 1 0,3 4 3 16,0 12 1-16,3-8 1 16,3-6-4-1,3-5-1-15,0-11 1 0,-1-5 0 16,4-10-88-1</inkml:trace>
  <inkml:trace contextRef="#ctx0" brushRef="#br0" timeOffset="48583.8143">21371 10287 72 0,'0'-19'30'0,"-3"19"-16"0,0-2 3 0,3 2 16 0,-3 0-4 16,-3 0-2-16,-3 0 0 15,-3 2 2-15,0 9-11 16,-3-3-3-16,3 3-9 16,-3-3-4-16,3-1 1 0,3 1-4 15,9 0-2-15,3 3-1 16,3 0 3-16,3 2-2 16,3 0 1-16,0 3 4 15,0-3 1-15,0 0 1 16,-3 1 0-16,-9 1 24 15,-3 9-4 1,-3-5-1-16,-3-6-10 0,-3-2-6 16,-3-4-4-16,0-1-3 15,3-1-4-15,-5-8-24 16,11-2-7 0,3-5-27-16,9-4-10 15,3 1-6 1</inkml:trace>
  <inkml:trace contextRef="#ctx0" brushRef="#br0" timeOffset="48923.8671">21454 10335 140 0,'-3'5'55'0,"3"3"-30"0,0 13-27 16,0-8 11-16,3 6 9 15,0 5 6-15,3 5-1 16,3 0-2-16,3-8-11 15,3-3-6-15,-1-2-3 0,1-5 1 16,0-6 3-16,0-7-7 16,0-9 0-16,-3-8-24 15,6-2-11-15,-9-2 6 16,-3-4 6-16,-3 6 14 16,-3 2 7-16,0 6 25 15,0 3 11-15,0 2-10 16,0 5-4-16,3 8-11 15,-3 3-3-15,3 5 4 16,6 1 3-16,2 4-6 0,1 6-1 16,0 0-4-16,0-6-1 15,0-2-26-15,3-5-9 16,3-3-46 0</inkml:trace>
  <inkml:trace contextRef="#ctx0" brushRef="#br0" timeOffset="49244.7351">21862 10284 236 0,'-15'-16'90'0,"12"19"-48"0,-6 13-42 0,6-11 16 0,0 1-14 16,-3 2-2-16,0 2-4 15,3 3 0 1,3 3 3-16,3 3 0 0,3-1 1 15,0 1 0-15,3 5 0 0,-3 2 0 16,-3 1 0-16,3-6 6 16,-6-3 4-16,-6-2 6 15,3-3 2-15,-3-2-7 16,-3-3-4-16,-3-3-11 16,0-2-3-16,0-3-20 15,0-3-10-15,3 0-12 16,3-18-47-1,4 3-11 1,7-3 38-16</inkml:trace>
  <inkml:trace contextRef="#ctx0" brushRef="#br0" timeOffset="49474.7038">22058 10115 156 0,'-3'8'57'0,"6"0"-30"0,0 10-12 0,0-7 20 16,-3 10-4-16,3 8 2 15,-3 6-15-15,0 4-3 16,0 1-9-16,0 8-4 0,0-6-1 16,3-5-4-16,-3-3 2 0,0-7-28 15,0-3-10-15</inkml:trace>
  <inkml:trace contextRef="#ctx0" brushRef="#br0" timeOffset="49649.2157">21969 10340 236 0,'-12'-11'90'0,"12"9"-48"0,3 2-47 16,0-3 15-16,3 0 0 0,3 1 4 15,0-1-10 1,3 3-4-16,3-3 0 16,2-2-34-16,13 8-14 0,-3-3-53 15</inkml:trace>
  <inkml:trace contextRef="#ctx0" brushRef="#br0" timeOffset="50054.0648">22261 10290 124 0,'-12'16'49'0,"6"-14"-26"0,-6 3-12 0,6 1 15 16,0 2-6-16,-3 2-1 16,0 9-9-16,0 2-2 15,3 8-4-15,3 5 2 0,0-2 0 16,3-8 2-16,0-3 0 0,6-5 2 16,0-3 4-16,3-5-4 15,0-2 0 1,0-4-4-16,3-4 1 15,-3-6-2-15,0-8 2 16,-3-3-13-16,0 1-5 0,-3-1-2 16,0 1 0-16,-3 4 8 15,0 1 4-15,0 5 2 16,0 0-1-16,0 3 3 16,0 2 0-16,0 3 3 15,0 6 3-15,3 2 9 16,-1 2 3-16,7 9-4 0,-3 5 0 15,0-3-10 1,0-3-4-16,3-2 0 16,3-3 0-16,0-2-17 15,3-6-5-15,-3-2-46 0,0-6-18 16,3-7-14 0</inkml:trace>
  <inkml:trace contextRef="#ctx0" brushRef="#br0" timeOffset="50253.1802">22442 10316 216 0,'-3'3'82'0,"9"-1"-44"0,-3 9-27 0,0-3 23 16,0 5 0-16,0 3 1 16,0 3-12-16,-3-1-6 15,3 3-10-15,-3 3-5 0,0 0 1 16,0-6-7-16,3-2-1 15,-3-3-53-15,3-2-24 16,0-3-38-16</inkml:trace>
  <inkml:trace contextRef="#ctx0" brushRef="#br0" timeOffset="50621.6748">22517 10385 160 0,'0'-3'60'0,"3"6"-32"0,3 2-33 16,-6 0 12-16,5 3 16 16,-2 3 12-16,0 0-7 0,0 4-4 15,-3 1-13-15,0 6-5 16,0-7-2-16,0-4-2 0,0 0 1 16,3-4-4-16,-3-1 0 15,6-9-15-15,0-7-6 16,0-4 2-16,0-2 1 15,3-5 7-15,0 3 5 16,0 2 2-16,0 3 3 16,0 2 21-16,0 3 9 15,-3 5-7-15,6 9-4 16,-3 4-4-16,-1 4 1 16,1 12-1-16,-3 1 2 0,0-4-4 15,0-2 1 1,-3-2-7-16,0-6-1 15,-3-2-40-15,0-3-17 16</inkml:trace>
  <inkml:trace contextRef="#ctx0" brushRef="#br0" timeOffset="50790.3619">22424 10157 260 0,'-21'-8'99'0,"18"8"-54"0,6 0-61 16,0-2 12-16,6-1-23 0,0 0-8 15,6-2-63-15,6 0-26 16</inkml:trace>
  <inkml:trace contextRef="#ctx0" brushRef="#br0" timeOffset="51546.2894">23317 10282 156 0,'-3'-19'57'0,"6"3"-30"0,-3 3-12 16,0 10 20-16,-6-2-2 15,-3 3 1-15,-3-1-6 16,-2 3 0-16,-7 10-16 16,0 6-7-16,0 5-3 0,3 3-5 15,3 5 2-15,3 1-1 16,6-4 0-16,9 0 0 15,6-2 0-15,6-5 2 16,9-6 0-16,3 0-25 16,3-13-10-16,-1-5-48 15,-2 0-46-15,3-3 43 16</inkml:trace>
  <inkml:trace contextRef="#ctx0" brushRef="#br0" timeOffset="51897.3235">23427 10313 192 0,'-6'3'74'0,"9"-3"-40"0,0 3-27 0,3-1 18 15,-3 1-7-15,9 2 2 16,3 1-5-16,0-4-1 0,-6-2-8 16,6 0-6-16,3-2-3 15,-9-1 6-15,5-2 5 0,-2-1-11 16,-3-4-4-16,-3 2 7 15,-3 0 4-15,-6-5-4 16,-3 2-1 0,-3 3-5-16,-8 8-1 0,-1 3 1 15,-6 5 4-15,6 2 1 16,-3 1 3-16,12 2-1 16,-3 3-1-16,3 0 5 15,6 2 4-15,0 1-3 16,6-1-1-16,9-2-2 15,6-2-3-15,3-4-10 16,0-2-6-16,3-3-47 16,-6-5-19-16,8-5-7 15</inkml:trace>
  <inkml:trace contextRef="#ctx0" brushRef="#br0" timeOffset="52229.8813">23639 10321 148 0,'0'3'57'0,"0"5"-30"0,0 5-14 0,0-5 19 16,0 0-3-16,0 3 3 15,6-1-14-15,-3-2-3 16,0 0-9-16,0 0-4 0,0-3 1 16,-3 1-2-16,0-6-1 15,0 0 1-15,3-6-4 16,-3 1 2-1,6-3 1-15,-3-2 0 0,-1-1 0 16,1 0 2-16,0 3-1 16,0 1-1-16,6-7-2 15,3 1-1-15,3 2 2 16,0 4 0-16,3-1-6 16,-6 5 0-16,6 0-21 15,-6 6-9-15,-1-6-32 16,4 9-35-1,-3-1 33-15</inkml:trace>
  <inkml:trace contextRef="#ctx0" brushRef="#br0" timeOffset="52488.3674">23904 10067 136 0,'0'11'52'0,"0"-6"-28"0,0 6-17 0,6-3 15 16,-3 8 7-16,6 7 6 16,-4 7-9-16,1 4-6 15,-6 3-11-15,12 3 3 0,-12-1 3 16,6 1-7 0,-6 0-4-16,3-6-3 0,6-7-1 15,-9-4-25-15,6-7-67 31,-12-16-37-31,6-10 39 0</inkml:trace>
  <inkml:trace contextRef="#ctx0" brushRef="#br0" timeOffset="52667.4143">23841 10179 196 0,'-3'-3'74'0,"6"0"-40"0,6 6-22 15,-6 0 19-15,6-3-14 16,0 0-2-16,9 2-9 16,6 1-4-16,-4-1-1 15,10 1-30-15,3 0-10 0,-3-3-60 16</inkml:trace>
  <inkml:trace contextRef="#ctx0" brushRef="#br0" timeOffset="53071.7431">24183 10194 192 0,'-32'0'74'0,"26"3"-40"0,-6 8-35 0,6 2 15 15,-6 5-6-15,3 4 3 16,-3 1-2-16,3 4 2 16,0-1-6-16,6-2-1 0,3 0 0 15,6-6 0-15,0-2 2 16,9-5 1-16,0-6 1 0,6-5-11 15,0-8-3-15,-3-2-4 16,-1-4 1-16,-5-1 7 16,-3-1 3-16,-6-5 5 15,-3-3 1-15,0 3 8 16,-3 2 2-16,-3 6-2 16,6 2 1-16,-3 3-9 15,0 11 0 1,3 7 0-16,3 1 5 15,0 2 3-15,-3 3-2 16,9 3 2-16,-3-1-8 16,0 1-4-16,0-3-2 15,3-3 1-15,0-3-19 16,-3-2-8-16,3-2-51 16,3-4-21-16,-3-4-14 15</inkml:trace>
  <inkml:trace contextRef="#ctx0" brushRef="#br0" timeOffset="53268.3888">24419 10224 268 0,'-21'2'101'0,"21"17"-54"0,0-25-55 0,0 12 16 16,0 4 20-16,0 3 14 16,0 1-4-16,6 4 0 15,-3 1-21-15,-3 2-6 0,3 0 0 16,-3-2-9-16,6-1-1 15,-3-2-6-15,3-5-1 16,-3-3-48-16,0-3-21 16,5 0-72-1</inkml:trace>
  <inkml:trace contextRef="#ctx0" brushRef="#br0" timeOffset="53430.9672">24431 10218 236 0,'0'-5'90'0,"0"8"-48"0,0-3-49 16,0 0 14-16,0 0-10 15,0 0 0-15,5 2-29 16,-2 1-80-16,6 7-9 16</inkml:trace>
  <inkml:trace contextRef="#ctx0" brushRef="#br0" timeOffset="53822.6396">24553 10213 212 0,'-3'5'82'0,"6"-2"-44"0,0 15-38 0,-1-4 16 15,1-1 15-15,-3 0 10 16,6 3-2-16,-6 0 0 16,0 2-22-16,0-2-1 0,0-3-2 15,0-2-7-15,0 0-2 0,0-3-3 16,0-3-2-16,0-5 1 15,0 0-1-15,3-3-16 16,-3-5-4 0,9-5 1-16,-6-5 1 0,12-9 11 15,-3 3 6-15,0 0-4 16,6 3 0-16,-3 5 2 16,0 6 1-16,-3 2 6 15,-1 3 2-15,1 5 4 16,-3 10 4-16,0 6 1 15,3 3 0-15,-3-1-3 16,-3 1-2-16,0 2-4 16,-6-3-1-16,6 1-6 15,-6-3 1-15,0-6-22 16,0 1-10-16,0-6-55 16,0 0-23-16,-6-7-5 15</inkml:trace>
  <inkml:trace contextRef="#ctx0" brushRef="#br0" timeOffset="54002.928">24350 9983 304 0,'-3'-6'112'0,"24"6"-60"0,-9-2-69 0,-3 2 14 15,3 0-75-15,-3-3-28 16,12-2 5-16,-4 0 5 16</inkml:trace>
  <inkml:trace contextRef="#ctx0" brushRef="#br0" timeOffset="55142.093">20427 11224 140 0,'0'-6'55'0,"0"1"-30"16,-3 2-10-16,3 3 18 0,-3-2-1 16,-3-4 3-16,0 6-6 15,-3 0-1-15,-3 3-15 16,-9 2 1-16,1 3 2 0,-1 3-8 16,0 2-2-16,3 3-6 15,6 0-1-15,6 0-8 16,6 0-2-16,9 2-1 15,6 6 2-15,0-3 6 0,3 0 4 16,0-2-1 0,-3-3 0-16,-1-3 10 15,-5 0 3-15,-3 0 14 0,-6 1 9 16,-3-4-15-16,-3-2-6 16,-8 0-6-16,-4-3-1 15,0-2-11-15,0-3-2 16,3-3-13-1,0-2-5-15,3-3-25 0,6-5-9 16,6-14-31-16,9-2-40 16,12 0 41-16</inkml:trace>
  <inkml:trace contextRef="#ctx0" brushRef="#br0" timeOffset="55236.0758">20576 10996 160 0,'-6'-8'60'0,"6"11"-32"0,3-3-24 0,-3 2 13 0</inkml:trace>
  <inkml:trace contextRef="#ctx0" brushRef="#br0" timeOffset="55369.6232">20576 11020 315 0,'3'26'32'0,"3"9"-15"16,-3 4 5-16,3 6 4 0,-3 0-12 16,3 6-5-16,-3-4-5 15,0-4-1-15,0-4-11 16,0-7-2-16,-3-5-35 0,3-9-13 15,-3-2-45 1</inkml:trace>
  <inkml:trace contextRef="#ctx0" brushRef="#br0" timeOffset="55552.9405">20454 11292 232 0,'0'-8'88'0,"9"3"-48"0,6-5-38 0,-6 4 17 16,8 1-10-16,1 0-3 16,6-1-3-16,0 4-3 15,3 2 1-15,-3 0-52 0,5 2-20 16,7 4-25 0</inkml:trace>
  <inkml:trace contextRef="#ctx0" brushRef="#br0" timeOffset="55972.3594">20859 11237 172 0,'-12'-3'66'0,"6"3"-36"0,0 3-22 16,3 0 18-16,-3 2-9 16,0 3 1-16,-6 5-13 15,0 3-3-15,3 8-2 16,3 7 2-16,-6-1 1 0,9-1 3 15,3-6 1-15,6-1-3 16,0-7-3-16,0-1 0 0,3-6 1 16,0-6 1-16,3-4 3 15,0-12-5-15,0-4-3 16,-3-3 1-16,-3 0 2 16,-3-3-2-16,0 5 0 15,-3 1 1-15,-3 4 2 16,0 4 3-16,0 2 4 15,0 5 2-15,3 3 1 16,-3 6-6-16,3 2-4 16,0 2 5-16,3 14 3 15,0-3-5-15,3 3-3 16,0-6-1-16,0 1-1 16,0-6-14-16,2-2-5 15,1-3-34-15,0-6-16 16,-3-2-30-1</inkml:trace>
  <inkml:trace contextRef="#ctx0" brushRef="#br0" timeOffset="56312.5237">20972 11277 152 0,'-15'7'57'0,"18"1"-30"0,15 8-27 15,-12-5 10-15,-3-1 20 16,0 6 12-16,0 6-12 15,-3-4-7-15,0 1-14 16,0-6-4-16,0-5-1 0,0-3 0 16,0 0 0-16,0-5-2 15,9-16-6 1,-1-2 0-16,1-6-3 16,3 3 2-16,-3 0 3 0,3 2 3 15,0 6 4-15,0 2 2 16,0 6-3-16,0 5-3 15,3 5 0-15,-3 3 1 16,-4 6-1-16,1 4 2 16,0 6-2-16,0-3 2 15,-3 0-20-15,-3-5-6 16,9-5-158 0,0-6 79-16</inkml:trace>
  <inkml:trace contextRef="#ctx0" brushRef="#br0" timeOffset="56794.8522">21451 11205 120 0,'-6'-8'46'0,"6"-5"-24"0,-21 5 3 15,15 11 22-15,-3-1-10 16,-3 4-3-16,0-1-20 15,-2 5-9-15,-1 6-3 16,0 6-2-16,3 1 0 0,3 6-5 16,0 6 1-16,6-6 2 15,0-5 1-15,6-3 1 16,0-5 0-16,3-6 2 0,3-4 1 16,0-12 5-16,0-7 5 15,3-3-1-15,-3-5 1 16,0 0-7-16,0-6-4 15,-1 1 3-15,-2-14 4 16,0 3-14-16,-3-2-3 16,0-1 1-16,-3 0 1 15,0 1 4-15,-3 7 3 0,0 8-2 16,3 5-2-16,0 19-5 31,3 8 2-31,0 8 1 16,6 8 9-16,0 8 5 15,0 2 4-15,3 1 3 0,0 2-9 16,0-3-2-16,0-2-3 16,0 0-2-16,2-9-32 15,1-4-14-15,0-11-61 16</inkml:trace>
  <inkml:trace contextRef="#ctx0" brushRef="#br0" timeOffset="57197.9724">21728 11144 192 0,'-12'16'71'0,"6"-13"-38"0,0-1-39 15,-12 9 34-15,3 5-12 16,-3 2-2-16,3 4-2 16,1 1-7-16,2-1 1 0,3 4 1 15,3-5-1-15,3-2-1 16,6 5-6-16,3-9 1 15,0-7 2-15,6-8 1 16,3-10-1-16,-1-3 1 16,1-3-2-16,-3-3 2 15,-3-2-4-15,0 0 0 16,-3-3 5-16,-3-2 2 16,-3 2 2-16,0 5 0 15,0 6-2-15,0 2-1 0,0 11-3 31,0 8-4-31,3 3 1 0,0 2 1 16,3 3 0-16,0 3 0 16,0 2 2-16,3-3-3 15,0 1 0-15,3 2-6 16,-1-3 0-16,1 4-54 16,0-14-24-16,0-3-15 15</inkml:trace>
  <inkml:trace contextRef="#ctx0" brushRef="#br0" timeOffset="57506.8814">21880 11250 116 0,'17'27'44'0,"-25"-12"-24"0,13 7 7 15,-2-14 23-15,0 2-13 0,0-2-6 16,0 5-16-16,-3-2-7 15,0-3-5-15,0-8 2 0,0 0 4 16,0-3-3-16,0-2-1 16,0-3 0-16,0-5-1 15,-6-3-2-15,3-3-2 16,6 1 1-16,0-1-1 16,6 1-3-16,0-1 2 15,3 6 1-15,3 0 0 16,-3 5-20-16,3-3-7 15,0 9-70 1,3-1-33-16,-1 0 64 0</inkml:trace>
  <inkml:trace contextRef="#ctx0" brushRef="#br0" timeOffset="57919.3223">22204 11120 156 0,'-9'0'57'0,"6"0"-30"0,-6 3-14 16,6-3 17-16,-9 3-13 15,-6 10-4-15,4 3-13 16,-4 2-2-16,3 4 0 16,0 4-1-16,3 3-1 0,3 3 5 0,6 2 1 15,3-2 2-15,3-6 2 16,3-2-1-16,6-11 2 16,6-2 2-1,-3-14 5-15,0-2-4 16,-1-13 2-16,-2-6-7 0,-3 0-1 15,0-2-2-15,-3-6 1 16,-6-5-4-16,-3-3 0 16,0 0-4-16,-6-5 1 15,0 0 2-15,3 8 1 16,0 8-4-16,4 8 1 16,-1 5 0-16,8 27 2 15,1 7 3 1,0 6 0-16,0 13 2 15,3 0 9-15,0 0 4 16,0 0-5-16,0-2-2 16,0-4-5-16,3-4-1 0,0-1-32 15,0-4-15-15,3-7-62 16</inkml:trace>
  <inkml:trace contextRef="#ctx0" brushRef="#br0" timeOffset="58203.3911">22472 11120 212 0,'-9'-7'79'0,"6"12"-42"0,0-8-30 16,0 6 18-16,0-1-2 16,-3 4 3-16,-3 4-14 0,-6 4-7 15,3-1-3-15,6 0-5 0,6 0 0 16,3 3-1-16,3 0 0 15,3 0 3-15,0 0 0 16,0 0 1-16,0-1 2 16,-3-1 3-16,-6-1 4 15,-3 0 5-15,-3-2 3 16,-9 2-9-16,-6-8-2 16,1-2-33-16,-4-3-12 15,3-3-84 1</inkml:trace>
  <inkml:trace contextRef="#ctx0" brushRef="#br0" timeOffset="58671.4762">22963 11181 212 0,'-12'-2'79'0,"6"12"-42"0,3-4-43 16,0-6 20-16,0 7-7 15,-3 1 3-15,6 6 3 16,-3 2-7-16,3-1 1 0,3 4 0 16,3 5-1-16,3-8 1 15,-3 2-2-15,12-5 0 16,3-2 1-16,-3-11 1 16,0-5-1-16,-1-3 1 15,-2-3 0-15,-3-2 3 16,-6-3-1-16,-3 0 0 15,-6-8-3-15,-15 6 1 16,-3-6-4-16,1 8-2 16,-1 0-20-16,3 6-8 0,3-1-180 31,12 3 77-31</inkml:trace>
  <inkml:trace contextRef="#ctx0" brushRef="#br0" timeOffset="58910.6765">23264 10866 228 0,'-3'-15'88'0,"-9"7"-48"0,3 0-9 15,3 5 29-15,3 0-24 16,-6 3-7-16,0 3-23 16,0 8-6-16,-3 5-1 15,3 18-2-15,0 11-1 0,6 3 3 0,0 2 0 16,6 0-4-16,0 0 1 15,3-2 2-15,3 0 1 16,-3-1-6-16,0-10 0 16,-3-8-41-16,3-7-18 15</inkml:trace>
  <inkml:trace contextRef="#ctx0" brushRef="#br0" timeOffset="59074.8406">22960 11142 228 0,'-3'0'85'0,"9"-3"-46"0,6 3-43 0,0-3 13 15,9 3-3-15,3-2 3 0,8-1-4 16,4 0-1-16,9 3-2 16,-1 0-15-16,1-2-6 0,-3-1-83 15</inkml:trace>
  <inkml:trace contextRef="#ctx0" brushRef="#br0" timeOffset="59391.2179">23802 10864 200 0,'-3'8'77'0,"3"0"-42"0,0 10-41 0,0 3 14 15,0 8 17-15,0 1 11 16,-3 4 6-16,-2 6 2 16,5-1-24-16,-9 1-5 0,6 0-1 15,-3-3-10-15,6-5-2 16,0-6-2-16,0-2 2 15,0-3-43-15,3-5-17 0,3-11-70 16,3-5-33 0,-1-5 82-16</inkml:trace>
  <inkml:trace contextRef="#ctx0" brushRef="#br0" timeOffset="59573.3154">23901 11150 192 0,'-9'13'71'0,"15"-8"-38"0,-3 3-19 16,0 3 20-16,-3 2 3 16,0 3 2-16,0 2-15 15,0 1-6-15,6-1-11 16,-3-2-7-16,-3-3-1 0,0-2-34 16,0-3-17-16,0-3-66 15</inkml:trace>
  <inkml:trace contextRef="#ctx0" brushRef="#br0" timeOffset="59736.3385">23877 11068 236 0,'-6'-6'88'0,"6"6"-48"0,6 0-51 0,-6 0 13 15,0 0-20-15,6 3-5 16,0-3-59-16,-3 3-37 15,15 2 53 1</inkml:trace>
  <inkml:trace contextRef="#ctx0" brushRef="#br0" timeOffset="60005.5659">24014 11115 168 0,'0'8'66'0,"9"13"-36"0,-3 8-13 15,0-18 20-15,0 5-2 16,0 2 4-16,-1 1-10 15,4 2-3-15,0-2-15 16,-3-4-2-16,0-1 1 0,-3-1-4 16,6-5 2-16,-3-3-1 15,0-2 3-15,3-6 1 0,3-2 3 16,-3-6-5 0,3-5-3-16,-3 0-6 15,-3 1-2-15,-3-4-10 0,3 3-5 16,-3-2-11-16,-1-1-5 15,-2 6-46-15,9 2-19 16,-3 6-4 0</inkml:trace>
  <inkml:trace contextRef="#ctx0" brushRef="#br0" timeOffset="60155.4846">24267 11197 220 0,'0'19'85'0,"0"-11"-46"0,0 8-41 0,0-6 14 15,0 3 0-15,0 1 3 16,0 1-8-16,-3 1-4 16,3 0-2-16,0 0-17 0,0-3-4 15</inkml:trace>
  <inkml:trace contextRef="#ctx0" brushRef="#br0" timeOffset="60323.4243">24243 11086 272 0,'-6'-3'104'0,"6"9"-56"0,0-9-58 16,0 3 14-16,0 0-43 16,6 3-14-16,0-1-50 15,3 4-22-15</inkml:trace>
  <inkml:trace contextRef="#ctx0" brushRef="#br0" timeOffset="60669.8557">24389 11258 172 0,'6'24'66'0,"9"-14"-36"0,-6 4-18 0,-3-6 21 16,-3-3-10-16,0 0-4 15,-3 0-4-15,0-5-2 16,0 0-7-16,0 0 9 0,0 0 7 15,0-5-11-15,0-3-4 16,5-2-13-16,-2-6-4 0,3 0-2 16,3-8 2-16,3 0 1 15,3 0 3 1,3 6 4-16,0 5 1 16,-3 2 1-16,0 6 2 0,-1 7 12 15,1 6 6-15,-3 3-2 16,0 2 0-16,-3 3-4 15,-6 0-1-15,6 0-7 16,-3 0-2-16,-3 0-7 16,0-3 0-16,-3-3-41 15,15-2-110 1</inkml:trace>
  <inkml:trace contextRef="#ctx0" brushRef="#br0" timeOffset="61130.8742">24832 11107 208 0,'-26'-8'79'0,"26"16"-42"0,-3-8-34 0,0 3 17 16,-3 0-10-16,-3 2-1 16,3 8 1-16,-3 3 4 15,0 2-8-15,0 4 3 0,0-1 4 16,9 0-9-16,0-3-2 15,0 1-2-15,9-3 0 16,-6-6 0-16,6-2 0 16,6-5-3-16,0-3 2 15,3-5 1-15,-1-3 2 16,-5-3 1-16,0 1 1 16,-3-1 4-16,-9-5 3 15,0 3-6-15,0 0-1 16,0-3-4-16,0 3-1 0,0 10-8 15,3 0-2-15,6 11-1 16,-3 3 2-16,0 5 4 16,3 8 3-16,3 10 19 15,3 8 12-15,-3 3 17 16,-4 8 9-16,-5 0-9 16,-3-5-5-16,-3-1-11 15,-14-2-4-15,-13-2-14 16,-9-1-7-16,-5-8-13 15,-7-7-5-15,0-9-81 0,1-12-34 16,-19-9-32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DE4D-F971-4E35-90FF-59862FBCBC1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38FD-9B02-4B29-B827-59FF9739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cku.ca/MeadProject/NYT/NYT_1910_02_20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Yellow_Peri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 0:17 – 2:19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Over half of those supposedly on the internet are using Facebook monthly!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Whatever your beliefs, you can find information that confirm these beliefs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have been “common sense” in the US among various large groups of people:</a:t>
            </a:r>
          </a:p>
          <a:p>
            <a:pPr lvl="1"/>
            <a:r>
              <a:rPr lang="en-US" dirty="0" smtClean="0"/>
              <a:t>Women should not vote</a:t>
            </a:r>
          </a:p>
          <a:p>
            <a:pPr lvl="1"/>
            <a:r>
              <a:rPr lang="en-US" dirty="0" smtClean="0"/>
              <a:t>Women should not work outside the home</a:t>
            </a:r>
          </a:p>
          <a:p>
            <a:pPr lvl="2"/>
            <a:r>
              <a:rPr lang="en" dirty="0" smtClean="0">
                <a:sym typeface="Calibri"/>
                <a:hlinkClick r:id="rId3"/>
              </a:rPr>
              <a:t>https://www.brocku.ca/MeadProject/NYT/NYT_1910_02_20.html</a:t>
            </a:r>
            <a:r>
              <a:rPr lang="en" dirty="0" smtClean="0">
                <a:sym typeface="Calibri"/>
              </a:rPr>
              <a:t> </a:t>
            </a:r>
          </a:p>
          <a:p>
            <a:pPr lvl="1"/>
            <a:r>
              <a:rPr lang="en" dirty="0" smtClean="0">
                <a:sym typeface="Calibri"/>
              </a:rPr>
              <a:t>The white race is superior</a:t>
            </a:r>
          </a:p>
          <a:p>
            <a:pPr lvl="2"/>
            <a:r>
              <a:rPr lang="en-US" dirty="0" smtClean="0">
                <a:hlinkClick r:id="rId4"/>
              </a:rPr>
              <a:t>https://en.wikipedia.org/wiki/Yellow_Peril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People of various races should be physically segregated</a:t>
            </a:r>
          </a:p>
          <a:p>
            <a:pPr lvl="1"/>
            <a:r>
              <a:rPr lang="en-US" dirty="0" smtClean="0"/>
              <a:t>People of different races should not get married</a:t>
            </a:r>
          </a:p>
          <a:p>
            <a:pPr lvl="1"/>
            <a:r>
              <a:rPr lang="en-US" dirty="0" smtClean="0"/>
              <a:t>Homosexuality is a mental disorder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Certain industries are suffering much more, and a college degree is now becoming necessary for ALL jobs. What does this mean for us? And how about those soaring tuition rates?  Student loans</a:t>
            </a:r>
            <a:r>
              <a:rPr lang="en" baseline="0" dirty="0" smtClean="0"/>
              <a:t> and debt?  Debt forgiveness programs?</a:t>
            </a:r>
            <a:endParaRPr lang="e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6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0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5401" y="-2231"/>
            <a:ext cx="21932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L29:  Social Implications of Computing</a:t>
            </a:r>
          </a:p>
        </p:txBody>
      </p:sp>
    </p:spTree>
    <p:extLst>
      <p:ext uri="{BB962C8B-B14F-4D97-AF65-F5344CB8AC3E}">
        <p14:creationId xmlns:p14="http://schemas.microsoft.com/office/powerpoint/2010/main" val="8638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www.inc.com/geoffrey-james/ibm-just-committed-cultural-and-creative-suicide.html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eli_pariser_beware_online_filter_bubb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mapp.nyu.edu/papers/SocialMediaReduce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upenn.edu/cgi/viewcontent.cgi?article=1124&amp;context=asc_pap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w.iasystem.org/survey/17842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yorker.com/magazine/2010/10/04/small-change-malcolm-gladwel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yorker.com/magazine/2010/10/04/small-change-malcolm-gladwel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berkeley/comments/3pjz3w/what_39k_facebook_attendees_looks_like_alexand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eb.missouri.edu/~segerti/capstone/Slacktivism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omribenshahar/2016/11/17/the-non-voters-who-decided-the-election-trump-won-because-of-lower-democratic-turnout/" TargetMode="External"/><Relationship Id="rId2" Type="http://schemas.openxmlformats.org/officeDocument/2006/relationships/hyperlink" Target="https://twibbon.com/support/h-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4/03/20/opinion/after-the-protest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4/03/20/opinion/after-the-protes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MS9xnBRkc" TargetMode="Externa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3CMS9xnBRk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eroberts/CSCapacity/CSCapacity-HistoryToday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visualcapitalist.com/visualizing-jobs-lost-autom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ashingtonpost.com/wp-srv/special/business/unemployment-where-are-the-job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sections/money/2015/02/05/382664837/map-the-most-common-job-in-every-stat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visualcapitalist.com/visualizing-jobs-lost-automatio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q-S557XQ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q-S557XQU" TargetMode="Externa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8.xml"/><Relationship Id="rId4" Type="http://schemas.openxmlformats.org/officeDocument/2006/relationships/hyperlink" Target="http://www.theatlantic.com/business/archive/2011/10/why-workers-are-losing-the-war-against-machines/24727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nternetlivestats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pewinternet.org/2014/08/06/future-of-job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theatlantic.com/magazine/archive/2015/07/world-without-work/395294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D/Statistics/Documents/statistics/2014/ITU_Key_2005-2014_ICT_data.x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Internet_users_per_100_inhabitants_ITU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810/number-of-monthly-active-facebook-users-worldwi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Social Implications of Computing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48930" y="3017520"/>
            <a:ext cx="84124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IBM Just Committed Cultural and Creative Suicide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years, IBM has touted its "work from home" policy as a reason for its continued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success.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rightly so. IBM's financial performance has shown steady improvement ever since the mid-'90s, when the internet made "work from home" practical, using tools that IBM pioneered, like email, groupware, and Web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conferencing.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has decided to kill the goose that's laid decades-worth of golden eggs by forcing its workers to report to regional facilities. Employees who don't comply will be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www.inc.com/geoffrey-james/ibm-just-committed-cultural-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and-creative-suicide.html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s://www.incimages.com/uploaded_files/image/970x450/getty_523951924_2000133316537672230_21158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7165" r="36716"/>
          <a:stretch/>
        </p:blipFill>
        <p:spPr bwMode="auto">
          <a:xfrm>
            <a:off x="7213382" y="5271415"/>
            <a:ext cx="1828800" cy="15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of Info:  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10</a:t>
            </a:fld>
            <a:endParaRPr lang="en-US"/>
          </a:p>
        </p:txBody>
      </p:sp>
      <p:pic>
        <p:nvPicPr>
          <p:cNvPr id="5" name="Shape 26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1645920"/>
            <a:ext cx="7315200" cy="22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6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5872"/>
          <a:stretch/>
        </p:blipFill>
        <p:spPr>
          <a:xfrm>
            <a:off x="914400" y="4389120"/>
            <a:ext cx="7315200" cy="1485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9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Bubbles (Eli </a:t>
            </a:r>
            <a:r>
              <a:rPr lang="en-US" dirty="0" err="1" smtClean="0"/>
              <a:t>Pariser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Eli Pariser warns that technology tends towards exposure to information that confirms preexisting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beliefs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www.ted.com/talks/eli_pariser_beware_online_filter_bubbles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People (myself included) tend to look to people who they think have the right answers</a:t>
            </a:r>
          </a:p>
          <a:p>
            <a:pPr lvl="1"/>
            <a:r>
              <a:rPr lang="en-US" dirty="0" smtClean="0"/>
              <a:t>Often people who </a:t>
            </a:r>
            <a:r>
              <a:rPr lang="en-US" i="1" dirty="0" smtClean="0"/>
              <a:t>act</a:t>
            </a:r>
            <a:r>
              <a:rPr lang="en-US" dirty="0" smtClean="0"/>
              <a:t> and </a:t>
            </a:r>
            <a:r>
              <a:rPr lang="en-US" i="1" dirty="0" smtClean="0"/>
              <a:t>look</a:t>
            </a:r>
            <a:r>
              <a:rPr lang="en-US" dirty="0" smtClean="0"/>
              <a:t> like me or </a:t>
            </a:r>
            <a:r>
              <a:rPr lang="en-US" i="1" dirty="0" smtClean="0"/>
              <a:t>share similar opinions</a:t>
            </a:r>
          </a:p>
          <a:p>
            <a:pPr lvl="1"/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(natural filter bubble)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Pablo Barberá </a:t>
            </a:r>
            <a:r>
              <a:rPr lang="en" dirty="0" smtClean="0"/>
              <a:t>argues that technology has the opposite effect</a:t>
            </a:r>
          </a:p>
          <a:p>
            <a:pPr lvl="1"/>
            <a:r>
              <a:rPr lang="en" dirty="0" smtClean="0"/>
              <a:t>“</a:t>
            </a:r>
            <a:r>
              <a:rPr lang="en" i="1" dirty="0"/>
              <a:t>How Social Media Reduces Mass Political Polarization. Evidence from Germany, Spain, and the U.S</a:t>
            </a:r>
            <a:r>
              <a:rPr lang="en" i="1" dirty="0" smtClean="0"/>
              <a:t>.</a:t>
            </a:r>
            <a:r>
              <a:rPr lang="en" dirty="0" smtClean="0"/>
              <a:t>”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smapp.nyu.edu/papers/SocialMediaReduces.pdf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" dirty="0"/>
              <a:t>Citizens are now exposed not only to their close friends’ opinions, but also to political content shared by their co-workers, childhood friends, distant relatives, and other people with whom they form weak </a:t>
            </a:r>
            <a:r>
              <a:rPr lang="en" dirty="0" smtClean="0"/>
              <a:t>ties.”</a:t>
            </a:r>
          </a:p>
          <a:p>
            <a:pPr lvl="1"/>
            <a:r>
              <a:rPr lang="en" dirty="0" smtClean="0"/>
              <a:t>“</a:t>
            </a:r>
            <a:r>
              <a:rPr lang="en" dirty="0"/>
              <a:t>Weak social ties tend to be more ideologically heterogeneous than strong social </a:t>
            </a:r>
            <a:r>
              <a:rPr lang="en" dirty="0" smtClean="0"/>
              <a:t>ties.”</a:t>
            </a:r>
            <a:endParaRPr lang="en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Diana </a:t>
            </a:r>
            <a:r>
              <a:rPr lang="en-US" dirty="0" err="1" smtClean="0"/>
              <a:t>Mutz</a:t>
            </a:r>
            <a:r>
              <a:rPr lang="en-US" dirty="0" smtClean="0"/>
              <a:t>:  “</a:t>
            </a:r>
            <a:r>
              <a:rPr lang="en-US" i="1" dirty="0" smtClean="0"/>
              <a:t>Cross-cutting Social Networks: Testing Democratic Theory in Practice</a:t>
            </a:r>
            <a:r>
              <a:rPr lang="en-US" dirty="0" smtClean="0"/>
              <a:t>”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repository.upenn.edu/cgi/viewcontent.cgi?article=1124&amp;context=asc_papers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" dirty="0"/>
              <a:t>Exposure to conflicting political viewpoints is widely assumed to benefit the citizens of a democratic </a:t>
            </a:r>
            <a:r>
              <a:rPr lang="en" dirty="0" smtClean="0"/>
              <a:t>polity.”</a:t>
            </a:r>
          </a:p>
          <a:p>
            <a:pPr lvl="1"/>
            <a:r>
              <a:rPr lang="en" dirty="0" smtClean="0"/>
              <a:t>“</a:t>
            </a:r>
            <a:r>
              <a:rPr lang="en" dirty="0"/>
              <a:t>The benefits of exposure to heterogeneous political viewpoints have yet to be demonstrated empirically</a:t>
            </a:r>
            <a:r>
              <a:rPr lang="en" dirty="0" smtClean="0"/>
              <a:t>.”</a:t>
            </a:r>
          </a:p>
          <a:p>
            <a:pPr lvl="1"/>
            <a:r>
              <a:rPr lang="en" dirty="0"/>
              <a:t>“...Utilizing a laboratory experiment manipulating exposure to dissonant and consonant political views, I further substantiate the causal role of cross-cutting exposure in fostering political </a:t>
            </a:r>
            <a:r>
              <a:rPr lang="en" dirty="0" smtClean="0"/>
              <a:t>tolerance.”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Facebook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an interesting fad of unfriending people on social media sites like Facebook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past election, in particular, has made many people post their personal political beliefs on Facebook</a:t>
            </a:r>
          </a:p>
          <a:p>
            <a:pPr lvl="1"/>
            <a:r>
              <a:rPr lang="en-US" dirty="0" smtClean="0"/>
              <a:t>Friendships have been ruined as a result!</a:t>
            </a:r>
          </a:p>
          <a:p>
            <a:pPr lvl="2"/>
            <a:r>
              <a:rPr lang="en-US" dirty="0" smtClean="0"/>
              <a:t>This results in a </a:t>
            </a:r>
            <a:r>
              <a:rPr lang="en-US" i="1" dirty="0" smtClean="0"/>
              <a:t>tighter filter bubble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Politics of Facebook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academic studies have been made on this topic</a:t>
            </a:r>
          </a:p>
          <a:p>
            <a:endParaRPr lang="en-US" dirty="0"/>
          </a:p>
          <a:p>
            <a:r>
              <a:rPr lang="en" dirty="0" smtClean="0"/>
              <a:t>Andrea </a:t>
            </a:r>
            <a:r>
              <a:rPr lang="en" dirty="0"/>
              <a:t>Peterson explains</a:t>
            </a:r>
            <a:r>
              <a:rPr lang="en" dirty="0" smtClean="0"/>
              <a:t>:</a:t>
            </a:r>
          </a:p>
          <a:p>
            <a:pPr lvl="1"/>
            <a:r>
              <a:rPr lang="en" dirty="0" smtClean="0"/>
              <a:t>“ </a:t>
            </a:r>
            <a:r>
              <a:rPr lang="en" dirty="0"/>
              <a:t>... our online </a:t>
            </a:r>
            <a:r>
              <a:rPr lang="en" dirty="0" smtClean="0"/>
              <a:t>interactions about </a:t>
            </a:r>
            <a:br>
              <a:rPr lang="en" dirty="0" smtClean="0"/>
            </a:br>
            <a:r>
              <a:rPr lang="en" dirty="0" smtClean="0"/>
              <a:t>politics </a:t>
            </a:r>
            <a:r>
              <a:rPr lang="en" dirty="0"/>
              <a:t>don't </a:t>
            </a:r>
            <a:r>
              <a:rPr lang="en" dirty="0" smtClean="0"/>
              <a:t>necessarily </a:t>
            </a:r>
            <a:br>
              <a:rPr lang="en" dirty="0" smtClean="0"/>
            </a:br>
            <a:r>
              <a:rPr lang="en" dirty="0" smtClean="0"/>
              <a:t>represent </a:t>
            </a:r>
            <a:r>
              <a:rPr lang="en" dirty="0"/>
              <a:t>an entirely </a:t>
            </a:r>
            <a:r>
              <a:rPr lang="en" dirty="0" smtClean="0"/>
              <a:t>new pattern </a:t>
            </a:r>
            <a:br>
              <a:rPr lang="en" dirty="0" smtClean="0"/>
            </a:br>
            <a:r>
              <a:rPr lang="en" dirty="0" smtClean="0"/>
              <a:t>of </a:t>
            </a:r>
            <a:r>
              <a:rPr lang="en" dirty="0"/>
              <a:t>interactions </a:t>
            </a:r>
            <a:r>
              <a:rPr lang="en" dirty="0" smtClean="0"/>
              <a:t>– but rather </a:t>
            </a:r>
            <a:r>
              <a:rPr lang="en" dirty="0"/>
              <a:t>an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extension </a:t>
            </a:r>
            <a:r>
              <a:rPr lang="en" dirty="0"/>
              <a:t>of </a:t>
            </a:r>
            <a:r>
              <a:rPr lang="en" dirty="0" smtClean="0"/>
              <a:t>existing dynamics </a:t>
            </a:r>
            <a:br>
              <a:rPr lang="en" dirty="0" smtClean="0"/>
            </a:br>
            <a:r>
              <a:rPr lang="en" dirty="0" smtClean="0"/>
              <a:t>into </a:t>
            </a:r>
            <a:r>
              <a:rPr lang="en" dirty="0"/>
              <a:t>the digital realm.”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15</a:t>
            </a:fld>
            <a:endParaRPr lang="en-US"/>
          </a:p>
        </p:txBody>
      </p:sp>
      <p:pic>
        <p:nvPicPr>
          <p:cNvPr id="5" name="Shape 304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3475" y="1945005"/>
            <a:ext cx="3627204" cy="4389120"/>
          </a:xfrm>
          <a:prstGeom prst="rect">
            <a:avLst/>
          </a:prstGeom>
          <a:noFill/>
          <a:ln w="1270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14407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find that social media relationships have made you more politically aware and/or changed your own beliefs?</a:t>
            </a:r>
            <a:endParaRPr lang="en-US" dirty="0"/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FF9900"/>
                </a:solidFill>
              </a:rPr>
              <a:t>Yes, social media has opened my mind to a variety of different opinions</a:t>
            </a:r>
            <a:endParaRPr lang="en-US" sz="2400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00B050"/>
                </a:solidFill>
              </a:rPr>
              <a:t>No, I ignore or don’t see dissenting opinions on social media</a:t>
            </a:r>
            <a:endParaRPr lang="en-US" sz="2400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FF3399"/>
                </a:solidFill>
              </a:rPr>
              <a:t>No, I tend to dismiss dissenting opinions on social media as bogus</a:t>
            </a:r>
            <a:endParaRPr lang="en-US" sz="2400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</a:rPr>
              <a:t>I don’t use social media enough for it to affect my opinions</a:t>
            </a:r>
            <a:endParaRPr lang="en-US" sz="2400" b="1" baseline="-25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Think:  Politics and Media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How We Act:  Social Movements</a:t>
            </a:r>
          </a:p>
          <a:p>
            <a:r>
              <a:rPr lang="en-US" dirty="0" smtClean="0"/>
              <a:t>How We Work:  Job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are empowered by their ability to access information and communicate</a:t>
            </a:r>
          </a:p>
          <a:p>
            <a:pPr lvl="1"/>
            <a:r>
              <a:rPr lang="en-US" dirty="0" smtClean="0"/>
              <a:t>The Internet provides unprecedented access to both data and opinions</a:t>
            </a:r>
          </a:p>
          <a:p>
            <a:pPr lvl="1"/>
            <a:r>
              <a:rPr lang="en-US" dirty="0" smtClean="0"/>
              <a:t>In China, Virtual Private Networks (VPNs) are a popular way for citizens to access news that is otherwise censored</a:t>
            </a:r>
          </a:p>
          <a:p>
            <a:pPr lvl="2"/>
            <a:endParaRPr lang="en-US" dirty="0"/>
          </a:p>
          <a:p>
            <a:r>
              <a:rPr lang="en-US" dirty="0" smtClean="0"/>
              <a:t>Governments often try to control information to help control public opinion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Groups</a:t>
            </a:r>
            <a:r>
              <a:rPr lang="en-US" dirty="0" smtClean="0"/>
              <a:t> are empowered by the ability to coordinate and attract assistance</a:t>
            </a:r>
          </a:p>
          <a:p>
            <a:pPr lvl="1"/>
            <a:r>
              <a:rPr lang="en-US" dirty="0" smtClean="0"/>
              <a:t>Can attempt to bring people to a cause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create a Facebook protest event)</a:t>
            </a:r>
          </a:p>
          <a:p>
            <a:pPr lvl="1"/>
            <a:r>
              <a:rPr lang="en-US" dirty="0" smtClean="0"/>
              <a:t>Information transmission creates collective identity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i.e.</a:t>
            </a:r>
            <a:r>
              <a:rPr lang="en-US" dirty="0" smtClean="0"/>
              <a:t> it’s not just me that’s mad; my friends are mad, too)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Project – Code and Video (6/2)</a:t>
            </a:r>
          </a:p>
          <a:p>
            <a:pPr lvl="1"/>
            <a:r>
              <a:rPr lang="en-US" dirty="0" smtClean="0"/>
              <a:t>CS in Your Future (6/4)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Final Exam – Thursday </a:t>
            </a:r>
            <a:r>
              <a:rPr lang="en-US" dirty="0" smtClean="0"/>
              <a:t>6/8, 9am in SIG 134</a:t>
            </a:r>
            <a:endParaRPr lang="en-US" dirty="0" smtClean="0"/>
          </a:p>
          <a:p>
            <a:pPr lvl="1"/>
            <a:r>
              <a:rPr lang="en-US" dirty="0" smtClean="0"/>
              <a:t>Scheduled slot is 8:30-10:20, but exam will be 60 minutes</a:t>
            </a:r>
          </a:p>
          <a:p>
            <a:pPr lvl="1"/>
            <a:r>
              <a:rPr lang="en-US" dirty="0" smtClean="0"/>
              <a:t>Similar to midterm – big ideas &amp; programming sections</a:t>
            </a:r>
          </a:p>
          <a:p>
            <a:pPr lvl="1"/>
            <a:r>
              <a:rPr lang="en-US" dirty="0" smtClean="0"/>
              <a:t>10% of course grade</a:t>
            </a:r>
          </a:p>
          <a:p>
            <a:pPr lvl="1"/>
            <a:r>
              <a:rPr lang="en-US" dirty="0" smtClean="0"/>
              <a:t>TWO sheets of notes (letter, double-sided, hand-written)</a:t>
            </a:r>
          </a:p>
          <a:p>
            <a:pPr lvl="2"/>
            <a:endParaRPr lang="en-US" dirty="0"/>
          </a:p>
          <a:p>
            <a:r>
              <a:rPr lang="en-US" dirty="0"/>
              <a:t>Course </a:t>
            </a:r>
            <a:r>
              <a:rPr lang="en-US" dirty="0" smtClean="0"/>
              <a:t>Evaluation: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uw.iasystem.org/survey/178422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 (Malcolm Gladwell)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www.newyorker.com/magazine/2010/10/04/small-change-malcolm-gladwell</a:t>
            </a:r>
            <a:r>
              <a:rPr lang="en-US" dirty="0" smtClean="0"/>
              <a:t> 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“The world, we are told, is in the midst of a revolution. The new tools of social media have reinvented social activism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lvl="2"/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“Activism that challenges the status quo, that attacks deeply rooted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problems”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is physically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dangerous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Research from the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60’s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suggests that people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engage in such activism usually have very strong social ties with the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movement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 (Malcolm Gladwell)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http://www.newyorker.com/magazine/2010/10/04/small-change-malcolm-gladwell</a:t>
            </a:r>
            <a:r>
              <a:rPr lang="en-US" dirty="0"/>
              <a:t> 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“The platforms of social media are built around weak ties. Twitter is a way of following (or being followed by) people you may never have met. Facebook is a tool for efficiently managing your acquaintances, for keeping up with the people you would not otherwise be able to stay in touch with.”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“Social networks are effective at increasing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participation – by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lessening the level of motivation that participation requires.”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Fall 2015, UC Berkeley Mathematics Lecturer Alexander Coward publicly announced his contract was not being renewed after the 2015-2016 academic year</a:t>
            </a:r>
          </a:p>
          <a:p>
            <a:pPr lvl="1"/>
            <a:r>
              <a:rPr lang="en-US" dirty="0" smtClean="0"/>
              <a:t>Announcement came with harsh critique of math dept.</a:t>
            </a:r>
          </a:p>
          <a:p>
            <a:pPr lvl="1"/>
            <a:r>
              <a:rPr lang="en-US" dirty="0" smtClean="0"/>
              <a:t>Feverish discussion of story on Facebook, Reddit, school newspaper, etc.</a:t>
            </a:r>
            <a:endParaRPr lang="en-US" dirty="0"/>
          </a:p>
          <a:p>
            <a:pPr lvl="1"/>
            <a:r>
              <a:rPr lang="en-US" dirty="0" smtClean="0"/>
              <a:t>A protest event was created on Facebook, timed to coincide with an administrative review of Coward’s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22</a:t>
            </a:fld>
            <a:endParaRPr lang="en-US"/>
          </a:p>
        </p:txBody>
      </p:sp>
      <p:pic>
        <p:nvPicPr>
          <p:cNvPr id="5" name="Shape 348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2091" y="5320699"/>
            <a:ext cx="3474720" cy="135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714" y="5562823"/>
            <a:ext cx="2513700" cy="639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190120" y="5518800"/>
              <a:ext cx="778320" cy="772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00" y="5509800"/>
                <a:ext cx="79200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9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23</a:t>
            </a:fld>
            <a:endParaRPr lang="en-US"/>
          </a:p>
        </p:txBody>
      </p:sp>
      <p:pic>
        <p:nvPicPr>
          <p:cNvPr id="5" name="Shape 35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5920" y="1828800"/>
            <a:ext cx="5852160" cy="226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5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4572000"/>
            <a:ext cx="1828800" cy="4248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78960" y="1782000"/>
              <a:ext cx="844920" cy="696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1760" y="1773720"/>
                <a:ext cx="860760" cy="7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Slacktivism</a:t>
            </a:r>
            <a:r>
              <a:rPr lang="en-US" dirty="0" smtClean="0"/>
              <a:t>:  Actions performed via the Internet in support of a political or social cause but regarded as requiring little time or involvement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signing an online petition, joining a campaign group on a social media website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24</a:t>
            </a:fld>
            <a:endParaRPr lang="en-US"/>
          </a:p>
        </p:txBody>
      </p:sp>
      <p:pic>
        <p:nvPicPr>
          <p:cNvPr id="6" name="Shape 36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71600"/>
            <a:ext cx="8229600" cy="22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3657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Photo from </a:t>
            </a:r>
            <a:r>
              <a:rPr lang="en-US" dirty="0" smtClean="0">
                <a:latin typeface="Calibri" pitchFamily="34" charset="0"/>
                <a:hlinkClick r:id="rId3"/>
              </a:rPr>
              <a:t>Reddit</a:t>
            </a:r>
            <a:r>
              <a:rPr lang="en-US" dirty="0" smtClean="0">
                <a:latin typeface="Calibri" pitchFamily="34" charset="0"/>
              </a:rPr>
              <a:t>:  “What 3.9K </a:t>
            </a:r>
            <a:r>
              <a:rPr lang="en-US" dirty="0" err="1" smtClean="0">
                <a:latin typeface="Calibri" pitchFamily="34" charset="0"/>
              </a:rPr>
              <a:t>facebook</a:t>
            </a:r>
            <a:r>
              <a:rPr lang="en-US" dirty="0" smtClean="0">
                <a:latin typeface="Calibri" pitchFamily="34" charset="0"/>
              </a:rPr>
              <a:t> attendees looks like”</a:t>
            </a:r>
          </a:p>
        </p:txBody>
      </p:sp>
    </p:spTree>
    <p:extLst>
      <p:ext uri="{BB962C8B-B14F-4D97-AF65-F5344CB8AC3E}">
        <p14:creationId xmlns:p14="http://schemas.microsoft.com/office/powerpoint/2010/main" val="20351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“Support”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has had a variety of</a:t>
            </a:r>
            <a:br>
              <a:rPr lang="en-US" dirty="0" smtClean="0"/>
            </a:br>
            <a:r>
              <a:rPr lang="en-US" dirty="0" smtClean="0"/>
              <a:t>“support” photos in recent years</a:t>
            </a:r>
          </a:p>
          <a:p>
            <a:pPr lvl="1"/>
            <a:r>
              <a:rPr lang="en-US" dirty="0" smtClean="0"/>
              <a:t>Lots of controversy about why certain</a:t>
            </a:r>
            <a:br>
              <a:rPr lang="en-US" dirty="0" smtClean="0"/>
            </a:br>
            <a:r>
              <a:rPr lang="en-US" dirty="0" smtClean="0"/>
              <a:t>events receive more attention than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Paris bombings (Nov. 13, 2015) vs. Lebanese bombing day earlier</a:t>
            </a:r>
          </a:p>
          <a:p>
            <a:pPr lvl="2"/>
            <a:endParaRPr lang="en-US" dirty="0"/>
          </a:p>
          <a:p>
            <a:r>
              <a:rPr lang="en" dirty="0" smtClean="0">
                <a:sym typeface="Arial"/>
              </a:rPr>
              <a:t>“Our </a:t>
            </a:r>
            <a:r>
              <a:rPr lang="en" dirty="0">
                <a:sym typeface="Arial"/>
              </a:rPr>
              <a:t>research shows that if people are able to declare support for a charity publicly in social media, it can actually make them less likely to donate to the cause later </a:t>
            </a:r>
            <a:r>
              <a:rPr lang="en" dirty="0" smtClean="0">
                <a:sym typeface="Arial"/>
              </a:rPr>
              <a:t>on.”</a:t>
            </a:r>
          </a:p>
          <a:p>
            <a:pPr lvl="1"/>
            <a:r>
              <a:rPr lang="en-US" dirty="0">
                <a:hlinkClick r:id="rId2"/>
              </a:rPr>
              <a:t>http://web.missouri.edu/~</a:t>
            </a:r>
            <a:r>
              <a:rPr lang="en-US" dirty="0" smtClean="0">
                <a:hlinkClick r:id="rId2"/>
              </a:rPr>
              <a:t>segerti/capstone/Slacktivism.pdf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25</a:t>
            </a:fld>
            <a:endParaRPr lang="en-US"/>
          </a:p>
        </p:txBody>
      </p:sp>
      <p:pic>
        <p:nvPicPr>
          <p:cNvPr id="5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0" y="1355793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8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Hillary Clinton Presidential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create “Personal Hillary Logo” for profile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twibbon.com/support/h-92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Does this mean you are more likely to go out and vote?</a:t>
            </a:r>
          </a:p>
          <a:p>
            <a:pPr lvl="2"/>
            <a:r>
              <a:rPr lang="en-US" dirty="0">
                <a:hlinkClick r:id="rId3"/>
              </a:rPr>
              <a:t>https://www.forbes.com/sites/omribenshahar/2016/11/17/the-non-voters-who-decided-the-election-trump-won-because-of-lower-democratic-turnout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	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Filter bubble</a:t>
            </a:r>
            <a:r>
              <a:rPr lang="en-US" dirty="0" smtClean="0"/>
              <a:t>:  bias in media and social media realms led many to predict/assume a victory for Hillary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0498"/>
            <a:ext cx="457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usefulness as an organizing tool, social media might not necessarily lead to successful high-risk political actions</a:t>
            </a:r>
          </a:p>
          <a:p>
            <a:pPr lvl="1"/>
            <a:r>
              <a:rPr lang="en-US" dirty="0" smtClean="0"/>
              <a:t>Gladwell:  “Weak ties seldom lead to high-risk activism.”</a:t>
            </a:r>
          </a:p>
          <a:p>
            <a:pPr lvl="1"/>
            <a:r>
              <a:rPr lang="en-US" dirty="0" err="1"/>
              <a:t>Tufekci</a:t>
            </a:r>
            <a:r>
              <a:rPr lang="en-US" dirty="0"/>
              <a:t>:  </a:t>
            </a:r>
            <a:r>
              <a:rPr lang="en" dirty="0">
                <a:sym typeface="Calibri"/>
              </a:rPr>
              <a:t>“Digital tools make it much easier to build up movements quickly… before the Internet, the tedious work of organizing that was required to circumvent censorship or to organize a protest also helped build infrastructure for decision making and strategies for sustaining momentum</a:t>
            </a:r>
            <a:r>
              <a:rPr lang="en" dirty="0" smtClean="0">
                <a:sym typeface="Calibri"/>
              </a:rPr>
              <a:t>.”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www.nytimes.com/2014/03/20/opinion/after-the-protests.html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social media can change society more subtly through establishing new social norms</a:t>
            </a:r>
          </a:p>
          <a:p>
            <a:pPr lvl="1"/>
            <a:r>
              <a:rPr lang="en-US" dirty="0" err="1" smtClean="0"/>
              <a:t>Tufekci</a:t>
            </a:r>
            <a:r>
              <a:rPr lang="en-US" dirty="0"/>
              <a:t>:  </a:t>
            </a:r>
            <a:r>
              <a:rPr lang="en" dirty="0" smtClean="0">
                <a:sym typeface="Calibri"/>
              </a:rPr>
              <a:t>“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Those ‘likes’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on Facebook, derided as slacktivism or clicktivism, can have long-term consequences by defining which sentiments are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‘normal’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‘obvious’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— perhaps among the most important levers of change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en" dirty="0" smtClean="0">
              <a:sym typeface="Calibri"/>
            </a:endParaRPr>
          </a:p>
          <a:p>
            <a:pPr lvl="2"/>
            <a:r>
              <a:rPr lang="en-US" dirty="0" smtClean="0">
                <a:hlinkClick r:id="rId3"/>
              </a:rPr>
              <a:t>https://www.nytimes.com/2014/03/20/opinion/after-the-protests.html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Think:  Politics and Media</a:t>
            </a:r>
          </a:p>
          <a:p>
            <a:r>
              <a:rPr lang="en-US" dirty="0" smtClean="0"/>
              <a:t>How We Act:  Social Movements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How We Work:  Job Implications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Impact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have completely resurfaced society as we know 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does this affect the way we </a:t>
            </a:r>
            <a:r>
              <a:rPr lang="en-US" i="1" dirty="0" smtClean="0">
                <a:solidFill>
                  <a:srgbClr val="FF0000"/>
                </a:solidFill>
              </a:rPr>
              <a:t>think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act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work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2"/>
            <a:endParaRPr lang="en-US" dirty="0"/>
          </a:p>
          <a:p>
            <a:r>
              <a:rPr lang="en-US" dirty="0" smtClean="0"/>
              <a:t>Ellen introduces kids to the technology of yesterday</a:t>
            </a:r>
          </a:p>
          <a:p>
            <a:pPr lvl="1"/>
            <a:r>
              <a:rPr lang="en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www.youtube.com/watch?v=3CMS9xnBRkc</a:t>
            </a:r>
            <a:r>
              <a:rPr lang="en" u="sng" dirty="0" smtClean="0">
                <a:solidFill>
                  <a:schemeClr val="hlink"/>
                </a:solidFill>
              </a:rPr>
              <a:t> </a:t>
            </a:r>
            <a:endParaRPr lang="en" u="sng" dirty="0">
              <a:solidFill>
                <a:schemeClr val="hlink"/>
              </a:solidFill>
              <a:hlinkClick r:id="rId4"/>
            </a:endParaRPr>
          </a:p>
          <a:p>
            <a:pPr lvl="1"/>
            <a:endParaRPr lang="en-US" dirty="0"/>
          </a:p>
        </p:txBody>
      </p:sp>
      <p:pic>
        <p:nvPicPr>
          <p:cNvPr id="4" name="3CMS9xnBRk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0552" y="4069080"/>
            <a:ext cx="4876800" cy="274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649560" y="3808080"/>
              <a:ext cx="3600" cy="14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3440" y="3801240"/>
                <a:ext cx="144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your primary motivation to take CSE120?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People told me it was cool</a:t>
            </a:r>
            <a:endParaRPr lang="en-US" b="1" baseline="-25000" dirty="0">
              <a:solidFill>
                <a:srgbClr val="FF00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I thought it seemed interesting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Potentially interested in a CS career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Potentially interested in a career for which programming might be useful, but not necessarily CS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Other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CS Job Growth</a:t>
            </a:r>
            <a:endParaRPr lang="en-US" dirty="0"/>
          </a:p>
        </p:txBody>
      </p:sp>
      <p:pic>
        <p:nvPicPr>
          <p:cNvPr id="4" name="Shape 43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96875" y="1814410"/>
            <a:ext cx="8366125" cy="40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58521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Source:  </a:t>
            </a:r>
            <a:r>
              <a:rPr lang="en-US" sz="1600" dirty="0">
                <a:latin typeface="Calibri" pitchFamily="34" charset="0"/>
                <a:hlinkClick r:id="rId3"/>
              </a:rPr>
              <a:t>http://</a:t>
            </a:r>
            <a:r>
              <a:rPr lang="en-US" sz="1600" dirty="0" smtClean="0">
                <a:latin typeface="Calibri" pitchFamily="34" charset="0"/>
                <a:hlinkClick r:id="rId3"/>
              </a:rPr>
              <a:t>cs.stanford.edu/people/eroberts/CSCapacity/CSCapacity-HistoryToday.html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75400" y="2386800"/>
              <a:ext cx="5630400" cy="54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8200" y="2379960"/>
                <a:ext cx="564696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9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CS Student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CSE142 (here at UW) has seen </a:t>
            </a:r>
            <a:r>
              <a:rPr lang="en-US" dirty="0" smtClean="0"/>
              <a:t>a 2-fold </a:t>
            </a:r>
            <a:r>
              <a:rPr lang="en-US" dirty="0" smtClean="0"/>
              <a:t>enrollment increase since 2008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is actually significantly slower than most other </a:t>
            </a:r>
            <a:r>
              <a:rPr lang="en-US" dirty="0" smtClean="0"/>
              <a:t>major American </a:t>
            </a:r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23627"/>
              </p:ext>
            </p:extLst>
          </p:nvPr>
        </p:nvGraphicFramePr>
        <p:xfrm>
          <a:off x="1828800" y="310896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54600" y="2647080"/>
              <a:ext cx="4690800" cy="2207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5600" y="2639160"/>
                <a:ext cx="4706640" cy="22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Composition of U.S. Job Market over the Last 150+ Years</a:t>
            </a:r>
          </a:p>
          <a:p>
            <a:pPr lvl="1"/>
            <a:r>
              <a:rPr lang="en-US" sz="2000" dirty="0">
                <a:hlinkClick r:id="rId2"/>
              </a:rPr>
              <a:t>http://www.visualcapitalist.com/visualizing-jobs-lost-automation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Jobs as a Per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377440"/>
            <a:ext cx="5852160" cy="42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724480" y="2180160"/>
              <a:ext cx="1836000" cy="184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8720" y="2172600"/>
                <a:ext cx="185004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8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2160"/>
            <a:ext cx="82296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  <a:sym typeface="Consolas"/>
                <a:hlinkClick r:id="rId2"/>
              </a:rPr>
              <a:t>http://www.washingtonpost.com/wp-srv/special/business/unemployment-where-are-the-jobs</a:t>
            </a: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  <a:sym typeface="Consolas"/>
                <a:hlinkClick r:id="rId2"/>
              </a:rPr>
              <a:t>/ 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  <a:sym typeface="Consolas"/>
              <a:hlinkClick r:id="rId2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hape 452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71600"/>
            <a:ext cx="7315200" cy="44024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711560" y="3712680"/>
              <a:ext cx="1225080" cy="74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7600" y="3707640"/>
                <a:ext cx="1234800" cy="7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5" y="1188720"/>
            <a:ext cx="6718504" cy="4972050"/>
          </a:xfrm>
        </p:spPr>
      </p:pic>
      <p:sp>
        <p:nvSpPr>
          <p:cNvPr id="5" name="TextBox 4"/>
          <p:cNvSpPr txBox="1"/>
          <p:nvPr/>
        </p:nvSpPr>
        <p:spPr>
          <a:xfrm>
            <a:off x="418353" y="6126480"/>
            <a:ext cx="834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hlinkClick r:id="rId3"/>
              </a:rPr>
              <a:t>www.npr.org/sections/money/2015/02/05/382664837/map-the-most-common-job-in-every-state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317" y="4069976"/>
            <a:ext cx="21560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Estimated 3.5 million truck drivers in the US today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Jobs Lost to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62349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http://www.visualcapitalist.com/visualizing-jobs-lost-automation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Jobs Lost to Auto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7360"/>
            <a:ext cx="7315200" cy="50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Need Not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More thoughts on your reading this week?</a:t>
            </a:r>
            <a:endParaRPr lang="en" dirty="0">
              <a:hlinkClick r:id="rId3"/>
            </a:endParaRPr>
          </a:p>
          <a:p>
            <a:pPr lvl="1"/>
            <a:r>
              <a:rPr lang="en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://www.youtube.com/watch?v=7Pq-S557XQU</a:t>
            </a:r>
          </a:p>
          <a:p>
            <a:endParaRPr lang="en-US" dirty="0"/>
          </a:p>
        </p:txBody>
      </p:sp>
      <p:pic>
        <p:nvPicPr>
          <p:cNvPr id="4" name="7Pq-S557XQ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786062"/>
            <a:ext cx="6400800" cy="3600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018" y="1362075"/>
            <a:ext cx="3931920" cy="4972050"/>
          </a:xfrm>
        </p:spPr>
        <p:txBody>
          <a:bodyPr/>
          <a:lstStyle/>
          <a:p>
            <a:r>
              <a:rPr lang="en-US" sz="2400" dirty="0" smtClean="0"/>
              <a:t>Each worker generates ~4 times as much output as they did in 1947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Productivity and total employment historically tracked each other in the US</a:t>
            </a:r>
          </a:p>
          <a:p>
            <a:pPr lvl="1"/>
            <a:r>
              <a:rPr lang="en-US" sz="2000" dirty="0" smtClean="0"/>
              <a:t>Number of total jobs has stagnated since 2000 (140-150 million)</a:t>
            </a:r>
            <a:endParaRPr lang="en-US" sz="2000" dirty="0"/>
          </a:p>
        </p:txBody>
      </p:sp>
      <p:pic>
        <p:nvPicPr>
          <p:cNvPr id="7" name="Shape 478"/>
          <p:cNvPicPr preferRelativeResize="0">
            <a:picLocks noGrp="1" noChangeAspect="1"/>
          </p:cNvPicPr>
          <p:nvPr>
            <p:ph idx="1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191000" y="2058573"/>
            <a:ext cx="4572000" cy="35790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Wages</a:t>
            </a:r>
            <a:endParaRPr lang="en-US" dirty="0"/>
          </a:p>
        </p:txBody>
      </p:sp>
      <p:pic>
        <p:nvPicPr>
          <p:cNvPr id="5" name="Shape 486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680" t="2447" r="5925"/>
          <a:stretch/>
        </p:blipFill>
        <p:spPr>
          <a:xfrm>
            <a:off x="2011680" y="1371599"/>
            <a:ext cx="5120640" cy="43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576072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“Why Workers Are Losing the War Against Machines”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hlinkClick r:id="rId4"/>
              </a:rPr>
              <a:t>http</a:t>
            </a:r>
            <a:r>
              <a:rPr lang="en-US" sz="1600" dirty="0">
                <a:latin typeface="Calibri" pitchFamily="34" charset="0"/>
                <a:hlinkClick r:id="rId4"/>
              </a:rPr>
              <a:t>://www.theatlantic.com/business/archive/2011/10/why-workers-are-losing-the-war-against-machines/247278</a:t>
            </a:r>
            <a:r>
              <a:rPr lang="en-US" sz="1600" dirty="0" smtClean="0">
                <a:latin typeface="Calibri" pitchFamily="34" charset="0"/>
                <a:hlinkClick r:id="rId4"/>
              </a:rPr>
              <a:t>/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061040" y="2153520"/>
              <a:ext cx="1919520" cy="208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5640" y="2147760"/>
                <a:ext cx="1936440" cy="21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1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dirty="0"/>
              <a:t> </a:t>
            </a:r>
            <a:r>
              <a:rPr lang="en" dirty="0">
                <a:sym typeface="Quattrocento Sans"/>
                <a:hlinkClick r:id="rId2"/>
              </a:rPr>
              <a:t>http://www.internetlivestats.com</a:t>
            </a:r>
            <a:r>
              <a:rPr lang="en" dirty="0" smtClean="0">
                <a:sym typeface="Quattrocento Sans"/>
                <a:hlinkClick r:id="rId2"/>
              </a:rPr>
              <a:t>/</a:t>
            </a:r>
          </a:p>
          <a:p>
            <a:pPr lvl="1"/>
            <a:r>
              <a:rPr lang="en" dirty="0" smtClean="0">
                <a:sym typeface="Quattrocento Sans"/>
              </a:rPr>
              <a:t>Accessed May 30, 2017</a:t>
            </a:r>
            <a:endParaRPr lang="en" dirty="0">
              <a:sym typeface="Quattrocento Sans"/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77440"/>
            <a:ext cx="6400800" cy="43773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Future of Labor?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opinions of experts:</a:t>
            </a:r>
          </a:p>
          <a:p>
            <a:pPr lvl="1"/>
            <a:r>
              <a:rPr lang="en-US" sz="2000" dirty="0">
                <a:hlinkClick r:id="rId2"/>
              </a:rPr>
              <a:t>http://www.pewinternet.org/2014/08/06/future-of-jobs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No need to panic; new jobs will arise</a:t>
            </a:r>
          </a:p>
          <a:p>
            <a:pPr lvl="1"/>
            <a:r>
              <a:rPr lang="en-US" sz="2000" dirty="0" smtClean="0"/>
              <a:t>We’ll move to more artisanal, small-scale modes of productions</a:t>
            </a:r>
          </a:p>
          <a:p>
            <a:pPr lvl="1"/>
            <a:r>
              <a:rPr lang="en" sz="2000" dirty="0">
                <a:sym typeface="Calibri"/>
              </a:rPr>
              <a:t>We’ll need to reconfigure society to provide a decent standard of living for the less </a:t>
            </a:r>
            <a:r>
              <a:rPr lang="en" sz="2000" dirty="0" smtClean="0">
                <a:sym typeface="Calibri"/>
              </a:rPr>
              <a:t>educated (</a:t>
            </a:r>
            <a:r>
              <a:rPr lang="en" sz="2000" i="1" dirty="0" smtClean="0">
                <a:sym typeface="Calibri"/>
              </a:rPr>
              <a:t>e.g. </a:t>
            </a:r>
            <a:r>
              <a:rPr lang="en" sz="2000" dirty="0" smtClean="0">
                <a:sym typeface="Calibri"/>
              </a:rPr>
              <a:t>guaranteed basic income)</a:t>
            </a:r>
            <a:endParaRPr lang="en-US" sz="2000" dirty="0"/>
          </a:p>
        </p:txBody>
      </p:sp>
      <p:pic>
        <p:nvPicPr>
          <p:cNvPr id="4" name="Shape 49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8970"/>
          <a:stretch/>
        </p:blipFill>
        <p:spPr>
          <a:xfrm>
            <a:off x="2293937" y="3609788"/>
            <a:ext cx="4572000" cy="32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Paradox of Leisure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when you have a world when you don’t have to work?</a:t>
            </a:r>
          </a:p>
          <a:p>
            <a:pPr lvl="1"/>
            <a:r>
              <a:rPr lang="en-US" dirty="0">
                <a:hlinkClick r:id="rId2"/>
              </a:rPr>
              <a:t>https://www.theatlantic.com/magazine/archive/2015/07/world-without-work/395294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Shape 50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291840"/>
            <a:ext cx="7315200" cy="304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our ancient small-group hunter-gatherer ancestors, are people’s lives better with all of today’s social and technological innovations?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Much better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Somewhat better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About the same (neutral)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Somewhat worse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Much worse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Computing affects the way we form opinions</a:t>
            </a:r>
          </a:p>
          <a:p>
            <a:pPr lvl="1"/>
            <a:r>
              <a:rPr lang="en-US" sz="2000" dirty="0" smtClean="0"/>
              <a:t>How we decide to use the Internet shapes our opinions</a:t>
            </a:r>
          </a:p>
          <a:p>
            <a:pPr lvl="1"/>
            <a:r>
              <a:rPr lang="en-US" sz="2000" dirty="0" err="1" smtClean="0"/>
              <a:t>Pariser</a:t>
            </a:r>
            <a:r>
              <a:rPr lang="en-US" sz="2000" dirty="0" smtClean="0"/>
              <a:t>:  People will use the Internet to reinforce their preexisting beliefs (filter bubble)</a:t>
            </a:r>
          </a:p>
          <a:p>
            <a:pPr lvl="1"/>
            <a:r>
              <a:rPr lang="en-US" sz="2000" dirty="0" err="1" smtClean="0"/>
              <a:t>Tufecki</a:t>
            </a:r>
            <a:r>
              <a:rPr lang="en-US" sz="2000" dirty="0" smtClean="0"/>
              <a:t>:  Social networks help establish what’s “normal”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Computing affects social movements</a:t>
            </a:r>
          </a:p>
          <a:p>
            <a:pPr lvl="1"/>
            <a:r>
              <a:rPr lang="en-US" sz="2000" dirty="0" smtClean="0"/>
              <a:t>Useful as a tool for coordinating actions and attracting support</a:t>
            </a:r>
          </a:p>
          <a:p>
            <a:pPr lvl="1"/>
            <a:r>
              <a:rPr lang="en-US" sz="2000" dirty="0" smtClean="0"/>
              <a:t>Gladwell:  Does not lead to direct action that challenges the status quo</a:t>
            </a:r>
          </a:p>
          <a:p>
            <a:pPr lvl="1"/>
            <a:r>
              <a:rPr lang="en-US" sz="2000" dirty="0" smtClean="0"/>
              <a:t>Gladwell/</a:t>
            </a:r>
            <a:r>
              <a:rPr lang="en-US" sz="2000" dirty="0" err="1" smtClean="0"/>
              <a:t>Tufecki</a:t>
            </a:r>
            <a:r>
              <a:rPr lang="en-US" sz="2000" dirty="0" smtClean="0"/>
              <a:t>:  Can prevent movements from properly organizing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Computing affects jobs</a:t>
            </a:r>
          </a:p>
          <a:p>
            <a:pPr lvl="1"/>
            <a:r>
              <a:rPr lang="en-US" sz="2000" dirty="0" smtClean="0"/>
              <a:t>Millions of jobs (domestic and abroad) may be automated away soon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</a:t>
            </a:r>
            <a:endParaRPr lang="en-US" dirty="0"/>
          </a:p>
        </p:txBody>
      </p:sp>
      <p:pic>
        <p:nvPicPr>
          <p:cNvPr id="4" name="Shape 22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96875" y="1280160"/>
            <a:ext cx="8366125" cy="456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566928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 of "Internet users per 100 inhabitants 1997 to 2014" based on data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“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Individuals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using the Internet 2005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(XLS)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anose="020F0502020204030204" pitchFamily="34" charset="0"/>
                <a:hlinkClick r:id="rId4"/>
              </a:rPr>
              <a:t>https://commons.wikimedia.org/wiki/File:Internet_users_per_100_inhabitants_ITU.svg</a:t>
            </a:r>
            <a:r>
              <a:rPr lang="en-US" sz="16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Monthly active Facebook users worldwide (in millions)</a:t>
            </a:r>
          </a:p>
          <a:p>
            <a:pPr lvl="1"/>
            <a:r>
              <a:rPr lang="en-US" sz="2000" dirty="0">
                <a:hlinkClick r:id="rId3"/>
              </a:rPr>
              <a:t>https://www.statista.com/statistics/264810/number-of-monthly-active-facebook-users-worldwide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smtClean="0"/>
              <a:t>Accessed May 30,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25853"/>
            <a:ext cx="5486400" cy="38380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How We Think:  Politics and Media</a:t>
            </a:r>
          </a:p>
          <a:p>
            <a:r>
              <a:rPr lang="en-US" dirty="0" smtClean="0"/>
              <a:t>How We Act:  Social Movements</a:t>
            </a:r>
          </a:p>
          <a:p>
            <a:r>
              <a:rPr lang="en-US" dirty="0" smtClean="0"/>
              <a:t>How We Work:  Job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News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get your news (and opinions on the news) from?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The New York Times  (online news sources)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smtClean="0"/>
              <a:t>Print news sources (The Daily, NYT)</a:t>
            </a:r>
          </a:p>
          <a:p>
            <a:pPr lvl="1"/>
            <a:r>
              <a:rPr lang="en-US" dirty="0" smtClean="0"/>
              <a:t>Reddit</a:t>
            </a:r>
          </a:p>
          <a:p>
            <a:pPr lvl="1"/>
            <a:r>
              <a:rPr lang="en-US" dirty="0" smtClean="0"/>
              <a:t>The New Yorker</a:t>
            </a:r>
          </a:p>
          <a:p>
            <a:pPr lvl="1"/>
            <a:r>
              <a:rPr lang="en-US" dirty="0" smtClean="0"/>
              <a:t>Late Night TV (Daily Show, Stephen Colbert)</a:t>
            </a:r>
          </a:p>
          <a:p>
            <a:pPr lvl="1"/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Forms Our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an enormous amount of information available to us creates a </a:t>
            </a:r>
            <a:r>
              <a:rPr lang="en-US" i="1" dirty="0" smtClean="0"/>
              <a:t>poverty of attention</a:t>
            </a:r>
            <a:endParaRPr lang="en-US" dirty="0" smtClean="0"/>
          </a:p>
          <a:p>
            <a:pPr lvl="1"/>
            <a:r>
              <a:rPr lang="en-US" dirty="0" smtClean="0"/>
              <a:t>Compounded by the massive new problem of </a:t>
            </a:r>
            <a:r>
              <a:rPr lang="en-US" i="1" dirty="0" smtClean="0"/>
              <a:t>fake news</a:t>
            </a:r>
          </a:p>
          <a:p>
            <a:pPr lvl="2"/>
            <a:endParaRPr lang="en-US" dirty="0"/>
          </a:p>
          <a:p>
            <a:r>
              <a:rPr lang="en-US" dirty="0" smtClean="0"/>
              <a:t>How should we allocate our attention now that we have so many options to choose from?</a:t>
            </a:r>
          </a:p>
          <a:p>
            <a:pPr lvl="1"/>
            <a:r>
              <a:rPr lang="en" dirty="0" smtClean="0"/>
              <a:t>Not </a:t>
            </a:r>
            <a:r>
              <a:rPr lang="en" dirty="0"/>
              <a:t>only do we have the ability to choose what to read and pay attention to, but we also have the ability to choose </a:t>
            </a:r>
            <a:r>
              <a:rPr lang="en" i="1" dirty="0"/>
              <a:t>what we believe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2433</TotalTime>
  <Words>1969</Words>
  <Application>Microsoft Office PowerPoint</Application>
  <PresentationFormat>On-screen Show (4:3)</PresentationFormat>
  <Paragraphs>296</Paragraphs>
  <Slides>43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Consolas</vt:lpstr>
      <vt:lpstr>Quattrocento Sans</vt:lpstr>
      <vt:lpstr>Roboto Regular</vt:lpstr>
      <vt:lpstr>Times New Roman</vt:lpstr>
      <vt:lpstr>Wingdings</vt:lpstr>
      <vt:lpstr>UWTheme-120-Sp17</vt:lpstr>
      <vt:lpstr>Social Implications of Computing CSE 120 Spring 2017</vt:lpstr>
      <vt:lpstr>Administrivia</vt:lpstr>
      <vt:lpstr>Societal Impact of Computers</vt:lpstr>
      <vt:lpstr>Internet Users</vt:lpstr>
      <vt:lpstr>Internet Users</vt:lpstr>
      <vt:lpstr>Facebook Users</vt:lpstr>
      <vt:lpstr>Outline</vt:lpstr>
      <vt:lpstr>Audience News Consumption</vt:lpstr>
      <vt:lpstr>The Internet Forms Our Opinions</vt:lpstr>
      <vt:lpstr>Abundance of Info:  Climate Change</vt:lpstr>
      <vt:lpstr>Filter Bubbles (Eli Pariser)</vt:lpstr>
      <vt:lpstr>Polarization and Technology</vt:lpstr>
      <vt:lpstr>Polarization and Technology</vt:lpstr>
      <vt:lpstr>The Politics of Facebook Friends</vt:lpstr>
      <vt:lpstr>The Politics of Facebook Friends</vt:lpstr>
      <vt:lpstr>Peer Instruction Question</vt:lpstr>
      <vt:lpstr>Outline</vt:lpstr>
      <vt:lpstr>Individual Empowerment</vt:lpstr>
      <vt:lpstr>Group Empowerment</vt:lpstr>
      <vt:lpstr>Small Change (Malcolm Gladwell)</vt:lpstr>
      <vt:lpstr>Small Change (Malcolm Gladwell)</vt:lpstr>
      <vt:lpstr>Example:  Alexander Coward Protest</vt:lpstr>
      <vt:lpstr>Example:  Alexander Coward Protest</vt:lpstr>
      <vt:lpstr>Example:  Alexander Coward Protest</vt:lpstr>
      <vt:lpstr>Facebook “Support” Photos</vt:lpstr>
      <vt:lpstr>Hillary Clinton Presidential Campaign</vt:lpstr>
      <vt:lpstr>The Good and the Bad of Social Media</vt:lpstr>
      <vt:lpstr>The Good and the Bad of Social Media</vt:lpstr>
      <vt:lpstr>Outline</vt:lpstr>
      <vt:lpstr>Peer Instruction Question</vt:lpstr>
      <vt:lpstr>Rapid CS Job Growth</vt:lpstr>
      <vt:lpstr>Rapid CS Student Population Growth</vt:lpstr>
      <vt:lpstr>How is the Labor Pool Changing?</vt:lpstr>
      <vt:lpstr>How is the Labor Pool Changing?</vt:lpstr>
      <vt:lpstr>How is the Labor Pool Changing?</vt:lpstr>
      <vt:lpstr>Visualizing the Jobs Lost to Automation</vt:lpstr>
      <vt:lpstr>Humans Need Not Apply</vt:lpstr>
      <vt:lpstr>Labor and Output</vt:lpstr>
      <vt:lpstr>Education and Wages</vt:lpstr>
      <vt:lpstr>What is the Future of Labor?</vt:lpstr>
      <vt:lpstr>The Paradox of Leisure</vt:lpstr>
      <vt:lpstr>Peer Instruction Question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Distribution CSE 120 Spring 2017</dc:title>
  <dc:creator>Justin Hsia</dc:creator>
  <cp:lastModifiedBy>Justin Hsia</cp:lastModifiedBy>
  <cp:revision>42</cp:revision>
  <cp:lastPrinted>2017-05-31T17:19:05Z</cp:lastPrinted>
  <dcterms:created xsi:type="dcterms:W3CDTF">2017-05-29T22:35:31Z</dcterms:created>
  <dcterms:modified xsi:type="dcterms:W3CDTF">2017-05-31T20:59:30Z</dcterms:modified>
</cp:coreProperties>
</file>