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6"/>
  </p:notesMasterIdLst>
  <p:sldIdLst>
    <p:sldId id="257" r:id="rId2"/>
    <p:sldId id="258" r:id="rId3"/>
    <p:sldId id="259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3" r:id="rId14"/>
    <p:sldId id="274" r:id="rId15"/>
    <p:sldId id="272" r:id="rId16"/>
    <p:sldId id="275" r:id="rId17"/>
    <p:sldId id="276" r:id="rId18"/>
    <p:sldId id="277" r:id="rId19"/>
    <p:sldId id="278" r:id="rId20"/>
    <p:sldId id="279" r:id="rId21"/>
    <p:sldId id="280" r:id="rId22"/>
    <p:sldId id="260" r:id="rId23"/>
    <p:sldId id="281" r:id="rId24"/>
    <p:sldId id="282" r:id="rId25"/>
    <p:sldId id="283" r:id="rId26"/>
    <p:sldId id="284" r:id="rId27"/>
    <p:sldId id="285" r:id="rId28"/>
    <p:sldId id="261" r:id="rId29"/>
    <p:sldId id="286" r:id="rId30"/>
    <p:sldId id="288" r:id="rId31"/>
    <p:sldId id="289" r:id="rId32"/>
    <p:sldId id="290" r:id="rId33"/>
    <p:sldId id="293" r:id="rId34"/>
    <p:sldId id="303" r:id="rId35"/>
    <p:sldId id="296" r:id="rId36"/>
    <p:sldId id="298" r:id="rId37"/>
    <p:sldId id="299" r:id="rId38"/>
    <p:sldId id="300" r:id="rId39"/>
    <p:sldId id="301" r:id="rId40"/>
    <p:sldId id="302" r:id="rId41"/>
    <p:sldId id="262" r:id="rId42"/>
    <p:sldId id="295" r:id="rId43"/>
    <p:sldId id="291" r:id="rId44"/>
    <p:sldId id="292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2A85"/>
    <a:srgbClr val="33997E"/>
    <a:srgbClr val="669900"/>
    <a:srgbClr val="E26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5" autoAdjust="0"/>
    <p:restoredTop sz="85754" autoAdjust="0"/>
  </p:normalViewPr>
  <p:slideViewPr>
    <p:cSldViewPr snapToGrid="0">
      <p:cViewPr varScale="1">
        <p:scale>
          <a:sx n="80" d="100"/>
          <a:sy n="80" d="100"/>
        </p:scale>
        <p:origin x="948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19T22:45:16.0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1053 15505 108 0,'-6'0'44'0,"9"2"-24"0,0 11-19 0,3-5 11 15,2 6 7-15,-5 7 6 16,6 8-5-16,0 5 1 16,0 6-6-16,3 2-1 15,-3 3-8-15,-6-2 0 0,6-4 4 16,0-4 0-16,-6-6 2 16,0-5-2-16,0-6 1 15,0-2 0-15,-3-5 1 0,3-6 0 16,-3-5 0-16,0-5-6 15,0-6-4-15,0-2-4 16,6-11 1 0,-3 0 1-16,9 0 0 0,-3 3-5 15,2 3 1 1,4 2 0-16,-6 5 2 0,6 3 1 16,3 6 1-16,0 2-3 15,3 5 2-15,-6 0 1 16,-1 8 0-16,-2 6 4 15,-3 5 2-15,-3-3-5 0,-3-3 0 16,0 1-3-16,-3-3 0 16,0-3-9-16,0-2-3 15,3-3-22-15,3-3-9 16,-3-5-14 0,3-3-41-16,6-5 21 15</inkml:trace>
  <inkml:trace contextRef="#ctx0" brushRef="#br0" timeOffset="299.9725">1505 15782 112 0,'-12'3'44'0,"12"2"-24"0,0 3-17 0,0-2 12 0,0 12 0 16,0-2 3-16,3 8-8 15,6-3-3-15,0 3-4 16,3-3-3-16,0-3 1 15,6-4 3-15,5-6 2 16,4-3 2-16,-6-5 2 16,0-3-3-16,-3-5 1 0,-6 0 1 15,-3-2 5 1,-6-14-6-16,-6 3 0 0,-15 2-4 16,0 1-1-16,3-1-3 15,-6 6-1-15,0 0-10 16,6 2-3-16,4 3-31 15,2 3-10-15,6 5-18 16</inkml:trace>
  <inkml:trace contextRef="#ctx0" brushRef="#br0" timeOffset="735.4105">1746 15777 112 0,'0'24'44'0,"0"5"-24"0,3 11-13 0,0-27 15 15,3 3-7-15,3 0 0 16,3 0-5-16,0-1 1 16,6-1-6-16,-1-4-7 0,7 1-2 15,0-9 2-15,-6-2 3 16,0-5 0-16,-3-3 2 15,0 0-4-15,-9-5 0 0,0 5 1 16,2 0 2-16,-5 3-1 16,3 0 2-16,-3 5-4 15,3 0-2-15,0 5-3 16,3-2-1-16,0-1 4 16,3 1 3-16,0-3 3 15,3 0 3-15,0-5 3 16,3-3 5-16,-1-6-2 15,-11-4 3-15,3-3 3 16,-9 0 3-16,-3 2-7 16,-6 1-3-16,0 2-6 15,1 2-4-15,2 4-27 16,-3 2-10-16,3 3-59 16</inkml:trace>
  <inkml:trace contextRef="#ctx0" brushRef="#br0" timeOffset="2056.7081">2648 15626 112 0,'-12'-16'44'15,"6"19"-24"-15,-6-3 1 0,12 8 17 0,-9 0-14 16,-3-3-5-16,-5 3-12 16,5 11-5-16,-6-1-1 15,3 6-4-15,6 0 2 0,3 2 1 16,3 3 2-16,3-2-3 16,9-6-2-16,6-2 4 15,0-6 3-15,0-5 3 16,2-16 1-16,1-3-2 15,-3-2-1-15,0-3-1 16,-3-2 0-16,-3-4-2 16,-3 1-2-16,0 0-2 15,-6 3 1-15,0 2 3 16,0-3 1-16,0 9-1 16,0 2 1-16,0-3-7 0,0 8-1 15,0 3-1-15,3 8 2 16,6 8 2-16,3 5 1 15,0 3 3-15,2 13 1 16,-5-2 1-16,0-1 0 16,-3-2 2-16,-6-3 1 15,-3-3 5-15,-6 3 3 16,-3 3-8-16,-8-8-2 16,-1-5-3-16,-9-1 1 15,3-13-15-15,3-5-5 16,-2-2-15-16,5-6-8 15,3-5-14-15,6-1-36 16,9 1 15-16</inkml:trace>
  <inkml:trace contextRef="#ctx0" brushRef="#br0" timeOffset="2400.7077">2821 15671 116 0,'-18'14'46'0,"18"-4"-24"0,-3 14-19 16,3-11 10-16,3 3 5 15,6 5 3-15,0 3-6 16,0 0-4-16,2-3-6 16,4-8 1-16,3 3 0 0,3-8 6 0,-3-11 3 15,3-7-4-15,-3-1 1 16,-3-2-3-16,-4-3 0 15,-5-2-1-15,-9-4 2 16,-6 1-3-16,-2 0 1 16,-4 3-3-16,-3-4 2 15,0 7-4-15,-3 1-2 16,3 4-7-16,-3 2-4 16,7-3-23-16,8 9-57 15,12-4-25 1,5 1 30-16</inkml:trace>
  <inkml:trace contextRef="#ctx0" brushRef="#br0" timeOffset="2700.8295">3008 15687 96 0,'0'16'35'0,"3"0"-18"0,12 2-13 15,-9-7 10-15,0 2 1 16,3 0 0-16,3 3-1 15,6 0 1-15,0-3-2 16,2-7 2-16,1-6-8 16,0 0 7-16,-3-8 5 0,0-3 3 0,-3-2 2 15,-9-3-2-15,-6-2-2 16,-3-1-2 0,-9 1 1-16,-6-1 1 15,-3-2 2-15,0-3-12 16,0 6-6-16,0 4-7 0,4 4-1 15,2-1-22-15,6 3-11 16,3 3-24-16,12 2-72 31</inkml:trace>
  <inkml:trace contextRef="#ctx0" brushRef="#br0" timeOffset="3120.9715">3413 15563 144 0,'-6'5'55'0,"3"-8"-30"0,-6 9-21 0,6 2 13 0,-3 0 1 16,-3 0 1-16,-3 2-8 15,0 3-4-15,-5 3-4 16,2 3-5-16,3 2-1 0,3 3-1 16,3 0 0-16,6 5 3 15,6-6 2-15,0 1-2 16,6-5 0-16,0-11 5 15,3-8 2-15,-1-6 4 16,1-7 1-16,-3-5-3 16,0-6-3-16,-3-5 2 15,-3-6 0-15,-3-2-3 16,-3-2-1-16,-3-6 1 0,-3-3 0 16,0 8-2-1,0 6-2-15,0 8 3 0,0 4 0 16,3 6-1-16,3 9-2 15,3 4-4-15,3 19-2 16,6 5-2-16,3 5 2 16,3 19 4-16,3 0 3 15,2-2 0-15,4-1 2 16,3-2-18-16,0 2-6 16,8 0-72-1</inkml:trace>
  <inkml:trace contextRef="#ctx0" brushRef="#br0" timeOffset="3558.6839">4023 15555 156 0,'-6'5'60'0,"6"0"-32"0,3 32-33 0,-3-23 10 16,3-1-1-16,0 8 2 15,3-2 0-15,0-1 1 16,0 1-4-16,0-3-4 0,0-1 0 15,0-1-23-15,0-6-10 16,3-6-33 0</inkml:trace>
  <inkml:trace contextRef="#ctx0" brushRef="#br0" timeOffset="3706.7651">4008 15431 100 0,'0'-22'38'0,"0"41"-20"0,3-27-34 16,0 13 1-16,3 3-24 15,3-3-8-15</inkml:trace>
  <inkml:trace contextRef="#ctx0" brushRef="#br0" timeOffset="3980.2166">4252 15497 176 0,'-6'0'66'0,"0"5"-36"0,-2 3-20 0,5-3 17 15,-9 3-11-15,3-3-4 16,-6-2-10-16,3 8-1 16,3 2-1-16,9 3-3 0,9 0 2 15,0-1 1-15,3 1 2 16,0 0 1-16,0 0 3 15,-3 0 6-15,-1-3 4 0,-5 3-2 16,-6-3 0-16,-5 3-6 16,-13-3 0-16,-3 3-58 15,-9 5-23 1,0 6-28 0</inkml:trace>
  <inkml:trace contextRef="#ctx0" brushRef="#br0" timeOffset="9825.0445">1627 16214 120 0,'-18'2'46'0,"33"6"-24"0,-9 5-26 0,0 11 8 16,-6 3 2-16,3 7 6 0,3 8 3 16,-6 1 0-16,6 2-7 15,0-6-3-15,3-1-3 16,-6-7-2-16,3-4 3 0,-3-6-11 15,0 0-4-15,3-8-38 16,-6-2-35 0,-9-3 29-16</inkml:trace>
  <inkml:trace contextRef="#ctx0" brushRef="#br0" timeOffset="10033.0416">1493 16507 148 0,'-9'-5'55'0,"9"5"-30"0,9-11-23 0,-6 9 14 16,9-3 3-16,3-1 5 15,6-2-14-15,6 0-8 16,2-2-2-16,1 7-1 0,0-7 3 16,-3 7-25-16,2-2-10 15,-8-1-36 1,0 6-23-16,-12-2 42 15</inkml:trace>
  <inkml:trace contextRef="#ctx0" brushRef="#br0" timeOffset="10433.0412">1776 16298 104 0,'-6'3'38'0,"9"16"-20"0,0 2-23 16,0-8 6-16,6 3 8 15,-9 5 5-15,3 0 5 16,0 14 1-16,0-9-11 16,0-2-3-16,0-3-4 15,3-3-2-15,-6-4 1 16,0-1 1-16,0-5 1 0,0-3 3 16,0-5 3-16,0-2-9 15,3-4-4-15,3-4-1 16,-3-6 3-16,8-3-1 15,1 6 1-15,12-3 2 16,-9 3 2-16,3 5 3 0,0 3 4 16,3 2 2-16,-9 3 1 15,5 8 0-15,-8 3 2 16,3 2-5-16,-3 0-3 16,3 6-1-16,-9-4-1 15,3 1-2-15,-6-2-2 16,6-7-26-16,-3 4-12 15,-3-8-32 1,0-3-26-16,0 0 37 16</inkml:trace>
  <inkml:trace contextRef="#ctx0" brushRef="#br0" timeOffset="10601.0416">2103 16452 148 0,'-3'0'57'0,"6"5"-30"0,0 3-34 0,3 0 8 0,3 3 2 15,-6 2 3-15,0 0 3 16,0 0 2-16,0 0-5 16,0 1-6-16,3-1-3 0,-6 0-25 15,3-8-9-15,0 6-25 16</inkml:trace>
  <inkml:trace contextRef="#ctx0" brushRef="#br0" timeOffset="10765.0626">2106 16364 108 0,'-3'-10'44'0,"6"7"-24"0,12 3-24 0,-15 0 8 16,3 0-7-16,3 0 0 15,0 0-29-15,0 3-12 16</inkml:trace>
  <inkml:trace contextRef="#ctx0" brushRef="#br0" timeOffset="11050.0611">2276 16412 132 0,'-6'0'52'0,"3"0"-28"0,-6 8-19 16,6-5 13-16,-3-1-4 15,0 9 0-15,-6-8-11 16,6 5-1 0,3 5-4-16,3 3-2 0,3-1 0 15,6 1 3-15,0 0 2 16,0-3 4-16,3 1 7 16,-9-1 2-16,3-2 1 15,-6-4 1-15,-3 7-6 16,-3-6-2-16,-9-3-26 0,3-5-13 15,0-3-55 1</inkml:trace>
  <inkml:trace contextRef="#ctx0" brushRef="#br0" timeOffset="11650.0632">2633 16417 96 0,'-15'6'38'0,"6"2"-20"0,0 8-23 0,6-3 4 16,-6 5 8-16,-2 1 5 15,8 5 1-15,6-1 2 16,3 1-10-16,2-3-3 16,7-2 2-16,3-6 2 15,6 0 6-15,0-7 3 16,12-6-4-16,-4-8-1 15,-2-3-6-15,-9-2 2 0,-3-6 3 16,-6 1-3-16,-9-3 2 16,-15 0-5-16,-3-1-2 15,-6 4 0-15,0 2-1 16,0 5-5-16,1 1 1 16,5 7-14-16,-3 1-3 15,6 2-31-15,0 2-36 16,6 1 27-16</inkml:trace>
  <inkml:trace contextRef="#ctx0" brushRef="#br0" timeOffset="12068.343">2847 16460 124 0,'-8'10'46'0,"8"9"-24"0,2-6-26 16,1-5 10-16,3 5-5 0,0 0 2 16,0 6 2-16,3-3 2 15,3-6-3-15,0 4-1 16,0-6-1-16,3-3-2 16,-6-5 1-16,6 0-1 0,0-3 0 15,-4-2-5-15,-2-3 1 16,-9-3 2-16,0-2 1 15,-3-5 3-15,0 4 1 16,0-1-1-16,3-1-2 16,-5 5 1-16,5 1 1 15,0 4-3-15,5 4-2 16,1 17 4 0,9 1 1-1,-3 0 0-15,0-3-2 16,3 6-2-16,-3-6 1 15,3 0-10-15,3-2-5 0,-3-8-30 16,-4 2-23 0,1-10 27-16</inkml:trace>
  <inkml:trace contextRef="#ctx0" brushRef="#br0" timeOffset="12300.032">3130 16177 128 0,'-6'-8'49'0,"6"8"-26"0,0 2-27 16,0 4 8-16,3 2 0 15,0 5 5-15,0 5 4 0,0 17 2 16,3-1-8-16,0 1-2 16,0 9-3-16,0-1-2 0,0-1 1 15,3-7-4-15,-9-1 2 16,3-5-26-1,0-5-53-15,0-3 0 16</inkml:trace>
  <inkml:trace contextRef="#ctx0" brushRef="#br0" timeOffset="12506.2031">3029 16407 160 0,'-12'0'60'0,"27"0"-32"0,-3-3-33 16,-6 6 10-16,6-3-3 15,9-3 1-15,2-2 1 16,10 5 2-16,6-3-30 16,-3 1-13-16,2 2-28 15,-2 0-11-15</inkml:trace>
  <inkml:trace contextRef="#ctx0" brushRef="#br0" timeOffset="12772.503">3505 16407 76 0,'-6'-3'30'0,"-9"6"-16"0,-8-1-3 0,17 1 12 16,-3-3 3-16,0 11 2 16,-3 2-11-16,3 3-5 15,0 0-10-15,0 0-1 16,3 5-1-16,3-3-3 0,6 1 2 16,3-3-1-16,3-3 0 15,12-3-11-15,0-4-5 0,0-4-41 16</inkml:trace>
  <inkml:trace contextRef="#ctx0" brushRef="#br0" timeOffset="13105.0195">3577 16439 112 0,'-18'5'44'0,"12"-2"-24"0,-3 7-26 16,6 1 8-16,0 5 7 15,0-3 5-15,3 5 0 16,3-2 2-16,3 0-9 16,3-3-2-16,6 1-3 15,3-7 1-15,5 4 0 0,7-8 3 16,-3-6 3-16,-3-2 2 0,-3-3 3 16,-3-8-1-16,-7 3 0 15,-5-3 6-15,-6-3 2 16,-15 1-6-16,1-1-2 15,-4 3-5-15,-3 1-3 16,0-1-7-16,3 5-3 16,0 3-23-16,6 3-6 15,4-3-40 1,-4 8-40-16,9 0 36 16</inkml:trace>
  <inkml:trace contextRef="#ctx0" brushRef="#br0" timeOffset="13646.9879">3708 16404 140 0,'0'8'55'0,"18"5"-30"0,-7 9-29 16,-8-17 8 0,0 11 0-16,0-6 2 0,0 3 11 15,-3-2 6-15,0-3-12 16,0 3-8-16,0-9-3 0,0 6 0 15,0-8 2-15,0 0-3 16,0-2-2-16,0-6-7 16,0-3-2-16,3-2-4 15,3-3-3-15,0 0 6 0,3 0 3 16,0 3 6-16,0 0 4 16,0 2 7-16,3 11 4 15,0 0 5-15,0 5 4 16,-3 3-6-1,0 6-1-15,-1 4-5 0,-2-2 0 16,-3 0 1-16,0-3 5 16,-3-5-8-16,0 3-1 15,0-3-1-15,0-3 2 16,0-5-8-16,0-11-3 16,3 3 0-16,0-5 1 15,6 0-3-15,0-3 2 16,3 3 1-16,0 2 2 15,0 1 3-15,-3 7 2 16,0 3 5-16,0 3 3 0,0 2-4 16,0 8-2-16,-1 3-2 15,1-5-3-15,0 2-4 16,0 0-2-16,0-2-30 16,0-3-14-16,0-3-25 15,0-3-17 1,-3-7 45-16</inkml:trace>
  <inkml:trace contextRef="#ctx0" brushRef="#br0" timeOffset="13990.9863">4112 16417 140 0,'0'3'55'0,"3"0"-30"0,6-1-29 16,0-2 8-16,6 6 0 0,3-1 5 15,-3-5 6-15,3-5 3 16,-3-1-9-16,0 6-3 0,-1-5 0 15,1-3-3-15,-6 0-2 16,0-2 2-16,-6-1 0 16,-3 0-1-16,-6-2-2 15,-6 3-8-15,-6 2-5 16,-5 0 2-16,-4 10 2 16,3 4 7-16,0 2 6 15,3 2 2-15,4 3 2 16,5 1 0-16,3 4 2 15,6 3-1-15,6 6 0 0,6-6-5 16,11-3-1-16,7-2 1 16,0 0 0-16,0-3-9 15,0-2-2-15,-1-8-23 16,1 2-8-16,3-5-40 16</inkml:trace>
  <inkml:trace contextRef="#ctx0" brushRef="#br0" timeOffset="19215.8544">4553 16113 76 0,'0'0'30'0,"0"0"-16"0,0 3-1 0,0-3 11 16,3 2-4-16,0 6-1 15,0-2-7-15,0 4-2 16,-3 1-4-16,3-6 1 16,-3 6-4-16,0-3 0 0,0-3 3 15,0 0-1-15,0-5 2 16,-3 0 0-16,3 0 1 15,-3-2-2-15,3-4-1 16,-3 1 1-16,3-3 1 0,0 0-3 16,0 0-1-16,3 0-1 15,3-2-2-15,6 4 1 16,3-2-1-16,0-5-3 16,2 8 2-16,4 0 1 15,-3-1 2-15,0 4-1 16,0-1-1-16,-3 6 1 15,-3 2-1-15,-3 0 2 16,-1 1 3-16,-2-4 4 16,-6 9 2-16,0-1-1 15,-3 1 1-15,-2 2-4 16,-4 0-2-16,0 3-2 0,0 0 0 16,0 0-2-16,0 3-1 15,0 2 1-15,3 0 1 16,3-5-1-1,3 5-1-15,0-5-2 0,3 0 1 16,6-3-8-16,0-3-4 16,0-2-44-1,0-2-62-15,0-4 21 16</inkml:trace>
  <inkml:trace contextRef="#ctx0" brushRef="#br0" timeOffset="19623.8499">4702 16544 80 0,'0'0'33'0,"0"0"-18"0,0 3 2 15,0-3 14-15,0 0 3 0,0 0 5 16,0 0-11 0,-3 3-2-16,3-3-9 15,-3 0-2-15,0 0-9 16,0 0-2-16,0 0 0 0,0 0-2 15,3 0-2-15,0 0 1 0,0 0-1 16,0 0 0-16,0 0 2 16,0 0-1-16,0 0 2 15,0 0-2-15,0 0-1 16,-15 10-193 0,0-12 103-16</inkml:trace>
  <inkml:trace contextRef="#ctx0" brushRef="#br0" timeOffset="21229.8843">3618 16693 88 0,'3'0'33'0,"-3"0"-18"0,3 0-7 0,-3 0 13 16,0 0-3-16,0 8 1 16,0 2-1-16,0-2 5 15,0 11-6 1,0 2-9-16,0-3-1 0,0 9 3 16,-3-1-4-16,0 6 2 15,0 2 1-15,3-5 2 16,-3 1-5-16,3 1-4 15,0 1 1-15,0 0 0 16,0 7 1-16,0-4 0 0,0 5 0 16,0-3 0-1,3 2-2-15,0 1-2 16,0-6 1-16,0-2 1 16,3 0 1-16,0 2 1 0,0-2 0 15,3 0 0-15,3-6-5 16,6 6 1-16,0-6 0 15,-3 6 2-15,2-5-1 16,1-1 2-16,0 1-2 16,0-4 2-16,0-1-2 15,0-4 2-15,3-2-2 16,5 2 2-16,-5-4 0 16,0-1 1-16,3 5-2 15,3-10 1-15,2 6-2 16,4-4-1-16,9-2 3 15,-3 0 2-15,2-3-2 16,-2 3 0-16,3 3 1 0,-4-6 2 16,-5-2-1-16,-3 2 0 15,-3-2 1-15,-1-3 1 16,-2 2-1-16,-3-2-1 16,-3 0-1-16,-3 0 2 15,0 0-3-15,-3 3-2 16,-4-3 2-16,1 0 0 15,-3 0-4-15,0 0 1 16,-6 0-2-16,0 0-2 0,0 0-28 16,0 0-12-16,6 0-19 15,0 0-8-15,0 0-20 16</inkml:trace>
  <inkml:trace contextRef="#ctx0" brushRef="#br0" timeOffset="21829.8704">4517 17711 80 0,'-12'-2'33'0,"9"2"-18"0,-3 2-2 0,3-2 11 15,1 0 5-15,-1 0 2 16,0 0-3-16,0 6-3 15,3-6-9-15,0 0-5 16,3 7-6-16,0-1-4 0,2 2 2 0,4-3 2 16,3 8 2-1,0-5-1-15,3 5 1 0,3 1 0 16,6-1 1-16,0 5-7 16,-4-4 0-16,1-1 3 15,-3-3 2-15,-3-2 0 16,0 0 1-16,-3 3 0 15,-3-6 1-15,0-2 0 16,-3 2 2-16,-6-5 8 16,0 0 6-16,-3 3-7 15,-3-3-2-15,-6 0-2 16,-3 2-1-16,-6 1 0 16,0 2 2-16,-6 3-7 15,4 3-4-15,-1-3 0 16,3 5 0-16,0-5-4 15,6-3 1-15,0 3-22 16,6-3-10-16,1 3-35 0,5-5-15 16,3-3-36-1</inkml:trace>
  <inkml:trace contextRef="#ctx0" brushRef="#br0" timeOffset="27997.278">7988 16703 80 0,'0'0'30'0,"12"0"-16"0,-9 0 3 15,-3 0 14-15,-3 0-8 0,3 0 0 16,-3 0-5-16,3 0 0 16,-3 0-7-16,3 0-2 15,0-2-5-15,6-1 2 0,-3-2 3 16,0-1-3-16,-3-2-1 16,0 3-2-16,3-3 0 15,-3-2 0-15,3-1 3 16,0 0-1-16,-3-2 2 15,3 5-4-15,-3-2 0 16,0-1 1-16,0 0 0 16,6 4-2-16,-6-7-2 15,3 4 3-15,0-4 2 0,-3 1 0 16,0 0 0-16,0 5-1 16,-3-3 0-1,3 1 4-15,-3 2 3 0,3 0-4 16,-6 0 1-16,0 0-5 15,0-2-2-15,0 2-5 16,0 0 0-16,0-3 6 16,0 6 6-16,0-3-2 15,0 5 2-15,-3-7-5 16,0 7-2-16,0-2 2 16,0-1 0-16,-3-2-1 15,1 3-2-15,-1 0 3 0,-3 5 2 16,3-3-2-16,-3 3-4 31,0 0 0-31,0 0 1 0,3 3 2 16,0-3-3-16,1 5-2 15,-4 0 2-15,6-2 2 16,0 2 0-16,0 3-1 16,0-2 1-16,0 4-1 15,0-2 0-15,0 0 0 16,0 3-3-16,0 2 2 0,0-2 1 15,3 2 0 1,0-3-3-16,0 1 2 16,1-1 1-16,-1 1 0 15,3-3 0-15,0 5 0 16,0 0 0-16,0 1 0 0,3-1 0 16,0 5 0-16,0 4 0 15,0-4 2-15,0 1-1 16,0-1-1-16,0 1-2 15,0-3 1-15,0 7-1 16,0-1 0-16,0-4 2 16,0 1 0-16,3-4 0 15,0 4 0-15,0-3 2 16,-3 0 1-16,0 0-4 16,0-1 1-16,0 1 2 15,0 3 1-15,0-6-6 16,0 0 0-16,0 1 3 0,0-1 2 15,0 0-3-15,0 0 1 16,0 6 0-16,0-3 0 16,0 0 0-16,0-1 0 15,0-1 0-15,0 4 0 16,0-5 0-16,-3 1 2 16,3-1-1-16,0 0-1 15,0 0-2-15,0 6-1 16,0-1 4-16,0-2 1 15,0 0 0-15,0 0-2 16,0-3-2-16,0 0 1 16,0 6 3-16,0-6 1 15,0 0-4-15,0 1-1 0,0 4 1 16,0-5 0-16,0 6 3 16,0-3 1-16,0-3-4 15,0 0 1-15,0 0 0 16,0 3 0-16,0 0-3 15,0-3 0-15,0 6 4 16,0 2 1-16,0-2 0 16,3-1-2-16,0 3 1 15,0-2 1-15,0 2-1 16,0-2-1-16,-1-1-2 16,1 3 1-16,3-5-1 15,0 0 0-15,0-3 0 16,0 0 0-16,3 1 2 15,3-1 0-15,0 0 0 0,0-2 0 16,3 2 0 0,-3-5 0-16,6 2 0 0,-1-2 2 15,-2-2-1-15,0-4-1 16,0-2 5-16,-3 0 1 16,3-8-2-16,-3 0-3 15,3-2 0-15,-3 2 1 16,-1-5-3-16,-2-6 0 15,3 6 1-15,-6 0 2 16,3-6-1-16,-3 3-1 16,0-2 1-16,-3-1 1 15,6-2-1-15,-3-3-1 16,0-2 1-16,-3 5-1 0,3-3 0 16,-3-3 0-16,3 9 2 15,-6-3 1-15,3 2-1 16,0-2-2-16,0 3-2 15,0-4-1-15,0 4 2 16,-3-3 0-16,0-3 1 16,0 5 2-16,3-2-1 15,-3-11-1-15,0 3 1 16,0 0-1-16,0-5-3 16,0 2 2-16,0-2 5 0,0-3 2 15,0-6-2 1,-3-2-3-16,3-5 2 0,-3-3 0 15,0 13-4-15,0-10 1 16,3 3 0-16,-3 2 0 16,6 8 0-16,-6 2 0 15,3 6-11-15,0 0-3 16,0-3-55-16,3-2-24 16,3-1-14-1</inkml:trace>
  <inkml:trace contextRef="#ctx0" brushRef="#br0" timeOffset="30939.1885">11423 16796 84 0,'15'-8'33'0,"-12"8"-18"0,-3 0-18 0,0 0 54 16,0 0-18-16,-3 2-2 16,3-2-2-16,-3 0-6 15,0 8 0-15,0-5-12 16,0 0-2-16,0-3-2 0,0 0 1 15,0 5 0-15,0-2 0 0,-3-1 0 16,0 1-4-16,0 5-1 16,-3-3-1-1,0 0-2-15,0 3 3 0,-3 0 2 16,1-2-2-16,-1 4 0 16,0-5-1-16,3-2-2 15,0 5 3 1,-3-3 2-16,3 9-2 0,0-1 0 15,-6 0 1-15,3-2 0 16,-3-1-2-16,1 1-2 16,2-3 1-16,0-3 1 15,0 6-1-15,3-3 2 16,0-1 0-16,0 4 1 0,-3 0-5 16,3-1-1-1,0-2 1-15,0 5 0 16,0-2 1-16,0-3 0 0,1 3 0 15,-1-4 2-15,0 1-1 16,-3 0-1-16,0-2 1 16,3 4 1-16,-3-7-3 15,0 5 0-15,3-3 1 16,0 0 0-16,-3 1 0 16,3 2 2-16,-2 10-3 15,2-2-2-15,-3-3 2 16,0-2 2-16,0-3 0 15,3 5 2-15,-3-2-4 16,3-4 0-16,-3 7 1 16,0-4 0-16,3 1 0 15,0-1 0-15,1-2-3 0,-1 6 2 16,0-1 3-16,0 5 1 16,-3-4-4-16,0-1-1 15,3 0 1-15,-3 0 2 16,0-2 0-16,3-1 2 15,0 1-4-15,3 2-2 16,-3 1 2-16,3-1 0 16,4 0-2-16,-1 0 2 15,3 6 1-15,5-6 0 16,1 0-3-16,0 0 2 16,6-5 1-16,0 3 0 15,0-3-3-15,0 2 2 0,0 1 3 16,0-6 1-16,0 3-1 15,0-2 1-15,0-6-2 16,-1 5 2-16,1-10-2 16,0 5-1-16,0-3-2 15,0 0 1-15,-3 1 1 16,0-4 2-16,0 6-1 16,0-2-1-16,6-1 1 15,-3 0 1-15,2-2-1 16,1 2 2-16,-3-2-4 15,0 0 0-15,0 0 1 16,-3-3 0-16,3 2 0 16,-3 4 0-16,0-4 0 15,0-2 2-15,0-2-3 0,3 2 0 16,-4 3 1-16,1-3 2 16,0 0-1-16,0-3-1 15,0 6 1-15,3-3-1 16,0 0 0-16,3-3 0 15,-3 4-3-15,0 1 2 16,0 4 1-16,-1-9 0 16,1-2-3-16,-3 7 2 15,3-1 3-15,-3-7 1 16,3 1-4-16,0 5 1 16,0-2 0-16,-3-4 2 0,0 1-1 15,3 5-1-15,-3-2-2 16,0 2 1-16,-1 0 1 15,1 0 2-15,0-3-3 16,0 6 0-16,0-3 1 16,3 0 2-16,0 3-1 15,-3-3 2-15,6-3-4 16,-3-2 0-16,0 0 1 16,0 5 0-16,-1-3 0 15,1 1 2-15,0-1-3 16,-3-2 0-16,0 5 1 15,3-3 0-15,-3-2 0 16,0 5 0-16,0-2-3 0,0-1 2 16,0 0 1-16,6 3 2 31,-4-2 1-31,4-3-4 16,0 5 1-16,-3-3 0 0,0 3 0 15,0-5 0 1,0 8 0-16,0-3-3 0,0-6 2 15,3 7 1-15,-4-7 2 16,1 1-1-16,0 3-1 16,0-4-2-16,-3 6 1 15,3-2 1-15,-3-1 0 16,0 1 0-16,0-4 2 0,0 1-1 16,0 5-1-16,0-2-2 15,2 2 1 1,1 0-1-16,3-3 0 15,-3-2 4-15,0 0 1 0,0-1-4 16,0 1 1-16,-3 0 0 16,3 2 0-16,-3 1 0 15,0-3 0-15,-1-1 0 16,1 1 2-16,0 0-1 16,0 0-1-16,0-3 1 15,0 0-1-15,0 0 0 16,0 0 2-16,3 3-1 15,-6 0 2-15,3 2 2 0,-6-2 2 16,3-3-3 0,0 0-1-16,-9 3 1 15,3 0 2-15,-3-1-3 16,3 1-2-16,-3 0 0 0,0 0 1 16,0 0-1-16,-3-3-1 15,0 5 1-15,0-2-1 16,0 5 0-16,-3 0 2 15,0 3-1-15,0-1 2 16,-3 4-2-16,0-1-1 16,0 3-2-16,-2 0 1 15,-4 5-1-15,0 1-2 16,0-1 0-16,0 6 3 16,0-1 0-16,-3-2 1 15,1 5 0-15,-1 6 2 16,-3-1-1-16,3 1-1 15,-3-3 1-15,-2 2-1 0,-4 1-3 16,3 5 2-16,-3-1 1 16,3 4 2-16,-5-1 1 15,-1 1 3-15,3 2-1 16,0-3 2-16,1 1-2 16,-1-6 0-16,3-2-6 15,0-4 1-15,3 1 0 16,4-2 2-16,2-4-10 15,3-5-4-15,3 3-71 16,6-2-30-16,-3-1 0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19T22:46:17.875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11655 7665 112 0,'0'-3'44'0,"0"3"-24"0,0 0-4 0,0 0 18 15,0 0-5-15,0 6 0 16,0-1-5-16,0 6-3 16,0 2-11-16,0 3 0 0,0 2 1 15,0 6 2-15,0 2 3 0,0-2-5 16,-6-3 1-16,0 1-5 16,0-4-2-16,3-2-2 15,0-3 0-15,-3 0-2 16,3-2 2-16,0-3 0 15,0-3 1-15,3-2-2 16,0 0-2-16,0-3-2 16,0 0 1-16,9 0 1 15,0-3 0-15,3 0 0 16,0 1 2-16,3-1-6 16,3 0 1-16,3 1 1 15,2 2 1-15,1 5-2 16,0 3 0-16,0 2 2 15,3 4 2-15,-3 2 0 0,-4-1-1 16,-5 1 9-16,-3 0 4 16,-9 0 5-16,-9 3 3 15,-3 2-5-15,-3 0 1 16,-3 0-8-16,-2 0-3 16,-4-2-3-16,0-1-3 15,0-4-4-15,0-1-2 16,-3-3-15-16,-2-2-4 15,2-2-11-15,3-4-3 16,0-2-21-16,0-2-9 16,3-6-25-1</inkml:trace>
  <inkml:trace contextRef="#ctx0" brushRef="#br0" timeOffset="267.9955">11569 7644 148 0,'-6'-5'55'0,"9"2"-30"0,0 0-16 16,0 3 16-16,3 0-3 15,3-2 1-15,6 2-3 16,2 0-3-16,4 0-9 15,3 0-5-15,0 0-2 0,3 0 1 0,2 0 3 16,-5 0-11-16,3-6-3 16,3-4-42-16,-3 2-17 15,-4-5-14 1</inkml:trace>
  <inkml:trace contextRef="#ctx0" brushRef="#br0" timeOffset="927.9968">11744 7326 144 0,'-3'-2'55'0,"3"2"-30"0,0 0-16 16,0 0 14-16,0 0-5 15,0 0 0-15,6 5-8 0,0 0-2 16,3 8-4-1,3 9-1-15,3 1 1 0,3 9 2 16,3 0 1-16,9 5 1 16,-1 3 0-16,1 5-2 0,0 2-1 15,6 9 1-15,-1 2 3 16,-2-2-4-16,0 2-3 16,-1-5 1-16,1-6 0 15,0 1 3-15,-3 0 3 16,-3-6 0-16,-1 0 0 15,4-2-3-15,-6-3-1 16,-3-5 5-16,-3-6 6 16,-4-2-6-16,-2-5-1 0,0-4-1 15,-3-1 2 1,-3-1-5-16,0-5-1 16,0 0 0-16,-3-3 0 15,0 0-2-15,0 1 1 0,-3-1-4 16,0-5 0-16,0 0 1 15,0 0 2-15,0 3-1 16,0 2 2-16,3-2-2 16,-3-3-1-16,0 2 1 15,0-2-1-15,-3 3-20 16,3-3-7-16,0 2-50 16,0 1-20-16</inkml:trace>
  <inkml:trace contextRef="#ctx0" brushRef="#br0" timeOffset="3899.0634">11700 7292 112 0,'-3'0'44'0,"3"0"-24"0,0 3-13 0,0-3 13 0,0 0-6 16,0 0 0-16,0 0-6 15,0 2 0 1,0 4-5-16,0-1 5 0,0 3 4 16,-3 10-2-16,-6 6 0 0,-6 5-2 15,0 6 0-15,-6 10 0 16,-3 0 0-16,-2 7 0 16,-10 9 2-16,0 3-3 15,1 5 1-15,-1-6-1 16,3 1 1-16,0-6 0 15,4-3 0-15,2-2-2 16,0-2-1-16,0-4-3 0,3 1-2 16,4-11 7-16,-1-5 5 15,3-6-4 1,6-5 0-16,0-2-4 0,3-3-1 16,0-3-1-16,0-3-2 15,0 1-2-15,3-3 1 16,0-3 1-1,3 1 2-15,0-1-3 0,0 0-2 16,0 0-1-16,1-2 3 16,2 0 2-16,0-3 4 15,0 2-7-15,0 1 0 16,0 0 0-16,-3-1 3 16,0 1 0-16,0 0-1 15,0 2 1-15,3-2 1 0,-3-1-3 16,0 6 0-1,0-5 1-15,0 5 0 0,0 0 0 16,0 0 0-16,0-1 2 16,0 1 1-16,-3-2-4 15,3-1 1-15,0 0 0 16,0 1 0-16,0-4-3 16,0 1 2-1,3-3 3-15,0 0-3 16,0 0-2-16,0 0 2 15,6 3 2-15,0-1-2 16,6 1 0-16,3-3 1 16,3 0 2-16,5 0-1 15,4 0-1-15,3 0 1 16,6-3 1-16,5 1 1 0,16-1 1 16,2 3-5-16,4 0 1 15,-1 0 0-15,1 0 0 16,-1 0 2-16,1 0 1 15,5 0-1-15,-2 3 1 16,-4-1 0-16,-2-2 3 16,-7 0-1-16,1-2 0 15,-3-1 1-15,-7 0 1 16,-5 3-1-16,0-2 1 16,-7-4 0-16,-2 4 3 15,-6 2-3-15,-3 0 1 16,-3 0-3-16,-3 0 0 0,-4 0-3 15,-2 0 1-15,0 2-13 16,-3 1-3-16,0-3-34 16,0 3-14-16,0-1-39 15,0-4-45 1,-3-14 46-16</inkml:trace>
  <inkml:trace contextRef="#ctx0" brushRef="#br1" timeOffset="7937.3547">11140 8599 140 0,'3'-3'55'0,"-3"3"-30"15,0 3-14-15,0-3 18 0,0 0-13 16,-3 5-1-1,0 1-9-15,-3 1-2 0,-6 7-2 16,0 7 1-16,-8 8 0 0,-4 5 7 16,0 3 4-16,-6 6-1 15,-6-4 0-15,-5 4 1 16,2 4 4-16,3 1-1 16,1 2 1-16,-1 1-5 15,3-4 0-15,0-4-2 16,4-4 3-16,2-4-7 0,6-6-2 15,3-5-3 1,0-1 1-16,3-4-2 0,4-3-1 16,2-3 1-1,0-2 1-15,3-4-14 16,0 1-7-16,0-2-30 0,0-4-11 16,6-4-128-1,0-9 92 1</inkml:trace>
  <inkml:trace contextRef="#ctx0" brushRef="#br1" timeOffset="8297.4511">10539 9088 120 0,'-3'0'46'0,"-6"3"-24"0,9 5-19 0,0-3 10 16,0 3 7-16,0 16 5 0,0 0-5 16,0 2 1-16,0 3-12 15,0 3 6-15,-3-3 2 0,0-2-9 16,0-3-2-16,0-1-2 16,0-1 2-16,3-4-1 15,0-2 0-15,0-3 1 16,0-2 3-16,3-3 0 15,3-3 0-15,3-5-3 16,6-3-1-16,3 1-1 16,6-4 0-16,-4 1-2 15,7 2-2-15,-3 1-8 0,0-1-3 16,0-2-29 0,-4 5-12-16,-2 0-46 15</inkml:trace>
  <inkml:trace contextRef="#ctx0" brushRef="#br1" timeOffset="8989.3523">10503 8625 116 0,'-3'6'46'0,"3"2"-24"0,0-3-4 0,0-5 18 16,0 0-5-16,0 5 2 15,3-2-8-15,-3-3-1 16,0 0-13-16,0 0 0 15,0 0 0-15,0 0-6 0,3-3-1 16,0 1 0-16,0-4 0 16,0-4-5-16,0-1 1 15,0 1 0-15,0-1 0 16,3-2 0-16,-3 2 0 16,0 1 0-16,0 2 2 15,0 0-3-15,-3 2 0 0,3 1 1 16,-3 2 0-1,0 1-3-15,3 2 2 0,-3 0-4 16,0 8 1-16,0 8 2 16,0 2 1-16,0 6 3 15,0 0 1-15,0 5 1 16,0 0 0-16,0-3-2 16,0-2-2-16,0-3 1 15,0-2-1-15,0-3-5 16,0-3-1-16,0 0-33 15,0-2-13-15,0-3-34 16,-3 0-22-16,-3 0 47 16</inkml:trace>
  <inkml:trace contextRef="#ctx0" brushRef="#br1" timeOffset="9185.3523">10435 8869 132 0,'0'0'52'0,"0"2"-28"0,6 1-26 0,-3-3 11 15,3 0 0-15,3 0 5 16,2-3-4-16,4 3 0 16,6 0-6-16,0 0-1 0,3 0 3 15,0 0-3-15,-1 3 0 16,-5-3 1-16,0 3 0 16,0-1-13-16,-3-2-4 0</inkml:trace>
  <inkml:trace contextRef="#ctx0" brushRef="#br1" timeOffset="10087.4314">12432 8612 124 0,'0'0'46'0,"0"3"-24"0,3-3-13 0,-3 0 14 15,0 0 2-15,0 0 2 16,3 2-12-16,0 4-4 15,3 2-7-15,0 5-3 0,3 0 2 16,0 6 2-16,3 5 2 16,2 5 3-16,7 2 1 15,-3 4-1-15,0-3-1 16,3 2-1-16,3 3 0 16,-1 3 2-16,4 2 4 15,0-2-6-15,0 2-2 0,-3 3 1 16,-1-5 0-1,-2-3-1-15,0-3-1 16,0-5 1-16,-3-5 1 16,0-3-1-16,-3-5 1 15,-4-3-4-15,-2 1 0 16,0-4-1-16,-3-2 1 16,-3 0 0-16,0-3 3 0,0 1-8 15,-3-6-3-15,0 0-50 16,0-6-24-16,3 9-36 15</inkml:trace>
  <inkml:trace contextRef="#ctx0" brushRef="#br1" timeOffset="10447.4314">12908 9226 140 0,'-9'-3'52'0,"12"6"-28"0,-3-3-19 0,0 0 13 16,0 0-1-16,3 5 1 15,0 3 0-15,3 3-2 16,0 2-8-16,0 6-5 0,3-1 0 16,-3 1-2-16,3-3 2 15,0-1-2-15,-3-1-1 16,-3-1 7-16,-3-3 5 15,0 1 7-15,-3-3 3 16,-3-3-3-16,-6 1-1 0,-3-1-4 16,-6-3 1-16,-3 1-8 15,4-3-4-15,-1 0-5 16,0 0-1-16,3 0-23 16,3 0-7-16,3 0-37 15,6 0-15-15,6-5-4 16</inkml:trace>
  <inkml:trace contextRef="#ctx0" brushRef="#br1" timeOffset="11091.3264">12917 8771 160 0,'-6'-11'63'0,"3"-2"-34"0,0 3-34 15,3 2 58 1,3 0-20-16,3 0-13 16,0-3-7-16,6 1-9 15,6-1-3-15,0 3 0 0,0 3-1 16,2 2 0-16,1 6-3 15,3 2 0-15,-3 6 2 16,-3 10 2-16,-6 0 2 16,-6 3 1-16,-6 2 0 15,-6 1 0-15,-3-1 0 16,-6 1 0-16,-3-6-2 0,0-3 1 16,0-2 2-16,3-3 2 15,4-2-1-15,-1 0 1 16,3-3-6-1,3-3-1-15,6 0 0 0,0-5 0 16,9 3 2-16,6-1 3 16,2-2 2-16,7 0 3 15,9 0-1-15,0 0 2 16,-1 0-6-16,-5 3-3 16,-3-3 1-16,-3 3 0 15,-6-1-4-15,-3 1-1 16,-3 0-61-16,3-1-27 15,-4 6-24 1</inkml:trace>
  <inkml:trace contextRef="#ctx0" brushRef="#br2" timeOffset="15339.7215">9973 9538 84 0,'-3'-2'33'0,"3"2"-18"0,0 0-5 15,0 0 12-15,0 0 1 16,0 0 1-16,0 0 0 15,3 0 2-15,0 0-5 16,3 0-1-16,0 0-11 16,3-3-1-16,0 3 2 0,6 0-2 0,9 0 1 15,3 3-3-15,2-1-1 16,4 1-1-16,9 0 2 16,-1 2-1-16,4 3 2 15,3-3 0-15,2 0 1 16,7 6-2-16,-1 0 1 15,4-4 0-15,-4-1 3 16,-5-1-1-16,0-8 2 16,-7 1-2-16,-2-1 0 15,-9 0 1-15,-3 3 4 16,-7 0-4-16,-5-2 2 16,-6 2-3-16,-3 0 0 15,-3 5-19 1,-3 0-40-16,-3-2-18 15,-6 10-61-15</inkml:trace>
  <inkml:trace contextRef="#ctx0" brushRef="#br2" timeOffset="16118.4993">10259 9716 124 0,'0'-3'46'0,"0"3"-24"0,3 3-19 15,0 2 10-15,0 0 7 16,3 3 5-16,-6 3 2 16,0 2 1-16,-3 3-15 0,0 2-1 0,0-2-1 15,0-3-2-15,-3 1 2 16,3-1-4-16,0-3-2 15,0 1-5-15,3-3 0 16,0 0 2-16,3-3 1 16,0 0-4-16,6-2 1 15,3 0 0-15,0-3 2 16,3 0-1-16,0 0-1 16,3-3 1-16,-1 0 1 15,1 3-3-15,0-2 0 0,0 2 1 16,0 0 2-16,-3 0-23 15,-3 0-8 1,-1 2-24-16,-2 1-8 0</inkml:trace>
  <inkml:trace contextRef="#ctx0" brushRef="#br2" timeOffset="16398.4698">10459 9739 128 0,'-6'-5'49'0,"6"8"-26"0,0-3-18 15,0 0 13-15,3 5 5 16,-3 3 3-16,0 8 2 16,0 2 0-16,0 3-15 0,0 3 1 15,0 3 0-15,-3 2-3 0,0-3-1 16,3 1-4-1,-3-1-1-15,3 6-6 0,0-6 1 16,0-2-13-16,0-5-7 16,-3-3-31-16,3-3-13 15,-3 0-21 1</inkml:trace>
  <inkml:trace contextRef="#ctx0" brushRef="#br2" timeOffset="17949.9619">12950 9753 104 0,'-3'2'41'0,"3"1"-22"0,-6-1 2 0,6-2 17 15,0 0 4-15,0 0 2 16,0-2-16-16,0-1-4 16,3 1-14-16,0-1 0 0,0-2 1 15,3-3-6-15,6 0-1 16,6 0-4-16,-1 0-1 15,4 0 1-15,0 3 2 16,3-1-3-16,0 4-2 16,0 2 2-16,-1 2 0 15,-2 6 1-15,-6 0 2 0,-3 0 3 16,-3 3 4-16,-6-1 2 16,-6 1 3-16,-3-1-5 15,-3 4-1-15,-3 2-2 16,0-8-1-16,0-1-3 15,0-1 1-15,6-1-4 16,1 3-11 0,2-3-4-16,6 1-1 15,2-4 2-15,7 1 9 16,3 2 5-16,3 0 2 16,3 3-1-16,3 3-2 0,0 2 1 15,-7 3 5-15,-2 0 2 16,-3 0 11-16,-3 0 4 15,-15-3 6 1,-3 0 4-16,-3-2-11 0,-5-1-4 16,-7 1-9-16,-3 2-3 15,-3-5 0-15,3-5 0 16,1-1-22-16,-1-2-10 16,3 0-19-16,3 0-6 15,3-2-29-15,3-1-11 16</inkml:trace>
  <inkml:trace contextRef="#ctx0" brushRef="#br2" timeOffset="18777.9114">12599 9559 96 0,'0'0'35'0,"0"3"-18"0,3 0-13 0,0 2 8 15,0 8 4-15,3 8 2 16,5 3 2-16,7 5 2 16,6 8-12-16,6 8-6 15,9 11-2-15,-1 2 0 0,1 8 1 16,-3 0 1-16,-4-2 2 15,-2-9 6-15,0-7 2 16,-6-8-1-16,-6-8 2 16,-3-6-4-16,-4-5-1 15,1-8-33-15,-3-5-11 16</inkml:trace>
  <inkml:trace contextRef="#ctx0" brushRef="#br2" timeOffset="19333.8963">12697 9525 156 0,'-18'-5'60'0,"18"5"-32"0,0 0-26 15,0 0 12-15,6 0-5 0,0 0 2 16,6 0-4-16,3 0 1 16,6 0-5-16,11 2-2 0,4 1 0 15,9 0-1-15,5-1 0 16,10 1 0-16,2 0 0 16,7-1 0-16,-1 1 2 15,7 0-1-15,-7-3 2 16,-2 0-2-16,-7 0 2 15,-8 2-4-15,-7-2 0 16,-8 3 3-16,-6 2 1 16,-6-2 3-16,-6 2 1 15,-4 0 1-15,-5 9 2 0,-3 7-5 16,-6 0-1-16,-3 3-2 16,-3 0 1-1,-3 2-2-15,-5 6 2 16,-4-1-4-16,0 4 0 0,-6 5 3 15,-9 2 3 1,-2 8 7-16,-4 3 2 0,-3 0 4 16,4-3 1-16,-1-2-8 15,3-6-4-15,3-5-4 16,4 0-3-16,2-2 1 16,6-4 1-16,3-1-8 15,3-7-3-15,3-1-31 0,0-7-11 16,3-4-58-1</inkml:trace>
  <inkml:trace contextRef="#ctx0" brushRef="#br2" timeOffset="20248.6306">9801 9472 116 0,'-3'-5'46'0,"6"5"-24"0,-3-3-17 0,0 3 13 0,0 0-6 15,6 3-2-15,0-1-3 16,3 6-2-16,-1 8-3 15,4 8 5-15,9 21 5 0,12 11-4 16,6 4-2-16,5 15-3 16,10 4 0-16,-1 0 0 0,-2 1 3 15,-3-6 1-15,-7-11 3 16,1-5-5-16,-3-7-1 16,-7-6 0-16,-2-8 2 15,-6-8-1 1,-6-8 2-16,-6-5-2 0,-3-3 0 15,-3-5-23-15,-3-5-10 16,-3-3-50 0,0-6-33-16,-3-2 44 15</inkml:trace>
  <inkml:trace contextRef="#ctx0" brushRef="#br2" timeOffset="20444.4304">10950 9623 100 0,'3'0'38'0,"0"0"-20"0,-3 0 7 15,0 0 20-15</inkml:trace>
  <inkml:trace contextRef="#ctx0" brushRef="#br2" timeOffset="20624.4636">10947 9641 286 0,'-18'24'33'0,"-3"11"-18"0,-6 7-1 15,-9 16-1-15,-5 16 2 0,-4 8 1 16,-5 3 3-16,2-6 2 16,6-2-5-16,4-8 1 15,2-3-10-15,6-10-4 16,6-9-5-16,3-4 1 15,7-12-26-15,2-4-11 16,3-9-157 0,6-10 76-1</inkml:trace>
  <inkml:trace contextRef="#ctx0" brushRef="#br1" timeOffset="24247.9479">9982 9985 136 0,'3'-5'52'0,"-3"5"-28"0,-3 0-11 0,3 0 17 16,-3 3-13-16,-3 2-2 15,-6 3-7-15,-2 18-3 16,-10 6-2-16,-9 8 6 0,-6 10 4 16,-8 6-2-16,-7 7 1 15,-5 11-1-15,-1-2 3 16,3-1-1-16,4-7 2 16,5-6-6-16,7-8-3 0,5-8-6 15,6-4 0-15,3-9 0 16,6-6 2-16,4-4-12 15,5-6-3-15,0-2-27 16,3-6-12-16,3-5-45 16</inkml:trace>
  <inkml:trace contextRef="#ctx0" brushRef="#br1" timeOffset="24545.9233">9262 10538 160 0,'-3'-2'60'0,"3"7"-32"0,0 3-33 0,0 0 12 15,-3 8 5-15,-3 5 4 16,0 8-5-16,0 0-4 16,-3 3-4-16,0-3-3 0,0 0 3 15,3-2 4-15,3-4 4 16,6-4-4-16,0-3-2 15,3-3 0-15,3-5 1 16,3-3-1-16,6-2 2 16,3-3-2-16,12 0 0 15,-1 0-12-15,4 0-5 16,-3 3-71 0,0-1-48-16,2-2 54 0</inkml:trace>
  <inkml:trace contextRef="#ctx0" brushRef="#br1" timeOffset="25188.1203">10795 10009 156 0,'-6'-5'57'0,"6"8"-30"0,0-3-29 15,0 0 11-15,3 7-11 16,0 4 0-16,0 10 11 16,3 6 6-16,3 4-7 15,0 17 4-15,6 8 2 0,-1 4-1 16,4 15 0-16,0-7-5 15,0 6-3-15,0-10 0 16,3-8-1-16,0-9 2 16,-7-5 1-16,-2-4-3 0,-3-7-1 15,0-4-1-15,-3-6 1 16,0-5-7-16,-3-3-1 16,0-2-36-16,0-3-13 15,-3-3-34 1</inkml:trace>
  <inkml:trace contextRef="#ctx0" brushRef="#br1" timeOffset="25519.9479">11113 10642 140 0,'-3'-6'55'0,"3"6"-30"0,0 0-36 0,0 0 10 15,3 8 2-15,3 8 11 16,-3 3 7-16,0 2-3 16,3 3 1-16,-3 2-10 15,3 6-4-15,-3-3 0 0,0 3 4 16,-3-1 6-16,0-2-3 16,-3 1 2-16,-3-9 2 0,-3-3 3 15,-6-2-3 1,-2-3 2-16,-10-2 0 15,0-3-1-15,-3-3-7 16,0-5-5-16,4 0-11 0,-1 0-3 16,6 0-34-16,3-2-15 15,3 4-40 1</inkml:trace>
  <inkml:trace contextRef="#ctx0" brushRef="#br1" timeOffset="26688.8862">12697 9909 112 0,'-3'-3'44'0,"6"3"-24"0,-3 3-15 0,0-3 11 0,0 8-9 16,0 5-2-16,0 5 3 16,0 19 5-16,-3 11-7 15,-3 13 1-15,-3 2 3 0,-3 4 5 16,0 7 3-16,0-6-3 16,3-4 1-16,-5-1-5 15,2-4-1-15,-6-6-6 16,3-6-3-16,3-5 0 15,0-4 1-15,3-4-1 16,3-8 2-16,0-2-2 16,0-5-1-16,3-6 1 15,0-2 1-15,0-4-3 0,0-1 0 16,0-1-19-16,-3-2-9 16,3-3-16-16,0-6-5 15,-2 1-19 1</inkml:trace>
  <inkml:trace contextRef="#ctx0" brushRef="#br1" timeOffset="26978.6901">12405 10610 72 0,'-3'-5'30'0,"3"5"-16"0,0 0-14 0,0 0 5 15,3 5 3-15,3 5 3 16,0 12 5-16,0 7 4 15,3 8-4-15,0 2-1 0,0 4-5 16,0-1 1-16,0-2 0 16,-3-6 1-16,3-2-6 15,0-11 5-15,-1-2 4 0,10-9-1 16,0-2 0-16,3-3-6 16,0-13-3-16,3-7-5 15,-1-4 0-15,1 1-5 16,-3-4 1-16,-3 4-40 15,-3 2-62 1,6 3 14-16</inkml:trace>
  <inkml:trace contextRef="#ctx0" brushRef="#br1" timeOffset="27514.9071">13432 10094 132 0,'-3'-11'52'0,"3"11"-28"0,3 0-22 16,-3 0 16-1,9 3-7-15,6 2-1 16,0 1 1-16,3 7-6 15,2 5 8-15,4 11 4 0,3 8-3 16,3 8 2-16,3 6-5 16,2 10 1-16,4-3-5 15,-3-3 1-15,-1 3-1 16,1-5 1-16,0-8 0 0,-3-5 0 16,-7-8-4-16,-2-6-3 15,-3-5 2-15,-6-5 2 16,-3-2 0-16,-3-4 0 15,0-2-3-15,-3-3-2 16,0 1-30-16,-6-6-13 16,0 0-64-1,3 0-26-15</inkml:trace>
  <inkml:trace contextRef="#ctx0" brushRef="#br1" timeOffset="27830.7754">14048 10567 192 0,'-6'-5'74'0,"6"8"-40"0,3-3-42 16,0 2 10 0,0 4-1-16,3 4 3 0,3 6 3 15,0 8 3-15,6 5-5 16,-3 3-1-16,6 2 0 0,3 3-5 15,-4-2 1-15,-2-1 4 16,-6 3 2-16,-6-5 9 16,-3-6 4-16,-9 1 6 15,-3-6 2-15,-8-5-8 0,-4-3-1 16,-3-2-11-16,-6-3-4 16,0-3-11-16,4-2-3 15,-1-3-38 1,6 0-18-16,0 5-42 15</inkml:trace>
  <inkml:trace contextRef="#ctx0" brushRef="#br1" timeOffset="29288.1855">9232 10030 80 0,'0'3'33'0,"0"-3"-18"0,3 8 2 0,-3-8 14 15,0 0-5-15,0 0-1 16,0 0-8-16,3-3-2 16,0 3-3-16,0-2 2 15,0-1-7-15,0-2-4 0,0-1 0 16,3-2 0-16,-3-5 1 15,0 3-5-15,0-1 1 16,0 1 0-16,0 2 0 16,0 0 2-16,-3 2 1 15,0 1 1-15,0 5 0 16,0 0-5-16,3 8 1 0,-3 5 2 16,0 3 1-16,3 8 3 15,-3 2 3-15,0 1-2 16,0-1 1-16,0 3-5 15,0-2-2-15,0-1 0 16,0-5 1-16,0-2-3 16,0-6 0-16,-3-2-26 15,3-1-11-15,-3-2-94 32,-3-2 43-32</inkml:trace>
  <inkml:trace contextRef="#ctx0" brushRef="#br1" timeOffset="29468.2048">9140 10226 168 0,'-18'0'66'0,"15"-2"-36"0,3-1-31 0,0 3 15 15,3 0-6-15,3 3 3 16,12-1 3-16,3 6 1 16,3-5-8-16,2 2-2 0,7 0-1 15,3 1-2-15,-4-1 1 16,-2-2-20-16,3-1-8 15,-6 1-64 1</inkml:trace>
  <inkml:trace contextRef="#ctx0" brushRef="#br1" timeOffset="30596.2011">12271 10144 108 0,'0'5'44'0,"3"-10"-24"0,-3 8-19 0,0-3 8 0,0 0-1 16,0 0 2-16,0 0 6 15,0 0 2-15,6-3-5 16,-3 0 0-16,0-2-8 16,0 0-1-16,0-8 2 0,0-3-1 15,0 0 0-15,0 0-3 16,3 3 1-16,-3 0-4 16,0 2 0-16,0 0 1 15,0 3 2-15,0 1-3 16,-3 4 0-16,0 3 5 15,9 10-2 1,-3 6 1-16,0 6 1 16,0 1 2-16,3 1-1 0,-6 0 2 15,2 5 0-15,1 0 1 16,-6-2-4-16,6-6-3 16,0-3-3-16,-3-2 1 15,0 0-10-15,-3-5-5 16,0-1-25-16,-6-2-60 31</inkml:trace>
  <inkml:trace contextRef="#ctx0" brushRef="#br1" timeOffset="30776.1937">12265 10340 124 0,'-9'-3'46'15,"9"1"-24"-15,0 2-19 0,0 0 12 0,6 0-3 16,3-3 1-16,3 0-1 15,12-2 2-15,0 2-7 16,0 1-4-16,2 2 0 0,1 0 0 16,-3 0 1-16,-3 0-20 15,3 0-9-15,-4 0-47 16</inkml:trace>
  <inkml:trace contextRef="#ctx0" brushRef="#br1" timeOffset="31582.6405">11048 10094 132 0,'0'-8'52'0,"3"11"-28"0,6-9-26 0,-3 1 11 16,3 0-6-16,0-3-2 15,3 5 2-15,-1 3 0 16,1 8-1-16,0 3 3 0,-3 7 1 16,-3 6 0-16,-3 8-1 0,-6-1-6 15,-6 1 1-15,-3-3 2 16,-3-2 1-16,1-3 10 15,-7-3 3-15,3-5 15 16,0-3 5-16,3-3-11 16,9-2-6-1,18-2-16 1,6-1-2 0,3-2-4-16,6 2-1 0,5 0-15 15,1 0-7-15,0 1-47 16,-1-4-48-1,-5-2 34-15</inkml:trace>
  <inkml:trace contextRef="#ctx0" brushRef="#br1" timeOffset="32469.4704">13977 10057 128 0,'-9'0'49'0,"6"2"-26"0,-9-4-5 0,9 2 31 15,9-5-16 1,0-1-14-16,0 1-10 0,3 0-6 15,3-1-5-15,3 1 1 0,-1 0 1 16,4 2 0-16,-3 6-3 16,0 5 2-16,-3 10 1 15,-3 3 0-15,-12 3 0 16,-6 3 0-16,-3 4-3 16,-3 4 2-1,0-3 1-15,-2-3 2 0,-1-8 8 16,6-3 3-16,0-2 0 15,3-5 2-15,3-3-8 16,9 0-2-16,3-6-1 16,3 1 2-16,9-3-1 15,5 0 0-15,4 0-3 0,6-3 1 16,6 3-2-16,-7 3 2 16,-2 0-2-16,-3 2 2 15,-3 0-20-15,-3 1-6 16,-3 1-34-16,-7 1-16 15,-5 0-15 1</inkml:trace>
  <inkml:trace contextRef="#ctx0" brushRef="#br0" timeOffset="34844.6663">3240 17796 171 0,'15'-3'-95'0</inkml:trace>
  <inkml:trace contextRef="#ctx0" brushRef="#br0" timeOffset="38115.0052">8952 11226 100 0,'-3'0'38'0,"-6"-2"-20"15,4 2-6-15,5 0 16 0,0 0-5 16,-3 0-1-16,3 0-8 16,-3 0-1-16,0 0-6 15,-3-3-4-15,3 0 3 16,0 3 0-16,0 0 2 16,0-2 2-16,3-1 4 15,3 3-6 1,0-3 0-16,0 1-4 15,3-1-3-15,3 0 2 16,-1 1 0-16,4-6-4 16,3 3-1-16,3 2 1 15,0 0 0-15,3-2-2 16,0 5 2-16,-1 0-1 0,1 5 0 16,-3 1 2-1,-3 2 0-15,-3 2 0 16,-6 3 2-16,-3 3-1 0,-6 3-1 15,-6-1 3-15,-3-2 0 16,-3 0-4-16,0-3 1 16,0-2 2-16,4-1 1 15,-1-2-1-15,3-2 1 16,3-1-4-16,3 0-2 16,3 1-1-16,6-1 3 0,3 3 0 15,6 8 1-15,2-1-3 16,4 1 2-16,0 3-1 15,-3 2 0 1,0 0 4-16,-3 0 1 16,-3-2 1-16,-6-3 0 0,-3 0 2 15,-6-3 3-15,-6 0 5 16,-6-2 1-16,-12-1-6 16,-9-2-1-16,0 0-4 15,-2-3-3-15,2 1 0 16,3-1-1-16,4-2-18 15,5-3-8-15,3 0-59 16,12 2-49-16,6-4 45 16</inkml:trace>
  <inkml:trace contextRef="#ctx0" brushRef="#br0" timeOffset="39408.3053">10976 11266 128 0,'0'-3'49'0,"0"3"-26"0,0 0-9 0,0 0 15 16,3-2-8-16,0-1 1 15,3 0-11-15,0-2-2 16,6 0-5-16,0 0-1 0,6-3 1 16,0 0-5-16,3 2-1 15,0 1-2-15,2 2 3 16,1 1 0-16,0 2 3 0,-3 2-3 15,-3 4 0 1,-1 2-1-16,-2 5-2 16,-6 3 5-16,-6 5 1 0,-6 5 0 15,-6 6-2-15,-8 0 1 16,-4 2 1-16,-3-5 1 16,0-2 1-16,-3-3-5 15,0-3 1-15,4 0 2 16,2-5 3-16,0 2 0 15,6-4 0-15,0-4-1 16,6-2 2-16,0 0-5 16,6-3-1-16,3 1 0 15,3-4 0-15,6-2 6 16,6 0 4-16,6 0-1 16,3 0 2-16,6 0 0 15,-1 3 1-15,1 0-2 0,0-1-1 16,0 1-5-16,-4 0-1 15,1-1-1-15,-6 1-2 16,-3-1 1-16,0 4-1 16,-3-1-5-16,-3 0 1 15,-3 1-66-15,2 4-28 16</inkml:trace>
  <inkml:trace contextRef="#ctx0" brushRef="#br0" timeOffset="40894.8768">12459 11300 132 0,'-3'-2'52'0,"-3"-1"-28"0,3 0-11 0,3 3 17 16,0-2-9-16,0-1 1 16,3-2-11-16,3 0-4 15,3-3-4-15,9-3 0 0,8 0 0 16,-2 1-4-16,3 2 1 15,0 0-2-15,3 3 0 16,-4 5 2-16,1 5 0 0,-3 6-3 16,-6 7 2-16,-6 3 1 15,-6 8 0 1,-9 3 2-16,-9 3 1 16,-6-1-1-16,-3-5 1 15,-3 0-2-15,-3 0 2 0,1-2 0 16,2-6 1-1,0-3 0-15,6-4 0 0,3-1 0 16,0-3 0-16,6-2-2 16,4-2 1-16,2-1-2 15,0-2 2-15,12-3 2 16,11 2 4-16,4-2 5 16,9 0-4-1,6 0 0-15,2 0-6 16,-5 0-3-16,-3 0 0 15,-4 3-1-15,-2 0 2 0,-3-1 1 16,-6 3-8-16,0 1-4 16,-3-1-57-16,0 3-26 15,-1 0 0 1</inkml:trace>
  <inkml:trace contextRef="#ctx0" brushRef="#br0" timeOffset="42001.854">14203 11258 112 0,'-12'0'44'0,"15"0"-24"0,-3 0-10 0,0 0 12 15,0 0-1-15,0 0-1 16,0-3-6-16,6 1-4 15,0-1-5-15,0-2-2 0,0 0 3 16,0-1-1-16,-3-2 2 16,3 0-2-16,0 0 0 15,0-2-3-15,0 2-2 16,-3-3 1-16,0 1-1 16,0-1 2-16,0 3 3 0,0 3-2 15,2 0-2-15,-2 2-5 16,0 0 0-16,0 1 0 15,-3 2 2 1,3 5 1-16,-3-5 1 0,3 13 0 16,0 6 0-1,0 5 0-15,0 5 2 16,0 2 1-16,0 4-4 16,0-1 1-16,0-2 0 15,0 2 2-15,0-7-1 16,0-3 2-16,0-3 0 15,0-3 1-15,0-4-7 16,0-1 0-16,-3-3-45 16,-3 1-60-16,3-1 16 15</inkml:trace>
  <inkml:trace contextRef="#ctx0" brushRef="#br0" timeOffset="42241.8249">14149 11605 148 0,'-3'-3'55'0,"3"16"-30"0,6-18-23 0,3 8 12 15,3-3 2-15,3 0 4 0,6-3-1 16,3 0-2-16,3-2-9 16,8-3-3-16,1 3 1 0,0-1-5 15,-4 1-1-15,-2 3 0 16,-3-1 0-16,-3 0 0 15,-6 1 2 1,-3-1-21-16,-3 0-7 0,-7 3-62 16</inkml:trace>
  <inkml:trace contextRef="#ctx0" brushRef="#br0" timeOffset="43969.9155">9068 10840 56 0,'0'3'22'0,"0"-1"-12"0,-3 6-3 15,1 0 7-15,-4 5-5 16,-3 16-3-16,-6 11 3 15,-9 8 4-15,-9 2 2 16,-6 11 3-16,-8 16-8 16,-1 2-1-16,-2 0-1 0,-1-7 2 15,6-6-5 1,4-5-1-16,8-6-2 0,6-10 1 0,3-5 0 16,9-11 1-16,4 0 0 15,2-5 0 1,3-13-42-1,3-6-28 1</inkml:trace>
  <inkml:trace contextRef="#ctx0" brushRef="#br0" timeOffset="44721.0934">9042 11009 88 0,'3'-10'35'0,"3"7"-18"0,3-15-11 16,-4 10 11-16,1 5-5 15,3-2 1-15,0 5-8 16,0 0-1-16,0 2-2 15,0 6 1-15,0 0-4 16,0-2-2-16,0 1 2 16,0 1 0-16,-3-2 3 15,0 2 1-15,0 0 1 16,-3-1 2-16,0 4 1 0,0-3 1 16,-3 3-4-16,0-3-1 0,0-1 1 15,0 1 0-15,-3-2 0 16,0-4 0-16,3 1 2 15,0-3-3-15,0 3-2 16,0-3-5-16,0 5 0 16,3 3-3-16,3 2 2 15,3 4 1-15,-1 4 2 16,4 9 1-16,0 7 1 16,6 8 0-16,3 9 0 15,3-1 2-15,6 8 1 16,-1-10 10-16,7-3 3 15,-3-3-3-15,-1-2 0 16,1-3-4-16,-6-3 0 0,-3-5-5 16,-6-5-1-16,-3-3 1 15,-4-5 0-15,-2-3-2 16,-3-2 1-16,0-3 2 16,-3 0 2-16,-3-3 1 15,-6 0 2-15,-3 1-1 16,-5-4 2-16,-7 1-4 15,-6-3 1-15,-9 3 1 16,-5-1 5-16,-10 1-6 16,-9-3 0-16,-5 0-2 15,-1 0-1-15,-2 5-1 0,2 1 0 16,4-1 0 0,2-3 0-16,10 1-5 0,8 0-1 15,6 2-13-15,7-2-2 16,8 10-177-1,9 0 66 1</inkml:trace>
  <inkml:trace contextRef="#ctx0" brushRef="#br0" timeOffset="45515.815">11084 10956 88 0,'-6'0'33'0,"6"14"-18"0,-3-6-18 15,0-3 8-15,-3 5-2 16,-6 9 1-16,-6 10 4 16,-6 8 3-16,-9 11 2 15,-8 15 5-15,-4 9-4 16,0-4 0-16,1 4-4 16,2-11 1-16,6-6-6 15,4-4-1-15,2-6 2 0,3-8 1 0,3-8 1 16,6-5-4-16,4-6-1 15,2-5 1-15,3-2 0 16,0-6-13-16,6-5-4 16,3-5-38-1,9-6-41-15,6-2 22 16</inkml:trace>
  <inkml:trace contextRef="#ctx0" brushRef="#br0" timeOffset="46281.6772">11107 10901 152 0,'0'0'57'0,"0"2"-30"0,0 1-34 16,0-3 10-16,0 0 1 15,3 3 5-15,0 5-1 16,0 8 1-16,3-1-5 16,3 9-5-16,3 5 0 0,6 3 1 15,0 3 0-15,3 2 0 16,5 5 2-16,4 3 5 0,3 3 4 15,0 4 0-15,-1-1 3 16,1-1-7-16,0-8-4 16,-3-5 2-16,-3-2 1 15,-4-6 2-15,1-5 0 16,-3-3-2-16,0-3-1 16,-3-2-1-16,-3-3 2 15,-4-2-3-15,-2 0 0 16,0-1-3-16,0-2-1 15,0 0 1-15,-3 0 2 16,0 0-1-16,0 0-1 16,-3-3 1-16,0 0-1 15,0 1 0-15,-3-1 2 16,0 0-1-16,0-5-1 0,0 6 1 16,0-1-1-1,-3 0 0-15,0 1 0 16,0-4 0-16,-6 3 2 15,0 1-1 1,0-4 2-16,0 1 0 16,-3 0 1-16,-2-3 2 15,-7 2 3-15,-9 1-4 0,-9 0-3 16,-11 2 1 0,-10 3 2-16,-8 0 0 15,-4 2 0-15,1-4-1 0,-4 4 2 16,4 6-1-16,5 0 0 15,1-5-6-15,8-1 1 16,10-2-2-16,8 0 0 16,6-3-9-16,7 3-5 15,5-2-50-15,6-1-19 16</inkml:trace>
  <inkml:trace contextRef="#ctx0" brushRef="#br0" timeOffset="47077.5906">12617 10845 92 0,'-3'3'35'0,"3"0"-18"0,-6 7-16 15,3-2 8-15,-6 19-5 16,-9 10-1-16,-6 8 3 16,-3 5 3-16,-14 11 7 15,-1 10 2-15,-9 11-1 0,-2-2 2 16,2-4-4-1,3-10 1-15,7-2-9 0,2-6-2 16,6-8-1-16,4-5-2 0,5-2 1 16,3-9 0-16,3-5 3 15,3-8-3-15,3-2-2 16,3-6 0-16,0 3-1 16,3-8-18-16,4 0-8 15,-1-5-19 1,3-3-45-16,3-6 15 15</inkml:trace>
  <inkml:trace contextRef="#ctx0" brushRef="#br0" timeOffset="47663.9635">12599 10856 148 0,'-3'-3'57'0,"3"3"-30"0,0 3-34 16,0-3 8-16,3 8-2 15,0 2 0-15,3 17 1 16,3 7 0-16,2 6 0 15,4 8 2-15,6 2 1 0,6 8-4 16,3 11 1-16,2 0 6 16,1-3 4-16,3 3 1 15,-3-11 1-15,2-3-2 0,1-2 1 16,-6-5-2-16,-6-8 0 16,-3-6-1-16,-4 0 2 15,-5-7 1-15,-3-6 6 16,0 3-6-1,-3-6-5-15,-3-2-4 16,-3-5 1-16,-6 2 2 16,-6-8 4-16,-3 1 2 0,-6-9-1 15,-2 0 1 1,-10-5-4-16,-9-2-2 0,-11 2 2 16,-10 3 2-16,-8-1 0 15,-4 1 0-15,1 0-1 16,-3 2 0-16,5 0-4 15,10 3-3-15,2 3-5 16,9 0 0-16,7 2 2 16,8 0 3-16,9 1-29 15,6 4-13-15,7 3-45 16,5 1-56 0,6-1 38-16</inkml:trace>
  <inkml:trace contextRef="#ctx0" brushRef="#br0" timeOffset="48430.0197">14298 10843 80 0,'0'0'33'0,"0"2"-18"0,0 6-22 0,-3 0 5 16,-3 13 2-16,-6 14 4 16,-11 12 10-16,-10 9 5 15,-12 13 0-15,-2 15-2 0,-10-2-5 16,9-2-2-16,1-4-2 15,5-9 0-15,6-7-4 16,7-7-5-16,-1-8 0 16,3-8 3-16,3-7 1 0,6 1 1 15,4-7 0-15,2-5-2 16,3-11-21 0,0-6-12-16,9-4-31 15</inkml:trace>
  <inkml:trace contextRef="#ctx0" brushRef="#br0" timeOffset="48998.0874">14310 10832 132 0,'-6'-11'52'0,"6"11"-28"0,3 0-22 0,-3 0 12 16,0 0-7-16,3 3 1 15,0 2-3-15,3 6 0 0,0 5-3 16,9 13-2-16,3 8 3 16,3 5 0-16,5 9 1 15,7 2-5-15,3 7 1 16,3 17-2-16,2 0 0 15,1 2 4-15,0-5 3 16,-4-8 9-16,4-5 5 16,-6-8-3-16,-4-3 1 0,-2 1-4 15,-6-12 0-15,-3-7-3 16,-3-8 1-16,-6-3-2 16,-3-2 0-16,-3-6-1 15,-1-5 2-15,-5 0 4 16,-3-3 3-16,-2 0-7 0,-13-7-3 15,-9 2 0 1,-3-8 2-16,-12-5-2 16,-11 2-2-16,-16-2-2 15,-14 5 0-15,-9 0 4 0,-3 3 4 16,-4-1-4-16,1 6 1 16,6 3-7-16,3-3-1 15,17 0 0-15,7 8 0 16,5 5-3-16,6 0 0 15,13-5-18-15,5 0-9 16,12 0-48-16,9 3-20 16,6-1-9-16</inkml:trace>
  <inkml:trace contextRef="#ctx0" brushRef="#br1" timeOffset="53232.2454">8378 11888 76 0,'-9'0'30'0,"9"2"-16"0,-6 1-12 16,3 2 6-16,-3 3 11 15,-6 5 5-15,-9 6 7 16,-5 5 6-16,-10 5-9 16,-6 8-2-16,-2 8-13 0,-7 11-3 15,0 2-6-15,4-5 2 0,-1-6 0 16,3 6-2-16,10-13-1 16,2-6 1-16,3-5 0 15,6-5-7-15,1-3 0 16,5-5-23-16,3-3-11 15,3-2-20 1,0-6-38-16</inkml:trace>
  <inkml:trace contextRef="#ctx0" brushRef="#br1" timeOffset="53532.1695">7780 12176 112 0,'-3'-10'44'0,"3"10"-24"0,0 2-28 16,0 3 7-16,-3 6 1 16,-3 5 2-16,-3 16 8 15,-6 5 4-15,-6 10-1 16,-3 1 0-16,0 0-7 16,4-3-2-16,-1 0-2 15,3-8-2-15,3-3 3 0,6-5-4 16,3 0 0-16,3-8 1 15,3-2 2-15,6-11 1 16,6-3 3-16,12-5-3 0,9-3-2 16,11-2 0-16,4 0 1 15,11-3-17-15,-2 0-4 16,2 0-46 0</inkml:trace>
  <inkml:trace contextRef="#ctx0" brushRef="#br1" timeOffset="54224.1851">9173 12020 96 0,'3'0'35'0,"6"0"-18"0,-12 0-13 0,9 3 10 15,-3-1-8-15,2 1-3 0,-2 5 2 16,3 2 4-16,-3 6 4 15,-3 13 4 1,0 14-7-16,-3 12-1 0,-3 4-3 16,3 1-1-1,-2-4-3-15,-1 0 1 0,3-4 2 0,0-4 0 16,0 0 0-16,0-3-3 16,0-6-2-16,0-7 5 15,0-5 4-15,0-6-5 16,0-5-2-16,0-6-17 0,0 1-7 15,0-6-53 1</inkml:trace>
  <inkml:trace contextRef="#ctx0" brushRef="#br1" timeOffset="54540.1719">8991 12520 36 0,'-3'-3'13'0,"6"3"-6"0,0 3-8 0,0 0 2 15,3 2 10-15,3 3 5 0,6 8-6 16,0 5-3-16,6 3 4 16,-1 5 5-1,1 5-2-15,6-5 2 0,-3-2 4 16,0-6 2-16,-4-2 2 15,1-4 2-15,0-4 1 16,-3-6 3-16,0-5-16 16,-3-10 3-16,3-9 1 0,-1-2-10 15,-2 0-2-15,-6-3-24 16,6 0-10-16,-9 3-68 16</inkml:trace>
  <inkml:trace contextRef="#ctx0" brushRef="#br1" timeOffset="55563.0265">10801 11970 56 0,'0'0'22'0,"0"2"-12"0,-3 4-16 0,0-1 3 16,-3 8 7-16,-6 6 7 16,-9 5 8-16,-9 10 5 15,-8 6 1-15,-4 15 0 16,-6 1-8-16,1-1-2 15,5 1-7-15,3-11-3 16,7-5-2-16,5-6 0 0,3-5 2 16,3-2 0-16,6-6 0 15,-2-3-1-15,8-5 0 16,-3-2-5-16,6-3 1 16,-3-3-27-16,3-2-11 15,0-3-25 1</inkml:trace>
  <inkml:trace contextRef="#ctx0" brushRef="#br1" timeOffset="55923.0175">10301 12361 116 0,'-9'-8'46'0,"9"11"-24"0,-3 2-32 16,0 1 6-16,0 7 2 16,0 5 6-16,-3 6 7 0,3 0 3 15,-3 5-3-15,3 3 1 16,0 0-5-16,0-1 1 16,0-2-5-1,0 1-2-15,3-1 0 0,0-6 1 16,0-4 1-16,0-3-1 0,0-6 1 15,3-2 4-15,-3-8 6 16,6 3-3-16,3-3 0 16,0-8-9-16,3 0 0 15,3 0-10-15,3-2-4 16,5-1-40 0,7-2-41-16,3 0 24 15</inkml:trace>
  <inkml:trace contextRef="#ctx0" brushRef="#br1" timeOffset="56431.0048">11438 11901 132 0,'-9'-8'49'0,"9"5"-26"0,3 3-20 0,-3 0 10 16,0 0-11-16,3 3-2 0,0 5 1 16,-3 10 3-1,0 9-1-15,-3 5 3 0,0 10 3 16,-3 8-3-16,0 9 2 15,0-1-3-15,3-3 0 16,0-2-3-16,0-3-2 0,3-10 1 16,0-5-1-16,0-6 2 15,-3-6 3-15,0-1 0 16,0-6 0-16,-3-3-19 16,0-5-7-16,-3-3-54 15</inkml:trace>
  <inkml:trace contextRef="#ctx0" brushRef="#br1" timeOffset="56716.99">11200 12377 92 0,'-3'-2'35'0,"3"4"-18"0,3 6-20 0,0-3 8 15,6 6-9-15,0 8 1 16,2 2 7-16,4 3 7 15,6-1 6-15,3 4 4 16,0-1-2-16,0 1-2 16,-4-6 2-16,4-3 2 15,-3-2-11-15,-3-5 10 0,0-6 3 16,-3-5-3-16,0-5 1 16,-4-6-10-16,1-2-4 15,-3-3-15-15,0-5-5 16,0-5-40-16,0 2-16 0,3 0-15 31</inkml:trace>
  <inkml:trace contextRef="#ctx0" brushRef="#br1" timeOffset="57302.9785">12209 11943 124 0,'-3'-2'46'0,"6"2"-24"0,0 2-26 0,0 4 10 0,0 2-5 15,0 7-1-15,-3 7 5 16,0 4 4-16,-3 14-1 15,0 5 3-15,0 8-4 16,0 0 1-16,3-3-5 16,-3 0 0-16,0-8 3 0,3-5-1 15,0-5 0-15,-3-3-3 16,3-5 1-16,0-5-31 0,-3-3-13 16,3-3-26-1</inkml:trace>
  <inkml:trace contextRef="#ctx0" brushRef="#br1" timeOffset="57602.9769">12030 12422 112 0,'-3'-5'44'0,"9"8"-24"0,0-1-28 0,-3 6 7 16,3 0 3-16,0 5 4 15,9 3 8-15,-3 3 5 16,3-1-3-16,0 6-1 16,2 0-3-16,4 0 0 15,0-3-6-15,3-3 0 0,-3-4 1 16,0-6 10-16,-1-3 4 0,-2-8-3 16,-3-2 0-16,-3-6-8 15,-3-2-4-15,-3 0-10 16,0-3-3-16,-3-8-29 15,-3 0-12-15,0 1-41 16</inkml:trace>
  <inkml:trace contextRef="#ctx0" brushRef="#br1" timeOffset="58035.2948">12620 11959 152 0,'-12'-5'57'0,"12"5"-30"0,0 0-36 0,0 0 2 16,6 10 0-16,2 9 10 15,4 0 5-15,3 4-3 16,6 9 4-16,3 10 3 0,3 9-2 16,-1-1 2-16,4 0-3 15,0 0 0-15,-3-5-1 16,0-10 2-16,-4-3-3 15,-2-6-2-15,-3-5 0 16,-3-2-1-16,-3-6 0 16,-6-2 0-16,0-3-7 15,-3-1-2-15,0-1-38 16,-3-4-16-16,3 1-19 16</inkml:trace>
  <inkml:trace contextRef="#ctx0" brushRef="#br1" timeOffset="58322.9777">13042 12377 192 0,'-24'-10'71'0,"24"10"-38"0,0 0-36 0,0 0 13 16,0 2-14-16,0 4-4 16,6 4 1-16,0 3 4 15,0 6 2-15,0 5-2 0,3 0 2 16,0 2 1-16,0 6 2 15,0-1 1-15,-3-1 3 0,-6-7-1 16,-3-1 0-16,-3-4 14 16,0 1 10-16,-6-4-9 15,-6-4-1-15,-3-3-11 16,1-3-5-16,-1 1-7 16,0-4 0-1,3-4-47-15,0 2-20 0</inkml:trace>
  <inkml:trace contextRef="#ctx0" brushRef="#br1" timeOffset="58819.4027">13977 11906 84 0,'0'-2'33'0,"0"2"-18"0,0 2-7 0,0-2 11 15</inkml:trace>
  <inkml:trace contextRef="#ctx0" brushRef="#br1" timeOffset="59011.4593">13977 11925 175 0,'0'26'15'16,"0"6"-2"-16,-3 8 1 15,0 7 4-15,0 12 1 16,0-4-10-16,0-2-3 16,0 0-4-16,3-3 7 0,0-10 6 15,0-6-7-15,0-7-2 16,3-3-2-16,-3-6 0 15,3-2-2-15,-3-3-2 16,0-2-13-16,0-3-6 16,-6-3-120-1,-6-2 57-15</inkml:trace>
  <inkml:trace contextRef="#ctx0" brushRef="#br1" timeOffset="59311.7744">13798 12372 144 0,'-12'-8'55'0,"15"11"-30"15,3 5-38-15,3 0 6 0,0 7 2 16,3 7 2-16,3-1 16 16,6 0 6-16,0 3 2 15,2 0-1-15,4-1-8 16,3-2-3-16,-3-2-5 15,0-6 4-15,-4-5 4 0,-5-3 7 0,-3-5 3 16,3-2-5-16,-6-6-2 16,-3-3-5-16,-3 1-1 15,-3-6-8-15,-3-5-2 16,0-3-16-16,-3 3-6 16,3 2-32-16,0 1-13 15,6 4-17 1</inkml:trace>
  <inkml:trace contextRef="#ctx0" brushRef="#br1" timeOffset="59775.8195">14614 11996 216 0,'-6'-8'82'0,"9"8"-44"0,0-2-47 0,-3 2 12 15,3 5-9-15,6 0 1 16,3 6 5-16,2 2 4 15,7 3-1 1,6 5 3-16,3 11 0 0,6 5 0 16,5 3-1-16,10-1 3 15,2 4 3-15,-8-4 0 16,3-2 1-16,-1-5 0 0,-5-3 0 16,-3-5 0-16,-4-3 0 15,-5-2-4-15,-6-6 0 16,-3-3-3-16,-6-2 2 15,-3 0-4-15,0-2 0 16,-4-1-1-16,-5-5-2 0,0-5-43 16,-3-1-21-16,0-2-37 31,-6 0-31-31,9 1 52 16</inkml:trace>
  <inkml:trace contextRef="#ctx0" brushRef="#br1" timeOffset="60075.8667">15337 12234 248 0,'-9'-10'93'0,"9"7"-50"0,-3 0-46 15,3 3 16-15,0 0-9 16,0 0-3-16,0 6-5 16,0 2-2-16,3 8 3 15,3 7-1-15,3 9 0 0,6 8 5 16,3-3 1-16,3 0 0 15,-1 0-2-15,1 3 1 16,-6-3 1-16,-3-6 1 16,-6-4 3-16,-6-6 17 0,-6-2 9 15,-9-6-3 1,-9-5-2-16,-5 0-15 0,-7-3-5 16,-3-2-7-16,-2-1-3 15,-1 1-36-15,0 10-16 16,4 11-78-1</inkml:trace>
  <inkml:trace contextRef="#ctx0" brushRef="#br1" timeOffset="62931.877">7693 11964 116 0,'-3'0'44'0,"3"-2"-24"0,3 4-8 15,-3-2 16-15,0 0-3 16,0 0 0-16,0 0-9 16,3 0-3-16,-3-2-7 15,0-1-2-15,3 1 0 0,0-4 0 16,-3 1 0-16,3-3-2 16,0 0-2-16,0-8 1 15,0-2-1 1,0 2 2-16,0 3 1 15,0 2-4-15,0 3-1 16,0-3-2-16,0 6 0 16,-3 3 0-16,0-1 3 15,3 11-2 1,0 8-1-16,0 0 0 16,0 2 3-16,0 1 2 15,0 2-2-15,-3 0-2 16,0 0 2-16,0 3 2 15,0-6 0-15,0 1-1 16,0-3 1-16,0-3 1 16,0-2-1-16,0-1 2 0,0 1-4 15,0-3 0 1,0-3-26-16,-3 0-11 0,0 1-30 16,0-1-18-1,0-2 36-15</inkml:trace>
  <inkml:trace contextRef="#ctx0" brushRef="#br1" timeOffset="63144.7959">7652 12129 108 0,'-6'0'44'0,"6"2"-24"0,0-2-10 16,0 0 12-16,0 0-15 0,0 0-3 16,0 0-3-1,6 3-1-15,3-1 0 16,2 1 6-16,4 0 6 0,3-1 0 15,6-2 3-15,6 0-6 0,-3 3-3 16,2-3-3-16,-8 3 0 16,3-1-4-16,-6 1-2 15,-3 2-73 1</inkml:trace>
  <inkml:trace contextRef="#ctx0" brushRef="#br1" timeOffset="64807.3785">9271 12184 88 0,'0'-3'35'15,"3"3"-18"-15,0-2-11 0,3-1 9 0,0 0-2 16,6-2 0-16,3 0-5 16,5 0 0-16,-2-1-5 15,3 4-2-15,-3-1-3 16,-3 3 1-16,0 3 1 16,-3 2 0-16,-3 3 0 0,-7 2 2 15,-2 4 3-15,-5-1 2 16,-1 5 1-16,-6-2-4 15,-6 6-1-15,0-4-1 0,3-2-2 16,0-3 1-16,3 0 1 16,3-2 1-1,3-3 1-15,0-3-2 16,3 0 1-16,0 1-2 0,3-6 2 16,0 0 2-16,6 2 4 15,6 1 0-15,3 0 0 16,3-3 1-16,-3 0 1 15,0 0 1-15,0 0 2 16,0 0-5 0,0 0-3-16,-4 0-3 0,1 0 0 0,-3 0-4 15,0 0 0-15,-3 0-15 16,0 2-4 0,0 1-72-16,3 2-31 15,-3-2 63 1</inkml:trace>
  <inkml:trace contextRef="#ctx0" brushRef="#br1" timeOffset="67423.4991">10161 12115 64 0,'0'3'24'0,"0"-3"-12"0,0 0 1 15,0 0 14-15,0 0-2 16,0 0 3-16,0 0-14 16,3-3-3-16,0 1-5 15,3-1 1-15,-3-2-4 16,3-3-2-16,0 0 2 0,-3-3-2 15,3 1-1-15,-3-1-2 16,0 0 1-16,0 1 1 16,-1 2 2-16,1 0-1 15,0 3-1-15,-3 2 1 0,0 0-1 16,0 3-5-16,0 6-1 16,0 4 3-16,0 4 1 15,0 1 2-15,0 1 0 16,0 3 0-16,0 2 0 15,0 0 2-15,0-2 1 16,0-1-1-16,0-2 1 16,0 0-2-16,0-3-1 15,0 0 3-15,0-2 0 16,0 0-21-16,0-3-8 16,0-3-36-1</inkml:trace>
  <inkml:trace contextRef="#ctx0" brushRef="#br1" timeOffset="67723.4946">10039 12282 88 0,'-3'-3'35'0,"6"6"-18"0,0-3-18 16,-3 0 9-16,6 0 10 15,9 0 6-15,2 0-6 16,7 0-3-16,3 0-6 16,3-3-4-16,3-2-2 15,-1 8 0-15,-2-9 0 0,-3 4 1 0,-3-1 0 16,-3 0-7-16,-4 1-2 15</inkml:trace>
  <inkml:trace contextRef="#ctx0" brushRef="#br1" timeOffset="68966.6388">11036 12136 96 0,'-9'-2'35'0,"9"-1"-18"0,-12 3-5 0,12 0 13 16,-3 0-5-16,3-2-1 0,6-1-7 15,0-2-2-15,3-1-6 16,3 1-1-16,0-3 3 0,3 0-3 16,0 3 0-16,-1 0 1 15,1 2 0-15,3 3-5 16,3 3 1-16,-3-1 0 15,-3 3 0-15,-3 3-3 16,-3 3 2-16,-9 0 1 16,-3 2 2-16,-6 3 1 15,-3 0 1-15,0-1 0 16,-3-1 0-16,0-1-2 16,3-3 1-16,0 4-4 0,0-6-2 15,3 0 4 1,4-6 1-16,2 1 2 15,0 2 2-15,0 0-5 0,3-5-3 16,6 3 3 0,2 0 3-16,1-3 1 0,9-3 0 15,6 0 1-15,0 1 3 16,-3 2-2-16,0 0 1 16,-4 0-5-16,-2 0 0 15,0 5-1-15,-3 0-2 16,0 9-72-1,-3-1-20-15</inkml:trace>
  <inkml:trace contextRef="#ctx0" brushRef="#br1" timeOffset="71280.8185">12009 12113 112 0,'0'-3'44'0,"0"3"-24"0,0 0-13 16,0 0 15-16,0 0-4 16,0-3-1-16,0 1-5 15,0-1-2-15,0-5-6 16,0 3 2-16,0-3 0 0,0-3-5 15,0 1 0-15,3 2-1 0,0 0 2 16,0 0-1 0,-3 3-1-16,3-1-2 0,-3 1 1 15,0 2-4-15,0 3-1 16,0 0 0-16,0 0 4 16,0 6-1-16,0 4-1 15,0 1 3-15,0 2 0 16,0 3 1-16,0 2 2 15,0 1-1-15,0 0-1 16,0-1 3-16,0 1 0 16,0-4-1-16,3-1-2 15,0-4-2-15,-3 1-14 16,3-3-5 0,-3 0-35-1</inkml:trace>
  <inkml:trace contextRef="#ctx0" brushRef="#br1" timeOffset="71548.9539">11914 12295 112 0,'-15'-13'44'0,"6"13"-24"0,15 0-19 15,-6 0 8-15,3 0-1 16,6-3 0-16,0 1 7 15,3-1 2-15,3 0-4 16,3 1-3-16,0-1-5 0,-1 0-4 0,1 3 2 16,3-2-4-16,0-1 0 15,-3 8 1-15,-3 1 2 16,0-9-23-16,-4 6-11 16,1 2-34-1</inkml:trace>
  <inkml:trace contextRef="#ctx0" brushRef="#br1" timeOffset="72330.5436">12911 12115 100 0,'0'-5'38'0,"0"5"-20"0,3-5-4 0,0 5 15 15,0-3-5-15,3-2-2 16,0-1-4-16,3 1 1 16,3 0-10-16,9-8-1 0,-3 2-1 15,-1 3-3-15,-2 8-1 0,0 0-3 16,0 3-1-16,-3 2 1 15,-3 3 0-15,-3 3-3 16,-6 2 2-16,-3 3 3 16,-3 2 1-16,-3 3-1 15,-9-2-2-15,3-1 3 16,0-4 0-16,3-1-1 16,1-3-2-16,2-2 1 15,0 0 1-15,3-2-1 16,0 2-1-16,0-6-2 15,3 1-1-15,3 2-1 16,0-5 3-16,6 5 0 0,6-7 1 16,6-1 0-16,-1 1 0 15,4-1 2-15,3 3 3 16,0 0 0-16,0 0 0 16,0 0-3-16,-4 0-2 15,-2 8-10-15,-3-3-6 16,3 6-74-1</inkml:trace>
  <inkml:trace contextRef="#ctx0" brushRef="#br1" timeOffset="73493.6316">14120 12134 64 0,'0'0'24'0,"3"0"-12"0,-3 0 3 0,0 0 15 0,0 0 1 16,0 0 4-16,0 0-10 15,0 0-6 1,0-3-4-16,3 1-2 0,-3-1-7 16,0 0-2-16,3-2 2 0,-3 0 1 15,3-1 1-15,0 1-4 16,0-3-3-16,0 0-3 16,-3 0 1-16,3 3 1 15,-1 0 0-15,-2 2-3 16,0 0 2-16,3 3-1 15,0 0-2-15,-3 0 0 16,6 8-2 0,0 0 1-16,0 3 3 15,-6 2 3-15,0 3 0 16,3 2-1-16,-3 1-2 16,3-1 1-16,0 1 1 15,0 2 0-15,0-5 2 0,0 3 1 16,3-4-1-16,0-1-2 15,0-1-21-15,-3-3-9 16,0 1-45 0</inkml:trace>
  <inkml:trace contextRef="#ctx0" brushRef="#br1" timeOffset="73741.6263">14027 12364 156 0,'0'-3'60'0,"3"6"-32"0,6-3-35 16,0 0 10-16,6 0 3 15,6 0 4-15,3-3 3 16,6 3 3-16,2 0-9 16,1 0-4-16,0 0 0 0,0 0 0 15,-1 3 3-15,-2-3-3 16,-3 0-2-16,-6 3-5 15,-3-3-2-15,-4 0-46 16,-2 0-53 0,0 2 24-16</inkml:trace>
  <inkml:trace contextRef="#ctx0" brushRef="#br1" timeOffset="74550.0173">15254 12039 152 0,'-3'-14'57'0,"6"14"-30"0,-3-5-3 16,0 5 22-16,0-3-10 0,9-2-1 15,-3 0-16-15,6-3-4 16,-1 0-9-16,4 0-2 0,6 0 2 16,6 0-5-16,0 3-3 15,0 0-2-15,2 2 3 16,-2 6-2-16,0 4 1 16,-6 7-3-16,-3 7 1 15,-7 0 0-15,-2 3-1 0,-9 2 6 16,-6 1 3-16,1-1-1 15,-7-2 0 1,-3-3 1-16,0-2 0 16,-3 2 0-16,3-11 0 0,0 4 2 15,3-9 1-15,0 0-1 16,3-2-1-16,4 0-3 16,2-3 1-16,3 0-4 15,5 2 0-15,7-2 3 16,6 0 1-16,3 0 1 15,6 3 2-15,0 0 1 16,2-1 1-16,1 1-4 16,-3 2-3-16,3 0 0 0,3 1-1 15,-10 4-11 1,-2-2-3-16,-3 0-70 16,-3 5-32-16,-21-5 13 15</inkml:trace>
  <inkml:trace contextRef="#ctx0" brushRef="#br2" timeOffset="80495.2005">7184 13073 116 0,'-6'0'44'0,"6"0"-24"0,-3 0 3 15,3 0 21 1,0 0-4-16,0-3-1 0,3 1-18 16,3-4-7-16,3-1-9 15,6-4-4-15,3 0 2 0,6 1-4 16,0-1 0-16,2 3-1 15,4 0-2-15,-3 6 3 16,0 2 0-16,-3 2 3 16,-4 6 1-16,-8 8-4 15,-6 5-1-15,-6 6 3 0,-9 5 1 16,-9 2-5-16,-5 3 0 16,-7 0 1-1,-3 3 3-15,-3-6 2 16,4-5 1-16,5-2-5 15,0-6 1-15,6-5 0 0,6-3 2 16,6-2-1-16,3-4 2 16,4-1-2-16,7-4 2 15,10-2 2-15,12-2 4 16,9-1-2-16,9 0 1 16,2 1-5-16,4 2 0 15,-4 0-1-15,1 0 1 0,0 2-9 16,-7 1-1-1,-2 2 10-15,-6 1 5 16,-6-1-34-16,-4 0-17 16</inkml:trace>
  <inkml:trace contextRef="#ctx0" brushRef="#br2" timeOffset="81441.0532">8997 13131 60 0,'-6'3'24'0,"9"-3"-12"0,-3 3-5 0,0-3 7 16,0 0 8-16,0 0 6 16,0 0-6-16,6 0-1 15,0-3-10-15,0-2-2 16,3-3-3-16,0 0-1 15,3-3-3-15,0 1-4 0,-3-4 1 16,-1 4 1-16,1-1 0 0,0 1 0 16,-3 2 0-16,0 0 2 15,0 2 1-15,-3 4-4 16,0-1-1 0,-3 3-2-16,3 5 3 0,0 6-2 15,0 5 1 1,-3 5 4-16,0 11 1 0,0 0 3 15,0 2 1-15,0 0-1 16,-3 1 1-16,0-1-4 16,3-5 0-16,0-2 1 15,0-6 2-15,0-3-3 16,0-2-2-16,0-2 0 16,0-4 1-16,0-2-25 15,-3 0-10-15,0-3-38 16</inkml:trace>
  <inkml:trace contextRef="#ctx0" brushRef="#br2" timeOffset="81691.0671">8961 13449 148 0,'-3'-3'57'0,"6"3"-30"0,3 0-29 0,0 0 11 16,3 0 3-16,6 0 4 15,6-3 1-15,6 1-1 16,2-1-8-16,4 3-1 0,3 0 3 16,0 3-6-16,-1-3-2 0,-2 2-1 15,0 4 1-15,-6-4-1 16,-7 1 2 0,-2 0-33-16,-3-1-12 0</inkml:trace>
  <inkml:trace contextRef="#ctx0" brushRef="#br2" timeOffset="92252.0452">10158 13168 108 0,'3'0'44'0,"0"0"-24"0,-6 0-13 0,3 0 15 16,0 0-7-16,0 0 2 15,0 0-4-15,0 0 2 16,0 0-8-16,0 0 2 0,3-5 4 15,0 2-7-15,0-2-1 16,0-3-3-16,0 0 1 16,0-2-2-16,0-4 2 0,3 1-2 15,-3 0 2-15,3 0-2 16,-3-1-1-16,0 4 1 16,0-1-1-16,2 3 0 15,-2 0 2-15,0 3-3 16,0 0 0-16,0 2-1 15,0 1 0-15,3 2 0 16,-6 0 0-16,6 8 2 16,0 2 0-16,-3 6 0 15,0 5 0-15,0 11 0 16,6 0 2-16,-6-1-1 16,3-2-1-16,0 1 1 15,0-1-1-15,0-5 0 0,-3 2 0 16,0-5 0-16,0-5 2 15,0-3-8-15,0-2-1 16,-3-3-34 0,0 0-59-16</inkml:trace>
  <inkml:trace contextRef="#ctx0" brushRef="#br2" timeOffset="92492.0345">10143 13420 132 0,'-12'-6'52'0,"15"1"-28"0,-3 8-19 0,0-3 11 16,3 2-1-16,6-2 4 15,6 0 0-15,0 0 1 0,6 0-11 16,8 3 1-16,1-3 1 0,3 0-4 16,3 0-2-1,-4 0-2-15,4 0 0 0,3 0-2 16,-7 0 2-1,-2 0-4-15,-6 0 0 0,-3-3-39 16,-6 1-15-16</inkml:trace>
  <inkml:trace contextRef="#ctx0" brushRef="#br2" timeOffset="93709.1151">8625 12938 96 0,'0'-34'35'0,"3"28"-18"0,-3 4 0 15,0 2 16-15,0 0-15 16,6 8-7-16,0 8-7 15,3 5-1-15,6 13-2 16,3 22-1-16,-1 15 3 0,4 9 0 16,0 4 3-16,0-2-3 15,0-2 0-15,-3-9-1 16,-1-13 1-16,1-7 0 16,-3-9 1-16,-6-8-2 15,6-18-28 1,-3-11-12-16,0-20-28 15</inkml:trace>
  <inkml:trace contextRef="#ctx0" brushRef="#br2" timeOffset="94113.1164">8804 12922 164 0,'-12'-29'63'0,"9"24"-34"0,6 0-36 0,3 2 10 15,3 0-8-15,2-2-1 16,13 0 7-16,3-1 4 16,6 1-2-16,8 2-2 0,10 3 2 15,9 0-2-15,-1 3-1 16,10 0 1-16,-1-1-1 16,-2 1 2-16,-4 0 3 15,-5 2-4-15,-4 0-1 0,-11 3 0 16,-9 3 2-16,-10 2-1 15,-14 3-1-15,-12 2 7 16,-6 12 3-16,-8 7-1 16,-10 15 2-16,-15 12-6 15,0 7-3-15,-2 6 1 16,-1 3 0-16,-8-1 1 16,8-10 0-16,6-8 0 15,3-3 0-15,10-11-5 16,5-2 1-16,3-16-20 15,6-2-7-15,3-11-32 16,3-14-39-16,3-7 25 16</inkml:trace>
  <inkml:trace contextRef="#ctx0" brushRef="#br2" timeOffset="94895.4733">9845 12949 100 0,'-3'-3'38'0,"15"3"-20"0,-15 0-23 16,9 8 4-16,0 0-3 15,0 3 3-15,3 4 6 16,6 12 7-16,3 18-6 16,3 8-3-16,2 8 0 15,7 2 2-15,3 1 0 16,-3-4 2-16,-3 7-2 15,-4-9 0-15,-2-8-1 0,-3-8 2 16,-3-7-3-16,-3-9 0 16,-3-10-34-16,-3-5-14 15,-6-11-7-15,0-24 1 16</inkml:trace>
  <inkml:trace contextRef="#ctx0" brushRef="#br2" timeOffset="95313.5951">9973 12920 184 0,'-9'-22'68'0,"12"22"-36"0,3 0-42 0,0-2 9 16,6-1-7-16,9 1 2 0,9 2 4 16,6-3 1-16,2 0 1 15,13 1 0-15,-4-1 0 16,4 0 0-16,0 1 2 0,5 2-1 15,-2 0 2-15,-4 2-4 16,-5 4-2-16,-6-1 4 16,2-2 3-16,1-1-1 15,-9 1-2-15,-6 7-3 16,-4 6 1-16,-5-3-1 16,-6 1 0-16,-3 2 4 15,-6 2 3-15,-15 6 0 16,0 2 2-16,-3 17-4 0,-5 4 0 15,-7 12 3-15,-15 4 3 16,-3 3 0-16,-2 3 0 16,2 2 6-16,1-4 2 15,2-12-8-15,6-5-5 16,3-2-1-16,7 0 0 16,5-14-17-16,3-5-5 15,3-13-79 1</inkml:trace>
  <inkml:trace contextRef="#ctx0" brushRef="#br2" timeOffset="96214.8156">6875 12909 124 0,'-12'-26'46'0,"12"23"-24"0,0 3-13 0,0 0 16 15,6 3-16-15,0 5-7 16,6 10-5-16,3 8-1 16,2 14 3-16,4 18 0 0,3 11 3 15,0 5-1-15,6 3-1 16,-1-11 1-16,-2 3-1 16,0-3 0-16,-3-10 2 15,-6-11-1-15,-1-6 2 16,-5-10-26-16,-3-5-54 15,-3-8 1-15</inkml:trace>
  <inkml:trace contextRef="#ctx0" brushRef="#br2" timeOffset="96652.0563">6952 12864 164 0,'-6'-8'63'0,"12"5"-34"0,12-2-38 16,-6 3 7-16,6-1-1 15,14 0 1-15,4 1-1 0,9-1 0 16,14-2 2-16,4 2 0 0,8 3 1 16,1 0 2-16,2 0 1 15,4 3-4 1,-4-1-1-16,-9 1 3 0,-5 2 1 15,-9 1 0-15,-10-1-2 16,-11 3 7-16,-9 0 3 16,-6 2-1-16,-9 11 0 15,-9 3-5-15,-12 11-1 16,-12 15 1-16,-9 13 2 16,-8 12 1-16,-1 4 1 15,-6 0 2-15,1 14 1 0,2-11 1 16,7-3 0-16,-7-7-6 15,9-11-4-15,9-14 1 16,7-7 0-16,2-6-4 16,3-10 1-16,3-5-44 15,3-4-18-15</inkml:trace>
  <inkml:trace contextRef="#ctx0" brushRef="#br2" timeOffset="103826.3159">12111 13118 108 0,'-3'3'44'15,"3"-3"-24"-15,-3 0-24 0,3 0 56 16,0 0-8-16,0 0-8 15,0 0-6-15,0 0-18 16,8-3-8-16,1-2 0 0,-3-3-3 16,0-3 2-16,3-2-4 15,-3 0 0-15,0 0 1 0,0 2 0 16,-3 0 2-16,0 3 1 16,0 1-1-1,0 1-2-15,0 1-2 16,0 2-1-16,-3 3-3 0,6 6-1 15,0 7 6-15,-3 5 2 16,0 3 1-16,0 14-2 16,0-1 1-16,0 1 1 15,-3-1-1-15,0 0 2 16,0-2-4-16,0-5-2 16,0 2-56-1,0-5-29 1,-3-3-20-16,0-5 53 15</inkml:trace>
  <inkml:trace contextRef="#ctx0" brushRef="#br2" timeOffset="104037.2124">12090 13428 192 0,'-15'-8'74'0,"15"8"-40"0,15 2-40 16,-9-2 12-1,0 0-4-15,5 0 1 16,1-5 7-16,6 5 4 0,6-5-7 15,3 5-2-15,0 0 1 0,8-3-3 16,-2 3-2-16,-3 0 0 16,-3 0-1-16,-7 0-29 15,-2 0-13-15,-3 0-113 32,-6-13 84-32</inkml:trace>
  <inkml:trace contextRef="#ctx0" brushRef="#br2" timeOffset="104505.1988">11890 12869 112 0,'0'-2'44'0,"0"2"-24"0,3-3-15 16,-3 3 11-16,0 0-3 16,3 5 0-16,6 11 8 15,3 11 6-15,0 15-14 16,3 19 0-16,0 10 0 0,3 1-7 16,-1-1-1-16,1-7-1 15,3-6 0-15,3-8-2 0,-3 0 1 16,-3-2 0-16,-3-11 1 15,-4-8-16-15,-2-18-30 16,-6-27-58 15</inkml:trace>
  <inkml:trace contextRef="#ctx0" brushRef="#br2" timeOffset="104937.1972">11840 12941 192 0,'-21'-43'71'0,"15"38"-38"0,3-3-30 0,3 6 15 16,3-1-9-16,3-2-3 15,6-3-3-15,15 2-3 0,5-2 1 16,4 3-4-16,12 3 2 16,2-1 1-16,4 3 2 0,5 3-1 15,4 2-1-15,-1-3 1 16,4 4-1-16,-4-4 0 15,-5 1 0 1,-7 0-3-16,-5-1 0 0,-12 1 4 16,-6 0 1-16,-7 2 0 15,-8 8-2-15,-6 3 5 16,-6 3 1-16,-6 7-2 16,-8 11-1-16,-13 13 1 0,-3 11 2 15,-3 3-1-15,-14 2 0 16,5-5 3-16,3-3 5 15,3 3-5-15,7 0 0 16,2-8-4-16,6-11-1 16,3-8-3-16,3-5-1 15,3-5-4-15,4-5 1 16,2-1-25-16,0-7-8 16,3-3-27-1,3-3-50-15,0-5 22 16</inkml:trace>
  <inkml:trace contextRef="#ctx0" brushRef="#br1" timeOffset="115032.1806">11143 13105 88 0,'0'-5'33'0,"3"5"-18"0,3 2-18 0,-6-2 8 16,3 3 5-16,0 2 3 15,0 6 5-15,0 7 3 16,-3 3-5-16,0 3-1 15,0 3-12-15,0 2-1 16,0 0-2-16,-3-3 0 0,3-2 0 16,-3-3 0-16,3-2 0 0,-3-3-16 15,3-3-6-15,-3-2-38 16</inkml:trace>
  <inkml:trace contextRef="#ctx0" brushRef="#br1" timeOffset="115236.1654">11069 13279 148 0,'-3'-2'57'0,"6"4"-30"0,0 1-29 16,-3-3 9-16,6 0 8 16,0 3 7-16,3-1-5 0,2-2-2 15,4 0-8-15,3 0-5 0,6 0 1 16,0 0-9-16,0-2-3 15,-1-1-39 1,-2 0-56-16,0 1 19 16</inkml:trace>
  <inkml:trace contextRef="#ctx0" brushRef="#br1" timeOffset="117074.4357">11363 13184 72 0,'0'0'30'0,"0"0"-16"0,0 13-6 16,0-15 11-16,3-1-3 15,-3 0 3-15,3 1-6 16,0-1-3-16,-3-5-1 15,3 0-1-15,0 0-2 0,0 0 1 16,0-2-4-16,3-1-2 0,0 1 0 16,0-4-1-16,-3 4 0 15,3-1-3-15,-3 1 2 16,0 2 1-16,0 0 0 16,0 3 0-16,-3-1 0 15,0 4-3-15,0-1 0 16,3 3 2-16,3 0 2 15,0 0-2-15,-3 5 0 16,0 1 1-16,0 4 2 16,6 3 1-16,-9 3 3 15,0 8-5-15,0 0-1 16,3 2 2-16,-3 1 1 16,0 5 1-16,0-3 2 0,0-3-1 15,0 1 2-15,0-4-6 16,0-1-1-16,0-4 0 15,0-2 0-15,0 0 0 16,0-3 2-16,0-2 3 16,-3-3 2-16,3-1-6 15,0-1-2 1,-6-1 0-16,6-2-11 16,-3-1-4-16,3-2-19 15,0 0-45 1,0 0 6-16</inkml:trace>
  <inkml:trace contextRef="#ctx0" brushRef="#br1" timeOffset="117444.7504">11310 13499 104 0,'0'0'38'0,"0"0"-20"0,3 0-12 0,3 0 9 16,0 0 0-16,3 0 1 0,3 3-2 15,2-3 1-15,7 2 1 16,6 1 2-16,0 0-10 15,-3-1 2-15,-1 1 3 16,1 0-3-16,-3-1 0 0,-3 1-9 16,-3 0 0-16,3-1 1 15,-9 1 1-15,3-1-4 16,-7 1 1-16,4-3-2 16,-9 0 0-16,0 0-33 15,0 0-17-15,0 0-28 16</inkml:trace>
  <inkml:trace contextRef="#ctx0" brushRef="#br1" timeOffset="118318.8542">12971 13004 12 0,'3'3'8'0,"-3"5"-4"0,3 5 13 0,0-2 9 15,0 5 2 1,-3 2 1-16,0 6-14 16,0 2-4-16,0 1-5 0,0-1-1 15,0-2-1-15,-3 0 0 16,0-6-2-16,3-2-2 16,-3-2-35-16,3-4-16 15,-3-2 15-15,0 0 7 16</inkml:trace>
  <inkml:trace contextRef="#ctx0" brushRef="#br1" timeOffset="118510.8595">12873 13195 132 0,'-6'-11'52'0,"9"19"-28"0,0-3-30 0,-1-2 8 0,4 0 11 16,0-1 6-16,3 4-3 15,3-4 1 1,3 4-10-16,0 2-6 0,12-3-4 16,-3 0-27-16,2 0-10 0,1-2-26 15</inkml:trace>
  <inkml:trace contextRef="#ctx0" brushRef="#br1" timeOffset="118943.2193">13179 13113 56 0,'-6'0'22'0,"6"0"-12"0,0 2 19 0,0-2 17 15,0 0 1-15,0 0-1 16,3 0-17-16,0-2-5 15,3-1-14-15,0-5-4 16,0 0-4-16,0-2 1 0,3-1 0 16,-3-2-4-16,3 0-1 15,-3-1 1-15,0 1 0 16,0 3 1-16,0-4 0 16,-1 4 2-16,-2 2 1 15,0 3-6-15,0-1 0 16,-3 6-4-1,6 3 2-15,0 7 1 16,-3 6 2-16,0 8 3 16,-3 3 0-16,0 10-1 0,3-6 1 15,-3 6 1-15,-3-2-1 16,6-3-1-16,-3-1 3 16,9-2 0-16,-6-5-21 15,3-5-10-15,-3-3-55 16</inkml:trace>
  <inkml:trace contextRef="#ctx0" brushRef="#br1" timeOffset="119171.0355">13114 13428 180 0,'0'-3'68'0,"9"3"-36"0,8 0-33 0,-5 0 12 15,3 0 1-15,12-3 3 16,3 3-2-16,2 0 2 16,7 0-8-16,6 3-6 0,-3 0-2 15,-1-1 1-15,-2 1 0 16,-3 0-20-16,-4-1-7 16,-2 1-63-1</inkml:trace>
  <inkml:trace contextRef="#ctx0" brushRef="#br1" timeOffset="119833.0208">14013 12988 96 0,'-3'3'38'0,"3"5"-20"0,0 5-17 0,0-2 11 15,0 7-4 1,-3 3 1-16,0 11-3 16,3 0-1-16,0-3-3 0,0-2-2 15,0-4-8-15,3-1-3 16,0-7-40-16,0 1-17 15</inkml:trace>
  <inkml:trace contextRef="#ctx0" brushRef="#br1" timeOffset="120009.39">13843 13168 208 0,'-9'-5'77'0,"9"-3"-42"0,3 5-48 0,0 9 9 15,3-6 0-15,0-3 1 0,12 0 3 16,2 1 2-16,4-1-1 16,6 1-9-16,3-1-3 0,0-2-58 15</inkml:trace>
  <inkml:trace contextRef="#ctx0" brushRef="#br1" timeOffset="120356.7373">14203 13086 220 0,'-18'-8'82'0,"18"8"-44"0,0-2-44 0,0-1 14 16,3 0-5-16,3-5 3 16,0 1-1-16,3-4 2 15,0 0-4 1,-3-2-2-16,3 0 0 0,-3-6-1 0,0 4 2 15,0 4-1-15,-3 0-1 16,0 3 1-16,0 3-1 16,0 10-5-16,3 3-1 15,-1 3 0-15,1 7 4 16,0 6-1-16,0 5 1 16,0 8 2-16,0 0 2 15,0 3-3-15,0-3 0 16,0-2-1-16,-3 2 0 0,0-8-31 15,0-3-13-15,0-2-39 16</inkml:trace>
  <inkml:trace contextRef="#ctx0" brushRef="#br1" timeOffset="120552.9182">14129 13417 228 0,'-9'-5'88'0,"6"5"-48"0,6 0-45 15,0-3 17-15,3 0-5 16,6 3 1-16,5 0 0 16,7 3 0-16,6-3-4 15,9 3-3-15,5-1 2 0,4-2 0 16,0 3 1-16,-4 0-44 0,7-3-18 16,-7 5-44-1</inkml:trace>
  <inkml:trace contextRef="#ctx0" brushRef="#br1" timeOffset="121228.9182">15456 12901 192 0,'-3'3'71'0,"3"13"-38"0,0 10-43 16,0-15 11-16,0 7-3 16,0 6 3-16,0 2 0 15,0 1-1-15,0 2 1 16,0 3 1-16,-3-3 1 0,0-3-17 15,0-2-7-15</inkml:trace>
  <inkml:trace contextRef="#ctx0" brushRef="#br1" timeOffset="121420.9182">15272 13110 256 0,'-18'-3'96'0,"21"3"-52"0,12 0-51 0,-9 0 14 16,5 0-7-16,4-2 2 16,6-1-1-16,6 1-1 15,3-1 1-15,2 0-4 0,7 1 2 16,0-4-43-16,0 1-18 16,-1 0-35-1</inkml:trace>
  <inkml:trace contextRef="#ctx0" brushRef="#br1" timeOffset="121783.7896">15676 13044 220 0,'-14'-3'82'0,"14"3"-44"0,3 0-42 0,-3 0 13 0,0 0 6 15,3 0 7-15,-1-2-7 16,4-4-1-16,0-2-8 15,0-2-4-15,6-3 1 0,0-6-2 16,3-2-1-16,-3 2 1 16,0 1 1-16,-3 2-1 15,0 0 2-15,0 6-2 16,-3 2-1-16,0 2-6 0,-1 4-1 16,1 4 1-1,0 6 1-15,-3 13 0 16,0 3 1-16,0 8 0 15,0 5 0-15,0 3 5 16,0 5 1-16,0-3 0 0,0-2 1 16,0-3-7-16,0-3-1 15,0-7-45-15,-3-6-18 16</inkml:trace>
  <inkml:trace contextRef="#ctx0" brushRef="#br1" timeOffset="121963.7912">15691 13324 236 0,'3'-5'90'0,"9"5"-48"15,27-3-49-15,-21 3 16 0,9 0 1 16,8 0 5-16,4 0-1 16,6 0 2-16,-1 0-9 15,1 0-6-15,0-2-2 0,-1-1-70 16,-2 1-29-16,-6-1 1 15</inkml:trace>
  <inkml:trace contextRef="#ctx0" brushRef="#br1" timeOffset="124320.4792">6902 13491 108 0,'-3'-8'41'0,"3"11"-22"0,-3-1-14 0,-3 4 11 0,0 4-1 16,-6 6 4-16,-6 19 0 15,-6 4 3-15,-6 4-6 16,-8 15-1-16,-4-3-9 16,-3 4-4-16,-2-1 1 0,-1 5-2 15,6-10 2-15,4-2-4 16,2-12-2-16,3-4-18 16,6-6-9-16,4-5-26 15,2-9-32 1,3-7 25-16</inkml:trace>
  <inkml:trace contextRef="#ctx0" brushRef="#br1" timeOffset="124572.5888">6357 13936 108 0,'0'2'44'0,"0"9"-24"0,0 10-17 0,0-8 10 16,-3 19-8-16,-3 2-3 15,-3 3 1-15,0 8 0 16,0-2-1-16,3-9 1 16,3-5-2-16,3-2-1 15,3-6 1-15,6-3 1 0,6-4 3 16,9-6 0-16,11-6 2 0,10-4-9 16,12-6 0-1,5-8-27-15,4-3-43 16,11 1 5-16</inkml:trace>
  <inkml:trace contextRef="#ctx0" brushRef="#br1" timeOffset="125008.5937">7589 13684 156 0,'-3'-5'57'0,"3"2"-30"0,0 11-23 0,0-8 18 15,3 13-7-15,0 6 1 16,3 15 0 0,0 9-9-16,3 4-2 0,3 14-1 15,0-3-2-15,3 1 1 16,0-4-2-16,-4-5-1 0,1-5 1 15,-3-8 1-15,0-2-8 16,-3-6-3-16,0-3-35 16,0-4-14-16,0-7-19 15</inkml:trace>
  <inkml:trace contextRef="#ctx0" brushRef="#br1" timeOffset="125292.5486">7815 14174 168 0,'-18'-6'66'0,"21"6"-36"0,0 3-40 15,0 2 9-15,0 6-5 0,0 2 2 16,3 6 6-16,0-1 4 16,0 3-3-16,3 3 5 0,-3 0 4 15,0 2-6-15,-6-2-3 16,0-3 4-16,-6-2 3 15,-6-3 8-15,-3-3 6 16,-9-2-7-16,-8-3-2 16,-1-3-6-16,0 0-1 15,-5-2-10-15,-1-1-3 16,3 1-44-16,3 0-19 16,4 5-24-1</inkml:trace>
  <inkml:trace contextRef="#ctx0" brushRef="#br1" timeOffset="126903.5414">6226 13621 96 0,'-3'2'35'0,"3"-2"-18"0,3 0 0 16,-3 0 14-16</inkml:trace>
  <inkml:trace contextRef="#ctx0" brushRef="#br1" timeOffset="127155.5418">6229 13615 233 0,'3'-7'23'0,"0"-1"-12"15,0 0-5-15,0-3 0 0,0 0-1 16,0-2 0-16,0 0-3 16,3 0-2-16,-3 2-2 15,0 3 1-15,0 0 1 16,0 3 0-16,-1 2-3 16,1 1 0-16,0 7-1 15,0 6 3-15,0 5-2 0,0 7-1 16,0 6 5-16,0 1 1 15,3 1-3-15,0-4-1 16,0 2 3-16,0-8 3 16,0 3-14-16,0-6-8 15,-3-2-27 1,-3-3-37-16,-3-2 15 16</inkml:trace>
  <inkml:trace contextRef="#ctx0" brushRef="#br1" timeOffset="127323.5418">6205 13787 112 0,'-18'-2'44'0,"18"4"-24"16,-3-4-8-16,3 2 13 0,0 0-11 16,6 0-5-16,0 0-2 15,3 0 2-15,9 0-4 16,3 0-5-16,8 0-3 16,4 0 6-16,9 0 3 0,6 0-30 15,-4 0-10-15,7-5-33 16</inkml:trace>
  <inkml:trace contextRef="#ctx0" brushRef="#br1" timeOffset="127981.2037">7327 13922 104 0,'-18'-5'38'0,"15"5"-20"0,3-3-15 16,0 3 12-16,0 0-5 15,3 0 2-15,3-2-5 16,9-3-2-16,3-1-5 16,0 4-2-16,0 2 1 15,3 2 2-15,-4 4 2 0,-5 4-1 16,-3 6 1-16,-6 2-4 0,-3 1 0 15,-6 7 1-15,-3 1 0 16,-6-1 0-16,-2-2 2 16,2-3 3-16,3-2 4 15,0-6 13-15,6-2 6 16,0-1-10-16,3-4-5 16,6-1-8-16,6-2-2 15,9-1-1-15,0-2-2 16,5 3-4-16,7-3 0 15,3 2-49-15,6-2-57 16,-1 0 24-16</inkml:trace>
  <inkml:trace contextRef="#ctx0" brushRef="#br1" timeOffset="129108.624">8747 13721 56 0,'-3'-8'22'0,"6"11"-12"0,0 0-5 0,-3-3 8 15,0 0-1-15,0 5 3 16,0 0-2-16,-3 8 2 16,0 11-2-1,-6 3 0-15,0 10-5 0,-3 5 0 16,0 11-1 0,0 3 1-16,4-6-4 0,-1 0-3 15,3-5 0-15,0-3-1 0,3-10 2 16,0-5-1-16,0-4 2 15,0-4-11-15,0-3-4 16,-3-6-49-16</inkml:trace>
  <inkml:trace contextRef="#ctx0" brushRef="#br1" timeOffset="129420.9432">8533 14113 132 0,'-9'0'52'0,"6"3"-28"0,6 12-33 16,0-1 7-16,0 4-4 15,0 11 4-15,-3 0 1 16,3 3 3-16,0 0 3 16,3-3 4-16,0 0 0 15,-1-5 2-15,4-3-2 16,3-2 0-16,-3-4-5 15,0-1 4-15,3-6 4 0,0-3-4 0,0-5-2 16,3-3-1-16,3-5 1 16,2-2-3-16,1-6-2 15,0 0-16-15,0 0-7 16,-3 3-29 0,0 2-36-16,3-5 19 15</inkml:trace>
  <inkml:trace contextRef="#ctx0" brushRef="#br1" timeOffset="129800.6364">9202 13777 96 0,'0'0'35'0,"3"8"-18"0,3 13-13 16,0-8 8-16,0 6 1 15,0 7 5-15,0 9-6 0,3 10-2 16,0 5 1-16,0 0 0 15,0 0-5-15,0-2-2 0,0-8 2 16,-3-6-5 0,0-2-1-16,-3-6 2 15,0-5 1-15,-3-2-15 0,3-6-4 16,-3-2-41 0,0-6-28-16,0-5 33 15</inkml:trace>
  <inkml:trace contextRef="#ctx0" brushRef="#br1" timeOffset="130172.6856">9423 14161 96 0,'-3'7'35'0,"0"4"-18"0,0 2-11 0,3-2 9 0,0 10-2 16,0 0 0-16,-3 3 1 16,3 2 2-16,-3 1-5 15,3-1 1-15,-3 1-7 16,0-3 6-16,0-6 2 0,-6 3 0 15,0-2 2-15,-3 2-2 16,-6-10 2-16,-3-6-2 16,-2-5 0-16,-4-3-5 0,-3-2-3 15,0 0-5 1,3-1-2-16,1-2-28 0,5 0-12 16,6-2-52-1</inkml:trace>
  <inkml:trace contextRef="#ctx0" brushRef="#br1" timeOffset="131523.7691">8408 13735 72 0,'-6'-6'30'0,"6"6"-16"0,0-2 1 16,0 2 13-16,0 0-7 15,3 5 1-15,0 0-13 16,0 3-5-16,-3 3-3 16,3 5 1-16,-3 2-1 15,3-2 2-15,0-3 0 0,0 0-4 16,0-2 1-16,-3 0 0 15,0-3 2-15,3-3-1 16,-3 0 2-16,2 0-2 16,-2-5 2-16,0 0 0 15,0 0 3-15,0 0-3 0,0 0 0 16,0 3 1-16,0-3 0 16,0 3-2-16,0-3-2 15,0 0 1-15,0 0-1 16,0 0 0-16,0 0 0 15,0 2 2-15,0-2 1 16,0 3 3-16,0-3 1 16,-2 3 1-16,2-3 0 15,0 2-2-15,0-2-1 16,0 0-3-16,0 3-2 16,-3-3 1-16,3 0-1 15,-3 0 0-15,3 0 0 16,0 0 0-16,0 0 2 0,-3 0-1 15,3 0 2-15,0 0 2 16,0 0 4-16,0 0-2 16,0-3-2-16,0 1 0 15,0-1-1-15,0 0-2 16,0 1-2-16,0-1 3 16,0-2 0-16,0-1-4 15,0-1 1-15,0 1-2 16,3 1-2-16,0-6 5 15,0 1 1-15,-1-1-3 16,4 1 1-16,0-1 0 16,0 0 2-16,0 4-3 0,-3-1-2 15,0 0 2-15,0 2 2 16,3 1 0-16,-3 0-1 16,0 2 1-16,0 0 1 15,0 3-6 1,-3-2 1-16,0 2 1 0,0 0 1 15,3 2-2-15,0 4 2 16,0 4-1-16,-3 9 0 16,0-1 2-16,3 4 0 15,-3 1 0-15,0 4 0 16,0-1 0-16,0 1 2 16,0-3-1-16,0 2-1 0,0-5 3 15,0-2 0-15,0-6-4 16,0-2 3-1,0 4 1-15,0-1-17 16,0-6-5-16,-3-1-24 16,0-1-10-16,0-4-8 15,0-4-15 1,0-1 28-16</inkml:trace>
  <inkml:trace contextRef="#ctx0" brushRef="#br1" timeOffset="131703.7674">8408 14036 160 0,'-9'0'60'0,"6"8"-32"0,6-11-28 0,-3 3 13 16,0 0-7 0,3 6 2-16,-3-6-3 15,3 2 2-15,6 1-4 16,0 2 3-16,5-2 0 0,1-6 0 0,3 1-1 16,3-1-3-16,0 3-2 15,3 3-17-15,-4-6-9 16,7 6-55-1</inkml:trace>
  <inkml:trace contextRef="#ctx0" brushRef="#br1" timeOffset="132185.7141">9384 13938 16 0,'-3'-2'8'0,"3"2"-4"0,0 0 2 0,0 0 6 15</inkml:trace>
  <inkml:trace contextRef="#ctx0" brushRef="#br1" timeOffset="132233.6997">9381 13936 65 0,'0'0'11'0,"0"0"6"16,0 0 0-16</inkml:trace>
  <inkml:trace contextRef="#ctx0" brushRef="#br1" timeOffset="132699.7785">9378 13933 147 0,'-6'-3'26'0,"0"3"-4"16,0 0-5-16,3-2-3 15,0-1-1-15,0 0-3 16,0 3 1-16,0-2-6 15,3-1 4-15,0 0 1 0,-3 3-3 16,3-2-2-16,0 2 2 16,0-3 2-16,0 3-4 15,0-2-3-15,0-1-1 16,9 0-1 0,6 1-3-16,-3-1 2 0,0 0 3 15,0 1-3-15,0-1-2 16,0 0 2-16,0 3 0 15,-1 0 1-15,-2 6 0 16,0-1 0-16,-3 3 0 16,-6 2 0-16,-3 4 2 15,-3-1-1-15,-3 0-1 16,0 3 1-16,-2-3 1 16,-7 6-1-16,3-6 2 15,0 0-2-15,3-2 2 16,3-3-2-1,0-3 2-15,6 6 2 0,3-9-2 16,6 1 0-16,6 0-1 16,-3 4 1-16,3-7-2 15,3 0 2-15,0 0-2 16,3 0-1-16,-1 6 1 16,1-1 1-16,0 0-25 15,0-2-10-15,6 0-58 16</inkml:trace>
  <inkml:trace contextRef="#ctx0" brushRef="#br1" timeOffset="133535.7621">10238 13766 104 0,'3'0'38'0,"-3"0"-20"0,0 3-17 0,0-3 11 16,0 5-2-16,0 3 2 0,0 5 2 16,-3 6 4-16,0 5-4 15,-6 7 2-15,-3 7-9 16,-2 6 2-16,-7 4 2 0,-3-3-4 16,0-5-2-16,6-1 2 15,3-1 2-15,0-9-2 16,4-6-2-16,-1-1-2 15,3-7 0-15,0-1-4 16,3-4 0-16,0-2-8 16,0 0-2-16,3-3-27 15,3-2-11-15,0-3-71 16,24-13 62 0</inkml:trace>
  <inkml:trace contextRef="#ctx0" brushRef="#br1" timeOffset="133714.4279">10345 13764 108 0,'3'-6'41'0,"-3"6"-22"0,0 0-11 0,0 0 11 0</inkml:trace>
  <inkml:trace contextRef="#ctx0" brushRef="#br1" timeOffset="133886.4288">10351 13774 207 0,'6'19'13'0,"0"5"-8"16,0 7-1-16,0 6 2 0,0 6-3 16,0 4 0-16,0-2-1 15,0-5 1-15,0-3-2 16,0-5 2-16,0 0-2 15,0-9-1-15,-3-4 1 16,0-3-1-16,-3-6-104 31,-3-10 24-31</inkml:trace>
  <inkml:trace contextRef="#ctx0" brushRef="#br1" timeOffset="134286.4657">9926 14198 104 0,'-6'-8'38'0,"6"2"-20"0,0 4-21 0,0 2 6 0,0 0-3 16,3 2 0-16,0 4 6 15,0 4 6-15,-3 6 3 16,0 3 3-16,0 2-6 16,0 0-2-1,0 0-3-15,0-2-2 0,0-1-3 16,0-2 1-16,0 0 2 0,3-6-2 15,0-2 0-15,3-2 3 16,3-4 1-16,2-4-3 16,4-4-3-16,3-2-5 15,3-2-2-15,6-1-30 16,0 1-54 0,5-6 11-16</inkml:trace>
  <inkml:trace contextRef="#ctx0" brushRef="#br1" timeOffset="134588.4755">10339 14187 152 0,'-11'-3'57'0,"11"6"-30"0,3 2-43 0,2 1 7 15,1 1 0-15,0 7 4 16,3 2 13-16,3-1 6 15,3-1 0-15,3-4 0 0,0 1-2 16,0-1 2 0,-3-2-7-16,-1-2-2 0,1-4 1 15,0-2 6-15,0-2 4 16,0-4-4-16,0-2 1 16,0-5-8-16,-3-3-1 0,0-5-18 15,-4-3-7-15,-2 1-43 16,3-7-47-1,0 9 29-15</inkml:trace>
  <inkml:trace contextRef="#ctx0" brushRef="#br1" timeOffset="135249.8749">9902 13769 116 0,'-3'-3'44'0,"3"6"-24"0,0-3-21 16,0 0 9-16,0 0-1 15,0 0 3-15,6 0 1 16,0-3 1-16,0 1-6 15,3-6-2-15,0 0-2 16,-3 0-2-16,0 0 3 0,0 0-2 0,-1 0 2 16,1 3 0-16,-3-1 1 15,0 4-7-15,0 2-2 16,-3 0 2-16,3 8 1 16,-3 5 4-16,0 11 3 15,0 2-4-15,0 1-1 16,0-1 2-16,0 1 1 15,0-1-1-15,0 1-2 16,0-4-19-16,0-2-10 16,3-5-36-1</inkml:trace>
  <inkml:trace contextRef="#ctx0" brushRef="#br1" timeOffset="135429.8823">9863 14004 160 0,'-6'-2'63'0,"9"4"-34"0,-3-2-34 0,0 0 12 0,6 3-4 16,3 0 3-16,3-3-3 15,9 0-2-15,6 0 0 16,5 0-6-16,10 0-1 0,0 0-37 16,2-3-45-1,7-2 17-15</inkml:trace>
  <inkml:trace contextRef="#ctx0" brushRef="#br1" timeOffset="135802.0821">10610 13856 156 0,'-3'-5'60'0,"3"0"-32"0,3-1-31 0,0 6 13 16,3-2 2-16,0-1 4 16,3 3-8-16,0 0-2 0,0 0-4 15,0 0-4-15,-3 5-1 0,-3 3 2 16,-3 3 2-16,-3 2 0 16,-3 3 2-16,-3 3-2 15,-3 2-1-15,0-3 1 16,0 1-1-16,6-3 4 15,0-3 5-15,3-3 4 16,3-2 2-16,6 0-6 16,3-2-3-16,6-4-3 15,6 1-3-15,6-3-2 16,3 0-1-16,2 0-38 16,1-3-15-16,0 1-29 15</inkml:trace>
  <inkml:trace contextRef="#ctx0" brushRef="#br1" timeOffset="136613.4187">12012 13610 112 0,'0'-16'44'0,"0"27"-24"15,0-19-4-15,0 13 18 0,0 1-16 16,0-1-5-16,-3 13-2 16,-3 9 3-16,-6 7-8 15,-5 3-1-15,-1 0-1 0,-3 3-2 16,3-3 1-16,0 0-2 16,3-3 2-16,0 1-2 15,4-1 2-15,-1-2-2 16,3-8 2-16,3-6-29 15,0-2-11-15,0-5-29 16,3-3-24 0,3-3 35-16</inkml:trace>
  <inkml:trace contextRef="#ctx0" brushRef="#br1" timeOffset="136897.4097">11762 13896 132 0,'-9'-5'52'0,"9"7"-28"0,0 4-33 0,0-1 7 15,3 8-1-15,0 3 1 16,0 5 6-16,0 6 2 16,3 2 4-16,0-3 1 15,3-2 1-15,0 0 2 0,0-6-7 16,0-4 0-16,0-4 3 0,0 1-4 15,0-3-1-15,3-6 2 16,-1-4 0-16,7-6-10 16,3-6-3-16,0-1-30 15,3-7-12-15,0 1-21 16</inkml:trace>
  <inkml:trace contextRef="#ctx0" brushRef="#br1" timeOffset="137201.424">12355 13687 132 0,'0'-8'52'0,"3"13"-28"0,0-2-30 0,0 2 8 15,-3 3 0-15,2 5 3 16,4 6 2-16,-6 7 3 16,6 3-5-16,-3 6-3 0,-3 2 1 15,3 3 0-15,0 2 1 0,0 0-2 16,0-7 1-16,0-4-7 16,0-4-1-16,0-9-40 31,0-2-40-31,3-5 23 15</inkml:trace>
  <inkml:trace contextRef="#ctx0" brushRef="#br1" timeOffset="137454.4817">12483 13944 132 0,'0'-8'52'0,"0"10"-28"0,0 1-26 16,0-3 7-1,3 8-7-15,0 5-1 16,0 3 2-16,-1 10 0 15,1 4 1-15,3-1 2 0,3 0-3 16,-3 0 0-16,-3 0 3 16,-3-8 1-16,-3-2 7 15,0-1 4-15,-9-2 12 0,1-8 6 16,-7 3-14-16,-12-11-6 16,0 0-14-16,-3-3-6 15,1-2-34-15,2-3-15 16,3 0-17-1</inkml:trace>
  <inkml:trace contextRef="#ctx0" brushRef="#br1" timeOffset="137740.8243">11616 13830 156 0,'-6'0'60'0,"6"2"-32"0,0-4-17 15,0 2 15-15</inkml:trace>
  <inkml:trace contextRef="#ctx0" brushRef="#br1" timeOffset="137934.8415">11619 13822 308 0,'6'-8'13'16,"0"-3"-8"-16,3-2-3 15,0 0 0-15,0 0-1 0,-3-1-1 16,0 4 1-16,0-1 1 15,-3 6-6-15,0 2 1 16,-3 3-1-16,0 6-1 16,0 4 1-16,0 11 3 15,0 3-2-15,0 3 1 16,3-1 0-16,0 1-2 16,0-1-26-16,0 0-10 0,0-4-35 15</inkml:trace>
  <inkml:trace contextRef="#ctx0" brushRef="#br1" timeOffset="138116.7303">11563 13973 200 0,'-21'-8'77'0,"21"8"-42"0,0 0-43 16,0 0 12-16,6 2-11 15,0 1 0-15,6 0 1 16,12-3 1-16,2 0 3 15,10-3-4-15,9 0 2 0,17 1-62 16,-2-1-37 0,-4 0 44-16</inkml:trace>
  <inkml:trace contextRef="#ctx0" brushRef="#br1" timeOffset="138533.0269">12503 13838 216 0,'-17'-3'82'0,"11"3"-44"0,0-3-29 0,6 3 19 0,0 0-23 15,3 0-7-15,3-5 0 16,3 0 0-16,8 0 2 16,1 2 0-16,0 0 0 0,-3 6-3 15,-3 2 2-15,-3 6 1 16,-3-1 0-16,-3 4 0 16,-3-1 0-16,-6 3 0 15,-3 0 0-15,0-3 2 16,0 0 3-16,3-2 7 15,3-3 2-15,6-3-7 16,3 0-2-16,3-2-1 16,6-1 0-16,9 1-5 15,5 0 1-15,4-1-27 16,9 1-11-16,2 2-69 16</inkml:trace>
  <inkml:trace contextRef="#ctx0" brushRef="#br1" timeOffset="146210.6532">7390 14907 160 0,'-12'2'63'0,"3"-2"-34"0,15 3-16 16,-6-3 17-16,0 0-6 15,0 0 0-15,6 3-7 16,0-1-2-16,3 1-9 16,6 0-4-16,2-1 1 0,1-2-2 15,6 0-1-15,0 0 3 16,0 0 2-16,-3 0-4 16,-4 0-1-16,-2 0-16 15,-3 0-4-15,0 0-63 16,-3-2-49-16,0-4 48 15</inkml:trace>
  <inkml:trace contextRef="#ctx0" brushRef="#br1" timeOffset="146657.3834">7681 14904 128 0,'-9'3'49'0,"9"-3"-26"0,0 0-23 16,0 0 13-16,0 0 2 16,0 0 5-16,3-3 1 15,3 0 2-15,0-2-13 16,3-6-3-16,0-2-3 0,0-3-2 15,3 0 1-15,0 1-2 16,3-12 2-16,3 6-4 16,-9 0 0-16,5 5 1 15,-5 3 0-15,0 2 0 16,-3 3 2-16,0 6-3 16,0 7 0-16,0 5 5 15,-3 6 2-15,0 5 4 16,0 9 4-16,0 1 1 15,-3 14 0-15,0 0-3 0,0 0-2 16,0-2-11-16,0-1-1 16,0-2 0-16,0-6 1 15,-6-5-8-15,0-2-4 16,0-6-46-16</inkml:trace>
  <inkml:trace contextRef="#ctx0" brushRef="#br1" timeOffset="146857.3863">7658 15240 212 0,'-6'-3'79'0,"12"3"-42"0,5-2-37 0,-2 2 18 0,6 0 3 16,9-3 7-16,3 0-4 16,6 1 0-1,2-1-13-15,-2 3-7 0,-6 0 0 0,6 3-10 16,-10-1-1-16,4 4-67 15,-12 4-30-15</inkml:trace>
  <inkml:trace contextRef="#ctx0" brushRef="#br1" timeOffset="148392.0115">8384 14809 128 0,'-9'-3'49'0,"12"3"-26"0,-3 0-12 0,0 0 18 16,0 0-4-16,6 0 0 0,0 0-9 15,0 0-3 1,3 3-7-16,6-1-4 0,2 1-1 15,1-3-4-15,-3 3 2 0,0-3-26 16,3 0-9-16,-3-3-42 16,3 0-21-1,-3 1 49-15</inkml:trace>
  <inkml:trace contextRef="#ctx0" brushRef="#br1" timeOffset="148745.7227">8583 14772 128 0,'-12'0'49'0,"18"0"-26"0,-6 0-14 0,0 0 16 15,0 0 3-15,3-3 3 16,0 0-10-16,0-5-3 16,3 1-10-16,0-7-5 0,3 1-2 15,0-3-1-15,0 0 0 16,0 0 0-16,-3 3 2 15,0 3-3-15,0 2 0 16,0 2-1-16,0 4 0 16,-3 2-3-16,3 8 1 15,-3 8 2-15,0 5 1 16,5 3 1-16,-5 7 0 16,3 4 4-16,-3-1 5 15,-3 11-5-15,0-8-2 0,3 0-1 16,0-5 1-1,0-3-25-15,0-3-12 0,6-4-46 16,-9-4-27 0,-3-2 47-16</inkml:trace>
  <inkml:trace contextRef="#ctx0" brushRef="#br1" timeOffset="148941.7297">8577 15094 180 0,'-9'-5'68'0,"12"3"-36"0,6 2-42 16,-3 0 11-16,3 0 6 16,6 0 4-16,3-3 4 15,12 3 4-15,-1 0-11 16,4 3-4-16,3-3-3 0,-6 0-19 0,8 0-5 16,-2-3-40-1,-3 0-40-15,-3-2 29 16</inkml:trace>
  <inkml:trace contextRef="#ctx0" brushRef="#br1" timeOffset="149285.7305">9083 14840 236 0,'-18'-2'90'0,"16"4"-48"0,2-2-49 15,0 0 16-15,0 0-10 16,5 3 0-16,4-3 1 16,0 0 2-16,3 0-1 15,12 0-14-15,0 0-6 0,3-3-39 16,-1 1-57-16,-2-1 21 16</inkml:trace>
  <inkml:trace contextRef="#ctx0" brushRef="#br1" timeOffset="149617.7293">9310 14864 176 0,'-6'0'66'0,"3"0"-36"0,6 0-26 0,-3 0 15 16,3-2-2-16,0-4 1 15,3-2-9-15,-1-2-5 16,1-3-3-16,0-1-1 0,3-4 0 15,0-3 2-15,0 2 1 0,0 1-1 16,-3 4-2-16,-3 4-2 16,0 2 1-16,-3 3-1 15,3 2-2-15,3 11 0 16,0 8 3-16,-3 2 0 16,0 6 3-16,0 3-1 15,0-1-1-15,3 16 1 16,-3-5-1-16,0 0-16 15,0-5-6-15,0 0-33 16,-3-6-48 0,-6-2 22-16</inkml:trace>
  <inkml:trace contextRef="#ctx0" brushRef="#br1" timeOffset="149797.728">9321 15110 224 0,'3'0'85'0,"3"3"-46"0,15-6-43 16,-12 6 13-16,6-3 4 0,3 0 3 16,3-3-7-16,3 3-3 15,2 0-4-15,1 0-15 0,6 0-4 16,3 3-35-16,-4-6-16 16,-2 1-18-16</inkml:trace>
  <inkml:trace contextRef="#ctx0" brushRef="#br1" timeOffset="150081.7264">9750 14843 216 0,'0'-3'82'0,"6"6"-44"0,6-3-47 16,-6 0 14-16,3 0-5 15,9 0 2-15,-3-3-23 16,2 1-11-16,4-3-54 0,3-1-22 15</inkml:trace>
  <inkml:trace contextRef="#ctx0" brushRef="#br1" timeOffset="150430.7069">9955 14796 200 0,'-14'-3'77'0,"14"3"-42"0,0-3-32 0,0 3 15 16,3-2-5-16,3-4 2 16,2 1-2-16,1-6 2 0,0-7-8 15,3-1-4-15,0 1-2 0,-3 2-1 16,0 3 2-16,-3 0-1 16,0 2 2-16,0 3-4 15,-3 3 0 1,0 2-1-16,0 11-6 15,0 8 2-15,6 5 1 16,-3 3 3-16,0 5 1 16,-3 3 1-16,0-1 0 15,0 4 0-15,-1 5-16 16,1-3-6-16,-3-3-22 0,0-2-8 16,0-6-29-1</inkml:trace>
  <inkml:trace contextRef="#ctx0" brushRef="#br1" timeOffset="150606.7061">9979 15100 212 0,'0'0'79'0,"3"0"-42"0,6 0-39 0,-3 0 14 16,3 0 5-16,6-3 6 16,0 3-6-16,9 0 1 15,2 0-11-15,1 0-4 0,0 0 0 16,3 3-9-16,0-1-1 15,-4 1-42-15,1 0-18 0,0-6-32 32</inkml:trace>
  <inkml:trace contextRef="#ctx0" brushRef="#br1" timeOffset="150934.7676">10411 14801 212 0,'-18'-3'82'0,"15"3"-44"0,3 0-42 0,0 0 15 16,6 0-13-16,0 0 0 15,3 0 2-15,3 0 4 16,3 0-1-16,6 0-2 0,5 0 2 16,1 0-37-16,0 0-15 15,0 0-37-15</inkml:trace>
  <inkml:trace contextRef="#ctx0" brushRef="#br1" timeOffset="151266.7086">10676 14772 272 0,'-9'-8'101'0,"9"2"-54"0,3-7-55 0,0 3 16 0,3-1-8 16,-3-5 0-16,3 0 0 15,0 0 0-15,0 1 0 16,-3-4 0-16,6 6 0 0,-9 0 0 16,5 5 2-16,-5-3-3 15,6 8 0-15,0 11-1 16,-3 6 0-16,0 9 2 16,0 9 0-16,0 5-3 15,0 6 2-15,-3 4 1 0,6 6 0 16,-6-5-3-16,0-6 0 15,0-5-16-15,6-5-5 16,-6-6-19-16,0 1-8 16,0-9-85-1,-9-7 61 1</inkml:trace>
  <inkml:trace contextRef="#ctx0" brushRef="#br1" timeOffset="151414.7086">10670 15081 176 0,'-3'-8'66'0,"3"6"-36"0,3 2-18 0,3 2 21 15,0-2 3-15,0 0 5 16,9 0-13-16,2 3-5 16,1 2-13-16,3-2-2 0,3 0-1 0,3-1-6 15,0-2 0-15,-4 0-56 16,4-2-25-16,6-6-35 16</inkml:trace>
  <inkml:trace contextRef="#ctx0" brushRef="#br1" timeOffset="152804.565">11438 14642 84 0,'0'0'33'0,"0"3"-18"0,3-1 6 0,-3-2 19 15,3 3 1 1,6-3 2-16,0 3-17 16,3-1-7-16,2 1-12 15,1 0-7-15,3-1-3 0,0 1 2 16,0-3 0-16,3 0-43 0,3-3-20 16,-1-2-12-1</inkml:trace>
  <inkml:trace contextRef="#ctx0" brushRef="#br1" timeOffset="153128.6175">11670 14642 204 0,'-18'0'77'0,"18"-5"-42"0,0-1-39 0,3 4 13 15,0-1-7-15,3-2 1 0,0-3-2 16,0 0 2-16,0-11-2 15,3-2-3-15,-3 0 1 16,0 3 3-16,0 2 1 0,0 3-4 16,3 2-1-16,-6 3-2 15,0 5 3-15,-1 6-2 16,1 16 1-16,0 2 2 16,0 5 0-16,0 1 0 15,-3 15 2-15,0-5 1 0,0 3 3 16,0-1-3-1,0 1-2-15,0-6-22 16,3 11-11-16,0-5-37 16,3-11-31-16,-3-5 35 15</inkml:trace>
  <inkml:trace contextRef="#ctx0" brushRef="#br1" timeOffset="153324.5559">11602 14909 248 0,'-9'3'93'0,"9"-3"-50"0,3 0-57 0,0 0 11 16,2 3-1-16,7-3 1 15,3 0 14-15,3 0 7 16,3 0-9-16,6 0-2 0,8 0-1 16,4 0-3-16,3 0-2 15,0-6-31-15,-4 1-13 16,-5 0-62-16</inkml:trace>
  <inkml:trace contextRef="#ctx0" brushRef="#br1" timeOffset="153671.2427">12283 14661 216 0,'-6'2'82'0,"9"-2"-44"0,0 3-44 0,-3-3 12 16,6 0-6-16,3 3 0 15,6-3-3-15,3 0 0 16,3 0-36-16,-1-3-14 16,4 0-26-16,0-2-11 15</inkml:trace>
  <inkml:trace contextRef="#ctx0" brushRef="#br1" timeOffset="154015.2439">12489 14698 216 0,'-3'2'82'0,"6"6"-44"0,-3-16-49 16,3 3 13-16,2 0 0 15,1-1 6-15,9-4-2 16,0-1-1-16,0-5-2 15,0-7-3-15,-3-9 1 0,0 3-1 16,-3 0 2-16,0 2 1 16,-3 6 1-16,-3 5 9 15,0 3 3-15,0 5-1 0,-3 3-1 16,0 5-8-16,0 8-4 16,2 15-1-16,1 4 1 15,0 5-3-15,-3 5 0 16,3 5 1-16,0-5 2 15,0 0 1-15,0 0 1 16,0-5-11-16,0-3-5 16,0-3-38-16,0-2-15 15,0-8-35 1</inkml:trace>
  <inkml:trace contextRef="#ctx0" brushRef="#br1" timeOffset="154199.2444">12524 14960 268 0,'3'0'101'0,"9"2"-54"0,0-15-55 16,-3 10 18-16,3 1-5 15,3-1 4-15,9 3 2 16,2-3 1-16,4 1-6 16,3-1-4-16,3 3-1 0,-1-3-52 15,-2 1-23-15,-3-3-39 16</inkml:trace>
  <inkml:trace contextRef="#ctx0" brushRef="#br0" timeOffset="162434.8538">5910 14859 100 0,'-9'3'38'0,"6"2"-20"0,0 0-8 15,3-5 14-15,0 0 9 16,0 3 6-16,0-3-7 16,0 0-2-16,0 0-17 15,0 0-1-15,3-3 1 0,0-2-7 16,3-3-1-16,0-5-5 15,0 0-1-15,3-3 1 16,0-3 2-16,-3-5-3 16,3 3 0-16,0 3-1 15,0 2 0-15,-3 3 0 0,3 2-2 16,-3 3 0 0,0 3 0-1,0 7 0-15,3 9 3 16,-4 2 0-16,1 8 1 0,0 11 0 15,-3 8 0-15,3 7 2 16,-3 1-1-16,0 2 2 16,3-2-2-16,-3-6 2 15,0 1-2-15,0-9 2 16,0-5-11-16,-3-2-2 16,0-6-48-1,-3-3-61-15,0-2 25 0</inkml:trace>
  <inkml:trace contextRef="#ctx0" brushRef="#br0" timeOffset="162646.855">5884 15219 180 0,'-9'-5'68'0,"15"5"-36"0,2-3-42 16,1 3 11-16,3 0 3 15,6-3 5-15,9 1 7 16,3-1 4-16,2 0-10 15,4 3-1-15,0 0-2 0,0 0-3 16,-1 0-1-16,1 0-6 16,3 0 0-16,-9-5-59 15,-4 2-60 1,-8-10 29-16</inkml:trace>
  <inkml:trace contextRef="#ctx0" brushRef="#br0" timeOffset="163713.2386">6065 14375 92 0,'0'0'35'0,"3"5"-18"0,-6 11 0 0,0 0 16 16,-9 16-2-16,-9 15-1 15,-8 14-3-15,-13 18-2 16,-6 19-14-16,-5 8-2 0,-4-5 1 16,-2-1-4-16,5-2 2 15,6-11-3-15,7-12 2 0,8-15-4 16,6-7 0-16,6-10-3 16,7-9-3-16,2-7-18 15,6-9-9-15,6-7-26 16,9-9-50-1,11-15 20-15</inkml:trace>
  <inkml:trace contextRef="#ctx0" brushRef="#br0" timeOffset="164177.3153">6068 14449 132 0,'0'-21'49'0,"3"13"-26"0,3-3-29 0,0 9 6 16,0-1 1-1,0 3 3-15,0 3 3 0,3 5 3 16,0 7-1-16,3 17 2 16,2 16-6-16,1 10-1 0,3 19 0 15,6 13-2-15,9 2-2 16,0-4 5-16,2-4 1 15,1 1 0-15,0-3 1 16,-4-8-4-16,1-8 0 0,-6-8 1 16,-6-10 0-16,-3-6 0 15,-6-10 0-15,-4-3 0 16,-5-5 2-16,-6-8 8 16,-2-6 5-16,-13-2 0 15,-3 0-2 1,-12-8 2-16,-9 6 2 0,-11-6-2 15,-10 0-2-15,-17 2-5 16,-12-7 0-16,-1 10-3 16,1-2 0-16,-3 5-8 15,9 0 0-15,2 0-6 16,13 2-1-16,11 4-44 16,16 1-16-16,14 4-55 15</inkml:trace>
  <inkml:trace contextRef="#ctx0" brushRef="#br1" timeOffset="167011.3194">5470 15677 112 0,'3'-3'44'0,"0"6"-24"0,-6 5-6 0,3-1 15 16,-6 7-1-16,-6 7 3 16,-6 5-4-16,-9 17 1 15,3-1-16-15,-8 6-5 0,2-3-2 16,-3 2-3-16,0-4-2 15,-2-1-2-15,2-5-1 16,3-5-29-16,3 5-14 16,7-8-42-1</inkml:trace>
  <inkml:trace contextRef="#ctx0" brushRef="#br1" timeOffset="167285.7006">5077 15970 160 0,'0'-2'63'0,"0"4"-34"0,0 11-36 0,-3-5 10 0,0 8-3 16,-3 11 0-16,-3 2 0 16,-3 8 2-16,-3 8-1 15,3 3 2-15,0-6 0 0,4-5-1 16,2-3-2-16,3-5-2 15,6-5 1-15,6-3 1 16,2-5 0-16,13-5 2 16,9-6 3-16,6-8-11 0,8-7-3 15,10-11-36 1,5-6-41 0,16 1 20-16</inkml:trace>
  <inkml:trace contextRef="#ctx0" brushRef="#br1" timeOffset="167661.6989">6253 15642 172 0,'-6'-2'66'0,"9"4"-36"0,6 6-37 15,-3 3 10-15,2 10 1 16,7 11 2-16,3 15 2 15,0 4 0-15,0 7-4 16,3-5 2-16,-3-3 3 0,-1 3-5 16,1-8 0-16,-3-3-2 15,0-2 1-15,-3-8-24 16,-3-1-11-16,0-7-49 16</inkml:trace>
  <inkml:trace contextRef="#ctx0" brushRef="#br1" timeOffset="167929.8327">6559 16081 184 0,'-3'0'71'0,"6"6"-38"0,3 7-43 0,-3-3 11 15,3 4-1-15,0 4 2 0,0 3 8 16,-3 3 4-16,3 0-7 15,-3 2-2-15,0-2 1 0,-3 0 8 16,-3-8 5 0,-6 5 11-16,-3-5 3 15,-6-5-9-15,-3-1-4 0,-5-2-11 16,-4-3-4-16,-6-2-34 16,-3 0-13-16,4 5-80 15</inkml:trace>
  <inkml:trace contextRef="#ctx0" brushRef="#br1" timeOffset="168383.8154">4949 15737 148 0,'-9'3'55'0,"9"-3"-30"0,3 0-14 16,-3 0 15-16</inkml:trace>
  <inkml:trace contextRef="#ctx0" brushRef="#br1" timeOffset="168607.8199">4946 15737 296 0,'6'-10'19'15,"0"-1"-10"1,0-2-1-16,3 0-2 0,0-6-5 0,0-2 0 15,-3 0-1-15,-1 5 0 16,1 3 0-16,0 2 2 16,-3 6-6-16,3 16-1 15,0 2 2 1,0 5 1-16,0 6 2 16,0 5 0-16,0 0 0 15,0 3 0-15,0 5 2 0,0-5-23 16,-3-6-8-16,0-2-50 31,0-5-26-31,-3-3 49 16</inkml:trace>
  <inkml:trace contextRef="#ctx0" brushRef="#br1" timeOffset="168759.8199">4928 15915 192 0,'-21'-6'74'0,"21"6"-40"0,0 0-33 15,3 0 14-15,6 0-8 16,6-8 1-16,6 3-1 15,3 0 3-15,8 0-5 16,7-1-3-16,6 1 1 0,5-8-48 16,7 2-22-16,-6 9-19 15</inkml:trace>
  <inkml:trace contextRef="#ctx0" brushRef="#br1" timeOffset="169419.0269">6812 15626 232 0,'-6'-2'88'0,"12"-9"-48"0,9 6-49 0,-6 5 12 15,3 0-7 1,6 0 0-16,0 5 3 15,0 0 0-15,-1 3 1 16,-2 3 0-16,-6 2 0 0,-6 3 0 0,-3 3 0 16,-9-1 0-16,-3 3 0 15,-3-5 11-15,-2 5 5 16,-1-5 5-16,3-3 4 16,3-2-4-16,3-3-3 15,3 0-6-15,3-3-2 16,6-2-4-16,9 7-1 15,3-2-3-15,9-2-2 16,2 4 3-16,7-2 0 16,0 3-4-16,3-3 1 0,-7 2-20 15,-2 1-7 1,-3-3-52-16,-3 5-24 0</inkml:trace>
  <inkml:trace contextRef="#ctx0" brushRef="#br1" timeOffset="169895.3038">4708 16536 176 0,'-3'-2'68'0,"3"4"-36"16,3 4-42-16,0 2 11 0,3 5-3 15,-3 13 1-15,0 6 1 16,0 5 0-16,0 3 0 16,-3-6 0-16,0 3 2 0,0-5-19 15,-3-8-6-15,0-6-45 16</inkml:trace>
  <inkml:trace contextRef="#ctx0" brushRef="#br1" timeOffset="170095.7769">4541 16745 220 0,'0'0'82'0,"9"0"-44"0,9-13-42 0,-6 13 15 16,6 0-4-16,8 0 3 16,7-2-5-16,3-4-3 15,6 1-1-15,5 0-10 0,7-3-4 16,-1 0-77-1,7 0-44-15,-9-3 60 16</inkml:trace>
  <inkml:trace contextRef="#ctx0" brushRef="#br1" timeOffset="170260.885">5175 16603 260 0,'-15'5'96'0,"12"3"-52"0,6 10-54 15,0-4 16-15,-3 12-6 16,3 3 2-16,0 0-3 15,0 3 0-15,-3 2 1 16,3-2-11-16,3-5-3 0,0 2-64 16,3 0-56-1,-3-5 43-15</inkml:trace>
  <inkml:trace contextRef="#ctx0" brushRef="#br1" timeOffset="170932.9543">6336 16563 236 0,'-12'-3'90'0,"6"6"-48"0,3 10-51 0,3-2 12 0,0 7-4 16,0 6 0-1,0 8 1-15,0 8 0 16,0-9 0-16,0 1-18 0,0-6-5 16,0 1-46-16,3-6-45 15,-3-5 36-15</inkml:trace>
  <inkml:trace contextRef="#ctx0" brushRef="#br1" timeOffset="171112.8829">6172 16777 256 0,'6'0'96'0,"0"-13"-52"0,15 8-54 15,-6 2 14-15,3-2-5 16,9-1 0-16,2 1-4 15,7-3 1-15,6 6 2 16,-4-9-48-16,1 3-18 0,0 0-21 16</inkml:trace>
  <inkml:trace contextRef="#ctx0" brushRef="#br1" timeOffset="171460.8825">6595 16661 216 0,'-9'5'82'0,"12"-5"-44"0,-3 0-47 0,0 0 12 15,3 0-2-15,3-5 1 16,0 2 2-16,3-7 2 16,0-4-3-16,3-2-4 0,0 1 0 0,-1-7-1 15,-2 4 0-15,0-1 2 16,0 4 0-16,-3 1 0 15,0 4 2-15,0 2-3 16,0 13-2 0,0 3-1-16,3 13 3 15,-3 6 2-15,0 4 2 16,0 1 3-16,0 8-3 16,0 2 0-16,0-5-3 15,-3-2-3-15,0-6-36 16,-3 2-16-16,3-4-30 15</inkml:trace>
  <inkml:trace contextRef="#ctx0" brushRef="#br1" timeOffset="171640.8887">6637 16862 240 0,'-15'0'90'0,"27"5"-48"0,-3-10-51 0,-1 10 14 16,1-2-1-16,3-1 5 15,6 1-3-15,6-3 2 16,6 5-5-16,3-5 0 0,-1 0 1 16,4-5-53-16,0 5-22 15,-7-8-26 1</inkml:trace>
  <inkml:trace contextRef="#ctx0" brushRef="#br1" timeOffset="172586.9174">5187 16563 108 0,'0'-3'41'0,"3"6"-22"0,-6-3-5 0,3 5 15 16,-3 1-12-16,0 1-2 16,-3 7-7-16,-3 4-3 15,0 3-2-15,-6-2-3 0,0 2 1 16,4-5-1-16,-1 5 2 16,3-13 1-1,3 3 1-15,3-9 6 16,3-2 6-16,3-5-4 15,6-3 1-15,0-5-8 16,3 0-1-16,-1-3-4 16,1-3-1-16,0 1 1 15,-3-1 2-15,0 3-1 16,-3 3 2-16,0 2-2 16,-3 4-1-16,0 1-2 15,0 1-1-15,-3 2-25 16,0 3-9-16,0 3-45 15</inkml:trace>
  <inkml:trace contextRef="#ctx0" brushRef="#br1" timeOffset="172962.9141">5083 16978 108 0,'0'0'44'0,"0"3"-24"0,3-3-10 0,-3 0 30 15,12 0-7-15,0 0-6 16,3 0-2-16,2 3-14 16,4-3-7-16,0 0 0 0,3 2-3 15,0-2 2-15,-1 6-9 16,1-4-3-16,0 1-79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19T22:49:46.4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16290 8954 72 0,'-15'-16'30'0,"12"13"-16"0,0 0-17 15</inkml:trace>
  <inkml:trace contextRef="#ctx0" brushRef="#br0" timeOffset="360.0488">16269 8927 151 0,'6'3'18'0,"6"2"-10"16,5 3-5-16,7 5-1 16,12 8 3-16,9 11-2 15,11 8-2-15,1 15 0 16,5 6-1-16,4 3 0 0,5 10 2 16,4 0 1-16,-4 5 3 15,-2 3 8-15,-4 0 3 16,-2 0-2-16,-4-5-1 15,-2-6-8-15,2-4 3 16,-23-22 3-16,-6-8-2 0,2 10 0 16,-5-10-4-16,0 3 1 15,-6-8-2-15,0 2 2 16,-4-5-2-16,-2 3 2 16,0-3-4-16,0-2-2 15,-3-4 2-15,0-1 0 16,-3-4-1-16,0-2-2 15,0-3 1-15,-3 0-1 16,0-2-11-16,0-3-5 0,-3 0-14 16,3-3-6-16,-1 0-34 15,-2 1-26 1,0-1 37 0</inkml:trace>
  <inkml:trace contextRef="#ctx0" brushRef="#br0" timeOffset="702.4065">17581 10218 108 0,'-3'11'41'0,"3"-11"-22"0,15 37-25 16,-12-29 6-16,3 5 7 0,0 0 5 15,3 8 3-15,0-2 1 16,3 5-4-16,-3-3-2 15,3 5-4-15,-3-2-1 16,0 0-3-16,-3 0 7 0,-3-3 4 16,0-3 2-16,-6 1 4 15,0-3-5-15,-9-3 2 16,0-2-5-16,-9-3 1 16,3-3 2-16,-6-5 1 15,3 0-11-15,-2 0-1 16,2 0-3-16,-3 0 2 15,6 0-17-15,6-3-4 16,3 1-62 0,6-4-50-16,0 1 45 0</inkml:trace>
  <inkml:trace contextRef="#ctx0" brushRef="#br0" timeOffset="1931.8732">17257 9030 116 0,'-3'-5'44'0,"3"5"-24"0,3 3-24 15,0 2 8-15,0 3 7 16,0 5 7-16,3 3 6 16,-3 5 5-16,0 8-6 15,0-5-4-15,0 0-11 16,0-6-1-16,-3 1 0 0,0-9-1 0,0 1-1 15,0-3-1-15,0 0 2 16,0-3 3 0,0-5 2-16,0-2-5 0,0-4-2 15,3-7-2-15,0-5-2 16,0-4-2-16,3 1 1 16,0-3 1-16,8 1 0 15,7-4 0-15,-3 6 0 16,-3 2 0-16,0 6 0 15,0 5-3-15,0 3 0 16,3 2 2-16,-4 9 0 16,1 2 3-16,-3 5 1 15,0 3 5-15,-3 5 3 0,-3 5-6 16,0-2-1 0,0 0 0-16,-3-3 0 15,0-5-13-15,0-3-7 16,0-2-22-16,0-1-11 15,0-4-14-15,0-1-37 16,3-8 24-16</inkml:trace>
  <inkml:trace contextRef="#ctx0" brushRef="#br0" timeOffset="2233.6779">17662 9057 140 0,'-9'8'52'0,"6"0"-28"0,0 5-24 15,3-3 13-15,0 6 4 16,0 11 4-16,0-3-6 0,0-1-4 16,3 1-6-16,3-3-2 0,3-2 1 15,3-6 0-15,3-2 2 16,2-11 3-16,-2-3 2 16,3-5 1-16,0-3 2 15,-6-10-3-15,-9 0-1 16,-3-3-2-16,-6 1 2 15,-3-1-5-15,-6 5-1 16,-3 3-2-16,0 0-2 16,4 6-19-16,2 2-8 15,3 3-39 1,3-1-59-16,6-2 26 0</inkml:trace>
  <inkml:trace contextRef="#ctx0" brushRef="#br0" timeOffset="2429.6808">17903 8729 200 0,'-9'0'77'0,"12"2"-42"0,-3 19-41 15,3-13 14-15,-3 11-1 16,0 7 4-16,0 11-4 16,0 3 1-16,3 2-5 15,-3 1-2-15,3 2 2 0,0-3-7 16,0 3-1-16,3-8-29 0,-3-5-10 15,-3-6-42 1</inkml:trace>
  <inkml:trace contextRef="#ctx0" brushRef="#br0" timeOffset="2625.6824">17736 9004 228 0,'6'-8'85'0,"6"3"-46"0,18-6-43 0,-12 6 13 15,3-1-10-15,2 1 1 16,4 0-24-16,6 2-12 16,3 3-54-16,-1 8-24 15</inkml:trace>
  <inkml:trace contextRef="#ctx0" brushRef="#br0" timeOffset="3117.9101">18415 9017 92 0,'-12'-8'35'0,"6"5"-18"0,-3 1 0 16,6 2 16-16,-6 2-4 15,0 4 0-15,-3 2-12 0,-6 5-5 16,-2 5-7-16,2 4-6 0,3 12 0 16,3-2-1-16,6-3 0 15,6-3 4-15,9-5 1 16,3 1-4-16,0-9 1 15,0 0 0-15,0-8 2 16,2-5 1-16,-2-5 3 16,0-6-3-16,-3-7-2 15,0-6 0-15,-3 0-1 16,-3 1 0-16,-3-1 2 16,0 3 1-16,0 5 3 15,0 0 3-15,0 8 5 16,0 5-6-16,0 9-2 0,0 4-3 15,3 9 0-15,0 2-4 16,0 3 0-16,3-6-1 16,0 3 0-16,0-2-16 15,0-6-8-15,0 0-17 16,6-10-55 0</inkml:trace>
  <inkml:trace contextRef="#ctx0" brushRef="#br0" timeOffset="3433.7509">18528 9081 104 0,'3'21'41'0,"0"-8"-22"0,0 19-7 0,-3-14 13 16,0 1 0-16,0-1 2 16,0-2-15-16,0-3-7 15,0-2-3-15,0-3 2 0,0-3 2 16,3-5-5-16,0-3-2 15,3-26-18 1,0-2 4-16,0-1 0 16,3 3 9-16,3 2 3 15,-1 4 14-15,1 9 5 16,3 9 7-16,0 10 6 16,6 11-5-16,3 16 0 0,-3 0-11 15,-4 2-3-15,-2-2-6 16,0-3-1-16,0-11-43 15,0-2-20-15,0-10-34 16</inkml:trace>
  <inkml:trace contextRef="#ctx0" brushRef="#br0" timeOffset="4079.8514">19433 9030 144 0,'-12'-2'55'0,"-6"2"-30"0,-12 5-14 16,21 0 15-16,-5 6-10 16,-4 5-4-16,-3 5-10 15,3 8-3-15,-3 3 0 16,9-3 2-16,3 0 4 0,6-5-4 16,3-1-1-16,6-4-2 15,3-6 0-15,3-2 4 16,3-11 1-16,0-5-1 15,3-3-2-15,-3-3 1 16,-3-8 1-16,-4-4-1 16,4 2 2-16,0 2 0 0,-3 3 1 15,0 6 0-15,-3 2 2 16,-3 2-1-16,3 25 6 16,0 2-1-1,0 0-8-15,3 0-1 16,0-2-1-16,0-3 2 15,3 0-23-15,2-6-8 16,1-5-37 0,3-5-41-16,6-2 32 15</inkml:trace>
  <inkml:trace contextRef="#ctx0" brushRef="#br0" timeOffset="4291.8551">19641 9036 188 0,'-44'5'71'0,"38"3"-38"0,-12 5-39 0,12-5 14 16,0 5-9-16,0 11 0 0,0 2 5 15,3-2 5-15,6 0-5 16,3 3-4-16,3-6-3 0,18 0 2 16,-1-5 0-16,1-3-13 15,0-5-5-15,0-8-15 16,-3-5-3-16,2-3-27 15</inkml:trace>
  <inkml:trace contextRef="#ctx0" brushRef="#br0" timeOffset="4484.0828">19826 8837 184 0,'-18'-5'71'0,"33"7"-38"0,-6 4-41 0,-6-1 12 16,0 6 2-1,-3 12 6-15,3 9-4 0,0 8 0 16,-3 2-4-16,3 8-1 0,0 3 3 16,3-10-5-16,-6-4-1 15,5-7-29-15,-5-3-10 16,6-8-45 0</inkml:trace>
  <inkml:trace contextRef="#ctx0" brushRef="#br0" timeOffset="4679.9265">19707 9054 176 0,'-6'-3'66'0,"9"3"-36"0,9-5-35 16,-3 5 10-16,2-3-3 15,1 1 3-15,9-1-2 16,3 3-2-16,0-2-29 15,0-1-11-15,-1 3-32 0,1-3-10 16</inkml:trace>
  <inkml:trace contextRef="#ctx0" brushRef="#br0" timeOffset="5011.8514">19986 9046 116 0,'-5'16'46'0,"2"0"-24"0,3 10-13 0,0-10 16 15,0 11-1-15,3-1 1 16,0 1-6-16,2-1-1 15,1-2-10-15,3-3-5 0,0-5 0 16,3-3 0-16,3-2 1 16,6-6-5-16,-3-8-1 15,0-5-4-15,-3-5 1 16,-1-11-2-16,-5-2 2 16,-3-1 1-16,-3 1-1 15,0 2 15-15,-3 6 5 16,0 2 6-16,0 5 2 15,0 6-10-15,0 5-5 16,0 5-5-16,0 6-3 0,6 7-2 16,0 1 1-16,0 5 1 15,3-3 0-15,3-3-16 16,0-2-4-16,3-8-28 16,3 3-11-16,-1-6-22 15</inkml:trace>
  <inkml:trace contextRef="#ctx0" brushRef="#br0" timeOffset="5367.9134">20400 9081 212 0,'-15'-11'79'0,"9"11"-42"0,0 3-28 16,0-1 22-16,1 4-17 16,-1 4-2-16,-3 11-8 0,-6 3-3 15,9 5 0-15,0 0-6 16,3-2-1-16,6-3 0 0,3-6 4 15,0-2 1-15,3-3 1 16,0-5-7-16,3-5-3 16,2-6-1-16,1-5-1 15,-3-2 2-15,0-12 1 16,-6-4 6-16,0 0 1 16,-3 2 4-16,0 3 3 15,-3 5 0-15,0 5 0 16,3 6-3-16,-3 5 1 0,6 10-2 15,0 12-1-15,0-4 1 16,3 3 1-16,0 0-3 16,0-2 0-16,3-1-19 15,-1-4-7 1,4-4-26-16,0-4-44 16,0-9 16-16</inkml:trace>
  <inkml:trace contextRef="#ctx0" brushRef="#br0" timeOffset="5551.8617">20621 8787 188 0,'-6'-5'71'0,"6"7"-38"0,3 6-41 0,0 3 12 16,-1 10 7-16,-2 13 7 16,3 9-5-16,-3 7-2 15,0 11-6 1,0-6-4-16,0 1 0 0,3-11-41 15,0-5-15-15,0-14-30 16</inkml:trace>
  <inkml:trace contextRef="#ctx0" brushRef="#br0" timeOffset="6662.8816">18138 9882 96 0,'3'-8'35'0,"0"3"-18"0,-3-3-2 0,0 0 13 16,-3-2 2-16,-3-4 2 16,-3 4 0-16,-3-4 0 15,0 7-17-15,-11 1-2 0,-1 4 0 16,0 10-7-16,-3 2-1 16,3 6-5-16,3 3-1 15,4 4-4-15,5 4-1 16,9-1 3-16,6-2 1 15,6-5-1-15,8-6 0 16,1-5 4-16,0-3 1 16,6-8 0-16,-6-7 1 15,3-6-4-15,-3-5-2 16,-1-11-1-16,-5-5 3 16,-6-3 0-16,-3-10 1 0,-6 2 2 15,0 6 1-15,-3 8-1 16,0 5 1-16,3 5 9 15,0 8 4-15,0 5-3 16,0 9 0-16,3 7-13 16,3 16-4-16,3 8 4 15,0 6 4-15,3 4-2 16,0 1 1-16,0-3-8 16,0 0-2-16,0-5 4 0,3-3 1 15,0-5-36 1,0-8-14-16,-3-6-47 15</inkml:trace>
  <inkml:trace contextRef="#ctx0" brushRef="#br0" timeOffset="7007.5819">18290 9845 184 0,'-12'5'71'0,"30"-2"-38"0,0 2-36 0,-12-2 11 16,3 0 2-16,-1-1 6 15,4-2-2-15,0 0 2 16,0 0-9-16,0-2 2 0,-3-4 4 0,0-2-3 16,-3-2 0-16,-3-1-2 15,-3-2 0-15,-3 5-2 16,-3-2 1 0,0 2 2-16,-6 2 2 15,0 4-8-15,0 2-1 16,-3 5-4-16,1 6 0 0,-1 2 0 15,6 0-2-15,3 3 3 16,6 0 0-16,6 2-4 16,3 3 1-16,3-2 0 15,5-3-1-15,1-3-18 16,6-5-8-16,3-5-22 16,3-6-6-16,2-5-26 15</inkml:trace>
  <inkml:trace contextRef="#ctx0" brushRef="#br0" timeOffset="7231.5823">18692 9776 228 0,'-24'-2'88'0,"18"7"-48"0,-9-2-40 0,9-1 18 16,-6 6-8-16,-3 5 0 16,0 1-4-16,1-1-1 15,2 3-3-15,3 0-4 0,3 2-1 16,6 1-3-16,3-1-1 15,9-2-1-15,3-3 2 16,5-2-5-16,4-3-3 16,6-5-10-16,0-6-5 15,-4-5-17-15,1-5-51 16,-3-3 11 0</inkml:trace>
  <inkml:trace contextRef="#ctx0" brushRef="#br0" timeOffset="7443.5815">18826 9520 140 0,'-6'5'52'0,"6"0"-28"0,0 9-26 15,3 4 9-15,0 9 17 0,3 7 11 16,-3 6-1 0,0 2 3-16,0-2-21 15,2-1-7-15,-2 1-2 0,3-3-4 16,0-5-2-16,0-6-25 15,0-5-11-15,-3-5-35 16,3-8-44-16,9-5 31 16</inkml:trace>
  <inkml:trace contextRef="#ctx0" brushRef="#br0" timeOffset="7623.5852">19007 9858 212 0,'-3'6'79'0,"6"-1"-42"0,3 8-43 0,-3-5 12 16,0 5 7-16,0 3 6 16,-3 3-7-16,0-3-2 15,3 0-6-15,0-3-9 0,0 3-2 16,0-8-39-16,0-1-14 0,3-7-30 16</inkml:trace>
  <inkml:trace contextRef="#ctx0" brushRef="#br0" timeOffset="7951.9052">19135 9898 140 0,'0'11'52'0,"3"2"-28"0,3 5-28 16,-3-7 10-16,0 0 15 15,-3-1 8-15,0 1-1 16,0-3 0-1,0-3-17-15,6 0-7 0,0-5-8 16,0-2-2-16,3-6 5 0,3-8 5 16,0-3-7-16,-3 1 1 15,3 2 0-15,-1 3 1 16,1 2 3-16,-3 3 3 16,0 5 2-16,3 6 1 15,-3 5 4-15,0 5 3 16,-3 3-8-16,0 0-2 15,-3 0-12-15,3 0-3 16,-3-3-33-16,0 0-14 16</inkml:trace>
  <inkml:trace contextRef="#ctx0" brushRef="#br0" timeOffset="8312.4635">19445 9906 160 0,'3'3'60'0,"3"2"-32"0,6 0-24 16,-3-2 15-16,2 0-2 16,1-1 1-16,3 1-3 15,0-3-1-15,-3-3-8 16,0 1 0-16,0-4 1 0,-3 1 1 16,-3-3 2-16,-3 0-3 15,-3 0-2-15,-3-5-5 16,-6 2 0-16,-3-2 0 0,-3 8 0 15,0 2 0 1,0 8 0-16,0 3-5 16,0 6 1-16,4 1 2 0,5 4 1 15,3 0 9-15,3-1 5 16,6 1-2-16,3-4-1 16,5-1-2-16,4-4 0 15,0-4-7-15,0-4-2 16,0-4-16-16,-3-6-4 15,0-6-35-15,-6-4-17 16,-9-1-19 0</inkml:trace>
  <inkml:trace contextRef="#ctx0" brushRef="#br0" timeOffset="8436.3979">19025 9668 184 0,'-15'-3'68'0,"18"6"-36"0,9-22-101 16,-3 25-17-16</inkml:trace>
  <inkml:trace contextRef="#ctx0" brushRef="#br0" timeOffset="9556.8812">20079 9853 104 0,'-18'3'41'0,"18"-1"-22"0,0 4-5 0,0-1 15 16,0 0 1-16,0 1 2 15,0 1-11-15,3 4-5 16,0 0-9-16,0 2-1 0,3 0 4 16,-6 0-6-16,0 1-2 15,0-1 1-15,0-3 0 16,0-2-8-16,0-2-4 15,-3-6-44-15,0-3-59 16,6-5 21-16</inkml:trace>
  <inkml:trace contextRef="#ctx0" brushRef="#br0" timeOffset="9726.2904">20040 9692 208 0,'-9'-8'77'0,"9"13"-42"0,0-2-43 16,0-3 10-16,0 0-6 16,3 5 3-16,3 0-24 0,0 1-9 15,3-1-44-15,6 0-17 16</inkml:trace>
  <inkml:trace contextRef="#ctx0" brushRef="#br0" timeOffset="10040.3454">20189 9887 124 0,'-9'19'46'0,"6"-6"-24"0,6 6-28 0,0-11 8 15,-3 0 7-15,0 0 3 16,0 0 8-16,0-3 4 16,0-3-8-16,0-2-2 0,3-2-8 15,0-9-8-15,3-2-2 0,0-6 0 16,3-2-1-16,3-3-1 15,6 3 1-15,2 3 5 16,-2 5 2 0,0 2 2-16,0 11 0 0,0 5 0 15,0 9 2-15,5 4-1 16,-5 6 0-16,-3 2-1 16,-3 1 2-16,0-1-3 15,0 1 0-15,0 2-36 16,0-13-16-16,6-14-26 15</inkml:trace>
  <inkml:trace contextRef="#ctx0" brushRef="#br0" timeOffset="10494.3515">20918 10136 168 0,'-9'13'63'0,"12"-13"-34"0,0 3-27 0,-3-3 12 16,0 0 6-16,3 0 7 15,3-5-5-15,0-3-3 0,0-16-11 16,0-5-7-16,3-8-2 15,3-5-4-15,-3-9-1 16,0 1-11-16,3-3-3 16,-1-2 3-16,-2 10 5 0,-3 8 9 15,0 7 4-15,0 9 9 16,-3 5 4-16,0 8-7 16,3 16-2-16,3 8-3 15,0 8 1-15,3 8 0 16,0 5 1-16,0 3 0 15,0 2 2-15,0-2-3 16,-4-1-2-16,1 1 0 16,-3-8-1-16,-3-3-18 15,0-8-8-15,-3-5-46 16,-3-3-40-16,-3-8 38 16</inkml:trace>
  <inkml:trace contextRef="#ctx0" brushRef="#br0" timeOffset="10674.3721">20879 9882 196 0,'-8'-5'74'0,"11"5"-40"0,5 0-42 0,-2 0 12 15,6 0 0-15,3 0 2 16,12-3 2-16,3 1 0 16,2-1-4-16,1 0-3 0,6 3 0 15,0 0-6-15,-4-2-1 0,1-1-48 31,-3-5-56-31,-3-5 21 0</inkml:trace>
  <inkml:trace contextRef="#ctx0" brushRef="#br0" timeOffset="10882.3565">21421 9583 192 0,'-3'3'74'0,"9"0"-40"0,0 15-40 16,-3-13 25-1,3 22-2-15,0 5-2 16,0 5 1-16,0 0-9 16,-3 2-2-16,0 4 1 0,-3-4-1 15,0-2 0-15,3-8-6 0,3-2 1 16,-6-6-38-16,3-5-14 16,-6-8-45-1</inkml:trace>
  <inkml:trace contextRef="#ctx0" brushRef="#br0" timeOffset="11110.3515">21231 9684 244 0,'9'0'90'0,"-6"-6"-48"0,3 4-45 0,0 2 19 0,5-8-8 16,10-3 3-16,6 1-6 15,6 2-1-15,3 2-2 16,2 6-2-16,-2 0 3 0,-3 6-18 16,-4 2-6-1,1 2-39-15,-12 4-16 16,3 4-13-16</inkml:trace>
  <inkml:trace contextRef="#ctx0" brushRef="#br0" timeOffset="11287.3727">21302 10083 192 0,'-12'19'74'0,"15"-17"-40"0,3-2-38 15,3 0 15-15,3 0-4 0,6-5 1 16,9 3-2 0,8-4 1-16,7-2-4 15,0 6-2-15,5-9 0 0,-2 3-23 0,-3 8-10 16,-1 8-55-1</inkml:trace>
  <inkml:trace contextRef="#ctx0" brushRef="#br0" timeOffset="12955.7251">18662 10456 144 0,'3'3'55'0,"0"0"-30"0,0 2-18 0,0 3 13 16,0 8-4-16,0 2 3 15,-3 1-6-15,0-1 0 16,0 1-8-16,0-1-5 0,0-2-3 15,0-3 2-15,0 1 0 16,0-6-26-16,0-3-9 16,0-5-42-16</inkml:trace>
  <inkml:trace contextRef="#ctx0" brushRef="#br0" timeOffset="13131.7977">18689 10327 192 0,'-9'-3'71'0,"9"3"-38"0,-3 0-41 15,3 0 12-15,0 0-11 16,0 0 0-16,0 5-24 16,3 1-9-16,0 2-28 15,6 0-10-15</inkml:trace>
  <inkml:trace contextRef="#ctx0" brushRef="#br0" timeOffset="13476.0258">18835 10570 116 0,'-9'21'46'0,"6"-10"-24"0,3 7-24 0,3-10 9 16,-3 0 3-16,0-2 6 15,0-1 3-15,0-5 1 16,0 0-5-16,0 0 1 15,3-3-9-15,0-5-6 0,3-5-2 16,-1-3-1-16,1-8-2 0,3 1-2 16,0 1-1-16,0 4 1 15,3 5 2 1,3 2 2-16,0 6 1 0,0 5-2 16,0 8 0-16,0 8 4 15,-1 2 3 1,-2 3 3-16,0 0 1 0,-3 1-4 15,-3-1-1-15,0-3-1 16,0-2-2-16,0-5-6 16,-3-1-4-16,0-2-109 31,3-10 38-31</inkml:trace>
  <inkml:trace contextRef="#ctx0" brushRef="#br0" timeOffset="13704.7134">19219 10234 124 0,'-3'0'49'0,"6"11"-26"0,-3-17-29 0,3 14 8 16,-1 3 9-16,1 7 5 16,0 14 3-16,0 8 3 15,0 10-8-15,-3 0-3 16,0 1-6-16,0-4-4 0,3-4 0 15,0-9-1-15,-3-5 0 0,3-5-18 16,0-6-8 0</inkml:trace>
  <inkml:trace contextRef="#ctx0" brushRef="#br0" timeOffset="13914.8475">19082 10448 152 0,'0'-2'57'0,"6"2"-30"0,8-3-29 15,-5 0 11-15,6 1-2 16,6-1 1-16,3 1-4 16,3-1-3-16,2 0 0 15,4 1-1-15,3-1 2 0,-6 3-41 16,-6 3-51-1,-4-1 14-15</inkml:trace>
  <inkml:trace contextRef="#ctx0" brushRef="#br0" timeOffset="14227.1483">19424 10546 104 0,'-3'29'41'0,"6"-21"-22"0,0 3-11 0,0-6 13 16,3 3-1-16,0 0 3 16,3-3-2-16,3 1 2 15,3-4-13-15,-1-4-1 0,1-1-2 16,0-2 1-16,0-1 0 15,-3-1-2-15,-6-4 1 16,0-5-4-16,-6-2-2 16,-6 2-3-16,-3 2-1 15,-3 4-1-15,-3 2 0 16,-3 16-2-16,3 0-1 16,-2 5-1-16,2 0 2 0,3 3 4 15,0 0 1-15,9 0-2 16,0 0 2-16,6-3 1 15,3 3 0-15,3-3-3 16,6-2 0-16,0-3-3 16,2-3 1-16,1-8-28 15,0-2-57 1,-3 0 6-16</inkml:trace>
  <inkml:trace contextRef="#ctx0" brushRef="#br0" timeOffset="14783.0436">19605 10578 104 0,'0'0'38'0,"3"3"-20"0,0 5-26 16,3 0 7-16,0 2 8 0,0 1 4 16,3 2 9-16,-3 3 4 15,0-3-6-15,0-2-3 16,-3-3 5-16,-3-3 4 16,3 0-13-16,-3-5 10 0,0 0 5 15,0-2-5-15,0-6 0 16,0-3-12-16,0-2-3 15,3-6-6-15,3 1-1 16,3-3-1-16,0-1 0 16,3 1-16-16,0 5-8 15,0 3-24-15,-1 3-11 16,1 2-3-16,6 2-3 16,-9 9 35-16,6 10 40 15,3 0 20-15,0 1 5 16,-3-1 1-16,0 0-13 15,-1 0-3-15,1-2-4 16,0-3 1-16,3-3-8 16,-3-2 0-16,0-3 3 0,-3 0 0 15,0-3 2-15,-3-2-4 16,-4 0-3-16,-5-3 0 16,-2-6 1-16,-7-4-10 15,-3 2-2-15,0 3-4 16,-3 2-1-16,-3 11 3 15,-3 8 3-15,3 3-2 0,3 5 2 16,4-1 1-16,2 4-1 16,9 0 4-16,0 4 2 15,9 1 0-15,2-3 2 16,7-5-2-16,6-3-1 16,3-10-19-16,6 0-8 15,5-9-35 1,-2-2-19-16,0-2 38 15</inkml:trace>
  <inkml:trace contextRef="#ctx0" brushRef="#br0" timeOffset="15038.9509">20242 10583 204 0,'-5'-8'77'0,"-1"8"-42"0,-6 0-19 0,6 3 24 16,-3 0-12-16,-3 2-1 16,0 3-21-16,-3 0-5 0,3 0-2 15,9 5-2-15,0 0-1 16,6 6 3-16,3-1 0 15,3 1-2-15,0-1 0 16,-3-2 4-16,-3 0 3 16,-3-3 1-16,-3 1 0 0,-3-4-1 15,-9-5 2-15,-3-2-3 16,0-6 0-16,-2-2-17 16,2-3-7-16,3-5-17 15,3-8-6-15,3 0-18 16,6-3-48-1,12-5 19-15</inkml:trace>
  <inkml:trace contextRef="#ctx0" brushRef="#br0" timeOffset="15238.8996">20338 10282 188 0,'3'-16'71'0,"0"16"-38"0,-3 13-30 0,0-8 20 15,3 9-8 1,-3 12 1-16,0 8 0 15,0 17-9-15,0-1-2 0,0 6-1 16,0-6-5-16,0-8 1 16,3-5-7-16,0-5-3 15,3-6-67 1,0-7-55-16</inkml:trace>
  <inkml:trace contextRef="#ctx0" brushRef="#br0" timeOffset="15416.1353">20165 10464 236 0,'0'3'90'0,"12"-3"-48"0,12 0-45 16,-3 0 16-16,5 0-5 16,13 0 0-16,9-3-4 15,5 3-1-15,1-2-1 16,-1-4-28-16,13-4-10 0,-4-3-68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19T20:12:54.4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7604 5427 192 0,'-6'-11'74'0,"9"8"-40"0,3-12-35 0,-3 7 12 15,3 0-5-15,0-3 1 16,-3 0-2-16,-3-2 2 16,0 0-4-16,-3-3 0 0,-3-2 3 15,-12-17-5-15,-3-2-3 16,-3 0 1-16,1-3 0 16,-4-2 3-16,-9-3 1 15,-3 5 7-15,-5 3 6 16,-7 0-6-16,-5 0-1 15,-1 6-5-15,-3-1-3 0,-5-3 0 16,-3 6-1 0,-10 6 0-16,-2 7 0 0,-1 2-3 15,-5 6 2-15,3 3 1 16,-1 18 0-16,4-2 0 16,6 0 0-16,5 4 0 15,1 1 0-15,-1 3-3 16,4 2 0-16,-1 5-1 15,7 4 3-15,-4-1 0 16,7 5 1-16,2 8 0 16,6 9 0-16,1 2-3 15,-1 2 2-15,4 3-1 16,-1 3-2-16,0 5 3 0,1 14 2 16,5-1-2-1,-9 0 0-15,10-2-1 0,2 3 0 16,3 10 2-16,6 0 0 15,7-6-3-15,2-4 0 16,3-1 2-16,3 11 2 16,0 0-2-16,3 2 0 15,0-7-1-15,-3 5 0 16,3 11 2-16,0-3 0 16,3-6 0-16,3-5 0 15,6 1-3-15,3 4 0 16,6-4-3-16,3-6 1 15,3-11 3-15,6-2 1 0,0-3-2 16,2 3 2-16,4 0 1 16,3-1 2-16,3-1-1 15,2-9-1-15,10-3-2 16,-3 1 1-16,2-1 1 16,4 4 2-16,2 2-1 15,4-1-1-15,3-7-2 16,2 0-1-16,3-3-1 15,1-2 3-15,-1 0 2 16,4-1 4-16,-1-4-7 16,10 7 0-16,-4 0-2 15,-2-7-1-15,2-4 6 16,0-4 1-16,1-6-3 16,2 3-1-16,1-6 1 0,17 6 0 15,-6-8-2 1,6-9 0-16,1-7 2 0,-4-5 0 15,9-3 1-15,-3-13 2 16,-2-3-6-16,5-3 1 16,-3-4 3-16,0-9 2 15,-5-11 4-15,-7 1 1 16,3-3-1-16,-8 0 1 16,-10-8-9-16,3-2 0 15,-2-25-11-15,-1-4-2 0,-5-1 3 16,5-10 3-1,-14-6 5-15,-10 3 4 16,-8 3 3-16,-6 2 1 16,-12 6 2-16,-6-8 3 0,-9-3-4 15,-6-3-3-15,-6-2-4 16,-3-13 1-16,-12-1-1 16,-9 4 0-16,-3 4 6 15,-5-15 2-15,-7 5 4 16,-6 5 4-16,-2 0-4 15,-1-7 2-15,-5 7-3 16,-7 5 0-16,-5 11-3 16,-10-13-1-16,4 5-8 15,-6 11-2-15,-7 3-18 16,-2 10-5-16,-12-8-15 0,6 5-5 16,-12 6-27-1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19T22:50:41.2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8789 5040 12 0,'-3'-10'8'0,"3"2"-4"0,0-3 10 16,3 6 12-16,0 0 3 15,-3-3 3-15,3-3 2 16,-3 3 4-16,3 0 3 16,0 0 4-16</inkml:trace>
  <inkml:trace contextRef="#ctx0" brushRef="#br0" timeOffset="159.9943">8804 4961 315 0,'3'13'16'0,"2"8"-5"0,-2 11-5 0,0 16 1 15,0 2-4 1,0 0-2-16,-3 1 2 16,0-6 2-16,3-6-2 0,0-2 0 15,-3-5-3-15,3-8-3 16,-3-3-27-16,0-5-12 16,0-8-10-1,-3-6-43-15,-3-7 10 16</inkml:trace>
  <inkml:trace contextRef="#ctx0" brushRef="#br0" timeOffset="347.9935">8637 5247 160 0,'-15'-8'60'0,"9"8"-32"0,3-3-20 0,3 3 16 16,3-3-8-16,0 1 1 15,3-6-1-15,6 0-1 16,6-5-7-16,9-1-5 0,2 4 0 15,4 2-2-15,0 0-1 0,5 0-24 16,-2 3-11-16,-3 0-57 16</inkml:trace>
  <inkml:trace contextRef="#ctx0" brushRef="#br0" timeOffset="732.6536">9003 5255 92 0,'0'16'35'0,"3"-1"-18"0,0 7-9 0,0-7 13 16,0 4-3-16,0-3-1 15,0 0-5-15,0-3 0 16,-3-2-5-16,0-1 1 16,0-2-5-16,0 0 16 0,0-8 7 15,-3 0-5-15,0-5-1 16,0-3-10-16,3-8-2 16,0 0-4-16,0-3-3 15,3 4 2-15,3-4 2 16,0 6-4-16,0 0-1 0,3 2 0 15,0 3 0-15,2 3-14 16,1 2-3-16,3 1-20 16,9 2-9-16,0 0-35 15</inkml:trace>
  <inkml:trace contextRef="#ctx0" brushRef="#br0" timeOffset="1148.6774">9327 5226 140 0,'-14'-3'52'0,"11"3"-28"0,-9-3-13 16,9 3 18-16,-3 0-6 0,-3 3-1 15,-3 2-10-15,-3 6-5 16,0 2-4 0,0 6-3-16,0 4 1 0,3 4-1 0,7-3 0 15,2-1 0-15,6-1 0 16,2-4-3-16,4-2 0 15,3-5 2-15,0-6 0 16,0-5 1-16,0-5 0 16,0-6-5-16,0-10 1 15,0 2 2-15,-3 1 1 0,-3-3 1 16,0-1 0 0,-3 4 0-16,0 5 2 0,-3 2 10 15,2 3 7-15,1 3-4 16,0 2 0-1,-3 3-7-15,3 8 0 0,0 3-3 16,3 2 0-16,3 5-3 16,-3 1-2-16,0 0 1 15,9-1-1-15,-6-2-14 16,0-3-3-16,0-2-29 16,0-3-10-16,0 0-31 15</inkml:trace>
  <inkml:trace contextRef="#ctx0" brushRef="#br0" timeOffset="1364.6359">9494 5249 160 0,'-6'3'63'0,"6"2"-34"0,0 1-25 0,0-1 15 15,3 3 2-15,-3 2 2 16,0 1-10-16,3 5-5 15,0 2-5-15,0-2 0 0,0 0 0 16,0-3-10-16,0 1-5 16,0-4-36-16,0-2-16 15,0-3-14-15</inkml:trace>
  <inkml:trace contextRef="#ctx0" brushRef="#br0" timeOffset="1780.6355">9572 5239 96 0,'-3'2'38'0,"6"1"-20"0,-1 5-17 16,1 0 11-16,-3 3 9 16,3-1 9-16,-3 3-4 15,0 6-3-15,0 2-13 16,0-2-4-16,3-4-4 15,-3-1-2-15,0-4 3 0,0-2-2 16,0 0 2-16,0-3-13 16,0-5-3-16,3-13 1 15,6 0 0 1,-3-3 3-16,3-2 3 0,6 2 1 16,-3 0 3-16,0 3 1 15,0 2 7-15,0 8 4 16,3 3 6-16,-4 6 4 15,1 2-4-15,0 5-1 16,-3 5-3-16,-3 1 0 16,0-1-6-16,0 1-4 15,-3-3-1-15,0 2-1 16,0-5-18-16,0-2-5 16,0-3-24-1,0-3-50-15,0-7 12 16</inkml:trace>
  <inkml:trace contextRef="#ctx0" brushRef="#br0" timeOffset="1949.6267">9884 5268 160 0,'-3'0'63'0,"6"5"-34"0,0 0-30 0,0 1 15 0,-3 2 7 15,0 5 7-15,0 3-10 16,0 2-5-16,0 1-8 15,0-1-4-15,0-2 0 0,0 0-15 16,0 0-3-16,3-8-40 16</inkml:trace>
  <inkml:trace contextRef="#ctx0" brushRef="#br0" timeOffset="2161.6288">9854 5120 184 0,'-18'-6'71'0,"21"6"-38"0,-3-2-39 15,6 2 18-15,0-3-9 16,0 0-16-16,0 3-7 16,0 0-50-16,3-2-19 0,0-1 37 15,0 1 18 1</inkml:trace>
  <inkml:trace contextRef="#ctx0" brushRef="#br0" timeOffset="2577.735">10003 5244 120 0,'3'21'46'0,"0"-8"-24"0,0 6-10 16,0-11 13-16,-3 0 4 15,0 5 5-15,0 0-19 16,0 1-8-16,0-1-5 15,0-3-2-15,0-2 2 0,0-2-1 16,0-1 2-16,0-5 2 16,0-3 2-16,0 1-6 0,0-6-2 15,0-6-5 1,0 1-1-16,3 0 4 0,0 0 1 16,0-3-1-16,3 5 2 15,6-2-1 1,-3 2-2-16,6 1 0 0,2 2 3 15,-2 3 6-15,0 5 7 16,3 2-2-16,-3 4 2 16,3 2-3-16,-3 5 0 15,-3 0-1-15,0 3 0 16,-4 0-2-16,-2 2-1 16,0-2-3-16,0-3 1 15,0 1-18-15,-3-4-6 0,3-2-21 16,0-3-6-16,6-2-19 15,3-8-23 1,3-8 31 0</inkml:trace>
  <inkml:trace contextRef="#ctx0" brushRef="#br0" timeOffset="3042.8796">10467 5236 160 0,'-8'-3'60'0,"2"3"-32"0,-3-2-13 15,3 4 18-15,-3 4-10 16,-3-1 0-16,0 6-14 16,0-1-5-16,0 3-3 15,3 3-1-15,3 3 0 0,3 2-5 0,0-2 1 16,3-4 2-16,3-4 1 16,3-3-2-16,3-3 2 15,0-2-4-15,3-6 1 16,0-7 0-16,0-1 2 15,-3 0-4-15,0-2 2 16,0 3 4-16,-3-4 2 16,-3 1 2-16,-1 3 0 15,-2-1-2-15,0 6-2 16,0-1 1-16,3 9-8 16,3 5 0-1,3 3 3-15,3 12 4 16,6 1 7-16,-3 8 4 0,-3 5 7 15,-3 0 6 1,0 0 2-16,-12-2 4 0,-6-4-5 16,-6-2-1-16,-9-2-7 15,-6-3-2-15,1-6-16 16,-10-7-6-16,0-9-33 16,1-4-11-16,-4-17-38 15,-3-7-53 1,-2-3 40-16</inkml:trace>
  <inkml:trace contextRef="#ctx0" brushRef="#br0" timeOffset="3387.7481">9545 4874 244 0,'-24'2'93'0,"18"4"-50"0,0-6-52 15,6 2 14-15,0 1-32 16,0-3-11-16,0 3-58 16,0-3-24-16</inkml:trace>
  <inkml:trace contextRef="#ctx0" brushRef="#br0" timeOffset="4475.7531">9077 5781 96 0,'-3'-2'35'0,"6"4"-18"0,0 1-20 15,3 5 39-15,0 2-8 16,3 1-4-16,0 2-3 16,0 3-8-16,3 3-3 15,0 4-5-15,3-1-4 0,-3-4 0 16,0-2 1-16,-1-3 1 15,1-2-1-15,-3-3-2 16,0-3-28-16,0-5-11 16,0-3-34-16</inkml:trace>
  <inkml:trace contextRef="#ctx0" brushRef="#br0" timeOffset="4698.2626">9295 5818 132 0,'-3'3'49'0,"3"-3"-26"0,0 10-20 16,0-4 10-16,0 2 5 16,-3 5 6-16,0 5-7 15,-3 9 1-15,-3-1-11 16,0 3 2-16,0 3 2 0,0-5-6 16,3-4-1-16,0-1-9 0,3-7-4 15,0-4-20 1,0-3-8-16,3-3-25 15,0-5-27 1,9-10 31-16</inkml:trace>
  <inkml:trace contextRef="#ctx0" brushRef="#br0" timeOffset="5027.7551">9426 5855 100 0,'-6'0'38'0,"6"3"-20"0,0 0-17 0,0 2 8 16,0 3 10-16,0 5 7 16,0 0-7-16,3 3-1 15,0 0-4-15,3 0-1 16,3 0-7-16,2-3-2 0,1-2 0 16,3-4 4-16,0-7 3 0,3-5-2 15,-3-5 0-15,0-4-1 16,-3-2 0-16,-3-2-4 15,-3 2-3-15,-6-2 2 16,-3-6 0-16,-6 5-1 16,-6 3 1-16,-3 0-11 15,3 6-2-15,0 2-17 16,0 3-8-16,3 2-30 16,3 0-33-1,3 3 32-15</inkml:trace>
  <inkml:trace contextRef="#ctx0" brushRef="#br0" timeOffset="5369.8905">9589 5768 116 0,'3'8'46'0,"0"21"-24"0,0-5-19 0,3-14 10 16,0 6-2-16,0 3 1 15,6 2 0-15,0-3 0 16,3-4-6-16,0-4-4 0,0-2-1 15,2-5 5-15,-2-6 4 16,0-5-1-16,0-5 2 16,-3 0-6-16,-3-3-1 15,0-3-2-15,-3 4 1 0,-3-1 2 16,0 5 2 0,-3 0 1-16,0 6 0 0,0 5-7 15,0 8 0-15,3 3-3 16,0 5-2-16,0-1 0 15,6 7 3-15,0-6 0 16,2-1 1-16,1-1-7 16,0-6-3-16,0-3-34 15,0-5-58 1,3-5 12-16</inkml:trace>
  <inkml:trace contextRef="#ctx0" brushRef="#br0" timeOffset="5641.8208">9973 5839 120 0,'0'19'46'0,"3"-9"-24"0,0 12-13 0,0-14 14 15,0 2-7 1,3 3 1-16,-3-2-6 0,0 0-1 16,0-4-6-16,0-1 4 0,-3-6 2 15,0 0-1-15,0-3 2 16,0-2-6-16,0-6-1 15,0-5 0-15,3-2 0 16,3-9-7-16,0 6 0 16,3 3-1-16,3-1-1 15,9 6 4-15,-1 2 0 16,-2 6-28-16,0 5-10 0,0 8-41 16</inkml:trace>
  <inkml:trace contextRef="#ctx0" brushRef="#br0" timeOffset="6361.278">9381 6448 84 0,'-6'-8'33'0,"-12"5"-18"16,0 1-2-16,12 2 14 0,-6 2-2 16,1 4 0-16,-4-1-11 15,0 8-4-15,0 6-11 16,3 2-1-16,3 0 0 16,3 3-1-16,3-3 1 0,6-3 0 15,3 1 0-15,0-6 2 0,6-2 2 16,0-6 1-1,3-5 3-15,-3-8-1 16,3-2 0-16,-1-12-3 0,1-1 1 16,-3 1-2-16,-3 4-1 15,-6 2 9-15,0 5 4 16,0 4-4-16,0 1-3 16,-3 12-6-16,6 9 0 15,-6 4 0-15,3 2 2 16,3 0-1-16,0 0-1 15,0-2 1-15,0-1-1 16,3-2 0-16,0-8 0 16,0-2-29-16,-1-6-13 15,4-8-31 1</inkml:trace>
  <inkml:trace contextRef="#ctx0" brushRef="#br0" timeOffset="6577.2858">9533 6228 124 0,'-6'3'49'0,"9"-3"-26"0,0 13-29 16,-3-5 8-16,3 3 9 15,0 5 5-15,0 7 3 16,-3 9 1-16,0 8-3 16,0 2 2-16,0 0-10 15,0-2-5-15,3-5-3 0,0-4-1 16,3-2 2-16,0-5-25 15,0-5-10-15,0-9-45 16</inkml:trace>
  <inkml:trace contextRef="#ctx0" brushRef="#br0" timeOffset="7067.1996">9854 6416 124 0,'-15'-2'46'0,"12"2"-24"0,0 2-26 16,-5 3 45-16,-1 3-13 15,-3 3-11-15,0 13-7 0,0 0-7 16,0-1 0-16,3 1 2 0,3 0-2 16,3-3-2-1,6-5-3-15,0-3 1 16,3-2 3-16,3-6 1 15,0-5 3-15,3-2 1 0,3-6-3 16,-3-3-1-16,-4-8-1 16,-2-4-2-16,-3 4 1 15,-3 1-1-15,0 2 0 16,0 0 0-16,0 5 0 16,0 3 0-16,0 3-5 15,0 5 1-15,6 19 0 16,0 4-1-16,0 7 1 0,3-1 3 15,-3 8 0 1,0-3 3-16,-3-2 5 16,-3-3 4-16,0-3 5 0,-3-2 2 15,-6-3-3-15,-3-5 1 16,-6-3-7-16,-2-5-3 16,-1-8-10-16,0-2-3 15,0-9-27-15,-3 1-13 16,3-4-30-1,12-7-34-15,9 0 41 16</inkml:trace>
  <inkml:trace contextRef="#ctx0" brushRef="#br0" timeOffset="7379.2398">9935 6443 104 0,'-6'8'38'0,"6"-3"-20"0,0 5-19 0,0 1 7 0,0 10 9 16,0 0 7 0,0 1 4-16,6-1 4 0,3-3-10 15,2-2-4-15,4-3-9 16,3-2 4-16,3-6 2 0,3-5 0 16,0-2 2-16,-3-6 1 15,-4-3-1-15,-5-5-1 16,-6-5-1-16,-9 0-3 15,-6 2 1-15,-6 1-6 16,-2 2-1-16,-1 3-4 16,-3 2-3-16,0 3-23 0,3 0-7 15,3 3-37-15,3 2-13 16,9 1 0 0</inkml:trace>
  <inkml:trace contextRef="#ctx0" brushRef="#br0" timeOffset="7695.2612">10200 6435 88 0,'8'13'35'0,"1"-3"-18"0,0 14-7 0,-3-10 14 16,-3-1-2-16,0 3 1 15,0-3-6-15,0-3-2 0,0 1-3 16,-3-3 0-16,0-3-6 15,0-5 11-15,0 0 6 0,0 0-5 16,-3-5 0-16,0-6-7 16,0-7-1-16,0-1-9 15,3 1-2 1,3-1-3-16,0 3 0 0,3 1 0 16,0 1 3-16,3 4-2 15,3 2-1-15,-3 0 3 16,0 3 0-16,0 2-28 15,3 3-13-15,0 0-47 16</inkml:trace>
  <inkml:trace contextRef="#ctx0" brushRef="#br0" timeOffset="7859.2452">10435 6429 180 0,'-9'14'68'0,"9"-6"-36"0,3 5-33 0,-3-3 12 15,0 9-7-15,0-3-1 16,3 0-1-16,-3-3 1 16,3 0-46-16,0-2-18 15,0-6-10-15,-3-5-2 16</inkml:trace>
  <inkml:trace contextRef="#ctx0" brushRef="#br0" timeOffset="7995.2649">10381 6265 124 0,'-12'-2'49'0,"15"2"-26"15,6-16-56-15,-3 11-5 0,3-1-7 16,3-2 0-16</inkml:trace>
  <inkml:trace contextRef="#ctx0" brushRef="#br0" timeOffset="8163.8163">10592 6149 116 0,'3'13'44'0,"3"3"-24"0,-6 5-15 0,3-2 13 16,-3 5 1-1,0 5 1-15,0 5-7 0,0 6-3 16,-3 2-5-16,0-2-4 16,3-3 0-16,0-3-19 15,-3-5-5-15,3-5-46 16</inkml:trace>
  <inkml:trace contextRef="#ctx0" brushRef="#br0" timeOffset="8343.8204">10447 6376 144 0,'-6'-2'55'0,"12"-1"-30"0,8 1-27 0,-5-1 9 16,6 0-1-16,6-2 1 15,3 0-6-15,-3-1 0 16,3 1-1-16,-4-3-9 0,-2 5-2 16,0 1-54-16</inkml:trace>
  <inkml:trace contextRef="#ctx0" brushRef="#br0" timeOffset="8745.6558">10706 6218 108 0,'0'16'44'0,"14"15"-24"0,-5-2-13 15,-6-13 15-15,0 5 9 0,-3 9 8 16,-3-4-10 0,0 8-5-16,0-2-13 15,0-8-7-15,0-3-1 0,0-5-2 16,1-3-1-16,2-2 1 0,0-6 1 15,-3-5-12-15,8-13-6 16,1-3-2-16,0-5 0 16,6-3-1-16,0 0-1 15,0 0 7-15,0 3 5 16,3 5 7-16,0 3 3 16,0 5 8-16,0 6 6 15,-1 7 5-15,1 8 4 16,-3 3-2-16,-3 3-2 15,-3 4-7-15,-3 6-4 0,0-2-3 16,-3-6-2 0,0-2-6-16,0-4 1 0,0-4-44 15,0-3-18-15</inkml:trace>
  <inkml:trace contextRef="#ctx0" brushRef="#br0" timeOffset="9260.951">11057 6379 184 0,'-3'8'71'0,"9"3"-38"0,-3 7-34 15,0-7 12-15,-3-1 12 16,0 6 8-16,0 3-5 16,-3-1-3-16,3-2-13 15,0-3-6-15,0-2-1 0,0-3-4 0,0-3 0 16,0-5-1-16,0 0 0 15,3-5-3-15,3-8 1 16,0-6-11-16,3-2-3 16,0 0 0-16,2 0 3 15,1 5 9-15,0 3 5 16,3 2 2-16,3 6-1 16,-3 5-2-16,0 5 1 15,-3 6 10-15,-3-1 3 16,-1 3 3-16,-2 3 1 15,-3-3-4-15,0 1 0 0,0-6-5 16,0 0-2-16,-3-3-2 16,0-5 0-16,6-8-4 31,3-5-4-31,3-6-2 0,3-2-10 16,6 0-3-16,3 0 5 15,2 5 6-15,4 3 6 16,-3 10 2-16,0 6 7 15,0 10 6-15,-4 5 11 16,-5 6 6-16,0 3-9 16,-6-1-2-16,-3 0-10 15,-3-2-3-15,0-5-30 16,-3-3-12-16,3-6-84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19T22:51:27.3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758 9491 72 0,'-3'8'27'0,"6"-1"-14"0,-3 1 9 16,0-2 15-16,0-6 7 0,0 0 5 15,0 0-4-15,0 0-1 16,0 0-13-16,0-3-7 16,0-2-13-16,0-3-1 0,0-5 1 15,0-3-4-15,0-13-2 16,0-6-2-16,6-12-3 16,-6-9 1-16,6-10 1 15,9-8-6-15,-6-8 1 16,6-6 3-16,2 6 2 15,-5 3 0-15,6 8 1 16,-6 2-4-16,6 11-2 16,-9 5 2-16,3 10 2 0,-3 4 0 15,3 7-1-15,-1 0-2 16,7 3 1-16,-9 8-1 16,3 8 0-16,-3 2-3 15,3 6-1-15,0 10-2 16,0 11 0-16,6 13-2 15,3 21 1-15,8 24 3 16,4 11 1-16,3 16 5 16,8 5 2-16,1-1-3 15,6-4-1-15,-7-14 1 16,-2-15 2-16,-6-12 2 16,-7-9 1-16,-8-12 0 0,0-9 0 15,-9-9 6-15,-3-8 4 16,-15-5-3-16,-9-8-1 15,-15-8-13-15,-8-13-5 16,-4-6-7-16,-15-4-2 16,-8-9 3-16,-15 0 1 15,-10 1 1-15,7 4 2 16,-6 6 6-16,-4 5 2 16,1 6 6-16,0 4 2 15,17 7 4-15,10 4 1 16,8 0-1-16,13 1 1 15,14-1-6-15,9 3-3 0,9 0-8 16,15-3-4-16,21-5 3 16,27-8 2-16,23 1 0 15,3-7 4-15,31-4 0 16,11-3 3-16,-6-3-1 16,3 0-1-1,6-2 1-15,-6 2-1 0,-24 6 0 16,-11 5 0-16,-10 7 0 15,-20 4 0-15,-13 4 4 16,-14 6 5-16,-12 16 6 16,-15 11 5-16,-18 13-10 15,-29 20-3-15,-28 22-3 16,1 6 2-16,-9-4 6 0,-4 1 2 16,7-3-7-16,8-8-4 15,7-2-18-15,17-12-7 16,10-4-33-16,5-14-13 15,21-10-41 1</inkml:trace>
  <inkml:trace contextRef="#ctx0" brushRef="#br0" timeOffset="1066.0714">3062 7628 112 0,'-3'-3'44'0,"3"3"-24"0,0 0-21 15,0 0 9-15,0 0-3 16,0 0 0-16,0 0-3 15,0 0-2-15,3 3 3 16,-3 5 2-16,0 2 2 16,0 9 3-16,0 5-5 0,0 8-1 15,0 10-2-15,0 6 1 0,0 4 2 16,0 1 0-16,0 8 2 16,3 3 0-16,0 10 3 15,3 3-5-15,-3-1-1 16,-3 1 2-16,0 2 1 15,0 6-3-15,0-3-1 16,-3 0 8-16,-3-11 2 16,3 1-6-16,0-3-2 15,0-3 1-15,3 5 3 16,0-5-6-16,0 6-2 16,0-9 1-16,-3 1 1 15,0-1 1-15,3 1 0 0,0-1-2 16,-3-2 1-16,0 3 2 15,0-6 2-15,0-8-1 16,0-5-1-16,3-5-3 16,0-6 1-16,0-7-11 15,0-3-2-15,3-6-37 16,0-7-14-16,6-9-31 16</inkml:trace>
  <inkml:trace contextRef="#ctx0" brushRef="#br0" timeOffset="4258.6539">3136 7543 44 0,'0'-8'19'0,"0"6"-10"0,3 2 2 0,-3 0 10 16,0 0-9-16,0 0-4 16,3 0-5-16,0 0 0 15,3 0 0-15,0 2 1 16,0 1-5-16,0 0 1 15,0-1 0-15,3 1 0 16,0 2 4-16,6 1 5 16,2 1-5-16,7 1 0 0,3 0-2 15,0 0-2-15,3 0-2 16,2 0 1 0,1 0 3-16,6-3 1 15,2 1-1-15,4-1-2 0,6-2 1 16,2-1 1-16,4 1-1 15,-1 2-1-15,1-2 3 16,3-1 0-16,2 1-1 16,3-3-2-16,-2 3 3 15,2-1 2-15,-2 1 0 16,0 0 0-16,5-1-1 16,-3 1 0-16,7 0-2 15,2-1-2-15,1 1 1 16,2 0-1-16,0-3 0 15,-2 0 0-15,2 2 0 0,-2 4 0 16,-1-1 2-16,1-3 1 16,2 1 1-16,6 0-5 15,1-1-1-15,2 1 5 0,-9 0 3 16,4-3-6 0,-1 0 1-16,3 0 1 0,-2 2 3 15,2 1 0-15,-3-3 0 16,4 0-3-16,2 0-2 15,0 3 1-15,-2-1-1 16,-1 4 2-16,3-4 1 16,1-2-1-16,2 3-2 15,0-1 1-15,-5-2-1 16,2 0 0-16,3 0 0 0,19-2 0 16,-10 2 2-1,-6 0 3-15,-3 0 4 0,4 0-6 16,-1-3-4-16,0 3 2 15,0 0 1-15,-2-2-3 16,-1-4 1-16,3 1 2 16,-2 0 1-16,-1 2-4 15,-3-2-1-15,3-1 1 16,1 1 2-16,-1 0 2 16,-6 2 1-16,-2 1-2 15,2-1 1-15,0 0-2 16,4 1 2-16,-4-1-2 15,3 3-1-15,1-3 1 16,2 1 1-16,6-1-3 16,-5 3 0-16,2 0 3 0,3-3 1 15,9-2-4-15,-5 2 1 16,-1 3 0-16,-3 0 2 16,6-2 1-16,0-1 1 15,-8 1-7-15,8-1 0 16,0 0 1-16,0 1 1 15,1-4 3-15,-1 1 1 16,-3 0 1-16,0-1 0 16,3 1-2-16,-2 2-2 15,-1-7 3-15,-6 10 0 0,3-8-1 16,7 5-2-16,-7 1 3 16,-3-1 0-1,3 8-1-15,-2-7-2 16,-1 4-2-16,-3 1 1 0,0-8 3 15,1 10 1-15,2-2-6 16,0-1 0-16,-5 1 3 16,2 0 2-16,3 4 0 15,-2-7-2-15,5 0 1 16,-6 0-1-16,6 6 0 16,4-1 2-16,-4-8-1 15,0 6-1-15,-9-6 1 16,7 6-1-16,-1-6 2 15,-3 1 3-15,3 2 0 16,1-3 0-16,-4 3-1 0,0 5 0 16,1-7-2-16,2-1-2 15,-3 0 3 1,0 3 2-16,4-2-4 16,-4 2-1-16,3 0 0 0,-5 0 2 15,2 0-3-15,-3-3-2 16,1-5 4-16,-1 6 1 15,-3-4 0-15,7 1-2 16,-4 2 3-16,6 9 2 16,0-9-2-16,1 3 0 15,-1-3-1-15,-3 9 1 16,4-12-2-16,-1 6-1 16,0 0 1-16,0-2-1 0,-5-1 0 15,2 3 0-15,-3 0 0 16,-2 3 2-16,-4-3 1 15,0 5 1-15,1 0 0 16,-1 1 2-16,3-4-5 16,-2 1-3-16,-1-3 3 15,-5 3 1-15,-1-3 0 16,0 2-2-16,4-2-2 16,-7 3 1-16,1-3 1 15,-1 8 0-15,-5-3 0 16,8-2 2-16,-6-6-1 15,4 0-1-15,-7 6 1 16,13 2-1-16,-7-7 0 0,7 4 0 16,-1-4 0-16,0 4 0 15,1-4 0-15,2 7 2 16,1-5-3 0,-1 3 0-16,3-6 1 0,-5 6 2 15,2-1-1-15,-3 1-1 16,4-3-2-16,-1 3-1 15,3-3 2-15,1 0 0 16,8 2 1-16,-6-2 0 16,-2 3 0-16,2-3 2 15,-3 0 1-15,-2 3 1 16,-4-1-5-16,4-2-1 16,-4 3 1-16,3-3 2 0,-2 2-2 15,5 1 0-15,-6-3 1 16,4 0 0-1,-1 0 0-15,1 0 2 0,-7 0-1 16,3 3 2-16,-5-3-4 16,5 0 0-16,-5 0 1 15,-1 0 0-15,-2 0-3 16,-4 0 2-16,3 2 1 16,1-2 0-16,-1 0 0 15,4 0 2-15,-4 0-3 16,-2 3 0-16,-7-3 3 15,10 0 1-15,-4 0-1 0,1 0-2 16,-4 3 1 0,4-3-1-16,-4 2-3 15,-2-2 2-15,5 3 1 16,-2-3 2-16,-1 0-3 0,-2 3-2 16,-1-3 2-1,1 0 0-15,-7 2 1 0,1-2 2 16,3 3-1-16,2-3-1 15,1 0 1-15,-1 3 1 16,-5-3-3-16,5 2 0 16,-2 1 1-16,-4-3 2 15,1 3-3-15,3-3 0 0,-4 0 1 16,4 0 2 0,-10 0-1-16,1-3 2 15,3 0-4-15,-4 3 0 16,-2-2-1-16,-7-1 0 15,4 3 4-15,0-3 3 0,-6 1-4 16,-4-1-3-16,1 0 1 16,-3-2 0-16,6 2 1 15,-10 1 2-15,1-1-1 16,-3-2 2-16,0 0-2 16,0-1-1-16,-4 4 1 15,-2-4-1-15,-3 4 0 16,3-4 2-16,-6 4-3 15,6-1 0-15,-6 0 1 16,5 3 0-16,-5-2 0 16,6 7 0-16,-3-2-3 15,-6 2 2-15,9 0-1 0,-6 1-2 16,-3-1 3 0,0 3 0-16,-6 2 1 0,3 6 2 15,-6 8-3-15,-6 5-2 16,0 14-1-16,-3 2 0 15,-6 2 3-15,3 6 2 16,3-3-2-16,-6 3 0 16,0 3 1-1,3 13 0-15,-8-1-3 0,2-4 2 16,3-1 1-16,-3-4 0 16,0-6 2-16,6-1 1 15,0-1-1-15,3 15-2 16,0-5 1-16,0-6-1 0,4 1-3 15,-4-6 2-15,3-2 1 16,0-3 2-16,0 2-3 16,-3 6 0-16,6 8 3 15,-3-5 1-15,0-6-4 16,0 5 1-16,-3-7 0 16,3-3 0-16,-3 0-3 15,0 0 0-15,0 5 2 16,0 3 0-16,6 0 3 15,-3-11 3-15,1 1-2 16,2 2 0-16,0-3-3 16,3-5-1-16,0 3 1 15,0 0 0-15,3 5 2 0,0 2 1 16,-3-2-1 0,0-3-2-16,0-4 1 0,-3 4-1 15,0 0 4-15,0-5 2 16,3-5-11-16,0-6-4 15,0-2-42-15,-6-5-19 16,6-3-30 0</inkml:trace>
  <inkml:trace contextRef="#ctx0" brushRef="#br0" timeOffset="6796.4525">3095 9962 100 0,'-15'-8'38'0,"12"8"-20"0,0-3-23 0,3 3 4 15,-6 0 2-15,3 0 1 0,3 0 2 16,0 0 2 0,0 0-1-16,0 0 2 0,0 0-2 15,3 3 2-15,9-1 2 16,3 1 5-16,5-3-4 16,7 3 0-16,6-3-4 15,0 2-1-15,11 1-3 16,4-3-2-16,2 0 3 0,10 0-2 15,3 0-1-15,5 3 1 16,3-3-1-16,1 0 2 16,2 0 3-16,10-3-2 15,2 3 0-15,0 0 1 16,-2 0 2-16,2 0-3 16,6 3 0-16,-3 2-1 15,1 0 1-15,-1 0 0 0,0 1 1 16,10-1-5-16,-7 3 1 15,0 2 0 1,-6-4 2-16,4-1 1 0,5 0 1 16,0 3 0-16,1-2 2 15,-1-1-1-15,6-2 0 16,-3 4-6-16,0 1 1 16,1-5 2-16,-1 5 1 15,3-8 1-15,0 8 0 16,6 3-2-16,-8-6 1 15,32 0-2-15,-9-5-1 0,-3 3 3 16,-9-1 0-16,6-2-1 16,-3 0-2-1,-9-2-2-15,0 2 1 0,1 0 1 16,2 0 2-16,-3 0 1 16,3 2 3-16,-6-2-5 15,9 0-1-15,-5-5 0 16,2 5 2-16,-3 3-1 15,12-6 2-15,-3-2-2 16,6 2 2-16,-6 3-4 16,9-8 0-16,-3 0 1 15,3 3 0-15,1-6 2 16,2 3 1-16,3 8-1 0,-9-5-2 16,6 0-2-1,-3 5-1-15,0 3 2 16,-6-6 0-16,9 0 3 0,-3 6 1 15,0-6-1-15,0 1-2 16,3-1 1-16,0 0-1 16,0-2 0-16,6 0 2 15,-3 2-1-15,-3-2-1 16,-3-6 1-16,3 6 1 16,0 2-3-16,0 1 0 15,-6-1 1-15,3 0 0 16,-3 1 0-16,0-1 2 0,3 0-1 15,0 1-1 1,-6-1 1-16,0-2-1 16,4 0 0-16,-7-1 0 0,0 1-3 15,0 0 2-15,6-1 3 16,-6 4 3-16,0 2-2 16,0-3-2-16,0 3 0 15,-3 0-1-15,4 3 0 16,2-3 0-16,-3 0 2 15,-3 0 1-15,-3 2-4 16,3 1 1-16,0-3 0 16,0 0 0-16,1 0 2 15,-4-3 3-15,-3 1-2 16,3-1-2-16,-3 0 2 16,-3 3 0-16,-2-2-4 0,5-1 1 15,0 3 2-15,-3 0 1 16,-2 0-1-16,-1 0 1 15,6 0-2-15,-3 0 2 16,0 0-2-16,-2-3-1 16,8 1 1-16,-6 2 1 15,0-3-3-15,6 1 0 16,-3-1 1-16,7 0 2 16,-4 3 1-16,3-2 1 15,-6-1-2-15,6 0-2 16,-3 1 1-16,-2-1 1 15,-1 0-1-15,3 1-1 16,0 2 1-16,-6 0-1 0,6 0 2 16,1 0 1-16,-1 2-4 15,-3 1 1-15,3 2-2 16,-3-2 0-16,3 2 2 16,-5 3 0-16,-4 0 0 15,0-3 0-15,-3 1 0 16,1 2 0-16,-4 0 0 15,-3 0 0-15,3-3 0 16,-5 0 0-16,2 0 0 16,-6 1 2-16,1-1-1 15,-1 0 2-15,0-5-2 16,4 3-1-16,-4 0-2 0,3 4 1 16,-2-4-1-16,2-3 0 15,3 3 4-15,1 2 3 16,-4 3-7-1,-3 0 0-15,4-3 0 16,-7 1 3-16,6-1 0 0,-8 8-1 16,-1-5 1-16,-3 0 1 15,1 0-1-15,-7 0-1 16,1-6 1-16,-1 6-1 16,-2-2-3-16,-4-1 0 15,7 0 2-15,-1 1 2 16,4-4 0-16,-1 1 2 15,0 2-2-15,1 0-1 0,2 1-2 16,7-1 1 0,-1 0 1-16,6 1 2 15,-2 2-3-15,2-3-2 16,12 0 2-16,1 3 2 0,-4 0 4 16,0 3 4-16,-9-1-4 15,7 1-1-15,-1-3-4 16,-6 5-1-16,-2-5 1 15,-7 0 2-15,-3-3-1 16,4 3-1-16,-4-3-15 16,-2-2-5-16,5-8-67 15,6-11-65 1,-8-11 43-16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19T20:19:14.9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11712 8554 80 0,'0'-13'30'0,"0"7"-16"0,3 1-21 16,0 5 12 0,-3-8 4-16,0-5 7 15,0 0 5-15,-3 0-9 0,-3-1-4 16,-6 1-5-16,-9-3 0 15,0 0 0-15,-3 0 1 16,-3 1 0-16,-5 1 2 16,-4-4-1-16,-3 2 0 15,-5-3-3-15,-1 4 1 0,-9 7 0 16,1-6-4-16,-1 6-1 16,-5 1 1-16,-1 4 2 15,-2 8-2-15,2 8 0 16,-5-2 1-16,-1 2 0 15,7 3 2-15,-7 0 1 16,1 2-4-16,-4 4-1 16,4 9 1-16,-4-1 2 0,4 1-2 15,5 6 0-15,-5 3-1 16,5 13 0-16,7 0 2 16,-1-6 2-16,9 4-3 15,7-4-2-15,8-4 2 16,3 2 0-16,6 0 1 15,7-3 0-15,5 14-3 16,9-6 2-16,9 0 1 16,5-5 0-16,13 3 2 15,12-6 1-15,6 0-1 16,5-2-2-16,7-3 1 16,2-3 1-16,7-2 1 15,8-5 3-15,1 2 1 16,5-3 1-16,6-5 2 15,12-7 1-15,1-4-5 0,8-10-2 16,6-2 0-16,3-1 2 16,-3-2-3-16,-9-1 0 15,-2-2 3-15,2-5 1 16,-9 3 3-16,-3-1 1 16,-2-2-1-16,2-3-1 15,0-3-5-15,0 1-3 16,-8-3 0-16,-7-3 1 15,-8-3 1-15,-10 4 3 16,-11-1 6-16,-7-3 2 16,-8-12-1-16,-9-4 0 15,-6-2-7-15,-9 0-2 0,-3-8 0 16,-6 3 0-16,-9-3-7 16,-9-10-2-16,-6-1 2 15,-9 1 1-15,-20 5-5 16,-13 10-3-16,-11-2 8 15,-3 5 5-15,-13 5-1 16,-2 6 1-16,0 4-10 16,-3 7-3-16,-28 2-13 15,4 10-5-15,9 8-27 16,3 6-12-16,15 0-12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2770B-9A80-4F94-AF1D-1ADAE2AECE07}" type="datetimeFigureOut">
              <a:rPr lang="en-US" smtClean="0"/>
              <a:t>5/19/2017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DD9E2-653E-4B4A-BFFD-081A53927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1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65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D9E2-653E-4B4A-BFFD-081A539272D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30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Functions are connected to other</a:t>
            </a:r>
            <a:r>
              <a:rPr lang="en-US" baseline="0" dirty="0" smtClean="0"/>
              <a:t> functions using weights (sliders)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D9E2-653E-4B4A-BFFD-081A539272D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56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D9E2-653E-4B4A-BFFD-081A539272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63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r>
              <a:rPr lang="en-US" baseline="0" dirty="0" smtClean="0"/>
              <a:t> 1:  0:00 – 2:32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D9E2-653E-4B4A-BFFD-081A539272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61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 are these? C3PO,</a:t>
            </a:r>
            <a:r>
              <a:rPr lang="en-US" baseline="0" dirty="0" smtClean="0"/>
              <a:t> what does he do?  Essentially google translate, (but with anxiety!)</a:t>
            </a:r>
          </a:p>
          <a:p>
            <a:r>
              <a:rPr lang="en-US" baseline="0" dirty="0" smtClean="0"/>
              <a:t>Little guy? R2D2 – what does he do, yeah, not so sure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Things got darker: machines come back from the future – to kill us!</a:t>
            </a:r>
          </a:p>
          <a:p>
            <a:r>
              <a:rPr lang="en-US" baseline="0" dirty="0" smtClean="0"/>
              <a:t>90’s : software is scary</a:t>
            </a:r>
          </a:p>
          <a:p>
            <a:endParaRPr lang="en-US" baseline="0" dirty="0" smtClean="0"/>
          </a:p>
          <a:p>
            <a:r>
              <a:rPr lang="en-US" baseline="0" dirty="0" smtClean="0"/>
              <a:t>Basic fear about what technology might do ?</a:t>
            </a:r>
          </a:p>
          <a:p>
            <a:r>
              <a:rPr lang="en-US" baseline="0" dirty="0" smtClean="0"/>
              <a:t>What if we can’t even tell technology apart from ourselves?</a:t>
            </a:r>
          </a:p>
          <a:p>
            <a:r>
              <a:rPr lang="en-US" baseline="0" dirty="0" smtClean="0"/>
              <a:t>OR maybe it’ll look really different and snarky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D9E2-653E-4B4A-BFFD-081A539272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36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Try </a:t>
            </a:r>
            <a:r>
              <a:rPr lang="en-US" baseline="0" dirty="0" smtClean="0"/>
              <a:t>to mimic humans!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Think like people is hard – cognitive science</a:t>
            </a:r>
          </a:p>
          <a:p>
            <a:r>
              <a:rPr lang="en-US" baseline="0" dirty="0" smtClean="0"/>
              <a:t>More practical to make robots that act like 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D9E2-653E-4B4A-BFFD-081A539272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47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always best to mimic humans – typos,</a:t>
            </a:r>
            <a:r>
              <a:rPr lang="en-US" baseline="0" dirty="0" smtClean="0"/>
              <a:t> slow at mental math,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D9E2-653E-4B4A-BFFD-081A539272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11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it</a:t>
            </a:r>
            <a:r>
              <a:rPr lang="en-US" baseline="0" dirty="0" smtClean="0"/>
              <a:t> decides and does is </a:t>
            </a:r>
            <a:r>
              <a:rPr lang="en-US" i="1" baseline="0" dirty="0" smtClean="0"/>
              <a:t>rational</a:t>
            </a:r>
            <a:r>
              <a:rPr lang="en-US" i="0" baseline="0" dirty="0" smtClean="0"/>
              <a:t> – it makes sense.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D9E2-653E-4B4A-BFFD-081A539272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56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Percentage of</a:t>
            </a:r>
            <a:r>
              <a:rPr lang="en-US" baseline="0" dirty="0" smtClean="0"/>
              <a:t> times these exact pairs of words appeared compared to all pairs of words in the literature.</a:t>
            </a:r>
          </a:p>
          <a:p>
            <a:endParaRPr lang="en-US" dirty="0" smtClean="0"/>
          </a:p>
          <a:p>
            <a:r>
              <a:rPr lang="en-US" dirty="0" smtClean="0"/>
              <a:t>Formal logic – mathematical</a:t>
            </a:r>
            <a:r>
              <a:rPr lang="en-US" baseline="0" dirty="0" smtClean="0"/>
              <a:t> way of formulating reason and how people think</a:t>
            </a:r>
          </a:p>
          <a:p>
            <a:endParaRPr lang="en-US" baseline="0" dirty="0" smtClean="0"/>
          </a:p>
          <a:p>
            <a:r>
              <a:rPr lang="en-US" baseline="0" dirty="0" smtClean="0"/>
              <a:t>AI excitement followed the rise of early computers – if we can now get a computer to compute things, we can surely quickly get it to “intelligent machines.”</a:t>
            </a:r>
          </a:p>
          <a:p>
            <a:endParaRPr lang="en-US" baseline="0" dirty="0" smtClean="0"/>
          </a:p>
          <a:p>
            <a:r>
              <a:rPr lang="en-US" baseline="0" dirty="0" smtClean="0"/>
              <a:t>Knowledge Based Systems – taking all of the knowledge we have about the world and encoding that to create new rules based on inference.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D9E2-653E-4B4A-BFFD-081A539272D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96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baseline="0" dirty="0" smtClean="0"/>
              <a:t> to fix?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Better sensors (DNA test)</a:t>
            </a:r>
          </a:p>
          <a:p>
            <a:pPr marL="171450" indent="-171450">
              <a:buFontTx/>
              <a:buChar char="-"/>
            </a:pPr>
            <a:r>
              <a:rPr lang="en-US" i="1" baseline="0" dirty="0" smtClean="0"/>
              <a:t>Too specific</a:t>
            </a:r>
            <a:r>
              <a:rPr lang="en-US" i="0" baseline="0" dirty="0" smtClean="0"/>
              <a:t> – maybe only require a certain amount?</a:t>
            </a:r>
          </a:p>
          <a:p>
            <a:pPr marL="171450" indent="-171450">
              <a:buFontTx/>
              <a:buChar char="-"/>
            </a:pPr>
            <a:endParaRPr lang="en-US" i="0" baseline="0" dirty="0" smtClean="0"/>
          </a:p>
          <a:p>
            <a:pPr marL="0" indent="0">
              <a:buFontTx/>
              <a:buNone/>
            </a:pPr>
            <a:r>
              <a:rPr lang="en-US" i="0" baseline="0" dirty="0" smtClean="0"/>
              <a:t>Use </a:t>
            </a:r>
            <a:r>
              <a:rPr lang="en-US" i="1" baseline="0" dirty="0" smtClean="0"/>
              <a:t>probabilities</a:t>
            </a:r>
            <a:r>
              <a:rPr lang="en-US" i="0" baseline="0" dirty="0" smtClean="0"/>
              <a:t> instead of </a:t>
            </a:r>
            <a:r>
              <a:rPr lang="en-US" i="1" baseline="0" dirty="0" err="1" smtClean="0"/>
              <a:t>boolean</a:t>
            </a:r>
            <a:r>
              <a:rPr lang="en-US" i="0" baseline="0" dirty="0" smtClean="0"/>
              <a:t> (statistical approach).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DD9E2-653E-4B4A-BFFD-081A539272D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86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31520"/>
            <a:ext cx="7772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lnSpc>
                <a:spcPct val="80000"/>
              </a:lnSpc>
              <a:defRPr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377440"/>
            <a:ext cx="7772400" cy="1752600"/>
          </a:xfrm>
        </p:spPr>
        <p:txBody>
          <a:bodyPr/>
          <a:lstStyle>
            <a:lvl1pPr marL="0" indent="0" algn="r">
              <a:buNone/>
              <a:defRPr sz="32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76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405982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4972050"/>
          </a:xfrm>
        </p:spPr>
        <p:txBody>
          <a:bodyPr/>
          <a:lstStyle>
            <a:lvl1pPr>
              <a:defRPr sz="2800" b="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4400" y="6492240"/>
            <a:ext cx="609600" cy="365125"/>
          </a:xfrm>
        </p:spPr>
        <p:txBody>
          <a:bodyPr/>
          <a:lstStyle>
            <a:lvl1pPr algn="ctr">
              <a:defRPr sz="1200">
                <a:solidFill>
                  <a:srgbClr val="4B2A85"/>
                </a:solidFill>
              </a:defRPr>
            </a:lvl1pPr>
          </a:lstStyle>
          <a:p>
            <a:fld id="{832FA4C8-4829-4782-94A0-CE388E764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21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405982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18" y="1362075"/>
            <a:ext cx="4114800" cy="4972050"/>
          </a:xfrm>
        </p:spPr>
        <p:txBody>
          <a:bodyPr/>
          <a:lstStyle>
            <a:lvl1pPr>
              <a:defRPr sz="2800" b="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4400" y="6492240"/>
            <a:ext cx="609600" cy="365125"/>
          </a:xfrm>
        </p:spPr>
        <p:txBody>
          <a:bodyPr/>
          <a:lstStyle>
            <a:lvl1pPr algn="ctr">
              <a:defRPr sz="1200">
                <a:solidFill>
                  <a:srgbClr val="4B2A85"/>
                </a:solidFill>
              </a:defRPr>
            </a:lvl1pPr>
          </a:lstStyle>
          <a:p>
            <a:fld id="{832FA4C8-4829-4782-94A0-CE388E764D4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48200" y="1362075"/>
            <a:ext cx="4114800" cy="4972050"/>
          </a:xfrm>
        </p:spPr>
        <p:txBody>
          <a:bodyPr/>
          <a:lstStyle>
            <a:lvl1pPr>
              <a:defRPr sz="2800" b="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877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38912"/>
            <a:ext cx="840523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70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88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83889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83661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5344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4B2A85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fld id="{832FA4C8-4829-4782-94A0-CE388E764D4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4B2A8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 dirty="0">
              <a:latin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6" y="25342"/>
            <a:ext cx="2150721" cy="1690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67689" y="-2231"/>
            <a:ext cx="12763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CSE120</a:t>
            </a:r>
            <a:r>
              <a:rPr lang="en-US" sz="900" b="0" i="0" baseline="0" dirty="0" smtClean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, </a:t>
            </a:r>
            <a:r>
              <a:rPr lang="en-US" sz="900" b="0" i="0" dirty="0" smtClean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Spring 2017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7219" y="-2231"/>
            <a:ext cx="15295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0" i="0" dirty="0" smtClean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L24: 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293520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SzPct val="60000"/>
        <a:buFont typeface="Wingdings" panose="05000000000000000000" pitchFamily="2" charset="2"/>
        <a:buChar char="v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49224" indent="-28575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914400" indent="-2286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SzPct val="80000"/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170432" indent="-2286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Char char="–"/>
        <a:defRPr sz="2000">
          <a:solidFill>
            <a:schemeClr val="tx1"/>
          </a:solidFill>
          <a:latin typeface="Calibri" pitchFamily="34" charset="0"/>
        </a:defRPr>
      </a:lvl4pPr>
      <a:lvl5pPr marL="1444752" indent="-2286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fGD2qveGdQ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www.youtube.com/watch?v=cjpEIotvwFY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Turing_test" TargetMode="Externa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ooks.google.com/ngrams" TargetMode="Externa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microsoft.com/office/2007/relationships/hdphoto" Target="../media/hdphoto1.wdp"/><Relationship Id="rId7" Type="http://schemas.openxmlformats.org/officeDocument/2006/relationships/customXml" Target="../ink/ink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ooks.google.com/ngrams" TargetMode="External"/><Relationship Id="rId5" Type="http://schemas.microsoft.com/office/2007/relationships/hdphoto" Target="../media/hdphoto2.wdp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euron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0.png"/><Relationship Id="rId7" Type="http://schemas.openxmlformats.org/officeDocument/2006/relationships/customXml" Target="../ink/ink5.xml"/><Relationship Id="rId2" Type="http://schemas.openxmlformats.org/officeDocument/2006/relationships/hyperlink" Target="https://en.wikipedia.org/wiki/Neuro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customXml" Target="../ink/ink4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oomberg.com/features/2015-preschool-for-robots/" TargetMode="External"/><Relationship Id="rId2" Type="http://schemas.openxmlformats.org/officeDocument/2006/relationships/hyperlink" Target="https://www.youtube.com/watch?v=rVlhMGQgDkY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lfdrivingcar/how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binsights.com/blog/artificial-intelligence-startup-funding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lex.com/life/2016/03/microsoft-racist-ai" TargetMode="External"/><Relationship Id="rId2" Type="http://schemas.openxmlformats.org/officeDocument/2006/relationships/hyperlink" Target="https://techcrunch.com/2016/12/10/5-unexpected-sources-of-bias-in-artificial-intelligenc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customXml" Target="../ink/ink6.xml"/><Relationship Id="rId4" Type="http://schemas.openxmlformats.org/officeDocument/2006/relationships/hyperlink" Target="https://www.propublica.org/article/machine-bias-risk-assessments-in-criminal-sentencing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44.png"/><Relationship Id="rId7" Type="http://schemas.openxmlformats.org/officeDocument/2006/relationships/hyperlink" Target="http://futureoflife.org/2016/09/20/podcast-what-is-nuclear-risk/" TargetMode="External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lectrek.co/2016/09/25/tesla-model-s-crashes-into-gym-driver-claims-autonomous-acceleration-tesla-says-drivers-fault/" TargetMode="External"/><Relationship Id="rId5" Type="http://schemas.openxmlformats.org/officeDocument/2006/relationships/hyperlink" Target="http://ot.to/" TargetMode="External"/><Relationship Id="rId4" Type="http://schemas.openxmlformats.org/officeDocument/2006/relationships/image" Target="../media/image45.tiff"/><Relationship Id="rId9" Type="http://schemas.openxmlformats.org/officeDocument/2006/relationships/image" Target="../media/image46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04800" y="304801"/>
            <a:ext cx="7772400" cy="1470025"/>
          </a:xfrm>
        </p:spPr>
        <p:txBody>
          <a:bodyPr>
            <a:normAutofit/>
          </a:bodyPr>
          <a:lstStyle/>
          <a:p>
            <a:pPr marL="0" indent="0"/>
            <a:r>
              <a:rPr lang="en-US" dirty="0" smtClean="0"/>
              <a:t>Artificial Intelligence</a:t>
            </a:r>
            <a:br>
              <a:rPr lang="en-US" dirty="0" smtClean="0"/>
            </a:br>
            <a:r>
              <a:rPr lang="en-US" sz="2000" b="0" dirty="0"/>
              <a:t>CSE </a:t>
            </a:r>
            <a:r>
              <a:rPr lang="en-US" sz="2000" b="0" dirty="0" smtClean="0"/>
              <a:t>120 Spring </a:t>
            </a:r>
            <a:r>
              <a:rPr lang="en-US" sz="2000" b="0" dirty="0"/>
              <a:t>2017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04800" y="1737360"/>
            <a:ext cx="8366760" cy="9144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Instructor: 	Teaching Assistants:</a:t>
            </a:r>
          </a:p>
          <a:p>
            <a:pPr algn="l"/>
            <a:r>
              <a:rPr lang="en-US" sz="2000" dirty="0"/>
              <a:t>Justin Hsia	</a:t>
            </a:r>
            <a:r>
              <a:rPr lang="en-US" sz="2000" dirty="0" err="1" smtClean="0"/>
              <a:t>Anupam</a:t>
            </a:r>
            <a:r>
              <a:rPr lang="en-US" sz="2000" dirty="0" smtClean="0"/>
              <a:t> Gupta, Braydon Hall, Eugene Oh, Savanna Yee</a:t>
            </a:r>
            <a:endParaRPr lang="en-US" sz="2000" dirty="0"/>
          </a:p>
          <a:p>
            <a:pPr algn="l"/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365760" y="3108961"/>
            <a:ext cx="84124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Candy Grab Game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fontAlgn="base">
              <a:spcBef>
                <a:spcPts val="600"/>
              </a:spcBef>
              <a:buFont typeface="+mj-lt"/>
              <a:buAutoNum type="arabicParenR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Grab a pack of “game pieces”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(at least 10 per pair of students)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spcBef>
                <a:spcPts val="600"/>
              </a:spcBef>
              <a:buFont typeface="+mj-lt"/>
              <a:buAutoNum type="arabicParenR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Play the following game</a:t>
            </a:r>
          </a:p>
          <a:p>
            <a:pPr marL="800100" lvl="1" indent="-342900" fontAlgn="base">
              <a:spcBef>
                <a:spcPts val="600"/>
              </a:spcBef>
              <a:buFont typeface="+mj-lt"/>
              <a:buAutoNum type="alphaLcParenR"/>
            </a:pPr>
            <a:r>
              <a:rPr lang="en-US" sz="2000" dirty="0" smtClean="0">
                <a:solidFill>
                  <a:srgbClr val="4B2A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pieces on the table</a:t>
            </a:r>
          </a:p>
          <a:p>
            <a:pPr marL="800100" lvl="1" indent="-342900" fontAlgn="base">
              <a:spcBef>
                <a:spcPts val="600"/>
              </a:spcBef>
              <a:buFont typeface="+mj-lt"/>
              <a:buAutoNum type="alphaLcParenR"/>
            </a:pPr>
            <a:r>
              <a:rPr lang="en-US" sz="2000" dirty="0" smtClean="0">
                <a:solidFill>
                  <a:srgbClr val="4B2A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 turns taking either 1 or 2 pieces</a:t>
            </a:r>
          </a:p>
          <a:p>
            <a:pPr marL="800100" lvl="1" indent="-342900" fontAlgn="base">
              <a:spcBef>
                <a:spcPts val="600"/>
              </a:spcBef>
              <a:buFont typeface="+mj-lt"/>
              <a:buAutoNum type="alphaLcParenR"/>
            </a:pPr>
            <a:r>
              <a:rPr lang="en-US" sz="2000" dirty="0" smtClean="0">
                <a:solidFill>
                  <a:srgbClr val="4B2A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Player that takes the last piece(s) wins </a:t>
            </a:r>
            <a:r>
              <a:rPr lang="en-US" sz="2000" dirty="0" smtClean="0">
                <a:solidFill>
                  <a:srgbClr val="4B2A85"/>
                </a:solidFill>
                <a:sym typeface="Wingdings"/>
              </a:rPr>
              <a:t></a:t>
            </a:r>
            <a:endParaRPr lang="en-US" sz="2000" dirty="0" smtClean="0">
              <a:solidFill>
                <a:srgbClr val="4B2A8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spcBef>
                <a:spcPts val="600"/>
              </a:spcBef>
              <a:buFont typeface="+mj-lt"/>
              <a:buAutoNum type="arabicParenR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do humans learn to play this game?</a:t>
            </a:r>
          </a:p>
          <a:p>
            <a:pPr marL="342900" indent="-342900" fontAlgn="base">
              <a:spcBef>
                <a:spcPts val="600"/>
              </a:spcBef>
              <a:buFont typeface="+mj-lt"/>
              <a:buAutoNum type="arabicParenR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would a computer learn to play this game?</a:t>
            </a:r>
          </a:p>
          <a:p>
            <a:pPr fontAlgn="base">
              <a:spcBef>
                <a:spcPts val="600"/>
              </a:spcBef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6120" y="6218099"/>
            <a:ext cx="553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takeTurn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 smtClean="0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numPiecesAvailable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5415280" y="558811"/>
            <a:ext cx="346456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</a:t>
            </a:r>
            <a:r>
              <a:rPr lang="en-US" sz="1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credits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Pieter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Abbeel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Dan Klein, Stuart Russell,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 Virtue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http://csillustrated.berkeley.edu</a:t>
            </a:r>
          </a:p>
        </p:txBody>
      </p:sp>
    </p:spTree>
    <p:extLst>
      <p:ext uri="{BB962C8B-B14F-4D97-AF65-F5344CB8AC3E}">
        <p14:creationId xmlns:p14="http://schemas.microsoft.com/office/powerpoint/2010/main" val="170834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Candy Grab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Agent 007 – whatever you think is best</a:t>
            </a:r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dirty="0" err="1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takeTurn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numPiecesAvailable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 smtClean="0"/>
              <a:t>What if we had:</a:t>
            </a:r>
          </a:p>
          <a:p>
            <a:pPr marL="363474" lvl="1" indent="0">
              <a:buNone/>
            </a:pPr>
            <a:r>
              <a:rPr lang="en-US" dirty="0" smtClean="0">
                <a:solidFill>
                  <a:srgbClr val="E2661A"/>
                </a:solidFill>
                <a:latin typeface="Courier New"/>
                <a:cs typeface="Courier New"/>
              </a:rPr>
              <a:t>  </a:t>
            </a:r>
            <a:r>
              <a:rPr lang="en-US" dirty="0" err="1" smtClean="0">
                <a:solidFill>
                  <a:srgbClr val="E2661A"/>
                </a:solidFill>
                <a:latin typeface="Courier New"/>
                <a:cs typeface="Courier New"/>
              </a:rPr>
              <a:t>boolean</a:t>
            </a:r>
            <a:r>
              <a:rPr lang="en-US" dirty="0" smtClean="0">
                <a:solidFill>
                  <a:srgbClr val="E2661A"/>
                </a:solidFill>
                <a:latin typeface="Courier New"/>
                <a:cs typeface="Courier New"/>
              </a:rPr>
              <a:t> </a:t>
            </a:r>
            <a:r>
              <a:rPr lang="en-US" b="1" dirty="0" err="1" smtClean="0">
                <a:latin typeface="Courier New"/>
                <a:cs typeface="Courier New"/>
              </a:rPr>
              <a:t>willIWin</a:t>
            </a:r>
            <a:r>
              <a:rPr lang="en-US" dirty="0" smtClean="0">
                <a:latin typeface="Courier New"/>
                <a:cs typeface="Courier New"/>
              </a:rPr>
              <a:t>(</a:t>
            </a:r>
            <a:r>
              <a:rPr lang="en-US" dirty="0" err="1" smtClean="0">
                <a:solidFill>
                  <a:srgbClr val="E2661A"/>
                </a:solidFill>
                <a:latin typeface="Courier New"/>
                <a:cs typeface="Courier New"/>
              </a:rPr>
              <a:t>int</a:t>
            </a:r>
            <a:r>
              <a:rPr lang="en-US" dirty="0" smtClean="0">
                <a:latin typeface="Courier New"/>
                <a:cs typeface="Courier New"/>
              </a:rPr>
              <a:t> </a:t>
            </a:r>
            <a:r>
              <a:rPr lang="en-US" dirty="0" err="1" smtClean="0">
                <a:latin typeface="Courier New"/>
                <a:cs typeface="Courier New"/>
              </a:rPr>
              <a:t>numPiecesAvailable</a:t>
            </a:r>
            <a:r>
              <a:rPr lang="en-US" dirty="0">
                <a:latin typeface="Courier New"/>
                <a:cs typeface="Courier New"/>
              </a:rPr>
              <a:t>, </a:t>
            </a:r>
            <a:r>
              <a:rPr lang="en-US" dirty="0" smtClean="0">
                <a:latin typeface="Courier New"/>
                <a:cs typeface="Courier New"/>
              </a:rPr>
              <a:t/>
            </a:r>
            <a:br>
              <a:rPr lang="en-US" dirty="0" smtClean="0">
                <a:latin typeface="Courier New"/>
                <a:cs typeface="Courier New"/>
              </a:rPr>
            </a:br>
            <a:r>
              <a:rPr lang="en-US" dirty="0" smtClean="0">
                <a:latin typeface="Courier New"/>
                <a:cs typeface="Courier New"/>
              </a:rPr>
              <a:t>                   </a:t>
            </a:r>
            <a:r>
              <a:rPr lang="en-US" dirty="0" err="1" smtClean="0">
                <a:solidFill>
                  <a:srgbClr val="E2661A"/>
                </a:solidFill>
                <a:latin typeface="Courier New"/>
                <a:cs typeface="Courier New"/>
              </a:rPr>
              <a:t>boolean</a:t>
            </a:r>
            <a:r>
              <a:rPr lang="en-US" dirty="0" smtClean="0">
                <a:latin typeface="Courier New"/>
                <a:cs typeface="Courier New"/>
              </a:rPr>
              <a:t> </a:t>
            </a:r>
            <a:r>
              <a:rPr lang="en-US" dirty="0" err="1" smtClean="0">
                <a:latin typeface="Courier New"/>
                <a:cs typeface="Courier New"/>
              </a:rPr>
              <a:t>isMyTurn</a:t>
            </a:r>
            <a:r>
              <a:rPr lang="en-US" dirty="0" smtClean="0">
                <a:latin typeface="Courier New"/>
                <a:cs typeface="Courier New"/>
              </a:rPr>
              <a:t>,</a:t>
            </a:r>
            <a:br>
              <a:rPr lang="en-US" dirty="0" smtClean="0">
                <a:latin typeface="Courier New"/>
                <a:cs typeface="Courier New"/>
              </a:rPr>
            </a:br>
            <a:r>
              <a:rPr lang="en-US" dirty="0" smtClean="0">
                <a:latin typeface="Courier New"/>
                <a:cs typeface="Courier New"/>
              </a:rPr>
              <a:t>                   </a:t>
            </a:r>
            <a:r>
              <a:rPr lang="en-US" dirty="0" err="1" smtClean="0">
                <a:solidFill>
                  <a:srgbClr val="E2661A"/>
                </a:solidFill>
                <a:latin typeface="Courier New"/>
                <a:cs typeface="Courier New"/>
              </a:rPr>
              <a:t>int</a:t>
            </a:r>
            <a:r>
              <a:rPr lang="en-US" dirty="0" smtClean="0"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action)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7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2629566"/>
            <a:ext cx="4572000" cy="4228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Candy Grab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Agent 007 – whatever you think is best</a:t>
            </a:r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dirty="0" err="1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takeTurn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numPiecesAvailable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9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How:  Search &amp;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take an action… then what? … then what?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85216" y="1737360"/>
            <a:ext cx="7977549" cy="5029006"/>
            <a:chOff x="2039419" y="1676599"/>
            <a:chExt cx="7977549" cy="5029006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24200" y="1905204"/>
              <a:ext cx="6629400" cy="4800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9419" y="1676599"/>
              <a:ext cx="950067" cy="939020"/>
            </a:xfrm>
            <a:prstGeom prst="rect">
              <a:avLst/>
            </a:prstGeom>
            <a:noFill/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57221" y="2485425"/>
              <a:ext cx="843999" cy="937776"/>
            </a:xfrm>
            <a:prstGeom prst="rect">
              <a:avLst/>
            </a:prstGeom>
            <a:noFill/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9419" y="3330220"/>
              <a:ext cx="950067" cy="939020"/>
            </a:xfrm>
            <a:prstGeom prst="rect">
              <a:avLst/>
            </a:prstGeom>
            <a:noFill/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51354" y="4110148"/>
              <a:ext cx="843999" cy="937776"/>
            </a:xfrm>
            <a:prstGeom prst="rect">
              <a:avLst/>
            </a:prstGeom>
            <a:noFill/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010401" y="3657605"/>
              <a:ext cx="3006567" cy="278063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3" name="Ink 12"/>
              <p14:cNvContentPartPr/>
              <p14:nvPr/>
            </p14:nvContentPartPr>
            <p14:xfrm>
              <a:off x="376920" y="5537880"/>
              <a:ext cx="3975840" cy="938520"/>
            </p14:xfrm>
          </p:contentPart>
        </mc:Choice>
        <mc:Fallback>
          <p:pic>
            <p:nvPicPr>
              <p:cNvPr id="13" name="Ink 1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2240" y="5530320"/>
                <a:ext cx="3989520" cy="95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556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Candy Grab Game (Min-Max)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Agent 007 – whatever you think is best</a:t>
            </a:r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dirty="0" err="1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takeTurn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numPiecesAvailable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1166400" y="2625120"/>
              <a:ext cx="4653360" cy="378180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61720" y="2620440"/>
                <a:ext cx="4662720" cy="379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389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Candy Grab Game (Statistical)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Agent 007 – whatever you think is best</a:t>
            </a:r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dirty="0" err="1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takeTurn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numPiecesAvailable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613259"/>
              </p:ext>
            </p:extLst>
          </p:nvPr>
        </p:nvGraphicFramePr>
        <p:xfrm>
          <a:off x="1645920" y="3017520"/>
          <a:ext cx="5852160" cy="3200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08960"/>
                <a:gridCol w="1371600"/>
                <a:gridCol w="13716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Pieces Available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4B2A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Take 1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4B2A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Take</a:t>
                      </a:r>
                      <a:r>
                        <a:rPr lang="en-US" sz="2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4B2A85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0%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2%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1%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75%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2%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4%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68%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5%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6%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Games in the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1"/>
            <a:r>
              <a:rPr lang="en-US" sz="2000" dirty="0">
                <a:hlinkClick r:id="rId3"/>
              </a:rPr>
              <a:t>https://www.youtube.com/watch?v=EfGD2qveGdQ</a:t>
            </a:r>
            <a:endParaRPr lang="en-US" sz="2000" dirty="0"/>
          </a:p>
          <a:p>
            <a:pPr lvl="1"/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www.youtube.com/watch?v=cjpEIotvwFY</a:t>
            </a:r>
            <a:endParaRPr lang="en-US" sz="2000" dirty="0"/>
          </a:p>
        </p:txBody>
      </p:sp>
      <p:pic>
        <p:nvPicPr>
          <p:cNvPr id="4" name="Picture 3" descr="Screen Shot 2015-03-04 at 3.36.2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7315200" cy="390189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9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is AI?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0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Sci-Fi AI?</a:t>
            </a:r>
            <a:endParaRPr lang="en-US" dirty="0"/>
          </a:p>
        </p:txBody>
      </p:sp>
      <p:pic>
        <p:nvPicPr>
          <p:cNvPr id="4" name="Picture 4" descr="Artoo-c3p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" y="1828800"/>
            <a:ext cx="2557662" cy="38496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6" descr="t3-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7520" y="1828800"/>
            <a:ext cx="2834716" cy="1645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8" descr="matrix-smith-dvd2"/>
          <p:cNvPicPr>
            <a:picLocks noChangeAspect="1" noChangeArrowheads="1"/>
          </p:cNvPicPr>
          <p:nvPr/>
        </p:nvPicPr>
        <p:blipFill rotWithShape="1">
          <a:blip r:embed="rId5" cstate="print"/>
          <a:srcRect t="9573" r="5531" b="10638"/>
          <a:stretch/>
        </p:blipFill>
        <p:spPr bwMode="auto">
          <a:xfrm>
            <a:off x="3017520" y="4032504"/>
            <a:ext cx="2854201" cy="16459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6" descr="DI-Walle-1-DI-to-L10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"/>
          <a:stretch/>
        </p:blipFill>
        <p:spPr>
          <a:xfrm>
            <a:off x="6035040" y="1828800"/>
            <a:ext cx="2904388" cy="164592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2529063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28" y="4032504"/>
            <a:ext cx="2859600" cy="164592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3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is AI?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science of making machines that: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04800" y="2194560"/>
            <a:ext cx="4241007" cy="1520190"/>
            <a:chOff x="304800" y="2194560"/>
            <a:chExt cx="4241007" cy="1520190"/>
          </a:xfrm>
        </p:grpSpPr>
        <p:sp>
          <p:nvSpPr>
            <p:cNvPr id="4" name="TextBox 3"/>
            <p:cNvSpPr txBox="1"/>
            <p:nvPr/>
          </p:nvSpPr>
          <p:spPr>
            <a:xfrm>
              <a:off x="304800" y="2754600"/>
              <a:ext cx="2133600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4B2A85"/>
                  </a:solidFill>
                  <a:latin typeface="Calibri" pitchFamily="34" charset="0"/>
                </a:rPr>
                <a:t>Think like people</a:t>
              </a:r>
            </a:p>
          </p:txBody>
        </p:sp>
        <p:pic>
          <p:nvPicPr>
            <p:cNvPr id="13" name="Picture 12" descr="C:\Users\Dan\AppData\Local\Microsoft\Windows\Temporary Internet Files\Content.IE5\G6UMHP36\WhatIsAI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" r="50693" b="50125"/>
            <a:stretch/>
          </p:blipFill>
          <p:spPr bwMode="auto">
            <a:xfrm>
              <a:off x="2542033" y="2194560"/>
              <a:ext cx="2003774" cy="1520190"/>
            </a:xfrm>
            <a:prstGeom prst="rect">
              <a:avLst/>
            </a:prstGeom>
            <a:noFill/>
          </p:spPr>
        </p:pic>
      </p:grpSp>
      <p:grpSp>
        <p:nvGrpSpPr>
          <p:cNvPr id="17" name="Group 16"/>
          <p:cNvGrpSpPr/>
          <p:nvPr/>
        </p:nvGrpSpPr>
        <p:grpSpPr>
          <a:xfrm>
            <a:off x="304800" y="3714750"/>
            <a:ext cx="4250928" cy="1534071"/>
            <a:chOff x="304800" y="3714750"/>
            <a:chExt cx="4250928" cy="1534071"/>
          </a:xfrm>
        </p:grpSpPr>
        <p:sp>
          <p:nvSpPr>
            <p:cNvPr id="5" name="TextBox 4"/>
            <p:cNvSpPr txBox="1"/>
            <p:nvPr/>
          </p:nvSpPr>
          <p:spPr>
            <a:xfrm>
              <a:off x="304800" y="4281730"/>
              <a:ext cx="2133600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4B2A85"/>
                  </a:solidFill>
                  <a:latin typeface="Calibri" pitchFamily="34" charset="0"/>
                </a:rPr>
                <a:t>Act like people</a:t>
              </a:r>
            </a:p>
          </p:txBody>
        </p:sp>
        <p:pic>
          <p:nvPicPr>
            <p:cNvPr id="15" name="Picture 14" descr="C:\Users\Dan\AppData\Local\Microsoft\Windows\Temporary Internet Files\Content.IE5\G6UMHP36\WhatIsAI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49669" r="50469"/>
            <a:stretch/>
          </p:blipFill>
          <p:spPr bwMode="auto">
            <a:xfrm>
              <a:off x="2542778" y="3714750"/>
              <a:ext cx="2012950" cy="1534071"/>
            </a:xfrm>
            <a:prstGeom prst="rect">
              <a:avLst/>
            </a:prstGeom>
            <a:noFill/>
          </p:spPr>
        </p:pic>
      </p:grpSp>
      <p:sp>
        <p:nvSpPr>
          <p:cNvPr id="20" name="Slide Number Placeholder 1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8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Turing Test for Intelligence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4663440" cy="4972050"/>
          </a:xfrm>
        </p:spPr>
        <p:txBody>
          <a:bodyPr/>
          <a:lstStyle/>
          <a:p>
            <a:r>
              <a:rPr lang="en-US" dirty="0"/>
              <a:t>In 1950, Turing defined a test of whether a machine could “think</a:t>
            </a:r>
            <a:r>
              <a:rPr lang="en-US" dirty="0" smtClean="0"/>
              <a:t>”:</a:t>
            </a:r>
            <a:endParaRPr lang="en-US" dirty="0"/>
          </a:p>
          <a:p>
            <a:pPr lvl="1"/>
            <a:r>
              <a:rPr lang="en-US" dirty="0"/>
              <a:t>“A human judge engages in a natural language conversation with one human and one machine, each of which tries to appear human. If judge can’t tell, machine passes the Turing </a:t>
            </a:r>
            <a:r>
              <a:rPr lang="en-US" dirty="0" smtClean="0"/>
              <a:t>test.”</a:t>
            </a:r>
            <a:endParaRPr lang="en-US" dirty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139905" y="1362075"/>
            <a:ext cx="3623095" cy="4547272"/>
            <a:chOff x="4934309" y="1576299"/>
            <a:chExt cx="3623095" cy="4547272"/>
          </a:xfrm>
        </p:grpSpPr>
        <p:pic>
          <p:nvPicPr>
            <p:cNvPr id="4" name="Content Placeholder 6"/>
            <p:cNvPicPr>
              <a:picLocks noChangeAspect="1"/>
            </p:cNvPicPr>
            <p:nvPr/>
          </p:nvPicPr>
          <p:blipFill rotWithShape="1">
            <a:blip r:embed="rId3"/>
            <a:srcRect l="158" r="-119"/>
            <a:stretch/>
          </p:blipFill>
          <p:spPr>
            <a:xfrm>
              <a:off x="4940060" y="1576299"/>
              <a:ext cx="3617344" cy="452596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7713"/>
            <a:stretch/>
          </p:blipFill>
          <p:spPr>
            <a:xfrm>
              <a:off x="4934309" y="4777371"/>
              <a:ext cx="1599843" cy="13462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942648" y="5923185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  <a:hlinkClick r:id="rId5"/>
              </a:rPr>
              <a:t>http://en.wikipedia.org/wiki/Turing_test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dirty="0">
              <a:solidFill>
                <a:schemeClr val="tx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2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Administrivia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Assignments:</a:t>
            </a:r>
          </a:p>
          <a:p>
            <a:pPr lvl="1"/>
            <a:r>
              <a:rPr lang="en-US" dirty="0" smtClean="0"/>
              <a:t>Tic-Tac-Toe due tonight (5/19)</a:t>
            </a:r>
          </a:p>
          <a:p>
            <a:pPr lvl="1"/>
            <a:r>
              <a:rPr lang="en-US" dirty="0" smtClean="0"/>
              <a:t>Project Proposal due Saturday (5/20)</a:t>
            </a:r>
          </a:p>
          <a:p>
            <a:pPr lvl="1"/>
            <a:r>
              <a:rPr lang="en-US" dirty="0" smtClean="0"/>
              <a:t>Innovation Exploration post due Sunday (5/21)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Project:</a:t>
            </a:r>
          </a:p>
          <a:p>
            <a:pPr lvl="1"/>
            <a:r>
              <a:rPr lang="en-US" dirty="0" smtClean="0"/>
              <a:t>Dream big!  It’s okay to scale back later</a:t>
            </a:r>
          </a:p>
          <a:p>
            <a:pPr lvl="2"/>
            <a:r>
              <a:rPr lang="en-US" dirty="0" smtClean="0"/>
              <a:t>You might be surprised at what you can accomplish</a:t>
            </a:r>
          </a:p>
          <a:p>
            <a:pPr lvl="1"/>
            <a:r>
              <a:rPr lang="en-US" dirty="0" smtClean="0"/>
              <a:t>Feel free to brainstorm with a staff member</a:t>
            </a:r>
          </a:p>
          <a:p>
            <a:pPr lvl="1"/>
            <a:r>
              <a:rPr lang="en-US" dirty="0" smtClean="0"/>
              <a:t>Make it something that you’re excited about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0961B-239C-4B23-9F28-0B3499D310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3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is AI?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science of making machines that: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541393" y="3714648"/>
            <a:ext cx="4325240" cy="1534274"/>
            <a:chOff x="4541393" y="3714648"/>
            <a:chExt cx="4325240" cy="1534274"/>
          </a:xfrm>
        </p:grpSpPr>
        <p:sp>
          <p:nvSpPr>
            <p:cNvPr id="7" name="TextBox 6"/>
            <p:cNvSpPr txBox="1"/>
            <p:nvPr/>
          </p:nvSpPr>
          <p:spPr>
            <a:xfrm>
              <a:off x="6733033" y="4281730"/>
              <a:ext cx="2133600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4B2A85"/>
                  </a:solidFill>
                  <a:latin typeface="Calibri" pitchFamily="34" charset="0"/>
                </a:rPr>
                <a:t>Act rationally</a:t>
              </a:r>
            </a:p>
          </p:txBody>
        </p:sp>
        <p:pic>
          <p:nvPicPr>
            <p:cNvPr id="8" name="Picture 7" descr="C:\Users\Dan\AppData\Local\Microsoft\Windows\Temporary Internet Files\Content.IE5\G6UMHP36\WhatIsAI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49140" t="49663"/>
            <a:stretch/>
          </p:blipFill>
          <p:spPr bwMode="auto">
            <a:xfrm>
              <a:off x="4541393" y="3714648"/>
              <a:ext cx="2066925" cy="1534274"/>
            </a:xfrm>
            <a:prstGeom prst="rect">
              <a:avLst/>
            </a:prstGeom>
            <a:noFill/>
          </p:spPr>
        </p:pic>
      </p:grpSp>
      <p:grpSp>
        <p:nvGrpSpPr>
          <p:cNvPr id="16" name="Group 15"/>
          <p:cNvGrpSpPr/>
          <p:nvPr/>
        </p:nvGrpSpPr>
        <p:grpSpPr>
          <a:xfrm>
            <a:off x="304800" y="2194560"/>
            <a:ext cx="4241007" cy="1520190"/>
            <a:chOff x="304800" y="2194560"/>
            <a:chExt cx="4241007" cy="1520190"/>
          </a:xfrm>
        </p:grpSpPr>
        <p:sp>
          <p:nvSpPr>
            <p:cNvPr id="4" name="TextBox 3"/>
            <p:cNvSpPr txBox="1"/>
            <p:nvPr/>
          </p:nvSpPr>
          <p:spPr>
            <a:xfrm>
              <a:off x="304800" y="2754600"/>
              <a:ext cx="2133600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4B2A85"/>
                  </a:solidFill>
                  <a:latin typeface="Calibri" pitchFamily="34" charset="0"/>
                </a:rPr>
                <a:t>Think like people</a:t>
              </a:r>
            </a:p>
          </p:txBody>
        </p:sp>
        <p:pic>
          <p:nvPicPr>
            <p:cNvPr id="13" name="Picture 12" descr="C:\Users\Dan\AppData\Local\Microsoft\Windows\Temporary Internet Files\Content.IE5\G6UMHP36\WhatIsAI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" r="50693" b="50125"/>
            <a:stretch/>
          </p:blipFill>
          <p:spPr bwMode="auto">
            <a:xfrm>
              <a:off x="2542033" y="2194560"/>
              <a:ext cx="2003774" cy="1520190"/>
            </a:xfrm>
            <a:prstGeom prst="rect">
              <a:avLst/>
            </a:prstGeom>
            <a:noFill/>
          </p:spPr>
        </p:pic>
      </p:grpSp>
      <p:grpSp>
        <p:nvGrpSpPr>
          <p:cNvPr id="18" name="Group 17"/>
          <p:cNvGrpSpPr/>
          <p:nvPr/>
        </p:nvGrpSpPr>
        <p:grpSpPr>
          <a:xfrm>
            <a:off x="4544568" y="2194560"/>
            <a:ext cx="4322065" cy="1521867"/>
            <a:chOff x="4544568" y="2194560"/>
            <a:chExt cx="4322065" cy="1521867"/>
          </a:xfrm>
        </p:grpSpPr>
        <p:sp>
          <p:nvSpPr>
            <p:cNvPr id="6" name="TextBox 5"/>
            <p:cNvSpPr txBox="1"/>
            <p:nvPr/>
          </p:nvSpPr>
          <p:spPr>
            <a:xfrm>
              <a:off x="6733033" y="2754600"/>
              <a:ext cx="2133600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4B2A85"/>
                  </a:solidFill>
                  <a:latin typeface="Calibri" pitchFamily="34" charset="0"/>
                </a:rPr>
                <a:t>Think rationally</a:t>
              </a:r>
            </a:p>
          </p:txBody>
        </p:sp>
        <p:pic>
          <p:nvPicPr>
            <p:cNvPr id="14" name="Picture 13" descr="C:\Users\Dan\AppData\Local\Microsoft\Windows\Temporary Internet Files\Content.IE5\G6UMHP36\WhatIsAI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49219" b="50070"/>
            <a:stretch/>
          </p:blipFill>
          <p:spPr bwMode="auto">
            <a:xfrm>
              <a:off x="4544568" y="2194560"/>
              <a:ext cx="2063750" cy="1521867"/>
            </a:xfrm>
            <a:prstGeom prst="rect">
              <a:avLst/>
            </a:prstGeom>
            <a:noFill/>
          </p:spPr>
        </p:pic>
      </p:grpSp>
      <p:grpSp>
        <p:nvGrpSpPr>
          <p:cNvPr id="17" name="Group 16"/>
          <p:cNvGrpSpPr/>
          <p:nvPr/>
        </p:nvGrpSpPr>
        <p:grpSpPr>
          <a:xfrm>
            <a:off x="304800" y="3714750"/>
            <a:ext cx="4250928" cy="1534071"/>
            <a:chOff x="304800" y="3714750"/>
            <a:chExt cx="4250928" cy="1534071"/>
          </a:xfrm>
        </p:grpSpPr>
        <p:sp>
          <p:nvSpPr>
            <p:cNvPr id="5" name="TextBox 4"/>
            <p:cNvSpPr txBox="1"/>
            <p:nvPr/>
          </p:nvSpPr>
          <p:spPr>
            <a:xfrm>
              <a:off x="304800" y="4281730"/>
              <a:ext cx="2133600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4B2A85"/>
                  </a:solidFill>
                  <a:latin typeface="Calibri" pitchFamily="34" charset="0"/>
                </a:rPr>
                <a:t>Act like people</a:t>
              </a:r>
            </a:p>
          </p:txBody>
        </p:sp>
        <p:pic>
          <p:nvPicPr>
            <p:cNvPr id="15" name="Picture 14" descr="C:\Users\Dan\AppData\Local\Microsoft\Windows\Temporary Internet Files\Content.IE5\G6UMHP36\WhatIsAI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49669" r="50469"/>
            <a:stretch/>
          </p:blipFill>
          <p:spPr bwMode="auto">
            <a:xfrm>
              <a:off x="2542778" y="3714750"/>
              <a:ext cx="2012950" cy="1534071"/>
            </a:xfrm>
            <a:prstGeom prst="rect">
              <a:avLst/>
            </a:prstGeom>
            <a:noFill/>
          </p:spPr>
        </p:pic>
      </p:grp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9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Definition by John McCarthy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4663440" cy="4972050"/>
          </a:xfrm>
        </p:spPr>
        <p:txBody>
          <a:bodyPr/>
          <a:lstStyle/>
          <a:p>
            <a:r>
              <a:rPr lang="en-US" dirty="0"/>
              <a:t>“Getting a computer to do things which, when done by people, are said to involve intelligence”</a:t>
            </a:r>
          </a:p>
          <a:p>
            <a:pPr lvl="1"/>
            <a:r>
              <a:rPr lang="en-US" dirty="0" smtClean="0"/>
              <a:t>Finesses </a:t>
            </a:r>
            <a:r>
              <a:rPr lang="en-US" dirty="0"/>
              <a:t>the idea of whether a computer has consciousness, whether they have rights, etc.</a:t>
            </a:r>
          </a:p>
          <a:p>
            <a:endParaRPr lang="en-US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2"/>
          <a:srcRect l="-133" r="-139"/>
          <a:stretch/>
        </p:blipFill>
        <p:spPr>
          <a:xfrm>
            <a:off x="5141976" y="1362075"/>
            <a:ext cx="3621024" cy="499952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7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AI?</a:t>
            </a:r>
          </a:p>
          <a:p>
            <a:r>
              <a:rPr lang="en-US" b="1" dirty="0" smtClean="0">
                <a:solidFill>
                  <a:srgbClr val="4B2A85"/>
                </a:solidFill>
              </a:rPr>
              <a:t>AI History</a:t>
            </a:r>
          </a:p>
          <a:p>
            <a:pPr lvl="1"/>
            <a:r>
              <a:rPr lang="en-US" b="1" dirty="0" smtClean="0">
                <a:solidFill>
                  <a:srgbClr val="4B2A85"/>
                </a:solidFill>
              </a:rPr>
              <a:t>AI winter and the resurgence</a:t>
            </a:r>
          </a:p>
          <a:p>
            <a:r>
              <a:rPr lang="en-US" dirty="0" smtClean="0"/>
              <a:t>AI Today</a:t>
            </a:r>
          </a:p>
          <a:p>
            <a:pPr lvl="1"/>
            <a:r>
              <a:rPr lang="en-US" dirty="0" smtClean="0"/>
              <a:t>Applications and how they work</a:t>
            </a:r>
          </a:p>
          <a:p>
            <a:r>
              <a:rPr lang="en-US" dirty="0" smtClean="0"/>
              <a:t>AI Tomorrow</a:t>
            </a:r>
          </a:p>
          <a:p>
            <a:pPr lvl="1"/>
            <a:r>
              <a:rPr lang="en-US" dirty="0" smtClean="0"/>
              <a:t>Ethics and the singularity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 of AI</a:t>
            </a:r>
            <a:endParaRPr lang="en-US" dirty="0"/>
          </a:p>
        </p:txBody>
      </p:sp>
      <p:pic>
        <p:nvPicPr>
          <p:cNvPr id="4" name="Picture 3" descr="Screen Shot 2015-03-04 at 3.57.07 AM.pn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547"/>
          <a:stretch/>
        </p:blipFill>
        <p:spPr>
          <a:xfrm>
            <a:off x="91440" y="2808055"/>
            <a:ext cx="7539487" cy="32060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89520" y="4270017"/>
            <a:ext cx="146304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7589520" y="5392827"/>
            <a:ext cx="1463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formal logic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6237054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Google Books </a:t>
            </a:r>
            <a:r>
              <a:rPr 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Ngram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Viewer: 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https://books.google.com/ngrams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Left Brace 7"/>
          <p:cNvSpPr/>
          <p:nvPr/>
        </p:nvSpPr>
        <p:spPr>
          <a:xfrm rot="5400000">
            <a:off x="2584716" y="1779354"/>
            <a:ext cx="381000" cy="1981200"/>
          </a:xfrm>
          <a:prstGeom prst="leftBrace">
            <a:avLst>
              <a:gd name="adj1" fmla="val 3809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9" name="Rectangle 8"/>
          <p:cNvSpPr/>
          <p:nvPr/>
        </p:nvSpPr>
        <p:spPr>
          <a:xfrm>
            <a:off x="1762524" y="1609335"/>
            <a:ext cx="20253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Excitement!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1950-1970</a:t>
            </a:r>
          </a:p>
        </p:txBody>
      </p:sp>
      <p:sp>
        <p:nvSpPr>
          <p:cNvPr id="10" name="Left Brace 9"/>
          <p:cNvSpPr/>
          <p:nvPr/>
        </p:nvSpPr>
        <p:spPr>
          <a:xfrm rot="5400000">
            <a:off x="4565916" y="1779354"/>
            <a:ext cx="381000" cy="1981200"/>
          </a:xfrm>
          <a:prstGeom prst="leftBrace">
            <a:avLst>
              <a:gd name="adj1" fmla="val 3809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11" name="Rectangle 10"/>
          <p:cNvSpPr/>
          <p:nvPr/>
        </p:nvSpPr>
        <p:spPr>
          <a:xfrm>
            <a:off x="3765816" y="1609344"/>
            <a:ext cx="20253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Based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1970-1990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formal representation of our knowledge of the world</a:t>
            </a:r>
          </a:p>
          <a:p>
            <a:r>
              <a:rPr lang="en-US" dirty="0"/>
              <a:t>Use </a:t>
            </a:r>
            <a:r>
              <a:rPr lang="en-US" b="1" dirty="0">
                <a:solidFill>
                  <a:schemeClr val="accent2"/>
                </a:solidFill>
              </a:rPr>
              <a:t>knowledge base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C0504D"/>
                </a:solidFill>
              </a:rPr>
              <a:t>perception</a:t>
            </a:r>
            <a:r>
              <a:rPr lang="en-US" dirty="0"/>
              <a:t> to infer new knowledge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54480" y="6400802"/>
            <a:ext cx="6035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www.rabittooth.com/gallery/spock_in_2012_by_rabittooth.jpg 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3291840"/>
            <a:ext cx="2377440" cy="309595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9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isDog</a:t>
            </a:r>
            <a:r>
              <a:rPr lang="en-US" dirty="0" smtClean="0"/>
              <a:t>(animal)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𝑏𝑎𝑟𝑘𝑠</m:t>
                    </m:r>
                    <m:r>
                      <a:rPr lang="en-US" i="1">
                        <a:latin typeface="Cambria Math" charset="0"/>
                      </a:rPr>
                      <m:t> &amp; </m:t>
                    </m:r>
                    <m:r>
                      <a:rPr lang="en-US" i="1">
                        <a:latin typeface="Cambria Math" charset="0"/>
                      </a:rPr>
                      <m:t>𝑓𝑢𝑟</m:t>
                    </m:r>
                    <m:r>
                      <a:rPr lang="en-US" i="1">
                        <a:latin typeface="Cambria Math" charset="0"/>
                      </a:rPr>
                      <m:t> &amp; </m:t>
                    </m:r>
                    <m:r>
                      <a:rPr lang="en-US" i="1">
                        <a:latin typeface="Cambria Math" charset="0"/>
                      </a:rPr>
                      <m:t>𝑓𝑜𝑢𝑟𝐿𝑒𝑔𝑠</m:t>
                    </m:r>
                    <m:r>
                      <a:rPr lang="en-US" i="1">
                        <a:latin typeface="Cambria Math" charset="0"/>
                      </a:rPr>
                      <m:t>⇔</m:t>
                    </m:r>
                    <m:r>
                      <a:rPr lang="en-US" i="1">
                        <a:latin typeface="Cambria Math" charset="0"/>
                      </a:rPr>
                      <m:t>𝑑𝑜𝑔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4"/>
          <p:cNvSpPr txBox="1">
            <a:spLocks/>
          </p:cNvSpPr>
          <p:nvPr/>
        </p:nvSpPr>
        <p:spPr>
          <a:xfrm>
            <a:off x="4754880" y="2947709"/>
            <a:ext cx="3149600" cy="254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Dog</a:t>
            </a:r>
          </a:p>
          <a:p>
            <a:pPr marL="684213" lvl="1" indent="-455613" defTabSz="571500" fontAlgn="auto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Barks</a:t>
            </a:r>
          </a:p>
          <a:p>
            <a:pPr marL="684213" lvl="1" indent="-455613" defTabSz="571500" fontAlgn="auto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Has Fur</a:t>
            </a:r>
          </a:p>
          <a:p>
            <a:pPr marL="684213" lvl="1" indent="-455613" defTabSz="571500" fontAlgn="auto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Has four legs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2286000"/>
            <a:ext cx="4023360" cy="378565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boolean</a:t>
            </a:r>
            <a:r>
              <a:rPr lang="en-US" sz="2000" dirty="0" smtClean="0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isDog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smtClean="0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animal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A) {</a:t>
            </a:r>
          </a:p>
          <a:p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dirty="0" smtClean="0">
                <a:solidFill>
                  <a:srgbClr val="66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(!barks(A)) {</a:t>
            </a:r>
          </a:p>
          <a:p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dirty="0" smtClean="0">
                <a:solidFill>
                  <a:srgbClr val="33997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false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solidFill>
                  <a:srgbClr val="66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(!</a:t>
            </a:r>
            <a:r>
              <a:rPr lang="en-U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hasFur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(A)) {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2000" dirty="0" smtClean="0">
                <a:solidFill>
                  <a:srgbClr val="33997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false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}</a:t>
            </a:r>
          </a:p>
          <a:p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dirty="0" smtClean="0">
                <a:solidFill>
                  <a:srgbClr val="66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(!</a:t>
            </a:r>
            <a:r>
              <a:rPr lang="en-U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hasFourLegs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(A)) {</a:t>
            </a:r>
          </a:p>
          <a:p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dirty="0" smtClean="0">
                <a:solidFill>
                  <a:srgbClr val="33997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false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solidFill>
                  <a:srgbClr val="33997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true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4754880" y="2244420"/>
            <a:ext cx="347472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60000"/>
              <a:buFont typeface="Wingdings" panose="05000000000000000000" pitchFamily="2" charset="2"/>
              <a:buChar char="v"/>
              <a:defRPr sz="2800" b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649224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170432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1444752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kern="0" dirty="0" smtClean="0"/>
              <a:t>What’s the problem?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7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isDog</a:t>
            </a:r>
            <a:r>
              <a:rPr lang="en-US" dirty="0" smtClean="0"/>
              <a:t>(animal)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𝑏𝑎𝑟𝑘𝑠</m:t>
                    </m:r>
                    <m:r>
                      <a:rPr lang="en-US" i="1">
                        <a:latin typeface="Cambria Math" charset="0"/>
                      </a:rPr>
                      <m:t> &amp; </m:t>
                    </m:r>
                    <m:r>
                      <a:rPr lang="en-US" i="1">
                        <a:latin typeface="Cambria Math" charset="0"/>
                      </a:rPr>
                      <m:t>𝑓𝑢𝑟</m:t>
                    </m:r>
                    <m:r>
                      <a:rPr lang="en-US" i="1">
                        <a:latin typeface="Cambria Math" charset="0"/>
                      </a:rPr>
                      <m:t> &amp; </m:t>
                    </m:r>
                    <m:r>
                      <a:rPr lang="en-US" i="1">
                        <a:latin typeface="Cambria Math" charset="0"/>
                      </a:rPr>
                      <m:t>𝑓𝑜𝑢𝑟𝐿𝑒𝑔𝑠</m:t>
                    </m:r>
                    <m:r>
                      <a:rPr lang="en-US" i="1">
                        <a:latin typeface="Cambria Math" charset="0"/>
                      </a:rPr>
                      <m:t>⇔</m:t>
                    </m:r>
                    <m:r>
                      <a:rPr lang="en-US" i="1">
                        <a:latin typeface="Cambria Math" charset="0"/>
                      </a:rPr>
                      <m:t>𝑑𝑜𝑔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7482203" y="2947709"/>
            <a:ext cx="1230476" cy="55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  <a:noAutofit/>
          </a:bodyPr>
          <a:lstStyle>
            <a:lvl1pPr marL="257168" indent="-2571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557199" indent="-21430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857228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Calibri" pitchFamily="34" charset="0"/>
              </a:defRPr>
            </a:lvl3pPr>
            <a:lvl4pPr marL="1200120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Calibri" pitchFamily="34" charset="0"/>
              </a:defRPr>
            </a:lvl4pPr>
            <a:lvl5pPr marL="1543012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dirty="0" smtClean="0"/>
              <a:t>Sheila</a:t>
            </a:r>
            <a:endParaRPr lang="en-US" sz="3200" dirty="0"/>
          </a:p>
        </p:txBody>
      </p:sp>
      <p:sp>
        <p:nvSpPr>
          <p:cNvPr id="6" name="Freeform 13"/>
          <p:cNvSpPr>
            <a:spLocks/>
          </p:cNvSpPr>
          <p:nvPr/>
        </p:nvSpPr>
        <p:spPr bwMode="auto">
          <a:xfrm>
            <a:off x="7795404" y="4624238"/>
            <a:ext cx="354141" cy="406400"/>
          </a:xfrm>
          <a:custGeom>
            <a:avLst/>
            <a:gdLst>
              <a:gd name="T0" fmla="*/ 0 w 409"/>
              <a:gd name="T1" fmla="*/ 2147483647 h 412"/>
              <a:gd name="T2" fmla="*/ 2147483647 w 409"/>
              <a:gd name="T3" fmla="*/ 2147483647 h 412"/>
              <a:gd name="T4" fmla="*/ 2147483647 w 409"/>
              <a:gd name="T5" fmla="*/ 2147483647 h 412"/>
              <a:gd name="T6" fmla="*/ 2147483647 w 409"/>
              <a:gd name="T7" fmla="*/ 2147483647 h 412"/>
              <a:gd name="T8" fmla="*/ 2147483647 w 409"/>
              <a:gd name="T9" fmla="*/ 2147483647 h 412"/>
              <a:gd name="T10" fmla="*/ 2147483647 w 409"/>
              <a:gd name="T11" fmla="*/ 2147483647 h 412"/>
              <a:gd name="T12" fmla="*/ 2147483647 w 409"/>
              <a:gd name="T13" fmla="*/ 2147483647 h 412"/>
              <a:gd name="T14" fmla="*/ 2147483647 w 409"/>
              <a:gd name="T15" fmla="*/ 2147483647 h 412"/>
              <a:gd name="T16" fmla="*/ 2147483647 w 409"/>
              <a:gd name="T17" fmla="*/ 2147483647 h 412"/>
              <a:gd name="T18" fmla="*/ 2147483647 w 409"/>
              <a:gd name="T19" fmla="*/ 0 h 412"/>
              <a:gd name="T20" fmla="*/ 2147483647 w 409"/>
              <a:gd name="T21" fmla="*/ 2147483647 h 412"/>
              <a:gd name="T22" fmla="*/ 2147483647 w 409"/>
              <a:gd name="T23" fmla="*/ 0 h 412"/>
              <a:gd name="T24" fmla="*/ 0 w 409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9"/>
              <a:gd name="T40" fmla="*/ 0 h 412"/>
              <a:gd name="T41" fmla="*/ 409 w 409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9" h="412">
                <a:moveTo>
                  <a:pt x="0" y="59"/>
                </a:moveTo>
                <a:lnTo>
                  <a:pt x="160" y="220"/>
                </a:lnTo>
                <a:lnTo>
                  <a:pt x="16" y="364"/>
                </a:lnTo>
                <a:lnTo>
                  <a:pt x="64" y="412"/>
                </a:lnTo>
                <a:lnTo>
                  <a:pt x="208" y="268"/>
                </a:lnTo>
                <a:lnTo>
                  <a:pt x="352" y="412"/>
                </a:lnTo>
                <a:lnTo>
                  <a:pt x="400" y="364"/>
                </a:lnTo>
                <a:lnTo>
                  <a:pt x="256" y="220"/>
                </a:lnTo>
                <a:lnTo>
                  <a:pt x="409" y="59"/>
                </a:lnTo>
                <a:lnTo>
                  <a:pt x="355" y="0"/>
                </a:lnTo>
                <a:lnTo>
                  <a:pt x="208" y="172"/>
                </a:lnTo>
                <a:lnTo>
                  <a:pt x="54" y="0"/>
                </a:lnTo>
                <a:lnTo>
                  <a:pt x="0" y="59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9" tIns="45719" rIns="91439" bIns="45719"/>
          <a:lstStyle/>
          <a:p>
            <a:endParaRPr lang="en-US" sz="34131"/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>
            <a:off x="7795406" y="3506638"/>
            <a:ext cx="495300" cy="406400"/>
          </a:xfrm>
          <a:custGeom>
            <a:avLst/>
            <a:gdLst>
              <a:gd name="T0" fmla="*/ 2147483647 w 248"/>
              <a:gd name="T1" fmla="*/ 2147483647 h 144"/>
              <a:gd name="T2" fmla="*/ 2147483647 w 248"/>
              <a:gd name="T3" fmla="*/ 0 h 144"/>
              <a:gd name="T4" fmla="*/ 2147483647 w 248"/>
              <a:gd name="T5" fmla="*/ 2147483647 h 144"/>
              <a:gd name="T6" fmla="*/ 0 w 248"/>
              <a:gd name="T7" fmla="*/ 2147483647 h 144"/>
              <a:gd name="T8" fmla="*/ 2147483647 w 248"/>
              <a:gd name="T9" fmla="*/ 2147483647 h 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8"/>
              <a:gd name="T16" fmla="*/ 0 h 144"/>
              <a:gd name="T17" fmla="*/ 248 w 248"/>
              <a:gd name="T18" fmla="*/ 144 h 1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8" h="144">
                <a:moveTo>
                  <a:pt x="77" y="144"/>
                </a:moveTo>
                <a:lnTo>
                  <a:pt x="248" y="0"/>
                </a:lnTo>
                <a:lnTo>
                  <a:pt x="86" y="94"/>
                </a:lnTo>
                <a:lnTo>
                  <a:pt x="0" y="51"/>
                </a:lnTo>
                <a:lnTo>
                  <a:pt x="77" y="144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9" tIns="45719" rIns="91439" bIns="45719"/>
          <a:lstStyle/>
          <a:p>
            <a:endParaRPr lang="en-US" sz="34131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7795406" y="4014638"/>
            <a:ext cx="495300" cy="406400"/>
          </a:xfrm>
          <a:custGeom>
            <a:avLst/>
            <a:gdLst>
              <a:gd name="T0" fmla="*/ 2147483647 w 248"/>
              <a:gd name="T1" fmla="*/ 2147483647 h 144"/>
              <a:gd name="T2" fmla="*/ 2147483647 w 248"/>
              <a:gd name="T3" fmla="*/ 0 h 144"/>
              <a:gd name="T4" fmla="*/ 2147483647 w 248"/>
              <a:gd name="T5" fmla="*/ 2147483647 h 144"/>
              <a:gd name="T6" fmla="*/ 0 w 248"/>
              <a:gd name="T7" fmla="*/ 2147483647 h 144"/>
              <a:gd name="T8" fmla="*/ 2147483647 w 248"/>
              <a:gd name="T9" fmla="*/ 2147483647 h 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8"/>
              <a:gd name="T16" fmla="*/ 0 h 144"/>
              <a:gd name="T17" fmla="*/ 248 w 248"/>
              <a:gd name="T18" fmla="*/ 144 h 1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8" h="144">
                <a:moveTo>
                  <a:pt x="77" y="144"/>
                </a:moveTo>
                <a:lnTo>
                  <a:pt x="248" y="0"/>
                </a:lnTo>
                <a:lnTo>
                  <a:pt x="86" y="94"/>
                </a:lnTo>
                <a:lnTo>
                  <a:pt x="0" y="51"/>
                </a:lnTo>
                <a:lnTo>
                  <a:pt x="77" y="144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9" tIns="45719" rIns="91439" bIns="45719"/>
          <a:lstStyle/>
          <a:p>
            <a:endParaRPr lang="en-US" sz="34131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4754880" y="2947709"/>
            <a:ext cx="3149600" cy="254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Dog</a:t>
            </a:r>
          </a:p>
          <a:p>
            <a:pPr marL="684213" lvl="1" indent="-455613" defTabSz="571500" fontAlgn="auto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Barks</a:t>
            </a:r>
          </a:p>
          <a:p>
            <a:pPr marL="684213" lvl="1" indent="-455613" defTabSz="571500" fontAlgn="auto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Has Fur</a:t>
            </a:r>
          </a:p>
          <a:p>
            <a:pPr marL="684213" lvl="1" indent="-455613" defTabSz="571500" fontAlgn="auto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Has four legs</a:t>
            </a:r>
          </a:p>
        </p:txBody>
      </p:sp>
      <p:pic>
        <p:nvPicPr>
          <p:cNvPr id="1026" name="Picture 2" descr="https://upload.wikimedia.org/wikipedia/commons/a/a6/Three-legged-dog_sheila_32nd_day_past_amputati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" r="5459"/>
          <a:stretch/>
        </p:blipFill>
        <p:spPr bwMode="auto">
          <a:xfrm>
            <a:off x="548640" y="2799423"/>
            <a:ext cx="4023360" cy="28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4"/>
          <p:cNvSpPr txBox="1">
            <a:spLocks/>
          </p:cNvSpPr>
          <p:nvPr/>
        </p:nvSpPr>
        <p:spPr bwMode="auto">
          <a:xfrm>
            <a:off x="4754880" y="2244420"/>
            <a:ext cx="347472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60000"/>
              <a:buFont typeface="Wingdings" panose="05000000000000000000" pitchFamily="2" charset="2"/>
              <a:buChar char="v"/>
              <a:defRPr sz="2800" b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649224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170432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1444752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kern="0" dirty="0" smtClean="0"/>
              <a:t>What’s the problem?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8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 of AI</a:t>
            </a:r>
            <a:endParaRPr lang="en-US" dirty="0"/>
          </a:p>
        </p:txBody>
      </p:sp>
      <p:pic>
        <p:nvPicPr>
          <p:cNvPr id="4" name="Picture 3" descr="Screen Shot 2015-03-04 at 3.57.07 AM.pn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547"/>
          <a:stretch/>
        </p:blipFill>
        <p:spPr>
          <a:xfrm>
            <a:off x="91440" y="2808055"/>
            <a:ext cx="7539487" cy="3206044"/>
          </a:xfrm>
          <a:prstGeom prst="rect">
            <a:avLst/>
          </a:prstGeom>
        </p:spPr>
      </p:pic>
      <p:pic>
        <p:nvPicPr>
          <p:cNvPr id="12" name="Picture 11" descr="Screen Shot 2015-03-04 at 3.57.26 AM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605"/>
          <a:stretch/>
        </p:blipFill>
        <p:spPr>
          <a:xfrm>
            <a:off x="48493" y="2807208"/>
            <a:ext cx="7571232" cy="32484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89520" y="4270017"/>
            <a:ext cx="146304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7589520" y="5392827"/>
            <a:ext cx="1463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formal logic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6237054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Google Books </a:t>
            </a:r>
            <a:r>
              <a:rPr 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Ngram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Viewer: 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https://books.google.com/ngrams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Left Brace 7"/>
          <p:cNvSpPr/>
          <p:nvPr/>
        </p:nvSpPr>
        <p:spPr>
          <a:xfrm rot="5400000">
            <a:off x="2584716" y="1779354"/>
            <a:ext cx="381000" cy="1981200"/>
          </a:xfrm>
          <a:prstGeom prst="leftBrace">
            <a:avLst>
              <a:gd name="adj1" fmla="val 3809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9" name="Rectangle 8"/>
          <p:cNvSpPr/>
          <p:nvPr/>
        </p:nvSpPr>
        <p:spPr>
          <a:xfrm>
            <a:off x="1762524" y="1609335"/>
            <a:ext cx="20253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Excitement!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1950-1970</a:t>
            </a:r>
          </a:p>
        </p:txBody>
      </p:sp>
      <p:sp>
        <p:nvSpPr>
          <p:cNvPr id="10" name="Left Brace 9"/>
          <p:cNvSpPr/>
          <p:nvPr/>
        </p:nvSpPr>
        <p:spPr>
          <a:xfrm rot="5400000">
            <a:off x="4565916" y="1779354"/>
            <a:ext cx="381000" cy="1981200"/>
          </a:xfrm>
          <a:prstGeom prst="leftBrace">
            <a:avLst>
              <a:gd name="adj1" fmla="val 3809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11" name="Rectangle 10"/>
          <p:cNvSpPr/>
          <p:nvPr/>
        </p:nvSpPr>
        <p:spPr>
          <a:xfrm>
            <a:off x="3765816" y="1609344"/>
            <a:ext cx="20253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Based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1970-1990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89520" y="4831422"/>
            <a:ext cx="146304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</a:t>
            </a:r>
          </a:p>
        </p:txBody>
      </p:sp>
      <p:sp>
        <p:nvSpPr>
          <p:cNvPr id="14" name="Left Brace 13"/>
          <p:cNvSpPr/>
          <p:nvPr/>
        </p:nvSpPr>
        <p:spPr>
          <a:xfrm rot="5400000">
            <a:off x="6645408" y="1675854"/>
            <a:ext cx="381000" cy="2177784"/>
          </a:xfrm>
          <a:prstGeom prst="leftBrace">
            <a:avLst>
              <a:gd name="adj1" fmla="val 3809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15" name="Rectangle 14"/>
          <p:cNvSpPr/>
          <p:nvPr/>
        </p:nvSpPr>
        <p:spPr>
          <a:xfrm>
            <a:off x="5823216" y="1609256"/>
            <a:ext cx="20253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Approaches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1990-?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259566" y="5787264"/>
            <a:ext cx="731520" cy="455464"/>
            <a:chOff x="8046720" y="5792937"/>
            <a:chExt cx="731520" cy="455464"/>
          </a:xfrm>
        </p:grpSpPr>
        <p:sp>
          <p:nvSpPr>
            <p:cNvPr id="17" name="Rectangle 16"/>
            <p:cNvSpPr/>
            <p:nvPr/>
          </p:nvSpPr>
          <p:spPr>
            <a:xfrm>
              <a:off x="8046720" y="5848291"/>
              <a:ext cx="73152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2008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8412480" y="5792937"/>
              <a:ext cx="0" cy="1524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lide Number Placeholder 1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0" name="Ink 19"/>
              <p14:cNvContentPartPr/>
              <p14:nvPr/>
            </p14:nvContentPartPr>
            <p14:xfrm>
              <a:off x="5856840" y="3142440"/>
              <a:ext cx="1940760" cy="741240"/>
            </p14:xfrm>
          </p:contentPart>
        </mc:Choice>
        <mc:Fallback>
          <p:pic>
            <p:nvPicPr>
              <p:cNvPr id="20" name="Ink 1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52520" y="3136320"/>
                <a:ext cx="1950120" cy="75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333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AI?</a:t>
            </a:r>
          </a:p>
          <a:p>
            <a:r>
              <a:rPr lang="en-US" dirty="0" smtClean="0"/>
              <a:t>AI History</a:t>
            </a:r>
          </a:p>
          <a:p>
            <a:pPr lvl="1"/>
            <a:r>
              <a:rPr lang="en-US" dirty="0" smtClean="0"/>
              <a:t>AI winter and the resurgence</a:t>
            </a:r>
          </a:p>
          <a:p>
            <a:r>
              <a:rPr lang="en-US" b="1" dirty="0" smtClean="0">
                <a:solidFill>
                  <a:srgbClr val="4B2A85"/>
                </a:solidFill>
              </a:rPr>
              <a:t>AI Today</a:t>
            </a:r>
          </a:p>
          <a:p>
            <a:pPr lvl="1"/>
            <a:r>
              <a:rPr lang="en-US" b="1" dirty="0" smtClean="0">
                <a:solidFill>
                  <a:srgbClr val="4B2A85"/>
                </a:solidFill>
              </a:rPr>
              <a:t>Applications and how they work</a:t>
            </a:r>
          </a:p>
          <a:p>
            <a:r>
              <a:rPr lang="en-US" dirty="0" smtClean="0"/>
              <a:t>AI Tomorrow</a:t>
            </a:r>
          </a:p>
          <a:p>
            <a:pPr lvl="1"/>
            <a:r>
              <a:rPr lang="en-US" dirty="0" smtClean="0"/>
              <a:t>Ethics and the singularity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4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“Intelligent”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Discuss in pairs/groups:</a:t>
            </a:r>
          </a:p>
          <a:p>
            <a:pPr lvl="1"/>
            <a:r>
              <a:rPr lang="en-US" dirty="0" smtClean="0"/>
              <a:t>List at least four existing applications that seem intelligent</a:t>
            </a:r>
          </a:p>
          <a:p>
            <a:pPr lvl="2"/>
            <a:endParaRPr lang="en-US" dirty="0"/>
          </a:p>
          <a:p>
            <a:r>
              <a:rPr lang="en-US" dirty="0" smtClean="0"/>
              <a:t>Audience responses</a:t>
            </a:r>
            <a:r>
              <a:rPr lang="en-US" dirty="0" smtClean="0"/>
              <a:t>:</a:t>
            </a:r>
            <a:endParaRPr lang="en-US" dirty="0" smtClean="0"/>
          </a:p>
          <a:p>
            <a:pPr lvl="1"/>
            <a:r>
              <a:rPr lang="en-US" dirty="0" smtClean="0"/>
              <a:t>Alexa, Siri – learn preferences, speech recognition</a:t>
            </a:r>
          </a:p>
          <a:p>
            <a:pPr lvl="1"/>
            <a:r>
              <a:rPr lang="en-US" dirty="0" smtClean="0"/>
              <a:t>Google Maps – routing, path following, real-time updates</a:t>
            </a:r>
          </a:p>
          <a:p>
            <a:pPr lvl="1"/>
            <a:r>
              <a:rPr lang="en-US" dirty="0" smtClean="0"/>
              <a:t>Google Translate – language detection, grammar, syntax</a:t>
            </a:r>
          </a:p>
          <a:p>
            <a:pPr lvl="1"/>
            <a:r>
              <a:rPr lang="en-US" dirty="0" smtClean="0"/>
              <a:t>Pandora – learn musical preferences, suggestions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2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B2A85"/>
                </a:solidFill>
              </a:rPr>
              <a:t>What is AI?</a:t>
            </a:r>
          </a:p>
          <a:p>
            <a:r>
              <a:rPr lang="en-US" dirty="0" smtClean="0"/>
              <a:t>AI History</a:t>
            </a:r>
          </a:p>
          <a:p>
            <a:pPr lvl="1"/>
            <a:r>
              <a:rPr lang="en-US" dirty="0" smtClean="0"/>
              <a:t>AI winter and the resurgence</a:t>
            </a:r>
          </a:p>
          <a:p>
            <a:r>
              <a:rPr lang="en-US" dirty="0" smtClean="0"/>
              <a:t>AI Today</a:t>
            </a:r>
          </a:p>
          <a:p>
            <a:pPr lvl="1"/>
            <a:r>
              <a:rPr lang="en-US" dirty="0" smtClean="0"/>
              <a:t>Applications and how they work</a:t>
            </a:r>
          </a:p>
          <a:p>
            <a:r>
              <a:rPr lang="en-US" dirty="0" smtClean="0"/>
              <a:t>AI Tomorrow</a:t>
            </a:r>
          </a:p>
          <a:p>
            <a:pPr lvl="1"/>
            <a:r>
              <a:rPr lang="en-US" dirty="0" smtClean="0"/>
              <a:t>Ethics and the singularity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6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Applications:  Natural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Speech technologies (</a:t>
            </a:r>
            <a:r>
              <a:rPr lang="en-US" i="1" dirty="0" smtClean="0"/>
              <a:t>e.g.</a:t>
            </a:r>
            <a:r>
              <a:rPr lang="en-US" dirty="0" smtClean="0"/>
              <a:t> Siri)</a:t>
            </a:r>
          </a:p>
          <a:p>
            <a:pPr lvl="1"/>
            <a:r>
              <a:rPr lang="en-US" dirty="0" smtClean="0"/>
              <a:t>Automatic speech recognition (ASR)</a:t>
            </a:r>
          </a:p>
          <a:p>
            <a:pPr lvl="1"/>
            <a:r>
              <a:rPr lang="en-US" dirty="0" smtClean="0"/>
              <a:t>Text-to-speech synthesis (TTS)</a:t>
            </a:r>
          </a:p>
          <a:p>
            <a:pPr lvl="1"/>
            <a:r>
              <a:rPr lang="en-US" dirty="0" smtClean="0"/>
              <a:t>Dialog systems</a:t>
            </a:r>
          </a:p>
          <a:p>
            <a:pPr lvl="2"/>
            <a:endParaRPr lang="en-US" dirty="0"/>
          </a:p>
          <a:p>
            <a:r>
              <a:rPr lang="en-US" dirty="0" smtClean="0"/>
              <a:t>Language processing technologies</a:t>
            </a:r>
          </a:p>
          <a:p>
            <a:pPr lvl="1"/>
            <a:r>
              <a:rPr lang="en-US" dirty="0" smtClean="0"/>
              <a:t>Google translation</a:t>
            </a:r>
          </a:p>
          <a:p>
            <a:pPr lvl="1"/>
            <a:r>
              <a:rPr lang="en-US" dirty="0" smtClean="0"/>
              <a:t>Web search</a:t>
            </a:r>
          </a:p>
          <a:p>
            <a:pPr lvl="1"/>
            <a:r>
              <a:rPr lang="en-US" dirty="0" smtClean="0"/>
              <a:t>Spam filter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535265"/>
            <a:ext cx="2743200" cy="41189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7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How:  Probability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Example: speech recognition of “artificial …”</a:t>
            </a:r>
          </a:p>
          <a:p>
            <a:pPr lvl="1"/>
            <a:r>
              <a:rPr lang="en-US" dirty="0" smtClean="0"/>
              <a:t>Find most probable next word given “artificial” and the audio for the second word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4"/>
              <p:cNvSpPr txBox="1">
                <a:spLocks/>
              </p:cNvSpPr>
              <p:nvPr/>
            </p:nvSpPr>
            <p:spPr bwMode="auto">
              <a:xfrm>
                <a:off x="4404995" y="356235"/>
                <a:ext cx="4572000" cy="91440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45720" tIns="0" rIns="45720" bIns="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4B2A85"/>
                  </a:buClr>
                  <a:buSzPct val="60000"/>
                  <a:buFont typeface="Wingdings" panose="05000000000000000000" pitchFamily="2" charset="2"/>
                  <a:buChar char="v"/>
                  <a:defRPr sz="2800" b="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649224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4B2A85"/>
                  </a:buClr>
                  <a:buSzPct val="110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914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4B2A85"/>
                  </a:buClr>
                  <a:buSzPct val="8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170432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4B2A85"/>
                  </a:buClr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1444752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4B2A85"/>
                  </a:buClr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indent="0" algn="ctr">
                  <a:buFont typeface="Wingdings" panose="05000000000000000000" pitchFamily="2" charset="2"/>
                  <a:buNone/>
                </a:pPr>
                <a:r>
                  <a:rPr lang="en-US" sz="1800" b="1" kern="0" dirty="0" smtClean="0">
                    <a:solidFill>
                      <a:srgbClr val="FF0000"/>
                    </a:solidFill>
                  </a:rPr>
                  <a:t>Notation:</a:t>
                </a:r>
              </a:p>
              <a:p>
                <a:pPr marL="0" indent="0" algn="ctr"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8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800" ker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limb</m:t>
                          </m:r>
                          <m:r>
                            <a:rPr lang="en-US" sz="1800" ker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sz="1800" kern="0">
                          <a:solidFill>
                            <a:srgbClr val="FF0000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kern="0">
                          <a:solidFill>
                            <a:srgbClr val="FF0000"/>
                          </a:solidFill>
                          <a:latin typeface="Cambria Math" charset="0"/>
                        </a:rPr>
                        <m:t>artificial</m:t>
                      </m:r>
                      <m:r>
                        <a:rPr lang="en-US" sz="1800" kern="0">
                          <a:solidFill>
                            <a:srgbClr val="FF0000"/>
                          </a:solidFill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1800" kern="0">
                          <a:solidFill>
                            <a:srgbClr val="FF0000"/>
                          </a:solidFill>
                          <a:latin typeface="Cambria Math" charset="0"/>
                        </a:rPr>
                        <m:t>audio</m:t>
                      </m:r>
                      <m:r>
                        <a:rPr lang="en-US" sz="1800" kern="0">
                          <a:solidFill>
                            <a:srgbClr val="FF0000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1800" kern="0" dirty="0">
                  <a:solidFill>
                    <a:srgbClr val="FF0000"/>
                  </a:solidFill>
                </a:endParaRPr>
              </a:p>
              <a:p>
                <a:pPr marL="0" indent="0" algn="ctr">
                  <a:buFont typeface="Wingdings" panose="05000000000000000000" pitchFamily="2" charset="2"/>
                  <a:buNone/>
                </a:pPr>
                <a:r>
                  <a:rPr lang="en-US" sz="1800" kern="0" dirty="0">
                    <a:solidFill>
                      <a:srgbClr val="FF0000"/>
                    </a:solidFill>
                  </a:rPr>
                  <a:t>“Probability of ‘limb’ given ‘artificial’ and audio</a:t>
                </a:r>
                <a:r>
                  <a:rPr lang="en-US" sz="1800" kern="0" dirty="0" smtClean="0">
                    <a:solidFill>
                      <a:srgbClr val="FF0000"/>
                    </a:solidFill>
                  </a:rPr>
                  <a:t>”</a:t>
                </a:r>
                <a:endParaRPr lang="en-US" sz="1800" kern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4995" y="356235"/>
                <a:ext cx="4572000" cy="914400"/>
              </a:xfrm>
              <a:prstGeom prst="rect">
                <a:avLst/>
              </a:prstGeom>
              <a:blipFill rotWithShape="0">
                <a:blip r:embed="rId2"/>
                <a:stretch>
                  <a:fillRect l="-1859" t="-7843" r="-1726" b="-10458"/>
                </a:stretch>
              </a:blip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 txBox="1">
                <a:spLocks/>
              </p:cNvSpPr>
              <p:nvPr/>
            </p:nvSpPr>
            <p:spPr bwMode="auto">
              <a:xfrm>
                <a:off x="91440" y="3108960"/>
                <a:ext cx="3657600" cy="2743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4B2A85"/>
                  </a:buClr>
                  <a:buSzPct val="60000"/>
                  <a:buFont typeface="Wingdings" panose="05000000000000000000" pitchFamily="2" charset="2"/>
                  <a:buChar char="v"/>
                  <a:defRPr sz="2800" b="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649224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4B2A85"/>
                  </a:buClr>
                  <a:buSzPct val="110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914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4B2A85"/>
                  </a:buClr>
                  <a:buSzPct val="8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170432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4B2A85"/>
                  </a:buClr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1444752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4B2A85"/>
                  </a:buClr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indent="0" algn="ctr">
                  <a:buFont typeface="Wingdings" panose="05000000000000000000" pitchFamily="2" charset="2"/>
                  <a:buNone/>
                </a:pPr>
                <a:r>
                  <a:rPr lang="en-US" sz="2000" kern="0" dirty="0" smtClean="0"/>
                  <a:t>Which second word gives the highest probability?</a:t>
                </a:r>
              </a:p>
              <a:p>
                <a:pPr marL="0" indent="0" algn="ctr">
                  <a:buFont typeface="Wingdings" panose="05000000000000000000" pitchFamily="2" charset="2"/>
                  <a:buNone/>
                </a:pPr>
                <a:endParaRPr lang="en-US" sz="2000" kern="0" dirty="0"/>
              </a:p>
              <a:p>
                <a:pPr marL="0" indent="0" algn="ctr"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>
                          <a:solidFill>
                            <a:srgbClr val="00A049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2000" i="1" kern="0">
                              <a:solidFill>
                                <a:srgbClr val="00A04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kern="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𝐥𝐢𝐦𝐛</m:t>
                          </m:r>
                          <m:r>
                            <a:rPr lang="en-US" sz="2000" kern="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sz="2000" kern="0">
                          <a:solidFill>
                            <a:srgbClr val="00A049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kern="0">
                          <a:solidFill>
                            <a:srgbClr val="00A049"/>
                          </a:solidFill>
                          <a:latin typeface="Cambria Math" charset="0"/>
                        </a:rPr>
                        <m:t>artificial</m:t>
                      </m:r>
                      <m:r>
                        <a:rPr lang="en-US" sz="2000" kern="0">
                          <a:solidFill>
                            <a:srgbClr val="00A049"/>
                          </a:solidFill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000" kern="0">
                          <a:solidFill>
                            <a:srgbClr val="00A049"/>
                          </a:solidFill>
                          <a:latin typeface="Cambria Math" charset="0"/>
                        </a:rPr>
                        <m:t>audio</m:t>
                      </m:r>
                      <m:r>
                        <a:rPr lang="en-US" sz="2000" kern="0">
                          <a:solidFill>
                            <a:srgbClr val="00A049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kern="0" dirty="0">
                  <a:solidFill>
                    <a:srgbClr val="00A049"/>
                  </a:solidFill>
                </a:endParaRPr>
              </a:p>
              <a:p>
                <a:pPr marL="0" indent="0" algn="ctr">
                  <a:buFont typeface="Wingdings" panose="05000000000000000000" pitchFamily="2" charset="2"/>
                  <a:buNone/>
                </a:pPr>
                <a:endParaRPr lang="en-US" sz="2000" kern="0" dirty="0">
                  <a:solidFill>
                    <a:srgbClr val="00A049"/>
                  </a:solidFill>
                </a:endParaRPr>
              </a:p>
              <a:p>
                <a:pPr marL="0" indent="0" algn="ctr"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>
                          <a:solidFill>
                            <a:srgbClr val="00A049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2000" i="1" kern="0">
                              <a:solidFill>
                                <a:srgbClr val="00A04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kern="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𝐢𝐧𝐭𝐞𝐥𝐥𝐢𝐠𝐞𝐧𝐜𝐞</m:t>
                          </m:r>
                        </m:e>
                      </m:d>
                      <m:r>
                        <a:rPr lang="en-US" sz="2000" kern="0">
                          <a:solidFill>
                            <a:srgbClr val="00A049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kern="0">
                          <a:solidFill>
                            <a:srgbClr val="00A049"/>
                          </a:solidFill>
                          <a:latin typeface="Cambria Math" charset="0"/>
                        </a:rPr>
                        <m:t>artificial</m:t>
                      </m:r>
                      <m:r>
                        <a:rPr lang="en-US" sz="2000" kern="0">
                          <a:solidFill>
                            <a:srgbClr val="00A049"/>
                          </a:solidFill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000" kern="0">
                          <a:solidFill>
                            <a:srgbClr val="00A049"/>
                          </a:solidFill>
                          <a:latin typeface="Cambria Math" charset="0"/>
                        </a:rPr>
                        <m:t>audio</m:t>
                      </m:r>
                      <m:r>
                        <a:rPr lang="en-US" sz="2000" kern="0">
                          <a:solidFill>
                            <a:srgbClr val="00A049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kern="0" dirty="0">
                  <a:solidFill>
                    <a:srgbClr val="00A049"/>
                  </a:solidFill>
                </a:endParaRPr>
              </a:p>
              <a:p>
                <a:pPr marL="0" indent="0" algn="ctr">
                  <a:buFont typeface="Wingdings" panose="05000000000000000000" pitchFamily="2" charset="2"/>
                  <a:buNone/>
                </a:pPr>
                <a:endParaRPr lang="en-US" sz="2000" kern="0" dirty="0">
                  <a:solidFill>
                    <a:srgbClr val="00A049"/>
                  </a:solidFill>
                </a:endParaRPr>
              </a:p>
              <a:p>
                <a:pPr marL="0" indent="0" algn="ctr"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>
                          <a:solidFill>
                            <a:srgbClr val="00A049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2000" i="1" kern="0">
                              <a:solidFill>
                                <a:srgbClr val="00A04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kern="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𝐟𝐥𝐚𝐯𝐨𝐫𝐢𝐧𝐠</m:t>
                          </m:r>
                          <m:r>
                            <a:rPr lang="en-US" sz="2000" kern="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sz="2000" kern="0">
                          <a:solidFill>
                            <a:srgbClr val="00A049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kern="0">
                          <a:solidFill>
                            <a:srgbClr val="00A049"/>
                          </a:solidFill>
                          <a:latin typeface="Cambria Math" charset="0"/>
                        </a:rPr>
                        <m:t>artificial</m:t>
                      </m:r>
                      <m:r>
                        <a:rPr lang="en-US" sz="2000" kern="0">
                          <a:solidFill>
                            <a:srgbClr val="00A049"/>
                          </a:solidFill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000" kern="0">
                          <a:solidFill>
                            <a:srgbClr val="00A049"/>
                          </a:solidFill>
                          <a:latin typeface="Cambria Math" charset="0"/>
                        </a:rPr>
                        <m:t>audio</m:t>
                      </m:r>
                      <m:r>
                        <a:rPr lang="en-US" sz="2000" kern="0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kern="0" dirty="0" smtClean="0">
                  <a:solidFill>
                    <a:srgbClr val="00A049"/>
                  </a:solidFill>
                </a:endParaRPr>
              </a:p>
              <a:p>
                <a:pPr marL="0" indent="0" algn="ctr">
                  <a:buFont typeface="Wingdings" panose="05000000000000000000" pitchFamily="2" charset="2"/>
                  <a:buNone/>
                </a:pPr>
                <a:endParaRPr lang="en-US" sz="2000" kern="0" dirty="0">
                  <a:solidFill>
                    <a:srgbClr val="00A049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" y="3108960"/>
                <a:ext cx="3657600" cy="2743200"/>
              </a:xfrm>
              <a:prstGeom prst="rect">
                <a:avLst/>
              </a:prstGeom>
              <a:blipFill rotWithShape="0">
                <a:blip r:embed="rId3"/>
                <a:stretch>
                  <a:fillRect l="-1500" t="-1111" r="-1000" b="-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4"/>
              <p:cNvSpPr txBox="1">
                <a:spLocks/>
              </p:cNvSpPr>
              <p:nvPr/>
            </p:nvSpPr>
            <p:spPr bwMode="auto">
              <a:xfrm>
                <a:off x="3108960" y="3108960"/>
                <a:ext cx="5943600" cy="3108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4B2A85"/>
                  </a:buClr>
                  <a:buSzPct val="60000"/>
                  <a:buFont typeface="Wingdings" panose="05000000000000000000" pitchFamily="2" charset="2"/>
                  <a:buChar char="v"/>
                  <a:defRPr sz="2800" b="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649224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4B2A85"/>
                  </a:buClr>
                  <a:buSzPct val="110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914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4B2A85"/>
                  </a:buClr>
                  <a:buSzPct val="8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170432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4B2A85"/>
                  </a:buClr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1444752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4B2A85"/>
                  </a:buClr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indent="0" algn="ctr">
                  <a:buFont typeface="Wingdings" panose="05000000000000000000" pitchFamily="2" charset="2"/>
                  <a:buNone/>
                </a:pPr>
                <a:r>
                  <a:rPr lang="en-US" sz="2000" u="sng" kern="0" dirty="0" smtClean="0"/>
                  <a:t>Break down problem</a:t>
                </a:r>
                <a:endParaRPr lang="en-US" sz="500" u="sng" kern="0" dirty="0"/>
              </a:p>
              <a:p>
                <a:pPr marL="0" indent="0" algn="ctr">
                  <a:buFont typeface="Wingdings" panose="05000000000000000000" pitchFamily="2" charset="2"/>
                  <a:buNone/>
                </a:pPr>
                <a:r>
                  <a:rPr lang="en-US" sz="2000" kern="0" dirty="0">
                    <a:solidFill>
                      <a:srgbClr val="00B0F0"/>
                    </a:solidFill>
                  </a:rPr>
                  <a:t>n-gram probability </a:t>
                </a:r>
                <a:r>
                  <a:rPr lang="en-US" sz="2000" kern="0" dirty="0"/>
                  <a:t>* </a:t>
                </a:r>
                <a:r>
                  <a:rPr lang="en-US" sz="2000" kern="0" dirty="0">
                    <a:solidFill>
                      <a:srgbClr val="4B2A85"/>
                    </a:solidFill>
                  </a:rPr>
                  <a:t>audio probability</a:t>
                </a:r>
              </a:p>
              <a:p>
                <a:pPr marL="0" indent="0" algn="ctr">
                  <a:buFont typeface="Wingdings" panose="05000000000000000000" pitchFamily="2" charset="2"/>
                  <a:buNone/>
                </a:pPr>
                <a:r>
                  <a:rPr lang="en-US" sz="1600" kern="0" dirty="0" smtClean="0"/>
                  <a:t/>
                </a:r>
                <a:br>
                  <a:rPr lang="en-US" sz="1600" kern="0" dirty="0" smtClean="0"/>
                </a:br>
                <a:endParaRPr lang="en-US" sz="1600" kern="0" dirty="0"/>
              </a:p>
              <a:p>
                <a:pPr marL="0" indent="0" algn="ctr">
                  <a:buFont typeface="Wingdings" panose="05000000000000000000" pitchFamily="2" charset="2"/>
                  <a:buNone/>
                </a:pPr>
                <a14:m>
                  <m:oMath xmlns:m="http://schemas.openxmlformats.org/officeDocument/2006/math">
                    <m:r>
                      <a:rPr lang="en-US" sz="2000" i="1" kern="0" smtClean="0">
                        <a:solidFill>
                          <a:srgbClr val="00B0F0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000" i="1" ker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kern="0">
                            <a:solidFill>
                              <a:srgbClr val="00B0F0"/>
                            </a:solidFill>
                            <a:latin typeface="Cambria Math" charset="0"/>
                          </a:rPr>
                          <m:t>𝐥𝐢𝐦𝐛</m:t>
                        </m:r>
                        <m:r>
                          <a:rPr lang="en-US" sz="2000" kern="0">
                            <a:solidFill>
                              <a:srgbClr val="00B0F0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000" kern="0">
                        <a:solidFill>
                          <a:srgbClr val="00B0F0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kern="0">
                        <a:solidFill>
                          <a:srgbClr val="00B0F0"/>
                        </a:solidFill>
                        <a:latin typeface="Cambria Math" charset="0"/>
                      </a:rPr>
                      <m:t>artificial</m:t>
                    </m:r>
                    <m:r>
                      <a:rPr lang="en-US" sz="2000" ker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000" kern="0" dirty="0">
                    <a:solidFill>
                      <a:srgbClr val="00B0F0"/>
                    </a:solidFill>
                  </a:rPr>
                  <a:t>  </a:t>
                </a:r>
                <a:r>
                  <a:rPr lang="en-US" sz="2000" kern="0" dirty="0" smtClean="0"/>
                  <a:t>* </a:t>
                </a:r>
                <a:r>
                  <a:rPr lang="en-US" sz="2000" kern="0" dirty="0" smtClean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smtClean="0">
                        <a:solidFill>
                          <a:srgbClr val="4B2A85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000" i="1" kern="0">
                            <a:solidFill>
                              <a:srgbClr val="4B2A8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kern="0">
                            <a:solidFill>
                              <a:srgbClr val="4B2A85"/>
                            </a:solidFill>
                            <a:latin typeface="Cambria Math" charset="0"/>
                          </a:rPr>
                          <m:t>𝐥𝐢𝐦𝐛</m:t>
                        </m:r>
                        <m:r>
                          <a:rPr lang="en-US" sz="2000" kern="0">
                            <a:solidFill>
                              <a:srgbClr val="4B2A85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000" kern="0">
                        <a:solidFill>
                          <a:srgbClr val="4B2A85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kern="0">
                        <a:solidFill>
                          <a:srgbClr val="4B2A85"/>
                        </a:solidFill>
                        <a:latin typeface="Cambria Math" charset="0"/>
                      </a:rPr>
                      <m:t>audio</m:t>
                    </m:r>
                    <m:r>
                      <a:rPr lang="en-US" sz="2000" kern="0">
                        <a:solidFill>
                          <a:srgbClr val="4B2A85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sz="2000" kern="0" dirty="0">
                  <a:solidFill>
                    <a:srgbClr val="4B2A85"/>
                  </a:solidFill>
                </a:endParaRPr>
              </a:p>
              <a:p>
                <a:pPr marL="0" indent="0" algn="ctr">
                  <a:buFont typeface="Wingdings" panose="05000000000000000000" pitchFamily="2" charset="2"/>
                  <a:buNone/>
                </a:pPr>
                <a:endParaRPr lang="en-US" sz="1600" kern="0" dirty="0">
                  <a:solidFill>
                    <a:schemeClr val="tx2"/>
                  </a:solidFill>
                </a:endParaRPr>
              </a:p>
              <a:p>
                <a:pPr marL="0" indent="0" algn="ctr">
                  <a:buFont typeface="Wingdings" panose="05000000000000000000" pitchFamily="2" charset="2"/>
                  <a:buNone/>
                </a:pPr>
                <a14:m>
                  <m:oMath xmlns:m="http://schemas.openxmlformats.org/officeDocument/2006/math">
                    <m:r>
                      <a:rPr lang="en-US" sz="2000" i="1" kern="0" smtClean="0">
                        <a:solidFill>
                          <a:srgbClr val="00B0F0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000" i="1" ker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kern="0">
                            <a:solidFill>
                              <a:srgbClr val="00B0F0"/>
                            </a:solidFill>
                            <a:latin typeface="Cambria Math" charset="0"/>
                          </a:rPr>
                          <m:t>𝐢𝐧𝐭𝐞𝐥𝐥𝐢𝐠𝐞𝐧𝐜𝐞</m:t>
                        </m:r>
                      </m:e>
                    </m:d>
                    <m:r>
                      <a:rPr lang="en-US" sz="2000" kern="0">
                        <a:solidFill>
                          <a:srgbClr val="00B0F0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kern="0">
                        <a:solidFill>
                          <a:srgbClr val="00B0F0"/>
                        </a:solidFill>
                        <a:latin typeface="Cambria Math" charset="0"/>
                      </a:rPr>
                      <m:t>artificial</m:t>
                    </m:r>
                    <m:r>
                      <a:rPr lang="en-US" sz="2000" ker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000" kern="0" dirty="0">
                    <a:solidFill>
                      <a:srgbClr val="00B0F0"/>
                    </a:solidFill>
                  </a:rPr>
                  <a:t> </a:t>
                </a:r>
                <a:r>
                  <a:rPr lang="en-US" sz="2000" kern="0" dirty="0" smtClean="0"/>
                  <a:t>* </a:t>
                </a:r>
                <a14:m>
                  <m:oMath xmlns:m="http://schemas.openxmlformats.org/officeDocument/2006/math">
                    <m:r>
                      <a:rPr lang="en-US" sz="2000" i="1" kern="0" smtClean="0">
                        <a:solidFill>
                          <a:srgbClr val="4B2A85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000" i="1" kern="0">
                            <a:solidFill>
                              <a:srgbClr val="4B2A8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kern="0">
                            <a:solidFill>
                              <a:srgbClr val="4B2A85"/>
                            </a:solidFill>
                            <a:latin typeface="Cambria Math" charset="0"/>
                          </a:rPr>
                          <m:t>𝐢𝐧𝐭𝐞𝐥𝐥𝐢𝐠𝐞𝐧𝐜𝐞</m:t>
                        </m:r>
                      </m:e>
                    </m:d>
                    <m:r>
                      <a:rPr lang="en-US" sz="2000" kern="0">
                        <a:solidFill>
                          <a:srgbClr val="4B2A85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kern="0">
                        <a:solidFill>
                          <a:srgbClr val="4B2A85"/>
                        </a:solidFill>
                        <a:latin typeface="Cambria Math" charset="0"/>
                      </a:rPr>
                      <m:t>audio</m:t>
                    </m:r>
                    <m:r>
                      <a:rPr lang="en-US" sz="2000" kern="0">
                        <a:solidFill>
                          <a:srgbClr val="4B2A85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000" kern="0" dirty="0">
                    <a:solidFill>
                      <a:srgbClr val="4B2A85"/>
                    </a:solidFill>
                  </a:rPr>
                  <a:t> </a:t>
                </a:r>
                <a:endParaRPr lang="en-US" sz="2000" kern="0" dirty="0">
                  <a:solidFill>
                    <a:schemeClr val="tx2"/>
                  </a:solidFill>
                </a:endParaRPr>
              </a:p>
              <a:p>
                <a:pPr marL="0" indent="0" algn="ctr">
                  <a:buFont typeface="Wingdings" panose="05000000000000000000" pitchFamily="2" charset="2"/>
                  <a:buNone/>
                </a:pPr>
                <a:endParaRPr lang="en-US" sz="1800" kern="0" dirty="0">
                  <a:solidFill>
                    <a:schemeClr val="tx2"/>
                  </a:solidFill>
                </a:endParaRPr>
              </a:p>
              <a:p>
                <a:pPr marL="0" indent="0" algn="ctr">
                  <a:buFont typeface="Wingdings" panose="05000000000000000000" pitchFamily="2" charset="2"/>
                  <a:buNone/>
                </a:pPr>
                <a14:m>
                  <m:oMath xmlns:m="http://schemas.openxmlformats.org/officeDocument/2006/math">
                    <m:r>
                      <a:rPr lang="en-US" sz="2000" i="1" kern="0" smtClean="0">
                        <a:solidFill>
                          <a:srgbClr val="00B0F0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000" i="1" ker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kern="0">
                            <a:solidFill>
                              <a:srgbClr val="00B0F0"/>
                            </a:solidFill>
                            <a:latin typeface="Cambria Math" charset="0"/>
                          </a:rPr>
                          <m:t>𝐟𝐥𝐚𝐯𝐨𝐫𝐢𝐧𝐠</m:t>
                        </m:r>
                        <m:r>
                          <a:rPr lang="en-US" sz="2000" kern="0">
                            <a:solidFill>
                              <a:srgbClr val="00B0F0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000" kern="0">
                        <a:solidFill>
                          <a:srgbClr val="00B0F0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kern="0">
                        <a:solidFill>
                          <a:srgbClr val="00B0F0"/>
                        </a:solidFill>
                        <a:latin typeface="Cambria Math" charset="0"/>
                      </a:rPr>
                      <m:t>artificial</m:t>
                    </m:r>
                    <m:r>
                      <a:rPr lang="en-US" sz="2000" ker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000" kern="0" dirty="0">
                    <a:solidFill>
                      <a:srgbClr val="00B0F0"/>
                    </a:solidFill>
                  </a:rPr>
                  <a:t>  </a:t>
                </a:r>
                <a:r>
                  <a:rPr lang="en-US" sz="2000" kern="0" dirty="0"/>
                  <a:t>* </a:t>
                </a:r>
                <a:r>
                  <a:rPr lang="en-US" sz="2000" kern="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smtClean="0">
                        <a:solidFill>
                          <a:srgbClr val="4B2A85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000" i="1" kern="0">
                            <a:solidFill>
                              <a:srgbClr val="4B2A8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kern="0">
                            <a:solidFill>
                              <a:srgbClr val="4B2A85"/>
                            </a:solidFill>
                            <a:latin typeface="Cambria Math" charset="0"/>
                          </a:rPr>
                          <m:t>𝐟𝐥𝐚𝐯𝐨𝐫𝐢𝐧𝐠</m:t>
                        </m:r>
                        <m:r>
                          <a:rPr lang="en-US" sz="2000" kern="0">
                            <a:solidFill>
                              <a:srgbClr val="4B2A85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000" kern="0">
                        <a:solidFill>
                          <a:srgbClr val="4B2A85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kern="0">
                        <a:solidFill>
                          <a:srgbClr val="4B2A85"/>
                        </a:solidFill>
                        <a:latin typeface="Cambria Math" charset="0"/>
                      </a:rPr>
                      <m:t>audio</m:t>
                    </m:r>
                    <m:r>
                      <a:rPr lang="en-US" sz="2000" kern="0">
                        <a:solidFill>
                          <a:srgbClr val="4B2A85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000" kern="0" dirty="0">
                    <a:solidFill>
                      <a:srgbClr val="4B2A85"/>
                    </a:solidFill>
                  </a:rPr>
                  <a:t> </a:t>
                </a:r>
              </a:p>
              <a:p>
                <a:pPr marL="0" indent="0" algn="ctr">
                  <a:buFont typeface="Wingdings" panose="05000000000000000000" pitchFamily="2" charset="2"/>
                  <a:buNone/>
                </a:pPr>
                <a:endParaRPr lang="en-US" sz="2000" kern="0" dirty="0">
                  <a:solidFill>
                    <a:srgbClr val="00A049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08960" y="3108960"/>
                <a:ext cx="5943600" cy="3108960"/>
              </a:xfrm>
              <a:prstGeom prst="rect">
                <a:avLst/>
              </a:prstGeom>
              <a:blipFill rotWithShape="0">
                <a:blip r:embed="rId4"/>
                <a:stretch>
                  <a:fillRect t="-980" b="-58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3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Applications:  Vision (Perception)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1191712"/>
          </a:xfrm>
        </p:spPr>
        <p:txBody>
          <a:bodyPr/>
          <a:lstStyle/>
          <a:p>
            <a:r>
              <a:rPr lang="en-US" dirty="0" smtClean="0"/>
              <a:t>Tasks related to understanding</a:t>
            </a:r>
            <a:br>
              <a:rPr lang="en-US" dirty="0" smtClean="0"/>
            </a:br>
            <a:r>
              <a:rPr lang="en-US" dirty="0" smtClean="0"/>
              <a:t>images/camera input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31427"/>
          <a:stretch>
            <a:fillRect/>
          </a:stretch>
        </p:blipFill>
        <p:spPr>
          <a:xfrm>
            <a:off x="5065442" y="1913417"/>
            <a:ext cx="3243563" cy="164592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63092" y="3517295"/>
            <a:ext cx="3048262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60000"/>
              <a:buFont typeface="Wingdings" panose="05000000000000000000" pitchFamily="2" charset="2"/>
              <a:buChar char="v"/>
              <a:defRPr sz="2800" b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649224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170432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1444752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en-US" sz="2400" kern="0" dirty="0" smtClean="0"/>
              <a:t>Pedestrian Detection</a:t>
            </a:r>
            <a:endParaRPr lang="en-US" sz="2400" kern="0" dirty="0"/>
          </a:p>
        </p:txBody>
      </p:sp>
      <p:sp>
        <p:nvSpPr>
          <p:cNvPr id="6" name="Content Placeholder 2"/>
          <p:cNvSpPr txBox="1">
            <a:spLocks noChangeAspect="1"/>
          </p:cNvSpPr>
          <p:nvPr/>
        </p:nvSpPr>
        <p:spPr bwMode="auto">
          <a:xfrm>
            <a:off x="810251" y="5015536"/>
            <a:ext cx="3429000" cy="56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60000"/>
              <a:buFont typeface="Wingdings" panose="05000000000000000000" pitchFamily="2" charset="2"/>
              <a:buChar char="v"/>
              <a:defRPr sz="2800" b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649224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170432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1444752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en-US" sz="2400" kern="0" dirty="0" smtClean="0"/>
              <a:t>Segmentation</a:t>
            </a:r>
            <a:endParaRPr lang="en-US" sz="2400" kern="0" dirty="0"/>
          </a:p>
        </p:txBody>
      </p:sp>
      <p:sp>
        <p:nvSpPr>
          <p:cNvPr id="7" name="Content Placeholder 2"/>
          <p:cNvSpPr txBox="1">
            <a:spLocks noChangeAspect="1"/>
          </p:cNvSpPr>
          <p:nvPr/>
        </p:nvSpPr>
        <p:spPr bwMode="auto">
          <a:xfrm>
            <a:off x="4602780" y="5792711"/>
            <a:ext cx="4366887" cy="48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60000"/>
              <a:buFont typeface="Wingdings" panose="05000000000000000000" pitchFamily="2" charset="2"/>
              <a:buChar char="v"/>
              <a:defRPr sz="2800" b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649224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170432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1444752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en-US" sz="2400" kern="0" dirty="0" smtClean="0"/>
              <a:t>Alignment/Registration</a:t>
            </a:r>
            <a:endParaRPr lang="en-US" sz="2400" kern="0" dirty="0"/>
          </a:p>
        </p:txBody>
      </p:sp>
      <p:grpSp>
        <p:nvGrpSpPr>
          <p:cNvPr id="11" name="Group 10"/>
          <p:cNvGrpSpPr/>
          <p:nvPr/>
        </p:nvGrpSpPr>
        <p:grpSpPr>
          <a:xfrm>
            <a:off x="765063" y="2729536"/>
            <a:ext cx="3545202" cy="2286000"/>
            <a:chOff x="1498385" y="2514602"/>
            <a:chExt cx="3545202" cy="2286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8385" y="2514602"/>
              <a:ext cx="1759688" cy="2286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8073" y="2514602"/>
              <a:ext cx="1785514" cy="22860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-1" b="46832"/>
          <a:stretch/>
        </p:blipFill>
        <p:spPr>
          <a:xfrm>
            <a:off x="4764260" y="4206240"/>
            <a:ext cx="4043928" cy="16459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919" y="5992465"/>
            <a:ext cx="7684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Long, </a:t>
            </a:r>
            <a:r>
              <a:rPr lang="en-US" sz="1600" dirty="0" err="1">
                <a:solidFill>
                  <a:schemeClr val="tx1"/>
                </a:solidFill>
              </a:rPr>
              <a:t>Shelhamer</a:t>
            </a:r>
            <a:r>
              <a:rPr lang="en-US" sz="1600" dirty="0">
                <a:solidFill>
                  <a:schemeClr val="tx1"/>
                </a:solidFill>
              </a:rPr>
              <a:t>, Darrell. </a:t>
            </a:r>
            <a:r>
              <a:rPr lang="en-US" sz="1600" dirty="0" err="1">
                <a:solidFill>
                  <a:schemeClr val="tx1"/>
                </a:solidFill>
              </a:rPr>
              <a:t>arXiv</a:t>
            </a:r>
            <a:r>
              <a:rPr lang="en-US" sz="1600" dirty="0">
                <a:solidFill>
                  <a:schemeClr val="tx1"/>
                </a:solidFill>
              </a:rPr>
              <a:t> preprint arXiv:1411.4038 (2014).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https://</a:t>
            </a:r>
            <a:r>
              <a:rPr lang="en-US" sz="1600" dirty="0" err="1">
                <a:solidFill>
                  <a:schemeClr val="tx1"/>
                </a:solidFill>
              </a:rPr>
              <a:t>en.wikipedia.org</a:t>
            </a:r>
            <a:r>
              <a:rPr lang="en-US" sz="1600" dirty="0">
                <a:solidFill>
                  <a:schemeClr val="tx1"/>
                </a:solidFill>
              </a:rPr>
              <a:t>/wiki/</a:t>
            </a:r>
            <a:r>
              <a:rPr lang="en-US" sz="1600" dirty="0" err="1">
                <a:solidFill>
                  <a:schemeClr val="tx1"/>
                </a:solidFill>
              </a:rPr>
              <a:t>Medical_image_computing</a:t>
            </a:r>
            <a:r>
              <a:rPr lang="en-US" sz="1600" dirty="0">
                <a:solidFill>
                  <a:schemeClr val="tx1"/>
                </a:solidFill>
              </a:rPr>
              <a:t>#/media/</a:t>
            </a:r>
            <a:r>
              <a:rPr lang="en-US" sz="1600" dirty="0" err="1">
                <a:solidFill>
                  <a:schemeClr val="tx1"/>
                </a:solidFill>
              </a:rPr>
              <a:t>File:CT-PET.jpg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8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How:  Neural Networks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1" y="6408415"/>
            <a:ext cx="4754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ourier New"/>
              </a:rPr>
              <a:t>Image: 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ourier New"/>
                <a:hlinkClick r:id="rId3"/>
              </a:rPr>
              <a:t>https://</a:t>
            </a:r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ourier New"/>
                <a:hlinkClick r:id="rId3"/>
              </a:rPr>
              <a:t>en.wikipedia.org/wiki/Neuron</a:t>
            </a:r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ourier New"/>
              </a:rPr>
              <a:t> </a:t>
            </a:r>
            <a:endParaRPr lang="en-US" sz="18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ourier Ne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658" r="12998"/>
          <a:stretch/>
        </p:blipFill>
        <p:spPr>
          <a:xfrm>
            <a:off x="365760" y="2468880"/>
            <a:ext cx="1415845" cy="1676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89520" y="2377440"/>
            <a:ext cx="1371600" cy="317009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CMU Serif Roman"/>
                <a:cs typeface="CMU Serif Roman"/>
              </a:rPr>
              <a:t>DOG</a:t>
            </a:r>
          </a:p>
          <a:p>
            <a:pPr algn="ctr">
              <a:spcBef>
                <a:spcPts val="600"/>
              </a:spcBef>
            </a:pPr>
            <a:r>
              <a:rPr lang="en-US" sz="3600" b="1" dirty="0">
                <a:solidFill>
                  <a:srgbClr val="00B050"/>
                </a:solidFill>
                <a:latin typeface="CMU Serif Roman"/>
                <a:cs typeface="CMU Serif Roman"/>
              </a:rPr>
              <a:t>CAT</a:t>
            </a:r>
          </a:p>
          <a:p>
            <a:pPr algn="ctr">
              <a:spcBef>
                <a:spcPts val="600"/>
              </a:spcBef>
            </a:pP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CMU Serif Roman"/>
                <a:cs typeface="CMU Serif Roman"/>
              </a:rPr>
              <a:t>TREE</a:t>
            </a:r>
          </a:p>
          <a:p>
            <a:pPr algn="ctr">
              <a:spcBef>
                <a:spcPts val="600"/>
              </a:spcBef>
            </a:pP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CMU Serif Roman"/>
                <a:cs typeface="CMU Serif Roman"/>
              </a:rPr>
              <a:t>CAR</a:t>
            </a:r>
          </a:p>
          <a:p>
            <a:pPr algn="ctr">
              <a:spcBef>
                <a:spcPts val="600"/>
              </a:spcBef>
            </a:pP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CMU Serif Roman"/>
                <a:cs typeface="CMU Serif Roman"/>
              </a:rPr>
              <a:t>SKY</a:t>
            </a:r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6217920" y="2560320"/>
            <a:ext cx="365932" cy="211749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6217920" y="2560320"/>
            <a:ext cx="1265864" cy="21174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6217920" y="3200400"/>
            <a:ext cx="1077239" cy="211749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6217922" y="3200400"/>
            <a:ext cx="1265864" cy="21174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6217920" y="3840480"/>
            <a:ext cx="260057" cy="211749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6217920" y="3840480"/>
            <a:ext cx="1265864" cy="21174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14" name="Rectangle 13"/>
          <p:cNvSpPr>
            <a:spLocks noChangeAspect="1"/>
          </p:cNvSpPr>
          <p:nvPr/>
        </p:nvSpPr>
        <p:spPr>
          <a:xfrm>
            <a:off x="6217920" y="4480560"/>
            <a:ext cx="154183" cy="21175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16" name="Rectangle 15"/>
          <p:cNvSpPr>
            <a:spLocks noChangeAspect="1"/>
          </p:cNvSpPr>
          <p:nvPr/>
        </p:nvSpPr>
        <p:spPr>
          <a:xfrm>
            <a:off x="6217920" y="5120640"/>
            <a:ext cx="58414" cy="211749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13" name="Rectangle 12"/>
          <p:cNvSpPr>
            <a:spLocks noChangeAspect="1"/>
          </p:cNvSpPr>
          <p:nvPr/>
        </p:nvSpPr>
        <p:spPr>
          <a:xfrm>
            <a:off x="6217920" y="4480561"/>
            <a:ext cx="1265864" cy="21174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17" name="Content Placeholder 4"/>
          <p:cNvSpPr>
            <a:spLocks noGrp="1"/>
          </p:cNvSpPr>
          <p:nvPr>
            <p:ph sz="half" idx="1"/>
          </p:nvPr>
        </p:nvSpPr>
        <p:spPr>
          <a:xfrm>
            <a:off x="7726680" y="1546443"/>
            <a:ext cx="1097280" cy="830997"/>
          </a:xfr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Output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Signal</a:t>
            </a:r>
          </a:p>
        </p:txBody>
      </p:sp>
      <p:sp>
        <p:nvSpPr>
          <p:cNvPr id="15" name="Rectangle 14"/>
          <p:cNvSpPr>
            <a:spLocks noChangeAspect="1"/>
          </p:cNvSpPr>
          <p:nvPr/>
        </p:nvSpPr>
        <p:spPr>
          <a:xfrm>
            <a:off x="6217920" y="5120640"/>
            <a:ext cx="1265864" cy="21174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18" name="Content Placeholder 4"/>
          <p:cNvSpPr txBox="1">
            <a:spLocks/>
          </p:cNvSpPr>
          <p:nvPr/>
        </p:nvSpPr>
        <p:spPr bwMode="auto">
          <a:xfrm>
            <a:off x="616482" y="1545336"/>
            <a:ext cx="91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60000"/>
              <a:buFont typeface="Wingdings" panose="05000000000000000000" pitchFamily="2" charset="2"/>
              <a:buChar char="v"/>
              <a:defRPr sz="2800" b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649224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170432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1444752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2400" kern="0" dirty="0" smtClean="0"/>
              <a:t>Input </a:t>
            </a:r>
            <a:br>
              <a:rPr lang="en-US" sz="2400" kern="0" dirty="0" smtClean="0"/>
            </a:br>
            <a:r>
              <a:rPr lang="en-US" sz="2400" kern="0" dirty="0" smtClean="0"/>
              <a:t>Signal</a:t>
            </a:r>
            <a:endParaRPr lang="en-US" sz="2400" kern="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4447" t="130" r="5951" b="5173"/>
          <a:stretch/>
        </p:blipFill>
        <p:spPr>
          <a:xfrm rot="16200000">
            <a:off x="2682124" y="1725323"/>
            <a:ext cx="2560320" cy="4076301"/>
          </a:xfrm>
          <a:prstGeom prst="rect">
            <a:avLst/>
          </a:prstGeom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9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How:  Neural Networks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1" y="6408415"/>
            <a:ext cx="4754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ourier New"/>
              </a:rPr>
              <a:t>Image: 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ourier New"/>
                <a:hlinkClick r:id="rId2"/>
              </a:rPr>
              <a:t>https://</a:t>
            </a:r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ourier New"/>
                <a:hlinkClick r:id="rId2"/>
              </a:rPr>
              <a:t>en.wikipedia.org/wiki/Neuron</a:t>
            </a:r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ourier New"/>
              </a:rPr>
              <a:t> </a:t>
            </a:r>
            <a:endParaRPr lang="en-US" sz="18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ourier Ne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658" r="12998"/>
          <a:stretch/>
        </p:blipFill>
        <p:spPr>
          <a:xfrm>
            <a:off x="365760" y="2468880"/>
            <a:ext cx="1415845" cy="1676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89520" y="2377440"/>
            <a:ext cx="1371600" cy="317009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CMU Serif Roman"/>
                <a:cs typeface="CMU Serif Roman"/>
              </a:rPr>
              <a:t>DOG</a:t>
            </a:r>
          </a:p>
          <a:p>
            <a:pPr algn="ctr">
              <a:spcBef>
                <a:spcPts val="600"/>
              </a:spcBef>
            </a:pPr>
            <a:r>
              <a:rPr lang="en-US" sz="3600" b="1" dirty="0">
                <a:solidFill>
                  <a:srgbClr val="00B050"/>
                </a:solidFill>
                <a:latin typeface="CMU Serif Roman"/>
                <a:cs typeface="CMU Serif Roman"/>
              </a:rPr>
              <a:t>CAT</a:t>
            </a:r>
          </a:p>
          <a:p>
            <a:pPr algn="ctr">
              <a:spcBef>
                <a:spcPts val="600"/>
              </a:spcBef>
            </a:pP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CMU Serif Roman"/>
                <a:cs typeface="CMU Serif Roman"/>
              </a:rPr>
              <a:t>TREE</a:t>
            </a:r>
          </a:p>
          <a:p>
            <a:pPr algn="ctr">
              <a:spcBef>
                <a:spcPts val="600"/>
              </a:spcBef>
            </a:pP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CMU Serif Roman"/>
                <a:cs typeface="CMU Serif Roman"/>
              </a:rPr>
              <a:t>CAR</a:t>
            </a:r>
          </a:p>
          <a:p>
            <a:pPr algn="ctr">
              <a:spcBef>
                <a:spcPts val="600"/>
              </a:spcBef>
            </a:pP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CMU Serif Roman"/>
                <a:cs typeface="CMU Serif Roman"/>
              </a:rPr>
              <a:t>SKY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half" idx="1"/>
          </p:nvPr>
        </p:nvSpPr>
        <p:spPr>
          <a:xfrm>
            <a:off x="7726680" y="1546443"/>
            <a:ext cx="1097280" cy="830997"/>
          </a:xfr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Output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Signal</a:t>
            </a:r>
          </a:p>
        </p:txBody>
      </p:sp>
      <p:sp>
        <p:nvSpPr>
          <p:cNvPr id="18" name="Content Placeholder 4"/>
          <p:cNvSpPr txBox="1">
            <a:spLocks/>
          </p:cNvSpPr>
          <p:nvPr/>
        </p:nvSpPr>
        <p:spPr bwMode="auto">
          <a:xfrm>
            <a:off x="616482" y="1545336"/>
            <a:ext cx="91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60000"/>
              <a:buFont typeface="Wingdings" panose="05000000000000000000" pitchFamily="2" charset="2"/>
              <a:buChar char="v"/>
              <a:defRPr sz="2800" b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649224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170432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1444752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2400" kern="0" dirty="0" smtClean="0"/>
              <a:t>Input </a:t>
            </a:r>
            <a:br>
              <a:rPr lang="en-US" sz="2400" kern="0" dirty="0" smtClean="0"/>
            </a:br>
            <a:r>
              <a:rPr lang="en-US" sz="2400" kern="0" dirty="0" smtClean="0"/>
              <a:t>Signal</a:t>
            </a:r>
            <a:endParaRPr lang="en-US" sz="2400" kern="0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34</a:t>
            </a:fld>
            <a:endParaRPr lang="en-US"/>
          </a:p>
        </p:txBody>
      </p:sp>
      <p:sp>
        <p:nvSpPr>
          <p:cNvPr id="58" name="Rectangle 57"/>
          <p:cNvSpPr>
            <a:spLocks noChangeAspect="1"/>
          </p:cNvSpPr>
          <p:nvPr/>
        </p:nvSpPr>
        <p:spPr>
          <a:xfrm>
            <a:off x="5584151" y="3840136"/>
            <a:ext cx="893826" cy="210312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27" name="Rounded Rectangle 26"/>
          <p:cNvSpPr/>
          <p:nvPr/>
        </p:nvSpPr>
        <p:spPr>
          <a:xfrm>
            <a:off x="4599977" y="4857747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28" name="Rounded Rectangle 27"/>
          <p:cNvSpPr/>
          <p:nvPr/>
        </p:nvSpPr>
        <p:spPr>
          <a:xfrm>
            <a:off x="4693066" y="4781547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6217920" y="3840480"/>
            <a:ext cx="1265864" cy="21174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29" name="Rounded Rectangle 28"/>
          <p:cNvSpPr/>
          <p:nvPr/>
        </p:nvSpPr>
        <p:spPr>
          <a:xfrm>
            <a:off x="4599977" y="5162547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30" name="Rounded Rectangle 29"/>
          <p:cNvSpPr/>
          <p:nvPr/>
        </p:nvSpPr>
        <p:spPr>
          <a:xfrm>
            <a:off x="5074066" y="5086347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31" name="Rounded Rectangle 30"/>
          <p:cNvSpPr/>
          <p:nvPr/>
        </p:nvSpPr>
        <p:spPr>
          <a:xfrm>
            <a:off x="4599977" y="5467347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32" name="Rounded Rectangle 31"/>
          <p:cNvSpPr/>
          <p:nvPr/>
        </p:nvSpPr>
        <p:spPr>
          <a:xfrm>
            <a:off x="4769266" y="5391147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33" name="Rounded Rectangle 32"/>
          <p:cNvSpPr/>
          <p:nvPr/>
        </p:nvSpPr>
        <p:spPr>
          <a:xfrm>
            <a:off x="2381327" y="5166537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34" name="Rounded Rectangle 33"/>
          <p:cNvSpPr/>
          <p:nvPr/>
        </p:nvSpPr>
        <p:spPr>
          <a:xfrm>
            <a:off x="2457527" y="5090337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35" name="Rounded Rectangle 34"/>
          <p:cNvSpPr/>
          <p:nvPr/>
        </p:nvSpPr>
        <p:spPr>
          <a:xfrm>
            <a:off x="2381327" y="5471337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36" name="Rounded Rectangle 35"/>
          <p:cNvSpPr/>
          <p:nvPr/>
        </p:nvSpPr>
        <p:spPr>
          <a:xfrm>
            <a:off x="2838527" y="5395137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37" name="Rounded Rectangle 36"/>
          <p:cNvSpPr/>
          <p:nvPr/>
        </p:nvSpPr>
        <p:spPr>
          <a:xfrm>
            <a:off x="2381327" y="5776137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38" name="Rounded Rectangle 37"/>
          <p:cNvSpPr/>
          <p:nvPr/>
        </p:nvSpPr>
        <p:spPr>
          <a:xfrm>
            <a:off x="2533727" y="5699937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39" name="Rounded Rectangle 38"/>
          <p:cNvSpPr/>
          <p:nvPr/>
        </p:nvSpPr>
        <p:spPr>
          <a:xfrm>
            <a:off x="2390471" y="6080937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40" name="Rounded Rectangle 39"/>
          <p:cNvSpPr/>
          <p:nvPr/>
        </p:nvSpPr>
        <p:spPr>
          <a:xfrm>
            <a:off x="2695271" y="6004737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41" name="Rounded Rectangle 40"/>
          <p:cNvSpPr/>
          <p:nvPr/>
        </p:nvSpPr>
        <p:spPr>
          <a:xfrm>
            <a:off x="3515434" y="5166537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42" name="Rounded Rectangle 41"/>
          <p:cNvSpPr/>
          <p:nvPr/>
        </p:nvSpPr>
        <p:spPr>
          <a:xfrm>
            <a:off x="3972634" y="5090336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43" name="Rounded Rectangle 42"/>
          <p:cNvSpPr/>
          <p:nvPr/>
        </p:nvSpPr>
        <p:spPr>
          <a:xfrm>
            <a:off x="3515434" y="5471337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44" name="Rounded Rectangle 43"/>
          <p:cNvSpPr/>
          <p:nvPr/>
        </p:nvSpPr>
        <p:spPr>
          <a:xfrm>
            <a:off x="3972634" y="5395136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45" name="Rounded Rectangle 44"/>
          <p:cNvSpPr/>
          <p:nvPr/>
        </p:nvSpPr>
        <p:spPr>
          <a:xfrm>
            <a:off x="3515434" y="5776137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46" name="Rounded Rectangle 45"/>
          <p:cNvSpPr/>
          <p:nvPr/>
        </p:nvSpPr>
        <p:spPr>
          <a:xfrm>
            <a:off x="3820234" y="5699936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56" name="Rectangle 55"/>
          <p:cNvSpPr>
            <a:spLocks noChangeAspect="1"/>
          </p:cNvSpPr>
          <p:nvPr/>
        </p:nvSpPr>
        <p:spPr>
          <a:xfrm>
            <a:off x="5690026" y="2561756"/>
            <a:ext cx="893826" cy="210312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57" name="Rectangle 56"/>
          <p:cNvSpPr>
            <a:spLocks noChangeAspect="1"/>
          </p:cNvSpPr>
          <p:nvPr/>
        </p:nvSpPr>
        <p:spPr>
          <a:xfrm>
            <a:off x="6217920" y="3200400"/>
            <a:ext cx="1078992" cy="212093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59" name="Rectangle 58"/>
          <p:cNvSpPr>
            <a:spLocks noChangeAspect="1"/>
          </p:cNvSpPr>
          <p:nvPr/>
        </p:nvSpPr>
        <p:spPr>
          <a:xfrm>
            <a:off x="5478280" y="4481998"/>
            <a:ext cx="893823" cy="210312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60" name="Rectangle 59"/>
          <p:cNvSpPr>
            <a:spLocks noChangeAspect="1"/>
          </p:cNvSpPr>
          <p:nvPr/>
        </p:nvSpPr>
        <p:spPr>
          <a:xfrm>
            <a:off x="5624453" y="5122077"/>
            <a:ext cx="651881" cy="210312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61" name="Rectangle 60"/>
          <p:cNvSpPr/>
          <p:nvPr/>
        </p:nvSpPr>
        <p:spPr>
          <a:xfrm>
            <a:off x="4389120" y="2450248"/>
            <a:ext cx="1828800" cy="320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" r="1074" b="3499"/>
          <a:stretch/>
        </p:blipFill>
        <p:spPr>
          <a:xfrm rot="5400000" flipH="1">
            <a:off x="2410023" y="1458212"/>
            <a:ext cx="3092619" cy="4078224"/>
          </a:xfrm>
          <a:prstGeom prst="rect">
            <a:avLst/>
          </a:prstGeom>
        </p:spPr>
      </p:pic>
      <p:sp>
        <p:nvSpPr>
          <p:cNvPr id="15" name="Rectangle 14"/>
          <p:cNvSpPr>
            <a:spLocks noChangeAspect="1"/>
          </p:cNvSpPr>
          <p:nvPr/>
        </p:nvSpPr>
        <p:spPr>
          <a:xfrm>
            <a:off x="6217920" y="5120640"/>
            <a:ext cx="1265864" cy="21174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13" name="Rectangle 12"/>
          <p:cNvSpPr>
            <a:spLocks noChangeAspect="1"/>
          </p:cNvSpPr>
          <p:nvPr/>
        </p:nvSpPr>
        <p:spPr>
          <a:xfrm>
            <a:off x="6217920" y="4480561"/>
            <a:ext cx="1265864" cy="21174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6217922" y="3200400"/>
            <a:ext cx="1265864" cy="21174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6217920" y="2560320"/>
            <a:ext cx="1265864" cy="21174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599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848960" y="1699200"/>
              <a:ext cx="1323000" cy="15177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41760" y="1691280"/>
                <a:ext cx="1336680" cy="153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/>
              <p14:cNvContentPartPr/>
              <p14:nvPr/>
            </p14:nvContentPartPr>
            <p14:xfrm>
              <a:off x="3100680" y="1754640"/>
              <a:ext cx="1063440" cy="69732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94560" y="1748160"/>
                <a:ext cx="1076040" cy="71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239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03663 2.22222E-6 C 0.0368 2.22222E-6 3.33333E-6 2.22222E-6 3.33333E-6 0.00023 L 3.33333E-6 2.22222E-6 Z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C -3.33333E-6 0.00023 -0.01493 0.00116 -0.01475 0.00139 C -0.01458 0.00185 -3.33333E-6 -2.22222E-6 -3.33333E-6 0.00023 L -3.33333E-6 -2.22222E-6 Z " pathEditMode="relative" rAng="0" ptsTypes="AAAA">
                                      <p:cBhvr>
                                        <p:cTn id="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" y="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C -0.00573 0.00023 -0.0158 0.00162 -0.01215 0.00162 C -0.00833 0.00162 0.02066 3.33333E-6 0.02274 3.33333E-6 L 0 3.33333E-6 Z " pathEditMode="relative" rAng="0" ptsTypes="AAAA">
                                      <p:cBhvr>
                                        <p:cTn id="10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1.66667E-6 0.00023 0.00851 0.00116 0.00851 0.00139 C 0.00885 0.00185 1.66667E-6 -1.11111E-6 1.66667E-6 0.00023 L 1.66667E-6 -1.11111E-6 Z " pathEditMode="relative" rAng="0" ptsTypes="AAAA">
                                      <p:cBhvr>
                                        <p:cTn id="12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C -1.66667E-6 0.00023 0.00938 0.00116 0.00955 0.00139 C 0.00972 0.00185 -1.66667E-6 2.22222E-6 -1.66667E-6 0.00023 L -1.66667E-6 2.22222E-6 Z " pathEditMode="relative" rAng="0" ptsTypes="AAAA">
                                      <p:cBhvr>
                                        <p:cTn id="14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092 C -0.0059 -0.00046 -0.01232 0.00023 -0.01146 0.00047 C -0.01041 0.0007 0.00695 0.00047 0.00695 0.0007 L 0.00087 -0.00092 Z " pathEditMode="relative" rAng="0" ptsTypes="AAAA">
                                      <p:cBhvr>
                                        <p:cTn id="1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00608 3.33333E-6 L 5E-6 3.33333E-6 Z " pathEditMode="relative" rAng="0" ptsTypes="AAA">
                                      <p:cBhvr>
                                        <p:cTn id="1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046 L 0.0217 0.00046 L 0.0007 0.00046 Z " pathEditMode="relative" rAng="0" ptsTypes="AAA">
                                      <p:cBhvr>
                                        <p:cTn id="2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93 L 0.00607 0.00255 L 0.00017 0.00093 Z " pathEditMode="relative" rAng="0" ptsTypes="AAA">
                                      <p:cBhvr>
                                        <p:cTn id="2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2.22222E-6 C -0.00486 0.00046 -0.00954 0.00116 -0.00816 0.00139 C -0.00659 0.00162 0.00851 0.00139 0.00851 0.00162 L -0.00034 2.22222E-6 Z " pathEditMode="relative" rAng="0" ptsTypes="AAAA">
                                      <p:cBhvr>
                                        <p:cTn id="2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C -0.00347 0.00046 -0.02813 0.00185 -0.02986 0.00185 C -0.03142 0.00185 -0.01424 0.00046 -0.00972 4.07407E-6 C -0.00521 -0.00024 0.0033 -0.00024 1.11111E-6 4.07407E-6 Z " pathEditMode="relative" rAng="0" ptsTypes="AAAA">
                                      <p:cBhvr>
                                        <p:cTn id="26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" y="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L 0.03837 1.11111E-6 L 3.05556E-6 1.11111E-6 Z " pathEditMode="relative" rAng="0" ptsTypes="AAA">
                                      <p:cBhvr>
                                        <p:cTn id="2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-0.00868 -1.48148E-6 L 1.38889E-6 -1.48148E-6 Z " pathEditMode="relative" rAng="0" ptsTypes="AAA">
                                      <p:cBhvr>
                                        <p:cTn id="3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C 0.00469 1.48148E-6 0.04827 0.00116 0.0507 0.00139 C 0.05296 0.00162 0.01389 0.00139 0.01389 0.00162 C 0.00921 0.00139 0.025 0.00162 0.02275 0.00139 C 0.02032 0.00116 -0.00468 1.48148E-6 -4.44444E-6 1.48148E-6 Z " pathEditMode="relative" rAng="0" ptsTypes="AAAAA">
                                      <p:cBhvr>
                                        <p:cTn id="32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56" grpId="0" animBg="1"/>
      <p:bldP spid="57" grpId="0" animBg="1"/>
      <p:bldP spid="6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Applications:  Games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3" r="19301"/>
          <a:stretch/>
        </p:blipFill>
        <p:spPr>
          <a:xfrm>
            <a:off x="2058948" y="1529233"/>
            <a:ext cx="5041979" cy="463773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7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How:  Search &amp;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take an action… then what? … then what?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85216" y="1737360"/>
            <a:ext cx="7977549" cy="5029006"/>
            <a:chOff x="2039419" y="1676599"/>
            <a:chExt cx="7977549" cy="5029006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24200" y="1905204"/>
              <a:ext cx="6629400" cy="4800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9419" y="1676599"/>
              <a:ext cx="950067" cy="939020"/>
            </a:xfrm>
            <a:prstGeom prst="rect">
              <a:avLst/>
            </a:prstGeom>
            <a:noFill/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57221" y="2485425"/>
              <a:ext cx="843999" cy="937776"/>
            </a:xfrm>
            <a:prstGeom prst="rect">
              <a:avLst/>
            </a:prstGeom>
            <a:noFill/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9419" y="3330220"/>
              <a:ext cx="950067" cy="939020"/>
            </a:xfrm>
            <a:prstGeom prst="rect">
              <a:avLst/>
            </a:prstGeom>
            <a:noFill/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51354" y="4110148"/>
              <a:ext cx="843999" cy="937776"/>
            </a:xfrm>
            <a:prstGeom prst="rect">
              <a:avLst/>
            </a:prstGeom>
            <a:noFill/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010401" y="3657605"/>
              <a:ext cx="3006567" cy="278063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3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Applications:  Robotics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For many, the coolest and</a:t>
            </a:r>
            <a:br>
              <a:rPr lang="en-US" sz="2400" dirty="0" smtClean="0"/>
            </a:br>
            <a:r>
              <a:rPr lang="en-US" sz="2400" dirty="0" smtClean="0"/>
              <a:t>scariest part of AI</a:t>
            </a:r>
          </a:p>
          <a:p>
            <a:r>
              <a:rPr lang="en-US" sz="2400" dirty="0" smtClean="0"/>
              <a:t>Combines fields of AI/CS</a:t>
            </a:r>
          </a:p>
          <a:p>
            <a:pPr lvl="1"/>
            <a:r>
              <a:rPr lang="en-US" sz="2000" dirty="0" smtClean="0"/>
              <a:t>Speech recognition</a:t>
            </a:r>
          </a:p>
          <a:p>
            <a:pPr lvl="1"/>
            <a:r>
              <a:rPr lang="en-US" sz="2000" dirty="0" smtClean="0"/>
              <a:t>Synthetic voice</a:t>
            </a:r>
          </a:p>
          <a:p>
            <a:pPr lvl="1"/>
            <a:r>
              <a:rPr lang="en-US" sz="2000" dirty="0" smtClean="0"/>
              <a:t>Machine vision</a:t>
            </a:r>
          </a:p>
          <a:p>
            <a:pPr lvl="1"/>
            <a:r>
              <a:rPr lang="en-US" sz="2000" dirty="0" smtClean="0"/>
              <a:t>Planning</a:t>
            </a:r>
          </a:p>
          <a:p>
            <a:pPr lvl="1"/>
            <a:r>
              <a:rPr lang="en-US" sz="2000" dirty="0" smtClean="0"/>
              <a:t>HCI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08" y="4779659"/>
            <a:ext cx="2210795" cy="1527193"/>
          </a:xfrm>
          <a:prstGeom prst="rect">
            <a:avLst/>
          </a:prstGeom>
        </p:spPr>
      </p:pic>
      <p:pic>
        <p:nvPicPr>
          <p:cNvPr id="5" name="Content Placeholder 7"/>
          <p:cNvPicPr>
            <a:picLocks noChangeAspect="1"/>
          </p:cNvPicPr>
          <p:nvPr/>
        </p:nvPicPr>
        <p:blipFill rotWithShape="1">
          <a:blip r:embed="rId3"/>
          <a:srcRect t="400" b="400"/>
          <a:stretch/>
        </p:blipFill>
        <p:spPr>
          <a:xfrm>
            <a:off x="5613552" y="3989542"/>
            <a:ext cx="3031460" cy="21945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69405" y="6170487"/>
            <a:ext cx="3815080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buClr>
                <a:schemeClr val="tx1"/>
              </a:buClr>
              <a:tabLst>
                <a:tab pos="738170" algn="l"/>
              </a:tabLst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TOPIO, the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ping-pong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playing robot</a:t>
            </a:r>
          </a:p>
        </p:txBody>
      </p:sp>
      <p:pic>
        <p:nvPicPr>
          <p:cNvPr id="7" name="Picture 6" descr="Screen shot 2011-04-13 at 1.29.00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84" y="4505325"/>
            <a:ext cx="2291937" cy="1828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9627" y="6339685"/>
            <a:ext cx="2011680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buClr>
                <a:schemeClr val="tx1"/>
              </a:buClr>
              <a:tabLst>
                <a:tab pos="738170" algn="l"/>
              </a:tabLst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Towel-folding!</a:t>
            </a:r>
          </a:p>
        </p:txBody>
      </p:sp>
      <p:sp>
        <p:nvSpPr>
          <p:cNvPr id="9" name="Rectangle 8"/>
          <p:cNvSpPr/>
          <p:nvPr/>
        </p:nvSpPr>
        <p:spPr>
          <a:xfrm>
            <a:off x="96345" y="6282601"/>
            <a:ext cx="2560320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buClr>
                <a:schemeClr val="tx1"/>
              </a:buClr>
              <a:tabLst>
                <a:tab pos="738170" algn="l"/>
              </a:tabLst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Autonomous helicopter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 l="9091" t="4545" r="9091" b="4545"/>
          <a:stretch>
            <a:fillRect/>
          </a:stretch>
        </p:blipFill>
        <p:spPr>
          <a:xfrm>
            <a:off x="6032286" y="667807"/>
            <a:ext cx="2410483" cy="26783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23442" y="3312733"/>
            <a:ext cx="2011680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buClr>
                <a:schemeClr val="tx1"/>
              </a:buClr>
              <a:tabLst>
                <a:tab pos="738170" algn="l"/>
              </a:tabLst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Surgical robots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4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Applications:  Robotics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Video:  Bipedal </a:t>
            </a:r>
            <a:r>
              <a:rPr lang="en-US" dirty="0"/>
              <a:t>Robot – Boston Dynamics</a:t>
            </a:r>
          </a:p>
          <a:p>
            <a:pPr lvl="1"/>
            <a:r>
              <a:rPr lang="en-US" dirty="0">
                <a:hlinkClick r:id="rId2"/>
              </a:rPr>
              <a:t>https://www.youtube.com/watch?v=rVlhMGQgDkY</a:t>
            </a:r>
            <a:endParaRPr lang="en-US" dirty="0"/>
          </a:p>
          <a:p>
            <a:pPr lvl="2"/>
            <a:endParaRPr lang="en-US" dirty="0" smtClean="0"/>
          </a:p>
          <a:p>
            <a:r>
              <a:rPr lang="en-US" dirty="0" smtClean="0"/>
              <a:t>Video:  Robot Preschool – UC Berkeley</a:t>
            </a:r>
          </a:p>
          <a:p>
            <a:pPr lvl="1"/>
            <a:r>
              <a:rPr lang="en-US" dirty="0">
                <a:hlinkClick r:id="rId3"/>
              </a:rPr>
              <a:t>http://www.bloomberg.com/features/2015-preschool-for-robots/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9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Applications:  Driving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735" y="1362075"/>
            <a:ext cx="8218405" cy="49720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67588" y="6334125"/>
            <a:ext cx="522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ourier New"/>
              </a:rPr>
              <a:t>Image: 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ourier New"/>
                <a:hlinkClick r:id="rId3"/>
              </a:rPr>
              <a:t>https://www.google.com/selfdrivingcar/how</a:t>
            </a:r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ourier New"/>
                <a:hlinkClick r:id="rId3"/>
              </a:rPr>
              <a:t>/</a:t>
            </a:r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ourier New"/>
              </a:rPr>
              <a:t> </a:t>
            </a:r>
            <a:endParaRPr lang="en-US" sz="18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ourier New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4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learn about AI?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905256" y="1838800"/>
            <a:ext cx="7315200" cy="4127450"/>
            <a:chOff x="1573911" y="1489665"/>
            <a:chExt cx="8839200" cy="4987335"/>
          </a:xfrm>
        </p:grpSpPr>
        <p:grpSp>
          <p:nvGrpSpPr>
            <p:cNvPr id="5" name="Group 4"/>
            <p:cNvGrpSpPr/>
            <p:nvPr/>
          </p:nvGrpSpPr>
          <p:grpSpPr>
            <a:xfrm>
              <a:off x="2148598" y="1489665"/>
              <a:ext cx="8062202" cy="4682535"/>
              <a:chOff x="2148598" y="1261065"/>
              <a:chExt cx="8062202" cy="468253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/>
              <a:srcRect t="9944" b="9942"/>
              <a:stretch/>
            </p:blipFill>
            <p:spPr>
              <a:xfrm>
                <a:off x="2148598" y="1261065"/>
                <a:ext cx="8062202" cy="4682535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2438400" y="1261065"/>
                <a:ext cx="2362200" cy="5677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599"/>
              </a:p>
            </p:txBody>
          </p:sp>
        </p:grpSp>
        <p:sp>
          <p:nvSpPr>
            <p:cNvPr id="6" name="Rectangle 3"/>
            <p:cNvSpPr txBox="1">
              <a:spLocks noChangeArrowheads="1"/>
            </p:cNvSpPr>
            <p:nvPr/>
          </p:nvSpPr>
          <p:spPr>
            <a:xfrm>
              <a:off x="1573911" y="6175170"/>
              <a:ext cx="8839200" cy="30183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80000"/>
                </a:lnSpc>
                <a:buNone/>
              </a:pP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 </a:t>
              </a:r>
              <a:r>
                <a:rPr lang="en-US" sz="2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2012           </a:t>
              </a: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2013         </a:t>
              </a:r>
              <a:r>
                <a:rPr lang="en-US" sz="2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2014  </a:t>
              </a:r>
              <a:r>
                <a:rPr lang="en-US" sz="2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2015     </a:t>
              </a:r>
              <a:r>
                <a:rPr lang="en-US" sz="2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2016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371600" y="6255103"/>
            <a:ext cx="640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https://www.cbinsights.com/blog/artificial-intelligence-startup-funding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/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715453" y="2593176"/>
            <a:ext cx="3276600" cy="11832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Funding to private AI companies 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globally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 millions of $)</a:t>
            </a:r>
            <a:endParaRPr lang="en-US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5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Applications:  Much, Much More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01188" indent="-457189">
              <a:buFont typeface="Wingdings" charset="2"/>
              <a:buChar char="§"/>
            </a:pPr>
            <a:r>
              <a:rPr lang="en-US" dirty="0"/>
              <a:t>Scheduling, </a:t>
            </a:r>
            <a:r>
              <a:rPr lang="en-US" i="1" dirty="0"/>
              <a:t>e.g.</a:t>
            </a:r>
            <a:r>
              <a:rPr lang="en-US" dirty="0"/>
              <a:t> airline routing, military</a:t>
            </a:r>
          </a:p>
          <a:p>
            <a:pPr marL="201188" indent="-457189">
              <a:buFont typeface="Wingdings" charset="2"/>
              <a:buChar char="§"/>
            </a:pPr>
            <a:r>
              <a:rPr lang="en-US" dirty="0"/>
              <a:t>Route planning, </a:t>
            </a:r>
            <a:r>
              <a:rPr lang="en-US" i="1" dirty="0"/>
              <a:t>e.g.</a:t>
            </a:r>
            <a:r>
              <a:rPr lang="en-US" dirty="0"/>
              <a:t> Google maps</a:t>
            </a:r>
          </a:p>
          <a:p>
            <a:pPr marL="201188" indent="-457189">
              <a:buFont typeface="Wingdings" charset="2"/>
              <a:buChar char="§"/>
            </a:pPr>
            <a:r>
              <a:rPr lang="en-US" dirty="0"/>
              <a:t>Medical diagnosis</a:t>
            </a:r>
          </a:p>
          <a:p>
            <a:pPr marL="201188" indent="-457189">
              <a:buFont typeface="Wingdings" charset="2"/>
              <a:buChar char="§"/>
            </a:pPr>
            <a:r>
              <a:rPr lang="en-US" dirty="0"/>
              <a:t>Web search engines</a:t>
            </a:r>
          </a:p>
          <a:p>
            <a:pPr marL="201188" indent="-457189">
              <a:buFont typeface="Wingdings" charset="2"/>
              <a:buChar char="§"/>
            </a:pPr>
            <a:r>
              <a:rPr lang="en-US" dirty="0"/>
              <a:t>Spam classifiers</a:t>
            </a:r>
          </a:p>
          <a:p>
            <a:pPr marL="201188" indent="-457189">
              <a:buFont typeface="Wingdings" charset="2"/>
              <a:buChar char="§"/>
            </a:pPr>
            <a:r>
              <a:rPr lang="en-US" dirty="0"/>
              <a:t>Automated help desks</a:t>
            </a:r>
          </a:p>
          <a:p>
            <a:pPr marL="201188" indent="-457189">
              <a:buFont typeface="Wingdings" charset="2"/>
              <a:buChar char="§"/>
            </a:pPr>
            <a:r>
              <a:rPr lang="en-US" dirty="0"/>
              <a:t>Fraud detection</a:t>
            </a:r>
          </a:p>
          <a:p>
            <a:pPr marL="201188" indent="-457189">
              <a:buFont typeface="Wingdings" charset="2"/>
              <a:buChar char="§"/>
            </a:pPr>
            <a:r>
              <a:rPr lang="en-US" dirty="0"/>
              <a:t>Product recommendations</a:t>
            </a:r>
          </a:p>
          <a:p>
            <a:pPr marL="201188" indent="-457189">
              <a:buFont typeface="Wingdings" charset="2"/>
              <a:buChar char="§"/>
            </a:pPr>
            <a:r>
              <a:rPr lang="en-US" dirty="0"/>
              <a:t>… Lots more!</a:t>
            </a:r>
          </a:p>
          <a:p>
            <a:endParaRPr lang="en-US" dirty="0"/>
          </a:p>
        </p:txBody>
      </p:sp>
      <p:pic>
        <p:nvPicPr>
          <p:cNvPr id="4" name="Picture 2" descr="C:\Temp\ketrina\DecisionMaking-Sp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5815" y="2400300"/>
            <a:ext cx="3242756" cy="28956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6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AI?</a:t>
            </a:r>
          </a:p>
          <a:p>
            <a:r>
              <a:rPr lang="en-US" dirty="0" smtClean="0"/>
              <a:t>AI History</a:t>
            </a:r>
          </a:p>
          <a:p>
            <a:pPr lvl="1"/>
            <a:r>
              <a:rPr lang="en-US" dirty="0" smtClean="0"/>
              <a:t>AI winter and the resurgence</a:t>
            </a:r>
          </a:p>
          <a:p>
            <a:r>
              <a:rPr lang="en-US" dirty="0" smtClean="0"/>
              <a:t>AI Today</a:t>
            </a:r>
          </a:p>
          <a:p>
            <a:pPr lvl="1"/>
            <a:r>
              <a:rPr lang="en-US" dirty="0" smtClean="0"/>
              <a:t>Applications and how they work</a:t>
            </a:r>
          </a:p>
          <a:p>
            <a:r>
              <a:rPr lang="en-US" b="1" dirty="0" smtClean="0">
                <a:solidFill>
                  <a:srgbClr val="4B2A85"/>
                </a:solidFill>
              </a:rPr>
              <a:t>AI Tomorrow</a:t>
            </a:r>
          </a:p>
          <a:p>
            <a:pPr lvl="1"/>
            <a:r>
              <a:rPr lang="en-US" b="1" dirty="0" smtClean="0">
                <a:solidFill>
                  <a:srgbClr val="4B2A85"/>
                </a:solidFill>
              </a:rPr>
              <a:t>Ethics and the singularity</a:t>
            </a:r>
            <a:endParaRPr lang="en-US" b="1" dirty="0">
              <a:solidFill>
                <a:srgbClr val="4B2A8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a Training Set?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Just like humans, machines can only learn what they are taught (or can read about on their own)</a:t>
            </a:r>
          </a:p>
          <a:p>
            <a:pPr lvl="1"/>
            <a:r>
              <a:rPr lang="en-US" dirty="0" smtClean="0"/>
              <a:t>Biased training set = biased behavior</a:t>
            </a:r>
          </a:p>
          <a:p>
            <a:pPr lvl="1"/>
            <a:r>
              <a:rPr lang="en-US" dirty="0">
                <a:hlinkClick r:id="rId2"/>
              </a:rPr>
              <a:t>https://techcrunch.com/2016/12/10/5-unexpected-sources-of-bias-in-artificial-intelligence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pPr lvl="2"/>
            <a:endParaRPr lang="en-US" dirty="0"/>
          </a:p>
          <a:p>
            <a:r>
              <a:rPr lang="en-US" u="sng" dirty="0" smtClean="0"/>
              <a:t>Examples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In March 2016, Microsoft released AI Twitter bot </a:t>
            </a:r>
            <a:r>
              <a:rPr lang="en-US" dirty="0" err="1" smtClean="0"/>
              <a:t>Tay</a:t>
            </a:r>
            <a:endParaRPr lang="en-US" dirty="0" smtClean="0"/>
          </a:p>
          <a:p>
            <a:pPr lvl="2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www.complex.com/life/2016/03/microsoft-racist-ai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Software used to predict future criminals is biased against African Americans</a:t>
            </a:r>
            <a:endParaRPr lang="en-US" dirty="0"/>
          </a:p>
          <a:p>
            <a:pPr lvl="2"/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www.propublica.org/article/machine-bias-risk-assessments-in-criminal-sentencing</a:t>
            </a:r>
            <a:r>
              <a:rPr lang="en-US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42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121680" y="2711880"/>
              <a:ext cx="8668440" cy="100908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760" y="2707560"/>
                <a:ext cx="8684640" cy="101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980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AI: What Should We Worry About?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7" y="2641281"/>
            <a:ext cx="4891395" cy="2743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 Ethics:  Immediate concerns</a:t>
            </a:r>
            <a:endParaRPr lang="en-US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96875" y="2194560"/>
            <a:ext cx="2450592" cy="548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Jobs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3354641" y="2194560"/>
            <a:ext cx="2450592" cy="548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Liability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964795" y="2513086"/>
            <a:ext cx="2646310" cy="30647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smtClean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6302559" y="2194560"/>
            <a:ext cx="2450592" cy="548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Weapons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75" y="2641281"/>
            <a:ext cx="2450431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0082" t="-602" r="7436" b="602"/>
          <a:stretch/>
        </p:blipFill>
        <p:spPr>
          <a:xfrm>
            <a:off x="6302559" y="2614239"/>
            <a:ext cx="2460522" cy="2743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096" y="5577840"/>
            <a:ext cx="12350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Images:</a:t>
            </a: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http://ot.to/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https://electrek.co/2016/09/25/tesla-model-s-crashes-into-gym-driver-claims-autonomous-acceleration-tesla-says-drivers-fault/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http://futureoflife.org/2016/09/20/podcast-what-is-nuclear-risk/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43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/>
              <p14:cNvContentPartPr/>
              <p14:nvPr/>
            </p14:nvContentPartPr>
            <p14:xfrm>
              <a:off x="3578760" y="2977560"/>
              <a:ext cx="957240" cy="47268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73360" y="2972160"/>
                <a:ext cx="970920" cy="48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024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AI: Superintelligence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463040" y="1929650"/>
            <a:ext cx="6220418" cy="1110271"/>
            <a:chOff x="2435277" y="1964961"/>
            <a:chExt cx="7775523" cy="1387839"/>
          </a:xfrm>
        </p:grpSpPr>
        <p:sp>
          <p:nvSpPr>
            <p:cNvPr id="5" name="Chevron 4"/>
            <p:cNvSpPr/>
            <p:nvPr/>
          </p:nvSpPr>
          <p:spPr>
            <a:xfrm>
              <a:off x="2435277" y="1964961"/>
              <a:ext cx="3581400" cy="1371600"/>
            </a:xfrm>
            <a:prstGeom prst="chevron">
              <a:avLst>
                <a:gd name="adj" fmla="val 4890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Weak AI</a:t>
              </a:r>
            </a:p>
          </p:txBody>
        </p:sp>
        <p:sp>
          <p:nvSpPr>
            <p:cNvPr id="6" name="Chevron 5"/>
            <p:cNvSpPr/>
            <p:nvPr/>
          </p:nvSpPr>
          <p:spPr>
            <a:xfrm>
              <a:off x="6629400" y="1981200"/>
              <a:ext cx="3581400" cy="1371600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Strong AI</a:t>
              </a:r>
            </a:p>
          </p:txBody>
        </p:sp>
        <p:sp>
          <p:nvSpPr>
            <p:cNvPr id="7" name="Chevron 6"/>
            <p:cNvSpPr/>
            <p:nvPr/>
          </p:nvSpPr>
          <p:spPr>
            <a:xfrm>
              <a:off x="5749978" y="1964961"/>
              <a:ext cx="1181100" cy="1371600"/>
            </a:xfrm>
            <a:prstGeom prst="chevron">
              <a:avLst>
                <a:gd name="adj" fmla="val 60153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Content Placeholder 4"/>
          <p:cNvSpPr>
            <a:spLocks noGrp="1"/>
          </p:cNvSpPr>
          <p:nvPr>
            <p:ph sz="half" idx="1"/>
          </p:nvPr>
        </p:nvSpPr>
        <p:spPr>
          <a:xfrm>
            <a:off x="2197809" y="1358407"/>
            <a:ext cx="4724400" cy="5486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accent2"/>
                </a:solidFill>
                <a:cs typeface="Calibri" panose="020F0502020204030204" pitchFamily="34" charset="0"/>
              </a:rPr>
              <a:t>Singularity</a:t>
            </a:r>
            <a:endParaRPr lang="en-US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1463040" y="3461979"/>
            <a:ext cx="2834640" cy="1737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Narrow AI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Limited number of applications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1203" lvl="1" indent="-457189" fontAlgn="auto">
              <a:spcAft>
                <a:spcPts val="0"/>
              </a:spcAft>
              <a:buFont typeface="Wingdings" charset="2"/>
              <a:buChar char="§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fontAlgn="auto">
              <a:spcAft>
                <a:spcPts val="0"/>
              </a:spcAft>
              <a:buFont typeface="Wingdings" charset="2"/>
              <a:buChar char="§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4848818" y="3461979"/>
            <a:ext cx="2834640" cy="2560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Artificial General Intelligence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Recursive self-improvement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Beyond human control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1203" lvl="1" indent="-457189" fontAlgn="auto">
              <a:spcAft>
                <a:spcPts val="0"/>
              </a:spcAft>
              <a:buFont typeface="Wingdings" charset="2"/>
              <a:buChar char="§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fontAlgn="auto">
              <a:spcAft>
                <a:spcPts val="0"/>
              </a:spcAft>
              <a:buFont typeface="Wingdings" charset="2"/>
              <a:buChar char="§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2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Candy Grab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dirty="0" err="1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takeTurn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numPiecesAvailable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return 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6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Candy Grab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Agent 001 – always choose 1</a:t>
            </a:r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dirty="0" err="1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takeTurn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numPiecesAvailable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return </a:t>
            </a:r>
            <a:r>
              <a:rPr lang="en-US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4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Candy Grab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Agent 002 – always choose 2</a:t>
            </a:r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dirty="0" err="1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takeTurn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numPiecesAvailable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return </a:t>
            </a:r>
            <a:r>
              <a:rPr lang="en-US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4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Candy Grab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Agent 007 – whatever you think is best</a:t>
            </a:r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dirty="0" err="1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takeTurn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numPiecesAvailable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return 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4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Candy Grab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Agent 007 – whatever you think is best</a:t>
            </a:r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dirty="0" err="1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takeTurn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numPiecesAvailable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if(numPiecesAvailable%3 == 2) {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return </a:t>
            </a:r>
            <a:r>
              <a:rPr lang="en-US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} else {</a:t>
            </a:r>
            <a:endParaRPr lang="en-US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return </a:t>
            </a:r>
            <a:r>
              <a:rPr lang="en-US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}</a:t>
            </a: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FA4C8-4829-4782-94A0-CE388E764D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8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UWTheme-120-Sp17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4B2A85"/>
      </a:hlink>
      <a:folHlink>
        <a:srgbClr val="DED4FF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rgbClr val="CC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2000" smtClean="0">
            <a:solidFill>
              <a:srgbClr val="C00000"/>
            </a:solidFill>
            <a:latin typeface="Calibri" charset="0"/>
            <a:ea typeface="Calibri" charset="0"/>
            <a:cs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CC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WTheme-120-Sp17" id="{28839EE6-A363-48B8-86DE-FB931C4A5EDB}" vid="{CDC135B8-6C84-451D-A8A4-8C26E4E9FC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UWTheme-120-Sp17</Template>
  <TotalTime>1484</TotalTime>
  <Words>1593</Words>
  <Application>Microsoft Office PowerPoint</Application>
  <PresentationFormat>On-screen Show (4:3)</PresentationFormat>
  <Paragraphs>459</Paragraphs>
  <Slides>44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Arial</vt:lpstr>
      <vt:lpstr>Arial Narrow</vt:lpstr>
      <vt:lpstr>Calibri</vt:lpstr>
      <vt:lpstr>Cambria Math</vt:lpstr>
      <vt:lpstr>CMU Serif Roman</vt:lpstr>
      <vt:lpstr>Courier New</vt:lpstr>
      <vt:lpstr>Roboto Regular</vt:lpstr>
      <vt:lpstr>Times New Roman</vt:lpstr>
      <vt:lpstr>Wingdings</vt:lpstr>
      <vt:lpstr>UWTheme-120-Sp17</vt:lpstr>
      <vt:lpstr>Artificial Intelligence CSE 120 Spring 2017</vt:lpstr>
      <vt:lpstr>Administrivia</vt:lpstr>
      <vt:lpstr>Outline</vt:lpstr>
      <vt:lpstr>Artificial Intelligence</vt:lpstr>
      <vt:lpstr>Candy Grab Game</vt:lpstr>
      <vt:lpstr>Candy Grab Game</vt:lpstr>
      <vt:lpstr>Candy Grab Game</vt:lpstr>
      <vt:lpstr>Candy Grab Game</vt:lpstr>
      <vt:lpstr>Candy Grab Game</vt:lpstr>
      <vt:lpstr>Candy Grab Game</vt:lpstr>
      <vt:lpstr>Candy Grab Game</vt:lpstr>
      <vt:lpstr>How:  Search &amp; Planning</vt:lpstr>
      <vt:lpstr>Candy Grab Game (Min-Max)</vt:lpstr>
      <vt:lpstr>Candy Grab Game (Statistical)</vt:lpstr>
      <vt:lpstr>AI Games in the News</vt:lpstr>
      <vt:lpstr>So What is AI?</vt:lpstr>
      <vt:lpstr>Sci-Fi AI?</vt:lpstr>
      <vt:lpstr>So What is AI?</vt:lpstr>
      <vt:lpstr>Turing Test for Intelligence</vt:lpstr>
      <vt:lpstr>So What is AI?</vt:lpstr>
      <vt:lpstr>AI Definition by John McCarthy</vt:lpstr>
      <vt:lpstr>Outline</vt:lpstr>
      <vt:lpstr>A Brief History of AI</vt:lpstr>
      <vt:lpstr>Logic</vt:lpstr>
      <vt:lpstr>isDog(animal)</vt:lpstr>
      <vt:lpstr>isDog(animal)</vt:lpstr>
      <vt:lpstr>A Brief History of AI</vt:lpstr>
      <vt:lpstr>Outline</vt:lpstr>
      <vt:lpstr>“Intelligent” Applications</vt:lpstr>
      <vt:lpstr>Applications:  Natural Language</vt:lpstr>
      <vt:lpstr>How:  Probability</vt:lpstr>
      <vt:lpstr>Applications:  Vision (Perception)</vt:lpstr>
      <vt:lpstr>How:  Neural Networks</vt:lpstr>
      <vt:lpstr>How:  Neural Networks</vt:lpstr>
      <vt:lpstr>Applications:  Games</vt:lpstr>
      <vt:lpstr>How:  Search &amp; Planning</vt:lpstr>
      <vt:lpstr>Applications:  Robotics</vt:lpstr>
      <vt:lpstr>Applications:  Robotics</vt:lpstr>
      <vt:lpstr>Applications:  Driving</vt:lpstr>
      <vt:lpstr>Applications:  Much, Much More</vt:lpstr>
      <vt:lpstr>Outline</vt:lpstr>
      <vt:lpstr>What’s In a Training Set?</vt:lpstr>
      <vt:lpstr>AI: What Should We Worry About?</vt:lpstr>
      <vt:lpstr>AI: Superintelligence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CSE 120 Spring 2017</dc:title>
  <dc:creator>Justin Hsia</dc:creator>
  <cp:lastModifiedBy>Justin Hsia</cp:lastModifiedBy>
  <cp:revision>44</cp:revision>
  <dcterms:created xsi:type="dcterms:W3CDTF">2017-05-17T22:09:13Z</dcterms:created>
  <dcterms:modified xsi:type="dcterms:W3CDTF">2017-05-19T22:51:59Z</dcterms:modified>
</cp:coreProperties>
</file>