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ink/ink10.xml" ContentType="application/inkml+xml"/>
  <Override PartName="/ppt/notesSlides/notesSlide3.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4.xml" ContentType="application/vnd.openxmlformats-officedocument.presentationml.notesSlide+xml"/>
  <Override PartName="/ppt/ink/ink1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6"/>
  </p:notesMasterIdLst>
  <p:sldIdLst>
    <p:sldId id="257" r:id="rId2"/>
    <p:sldId id="258" r:id="rId3"/>
    <p:sldId id="259" r:id="rId4"/>
    <p:sldId id="261" r:id="rId5"/>
    <p:sldId id="265" r:id="rId6"/>
    <p:sldId id="264" r:id="rId7"/>
    <p:sldId id="266" r:id="rId8"/>
    <p:sldId id="260" r:id="rId9"/>
    <p:sldId id="282" r:id="rId10"/>
    <p:sldId id="273" r:id="rId11"/>
    <p:sldId id="275" r:id="rId12"/>
    <p:sldId id="274" r:id="rId13"/>
    <p:sldId id="283" r:id="rId14"/>
    <p:sldId id="269" r:id="rId15"/>
    <p:sldId id="268" r:id="rId16"/>
    <p:sldId id="271" r:id="rId17"/>
    <p:sldId id="272" r:id="rId18"/>
    <p:sldId id="276" r:id="rId19"/>
    <p:sldId id="280" r:id="rId20"/>
    <p:sldId id="281" r:id="rId21"/>
    <p:sldId id="263" r:id="rId22"/>
    <p:sldId id="279"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006699"/>
    <a:srgbClr val="7D4793"/>
    <a:srgbClr val="E26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0014" autoAdjust="0"/>
  </p:normalViewPr>
  <p:slideViewPr>
    <p:cSldViewPr snapToGrid="0">
      <p:cViewPr varScale="1">
        <p:scale>
          <a:sx n="85" d="100"/>
          <a:sy n="85" d="100"/>
        </p:scale>
        <p:origin x="798" y="36"/>
      </p:cViewPr>
      <p:guideLst/>
    </p:cSldViewPr>
  </p:slideViewPr>
  <p:notesTextViewPr>
    <p:cViewPr>
      <p:scale>
        <a:sx n="1" d="1"/>
        <a:sy n="1" d="1"/>
      </p:scale>
      <p:origin x="0" y="0"/>
    </p:cViewPr>
  </p:notesTextViewPr>
  <p:notesViewPr>
    <p:cSldViewPr snapToGrid="0">
      <p:cViewPr varScale="1">
        <p:scale>
          <a:sx n="71" d="100"/>
          <a:sy n="71" d="100"/>
        </p:scale>
        <p:origin x="246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8T22:11:03.222"/>
    </inkml:context>
    <inkml:brush xml:id="br0">
      <inkml:brushProperty name="width" value="0.05292" units="cm"/>
      <inkml:brushProperty name="height" value="0.05292" units="cm"/>
      <inkml:brushProperty name="color" value="#FF0000"/>
    </inkml:brush>
  </inkml:definitions>
  <inkml:trace contextRef="#ctx0" brushRef="#br0">18867 9747 116 0,'3'-5'44'0,"0"0"-24"0,-3-3-13 16,3 5 15-16,0 0-4 15,-3 3-1-15,0 0-3 16,3-2-1-16,-3 2-7 16,0 5 0-16,0 6 1 0,0 2 1 15,-3 3 0-15,0 5 0 16,-3 3 0-16,0 2-2 15,0 3-1-15,3 0 1 16,0-2 3-16,0-3-4 16,0-3-3-16,3-3-1 15,0-2-1-15,0 0 0 16,3-3 2-16,0 1 1 0,0-9 3 16,3 0 3-16,0-2 2 15,3-6-1-15,3-2 1 16,3 0-6-16,0-3-1 15,0 0 0-15,0 2 0 16,3 4-5-16,-1-1 1 16,1 0-2-16,-3 3 0 15,0 0 2-15,0 0 0 16,-3 0-3-16,0 0 2 16,-3 0 1-16,0 0 2 15,-3 0 1-15,-1 0 1 0,-2 0-5 16,0 0-1-16,-3-5-4 15,0 3-1-15,0-1-47 16,0 0-21-16</inkml:trace>
  <inkml:trace contextRef="#ctx0" brushRef="#br0" timeOffset="494.4258">18974 9935 72 0,'-11'-3'30'0,"2"3"-16"0,3 0-12 0,6 0 6 15,0 0 7-15,0 0 4 16,0-2 0-1,0-1 9-15,0 1-2 16,0-1-3-16,0 0 1 16,3 1-14-16,0-4 3 0,0 1 1 15,0-3-3-15,3 0 1 16,-1-5 2-16,4-6 3 16,3-2-3-16,6-5 2 15,6-9-5-15,6-7 1 16,3 0-7-16,5-6-1 15,4 0 0-15,3 1 0 0,2 2-2 16,1 3-2-16,2 4 1 16,1 4-1-16,-6 5 0 15,-1 3 0-15,-5 2-3 16,3 5 2-16,-7 3 1 16,-5 0 2-16,-3 3-1 15,-3 0 2-15,-3 0 0 16,-4 2 3-16,-2 1-3 15,0-4-2-15,0 4-29 16,3-3-14-16,0-3-75 16</inkml:trace>
  <inkml:trace contextRef="#ctx0" brushRef="#br0" timeOffset="1966.3828">20106 9088 132 0,'-18'-10'49'0,"18"7"-26"0,0-5-12 16,0 6 15-16,-6-1-1 15,-3 0 2-15,0 1-4 16,-3 2 0-16,-3 2-12 16,0 6-2-16,-3 3-2 0,0 13-3 15,1 5-3-15,2 0 0 16,3 0-1-16,6-3 0 16,3-2 0-16,3 0-3 15,3 0 2-15,3-6 3 16,3-10 3-16,3-2-2 15,3-6-2-15,-1-6 2 16,4-4 2-16,0-6-2 0,-3-13-2 16,-3-6 2-16,-3-4 0 15,-3-1-1-15,0-5-2 16,-3-3 1-16,-9 6-1 16,0 5 4-16,0 5 2 15,0 6 11-15,0 5 6 16,3 5-6-16,0 5 1 0,0 6-13 15,0 10-6 1,0 14-2-16,0 5-1 16,3 2 0-16,0 6 3 0,0-1 2 15,3 7 2-15,9-1-4 16,-3-3-1-16,0-8 1 16,6-2 0-16,0-3-28 15,0-5-13-15,-4-5-18 16,1-3-6-16,0-3-28 15</inkml:trace>
  <inkml:trace contextRef="#ctx0" brushRef="#br0" timeOffset="2253.6115">20275 9067 192 0,'-24'8'71'0,"21"0"-38"0,-3 8-30 16,6-3 15-16,-2 0 0 0,2 11 1 15,0-3-6-15,0-2-3 16,2 2-5-16,4-2-4 0,6-3 2 16,6-6 0-16,0 1 3 15,-3-6 3-15,0-5 2 16,-3-3 6-16,-3-5 3 16,-3-7-1-16,-3 1-2 15,-3-7-9-15,-3 0-3 16,0 0-12-16,-6 2-5 15,0 3-19-15,-3 3-5 16,0 3-14-16,3 2-6 16,3 2-43-16</inkml:trace>
  <inkml:trace contextRef="#ctx0" brushRef="#br0" timeOffset="2642.1255">20421 9041 168 0,'-3'10'66'0,"3"1"-36"0,3 8-24 16,-3-9 17-16,3 19-8 15,3-5 2-15,0 0-6 16,0-3 1-16,3 3-7 16,0-6-1-16,0-2 2 0,0-3-3 0,0-2 0 15,8-8 5 1,-2-9-4-1,0-4 0-15,-3-9-7 16,0-5 0-16,-3 1 1 0,-3 1 3 16,-3 1 0-16,0 3-1 15,-3 5 9-15,0 2 4 16,0 3 0-16,0 5 2 16,0 3-8-16,3 6-4 15,-3 7 0-15,6 0 0 16,0 8-4-16,3 0 1 15,0 1 0-15,2-4 0 16,1-2-5-16,0 0 1 16,0-3-31-16,0-5-14 15,6-3-61-15</inkml:trace>
  <inkml:trace contextRef="#ctx0" brushRef="#br0" timeOffset="3139.175">20751 8882 216 0,'-5'0'82'0,"7"3"-44"0,-2 2-33 16,0 6 17-16,3 4-8 15,0 7 2-15,3 4-3 16,0 3 2-16,0 0-8 0,0 3-6 0,0 5-2 15,0 0 3-15,-3-5 1 16,0-11-1-16,0-2-2 16,-3-4 3-16,0-4 2 15,0-3 0-15,0-5 0 16,0-3-3-16,0-6 1 16,0-4-4-16,3-9 0 15,0 3 1-15,3 3 0 16,0 0-5-16,3 2 1 15,0 6 2-15,3 2 1 16,0 3 5-16,3 8 2 16,-4 0 4-16,1 5 4 0,0 3 1 15,-6 0 0-15,0-3-5 16,-6 1-2 0,-3-1-2-16,-6-3-1 0,-3 1-6 15,-3-3-1-15,1 0-19 16,-1-5-9-16,-3-3-2 15,3 0-1-15,-6-3-12 16,12-2-4-16,3-1-40 16,3-2-29-1,12-10 49-15</inkml:trace>
  <inkml:trace contextRef="#ctx0" brushRef="#br0" timeOffset="3380.1924">21052 8840 240 0,'-9'-6'90'0,"9"6"-48"0,0 3-36 0,0 2 20 15,0 1-10-15,0 4 1 16,0 9 1-16,3 5 3 16,-3 7-11-16,0 6-1 0,0 0-2 15,0 6-3-15,0-1-3 16,6-5 2-16,0-2 0 15,0-9-23-15,3-2-9 16,0-11-43-16,0-5-19 16,0-8-16-1</inkml:trace>
  <inkml:trace contextRef="#ctx0" brushRef="#br0" timeOffset="3756.2006">21210 9062 228 0,'-6'3'85'0,"6"-1"-46"0,0 1-43 16,0-3 13-16,3 5 15 16,6 1 11-16,0-1-9 15,0 0-3-15,0 3-13 16,3-3-4-16,-1 1-2 0,4-4-2 16,0-2 1-16,0 0 0 15,0-2 3-15,0-4-3 16,-6-2 0-16,0-5-1 15,-6 3 1-15,-6-4-7 0,-3 1 1 16,-3 3-6-16,0 2 1 16,-3 2 2-16,-3 6 1 15,-3 3 0-15,-6 5 1 16,4 5 7-16,-1 3 5 16,3 5 7-16,3 6 5 15,6-1-1-15,6 1-2 16,3-1-9-16,15-2-3 15,3-3-3-15,6-3 1 16,5-7-22-16,10-3-9 16,9-5-88-1</inkml:trace>
  <inkml:trace contextRef="#ctx0" brushRef="#br0" timeOffset="4610.0751">22014 9033 156 0,'0'-8'57'0,"0"3"-30"0,0-3-10 15,0 5 22-15,-3 0 0 16,0-2 1-16,-3 2-6 16,-3 1-4-16,-9 2-16 15,-6 2-4-15,-3 6-3 16,3 3-3-16,1 5-1 0,2 2-3 16,0 1-3-16,6 15-1 15,3-10 0-15,6-3 3 16,0 0 0-16,12-2 1 15,0-6 0-15,3-5-3 0,3-3 2 16,6-5-8-16,6-7-4 16,-1-9-2-16,-2 0 1 15,-3 0 6-15,3-3 4 16,-6 1 3-16,-3 2 3 16,-3-3-1-16,-3 6 2 15,0 3 4-15,-3 4 4 16,0 1-4-16,-3 5 1 15,0 8-1-15,-3 5 3 16,-3 11 1-16,3 8 3 16,0 5-5-16,0 3-1 15,0 4-2-15,3-1-1 16,3-1-3-16,3-5 1 16,3-2-7-16,0-9 1 0,2-5-15 15,1-8-5-15,6-7-19 16,0-9-9-16,6-5-32 31,-3-21-45-31,0 0 37 0</inkml:trace>
  <inkml:trace contextRef="#ctx0" brushRef="#br0" timeOffset="4998.7959">22204 9030 216 0,'-12'-8'82'0,"9"8"-44"0,0 0-38 16,3 0 18-16,-3 6 10 15,0 2 7-15,0 2-7 16,0 3-4-16,3 9-14 16,0 1 0-16,3 4 1 0,3-3-4 15,3-1-2-15,0-1-2 16,3-4 0-16,3-5-4 0,0-7 0 16,0-4-1-16,-1-4-2 15,7-12-8-15,3-7-3 16,-12-3 8-16,-3-2 3 15,-9 2 4-15,0 3 2 16,-3 0 10-16,0 8 7 16,0 2-1-16,-3 6-1 15,6 5-5-15,-3 5 0 16,0 3-12-16,0 3-2 16,3 4 1-16,3 1 0 15,3 5-8-15,9-5-4 16,3-2-22-16,0-4-8 0,0-2-21 15,2-11-8-15,-2-7-18 16,0-1-24 0,-3 1 44-16</inkml:trace>
  <inkml:trace contextRef="#ctx0" brushRef="#br0" timeOffset="5270.7147">22514 9043 236 0,'-6'-5'88'0,"6"5"-48"0,-6 3-34 15,3-1 22-15,0 4-13 16,0 2-1-16,0 2-2 15,3 9 0-15,3 2-6 0,0 3 0 16,6 0 4-16,6-3-6 0,5-3 0 16,-2-2 0-1,0-5 0-15,6-6 0 16,-3-5 0-16,-6-16 0 16,-3 0 0-16,-7-2 2 15,-5-3 1-15,-2-1-3 0,-4 4-3 16,-12-1 0-16,0 1-1 15,0 5-7-15,3 2 0 16,3 3-39-16,0 0-14 16,3 3-65-1,6-3-29-15,3-5 78 16</inkml:trace>
  <inkml:trace contextRef="#ctx0" brushRef="#br0" timeOffset="5378.7073">22740 8705 288 0,'-6'-21'110'0,"9"21"-60"0,-3 2-43 16,0-2 23-16</inkml:trace>
  <inkml:trace contextRef="#ctx0" brushRef="#br0" timeOffset="5495.6919">22737 8713 512 0,'0'31'21'0,"0"1"-11"16,0 11-2-16,0-1-1 0,3 0-3 15,0 1-1-15,0-4-1 16,0 1 1-16,-3 0-24 15,6-3-8-15,-3-8-43 16,-3-8-19-16,0-5-32 16</inkml:trace>
  <inkml:trace contextRef="#ctx0" brushRef="#br0" timeOffset="5692.4882">22609 8991 296 0,'-27'-6'112'0,"39"9"-60"0,-6-3-54 0,-6 0 22 16,6-3-3-16,0 1 4 15,6-6-7-15,6 0-3 16,5 2-6-16,7-4-6 0,9 2-2 16,-3 3-27-16,-1-1-12 15,-2 1-98 1</inkml:trace>
  <inkml:trace contextRef="#ctx0" brushRef="#br0" timeOffset="6082.5153">22948 9017 256 0,'-6'5'96'0,"12"-2"-52"0,-3 2-40 15,3-2 19-15,0 0-9 16,6 2 0-16,6-3-8 15,0 1-2-15,0 0-2 16,-1-3-2-16,4-3 3 0,0-2-2 16,0 0 2-16,-3-3-2 0,-3 0 2 15,-3-3-9 1,-6-2-1-16,-6-6-3 16,-6 3 1-16,0 3 5 15,-9 5 2-15,3 8 4 0,-15 3 3 16,0 8 2-16,3 2 1 15,1 3 11-15,2 2 7 16,3 1-2-16,9-1 0 16,3 1-11-16,3 5-3 15,9 5-8-15,6-6-4 16,9-4-15-16,6-3-4 16,2 0-29-16,4-8-10 0,3-14-20 15,5-4-7-15,-5-6-6 31</inkml:trace>
  <inkml:trace contextRef="#ctx0" brushRef="#br0" timeOffset="6216.2232">23436 8967 140 0,'0'-13'55'0,"0"23"-30"0,0-15-3 15,0 5 20-15,6-3 2 16,-3 1 1-16</inkml:trace>
  <inkml:trace contextRef="#ctx0" brushRef="#br0" timeOffset="6441.298">23442 8951 456 0,'-6'0'60'0,"-3"0"-8"0,0 5-22 0,-5 0-9 16,-4 1-15-16,3 2-3 16,6 0-8-1,3 2 1-15,6 1-3 0,0 5 0 16,15 0 4-16,0-1 1 15,6 9-1-15,-4 0 2 16,4 0 1-16,-9-3 2 16,-6 0 8-16,-12-2 5 15,-9 2-5-15,-3-8-1 0,-5 0-38 16,-13-5-16 0,-3-2-107-1,3-6-64-15</inkml:trace>
  <inkml:trace contextRef="#ctx0" brushRef="#br0" timeOffset="7194.6412">20043 9700 192 0,'-3'-8'74'0,"3"8"-40"0,0 2-13 0,0-2 22 15,0 0-1-15,3 6 1 16,-3 2-12-16,3 0-7 15,-3 5-13-15,0 0-1 0,0 11 1 16,3-3-9-16,-3-3 0 16,3-2 0-16,0 0 1 15,6-5-8-15,-3-1-2 16,0-2-31-16,-3-2-15 16,-3-6-28-16,0-19-67 15</inkml:trace>
  <inkml:trace contextRef="#ctx0" brushRef="#br0" timeOffset="7340.722">20064 9528 276 0,'-21'-11'104'0,"18"11"-56"0,3-3-43 0,0 3 22 0,0 0-24 15,0 0-6-15,0 0-28 16,6 6-12-16,6-1-75 15</inkml:trace>
  <inkml:trace contextRef="#ctx0" brushRef="#br0" timeOffset="7672.489">20195 9763 216 0,'-6'8'82'0,"6"-8"-44"0,-3 3-31 16,3-3 20-16,0 2-3 0,0-2 1 15,0 3-12-15,0 0-3 16,0-3-6-16,-3-6 2 0,0 1 0 16,3-3 0-16,0-2-1 15,3-1-8-15,3-5 0 16,0 3 1-16,0 2 1 16,0 3 1-16,3 0 0 15,0 6-3-15,0-1 2 0,5 3 3 16,-2 8 3-1,3 0 4-15,-6 5 2 16,3 0-5-16,-3 1-4 0,0 4-1 16,-3-2-1-16,3-3-20 15,0-2-9-15,3-3-23 16,3-11-7-16,2-2-48 16</inkml:trace>
  <inkml:trace contextRef="#ctx0" brushRef="#br0" timeOffset="8140.4911">20609 9684 212 0,'0'-3'82'0,"-3"-5"-44"0,0 8-25 15,3 0 24-15,-3 0-8 16,-3 0-2-16,-3 3-7 0,-3-1-2 16,-3 4-10-1,0-1-5-15,0 3-2 0,0 5-4 0,0 3 2 16,1 5-1-1,2 6 0-15,3-3 0 0,6-1-2 16,3-4 0-16,6-1 3 16,3-4-2-16,3-6-1 15,-1-3 5-15,7-5 1 16,-3-8 0-16,0-8 1 16,-3 0-2-16,0-8-1 15,-3-5 1-15,-3-8 1 16,-6-2-3-16,0-4 0 15,-6 3 1-15,0 3 2 0,0 6 1 16,0 4 1-16,-3 9 6 16,3 4 4-1,0 4-5-15,0 7-1 0,6 9-6 16,3 7-2-16,0 8 2 16,6 13 3-16,0 1-2 15,0 2 0-15,3 2 1 16,3 1 0-16,3-8-11 15,-1-3-3-15,1-5-33 16,6-6-11-16,3-4-30 16,-3-14-13-16,0-11 4 15</inkml:trace>
  <inkml:trace contextRef="#ctx0" brushRef="#br0" timeOffset="8290.7475">20841 9684 260 0,'-9'-3'96'0,"9"14"-52"0,0-3-51 0,0 0 14 16,0 2-1-16,-3 3 6 16,0 1-8-1,3 4-5-15,0-2 1 0,0 3-39 0,3-4-13 16,0-9-53 0</inkml:trace>
  <inkml:trace contextRef="#ctx0" brushRef="#br0" timeOffset="8455.3846">20823 9557 312 0,'-12'-8'115'0,"9"5"-62"0,3-2-64 15,0 5 16-15,0 0-13 16,0 0 0-16,9 0-14 16,3 3-5-1,3-1-41-15,3 6-17 0,2-3-8 16,13-2-1-16</inkml:trace>
  <inkml:trace contextRef="#ctx0" brushRef="#br0" timeOffset="8636.3007">21028 9636 200 0,'-35'19'74'0,"11"-9"-40"0,0 3-22 16,15-5 21-16,0 3-15 15,-3 2-2-15,3 3 1 0,0 5 1 16,6-2-9-16,6 5-10 0,6-3-2 15,9-3-15-15,9-2-5 16,3-5-21-16,2-6-10 16,-2-2-40-1</inkml:trace>
  <inkml:trace contextRef="#ctx0" brushRef="#br0" timeOffset="8947.3165">21222 9697 248 0,'-42'-5'93'0,"36"10"-50"0,-9 0-35 0,6 1 24 16,0 2-16-16,0 2-1 0,1 3-7 16,-1 8-3-1,3 1-2-15,6-6-5 0,3-1-1 16,0-1 2-16,6-4 0 0,-1-2-2 16,7-8 0-1,3-2-12-15,0-6-5 0,0 0 8 16,-6-3 7-16,0 6 5 15,-3-1 5-15,-3 4 0 16,0 2 0-16,0 13 3 16,-1 0-6-1,1-2-1-15,0-1-3 16,3-2-2-16,0-2-19 16,3-4-8-16,3-7-30 15,0-11-12-15,-3-5-12 16</inkml:trace>
  <inkml:trace contextRef="#ctx0" brushRef="#br0" timeOffset="9129.3559">21353 9446 308 0,'-9'-6'115'0,"9"6"-62"0,0 3-62 0,0 2 20 16,3 3-8-16,0 8 3 15,3 8 3-15,-3 13 5 16,0 5-8-16,0-2-1 0,0-3 1 15,3 3-5-15,-3-1-1 16,3-7-40-16,-1-5-15 16</inkml:trace>
  <inkml:trace contextRef="#ctx0" brushRef="#br0" timeOffset="9577.3649">21299 9623 316 0,'-9'-3'121'0,"9"6"-66"0,3-19-55 16,0 13 23-16,0 1-13 15,3-1-3-15,6 0-4 16,3 3-3-16,3 0 1 16,6 0-6-16,2 8 1 0,1-2-14 15,-3 4-3-15,0 3 2 16,-6-5 1-16,-1 3 8 15,-2 0 4-15,0-3 1 0,-3-3 4 16,0 3 0-16,0-3 3 16,0 0-1-16,-3-2-1 15,6 0 1-15,-3-3 1 16,2-3-3-16,-8 0 0 16,0 1-4-16,-12-12 1 15,0 4 2 1,-2 2-6-16,-4 5 1 15,-3 3 12-15,0 3 6 16,0 5-3-16,0 5 0 16,0 3 7-16,6 3 4 0,0 4 0 15,6 1 0-15,6-3-12 16,6 0-5 0,9-2-1-16,9-6 1 15,9-5-47-15,5-10-22 0,-2-14-63 16</inkml:trace>
  <inkml:trace contextRef="#ctx0" brushRef="#br0" timeOffset="10464.5727">22130 9689 140 0,'0'-5'52'0,"0"5"-28"0,-3-8-4 0,-3 8 21 16,0 0-11-16,0 0-3 15,-3 2-9-15,0 4-1 16,-3 2-10-16,-3 5-4 0,0 5 0 15,-3 4-2-15,4 1 2 16,2 1-4-16,3-3-2 16,6 1-1-16,6-4 3 15,3-5-2-15,6-2 1 16,-1-6 2-16,10-5 2 16,-3-8-10-16,6-10-2 0,-3-1-2 15,-6 1 2-15,-3-3 8 16,-3-1 3-16,-4 4 7 15,-2 2 5 1,0 5 10-16,-3 1 6 0,0 7 4 16,0 8-17-1,0 3-9-15,3 14-5 16,3 1 0-16,0 1-3 16,6-3-2-16,3 1-3 15,3-7 1-15,3-1-48 16,6-6-21-16,2-3-36 15</inkml:trace>
  <inkml:trace contextRef="#ctx0" brushRef="#br0" timeOffset="10930.9592">22716 9618 208 0,'-3'0'79'0,"0"-16"-42"0,3 8-19 0,0 13 23 16,-3-5 3-16,-3 5 3 0,-3 1-21 15,0 7-10-15,-3 0-10 16,0 0-5-16,4 1 2 0,2-1-4 16,0-3-2-16,3 1-3 15,3 0 1-15,6-1 1 16,3 3 2-16,2 1-1 16,4 4 1-16,0 3 4 15,-3-2 1-15,-3-3 5 16,-3-3 5-16,-3-2 8 15,-6-1 7-15,-3-2-13 16,-3-3-3-16,-3 1-8 0,-3-4-3 16,6-2-11-16,-6-2-6 15,1-6-25 1,2-6-11-16,3 1-22 16,9-3-6-16,3 0-32 15</inkml:trace>
  <inkml:trace contextRef="#ctx0" brushRef="#br0" timeOffset="11174.3647">22868 9464 232 0,'-3'-2'88'0,"6"2"-48"0,-3 0-40 0,0 0 16 0,0 5 2 15,3 3 6 1,-3 5 4-16,3 5 6 0,0 14-19 15,0 3-2-15,-3-1 1 16,0 0-8-16,0 1-3 0,0-1 0 16,6-2 0-16,-6-3-17 15,0-5-5-15,0-6-40 16,0-2-14-16</inkml:trace>
  <inkml:trace contextRef="#ctx0" brushRef="#br0" timeOffset="11365.5257">22740 9708 312 0,'-6'-6'118'0,"9"4"-64"0,3-4-45 0,0 6 25 16,0 0-19-16,6-2-3 15,8-4-8-15,4 4-1 16,3-1-1-16,0 3-15 0,0 0-6 15,2 3-43-15,1-3-20 16,0 0-45 0</inkml:trace>
  <inkml:trace contextRef="#ctx0" brushRef="#br0" timeOffset="11697.5245">23064 9716 228 0,'-3'7'88'16,"6"4"-48"-16,-3 2-23 0,0-5 27 0,0 0-10 16,0 8-2-16,3 3-18 15,0-4-9-15,0-1-3 16,0-4 0-16,-3-2 3 0,0-3 0 16,0 1 0-16,0-17-3 15,3 1 1 1,0-6 2-1,-3 0 0-15,9 0-3 16,-3 0-1-16,0 0 0 16,9 3 1-16,-3 0-3 15,0 2-2-15,0 3-3 16,-1 0-1-16,1 6-25 0,0-1-9 16,-3 6-32-16,-3-1-14 15</inkml:trace>
  <inkml:trace contextRef="#ctx0" brushRef="#br0" timeOffset="11863.5672">23290 9716 252 0,'-17'5'93'0,"17"0"-50"0,12 6-41 0,-12-6 17 16,0 3 5-16,8 2 5 15,-11 4-15-15,-2 2-6 16,5-1-5-16,0-1-9 0,5-4-4 15,1-2-54-15,0 0-22 0,-3-8-25 16</inkml:trace>
  <inkml:trace contextRef="#ctx0" brushRef="#br0" timeOffset="12027.568">23273 9596 256 0,'-33'-18'96'0,"33"18"-52"0,0-3-49 15,0 3 15-15,6 0-11 16,0 0-16 0,9 0-7-16,0 3-37 0,-1-3-13 15,1 0-7-15,0 8-1 16</inkml:trace>
  <inkml:trace contextRef="#ctx0" brushRef="#br0" timeOffset="12083.5672">23415 9671 160 0,'9'13'60'0,"-9"0"-32"0,3 3-17 0,-3-6 18 15,0 4 3-15,0-1 5 16</inkml:trace>
  <inkml:trace contextRef="#ctx0" brushRef="#br0" timeOffset="12327.7341">23424 9774 400 0,'-3'10'24'0,"3"-4"-8"15,0-4-4-15,0-2-1 16,3-2-1-16,0-4 1 16,3-4-8-16,6-6-2 0,0 3-3 15,6-1-2 1,-6-7 3-16,6 13 0 0,0-5 7 15,-6 10 4-15,-1 3-3 16,1 6 1-16,-3 2-5 16,0 2 0-16,-6 1 1 15,6 2 0-15,-3-2-5 16,0 7-27 0,3 3-12-16,0-5-33 15,3-3-11-15,9-7-20 16</inkml:trace>
  <inkml:trace contextRef="#ctx0" brushRef="#br0" timeOffset="12746.6068">23847 9713 280 0,'-15'-5'104'0,"9"2"-56"0,-9-5-30 0,12 5 28 15,-3 3-24 1,-5 0-7-16,-7 6-10 15,-3 2-4-15,6 2 0 0,0 3-4 16,0 6 2-16,6-3-1 0,0 0-2 16,9 2-2-16,12-5 1 15,-3-2 1-15,12-3-1 16,0-13-7-16,0-3-3 16,-3 0 1-16,-1-3 1 15,-5 1 8-15,-3-1 2 0,-6 0 14 16,6 1 7-16,-9-1 0 15,0 1-1 1,6 2-14-16,-3 2-4 0,0 4-2 16,-3 2-2-1,0 5 1-15,9 3 0 0,-3 8 9 16,0 8 4-16,0 2 7 16,-6 3 2-16,-3 3 4 15,-3 0 3-15,-6 2-7 16,-15 3 0-16,-6-5-13 15,-5 0-3-15,-4-8-37 16,3-11-17-16,-11-8-112 16</inkml:trace>
  <inkml:trace contextRef="#ctx0" brushRef="#br0" timeOffset="13304.4012">22683 9991 240 0,'0'0'90'0,"0"0"-48"0,3 5-42 15,-3-5 16-15,3 8 4 0,0 13 7 16,0 3 1-16,0 5 1 15,-3 0-16-15,0 5-1 0,0 4-1 16,0-4-6-16,3-2-1 16,0-1-11-1,0-4-3-15,3-6-37 0,0-5-14 16,0-3-150 0,3-10 97-1</inkml:trace>
  <inkml:trace contextRef="#ctx0" brushRef="#br0" timeOffset="13484.4907">22930 10218 268 0,'-3'0'101'0,"3"3"-54"0,0 5-48 16,0 2 20-16,0 6 0 16,0 0 3-16,-3 3-11 15,0-1-7-15,3 1-2 16,0-1-7-16,0-2 1 0,3-3-51 15,0-2-21-15,-3-11-40 16</inkml:trace>
  <inkml:trace contextRef="#ctx0" brushRef="#br0" timeOffset="13630.6999">22901 10136 244 0,'0'-10'93'0,"0"10"-50"0,6-3-61 0,-4 3 9 16,4-3-48-16,3-2-17 16,-3-8-6-16,6-6-2 15</inkml:trace>
  <inkml:trace contextRef="#ctx0" brushRef="#br0" timeOffset="13818.6663">23032 9983 228 0,'0'0'85'0,"14"0"-46"0,-8 0-30 0,-6 0 22 16,0 0-13-16,0 0 0 0,9 5-6 15,-6 3 0-15,3 5-7 16,0 14-1-16,-3 2 0 16,0 3 0-16,-3 12 2 15,0 1-1-15,0-2 0 0,0-1-3 16,0-5-2-16,0-5-37 16,0-6-15-16,6-7-71 15</inkml:trace>
  <inkml:trace contextRef="#ctx0" brushRef="#br0" timeOffset="14024.6802">22975 10205 312 0,'0'-3'115'0,"6"3"-62"0,-6-2-62 16,21-1 55-16,-3 0-29 15,2 1-16-15,4-1-10 16,0 0 3-16,3 1-33 0,0 2-13 16,-1-3-46-1,4 1-53-15,-6-1 47 16</inkml:trace>
  <inkml:trace contextRef="#ctx0" brushRef="#br0" timeOffset="14352.2921">23225 10247 252 0,'-9'21'93'0,"9"-2"-50"0,6-6-39 0,-3-7 21 16,6-4-3-16,0 1 2 0,3-1-11 16,6 1-3-16,-1-3-6 15,-2 0-1-15,6 0 1 0,-6-3-5 16,0-4 1 0,-3-7-2-16,-3 1-2 0,-3 0 0 15,-3 0 0-15,-6-1 3 16,-3 4 0-16,-3 5-2 15,-3 2 0-15,-3 3 2 16,-6 10 0-16,3 1 1 16,1 5 0-16,8 0 4 15,3 0 2-15,6 0-2 16,6 2-3-16,8 1 0 0,1-4-1 16,3-1 0-16,0-4 0 15,3-4-27-15,-6-4-9 16,12-2-33-1,-7-5-13-15,4-3-15 16</inkml:trace>
  <inkml:trace contextRef="#ctx0" brushRef="#br0" timeOffset="14640.2917">23523 10245 260 0,'-3'18'96'0,"-12"-34"-52"0,9 30-51 0,12-9 16 15,-9 8-2-15,3 3 6 16,6 0-1-16,-6 0 1 0,12 0-7 15,-9-1-2-15,0-1 2 16,0-4 1-16,-3-2 3 0,0-3 4 16,0 1 1-1,0-6 3-15,0-3 3 0,0-2-7 16,0-3-3-16,6-3-6 16,-3 1-2-16,-3-9-1 15,8 3-2-15,1-5 1 16,3 3-1-16,0 2-9 15,3 0-2-15,0 3-14 16,3 2-4-16,15 3-51 16,-4 0-23-16,7 0-15 15</inkml:trace>
  <inkml:trace contextRef="#ctx0" brushRef="#br0" timeOffset="15012.5194">23927 10192 248 0,'-23'2'93'0,"11"-4"-50"0,3 2-37 16,6 0 22-16,-6 2-2 16,-3 4 4-16,-6-1-16 0,9 3-8 15,-12 16-7-15,-2 0 0 16,5-1 1-16,9-1 2 16,6-1-1-16,6 0-1 15,9-5-2-15,-3-3 1 16,8-5-6-16,-5-8 0 15,6-3-17-15,-6-5-7 16,6-2 10-16,-6-9 4 16,-3-2 11-16,0 3 3 0,-6-1 9 15,3 8 6-15,-3 1 3 16,0 5 3-16,-3-1-6 16,9 22 3-1,2 0-5-15,-2 3-5 16,3-1-3-16,-3-2-4 15,0 0 1-15,6-3-15 16,0-2-6-16,-3-6-44 16,9-2-18-16,0-9-16 15</inkml:trace>
  <inkml:trace contextRef="#ctx0" brushRef="#br0" timeOffset="15210.5243">24204 9919 304 0,'-21'-8'112'0,"15"8"-60"0,6 6-65 0,0-1 15 16,0 5 12-16,0 6 10 15,-2 16-3-15,-1 8 1 16,-3 2-13-16,6 3-3 0,0 0-2 16,11-3-2-16,-2-2-2 15,6-6-52-15,-3-4-25 16,-3-12-63-16</inkml:trace>
  <inkml:trace contextRef="#ctx0" brushRef="#br0" timeOffset="29518.9218">20716 10562 72 0,'3'-8'27'0,"12"8"-14"0,-6-18 0 0,-6 12 14 15,-1 1 5-15,-2 2 25 16,-8 1-9 0,-1-1-16-16,0 3-10 15,-6 11-13-15,-3 2 3 0,-3 6 3 16,-6 7-7-16,1 11-2 16,2 3-4-16,3 5 1 15,6 0-2-15,6 10 2 16,9-7-4-16,12-6 0 15,3-2 3-15,6-6 3 16,3-7-13-16,5-6-5 16,4-5-35-16,-6-6-16 0,0-4-29 15</inkml:trace>
  <inkml:trace contextRef="#ctx0" brushRef="#br0" timeOffset="29833.0031">20850 10602 224 0,'-9'5'85'0,"9"-2"-46"0,0 10-43 0,0-2 15 16,0 12 7-16,-3 4 8 16,3 5-7-16,-3 2-3 15,3 0-9-15,0 3-7 0,3 6-3 16,0-6 2-16,3-3 2 16,0-10-22-16,0-3-11 15,0-5-45 1,0-5-58-16,-1-9 36 15</inkml:trace>
  <inkml:trace contextRef="#ctx0" brushRef="#br0" timeOffset="29996.9969">20963 10832 200 0,'-3'11'77'0,"6"-1"-42"0,0 9-34 15,-3-11 14-15,0 8-10 16,0 5-1-16,3 0-4 15,3-3-1-15,0-2 1 16,0-5-33-16,6-8-75 16</inkml:trace>
  <inkml:trace contextRef="#ctx0" brushRef="#br0" timeOffset="30147.2435">20975 10671 180 0,'-18'-8'68'0,"18"8"-36"0,3-6-53 0,3 4 4 16,0-4-43-16,0 4-14 15,9-6 26-15,-1 0 11 16</inkml:trace>
  <inkml:trace contextRef="#ctx0" brushRef="#br0" timeOffset="30299.25">21088 10586 128 0,'0'8'49'0,"3"0"-26"0,0 8-16 0,0-3 15 0,-3 5 7 15,0 12 6 1,-3 1-5-16,0 4-1 16,0-1-16-16,3 3-8 0,-3 0-1 0,3-2-3 15,0-6-1-15,0-3-13 16,0-2-4-16,0-5-81 16</inkml:trace>
  <inkml:trace contextRef="#ctx0" brushRef="#br0" timeOffset="30583.335">21192 10837 180 0,'-24'0'68'0,"21"0"-36"0,-9 6-35 0,6-4 11 16,-3 4 2-16,-2 2 6 15,-1-1-6-15,0 4-3 16,3-3-13 0,3 5 3-16,3 0 0 0,3 6 5 15,6-6 1-15,3-2 3 16,3 2-3-16,0-5 0 16,5 0-12-16,10-3-7 15,-6-2-53 1,-3-1-44-16,0-9 40 15</inkml:trace>
  <inkml:trace contextRef="#ctx0" brushRef="#br0" timeOffset="30899.2837">21278 10898 156 0,'-3'0'60'0,"6"0"-32"0,0 3-22 16,0-1 15-16,0 1-9 15,3 2 1-15,0-2-6 16,3 0 1-16,0-3-5 15,0 0 3-15,3-3 3 0,0 0-5 16,-3-2-2-16,0-3-6 16,-3 0-2-16,0-2-4 15,-6-1 1-15,-3 1 0 0,-3-1 3 16,-3 3 6 0,-3 5 2-16,0 3 4 15,-3 6 3-15,3 2-2 0,-6 2 1 16,3 1-1-16,3 5 1 15,9-3-4-15,0 8-1 16,3 0-1-16,6-2 1 16,6-3-11-16,3-3-2 15,6-3-83 1</inkml:trace>
  <inkml:trace contextRef="#ctx0" brushRef="#br0" timeOffset="31378.898">21731 10832 152 0,'-15'0'57'0,"12"5"-30"0,-3 3-23 15,0-2 15-15,0 2-11 16,-6 2-2-16,3 6 2 16,3 5 3-16,0 3-6 15,0-6 1-15,9-2 1 0,6 0-3 0,0-3-1 16,0-5-3-16,0-2-1 15,0-6-4-15,0-3 1 16,0-8-3-16,0-4 0 16,-6-1 6-16,0 2 2 15,-3 4 12-15,0-3 6 16,0 5 1-16,0 2 3 16,0 1-11-16,0 2-2 15,0 3-11-15,0 11-1 16,3 0-2-16,3 10 2 15,3-5 1-15,2 0 1 16,4-3-53-16,0-5-24 0,6-3-12 31</inkml:trace>
  <inkml:trace contextRef="#ctx0" brushRef="#br0" timeOffset="32173.8408">22070 10827 172 0,'-6'2'66'0,"6"1"-36"0,-3 5-31 15,3-3 12-15,0 6-3 16,0 2 0-16,0 11 0 16,0 0 0-16,0 0-4 15,3-6-1-15,0-2 1 0,3 0-5 16,-3-3-1-16,3-5 3 0,6-3 1 16,-3 1-7-16,6-9-8 31,-3 0 4-31,-3 1 4 15,-1-1 6-15,-2 0 0 16,0 1 2-16,-3 7 0 16,0 3-1-16,3 0-2 15,0 2 1-15,0-2-1 16,3 0 0-16,0-2 0 16,3-1 2-16,0-5 3 15,0-3 4-15,3 1 2 16,0-6-3-16,-4 0-3 15,-2-11 0-15,-3-5 1 0,-3 3-3 16,-3 3 0 0,0-1 1-16,-3 1 0 15,0 4-11-15,-3 4-3 0,0 2-15 16,0 0-4-16,4 3-60 16</inkml:trace>
  <inkml:trace contextRef="#ctx0" brushRef="#br0" timeOffset="32471.778">22347 10861 140 0,'-18'3'52'0,"12"7"-28"0,3 6-19 16,0-3 11-16,0 9 4 15,0 4 4-15,3-5-6 16,3-2 0-16,3-1-11 0,6-2 2 15,3-5 2-15,3-3 0 0,-3-6 3 16,0-4-3 0,2-6 1-16,-5-3-7 0,3-10-1 15,-6 0 0-15,-6 2 2 16,-3 1-5-16,-3-3-1 16,-3 2-7-16,-3 3-3 15,-3 3-8-15,0 2-3 16,-2 4-25-16,2 1-7 15,0 6-33 1</inkml:trace>
  <inkml:trace contextRef="#ctx0" brushRef="#br0" timeOffset="32771.8027">22514 10882 64 0,'3'14'27'0,"3"9"-14"0,-3 12 2 0,-3-25 13 0,0 1 4 16,0-3 4-16,0 2-5 16,0-2-1-16,0-2-6 15,0-1-3-15,0-5-11 16,0 0 2-16,0-3 2 0,0-2-5 16,0-6-3-16,0-4-3 0,0-1-3 15,5 2 3 1,4-1 2-16,0-1 9 15,6 2 3-15,-3 4-6 16,3-1-4-16,0 3-15 16,0 3-8-16,0 2-35 15,0 1-17-15,-1 2-29 16</inkml:trace>
  <inkml:trace contextRef="#ctx0" brushRef="#br0" timeOffset="33221.9479">22790 10827 176 0,'-23'-3'68'0,"17"6"-36"0,-6 2-35 0,6 0 11 16,-3 3-2-16,-3 6 1 0,3 4-1 16,0 8-1-16,0 4-3 15,6-7 3-15,3 1 4 16,3-5-5-16,6-3 0 0,3-3 0 15,0-5 2-15,9-3 1 16,-6-2 1-16,0-6-2 16,5-8 1-16,-5-4-6 15,-3-9-1-15,-3 0-2 16,-3-5-2-16,-3-6 0 16,-3 6 3-16,-6-10-2 15,-3 4 1-15,0 4 6 16,0 7 2-16,3 3 2 0,0 5 2 15,0 2 4 1,3 7 3-16,0 4-11 16,3 11-6-16,0 8 2 0,3 5 2 15,3 5 1-15,6 1 0 16,0 2-1-16,-3 3 0 16,6 2-2-16,0-5-2 15,0 0-15-15,0-8-7 16,-3-2-55-1,5-8-65-15,-5-4 35 16</inkml:trace>
  <inkml:trace contextRef="#ctx0" brushRef="#br0" timeOffset="33585.9089">23225 10880 140 0,'-3'-6'52'0,"3"4"-28"0,-3-4-2 15,3 6 20-15,-3-2-5 16,0 2 1-16,-6 0-18 15,6 2-4-15,-6 4-10 16,0 2-4-16,-3 8-1 0,1 7 1 0,2 1 3 16,3-3-4-16,0 1-3 15,6-4-2-15,3-2 0 16,3-3 0-16,0-2 3 16,8-3-24-16,-2-3-9 15,6-2-33 1,-3-6-48-16,-3-2 29 15</inkml:trace>
  <inkml:trace contextRef="#ctx0" brushRef="#br0" timeOffset="33661.8983">23270 10919 212 0,'-6'-21'79'0,"-6"19"-42"0,3 2-32 0,6 2 17 16,-3 1-14-16,6 7-2 15</inkml:trace>
  <inkml:trace contextRef="#ctx0" brushRef="#br0" timeOffset="33869.8753">23225 10948 380 0,'0'22'6'0,"0"-1"0"0,0-3 8 15,9 1 2-15,3-6-3 16,3 0-3 0,0-2-1-16,-1-6-1 0,1-2-2 15,0-6 1-15,-3-2-2 16,-3-3 0-16,-3-3-1 16,-3 1 0-16,-6-14-7 15,-3 3-13 1,0 2-8-16,-6 3-16 0,3 3-5 15,0 3-53 1,3-1-37 0</inkml:trace>
  <inkml:trace contextRef="#ctx0" brushRef="#br0" timeOffset="34200.3118">23386 10890 164 0,'6'8'63'0,"0"11"-34"0,0-1-23 0,-3-5 17 16,-3 3-10-16,0 0 0 16,0-3-3-16,0 1-1 15,0-4-5-15,0-2 4 0,0 0 2 16,0 0 1-16,0-5 3 16,0-3-5-16,0-6-3 15,6-2-10-15,-1-7-3 16,10-9-3-16,-3 3-1 0,6 2 6 15,-3 6 4 1,0 0 11-16,-3 5 3 16,3 5 7-16,-6 3 2 0,0 11-7 15,-4 10-2-15,1-3-7 16,-3-2-4-16,0 0-8 16,0-3-4-16,6 1-34 15,-3-7-16-15,0-1-49 16</inkml:trace>
  <inkml:trace contextRef="#ctx0" brushRef="#br0" timeOffset="34307.8384">23701 10872 248 0,'-24'0'93'0,"18"2"-50"0,-5 1-39 0,8 0 21 15,-3 2-10-15,0 0 2 16</inkml:trace>
  <inkml:trace contextRef="#ctx0" brushRef="#br0" timeOffset="34485.9955">23639 10917 452 0,'6'18'1'0,"3"1"-2"16,-3 2 7-16,5-3 4 16,-2 1-1-16,0-3 2 15,-9 0 3-15,-3-3 1 16,-3-2-6-16,-3-4-3 16,-2-1-1-16,-1-1-1 0,-6-5-9 15,6 0-4-15,0-5-33 16,3-3-12-16,0 0-30 15,9-13-13-15,0 0 4 16</inkml:trace>
  <inkml:trace contextRef="#ctx0" brushRef="#br0" timeOffset="34686.2461">23802 10729 208 0,'0'13'77'0,"6"-5"-42"0,-3 5-30 16,-3-2 17-16,0 7-6 16,0 4 3-16,0 7-6 15,0 5 0-15,0-2-8 0,0 0-3 0,0-6-1 16,0-2-28-16,0-3-11 16,0-5-69-1</inkml:trace>
  <inkml:trace contextRef="#ctx0" brushRef="#br0" timeOffset="34891.6115">23686 10851 260 0,'9'-6'96'0,"12"1"-52"0,12 0-23 0,-21 5 30 15,3 0-27-15,0-3-10 0,5 3-23 16,10 0-7 0,0 0 8-16,-3 0-49 0,-3 0-21 0,-4 0-37 15</inkml:trace>
  <inkml:trace contextRef="#ctx0" brushRef="#br0" timeOffset="35203.6829">23963 10861 204 0,'-24'11'77'0,"4"-3"-42"0,5 5-28 16,12 0 20-16,0 6-3 16,-3 2 3-16,6-3-13 15,0 1-3-15,0-3-7 16,0 0-3-16,9-3 2 0,0-3-4 0,0-4 0 16,5-6-15-16,1 0-6 15,0-6-5 1,-3-2-1-16,-3-15 13 15,-3 2 18-15,0 2 10 16,-3 6 11-16,-3 2 8 16,0 3 0-16,0 3 3 15,0 0-19-15,0 15-9 16,0 6-5-16,0-3 0 16,0 3-3-16,3 0-2 15,0-3-38-15,-3 1-17 16,6-4-64-1</inkml:trace>
  <inkml:trace contextRef="#ctx0" brushRef="#br0" timeOffset="35593.3571">24103 10880 172 0,'-3'5'66'0,"6"3"-36"0,0 2-11 15,-3 4 23-15,0 7-3 16,0-3-1-16,0 1-15 16,0-1-4-16,-3-4-11 15,3-1-5-15,0-5-2 0,0 0 1 16,0-3 1-16,0-5-4 0,3-3 1 16,-3-2-5-16,9-11-1 15,-3-5-2-15,0 0 0 16,3 0 2-16,9 0 2 15,-6-1 4 1,5 7 2-16,-2 1 8 0,0 6 6 16,0 3-2-16,0 8 0 15,-3 2 0-15,-3 6 2 16,-6 12-5-16,3 4-1 0,-6-3-6 16,3 0-1-1,-3-3-19-15,3-3-9 16,-3-5-42-16,6-5-20 15,-3-2-31 1</inkml:trace>
  <inkml:trace contextRef="#ctx0" brushRef="#br0" timeOffset="35836.7996">24431 10589 276 0,'0'0'104'0,"0"5"-56"0,0 8-32 16,0-2 27-16,0 10-12 16,0 11-3-16,0 5-12 15,0 2-3-15,0 6-7 16,0 3-6-16,0-6-1 0,0-2-1 0,0-6 0 16,0-7-44-16,0-6-22 15,0-5-172 16,-12-8 114-31</inkml:trace>
  <inkml:trace contextRef="#ctx0" brushRef="#br0" timeOffset="36020.9501">24228 10843 316 0,'-3'-6'118'0,"6"6"-64"0,6-2-41 0,3 2 28 16,-3 0-14-16,9 0-1 15,6 0-15-15,5-3-7 0,1 0-2 16,0 1-7-16,0-1-1 16,-4 0-55-16,-2-2-21 0,-3 0-67 31</inkml:trace>
  <inkml:trace contextRef="#ctx0" brushRef="#br0" timeOffset="36244.1231">24582 10491 220 0,'0'-19'85'0,"6"35"-46"0,18-21-35 0,-9 13 19 15,0 5 15 1,-3 3 13-16,6 8-11 16,-6 5-6-16,2 13-19 15,-8 6-3-15,0-1 1 0,-6 4-1 0,-9 2 3 16,-11-3-6-16,-10-5-1 15,-9 2-66 1,-15-10-28-16,4-10-67 16</inkml:trace>
  <inkml:trace contextRef="#ctx0" brushRef="#br0" timeOffset="45267.4855">4967 12221 168 0,'0'-5'66'0,"0"5"-36"0,0-3-13 0,0 3 22 15,0 0-13-15,0 0-3 16,0 5-15-16,0 11-8 16,0 8 0-16,-3 5 1 0,0 6 4 15,0 10 2-15,0-6 1 16,0 1-7-16,0-3-2 15,3 0 8-15,0-3 8 0,0-2-8 16,0 0-1-16,0 2-4 16,0-7-2-16,0-3-35 15,-3-6-16-15,0-5-51 16</inkml:trace>
  <inkml:trace contextRef="#ctx0" brushRef="#br0" timeOffset="45521.4617">4830 12520 200 0,'-3'-16'74'0,"6"16"-40"0,0 0-40 15,6-2 51-15,3 2-11 16,3-8-17-16,5 0-7 15,7 0-7-15,0 0-3 0,3 3 1 16,2 2-21-16,-2 0-9 16,-3 1-60-1,-3-4-45-15,-6 1 52 16</inkml:trace>
  <inkml:trace contextRef="#ctx0" brushRef="#br0" timeOffset="46000.2831">5181 12224 120 0,'-6'8'46'0,"6"0"-24"0,0 26-10 15,0-15 16-15,0 7 4 16,0 6 5-16,0 5-7 15,0 0-3-15,0 0-15 16,-3 0-3-16,3 0 1 0,0-5-4 0,0-6-1 16,0 1 0-16,0-6-1 15,0-5 0-15,0-8 11 32,0-8 3-32,3-3-16 0,3-5-5 15,0-5-11-15,0-3-4 16,3 0 7-16,-3 0 6 15,0 3 4-15,3-3 3 16,0 3 3-16,3 2 2 16,-1 3-3-16,4 3-1 15,-3 5 1-15,0 3 2 16,0 2-1-16,-3 3 0 16,0 2 1-16,-3 4 1 15,-3 2-1-15,-3 2-1 16,0-2-3-16,0 8 1 15,0-6-13-15,0-2-43 16,3-3-7-16</inkml:trace>
  <inkml:trace contextRef="#ctx0" brushRef="#br0" timeOffset="46392.7245">5404 12557 224 0,'-6'-3'85'0,"6"3"-46"0,3 0-37 0,-3 0 19 16,0 0-4 0,6 3-1-16,0 0-2 0,3 2-1 15,3 0-7-15,0 1-2 0,0-1 0 16,6-2-2-16,3-1-2 16,-1-2 3-16,-2 0 0 15,0-2 1-15,-3-1 0 16,-3-2 0-16,-3-1 2 15,-3 1-8-15,-3 0-3 16,-6-1-2-16,-9 1-1 16,-6 3 0-16,-3-1 0 15,0 0 0-15,1 3 2 16,-1 3-3-16,3 2 1 16,3 3 8-16,3 3 7 15,0 2 1-15,6 3 1 16,6 2-3-16,3 1 1 0,3 5-6 15,6 2-1-15,0-2 0 16,6-6 2 0,6-4-36-16,-1-1-15 0,4-8-63 15</inkml:trace>
  <inkml:trace contextRef="#ctx0" brushRef="#br0" timeOffset="46707.2898">5791 12517 176 0,'-9'-21'66'0,"6"21"-36"0,-12-16-15 15,13 22 20-15,-7-4-6 16,-3 1 0-16,-3 5-12 0,0 0-5 16,3 0-7-16,0 0-4 15,3 2 0-15,3 1-1 16,6-1 0-16,6 4-5 0,0-1 1 15,6 3 2-15,0 0 3 16,3 0 2-16,-6 5 1 16,-3 5 9-16,-6-5 3 15,-6-2-3-15,0-3 0 16,-3 0-8-16,-3-6-1 16,0 1-18-16,0-6-5 15,0-2-29-15,3-6-9 16,3-10-52-1</inkml:trace>
  <inkml:trace contextRef="#ctx0" brushRef="#br0" timeOffset="47127.1421">5854 12581 184 0,'-3'3'68'0,"6"-1"-36"0,0 4-20 16,0-1 21-16,0 0-10 16,3 0-1-16,3 1-11 15,0-1-4-15,2 0-4 16,1-2 4-16,3-3 5 0,6-3-4 0,-3-2 0 16,0 0-4-16,-3-3-3 15,-6 0 0-15,-3-3-1 16,-9 1 0-16,-3-1 2 15,-6 3-1-15,0-2 2 16,0-1-2-16,-3 3-1 16,0 8 1-16,-3 3-1 15,0 2 0-15,1 6 2 16,-1 2 8-16,3 3 3 16,3 5 2-16,3-3 4 15,3 9-9-15,6 5-1 16,3-6-5-16,9-2-1 0,3-6-3 15,6-4-3-15,8-1-38 16,1-5-17-16,3-8-75 16</inkml:trace>
  <inkml:trace contextRef="#ctx0" brushRef="#br0" timeOffset="47907.9155">6497 12496 164 0,'-12'-2'63'0,"12"-1"-34"0,-21 0-12 16,12-2 20-16,-3 8-13 15,-3-1-1-15,-3 1-11 16,-2 8-3-16,-1 2-5 16,-3 5-3-16,3 3 2 0,3 1 0 15,6-1 1-15,3 5 0 16,6 6 0-16,3-6-5 0,6-4 1 16,3-4 4-16,3-13 2 15,0-2 0-15,3-11 1 16,-3 0-6-16,0-2-1 15,-3-4 2-15,0 1 1 16,-3-3 3-16,0-2 3 16,-3 2-2-16,-3 0 1 15,0 3 1-15,0 2 2 16,0 3-1-16,0 3-1 16,0 2-5-16,0 3-3 15,3 6 0-15,-1 4-1 16,4 3 0-16,3 3 2 0,0 0-1 15,0 0-1 1,6 3-2-16,-3 2 1 16,0-3-32-16,0-2-13 15,0-3-26-15,0-5-7 0,0-10-18 16</inkml:trace>
  <inkml:trace contextRef="#ctx0" brushRef="#br0" timeOffset="48253.1237">6538 12578 188 0,'-6'0'71'0,"9"3"-38"0,0 0-25 0,0-1 16 15,0 4 3 1,0 4 4-16,3 3-4 16,-3 1-2-16,3 1-13 15,-3 4-1-15,0 5 0 0,3-6-2 16,-3-4 2-16,0-1-6 15,-3-3-1-15,0-4 2 0,0-1 3 16,-3-18 11 0,0-1-6-16,0-4-1 15,0-1-7-15,3-2-4 16,0 0-4-16,3 3-1 16,3 2-1-16,0 0 3 15,3 3-2-15,3 5-1 16,0 0-11-16,3 2-5 0,0 4-31 15,-1 2-13 1,1 0-26-16,-3 0-46 16,3 2 36-1</inkml:trace>
  <inkml:trace contextRef="#ctx0" brushRef="#br0" timeOffset="48597.3904">6771 12565 220 0,'-6'0'85'0,"6"3"-46"0,0-3-35 16,0 0 21-16,0 0-3 15,3 5 2-15,0 0-7 16,0 3-2-16,2 0-9 16,1 0 0-16,3-3 1 0,0 1-3 15,3-1-1-15,-3-5 1 16,3 0 2-16,3-3-3 16,-3-2-2-16,-3 0-3 0,-3-3 1 15,-3 0-1-15,-6 0-2 16,-3 0-4-1,-3 3-2-15,0-1 2 0,-3 4 3 16,-3 2 5 0,0 2 4-16,0 4-1 0,3 4-2 15,4 4 4-15,-1-1 4 16,6 3-1-16,6 0 3 16,6 13-4-16,2-6-2 15,7 1-2-15,12-5 0 16,3-3-48-16,5-8-20 15,-2-3-62-15</inkml:trace>
  <inkml:trace contextRef="#ctx0" brushRef="#br0" timeOffset="49438.7672">7500 12502 212 0,'-3'-6'79'0,"3"6"-42"0,-6 0-30 16,3 0 20-16,-3 0-12 15,-6 0-1-15,-3 6-8 16,-6 2-2-16,-8 2-2 15,2 6-2-15,0 5 1 0,3 3-4 16,6 0 0-16,6 13 2 16,9-5 0-16,6-3 3 15,9-6 1-15,6-7 5 16,0-2 5-16,3-4-1 16,0-10 1-16,-3-16-3 0,-1 0 1 15,-2-2-6-15,-3-6-1 16,-3-2 0-16,-3-1 0 15,0-10-9-15,-6 0-4 16,0 0 2-16,-3 3 4 16,3 5 4-16,-6 5 4 15,3 3 9-15,-3 2 5 16,3 6-9-16,-3 2-3 16,3 1-3-16,0 4 0 15,0 4-7-15,3 4 0 16,0 6 1-16,3 8 1 15,3 8 5-15,0 5 2 16,0 3-2-16,0 2-1 0,0 3-1 16,0-2 1-1,3 7-4-15,-3-5 0 16,3-8-28-16,-3-2-10 0,6-6-27 16,0-8-9-16</inkml:trace>
  <inkml:trace contextRef="#ctx0" brushRef="#br0" timeOffset="49620.7586">7637 12552 252 0,'-9'-5'96'0,"12"5"-52"0,-3 0-49 16,0 0 15-16,0 0 5 16,0 5 5-16,0 5-8 15,0 4-2-15,0 2-6 16,0 2-1-16,0 1 1 0,3 2-11 0,0 5-5 15,0-2-36-15,0-5-14 16</inkml:trace>
  <inkml:trace contextRef="#ctx0" brushRef="#br0" timeOffset="49782.7713">7652 12356 296 0,'-18'-13'112'0,"18"10"-60"0,-3 1-54 0,3 2 22 16,0 0-16-16,0 0-5 16,6 0-28-16,3 0-11 15,3 2-40-15,2 3-16 16,4 1 7-16,18-4 3 16</inkml:trace>
  <inkml:trace contextRef="#ctx0" brushRef="#br0" timeOffset="50023.0178">7967 12263 232 0,'-6'-23'88'0,"3"17"-48"0,-6-4-27 16,6 7 24-16,-6-2-4 15,-3 0 3-15,1 2-20 16,-1 3-9-16,-6 5-5 16,-3 8-7-16,3 14-1 0,0 5 3 15,3 5 1-15,3 8 2 16,6-3 0-16,4 0-3 15,-4 1 2-15,12-4-1 0,-4-4-2 16,1 2-26-16,-6 0-12 16,6-11-45-1,-3-13-55-15,-11-15 40 16</inkml:trace>
  <inkml:trace contextRef="#ctx0" brushRef="#br0" timeOffset="50189.0388">7669 12515 244 0,'-5'-19'90'0,"8"19"-48"0,2 0-45 0,4 0 16 16,3 0-7-16,3-8-1 0,12 8-3 15,3 0-2 1,5 3 1-16,-2 0-30 0,-3-3-13 16,3 0-53-16,2-8-29 15,-2-3 59-15</inkml:trace>
  <inkml:trace contextRef="#ctx0" brushRef="#br0" timeOffset="50417.2139">8092 12282 240 0,'-12'-45'90'0,"9"42"-48"0,-6 1-34 16,6 2 24-16,-6 2-22 16,1 9-5-16,-7 5-2 15,3 5 2-15,-3 5-2 16,6 1 5-16,-3 5 2 0,3 2 1 15,3 0 3-15,3 1-7 0,0 2-2 16,3-3-5 0,0-2-1-16,0 0-17 15,0 2-5-15,0-7-27 0,0-4-8 16,0-7-51 0</inkml:trace>
  <inkml:trace contextRef="#ctx0" brushRef="#br0" timeOffset="50582.4968">7827 12547 264 0,'-15'-6'101'16,"33"4"-54"-16,-6-1-50 0,-6 3 16 16,3 0-12-16,6-3-2 0,3 1-14 15,3 2-5-15,8 2-60 16,-2 1-27-1</inkml:trace>
  <inkml:trace contextRef="#ctx0" brushRef="#br0" timeOffset="50939.3657">8077 12568 208 0,'-6'2'77'0,"9"1"-42"0,0 0-26 15,-3-3 22-15,3 2-6 16,3 1 3-16,3 0-14 15,0-1-3-15,3-2-7 16,0 0 2-16,0-2 0 0,0-1-2 16,0 0-1-16,-1-2-1 0,-2 0 1 15,0-1-2-15,-3-2 2 16,-6-2-2-16,0-9-1 16,-3 11-2-16,-3-5 1 15,-3 3-1-15,1 2 0 16,-4 10 0-16,0 9-2 15,0 0 0-15,0-1 0 16,3 3 0-16,0 3 3 16,3 0 0-16,3 3 3 15,6-1 1-15,3 1 1 16,3-3-18-16,3 5-7 16,0-5-32-16,3-6-14 0,0-13-33 15</inkml:trace>
  <inkml:trace contextRef="#ctx0" brushRef="#br0" timeOffset="51270.7824">8241 12565 188 0,'-21'-8'71'0,"36"5"-38"0,-21 6-36 16,6-3 11-16,0 5 7 16,3 1 7-16,0 4 0 15,3 4 1-15,0 1-12 16,0 1 2-16,0 0 1 0,3-3 1 15,-3 3 4-15,-6-8-5 16,6 3 0-16,-6-9-2 0,0 1 2 16,0-3 6-1,-3-3 2-15,9-2 0 16,-9-5 1-16,9-4-9 0,-3-2-3 16,3 1-6-16,2-1-4 15,1 2-5-15,0 4 0 16,3-1 0-16,0 3 2 15,0 3-8-15,3 0-3 16,-3 2-31-16,6 0-13 16,6 3-35-16,-1 0-15 15,1-7 0 1</inkml:trace>
  <inkml:trace contextRef="#ctx0" brushRef="#br0" timeOffset="51648.9555">8518 12565 220 0,'-12'0'85'0,"0"0"-46"0,15 5-43 16,-3-5 15-16,3 6 12 16,0-1 7-16,0 0-7 15,3 1-3-15,3-4-11 16,0 1-2-16,3-3 0 0,0 0-3 16,2-3-1-16,4-2 1 15,-6 0 0-15,0-1 0 16,-6-2 0-16,0 0 0 0,-6 0 2 15,0-2-3 1,-6-1-2-16,-3-5 2 0,0 6 0 16,0 7-4-16,-3 3-1 15,-3 6 1-15,4 1 0 16,2 1-2-16,0 3 2 16,3 2 1-16,0 0 2 15,3 3-1-15,3 0-1 16,3 0 3-16,3 0 0 15,3-3-15-15,0 6-6 16,2-3-27-16,4-6-8 16,3-10-28-16,-3-3-51 15,6-2 34 1</inkml:trace>
  <inkml:trace contextRef="#ctx0" brushRef="#br0" timeOffset="52006.6658">8735 12554 172 0,'-18'-2'66'0,"18"2"-36"0,0 2-29 15,0-2 16-15,0 6 11 16,0 2 7-16,0 2 1 16,0 4 1-16,-6-1-20 15,0 0-1-15,3-2-2 16,0-1-5-16,0-2-1 0,3 0-4 16,0-3-1-16,0-2 3 15,0-6 3-15,6-2 0 16,6-6 0-16,0-2-5 15,0-3-3-15,3-2-3 16,0-1 1-16,0 3-1 16,0 3-2-16,-1 3 0 15,1 7 3-15,-3 3 4 16,6 5 6-16,-3 3 6 0,-3 5 5 16,-3 3-6-16,0 0-3 15,-3 3-4-15,0 5-2 16,-3-6-10-16,0 6-2 15,0-11-23-15,0 3-8 16,6-3-26-16,-1-10-13 16,7-16-46-1</inkml:trace>
  <inkml:trace contextRef="#ctx0" brushRef="#br0" timeOffset="52232.5867">9098 12234 324 0,'-6'-10'121'0,"6"10"-66"0,0 0-55 16,0 0 21-16,0 0-8 16,0 5 0-16,0 16-3 15,0 3 1-15,-3 10-6 16,0 6-1-16,0 2 2 0,0 1-3 16,0-1-2-16,3 0 2 15,0 3 0-15,0 3-12 16,3-8-4-16,0-6-21 0,0-7-5 15,-3-9-22-15,0-5-9 16</inkml:trace>
  <inkml:trace contextRef="#ctx0" brushRef="#br0" timeOffset="52440.6404">8896 12449 344 0,'0'-3'129'0,"0"6"-70"0,3-3-62 0,-3 0 24 16,15 0-15-1,3 0-5-15,2 0-2 16,7 0 1-16,3 0-11 0,0 0-5 16,5 5-47-16,1-5-19 15,0 0-46-15</inkml:trace>
  <inkml:trace contextRef="#ctx0" brushRef="#br0" timeOffset="52878.9813">9301 12666 232 0,'0'0'88'0,"0"0"-48"0,0 0-31 15,0 0 19-15,0 0-5 0,0 0-2 16,0 0-9-16,-3-3-5 16,3 3-4-16,0-3 4 0,0 1 5 15,0-1-6-15,3 0-1 16,0 1-5-16,-3 2-1 15,0 0 1-15,0 0 0 16,0 0 8-16,0 0 5 16,-3 2 2-16,0-2 4 15,0 0-2-15,-3 0 1 16,0 0-9-16,3 0-3 16,0-2-4-16,0-1 1 15,0 0-9-15,3 1-1 16,0-1-5-16,0 1-3 15,-3-1-11-15,3 0-6 16,0 1-30-16,3-1-10 0,3-5-48 31</inkml:trace>
  <inkml:trace contextRef="#ctx0" brushRef="#br0" timeOffset="53133.9032">9330 12152 236 0,'-3'-8'90'0,"3"11"-48"0,0-3-38 16,0 0 21-16,3 5 1 16,-3 6 5-16,0 5-2 15,0 13 2-15,-3 3-17 16,0 2-6-16,0 0-1 0,0-2-4 0,1-8 0 15,-1 2-12 1,0-2-66-16,6-21-105 31</inkml:trace>
  <inkml:trace contextRef="#ctx0" brushRef="#br0" timeOffset="54649.1877">9661 12459 4 0,'-3'3'5'0,"-12"-8"-2"0,3-1 7 15,12 6 9-15,-3 0 21 0,3 3 11 16,-3 0-9-16,3-3-4 16,-6 0 4-16,6 0 3 15,0 0-5-15,0 0 1 16,0 0-23-16,0 0 3 0,0 0 2 15,0 0 8 1,3 8-10-16,-3-8-5 16,3 5-5-16,0 0 0 15,6 0-4-15,0-2 1 16,0 0-3-16,0-1 0 16,3 6-3-16,0-2-2 15,-1 2 1-15,7-3 1 16,0 0-1-16,6 0-1 15,3 1-2-15,0-4 1 16,2 1 3-16,4-3 3 16,3 0-4-16,3 0-1 0,2 0 2 15,-5 0 1-15,-3 0-1 16,-4-3-2-16,-2 1 1 16,0-4 1-16,0 1-1 15,0-5-1-15,-4-4 1 16,1 1-1-16,0-3 0 15,-3 0 0-15,0 0-3 16,-3 1 2-16,-4-1 3 16,1-5 1-16,-3 2-1 15,0 3 1-15,-3-2-4 16,0 2 0-16,-3-3 1 0,0 6 0 16,0 0-3-16,0 2 2 15,0 1 1 1,0 2 0-16,0 0 0 0,0 0 0 15,-3 2 0-15,0 1 0 16,-3 0 0-16,0 2 2 16,0 1-1-16,0-1-1 15,0 0-2-15,-3 3 1 16,0 0 1-16,-3 3 0 16,-6 2-3-16,-3 1 2 15,0 1 3-15,0 7 1 16,-3 4-1-16,0-5-2 15,4 1 5-15,-1-4 4 16,6-2-5-16,-3-3 0 16,6 3-2-16,0-2 1 0,3-4-2 15,0 1-1 1,3-3-6-16,3-5-1 0,0-1-2 16,6-7 3-16,0 3-1 15,0-1 0-15,3 3 4 16,2-2 1-16,1 2 2 15,3-3 0-15,0 0 0 16,0 1 0-16,0 2 0 16,-3 0 0-16,0 3 0 15,-4-1 2-15,-2 4-3 16,-3 2 0-16,0 5 7 0,0 6 6 16,-3 15 3-16,0 1 0 15,0-4-5 1,0 1-2-16,3 0-4 0,-6-6-3 15,0-2-3-15,0-2-1 16,6-4-31-16,-6 1-13 16,6-3-31-16,-3-3-14 15</inkml:trace>
  <inkml:trace contextRef="#ctx0" brushRef="#br0" timeOffset="56748.7922">4764 12570 124 0,'0'0'46'0,"3"0"-24"0,0 0-13 0,-3 0 14 15,0 0 2-15,0 0 4 0,0 0-4 16,0 0-1 0,0 0-13-16,0 0 11 0,0 0 5 15,0 0 1-15,0 0 1 16,0 0-8-16,0 0 0 0,-3 3-8 15,0 0-3-15,-3-3-3 16,0 2-2-16,0 1-1 16,-2-3 0-16,-1 3 2 15,-3-1 1-15,-3 1 1 16,-6 0 2-16,3-1-3 16,-3 3-2-16,3-2 0 15,1 0 1-15,-1-1-1 16,0 1 0-16,-3 0-3 0,0-1-2 15,3 1 3 1,0-3 0-16,1 0-4 0,2 0 1 16,-3 3 0-16,-3-3 2 15,6 0-1-15,-6 0 2 16,0 0 0 0,1-3-1-16,2 0 1 15,0-2-4-15,-3 0 0 16,3-1 1-16,-3 1 0 15,1 0 0-15,2 0 2 16,0-1-1-16,3 1-1 16,0-3 3-16,0 0 0 0,0 0-1 15,3 3 1 1,1-6-2-16,-1-5-1 16,0 1-2-16,3-1 1 15,0 0 1-15,0-3 0 0,3 1 0 16,0-1 0-16,0 3 0 15,0-5 2 1,0-3-1-16,0 1 2 0,0 1-7 16,3 1-1-16,0 5 4 15,0 3 5-15,0 3-4 16,0 2-2-16,0 2-2 16,0 4 3-16,-3 4-5 0,0 4 0 15,1 12 0 1,-1 3 4-16,0 0 1 15,-3 3 1-15,3-3-3 16,0-2 2-16,0 0 1 0,3-6 0 16,0 0 0-16,0-5 2 15,0 0-1-15,0-3-1 16,3-5 1-16,0-3-1 16,6-2-5-16,0-3 1 15,0-5 0-15,0-8-1 16,0-6-1-16,3 4 1 15,-3-4 3-15,0 3 1 16,0 3 1-16,-1 3 2 16,1 4-3-16,0 1 0 15,0 5-1-15,3 3-2 16,0 2 3-16,6 6 0 16,0 5 1-16,3 2 0 0,0 14 0 15,3-3 2-15,-1 1 1 16,1 1 3-16,0-4-10 15,-3-1-4-15,0-2-65 16,0-5-26-16,-4-6-34 16</inkml:trace>
  <inkml:trace contextRef="#ctx0" brushRef="#br0" timeOffset="61463.2985">16938 12192 128 0,'3'-8'49'0,"3"5"-26"0,-9-2-9 0,3 5 17 16,0 0-8-16,0 0-1 15,3 5-9-15,-3 6 0 16,-6 5-8-16,1 10 6 0,-4 1 2 16,0-1-2-16,0 3-1 15,0-5-6-15,3 0-3 16,0-5 6-16,0-4 5 15,3 1-2-15,0-5 0 16,3-6-2-16,0-5 0 16,3-3-2-16,3-2 1 15,0-5-4-15,0-6 0 16,3-8 1-16,0 0 0 16,0 0-5-16,0-2 1 0,-4 5 0 15,1 0 0-15,0 2-3 16,0 3 2-16,0 6 1 15,0 2 0-15,0 2-5 16,3 4 1-16,0 2 0 16,3 5 2-16,0 3 1 15,3 2 1-15,0 1 0 16,0 2 0-16,-1 1 0 16,-2 1 2-16,0-1-1 15,3-1 2-15,-3 0-46 16,0-5-18-16,0 0-47 15</inkml:trace>
  <inkml:trace contextRef="#ctx0" brushRef="#br0" timeOffset="61929.378">17010 12250 168 0,'-3'-2'66'0,"3"2"-36"0,-3 2-22 0,3-2 18 0,0 0-13 16,6 3-2-1,-3 5-12-15,3 2-1 0,-3 6 0 16,3 8 1-16,0 0 3 0,0 2-3 16,6 1 0-16,0-1 3 15,2-2 1-15,4 0 1 16,6 0 0-16,6 0 2 16,6-1 1-16,5 1 1 15,4 0 2-15,5-6 1 16,-2-2 3-16,0-2-1 0,2-4 2 15,4-2-6-15,2-3-3 16,-5-2-3-16,0 0-3 16,-7-1 3-16,-5 1 0 15,-3-3-1-15,-7 0 1 16,-2 0-31-16,-3 0-13 16,-3 3-72-1</inkml:trace>
  <inkml:trace contextRef="#ctx0" brushRef="#br0" timeOffset="62723.1171">17965 12597 152 0,'0'-8'57'0,"3"8"-30"0,0 3-32 15,-3-3 10-15,6 5-3 16,0 3 3-16,0 2 7 0,0 6 4 15,0 0-8-15,-3 13 0 0,0-2-1 16,3-4-3-16,-3 1-3 16,0 0 2-16,0-8 0 15,-3 0 1-15,0-6 0 16,0-2 9-16,0-2 3 16,0-6 4-16,0 0 2 15,3-6-8-15,0-2-3 16,3-15-6-16,0 1-2 15,0-4-1-15,0 2 1 16,3 3 0-16,0 0 1 16,2 2-2-16,1 3-2 0,0 3-2 15,3 5 1 1,0 6-1-16,0 7-2 16,0 6 3-16,-3 4 0 15,-3 4-2-15,-3 5 2 0,0-3 1 16,-3-3 2-16,0-2 1 15,0 0 1-15,-3-5-2 16,0-3 1-16,0-3 7 16,0 0 5-16,0-5-1 15,2-8 2-15,1-5-9 16,3-5-4-16,3-1 0 16,0-2 2-16,3 0-4 15,0 0-1-15,3 2 0 16,0 6 0-16,0 2-3 15,0 6 2-15,-3 2-1 16,2 9-2-16,-2 4 0 0,0 3 3 16,-3 6 0-1,0 2 3-15,-3 0-1 0,0 3-1 16,0-5 1-16,-3 2 1 16,0-5-1-16,-3-1-18 15,3-1-9 1,0-1-26-16,0-5-10 15,3-3-46 1</inkml:trace>
  <inkml:trace contextRef="#ctx0" brushRef="#br0" timeOffset="63145.1376">18626 12711 212 0,'3'-27'79'0,"-3"19"-42"0,0-2-30 15,0 4 20-15,-3 1 1 16,-3-3 6-16,0 3-17 15,-6 0-5-15,0 2-7 16,-2 6-6-16,-1 4 0 0,-3 4-4 16,3 13-1-16,-3 0 0 15,9-1 4-15,3 1 1 16,6 3 1-16,3-6-3 16,3-5 2-16,3 0 1 15,6-6 2-15,3-4 1 16,0-4 1-16,0-4 2 0,-1-4 1 15,-2-4-3 1,-3-6-1-16,-3-5 1 16,-3-1 0-16,-3-1-2 15,0 7 1-15,-3 3 0 0,0 2 3 16,0 6-5-16,0 2-3 16,0 6-4-16,3 7-1 15,0 6 4-15,3 0 1 16,0 5 2-16,3-2 0 15,0-3 0-15,3-1 2 16,3-1-25-16,-1-4-10 16,1-4-34-16,0-4-12 0,3-2-14 31</inkml:trace>
  <inkml:trace contextRef="#ctx0" brushRef="#br0" timeOffset="63505.1311">18843 12658 160 0,'-2'-6'63'0,"2"9"-34"0,2 0-34 15,-2-3 10-15,3 8-1 16,-3 5 2-16,3 0 9 16,-3 3 2-16,0 2-8 15,0-2-1-15,0 0-1 0,0 0 1 16,-3-5 0-16,3-1-4 16,0-2-3-16,0-3 13 15,0-5 7-15,0-2-1 16,0-1 0-16,3-7-7 15,3-6 0-15,0-3-8 16,3 3-3-16,-3 3 1 16,6 0 2-16,0 2-2 15,0 6-2-15,-3 2 0 0,0 6-1 16,0 2-3-16,0 11 2 16,0 0 1-16,-3 0 0 15,0 5 0-15,-1-2 2 16,1-4-1-16,0 1 2 15,0 0-18-15,0-3-6 16,0 3-32-16,0 0-14 16,0-3-35-1</inkml:trace>
  <inkml:trace contextRef="#ctx0" brushRef="#br0" timeOffset="63732.3204">19108 12761 224 0,'-6'-32'85'0,"6"16"-46"0,6 8-39 15,-6 8 16-15,0 0-9 16,6 3 1-16,0 0-7 16,0 5-1-16,0 7 0 15,0 1-3-15,0 3 2 0,0-3 3 16,0 0 1-16,3-3-1 16,-3 0 1-16,6-2-2 15,0-3-1-15,0-3-19 16,0-5-10-16,2-3-27 15,1-5-10-15,3-2-11 16</inkml:trace>
  <inkml:trace contextRef="#ctx0" brushRef="#br0" timeOffset="63865.5446">19361 12684 228 0,'-11'5'88'0,"11"1"-48"0,0 15-42 0,-3-3 14 16,-6 9 14-16,-3 7 7 15,-6-2-12-15,0 2-4 16,-3 3-11-16,3 3-4 15,0 0 1-15,4-3-4 0,2 5 0 16,3 1-129 0</inkml:trace>
  <inkml:trace contextRef="#ctx0" brushRef="#br0" timeOffset="64517.6784">19954 12629 100 0,'0'-6'38'0,"0"6"-20"0,0 0-19 0,0 0 7 0,0 0-4 16,0 0-2-16,0 0 3 15,0 0 2-15,0 0 9 16,0 0 5-16,0 0-7 15,0 0-2-15,0 0-8 16,0 0-4-16,3 3-35 16,0 0-12-16,-3 2-3 15,0 3 2-15</inkml:trace>
  <inkml:trace contextRef="#ctx0" brushRef="#br0" timeOffset="64827.6935">19951 12676 144 0,'6'-5'55'0,"-3"2"-30"0,3-2-18 0,-3 2 15 16,0 1 11-16,-3-1 7 15,0 0-4-15,-3 1 1 16,0-1-21-16,-6 3-3 0,-3 0-1 16,0 3-3-16,-9 2 0 15,-3 3-3-15,0 8 1 16,1 5-4-16,2 0-2 0,6 0-3 15,3 6 1-15,9-3 1 16,3-3 2-16,12 0-1 16,6-5-1-16,3 2 3 15,2-4 2-15,4-9-4 16,3-2-3 0,-3-3-28-16,3-6-12 0,2-2-59 15,-5-5-48 1,-3-3 55-16</inkml:trace>
  <inkml:trace contextRef="#ctx0" brushRef="#br0" timeOffset="65231.1877">20144 12443 204 0,'-9'-2'77'0,"9"4"-42"0,0 1-43 15,0-3 19-15,0 11 0 16,0 4 4-16,0 9 0 15,-6 8-7-15,0 5 4 0,-3 11 1 16,4-6-9-16,-1-5-1 16,0-3 3-16,3-2 6 15,0-5-6-15,0-9 3 16,3-2 0 0,3-8 3-1,6-8-4-15,3-5 0 16,-1-6-4-16,4-10-3 15,3 0-3-15,0 2 1 16,-3 6-1-16,0 5-2 16,3 8 5-1,0 3-1-15,-4 7 3 0,-2 1-2 16,0 5 2-16,-3-6-2 16,0 4-1-16,0-4-10 15,0 1-6-15,3-1-32 16,0-2-11-16,0-2-45 15,0-4-25 1,2-2 64-16</inkml:trace>
  <inkml:trace contextRef="#ctx0" brushRef="#br0" timeOffset="65592.6466">20475 12700 212 0,'-3'-26'82'0,"0"20"-44"0,-3 1-25 0,3 5 22 15,-3 0-12-15,-3 3-3 16,-3 2-14-16,0 8-3 15,0 8-3-15,0 0 0 0,3 1 0 16,3 1 0 0,0-4 2-16,3-1-1 0,6-2-1 15,3-2 3-15,3-4 0 16,3-2 1-16,3-8 0 16,0-3-2-16,0-2 1 15,-3-3-2-15,-3-2 2 16,0-9 0-16,-3-5 1 0,-3 6 2 15,0-1 3-15,-3 9-2 16,0 2 1 0,0 2-7-16,3 22-8 15,-1 0 2 1,1 5 2-16,3-2 2 0,0-3 1 16,3 0 0-16,3 0-29 15,0-6-10-15,0-2-45 16,3-3-58-1,0-5 35-15</inkml:trace>
  <inkml:trace contextRef="#ctx0" brushRef="#br0" timeOffset="65905.6012">20641 12663 200 0,'-6'-5'74'0,"3"7"-40"0,3 9-44 15,0-1 9-15,3 4 4 16,0 7 7-16,0-5 5 0,0 2 3 15,0 1-10-15,3-3-4 0,-3-3-1 16,0 0 0-16,0-5 3 16,-3 0-1-16,0-3 0 15,0-2 12-15,0-3 6 16,0-5 2-16,-3-1 0 16,0-4-10-16,3-6-2 15,0-5-3-15,3 0 1 16,3 5-6-16,3 0-3 15,0 3-4-15,6 2 1 16,3 3-4-16,0 3 1 0,-1-1-29 16,7 4-11-1,-3 2-50-15,0 0-57 16,-3 0 42-16</inkml:trace>
  <inkml:trace contextRef="#ctx0" brushRef="#br0" timeOffset="66266.9075">20963 12652 236 0,'-9'-5'88'0,"3"5"-48"0,-6 3-45 16,6-1 17-16,-3 4-7 15,-3 2 2-15,-3 7 2 0,0 7 2 16,4 1-5-16,2 1-6 16,3 3-3-16,3-6 4 0,6-3 1 15,3-2 2-15,6-2 0 16,2-4 2-16,1-5 1 15,0-5-6-15,0-2 0 16,0-4-1-16,-3-1 0 16,0-4 2-16,-3-8 3 15,-3-4-2-15,0 1-2 16,-3 1 0-16,-3 8 3 16,0 2 2-1,3 6-2-15,0 3-3 16,2 15-3-1,4 3-1-15,3-3-1 16,3 5-13-16,3-4-4 16,0-1-55-1,3-5-67-15,6-3 33 16</inkml:trace>
  <inkml:trace contextRef="#ctx0" brushRef="#br0" timeOffset="66494.9748">21225 12631 264 0,'-48'-5'99'0,"39"8"-54"0,-9 5-55 16,12-3 14-16,-3 3 1 15,1 8 6-15,2 5-3 16,0 0 0-16,6 3-4 16,3 2-1-16,3 1 1 0,2-4 0 15,10-4 0-15,9-3-5 16,-3-3 1-16,6-2-18 0,2-6-8 15,4-5-44-15,0-3-19 16,3-5-3 0</inkml:trace>
  <inkml:trace contextRef="#ctx0" brushRef="#br0" timeOffset="66718.9887">21519 12390 272 0,'-11'-13'104'0,"11"16"-56"0,-3-3-58 0,3 0 14 16,0 8-1-16,-3 2 3 16,0 9 8-16,3 5 3 15,-6 7-8-15,3 7-5 0,0 4-1 0,3 8-2 16,0 0 2 0,3-2 0-16,0-6 1 0,3-2-7 15,-3-3-2-15,3-5-45 16,-4-11-18-16</inkml:trace>
  <inkml:trace contextRef="#ctx0" brushRef="#br0" timeOffset="67230.8008">21305 12615 344 0,'-12'-16'129'0,"12"11"-70"0,9-3-73 0,3 6 19 15,6-4-9-15,6 1 2 16,11 0-1-16,4-1 1 16,0 4 2-16,-6 2-3 0,8 2 0 15,-2 4-34-15,-6-1-12 16,-7 3 2-16,-8 3 3 16,-3-1 22-16,-3 1 11 15,-3-1 16-15,-3 1 7 16,0-1 3-16,-3-2 4 15,3 0 0-15,0 0 3 16,3 0-6-16,0-3 1 0,3 1-6 16,2-4-1-16,1-2-4 15,0 0 1-15,-3-2-2 16,0-1 2-16,-3-2 0 16,-3-3 1-1,-3 0 2-15,-3 0 4 0,-3 0-2 16,-3 0 1-16,-6 0-7 15,-3 3-2-15,-3 5-4 16,0 5-1-16,-2 3-1 16,2 3-2-16,0 2-2 15,9 11 1-15,3 0 3 0,6-1 1 16,3 1-2 0,3 3 2-16,6-6 1 15,3-5 2-15,3 0-19 16,2-6-8-16,4-2-34 0,0-5-14 15,3-3-42 1</inkml:trace>
  <inkml:trace contextRef="#ctx0" brushRef="#br0" timeOffset="67530.9547">21963 12700 228 0,'-6'-19'88'0,"9"19"-48"0,-3 3-47 0,3 0 16 15,-3 7-2-15,3 6 6 16,0 0 4-16,0 3 2 15,0-1-10-15,0-2-1 0,0 0 2 16,-3-6-4-16,0 1 2 0,0 0 4 16,0-6 2-16,3 0 4 15,-3-2 3 1,0-3 2-16,0-3 3 16,0-5-8-16,0 0 0 15,3-2-5-15,0-6 2 0,3-3-8 16,0 1-4-16,3 2-2 15,-1 3-1-15,1 2-3 16,3 1 0-16,6 2-20 16,6 0-8-16,0 2-41 15,3 4-17-15,-1-1-50 16</inkml:trace>
  <inkml:trace contextRef="#ctx0" brushRef="#br0" timeOffset="67784.2593">22332 12660 348 0,'-9'-8'132'0,"6"8"-72"0,-6-2-52 0,6 2 27 16,-3 0-18-16,0 0-4 15,0 0-11-15,3 2-3 16,3 4 0-16,0 2-2 0,3 2-1 16,3 14 3-16,3 0 0 15,0 0 3-15,-3 2 1 16,-3-2 5-16,-3-3 3 15,-3-2-2-15,-6 2 0 16,-3-5-5-16,-6 2-3 16,-2-2-14-16,-1-8-4 15,-3 0-59-15,-6 0-26 0,3-11-46 32</inkml:trace>
  <inkml:trace contextRef="#ctx0" brushRef="#br0" timeOffset="70187.5126">22412 12599 120 0,'6'-2'46'0,"0"2"-24"0,-6-3-8 0,0 3 15 16,0 0-8-16,0 0 1 16,6-2-7-16,-3-1 1 15,0 0-9-15,0 1 9 0,-3-1 6 16,0 0-2-16,-3 1-2 15,-3-1-2-15,-6 3 0 16,-6 0-4-16,-2 0-2 16,-1 0-2-16,-3 3 0 15,3 2-7-15,0 3-2 16,6 0 0-16,4 0 0 16,5 2-4-16,6 4 1 15,6-1 2-15,5 8 1 16,1 8 1-16,6-2 2 15,-3-4-3-15,-3 4 0 16,3-3 3-16,-9-6 3 0,-9-2 4 16,-3 0 2-16,-6-3 1 15,-6-2 0-15,-3-6-6 16,-3 0-2-16,7-2-22 16,-1 0-8-16,-3-1-108 15</inkml:trace>
  <inkml:trace contextRef="#ctx0" brushRef="#br0" timeOffset="87150.608">16980 1513 148 0,'-6'-8'57'0,"9"3"-30"0,-3 5-14 16,3 0 19-16,0-5 2 0,-3 5 1 15,0 0-10 1,0 5-5-16,0 8-11 16,-3 1 3-16,-3 20 1 0,-9 11 0 15,-6 11 2-15,1-1-4 0,2 3-1 16,0-7-2-16,3 2 2 16,3-8-3-16,3-6-2 15,3-7-2-15,0-6 0 16,3-10 0-16,0-18 1 15,3-4 0 1,3-7-2-16,0-8-2 16,3-11-6-16,9-13-4 15,6-5-1-15,-3-6 1 16,3 1 4-16,-3-1 1 16,-1 3 3-16,-2 8 3 0,0 6 0 15,-3 7-1-15,0 0 5 16,0 0 1-16,0 3-2 15,0 6-1-15,-3 4-1 16,6 6-2-16,2 13 3 16,-2 10 0-16,0 12 5 15,0 9 3-15,-3 22-4 16,0 5-2-16,0 3 0 16,0 3 1-16,0-6-5 15,-1-5-1-15,1-5 2 16,0 2 1-16,3-5-1 15,-6-11-2-15,0-5-15 16,-3-5-7-16,-3-5-11 0,-3-1-5 16,0-10-10-16,-3 3-5 15,-3-9-55 1</inkml:trace>
  <inkml:trace contextRef="#ctx0" brushRef="#br0" timeOffset="87378.5633">16944 1781 280 0,'-11'0'107'0,"11"0"-58"0,5 0-48 0,-5-6 19 15,6 4-7-15,9-1 0 16,3 0-7-16,6-2-4 15,9 2-1-15,-1 3-12 0,4 0-3 0,0 0-42 16,0 0-17-16,2-2-40 16</inkml:trace>
  <inkml:trace contextRef="#ctx0" brushRef="#br0" timeOffset="87828.6859">17453 1709 204 0,'-3'8'77'0,"6"8"-42"0,3 8-39 0,0-6 13 16,-3 6 8-16,0 3 8 15,0-1-6-15,0 1-1 16,3-1-10-16,0-5-3 0,-3-2-1 16,0-1-2-16,0-10 1 15,0 3 4-15,-3-3 6 16,0-8 2-16,0 0 3 16,0-6-6-16,3-2 1 15,0-5-8-15,3 0-1 16,3-13-2-16,3-1-2 15,3-2-2-15,0 3 1 16,2-1 3-16,-2 6 3 0,3-3-4 16,0 8-1-16,0 3 0 15,0 5 0-15,0 3-11 16,-4 7-5-16,1 4-28 16,6 2-9-16,3 2-14 15,-3 3-4-15,-3 1-16 16</inkml:trace>
  <inkml:trace contextRef="#ctx0" brushRef="#br0" timeOffset="88214.9021">17784 1815 208 0,'-21'0'77'0,"24"13"-42"0,-3-2-43 0,3-8 10 16,0 2 8-16,6 0 7 15,-3 8-2-15,0 1 2 16,0 4-10-16,6 1-2 0,-3 2 1 16,-1-8 3-16,1 0 2 15,-3 0 1-15,-3 1 0 16,-3-6 5-16,3-6 3 0,-3-2-1 16,3-2 0-16,0-6-8 15,-3-6-2 1,0-4-3-16,3-3-1 15,3 0-3-15,0 2 1 16,3-7 2-16,0 2 2 16,3 5-6-16,0 3 0 15,0 3-3-15,3 8-2 0,-3-3 0 16,5 8 0-16,1 8-19 16,0-3-8-16,0 3-26 15,-3-3-9-15,0 9-27 16,0-9-37-1,-1 3 45-15</inkml:trace>
  <inkml:trace contextRef="#ctx0" brushRef="#br0" timeOffset="88619.3834">18183 1812 248 0,'-3'-5'93'0,"-3"5"-50"0,-3-13-35 0,3 8 21 16,-3 2 0-1,0 3 2-15,-3 0-10 0,0 8-3 16,-3 0-10-16,0 5-5 0,-5 0 0 15,2 6-4-15,6 2-2 16,0 3 2-16,12 0 0 16,6 5-2-16,0-5 0 15,3 5-1-15,3-6 3 16,3-9 0-16,-1-14 1 16,4-8 0-16,0 2 0 15,-3-2-9-15,0-7-4 16,-3-1 2-16,-3-8 4 15,-3 3 4-15,0 2 2 0,-3-2 3 16,-3 8 1-16,3-3 7 16,0 5 2-1,3 11 9 1,0 8-5-16,2 0-6 16,4 5-1-1,0 6-2-15,3 0 1 0,0-6-7 16,0 3-2-16,0-3-31 15,0-3-12-15,0-4-26 16,-1-6-8-16,1-6-38 16</inkml:trace>
  <inkml:trace contextRef="#ctx0" brushRef="#br0" timeOffset="88833.3358">18439 1799 312 0,'-3'8'118'0,"3"-8"-64"0,21 19-54 15,-10-6 23-15,-2-5-4 0,0 10 3 16,0 1-10-16,0-3-2 16,0 8-6-16,0-9-3 0,0 1 2 15,0 0-7-15,3 3-1 16,0-11-20-16,0-3-9 16,2 0-13-16,1-10-6 15,0-3-11-15,6-11-5 16,6-4-24-16</inkml:trace>
  <inkml:trace contextRef="#ctx0" brushRef="#br0" timeOffset="88997.3403">18811 1759 288 0,'0'0'107'0,"-3"8"-58"15,-3 0-42-15,6 3 23 0,-9 10 6 16,-9 14 5-16,-6 15-3 16,-3 3 0-16,-2 10-21 15,-1-2-6-15,3-5-3 0,6-6-7 16,3-2-2-16,7-9-38 15,2-7-16-15,6-8-58 16,3-11-26-16</inkml:trace>
  <inkml:trace contextRef="#ctx0" brushRef="#br0" timeOffset="90018.3417">19713 1730 168 0,'-6'-8'66'0,"9"6"-36"0,-3-1-7 15,0 3 24-15,0 0-15 16,0 0-4-16,6 5-7 16,3 3-4-16,-1 11-9 15,4 7 4-15,0 1 3 0,6 5 2 16,-3-1 1-16,0 1-9 16,0 0-3-16,-3-6-2 15,0-5 0-15,-3-2 0 16,-1-6 0-16,1-10 2 15,-3-6 1-15,0-7 3 16,0-6-5-16,0-3-3 16,0-5 1-16,0 1 0 15,0-7-4-15,3 9 1 16,-3-2 0-16,3 1 2 16,0 1-1-16,0 3-1 15,0-1-2-15,0 3 1 16,0 6 1-16,-4 2 0 15,1 0-20-15,-3 5-9 16,0 3-25-16,0 5-11 16,0 1-18-1,3-1-52-15,0 3 31 0</inkml:trace>
  <inkml:trace contextRef="#ctx0" brushRef="#br0" timeOffset="90350.345">20177 1736 212 0,'6'-6'82'0,"-3"4"-44"15,0 2-25-15,-3-6 22 0,0 6 4 16,0 0 3-16,-3 0-7 16,-3 6-2-16,0-4-18 15,-9 4 0-15,-3-1-1 0,3 3-7 16,1 10-4-16,2-10-2 16,6 6-1-16,3-1-5 15,6-3 1-15,6 4-3 0,2 2 2 16,-2-1 1-16,0 7 2 15,0-4 7-15,-3 3 5 16,-3-2 3-16,-6-1 3 16,-6-2-1-16,-3-3 1 15,0-2-8-15,1-6-3 16,-1 3-16-16,3-8-8 16,0 0-19-16,3 0-8 15,3 0-16-15,9-5-6 16,9 0-51-1,6-3-30-15,-1 0 69 16</inkml:trace>
  <inkml:trace contextRef="#ctx0" brushRef="#br0" timeOffset="90502.3467">20394 1982 244 0,'6'8'90'0,"-3"-3"-48"0,-3 3-16 16,0-3 31-16,-3 8-12 15,0-7-2-15,-3 2-24 16,0 0-9-16,0 2-7 15,0 1-11-15,-2-14-62 16,19-21-114 0</inkml:trace>
  <inkml:trace contextRef="#ctx0" brushRef="#br0" timeOffset="91430.1715">21496 1421 92 0,'0'-11'35'0,"3"11"-18"0,-3-2-7 0,0 2 12 16,0 0-6-16,0 0 1 15,0 0 7-15,0 0 5 16,0-6 4-16,0 6 5 15,0-5-21-15,0 2 17 0,0 3 6 16,-6-5 28 0,-6 5-14-16,-3 0-5 15,-6 0-10-15,-6 0-4 0,-3 5-5 16,-2 3 1 0,-7-2-15-16,0 2-7 0,4 5-8 15,2-3-1 1,6 6-5-16,6 3-1 0,3-6-6 15,12 5 0-15,9 12-7 16,15-4-1-16,3 3 9 16,9 0 3-16,-6-5 3 15,20 8 1-15,-11-11 3 16,9 11 0-16,-10 2 7 16,-8-2 6-16,-12 0 11 15,-9-1 8-15,-9 4-1 16,-12-9 2-16,-8-2-9 15,-7 0-4-15,-6-8-9 16,3-8-4-16,1-3-10 0,2-2-5 16,0-6-28-16,3-2-12 15,10-3-18-15,8-3-9 16,9-2-27-16,9 0-12 16,3-8-20-1</inkml:trace>
  <inkml:trace contextRef="#ctx0" brushRef="#br0" timeOffset="91716.6699">21716 1410 320 0,'-6'-2'121'0,"6"2"-66"0,0 8-62 0,0-3 21 0,0 3 6 16,-3 10 7-16,0 9 0 15,0 18 1-15,0 2-16 16,0 6-5-16,0-2 0 0,3-4-4 16,0 3 0-16,0-10-1 15,0 0-2-15,0-3-4 16,0-11 0-16,0-5-16 16,0-2-39-1,-3-3 0-15,-3-11-83 16,-6-10-43-1,3-6 86-15</inkml:trace>
  <inkml:trace contextRef="#ctx0" brushRef="#br0" timeOffset="91930.6527">21528 1683 332 0,'-12'-6'126'0,"12"6"-68"0,6-7-48 0,-6 7 30 15,6 0-15-15,6 0-5 16,6 0-9-16,6 0-3 16,3 0-4-16,5 0-3 0,7 0 0 15,0 0-10-15,-3 0-2 16,5 0-49-16,-5-6-23 16,-3 6-70-1</inkml:trace>
  <inkml:trace contextRef="#ctx0" brushRef="#br0" timeOffset="92318.6433">21889 1786 228 0,'14'26'88'0,"-11"-10"-48"0,0 3-23 16,0-9 27-16,6 4-14 15,0 1-5-15,-3 4-10 16,-3 0-5-16,3-4-5 16,-3-1-2-16,-3-4 1 0,3-2 6 15,-3 3 6-15,0-11-4 0,0 0 1 16,-6-6-6-16,0-7 1 16,3 0-5-16,0-6-2 15,6-2-5-15,6 3 0 16,0-6 4-16,3 3 2 15,0 2 0-15,3 3 1 16,3-2 0-16,-1 5 3 16,4 2-3-16,0 8-2 15,0-5 0-15,-3 8-1 16,0 0-11-16,-3 8-5 16,-1-8-41-16,1 14-17 15,0-9-66-15</inkml:trace>
  <inkml:trace contextRef="#ctx0" brushRef="#br0" timeOffset="92496.7758">22290 1855 300 0,'-3'10'112'0,"6"4"-60"0,-3 4-47 16,0-10 24-16,0 5-9 15,0 6-2-15,-3-6-10 16,3 0-3-16,0 0-3 15,0-5-26-15,0 3-11 0,0-8-59 16,0-3-27-16,0-3 12 16</inkml:trace>
  <inkml:trace contextRef="#ctx0" brushRef="#br0" timeOffset="92662.2699">22270 1722 344 0,'-6'-5'129'0,"12"3"-70"0,-4 2-69 0,4 0 22 16,0 0-27-16,0-6-6 15,0 6-39-15,3 0-14 16,3 0-45-16,0 6-19 16</inkml:trace>
  <inkml:trace contextRef="#ctx0" brushRef="#br0" timeOffset="92991.625">22436 1794 220 0,'6'24'82'0,"-6"-3"-44"0,6-5-20 15,-6-6 25 1,3 4-4-16,-3 4-1 0,0-5-13 16,0 1-2-16,0-1-14 15,0-5-1-15,0 0 2 0,0-3-2 16,0-5 1-16,3-3 1 16,3-2 1-16,0-6-1 15,0-2-1-15,3 0-8 16,3 0-2-16,3-1 0 15,3 1 0-15,-1 5 1 16,1 0 2-16,-3 3-1 16,3 5 2-16,-3 0 0 15,0 0 1-15,0 5 0 0,-3 3 0 16,-4 6-2 0,-2-1 1-16,-3 0-2 15,0 6-1-15,0-6-15 0,0 0-5 16,3-5-25-16,3 0-9 15,3-3-32-15,3-5-10 16,15-2-17 0</inkml:trace>
  <inkml:trace contextRef="#ctx0" brushRef="#br0" timeOffset="93487.5327">22993 1786 296 0,'0'0'112'0,"-3"-5"-60"0,-6 5-39 0,9 0 41 15,-6 5-17-15,-6 3-16 16,-3 0-10-16,-3 2-8 16,0 6-3-16,1 3 1 0,-1 5-4 15,6 2 0-15,6 1-1 16,-3-6 3-16,15 3 2 16,0 2 2-16,6-13-4 15,3-5 1-15,-3-3 0 16,8-10 2-16,7 0-1 15,-3-6 2-15,-6 1-2 16,0-9 2-16,-3 1 0 16,-6 2 1-16,5-3-2 15,-8 6-2-15,6-8 1 0,-6 8-1 16,0 2-3 0,0 6-4-16,6 5-1 15,-3 5 2-15,6 6 3 16,-3 10 2-16,3 5 1 15,-6 14 8-15,2 2 5 16,-5 1 5-16,-3 7 1 16,-6-10 1-16,-6-1 0 15,-2 6-5-15,-7-10 1 16,0-4-9-16,-9-4-2 16,3-9-3-16,0-4 1 15,-2-9-18-15,-1-5-4 16,0-5-24-16,-3-3-8 0,7-8-39 15,-4-5-15 1,15-6-35-16</inkml:trace>
  <inkml:trace contextRef="#ctx0" brushRef="#br0" timeOffset="94212.0053">23064 1892 188 0,'3'-6'71'0,"0"4"-38"0,0-3-21 0,-3 5 21 15,0 0-2-15,0-6 4 16,0 4-2-16,-3-9 0 16,-6 3-18-16,-6-5 6 0,1 2 3 15,-1 1-6-15,0 4 0 16,0 1-13-16,0 0-6 16,0 2-6-16,3 3-1 15,6-5-53-15,6 10-24 16,0-10-50-1</inkml:trace>
  <inkml:trace contextRef="#ctx0" brushRef="#br0" timeOffset="96248.7676">16721 2334 144 0,'-3'2'55'0,"3"4"-30"0,0-6-5 0,0 0 19 16,0 0-2-16,0 5 3 15,0 3-5-15,0-8 1 16,3 0-20 0,-3 0 4-16,0 0 1 0,0 0-3 0,0 0 2 15,0 0-5-15,0 0-1 16,6 0-8-16,0-8-4 16,0 3 3-16,3-6 1 15,3 0-2-15,3-2-1 16,3-3-3-16,2-2-1 15,1-3 1-15,3-1 0 16,-3-4 0-16,0 7 0 16,0 6-3-16,-1 3 2 15,1 7-1-15,0 3-2 16,-3 3 3-16,3 7 0 0,0 3 3 16,-3-2 1-1,-1 2-6-15,1 3 0 16,0-3 1-16,0-2 1 0,0-3 5 15,0 0 2-15,3-3-2 16,2-2-1-16,4-3-1 16,-3 0 1-16,3-3-2 15,0-5-1-15,-1-2 1 16,1 2-1-16,3-6 0 16,0 1 2-16,-4 0-1 15,1 0-1-15,-3 7-2 16,0 1-1-16,0 5 2 0,5 5 0 15,4 3 1 1,0 6 0-16,0 2 0 0,-1-6 0 16,1 1 4-16,-3 2 2 15,3-8 0-15,-1 3-1 16,4-3-3-16,0-2 1 16,0-3-2-16,-1-3 2 15,10-7-2-15,-3 2-1 16,-4 0-2-16,-2 3 1 15,-3 5 1-15,-4 0 0 16,-2 0-3-16,3 5 2 16,3 3 3-16,-3-5 1 0,2 2 1 15,1 0 2-15,3-2-3 16,5-1 0 0,4 1 1-16,0 2 0 15,-1 1-5-15,-2-1 1 0,3 6-2 16,-4 2-2-16,1 0 3 15,0-2 0-15,-7-3-52 16,7-3-24-16,-6-5-80 16</inkml:trace>
  <inkml:trace contextRef="#ctx0" brushRef="#br0" timeOffset="97568.3918">21040 2260 192 0,'-3'2'71'0,"3"-2"-38"16,0 8-12-16,0-8 25 0,0 0 0 16,0 0 5-16,0 0-13 15,0 0-5-15,0 0-19 16,0 0 2-16,0 0 2 0,6 0-6 16,-3 0-2-16,3-5-5 15,-3 2-2-15,3-2-1 16,0-3 1-16,3-3 0 15,0 3 3-15,6-13-5 16,0 5-1-16,2-2 0 16,4 2 0-16,3-3 0 15,-3 4 2-15,0 4-6 0,0 8 1 16,5 3-1-16,1 8-1 16,3 6 6-16,0-1 1 15,-3 5 2-15,-1 3 2 16,-2-7 3-16,3 4 2 15,-3-5-3-15,3 1-3 16,-4-9 0-16,4 3-1 16,0-5-2-16,0-3 1 15,2-8-2-15,4 0 2 16,6-6-2-16,0 4 2 16,-4-3-2-16,-2 2-1 15,0 6-2-15,3-1 1 16,-4 6 1-16,7 6 0 15,-6-4 4-15,-1 4 5 0,1-1-3 16,3 8 2 0,3-13-5-16,2 3 0 0,-2-6 1 15,-3 3 0-15,-1 0-2 16,4-8-2-16,0 3 1 16,-3 5 1-16,2-5-1 15,-2 5 2-15,0 5-2 16,2 0-1-16,7 6 9 0,0-1 4 15,-4-2 0-15,4 0 0 16,9-2-5-16,-4-1 0 16,1-5-7-1,2-5-1-15,-2-3-5 16,5 0-1-16,-11-3-39 16,6 3-18-16,-10-2-71 0,-2 2-29 15,-9 0 17 1</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8T22:28:22.704"/>
    </inkml:context>
    <inkml:brush xml:id="br0">
      <inkml:brushProperty name="width" value="0.05292" units="cm"/>
      <inkml:brushProperty name="height" value="0.05292" units="cm"/>
      <inkml:brushProperty name="color" value="#FF0000"/>
    </inkml:brush>
  </inkml:definitions>
  <inkml:trace contextRef="#ctx0" brushRef="#br0">3487 6197 124 0,'-11'-3'49'0,"19"3"-26"0,-14-3-7 0,9 3 16 15,0 0-9-15,0 3 0 16,0 5-1-16,0 16 1 16,3 7-12-16,-3 12 0 0,0 18 2 15,0-3-5-15,0-5 0 16,-3 0 7-16,0-6 4 15,0-7-7-15,0-8-4 16,0-8-5-16,0-6 0 16,0-5 2-16,-3-18 4 15,3-3-2 1,-3-5-8-16,3-6-2 16,0-2-1-16,3-13 2 0,3 2-1 15,6 6-1-15,3 4 0 16,3 6 3-16,3 9-2 15,0 4 1-15,2 16 2 16,4 0 0-16,-6 9 6 16,-3 1 4-16,-6 1-3 15,-9 3 1-15,-9-1-3 16,-3-2 0-16,-3-3-1 16,-3-5 0-16,-6-3-20 15,0-5-7-15,3-8-12 0,4-3-6 0,-1-5-25 16,6-2-7-16,3-3-11 15</inkml:trace>
  <inkml:trace contextRef="#ctx0" brushRef="#br0" timeOffset="370.9563">3839 6567 204 0,'3'13'77'0,"3"-8"-42"0,0 3-34 0,2-2 14 16,-2-4-8-16,6 1 1 16,-3-3-1-16,6-3 3 15,-3-2-5-15,0-3-3 0,0-5-1 16,0-8-1-16,-6-3 2 16,-6 3-1-1,-6 2 2-15,-6 6 0 16,0 5 1-16,-6 5-5 15,0 6-1-15,0 13 5 16,-2 5 5-16,5 3 5 16,3 5 2-16,6 3-6 15,3 0-3-15,6-6-1 16,6-2-1-16,3-3-2 16,11-3-2-16,-2-4 1 15,3-6 1-15,3-6-19 16,0-7-8-16,2-8-31 0,-5-6-15 15,6-2-24 1</inkml:trace>
  <inkml:trace contextRef="#ctx0" brushRef="#br0" timeOffset="580.8521">4083 6244 208 0,'-3'-16'79'0,"6"19"-42"0,-3 10-41 0,3-2 13 15,3 5 8-15,0 7 6 32,3 46-3-32,-1-5-1 15,4-9-11-15,-3-4-7 0,6-9-2 16,-3-5-12-16,0-11-5 16,-3-4-23-16,0-17-80 31</inkml:trace>
  <inkml:trace contextRef="#ctx0" brushRef="#br0" timeOffset="792.3807">4261 6175 244 0,'-6'-2'93'0,"12"4"-50"0,-6 6-50 0,6 3 16 16,-3 5 7-16,0 8 9 15,0 13-8 1,3 5-2-16,-3 14-9 15,0-1-2-15,0-2 0 0,3-3-2 16,-3-2 1-16,-3-8-7 16,0-9-1-16,0-7-29 0,0-5-10 15,-3-9-75 1</inkml:trace>
  <inkml:trace contextRef="#ctx0" brushRef="#br0" timeOffset="1019.4975">3964 6395 260 0,'-6'-3'96'0,"9"3"-52"0,3-2-38 0,0 2 20 0,5 0-1 16,10-3 4-16,6 0-13 15,9 1-7-15,3 2-5 16,-1 2-6-16,1 1 1 0,3 2-28 15,-4 1-10-15,-2-4-34 16,-6 1-11-16,-3-3-18 16</inkml:trace>
  <inkml:trace contextRef="#ctx0" brushRef="#br0" timeOffset="1392.0082">4422 6448 236 0,'-3'13'88'0,"6"-8"-48"0,6 17-31 15,-3-9 19-15,3 0-5 16,3-2-2-16,3-1-7 0,3-2-4 16,-1-3-5-16,1-2-4 0,3-3 2 15,3-3 0-15,-3-7 1 16,-3-3 0-16,-4-1 0 16,-2 1-7-16,-6-3-2 15,-9 0-3-15,-6 1 2 16,-2 1 2-16,-1 4 2 15,-3 4 1-15,-3 6 1 16,0 6 0-16,0 2 0 16,3 8-3-16,3 10 0 15,3 0 2-15,6 1 2 16,3-1 4-16,3 1 4 16,3-1-6-16,3 1-4 15,3-6 0-15,0-3 2 16,6-4-13-16,3-6-5 0,0-6-26 15,-1-7-11-15,-2-3-39 16,0-3-34 0,0-4 52-16</inkml:trace>
  <inkml:trace contextRef="#ctx0" brushRef="#br0" timeOffset="1673.2484">4729 6466 184 0,'0'3'71'0,"3"2"-38"0,6 27-25 16,-4-19 18-16,-2 1-2 15,0 1 1-15,0 1-6 16,-3 0-1-16,0 0-10 0,0-3-5 0,0-2-2 16,-3-1 5-16,3-2 4 15,-3-5 6-15,0 0 4 16,3-11-1 0,0-3-6-16,3-2-1 15,0 0-9-15,3-6-4 16,0-2 0-16,9 3 0 15,3 2 1-15,0 2 0 16,0 4-14-16,0 2-5 16,3 3-15-16,-1-1-6 15,4 1-31-15,0-3-13 16,15-3-8 0</inkml:trace>
  <inkml:trace contextRef="#ctx0" brushRef="#br0" timeOffset="1888.2655">5250 6223 260 0,'-3'-3'99'0,"3"3"-54"0,0 0-55 15,0 0 16-15,3 6 5 16,5 4 7-16,-2 6-3 16,0 8 2-16,-3 5-10 15,0 3-2-15,0 7-1 0,-6 6-2 16,0-2-2-16,-3-4-21 15,3-4-11-15,0-3-33 16,0-6-13-16,0 1-21 16</inkml:trace>
  <inkml:trace contextRef="#ctx0" brushRef="#br0" timeOffset="2292.4082">5142 6411 268 0,'-6'-3'101'0,"12"1"-54"0,9-4-57 0,-6 4 16 16,3-1-4-16,6 0 3 16,6 1-2-16,0-1 0 15,-1 3-1-15,1 0-4 0,0 3 1 0,-3 2-8 16,-3 3-2-16,-3 3 4 15,-6 2 3-15,-4 13 5 16,1 1 2-16,-3 2 3 16,0 0 1-16,3-3 3 15,3-2 1-15,0 3 1 16,6-9 2-16,0-2-1 16,6-11 2-16,0-5 1 15,-1-8-1-15,-5-2 8 31,3 2-13-31,-12-8-3 0,-9-8 7 16,-9 0 2-16,-3 3-10 16,-5 3-5-16,-1 2-1 0,0 3-28 15,3-1-10-15,0 4-118 16</inkml:trace>
  <inkml:trace contextRef="#ctx0" brushRef="#br0" timeOffset="2999.6862">6098 6120 200 0,'-3'2'77'0,"6"6"-42"0,0 8-41 0,0 0 12 0,0 11 0 16,-3 10 6-16,-3 10 7 15,0 11 5-15,-3 3-12 16,0-5 9-16,3-3 2 0,0-6-9 16,0-4-5-16,3-9-6 15,0-5-3-15,0-5-19 16,3-8-8-16,3-5-26 15,0-14-11-15,3-10-32 16</inkml:trace>
  <inkml:trace contextRef="#ctx0" brushRef="#br0" timeOffset="3373.1492">6190 6453 228 0,'0'0'85'0,"3"5"-46"0,12 1-46 0,-9-1 14 15,6 6-7-15,0-3 0 0,0 0 6 16,3-3 6 0,-1 0-6-16,4-2-1 0,-3-9-1 15,0 1 0-15,0 0 0 16,-3-3-2-16,-3-3 1 16,-6 1 0-16,-6-3 1 15,-6 2 0-15,-3 0 2 16,-3 6-5-16,0 2-1 15,-3 9 2-15,0 2 1 0,1 10-4 16,5 6-1-16,3 2-4 16,0 1-1-16,9-1 1 15,0-2 4-15,6-3 1 16,6 3 3-16,6-5 3 16,2-6 2-16,7-8-12 15,3-2-4-15,6-3-23 16,-1-3-9-16,-2-2-40 15,-3-6-36 1,-6-2 44-16</inkml:trace>
  <inkml:trace contextRef="#ctx0" brushRef="#br0" timeOffset="3719.9853">6565 6466 212 0,'-15'-13'82'0,"6"11"-44"0,-6 2-27 0,10 2 23 16,-7 1-11-16,0 2-4 15,-3 8-10-15,0 9-4 16,3 1-3-16,3 1-2 0,3 0 1 15,3 0-1-15,6 0 0 16,9-3-3-16,0-5 2 16,0-3 1-16,3-8 0 15,0-5 0-15,0-5 2 16,-4-3-1-16,-2-5 2 16,-3-1-4-16,-3-1 0 15,-3-7 3-15,0 7 3 16,-3 1 0-16,0 4 0 15,0 10 1 1,0 5-3-16,3 6-2 0,3 2 0 16,0 3-1-16,3 2 0 15,0 1 0-15,3-3 0 16,0 0 0-16,0-6-22 16,6-2-10-16,0-8-28 15,0-3-12-15,3-5-24 16</inkml:trace>
  <inkml:trace contextRef="#ctx0" brushRef="#br0" timeOffset="4004.7442">6690 6443 192 0,'-6'0'74'0,"6"2"-40"0,0 9-42 0,3-1 12 16,0 9 5-1,0 2 5-15,0 0 3 0,0-2 1 16,0-3-9-16,0 0 1 0,0-3 1 15,-3 0-4-15,0-5-2 16,0 0-2-16,0-3 0 16,0-5 9-16,0 0 4 15,0-2-3-15,0-4 0 16,0-2-6-16,0-2-2 16,0-14-2-16,3 3 0 15,3 0-4-15,3 2-2 16,0 1-9-16,3-1-5 15,0 3-33-15,0 3-15 0,-1 0-41 16</inkml:trace>
  <inkml:trace contextRef="#ctx0" brushRef="#br0" timeOffset="4289.1483">6860 6519 216 0,'0'51'82'0,"0"-36"-44"0,3 4-31 0,-3-11 18 0,0 0-9 16,0 0 1-16,0-3-4 15,0 0 0-15,0-5-7 16,3 0 0-16,3-2 4 0,3-6-6 16,3-8-2-16,0-5-4 15,-1-6-1-15,4 1-3 0,0 2 1 0,0 3 1 16,0 8 2 0,0 7-1-16,0 9 1 15,-3 16 11-15,-3 7 3 16,-4 3-1-16,1 5 1 15,-3-2-9 1,0-5-2-16,3-3-6 0,0-3-1 16,0-5-30-16,6-6-14 15,3-7-67 1</inkml:trace>
  <inkml:trace contextRef="#ctx0" brushRef="#br0" timeOffset="4593.6123">7521 6186 236 0,'0'3'90'0,"3"-1"-48"0,0 14-49 16,-3-3 14-16,6 9 10 0,0 7 9 0,-6 8-2 16,-3 8-2-16,0 2-12 15,0 4-6-15,0-6-1 0,3 0-15 32,0-6-7-32,0-7-54 15,0 0-25-15,-3-14-2 16</inkml:trace>
  <inkml:trace contextRef="#ctx0" brushRef="#br0" timeOffset="5010.1321">7405 6448 224 0,'14'-3'85'0,"-5"1"-46"0,15-1-43 0,-12 3 13 16,3 0-7-16,3 0-2 15,3 0 3-15,0 0 0 16,-1 3-1-16,1-1-4 0,-3 4 1 16,-3-1-1-16,-6 21-4 15,-3 1 1-15,-3-1 3 16,0 1 1-16,3-4 1 15,0 4 2-15,3-1-1 0,3-4 2 16,5-7 2 0,4-7 2-16,6-8 10 0,0-2 6 15,0-6-6 1,-7-3-2-16,-5-2 5 16,-9 0 4-16,-9-3-2 0,-9 3-1 15,-3-6-11-15,-8 3-6 16,2 3-12-16,0-5-3 15,3 2-58-15,3 0-26 16,6-3-27 0</inkml:trace>
  <inkml:trace contextRef="#ctx0" brushRef="#br0" timeOffset="6046.4308">8506 6482 124 0,'-3'-18'46'0,"0"15"-24"0,-12-2-13 16,12 5 32-16,-12 0-4 15,0 2-12-15,-3 4-5 16,-2 12-12-16,-1 9-5 0,-6 5-2 16,0 10-4-16,6 0 0 15,12-5-1-15,9-2 3 16,6-4 0-16,3-7 3 16,3-5 1-16,3-11 1 15,0-8 6-15,6-8 4 16,3-16-5-16,-4-8-3 15,-2-8-1-15,-6-10-1 16,-3-3-7-16,-3 0 0 16,-6-8 1-16,-6 3 1 15,-3 8 1-15,0 2 0 0,0 17 8 16,0 4 7-16,1 11-5 16,2 14-3-16,3 15-4 15,3 13-3-15,0 17-2 16,6 18 1-16,2-1 5 15,4 1 2-15,0-5-5 16,3-9-2-16,0-4 0 16,3-9 2-16,0-7-22 15,3-9-8-15,-1-7-81 16</inkml:trace>
  <inkml:trace contextRef="#ctx0" brushRef="#br0" timeOffset="6390.8103">8652 6559 252 0,'-9'5'96'0,"12"-2"-52"0,6 2-56 0,-3 1 15 15,3-1-5-15,3-3 3 16,2-2 2-16,1 0 3 16,3-2-3-16,0-3 5 0,-3-1 2 15,0-7-5-15,-3-3-3 16,-3 0 1-16,-6 0 2 15,-3 1 0-15,-6-1 0 16,-3 2-6-16,-6 6 1 0,-3 3-2 0,-3 8 0 16,0 10 0-16,3 11 0 15,1 2 0-15,5 3-2 16,6 1 3 0,3 1 0-1,6-2 1-15,6-5 0 0,6-3 2 16,5-5 1-16,4-5-1 15,0-3 1-15,3-6-24 16,0-10-11-16,2-7-80 16</inkml:trace>
  <inkml:trace contextRef="#ctx0" brushRef="#br0" timeOffset="6812.1604">8887 6234 228 0,'-6'23'85'0,"12"-7"-46"0,-3 16-48 0,-3-11 12 16,3 11 18-16,3 10 10 15,0 3-4-15,-6-2-3 16,0-4-14-16,3-7-4 0,0 0 0 16,0-8-5-16,-6-6 1 15,3-2 3 1,3-8-4-16,-3-8-1 15,3-5 0-15,0-6 2 16,3-2-6-16,0 0-1 0,2-9-1 16,1 7 2-16,3-4-1 15,3 11 4 1,3 13 0-16,0 6 3 0,0 2 3 16,-3 3 2-16,-3 5 12 15,-6 3 5 1,-6-3-4-16,-3-2 1 0,-6-1-10 15,-3-2-2-15,-3-3-5 16,0-2-1-16,-3-6-21 16,-3-5-10-16,3-2-24 15,3-9-7-15,7-5-29 16,2 0-9-16,15-2 6 16</inkml:trace>
  <inkml:trace contextRef="#ctx0" brushRef="#br0" timeOffset="7126.9645">9119 6601 164 0,'6'22'63'0,"0"-9"-34"0,0 3-19 0,0-3 17 15,0 0-2-15,3 0 0 16,0-2-10-16,3-3-2 16,0-3-7-16,-1 0 0 0,1-7 1 15,0-6 5-15,0-3 3 0,0-5-8 16,0-2-2-16,-3-3-1 15,-3-6 0-15,-3 3-5 16,0 9 1 0,0 1 0-16,-3 4 0 15,0 18 2 1,3 5-1-16,0 5 2 16,0-2 0-16,3 5 1 15,0-2-2-15,0-3 1 0,2 0-9 16,4-6-3-16,6-4-35 15,0-1-16-15,-3-10-49 16</inkml:trace>
  <inkml:trace contextRef="#ctx0" brushRef="#br0" timeOffset="7523.5135">9506 6556 216 0,'-12'-5'82'0,"6"8"-44"0,-3-1-38 16,6 1 16-16,-3 2-7 15,0 3 0-15,0 3 1 16,0-1 4-16,3 4-8 0,0-1-1 16,1 0 1-16,2 3-3 0,0-3-2 15,2-2 0 1,1-9-1-16,3-2 2 0,0-2 1 16,0-3-4-16,0-1 1 15,0 1 0-15,-3 0 2 16,3-1-1-16,-3 1-1 15,3 2-4-15,0 3 0 16,3 6 0-16,0 7-1 16,0 5 15-16,-3 1 7 15,0 5 16-15,-6 0 7 16,-3-1-10-16,-6 1-6 16,-3 0-9-16,-6-5-2 15,0-4-10-15,-3-4-2 0,-5-3-17 16,2-5-4-16,0-6-21 15,3-8-9-15,0-5-44 16,12-7-19-16,6-12 12 16</inkml:trace>
  <inkml:trace contextRef="#ctx0" brushRef="#br0" timeOffset="7757.9824">9893 6191 244 0,'-3'3'93'0,"6"5"-50"0,0 21-48 0,-3-13 15 16,0 5 11-16,0 8 9 16,0 5-11-16,0 9-3 15,0 2-10-15,-3-3-4 0,3-2-1 16,-3-3-28-16,3 0-9 15,-3 0-37-15,3-5-14 16,0-6-7 0</inkml:trace>
  <inkml:trace contextRef="#ctx0" brushRef="#br0" timeOffset="7954.2466">9717 6548 192 0,'3'0'71'0,"3"0"-38"0,12-2-34 16,-6-3 15-16,6-1 1 16,3 1 3-16,3-6-5 15,-1 1-3-15,4-1-5 16,3 1-4-16,-3-1 0 0,-3-2-30 16,-4-3-13-16,4 0-51 15</inkml:trace>
  <inkml:trace contextRef="#ctx0" brushRef="#br0" timeOffset="8313.4388">10083 6260 160 0,'3'40'60'0,"12"-24"-32"0,-6 26-15 0,-6-21 19 15,-6 8 2-15,-6 8 1 16,0 0-7-16,0-2-3 15,1-4-14-15,2-4-7 0,0-9 0 16,0-2-1-16,3-2 1 16,0-7 0-16,3-1 0 15,0-6-2-15,9-8 1 16,6-5-2-16,-1-1-1 16,4-4-2-16,3 2-1 15,3 5 2-15,-3 9 2 16,0 4 4-16,-4 4 4 15,-2 2 0-15,0 5 2 0,-3 3-6 16,-3 0-1-16,-3 5-2 16,0-5-2-16,0-3-21 15,3-3-9-15,0-2-51 16,3-10-23-16,3-1 6 16</inkml:trace>
  <inkml:trace contextRef="#ctx0" brushRef="#br0" timeOffset="8957.6205">10390 6477 256 0,'-48'26'96'0,"40"6"-52"0,-10-8-36 0,15-11 24 16,-6 0-11-16,0 3 0 15,3 3-12-15,3 2-5 16,3-5-3-16,6 2-1 0,0-7 0 15,3 2 0-15,3-7 2 16,0-4-1-16,2-2 2 16,1-10-7-16,0-4-1 15,-6-1-3 1,3 4 5-16,-6-5 8 16,3 5-3-16,-6 1 7 15,3 2-6-15,-6 3 1 16,3 5-2-16,-3 2 3 15,0 4-3-15,0-1 1 16,3 5-1-16,-3 4-4 16,3-1 1-16,0 0-21 15,0 3 12-15,0-8-51 16,3 0 34-16,0-5-50 16,3-1 44-16,-4-10-43 15,1 3 43-15,0-11-18 0,0 3 29 0,3-6 44 16,0 6-12-16,0 0 56 15,0 5-37-15,-6 3 33 32,3 2-36-32,-6 6 26 0,0 5-30 0,-3 2 18 15,3 1-24 1,-6-3 5-16,6 2-12 16,-3-7-3-16,6 0-4 15,0-3-2-15,6 2 1 0,3-7 1 16,0 0-1-16,0-9 4 15,3 4-3-15,-1-1 15 16,1 6-10-16,0 2 26 16,3 6-19-16,-6 2 14 15,0 6-17-15,3 2-7 16,0 0-4-16,-3 1-75 16,-1 1 41-16,4-4-152 15,0-3 105-15</inkml:trace>
  <inkml:trace contextRef="#ctx0" brushRef="#br0" timeOffset="10553.0175">11298 6220 160 0,'-15'37'63'0,"15"-21"-34"0,-3 13-38 0,3-10 9 15,0 13 11-15,0 5 7 0,-3 5 11 16,3-2 7-16,0-3-19 16,-3 0-5-16,3-3-1 0,-3-2-7 15,0-6 0-15,3-4 0 16,-3-4 0-16,3-5-2 16,-3 1-2-16,3-7 5 15,0 1 4-15,0-2-3 16,0-1 2-16,0-5-3 15,0 3 0-15,0-3 1 16,0-3 3-16,0 3-4 16,3-5-1-16,-3 2-2 15,3 0 1-15,-3 3-4 16,0-8 0 0,3 11 1-1,-3-6 0-15,0 3-3 0,0 0 2 16,0 0 1-16,0 0 0 15,0-2 0-15,0 2 0 16,0 0 0-16,0 0 2 16,0 0-1-16,0-5 2 15,0 10-4-15,0-5-2 16,0 0 4-16,0 5 1 16,0-5 0-16,0 0 1 15,0 0-4-15,0 0-2 16,0 0 2-1,0 0 2-15,0 0 0 16,0 0-1-16,-3 5-2 31,0-2 1-31,3 0 3 0,0-1-3 16,0-2 0-16,0 3 1 16,0-3 2-1,0 0-1 1,-3 3-1-1,3-3 1-15,-3 2-4 16,0 1 0-16,0 0 2 16,0-1 2-16,0 1 0 15,0 0 2-15,0-3-4 16,0 2 0-16,3-2 7 16,0 0 6-16,0 0-4 15,0-2-2-15,0-6-1 16,3-6-1-16,3-4-2 0,3-6-2 15,3-2 1-15,6-14-1 16,3 5 0 0,0 4 0-16,0 4-3 0,8 11 2 31,-2 8-1-31,0 19-2 16,-6 8 3-16,3 4 0 15,-7 4 1-15,-2 2 2 0,-3-3 1 0,-3 1 1 16,-3 2-2-16,0-5 1 15,-3 0 0-15,-3-6 1 32,3-5-2-32,0 1-2 15,-3-6-13-15,0-1-4 0,0-7-31 16,6 0-11-16,0-5-43 16</inkml:trace>
  <inkml:trace contextRef="#ctx0" brushRef="#br0" timeOffset="11046.4242">11756 6583 164 0,'-15'-3'63'0,"9"1"-34"0,-2-1-16 15,5 3 19-15,-6 0 2 0,-3 0 1 31,-9 3-7-31,3 2-3 16,3 8-14-16,3 3-11 0,3 5-3 16,3 3-1-16,3 0-1 15,9-3 6-15,3 0 1 16,3-5 0-16,0-3-2 16,3-5 5-16,3-5 1 15,0-6 0-15,3-2 1 16,-4-6-4-16,-2-5 0 15,-3-2-1-15,-3-3-2 16,-3 0 1-16,-6-3 1 16,0-3-1-16,0 14 2 15,0 2 2-15,-3 3 4 0,3 6-9 16,-3 4-2-16,3 6 3 16,0 8 1-16,6 5-3 15,0 1 1-15,3-4-2 16,0 1 0-16,3-3 2 15,0-3 2-15,3-5-8 16,-1 0-3-16,7-6-66 16,0-7-1-1,-6-3-5-15,-3-3-4 16</inkml:trace>
  <inkml:trace contextRef="#ctx0" brushRef="#br0" timeOffset="11617.5697">11974 6591 192 0,'-3'-16'71'0,"3"16"-38"0,-3 5-30 0,3-5 15 15,0 5-5 1,0 6 0-16,6 0 4 0,0 5 3 16,5 5-10-16,-2 0 3 0,0-3 3 15,3-2-2-15,-6 0 0 0,6-3-4 16,-9-2-1-16,3 0-5 16,-3-4-3-16,-6-1 4 15,3-6 1 1,0 0 6-16,0 0 3 15,0-6-6-15,0-4-3 16,3-9-3-16,0-2-3 16,0-3-2-16,9-2 1 15,-3 7-6 1,3 4-3-16,-3 7 3 16,3 2 4-16,-1 1 2 15,4 8 1-15,0 5 0 16,3-3 0-16,3 5 0 15,0-2 0-15,0-5 0 16,-1 2 0-16,-2-5 0 16,-3 0 2-16,-3-5-1 15,0 0 2-15,0-3-2 16,-9-3 2-16,-6 1-2 16,-3-9-1-16,-6-2-10 15,-6 10-4-15,-3 3 7 16,0 3 3-16,1 10 4 0,2 3 0 15,-3 3 0-15,0 5 2 16,3 0 1-16,9 8 3 0,3-6-1 0,9 9 2 16,6-4-2-1,9 1-3-15,6-5 2 32,6-3-3-32,2-6-1 15,7-5-17-15,0-2-6 16,-6-3-40-16,-1-3-14 15,4-5-33 1</inkml:trace>
  <inkml:trace contextRef="#ctx0" brushRef="#br0" timeOffset="17320.2503">12792 6625 56 0,'9'-10'22'0,"-18"10"-12"0,3 5-14 0,6-5 4 15,0 0 0-15,0 5 2 16,0 0-3-16,0-5 0 16,6 3 1-16,0-3 2 15,0-3-1-15,3 1 2 16,-6-3 13-16,3-1 7 15,0 1 17-15,-6 0 7 16,0 2 2-16,0 3 0 16,-3 0-23-16,-3 3-8 15,0 5-11-15,0 5-1 0,3 13 1 0,0 6-1 16,3 2-1 0,6 3-3-16,6-2 1 0,0-1-2 15,3-5 2-15,0-7-2 16,-1-7-1-16,1-4 5 15,0-11 1-15,0-5-2 0,-3-9-1 16,0-4-1-16,-3-3 1 16,6-6-2-16,-9-7-1 15,-3 7-2 1,-3-2 1-16,3 6 3 16,-6 7 1-16,3 5 1 15,0 3 2-15,0 3-3 16,0 8-2-16,0 10 4 0,3 5 1 15,0 3 2-15,6 6 0 16,2-1-4-16,-2-2-1 16,0 0-1-16,3-6 1 15,0-2-7-15,0-5 1 16,0-3-43-16,0-5-17 16</inkml:trace>
  <inkml:trace contextRef="#ctx0" brushRef="#br0" timeOffset="17683.317">13188 6623 136 0,'0'-6'52'0,"0"6"-28"0,-3 6-8 0,3-6 18 16,0 2-1-16,-3 1 1 0,-3-1-6 15,0 4-3-15,-3-4-13 32,0 1 6-32,0 2 2 0,0 1-6 15,3-1-3-15,1 0-6 16,2 6-4-16,6 2-3 16,5 0 1-16,4 0-1 15,6 3 0-15,-3 0 2 16,0 3 0-16,-3-3 4 15,-3 0 2-15,-3 2 9 16,-6-5 4-16,-6 0-7 0,-9-5-2 16,-3 0-17-16,-3-5-6 15,-6 0-35-15,-2-3-16 16,5 0-60 0</inkml:trace>
  <inkml:trace contextRef="#ctx0" brushRef="#br0" timeOffset="18701.9426">14135 6633 160 0,'-6'-10'60'0,"3"7"-32"0,-6 0-26 15,3 1 12-15,-3-1 8 16,-3 0 8-16,-9 1-6 0,0 4-2 15,-3 4-13 1,-2 4-3-16,-1 9-2 0,6 5-5 16,3 2 1-16,6 6 0 0,3 2 0 15,6-2 2-15,9 5 3 16,3-11 2-16,3-4 3 16,6-9 1-16,3-8 3 15,0-5-5-15,2-8-1 16,-2-8-2-16,-3-5 1 15,-3-3-4-15,0-13 0 16,-6-2-1-16,-6-1-2 0,-6-16-2 0,-3-2 1 16,-6 5 3-16,3 6 1 15,0 7-1-15,3 11-2 32,0 8 1-32,3 7-1 0,0 12-3 15,3 15 2 1,3 27 5-16,3-1 5 0,0 9 1 15,0 0 4-15,0-1-5 16,3 1-1-16,3-3-4 16,0-8-3-16,0-5-5 15,3-6 0-15,5-7-38 16,-2-9-14-16,0-5-54 16,3-5-42-1,-6-5 59-15</inkml:trace>
  <inkml:trace contextRef="#ctx0" brushRef="#br0" timeOffset="19049.1069">14292 6744 232 0,'-6'-5'88'0,"9"10"-48"0,6 1-42 0,0-1 14 15,3 0 3-15,3-2 2 16,3-1 3-16,0 1 2 16,0-3-12-16,-1-3-1 0,-2 1 1 15,0-4-6-15,0-9 0 16,-6-1-2-16,-3 2 1 15,-6-4 0-15,-3 2 1 0,-6 6-2 16,-3-4-2-16,-6 4-2 16,-3 7 1-16,-2 6-1 15,-1 2 0 1,3 8 2-16,3 6 0 0,6 2 2 16,3 0 3-16,6 6-2 15,3-4 0-15,12 6-1 16,0-5 1-16,9-5-2 15,0-6-1-15,3-2 1 16,-1-6-1-16,4-8-27 16,0-5-11-16,-3-5-39 15,-3-5-13-15,0-17-10 16</inkml:trace>
  <inkml:trace contextRef="#ctx0" brushRef="#br0" timeOffset="19452.0665">14545 6347 236 0,'-9'-5'90'0,"9"5"-48"0,3 5-49 0,0 3 16 16,0 11 5-16,0 13 6 15,0 10 7-15,0 8 4 16,0 3-17-16,-3 0 5 0,0-3 2 16,0-5-7-16,0-2-3 15,0-9-6-15,3-5-4 16,0-8 0-16,-3-5-1 15,3-8 2-15,-3-8 3 16,3-5-4-16,0-8-1 16,3-3-2-16,0-13-2 15,6 5-4-15,6-5 0 16,3 2 2-16,-1 6 3 16,1 0 0-16,0 16-1 15,0 5 3-15,3 5 2 0,-3 11 2 16,-12 0 3-1,-3 2 6-15,-4 3 2 0,-2 0 1 16,-8-2 1-16,-4 0-8 16,-3-4-3-16,-12-4-14 15,0-3-7-15,0-3-11 16,1-5-6-16,2-2-9 16,3-4-3-16,6-2-31 15,9-2-14-15</inkml:trace>
  <inkml:trace contextRef="#ctx0" brushRef="#br0" timeOffset="19843.1176">14819 6660 228 0,'-12'21'85'0,"9"8"-46"0,18-3-24 0,-12-15 24 15,0 2-4-15,0 3 2 16,6-3-18-16,0 3-7 15,3-5-7-15,3-3-2 0,0-6 1 16,0-4 0-16,2-4 0 16,-2-2-2-16,0-5-2 15,-3-3-2-15,-3-8 1 16,0 6 3-16,-6-1 1 16,-3 1-1-1,0 2-2-15,0 8 1 0,0 8-1 16,0 5 0-16,3 9 4 15,3-1 2-15,0 3 0 16,3 2-1-16,0 1-1 16,3-1 2-16,2-2-5 15,4 3-3-15,3-6-15 16,0-5-6-16,0-6-30 16,0-2-11-16,-1 0-20 15,1-5-7-15,3-3 2 16</inkml:trace>
  <inkml:trace contextRef="#ctx0" brushRef="#br0" timeOffset="19890.2523">15298 6683 212 0,'-3'-29'79'0,"3"27"-42"0,-3-9-15 0,3 8 28 15</inkml:trace>
  <inkml:trace contextRef="#ctx0" brushRef="#br0" timeOffset="20238.6355">15272 6646 477 0,'-12'16'42'0,"0"3"-14"15,3-1-10-15,-3 3 0 16,6 1-10-16,3-1-4 15,3-3-6-15,3 3-1 16,0-7 4-16,3-4 1 16,0-2-3-16,0-5 1 15,6-6 2-15,-9-2 1 16,6-3-4-16,-3 0-1 16,0-3 3-16,-3-2 1 15,0 3-7-15,0 2-2 0,2 2 4 16,-2-2 1-1,3 8-3-15,0 6-1 0,3 4 0 16,0 9 4 0,0 7 3-16,0 6 4 0,-3 8 9 15,-3-3 5-15,-6 0 4 16,-6-5 1-16,-9-6-13 16,-6-2-7-16,-11-6-16 15,-7-7-5-15,0-6-26 16,1-5-11-16,2-2-101 15,6-6-50 1,6-6 99-16</inkml:trace>
  <inkml:trace contextRef="#ctx0" brushRef="#br0" timeOffset="21314.2281">16272 6403 168 0,'6'-29'66'0,"-6"16"-36"0,0-11-18 0,0 16 19 15,-6-3 6-15,-3-5 7 16,-9 3-4-16,-6 0 0 16,0 5-22-16,-2 3-4 0,-1 10 0 15,0 8-10-15,0 11-2 16,3 13-4-16,7 16 0 15,5 3 2-15,3-1 0 16,3-2 0-16,6-5 0 16,-3-9-3-16,6-2 0 0,0-5-1 15,3-5 0-15,-9-6-39 16,0-5-19-16,0-8-63 16</inkml:trace>
  <inkml:trace contextRef="#ctx0" brushRef="#br0" timeOffset="21988.8948">15852 6572 244 0,'0'0'90'0,"12"-8"-48"0,9 0-47 16,-6 0 17-16,3-5-11 0,8 8-1 16,7 2 0-16,0 1 2 15,0 7-1-15,-1 6-3 0,-2-4 1 16,-3 4 1-16,-9 2 2 15,-3-2-3-15,-6 2 0 16,-9-2 1-16,0 5 0 16,-3 2 8-16,0-2 7 15,0 2-5-15,3-2-1 16,0 0-3-16,9 0 1 16,2 0-2-16,1-3 2 15,6-2 2-15,0-3 2 16,6-6 1-16,0-4 2 15,-3-1-5-15,-4-2-1 16,-2-1 0-16,-6-4 2 0,-6 2-5 16,-9-8-3-16,-6 0 1 15,-3 3 0-15,-2-3-1 0,-4 6-2 16,0-1-4-16,3 3 0 16,3 0-22-16,9 0-46 31,6 0 5-31,6 0 10 15,3 3 9-15,3 0 22 16,3 2 8-16,3 3 12 16,3 3 3-16,-1 5 16 15,1 5 8-15,-3 5 14 16,0 4 8-16,0-7-8 16,-3 1-1-16,-3 0-4 0,-3-3-1 15,-4-2 1-15,-2 0 1 16,6-6-5-1,-9 0-4-15,0-5-6 0,0 0-2 16,3-8-4-16,0-5 1 16,6-6-6-16,0 4-3 15,6-4-4-15,-3 3 1 16,6 3-1-16,0 0 0 16,0 5-11-16,-4 2-5 15,7 4-30-15,-3 2-11 16,3 0-54-1,3 2-57-15,0 1 56 16</inkml:trace>
  <inkml:trace contextRef="#ctx0" brushRef="#br0" timeOffset="25535.8409">16968 6609 184 0,'-6'-8'68'0,"12"0"-36"0,-3 11-2 0,-3-3 28 15,3 5-16-15,-6-2-4 16,9 2-11-16,0 3-5 16,3 8-12-16,0 8 2 0,3 0 4 15,0 2-10-15,0 1-6 16,6-1 2-16,-1-2 0 0,1 0-14 15,-3-8-4-15,0-3-23 16,0-5-10-16,0-6-21 0,0-4-8 0,0-6-20 16</inkml:trace>
  <inkml:trace contextRef="#ctx0" brushRef="#br0" timeOffset="25759.2472">17242 6628 236 0,'-9'-5'90'0,"6"-1"-48"0,-6 17-38 16,6-3 19-16,0 8 0 16,-3 7 3-16,-3 7-2 15,1 4-1-15,-4 3-12 0,-3 19 2 0,-3-6 1 16,0-5-5-16,3-3-1 16,3-7-6-16,3-4-2 15,0-4-24-15,6-6-10 16,3-11-17-16,0-10-7 15,9-7-52 1,9-4-32-16,3-5 65 16</inkml:trace>
  <inkml:trace contextRef="#ctx0" brushRef="#br0" timeOffset="26087.9356">17311 6728 228 0,'-9'22'88'0,"9"-15"-48"0,-6 9-20 16,6-5 27-16,0 2-10 16,3 3-1-16,0 0-20 15,6-3-10-15,5-2-4 16,10-3 2-16,3-6 5 0,3-4-5 16,-3-6-2-16,2-3-4 15,-11-2-1-15,3 2 2 16,-12-10 2-16,-9 5 0 15,-6-2 2-15,-6-3 0 16,-3 5 3-16,-6 5 3 16,-8 1 2-16,2 2-14 15,3 2-5-15,6-2-15 0,3 6-3 16,6-6-19-16,6 5-7 16,12-2-5-16,6 0-3 15,3-3-35 1</inkml:trace>
  <inkml:trace contextRef="#ctx0" brushRef="#br0" timeOffset="26434.8895">17510 6657 248 0,'0'8'93'0,"6"18"-50"0,-6 1-30 0,6-14 24 16,0 6-8-16,0 2-2 16,9 0-11-16,-3 3-5 15,2-8-6-15,1-1-2 0,0-4 1 0,3-3-2 0,3-8-2 16,0-3-4-16,-3-7 0 15,-1-4-5-15,-2-1-1 16,-6-12 0 15,0 6 6-31,-9-8 2 0,0 2-1 16,-3-2 2-16,0 11 5 16,0 5 5-1,0 2-5-15,0 6 7 16,3 7-7-16,0 12 8 0,6 4 3 15,3 6 4-15,0 2-10 16,3 1-3-16,9-1-4 16,0 1-21-1,0-1 10-15,-1-7-16 0,1-1-46 16,0-10-18-16,-6 3-37 0,3-11-11 16</inkml:trace>
  <inkml:trace contextRef="#ctx0" brushRef="#br0" timeOffset="30099.5976">18165 6231 144 0,'3'0'55'0,"-3"0"-30"0,6-3-3 0,-6 1 47 16,3 4-38-16,-3 1 25 15,3 2-33-15,-3 8 10 16,3 3-19-16,-6 8 3 16,3 3-10-16,-3 12-2 15,0-2-3-15,0 8 1 16,0-5 0-16,-3-14-4 16,6 4 1-16,-3-9-35 15,6-3 18-15,-3-5-47 16,0-2 36-16</inkml:trace>
  <inkml:trace contextRef="#ctx0" brushRef="#br0" timeOffset="30517.4835">18165 6218 216 0,'-15'-11'82'0,"12"6"-44"0,3 5-22 15,0 2 24-15,0-2-12 16,0 0-4-16,3 6-11 0,3-4-6 16,3 4-4-16,9 2-3 15,3 0 1-15,5 0-4 16,4-1 2-16,0-1-6 16,-3 2 4-16,-7-3-3 15,1 0 3-15,-6-5 4 16,-3 3 0-16,-6 0 10 15,0 5-5-15,-9-1 12 16,3 4-10-16,-9 5 9 16,3 0-9-16,-9 10 13 15,0-2-12-15,-8 5 3 16,2 3-8-16,-3 0-2 0,6-3-1 16,0-5-1-16,9-3 0 0,-3-5-9 31,3-1 5-31,3-4-16 15,4-3 11-15,-1-5-42 16,3 2 28-16,0-8-68 16,3 1 50-16</inkml:trace>
  <inkml:trace contextRef="#ctx0" brushRef="#br0" timeOffset="32543.7247">18260 6199 140 0,'0'-5'55'0,"0"5"-30"0,0-3-3 0,-3 3 29 16,0 6-28-16,-3 7 9 16,6 3-20-16,-6 10 11 15,3 3-13-15,-6 14 17 16,3 2-15-16,-3 0 11 15,6-6-13-15,-5-4-1 16,5-6-5-16,-3-5-1 0,6-6-1 0,-3-5 1 31,6 0-2-31,-3-10-12 0,0 0 7 0,0-16-19 32,3-1 13-32,0-15-18 15,0 3 17-15,-3-9-6 16,3 6 10-16,-1-2 4 15,1 7 2-15,-3 0 7 16,3 5-3-16,-3 3 12 16,0 11-8-16,-3 5 14 15,3 5-12-15,-3 9 11 16,1 2-11-16,-4-1 8 16,3 1-9-16,-6 0 6 15,6 0-7-15,-3 3-2 16,3-1-3-16,0-5-4 15,3-2 1-15,-3-11-6 16,6-3 4-16,-3-10-12 0,6 0 8 16,0-8-7-16,0 2 8 0,0-2 0 15,0 5 4-15,-1 0 4 16,1 8-1-16,-3 3 8 16,0 5-5-16,-3 5 16 15,3 6-11-15,-3 5 14 16,3 0-14-16,-3 0 5 15,0 2-9-15,-3-7-2 16,3-1-2-16,-3-5-8 16,6-2 4-16,0-6-10 15,6 3 8-15,3-10-18 16,0 2 13-16,0-11-7 16,0 4 11-16,-3-7 3 15,3 4 2-15,-6 2 5 16,3 8-2-16,-6 3 12 15,0 13-7-15,-9 10 12 16,3 3-11-16,-9 9 9 16,3-1-9-16,-6-3 2 15,6-2-6-15,0-6-4 16,3-2-1-16,3-5-1 16,3-1 0-16,0-10-5 15,6 0 4-15,0-15-12 16,3-1 8-16,0-11-5 15,3 6 7-15,-3-5-2 16,3 4 4-16,-3 1 2 16,0 8 1-16,-4 0 8 15,1 8-4-15,-3 5 12 16,0 5-9-16,-3 5 7 0,0 4-7 0,-3-1 9 16,3 0-9-16,-3-2 1 15,0-3-5-15,0-6-11 16,3 1 5-16,0-6-11 0,6 1 9 15,-3-9-7-15,3 0 7 16,0-7-4 0,0 2 5-16,-3-2 2 15,3 2 2-15,-3-6 6 16,0 12-3-16,-6-1 3 16,3 9-3-16,-6-1-2 15,0 6 0-15,-3-3 1 16,3 5-1-16,-3-5 4 15,3 3-3-15,-5-3 6 16,5 0-5-16,-9 0-1 16,6 0-1-16,-3-3-8 15,3 3 4-15,0-5-1 16,3-1 2-16,3-2-3 16,6 6 3-16,3-3-3 15,3 2 2-15,0 0 0 16,3 6 1-16,0 0 4 15,0 2-1-15,-3-3 2 16,2 1-2-16,-5-3 6 16,0 3-4-16,-3-3 10 0,0 0-7 15,-6-3 5 1,0 0-6-16,-6-4-2 0,1-1-2 0,-7-3-4 16,3 6 2-1,-3-3-1-15,6 2 0 16,0 4-3-16,6 4 3 0,6 1-3 15,3 5 2-15,0-3 0 16,3 3 1-16,-3-2 6 16,3-1-2-16,-3 0 4 15,3 0-4-15,-6-5 4 16,0 3-4-16,-6-3 1 16,3 3-1-16,-9-1-6 15,3 1 2-15,-3 0-1 16,3-1 1-16,0-2-3 15,3 3 3-15,3-3-10 16,3 0 7-16,0 0-7 16,6 3 7-16,-3-3-2 15,0 2 4-15,0 1 0 16,0 0 1-16,0-3 4 16,-1 0-1-16,-5 0 4 15,0 0-3-15,-3 0 1 16,3 2-1-16,-8 1 1 15,2 2-2-15,-9 6 2 16,6-3-2-16,-3 0-1 16,3 0 1-16,0-3-4 0,3 0 2 15,0-2-1-15,6-1 0 0,3-2-7 16,6 0 5-16,3-2-5 16,0-1 5-16,-3-2-2 15,3 0 3-15,-3-6-2 16,3 6 2-16,-4-6 2 15,1 3 1-15,-3 0 2 16,3 3-1-16,-3 0 6 16,0 2-4-16,-6 0 10 15,3 6-7-15,-3 0 8 16,0 5-8-16,-3 2 3 16,3 3-5-16,-3 1 0 15,0-1-2-15,-3-3-2 16,3 1 1-16,-3-3-8 15,3 3 4-15,0-9-8 16,3 1 7-16,3-6-12 16,3 1 9-16,0-6-5 15,3 2 7-15,0-7-2 16,0 5 4-16,-3-2 4 16,3 2 0-16,-9 0 8 15,3 5-5-15,-6 3 5 16,3 3-5-16,-6 5 2 15,0 2-3-15,-6 3 3 16,6 3-4-16,-6 0-12 0,6 0 6 0,-6 0-54 16,6-3 32-16,0-5-126 15,6 0 85-15</inkml:trace>
  <inkml:trace contextRef="#ctx0" brushRef="#br0" timeOffset="32936.3012">18212 6271 140 0,'-3'0'55'0,"3"0"-30"0,0 0-7 15,0 2 40 1,0 4-32-16,0 4 25 15,3 3-30-15,-3 6 9 16,0 5-18-16,0 2 0 16,0 1-7-16,-3 4-12 15,3-2 4-15,-2-2-70 16,4-3 40-16,1-8-100 0,3 0 74 16</inkml:trace>
  <inkml:trace contextRef="#ctx0" brushRef="#br0" timeOffset="34346.3652">18123 6850 132 0,'-9'-3'52'0,"6"3"-28"0,0-2-13 0,3-1 18 15,0 0-8-15,0-2-2 16,0 0-9-16,3-3-2 16,3 0-4-16,0 0-3 0,3 0 2 15,-3 3 31 1,0 2-19-16,0 1 23 15,0 4-22-15,-3 1 16 16,0 7-18-16,-6-2-1 16,-3 0-6-16,-3 3-2 15,0-3 2-15,0-3 2 16,0-2-4-16,0-1-1 0,0-2 2 0,0-2-3 16,0-4 0-16,7-1-1 15,2-1 1-15,2-3-7 16,4 3 1-16,0-2 1 15,3 4 1-15,3 4-4 16,-3-1 1-16,0 3 8 31,0 5-2-31,-6-2 9 16,3 7-7-16,-6 1 8 0,-3-3-1 16,-3 0 1-16,-3 0-6 0,0-3-2 15,3-2-2-15,0-3 1 0,0-3 0 16,0 0-4-16,3-4 1 15,3-4-2-15,3 0-2 16,3-2-6-16,3 3-2 16,0 2 0-1,3 2 7-15,-3 4 0 16,3 2 3-16,-6 2 11 16,3 4-6-16,-9 2 20 15,3 2-14-15,-9 3 10 16,0-2-9-16,-3-3-1 15,0-3-3-15,0-2-1 16,0-6-3-16,0-2 1 0,3 0 2 16,0-3-4-16,3-3-1 15,0-2-5-15,3 2 1 16,6-2-3-16,0 2 2 0,3-4-2 16,0 9 2-16,-3 6 3 31,3 3 1-31,-6 2 3 15,3 6-1-15,-6-1 4 0,-3 1 4 16,0-3 4-16,-3 0-7 16,0-3-1-16,0 0-3 15,0-5 1-15,3-5 0 0,0 3-1 16,3-1-2-16,0-2-2 16,3-1-1-16,0 4-1 0,0-1 0 15,0 0 3-15,-3 3 0 16,0 0 1-16,0 0 0 15,0 6 0 1,0-1 2-16,-3 0-1 0,0 1 2 16,0-4-2-16,0 3-1 15,0-2-10-15,3-3-4 16,-3 0-13-16,3 0-5 16,0 3-3-16,0-3 1 15,0 0 8-15,0 0 5 16,0 2 13-16,0-2 4 15,0 0 4-15,0 0 0 16,0 0 6-16,0 0 4 0,0 3 6 0,0-3 2 16,-3 0-7-16,0-3-2 15,0 1-3-15,0-1 1 32,0 0-9-32,3-2 0 15,0 3-42-15,0-1-18 0,6-8-65 16</inkml:trace>
  <inkml:trace contextRef="#ctx0" brushRef="#br0" timeOffset="47119.0039">4044 17013 92 0,'-3'0'35'0,"0"0"-18"0,-3 0-7 0,3 0 12 16,0 5-1-16,0-2 2 16,0-1-2-16,3-2 2 15,-3 0-11-15,3 0-4 16,0 0-5-16,6 0 6 0,0 0 4 16,3 3 0-16,6-3 2 15,6 0 1-15,6 0-1 16,8 0-1-16,7 0-1 15,6-5-1-15,20-3 2 16,9 5-5-16,16-2-1 16,17-3 0-16,18-3 2 15,9 9-3-15,21-4-2 0,8 1 0 16,-8 0-1-16,9 2 4 16,-7-2 3-16,-8 5-2 15,0-5 2-15,-9 5 5 16,-18-3 2-16,-24 0 6 15,-12 1 2-15,-8 2 0 16,-4-6 1-16,-8 4-15 16,-13-4-7-16,-8 6-3 15,-7 0 0-15,-11-5-3 16,6 5 0-16,-6 5 3 16,-9-10 1-16,-4 5-1 15,-2-3 1-15,-3 3-9 0,-6-2-1 16,0-6-38-16,-6 5-15 15,0 3-87 1</inkml:trace>
  <inkml:trace contextRef="#ctx0" brushRef="#br0" timeOffset="47975.6033">7967 16997 148 0,'-3'-5'55'0,"3"5"-30"0,6 0-10 15,3 0 20-15,0 0-6 16,3 0 0-16,9-6-1 16,11 6 2-16,10-2-16 15,12-1-1-15,8 0 0 0,10-2 2 16,17 0 3-16,6 2-4 15,6-2 0-15,7 5 0 0,8 0 2 16,-3 0-5 0,0 0-1-16,6 0-2 0,-3 0 2 15,-3 0-10-15,-15 0-2 0,-14 0 5 16,-16 0 3-16,-14 0-3 16,-13 5 0-16,-8-2-30 15,-21-16-144 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8T22:29:53.180"/>
    </inkml:context>
    <inkml:brush xml:id="br0">
      <inkml:brushProperty name="width" value="0.05292" units="cm"/>
      <inkml:brushProperty name="height" value="0.05292" units="cm"/>
      <inkml:brushProperty name="color" value="#FF0000"/>
    </inkml:brush>
  </inkml:definitions>
  <inkml:trace contextRef="#ctx0" brushRef="#br0">13536 17023 152 0,'-3'-5'57'0,"3"5"-30"0,0 0-16 0,0 0 18 16,0 0-8-16,0-5-2 15,3 5-9-15,3 0-2 16,3-3-4-16,3 0-3 0,3 1 2 16,3-4 0-16,3 6 1 15,-1 0-5-15,1 0 1 0,3 0 2 16,-3 6 1-16,6-4-1 16,0 1-2-16,-1 0 1 15,4-3 1-15,0 5 1 16,3-2 1-16,2-3-2 15,7 2-2-15,0-2 3 16,-1 3 2-16,-5-3 0 16,6 0 0-16,-4 0-1 15,4 0 2-15,-3 0-1 16,-1-3 2-16,4 1-6 16,6-1-3-16,2-2 7 15,-2 5 4-15,-3-3-7 0,2 3-2 16,1 0 1-16,3-3 1 15,-1 1 0 1,7 2 1-16,5-6-2 16,1 6-1-16,-4 0 1 0,1 0-1 15,2 0 0-15,-2 0 0 16,8 0 0-16,4 0 2 16,-7 0-1-16,-2 0-1 15,-1 0 3-15,4 0 2 16,-4 0-2-16,13 0 0 15,-1 0-1-15,-3 0-2 16,7 0 3-16,-13 0 0 16,4 0-1-16,5-2 1 15,7 2-4-15,-10 0 0 16,6 0 1-16,-2 0 2 0,-1 0-1 16,4 0-1-16,2 0 1 15,-9 0-1-15,-2 0-3 16,2 0 2-16,-2 0 1 15,5 0 2-15,4 0-3 16,-7 2 0-16,3-2 1 16,-2 0 2-16,-4 0-1 15,1 6-1-15,5-4 1 0,1 1-1 16,-4 0 0-16,-2 2 0 16,2-2 0-16,-3-3 0 15,4 0 0 1,5 2 0-16,-2 1 0 15,-4 2 2-15,-2-2-3 16,2-3 0-16,6 0 1 16,7 0 0-16,-7 3 0 0,1-1 2 15,5-2-3-15,6 0 0 16,6 0 3-16,-5 0 3 16,17 8-2-16,-6-8-2 15,3 0-3-15,-3 5-1 16,-11 1 2-16,5-1 2 15,3-2 0-15,3-3-1 16,-2 5 1-16,-4 0-1 16,-6 1 0-16,6-6 0 15,10 0 0-15,-13 2 2 16,0-2-1-16,0 0-1 16,1 0-2-16,11 0 1 15,-6 0 1-15,-3 0 2 0,4 0-1 16,8-5 2-16,-3 2 2 15,0-2 2-15,-3 5-3 16,3-5-3-16,4 5 4 0,-10 0 1 0,6 0 0 16,0 0-1-16,15 0 1 15,-9 5 1-15,4-5-3 32,2 0-3-32,6 5 2 15,-12-2 2-15,3 0 0 16,-6-1 0-16,0 3-3 15,-12 3 1-15,-11 0 0 16,-7 3 1-16,-2-3-2 0,-7 2 1 16,-5 1-7-16,-4 0 1 15,-5 12-15-15,-13-7-5 16,-5-2-87 0,-12 4-80-16,18-10 62 15</inkml:trace>
  <inkml:trace contextRef="#ctx0" brushRef="#br0" timeOffset="1533.3042">12617 17552 156 0,'-3'-5'57'0,"3"10"-30"0,0-2-21 0,3 2 15 15,0 3 2-15,-1 8 6 0,1 11-7 16,0-6-1 0,3 0-8-16,-3 8-3 15,0-5-3-15,0-8-2 16,0 0-1-16,-3-3 2 0,3-3-3 15,-3-2-2-15,0 0-7 16,0-2-1-16,0-6 20 16,0 0 13-16,0 0-10 15,0-14-4 1,0 9-5-16,0-8-2 16,3 0 1-16,0-8 1 15,3-3 1-15,6-3-2 16,0 6 1-16,0 0-4 15,0 5 0-15,3 3-3 16,3 5-3-16,-4 5-1 16,7 6 3-16,-3 7 0 15,0-7 1-15,0 8-18 16,-3 5-8-16,0-3-11 0,-3 0-4 16,2 0-3-16,-5-2 3 15,3-9-5-15,0 4 0 16,-3-6 5-1,0 0 2-15,0-6 20 16,-3 6 44-16,0-7 21 16,0 7-5-16,-3-6-3 15</inkml:trace>
  <inkml:trace contextRef="#ctx0" brushRef="#br0" timeOffset="1847.8724">12977 17664 293 0,'9'2'23'0,"6"4"-1"16,-1-12-7-16,1 6-1 15,-3-2-2-15,3-4 0 16,0 1-4-16,0 5 0 0,0-8-5 15,-3 0-2-15,0-2 0 16,-4 4-1-16,-2-2-5 16,-3-5-3-1,-6 5 3-15,-3 0 10 16,-2-2 4-16,-4 4-4 16,-6 6-3-16,3 6-1 15,-6 4 1-15,3 3-1 16,0 9 2-16,6-4 4 15,3 3 4-15,1 0-2 16,2-2 0-16,6 5-5 16,9-8-1-16,8-3-3 15,4-3-1-15,3-7 1 16,3 8 2-16,0-9-25 16,5 4-10-16,1-6-29 0,0 5-14 15</inkml:trace>
  <inkml:trace contextRef="#ctx0" brushRef="#br0" timeOffset="2342.9469">13539 17373 156 0,'-3'-30'57'0,"-3"17"-30"0,0 0-12 15,-3 10 20-15,1-5 3 16,-10 6 4-16,3-1-17 16,0 0-4-16,0 6-13 0,3 8-7 15,3-3-2-15,3 31-4 0,3 1 8 16,0-3 2-16,3 3-2 15,0 7 0-15,3-10-3 16,-3 8-3 0,3-10 4-1,-3-3-19-15,0-6-7 16,-3-7-29-16,3-6-11 16</inkml:trace>
  <inkml:trace contextRef="#ctx0" brushRef="#br0" timeOffset="2867.7149">13301 17566 232 0,'-12'-11'88'0,"-15"8"-48"0,24-2-36 15,3 5 19-15,9-5 2 16,3 2 5-16,9-2-14 16,-3 0-7-16,6 2-5 15,6 0-6-15,2 1-1 0,-2 2-18 16,0 2-7-16,0 4-14 15,-1-1-4-15,-2 0-4 16,-3-2-1-16,-3 2 14 16,-3-5-5-1,-3 0 10-15,-4 0 20 16,-2 0 11-16,-3 0 47 16,0-5 19-16,-3-3-17 0,-3 0-10 15,-3 3-9-15,-3-1-4 16,0 4-14-16,-3 2-7 0,1 2 0 15,-4 12-3-15,3-1 2 16,0 0 0-16,3 14 1 16,0-9 6-16,6 6 6 15,3-8-19-15,3-3-9 16,3 0 13-16,0-7 10 16,3-1-15-16,-4-3-6 15,4-17-9 1,-3-4 9-16,-3 6 6 15,0 0 5-15,-3-1 4 0,0 6 9 16,-3 3 5 0,0 0-14-16,3 5-6 0,-3 5-4 15,9 3 3-15,-3 13 5 16,0-2 3-16,3-6-9 16,6 6-5-16,0-6-25 15,3 0-9-15,-1 0-35 16</inkml:trace>
  <inkml:trace contextRef="#ctx0" brushRef="#br0" timeOffset="3095.3617">13962 17534 184 0,'-21'-13'68'0,"0"7"-36"0,6 4-29 31,12 2 15-31,-3 2-3 0,0-2 6 31,1 14-5-31,-7-1-9 16,6 5-4-16,3 9 0 0,3-3-2 0,3-3-1 15,3 5 1-15,9-7-1 16,2-3-14-16,1-6-5 16,3-4-39-1</inkml:trace>
  <inkml:trace contextRef="#ctx0" brushRef="#br0" timeOffset="3784.0776">14013 17470 280 0,'-3'-2'104'0,"9"2"-56"0,8-5-69 0,-5 5 11 16,6 0 2-16,3 0 6 15,18 0-11-15,-3 0-4 16,-7 0 9-16,1 7-36 0,0-1-15 16,-3-1 9-16,-6 0-8 15,2-2 23 1,-8 8 25-16,-3-9 16 0,-3 9 38 16,0-1 17-16,-6 1-23 15,-3 7-8-15,0 9-15 16,0-6-5-16,3 6-5 15,3-9 1-15,6 3 3 0,-3-2 1 16,9-9 2-16,6-7 0 16,0 2 2-16,-4-10-5 15,1 2-1-15,0-7 2 16,-3-9 1-16,-6-2 1 16,-3 3 2-16,-6 2-7 15,-6-3-2-15,-9 1-3 16,-6 4 1-16,0 1-9 0,4 8-1 15,2 5-42-15,3 0-18 16,0 0-39 0</inkml:trace>
  <inkml:trace contextRef="#ctx0" brushRef="#br0" timeOffset="4220.6417">14551 17560 152 0,'-3'-5'57'0,"3"5"-30"0,3 0-14 0,-3 0 17 16</inkml:trace>
  <inkml:trace contextRef="#ctx0" brushRef="#br0" timeOffset="4490.2359">14554 17587 327 0,'3'21'35'16,"3"3"-17"-16,-3-3-3 0,0-2-1 16,0-6-14-16,0 0-4 15,0 0 10-15,-3-7 5 16,0 1 3-16,0-1 2 0,0-6-6 16,-3 0-2-16,0 0 2 15,3-6 1-15,0-7-1 16,0-8 1-16,3 3-2 15,3-4 2-15,12 4-4 16,0-1-2-16,0 6 0 16,-1 0-1-16,1 8-2 15,0-3-2-15,0 2-10 16,-3 4-4-16,0 2-22 16,-6 2-9-16,0-2-27 15,0 14-12-15,0-12-19 16</inkml:trace>
  <inkml:trace contextRef="#ctx0" brushRef="#br0" timeOffset="4647.4466">14792 17627 220 0,'0'0'82'0,"0"0"-44"0,-3 18-44 0,3-23 12 16,0 15-2-16,3-2 5 15,0 0-5-15,-3 8-2 16,3-3-1-16,-3-2-1 0,3 0 0 15,0 2-40-15,6-8-77 32</inkml:trace>
  <inkml:trace contextRef="#ctx0" brushRef="#br0" timeOffset="4819.4146">14783 17497 288 0,'-3'-21'107'0,"1"15"-58"0,-1 4-59 0,3-3 16 0,3 5-26 16,-3 0-7-16,0 0-6 15,5 0-2-15,-2 0-63 16,3 5-27-16</inkml:trace>
  <inkml:trace contextRef="#ctx0" brushRef="#br0" timeOffset="5198.2815">14947 17632 168 0,'3'40'66'0,"-3"-27"-36"0,3 8-40 0,-3-16 11 16,0 8 14-16,-3-7 10 16,0 2 5-16,0 2 2 15,0-2-17-15,3-3-5 0,0-2-2 16,0-3-4-16,0-8-1 15,0 3 8-15,3-3 4 16,0-5-9-16,0-6-4 0,3-2 3 0,0-3 1 16,3-2 4-16,3 5 4 15,6-1-2-15,-6 4 1 32,3 5-7-32,-4 2-4 0,7 8 1 15,-3 3 0-15,3 3-1 16,-9 8-2-16,3 10 1 15,-6-3 1-15,0 1-3 16,0 2 0-16,0-2-17 16,-3-1-8-16,0-2-30 15,6-3-15-15,-3 0-39 16</inkml:trace>
  <inkml:trace contextRef="#ctx0" brushRef="#br0" timeOffset="5690.9875">15379 17568 244 0,'-3'-13'90'0,"3"10"-48"0,-6-2-47 0,3 5 17 16,0 0 4-16,-3 0 5 16,-6 5-3-16,0-2 0 15,-6 10-10-15,0 1-5 0,4 12-2 16,2-2-1-16,0-3 0 15,6 5-3-15,0-7 2 0,6 0 1 16,0 2 2-16,9-11-1 16,0 3-1-16,6-5 1 15,-9-8 1 1,5 0-1-16,1 0-1 0,0-5 3 16,0-3 0-1,-3 0-4-15,0-2 1 16,-3-19-2-1,0 5 0-15,-3 3 4 0,-3-3-3 16,3 11 0-16,0-1-1 16,0 9 0-16,0-3 0 15,0 5-2-15,3 6 5 16,0 18 1-16,0-5 13 16,0 13 16-1,-3 11-5-15,-3-3-3 16,-3 3 1-16,-6-1-12 15,-6 1-2-15,-6-8-6 16,-12 0-3-16,3 13-7 16,-5-24-1-16,-1-3-46 0,-3-5-17 15,-2 1-79 1</inkml:trace>
  <inkml:trace contextRef="#ctx0" brushRef="#br0" timeOffset="6850.1928">14054 17502 220 0,'-18'-5'82'0,"15"5"-44"0,-3 0-33 16,6 0 19-16,0 0 5 15,0 0 22 1,9-3-8-16,6-2-22 0,3 5 1 0,21-5-1 0,-3 2-7 16,-1-2-1-16,-5 5-7 15,9-6-13 17,-1 6-5-32,-11-2-63 0,0 2-25 15</inkml:trace>
  <inkml:trace contextRef="#ctx0" brushRef="#br0" timeOffset="12191.998">14138 17235 144 0,'3'-5'55'0,"-6"-16"-30"0,3 15-25 0,3 4 10 15,-3-4-4-15,3 4-1 16,-3 12 10-16,0-10 5 15,2 6-10-15,-2 7 3 0,3 0 1 0,6 5 1 16,-9 1 4-16,6 15-5 16,0 6 0-16,-9 5-6 15,6 0-3-15,-6 8 6 16,0-8 5-16,3 0-4 16,0-5-2-16,0-6-3 15,0-5-2-15,0-8-3 16,0 0-2-1,0-2 1-15,6 2-1 16,-3 3-18 0,0-16-5-16,-3 2-167 31,-3-20 68-31</inkml:trace>
  <inkml:trace contextRef="#ctx0" brushRef="#br0" timeOffset="25997.3629">14647 8787 80 0,'-15'-11'33'0,"15"6"-18"0,15 8-9 0,-12-3 11 15</inkml:trace>
  <inkml:trace contextRef="#ctx0" brushRef="#br0" timeOffset="26426.6277">14650 8792 201 0,'-3'29'51'16,"0"8"-19"-16,-6 6-11 15,3-1-7-15,6-2 0 32,0 2-7-32,3-2-2 0,6-6 1 15,0-8-5-15,-1-2-1 16,1-5 0-16,6-17 2 15,-3-4-1 1,0-6 2 0,0-5-9-16,-3-1-1 15,-3-1 4-15,0-1 1 0,0 0-1 16,-3 5 2-16,0 3-1 16,0 6-2-16,-3 2 3 15,6 10 2-15,0 6 0 16,3 5-1-16,5 3 3 15,-2-3 0-15,3-5-1 16,0 0-2-16,0-8 5 16,0 3 1-16,3-17 6 15,-3 1 3-15,-1-8 0 16,-2-3 1-16,0-3-4 16,-3-2-2-16,-3 0-6 15,-3-5-1-15,-3-4 1 16,0 1 0-16,-3 0-5 15,0 3 1-15,0 2-18 0,3 3-5 16,0 2-27-16,3 6-8 16,3 2-37-1</inkml:trace>
  <inkml:trace contextRef="#ctx0" brushRef="#br0" timeOffset="26829.4179">15117 8954 172 0,'-3'15'66'0,"9"-7"-36"0,3 3-24 0,-3-6 17 16,0 3-8-16,3-3 2 15,5 1-8-15,1-1-1 16,12-8-4-1,0-2-7-15,-3-8-1 0,-6-6-5 16,-6 1-1-16,-10-1 0 16,-7 1 4-16,-4-1 1 15,-3 3 3-15,-3 6 5 16,0 2 3-16,-6 5 4 16,0 6 4-16,-9 5-2 15,4 16 3-15,5 2-2 0,3 6 0 0,6 2 1 16,3 6 2-16,12 0-12 15,9-3-1-15,6-6-3 32,6-4 0-32,3-9-18 0,11-2-8 15,-2-5-50 1,0-6-56-16,-1-13 33 16</inkml:trace>
  <inkml:trace contextRef="#ctx0" brushRef="#br0" timeOffset="27355.6456">15730 8871 168 0,'-24'6'66'0,"18"2"-36"0,-9 0-24 16,9 5 15-16,-3 5-5 16,1 4 3-16,-4 1-6 15,3 6 0-15,3-2-8 0,3 5-3 0,6-1 1 16,3-1 0-16,3-7 1 15,6-4-2-15,2-6-2 16,1-2 1-16,3-14-1 16,-3-8-9-16,-3-2-4 15,0-5-4-15,-3-3 0 16,-3-6 0-16,-1-5 1 16,-2-2 2-16,-3 2 3 15,-3 6 16-15,0 5 8 16,-3 5 7-16,0 5 3 15,-3 6-10-15,4 5-3 16,2 16 3-16,0 0 3 16,0 2 1-16,0 6-1 15,2 0-6-15,1 0-2 16,3-3-2-16,0 5-1 16,0 6-8-16,3-8 0 15,0-6-26-15,0-5-8 16,0-2-38-16</inkml:trace>
  <inkml:trace contextRef="#ctx0" brushRef="#br0" timeOffset="28030.5481">15909 8996 132 0,'3'5'52'0,"0"6"-28"0,3 5-2 16,-4-6 20-16,1 3-9 0,0 3-4 16,0 0-11-16,-3 0-3 15,3 8-7 1,-3-3-3-16,0-5-2 0,0-3 0 16,0-21 9-1,-3 0-2-15,0-5-1 16,0-3-2-16,3-5 0 15,0-3-4-15,3 3-2 16,3-3 0-16,6-2 1 16,0 5-1-16,6 2-1 15,0 8 1-15,0 1-1 16,0 5-20-16,-3-1-7 0,-1 9-8 16,1 0-4-16,-3-1 11 15,3 9 4 1,-3-1 14-16,-3 1 6 15,0-3 3-15,-3 0 12 16,0 0 5-16,0 0 0 0,6-3 14 16,2-2-5-16,1-3-9 15,0-3-5-15,0-2-6 32,0-3-4-32,0-5-3 15,-3-6-1-15,-3 1-7 16,-3 2-2-16,-3 0-2 15,-6 3 1-15,0 2 2 0,-9 3 2 16,-6 3 14-16,-3 5 7 16,0 8 0-16,0 10 3 15,1 3-6-15,2 3-1 16,3 3 9-16,6-1 4 16,3 1-5-16,6 7 1 15,9-2-8-15,3-6-3 16,12-2-6-16,2-6-2 15,1-4-10-15,3-6-3 16,0-3-47-16,-3-18-19 16</inkml:trace>
  <inkml:trace contextRef="#ctx0" brushRef="#br0" timeOffset="28663.0683">16617 8586 140 0,'0'5'55'0,"3"8"-30"0,0 19-12 0,0-6 19 16,-3 9 8-16,0 5 6 15,0 7-3-15,0 3 0 16,-3-2-23-16,0 0-5 0,0-6-3 15,0-2-7-15,3-1-3 16,0-12-4-16,0 2 1 16,3-8-15-16,0-13-8 15,-3-3 7 1,3-15 4 0,0-3 6-16,6-3 3 15,-3-5 2-15,0-6 1 0,6-5-2 0,0 3 2 16,0 3 3-16,2-1 3 15,1 9 4-15,0 2 2 16,3 5-1 0,-3 6 1-16,0 5 0 15,0 11 1-15,-3 7 0 16,-3 3 0-16,-4 3-4 16,1 3 0-16,-3-4-5 15,0 1-2-15,0-5-14 16,0-3-6-16,0 2-28 15,3 1-12-15,6-19-134 16,-3-6 89 0</inkml:trace>
  <inkml:trace contextRef="#ctx0" brushRef="#br0" timeOffset="29021.4741">16959 8977 228 0,'0'3'88'0,"0"2"-48"0,0 6-49 0,6-6 12 15,0 3 13-15,0 0 11 16,0 0-2-16,3-3 0 16,0 1-14-16,3-4-4 0,0-2-1 15,0-2-3-15,6-4-2 16,-4 1-5-16,-2-3 0 16,-3-5-7-16,-3-6-3 0,-9 1-6 15,0 2 0-15,-3 0 6 16,-3 3 4-16,0 2 6 15,-2 6 2-15,-4 5 2 16,0 8 2-16,0 5 3 16,0 6 2-16,-3 2 8 15,6 3 4-15,3 2 4 16,6-2 1-16,6 2-11 16,0-2-5-16,6 5-8 15,3-8-2-15,0-2-17 16,3-6-5-16,0 0-28 15,6-7-9-15,5-12-45 16</inkml:trace>
  <inkml:trace contextRef="#ctx0" brushRef="#br0" timeOffset="29681.9401">17168 9006 176 0,'-9'8'68'0,"9"6"-36"0,3 1-29 0,0-4 17 15,0 2 8-15,-3 8 4 16,0 9-1-16,0-7 1 16,0-4-18-16,0-1-6 0,0-4-3 15,0-4-1-15,0-2 2 0,0-3 1 16,0-2 3-16,0 0 1 16,-3-22 6-1,3 1-6 1,0-1-5-16,0-2-4 15,3 0-1-15,0 0-1 0,3-3-3 16,6 5 2-16,-1 3-4 16,4 3 1-16,3-5-16 15,-3 4-4-15,0 4-19 16,6 2-8-16,-6 3-25 31,0 2 41-31,-7 3 33 16,4 3 4-16,0-1 37 15,0 4-21-15,0 2 7 0,-3-1-4 16,0 4-1-16,0 0-2 0,-3-3 6 31,6 2-14-31,0-2 4 0,-3-3-4 16,2 1-1-16,1-6-5 16,0-3-1-16,0-2-1 0,0-1-6 0,-3-1 0 15,0-4-7-15,-3-5-1 16,-3 3-4-16,0-6-1 15,-6 1 5-15,-3 5 3 16,-3 2 7-16,-3 6 6 0,-3 7-2 0,-9 9-1 16,-5 5 4-16,-1 8 1 15,6-3 35 17,6 5-22-32,0 14 2 15,6 0-10-15,6-9-3 16,6-2-4-16,9-7-12 15,9-1 5-15,12-5-6 0,3-3-28 16,3-5-13-16,2-6-71 16,-2-4-32-16,0-3 75 15</inkml:trace>
  <inkml:trace contextRef="#ctx0" brushRef="#br0" timeOffset="29982.2056">18007 8570 220 0,'15'5'82'0,"-15"-5"-44"0,3 29-33 0,0-8 34 16,0 6-23-16,-3 15 8 16,3 1-14-16,-3 9-1 15,0 1-6-15,3 0-4 16,3-8 0-16,0 3-45 16,0-3 24-16,0-3-109 15,0-2 73-15</inkml:trace>
  <inkml:trace contextRef="#ctx0" brushRef="#br0" timeOffset="30433.1233">17867 8919 244 0,'-6'-16'90'0,"6"16"-48"0,21-8-51 15,-9 3 19 1,0 5-9-16,9-5 7 16,0-1-5-16,2-2 1 15,4 3-2-15,3 0-2 16,-6 2 1-16,-3-2 1 0,-1 5-1 0,-5 0 2 16,0 5-2-16,-3 3 13 15,-3 3-8-15,-6 7 13 16,3 3-11-16,-6 6 5 15,3-1-8-15,-3 3 2 16,3 1-4-16,0 1 5 16,6-2-5-16,3 1 12 15,6-7-8-15,2-12 10 16,1-3-10-16,3-13-4 16,3-3-1-16,-3-14-16 15,-1 4 8-15,-8-16-4 16,0 4 6-16,-9-7 7 15,-3 6-2-15,-12-4-4 16,-3 11 1-16,-14-2-43 16,-1 7 25-16,-6 4-127 15,3 4 82-15</inkml:trace>
  <inkml:trace contextRef="#ctx0" brushRef="#br0" timeOffset="31245.9319">18183 8853 36 0,'3'0'13'0,"-3"3"-6"0,3-3-17 15,-3 0-2-15,0 0-1 16,0 0 2-16</inkml:trace>
  <inkml:trace contextRef="#ctx0" brushRef="#br0" timeOffset="31439.159">18201 8853 108 0,'0'0'44'0,"0"0"-24"0,0 0-13 31,0 0 15-31,0 0 0 16,0 0 4-16,-3 3-3 15,-3-1 0-15,0 1-12 16,-3 2-2-16,-3 0 1 0,0 3 0 0,0 6 2 15,0 4-6-15,3 1-2 16,0-1-2-16,3 1-2 16,3 2-8-16,3-3-5 15,3-2-68 1</inkml:trace>
  <inkml:trace contextRef="#ctx0" brushRef="#br0" timeOffset="32414.0123">18900 8562 160 0,'-3'0'60'0,"3"3"-32"0,0 5-35 16,3 2 8-16,-3 9 17 15,3 23 10-15,-3 11-2 16,9 10-3-16,-9 1-13 15,-3-3 7-15,3 0 5 0,6 2-7 0,-6-10-3 16,0-3-5-16,0-10-2 16,0-8-3-16,0-6-2 15,0-5 3-15,-3-5 0 16,3-8 7-16,-3-8 6 16,3-8-13-16,0-16-3 15,0-2-6-15,0-3-1 16,9-3 6-16,3 3 2 15,0 0-2-15,0 2-1 16,3 6 7-16,-1 3 4 16,4 10-2-16,0 2 1 15,0 6-1-15,0 8 1 16,-3 6-2-16,0 4 1 16,-3 3-2-16,-4 16 0 0,1-8-3 15,-3-2-2-15,6-3-13 16,-3-6-4-16,0-2-29 15,6-5-12-15,-3-3-23 16,-3-8-49 0,3-14 33-16</inkml:trace>
  <inkml:trace contextRef="#ctx0" brushRef="#br0" timeOffset="32777.9003">19251 9043 220 0,'3'6'82'0,"6"-1"-44"0,3 6-38 15,-6-6 18-15,3 0-6 0,3 1 3 16,0-1-6-16,6-3-3 16,2 1-3-16,-2-3-3 0,0 0 1 15,-3-3-1-15,-3-2 0 16,-3-3-11-16,-3 0-3 16,-6-2-4-16,-6-1 1 15,-12-2 7-15,0 2 5 16,0 3 13-16,-2 3 4 15,-1 2 1-15,0 6 0 16,-3 8-5-16,3 2-3 16,3 5 9-16,0 6 5 15,10 11 1-15,8-6 0 0,0-3-4 0,8 1 0 16,7-4-9-16,6-4-2 16,6-6-1-16,6-2 2 15,-1-6-23 1,1-5-10-16,-3-11-150 31,0 4 96-31</inkml:trace>
  <inkml:trace contextRef="#ctx0" brushRef="#br0" timeOffset="33002.096">19546 8620 196 0,'-9'0'74'0,"9"0"-40"0,0 24-38 16,0-6 35-16,0 6-19 0,0 16 36 16,0 5-27-16,0 11 15 15,0-1-21-15,0 9-4 16,0-4-7-16,0 4-18 16,6-6 7-16,0-10-65 15,3-6 39-15,3-8-102 16,6-4 76-16</inkml:trace>
  <inkml:trace contextRef="#ctx0" brushRef="#br0" timeOffset="33465.4605">19754 9088 200 0,'-6'22'77'0,"6"-22"-42"0,0 71-41 0,-3-42 36 15,3-2-19-15,-6 12 33 16,3 1-25-16,-5 2 4 16,5-2-13-16,-3-6-7 15,3-2-1-15,0-3-16 16,3-5 8-16,-3-8-8 16,6-3 8-16,-3-10 0 15,0-3 4-15,0-13-3 16,0 2 3-16,-3-18 3 15,3 0 0-15,-3-16 10 16,3 2-5-16,-3-9 10 0,3 7-9 16,3-6 10-16,3 12-10 15,3-4 12-15,5 12-11 16,7-1 7-16,0 11-8 0,3 5 2 16,0 8-5-16,0 5 7 15,-4 8-7-15,-2 11 8 16,-3 3-8-16,-9 10 10 15,0 0-8-15,-12 0-6 16,0 0 0-16,-12-2-20 16,3-3 11-16,-8-9-38 15,2 1 26-15,-6-8-68 16,9 0 51-16,-3-8-96 16,6 0 76-16</inkml:trace>
  <inkml:trace contextRef="#ctx0" brushRef="#br0" timeOffset="33728.2216">20180 9242 244 0,'-15'3'90'0,"15"-3"-48"0,-9 10-42 0,6-7 20 15,3 2-13-15,-3-2-8 16,0 2 0-16,-3-5-62 16,6 3 35-16,-3-6-94 15,3 3 68-15</inkml:trace>
  <inkml:trace contextRef="#ctx0" brushRef="#br0" timeOffset="33946.8759">20329 8435 260 0,'-21'-5'96'0,"21"5"-52"0,-18 8-54 0,9 5 27 15,6 3-12-15,-12 23 24 16,3 4-16-16,-5 15 14 16,2 3-16-16,-3 0-1 15,6-6-6-15,0-2-49 16,6-8 24-16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8T22:30:56.460"/>
    </inkml:context>
    <inkml:brush xml:id="br0">
      <inkml:brushProperty name="width" value="0.05292" units="cm"/>
      <inkml:brushProperty name="height" value="0.05292" units="cm"/>
      <inkml:brushProperty name="color" value="#FF0000"/>
    </inkml:brush>
  </inkml:definitions>
  <inkml:trace contextRef="#ctx0" brushRef="#br0">6214 17071 144 0,'-15'0'55'0,"15"0"-30"0,12 0-14 0,-12 0 18 0,0 0-6 15,0 0 1-15,9 0-4 0,-3 0-3 16,0 0-9-16,3 0 1 0,0 0 4 16,3-5-3-16,2 5 0 15,4-3 0 1,3-2 4-16,0 5-4 15,3-6 2-15,3 6-3 16,-1-2 2-16,1 2-4 16,-3 0-2-16,0-3 0 15,-3 3-1-15,-1 0 0 16,-2 0 0-16,0 0 2 16,0 0 1-16,0-3-6 0,0 3 0 15,0 0-1-15,-1-5 0 16,1 5 2-16,0 0 1 15,3 0-4-15,0 0-1 16,0 0 3-16,0 0 1 16,-1 0 0-16,-2 0 1 15,6 5-2-15,0-2 2 16,-3 0 0-16,0-1 3 16,-1-2-5-16,1 0-1 15,-3 0-2-15,3 0-2 16,-3 0 5-16,6 0 1 15,-1 0 0-15,-2 0 1 16,0 0-2-16,3 0-1 0,0 0 1 0,-1 0 1 0,1 0-3 16,3 0 0-16,-3 0 3 15,9 0 3-15,-4 0-4 32,-2 0-3-32,0 0 1 15,0 6 2-15,0-6 0 16,-1 0 2-16,4 0-2 15,0 0 2-15,-3 0-2 16,2 0-1-16,1 0 1 16,0 0-1-16,0 0 0 15,0 0 2-15,2 0-1 16,1 0-1-16,0 0-2 16,2 5 1-16,-2-2 1 15,-6-3 0-15,6 0 0 16,-1 0 0-16,-2 0-3 0,0 0 2 15,0 0 3-15,0 0 1 16,2 0-4-16,1 0 1 16,0 0 0-16,2 0 0 15,-2 0 0-15,0 0 2 16,-3 0-1-16,-1 0 2 16,1 0-4-16,3 0 0 15,0 0 1-15,-3 0 0 16,-1-3-3-16,1 3 2 15,0 0 1-15,0 0 2 0,2 0-3 16,1 0 0-16,0 0 3 16,5 0 1-16,1 0-4 15,-3 0 1-15,-3 0-2 16,2-5-2-16,1 5 5 16,-3-6 1-16,0 6 0 15,2 0-2-15,1 0 1 16,-3 0-1-16,2 0-3 15,1 0 2-15,-3 6-1 16,0-6 0-16,-1 5 4 16,1-5 1-16,-3 0-1 15,9 0-2-15,-7 0 1 16,4 0-1-16,-3 0 0 16,0 0 0-16,-1 0-3 0,1 3 2 15,3-3 3 1,-1 5 3-16,-2-5-4 0,3 5-1 15,-3-2-2-15,-4 0-2 16,-2-3 5-16,6 0 1 16,-3 0-3-16,0 0-1 15,-1 2 1-15,1-2 0 16,0 0 3-16,0 5 1 16,-1-2-6-16,10 0 0 15,-3-1 1-15,-4-2 3 0,1 6 2 0,0-4 3 16,0-2-5-16,-1 0-3 15,1 0-2-15,0 0 3 32,0 0 0-32,-1 0 3 0,1 0-1 15,-3 0-1-15,-3 0-2 16,5 0 1-16,4 0 1 16,-3 0 2-16,-3 0-1 15,-1 0-1-15,1 0 1 16,9-2-1-16,-3 2-3 15,-1 0 2-15,4 0 3 16,0 0 3-16,-1 0-4 16,1 0-1-16,0 2 0 15,0-2 0-15,-4 0 0 16,-2 3 0-16,-3 0-3 16,-3-3 0-16,5 0 2 15,1 0 2-15,0 0 0 16,0 0 2-16,-1 0-4 0,1 5 0 15,-3-2 1-15,5-1 0 16,1 1 0-16,-3 2 0 16,3-5 0-16,-4 0 2 15,1 3-1-15,3-3 2 16,0 0-2-16,-1 0-1 16,1 0-2-16,3 0-1 15,-1 0 2-15,-2 0 0 0,6 5 1 16,-3-5 0-16,-1 0 0 15,-2 0 0 1,-3 0 2-16,-4 0 3 16,10-3-4-16,-6 3-1 0,-3 0-2 15,-1 0-2 1,4 0 0-16,0 0 3 0,-3 0 2 16,-1 0 2-16,1 3-4 15,3-3 1-15,0 5 0 16,-4-5 0-16,-2 0 0 15,0 0 0-15,-3 0 0 16,6 0 2-16,2 0-1 16,-5 0-1-16,-3 0 1 15,0 0 1-15,3 0-3 16,-1 0 0-16,1 0 1 16,-3 0 0-16,0 0-3 15,3 3 2-15,2 0 1 16,-2-1 2-16,0-2-1 15,-3 0 2-15,-1 0-2 0,-2 0-1 16,3 0-2-16,3 0 1 16,3 0-1-16,-4 0 0 15,-2 0 4-15,3 0 1 0,0 0 1 16,0 0 0-16,-4 0-2 16,4 0-2-16,0 0 1 15,6 6-1 1,-3 2-5-16,-1-3 1 15,1 0 2-15,0-2 3 16,-3-1-2-16,11-7 0 16,-2 10 1-16,-3-10 2 15,0 10-1-15,2-2-1 0,-2-8 1 16,0-3-1-16,-1 16-3 16,4-3 2-16,-3-5 1 15,0 0 0-15,-1 5 0 16,-2-5 0-16,6 0 2 15,0 0 1-15,-1-8-4 16,1 3-1-16,0 0 3 16,0 0 1-16,-1 5 0 15,4 5-2-15,0 0-2 16,-4-2-1-16,1-1 4 16,0 1 3-16,-3-8-1 15,8-3-2-15,-2 16-3 16,0-16-1-16,-1 3 4 15,1 5 3-15,0-3-3 0,5 3-3 16,-5 0 1-16,0-5 2 0,-4 5 0 0,1 0 2 16,3 0-7-16,3-6 1 15,2 6 3-15,4-2 2 32,-4-1 0-32,-2 3 1 15,6 0-2-15,-4 0-1 16,1-3 1-16,-3-2 1 15,8 5-1-15,-2-3-1 16,3 1 1-16,-1-1 1 16,1-2-3-16,2 5 0 0,1 0 1 15,-4-3 2 1,4-2-1-16,0 0-1 0,2-1-2 16,-2 4 1-16,-1-4 3 15,7 6 1-15,-7-2-4 16,-2-1 1-16,-3 0 0 15,8-2 0-15,-5 5 0 16,-1-2 2-16,1-1-1 16,0 0-1-16,2 3 1 15,-2 0 1-15,-4 0-1 16,4 0-1-16,-3 0 1 16,-1 0 1-16,1 0-3 15,0 0-2-15,-1 0 4 16,1 0 3-16,-1 3-3 15,-2 0-1-15,3-3 0 0,-10 0 0 16,7 0 0-16,0-3 0 16,-4 0 2-1,-2-2 1-15,0 5-4 0,-4-5 1 16,1 5 0-16,0-3 0 16,3-2-3-16,-7 5 2 15,-2-6-4-15,-6 6-1 16,0 0-19-16,-3 0-7 15,-1 6-32-15,-5-6-13 16,-6 5-51 0</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8T22:31:23.892"/>
    </inkml:context>
    <inkml:brush xml:id="br0">
      <inkml:brushProperty name="width" value="0.05292" units="cm"/>
      <inkml:brushProperty name="height" value="0.05292" units="cm"/>
      <inkml:brushProperty name="color" value="#FF0000"/>
    </inkml:brush>
  </inkml:definitions>
  <inkml:trace contextRef="#ctx0" brushRef="#br0">5276 8334 192 0,'-18'0'71'0,"18"11"-38"0,0 18-41 15,6-10 12-15,0 12-2 16,3 14 1-16,0 6 10 16,0 12 3-16,-3 3-7 15,0-2 1-15,0-1 3 0,0-5-3 16,0-5 0-16,0-5-2 0,0-8 0 15,-3-9-4-15,0-7-1 16,-3-5 8-16,0-6 4 16,-3-8-3-16,0-10 1 15,0-8-10-15,-6-8-2 0,6-9-1 16,-9-4 2-16,3 0-1 16,0-1-1-16,0-7 3 15,3-3 0 1,0-3 1-16,3-2 0 15,9-5-5-15,6-1-1 16,0 8-2-16,3 6 3 0,3 5-2 16,3 8 1-1,0 8 0-15,-1 10 0 0,1 8 0 16,6 9-2 0,-6 4 5-16,-3 12 1 15,-6-1 0-15,-6 2-2 0,-6 1 3 16,-3 3 0-16,-6-3 1 15,-3-3 0-15,-6-3-5 16,0-5-1-16,-3-2-21 16,6-3-8-16,0-5-8 15,4-3-2-15,2-3-10 16,3-5-5-16,3 0-21 16</inkml:trace>
  <inkml:trace contextRef="#ctx0" brushRef="#br0" timeOffset="417.374">5759 8337 188 0,'-18'-3'71'0,"0"1"-38"0,0 7-28 0,9 3 19 15,-3 3-2-15,-3 4 2 16,-6 7-11-16,1 4-3 15,2 3-6-15,3 0-3 0,9 0 2 16,3-2-4-16,6-3 0 16,3-6 1-16,3-2 0 15,3-5 0-15,3-6 2 16,-1-5-1-16,1-5-1 0,3-3 1 16,0-3-1-1,-3-7 0-15,-3-6 0 0,-6 3-3 16,0-3 2-16,-3 3 1 15,-3 5 2-15,0 3 3 16,0 5 4-16,0 2-6 16,3 9-2-16,-3 10-1 15,6 6 2-15,0-1-1 16,0 3-1-16,2 1-2 16,1-1 1-16,3 0 1 15,3-3 2-15,3-4-32 16,3-4-14-16,0-5-62 15</inkml:trace>
  <inkml:trace contextRef="#ctx0" brushRef="#br0" timeOffset="898.67">6050 8361 192 0,'-21'-5'71'0,"4"12"-38"0,2-1-34 0,9-4 15 15,-3 6-6-15,0 0 3 16,0 3-4-16,-3 10-2 16,3 3-2-16,3 0 2 0,3-1 1 15,3 1-5-15,6-3 0 16,0-2-1-16,9-6 2 0,0-2 3 16,0-6 2-16,0-2-3 15,-4-6-3 1,1-2 0-16,0-3 1 0,-3-5 1 15,-3-1 1-15,0-1 0 16,-3-1 0-16,-3 2-2 16,0 1-2-16,0 3-2 15,3 4-3 1,0 6 0-16,3 14 3 16,3 7 3-16,0 8-2 15,0 5-2-15,-3 9 13 0,0 2 7 0,-6-3 3 16,-3-2 3-16,0-3-7 15,-6 0 1-15,-3-6-8 16,-6-2-3 0,-3-5-3-16,0-5 0 15,1-6-4-15,-1-10-2 16,3-9-34-16,3-4-15 16,3-6-24-16,3-3-8 15,6-10-6 1</inkml:trace>
  <inkml:trace contextRef="#ctx0" brushRef="#br0" timeOffset="1289.6759">6131 8538 148 0,'12'0'57'0,"-4"3"-30"0,13 2-16 0,-9 0 15 15,0 1 3-15,3-1 2 16,3-2-8-16,0-1-1 0,0-2-13 15,-1 0-1-15,4-2-1 0,-3-4 1 16,0 1 0-16,0-8-4 16,0-6-1-16,-9 1 1 15,-3-1 2-15,-6 1-5 16,-3-1-1-16,-6 3-5 16,-6 3 1-16,-3 2 2 0,-3 6 1 15,-3 3 1-15,-3 4 0 16,4 9 0-16,2 5 2 15,0 5 5 1,9 3 4-16,3 2-4 16,9 3 1-16,3-2-5 15,6-1-2-15,3-5 0 0,12-2 1 16,0-3-3-16,2-6-2 16,7-4-31-16,6-6-15 15,0-6-41 1,-7-2-45-16,1-8 48 15</inkml:trace>
  <inkml:trace contextRef="#ctx0" brushRef="#br0" timeOffset="1559.4109">6657 8366 236 0,'-6'-10'90'0,"-5"7"-48"0,-1-2-31 0,9 5 34 15,-9 2-11-15,0 6-12 16,3-3-9-16,-3 3-8 15,0 0-4-15,6 3 0 16,3 0-4-16,3-1 0 0,9 3-1 16,0 3 3-16,3 5 0 15,3 1 1-15,-3-1 4 16,-3 3 2-16,-3-1 17 16,-9 1 8-16,-6-3-10 15,-6 0-2-15,-6 1-11 16,-6-6-5-16,-5-1-51 15,-1-9-20-15,0-6-85 16</inkml:trace>
  <inkml:trace contextRef="#ctx0" brushRef="#br0" timeOffset="2208.5051">7411 8340 160 0,'-6'-8'63'0,"3"8"-34"0,9 0-21 15,-6 0 18-15</inkml:trace>
  <inkml:trace contextRef="#ctx0" brushRef="#br0" timeOffset="2459.6025">7413 8348 341 0,'9'21'41'0,"0"13"-21"15,3 1-5-15,0 2-2 0,0-3-3 16,-3-2 2-16,0-6-7 15,0-5-1-15,0-2 0 16,-3-6 0-16,-3-2 2 0,6-17 6 31,0-7 0-31,0-8-7 0,-4-8 0 16,7-5-5-16,-3 4-3 16,0 1 4-16,-3 6 1 15,0 1-3-15,0 4 1 16,0 5-7-16,3-1 0 15,0 6-26-15,3 3-10 16,3 5-31-16,0 0-11 16,-1 0-8-1</inkml:trace>
  <inkml:trace contextRef="#ctx0" brushRef="#br0" timeOffset="2835.5631">7780 8363 200 0,'-27'6'77'0,"18"-4"-42"0,-6 12-28 0,6-4 20 15,-3 3-3-15,0 11 1 16,0 3-8 0,3-3 0-16,1-1-10 15,2 1-4-15,6-5 0 0,3-3-2 16,2-6 2-16,4-5-2 16,3-5 2-16,3-5-2 15,0-3 2-15,3-13-4 16,-3 0-2-16,-3-6 4 15,-3 6 1-15,-3 0 0 16,-6 5-2-16,0 3 14 16,-3 5 5-16,0 5-7 15,3 3-2-15,0 8-6 0,6 8-3 16,0 3 0 0,0-1 1-16,-1 1-6 0,7-1 1 15,0 1 1-15,0-3 1 16,0-3-17-16,0-5-5 15,3-3-31-15,-3-5-13 16,0-2-26 0,-3-4-29-16,0-15 45 15</inkml:trace>
  <inkml:trace contextRef="#ctx0" brushRef="#br0" timeOffset="3136.016">7928 8382 220 0,'-6'0'82'0,"9"5"-44"0,3 1-42 16,-3 2 15-1,3 2 3-15,0 1 5 0,0 7 4 16,0 1 1-16,-3-1-13 16,0 1-2-16,0-1 1 0,0-2-6 15,-3-3 0-15,0-2 0 16,0-3 0-16,0-3-2 16,0-5 1-16,0-2 0 15,0-4 3-15,3-4-1 16,0-6 0-16,0-3-3 15,6 3-2-15,0 1 5 16,3-1 1-16,0 2-5 16,0 1 0-16,0 3-6 15,2 2 1-15,4-3-38 0,0 3-14 16,0 0-45 0,0 0-45-16,-3 0 54 15</inkml:trace>
  <inkml:trace contextRef="#ctx0" brushRef="#br0" timeOffset="3289.1721">8277 8379 228 0,'-21'14'88'0,"18"-4"-48"0,3 6-40 0,0-8 18 15,0 5-3-15,-6 6 3 0,0-3-10 16,3-1-2-16,0-1-4 16,3-1-10-16,6-2-5 0,-3-4-48 15,0-1-23 1</inkml:trace>
  <inkml:trace contextRef="#ctx0" brushRef="#br0" timeOffset="3436.4932">8196 8229 236 0,'-6'-6'90'0,"3"4"-48"0,3-4-49 15,3 4 16-15,0-1-13 16,3 0-1-16,0 1-47 15,6-1-18-15,6 0-15 16,0 1-3-16</inkml:trace>
  <inkml:trace contextRef="#ctx0" brushRef="#br0" timeOffset="3531.7051">8509 8281 168 0,'-3'0'63'0,"6"0"-34"0,-3 0-25 0,0 0 15 15</inkml:trace>
  <inkml:trace contextRef="#ctx0" brushRef="#br0" timeOffset="3858.0903">8500 8292 346 0,'-12'11'42'16,"-3"5"-20"-16,0 5-9 0,-3 2-6 15,4 12-1-15,-1-1-1 16,6-2-3-16,3 0 1 16,3-6-2-16,3-5-1 15,3-5 1-15,3-5 1 16,0-6 3-16,6-7 2 15,-1-6-3-15,4-14-1 16,0 1-3-16,-3-3-1 16,-3 1 1-16,-3-1 2 0,0 0-3 15,-3-2-2 1,0 4 2-16,0 14-2 16,0 8 1-16,0 6 0 15,0 7 0-15,3 3 2 16,0 10 0-16,0 1 0 15,0-3 0-15,3-6 0 16,0-2 0-16,-1-3-11 16,7-2-3-16,0-6-33 15,0-5-12-15,-3-11-46 16</inkml:trace>
  <inkml:trace contextRef="#ctx0" brushRef="#br0" timeOffset="4251.742">8667 8041 220 0,'0'31'85'0,"3"-17"-46"0,3 15-39 0,-3-8 18 16,-3 24-1-16,0 0 4 16,0 0 4-16,0 3 4 15,0-4-15-15,0-4-1 0,0-8-2 16,0-6-6-16,0-4-3 15,0-7-1-15,0-4-1 16,8-6-7-16,1-7 0 0,6-9-4 16,0-5 0-16,0-2-1 15,6 2 2-15,-3 0 6 16,0 8 2-16,-1 3-1 16,-2 5 2-16,0 5 16 15,-6 3 10-15,-3 8 2 16,-6 2 2-16,-6 1-14 15,-3-1-4-15,-3-2-5 16,-3 0-1-16,-5-3-12 16,-7-2-3-16,3-3-17 15,0-3-8-15,3-5-21 16,3-2-7-16,4-4-40 16,5-18-32-1,3-2 59-15</inkml:trace>
  <inkml:trace contextRef="#ctx0" brushRef="#br0" timeOffset="4460.4587">8943 8049 256 0,'12'37'96'0,"-9"-21"-52"0,-3 15-34 0,-3-12 23 15,3 23-7-15,-3-2-1 16,-3 2-11-16,-3 6-6 15,7-3-5-15,-4-6-7 0,6-1 0 16,3-7-42-16,5-7-19 0,1-5-62 16</inkml:trace>
  <inkml:trace contextRef="#ctx0" brushRef="#br0" timeOffset="4789.0815">9089 8430 280 0,'3'2'104'0,"9"4"-56"0,3-1-45 16,-3 0 23-16,6 0-4 16,-3-2 4-16,0 0-5 15,-1-3-3-15,1-3-10 16,-3 0-5-16,0-4-5 16,-3-4-1-16,-6-2-12 0,-3-1-2 15,-9-1-3-15,-6 4 0 16,-6 3 8-16,-2 5 5 15,-4 6 7-15,0 8 2 16,0 10 6-16,6 5 5 16,4 1 8-16,2 2 7 15,9 0-9-15,6 0-3 16,12-2-16-16,5-4-5 16,19-4 6-16,6-6 6 15,3-5-54-15,11-16-24 16,-2-3-73-1</inkml:trace>
  <inkml:trace contextRef="#ctx0" brushRef="#br0" timeOffset="5928.3812">10351 8366 120 0,'-12'-8'46'0,"7"8"-24"0,-13-2-10 15,9 2 13-15,-6 2 0 0,0 6 2 16,-6 3-2-16,-3 5 0 16,3 5-14-16,-5 3 0 0,2 5 0 15,6 0-9-15,15 5-2 16,3-2-1-16,6-3 0 16,9 0 1-16,3-2 0 15,6-9-16-15,2-5-6 16,1-10-49-1,0-6-45-15,3-5 38 16</inkml:trace>
  <inkml:trace contextRef="#ctx0" brushRef="#br0" timeOffset="6199.3732">10456 8469 200 0,'-21'19'77'0,"9"-17"-42"0,0 17-37 0,9-8 14 0,0 4-6 16,0 4 1-16,3 0 0 15,6 2 1-15,6-3-4 16,3-2 4-16,3-3 4 0,8-5-2 16,1-8 2-16,0-5-5 15,-3-3 1-15,-6-8-5 16,-4 3 0-16,-8 0 1 16,-3-1 2-16,-6 1-3 15,-8 3-2-15,-7-4-5 16,0-4 0-16,3 5-20 15,0 2-9-15,3 0-47 16,3 4-50-16,6-1 40 16</inkml:trace>
  <inkml:trace contextRef="#ctx0" brushRef="#br0" timeOffset="6504.6831">10685 8477 164 0,'6'37'63'0,"-3"-21"-34"0,0 8-32 0,0-11 11 15,-3 0 5-15,0 3 3 16,-3-2 6-16,3-4 3 16,0 1-13-16,0-3-2 0,0-8-3 15,3-11-3-15,0-5-1 16,6-5-3-16,5-8-3 16,4 2-1-16,0 4 0 0,0 4 0 15,0 6 3-15,0 5-2 16,0 11 1-16,-1 7 6 15,-2 3 2-15,-3 3-2 16,-3 0-3-16,0 3 0 16,-3-3 1-16,0-3-1 15,0-3-1-15,0-4-32 16,3-9-16-16,9-5-45 16</inkml:trace>
  <inkml:trace contextRef="#ctx0" brushRef="#br0" timeOffset="6686.3118">11090 8096 248 0,'-9'3'93'0,"6"10"-50"0,3 16-52 0,3-10 12 16,0 18-4-16,0 2 0 16,3 6 3-16,-3 0 3 15,-1 0-2-15,1-5-2 0,3-3 0 16,0-2-1-16,-3-6 0 15,-3-6-49-15,3-7-21 16,0-2-23 0</inkml:trace>
  <inkml:trace contextRef="#ctx0" brushRef="#br0" timeOffset="6893.1857">10944 8377 296 0,'3'-8'110'0,"9"5"-60"0,8-5-56 16,-8 3 17-16,6 2-9 15,3 1-2-15,3-1-2 16,0 3-1-16,2 0 2 16,-2 3-51-16,0 2-19 0,0 0-40 15</inkml:trace>
  <inkml:trace contextRef="#ctx0" brushRef="#br0" timeOffset="7114.2839">11259 8512 208 0,'0'26'79'0,"0"-18"-42"0,3 8-30 15,-3-8 18-15,0 0-9 0,0 0 1 16,0 0-1-16,0-3-1 16,0 0-7-16,0-5 1 0,0 0 2 15,0-2 2-15,0-4 3 16,0-2-9-16,3-2-2 15,0-1-3-15,3-5-2 16,3-5-2-16,3 3 1 0,0-1-17 0,3 3-8 16,0 3-28-16,2 2-13 15,10 1-40 17</inkml:trace>
  <inkml:trace contextRef="#ctx0" brushRef="#br0" timeOffset="7328.0435">11512 8483 192 0,'-9'29'74'0,"6"-19"-40"0,0 6-27 16,3-5 18-16,0-1-11 16,3 4-1-16,0-4 4 15,3 1 3-15,3-3-10 16,3-3 1-16,3-2 0 0,0-6-4 16,3-2 1-16,-3-3-3 15,-4 0 0-15,-2-3-3 16,-6 1 1-16,-3-9-2 15,-3 1-1-15,-3-4-4 16,-5 4 0-16,-4-1-25 0,3 1-10 16,0-1-38-1</inkml:trace>
  <inkml:trace contextRef="#ctx0" brushRef="#br0" timeOffset="7566.1933">11706 8131 236 0,'-6'10'88'0,"6"9"-48"0,3 15-42 0,0-13 14 16,-3 14 0-16,0 2 5 16,0 5-5-16,3 0 1 15,0-2-8-15,0-3-3 0,0-2 1 16,6-6-4-16,-4-6 0 15,4-4-37-15,0-6-16 0,3-2-55 16</inkml:trace>
  <inkml:trace contextRef="#ctx0" brushRef="#br0" timeOffset="8360.9941">11905 7990 212 0,'-3'14'79'0,"21"15"-42"0,-21 18-41 0,9-15 15 16,-3 13 9-16,-3 8 10 0,3 0-5 15,0-3-2-15,0-5-13 16,0-5-4-16,0-6-2 0,0-5-5 16,0-5-1-16,3-5-48 15,0-3-19-15,3-6-40 16</inkml:trace>
  <inkml:trace contextRef="#ctx0" brushRef="#br0" timeOffset="8721.9709">12030 8427 232 0,'0'3'88'0,"9"2"-48"0,3 0-40 15,-6 1 16-15,6-4-3 0,3 1 5 0,-3-3-6 16,3 0-2-16,-1-3-5 16,1 1-4-16,0-4 0 0,0-2-1 15,-3 0 2 1,0 0-1-16,-3-2 2 15,-3-1-2-15,-6 1-1 16,-3-6-6-16,-3 3-4 16,-3 7 8-16,0 6 3 15,-6 3-3-15,-3 5 2 16,3 2 4-16,0 6 5 16,4 5-1-16,2 3 1 15,0 0 1-15,6 0 4 16,6 0-10-16,6 0-5 15,5-3 3-15,4-5 0 0,9-6-20 16,3-5-10-16,6-7-35 16,5-3-12-16,-2-3-27 15</inkml:trace>
  <inkml:trace contextRef="#ctx0" brushRef="#br0" timeOffset="9095.4495">12512 8353 220 0,'-3'-16'82'0,"-6"16"-44"0,-2-3-22 15,5 6 24-15,-6 2-14 16,-3 6-3-16,-6 5-13 0,0 2-6 0,0 9-3 16,3-1-1-16,7 3 0 0,5 0 0 15,6-2 0-15,8-3 0 32,4-3 0-32,0-8 2 15,3-2-1-15,3-11-1 16,0-6-8-16,-3-7-3 15,0-8-10-15,3-8-4 16,-10-8 14-16,-2-16-17 0,0-8-3 16,-6-2 9-16,-6-4 5 15,0 4 19-15,-2 7 9 16,2 17 23-16,0 10 11 16,0 7-19-16,3 17-7 15,0 18-8-15,3 19-2 16,0 24-3-16,6 10 1 15,-3-8-4 1,3 3-2-16,3 2 0 16,5-7-26-16,10-8-10 0,-3-11-86 15,6-14-36-15</inkml:trace>
  <inkml:trace contextRef="#ctx0" brushRef="#br0" timeOffset="10762.0242">13215 8289 128 0,'0'-2'49'0,"0"4"-26"0,0-2-7 0,0 0 32 15,0 16-14 1,0 3-10-16,0 5-7 16,3-1-11-16,0 4-2 0,6 2 2 15,0-3 1-15,6-4 1 16,-4-4 0-16,1-5 0 15,0-2-2-15,3-6 1 16,-3-7-6-16,3-9-1 0,-3 0-7 0,0-4-3 16,0 1-1-16,-3 1-1 15,-1 5 4-15,-2 3 3 16,0 2 3 0,0 6 3-16,0 2-2 15,6 8 0-15,0 3 7 16,6-3 4-16,0 1 3 15,-3-6 3-15,0-3-3 16,-1-8 0-16,1-7-5 16,0-4 0-16,-3 1-5 15,-3-3-2-15,-3 1-20 16,-3-4-8-16,-3 3-32 16,-3-26-68-1</inkml:trace>
  <inkml:trace contextRef="#ctx0" brushRef="#br0" timeOffset="11108.4505">13572 8027 164 0,'0'22'63'0,"6"1"-34"0,3 12-23 0,-6-14 17 16,3 13 1-16,-3 11 5 15,0-2 2-15,-3-4 3 16,0 4-18-16,0-1-3 0,0-8 1 15,0-7-8-15,0-6-3 0,3-5-2 16,3-19 1 0,3-5 1-16,0-5-8 15,2-3-4 1,7-5 0-16,6 3 3 16,-3 2 1-16,0 5 3 15,-3 8 3-15,0 9 2 16,-4 4 1-16,1 4 2 0,-3 7-1 15,-3 5 2-15,0-2-9 16,3-3-3-16,0-5-24 16,0-3-11-16,6-5-30 15,5-13-11-15,1-8-1 16</inkml:trace>
  <inkml:trace contextRef="#ctx0" brushRef="#br0" timeOffset="11454.8361">13986 8268 220 0,'-18'16'85'0,"0"-13"-46"0,-12 23-26 0,21-13 22 16,0 3-7-16,0 5-2 15,1 1-6-15,5 4-2 16,0 3-10-16,6-2-5 0,3-4 0 16,11-4-2-16,1-6 2 15,0-2-7-15,3-9-1 0,0-9-14 0,0-9-3 16,-4 0-1-16,-2-3-2 15,-6 1 10-15,-3-1 6 32,0 6 8-32,-3 2 3 0,-3 3 13 15,0 8 5-15,0 6-8 16,0 2-4-16,3 13-1 16,3 0 0-16,0 0-3 15,6 0-3-15,-3-2-3 16,0-3 1-16,0-6-19 15,15-10-49 1,-1-8-5-16,-5-10-27 16</inkml:trace>
  <inkml:trace contextRef="#ctx0" brushRef="#br0" timeOffset="11634.2339">14209 7996 252 0,'-24'10'96'0,"42"25"-52"0,-9 10-51 0,-6-19 16 16,3 11-4-16,-3 16 2 16,0-3-1-16,0 1 1 15,0-1-4-15,0-5-4 0,3-8-2 16,-3-5-40-16,0-9-19 16,0-7-41-1</inkml:trace>
  <inkml:trace contextRef="#ctx0" brushRef="#br0" timeOffset="11799.8921">14063 8247 296 0,'-6'0'112'0,"15"0"-60"0,15 0-61 0,-12 0 18 15,15 0-9-15,5-3 2 16,4 1-23-16,0-4-8 0,8 1-92 15,-2-3-40-15</inkml:trace>
  <inkml:trace contextRef="#ctx0" brushRef="#br0" timeOffset="12265.2694">14001 8239 164 0,'0'-5'63'0,"3"5"-34"0,-3 2-16 15,0-2 39 1,9 24-7-16,-1 3-16 16,1-1-8-16,0 1-13 15,-3 4-5-15,3-4-2 0,0 2-10 16,0-5-2-16,3-11-69 16,-3-13-67-1,3-3 43-15</inkml:trace>
  <inkml:trace contextRef="#ctx0" brushRef="#br0" timeOffset="14665.9332">14792 8231 148 0,'0'-5'55'0,"0"8"-30"0,0-3-14 0,0 0 26 16,0 21-9-16,0 5-10 16,3 6-4-16,0 0-9 15,0-6-3-15,6 3 1 0,0 3 0 16,3-6 3-16,-3-4-5 16,0-7-1-16,0-1 0 15,3-6 2-15,-3-3 1 16,0-18-1-1,0-6-4-15,0 1-1 16,-1-1-1-16,1 3 5 16,-3 3 1-16,0 2-5 15,0 6-2-15,0 3 6 16,0 7 6-16,0 3 1 0,3 2 3 16,0 6-2-16,0 3 0 15,0-3 1-15,0-3 4 16,0-3-8-16,0-2-1 15,2-8-1-15,1-2 0 16,6-9-7-16,-3-2 0 16,0 0-12-16,-3-3-6 15,-3 0-4-15,0-3 0 16,-3 1 7-16,0 5 4 16,0-6 8-16,0 11 3 15,0 3 7-15,0 2 2 16,-1 3 4-16,4 3 4 15,3 0-2-15,0-1 1 0,0 1-3 16,6-1-1-16,3 1-5 16,-3-3-3-16,-3-3 0 15,-4-2-1-15,1 0 2 16,-6-8-1 0,-9-8-9-1,-9 5-1-15,1 2 5 16,-4 6 2-16,0 11 2 15,0 8 2-15,0 2 5 16,6 13 6 0,6 1-1-1,6 2 3-15,6-5-8 0,9 2-2 16,6-5-1-16,-1-2 0 16,4-6-29-16,0-2-10 15,0-3-51 1,-3-11-49-16,-6-10 45 15</inkml:trace>
  <inkml:trace contextRef="#ctx0" brushRef="#br0" timeOffset="15358.1945">15915 8234 144 0,'-21'0'55'0,"9"2"-30"0,-6 4-14 0,12 12 15 16,-3 3-3-16,0 3 0 15,0 0-6-15,-6 5 0 16,3 8-10-16,3-2 0 0,9-4 3 16,0-2-4-16,6-5 2 15,0-5-3-15,3-9 2 16,3-4 0-16,3-6 3 16,0-11-10-16,0-7-2 0,0-4-6 15,-3-4-2-15,-3-3 2 16,-6-13 5-16,-3-3-3 15,-3 0 0 1,-3 0 3-16,-6-14 1 16,3 14 13-1,3 14 5-15,0 7-8 16,3 26 2 0,3 12 3-16,6 10-3 15,0 21 2-15,3-1-3 16,0-1 2-16,0 2-4 15,0 0-2-15,-1-6-7 16,7-4-1-16,0-6-17 16,3-8-4-16,-3-5-30 15,0-5-13-15,0-6-33 16</inkml:trace>
  <inkml:trace contextRef="#ctx0" brushRef="#br0" timeOffset="15658.2413">16090 8356 196 0,'0'13'74'0,"3"-3"-40"0,6 12-35 0,-6-12 15 15,0 6 7-15,0 0 7 0,-3 5-6 16,3-2-2-16,-3-4-12 16,3-4-5-16,0-3 0 0,-3 0-2 15,0-3 2 1,0-5 2-16,0-5 4 15,0-8-2-15,-3-1 1 16,0-1-5-16,3-4 0 16,0 3-1-16,3 0 1 0,3-2-2 15,0 2 2-15,3 0-7 16,6-3 1-16,0 6-21 16,2 3-7-16,-2 10-26 15,0 0-9-15,0 0-29 16</inkml:trace>
  <inkml:trace contextRef="#ctx0" brushRef="#br0" timeOffset="16003.3879">16290 8395 200 0,'0'13'77'0,"6"-7"-42"0,-3 2-30 16,0-3 17-16,2 0-6 16,1-5 1-16,3 0-5 0,0 0-2 15,3-2-6-15,0-6-3 0,0 0 0 16,3-3-6-1,-3 1 1-15,-3-1-3 0,-6-8 2 16,-3 4 1-16,-3-7-1 0,-3 4 1 0,-3 5 0 16,-3 2 3-16,-3 11 0 15,0 11 3-15,0 2 3 32,0 3 4-32,3 2 2 15,1 3 1-15,2 9 2 16,3 1 2-16,3-4 2 15,6-3-10-15,3-3-4 16,3-3-3-16,2-4-1 16,4-4-11-16,0-2-5 0,9-5-23 15,-3-6-8-15,3-5-21 16,-3-8-50 0,-1-2 27-16</inkml:trace>
  <inkml:trace contextRef="#ctx0" brushRef="#br0" timeOffset="16361.6817">16510 8366 192 0,'-6'11'71'0,"6"-3"-38"0,3 13-21 16,0-11 19-16,0 6-5 15,3 0 2-15,0 3-7 16,3-3-3-16,0-1-10 16,3-4-5-16,-1-3 0 0,1-3-2 15,6-2-1-15,-3-6-8 0,0-2-5 16,0 0-2-16,0-6 1 15,-6 0 8 1,0 4 3-16,-3 12 0 16,-1 5 7-16,1 1 2 15,3 0 3-15,3-3 5 16,0-3 5-16,3-3 5 16,3-4-1-16,3-14-2 15,-3 3 0-15,-3-3-1 16,-4 0-5-16,-2 0 1 15,-6 0-7-15,-6 0-1 16,-3 0-9-16,-3-5-4 16,1 0-35-16,-1-3-16 0,0 1-90 15,3 1-43 1,3 1 94-16</inkml:trace>
  <inkml:trace contextRef="#ctx0" brushRef="#br0" timeOffset="29229.3883">17951 7789 280 0,'-12'3'0'0,"-9"16"19"15,9-6-1-15,-15 8 5 16,-6 8-2-16,-5 19 8 16,-1 7 6-16,-3 6-18 0,4 16-1 0,5 10 1 15,15-5-9-15,12-3-4 16,12-4-3-16,15 7 1 15,15-16-6-15,11-3-1 16,1-15-27-16,5-8-11 16,1-11-36-16,-6-8-12 15,-7-11 2 1</inkml:trace>
  <inkml:trace contextRef="#ctx0" brushRef="#br0" timeOffset="29858.4595">18138 8395 168 0,'0'-2'63'0,"0"2"-34"0,3 8-23 0,0 2 17 16,3 9 8-16,-3 10 5 15,0 2 1-15,-3 7 0 16,0 4-20-16,-3 5-4 0,-3 1-1 16,-3-6-5-16,-3-10-2 0,0-3-2 15,-3-5-3-15,-5-5-4 16,-1-9 0-16,0-4-18 15,0-6-8-15,-3-8-6 16,3-11-4-16,4-7-2 0,-1-6 1 0,3-3-23 31,3 1-32-15,6-14 34-16</inkml:trace>
  <inkml:trace contextRef="#ctx0" brushRef="#br0" timeOffset="29980.3582">17971 8244 200 0,'12'-34'77'0,"6"31"-42"0,-3-2-37 16,-9 5 10-16,6 0-9 16,-3 3-19-16,3 2-8 15,0 0-53-15,0 1-23 16</inkml:trace>
  <inkml:trace contextRef="#ctx0" brushRef="#br0" timeOffset="30356.2093">18245 8424 180 0,'-18'16'68'0,"18"11"-36"0,3 7-26 0,0-21 17 16,3 1-3-16,0-1 3 15,3 0-11-15,3 0-2 0,3-2-6 16,0-3-3-16,0-3 0 15,0-5-4-15,-1-5 0 0,-2-1-7 16,0-7-4-16,-3-8 3 16,0 0 4-16,-6-3 4 15,0 3 2-15,0 5 3 16,-3 0 3-16,0 6 9 16,-3 2 3-16,3 5-6 15,-3 8-4-15,3 3-2 16,0 8-1-16,3 5 2 0,0 0 1 15,3-2-8-15,0-1-1 16,3-2-7-16,6-2 1 16,-3-4-31-1,6-2-12-15,-4-5-45 16</inkml:trace>
  <inkml:trace contextRef="#ctx0" brushRef="#br0" timeOffset="30880.2339">18537 8406 124 0,'-3'8'46'0,"3"2"-24"0,3 6-10 0,0-3 13 16,0 6 9-16,-3 2 5 16,0 0-11-16,0-2-5 0,0-1-13 15,0-2-4-15,3-3-2 16,-3-2 0-16,3 0 0 15,-3-6-5-15,0-5-1 16,0-3-8-16,3-5-4 0,0-2-1 16,0-9 1-16,0-5-3 15,3 1-2-15,-3 1 11 16,3 7 6-16,0 4 4 16,0 3 4-16,-1 5 10 15,4 11 5-15,0 6 4 16,-3 1 4-16,0 1-11 15,-3 0-3-15,0 0-5 16,3 0-1-16,0-5-5 0,0-4-3 16,0-1 0-1,3-6-1-15,6-8-11 0,3-3-5 16,0-10-3-16,-4-3-1 16,1 0 6-16,-3 3 6 15,0 8 9-15,-3 2 5 16,-3 6 5-16,3 3 6 15,3 7 4-15,-6 8 4 16,-3 3-9-16,3 2-4 16,-6 4-7-16,3-1-4 15,0 0-5-15,0-3-2 16,0-2-35-16,3-5-13 16,0-3-58-16</inkml:trace>
  <inkml:trace contextRef="#ctx0" brushRef="#br0" timeOffset="31330.6778">18939 8533 180 0,'-3'26'68'0,"6"-7"-36"0,-3 10-18 16,0-13 20-16,-6 18 3 15,0-2 4-15,0 2-16 16,3 1-6-16,-3-6-12 15,3-5-5-15,0-6-1 0,3-2-4 16,0-5 2-16,-3-3-6 16,3-8 0-16,-3-6 1 15,0-7 1-15,3-11 3 0,-3-8 1 16,3-2 1-16,-3-3 0 16,3 0 0-16,0 0 2 15,3-3 1-15,6 6 1 16,3 2 4-16,6 8 3 15,0 6-2-15,0 2 0 16,-1 8-5-16,1 3-3 16,0 2 6-16,-3 16 3 15,-6 3 1-15,-6 3 1 0,-6 2-6 16,-3 0-2-16,-6 0 2 0,-3 0 1 16,-6-2-14-16,0-3-6 31,4-3-13-31,2-5-4 15,3-5-22-15,3-6-9 0,3-5-51 32,3-5-23-32,3-1 71 0</inkml:trace>
  <inkml:trace contextRef="#ctx0" brushRef="#br0" timeOffset="31501.8696">19129 8509 228 0,'3'21'85'0,"0"-13"-46"0,15 3-28 16,-18-3 21-16,-3 2-11 16,0 1-1-16,0-1-17 15,0 1-4-15,0 0 0 0,0-4-44 16,0 1-17-16,0-5-46 16</inkml:trace>
  <inkml:trace contextRef="#ctx0" brushRef="#br0" timeOffset="31615.3178">19117 8401 236 0,'-6'-8'88'0,"6"8"-48"0,0-3-47 0,0 3 14 16,3 0-10-16,3 3 0 15</inkml:trace>
  <inkml:trace contextRef="#ctx0" brushRef="#br0" timeOffset="31659.7284">19138 8395 225 0,'15'6'-123'0</inkml:trace>
  <inkml:trace contextRef="#ctx0" brushRef="#br0" timeOffset="31960.7623">19260 8573 212 0,'-3'23'79'0,"0"-12"-42"0,0 2-30 16,3-8 18-16,0 1-4 15,0-1 2-15,0-5-11 16,0 0-2-16,3-5-6 15,3-1-3-15,0-2 0 0,0-5-1 16,3 0 2-16,0-11-1 16,0 3-1-16,3 3 1 15,3 2-1-15,0 5 2 16,-4 11 3-16,-2 8-2 0,0 0-2 16,3 3 0-16,-3 2-1 15,0 0 0-15,-3 0 0 16,0-2-18-16,3-1-8 15,0-2-11-15,0-2-2 16,3-4-17-16,3-2-6 16</inkml:trace>
  <inkml:trace contextRef="#ctx0" brushRef="#br0" timeOffset="32365.4322">19570 8517 148 0,'-6'-21'57'0,"6"21"-30"0,-12-3-5 0,6 6 36 15,3 2-32-15,-6 6 1 0,-3-1-13 16,3 1-2 0,0 2 5-16,0 0 3 0,3 1-10 15,3-1-6-15,0-3 0 0,3 1-3 16,3-3 2-16,0-3-2 16,3-2 2-16,0-3-22 31,3 0 11-31,-3-6-2 15,0 1 6-15,-3-3 7 16,3 3-1-16,-3-3-10 16,0 5 5-16,0-2 5 0,0 5-1 15,0 3 24-15,3 5-13 0,-3 2 27 16,3 6-21-16,0 13 19 16,0 0-21-16,-6 6 10 15,0-1-16-15,-9 1 2 16,3-4-8-16,-9 4 0 0,-3-6-7 15,0-8-2-15,-6-10-23 0,-2-9-6 32,2-2 17-32,3-8-24 0,3-2-9 15,6-6-32-15,3-5-13 16,3 2 0 0</inkml:trace>
  <inkml:trace contextRef="#ctx0" brushRef="#br0" timeOffset="32952.5092">19963 8438 148 0,'0'-3'55'0,"0"3"-30"0,12 11-3 0,-6-4 51 16,-1 7-40-16,1 4 32 15,3 1-39-15,0-1 2 16,0 1-17-16,3-1-7 16,0-2-2-16,-3 0 0 15,3-3-1-15,-6-2 4 16,3-3-3-16,-3-3 4 15,3 6-4-15,0-11-1 16,0 0 0-16,-7-11-4 16,4 6 2-16,-3-8 3 15,0 2-1-15,0-8-1 16,0 6 1-16,-3-8-4 16,3 3 2-16,0-4 3 15,3 9-1-15,-3-3-5 16,3 6 2-16,-3-1-32 15,3 3 19-15,0 0-74 16,3 3 50-16,-3 0-90 16,3 5 73-16</inkml:trace>
  <inkml:trace contextRef="#ctx0" brushRef="#br0" timeOffset="33224.4575">20344 8406 220 0,'-3'2'85'0,"3"-2"-46"0,-18 3-17 0,9-3 37 15,3 5-33-15,-9 1 5 16,6 4-20-16,-6 1 3 16,3-1-9-16,0 4-4 15,4-1-2-15,2 0-4 16,6 3 3-16,0-3 1 16,6 0 1-16,-3-2 2 15,-1 2-1-15,-2-2 2 16,0 2-2-16,-5-2 2 15,2-1-2-15,-6-2-3 16,0 0 1-16,-3-5-28 16,3 2 16-16,0-5-63 15,3 0 42-15</inkml:trace>
  <inkml:trace contextRef="#ctx0" brushRef="#br0" timeOffset="33372.5182">20347 8604 304 0,'0'8'112'0,"0"-8"-60"0,-3 5-52 0,0-2 23 16,6 0-15-16,-3-3-40 15,0 2 17-15,0-2-133 16,0 3 82-16</inkml:trace>
  <inkml:trace contextRef="#ctx0" brushRef="#br0" timeOffset="34877.8839">20874 8117 176 0,'0'-10'66'0,"0"7"-36"16,2 1-15-16,-2 2 18 0,0 0-3 16,3 5 0-16,3 5-2 15,0 9 2-15,-3 15-16 16,0 17-4-16,-3-1 1 0,0 5-7 15,0-2 0-15,0-5-4 16,0-3-1-16,3-5-1 16,3-9 0-16,0-7-22 15,3-5-10-15,6-9-15 16,0-4-7-16,3-9-45 16</inkml:trace>
  <inkml:trace contextRef="#ctx0" brushRef="#br0" timeOffset="35188.3492">21138 8385 176 0,'-11'10'68'0,"8"6"-36"0,-3 8-20 0,3-6 19 16,0 1-5-16,3 5 2 15,3 0-12-15,0-1-2 31,23 1-8-31,4-5 0 0,-6-9 4 16,0-7-4-16,-3-8-1 0,-4-3-5 0,-2-3 0 16,-6 1-2-16,-9-6-2 15,-3-5 0-15,-9 2 3 16,0 0 0 0,-5 4 3-16,2-1-3 15,3 3-2-15,0 2-18 16,3 3-9-16,6 0-31 15,3 3-13-15,15-1-10 16</inkml:trace>
  <inkml:trace contextRef="#ctx0" brushRef="#br0">21397 8459 192 0,'-14'26'71'0,"8"-5"-38"0,-3-2-25 0,6-9 18 15,0 4-2-15,3-1 3 16,3 0-9-16,3-2 0 16,3-1-11-16,8-2 0 0,7-5 0 15,3-6-3-15,0-2-1 16,-3-6 1-16</inkml:trace>
  <inkml:trace contextRef="#ctx0" brushRef="#br0" timeOffset="35687.7371">21618 8088 204 0,'-3'0'77'0,"6"6"-42"0,0 7-30 16,-3-3 17-16,0 9 1 15,3 10 6-15,-3 13-5 16,3 1 0-16,-3 2-13 16,9-3-7-16,-9 3 0 0,5-3-5 15,1-5 0-15,0-5-21 16,0-5-10-16,3-6-22 15,0-5-6-15,3-8-36 16</inkml:trace>
  <inkml:trace contextRef="#ctx0" brushRef="#br0" timeOffset="35955.4614">21823 8377 156 0,'-12'-3'60'0,"6"3"-32"0,-24 8 5 0,21-3 28 32,1 1-24-32,-1 2-10 15,0-1-15-15,0 1-4 16,3 8-4-16,3 3-1 0,0-1 1 0,3-2 2 16,3-3 3-16,3 1-2 15,6-4-2-15,3-2-2 16,2 0 0-16,1-3-11 15,0-2-4-15,6-3-30 16,3-3-10-16,0 1-59 16</inkml:trace>
  <inkml:trace contextRef="#ctx0" brushRef="#br0" timeOffset="36137.4913">22014 8411 256 0,'-9'3'96'0,"9"5"-52"0,0 2-45 16,0-2 18-16,0 5 1 0,0 3 6 16,0 0-13-16,0-3-15 31,3 3 2-31,3 0-9 0,-1-3-32 0,-2-5-95 16,6 3 73-16,0-6-54 15</inkml:trace>
  <inkml:trace contextRef="#ctx0" brushRef="#br0" timeOffset="36303.2296">22028 8340 276 0,'-11'-8'104'0,"11"8"-56"0,0 5-69 0,0-5 11 15,0 0-9-15,5 0-1 16,1 3-25-16,0-1-8 15,3 1-32-15,9 2-13 0</inkml:trace>
  <inkml:trace contextRef="#ctx0" brushRef="#br0" timeOffset="36600.1781">22180 8483 176 0,'-3'45'66'0,"3"-40"-36"0,-3 3-15 16,3-3 18-16,0-2 1 15,0-1 5-15,0 1-11 16,-3-3-4-16,3 0-14 15,0 0 0-15,0-3 1 0,0-5-11 16,3 3 1-16,3-13-2 16,0-4 1-16,3 4 0 15,3 2 0-15,0 3-3 16,0 2 2-16,0 3 3 16,0 6-1-16,0 2 2 15,-1 5-2-15,-5 6-3 16,3 2 1-16,-3 0-19 15,0 3 11-15,-3-3-47 16,3 0 31-16,3-5-83 16,6 0 60-16,0-5-57 15,3-1 60-15</inkml:trace>
  <inkml:trace contextRef="#ctx0" brushRef="#br0" timeOffset="37038.1289">22484 8387 208 0,'-9'0'77'0,"9"0"-42"0,-12 8-28 16,6-2 33-1,6-1-23-15,-9 5 12 16,3 4-18-16,-3 2 4 16,6-1-10-16,-3 1 2 15,6 3-4-15,0-6-2 16,9 0 0-16,-3-5-6 15,0 3 3-15,0-9-8 16,3 4 6-16,-3-9-5 0,3 3 5 0,-3-8 7 16,0 3-2-16,-3-8 0 0,3 5 0 0,-3-3-8 15,0 3 4-15,0 3-1 32,0 2 2-32,0 6 11 15,3 5-6-15,3 8 24 16,-1 5-15-16,-2 13 16 15,3 1-15-15,-9 7 8 16,0-2-12-16,-12-3 2 16,1-3-7-16,-10-5-15 15,0-2 5-15,-12-9-32 16,3-5 20-16,-8-7-11 16,2-6-18-16,3-6-10 15,3-2-39-15,10 1-16 16,2-31 46-16,6 1 22 0</inkml:trace>
  <inkml:trace contextRef="#ctx0" brushRef="#br0" timeOffset="37304.6347">22722 7900 280 0,'21'3'107'0,"-21"-3"-58"0,36 29-48 0,-16-10 39 16,-2 2-25-16,6 16 20 15,0 3-20-15,-3 15 1 16,0-2-10-16,-13 13-12 16,-2-8 3-1,-12-2-48-15,-2-6 28 0,-13-5-85 16,0-5 61-16,-15-8-89 15,12-6 78-15</inkml:trace>
  <inkml:trace contextRef="#ctx0" brushRef="#br0" timeOffset="38508.5924">21365 8443 72 0,'-3'0'30'0,"3"0"-16"0,0 3-6 0,0-3 11 16,0 0 0-16,0 0 3 0,0 0-3 16,0 0 0-16,3 0-6 15,-3 0-3-15,0 0-3 0,0 0 0 16,0-3-4-16,0 0 3 0,0 1 0 16,0-1 2-16,0 0 0 15,3 1 2 1,0-1 4-16,0-2-6 15,3-1 0-15,2 4-4 16,1-4-3-16,6 4 0 16,3-1 1-16,0 3 3 15,0 0 2-15,-3 3 1 16,0 2 2-16,-3 3 6 0,-4 3 2 16,1 2 2-16,-6 3 0 15,0 0-5-15,-3-1 1 16,-3-1-7-16,0-1-3 15,-3-2-3-15,0-1 0 16,-5-2-4 0,2 0-15-16,-3 0-29 15,0-3 4 1,3-2-11-16,3 0-1 16</inkml:trace>
  <inkml:trace contextRef="#ctx0" brushRef="#br0" timeOffset="44555.6415">5446 8869 68 0,'-3'-3'27'0,"3"3"-14"0,0 3-11 0,0-3 9 16,0 0 4-16,6 2 5 15,0-2-6-15,3 0-1 16,3 0-7-16,3 0-2 15,8 0 0-15,4 0 2 0,6 0-1 16,6-2 0 0,2-1-3-16,10 1 1 0,3-1-2 15,5 3-3-15,4 0 1 0,-1 0 1 16,4 0 0-16,2 0 0 16,0 0 2-16,10 0-3 15,-10 0 0-15,-2 0 1 16,-1 0 2-16,-5-3-3 15,-7 3 0-15,-2 0 1 16,-3 0 2-16,-7-2-1 16,-5 2 2-16,-3-3 0 15,-6 0 1-15,-4 1-5 16,-2-1-1-16,-3 0 1 0,-3 3 0 16,-3-2 3-16,-3 2 1 15,-3 0-1-15,0-3-2 16,-3 3-6-16,0 0-1 15,-3 0-54 1</inkml:trace>
  <inkml:trace contextRef="#ctx0" brushRef="#br0" timeOffset="47109.6398">5372 9954 124 0,'6'-11'49'0,"-3"11"-26"0,-1 3-27 0,1 2 10 0,3 6 4 0,-3 7 3 16,0 11 0-16,-3 8 0 16,-3 6 1-16,-3-1 2 15,3-5-9 1,0 3-4-16,1 2-2 0,-1 0 1 15,3-2 1-15,3-8 1 16,-1 7 0-16,4-4-9 16,3-6-2-16,0-3-73 15,0-4-34 1,0-9 58-16</inkml:trace>
  <inkml:trace contextRef="#ctx0" brushRef="#br0" timeOffset="47453.9742">5648 10303 88 0,'-3'0'35'0,"0"3"-18"0,-5 4-20 0,5 1 6 16,-3 6 10-16,0 2 8 15,0 5-6-15,3 0-3 16,3 5-5-16,3 1-2 15,3-1 5-15,6-5 6 16,2-7-8-16,7-4 2 0,3-10 3 16,0-8-7-16,0 0-1 15,-3-2-1-15,-4-3 0 0,-5-6-2 16,-3 3-2 0,-6-2 1-16,-6-1-1 15,-3 1 0-15,-6 2 2 0,-3 2-1 16,-2 4 2-16,2 2-4 15,0 3 0-15,3-1-17 16,3 4-5-16,3 2-53 16</inkml:trace>
  <inkml:trace contextRef="#ctx0" brushRef="#br0" timeOffset="47754.3451">5937 10313 88 0,'-15'8'35'0,"6"3"-18"0,-6 10-16 16,9-8 11-16,1 6 3 0,2 2 5 15,0 3 1-15,6 5 2 16,5 0-4-16,7-5-2 16,0-6-9-16,3-2-3 0,3-5 1 15,3-6-1-15,-3-5 0 16,-1-8-1-16,-2-5 0 15,-6 0-2-15,-3-3 1 0,-6-3-2 0,-6-2-1 16,-3-3 1-16,-6 3-1 31,0 3-3-31,-3-1 0 16,4 3-42-16,-1 3-60 16</inkml:trace>
  <inkml:trace contextRef="#ctx0" brushRef="#br0" timeOffset="47995.8753">6184 10057 112 0,'3'34'44'0,"-3"-13"-24"0,3 19-13 15,-3-24 15-15,-3 8-4 16,0 2-1-16,0 1-5 15,0 4-2-15,0 1-6 16,0 0-3-16,0 0 0 0,3-3 3 16,0 0 2-16,3-3-2 0,0-2-3 15,0-8-53 1,0-3-49-16,9-2 27 16</inkml:trace>
  <inkml:trace contextRef="#ctx0" brushRef="#br0" timeOffset="48266.7118">6407 10303 36 0,'-9'-3'16'0,"1"3"-8"0,-13 3-1 0,9 0 9 15,-6-1 9-15,-3 1 7 0,0 2-17 16,0 3-8-16,7 0-5 15,2 3-2-15,6-1 4 16,0 3 2-16,6 1 6 16,6-1 5-16,6 0-7 15,5-2-3-15,4-1-2 16,3-2-1-16,0 0-2 16,0-3-10-16,3 1-3 0,-4-4-49 15</inkml:trace>
  <inkml:trace contextRef="#ctx0" brushRef="#br0" timeOffset="48625.4355">5488 10705 104 0,'0'-3'41'16,"9"6"-22"-16,14-3-5 0,-5 0 15 15,9-5 6-15,15-1 5 16,11-1-6-16,13-1-3 0,-1 2-17 16,7 1 0-16,-1 0 2 0,1-1-4 15,-4 4-2-15,-5-1-5 16,-7 0-4-16,-5 1-3 16,-13-1 1-16,-2 1-76 15</inkml:trace>
  <inkml:trace contextRef="#ctx0" brushRef="#br0" timeOffset="49616.9161">7169 10298 108 0,'3'-6'41'0,"0"6"-22"0,0-2-16 15,0 2 12-15,3 2-7 16,3 4-2-16,3 2 1 16,3 5 0-16,0 5 1 15,0 3 0-15,0 3-4 16,0-3-3-16,-1 3 0 0,-2-3 1 15,0 3 1-15,0-8 1 16,-3 0 2-16,0-5 3 16,0-1 5-16,-3-5 3 15,0-2 4-15,0-6-5 16,0-5 1-16,-3-2-8 16,3-6-1-16,-3-2-4 0,0-9-1 15,0 3-3-15,3 0-1 16,-3 1 3-16,-1 4 1 15,4 3-4-15,-3 0 1 16,0 3-2-16,3 5-2 16,0 0-2-16,9 3-36 15,3 2-13 1,3 1-31 0</inkml:trace>
  <inkml:trace contextRef="#ctx0" brushRef="#br0" timeOffset="50005.5278">7619 10313 116 0,'-27'6'46'0,"6"-4"-24"0,-9 9-19 15,22-3 12-15,-4 5-5 16,-3 6 0-16,3 2-4 16,3 5-1-16,3 1-3 15,3-1 1-15,3-5 0 0,6-2 7 0,3-6 4 0,6-2-5 16,0-3-1-16,3-6-4 15,-1-7-1-15,1-8-3 32,-3 0-1-32,-3-3 1 15,-3-3 2-15,-3-5-1 0,-3 3-1 16,-3 3 5 0,0 2 1-16,-3 3-2 0,0 5-1 15,0 2-1-15,0 9-2 16,0 8-2-16,0 2 1 15,3 3-1-15,3 0 0 16,3 2 4-16,0 9 1 16,3-6-1-16,3-3 1 15,0-2-20-15,3-5-8 16,-4-3-36 0,1-3-35-16,0-2 30 15</inkml:trace>
  <inkml:trace contextRef="#ctx0" brushRef="#br0" timeOffset="50321.3149">7738 10409 88 0,'-3'-14'33'0,"6"14"-18"0,-3 3-20 0,3 0 6 15,0 5 1-15,3 2 3 0,0 1 4 16,0 2 5-16,0 3 1 16,0 8 0-16,0-8-5 15,0 0-2-15,0-6 7 16,-4-2 2-16,1 0-8 15,-3-8 10-15,0-3 7 0,0-5-10 16,0-2-1-16,0-3-3 16,0-3 0-16,0-8-4 15,0 0 0-15,0 0-5 16,3 3 0-16,3 3-1 0,0 2-2 16,3 3-2-16,-3 2-1 15,6 6-5-15,-3-1-2 16,3 6-28-16,0 0-13 15,0 3-11 1,3 0-28-16,0-1 26 16</inkml:trace>
  <inkml:trace contextRef="#ctx0" brushRef="#br0" timeOffset="50435.9598">7985 10406 104 0,'0'21'41'0,"3"-10"-22"0,-3 5-16 0,0-8 12 15,0 5-7-15,0 0 0 16,0 0-4-16,0 1-1 15,0-4-12-15,6 1-4 16,-6-3-40-16,6 2-18 0</inkml:trace>
  <inkml:trace contextRef="#ctx0" brushRef="#br0" timeOffset="50605.8388">7985 10247 156 0,'-3'-10'60'0,"6"10"-32"0,0-3-35 16,6 3 10-16,3 0-5 16,0 5 0-16,3 1-44 15,2-1-20-15,7 0 14 16,0-2 9-16</inkml:trace>
  <inkml:trace contextRef="#ctx0" brushRef="#br0" timeOffset="50953.5545">8211 10300 96 0,'-21'3'35'0,"6"5"-18"0,-8 8-9 0,14-3 13 16,-3 5-6-16,0 4 2 15,3-1-4-15,3 3 2 16,3 2-4-16,3 1 1 16,6-9-7-16,3-2 4 0,3-6 1 15,0-4-5-15,3-9-1 16,0-7-2-16,-4-1-2 15,1-2 1-15,-3-3-1 16,-3-5 0-16,0 2 2 0,0 3 1 0,-3 3 1 16,0 2-7-16,-3 11-2 15,0 8-1-15,0 6 2 32,0-1 2-32,3 5 1 15,0 9 3-15,3-9-1 16,0 1-1-16,0-3-4 15,6-3-2-15,-3-5-48 16,3-3-43 0,3-2 25-16</inkml:trace>
  <inkml:trace contextRef="#ctx0" brushRef="#br0" timeOffset="51386.3754">8357 10144 48 0,'6'-5'19'0,"-3"10"-10"0,3 6 0 0,-3-1 11 16,3 6 2-16,-3 8 4 15,3 2 1-15,-3 6 3 16,3 0-5-16,-3 0-1 16,0-1-11-16,0-4-3 15,0-3-6-15,-3-3-1 0,3-5 1 16,0-6-2-16,0-4 1 15,-3-6 4-15,3-6 4 0,5-4-6 16,1-3-1-16,3-6-2 16,3 0-2-16,0 4-2 15,0 1 1-15,3 4-1 16,0 5-2-16,-3 5 0 16,-4 7 0-16,-2 7 5 15,-6 2 1-15,-6 2 6 16,-6 1 5-16,-5 2-5 15,-4 5 0-15,-3-5-2 16,0-2 1-16,0-1-4 16,3-4-2-16,3-4 0 15,4-2-1-15,-1-8-20 16,6-2-7-16,3-14-46 16,3-6-42-1,6-1 39-15</inkml:trace>
  <inkml:trace contextRef="#ctx0" brushRef="#br0" timeOffset="51601.2899">8637 10139 148 0,'0'-3'57'0,"3"8"-30"0,0 14-29 0,-3-6 11 16,3 3 14-16,-3 5 9 15,0 0-16-15,0 6-6 16,0 5-7-16,3-1 2 0,3 1 4 15,0-5-5-15,0 2-2 16,3 2-1-16,-1-4 1 16,7-6-41-16,-3-8-18 15,0-2-26 1</inkml:trace>
  <inkml:trace contextRef="#ctx0" brushRef="#br0" timeOffset="51898.4066">8810 10393 172 0,'0'0'66'0,"0"2"-36"0,5 1-37 16,-2 0 10-16,3-1 8 16,0 1 7-16,3-3-7 15,0 0-3-15,6-3-5 16,0-2-3-16,0 0 1 0,-6 0 1 16,0-3 3-16,-3 0-2 15,-3 0-2-15,-9-3 0 16,-3 3-1-16,-6 0-5 0,-6 3 1 15,-3 2 2-15,0 6 1 16,4 5 3-16,2 8 1 16,0 8 3-16,6-1 3 15,3 9 2-15,6-3 3 16,3 3-5-16,9-6-1 16,9-2-4-16,6-8-1 15,11-5-107 1</inkml:trace>
  <inkml:trace contextRef="#ctx0" brushRef="#br0" timeOffset="52770.9194">9908 10261 140 0,'-18'-8'55'0,"9"-6"-30"0,-9 22-14 0,9-5 15 16,-6 2-8-16,-2 3-3 15,-4 3-4-15,0 7-2 16,0 6-5-16,3 3-3 0,6 2 2 16,9 0-2-16,6 3-1 15,6-6 1-15,6 0-1 16,6-7-11-16,6-3-5 0,2-8-58 16,4 0-35-1,-3-11 45-15</inkml:trace>
  <inkml:trace contextRef="#ctx0" brushRef="#br0" timeOffset="53037.6686">10012 10364 132 0,'-24'-3'49'0,"12"11"-26"0,-6 11-25 16,13-9 11-16,-1 3 11 16,0 3 10-16,3 3-5 15,6 7 0-15,6-5-14 16,2-5-2-16,7-3 1 0,0-2-4 0,3-6-1 15,3-2-2-15,-3-8 0 16,-4-6 0-16,-5 1 1 16,-3-4-2-16,-9 1-2 15,-6-3 1-15,-3-2-1 16,-5 2 0-16,-4 3 2 16,0 2-21-16,3 3-7 15,3 3-44 1,3-1-44-16,6 4 33 15</inkml:trace>
  <inkml:trace contextRef="#ctx0" brushRef="#br0" timeOffset="53386.3902">10223 10385 108 0,'9'13'44'0,"-6"-2"-24"0,3 7-10 16,-3-10 14-16,-3 5 7 15,0 6 3-15,0-1-14 16,0-4-4-16,-3-1-10 15,0-3 0-15,0-2 1 0,3-2 5 16,-3-12 7 0,3-7-3-16,3-3-11 15,3-5-5-15,3-5 1 16,6 2 3-16,-3 3-3 16,3 2-3-16,0 6 1 15,0 5 0-15,-1 5-2 0,1 11 0 0,0 6 2 16,-3 1 2-16,0 1-2 15,-3 5 0-15,0 3 1 16,0-3 2 0,-3-5-1-16,0-2 2 15,0-4-20-15,3-5-8 16,3-20-62 0,-4-4-2-1</inkml:trace>
  <inkml:trace contextRef="#ctx0" brushRef="#br0" timeOffset="53586.0558">10575 10089 208 0,'0'-8'77'0,"3"0"-42"0,-3 18-43 0,0-2 12 16,3 5-4-16,-3 9 2 0,3 7 8 16,0 2 3-16,-1-1-6 15,1 1 0-15,0 1 0 16,3 2-3-16,-3-2-1 0,3-5-1 15,-3 2-2-15,0-5-13 16,-3-6-6-16,-3 3-149 31,-3-10 74-31</inkml:trace>
  <inkml:trace contextRef="#ctx0" brushRef="#br0" timeOffset="53788.5941">10429 10306 228 0,'-6'-8'85'0,"6"8"-46"0,6 0-39 0,0 0 16 16,3 0 2-16,3 0 6 15,2 0-15-15,7-3-7 16,3 3-2-16,3 0-1 0,0 0 1 16,-4 0-31-16,1 3-12 15,-6-3-22 1,6 2-52-16,-6 1 24 15</inkml:trace>
  <inkml:trace contextRef="#ctx0" brushRef="#br0" timeOffset="54254.1555">10756 10332 136 0,'-12'8'52'0,"24"5"-28"0,-6 0-17 0,-9-5 15 0,6 0-4 16,0 3 1 0,-6-3-4-16,0 0-1 15,6-3-8-15,0 0 0 0,-6 1 4 0,3-6-2 16,0 0 1-16,3 0 1 15,0-6 1-15,0-2-1 16,0-2-1-16,3-3-3 16,0-1-1-16,3 1-6 15,3 3 1-15,3-1-2 0,0 3-2 16,-1 3-15-16,1-1-7 16,-3 4-7-16,0 2-2 15,0 0 8 1,0 2 3-16,-3 1 12 0,-3 0 5 15,3 2 5-15,-6 3 1 16,-3 3 12-16,0 2 5 16,0 3 3-16,0-1 1 15,0 1-5-15,3 0-1 16,3 3 0-16,0-3 2 16,6-3-3-16,2-5 2 15,1-8-8-15,0-3-2 16,0-2-3-16,0-6 1 15,-6 1 0-15,-3-4 1 16,-3-1-2-16,-6-1 1 16,-6 0-4-16,-6 3 0 15,-3-1-12-15,0 4-5 16,0 2-23-16,4 0-11 16,2 3-33-1</inkml:trace>
  <inkml:trace contextRef="#ctx0" brushRef="#br0" timeOffset="54510.7418">11164 10112 184 0,'3'3'71'0,"0"8"-38"0,9 12-34 32,-9-12 15-32,-6 13-4 15,-3 2 4-15,3 3 2 16,0 3-1-16,0 0-7 15,0-3-5-15,3-3 0 0,0-2 0 16,0-5 3-16,3-3-3 0,6-6-2 16,3-4 0-1,0-9-23-15,0-2-10 16,-1-6-33 0,-2-5-48-16,0-2 26 15</inkml:trace>
  <inkml:trace contextRef="#ctx0" brushRef="#br0" timeOffset="54691.2206">11280 10078 188 0,'0'-24'71'0,"3"24"-38"0,0-8-32 0,0 14 14 15,3 7-4-15,0 5 3 16,0 9-1-16,0 4 2 16,0 7-8-16,-3-1 0 0,0 5 0 15,0-2-1-15,3-3-1 16,0 0-3-16,3 2 1 0,-1-7-29 15,1-3-9-15,0-8-67 16</inkml:trace>
  <inkml:trace contextRef="#ctx0" brushRef="#br0" timeOffset="55053.2665">11500 10353 220 0,'-3'-5'85'0,"3"5"-46"0,6 3-46 15,-3-1 16-15,3 1 7 16,0-1 7-16,3 4-5 16,0-4 0-16,3 1-11 15,0-3-4-15,0 0 0 0,3-3-2 16,-3 1-1-16,-1-4 3 0,-2-1 0 16,-3-1-1-16,-6-3 1 15,-6-2-11-15,-3-3-2 16,-2 3 5-16,-4 2 4 15,-3 8 0-15,-3 1-2 16,-3 10-3-16,3 0 1 16,3 2 3-16,4 6 3 15,5 3-2-15,3 2 0 16,6 3 3-16,12-3 3 16,2 3-2-16,7-1 0 15,3 1-19-15,6-8-9 0,6-11-27 0,-1-2-10 16</inkml:trace>
  <inkml:trace contextRef="#ctx0" brushRef="#br0" timeOffset="55425.6497">11810 10332 192 0,'-21'-21'71'0,"12"18"-38"0,-12 1-30 16,15 2 15-16,-3 2-11 15,-3 3-2-15,-5 3-1 16,-4 6 2-16,6 4-3 15,9 3 0-15,3 0 3 0,6-2 1 16,3 2 1-16,3 3-2 16,0-3 1-16,3-13 0 15,6-8 1-15,-7-5-2 16,4 2-4-16,-3-13-3 16,0 6 0-16,-6-11 1 15,3 2 0-15,-9-13-5 16,3 3 3-1,-6-13-1-15,-3-1 4 0,-3-7 1 16,3 11 0-16,0 7-2 16,0 8-8-1,6 24 4-15,3 8 1 0,3 10 5 16,3 6 1 0,3 3-1-16,3 10 3 15,0 0-3-15,6 2-67 16,-1 1 36-16,4 0-99 15,3-3 72-15</inkml:trace>
  <inkml:trace contextRef="#ctx0" brushRef="#br0" timeOffset="56836.8882">12691 10258 148 0,'-30'-3'55'0,"12"3"-30"0,-5 3-16 16,2 2 16-16,0 3-10 15,-3 3-1-15,0 5-6 16,3 5 0-16,1 3-5 16,8-1 5-16,3 1 2 0,6-5 1 0,6-1 1 15,3-2-4-15,3-8 0 16,5-3-5-16,4-5 0 15,0-5-3-15,0-3-3 16,0-5-1-16,0-3 0 0,-3 0 0 16,-6 0 0-1,0 3 7-15,-7 0 3 16,1 2-3-16,-3 3-2 16,0 3-3-16,0 5 1 15,0 5 3-15,0 3 1 16,3 3-1-16,3 2-2 15,3 0 1-15,3 0 1 16,3 1 1-16,3-4 1 16,0 1-16-16,0-3-4 0,3-3-23 15,2-2-8-15,1-3-2 16,-3-3-13 0,0-2 21-16,-3-3 22 15,-3-5 12-15,-4-1 21 16,1-1 11-16,-6-1 15 15,-3 0 10-15,-3 0-11 16,-3 3-5-16,-3 2-12 16,-6 3-3-16,-2 8-11 15,-1 3-3-15,0 2 1 0,3 6-5 16,3 2-1-16,3 5 0 0,3 1 2 16,6-3 1-16,9 2 3 15,3-4-3-15,3 1 0 0,3-1-1 16,-1-9 1-16,7-2-11 15,0-3-2-15,-3-3-37 16,-3-2-16 0,-4-1-21-1</inkml:trace>
  <inkml:trace contextRef="#ctx0" brushRef="#br0" timeOffset="57077.9163">13090 10017 192 0,'-3'0'71'0,"3"3"-38"0,0 18-34 0,0-5 15 0,3 2 3 15,0 9 7 1,0 5-7-16,0 2-2 0,0 0-8 16,0 1-3-16,3-1 2 0,0 1-3 15,0-4-2-15,-1-2 2 16,1-5 0-16,0 0-26 15,0-5-9-15,-3-4-61 16,-6-1-38 0,-3-4 54-16</inkml:trace>
  <inkml:trace contextRef="#ctx0" brushRef="#br0" timeOffset="57287.9643">12938 10250 260 0,'3'-19'96'0,"6"14"-52"0,9-3-34 0,0 3 23 16,2 0-14-16,7-1-1 15,6 4-10-15,3 2-5 16,-1-3-2-16,1 6-6 0,0-3-1 16,-3 2-46-16,-1 1-18 15,-2 2-46 1,-6-2-21-16,-6 0 72 15</inkml:trace>
  <inkml:trace contextRef="#ctx0" brushRef="#br0" timeOffset="57407.6452">13414 10276 204 0,'-6'14'77'0,"6"-9"-42"0,-3 3-34 15,3 0 14-15,0 0-8 16,0 0 1 0,0 2-5-16,0 4-2 15,0-1 0-15,0-3-21 0,0 1-9 0,0-1-62 16</inkml:trace>
  <inkml:trace contextRef="#ctx0" brushRef="#br0" timeOffset="57827.8679">13387 10184 212 0,'-3'-19'79'0,"1"9"-42"0,4 2-41 16,4 8 15-16,0-3-8 0,3 0-2 15,6 1 0-15,3 2 1 16,3 0-1-16,0 2-18 16,-3 4-6-16,-1-1-2 0,-2 3 2 15,-3 3 11-15,-6 7 4 16,-3 6 6-16,-3-3 3 16,-3 3 2-16,0 0 3 15,0 0 6-15,3-3 4 16,3 0 1-16,3-3-1 15,6-2 3-15,3-3 0 16,0-7 1 0,0 2-11-16,0-11-3 15,2 3-4-15,-2-8-4 16,-3 0 1-16,-6-5 1 16,0 2 0-16,-9-10 0 15,0 5 0-15,-12-7-3 16,3 4 2-16,-8 0-4 0,-1 4-17 15,3 4-8-15,3 0-24 16,6 4-11-16,3 1-5 16,6 1-2-16</inkml:trace>
  <inkml:trace contextRef="#ctx0" brushRef="#br0" timeOffset="58128.3086">13768 10202 168 0,'33'11'66'0,"-33"-11"-36"0,15 26-22 0,-12-15 27 16,3 0-20-16,-6-1 12 15,3 3-16-15,-3-2 6 16,0 0-10-16,-3-4 13 16,3 1-11-16,-3-5 14 15,6 0-14-15,-3-6-2 16,3 0-4-16,3-10 0 16,6 3-2-16,6-12-3 15,6 4 1-15,5-3 1 16,4 8 0-16,3 2-3 15,-4 8 2-15,-2 9 1 16,0 7 0-16,-3 3 2 16,-3 2-1-16,-4 3-7 15,-2 1 3-15,0 1-111 16,-3-1 62-16,-3-4-95 16,3-2 84-16</inkml:trace>
  <inkml:trace contextRef="#ctx0" brushRef="#br0" timeOffset="62811.5008">4297 12173 128 0,'-3'0'49'0,"9"11"-26"0,-3 10-18 0,0-2 13 0,0 13 3 0,0 7 2 16,-3 14-8-16,3 0-2 16,-3 3-7-16,3 4-2 0,-3 1 0 15,3-5-2 1,-3-6-2-16,0-5-43 15,-3-3-63 1,0-12 15-16</inkml:trace>
  <inkml:trace contextRef="#ctx0" brushRef="#br0" timeOffset="62993.0634">4214 12541 172 0,'6'-5'66'0,"9"5"-36"0,5-3-26 0,-8 3 13 16,3-2-8-16,9 2-1 16,0 0-2-16,0 0 1 15,-1 0-4-15,1-6-22 0,-3 1-9 16,-3-8-55 0</inkml:trace>
  <inkml:trace contextRef="#ctx0" brushRef="#br0" timeOffset="63337.0536">4517 12300 124 0,'-3'45'46'0,"6"-10"-24"0,3 20-17 0,-3-28 11 16,-3 7 13-16,0 3 6 15,0-2-7-15,0 2-4 0,0 0-14 16,3-8-6-16,0-5-3 0,-3-6 1 15,3-5 1-15,3-20 12 16,0-7-8 0,3-7-1-16,3-3-6 15,0 3-3-15,0 3-1 16,3 2 3-16,-3 8-2 16,-1 5-1-16,-2 6 3 15,6 7 2-15,-6 4-2 0,0-1 0 16,0 0 3-16,3 3 1 15,0 0-19-15,0-6-9 16,0-2-29 0,3-8-53-16,2-2 15 15</inkml:trace>
  <inkml:trace contextRef="#ctx0" brushRef="#br0" timeOffset="63622.6601">4883 12642 168 0,'6'0'66'0,"-3"2"-36"0,6 1-26 0,0 0 15 16,0-3-2-16,3 0-1 15,0-3-6-15,0-2-2 16,3 0-4-16,-3-3-3 0,-3 0 0 16,0 0 1-16,-7 0 3 15,-2 0-4-15,-5 0-1 0,-4 0 0 16,-6 3 0 0,-3 2 0-16,0 6 2 0,-3 2-3 15,3 6 0-15,3 2 1 16,4 3 2-16,2 2-1 15,9 3-1-15,3 6 1 16,3-3 1-16,2-3-3 16,7-3 0-16,6-2-10 15,3-8-3-15,3-3-70 16,6-2-40 0,-4-6 52-16</inkml:trace>
  <inkml:trace contextRef="#ctx0" brushRef="#br0" timeOffset="63922.4263">5199 12557 196 0,'-6'-8'74'0,"3"8"-40"0,0 0-27 0,3 0 20 16,-3 3-12-16,-3-1-1 15,0 1-8-15,3 2-4 0,0 3-1 16,3 3-4-16,0 2 2 0,3 3 1 0,3 0 2 15,0 0-3-15,-3 2 0 32,0 3 1-32,-3 1 0 15,-3-4 2-15,-3 1 1 16,-6-3-1-16,-3-1 1 0,0-7-11 16,-2 0-2-1,-1-2-19-15,3-6-7 0,3 0-32 16,3-3-38-1</inkml:trace>
  <inkml:trace contextRef="#ctx0" brushRef="#br0" timeOffset="64300.5974">5321 12644 140 0,'-3'3'55'0,"6"0"-30"0,0-1-7 0,-3-2 20 15,0 0-10 1,3 3-4-16,3-3-11 0,0 0-4 16,0-3-5-1,3 1-3-15,3-4 2 0,0-1 0 0,-1-1 1 16,-2-3-7-16,-3 3 0 16,0 0-4-16,-6 0 2 15,-3 0 1-15,-3 0 2 16,-3 3-1-16,-2 5-1 15,-4 5 3-15,0 3 0 16,-6 5 1-16,3 3 2 16,3 0 1-16,3 5 3 15,6 6-1-15,3-1 2 16,6-2-2-16,9-3 0 0,3-2-1 16,3-6 0-16,6-5-11 15,3-3-3 1,5-5-66-16,7-2-53 15,-3-4 42-15</inkml:trace>
  <inkml:trace contextRef="#ctx0" brushRef="#br0" timeOffset="65018.2827">5836 12568 192 0,'-6'8'71'0,"6"5"-38"0,0 8-34 16,0-10 12-16,0 2-1 15,0 0 1 1,0 6-8-16,3-4-1 15,0 9-2-15,0-8 0 0,3 0 2 16,0-5-1-16,-3-3 2 16,0 2-2-16,0-5 2 15,0-2-4-15,0 0 0 16,0-3-1-16,-3 0 0 16,6 2 0-16,-6-2-2 0,3 0 7 15,0-5 3-15,0 0 1 16,2-3 1-16,1 3-2 15,0-6 1 1,0 3-4-16,0 0-2 16,-3 0 2-16,0 0 0 15,0 0 1-15,0 0-2 16,0-2-2-16,0-3 1 16,0-1 1-16,0 1-1 15,0-3-1-15,0 3-2 16,0 2 1-16,-3 3 1 15,0 3 0-15,0 0-3 0,0 5 2 16,3 5 1-16,0 3 2 0,0 3-1 0,3 2 2 16,0 0 0-16,6 0 1 15,-3-2 2-15,0 2 3 32,0-2-2-32,2-6 1 15,-2-2-1-15,0-3 1 16,3-3 0-16,-3-2 0 15,0-3-4-15,-3-3-1 16,0-2-1-16,-3-3 1 16,-3 0-4-16,0 3 0 15,-3 0-10-15,0 2-5 0,0 3-17 16,3 0-4-16,0 3-20 16,3 2-9-16,0 1-17 15</inkml:trace>
  <inkml:trace contextRef="#ctx0" brushRef="#br0" timeOffset="65318.6507">6134 12570 152 0,'-9'11'57'0,"3"0"-30"0,-3 7-14 16,6-7 17-16,0 2-6 15,3 8 0-15,0 3-2 16,3 0-2-16,3-6-10 15,3 1 5-15,6-3 2 0,2-1-5 16,1-7 1-16,0-5-4 0,0-11 0 16,0 0-5-16,-6-10-1 15,-3 2-1-15,0-3 1 16,-6 1-2-16,-3-1 2 16,-6 1-2-16,-3-1-1 15,0 6-6-15,-6 0-1 16,0 2-26-16,3 3-8 15,3 3-32-15,3 0-11 16,3 2 0 0</inkml:trace>
  <inkml:trace contextRef="#ctx0" brushRef="#br0" timeOffset="65603.6464">6288 12623 176 0,'9'24'68'16,"-6"-13"-36"-16,3 5-26 0,-3-11 17 0,0 8-8 15,-3 6 0-15,0-6-5 16,0-3-1 0,0-10 6-16,0 0 4 0,-3-5-5 15,3-3-3-15,0-2-2 16,0-4-1-16,3 1-2 16,3-3-1-16,0 3-6 15,3 0 1-15,0 2-2 16,3 3 0-16,0 3 2 15,0 2 0-15,3 1-3 16,-4 2 0-16,7 0-49 16,-3 0-27-1,-3 0-50 1,0-3 31-16</inkml:trace>
  <inkml:trace contextRef="#ctx0" brushRef="#br0" timeOffset="65832.8587">6479 12380 144 0,'0'-8'55'0,"0"11"-30"0,0-1-21 0,3 4 15 15,3 4 9-15,0 6 6 16,0 8-11-16,-3 2-5 0,-3 3-11 16,0 3-1-16,0 2 1 15,-3 4-3-15,0-1-3 16,0-3 2-16,3-2 0 15,0-6-21-15,0-5-10 0,3-5-24 16,0-3-7-16,0-5-18 16</inkml:trace>
  <inkml:trace contextRef="#ctx0" brushRef="#br0" timeOffset="66100.3799">6637 12560 164 0,'12'0'63'0,"-24"-3"-34"0,6 3-23 16,3 3 15-16,0-1-7 0,-6 4 2 16,0-1 0-16,-3 3 2 15,0 0-10-15,0 2-4 0,0 4-3 16,3-1-1-16,3 3 0 16,3 2 4-16,3 6 5 15,6-5-3-15,3-1-1 16,3-2 0-16,0-5-1 15,6-3-5-15,6 2 1 16,-3-7-22-16,-1-1-10 16,-2-7-44-1,-3-5-45-15,-3-4 40 16</inkml:trace>
  <inkml:trace contextRef="#ctx0" brushRef="#br0" timeOffset="66774.4361">6717 12668 196 0,'-3'0'74'0,"6"0"-40"0,-3 0-31 15,0 0 17-15,6 0-3 16,3 0-1-16,3 0-8 16,0-2-3-16,3-1-3 15,-1-2 1-15,1-1 0 0,-3-2-4 0,0 1 1 16,-3-1 0-16,-3 0 2 16,0 0-1-16,-6 0-1 15,-3 0 1 1,-3 0-1-16,-3 3 0 15,-3 2 0-15,0 3 0 16,-3 5 0-16,1 3-3 16,2 3 0-16,3 2 2 0,3 3 0 15,3 5 1-15,3 5 2 16,6-4-1-16,6-4-1 16,3-2 3-16,2-5 0 15,13-3-12-15,0-6-4 16,0-7-16-16,-1 0-7 15,-2-9 9-15,-3 1 5 16,-3 0 13-16,0 0 8 16,-9-1 5-16,-3 4 3 15,-6-1 12-15,-3 3 7 16,-6 3-2-16,0 5-2 16,-3 5-12-16,-3 6-4 15,3 5-6-15,3 8-1 0,3-3 1 16,3 0 2-1,3 0 1-15,3-2 3 0,3-6 1 16,3-3 1-16,-3-4-2 0,0-6-1 0,2-8-3 16,-2-8 1-16,0-8-2 15,-3-5-1-15,-3 0 1 32,-3-5-1-32,0-3-3 15,-3-6 2-15,-3 1 1 16,-3 2 0-16,0 6 2 15,3 7 3-15,1 9-2 16,2 18-6 0,3 16-1-16,3 10 2 0,0 11 3 15,5 3 0-15,7 10-1 16,6-2-4-16,3-9-2 16,0-4-88-1,0-11-52-15,-4-6 59 16</inkml:trace>
  <inkml:trace contextRef="#ctx0" brushRef="#br0" timeOffset="67251.3305">7738 12218 204 0,'-6'0'77'0,"6"6"-42"0,-3 7-41 0,6 8 12 15,-3 8 7-15,0 8 8 16,0 8-4-16,0 0-2 16,0 0-8-16,3-2-3 0,-3-4 0 15,3 4-2-15,0 2 1 16,-3-8-31-16,0-6-13 16,0-4-61-1</inkml:trace>
  <inkml:trace contextRef="#ctx0" brushRef="#br0" timeOffset="67719.5213">7577 12562 240 0,'9'-2'90'0,"-6"2"-48"0,3-3-49 16,0 3 14-16,6 0-7 15,3-3 0-15,3 3-3 16,3 0 2-16,2 0 1 16,4 0-18-16,3 3-5 0,-6 0-9 15,-1 2 0-15,-8 0 15 16,-3 3 9-16,-3 3 6 16,-3 2 4-16,-3 3 8 0,-3 8 3 15,0 2 2-15,0-2 1 16,6 0 0-16,0-3 3 15,6-2-2-15,3-1 1 16,3-10 6-16,-3-5 2 16,5-3-7-16,-2-11-1 15,3-10-9-15,-3 2-3 16,-6 1-1-16,-6-3 1 16,-3 0 1-16,-9-1 1 0,-3 1-4 15,-3 3-3-15,0 2-3 16,0 3-1-16,-3 2-14 15,3 3-6-15,1 3-21 16,2 2-8-16,6 3-34 16,3 0-39-1,6 3 42-15</inkml:trace>
  <inkml:trace contextRef="#ctx0" brushRef="#br0" timeOffset="68157.1192">8128 12549 192 0,'-6'-2'71'0,"3"4"-38"0,-6 1-30 16,6-1 17-16,-3 4-12 15,0 4-2-15,-3 4-2 16,3 1 0-16,0 4-2 16,3 5 3-16,3-6 1 0,3 6 2 0,3-3 0 15,3-5-7-15,0-11 0 16,0-5 1-16,0-5 3 15,0-3-2-15,0 0-2 16,-3-2 8-16,-3-4 4 16,0 1-13-16,-3 0-4 15,-3 0 5-15,0 0 6 0,0 2-12 16,3 3-3-16,0 3-2 16,0 5 4-16,3 8 1 15,3 5 0 1,3 11 1-16,0 5 3 15,0 3 2-15,-4-3 2 16,-2 0 10-16,-3-3 3 16,-3 3-3-16,-5-2 0 0,-4-6-10 15,-3 3-2-15,0-6 1 16,0-10 1-16,-3-2-12 16,-6-9-7-1,6-2-20-15,4-6-10 0,2-5-55 16</inkml:trace>
  <inkml:trace contextRef="#ctx0" brushRef="#br0" timeOffset="68485.326">8265 12610 204 0,'38'0'77'0,"-26"0"-42"0,9 0-37 0,-12 0 14 15,3 0 0-15,0 0 5 16,0-3-7-16,-3 1-1 15,0-4-5-15,-3 1-3 0,0 0 2 16,-6-3-2-16,0 0 2 0,-6 0-4 0,-3-3 0 16,-3 1-6-16,-3 2-3 15,-6 8 8-15,-3 5 5 32,1 3-6-32,2 3 1 15,6 5 2-15,3 2 4 16,6 1 8-16,9 7 2 15,9 1-3-15,3-4-1 0,3-1-4 16,2-7 1-16,4-4-2 16,3-11 0-16,6-8-25 15,-3-5-12-15,-1-3-27 16,-2-3-11-16</inkml:trace>
  <inkml:trace contextRef="#ctx0" brushRef="#br0" timeOffset="68684.2659">8548 12224 212 0,'-3'-3'79'0,"6"6"-42"0,0 5-39 15,0 5 17-15,2 11 2 16,1 5 7-16,0 5-7 16,3 9 1-16,-6-4-11 15,3-2-4-15,0 0 0 0,-3-2-2 0,0-4 2 16,0-4-40-16,-3-6-14 15,-3-5-59 1</inkml:trace>
  <inkml:trace contextRef="#ctx0" brushRef="#br0" timeOffset="68864.0443">8396 12536 208 0,'0'-5'79'0,"6"5"-42"0,6 0-34 0,0 0 17 16,5 0 1-16,4-6 4 16,3 1-13-16,3 0-7 15,0 0-3-15,-1-6-13 0,1 0-5 16,0 1-52-16</inkml:trace>
  <inkml:trace contextRef="#ctx0" brushRef="#br0" timeOffset="69177.8688">8693 12327 132 0,'-14'34'49'0,"14"-15"-26"0,3 13-9 16,-3-14 15-16,0 9 3 16,-3-1 4-16,0 1-12 0,0-4-1 15,-3 1-14-15,3-3-5 16,0-5-3-16,0-3 1 0,0-2 1 15,3-6 3-15,3-5 1 16,3-5-3-16,6-6-3 16,8-2-5-16,1 0 0 15,0-3 0-15,-3 5 2 16,0 6 5-16,-3 3 6 16,0 2-3-16,-4 5 2 15,1 0-5-15,-3 3-2 16,0 0-3-16,0 3 1 15,-3-3-23-15,0-1-10 16,0 1-35-16</inkml:trace>
  <inkml:trace contextRef="#ctx0" brushRef="#br0" timeOffset="69750.2076">8976 12594 140 0,'9'-5'52'0,"-3"2"-28"0,6-2-11 15,-6 2 17-15,3-2-4 16,0 0-1-16,0-1-9 15,0-7-5-15,0 3 0 16,-3-6-6-16,-3 3 8 16,-6 2 6-16,-3 3-6 15,-3 8 0-15,-3 8-5 16,0 3-3-16,-6 2-2 16,3 3-3-16,3 2 3 15,3 3 0-15,3 0-1 0,6-2-2 16,3 5 1-1,3-6-1-15,3-2-5 0,3-3-1 16,0-2-15-16,3-11-4 16,0-3-9-16,0-2-2 15,-3 0 9-15,-1-3 6 16,1-3 12-16,-3 1 5 16,0-1 6-16,0 3 1 15,3 3 1-15,0 2 2 16,-3 3 8-16,3 6 5 15,-6-1 2-15,3 3 2 16,0 0-2-16,-3 0 2 16,0 0-7-16,-4-3 1 15,1 0-1-15,-3-5 2 16,0 0 1-16,0 0 3 0,-3-5-3 16,1-3 0-16,-1-5 1 15,0-3 2-15,3 0-10 16,6-3-4-16,2-2-10 15,1 3-1-15,3-3-4 16,3 2 2-16,3 6-19 16,-3 2-9-16,0 3-21 15,6 8-6-15,2 3-41 16,1 10-42 0,3 0 50-16</inkml:trace>
  <inkml:trace contextRef="#ctx0" brushRef="#br0" timeOffset="69943.3321">9509 12634 244 0,'-3'0'93'0,"3"0"-50"0,0 3-50 0,0-3 14 16,0 0-3-16,0 0 5 16,0 0-5-16,0 0-2 15,0 0-1-15,0 0-4 0,0 0 2 16,0 2-30-16,0-2-12 15,0 0-33 1,0-5-37-16,0-3 36 16</inkml:trace>
  <inkml:trace contextRef="#ctx0" brushRef="#br0" timeOffset="70153.8019">9685 11954 236 0,'-3'8'90'0,"3"-8"-48"0,-6 32-47 16,-3-14 17-1,3 1-9-15,-12 7 0 32,3 3-1-32,-6 3-13 15,6 2 7-15,-3 6-13 0,4-3-82 16,2-5-39-16</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8T22:32:50.694"/>
    </inkml:context>
    <inkml:brush xml:id="br0">
      <inkml:brushProperty name="width" value="0.05292" units="cm"/>
      <inkml:brushProperty name="height" value="0.05292" units="cm"/>
      <inkml:brushProperty name="color" value="#FF0000"/>
    </inkml:brush>
  </inkml:definitions>
  <inkml:trace contextRef="#ctx0" brushRef="#br0">4208 6609 140 0,'-6'-8'52'0,"6"6"-28"0,-15-6-11 16,12 8 19-16,-6 0-3 15,-3 2 1-15,-3 4-9 0,-6 4-2 16,-2 4-11-16,-1 12-5 0,0 3 0 15,3 3 0-15,3 2 3 16,6-2 1 0,3 0 1-16,6-8-4 15,6-6-3-15,3-2 4 16,3-5 4-16,6-6-3 16,0-8-1-16,0-5-9 0,0-5-3 15,0-6-5-15,-3 1 0 16,-3-8 4-16,-4-1 2 15,-2 3 4-15,0 3 3 16,-3 3 4-16,0 4 4 16,0 6 5-16,0 6 1 15,3 10-6-15,0 5-3 16,0 5-3-16,0 4 0 16,3 1-2-16,0 1 2 15,0 0-2-15,6-3-1 16,-3-2-6-16,0-6-1 15,0-5-43-15,0-3-19 16</inkml:trace>
  <inkml:trace contextRef="#ctx0" brushRef="#br0" timeOffset="361.9786">4264 6734 188 0,'-6'16'71'0,"6"-3"-38"0,3 8-36 15,0-8 13-15,0 6 2 16,0-1 4-16,-3-2-2 16,0 0 2-16,0 0-9 15,0-6-2-15,0 1-1 0,0-11 4 16,3-3 3-16,3-5-6 16,0-5-1-16,0-8-2 15,3-3-2-15,0-5-2 16,6-3 1-16,3 6 10 15,-3 5 3-15,-1 5-1 0,1 8-1 16,0 5-4-16,0 11-1 16,0 3-1-16,-3 5 2 15,-3 5-3-15,0 3 0 16,-3 2-1-16,0-5-2 16,3-2-28-16,0 5-14 15,-1-6-62 1,1-5-43-16,0-2 59 15</inkml:trace>
  <inkml:trace contextRef="#ctx0" brushRef="#br0" timeOffset="813.7226">5035 6747 156 0,'-6'-8'57'0,"3"-5"-30"0,-6 7-10 16,6 4 20-16,-6 2-10 15,-2 5-1-15,-4 0-6 16,0 3-3-16,0 6-9 16,0 1-7-16,3 7-4 0,3 4 2 15,3-2 0-15,3 2 1 16,3 3 0-16,6-5 0 15,3-5 0-15,0-6 0 0,3-10 2 16,3-9 1-16,0-4 1 16,-3-3-2-16,0-3-2 15,-4-3-2-15,-2 1-1 16,0 2 2-16,-3 0 2 16,-3 3 11-16,0 5 7 15,0 2-8-15,0 4-3 16,0 2-8-16,3 8 0 15,0 2 0-15,0 3 2 16,3 1-1-16,0-1-1 0,0-2-8 0,3 4-3 16,0-1-45-16,3-4-18 15,0-2-28 17</inkml:trace>
  <inkml:trace contextRef="#ctx0" brushRef="#br0" timeOffset="1114.9362">5154 6832 160 0,'0'23'60'0,"6"-9"-32"0,-3 4-13 15,0-10 18-15,-3 5-10 0,3 3 0 16,0-3-14-16,-3-2-3 15,3 0-4 1,-3-4 1-16,0-1 2 0,0-4 9 0,0-12 10 16,0-3-6-1,3-1-5-15,0-4-3 16,-3-3-4-16,3 0 1 16,0-1-2-16,3 4 0 15,0 2-3-15,0 0 1 16,0-2-4-16,0 4-2 15,0 4-29-15,0 2-12 0,0 5-37 16</inkml:trace>
  <inkml:trace contextRef="#ctx0" brushRef="#br0" timeOffset="1428.1161">5348 6874 180 0,'6'24'68'0,"-6"0"-36"0,0-6-24 15,0-13 27 1,0 1-7-16,0 4-10 16,0-10-6-16,0 0-7 15,0-2 1-15,-3-6 0 0,3-3 4 16,0-2 1-16,0-3-3 16,0-3 0-16,0-2-5 15,3 3 0-15,3 2-3 16,3 0-1-16,0 5-1 15,2 3 0-15,1 1 0 0,3 4-2 16,3 0-26 0,-3 3-10-16,0 0-13 0,9 0-5 15,-4 0-26 1</inkml:trace>
  <inkml:trace contextRef="#ctx0" brushRef="#br0" timeOffset="1832.073">5613 6765 212 0,'-6'-2'79'0,"3"-1"-42"0,0 3-26 0,0 0 23 16,0 0-11-16,-3 3-4 16,-3 2-8-16,-6 3-5 15,3 3-3-15,0 7-5 0,3 1 1 16,0-1 3-16,3 6 1 0,3 5-4 16,6-5-1-16,9-6 1 15,-3-2 2-15,3-5-7 16,0-6-3-16,0-8-15 15,0-7-7-15,0-1-11 16,-3-2-1-16,0-3 14 16,-3 0 7-16,-3-2 16 15,0-1 6-15,-3 1 9 16,3 2 5-16,-3 5 10 16,0 3 7-16,3 6-7 15,2 4-2-15,1 6 0 16,0 6 3-16,0 1-2 0,0 1 0 15,3 8-10-15,0-3-5 16,0-2-3-16,3-1-1 16,-3-2-2-16,0-5-2 15,0-3-37-15,6-3-94 32,-3-13-24-32,-1-8 65 15</inkml:trace>
  <inkml:trace contextRef="#ctx0" brushRef="#br0" timeOffset="2013.7464">5809 6824 244 0,'-3'2'90'0,"6"1"-48"0,0 5-42 0,0 0 16 15,3 2 4-15,0 1 7 16,3 0-12-16,0-1-6 0,0-2-5 16,0 0-4-16,0-3 3 0,0-2-7 15,2-3-1 1,1-3-25-16,0-2-8 0,9-3-29 15,-3-5-12-15,0-3-9 16</inkml:trace>
  <inkml:trace contextRef="#ctx0" brushRef="#br0" timeOffset="2146.7503">6065 6720 220 0,'0'0'85'0,"-3"14"-46"0,-9 9-30 16,6-4 22-16,-9 15-4 15,-2 19 4-15,-7 6-6 16,0 4-3-16,0 1-12 15,3-4-6-15,3-7-3 0,4-2-39 16,5 1-16-16,6-14-75 16</inkml:trace>
  <inkml:trace contextRef="#ctx0" brushRef="#br0" timeOffset="3423.0301">5803 6773 84 0,'0'-5'33'0,"3"2"-18"0,-3 1-5 16,0 2 14-16,0 0 4 15,0-3 6-15,0 0-2 0,0 1 1 0,0-1-10 16,0 1-3-16,0 2-12 15,0 0 8-15,0 0 4 0,0 0-8 32,0 2-4-32,0 3-5 15,0 1-3-15,0 2 3 16,0 5 2-16,3 5 2 0,3 1 3 16,0-1-5-16,3 1-3 15,0 2 1-15,0 3 2 16,3-3-2-16,-3-2-2 15,0-3 0-15,0-3 1 16,-4-3-1-16,1 1-1 16,-3-3-35-16,0-3-16 15,0 0-62 1</inkml:trace>
  <inkml:trace contextRef="#ctx0" brushRef="#br0" timeOffset="3935.3932">6541 6757 200 0,'-3'0'77'0,"6"3"-42"0,-3 5-34 0,3 0 14 16,-3 5 1-16,0 6 4 15,0-1-8-15,0 1-2 0,0 2-6 16,0 3-3-16,0-3 2 16,0-3-4-16,0-4 0 0,0-1-50 15,3-5-20-15,-3-11-22 16</inkml:trace>
  <inkml:trace contextRef="#ctx0" brushRef="#br0" timeOffset="4098.8033">6541 6646 220 0,'-9'-5'82'0,"9"8"-44"0,0-6-47 16,0 3 14-16,0 0-7 0,6 0-2 16,0 3-30-1,0-1-15-15,3 4-33 0,3-1-11 16</inkml:trace>
  <inkml:trace contextRef="#ctx0" brushRef="#br0" timeOffset="4383.7341">6723 6712 212 0,'-9'0'79'0,"6"14"-42"0,-3-6-32 0,3-3 19 15,-6-2-6-15,0-1-1 16,-3 1-9-16,9 2-5 15,0 0-2-15,6 3-4 0,3 0 2 16,0 3 1-16,0 2 2 0,0 3-3 16,0-3 0-16,-3 3 7 15,-3-3 4-15,-3 1-1 0,-3 1 0 16,-3-1-5 0,-3-1-1-16,0-5-1 15,1-3-2-15,-1 0-19 16,3-7-8-16,3 4-37 15,0-4-14-15,3 4-12 16</inkml:trace>
  <inkml:trace contextRef="#ctx0" brushRef="#br0" timeOffset="4731.1532">7044 6779 172 0,'-3'2'66'0,"6"1"-36"0,0 5-24 0,0 2 17 15,0 4 1-15,0 4 3 16,0 6-3-16,0 8-3 16,-3-3-11-16,-3 3-4 0,0-3-2 15,-6 0-2-15,0-3 1 0,-2 1-7 16,-1-6-1-16,-6-5-27 16,0-3-11-16,0-8-38 15,-3-5-38 1,0-5 42-16</inkml:trace>
  <inkml:trace contextRef="#ctx0" brushRef="#br0" timeOffset="4897.2353">6985 6623 228 0,'6'-8'85'0,"12"0"-46"0,-6 2-48 0,-6 4 12 16,-1 2-22-1,1 0-5-15,0 2-39 0,0 4-14 16,0-1 11-16,0 3 9 16</inkml:trace>
  <inkml:trace contextRef="#ctx0" brushRef="#br0" timeOffset="5179.8445">7155 6837 160 0,'3'29'63'0,"-1"-16"-34"0,1-2-21 0,0-6 16 16,3 0-6-16,0-2 0 15,3 0-6 1,0-3-2-16,0-6-6 16,3-2-3-16,0-2 0 15,-3-3-6-15,0-3 1 0,-3 0 4 16,0 3 2-16,-3-1 0 16,0 1 1-16,0 8 2 15,0 2 2-15,-3 3-1 16,3 8-1-16,0 5-3 15,0 1 1-15,0 1-2 16,0-1-1-16,2-1-2 16,1-2 1-16,6-4-23 15,6 1-10-15,0-5-61 16</inkml:trace>
  <inkml:trace contextRef="#ctx0" brushRef="#br0" timeOffset="5479.8913">7482 6747 236 0,'-18'0'88'0,"12"3"-48"0,-9 2-38 0,9 0 19 16,-3 0-9-16,0 3-2 16,-2 0-5-16,8 0-2 15,0 5-1-15,6 1-2 0,3-1 1 16,5 0 1-16,1 0 3 15,0 1 0-15,-3-4 2 16,-3 3 0-16,-3-2 1 16,-9 0 11-16,-3 2-13 15,-3-8-2-15,-6 0-10 16,-2-10-4-16,-1 0-21 16,3-3-7-16,0-3-21 15,6-2-5-15,3-5-28 16</inkml:trace>
  <inkml:trace contextRef="#ctx0" brushRef="#br0" timeOffset="5692.3946">7619 6485 248 0,'-3'18'93'0,"6"6"-50"0,3 3-46 0,-3-14 16 16,-3 8 6-16,0 11 7 15,0 2-7-15,-3 3-1 16,3 3-10-16,0-3-5 0,0 5-2 16,0-2-1-16,0-3 0 15,0-5-44-15,-3-6-18 0,3-2-59 16</inkml:trace>
  <inkml:trace contextRef="#ctx0" brushRef="#br0" timeOffset="5886.361">7422 6728 292 0,'0'-16'110'0,"6"16"-60"0,12-13-56 16,-3 11 19-16,12-4 5 15,6 4 6-15,2-4-10 16,4 1-3-16,0 0-7 15,-1 2-12-15,1 1-2 0,-3-4-134 16</inkml:trace>
  <inkml:trace contextRef="#ctx0" brushRef="#br0" timeOffset="6906.5702">8527 6773 152 0,'-3'-8'57'0,"3"6"-30"0,-3-4-21 16,3-1 17-16,-9 1-3 15,-6 4 0-15,0 4-2 16,0 4-1-16,-3 1-9 16,0 7-3-16,1 2-1 0,-1 7 0 15,6-1 2-15,0 9-3 16,6-2 0-16,3-2 1 16,3-6 2-16,3-5-3 15,3-3 0-15,3-5 1 0,0-3 0 0,3-5-7 16,3-13 0-16,-1 0-6 15,4 0 1-15,-6-3-1 32,0 0 3-32,-3 0 6 0,-3 3 4 15,-3 2 5-15,0 3 5 16,0 3 1-16,0 10 11 16,3 3-5-1,3 3 1-15,3 13-2 16,3-1-9-16,2-1-4 15,7-4-4-15,3-2 0 16,6-5-57-16,0-6-26 16,-1-5-45-1</inkml:trace>
  <inkml:trace contextRef="#ctx0" brushRef="#br0" timeOffset="8663.0642">9557 6760 148 0,'-6'-3'55'0,"3"3"-30"0,-6 0-16 16,6 0 16-16,-3 3-5 15,-3 0-2-15,-3 2-4 16,-3 3 1 0,-15 18-8-1,7 4 5-15,5 1 1 0,12 1-9 16,9 0-4-16,6-6-3 15,6-5 2-15,5-5-16 16,4-2-3-16,15-9-45 16,0-8-49-1,-4-10 31-15</inkml:trace>
  <inkml:trace contextRef="#ctx0" brushRef="#br0" timeOffset="8948.7512">9723 6829 212 0,'-24'3'79'0,"16"7"-42"0,-4 6-32 0,9-5 17 16,-6 4-10-16,9 9-2 15,3 0-1-15,3 0-1 16,6-3-4-16,5-2-1 0,4-4 3 16,6-7 3-16,3-2 2 15,-3-6-8-15,-4-14-1 16,-2 1-4-16,-6-8-2 15,-3 3 3-15,-6-4 0 0,-6 1-2 16,-9 0 0 0,-9 3-3-16,0-1-1 0,1 6-14 15,2 0-6-15,3-1-30 16,0 4-12-16,6-9-12 16</inkml:trace>
  <inkml:trace contextRef="#ctx0" brushRef="#br0" timeOffset="9162.4874">9926 6607 228 0,'0'26'85'0,"3"-10"-46"0,0 37-41 0,-3-32 17 16,0 6 0-16,0 4 5 15,0 9-10-15,3 0-3 16,3-9-5-16,0-1-6 0,0-7-2 15,-1-4-30-15,1-6-14 16,0-2-25 0,0-6-37-16,0-16 34 15</inkml:trace>
  <inkml:trace contextRef="#ctx0" brushRef="#br0" timeOffset="9370.2092">10078 6583 248 0,'-3'5'93'0,"6"6"-50"0,14 7-41 16,-11-5 17-1,0 11 1-15,-9 5 2 0,6 3-5 16,0 5-2-16,0-2-9 16,0 10-8-16,3-8-2 0,0-6-27 15,0-4-11-15,0-3-32 16,-3-9-13-16,6-7-3 15</inkml:trace>
  <inkml:trace contextRef="#ctx0" brushRef="#br0" timeOffset="9698.6671">10197 6869 240 0,'3'2'90'0,"3"1"-48"0,2 2-42 0,1-2 16 15,0-1 2-15,3 1 6 16,0 0-9-16,3-3-3 15,0 0-7-15,0-3-2 0,-3 0 1 16,0-2-2-16,-3-3 1 0,-4-2-9 0,1-1-1 31,-6 0 2-31,-3 1 0 16,-3-1-2-16,-2 1 0 16,-4-1 1-16,-3 9 4 15,0 2 1-15,0 10 3 16,3 1-1-16,0 2 2 15,3 3 4-15,12 21 6 16,9-8-7 0,6-3-1-16,0-4-30 15,6-9-12-15,2-5-44 16,1-14-58 0,6 1 34-16</inkml:trace>
  <inkml:trace contextRef="#ctx0" brushRef="#br0" timeOffset="9928.7799">10470 6792 212 0,'-20'3'79'0,"8"7"-42"0,-6 3-30 16,12-5 18-16,0 5-11 0,0 1-1 16,0 7 4-1,6 8 1-15,3-3-9 16,6-2-8-16,6-3-1 0,3-5 2 15,11 0 3-15,-2-8-11 0,3-3-3 16,0-5-20-16,-3-5-9 0,-1-8-24 16,4-8-9-16,-6-3-8 31</inkml:trace>
  <inkml:trace contextRef="#ctx0" brushRef="#br0" timeOffset="10134.0632">10688 6585 276 0,'-6'-7'104'0,"9"7"-56"0,-3 5-54 0,0 0 17 16,0 8 4-16,0 11 7 0,0 8-7 15,0 8-3-15,0 2-7 16,0 3-2-16,0 8 3 0,0-6-5 16,0-4-3-16,0-6-26 15,0-5-11-15,3-9-62 16,0-7-58-1,-3-8 53-15</inkml:trace>
  <inkml:trace contextRef="#ctx0" brushRef="#br0" timeOffset="10243.3464">10536 6789 308 0,'-39'-5'115'0,"39"5"-62"0,3 3-55 15,6-3 20-15</inkml:trace>
  <inkml:trace contextRef="#ctx0" brushRef="#br0" timeOffset="10345.4703">10533 6784 521 0,'18'-3'13'15,"6"1"-6"-15,2-1-11 16,7 0-3-16,3 1-37 0,-3 2-15 16,-4 0-28-16,-2 0-10 15,-3 2 5 1</inkml:trace>
  <inkml:trace contextRef="#ctx0" brushRef="#br0" timeOffset="10482.4771">10842 6839 208 0,'-5'16'79'0,"8"-5"-42"0,-3 5-28 0,0-3 19 16,2 0-12-16,-2-2-8 16,3 10-8-16,0-2-73 15,0-4-31-15,3-4 19 16,-3-6 11-16</inkml:trace>
  <inkml:trace contextRef="#ctx0" brushRef="#br0" timeOffset="15749.7276">10819 6824 112 0,'0'-11'44'0,"0"8"-24"0,3 1 1 0,-3 2 17 16,0-3 2-16,0 0 0 15,0 3-2-15,0-5 1 31,0 21-12-31,0 0-5 16,0 0-8-16,0 8-4 16,3 5-1-16,-3 0 1 15,0-3-5-15,0-2-1 16,0-3-4-16,0-2-1 16,0-9-1-16,0 1 0 15,0 0-27-15,0-6-13 16,0-5-25-16,3-3-10 15,0-2-19 1</inkml:trace>
  <inkml:trace contextRef="#ctx0" brushRef="#br0" timeOffset="16007.0256">10831 6593 244 0,'-9'-8'93'0,"6"3"-50"0,3 8-35 16,0-3 21-16,0 0-20 0,0 2-4 15,0-2-15-15,0 0-4 16,3 3 7-16,3 2-45 0,3-5-17 15,-1 0-27 1</inkml:trace>
  <inkml:trace contextRef="#ctx0" brushRef="#br0" timeOffset="16441.5028">11119 6808 160 0,'-9'-6'63'0,"6"6"-34"0,-6 0-16 0,7 0 19 16,-4 3 8-16,-3 0 8 15,0 5-15 1,-9 2-5-16,6 6-16 15,-3 8-8-15,3 10-2 0,3-5 0 16,9 3 1-16,0-5-4 16,12-1-1-16,0-10 1 15,6-3 0-15,0-2 7 16,0-11 6-16,-1-3-8 0,4-5-5 16,-3 0 1-16,-3-18-1 15,-12-1 1-15,0 4 2 16,-6-1-1-16,-3 0-1 15,-3 5 1-15,0 4 1 16,-3 4-6-16,3 0-1 16,0 3-23-16,1 6-8 15,2 2-24-15,3 0-10 16,0 2-26 0</inkml:trace>
  <inkml:trace contextRef="#ctx0" brushRef="#br0" timeOffset="16771.0088">11206 6874 192 0,'3'13'71'0,"-3"-5"-38"0,20 21-28 0,-14-21 25 16,0 11-7-1,-3-1-5-15,0-2-1 0,0-3-10 32,-3-2 2-32,0-3 2 0,0-6-4 15,0-2 1-15,0-2-5 16,3-11 0-16,3-9-3 15,3-1-3-15,0-1 2 16,3 0 0-16,3 3-4 16,0 5 1-16,0 5 11 15,0 6 7-15,-1 10 4 16,4 6 4-16,-3 7-3 16,-3 9 0-16,6-1-12 0,-6 1-5 15,0-6-1-15,0-5 1 16,-3 0-25-16,-1-3-12 15,1-8-37-15,3-2-17 16,3-3-22 0</inkml:trace>
  <inkml:trace contextRef="#ctx0" brushRef="#br0" timeOffset="17215.0059">12015 6829 264 0,'-15'-5'101'0,"3"7"-54"0,7 4-39 16,2 1 24-16,-3 4-11 16,-6 2-2-16,3 6-11 15,0 7-5-15,9 1-2 16,0-6-1-16,9 5 2 16,6-4-1-16,0-4 4 15,2-7 1-15,7-6 2 0,0-5 0 16,-3-3-2-16,-3-2-1 15,-6-19-3 1,-6 3-2-16,-6-3 1 0,-9 3-1 16,0 0 2-16,-6 2 1 15,-3 3-8-15,3 3-2 16,3 3-20-16,0 2-10 16,3 2-32-16,3 1-11 15,9 0-31-15</inkml:trace>
  <inkml:trace contextRef="#ctx0" brushRef="#br0" timeOffset="17345.2057">12316 6601 252 0,'0'-18'96'0,"0"18"-52"0,-3-5-14 16,0 2 56-1,0 3-48-15,-6 0 8 16,3 3-28-16,-6 4-4 0</inkml:trace>
  <inkml:trace contextRef="#ctx0" brushRef="#br0" timeOffset="17477.2016">12262 6630 625 0,'-6'32'2'0,"3"5"-6"16,0-5 0-1,3 0 2-15,0 7-10 16,3-4 7-16,0-1-47 16,0-2 29-16,-3-6-78 0,3-4 57 15,-6-7-101-15,3-1 82 0,-6-9-39 16</inkml:trace>
  <inkml:trace contextRef="#ctx0" brushRef="#br0" timeOffset="17610.6662">12113 6789 332 0,'-2'-8'126'0,"16"11"-68"0,4-8-61 0,-6 2 24 16,9 0-6-16,9 1 7 15,3 2-12-15,8-3-29 16,1 0 9-16</inkml:trace>
  <inkml:trace contextRef="#ctx0" brushRef="#br0" timeOffset="18709.6722">12926 6797 152 0,'-9'-10'57'0,"9"10"-30"0,-3 0-18 16,3 2 14-16,0-2 2 15,0 0 2-15,0 6-3 16,0 7-3-16,3 3-11 16,0 7 5-16,0 12 2 0,0-1-3 15,0 3 2-15,0-5-5 0,0-3-1 16,0-8-6-16,0-5-1 15,-6-3 5-15,6-2 3 16,-3-6 2-16,0-5 3 0,3-2-9 0,-3-12-2 16,0-1-3-16,0-7 1 15,3-4-2-15,0 2-1 32,0 3 1-32,3 0 1 15,6 2-6-15,6 3-1 16,-4 6-3-16,1 2 2 15,0 5-12-15,3 1-3 16,-3 2-5-16,0 2 1 16,0 3 3-16,0 1 3 15,-3-1 11-15,2 0 7 0,-2 6 3 16,0-8 2 0,0 7-2-16,0-2-2 0,6-11 5 15,-3 1 4-15,3-1-5 16,0-2-2-16,-4-3 3 15,-2 0 1-15,3-3 0 16,-6-2 1-16,-6 0-2 16,0 0 2-16,-3-1-4 15,-9 4-2-15,-6 2 4 16,3 0 4-16,-3 5-1 16,1 3 1-16,-1 6-5 15,0 4-1-15,0 6 3 16,3 8 3-16,3 10 0 0,6-2 2 15,3-3-2-15,6-2 2 16,3-4-6-16,6-1-3 16,9-4-4-16,0-5 1 15,5-5-10-15,1-5-5 16,-3-6-23-16,3 1-8 16,2-6-32-16,-2-3-15 15</inkml:trace>
  <inkml:trace contextRef="#ctx0" brushRef="#br0" timeOffset="18949.4966">13521 6564 232 0,'-6'-8'88'0,"6"-15"-48"0,0 33-38 15,-6-5 19-15,9 1 0 16,0 2 4-16,-3 10 2 15,0 11 3-15,0 11-16 16,0 5-1-16,0 8-2 0,0 5-4 16,0-5 1-16,-6-5-5 15,9-6-2-15,3-2-14 16,3-14-4-16,3-7-31 16,3-6-11-16,3-8-32 15</inkml:trace>
  <inkml:trace contextRef="#ctx0" brushRef="#br0" timeOffset="19367.9725">13792 6824 248 0,'-9'-16'93'0,"3"13"-50"0,-17 3-30 0,11 3 22 16,-3 2-7-16,-3 3 0 15,0 5-11-15,-3 11-5 16,3 5-7-16,3 3-4 0,7-6 2 15,2-2-2-15,6-3 2 16,6-2-2-16,2-3-1 16,10 0 1-16,-3-11-1 15,9 0-7-15,-3-10-3 16,-3-3-1-16,-3-3-1 16,0 3 4-16,-4-18 5 15,-8 5 6-15,0 5 3 16,0 3 2-16,0 5 0 15,-3 5 0-15,0 16-7 16,0 1 0-16,3 1-1 16,3 1 2-16,0 3-1 15,3-1-1-15,0-2-2 16,0-3 1-16,3-2-21 16,0-8-10-16,6-6-15 0,-3 0-4 15,5-20-111 1,-2-14 49-1</inkml:trace>
  <inkml:trace contextRef="#ctx0" brushRef="#br0" timeOffset="19564.3204">13959 6578 296 0,'-18'-16'112'0,"27"18"-60"0,-15-2-54 0,12 3 22 16,0 5-10-16,-3 10 0 15,0 9-2-15,0 10 2 16,-3 5-5-16,-3 3-1 0,3 13 0 15,0-5-2-15,3-5 1 16,0-6-7-16,-3-10 1 16,0-8-34-16,3 0-13 15,-9-6-46 1,3-10-56-16,0-5 42 16</inkml:trace>
  <inkml:trace contextRef="#ctx0" brushRef="#br0" timeOffset="20387.065">13804 6816 300 0,'0'-3'112'0,"3"0"-60"0,6-2-52 0,0 2 21 16,6-4-12-16,12 4-1 16,-1 0-9-1,1 1-4-15,0-1-17 16,-3 0-11-1,0 6 17-15,-3 0 9 0,-1 5 5 0,-5 2 8 16,0 1-3-16,-3-1 14 16,3 3-9-16,-6-2 14 15,0 0-13-15,6-3 7 16,0 0-9-16,2-3-2 16,1 3-3-1,-3-8 1-15,3 0-2 0,-3-6-3 16,-3 1 1-16,-6-5-6 15,3 2 4-15,-9-6-3 16,3 6 3-16,-15-2 0 16,3 5 1-16,-15 2 2 15,6 3 0-15,-6 5 2 16,9 6-1-16,-2 5 6 16,8 2-4-16,0 6-1 15,6 0-1-15,9 0-4 16,3-1 2-16,8-4-10 15,7-3 6-15,3-8-20 16,3 0 14-16,3-8-15 0,-1 2 15 0,-2-10-6 16,0 1 11-16,-6-12-2 15,-3 3 5-15,-7-8 6 32,-2 6-1-32,-6-3 19 15,-3 5-12-15,-12 3 14 16,3 7-13-16,-9 4 2 15,4 4-8-15,-4 11 5 16,6 6-6-16,3 10 6 0,3-8 1 16,0-5 6-1,6 3-9-15,3-3 8 0,6-3-9 16,0-5 3-16,2-3-5 0,1-8-2 16,0-2-6-16,-3-13-9 15,0-1 7-15,-6-18-4 16,0-3 2-16,-6-13-1 15,-3 6 6-15,0-1 3 16,-3 8 12-16,-3 9 7 16,3 4-10-16,3 9 0 15,0 7-8-15,-3 14 6 16,6 5-5-16,0 16 2 16,3 2-2-16,0 19-6 15,6 0 2-15,3 10-17 16,6-7 11-16,6-3-74 15,0-8 46-15,8-5-120 16,4-8 88-16</inkml:trace>
  <inkml:trace contextRef="#ctx0" brushRef="#br0" timeOffset="20959.7153">15355 6850 260 0,'-6'-5'96'0,"6"5"-52"0,-9-6-25 0,0 4 48 16,3 2-37-16,-12-3 7 15,3 3-22-15,-8 3-7 16,2 2-5-16,-9 8 0 16,3 3-2-16,-3 11-1 15,7-1 1-15,2 3 1 16,6 0-1-16,6 0-1 16,6-2 1-16,9-6 3 15,3-5-2-15,6-8-1 0,3 0 0 0,3-11-8 16,-1-2 4-16,1-19-3 15,0 0 3-15,-3-15 2 32,-3 2 1-32,-6-14-3 15,0 9 2-15,-9-14 12 16,0 9-6-16,-9 2 13 16,0 10-10-16,-3 6-2 15,6 8-3-15,-3 8-7 16,3 10 2-16,0 16-3 15,3 9 2-15,3 12 0 16,3 0 1-16,6 11-7 16,3 0 5-16,6 0-34 15,0-2 21-15,5-9-56 16,1-5 41-16,3-8-82 0,3-2 64 16,3-11-69-16,-1 0 68 0</inkml:trace>
  <inkml:trace contextRef="#ctx0" brushRef="#br0" timeOffset="21318.1866">15638 6842 312 0,'-9'-21'115'0,"9"21"-62"0,-15-3-46 0,3 3 34 16,3 6-24-16,-12 2 11 15,3 5-17-15,-2 11 10 16,2 2-12-16,0 6 4 16,9 0-8-16,0-3-2 15,9-6-2-15,3-1-8 16,3-4 4-16,6-5-21 15,3-2 14-15,3-8-16 16,2-3 15-16,-5-8-1 16,0 0 7-16,-3-16 1 15,0 3 2-15,-6-11 4 16,3 8-1-16,-3 0 6 16,0 9-4-16,-3 4 3 15,0 6-3-15,0 13 11 16,0 5-7-16,6 8 14 15,-3 0-12-15,2 3 0 16,1 0-5-16,6-3-14 0,0-3 6 16,3-4-41-16,0-4 25 15,0-7-73-15,3 0 52 0,-4-14-109 32,4 3 85-32</inkml:trace>
  <inkml:trace contextRef="#ctx0" brushRef="#br0" timeOffset="21500.9366">15891 6596 296 0,'-15'-16'112'0,"15"16"-60"0,-6 3-63 0,3-1 27 16,6 6-12-16,-3 11 24 15,0 2-15-15,0 16 14 16,0 0-16-16,0 13-1 0,3 3-6 16,0 0-20-16,3-2 8 0,-3-6-69 31,3-6 42-31,-3-4-121 15,3-9 87-15</inkml:trace>
  <inkml:trace contextRef="#ctx0" brushRef="#br0" timeOffset="22069.5069">15626 6789 368 0,'0'-5'140'0,"0"5"-76"0,12 0-68 16,-3-3 26 0,3 3-16-16,8-2 1 15,4-1-4-15,9-2-17 16,3 5 7-16,8-3-30 16,-2 3 21-16,6 0-33 0,-7 3 28 0,-2-1-21 15,-6 4 25-15,-3-4-3 16,-7 1 13-16,-2 0 30 15,-3-1-12-15,-6-2 47 16,0 3-33-16,-6-3 29 0,0 3-32 0,-9-3 11 16,0 7-19-16,-9-1 3 15,3 4-10-15,-9 6-2 32,3 5-3-32,-6 6-2 15,4-1 1-15,2 3 3 16,6 0-2-16,3-2 1 15,9-3-1-15,3-6 1 16,3-2-2-16,3-5 2 16,-1-3-2-16,1-8 2 15,3 0-2-15,-3-11-3 16,3 1 1-16,-3-12 1 16,0 1 0-16,-3-5 0 15,3 5 0-15,-3 2 0 16,-1 6 0-16,-2 5-3 15,3 5 2-15,0 14 1 16,3 5 0-16,3 5 0 16,0 3 0-16,3-3-22 15,3 0 12-15,0-5-109 0,2 0 66 16,1-6 142-16,0-2-46 16</inkml:trace>
  <inkml:trace contextRef="#ctx0" brushRef="#br0" timeOffset="28451.2455">3845 8964 184 0,'-15'8'71'0,"15"-5"-38"0,-3 2-21 16,3-5 21-16,0 0-8 15,0 0 0-15,6 3-1 16,0 2 0-16,9 0-13 16,5 0 0-16,-5 1 0 0,3-4-4 15,0 1 1-15,0-3-5 16,3-3 0-16,-3-2-1 16,-1 0 1-16,-2 0-2 15,0-1-1-15,-3-10 3 16,-3 11 2-16,-6-8-2 0,-3 2-2 15,-6 1 2-15,-3-4 2 16,-3-1-2-16,0 4 0 16,0 3 3-16,-6 8 3 15,-5 3-6-15,2 2-2 16,-3 6-3-16,3 2 0 16,6 3 4-16,-8 2 1 15,11 6 1-15,3 0 0 16,0 0-2-16,9-1 1 15,6 1-2-15,6 0-1 16,11 0 1-16,1-8-1 0,6-11 6 16,3-2 4-1,-1-6-27-15,1-2-13 0,0-3-23 0,3-3-7 16,-10-5-30 0</inkml:trace>
  <inkml:trace contextRef="#ctx0" brushRef="#br0" timeOffset="28691.3579">4154 8731 228 0,'-12'3'88'0,"24"-14"-48"0,-6 19-42 16,-6 5 14-16,3 3 7 15,0 6 7-15,0 9-2 0,0 1 0 16,0 2-13-16,3-2-2 0,0 3-2 15,0-1-6-15,0-2 0 16,3-6-1-16,0-7 2 16,0-3-21-16,-3-6-9 31,0-5-101-15</inkml:trace>
  <inkml:trace contextRef="#ctx0" brushRef="#br0" timeOffset="28993.6915">4315 8670 172 0,'0'-5'66'0,"0"8"-36"0,0-3-35 15,3 10 65 1,0 1-18-16,0 10-8 15,0 3-8-15,0 5-16 16,-3 3 7-16,0 2 5 0,0-2-2 16,0 2-2-16,0-2-8 15,3 2-4-15,3-2-3 16,0-5 0-16,0-6-2 16,0-3 2-16,2-4-29 15,1 4-9-15,0-10-43 0,0-5-15 16,3-6-15-1</inkml:trace>
  <inkml:trace contextRef="#ctx0" brushRef="#br0" timeOffset="29174.9949">4520 8985 244 0,'0'6'93'0,"3"-1"-50"0,0 5-39 0,-3-2 19 16,3 3-11-16,-3 2-2 15,0 0-5-15,3 3-2 0,-3-2-1 16,0-4-4-16,3 3-71 16,3 1-31-16,-3-14 3 31</inkml:trace>
  <inkml:trace contextRef="#ctx0" brushRef="#br0" timeOffset="29337.8736">4485 8811 280 0,'-15'-6'107'0,"15"1"-58"0,3 5-57 15,-3 0 18-15,6 3-11 16,0-3 0-16,5 2-21 16,1 1-10-16,3-3-81 15,6-3-36-15</inkml:trace>
  <inkml:trace contextRef="#ctx0" brushRef="#br0" timeOffset="29576.9698">4910 8662 272 0,'-3'3'101'0,"3"2"-54"0,-3 3-55 15,-3 19 64-15,0 5-21 16,-3 2-11-16,-11 6-10 15,2-1-9-15,0 4-6 0,0-1 0 16,3-2 1-16,0 2 2 16,6-8-6-16,-3 1 1 15,3-6-43-15,4-8-17 0,2-16-160 32,3-10 106-32</inkml:trace>
  <inkml:trace contextRef="#ctx0" brushRef="#br0" timeOffset="29848.7885">4720 8697 252 0,'-6'-16'93'0,"9"16"-50"0,0 3-52 16,3 2 14-16,-3 6 12 15,0 7 9-15,3 3 15 16,2 11 7-16,4 2-25 0,3 3 5 0,0 0 0 15,3 6-9-15,0-1-1 16,3-5-10-16,0-5-3 16,2 0-3-16,-2-6-2 15,0 6-6-15,-6-11-4 16,0-5-69 0,-3-11-48-1,-3-5-69-15,-3-10 62 16</inkml:trace>
  <inkml:trace contextRef="#ctx0" brushRef="#br0" timeOffset="30133.5561">5270 8914 292 0,'-17'13'110'0,"31"-21"-60"0,-8 0-25 0,-6 8 33 15</inkml:trace>
  <inkml:trace contextRef="#ctx0" brushRef="#br0" timeOffset="30235.8511">5279 8916 575 0,'3'6'4'0,"3"-1"-19"0,0-2-58 15,3 2-111 16</inkml:trace>
  <inkml:trace contextRef="#ctx0" brushRef="#br0" timeOffset="30374.8271">5247 9104 312 0,'-3'0'115'15,"0"3"-62"-15,6-6-66 0,-3 3 17 16,3-2-57-16,5-1-21 0,4-5-40 15,6 3-17-15</inkml:trace>
  <inkml:trace contextRef="#ctx0" brushRef="#br0" timeOffset="31708.9403">6470 8583 184 0,'-15'-8'68'0,"15"8"-36"0,0 0-29 15,0 0 26-15,9 16-6 16,-3 10 5-16,0 17 3 15,-3 7-17 1,-6 3 3-16,0 3 1 0,-3 2-8 16,6-3-1-16,0-2-5 0,3 0-3 15,0-5 0-15,3-9-1 16,0-12-38-16,0-1-14 16,3-4-67-1</inkml:trace>
  <inkml:trace contextRef="#ctx0" brushRef="#br0" timeOffset="32561.8437">6521 8546 268 0,'-6'-8'101'0,"9"11"-54"0,8-3-64 0,4 0 14 0,6 0-4 0,9 0 3 16,9-3 9-16,8 0 7 16,7 1-6-16,5 2 1 0,4-3 3 15,14 1 9 1,16 2 8-16,8-3-14 15,6 0-7-15,12 3-4 16,6-5 0-16,9 5-3 16,6-8 0-16,6 5 1 15,0-2 2-15,-1-6-1 0,-5 4-1 16,6 7 1-16,6-6 1 16,-6 9 1-16,0-11 1 15,5 3 0-15,1 2 0 16,0 0-2-16,3 1-2 15,-6 4 3-15,-1-4 0 16,1 7-4-16,-3-8 1 16,3-2 0-16,-6 2 0 15,-3 1 4-15,-3-1 2 16,3 3-2-16,2 0-1 16,-8 3 1-16,9-3 0 15,3 0-5-15,0 2 1 0,6 6 0 16,6-8 0-16,-10 0 0 15,13-2 2-15,33 2-1 16,-13-6 2-16,1 1-2 16,-10 5-1-16,4-2 1 15,3-1 1-15,-4 3-3 16,-2-5 0-16,-1 2 1 16,-2 3 0-16,9-5 0 15,-16 5 2-15,4-3-3 16,-3 0 0-16,-15 3 5 15,-6-2 5-15,2-1-1 16,-5 3 1-16,-6 0-3 16,3 3 1-16,0-3-4 0,-3 5 0 15,-12-2-3 1,0-3-1-16,0 0 3 0,-15 0 1 16,-8 5-4-16,-13-8-1 15,-3 6 3-15,-17-6 1 16,-10-2 0-16,-2 2-2 15,-7-2-2-15,-2 2-1 16,-6 3 4-16,-3 0 1 16,-10-2-5-16,-5 2 0 15,-9-3-37-15,0 0-13 16,-6 3-52-16,-6 0-21 0</inkml:trace>
  <inkml:trace contextRef="#ctx0" brushRef="#br0" timeOffset="33043.6878">16760 8403 124 0,'-3'-10'49'0,"3"10"-26"0,3-6-23 0,-3 4 39 16,3 4-23-16,-3-2 31 15,0 0-27-15,0 3 10 16,3 2-18-16,-3 6 5 16,0 2-10-16,0 8 18 15,0 6-14-15,-3 10 17 16,0 2-16-16,-3 9 2 15,0 2-8-15,0 1 1 16,3-4-4-16,-3 1-44 16,6-6 23-16,-3-5-128 15,6-5 81-15</inkml:trace>
  <inkml:trace contextRef="#ctx0" brushRef="#br0" timeOffset="34425.1905">6375 9438 208 0,'-3'-6'77'0,"6"6"-42"0,3 0-43 16,-3 0 12-16,3 0-4 16,2 0 2-16,4 0-3 15,6 0-2 1,3 0 2-16,3 0 2 0,3-2 2 15,5 2 7-15,4 0 4 0,0-3-1 16,6 0 0-16,-1 3-1 16,1 0 0-16,8 0-2 15,1 0 1-15,3 0 0 16,5 0 1-16,7 0-2 16,-1 0-1-16,7 0-3 15,-1 0-1-15,3 0-3 16,7 0 1-16,2 0-4 15,-2-2 0-15,5 2 7 16,0-3 4-16,6 1 1 16,1-1 3-16,-1 0-7 15,0 1-2-15,4 2-1 0,2 0 0 16,-3 0-2-16,3 0-2 16,-3-3 1-16,10 3-1 15,-4-5 0-15,0 5 0 16,-3 0 0-16,6 0 2 15,1 0-1-15,-1 0-1 16,6 0 1-16,0 2-1 16,24-2 0-16,-6-5 0 15,-6 5 2-15,0-5 1 16,0 5-4-16,0-6 1 16,0 4 0-16,6-1 0 15,3-7 0-15,-3 4 0 16,9-2 2-16,6 0 1 0,-3 6-1 15,6-6-2-15,0 0-4 16,-1 5 0-16,10-2 4 16,0 0 2-16,-6-1 0 15,9-2-2-15,2 6-2 16,4-6-1-16,6 3 4 16,-4-1 3-16,1 4-3 15,9-4-3-15,-7 4 1 16,1-1 0-16,-3 0 1 15,-4-2 2-15,1 2-1 16,3 1-1-16,-9-1 1 16,5 0-1-16,-5-2 0 15,-6 5 2-15,9 0-3 16,-13 0 0-16,1 3 10 0,3-3 3 16,-9 2-3-1,0-2-3-15,-3 3-3 0,-6-6-3 16,-15 3-2-16,-3 0 1 15,-6 0-15-15,-3-2-4 0,-9 2-19 16,-8-5-5-16,-10-3-39 16,-9 0-14-16,-14-11-6 31</inkml:trace>
  <inkml:trace contextRef="#ctx0" brushRef="#br0" timeOffset="36844.2601">10744 8504 140 0,'0'-16'52'0,"0"16"-28"0,3 0-19 0,-3 0 27 15,6 16-6 1,0 10 10-16,-3 17 4 15,-3 15-22-15,-3 16 1 0,0-3 2 16,0 6-10-16,-6 5-1 16,9-5-6-16,0-11-3 15,0-8 2-15,0-5 0 16,0-5-1-16,0-11 1 16,3-6-55-16,0-4-22 0,3-11-36 15</inkml:trace>
  <inkml:trace contextRef="#ctx0" brushRef="#br0" timeOffset="37533.5466">12176 8490 204 0,'-3'3'77'0,"3"-3"-42"0,3 45-26 0,-3-13 35 16,0 0-26-16,-3 28 9 16,3 1-16-16,-6 11 1 15,3-6-8-15,-3 8 0 16,6-8-2-16,-3-2-19 15,3-6 9-15,0-8-109 16,3-8 64-16,0-5-81 0,6-7 77 0</inkml:trace>
  <inkml:trace contextRef="#ctx0" brushRef="#br0" timeOffset="38466.0369">13530 8472 160 0,'-3'-16'60'0,"3"16"-32"0,0 19-15 0,0-6 37 16,3 0-29-16,-3 24 24 15,0 5-26-15,-3 25 1 16,3-1-12-16,-6 10-3 16,0-1-3-16,-2 4 1 15,2-10-2-15,0-6-34 16,6-10 19-16,0-11-114 16,6-10 71-16</inkml:trace>
  <inkml:trace contextRef="#ctx0" brushRef="#br0" timeOffset="39079.9483">14953 8575 232 0,'0'5'88'0,"0"-5"-48"0,3 37-29 0,-3-15 43 15,0-4-31-15,-3 30 20 16,3 5-26-16,-3 8 1 16,6-6-12-16,-3 6-14 15,3-5 4-15,0-4-92 16,0-4 53-16,0-6-116 16,3-10 89-16</inkml:trace>
  <inkml:trace contextRef="#ctx0" brushRef="#br0" timeOffset="40026.1546">9247 8583 244 0,'-6'-8'90'0,"6"11"-48"0,0 2-47 16,3 6 17-16,0 7 6 16,0 25 6-16,-3 4-4 15,0 11-1-15,0 6-11 0,0 2-5 0,3 8-2 16,3-8 1-16,0-8 3 15,3-5-37 1,3-10-16-16,0-14-75 16</inkml:trace>
  <inkml:trace contextRef="#ctx0" brushRef="#br0" timeOffset="40656.6084">7893 8628 148 0,'3'-16'55'0,"-3"14"-30"0,3 2-12 0,-3 0 17 15,3 7-2-15,0 12 1 16,0 15-3-16,3 11-1 31,-6 77-14-31,0-8 11 0,0-11 7 16,3-13-15-16,2-13-7 15,4-11-5-15,0-13 0 16,9-14-61-16,6-12-26 16,3-11-27-16</inkml:trace>
  <inkml:trace contextRef="#ctx0" brushRef="#br0" timeOffset="44624.5678">6860 9790 144 0,'3'-3'55'0,"0"0"-30"0,9 3-14 0,-6-2 15 15,3 2 1-15,0 0 1 16,-4 0-4-16,1 0-3 15,-6 0-11-15,0 2 7 0,-3 6 5 0,-5 5 2 16,-4 1 1-16,-6 4-1 16,-3 3 0-16,-3 3-7 15,0 3-2-15,3-4-9 16,4-4-2-16,2 2-2 16,3-2-2-16,6-11-39 15,0-3-25 1,3-2-12-16,3-3-46 15</inkml:trace>
  <inkml:trace contextRef="#ctx0" brushRef="#br0" timeOffset="44713.0256">6735 9805 216 0,'-6'-18'82'0,"6"15"-44"0,3 6-38 0,0 5 16 16</inkml:trace>
  <inkml:trace contextRef="#ctx0" brushRef="#br0" timeOffset="44828.7224">6744 9813 412 0,'9'16'47'16,"0"0"-23"-16,0 3-7 0,2 2-3 16,1 0-8-16,0-2-3 15,0-4-2-15,0 1-1 16,-3-2-20-16,3-4-7 16,6-2-48-16,-3-3-21 15</inkml:trace>
  <inkml:trace contextRef="#ctx0" brushRef="#br0" timeOffset="45098.914">6994 9893 224 0,'3'0'85'0,"0"2"-46"0,3-2-35 15,0 0 19-15,3 0-13 16,0 0-1-16,2 0-12 0,4 0-5 16,6 0-60-16,-3 0-27 15,0 0 8-15,-3 0 8 16</inkml:trace>
  <inkml:trace contextRef="#ctx0" brushRef="#br0" timeOffset="45656.4628">7205 9853 172 0,'-3'21'66'0,"6"-10"-36"0,0 5-22 0,-3-6 18 0,0 6-11 15,0 0-3-15,0 0-3 16,0 5-1-16,0 3-4 16,0 2-3-16,0-4 0 0,0-4-1 15,-3-2 2-15,0-3-1 16,0-2-1-16,3-3 3 15,0-3 0-15,0 0-1 16,-3-2 1-16,0-3 2 16,0-3 2-16,3-10-3 15,0-3-1-15,-3 0 1 16,3 0 0-16,0 1-5 0,0-1 1 16,0-3 4-16,3-2 5 15,0 2-14-15,3 1-3 16,0-1 12-16,3 4 8 15,0-7-12-15,3-1-3 16,0 4 4-16,0 3 4 16,0 11-5-16,0 2-1 15,-4 9 0-15,4 1 2 16,0 4 6-16,-3 2 4 16,-3 3 0-16,-6 0 1 0,-3 0-6 15,0-3-2-15,-3 0-2 16,-3-2-2-16,-3-3-30 15,1-3-15 1,-1-2-32-16,0-1-54 16,0 1 28-16</inkml:trace>
  <inkml:trace contextRef="#ctx0" brushRef="#br0" timeOffset="46109.6201">7443 9837 168 0,'-6'-2'66'0,"0"2"-36"0,0 13-15 15,0-8 20-15</inkml:trace>
  <inkml:trace contextRef="#ctx0" brushRef="#br0" timeOffset="46330.4759">7405 9872 356 0,'-9'13'27'0,"3"3"-15"15,0 2 1-15,9 1 2 0,3-3-3 16,0-3 1-16,6 0-4 16,-1-5 0-16,1-5-3 15,0-3 1-15,-3-3-2 0,3-5 2 16,-3-2-4-16,-3-1-2 15,-3-2 0-15,-3-1 1 16,0-1-1-16,-3 4-1 0,-3-2-6 0,0 2-4 16,0 1-25-16,-3 2-10 15,3 2-140 17,3 12 63-17</inkml:trace>
  <inkml:trace contextRef="#ctx0" brushRef="#br0" timeOffset="46676.6802">7601 9832 208 0,'-3'-3'79'0,"3"3"-42"0,0 0-21 0,0 0 37 16,-6 0-10-1,0 8-18-15,0-2-14 16,3 1-8-16,0 1-2 0,3 0-1 16,6 0 0-16,0 3 0 15,0-1 0-15,0 1 0 16,0 0 0-16,0-1 6 16,-3 1 4-16,-3-1-1 15,-3-2 2-15,0 0-4 0,-6 0 1 16,-3-3-7-16,-3 1-1 15,0-4-7-15,3-2-3 16,1 0-23-16,2-2-9 16,3-1-27-16,0 0-9 15,3 1-22 1</inkml:trace>
  <inkml:trace contextRef="#ctx0" brushRef="#br0" timeOffset="46873.17">7672 9877 244 0,'0'-3'90'0,"3"3"-48"0,-3 3-42 0,0-3 16 0,3 5 4 15,0 3 5-15,-3 3-9 16,0-1-4-16,0 4-7 16,0-1-4-16,3 0 0 0,0-2-8 15,0-3 0-15,0-3-46 16,0 0-19-16,-3-5-38 15</inkml:trace>
  <inkml:trace contextRef="#ctx0" brushRef="#br0" timeOffset="47039.0777">7661 9726 228 0,'-6'-8'85'0,"12"3"-46"0,0 0-46 16,-1-1 14-16,4 4-14 15,0-4 0-15,3-7-30 16,0 0-11 0,0-6-17-16,0 3-5 15,3 6 38-15,-3 2 19 16</inkml:trace>
  <inkml:trace contextRef="#ctx0" brushRef="#br0" timeOffset="47186.8353">7783 9620 183 0,'11'13'87'15,"-5"3"-25"-15,3 6-18 16,-6 4-28-16,-3 3-3 0,0 3 0 15,0 0-7-15,0-1-1 16,0-2-1-16,0-2 0 16,0-3-13-16,-6-6-4 15,6-2-73-15,-9-5-64 16,9-6 47 0</inkml:trace>
  <inkml:trace contextRef="#ctx0" brushRef="#br0" timeOffset="47382.8152">7693 9821 244 0,'3'-2'93'0,"9"-12"-50"0,3 4-50 16,-6 10 14-16,3-3-7 0,9 3 0 15,0-2-7-15,2 4 0 16,-2-2 3-16,-3 0-40 0,-3 3-15 15,0-3-23 1</inkml:trace>
  <inkml:trace contextRef="#ctx0" brushRef="#br0" timeOffset="47501.0359">7931 9848 176 0,'-3'16'68'0,"3"-11"-36"0,0 8-22 0,0-5 20 16,0 3-16-16,0-1-5 15,0 1-5-15,0-1-1 16,0 1-2-16,0-3-31 0,3-3-13 15,-3-5-44 1</inkml:trace>
  <inkml:trace contextRef="#ctx0" brushRef="#br0" timeOffset="47634.464">7952 9742 232 0,'-6'-8'88'0,"9"11"-48"0,0-11-49 16,3 8 12-16,-3 2-7 16,3-2 3-16</inkml:trace>
  <inkml:trace contextRef="#ctx0" brushRef="#br0" timeOffset="47939.0465">7985 9734 302 0,'15'3'-57'16,"0"2"-26"-16,-3 0-9 0,0 1 50 16,-3 1 22-1,-4 1 130 16,-10 24-40-15,2-3-14-16,0-2-19 0,6-3-12 16,2-3 0-16,1-5 1 15,3-3-14-15,3-5-2 0,3-3-3 16,0-5 10-16,0-5 6 16,0-3-8-16,-3 0-3 15,-3-3-5-15,-3 1 0 16,-6 2-4-16,-3-5 0 15,-6-6-1-15,-3 1 1 16,0 4-4-16,0 4-2 16,0 2-20-16,-3 2-8 15,3 1-28-15,3 3-10 16,9-1-30-16</inkml:trace>
  <inkml:trace contextRef="#ctx0" brushRef="#br0" timeOffset="48297.3571">8193 9824 188 0,'9'34'71'0,"-3"-28"-38"0,0 2-23 16,0-3 17-16,-3 3-13 15,6 0-3-15,-6 0-5 16,-3 0 1-16,0 0-4 16,0 0-2-16,0-3 0 0,0-3 1 15,0 1 3-15,-3-3 4 16,0-3 5-16,0-2-8 0,3 0-3 15,0-3 0 1,0-3 2-16,3-2-4 0,6-5-1 16,3 10 0-16,0-3 0 15,0 6 4-15,0 2 2 16,0 6 4-16,2 2 1 16,-2 3 3-16,0 3 2 15,0-1-3-15,-3 1 0 16,0-1-7-16,-3 1-4 15,0-3-6-15,-3 0 0 16,0-3-40-16,0 0-16 16,3-2-29-1,0-3-49-15,3-3 37 16</inkml:trace>
  <inkml:trace contextRef="#ctx0" brushRef="#br0" timeOffset="48597.1015">8583 9805 248 0,'-3'-18'93'0,"3"21"-50"0,-9-3-28 0,6 8 24 16,0-3-8-16,-3 0 2 15,-2 0-17 1,-1 1-7-16,3-4-8 16,3 12-1-16,0-4 0 15,3 3 2-15,6 1-3 16,0-1-2-16,0 3 2 15,0 0 2-15,-6-1 6 16,-3 1 4-16,-3-2-4 0,-6-1-2 16,-9-3-5-16,3 4 0 15,0-4-22-15,3-5-10 16,0-5-24-16,3 0-7 16,1 0-57-1,5-5-28-15,3 0 78 16</inkml:trace>
  <inkml:trace contextRef="#ctx0" brushRef="#br0" timeOffset="49017.5179">9021 9880 196 0,'9'-6'74'0,"-9"6"-40"0,3 0-16 0,-3 0 45 32,0 0-35-32,-3 0 13 15,3 3-25-15,-6 0-2 16,3 4-9-16,-6 4 4 16,6 2-6-16,-3 3-1 15,3 0-1-15,0 0-1 16,6 2 0-16,3 1 2 15,3 5-1-15,6-11 2 16,0-2-2-16,0-6 6 0,2-2-4 0,-2-6 6 31,3 0-6-31,-6-7 6 0,0 2-6 0,-9-11 3 16,0 6-3-16,-9-6 0 16,3 6-1-1,-9-3-17-15,3 3 8 0,-6 0-50 16,6 5 32-16,0-3-84 15,3 6 61-15,3-6-79 16,3 6 72-16</inkml:trace>
  <inkml:trace contextRef="#ctx0" brushRef="#br0" timeOffset="49244.3487">9280 9596 296 0,'-9'-21'110'0,"9"21"-60"0,-6 3-43 15,3 0 28 1,3 2-22-16,-6 8 0 16,3 3-8-16,-3 8-1 15,6 0-2-15,-3 7 3 16,3 1-3-16,0 0 1 16,6 0-1-16,0-3-19 15,3-5 9-15,-3-3-91 16,0-3 54-16,-6-2-115 15,0-3 90-15</inkml:trace>
  <inkml:trace contextRef="#ctx0" brushRef="#br0" timeOffset="49379.7481">9080 9845 284 0,'-6'-16'107'0,"6"16"-58"0,24-2-46 0,-9-1 27 15,0 0-19-15,15-2 2 16,0 5-9-16,8-5-77 15,4 2 40-15</inkml:trace>
  <inkml:trace contextRef="#ctx0" brushRef="#br0" timeOffset="50356.4763">9321 9665 104 0,'0'-5'38'0,"3"0"-20"0,0-14-6 16,-3 16 13-16,0-7-5 16,-3 2 1-16,0 0-1 15,-2 0 2 1,-1 0-12-16,-3 0 3 0,0 3 3 16,-3 2-2-16,0 6 2 15,0 8-5-15,3 7-1 16,0 3-4-16,3 8 1 15,3 8-4-15,3 3 0 0,3 0 3 16,0-1 3-16,3-2-4 16,0-2-3-16,-3-1-1 15,3-10 1-15,-3 0-1 16,0-6-1-16,0-7-17 16,-3-6-6-16,-3-2-42 15,0-6-18-15,-3-2 0 16</inkml:trace>
  <inkml:trace contextRef="#ctx0" brushRef="#br0" timeOffset="50506.7996">9101 9824 264 0,'-3'-3'101'0,"6"3"-54"0,6 0-44 16,-3 0 23-16,6-5-8 0,6 8 1 15,3-6-10-15,3 0-5 0,2 3-3 16,1 3-6-16,3-6 1 0,3-2-84 15,-1 2-36-15</inkml:trace>
  <inkml:trace contextRef="#ctx0" brushRef="#br0" timeOffset="50911.1011">9896 9665 172 0,'0'-5'66'0,"0"16"-36"0,0-4-35 16,0 9 62 0,0 6-19-16,0 9-7 0,0 1-4 15,0 2-17-15,0 1-3 0,0-3-1 16,0-3-3-16,3-6 0 15,0 4-3-15,0-14-1 16,0-2-34-16,0-3-17 16,-3-8-59-1</inkml:trace>
  <inkml:trace contextRef="#ctx0" brushRef="#br0" timeOffset="51150.546">9842 9697 240 0,'-9'-5'90'0,"1"7"-48"0,13-7-36 16,-5 5 20-16,3-3-1 15,6 3 4-15,0-2-6 16,0-1-4-16,3 0-11 16,3 1-7-16,3 2-2 0,0-8 3 15,3 8 1-15,-1-8-1 16,-2 8-2-16,3-5-30 15,3 5-15-15,-3 0-43 16,-3 0-20-16,-4 2 14 16</inkml:trace>
  <inkml:trace contextRef="#ctx0" brushRef="#br0" timeOffset="51510.1272">9887 9848 204 0,'-3'13'77'0,"6"-13"-42"0,3 0-30 0,0 0 19 15,3-5-9-15,3 5 2 16,3-6-10-16,3 4-4 16,-1-1-2-16,1 1-1 0,-3-1 0 15,-3 0 0-15,-6 11-16 16,-6 3-4-1,-6 2-3-15,-6 3-2 16,-3 2 12-16,0-2 5 0,3 0 10 16,1-3 6-1,2 1 2-15,3-4 4 0,0-2-3 16,6 0 1 0,3-3-5-16,6-2 1 0,5 0-1 15,4-3 1-15,6-3-11 16,3 0-3-16,0-2-35 15,-3 0-13-15,-4-1-34 16</inkml:trace>
  <inkml:trace contextRef="#ctx0" brushRef="#br0" timeOffset="51781.0002">10182 9705 184 0,'0'-11'71'0,"0"14"-38"0,0 0-32 0,3-1 14 16,-3 4 5-16,3 4 5 15,-3 3-9-15,0 9-4 16,-3 4-7-16,0 0 1 0,0 4 3 16,3-4-3-16,0 0 2 15,0-2-10-15,0-5 0 16,3-3 0-16,0-3 1 15,3-5-28-15,0-5-10 16,0-3-30-16,-1-6-46 16,1-2 28-16</inkml:trace>
  <inkml:trace contextRef="#ctx0" brushRef="#br0" timeOffset="51990.6724">10253 9705 224 0,'-3'-8'85'0,"3"13"-46"0,0-5-41 15,0 0 17-15,3 6 4 0,0 2 8 16,0 2 3-16,-3 6 2 16,3 2-17-16,3 6 0 0,0-3 1 15,0 3-8 1,0 0-2-16,-3 0-4 16,6-6 1-16,-3 1-18 15,0-6-6-15,3-2-45 16,0-3-18-16,-1-3-33 15</inkml:trace>
  <inkml:trace contextRef="#ctx0" brushRef="#br0" timeOffset="52156.8829">10408 9885 240 0,'-6'0'90'0,"6"2"-48"0,0 4-51 0,0-1 14 15,-3 3 1-15,0 3 4 16,0 2-5-16,0 0-1 15,0-2-2-15,3-1-4 0,0 1 1 16,0-3-52-16,0-3-24 16,0-5-16-16</inkml:trace>
  <inkml:trace contextRef="#ctx0" brushRef="#br0" timeOffset="52324.6548">10405 9721 260 0,'-9'-13'96'0,"9"10"-52"0,0-2-54 16,0 5 16-16,0 0-13 15,3 0-3-15,3 2-58 16,-3 1-65-16,3 2 69 16,-3 1-7-16</inkml:trace>
  <inkml:trace contextRef="#ctx0" brushRef="#br0" timeOffset="52546.8586">10598 9813 188 0,'9'-15'71'0,"-6"12"-38"0,3-2-19 0,-3 2 20 16,3-2-8-16,-3-3-1 15,0-3-12-15,-3 1-3 16,0-1-6-16,-3 0-3 16,3 3 0-16,-3-2-1 0,3 2-16 15,-3 0-52 1,3 5 35-16,0 3-31 0</inkml:trace>
  <inkml:trace contextRef="#ctx0" brushRef="#br0" timeOffset="52862.537">10786 9768 204 0,'-3'3'77'0,"-9"2"-42"0,3-2-17 16,6-3 52 0,3 3-40-16,-9 2 13 0,0 0-19 0,0 1-10 15,3-1-8-15,6 3-2 16,3 2-2-1,3 4 1-15,0-1 2 0,0-3 11 16,3 4-9-16,0-1 6 16,-6 0 1-16,-9 0 12 15,3 1-13-15,-9-1-1 16,0 0-7-16,-3-2-23 16,4-3 10-16,-4-3-13 15,0-3-43-15,3 1-20 16,3-3-61-16,3-3-25 15</inkml:trace>
  <inkml:trace contextRef="#ctx0" brushRef="#br0" timeOffset="54284.4308">11280 9570 164 0,'0'-5'63'0,"0"5"-34"0,0 0-14 0,0 0 18 16,0 0-7-16,0 5 6 15,0 21-12 1,0 6-11-16,0 3 8 0,0 7 3 16,-3-2-2-16,0-3 0 15,0-3 1-15,0-5 0 16,0-5-6-16,3-6-3 15,0-2-5-15,0-2-4 16,0-6 0-16,0-3 1 16,0-5-1-16,0-5-1 15,3-3 1-15,0-8-1 16,3 0-5-16,0-8 1 16,3 3-3-16,3 2 0 15,3 3 4-15,0 3 1 0,2 5-1 16,4 6 2-1,6 2 1-15,-6 5 2 0,-3 6 1 16,-3 4 1-16,-6 1 4 16,-12 0 5-16,-6 0-5 15,-3 0 0-15,-3 0-6 16,-3-3-2-16,-3-2-2 16,0-3 0-16,4-3-11 15,-1-5-7-15,3 0-7 16,6-3-3-16,3-2-11 15,3 0-1-15,3-3-9 16,6 0-1-16,0 2-22 16,6-15-23-16,3 3 38 15</inkml:trace>
  <inkml:trace contextRef="#ctx0" brushRef="#br0" timeOffset="54588.4029">11497 9774 176 0,'3'10'66'0,"-3"-7"-36"0,0 5-22 0,0 5 16 15,0 0 3-15,0 3 6 16,3 0-5-16,3 0-2 16,3 0-14-16,0-3-1 0,3 0 2 15,0-5 4-15,0-2 2 16,0-4-8-16,3-2-4 16,-1-2 0-16,-2-4 2 15,-3-2-4-15,-9-2-1 0,-3-4-2 16,-3-4 1-1,-3-1-2-15,-2 4-1 0,-4-1 1 16,0 5-1-16,3 3-5 16,3 0 1-16,3 3-20 15,0 0-9-15,6 5-43 16,9 0-38 0,0 0-33-1,3-6 65-15</inkml:trace>
  <inkml:trace contextRef="#ctx0" brushRef="#br0" timeOffset="55039.3891">11869 9760 176 0,'-17'-2'68'0,"14"2"-36"0,-3 0-29 16,3 2 17-16,-3-2 10 16,-3 3 6-16,-3 5-13 15,0 5-3 1,0 6-12-16,0-1-5 0,0 4-2 15,3-1-4-15,3 0 2 16,6 0-6-16,3-2 0 16,6-4 9-16,3-1 6 15,3-6 3-15,0-6 1 16,0-4-4-16,3-6-3 0,-3-3-2 16,2-5-3-1,-2-2 1-15,-9-6-1 0,-3-3 0 16,-9-2 0-16,0 0 0 15,-3-5 2-15,-3-3 1 16,1 2 1-16,-1 6 4 16,0 5 5-16,3 6-7 15,3 5-1-15,0 5-5 16,3 5-3-16,3 19 2 16,0 5 2-16,3 6-2 15,3-1 0-15,0 6 1 16,3 2 2-16,0-2-3 15,6-6 0-15,-4 1-26 16,7-6-11-16,-3-2-28 16,0-6-8-16,-3-5-23 15</inkml:trace>
  <inkml:trace contextRef="#ctx0" brushRef="#br0" timeOffset="55428.1017">12030 9774 232 0,'0'0'88'0,"3"10"-48"0,9 1-20 0,-6 2 24 15,0 0-11-15,-3 1-2 16,9-1-14-16,-3 0-5 16,6 0-7-16,0-2-6 0,-4-1 0 15,1-2-8-15,0-2-4 16,0-6-24-16,0 0-9 15,0-3-11-15,0-5-3 0,0-5 4 16,0-6-6 0,-3 1 23-16,-3 2 54 15,0 3 29-15,-4 2 13 16,-2 6 3-16,-2 2-15 16,-1 11-7-16,-6 8-22 15,0 5 10-15,-3 6 6 0,-6 2 1 16,-3 5 1-16,3 3-19 15,3-5-7-15,3 0-12 0,3-9-3 16,4-4-23-16,-1-3-8 16,12-6-73-1,8-7-19 1</inkml:trace>
  <inkml:trace contextRef="#ctx0" brushRef="#br0" timeOffset="55939.4683">12637 9718 236 0,'-3'-8'90'0,"3"8"-48"0,-3-2-25 16,3 2 27-16,-3 0-8 15,0 2-1-15,-8 1-13 0,-4 0-4 0,0 2-10 16,0 0-5-16,6 0 0 0,0 1-7 47,3 2 3-47,3 2 0 0,9 6 1 0,6-3 0 15,3 6-3-15,0-3 2 16,-3 0 1-16,0-1 2 0,-4-1 1 16,-2-4-1-16,-3 1-2 15,-6-3 3-15,0 0 2 16,-8-3-4-16,-7-5-3 15,3 0 1-15,-3-3 0 16,3-2-46 0,3 2 26-16,0-2-11 15,3-5-19-15,3-1-90 16,0 0 75-16,12 1-51 16</inkml:trace>
  <inkml:trace contextRef="#ctx0" brushRef="#br0" timeOffset="56334.4513">12727 9779 232 0,'3'3'88'0,"-3"-3"-48"0,15 5-36 15,-10-2 34 1,4 5-23-16,6-6 9 16,0 3-15-16,0-7 0 0,0 2-6 0,-3-5 3 15,0 2-4 1,-3-2 1-16,3 2-1 0,-9-5-4 31,3 3 1-31,-9-6-1 16,3 6 0-16,-12-6 2 15,0 6 0-15,-9 0 2 16,6 2-1-16,-6 3 8 0,3 3-5 0,-3 2 21 31,7 3-14-31,-1 8 10 0,3 5-3 0,3-3 1 16,6-2-8-16,3-2-6 15,3 1-4-15,3-1-14 16,6-1 7-16,3-3-43 16,-1-2 26-16,7-5-62 15,0 2 48-15,3-5-75 16,-3 0 63-16,0-5-53 16,-3 2 59-16</inkml:trace>
  <inkml:trace contextRef="#ctx0" brushRef="#br0" timeOffset="56765.458">12971 9760 248 0,'-3'-15'93'0,"3"15"-50"0,-3-8-30 16,0 5 44 0,3 3-32-16,-6-3 16 15,3 6-24-15,-6-3-2 16,6 5-10-16,-9 3 8 16,6 5-7-16,-6 3 8 15,6 3-8-15,-3-3 1 16,6 2-4-16,0-2-2 15,6 0 0-15,0-3-1 16,6-2 0-16,0-3-16 16,0-3 9-16,0-5-8 15,3 0 9-15,0-8 3 0,0 3 2 0,0-8 5 16,0 2-2-16,-6-5 4 16,2 3-4-16,-5-3-3 15,0 5 0-15,-6-2-6 16,3 5 4-16,-3 0-5 15,0 6 4-15,3 4-2 16,3 6 3-16,0 6 4 16,3 4 0-16,0 3 13 15,0 0-8-15,-3 3 15 16,3 3-12-16,-12 2 3 16,3 0-8-16,-12 0 0 15,4 0-2-15,-10-8-2 16,6-2 1-16,-15-3-21 15,6-3 11-15,-9-8-41 16,10-2 29-16,-4-11-64 0,9 0 48 0</inkml:trace>
  <inkml:trace contextRef="#ctx0" brushRef="#br0" timeOffset="57380.055">13120 9731 236 0,'3'0'90'0,"-3"0"-48"0,11 8-38 0,-8-2 41 31,3-1-27-31,-3 5 25 0,0 4-25 0,-3 2 10 16,3-1-16-16,-3-1 3 15,0-1-10-15,0-5 0 16,0 2-3-16,0-4-2 16,0 2 1-16,0-6-1 15,0 1 0-15,0-8-5 16,0 2 3-16,0-8-8 16,6 1 6-16,-3-6-7 15,3 3 6-15,0-3 0 16,3 5 3-16,0 1 6 15,3 7-2-15,0 3 15 16,0 3-10-16,-6 7 13 16,3 4-12-16,-6 1 5 0,3 1-8 15,-6-2 2 1,3-1-4-16,-3-3 3 16,0-2-4-16,0-5-1 15,0 0 0-15,2-6-8 16,4 3 4-16,3-8-10 15,0 0 8-15,0-8-5 16,6 6 6-16,-3-4 4 16,3 4 1-16,-3 2 13 15,3 3-8-15,-3 5 8 0,0 5-7 0,-4 3 2 16,4 2-5-16,-6 1-2 16,3 2-1-16,-6-2-34 15,3-1 18-15,0-2-74 16,0 0 50-1,0-5-125-15,3 2 92 0</inkml:trace>
  <inkml:trace contextRef="#ctx0" brushRef="#br0" timeOffset="57724.5247">13587 9782 264 0,'-3'0'101'0,"3"0"-54"0,9 2-46 0,-6-2 37 16,3 3-24-16,0 0 14 15,3 5-17-15,0-8-1 16,2 2-6-16,-2-4 2 16,0-1-4-16,-3-2 1 15,3 2-1-15,-6-5-4 16,0 3 1-16,-6-3-1 16,0 2 0-16,-6-4 0 15,0 2 0-15,-6 0 0 16,7 5 0-16,-10 3 6 15,6 3-2-15,-6 2 17 16,6 6-11-16,0 5 12 16,3 2-11-16,3 3 2 15,6 1-7-15,0-4-2 16,6 1-1-16,3-3-23 16,3-3 12-16,3-5-65 15,0 0 42-15,3-6-124 16,2 1 88-16</inkml:trace>
  <inkml:trace contextRef="#ctx0" brushRef="#br0" timeOffset="58070.3901">13780 9755 220 0,'-3'5'82'0,"3"-5"-44"0,3 11-29 0,-3-6 44 16,3 3-31-16,-3 3 21 15,3 2-26-15,-3-2 3 16,0-1-12-16,0-2-1 15,0 0-4-15,-3-5 0 16,3 2-1-16,-3-8 3 16,3 3-3-16,3-7 1 15,3-1-1-15,3-6-6 16,3 4 2-16,3-3 5 16,0 5-1-16,3 0 17 15,3 2-11-15,-1 4 12 16,1 4-11-16,-3 6 4 15,-3 6-8-15,-6-1 0 16,0 3-3-16,-6-6-21 16,3 3 10-16,-6-5-58 15,0 3 37-15,0-6-101 16,0 1 73-16,0-6-81 0,6 0 80 0</inkml:trace>
  <inkml:trace contextRef="#ctx0" brushRef="#br0" timeOffset="58281.09">14129 9477 316 0,'0'-5'121'0,"0"5"-66"0,6 11-60 0,-3-3 42 16,0 2-23-16,0 14 31 16,-1 8-26-16,-2 5 7 15,3-3-16-15,-3 3-6 16,0 0-2-16,0 0-20 15,0-5 10-15,0-3-65 16,6-5 40-16,-3-5-144 16,3-4 99-16</inkml:trace>
  <inkml:trace contextRef="#ctx0" brushRef="#br0" timeOffset="58499.6381">13983 9684 324 0,'6'-3'123'0,"-6"3"-66"0,24-24-47 16,-13 16 41-16,4 6-30 0,9-1 1 16,6 6-14-16,3-6-32 31,2 0 13-31,-2-2-73 0,-3 2 47 0,-6-2-127 15,-1 5 92-15</inkml:trace>
  <inkml:trace contextRef="#ctx0" brushRef="#br0" timeOffset="58775.6299">14441 9671 288 0,'-9'-3'107'0,"9"3"-58"0,-18-3-35 0,9 3 59 16,3 3-42-16,-8 0 21 15,2 2-31-15,-6 0-5 16,6 0-10-16,-3 3-8 16,6 0 0-16,3 3-6 15,3 2 5-15,6 3-1 16,3 2 2-16,3 1 2 16,3 2 0-16,-3-2 8 15,3-1-4-15,-12-2 8 16,0 0-8-16,-12-3-23 15,0 0 10-15,-15-2-99 16,3-3 60-16,-14-3-140 16,5 1 106-16</inkml:trace>
  <inkml:trace contextRef="#ctx0" brushRef="#br0" timeOffset="421833.7304">4476 11983 104 0,'0'-5'41'0,"0"-3"-22"0,3-3 2 16,-3 9 19-16,0-4 3 15,-3 1 2-15,-3 0-12 16,0-1-3-16,-3 1-17 16,0 0-8-16,-3 2-3 0,0 3 4 15,-6 5 6-15,0 6-8 16,0 5-5-16,1 10 1 16,2 3-1-16,0 8 1 15,3 6 2-15,3-1 3 16,3 6 2-16,0-3-3 0,3-3-1 15,3-5-1-15,0-2 1 16,0-9-4-16,0 0 0 16,0-4-6-16,0-12-25 15,0-2-4 1,0-8-20-16,-3 0-5 16,-3-5-22-1</inkml:trace>
  <inkml:trace contextRef="#ctx0" brushRef="#br0" timeOffset="422027.57">4112 12240 188 0,'-8'-3'71'0,"8"3"-38"0,0 0-19 0,0 0 22 16,0 0-11-16,6 0-5 0,2 0-3 16,4 0 2-16,9 0-11 15,3-3-4-15,3 3-3 0,0-2-1 16,5-1 2-16,1 0-17 15,0 1-6-15,-3-1-30 16,-4 3-12-16,-2 0-14 16</inkml:trace>
  <inkml:trace contextRef="#ctx0" brushRef="#br0" timeOffset="422341.0088">4485 12221 112 0,'-9'0'44'0,"6"0"-24"0,-3 3-4 15,3-1 16-15,0 1-2 16,-3 2 2-16,0 6-9 15,0 7-4-15,3 1-11 0,0 2 1 0,0 3 4 16,3 0-1 0,3-3 3-16,6 3-8 0,3-3-4 15,3 0 11-15,3-5 7 0,2-8-4 16,4-3-2-16,-6-7-4 16,3-1-2-16,-3-2-1 15,-3-3 2 1,-6-3-3-16,-4-2 1 15,-5 0-5-15,-2-3 0 16,-4-5 1-16,-3-1 0 16,-3 4-7-16,0 2 0 15,0 5-17-15,0 1-4 0,0 2-12 16,0 8-3-16,3 0-10 16,3 0-4-16</inkml:trace>
  <inkml:trace contextRef="#ctx0" brushRef="#br0" timeOffset="422686.873">4684 12340 132 0,'6'13'52'0,"-3"-2"-28"0,0 5-11 15,0-8 19-15,0 2-5 16,3 1 1-16,-3 2-13 15,-3-2-6 1,3 5-4-16,0-6-1 0,0 1 0 0,-3-3 2 0,0-3 12 0,0-10 10 16,0-3-7-1,0-8-9-15,0-3-3 32,0-2-2-32,6-3 1 15,0 1 2-15,3-1 1 16,2 3 1-16,10-1 0 15,0 7-2-15,-3 4-1 16,0 3-8-16,3 3 0 16,0 0-1-16,2 2 0 15,1 0-33-15,0 1-15 16,3-1-86 0</inkml:trace>
  <inkml:trace contextRef="#ctx0" brushRef="#br0" timeOffset="423647.3538">5354 11949 176 0,'-9'-14'66'0,"6"17"-36"0,0-6-29 0,0 6 16 0,0 0-7 16,-6 2 2-16,-9 6 2 15,-6 4 3-15,-3 9-9 16,1 5 4-16,-4 8 2 0,0 6 1 16,3 10 4-16,7 0 0 15,5-3 3-15,6 3-6 16,15-8 1-16,6-6-8 16,8-4-3-16,4-6-3 15,6-8 0-15,3-5-4 0,-1-3 0 16,1-5-17-16,0-3-8 15,-3-5-26 1,-3-5-12-16,-4-8-48 16</inkml:trace>
  <inkml:trace contextRef="#ctx0" brushRef="#br0" timeOffset="423859.1417">5494 12282 208 0,'-6'0'79'0,"6"3"-42"0,-3 15-43 0,3-7 12 16,0-1 9-16,0 4 10 15,0-1-9-15,0 3-3 16,0 0-8-16,0-1 1 0,3-1 3 16,0 4-12-16,-3-2-4 15,3-3-68 1,-3 3-32-16</inkml:trace>
  <inkml:trace contextRef="#ctx0" brushRef="#br0" timeOffset="424027.049">5461 12211 192 0,'-6'-8'71'0,"9"8"-38"0,0-3-61 15,-3 3 4-15,6 0-35 16,0 0-10-16,0 0 18 0,6 3 12 16</inkml:trace>
  <inkml:trace contextRef="#ctx0" brushRef="#br0" timeOffset="424354.9046">5613 12335 148 0,'-3'21'57'0,"3"-10"-30"0,0 5-18 0,0-9 16 16,0 4-3-16,0-3-1 15,0 0-3-15,0 0-1 16,0-3-9-16,0-5-3 0,0 0 1 16,0 0 6-16,3-3 2 15,0-2-5-15,3-3-3 16,0-5-6-16,0 0 0 16,2-6-2-16,1 3 0 15,0 3 0-15,0 3-2 16,0 2 3-16,6 13 2 15,-3 3 0-15,-3 2 4 16,3 1 4-16,0 0-5 0,-3-1-2 0,0 1-1 16,-1-1 1-16,1 1-1 15,-3-3-1-15,0-3-24 32,3 0-9-32,0-2-36 15,0-3-53 1,0-3 25-16</inkml:trace>
  <inkml:trace contextRef="#ctx0" brushRef="#br0" timeOffset="428768.9304">5889 12089 120 0,'-2'-8'46'0,"2"8"-24"0,0-3-4 16,0 3 20-16,0 0-21 15,0 0-6-15,2 8 5 16,1 3 4-16,0 7-10 0,0 6 5 0,0 3 5 16,0 10-7-16,0 0-2 15,0-3-4-15,0 0 0 16,3-4-4-16,0-7-2 16,0-4 4-16,-3-3 1 15,0-3-9-15,0-5-3 16,0-3-24-16,-3-2-8 15,0-3-22 1,-3-5-49-16,0-1 18 16</inkml:trace>
  <inkml:trace contextRef="#ctx0" brushRef="#br0" timeOffset="428964.2145">5791 12248 204 0,'-9'-6'77'0,"6"6"-42"0,3 0-26 16,0 0 22-16,0 0-10 15,3 0 0-15,3 0-3 16,6 0-2-16,6 0-8 16,6 0-5-16,3-2-2 0,-1 2 1 15,7 0 1-15,0 0-19 16,-3 0-7-16,-1 2-48 16,-2 4-19-16,-6 2-2 15</inkml:trace>
  <inkml:trace contextRef="#ctx0" brushRef="#br0" timeOffset="429325.5704">6309 12250 124 0,'0'0'49'0,"0"3"-26"0,0 2-27 15,3 14 56 1,0-1-15-16,0 6-5 15,-3-3-8-15,0 0-14 16,0 1-4-16,0 4-2 0,0-2 0 16,0-3 0-16,0-5-2 15,3-3-2-15,0-2-15 16,-3-3-5-16</inkml:trace>
  <inkml:trace contextRef="#ctx0" brushRef="#br0" timeOffset="429579.0732">6297 12205 116 0,'0'-10'44'0,"0"7"-24"0,3 0 5 0,-3 3 22 16,0 0-3-16,0 0-1 15,0 0-11-15,0 0-5 16,0 0-15-16,0 0-8 0,0 0 0 16,3 0-8-16,0 0-1 15,3 0-14-15,0 0-5 16,0 0-53 0,0 3-54-16,0 0 40 15</inkml:trace>
  <inkml:trace contextRef="#ctx0" brushRef="#br0" timeOffset="429760.4545">6491 12287 192 0,'-9'0'74'0,"-3"0"-40"0,6 3-27 16,6-3 31-16,6 0-9 16</inkml:trace>
  <inkml:trace contextRef="#ctx0" brushRef="#br0" timeOffset="429865.9372">6479 12295 408 0,'12'5'17'0,"0"-7"-7"16,6 2-6-16,-1-3-1 16,1 1-2-16,6-1 2 15,0-5-15-15,0 3-5 16,-3-1-24-16,-4 4-9 15,-5 7-53-15</inkml:trace>
  <inkml:trace contextRef="#ctx0" brushRef="#br0" timeOffset="430059.5704">6518 12406 208 0,'-9'-2'79'0,"6"2"-42"0,6 0-39 0,3 2 17 15,0 1-2-15,2-3 2 0,7 0-6 16,3 0-3-16,9 0-3 16,0-3-5-16,0 1 1 0,2-1-34 15,1 0-17-15,-3 1-42 16</inkml:trace>
  <inkml:trace contextRef="#ctx0" brushRef="#br0" timeOffset="430449.5101">6887 12211 132 0,'-15'-3'49'0,"9"6"-26"0,0 2-16 0,3 0 15 16,-3 3 0-16,0 5 2 15,-3 8-2-15,0 3-2 16,3 3-10-16,3-3 0 0,3-1 1 15,6-1-2-15,3 1 0 16,3-4 3-16,9-6 3 16,3-5-4-16,2-8 1 15,4-3-3-15,-3-5 0 16,0-5-1-16,0-3 0 16,-10-5 7-16,-5-5 2 15,-9-1-4-15,-6-2 0 16,-6 3-6-16,-3-1 1 0,-2 3-7 15,-1 3-1 1,-6 5-2-16,3 3-2 0,0 5-17 16,3 3-9-16,9 5-20 15,0 3-8-15,3 2-46 16,9 3-30 0,3 0 60-16</inkml:trace>
  <inkml:trace contextRef="#ctx0" brushRef="#br0" timeOffset="430900.0648">7357 12338 200 0,'0'0'77'0,"9"0"-42"0,-12-3-19 15,3 3 22-15,-3 0-11 16,0 0-3-16,-3 0-6 16,0 0-1-16,0 0-9 15,0 0-7-15,0 0-2 0,3 0 1 16,0 0 0-16,0 0-25 15,0 3-10-15,0 2-33 16,0 0-14-16,0 3-8 16</inkml:trace>
  <inkml:trace contextRef="#ctx0" brushRef="#br0" timeOffset="431184.162">7294 12491 132 0,'0'-3'52'0,"3"6"-28"0,-3 0-8 0,0-3 18 16,3 8-5-16,3 0 0 15,0-1-3-15,0 1-1 16,0 3-14-16,-3 2 2 0,-3 0 3 15,0 3-4-15,-3 0 1 16,-9 0-8-16,-6 0-1 0,-8-3-24 16,-7 6-12-16,-9-3-69 15,1 5-45 1,2-3 62-16</inkml:trace>
  <inkml:trace contextRef="#ctx0" brushRef="#br0" timeOffset="432075.335">7976 12380 184 0,'0'-8'71'0,"-3"11"-38"0,3-3-21 16,0 0 19-16,0 0-16 16,3 5-6-16,-3 3 6 15,3 5 1-15,-3 0-7 0,3 6-3 0,0-1-2 0,0 1-2 16,3-3-2-1,0 0-2-15,0-3-1 16,-3-3 2 0,0-2 0-16,0-2-32 15,-3-6-15-15,0 0-119 32,-6-14 81-32</inkml:trace>
  <inkml:trace contextRef="#ctx0" brushRef="#br0" timeOffset="432460.5706">7952 12261 128 0,'0'-16'49'0,"3"16"-26"0,-3-3-5 0,0 3 18 15,0 0-5-15,0 0-1 16,0 0-10-16,6 0-5 15,-6 0-8-15,0 0 4 0,0 0 2 16,0 0-4-16,0 0-1 16,-3 0-2-16,0 0-1 0,0 0-3 15,0 0 1-15,0-2-4 16,3-1 0-16,0 0-1 16,3 3-2-16,3 0 3 15,0 0 0-15,0 0 1 16,-6 0 2-16,3 0-3 15,-3 0 0-15,0 0 3 16,0 0 3-16,0 0 0 16,-3-2 2-16,0 2-6 15,0-3-3-15,0 0-13 16,0 1-5-16,3 2-29 16,0 0-11-16,0 0-33 15</inkml:trace>
  <inkml:trace contextRef="#ctx0" brushRef="#br0" timeOffset="433258.4808">8515 12115 88 0,'-3'-2'33'0,"3"4"-18"0,0-2-2 15,0 0 14-15,-6 3-6 16,0 2-2-16,-9 3-3 16,0 3 3-16,-3 5-5 15,-5-1 2-15,-1 1-9 16,-3 6 5-16,-3 1 1 0,0-1-2 15,4-1-1-15,5-5-2 16,3-1 0-16,3-1-2 16,6-1-1-16,3 0-1 15,6-2 2-15,3-1 3 16,12 4 5-16,3-4-2 16,6 1 1-16,-1-3-5 15,4 0-3-15,3-1-2 16,0-1-3-16,-3-1 1 0,-4 0 1 15,-5-2-28-15,-3 8-11 16,0-3-68 0</inkml:trace>
  <inkml:trace contextRef="#ctx0" brushRef="#br0" timeOffset="434216.3684">8804 12377 120 0,'-6'3'46'0,"3"-3"-24"0,0 3-13 15,3-3 16-15,0 5 6 16,3 0 3-16,0 0-3 16,3-2-1-16,2 0-17 15,1-1-1-15,3 1-1 0,3-3-2 16,3-3 2-16,3 1-2 16,-3-1 2-16,-3-2-4 15,0-1 1-15,-4 1-7 16,-2-3-1-16,-3 3 0 0,0 0 0 15,-3-3 2 1,-3-6 1-16,-3 4-4 0,-6-1 1 16,-6-2-2-16,1 5 0 15,-1 5 2-15,-3 1 0 16,0 12-3-16,0-2 2 16,0 3 1-16,3 0 0 15,0 2-3-15,4 3 0 16,2 0 4-16,3-1 3 15,3 7 3-15,6-4 3 16,3 3-3-16,6-2 1 16,2-6-3-16,10 0 2 15,3-5-4-15,0-3 0 16,0-2-10-16,2-8-3 0,-2 0-22 16,0-9-6-16,-3 1-38 15</inkml:trace>
  <inkml:trace contextRef="#ctx0" brushRef="#br0" timeOffset="434457.8773">9086 12160 152 0,'-9'-13'57'0,"6"10"-30"0,0 1-21 16,3 2 15-16,0 0-9 15,0 0 1-15,0 2-2 16,0 6 3-16,0 6-7 15,3 9 5-15,0 9 3 0,0 3 2 0,3-1 1 16,0 0-7-16,0-5-2 16,0 3-5-16,0 0-1 15,0-6-1-15,6-4-2 16,-3-7-8-16,0-1-5 16,6-12-24-16,-3 1-9 15</inkml:trace>
  <inkml:trace contextRef="#ctx0" brushRef="#br0" timeOffset="434713.0847">9217 12192 180 0,'0'-3'68'0,"0"6"-36"0,0 0-29 15,0 2 17-15,3 3 5 16,0 2 5-16,0 9-3 15,0 7-2-15,3 1-13 16,-3 5-3-16,0-3-2 0,3 3-3 16,0-1-1-16,-3-4-1 15,3-3-2-15,0-3-8 16,0-5-5-16,0-3-33 16,0-5-15-16,3-3-43 15</inkml:trace>
  <inkml:trace contextRef="#ctx0" brushRef="#br0" timeOffset="434907.7362">9408 12388 212 0,'-18'0'82'0,"18"2"-44"0,0 6-47 0,6-2 14 16,-6 2 8-16,0 0 6 15,0 2-3-15,0 3 1 16,6 1-10-16,-3-4-6 0,0 6-8 15,0-3-1 1,0-2-34-16,0-3-14 16</inkml:trace>
  <inkml:trace contextRef="#ctx0" brushRef="#br0" timeOffset="435056.4402">9345 12218 148 0,'0'-5'55'0,"15"5"-30"0,-6-2-5 16,-9 2 19-16</inkml:trace>
  <inkml:trace contextRef="#ctx0" brushRef="#br0" timeOffset="435208.2679">9360 12213 344 0,'-3'3'31'0,"-3"-1"-16"15,0-2-5-15,0 0-4 0,0 0 0 0,3 0 1 16,0 0-2-16,0 0 0 16,3 0-8-16,0 0 0 15,0 0-1-15,0 0-1 16,0 0-29-16,0 0-13 16,-3 0-58-1</inkml:trace>
  <inkml:trace contextRef="#ctx0" brushRef="#br0" timeOffset="436484.4591">9771 12115 148 0,'-3'0'57'0,"3"0"-30"0,-3 6-14 0,0-1 17 16,0 8-2-16,-6 6 3 15,-3 7-6-15,-3 6-3 16,-6 2-12-16,-2 1-4 0,2-1-2 15,0-5 0-15,3 3 0 16,0 0-7-16,0-3-2 16,4-5 6-16,2-3 6 15,0-3-10-15,3-2-4 16,0-3-17-16,3-2-5 16,0-3-9-16,0-3-4 15,3 0-28 1,0-5-26-16,0 0 38 15</inkml:trace>
  <inkml:trace contextRef="#ctx0" brushRef="#br0" timeOffset="436813.328">9497 12134 168 0,'-6'-8'66'0,"6"8"-36"0,0 0-18 16,0 0 19-16,0 0-14 15,0 0-4-15,6 5 0 16,0 6 2-16,3 2-8 0,0 5 11 0,3 6 5 16,0 8 0-16,6 0 0 15,2-3-10-15,4 3-3 16,0-3-4-16,0-3-1 15,-3 1-3-15,0-6-2 16,-4-5 1-16,-2-3-1 16,-3-2-31-16,-3-4-14 15,0-1-156 1,-6-12 78 0</inkml:trace>
  <inkml:trace contextRef="#ctx0" brushRef="#br0" timeOffset="437458.6178">9890 12494 104 0,'0'2'41'0,"3"14"-22"0,3-5-7 0,-6-11 16 16,3 2-1-16,-3-2 2 15,0 0 3-15,0 0 3 0,0 0-19 0,-3 3-7 0,0 0-4 16,-6-9 3-1,0 1-6-15,-3 2-1 16,6 1 1 0,-3-1 1-16,3 1-4 15,6-1-3 1,0 3-1-16,6 5 3 16,0 0 3-1,0 1 4-15,-3-1 4 16,0-2 5-16,-3-3 3 15,-6 2 6 1,0 1-10-16,3-3-7 16,-6-3-4-1,0 1-4-15,3-4-25 16,9 1-12-16,-6 2-77 16,9-7-32-1,3-1 76-15</inkml:trace>
  <inkml:trace contextRef="#ctx0" brushRef="#br0" timeOffset="438796.322">10075 12136 100 0,'0'-7'38'0,"0"7"-20"0,3-3-8 0,-3 3 14 15,0 0-4-15,0 0-2 16,2 5 12-16,1 6 7 16,-3 5-19-16,0 2 6 0,0 14 3 15,0 0-4-15,0-1 1 16,-5 1-4-16,5-3-3 16,-3-5-7-16,0-3-2 15,0 6-4-15,0-1-3 16,0-5 0-16,0-2 1 15,0-6-10-15,9-2-28 16,0-1-6 0,-3-2-25-16,8-10-60 15</inkml:trace>
  <inkml:trace contextRef="#ctx0" brushRef="#br0" timeOffset="439261.7629">10176 12367 160 0,'-3'-3'63'0,"9"6"-34"0,-6-1-34 15,6 4 36 1,0-1 3-16,0 0-8 16,3-2-5-16,-1-1-12 15,4-2-2-15,-3 0 0 0,6 0-3 0,-3 0-1 0,3-5 1 16,-3 0 0-1,-3 0 2-15,-3-1-3 16,-6-2 0 0,0 0-6-16,-9-5 2 15,-3 3 4 1,0 2-5-16,-3 8-4 16,-3 2 4-16,0 1 0 15,1 5-1-15,-4 0 0 16,3 2 4-16,0 4 3 15,6-1 8-15,0 0 2 16,6 3-3-16,6 2-1 16,3 4-2-16,6-4 0 15,0-2-4-15,6 0-3 16,0-3 0-16,0-2 1 0,0-3-3 16,-1-3 0-16,4 0-19 15,3-2-7-15,-3-3-24 16,0-8-7-16,-3 0-23 15,-3-8-29 1,-3 0 42-16</inkml:trace>
  <inkml:trace contextRef="#ctx0" brushRef="#br0" timeOffset="439696.0361">10325 12383 124 0,'-15'-3'46'0,"24"3"-24"0,-3 5-15 0,-6-5 13 15,-3 5 5-15,6 3 7 16,-3 0-4-16,3 0 0 15,-3 11-11 1,0-3-3-16,0-6 1 16,0 6-7-16,0-3-2 15,0-2-3-15,0-11 0 16,0 0 2-16,0 0 2 16,3-11-14-1,0-2 10-15,-1 0 4 16,1 0-3-16,3-1-2 15,0 1-1-15,0 0-1 16,3 2 4-16,0 3 2 16,0 1 2-16,3 1 2 15,0 4-3-15,0 2 1 16,0 2 1-16,-3 4 2 0,0 1-5 16,0 1-2-16,-4 3 0 15,1 0 0-15,-3 2-2 16,-3 0-2-16,0-2 1 15,0 4-10 1,-3-1-2-16,3-4-21 16,0 1-6-16,0-3-12 15,3-3-2-15,0 0-108 16,18-10 75 0</inkml:trace>
  <inkml:trace contextRef="#ctx0" brushRef="#br0" timeOffset="440269.1905">10634 12359 184 0,'-3'-8'68'0,"3"5"-36"0,-6-5-22 0,3 6 17 16,0 2-2-16,-3 2 0 16,0-2-10-16,-6 3-4 15,1 5-6-15,-7 2-2 0,3 1 3 16,3 2 1-16,0 3 1 15,3 3-2-15,3 4-1 16,3-1-3-16,9-7 1 16,0 1-2-16,9-2 2 15,0-4 0-15,0-2 1 16,0-3-2-16,-1-5 1 16,-2 0-2-16,0-5-1 15,-3-6 1-15,3-2 1 0,-3 0-1 16,-3-3-1-16,-3-2 1 15,0 4 1-15,-3 1-3 16,0 0-2-16,0 2 2 0,0 6 0 0,0 0-4 16,0 2 1-16,0 3 2 15,0 3 1-15,0 2-2 32,0 6 2-32,3-1 3 15,-3 11 3-15,3 1 2 16,0-1 1-16,0 3 4 0,-3-1 3 15,0 1-8-15,0 0-4 16,-3-3 0 0,0-2 0-16,-3-1 1 0,-3 3 0 15,0-5-5-15,-3-3 1 16,-6-7 0-16,-6-6 0 16,4-3-16-16,-1-2-4 15,0-3-14-15,3 0-7 16,3-3-6-16,3-2-1 15,6 0-38 1,3 0-28-16,3-1 50 16</inkml:trace>
  <inkml:trace contextRef="#ctx0" brushRef="#br0" timeOffset="440570.608">10726 12181 156 0,'18'-15'60'0,"0"12"-32"0,-6-2-15 0,-9 5 19 16,-3 0-7-16,0 0 0 15,6 5-1 1,-3 5 0-16,3 4-13 16,-3 15 9-16,0 3 3 0,0-1-5 15,-3 4 0-15,0-6-7 16,0 3-1-16,3-1-6 15,-3-4-3-15,0-3 0 16,0-6 1-16,0-2-12 16,0-3-6-16,0-2-16 0,0-3-7 15,0-3-21-15,-9-18-71 32</inkml:trace>
  <inkml:trace contextRef="#ctx0" brushRef="#br0" timeOffset="440778.4541">10682 12345 188 0,'-6'-5'71'0,"6"3"-38"0,3-1-32 0,-3 3 14 15,0 0 3-15,6 3 3 16,0-3 7-16,6 2 3 0,8-2-17 16,1 0-4-16,3 0-2 0,-3 0-7 15,0 0 0-15,0 0-21 16,-4 0 11-16,-2-2-56 15,0 2 36-15,-3-6-86 32,-3 4 65-32</inkml:trace>
  <inkml:trace contextRef="#ctx0" brushRef="#br0" timeOffset="441288.4377">10920 12134 72 0,'0'-3'30'0,"0"3"-16"0,0 5 5 15,0-2 40-15,0 2-32 0,0 3 29 16,0 6-33-16,0 7 17 16,0 5-23-16,0 6 11 15,0-3-17-15,-3-3 10 16,3 4-12-16,-3-9 4 15,3 0-8-15,-6-5 2 16,6-3-4-16,-3-2-2 16,6-3 0-16,-6-3 1 15,3 3-1-15,-3-6-1 16,6 1 1-16,-3-6-6 16,3 1 3-16,0-4-3 15,0 1 2-15,0-3 0 16,3 3 1-16,0-3 0 15,6 3 0-15,0-6 2 16,0 6 0-16,2-3 0 16,1 3 0-16,0-1 6 15,0 6-3-15,-3 0 19 16,3 6-13-16,-3-1 14 16,0 3-13-16,-3 2 4 15,3 4-9-15,-7 4 0 0,1-2-1 16,-3 0 0-16,0 0-2 15,-3 0-2-15,3-6 1 16,0-2-15-16,0 0-5 0,0-3-32 0,3-12-107 31</inkml:trace>
  <inkml:trace contextRef="#ctx0" brushRef="#br0" timeOffset="441813.0909">11322 12364 192 0,'-15'0'74'0,"12"0"-40"0,0 0-24 16,3 0 20-16,0 0-3 0,0 0 2 15,0 0-12-15,3 3-3 16,3-1-2-16,3-2 5 16,3 3-10-16,3-3 10 15,-1 3-10-15,7-3 5 16,0 2-7-16,0-2-2 15,0 0-2-15,-3 0-1 16,-3 0 0-16,-4 0-20 16,1 0 11-16,-3 0-56 15,0 0 36-15,-3-2-106 16,0 2 76-16</inkml:trace>
  <inkml:trace contextRef="#ctx0" brushRef="#br0" timeOffset="442608.5358">11700 12285 148 0,'-6'2'57'0,"6"-2"-30"0,0 16-18 0,0-19 16 0,0 1 6 16,0-1 3-16,0 1-12 15,0-1-3 1,3-5-11-16,0 0-3 0,0-3-5 16,0 4-1-16,0-4 1 15,0 0 2-15,0 1-1 16,0 2-1-16,3 0-2 15,-3 0 1-15,0 0 1 16,-1 3 0-16,1 2-5 16,0 0 1-16,0 1 2 15,-3 2 1-15,3 2 1 16,0 4 0-16,0 4 6 0,0 1 6 16,0 7 7-16,-3 6 3 15,0 0 0-15,0 2 1 0,0 4-7 16,0-7 1-16,0 7-10 15,0-7-4-15,0-2-2 0,3 1 1 32,0-4 1-32,-3-2 1 15,3-5-2-15,-3-1-2 16,0-2-21-16,3-3-9 16,-3 1-25-16,0-6-8 15,0 0-45 1,0-3-28-16,0 0 65 15</inkml:trace>
  <inkml:trace contextRef="#ctx0" brushRef="#br0" timeOffset="442702.4197">11658 12517 216 0,'-6'14'82'0,"3"-12"-44"0,3-2-29 16,0 0 22-16,0 0-8 15,0 0-1-15</inkml:trace>
  <inkml:trace contextRef="#ctx0" brushRef="#br0" timeOffset="442849.9688">11664 12536 459 0,'18'0'24'0,"3"0"-4"0,6 0-5 16,-1 0 0-16,7 0-6 16,0-3-1-16,-3 3-4 15,-7 0-1-15,-2 0-1 16,-3 0-15-16,-6 0-4 16,-3-5-86-1,-3 0-39 1</inkml:trace>
  <inkml:trace contextRef="#ctx0" brushRef="#br0" timeOffset="444806.3401">12224 12364 160 0,'-6'0'63'0,"3"3"-34"0,-3-3-21 0,3 0 16 16,0 0-1-16,-3-3 3 15,0 0-10-15,0 1-2 16,0-1-8-16,3 0-2 0,0-2 2 15,0 2-3-15,3 1-2 16,3 2-3-16,0 0-1 0,3 0 4 16,0 0 1-1,3 2 2-15,-3 4 0 16,0-1 0-16,-3-2 0 0,-3-3-2 16,0 5-2-16,-3-2 9 15,0-1 6-15,0-2-5 16,0 0-3-16,0 0-4 15,0-2 0-15,3 2-4 16,0 0 0-16,0 0-1 16,0 0-2-16,0 0 0 15,0 0 3-15,0 0 0 16,0 0 1-16,0 0-5 16,3 2-1-16,-3-2-8 15,0 0-2-15,3 3 4 16,-3-3 5-16,0 0 2 15,0 0 3-15,0 0-4 0,0 0 2 16,0 0-11-16,3-3-3 16,0 3-20-16,0 0-5 15,3 0-35 1</inkml:trace>
  <inkml:trace contextRef="#ctx0" brushRef="#br0" timeOffset="445206.7692">12197 12515 168 0,'0'13'66'0,"3"-10"-36"0,0-1-20 16,0 1 20-16,0 2-3 15,3 3 4-15,0 0-2 16,0 3 2-16,-3-1-17 0,-3 4 1 15,-3-1 1-15,-6 0-4 0,0-2 1 16,-3-1-8-16,-3 1-3 16,0-3-8-16,-3 0-30 15,3-3-5 1,3-2-24-16,3-3-8 16</inkml:trace>
  <inkml:trace contextRef="#ctx0" brushRef="#br0" timeOffset="446300.4792">12608 12375 160 0,'0'0'63'0,"0"0"-34"0,0 2-14 15,0 1 18-15,0 2-1 16,0 6 3-16,0 2-4 16,-6 5-1-16,0 6-17 15,0-3-1-15,3 1 1 0,0-1-5 16,0-3 0-16,6-2-4 15,-6 0-1-15,0-3-3 16,3-2-1-16,0-3-30 0,0-3-12 16,0-5-73-1,9-3 5 1</inkml:trace>
  <inkml:trace contextRef="#ctx0" brushRef="#br0" timeOffset="446964.0373">12581 12211 120 0,'18'-3'46'0,"-15"3"-24"0,0 0-6 16,-3 0 16-16,0 0 0 15,0 0 3 1,0 0-2-16,0 0 2 15,0 0 1 1,-6 3-20-16,0-3-7 0,-6 0-2 16,0 0 0-16,3 0 3 15,3-3-3-15,0 0-2 16,0 3-5-16,3 0 0 16,0 0-2-16,9 0-4 15,0 0 3 1,0 3 2-16,-3 0 1 15,-3-3 0-15,0 0 2 0,0 0 1 16,0 0 3-16,-6 2-3 16,3-2-11-1,0 0-2-15,0 0-26 16,0 0-9-16,0 3-129 31,15-3 64-31</inkml:trace>
  <inkml:trace contextRef="#ctx0" brushRef="#br0" timeOffset="447322.624">12786 12396 192 0,'-15'0'74'0,"15"0"-40"0,0 2-13 0,0-2 47 16,0 0-38-16,0 0 17 15,0 0-29-15,3 0 4 16,3 3-13-16,3-3-1 15,3 3-5-15,3-3 0 16,0 0-1-16,3 0-10 16,3 0 4-16,-1 0-32 15,-2 0 21-15,-3 0-58 16,0 0 41-16,-3 0-98 16,-3 0 73-16</inkml:trace>
  <inkml:trace contextRef="#ctx0" brushRef="#br0" timeOffset="447547.0453">12759 12472 184 0,'-9'19'68'0,"9"-19"-36"0,0 16-26 0,0-13 32 16,3 2-22-16,-3-3 22 16,6 1-23-16,6-3 11 15,3 3-16-15,3-3 2 16,3 2-8-16,0 1 0 15,0 0-2-15,2-1-21 16,1 1 10-16,3-3-58 16,-3 3 37-16,0-3-92 15,-4 0 68-15</inkml:trace>
  <inkml:trace contextRef="#ctx0" brushRef="#br0" timeOffset="447851.1503">13167 12412 192 0,'0'0'74'0,"0"0"-40"0,0 5-20 0,0-2 40 16,0-1-31-16,0 6 25 15,0 5-28-15,-3 1 7 16,3 1-16 0,-3 1-2-1,0 3-5-15,0-3-3 0,3-3 0 0,-3 0-10 16,6 0 5-16,-3-5-43 16,0 3 27-16,0-6-122 15,3 3 79-15</inkml:trace>
  <inkml:trace contextRef="#ctx0" brushRef="#br0" timeOffset="448253.3633">13099 12300 124 0,'3'-21'46'0,"-3"21"-24"0,9-2-6 16,-6-1 38-1,0 0-29-15,3-2 30 16,2 2-33-16,-2 3 16 15,3 3-22-15,-3 2 7 16,0 1-14-16,-6-4 6 16,3 1-8-16,-6-3 2 0,0 3-5 0,-3-3 0 31,3 2-2-31,-6-4-6 0,6-1 2 0,-5-2-12 16,5 5 7-1,-3-3-29-15,3 6 20 0,-3-3-55 16,6 2 40-16,-6-2-83 15,6 3 65-15</inkml:trace>
  <inkml:trace contextRef="#ctx0" brushRef="#br0" timeOffset="448720.9087">13423 12340 180 0,'3'0'68'0,"-3"0"-36"0,0 3-26 0,0-3 37 15,0 5-25-15,0 3 29 16,0 3-27-16,-3 2 14 15,3 0-19-15,-3 6 2 16,6-1-9-16,-6 3-3 16,3-2-3-16,-3-1-6 15,3-2 2-15,-3-3-30 16,6 1 18-16,-3-4-54 16,0 1 38-16,0-6-92 15,0 3 69-15</inkml:trace>
  <inkml:trace contextRef="#ctx0" brushRef="#br0" timeOffset="448944.6223">13301 12491 240 0,'-3'-3'90'0,"3"3"-48"0,6 0-36 15,-3 0 35 1,3 0-24-16,3 0 14 15,3 0-18-15,6-2-3 16,3-1-6-16,2-2-9 16,4 2 2-16,0-2-34 15,-3 2 20-15,-3-2-102 0,-1 2 66 0,-2-2-76 16,-3 2 74-16</inkml:trace>
  <inkml:trace contextRef="#ctx0" brushRef="#br0" timeOffset="449259.6812">13652 12240 160 0,'3'0'63'0,"-3"0"-34"0,3 21-12 0,0-11 48 15,0 1-36-15,-3 7 31 16,0 6-35-16,0 5 11 16,0 1-21-16,-3 1 2 15,3 1-9-15,-3-3-1 16,6 0-4-16,-3-2-2 16,0-4 0-16,0-4-19 15,0 0 10-15,0-6-12 0,0-3-17 16,0-4-71-1,0 2 58-15,0-8-78 16,3 2 73-16</inkml:trace>
  <inkml:trace contextRef="#ctx0" brushRef="#br0" timeOffset="451946.7052">13879 12076 160 0,'-3'-11'63'0,"3"11"-34"0,3 0-10 0,-3 0 34 15,0 0-29-15,0 0 8 16,3 5-20-16,0-2 11 16,2 2-13-16,1 1 13 15,6-1-14-15,3 3 9 16,0 2-10-16,3 6 2 15,0 5-6-15,0 11 5 16,3 0-6-16,-4 5 10 16,-2 0-7-16,-3 5 8 15,-3-5-8-15,-6 0 8 16,0-2-8-16,-9-3 5 16,3-6-6-16,-6 0 0 15,0-2-3-15,-3-3-4 16,3 1 1-16,-2-7-8 15,2 1 5-15,0-2-3 0,-3-1-7 16,0-5-25 0,6 2 21-16,0-4-14 15,3 2 19-15,6-6-112 0,0-4-21 16,3 2 72-16,3-3 6 16</inkml:trace>
  <inkml:trace contextRef="#ctx0" brushRef="#br0" timeOffset="453300.6096">14685 12113 160 0,'0'-6'60'0,"0"6"-32"0,-3-2-17 0,0-1 31 15,3 3-24-15,-9-3 18 16,3 3-21-16,-8-2 3 15,2 4-10-15,-6-2 3 16,6 3-6-16,-9-3 7 16,6 5-8-16,-3 1 3 15,3 2-4-15,1 2 0 16,2 1-1-16,3 2-4 16,3 0 1-16,3 6 1 15,3-1 0-15,0 3-3 0,6 3 2 16,-3 0 3-16,3-3-1 0,-6 0 4 15,3-5-3-15,-9 0 4 32,3-3-4-32,-6-2 1 15,0 0-1-15,-3-6 5 16,6 3-4-16,-3-6-1 16,3 4-1-16,-3-4-4 15,6 1 2-15,0-3-1 16,3 3 0-16,0-3 2 15,3 0 0-15,0 0-3 16,3 2 2-16,3 1-1 0,3 0 0 16,-3-1 2-16,3 3 0 15,-6 6 4-15,3 2-2 0,-6 3 8 16,0 3-6-16,-6-3 10 16,0-1-8-16,-3 4-1 15,6-1-3-15,-3 1 1 16,3 0-2-16,0-1 2 15,6-2-2-15,0 2-1 16,6 1 1-16,-1-1-32 16,1 1 17-16,9-3-127 15,0-3 79-15,6-5-84 16,0 0 84-16</inkml:trace>
  <inkml:trace contextRef="#ctx0" brushRef="#br0" timeOffset="456602.5719">5449 13142 156 0,'-6'3'57'0,"6"-1"-30"0,0 11-29 0,3-7 11 15</inkml:trace>
  <inkml:trace contextRef="#ctx0" brushRef="#br0" timeOffset="456975.682">5455 13182 292 0,'9'10'29'16,"0"1"-13"-16,6-3-8 0,3-3-2 15,-1 3-3-15,4-3 0 16,-3-2-1-16,3-3-2 16,-3 0 3-16,0-5 0 15,-3-6-1-15,-4 3 1 16,-2-3-4-16,0 1-2 15,-3-1-3-15,-3 1 1 16,-3-1 3-16,-3 1 3 16,-6 2-2-16,0 0 0 15,-3 2-1-15,1 4-2 16,-7 2 3-16,-3 2 2 0,0 4 0 16,3 4 2-16,0 9 0 15,3-1 3-15,4 3 1 16,-1 1 3-16,6 1-3 15,3-1 1-15,6 4-3 16,6-5 0-16,8 0 1 16,4-2 1-16,3-6-3 15,3-2-1-15,0-3-8 16,2-6-4-16,4 1-17 16,-6-8-9-16,0-3-39 15,-3 0-48-15,-4-3 36 16</inkml:trace>
  <inkml:trace contextRef="#ctx0" brushRef="#br0" timeOffset="457262.6859">5821 13018 168 0,'-6'21'63'0,"6"-3"-34"0,0 11-16 0,3-13 19 15,0 11-12-15,0 2-3 0,3 2-8 16,0-1-4-16,3-1-2 0,0 0-5 0,0-5 1 16,3-6-6-16,-3-2 0 15,-1-11-21 1,1 1-7-16,-3-6-28 15,-3 0-35 1,0-3 31-16</inkml:trace>
  <inkml:trace contextRef="#ctx0" brushRef="#br0" timeOffset="457576.5817">5943 12988 132 0,'0'0'52'0,"0"3"-28"0,3 0-8 0,0-1 16 16,0 6-6-16,0 3-1 15,0 5-5-15,0 5-1 16,0 5-10-16,3 9 3 0,-3-3 2 15,3 2-3-15,-3-2-1 16,6-1-9-16,0-4-2 16,-3-6 2-16,3 0 1 15,-4-5-11-15,1-3-4 16,0-7-38-16,0-4-14 0,0 1-27 16</inkml:trace>
  <inkml:trace contextRef="#ctx0" brushRef="#br0" timeOffset="457773.8679">6131 13253 156 0,'-3'16'60'0,"3"-11"-32"0,0 6-13 15,3-3 18-15,-3 0-16 16,0 0-7-16,0-1-6 15,3 1-4-15,0-2-52 16,0-4-25-16,-3-2 3 0,3-2 4 16</inkml:trace>
  <inkml:trace contextRef="#ctx0" brushRef="#br0" timeOffset="457936.8365">6071 13073 200 0,'-3'-5'74'0,"6"5"-40"0,3 0-42 0,-3 0 12 15,3 0-20-15,3 2-4 16,0-2-58-16,0 3-27 0</inkml:trace>
  <inkml:trace contextRef="#ctx0" brushRef="#br0" timeOffset="458419.6435">6568 12949 180 0,'-3'-3'68'0,"3"14"-36"0,-3-3-33 0,3-3 15 16,-3 3 10-16,-6 5 7 16,-3 8-1-16,-5 6 2 0,-4 4-18 15,0 9-6-15,-3-3-1 16,3 0-6-16,3-2-3 0,0 4 3 15,4-4 1-15,2-6-11 16,0-5-7-16,3-6-29 16,3-5-13-16,0-2-43 15</inkml:trace>
  <inkml:trace contextRef="#ctx0" brushRef="#br0" timeOffset="458719.2742">6270 12978 184 0,'3'-5'68'0,"0"5"-36"0,3 0-20 0,-3 0 21 15,3 2-4-15,3 3 1 16,3 6-2-16,3 5 0 15,0 8-15-15,3 2 1 0,3 11 0 16,2 0-3-16,1 3 1 16,-3-3-5-16,0-3-2 15,0-2-2-15,-3-5-3 16,-1-6-10-16,-2 0-4 16,-3-8-55-16,-3-2-24 15</inkml:trace>
  <inkml:trace contextRef="#ctx0" brushRef="#br0" timeOffset="469400.775">6851 12962 188 0,'-3'-19'71'0,"3"22"-38"0,0-3-39 16,0 8 64 0,3-3-23-16,-3 3 2 15,3 5-3-15,-3 11-20 16,0 5 1-16,0 14 1 0,0 2-2 15,0-3 2-15,0-2-7 16,0 2-1-16,0-5-2 0,0-5-1 16,0-6-3-16,3-5-2 15,0-2 1-15,6-6 1 16,0 0-3-16,6-5 0 16,-1 0 1-16,4-2 2 15,0-1-6-15,0-2 1 16,0-1-17-16,-3-2-4 15,3 0-12-15,-6-2-5 16,-1-4-20-16,-2-2-7 16,0-5-31-1</inkml:trace>
  <inkml:trace contextRef="#ctx0" brushRef="#br0" timeOffset="469544.3754">6812 12980 204 0,'-18'-7'77'0,"15"7"-42"0,0-14-19 16,3 12 22-16</inkml:trace>
  <inkml:trace contextRef="#ctx0" brushRef="#br0" timeOffset="469663.1618">6797 12951 425 0,'12'-2'39'0,"6"-6"-20"16,12 2-12-16,0 1-3 0,-1 3-5 15,4-1 0-15,3 0-34 16,3 1-15-16,-10 7-60 16,1 0-40-16,-3 0 63 15</inkml:trace>
  <inkml:trace contextRef="#ctx0" brushRef="#br0" timeOffset="469935.0744">7208 13107 192 0,'-3'6'71'0,"3"2"-38"0,0 18-25 0,0-10 16 16,0 3 1-16,0 2 2 0,0 0-6 15,0-3 0-15,0 1-12 16,0-3-8-16,0-3-1 0,3-2-13 16,0-3-5-16,0-1-17 15,0-4-5-15,-3-3-61 16</inkml:trace>
  <inkml:trace contextRef="#ctx0" brushRef="#br0" timeOffset="470338.9797">7181 13033 156 0,'0'-5'60'0,"0"2"-32"0,3 1-13 0,0 2 18 15,0 0-5-15,-3 0 0 16,0 0-11-16,0-3-3 0,0 3-8 16,0 0 0-16,0 0 4 0,-3 0-8 15,0 0-3 1,3 0 2-16,0-2 1 16,0-1-3-16,0 3-1 15,0-3-2-15,3 1 0 0,0 2 3 16,-3 0 0-16,0 0 7 15,0 0 4-15,0 0-12 16,0 0-3-16,0 2 6 16,-3 1 4-16,0-3-9 15,0 0-2-15,0 0-19 16,3 0-7-16,0 0-38 16,0 0-48-1,6 0 31-15</inkml:trace>
  <inkml:trace contextRef="#ctx0" brushRef="#br0" timeOffset="471467.4252">7711 13242 248 0,'-12'-2'93'0,"15"7"-50"0,0-2-48 16,3-1 17-16,0 1 6 16,9-3 8-16,6 0-9 15,9 0-4-15,2 3-8 16,1-1-15-16,0 1-3 0,6 0-54 16,2-3-20-16,-5-3-18 15</inkml:trace>
  <inkml:trace contextRef="#ctx0" brushRef="#br0" timeOffset="472439.801">8348 13189 160 0,'-6'14'60'0,"9"-25"-32"0,-3 6-33 16,0 10 58-16,3 0-13 15,0 1-10-15,3-1-8 0,0 0-14 16,3 1-1-16,3-1 3 0,0-5-2 16,6 0 1-16,-1 0-3 15,1-11-1-15,-3 3-3 16,0-5 1-16,-3 0-4 16,0 2 0-16,-3 1 3 15,-3-1 1-15,-3 1-1 0,-3-1 1 0,-3 3-7 16,-12 0-1-16,-3 3-1 15,0 2 4-15,0 1-1 32,-2 2 1-32,-1 5 2 15,3 0 0-15,0 3 0 16,3 5 0-16,3 3 6 16,3 3 6-16,3 2-2 15,6 3 2-15,6 2-3 0,3-5 2 16,6 0-4-16,9-5-2 15,3-5 2-15,2-3 0 16,4-3-3-16,0-2-3 16,0-6-20-16,-4-2-8 15,7 0-21-15,-12-1-10 16,3-4-60 0</inkml:trace>
  <inkml:trace contextRef="#ctx0" brushRef="#br0" timeOffset="472983.4675">8652 12925 172 0,'-3'21'66'0,"3"0"-36"0,0 8-15 0,0-13 18 15,0 8-3-15,0 5 2 0,0 8-12 16,0-2-4 0,0-4-9-16,3-2-7 0,0 1-1 15,0-7-1-15,0-4 0 0,0-3-11 0,0-6-7 16,0 1-9-16,0-6-5 16,0-2-10-16,-3-3-3 15,0-3-27 1</inkml:trace>
  <inkml:trace contextRef="#ctx0" brushRef="#br0" timeOffset="473296.8808">8798 12930 132 0,'3'-16'49'0,"-3"16"-26"0,3 0-3 0,-3 0 21 16,3 6-11-16,0 2-3 16,-1 2 2-16,-2 3 2 15,0 6-17-15,0 7 3 0,0 6 3 16,0 8 0-16,0-1 0 16,0 1-8-16,0-5-3 15,3-4-3-15,3 4-1 16,0-9-3-16,0-5-2 15,0-5-19-15,0-3-10 16,0-5-14-16,0 0-4 0,0-5-36 16,3-6-47-16,6-2 40 15</inkml:trace>
  <inkml:trace contextRef="#ctx0" brushRef="#br0" timeOffset="473492.0533">8988 13213 212 0,'-3'-2'79'0,"6"-12"-42"0,-3 22-43 16,0 0 12-16,3 3 11 16,-3-1 11-16,3 4-3 15,-3-1 0-15,0 3-14 16,0 0-9-16,0-3-2 0,0 3-2 16,0 0 0-16,3-3-25 15,0-5-9-15,-3-8-61 16,6-3-41-16,0-2 59 15</inkml:trace>
  <inkml:trace contextRef="#ctx0" brushRef="#br0" timeOffset="473584.7331">8926 13036 252 0,'-6'-5'93'0,"-6"2"-50"0,21 3-50 0,-6 0 14 15</inkml:trace>
  <inkml:trace contextRef="#ctx0" brushRef="#br0" timeOffset="473657.2029">8940 13028 341 0,'15'0'-51'0,"3"0"-44"16,6 3-15-16</inkml:trace>
  <inkml:trace contextRef="#ctx0" brushRef="#br0" timeOffset="473926.5936">9387 12975 228 0,'0'-5'85'0,"0"-6"-46"0,0 6-46 16,0 10 47-1,0 1-8-15,-9 4-2 16,0 6 0-16,-6 8-18 16,0 5 0-16,-3 11-1 0,1 2-6 15,-4 0-1-15,-3-2-2 16,6 2-2-16,-3-5-4 0,3-8 0 15,4-5-20-15,2-3-9 16,3-5-14-16,0-2-6 16,3-6-11-16,0-8-5 15,3-14-11 1</inkml:trace>
  <inkml:trace contextRef="#ctx0" brushRef="#br0" timeOffset="474184.5087">9113 13004 240 0,'0'-5'90'0,"3"8"-48"0,3-3-38 0,-3 2 19 16,3 4 7-16,6 2 8 0,3 5-7 16,3 8-1-16,-1 8-17 15,4 8-3-15,0 0-3 0,0 3-3 16,6 5-3-16,0-6-3 15,-4-4 1-15,-2-9-6 16,3-2-3-16,-6-5-30 16,-3-3-11-16,0-6-34 15,0-2-11-15</inkml:trace>
  <inkml:trace contextRef="#ctx0" brushRef="#br0" timeOffset="474586.0763">9622 12991 240 0,'0'-3'90'15,"3"3"-48"-15,0 6-40 0,0-1 19 16,6 6 4-16,-3 7 5 16,-6 3-8-16,-3 14 0 15,0-1-13-15,3 0-1 0,-3 1-1 16,0-3-1-16,-3-1-1 0,6-2-6 16,0-2 1-16,-6-1-2 15,3-4 0-15,6-7 2 16,0 1 2-16,6-5-1 15,0-1 2-15,3-2-2 16,6-5 2-16,0 0-4 16,-1-3-2-16,-2 0-7 15,0 0-4-15,-3 0-12 16,-3-3-4-16,0 0-17 16,-6-2-8-16,0-3-54 15</inkml:trace>
  <inkml:trace contextRef="#ctx0" brushRef="#br0" timeOffset="474830.5575">9509 12943 260 0,'0'-2'96'0,"6"2"-52"0,6 0-34 0,-3 0 23 16,3 0-12-16,6 0 1 16,5-3-13-16,1 3-5 15,0 3-3-15,-3-1-19 0,0 1-5 0,-1 2-42 16,-2-2-15-16,-3 5-27 16</inkml:trace>
  <inkml:trace contextRef="#ctx0" brushRef="#br0" timeOffset="475158.0554">9881 13242 192 0,'0'3'74'0,"3"2"-40"0,0 3-20 0,0 0 20 0,0 0-2 0,-3 3 3 32,0 2-15-32,0-2-4 15,3-1-10-15,-3 6-4 0,0-3 1 16,0-2-7-16,0 2-1 15,0-8-25-15,3 1-10 16,-3-6-28-16,3-8-60 31</inkml:trace>
  <inkml:trace contextRef="#ctx0" brushRef="#br0" timeOffset="475471.1064">9881 13070 160 0,'3'-8'60'0,"0"8"-32"0,0 0-4 16,-3 0 22-16,0 0-8 15,0 0 0-15,0 0 1 16,0 0 0-16,0 0-21 15,-3 0-10-15,-6 0-4 0,0 0-3 0,-3 0 2 16,0 0-2-16,3 0 2 16,0-2-2-16,4-1-1 15,2 3-10-15,0 0-4 16,3 0-15-16,6 0-48 16,-1 0 1-1</inkml:trace>
  <inkml:trace contextRef="#ctx0" brushRef="#br0" timeOffset="475715.6775">10009 13041 192 0,'0'3'71'0,"3"2"-38"0,0 8-19 15,0-5 20-15,0 6 0 16,0-1 5-16,-3 13-16 16,3 1-3-16,-3-3-12 15,0-1-5-15,0-1-2 0,-3-1-10 16,0-5-2-16,0 0-27 16,0-3-11-16,0-3-62 15,0-4-31-15,0-4 74 0</inkml:trace>
  <inkml:trace contextRef="#ctx0" brushRef="#br0" timeOffset="475923.4732">9923 13213 228 0,'-6'-2'88'0,"9"-14"-48"0,0 5-42 0,3 11 17 15,0-2 4-15,6 2 6 16,2-8-7-16,4 8-3 15,3-6-8-15,3 6-3 0,0 0 0 16,-3 0-24-16,-1 0-9 16,-2 0-19-16,-3-5-5 15,0 0-47 1</inkml:trace>
  <inkml:trace contextRef="#ctx0" brushRef="#br0" timeOffset="476151.7259">10211 13052 212 0,'0'0'79'0,"3"3"-42"0,-3 4-28 16,0 1 19-16,3 3 6 15,0 8 5-15,0 7-14 16,-3 6-4-16,0-1-13 16,3 4-3-16,-3-3 1 0,0-3-3 15,0-3-2-15,0-2-7 0,0-5-4 16,0-4-25-1,0-1-12-15,0-4-27 0,0-10-61 32</inkml:trace>
  <inkml:trace contextRef="#ctx0" brushRef="#br0" timeOffset="476808.2662">10298 12983 208 0,'-6'-3'77'0,"6"3"-42"0,0-2-23 0,0 2 19 15,0 0-12 1,0 0-1-16,9 2-8 15,0-2-2-15,3 0-4 16,2 0-5-16,4-2 0 0,3 2 3 16,0-3 1-16,-3-2-1 0,0 5 1 15,-6 0 0 1,0 3-1-16,-4-1 5 16,1 6-4-16,-6 3 8 15,3 2-7-15,-6 16 5 16,3 3-5-16,-3 7 7 15,3 4-7-15,0 2 3 16,0 5-4-16,6-10 0 16,0-3-1-16,0-5 1 15,-3-3-2-15,6-6-1 0,-3-1 1 16,-9-7 1-16,0-1 3 16,-9-4 0-16,-3-2 0 0,-3-2-3 15,-6-4-2 1,-3 1 1-16,1-1 1 0,2-2-3 15,0 0 0-15,0 0-1 16,6 0 0-16,3 0-25 0,6 0-9 0,6 0-26 16,0 0-9-16,12-2-37 15</inkml:trace>
  <inkml:trace contextRef="#ctx0" brushRef="#br0" timeOffset="477232.4463">10804 13216 228 0,'0'3'88'0,"0"-3"-48"0,0-3-14 0,0 3 29 15,-3 0-16-15,0-5-5 0,-6-1-11 16,0 1-2-16,-6 0-12 16,3 2-5-16,3-2-3 0,0 0-4 0,3-1 2 15,9 1-34 1,3 5-10 0,0 3-4-16,6 10-86 15,0 0 21 1</inkml:trace>
  <inkml:trace contextRef="#ctx0" brushRef="#br0" timeOffset="477572.3007">10789 13393 168 0,'0'0'66'0,"3"13"-36"0,0-2-7 0,0-6 24 0,0 3 2 0,-3 5 5 16,0 6-7-16,-3 2-4 15,0 8-24-15,-9 6-3 0,-6-4-1 32,-3-1-6-32,-6-1-1 0,1-6-26 15,-13 1-11-15,0-3-64 16,4-5-30-16,2-5 0 16</inkml:trace>
  <inkml:trace contextRef="#ctx0" brushRef="#br0" timeOffset="479466.6445">4199 13708 144 0,'-3'-3'55'0,"3"3"-30"0,3 0-12 16,-3 0 19-16,0 0-5 15,0 0 1-15,6 0-13 0,0-2-4 0,3 2-7 16,3 2-3-16,-1-2 2 0,4 3-2 15,0 2-1-15,0 1 1 16,-3-1-1 0,3 3 0-16,-3 0 0 15,0 2 2-15,-3 1 1 16,-3 0 7-16,-9 7 4 16,0 1-3-16,-3-1 1 15,0 1-1-15,0 2 3 16,0 0 2-16,0-2-1 15,6-1-7-15,0 1-3 16,0-1-5-16,3-2-1 16,3 0 3-16,3 0 1 15,3 5-4-15,3-13 1 0,-1 0-22 16,1-3-8 0,0-2-31-16,0-1-12 0,0 1-27 15</inkml:trace>
  <inkml:trace contextRef="#ctx0" brushRef="#br0" timeOffset="479781.7748">4434 14086 160 0,'-9'16'60'0,"6"-13"-32"0,-3 2-9 0,6-5 21 15,-3 6-5-15,0-1 2 16,3 3-15-16,0 5-5 16,0 0-10-16,3 0-1 0,0 3 4 15,0 5 3-15,0 1 4 16,-3-1 0-16,0-3-1 16,-3 4-2-16,-6-1 1 15,-6 0-2-15,-3 0 0 16,-2-2-10-16,-1-1-3 15,-3-2-19-15,0-3-7 16,-3-5-56-16,6-3-23 16,4-5-15-1</inkml:trace>
  <inkml:trace contextRef="#ctx0" brushRef="#br0" timeOffset="481300.3142">4511 11240 192 0,'-3'0'71'0,"3"2"-38"0,-6 3-36 0,3 3 13 16,-5 6 6-16,-4 4 7 16,-3 17 3-16,-6 2 4 15,-6 5-16-15,-3 3-1 0,-5-3 0 16,-4-2-5-16,3-3 0 16,3-3-4-16,7-2-1 15,2-3-1-15,6-5-2 16,3-5-2-16,3-4 1 15,6-4-15-15,0-3-6 16,3 0-16-16,3-5-6 16,0-3-38-1,15-3-39-15,0 0 42 16</inkml:trace>
  <inkml:trace contextRef="#ctx0" brushRef="#br0" timeOffset="481631.8888">4675 11298 124 0,'3'-6'49'0,"-3"6"-26"0,-3 3 2 16,3-3 20-16,0 5-20 15,-6 3-8-15,-3 3-3 16,-3 15 3-16,-9 3-9 16,-2 8 20-16,-7 3 8 0,-3 0-3 0,3-3 0 15,1-3-14 1,-1-2-6-16,12-3-8 0,-3-2-2 16,3-4-3-16,3-1-1 15,6-7-15-15,1-1-6 16,5-1-33-16,0-5-15 15</inkml:trace>
  <inkml:trace contextRef="#ctx0" brushRef="#br0" timeOffset="760721.2902">7297 12978 76 0,'0'-3'30'0,"3"3"-16"0,0 0-17 16,-3 0 23-16,3-5-5 15</inkml:trace>
  <inkml:trace contextRef="#ctx0" brushRef="#br0" timeOffset="761395.3062">7306 12965 182 0,'0'-3'22'0,"0"0"-3"16,0 1 1-16,0-1-3 15,0 3-1-15,0 0-8 16,0 5-1-16,0-7 0 0,0 2-1 16,0 0-1-16,0-3-3 15,0 3-2-15,3 5-2 16,0-7-1-16,3 2 4 15,0 2 1-15,0-4 0 16,6 2-2-16,3 0 1 16,0 0-1-16,0-3-3 15,-3 3 2-15,2 0-1 16,-5 0 0-16,0-3 0 16,0 3-2-16,0 0 3 0,-3 0 0 15,0 0 1-15,-3 0 0 0,0 0 0 16,-3 0 2-16,0 0-3 15,0 0 0-15,-3 0-1 16,3 0 0 0,0 0 0-16,-3 6 0 15,0-1-3-15,0 3 1 16,0 0 2-16,-3 2 3 16,0 6-5-16,0 3 1 15,0 2 1-15,3 5 1 16,0 6 5-16,0 0 2 15,3 0-7-15,0-1-1 16,0 1 2-16,0-5 2 0,3-1 0 16,-3-2-2-16,3-6-2 15,0 1 1-15,0-3 3 16,0-3 3-16,0-2-2 16,0-1-2-16,0-2 0 15,-3 0 1-15,3-3-1 16,-3 1 2-16,0-1-2 15,0-2 2-15,0-1-2 16,-3 1-1-16,3-3-2 16,-3 3 1-16,0-3 5 15,-6 2 9 1,0 1-2-16,-8 2-4 0,2-2 1 16,0-1-3-16,3 1 0 15,0 0-1-15,0-1 0 16,0 1-11-16,3 0-5 15,0-1-56 1,0 1-51-16,0 2 33 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8T22:46:19.579"/>
    </inkml:context>
    <inkml:brush xml:id="br0">
      <inkml:brushProperty name="width" value="0.05292" units="cm"/>
      <inkml:brushProperty name="height" value="0.05292" units="cm"/>
      <inkml:brushProperty name="color" value="#FF0000"/>
    </inkml:brush>
  </inkml:definitions>
  <inkml:trace contextRef="#ctx0" brushRef="#br0">4788 11507 160 0,'0'0'63'0,"0"0"-34"0,0 2-16 0,0-2 21 31,0 0-19-31,0 0-1 0,0 6-9 0,0-1-1 16,0 6-2-16,0-1 1 16,3 3-2-16,0 3 4 15,6 3-3-15,-3-3 1 16,0 0-1-16,3-3 1 16,0 0-2-16,0-5-1 15,0 2 1-15,-3-4 1 16,0 2-1-16,0-8 2 15,-1 2-2-15,1-4 2 16,0-1-2-16,0-8 2 16,0 4-2-16,0-9 6 15,0 5-4-15,-3-5 3 16,0 6-3-16,0-4 5 16,0 4-5-16,0-3 3 15,0 5-3-15,-3-3 5 16,0 6-5-16,0-3 6 15,0 5-6-15,0-2 1 16,0 5-2-16,0-3 1 16,0 3-2-16,0 0-1 15,0 6 1-15,0 1 1 16,3 7-1-16,0-1-1 16,0 0 1-16,0 0-1 15,3 1 0-15,3 2-7 16,3-1 4-16,-3-1-43 0,0-4 26 15,0-5-87-15,-1 1 60 0,-2-6-58 16,3 2 60 0</inkml:trace>
  <inkml:trace contextRef="#ctx0" brushRef="#br0" timeOffset="612.3774">5125 11544 160 0,'-3'0'63'0,"3"0"-34"0,-3 0-23 0,0 2 26 16,6 4-19-16,-3 4 9 15,3 4-13-15,0 7 8 16,-1 0-9-16,-2 5 4 15,3 1-7-15,0-1 4 16,0-2-5-16,0 0 2 16,0-3-3-16,-3 0 3 15,3-2-4-15,-3-6 10 16,3 0-6-16,-3-2 12 16,0-1-10-16,0-10 5 15,0-2-8-15,-3-12 4 16,3 7-5-16,-3-9 2 15,0 2-3-15,-3-7 0 16,6 5-1-16,-6-5 1 0,1 3-2 0,-1-6 4 16,6 5-3-16,0-7 4 15,6 5-4-15,-3-3 6 16,5 5-5-16,1-2 3 16,3 8-3-16,0 0-6 15,0 5 1-15,0 3 1 16,0 7 1-16,-3 3 4 15,0 6-2-15,-3 2 6 16,3 3-5-16,-9 0 1 16,3 3-2-16,-6-6-4 15,3 0 1-15,-6-2-12 16,3-1 6-16,-6-5-25 16,3 3 18-16,-3-8-42 15,3 3 31-15,0-6-61 16,3 3 49-16,3-5-73 15,3 0 62-15</inkml:trace>
  <inkml:trace contextRef="#ctx0" brushRef="#br0" timeOffset="1123.0691">5506 11509 192 0,'11'-2'71'0,"-11"2"-38"0,0 0-17 0,-3 0 39 31,0 0-31-31,-5 0 11 0,2 0-21 0,-6 0 0 16,6 2-8-16,-9 1-3 15,6 5-2-15,-6-3-6 16,3 3 3-16,3 5-1 16,3 3 1-16,0 0 0 15,6 0 0-15,3-3 0 16,3 1 0-16,3-4 2 15,3-2 0-15,0-8 2 16,3 3-1-16,0-11-3 16,3 2 1-16,-4-9 5 15,1 1-2-15,-6-4 1 16,0 2-1-16,-9-8-2 16,3 3 1-16,-9-8-1 15,0 5 0-15,-3-8 4 16,3 8-2-16,-3-5 10 15,4 8-6-15,-4 3 3 16,6 4-5-16,-3 1-2 16,6 8-1-16,-3 2-4 15,3 9 2-15,0 9 5 16,3 4-2-16,0 10 1 16,6 3-1-16,-1-3-2 15,4 0 1-15,0 0-19 16,3-2 10-16,-3-4-52 15,3 1 34-15,0-8-110 0,0 0 76 0</inkml:trace>
  <inkml:trace contextRef="#ctx0" brushRef="#br0" timeOffset="1559.326">5800 11501 200 0,'-12'-7'77'0,"12"7"-42"0,-18-6-17 0,10 4 38 15,2 2-31-15,-6 0 6 16,3 2-20-16,-3 1-8 16,3 2-3-16,-3 3-2 15,6 3 0-15,-3 2 2 16,3 3 0-16,3 2 0 16,3 1 0-16,3-3 2 15,3 0-1-15,3-3 2 16,3-3-2-16,0-4-1 15,3-1 1-15,-3-10-4 16,3-3 2-16,-4-8 3 16,1 3-1-16,-6-6-1 15,3 6 1-15,-9-3 5 16,3 3-3-16,-3 0 8 16,0 2-7-16,0 3-1 0,0 3-2 0,0 5-4 15,0 5 2-15,0 6 1 16,6 2 0-16,0 3-3 31,3 2 2-31,0 1-8 16,0-1 5-16,3-4-36 15,0-1 22-15,0-5-71 0,2 0 49 0,1-8-76 16,0-3 66-16</inkml:trace>
  <inkml:trace contextRef="#ctx0" brushRef="#br0" timeOffset="1781.5348">5967 11277 200 0,'-15'-3'77'0,"15"3"-42"0,0 5-26 0,0-2 30 16,0 5-22-16,0 10 11 16,0 3-17-16,0 9 10 15,6 4-12-15,0 0 2 16,0 1-7-16,0-1-4 15,0 1-1-15,0-4-28 16,0-2 16-16,0-2-92 16,0-6 59-16,0-5-77 15,-1 0 70-15</inkml:trace>
  <inkml:trace contextRef="#ctx0" brushRef="#br0" timeOffset="2323.2743">5910 11462 320 0,'-3'0'121'0,"3"0"-66"0,3-3-51 16,0 0 31-16,3 3-23 0,9-2-3 16,3 2-6-16,3-3-25 15,3 1 13-15,2-4-52 16,-2 6 34-16,0 0-50 15,0 3 44-15,0 0-23 16,-3-1 32-16,-4 1 7 16,-2 2 10-16,-3 0 18 15,0 1-5-15,-3-1 19 16,0 0-13-16,0 1 16 16,0 2-16-16,0-3 9 15,0 0-12-15,0 0 8 16,2 1-9-16,1-6 6 15,3 2-7-15,-3-4 0 16,0 2-4-16,-3-6-4 0,0 4 0 0,-6-6 3 16,3 3-1-16,-9-6 2 31,0 0-2-31,-6-2-5 16,0 3 2-16,-6 4 5 15,6 6-1-15,-12 3 15 16,7 5-10-16,-7 2 19 15,3 1-14-15,0 5 13 16,9 0-14-16,3 5 4 16,6 3-10-16,6 0 0 0,6-3-3 15,9-3-24-15,3 1 13 16,11-9-101-16,1 1 61 16,6-11-104-16,-1-3 86 0</inkml:trace>
  <inkml:trace contextRef="#ctx0" brushRef="#br0" timeOffset="3030.7126">6964 11277 176 0,'-3'-8'68'0,"3"8"-36"0,3 0-11 0,-3 0 33 32,0 0-29-32,0 2 11 15,3 6-21-15,0 11 13 16,0 2-15-16,0 11 4 16,0-1-10-16,0 9 0 15,0-6-4-15,0 4-2 16,0-7 0-16,0-2-21 15,0-2 11-15,-3-6-52 16,3-5 35-16,-3-6-102 16,6-2 72-16,-6-13-56 15,3-3 65-15</inkml:trace>
  <inkml:trace contextRef="#ctx0" brushRef="#br0" timeOffset="3272.2913">6958 11282 184 0,'-12'-8'68'0,"12"8"-36"0,-6 0-7 0,3 0 47 16,6 0-39-16,-3 0 10 15,0 0-26-15,0 0 3 16,6 0-11-16,0-3 1 16,6 3-6-16,0-2-2 15,3-1-1-15,6-2-8 16,-3 5 4-16,2-6-34 15,1 6 20-15,-3-2-56 16,0 2 41-16,-6-3-96 16,0 6 73-16</inkml:trace>
  <inkml:trace contextRef="#ctx0" brushRef="#br0" timeOffset="3480.9715">6997 11456 192 0,'0'0'74'0,"0"0"-40"0,9 0-27 16,-6 0 25-1,3 0-20-15,3 0-1 16,-1 0-7-16,4 0-5 0,0 0 0 16,3 0-19-16,0 3 11 15,-6-3-56-15,0 5 36 0,-9 1-68 16,-3 4 54-16</inkml:trace>
  <inkml:trace contextRef="#ctx0" brushRef="#br0" timeOffset="3646.1969">6976 11610 168 0,'-9'3'63'0,"9"-3"-34"0,3 2-19 0,0-2 24 16,0 3-20-16,0-3 5 16,3 0-12-16,6 0-4 0,6 0-2 0,-1-3-4 31,4 3 2-31,0-5-19 15,3 0 11-15,-3-3-49 16,0 2 32-16,-3-2-63 16,-4 6 50-16</inkml:trace>
  <inkml:trace contextRef="#ctx0" brushRef="#br0" timeOffset="3991.8035">7259 11242 176 0,'-6'-5'66'0,"6"5"-36"0,0 0-15 0,0 0 29 15,0 5-24-15,0 0 16 16,0 6-21-16,0 10 16 15,0 6-17-15,0 7 1 16,0 3-9-16,0 3-1 16,0-6-3-16,0 1-2 15,3-4 1-15,0-4-8 16,3-3 4-16,-3-9-25 16,0 1 15-16,0-10-40 15,3-1 29-15,-3-10-59 16,2-1 47-16,1-7-62 15,3 3 55-15</inkml:trace>
  <inkml:trace contextRef="#ctx0" brushRef="#br0" timeOffset="4231.262">7411 11287 180 0,'2'-5'68'0,"-2"5"-36"0,0 0-18 15,0 2 33 1,3 1-26-16,-3 0 25 15,3 5-27-15,-3 10 26 16,0 3-26-16,0 9 10 16,3 1-17-16,0 1 0 15,0-3-7-15,-3 3-3 16,3-3-1-16,0-3-19 16,0-2 10-16,0-5-50 15,0-3 33-15,0-6-97 0,3 1 68 0,0-9-72 16,0 1 72-16</inkml:trace>
  <inkml:trace contextRef="#ctx0" brushRef="#br0" timeOffset="4455.8133">7562 11491 200 0,'6'8'77'0,"-6"-8"-42"0,15 16-15 0,-12-8 31 16,3 0-29-16,-3 2-4 15,3 1-12-15,-3-1-4 16,0 1-1-16,0-1-41 16,0 4 22-16,-3-9-109 15,3 0 70-15</inkml:trace>
  <inkml:trace contextRef="#ctx0" brushRef="#br0" timeOffset="4681.07">7565 11298 228 0,'-3'-11'85'0,"3"11"-46"0,0-5-35 15,0 2 19 1,0 3-15-16,3-2-22 16,3 4 7-16,0-2-84 15,0 0 51-15,0 0-74 16,3 3 65-16</inkml:trace>
  <inkml:trace contextRef="#ctx0" brushRef="#br0" timeOffset="5012.4505">7750 11377 176 0,'3'21'68'0,"-3"-21"-36"0,3 0-7 16,-3-2 49 0,0-1-40-16,0-5 12 15,3 3-28-15,-3-3 1 16,3 3-11-16,-3-6-1 16,0 6-4-16,0-9 0 0,0 6-1 0,0-5-17 15,0 3 8-15,0-4-50 16,0 6 32-16,0 1-95 15,3 1 67-15,0 1-62 16,3 5 67-16</inkml:trace>
  <inkml:trace contextRef="#ctx0" brushRef="#br0" timeOffset="5462.5563">8021 11372 208 0,'-3'-16'79'0,"3"16"-42"0,0 0-12 16,-3 0 45-1,0 3-39-15,-3-1 8 0,3 6-24 0,-6-3-5 16,6 1-6-16,-3 4-5 16,3-2 0-16,0 0-1 31,3 3 0-31,0-1 0 0,3 4 0 15,0-1 6-15,3 3-2 0,0-3 15 16,0 3-10-16,-6-3 17 16,3 3-14-16,-9-3 5 15,3 3-10-15,-3-3-24 16,0-2 10-16,-6-3-96 16,3-3 58-16,-3-8-121 15,3 3 95-15</inkml:trace>
  <inkml:trace contextRef="#ctx0" brushRef="#br0" timeOffset="6992.4935">8467 11118 172 0,'0'-3'66'0,"3"6"-36"0,-3 5-24 0,0 2 15 15,0 6-5-15,0 5 1 16,0 8-5-16,0 3 0 15,0 13-7-15,0-2 10 0,0-4 5 16,0 1-6-16,0-8-1 16,0-6-7-16,0-2-4 15,0-6 1-15,-6-2 0 16,6-5-1-16,0-1 1 16,0-4-2-16,3 2-1 15,-3-8 3-15,0 0-2 16,3-3 2-16,0-2 0 15,-3-3 1-15,0-3-2 16,6 1 1-16,0-4-4 16,0-7 0-16,0-3 1 15,3 3 0-15,0 3-3 16,0 2 0-16,0 5-1 16,3 1 3-16,-1 7 0 15,4 8 1-15,3 6 4 16,-6 5 2-16,-3 0 0 15,-3 2 1-15,-3 3 0 16,-3-2 1-16,-3-3-4 16,-3 5-3-16,-3-3 0 0,-3-4 1 15,0-4-6-15,-3 1-1 16,4-11-9-16,-4 0-2 16,3 0-9-16,3-3-4 15,3 1-9-15,0-1-1 16,9-5-12-16,3-3-3 15,3 1-20 1</inkml:trace>
  <inkml:trace contextRef="#ctx0" brushRef="#br0" timeOffset="7338.2191">8655 11449 132 0,'0'5'52'0,"0"-3"-28"0,-3 9-17 0,3-6 15 0,0 3 2 16,0 3 5-16,3 2-6 16,0 0-2-16,3 6-12 15,0-3 3-15,6 0 2 0,5-3-1 16,1-3 0-16,0-4-1 16,-3-4 2-16,3-7-3 15,-3-3-1-15,-3-2-4 16,0-4 1-16,-7 1-2 15,-2-3 0-15,-3-2-3 0,-3 4 1 16,-5-4-2 0,-1 2-1-16,-6-2 1 0,-6 10-1 15,3 2-16-15,3 1-4 16,0 10-10-16,3 1-2 16,3-1-15-16,6 0-6 15</inkml:trace>
  <inkml:trace contextRef="#ctx0" brushRef="#br0" timeOffset="7847.2771">9024 11377 176 0,'-12'-16'68'0,"9"16"-36"0,-3 0-31 15,3 8 16-15,-3 0-5 16,-6 8 1-16,3 0-5 16,-6 0-3-16,0 0-2 15,1 5-3-15,2 0 1 0,3 0-1 16,3 3 2-16,3 0 1 16,3-3 3-16,6-3-3 15,6-2-2-15,0-5 8 16,-1-3 4-16,1-6-6 15,0-7-2-15,0-8-3 16,0-3 1-16,0-2 2 0,-3-4 4 16,-3 1-6-1,-3-13-4-15,-3-1 0 0,0-2 0 16,-3 0-4-16,0 0-1 16,0 8 3-16,0 5 1 15,0 6 4-15,0 5 3 16,0 2 0-16,0 3 2 15,3 8-4-15,0 8-2 16,0 8 2-16,3 10 2 16,0 11-2-16,0-2 0 15,0-1 1-15,3-2 0 16,0-6-5-16,0 4 1 16,3-7-27-16,0-4-9 0,3-6-31 15,-1-13-12-15,1-3-2 16</inkml:trace>
  <inkml:trace contextRef="#ctx0" brushRef="#br0" timeOffset="8065.783">9131 11425 200 0,'-3'21'77'0,"6"-16"-42"0,0 11-26 16,3-8 22-16,0 3-4 15,0 2 2-15,3 0-16 16,0 0-6-16,3 0-4 16,-1 1-3-16,1-6 3 0,0-3-15 15,-3-2-7-15,3-3-15 0,0-6-3 16,0-2-19 0,0-5-6-16,0-3-14 15</inkml:trace>
  <inkml:trace contextRef="#ctx0" brushRef="#br0" timeOffset="8253.6669">9324 11377 192 0,'-8'27'71'0,"5"-6"-38"0,0 5-25 0,3-13 18 15,-6 9 2-15,0 4 3 16,-3 3-10-16,3-2-3 16,-3-1-10-16,3 1-3 0,0-4-1 15,0-2-16-15,3-2-6 16,3-3-27-16,0-6-8 0,0-2-41 15,6-5-24 1,0-3 55-16</inkml:trace>
  <inkml:trace contextRef="#ctx0" brushRef="#br0" timeOffset="8781.614">9664 11433 168 0,'-3'-3'63'0,"3"6"-34"0,0-3-14 0,0 0 20 16,-6-3 7-16,0 0 7 16,0 6-16-16,-6-6-7 15,3 9-15-15,0 2-1 0,0-3 3 16,0 0-5-16,3 0 0 0,0 1-6 15,3-1-4 1,0 3-2-16,3 0 3 16,3 0-2-16,0 0 1 0,6 2 2 15,0 1 0-15,-3 0 0 16,-3-1 2-16,-6 3-1 16,0 3 2-16,-3-3 0 15,0-2 1-15,0-3-2 16,-3 0 1-16,1-3-7 15,-1-7 1-15,0-1-12 16,0-5-6-16,3 0-13 16,0 0-6-16,3 0-20 15,3-2-8-15,6-1-25 0</inkml:trace>
  <inkml:trace contextRef="#ctx0" brushRef="#br0" timeOffset="9186.1436">9714 11499 180 0,'3'2'68'0,"3"4"-36"0,3-1-24 0,-3-2 16 15,3-1-3-15,-3-2 2 16,3 3-7-16,0-3-1 16,0-3-9-16,6 1-4 0,-3-4 1 15,3 1 0-15,-4 0 3 16,1 0-5-16,-3-3-3 15,-3 0 3-15,-9-8-3 16,-6 3-1 0,0-3 6-16,-3 8 3 0,4 2-1 15,-4 9 0-15,3 2-1 16,-3 3 0-16,0 0 11 16,3 5 5-16,0 3 1 15,3 0 2-15,0 3-11 16,3 2-2-16,3-3-4 15,3 1-1-15,3-3-6 16,0 0-1-16,6-6-17 16,3 1-5-16,6-3-19 15,0-6-5-15,-1-7-24 0,1-5-9 16,0-4-9 0</inkml:trace>
  <inkml:trace contextRef="#ctx0" brushRef="#br0" timeOffset="9666.2367">10009 11459 240 0,'-9'-8'90'0,"3"11"-48"0,0-3-31 0,0 2 21 15,0 1-11-15,-3 2 1 16,-3 1-11-16,1 4-2 16,-1 1-5-16,3 2 2 0,0 0 0 15,3 6-2-15,0 2-1 16,3-2-3-16,3-4-1 15,3-1 1-15,3-6 2 0,3-3-3 16,0 0 0-16,3-2-4 16,0-14 1-16,-4 3-3 15,1-2 0-15,0-1 6 16,-3 1 2-16,-3-1 1 16,-3 0-2-16,0 1-2 15,0-1-1-15,0 3 2 16,0 3 2-16,0 2-5 15,0 3 1-15,0 0 1 0,3 8 1 16,3 8 1-16,-3 5 0 16,3 0 8-16,-3 1 5 15,0 1 5 1,-3 1 1-16,-3 0-4 0,-3 0-1 16,0-3-6-16,-3-5 0 15,-3-3-5-15,0-2 0 16,-2-6-8-16,2-2-4 15,-6-3-13-15,3-3-6 16,3-2-10-16,-3-3-3 16,9-3-11-16,0-2-3 15,3 0-47 1</inkml:trace>
  <inkml:trace contextRef="#ctx0" brushRef="#br0" timeOffset="10268.4099">10078 11467 212 0,'-3'-3'82'0,"6"1"-44"0,-1 4-38 15,7 4 16-15,-3-1 13 16,-6 3 8-16,6 3-3 16,-6 2-3-16,0 0-17 15,-3 3-4-15,3 0 0 0,-3 0-4 16,3-3-1-16,0-3-2 15,0-2 0-15,0 0 0 16,0-2-1 0,0-9-4-16,0-5-5 15,0-3-3-15,6 1-4 16,0-6 1-16,3 3-2 16,0-1 0-16,0 1 8 0,0 3 6 15,3 2-1-15,-3 2-1 16,0 6 6-16,0 3 5 15,3 5 7-15,-6 0 5 16,0 0-6-16,-4 2-1 16,1-2-3-16,-3 0-1 15,0 3-3-15,0-3-1 16,0-8-3-16,0 0-2 16,3-3 1-1,3-2-4-15,0-6 2 16,3 1-4-16,3-1 1 15,3 1 2-15,-3 2 1 16,0 0 1-16,0 5 0 16,-3 3 4-16,0 3 5 15,0 5 1-15,-3 0 2 0,-1 7-4 16,-2-1 0-16,0 4-5 16,0-2-2-16,-3-3-11 15,3-2-4-15,0-3-28 16,3 0-11-16,0-3-5 15,3-8-2-15,0-2-20 16,0-8-40 0</inkml:trace>
  <inkml:trace contextRef="#ctx0" brushRef="#br0" timeOffset="10986.3557">10476 11515 240 0,'0'0'90'0,"0"0"-48"0,9 8-31 0,-6-6 32 16,3 1-25-16,3 0 4 15,0-1-13-15,3-2-1 16,0 0-5-16,0-2 0 16,0 2-1-16,-3-6 3 15,0 4-3-15,-3-6-1 16,2 2 0-16,-8-7-8 16,0 5 4-16,-5-8-8 15,-1 6 7-15,-9-1-1 16,0 3 3-16,-6 3 6 15,6 8-2-15,-6 5 1 16,3-1 5-16,1 4 5 16,2 2-1-16,3 3 3 15,3 5-8-15,3 3-2 0,6-3 1 16,3-5-1 0,6 0-3-16,3-3-18 15,0 1 8-15,5-7-36 16,4 1 24-16,6-5-15 0,0-3-13 15,-6-5-46 1,0-1 50-16,-4-7-16 0,1 0-3 16,-6-3-3-16,0 0 204 31,-3 3-53-15,-3 2-10-16,0 3-35 15,-6 6-19-15,0 2 3 0,0 5 4 16,3 0-15-16,-3 1 0 0,0-1-2 15,0 6-2 1,0-6-5-16,0-2 0 16,-3 2-2-16,3-5 1 15,3 0-2-15,0-3 2 16,0-2-4-16,3-6-2 16,0 1-1-16,6-4 3 15,5 4-2-15,-2-1 1 16,0 3 0-16,-3 3-2 15,0 2 7-15,0 6 5 16,0 2 5-16,0 3 4 16,0 3-9-16,-3 5-2 0,-3 2 0 15,0 1 3-15,-1-3-6 16,-2-3-2-16,0 0-19 16,0-2-5-16,0-3-18 15,3-3-6-15,0-5-123 31,0 3 93-31</inkml:trace>
  <inkml:trace contextRef="#ctx0" brushRef="#br0" timeOffset="11216.1112">11018 11229 244 0,'-21'-8'93'0,"21"8"-50"0,0 0-46 0,0 0 25 16,0 0-15-16,3 5 24 15,3 3-18 1,0 11 21-16,0 5-20 0,-3 10 6 16,0 0-11-16,0 6 1 15,0 0-6-15,0-1-4 16,0-4-1-16,0-1-28 16,3-5 16-16,-3-2-61 15,0-3 42-15,0-9-107 16,0 1 78-16</inkml:trace>
  <inkml:trace contextRef="#ctx0" brushRef="#br0" timeOffset="11454.7463">10875 11467 268 0,'-9'-5'101'0,"9"5"-54"0,9 0-44 0,-6-3 34 15,3 3-23-15,3-5 15 16,6 0-16-16,6-6-3 16,6 6-6-16,2-3-23 15,1 5 11-15,-3-2-53 16,-3 5 35-16,6-3-69 16,-4 3 54-16,1 3-68 15,0 2 62-15</inkml:trace>
  <inkml:trace contextRef="#ctx0" brushRef="#br0" timeOffset="18371.9052">11557 11456 112 0,'-3'-7'44'0,"3"7"-24"0,-3-3-8 16,3 3 16-16,0 0-12 15,0 5-3-15,3 3 0 16,0 8 2-16,0 5-8 15,0 11 5-15,0 5 1 0,0 3-4 16,0-3-3-16,-3 0-1 0,3-3 1 16,0 1-1-1,-3-9 0-15,0-2-1 0,0-6 0 16,0-4 2-16,0-4 3 16,-3-10 9-1,0-5-5-15,0-6-1 16,0 1-4-16,0-6-3 15,0-3 0-15,0-2-1 16,0 0-2-16,3 0 1 16,-3-3-4-16,3-3 0 15,3 4 3-15,3-4 3 0,0 1-7 16,3 2 0 0,0-3 0-16,6 9 3 0,-1-3 0 15,1 5-1-15,0 8 1 16,0 8-1-16,-3 5 0 15,0 6 0-15,-3-1 0 16,-6 4 0-16,-3 7 2 16,-3 0 1-16,-6-5 1 15,-3-3 2-15,0 0-5 16,0-2-1-16,0-3 0 16,0-3 0-16,3-2-7 15,0-1-3-15,4-2-27 16,2-2-14-16,3-3-17 15,0-3-48 1,6 0 23-16</inkml:trace>
  <inkml:trace contextRef="#ctx0" brushRef="#br0" timeOffset="18702.3561">11747 11501 160 0,'-3'3'60'0,"0"0"-32"0,3 2-24 0,0 0 13 15,0 3-4-15,0 8 2 16,0-3-2-16,0 3 0 16,3-3-7-16,0 1-2 0,3-4 2 15,3 1-1-15,0-6 2 16,3 0 2-16,3-5 2 0,0 0-5 16,0-5-2-16,-3-8 0 15,-3 0 2-15,0-1 1 0,-7 1 1 16,-2 0-4-16,-2 2-3 15,-4 1-5 1,-3 2 0-16,0 0 2 16,0 3 3-16,0-1-11 15,0 4-6-15,0 2-18 16,3 0-6-16,3 0-32 16,0 0-36-1,6 2 38-15</inkml:trace>
  <inkml:trace contextRef="#ctx0" brushRef="#br0" timeOffset="19066.528">11997 11462 200 0,'-3'-6'74'0,"0"9"-40"0,-3 0-29 0,4-1 19 15,-1 1-6-15,-3 0-1 16,-3 2-5-16,0 0-2 16,0 1-6-16,3 2-3 0,6 2 0 15,0 1-4-15,6-1 2 16,0 3 1-16,3 1 0 16,0-1 0-16,0 0 0 0,-4-2 0 15,1-1 0-15,-3-2 2 16,-3 0 1-16,0-2-1 15,-6-1-2-15,-2 0-2 16,-4-2 1-16,0-1 1 16,-3 1 0-16,3-3-20 15,0 0-9-15,3 0-27 16,3 0-10-16,6 0-14 16</inkml:trace>
  <inkml:trace contextRef="#ctx0" brushRef="#br0" timeOffset="19265.9545">12116 11504 212 0,'0'0'79'0,"0"3"-42"0,9-3-41 0,-9 2 13 16,3 4-3-16,0-1 1 15,-6 3 1-15,3 5 0 16,-3 0-4-16,0 3-5 0,6 0 0 15,0-3 1-15,0-2 2 16,0 0-34-16,0-4-13 16,0-1-46-1</inkml:trace>
  <inkml:trace contextRef="#ctx0" brushRef="#br0" timeOffset="19438.1325">12054 11409 176 0,'-9'-24'68'0,"6"11"-36"0,3 2-35 0,0 9 13 0,0-4-12 15,3 1 0-15,3-3-11 16,6 0-4-16,3-2-55 16,0-1-25-16</inkml:trace>
  <inkml:trace contextRef="#ctx0" brushRef="#br0" timeOffset="19600.6101">12194 11224 148 0,'0'2'55'0,"0"4"-30"0,0 9-12 0,3-4 17 16,-3 8-4-1,0 2-1-15,0 16-9 0,0-3-3 16,0 3-7-16,0-5-4 0,0 2 1 16,0-2-2-16,0-3-1 15,0-5-2-15,0-5 1 16,0-4-50-16,0-1-20 15</inkml:trace>
  <inkml:trace contextRef="#ctx0" brushRef="#br0" timeOffset="19951.0281">12113 11467 220 0,'-5'-5'82'15,"8"5"-44"-15,-3 0-36 0,5 0 17 0,1-3-6 16,0 3 2-16,3-3-8 16,0 3-4-16,6-7-2 15,3 7 3-15,0 0 2 0,0 2-24 16,0-2-11-16,-4 0-20 16,1 0-10-16,-3 0-12 15,-3 0-19 1,0 0 35-16,-3 3 58 15,0-1 32-15,0 4 17 16,-3 2 3-16,3 0-12 16,3 5-6-16,-6 0-19 15,3 0-6-15,-6 3-8 16,0 0-1-16,0-3 1 0,0 3-2 0,6-3 1 16,-3-2-46-1,0-8-62-15</inkml:trace>
  <inkml:trace contextRef="#ctx0" brushRef="#br0" timeOffset="20087.456">12319 11422 176 0,'-3'-24'66'0,"3"24"-36"0,3 0-35 0,-3 0 3 16,9 0-5-16</inkml:trace>
  <inkml:trace contextRef="#ctx0" brushRef="#br0" timeOffset="20128.8718">12352 11401 157 0,'12'3'-85'0</inkml:trace>
  <inkml:trace contextRef="#ctx0" brushRef="#br0" timeOffset="20371.2997">12423 11552 160 0,'-3'21'60'0,"6"-5"-32"0,0 2-26 16,0-10 12-16,3-2-1 15,0-1 3-15,3-3-1 16,3-2 1-16,0-2-8 16,0-6-3-16,2-3 1 0,1-2-3 15,-6 0 0-15,-9 0-1 16,0-1 1-16,-3 1-2 16,-3-3-1-16,0 3 1 0,-6 0-1 15,4 5-5-15,-1 0-1 0,3 3-28 16,0-1-10-16,0 4-42 15</inkml:trace>
  <inkml:trace contextRef="#ctx0" brushRef="#br0" timeOffset="20459.0654">12611 11531 132 0,'3'18'52'0,"0"-13"-28"0,-3 17-11 0,0-17 19 0</inkml:trace>
  <inkml:trace contextRef="#ctx0" brushRef="#br0" timeOffset="20681.9857">12617 11591 304 0,'0'3'31'0,"0"-8"-16"16,0-1-10-16,3-1-2 0,-1-4-2 15,4-2-1-15,0-3 1 16,6-3-1-16,3-2 0 16,0 3 0-16,3 4 0 15,0 12 2-15,-3 4-1 16,0 6 2-16,-1 6 2 15,-2 1 2-15,0 1 1 16,-3 3 2-16,0-1-3 16,3-4-2-16,-6-1-5 15,3-5 0-15,0 0-51 16,0-3-23-16,3-10-24 16</inkml:trace>
  <inkml:trace contextRef="#ctx0" brushRef="#br0" timeOffset="21254.6503">12965 11401 176 0,'-15'0'68'0,"9"0"-36"0,-6 16-18 16,9-11 20-16,-3 0-15 15,0 3-3 1,0 0-12-16,3 0-3 15,3 3-1-15,3 2 0 0,3 3 2 16,0 0-1-16,0 5-1 16,0-3 7-16,-3 1 5 15,0-3 7-15,-6 0 3 16,-3-3-3-16,0-2 1 16,0-1-9-16,-3-5-2 15,0-2-5-15,0-3-3 16,3 0-9-16,0 0-3 15,3-3-34-15,3-2-15 16,6 0-57-16</inkml:trace>
  <inkml:trace contextRef="#ctx0" brushRef="#br0" timeOffset="21628.8841">13426 11128 216 0,'-6'-5'82'0,"0"8"-44"0,-9 2-31 0,9-2 18 16,-5 5-2-16,-4 2 1 16,-9 9-5-16,0 7 1 15,-6 9-11-15,6 12 1 0,7 3 3 16,5-2 8 0,9 2-11-16,12-2 0 15,8-3-7-15,10 0 0 16,6 0-6-16,9-5-2 15,-1-11 2-15,4-8-54 0,0-5-21 16</inkml:trace>
  <inkml:trace contextRef="#ctx0" brushRef="#br0" timeOffset="34016.3725">13670 11515 148 0,'-3'2'55'0,"3"-2"-30"0,3 3-21 15,-3-3 15-15,0 0 0 16,3 5 3-16,0-2-3 16,3 0 0-1,12 2-4-15,0-3-1 0,0-2-6 0,-3 0 0 16,-1 0-5-16,1-2 0 15,0-1-1-15,-3 1-2 16,0-4 1-16,-3 1-1 16,0 0 2-16,-3-1 3 15,-3 1-4-15,-3 0-1 16,0-3 0-16,-3 3 0 16,-3-1 0-16,-3 1 2 15,0 2-1-15,-3 3-1 16,-6 0-4-16,-3 3 0 15,4 2 6-15,-1 3 4 16,3 0-1-16,0 3 0 16,3 2 3-16,3 5 3 0,3 4-4 15,3-4 1-15,3-2-3 16,3 0 0 0,9-3-1-16,6 0 0 0,3 1-2 15,3-4-2-15,-1 1-4 16,-2-3 0-16,0-3-20 15,3-5-9-15,6-3-27 0,-4-2-12 16,1-8-20 0</inkml:trace>
  <inkml:trace contextRef="#ctx0" brushRef="#br0" timeOffset="34242.2605">14075 11478 192 0,'-9'0'74'0,"6"0"-40"0,-3 5-29 0,3 0 17 15,0 3-3-15,-3 3 1 16,-3 2-7-16,0 5-3 16,0 6-5-16,1-3-6 0,2-2 0 15,0-3-6-15,-3-3-3 16,0-2-27-16,6-1-12 15,-3-4-42 1</inkml:trace>
  <inkml:trace contextRef="#ctx0" brushRef="#br0" timeOffset="34450.9358">13938 11504 220 0,'-6'-5'82'0,"9"2"-44"0,0 6-40 0,-3-3 28 16,9 8-4-1,0 0 0-15,0 2-1 0,3 9-11 32,0 2-6-32,3-3-1 0,-1 1-2 15,1-3 2-15,0 0-24 16,0-3-8-16,0-2-30 16,9-6-13-16,3-5-21 15</inkml:trace>
  <inkml:trace contextRef="#ctx0" brushRef="#br0" timeOffset="34751.0334">14319 11486 184 0,'-12'-8'68'0,"9"5"-36"0,-6 0-22 0,6 6 20 16,-3 2-5-16,-3-2 0 15,1 2-13-15,-10 3-8 16,3 3-2-16,-3 2-5 0,3 3 2 16,3 5 7-16,3-2 6 15,9-4-8-15,9 1-2 0,3-2 0 16,3-1 1-16,3-3-4 16,0-2 1-16,-1-5-13 15,1-3-7-15,3 0-7 16,-3-3-3-16,-3-5-20 15,6-8-5-15,-3 1-20 16</inkml:trace>
  <inkml:trace contextRef="#ctx0" brushRef="#br0" timeOffset="35015.2275">14438 11234 148 0,'-3'0'57'0,"3"3"-30"0,0 2-16 0,0 0 15 15,0 6-1-15,0 5 2 16,0 10-2-16,0 11 0 16,0 0-14-16,0 3 0 0,0-5 2 15,0 7-7-15,3-8-3 16,0-5-2-16,3-5 1 15,0-5-19-15,0-3-8 16,3-6-20-16,0-2-8 16</inkml:trace>
  <inkml:trace contextRef="#ctx0" brushRef="#br0" timeOffset="35412.11">14557 11486 176 0,'-9'10'66'0,"6"-5"-36"0,0 11-18 16,3-8 21-16,0 3 1 15,0 5 4-15,3 2-21 16,0 1-9-16,3-3-6 16,0-3-5-16,3-3 2 0,3-2-1 15,0-2-2-15,6-4-2 16,-3-2 1-16,0-5-4 15,-4-6 1-15,1-2 2 0,-3-3 3 16,0 0 0-16,-3 1 1 16,-3-1 4-16,0 2 3 15,-3 7 7-15,0 1 4 16,0 4-6-16,0 2-1 16,0 5-5-16,0 3-1 15,0 5 1-15,3 0 0 16,0 3-5-16,3 0 1 15,0-3-13-15,3 1-5 16,0-4-14-16,3-2-6 16,0-3-14-16,6-2-8 15,-1-3-16 1</inkml:trace>
  <inkml:trace contextRef="#ctx0" brushRef="#br0" timeOffset="35876.9231">14908 11525 180 0,'-5'-10'68'0,"2"4"-36"0,0-2-20 15,3 6 19-15,-9-1-10 16,3 1-1-16,-3 2-10 16,-6 2-2-16,3 1-4 15,0 5-5-15,3 2-2 0,0 4 4 16,0 1 1-16,3 1 2 16,3 3 2-16,0-1-3 15,3-2-2-15,9-3 0 0,6-2 1 16,0-3-1-16,0-3-1 15,-3-5 1 1,3-2-1-16,-3-6 0 0,0-8 0 16,-1-3 0-16,-2 1 0 15,-3-3 0-15,-3-1 0 16,-3-7 0-16,0-8 0 16,-3 3-3-16,0 2 2 15,0 0-1-15,0 9 0 16,0 4 4-16,0 3 1 15,0 6-4-15,1 4-1 16,-1 6 7-16,3 6 6 16,0 12 1-16,0 9 1 15,0 4 1-15,3 1 2 16,-1-3-5-16,1 3-1 16,3 2-6-16,0-7-3 15,0-3-3-15,3-3 1 0,0-5-28 16,0-3-13-16,3-5-18 15,0-3-6-15,0-8-32 16</inkml:trace>
  <inkml:trace contextRef="#ctx0" brushRef="#br0" timeOffset="36065.6115">15120 11486 228 0,'-6'0'85'0,"6"5"-46"0,-12 5-39 15,9-2 16-15,3 0 2 16,0 3 3-16,-3 5-8 0,9-3-3 16,-6 3-6-16,3-3-5 0,0-2 0 15,0-1-19-15,0-2-51 16,-3 0-4 0,0-8-20-1</inkml:trace>
  <inkml:trace contextRef="#ctx0" brushRef="#br0" timeOffset="36267.4158">15033 11422 220 0,'-5'-24'85'0,"5"3"-46"0,-3 11-21 0,3 10 23 15,0-3-17-15,3 0-3 0,0 1-18 16,-1 2-6-16,1 0 1 15,3 0-31-15,3 0-10 0,0 0-20 16,6 0-59 0</inkml:trace>
  <inkml:trace contextRef="#ctx0" brushRef="#br0" timeOffset="36643.038">15179 11454 180 0,'6'16'68'0,"-3"-6"-36"0,3 6-18 16,-3-8 20-16,0 0-6 15,-3 3-2-15,0 2-6 16,0-3-2-16,0 4-6 0,0-4-2 16,0-2-4-1,0 0 1-15,0-3-2 0,-3-2-3 16,3-8-3 0,0-3-4-16,0-3 0 15,3-2-4-15,3 0 1 16,0 0 2-16,3-1 3 15,0 1 4-15,6 5 4 16,3 3 4-16,-3 2 5 16,-1 3-2-16,1 3 3 15,-3 2-4-15,-3 3 1 16,0 3-5-16,-3 7-2 16,-3-2-2-16,0 3-3 15,0-4 1-15,-3 1-1 16,3-2-20-16,0-4-7 0,3-2-21 15,0-3-8-15,3-2-21 16,3-8-46 0</inkml:trace>
  <inkml:trace contextRef="#ctx0" brushRef="#br0" timeOffset="37100.0172">15587 11459 204 0,'-9'-5'77'0,"9"5"-42"0,-18 2-28 0,9 1 33 32,6 2-23-32,-8 1 14 0,2 2-18 0,-6 2 8 15,3 3-12-15,0 3 2 16,3 0-7-16,3 3 2 16,3-1-3-16,3-2 0 15,3 0-1-15,3-5-2 16,3-1 1-16,3-5-6 15,3-2 3-15,0-8-3 16,-1 0 2-16,-5-6 4 16,3 0 0-16,-6-2-1 15,0 3 1-15,-6-6-4 16,3 5 2-16,-3-2 3 16,0 2-1-16,0 1-5 15,0 2 2-15,0 2-3 16,0 6 2-16,0 6 2 15,3 2 1-15,0 8 19 16,3 2-10-16,-3 6 28 16,3 2-22-16,-6 6 14 15,3 0-18-15,-6 0 6 16,0-3-10-16,-12 0-15 16,3 0 4-16,-12-5-57 15,1-3 34-15,-7-5-30 0,0-3-64 16,-3-16-31-16,-5-2 64 15,2-13 34-15</inkml:trace>
  <inkml:trace contextRef="#ctx0" brushRef="#br0" timeOffset="37784.7594">16099 11216 160 0,'0'-6'60'0,"0"6"-32"0,-3 0-17 0,3 0 18 15,0 0 3-15,0 6 3 16,0 4-2-16,0 9 2 16,0 7-19-16,-3 11 0 0,0 6-2 15,0 2-3-15,-3-8 1 16,3 0-5-16,0-3-2 0,3-5-2 15,-3-5-3-15,3-3-30 16,0-5-13-16,3-5-13 16,0-6-4-16,-3-5-42 15</inkml:trace>
  <inkml:trace contextRef="#ctx0" brushRef="#br0" timeOffset="37859.015">16016 11438 236 0,'-21'-5'90'0,"21"-9"-48"0,0 22-40 16,0-10 17-16</inkml:trace>
  <inkml:trace contextRef="#ctx0" brushRef="#br0" timeOffset="37979.2841">16010 11425 426 0,'15'-3'26'0,"3"6"-12"0,2-6-9 16,1 8-2-16,0 1-4 16,3-1-2-16,0-2-20 0,-3-1-10 15,-1-2-14-15,-2-8-4 16</inkml:trace>
  <inkml:trace contextRef="#ctx0" brushRef="#br0" timeOffset="38384.3454">16275 11237 172 0,'-6'-3'66'0,"6"3"-36"0,-3 6-31 0,3-1 12 16,0 3 6-16,0 5 6 15,0 5 1-15,-3 17 1 0,0-1-14 16,0-2 7-16,0 2 4 0,0-7-5 16,-3-3-2-16,6-3-6 15,-3-3-4-15,3 1-5 16,-3-9 0-16,0-2 0 16,3-8 2-16,0 0-1 15,3-2 2-15,3-6-7 16,0-3 1-16,0 1-6 15,3-4-1-15,0 4 2 16,0 2 3-16,0 3 3 16,0 2 1-16,-1 3 9 15,-2 3 7-15,0 2-1 16,0 6 0-16,-3-1-6 0,-3 3 0 16,0-2-7-1,0 5-12-15,3-3-3 16,0-2-28-1,0-3-11-15,3-1-23 16,0-9-51-16,3-3 28 16</inkml:trace>
  <inkml:trace contextRef="#ctx0" brushRef="#br0" timeOffset="38700.1547">16510 11533 212 0,'3'5'82'0,"0"1"-44"0,6-6-33 0,-3 2 17 15,3-2-3-15,0 0 1 16,-1-2-7-16,1 2-3 16,0-6-5-16,0 1-6 0,-3 0-2 0,0-3 4 15,-3 0 1-15,-3 0-7 0,-3-2-4 16,-3 2-2-16,0 0 1 16,-6 2 1-16,0 4 3 15,-2 2 4 1,-7 2 3-16,0 4 0 15,3 2 2-15,3 2 2 16,3 1 4-16,3-1 5 16,3 1 1-16,9 5-8 15,9 2-2-15,3-2-3 16,3 0-2-16,3-3-10 0,3-2-4 16,2-1-15-1,7-2-7-15</inkml:trace>
  <inkml:trace contextRef="#ctx0" brushRef="#br0" timeOffset="39496.9932">16903 11192 208 0,'-6'-3'77'0,"6"3"-42"0,3 8-26 0,0 0 19 16,-3 5 3-16,0 6 19 15,0 2-27-15,0 13 10 16,0 1-19-16,-3 2 3 15,0 0-10-15,-3-3-2 0,0-7-3 16,0-6-4 0,6 3 1-16,-6-8 1 15,6-3 0-15,-3-5 0 16,6-3 0-16,-3-5-9 16,0 3 5-16,0-11-7 15,6 2 6-15,0-7-2 16,6 3 4-16,-3-9 0 15,3 6 1-15,0-6 6 16,-1 4-2-16,1 1 6 16,3 9-5-16,-3 2 8 15,3 9-7-15,0 4 5 0,-3 6-3 16,-6 0-1 0,0 0-2-16,-3 2-18 15,0 1 8-15,-3-3-48 0,0 0 31 0,0-3-78 16,3-3 58-16,0-7-79 15,3 0 70-15</inkml:trace>
  <inkml:trace contextRef="#ctx0" brushRef="#br0" timeOffset="39870.8094">17171 11483 244 0,'0'5'90'0,"0"-5"-48"0,6 6-38 0,-3-6 32 15,0 2-22-15,0 1 11 16,3-1-15-16,-1-2 2 16,1 3-8-16,0-6 0 15,3 3-2-15,0-5-6 16,0 3 2-16,-6-6-8 16,3 2 6-16,-6-4-3 15,0-1 4-15,-6-7 2 0,0 2-2 16,-6 5 2-1,3 6 1-15,-3 5 8 16,4 8-4-16,-4 0 12 16,3 5-9-16,-3 0 7 15,3 0-7-15,3 3 0 16,3 0-4-16,3 5-2 16,3 0 0-16,3 1-1 0,3-4-18 15,0-5-38 1,6 1 29-16,-1-9-65 0,4-2 53 15,6-6-75-15,0 3 65 0</inkml:trace>
  <inkml:trace contextRef="#ctx0" brushRef="#br0" timeOffset="40250.3545">17412 11377 204 0,'-9'-16'77'0,"9"16"-42"0,-39 0-26 0,27 6 30 16,6 4-22-16,-6 9 4 15,3-4-12-15,-2 4 8 16,2 0-10-16,0 2 7 16,3-3-7-16,3 3 0 15,6 1-4-15,-3-1-2 16,6-3 0-16,3-7-8 16,3-3 4-16,2-8-16 15,1 0 10-15,0-8-11 16,0 3 11-16,-3-9-4 15,-3 4 8-15,-6-11 0 16,3 2 3-16,-6-5 15 16,3 3-7-16,-6 5 11 15,0 6-10-15,-3 4 1 16,0 9-5-16,0 2 5 16,3 6-5-16,3 2 3 15,6 0-3-15,0 1-6 0,6 1 1 16,0-1-28-16,0 1 17 0,3-4-52 15,-1 0 36-15,4-9-83 16,3 1 63-16</inkml:trace>
  <inkml:trace contextRef="#ctx0" brushRef="#br0" timeOffset="40698.8989">17620 11372 172 0,'-9'-27'66'0,"9"27"-36"0,-18 0-15 0,9 3 31 15,3 5-25-15,-5 3 7 16,2 4-17-16,-3 7 7 16,6-1-10-16,-3 0 6 15,3 0-7-15,3 3 2 16,3-3-5-16,3 3 2 16,6-3-3-16,3-2 3 15,3-4-4-15,-1-7-1 16,4-2 0-16,-3-12-4 15,0-2 2-15,-3-7 1 16,0 1 0-16,-6-12-5 16,3-1 3-16,-9-10-6 15,3 3 5-15,-6-6 1 16,3 3 2-16,-6 0 13 16,3 8-7-16,-3 3 11 15,3 7-10-15,-3 6 1 16,3 8-5-16,-3 5 7 15,6 8-6-15,-3 7 8 0,3 4-8 16,0 13 3-16,3-1-4 0,0 6-6 0,3 3 1 31,0-5-34-31,3-6 19 0,3-3-71 16,0-5 48-16,6-8-96 16,-1-5 77-16</inkml:trace>
  <inkml:trace contextRef="#ctx0" brushRef="#br0" timeOffset="41042.7286">17912 11020 252 0,'3'3'93'0,"-3"-3"-50"0,21 15-30 16,-12-1 42 0,0-1-32-16,5 13 25 15,1 3-28-15,-3 16 18 16,-3 3-22-16,-9 8 7 0,0-3-13 0,-12 2-8 15,3-2-2-15,-15-3-51 16,4-7 28-16,-16-4-121 16,3-4 81-16,-3-6-98 15,7-5 92-15</inkml:trace>
  <inkml:trace contextRef="#ctx0" brushRef="#br0" timeOffset="59673.2357">4246 15002 156 0,'-6'0'57'0,"9"0"-30"0,-6-3-14 16,3 3 19-16,0 0-14 16,0 0-4-16,3 6-3 15,3-1 3-15,0 0-8 16,3 0 6-16,3 1 1 0,0-1-2 15,6-2-1-15,-3-3-4 16,3 0 1-16,0 0-4 0,-1-3-2 16,-2 0-5-16,0-18 4 15,0 3 7 1,-3 2-11-16,-3 0-1 16,-3 3 6-16,-6-1 4 15,-3 1-2-15,0 3 0 16,-3-1-1-16,-6 3 1 15,-6 5-4-15,0 1 0 16,0 4 1-16,1 4 0 16,-1 2-3-16,0 8 2 15,3 5 3-15,3 3 3 0,3-1-2 0,3 4-2 16,6-3 2-16,3-3 0 16,3 0 1-16,6-3 0 15,9-7 0 1,3 2 2-1,2-2-1-15,1-8 0 0,0-3-14 16,0 0-4-16,0-3-23 16,-4 0-7-16,-2-2-37 15,6 0-47 1,-3-6 39-16</inkml:trace>
  <inkml:trace contextRef="#ctx0" brushRef="#br0" timeOffset="59989.7891">4666 14676 164 0,'-3'3'63'0,"6"8"-34"0,0 18-21 0,0-16 18 15,0 6-4-15,0 10-1 16,-3 2-7-16,0 14-1 16,3-5-8-16,0 0-1 0,0-3 0 15,3-5-2-15,-3-3 1 16,0-3-2-16,3-7-1 16,-3-6-2-16,0-3-1 15,0-4-18-15,3-6-9 0,0-3-26 16,0-5-52-1,0-5 18 1</inkml:trace>
  <inkml:trace contextRef="#ctx0" brushRef="#br0" timeOffset="60096.2691">4827 14674 140 0,'0'-11'55'0,"3"14"-30"0,-3 0-12 15,0-3 19-15</inkml:trace>
  <inkml:trace contextRef="#ctx0" brushRef="#br0" timeOffset="60231.1565">4836 14687 312 0,'6'19'33'0,"0"4"-17"0,-3 6-6 15,0 3 0-15,0 5-2 0,0 6 1 16,0-4-5 0,0-2-3-16,0-5-3 0,0-5 1 15,-1-1-12-15,4-7-5 16,-3-4-41-16,3-4-16 15,0-3-11-15</inkml:trace>
  <inkml:trace contextRef="#ctx0" brushRef="#br0" timeOffset="60439.6328">5026 14965 156 0,'-3'45'57'0,"3"-35"-30"0,-3 9-29 16,3-11 11-16,0 0 0 16,0 5 2-16,3-5-5 15,0 0-2-15,0 0-48 16,-3-3-23-16,3 0 3 16,-3-5 4-16</inkml:trace>
  <inkml:trace contextRef="#ctx0" brushRef="#br0" timeOffset="60618.0722">4988 14761 204 0,'-9'-5'77'0,"12"2"-42"0,-3 3-45 0,3 0 11 15,3 0-10-15,3 3 1 0,-1-1-51 0,16 1-23 16,-3 2 20-16,3 1 10 15</inkml:trace>
  <inkml:trace contextRef="#ctx0" brushRef="#br0" timeOffset="60859.8987">5494 14676 192 0,'0'0'74'0,"0"0"-40"0,0 22-22 0,0-9 21 0,-3 0 1 16,-3 6 4-16,-6 4-17 16,-3 7-4-16,-3 7-11 15,-3 5-4-15,3-2-1 0,0-3-1 16,1-3 0-16,2-5-3 16,-3-2 0-16,0-6-34 15,3-5-15-15,6-6-20 16,0-5-52-1,0-5 26-15</inkml:trace>
  <inkml:trace contextRef="#ctx0" brushRef="#br0" timeOffset="61084.5666">5226 14684 200 0,'0'0'77'0,"9"6"-42"0,-3 15-37 0,0-8 14 16,8 6 11-16,1 7 8 16,3 8-5-16,3 14-3 15,3 0-13-15,0-3-6 0,-1-3-1 16,1 0-4-16,0 1 0 16,-3-9-26-16,3-5-11 15,-3-2-76-15</inkml:trace>
  <inkml:trace contextRef="#ctx0" brushRef="#br0" timeOffset="61848.224">5782 14637 192 0,'0'10'74'0,"3"1"-40"0,-3 23-24 16,0-13 17-16,0 6 0 15,0 7 1-15,3 9-7 16,-3 2-2-16,3 0-11 16,0-6-3-16,0-2 1 0,0-5 3 15,3 0 2-15,0-3-3 0,0-5 0 16,3-3-3-16,0-5 2 15,3-3 0-15,0-2 1 16,3-1-4-16,-1-2-1 16,1-3-1-16,-3 1-2 15,3-4-4-15,-3 1-2 16,0-6-15-16,-3 1-6 16,3-6-48-1,-3-3-1-15,-3 1-3 16,-6-6-6-16</inkml:trace>
  <inkml:trace contextRef="#ctx0" brushRef="#br0" timeOffset="62105.072">5741 14650 236 0,'-3'-3'90'0,"6"3"-48"0,9-5-34 0,-6 2 21 16,5 1 0-16,7-1 2 15,9 0-10 1,3 1-5-16,6-3-9 16,-1-1-5-16,1 4-1 0,0-1-23 0,-7 0-8 15,-2 1-64 1,-6 4-69-16,-6-4 46 15</inkml:trace>
  <inkml:trace contextRef="#ctx0" brushRef="#br0" timeOffset="64731.6866">6092 14915 124 0,'-6'5'46'0,"12"-2"-24"0,-3 18-17 0,0-16 29 16,6 0-4 0,0-2-9-16,6 0-2 15,5-3-12-15,-2 0-2 0,0-8-1 16,-3 0-2-16,-3 0 1 15,3 2-4-15,-6 1-2 16,-3-3 4-16,-3 3 3 16,0-3-1-16,-6 3-2 15,-6-3-3-15,0 2-1 16,-12 4 4-16,3-1-1 16,0 3 0-16,0 5 3 15,1 3 0-15,-1 6 1 16,3 7 0-1,0 0-2-15,6-3 1 0,0 1 4 16,6 0 4-16,3 2-6 16,6-3-1-16,3 1-2 15,3-3-2-15,9-6 3 16,6-2 0-16,-1-3-4 16,1-2 1-16,0-3-22 15,-3-3-8-15,-1-2-27 16,-5 0-51-1,0-3 18-15</inkml:trace>
  <inkml:trace contextRef="#ctx0" brushRef="#br0" timeOffset="65004.2458">6333 14727 156 0,'-3'2'57'0,"0"20"-30"0,3-4-10 0,0-7 20 16,0 7-6-16,3 6 2 15,0 8-15-15,0 7-5 16,0-2-8-16,3-2-4 0,0-6 0 16,0-3-4-16,0-4 0 15,0-1-9-15,0-8-3 16,6-5-47-16,-1-3-26 15,-2-5-23 1,0-8 50-16</inkml:trace>
  <inkml:trace contextRef="#ctx0" brushRef="#br0" timeOffset="65244.1288">6482 14743 164 0,'-3'8'63'0,"3"-16"-34"0,3 16-21 0,-3-3 16 16,3 3 8-16,0 5 4 16,0 6-7-16,0 4-3 15,0 6-15-15,0 6-2 0,3-3-2 16,-3-1-6-16,0-2 0 16,0-5-3-16,3-3-35 15,-1 1-12 1,1-9-51-1,0 0-30-15,-3-8 58 16</inkml:trace>
  <inkml:trace contextRef="#ctx0" brushRef="#br0" timeOffset="65412.3331">6601 15044 152 0,'-6'21'57'0,"9"-7"-30"0,-3-4-29 15,0-2 9-15,0 0-8 16,3 3-1-16,-3-3-37 16,0-3-14-16,0-5-2 15,0 0 3-15</inkml:trace>
  <inkml:trace contextRef="#ctx0" brushRef="#br0" timeOffset="65574.814">6580 14817 212 0,'-6'-6'79'0,"9"6"-42"0,-3-2-48 0,0 2 13 16,3 0-20-16,3 0-3 16,3 0-62-16,6 0-25 15</inkml:trace>
  <inkml:trace contextRef="#ctx0" brushRef="#br0" timeOffset="65831.0109">6982 14732 160 0,'-6'3'63'0,"3"-3"-34"0,0 16-12 0,3-11 20 0,-3 5-4 15,-3 4 3-15,-6 7-9 16,-6 3-2-16,0 15-14 16,1 1-7-16,-1-3-2 0,3-3-2 15,0-2 0-15,3-5-9 16,0-1-2-16,3-10-27 16,3-3-11-16,0-2-31 15,0-6-39-15,0-2 39 0</inkml:trace>
  <inkml:trace contextRef="#ctx0" brushRef="#br0" timeOffset="66084.4505">6777 14721 220 0,'-3'-5'85'0,"6"8"-46"0,2-3-39 0,-5 0 42 15,9 13-1 1,3 6-5-16,0 4-4 16,6 9-18-16,6 13-7 0,0-3-2 15,-3-2-3-15,-1-3-2 16,-2-2 1-16,3-6 1 16,-3-3-23-16,-3-7-11 15,0-6-43-15,-3-5-19 0</inkml:trace>
  <inkml:trace contextRef="#ctx0" brushRef="#br0" timeOffset="66833.5126">7172 15089 176 0,'0'3'66'0,"0"2"-36"0,0-5-13 0,0 5 22 15,0-5 0-15,-3 0 1 16,0 0-13-16,0 0-4 15,-5 3-13-15,5-3-4 0,-3 0-2 16,0-3-5-16,3 3 1 16,0 0-2-16,0 0 0 15,6 0 0-15,-6 3-2 16,0 0-2-16,3-1-1 16,0-2-32-16,6 0-13 15,-6-2-62-15</inkml:trace>
  <inkml:trace contextRef="#ctx0" brushRef="#br0" timeOffset="67215.3567">7259 14721 200 0,'0'-5'74'0,"3"8"-40"0,0-3-29 0,-3 0 39 16,3 10-4-1,3 4-5-15,-3 4-4 16,0 6-17-16,-3 5 0 0,0 5 0 16,0 9-7-16,0-6-2 15,0 0-1-15,0-8 2 16,0-3-8-16,0-4 0 0,3-4-27 16,0-5-8-16,-1-2-25 15,4-3-11-15,3-6-34 16</inkml:trace>
  <inkml:trace contextRef="#ctx0" brushRef="#br0" timeOffset="67661.303">7434 14909 208 0,'0'0'79'0,"0"3"-42"0,9 2-37 16,-3 6 18-16,0 5 10 15,3-3 9-15,0-3-6 16,3-2-3-16,0 0-16 16,3-2-10-16,3-1-2 0,-4 0 2 15,1-13 3-15,-3-8-4 32,-3 3-1-32,-3 0-5 0,-9 2 1 15,-6 3-3-15,0 1 0 16,-3 1-1-16,0 1 0 15,-2 2 2-15,-1 3 2 16,3 3 2-16,0 8 1 16,0-1 3-16,0 9 1 15,6-1 3-15,0 1 3 16,6-1 0-16,0 1 0 16,3-1-5-16,3 1-3 0,3-3 2 15,3-3 0-15,0-3-1 0,6-4-2 16,3-4-19-16,-4-2-8 15,1-2-17-15,-3-1-5 16,0-2-25 0,-3-1-43-1,0-1 27-15</inkml:trace>
  <inkml:trace contextRef="#ctx0" brushRef="#br0" timeOffset="67718.4689">7655 14917 172 0,'-6'0'66'0,"6"0"-36"0,0 6-29 15,0 4 14-15</inkml:trace>
  <inkml:trace contextRef="#ctx0" brushRef="#br0" timeOffset="68050.0751">7649 14962 333 0,'0'21'33'0,"0"-2"-15"15,0-3-5-15,0-3-2 0,0 0-6 0,0-2-1 16,0-1-2-16,0-4 1 16,0-1 0-16,0-5 1 15,0 0-2-15,0 0-2 16,3-5 3-1,3-3 0-15,0-5 3 16,-1-3-3-16,4 2-2 16,0-4 0-16,0 10-1 15,3-5 4-15,-3 5 2 16,3 18 13 0,3 1-4-16,-3 0-1 0,0-1-5 15,-3 3-4-15,-3-2-2 16,-3 2 0-16,3 0-9 15,-4-2-1-15,1-3-18 16,0 0-7-16,6-3-21 16,0 0-8-16,0-2-32 15,0-3-29 1,6-5 48-16</inkml:trace>
  <inkml:trace contextRef="#ctx0" brushRef="#br0" timeOffset="68546.8066">7985 14978 228 0,'-6'-26'85'0,"3"12"-46"0,-3 4-28 16,6 7 32-1,-6 3-12-15,-3 8-11 16,0 0-8-16,-3 8-7 16,0 0-4-16,1 0 2 0,5 2 0 0,0-2 1 15,3-5-5 1,3 2 1-16,3 0 0 0,0-2 0 15,3-1 0-15,0-4 2 16,2-6-10-16,-2 0-2 16,3-3-4-16,-3 0-1 15,0-2 3-15,-3 0 3 0,0-1 5 16,0 1 2-16,-3-3-3 16,0 0-1-16,3 3-2 15,-3 0 2-15,3-1 2 16,-3 4 2-16,3-1 1 15,-3 3 3-15,3 5-3 16,3 1-2-16,0 4 4 16,3 6 1-16,0 0 13 15,-3 8 5-15,6 2 3 16,-3 1 1-16,-3-3-2 16,-6-1-2-16,-3-2-4 15,-9 1 0-15,0-4-9 16,-3-2-2-16,0-5-5 15,0-3-3-15,0-3-16 16,-3-5-5-16,1-5-21 16,2-3-7-16,-3-3-18 15,3-5-7-15,12-8-13 16</inkml:trace>
  <inkml:trace contextRef="#ctx0" brushRef="#br0" timeOffset="68829.1081">8161 14653 180 0,'0'-3'68'0,"3"6"-36"0,0 10-22 0,-3 0 17 16,0 8 0-16,3 3 1 15,-3 3 7-15,0 2 4 0,0 2-20 16,0 4-11-16,0 4-3 0,0-7-4 16,0 0 2-16,0-6-4 15,-3-4-2-15,0-4-25 16,0-2-9-16,3-5-21 16,-3-1-8-16,0-2-31 15</inkml:trace>
  <inkml:trace contextRef="#ctx0" brushRef="#br0" timeOffset="69039.5758">8062 14896 228 0,'-3'-3'88'0,"6"3"-48"0,3 0-34 15,0 0 20-15,0 0-1 0,6 0 2 16,3-2-12-16,3-1-4 15,0 0-7-15,6-2-7 0,2 0-3 0,-2 0-19 16,-3-1-7-16,-3 1-21 16,-3-3-6-16,-3 0-37 31</inkml:trace>
  <inkml:trace contextRef="#ctx0" brushRef="#br0" timeOffset="69413.8092">8339 14653 172 0,'3'5'66'0,"-3"-5"-36"0,3 13-15 15,0 0 18-15,0 9 1 16,0 1 2-16,0 6-4 16,-3 1 0-16,0-1-18 15,0 10-1-15,0-4-2 0,-3-3-4 16,0-6-2-16,0-5-2 15,3-2 0-15,0-3-4 16,0-6 0-16,0-2 1 16,0-8 2-16,3-3-10 15,3-7-2-15,0-9-11 16,3 1-1-16,3 2 2 0,0 3 2 16,-3 2 11-16,6 8 10 15,2 11 6-15,-2 11 11 16,-3 2 5-16,0 3-9 15,-3-6-2-15,0 1-10 16,-3-3-3 0,0 2-34-16,3-4-13 15,3-7-81 1</inkml:trace>
  <inkml:trace contextRef="#ctx0" brushRef="#br0" timeOffset="69928.4636">8693 14885 244 0,'-11'-2'93'0,"13"2"-50"0,16 2-35 0,-6 1 21 16,3-3-9-16,0 0-1 16,0 0-11-16,3 0-3 0,0 0-3 15,-3 3-26-15,-1-3-11 0</inkml:trace>
  <inkml:trace contextRef="#ctx0" brushRef="#br0" timeOffset="70558.585">9030 14806 180 0,'-3'3'68'0,"3"-1"-36"0,0-2-22 0,0 0 17 0,0 0-4 15,0 0-2-15,0 0-9 16,3 0-5-16,0-2-4 16,0-1 2-16,0-2 1 0,0 0-2 15,3-1-3-15,0 1-3 16,0-8-1-16,-1 2 2 15,-2-5 2 1,0 3 0-16,0 2-1 16,0 3 1-16,0 1-1 15,-3 1 0-15,3 4 4 16,-3 15 7 0,0 3 1-16,0 2 2 15,0 6 2-15,3 3-3 0,-3-1 0 16,3 16-5-1,0-5-3-15,0-5-5 0,0-3 0 16,0-2 0-16,0-6 0 16,0-5-18-16,0 0-8 15,0-6-26-15,-3 1-12 16,0-6-43 0</inkml:trace>
  <inkml:trace contextRef="#ctx0" brushRef="#br0" timeOffset="70795.7206">9015 15081 204 0,'-12'0'77'0,"12"0"-42"0,0 3-37 16,0-3 14-16,0 0 7 16,3 3 5-16,3-1 1 15,3-2 2-15,6 0-15 16,3 0-5-16,5 3 0 0,4-6-4 15,-3 6-2-15,-3-3-7 0,-3 0-4 16,0 2-19-16,-7-2-6 16,-2 0-44-1,0 0-52 1,-3-2 39-16</inkml:trace>
  <inkml:trace contextRef="#ctx0" brushRef="#br0" timeOffset="71335.8646">9226 14626 260 0,'-9'-5'99'0,"12"2"-54"0,0 3-42 0,-3 0 23 0,6 3-11 16,0-3 2-16,3-3-6 16,3 1-1-16,3-1-6 15,3 0-3-15,3 1 0 0,2-1-1 16,-2 0 0-16,0 3 0 0,-6 0 0 15,-3 6 0-15,-3-1 0 16,0 6-3 0,-6 2 2-16,0 16 1 15,-3 0 2-15,0 5-3 16,0 1 0-16,0 7 1 16,3 6 2-16,0-3-6 15,0-3 1-15,3-5 3 16,-1-5 2-16,1 2 0 15,0-5-2-15,-3-8 3 16,-3 3 0 0,-3-3 1-16,-3-10-2 0,-5 2 1 15,-7-2-4-15,3-6-2 16,0 3-14-16,0-5-4 16,3 2-31-16,-3-5-12 15,6 0-48 1</inkml:trace>
  <inkml:trace contextRef="#ctx0" brushRef="#br0" timeOffset="72768.0751">9726 14811 196 0,'-3'-2'74'0,"6"4"-40"0,-6-2-20 0,3 0 20 0,0 0-6 16,6 0-2-16,3-2-6 15,3-1-2-15,0 0-10 16,6 1-5-16,3 2 0 0,0-3-2 16,-4 1 2-16,1 2-2 15,-3 0-1-15,0 0-4 16,-3 0-2-16,0 0-19 15,-3 0-7-15,0 0-14 16,-3 0-6-16,0 0-43 16</inkml:trace>
  <inkml:trace contextRef="#ctx0" brushRef="#br0" timeOffset="73035.3543">9750 14893 184 0,'-9'3'71'0,"6"-3"-38"0,3 0-25 0,0 0 16 16,0 0 1-16,6 0 4 15,0 0-2-15,6 0 1 16,6-3-16-16,3 1-2 0,0 2-3 15,2-3-3-15,1 3-1 16,0-3-6-16,-3 1 0 0,-3-1-43 16,-3 1-19-16,-1-1-49 15</inkml:trace>
  <inkml:trace contextRef="#ctx0" brushRef="#br0" timeOffset="75030.7705">10328 14867 176 0,'-9'0'68'0,"0"3"-36"0,12-1-26 0,-3-2 15 16,-3 3 0-16,6 0 2 15,3 2-6-15,0 0-2 16,3-2-9-16,2-1 0 0,4-2 1 16,3 0-6-16,0-2 0 15,0-4 3-15,0 1 2 16,-3-3-2-16,-3 0-3 16,-1 0 0-16,-5 0 1 15,-3 0-1-15,-6 3-1 16,-6 0-2-16,-2 0 1 15,-4 2 1-15,-3 3 0 16,0 5-3-16,0 3 2 16,0 3 10-16,-3 2 3 15,7 3-3-15,2 5-1 0,9 3 2 16,3 0 1-16,3-1-5 16,3 1-4-16,2-3 1 15,7-5 2-15,6-2-2 16,3-4-2-16,0-2-14 15,9-3-4-15,-4-2-15 16,-2-6-6-16,-3-2-47 16,0-8-54-1,-3-8 43-15</inkml:trace>
  <inkml:trace contextRef="#ctx0" brushRef="#br0" timeOffset="75265.6935">10619 14637 212 0,'-12'0'79'0,"9"10"-42"0,-3 6-37 0,6 0 16 15,-3 3 6-15,0 7 8 16,0 11-4-16,-2 0-3 16,5 8-13-16,0-3-6 0,3 1-1 15,5-9 0-15,-2-2 1 16,0-8-13-16,3-6-7 15,3-4-13-15,-3-4-5 16,0-7-15-16,0-6-7 16,0-5-33-16</inkml:trace>
  <inkml:trace contextRef="#ctx0" brushRef="#br0" timeOffset="75482.4964">10697 14655 196 0,'-6'-2'74'0,"6"2"-40"0,0 2-33 16,0-2 34 0,6 14-4-16,-3 7 2 15,0 2 0-15,6 7-18 16,-9 7-2-16,8 2 0 0,-2 6-7 16,6-2-3-16,0-4 0 15,-3-7 0-15,0-3-23 16,3-8-12-16,0-2-19 0,0-3-6 15</inkml:trace>
  <inkml:trace contextRef="#ctx0" brushRef="#br0" timeOffset="75663.3063">10893 14946 208 0,'-9'19'77'0,"9"2"-42"0,0-2-41 0,0-12 14 15,0 1-7-15,0 3 2 16,0 0-2-16,0-3-1 16,3 2 1-16,0-2-26 0,0-3-10 15,-3-5-48-15</inkml:trace>
  <inkml:trace contextRef="#ctx0" brushRef="#br0" timeOffset="75827.6365">10848 14803 232 0,'-11'-10'88'0,"11"10"-48"0,0-3-45 15,0 3 17-15,3-2-14 16,2-1 0-16,1 0-16 16,3 3-5-16,3 0-72 15,3 3-30-15</inkml:trace>
  <inkml:trace contextRef="#ctx0" brushRef="#br0" timeOffset="76097.8782">11292 14671 212 0,'-6'3'79'0,"3"2"-42"0,0-2-43 15,-3 18 49-15,-3 3-11 16,-6 5-6-16,-3 5-3 16,-2 11-14-16,2-2-5 0,3-1-1 15,0-5-4-15,0-3 0 16,3-5-10-16,3-5-3 0,0-3-28 16,3-5-11-16,0-8-45 15,3-5-28 1,0-6 57-16</inkml:trace>
  <inkml:trace contextRef="#ctx0" brushRef="#br0" timeOffset="76299.9114">11042 14706 228 0,'-3'-14'88'0,"9"28"-48"0,0-17-49 15,0 11 14-15,3 2 10 16,3 6 10-16,3 8-4 15,-1 8-2-15,7 13-11 16,3 0-3-16,0-3 1 0,-3-5-3 16,0-2-2-16,-1-4-27 0,1-7-12 15,-3-3-47 1,0-7-52-16,-3-9 40 16</inkml:trace>
  <inkml:trace contextRef="#ctx0" brushRef="#br0" timeOffset="76637.833">11497 14650 236 0,'-3'3'88'0,"3"7"-48"0,-3 6-40 16,6 0 18-16,-3 5 5 15,0 6 8-15,0 7-10 16,0 6-2-16,0-1-11 15,6-2-3-15,-3-2-1 16,3-6 0-16,0-3 2 0,0-2-3 16,0-5 0-16,3-3-1 15,0-3-2-15,3 0-2 16,0-5 1-16,0-3 1 16,3-2 2-16,-4 0-8 15,1-3-1-15,-3-3-12 16,0 0-3-16,-3 1-23 15,-3-6-12-15,0 0-51 16,0-13-27-16,-9-9 68 16</inkml:trace>
  <inkml:trace contextRef="#ctx0" brushRef="#br0" timeOffset="76803.6045">11477 14584 260 0,'0'-8'96'0,"5"8"-52"0,4-3-47 0,0 3 16 16,3-2-14-16,3-1-4 15,3 0-19-15,6-5-8 16,9 0-71-16,-1 1-33 0</inkml:trace>
  <inkml:trace contextRef="#ctx0" brushRef="#br0" timeOffset="77537.6107">11738 14851 176 0,'-8'0'66'0,"8"3"-36"0,-3 2-24 0,3-5 15 0,3 5 0 15,-1 1 2-15,4-1-1 16,0 3-2-16,3-3-10 16,3 0-6-16,0-2-3 0,3 0 1 15,0-3 3-15,-3-3-2 16,0-2 0-16,-3-1-1 16,3 1 1-16,-6-3-7 15,-4 0-1-15,-2 0-3 16,-5 0 2-16,-4 3 2 15,-3 0 2-15,0 2 1 16,-3 3 1-16,0 3-3 16,0 2 2-16,0 3 3 0,3 3 3 15,0-1 2-15,4 1 3 16,2 7 4-16,0 6 1 16,6 0-4-16,9-3-1 15,2-2-4-15,4-1-1 16,3-5-3-16,0 3-2 15,6-8-6-15,-3 0-1 16,3 0-19-16,-4-5-8 16,-2-6-24-16,-3-5-9 15,0 0-26 1</inkml:trace>
  <inkml:trace contextRef="#ctx0" brushRef="#br0" timeOffset="77812.5563">11953 14682 192 0,'-3'-3'74'0,"6"3"-40"0,-3 3-33 15,0-3 14-15,0 5 9 16,3 8 10-16,-3 6-3 16,0 5 2-16,0 7-19 15,0 4-6-15,0 7-1 0,0 0-4 16,0-2-2-16,3-6 0 15,0-2-1-15,0-8-3 16,0-5 2-16,3-1-15 16,0-7-6-16,-1-6-18 15,1-5-7-15,0-3-30 16,0-5-42-16,3-5 34 16</inkml:trace>
  <inkml:trace contextRef="#ctx0" brushRef="#br0" timeOffset="78050.2228">12039 14650 188 0,'-6'-8'71'0,"9"8"-38"0,-3-3-36 0,0 3 13 16,0 6 6-16,0 2 5 16,3 8 11-16,3 2 7 0,0 6-21 15,-3 8 4-15,3 5 1 16,-3 10-12-16,3-4-4 15,3-1-4-15,0-2 0 0,-3-3-4 16,3-11 0-16,0-2-15 16,-1-3-6-16,1-8-27 15,0-2-11-15,0-3-50 16</inkml:trace>
  <inkml:trace contextRef="#ctx0" brushRef="#br0" timeOffset="78245.1442">12227 14920 180 0,'-6'5'68'0,"6"16"-36"0,-3 16-26 0,3-23 15 16,-3 1-5-1,3 1 1-15,0 0-9 0,0 3-3 16,0-6-3-16,0-2-19 0,3-4-9 15,0-1-66 1</inkml:trace>
  <inkml:trace contextRef="#ctx0" brushRef="#br0" timeOffset="78415.2882">12206 14809 236 0,'-15'-6'88'0,"12"4"-48"0,0-1-42 0,3 3 14 0,0 0-11 16,3 0-2-16,3 0 0 16,0 0 0-16,3 0 1 15,0 3-42-15,3 2-17 0,-1 3-32 16</inkml:trace>
  <inkml:trace contextRef="#ctx0" brushRef="#br0" timeOffset="79235.2443">12524 14687 152 0,'0'-5'57'0,"0"7"-30"0,0-2-12 0,0 3 20 15,0 5-4-15,-3 5 2 0,-3 3 1 16,0 5 1-16,-6 6-19 0,-2 2-3 0,-1 8 1 0,0 0-8 16,3 0-1-16,-3-3-1 31,0-2 0-31,3-5-13 16,0-6-7-16,0-3-18 15,9-2-54 1,0-8 0-16,9-3-3 15</inkml:trace>
  <inkml:trace contextRef="#ctx0" brushRef="#br0" timeOffset="79493.0667">12307 14674 204 0,'-3'-11'77'0,"3"9"-42"0,6 4-34 0,-6-2 16 15,6 3 6-15,3 10 6 16,0 6 4-16,6 2 3 16,2 8-20-16,-2 5-3 0,0 14 1 15,3-6-10-15,0-2-2 16,-3 0-2-16,3-9 0 16,-3 1 0-16,2-11 2 15,1-2-28-15,-6-1-9 16,-3-7-51-16,6-3-23 15,-6 0 11-15</inkml:trace>
  <inkml:trace contextRef="#ctx0" brushRef="#br0" timeOffset="79657.6948">12640 15084 244 0,'-6'3'90'0,"6"-1"-48"0,0 1-49 15,0 2 14-15,0-5-10 16,0 0 0-16,0 0-34 16,3 0-15-16,3-3-39 15,3 1-16-15</inkml:trace>
  <inkml:trace contextRef="#ctx0" brushRef="#br0" timeOffset="79911.9282">12756 14647 228 0,'-6'-2'88'0,"9"7"-48"0,-3 3-42 0,0 5 14 16,0 6 20-16,0 2 14 15,0 8-13-15,0 5-4 0,0 1-17 0,0 10-10 0,0-3-2 16,3-5 0-16,0-5 2 15,0-6-19-15,0-5-8 16,6-2-25 0,0-6-11-1,-3-2-55-15</inkml:trace>
  <inkml:trace contextRef="#ctx0" brushRef="#br0" timeOffset="80376.3188">12890 14909 228 0,'-6'3'88'0,"9"0"-48"0,3 2-51 15,0 3 13-15,0 0 11 16,0 0 11-16,3 5-1 0,0-3 1 16,0-7-13-1,3 5-2-15,3-11-2 0,-3 1-3 0,3-6-3 16,-4-3 0-16,1 3 1 15,-3-2-1-15,-9 2 2 16,0 0-4-16,-9 0 0 16,0 0-1-16,-2 0 0 15,-1 0 0-15,-3 3 0 16,0 2 2-16,3 3 0 16,0 3-3-16,0 2 0 0,3 3 6 15,0 8 5-15,3 5 2 16,3 0 2-16,3 3-4 15,3 0 0 1,3-3-3-16,0-2 0 0,3-1-3 16,0-5-2-16,0-2-4 15,0-3 0-15,0-3-11 16,0-2-3-16,6-6-42 16,-3-2 0-1,0-3-1-15,2-3-4 16,-2 1-31-1,-3-11 21-15,0 5 186 32</inkml:trace>
  <inkml:trace contextRef="#ctx0" brushRef="#br0" timeOffset="80735.0343">13054 15002 276 0,'3'8'71'16,"-3"2"-39"-16,0 1-13 0,0 0-2 15,0-3-5 1,0 2-2-16,0-2-3 0,0-3-2 15,0-5-3-15,0 6 1 16,0-6-2-16,0 0 2 16,3-3-2-16,0-2 2 15,3-6 0-15,0-7 1 0,3-6-5 16,0 5 1-16,0 1 2 16,3 4 1-16,0 4 3 15,-1 5 1 1,1 10 1-16,0 5 0 15,-3 4 4-15,-3 2 3 16,0-1-6-16,-3 1-3 0,0 0-3 16,0 3 0-16,0-6-7 15,0-2 1-15,0-4-17 16,0 1-6-16,3-5-16 16,6 0-4-16,3-3-13 15,0-3-3-15,-4-2-15 16,4-3-24-1,-3-3 37-15</inkml:trace>
  <inkml:trace contextRef="#ctx0" brushRef="#br0" timeOffset="81170.4226">13349 14938 212 0,'-3'-18'79'0,"-6"15"-42"0,6 3-43 16,-3 6 51 0,-3 4-18-16,-3 6-8 0,3 0-4 15,-6 0-10 1,3 0 4-16,3-1 1 0,3 1-5 15,4 0-1-15,-1 0-2 0,6-3-2 16,-1-5 1-16,7 3-1 16,0-6 0-16,0 0 0 15,3-5 0-15,-3 0 0 16,-3-2-5-16,0-1 1 16,-3-5-7-1,0-2 4-15,0-1 3 16,0-2 3-16,-3 2 1 15,3 3-3-15,-3 3 2 16,3 0-1-16,0 2-2 16,-3 3 3-16,6 5 0 0,0 6-2 15,0 5 2-15,0 2 5 16,0 6 2-16,0 0 11 16,-3 0 4-16,0 0 0 15,-3-1 2-15,-3-1-2 16,-3-1-1-16,-6-5-13 15,-3-1-4-15,-6-4-13 16,0-3-6-16,-3-3-12 16,3-5-5-16,1-2-24 15,2-4-11-15,3-2-46 16</inkml:trace>
  <inkml:trace contextRef="#ctx0" brushRef="#br0" timeOffset="81428.4328">13420 14695 208 0,'0'0'79'0,"-3"16"-42"0,6 8-34 0,0-14 17 16,-3 6 5-16,0 8 7 15,0 2-8-15,0 6-5 16,0 8-10-16,0-6-6 0,0-2 0 0,0-6-11 16,0-2-4-16,0-3-27 15,0-2-10-15,-3-6-61 16</inkml:trace>
  <inkml:trace contextRef="#ctx0" brushRef="#br0" timeOffset="81652.4435">13331 14885 240 0,'3'-2'90'0,"6"2"-48"0,3-3-31 16,-3 3 21-16,3 0-11 15,5-2 1-15,7-4-13 0,0 1-3 0,0 0-4 16,0-3-4-16,-4 0 1 0,-2 0-28 15,-3 0-13-15,-3 0-22 16,-3 0-11 0,-3 0-17-1</inkml:trace>
  <inkml:trace contextRef="#ctx0" brushRef="#br0" timeOffset="81980.5953">13575 14703 184 0,'0'21'68'0,"3"-2"-36"0,0 2-22 0,0-8 17 16,0 6 4-16,-3 4 6 16,0 9-3-16,0 2 0 15,0-2-19-15,0 0 0 0,0-8-1 0,0-3-10 16,0-5-1-16,0-6-1 16,3-2 3-16,3-2-7 15,0-6 0-15,3-3-7 16,0-16 1-16,3-2-9 15,-1 0-2-15,7 5 8 16,-3 3 3-16,3 2 6 16,-3 6 1-16,0 5 3 15,-3 11 3-15,3 13 11 16,-6-3 5-16,-4 3-5 16,1-1-1-16,0-1-9 0,-3-4-4 15,3-2-34-15,0-6-14 16,0-2-87-1</inkml:trace>
  <inkml:trace contextRef="#ctx0" brushRef="#br0" timeOffset="82965.849">12637 15079 144 0,'0'0'55'0,"0"5"-30"15,0-2-7-15,0-3 20 0,0 2-12 16,-3 1-3-16,0-1-4 15,0 4-1-15,0-6-9 16,0 2-3-16,1 1 0 0,2-3-3 16,-3 0-2-16,3 0 0 15,0 0 1-15,0 0-1 16,0-3-1-16,3 1-2 16,-1-1 1-16,1 0 1 15,0 1 2-15,0 2-1 16,0 0 2-16,0 0-2 15,0 2 2-15,-3-2 4 0,0 0 4 16,3 6 2 0,-3-4 3-16,0 4-1 0,-3-4 1 15,0 4-8-15,0-6-3 16,0 2-1-16,0-2 2 16,0 0-3-16,0-2-2 15,3-1 0-15,0-2-1 16,0 2-3-16,3 0 2 15,-3 3-1-15,3-2-2 16,-3 2 5-16,0 0 1 16,0 0 0-16,0 0 1 15,0 0 0-15,0 0 1 16,0 2-2-16,0 1-2 16,-3-3-13-16,3 0-4 15,0 0-55-15,9-3-91 16</inkml:trace>
  <inkml:trace contextRef="#ctx0" brushRef="#br0" timeOffset="83753.2657">12634 15094 116 0,'-3'0'44'0,"3"0"-24"0,-3 0-8 15,3 0 13-15,0 0 4 16,0 0 2-16,0 0-3 16,0 0-3-16,0 0-13 15,0 0 1-15,0 0 1 0,0 0-5 16,0 0-1-16,0-2-4 15,0 2-3-15,0 0 0 16,0-3 1-16,3 1-1 16,-3 2-1-16,3 0-4 15,-3 0 0-15,3 0 2 0,0 2 1 16,-3-2 7-16,3 3 4 16,-3-3-1-16,0 2 2 15,0-2-2-15,-3 3 2 16,0 0-4-16,0-1 1 15,0-2-1-15,0 0 1 16,0 0-4-16,3 0-1 16,0-2-3-16,0-1-1 15,0 0-1-15,0 3-2 16,3-2 3-16,-3 2 2 16,0 0-2-16,0 0-2 0,0 0 2 15,0 0 0-15,0 0 3 16,0 0 1-16,0 0-45 15,0 0-22-15,9 0-53 16</inkml:trace>
  <inkml:trace contextRef="#ctx0" brushRef="#br0" timeOffset="85346.5559">13929 14870 216 0,'-3'-3'82'0,"6"3"-44"0,-3 0-44 0,3 0 31 15,3-3-11-15,0 1-5 16,3-1-2-16,3 0-5 16,0 1-4-16,3-1 1 0,0 0-26 15,-1 1-11-15,1-1-61 16</inkml:trace>
  <inkml:trace contextRef="#ctx0" brushRef="#br0" timeOffset="85992.5075">14260 14819 184 0,'-3'0'68'0,"3"0"-36"0,0-2-24 16,0 2 18-16,3-3-9 16,0 0-2-16,0-2-4 15,0-3-2-15,-1 0-5 0,4-2-5 0,-3-1 0 0,3-2-1 16,0 0 0-16,-3 2 4 16,-3 3 1-16,0 3-4 15,0-1 1 1,0 1-2-16,0 3 0 15,0 7 2-15,0 5 0 16,3 1 0-16,0 2 0 16,0 3 4-16,0 3 2 15,3 4-2-15,-3 1-3 16,0 5 0-16,3 3 1 16,-3 0-1-16,0-6-1 15,3-2 1-15,0-3-1 16,-6-5-22-16,3-3-8 15,-3-2-71 1</inkml:trace>
  <inkml:trace contextRef="#ctx0" brushRef="#br0" timeOffset="86202.1522">14206 15087 208 0,'-21'-8'79'0,"21"5"-42"0,3 6-39 15,-3-3 14-15,9 2 3 16,0-2 4-16,3 0 0 0,0 0-2 0,6 0-9 31,0-2-10-31,-1-1-1 0,7 0-8 0,0 1-1 0,0-1-22 32,-3 0-8-32,-3 1-53 15</inkml:trace>
  <inkml:trace contextRef="#ctx0" brushRef="#br0" timeOffset="87042.128">14456 14642 160 0,'-3'-3'63'0,"6"1"-34"0,6-1-16 0,-3 0 17 16,3 1-15-16,6-6-3 16,0 3-8-16,2-1-1 15,-2 1-1-15,-3-6-2 0,0 9 3 16,-3-1-4-16,0 3-2 0,-3 0 2 16,-3 13 2-1,-3 1 2-15,0 9 1 0,0 4 0 16,0-1 0-16,0 6 2 15,3 5-3-15,-3 0-2 0,3 13 0 32,3-5-1-32,3-5 0 15,3-3 2-15,-3-2-3 16,0-9 0-16,-1-2 1 16,-2-3 2-16,-12-5 5 15,-2-6-3 1,-4-2 0-16,-3 0-2 0,0-2 1 15,-3-1-4 1,0-2-2-16,3-1-1 0,3-2 3 16,0 0-22-16,7 0-9 15,2-2-64 1</inkml:trace>
  <inkml:trace contextRef="#ctx0" brushRef="#br0" timeOffset="87447.1861">15010 14772 228 0,'-3'-3'88'0,"3"6"-48"0,-3 5-49 16,3 0 14-16,0 2 1 0,0 6 6 15,0 3 3-15,0 2 3 16,0 13-10-16,0-2-7 0,0-3-1 16,0-5 0-16,3-3 2 15,-3-3-14-15,0-2-7 16,0-2-56 0,0-4-61-16,0 1 37 15</inkml:trace>
  <inkml:trace contextRef="#ctx0" brushRef="#br0" timeOffset="87642.0435">14882 14917 216 0,'-6'-2'82'0,"6"4"-44"0,3-2-40 0,-3 0 17 16,6 3 6-16,3 0 9 15,5-1-11 1,7 1-5-16,3-1-9 15,3 6-4-15,6-8 2 0,-4-2-44 16,1-1-17-16,-3 0-53 16</inkml:trace>
  <inkml:trace contextRef="#ctx0" brushRef="#br0" timeOffset="89232.8398">15391 14803 96 0,'-9'-5'38'0,"3"5"-20"0,0-2 3 0,6 2 19 15,-3-3 1-15,0 0 2 16,0-2-8-16,3 0-4 16,3-1-17-16,3-4-4 0,6 2-3 15,3 0-3-15,2-3-1 16,1 6-1-16,0 5 1 15,-3 5-2-15,-3 6-1 16,-3 2-2-16,-3 8 1 16,-9 6-1-16,-3-1-2 15,-6 11 9-15,-3 0 4 16,-3-2 2-16,0-6 1 16,4-3 2-16,-1-2 2 15,3-5 2-15,3-6 3 0,3 0-7 16,3-5-1-16,6 0-3 15,3-5 1-15,9-3-4 16,6 0 1-16,2-3-5 16,4 0 0-16,3 3-1 15,-3-2-2-15,0 2-6 16,-4 0-4-16,-2 0-27 16,0 0-12-16,-3 2-12 15,-3-2-2-15,3 0-12 16,-6-2-43-1,-1-1 29-15</inkml:trace>
  <inkml:trace contextRef="#ctx0" brushRef="#br0" timeOffset="89592.4825">15790 14835 164 0,'-3'-21'63'0,"3"16"-34"0,-3-1-12 16,3 6 28-1,-6 0-14 1,0 6-13-16,-6 2-7 15,3 5-7-15,0 5-1 0,3 9 3 16,3 5-1-16,6-3 0 16,3 0-3-16,6-5-2 15,0-3 9-15,6-5 4 16,5-6 0-16,4-4 0 16,0-9-3-16,3-2-1 15,0-9-3-15,-4-7 1 16,-5-3-2-16,-3-2 0 15,-12-3 1-15,-9 0 1 0,-3 2 1 16,-6 3 0-16,-6-2 2 16,-6 0 4-16,1 2-8 15,-1 8-1-15,3 3-12 16,6 2-5-16,0 6-23 16,0 5-8-16,9 2-34 15,3 1-16-15,9 10-11 16</inkml:trace>
  <inkml:trace contextRef="#ctx0" brushRef="#br0" timeOffset="92719.9746">16278 14809 140 0,'0'0'52'0,"0"0"-28"0,3 0-2 0,-3 0 20 16,0 0-3-16,0 0 0 0,0 0-9 16,-3 0-4-16,0 0-14 15,-3 0-5-15,0 0-1 0,-3 0-3 16,0-3 0-16,3 0-1 16,0 3-2-16,3 0-4 15,0 0 0-15,12 0 0 16,0 0 2-1,0 0 3-15,0 0 0 16,-3 0-1-16,0 0-2 16,0 0 1-16,-6 0 3 15,0 0 1-15,0 0-1 16,0 0 1-16,0 0-9 16,0 0-1-16,0 0-36 15,0 0-14-15,0 6-48 16</inkml:trace>
  <inkml:trace contextRef="#ctx0" brushRef="#br0" timeOffset="93031.5738">16269 15042 148 0,'0'0'55'0,"0"2"-30"0,3 6-7 16,0-5 20-16,3 7-1 16,0 4 2-16,0 4-6 15,-3 3 0-15,-3 0-19 16,0-2 1-16,-6 0-1 0,0-4-7 15,-9 1-2-15,-6 0-5 16,0 0-1-16,-3-3-41 16,0-2-19-16,1-3-60 15</inkml:trace>
  <inkml:trace contextRef="#ctx0" brushRef="#br0" timeOffset="94232.4107">17915 14629 140 0,'-3'0'55'16,"6"2"-30"-16,-3 1-29 0,-3 8 49 15,-3 7-15-15,-3 9-2 16,-6 7-3-16,-6 6-15 15,-3 5 5-15,1 8 5 0,-1-6-7 16,3-2-2-16,0-5-4 16,3-3-2-16,3 3-3 15,0-11 1-15,7-5-2 16,2-6-1-16,0-5-17 16,3-2-6-16,3-11-18 0,3 3-6 15,3-9-39 1,3-2-26-16,-1-2 50 15</inkml:trace>
  <inkml:trace contextRef="#ctx0" brushRef="#br0" timeOffset="94518.3085">18025 14690 176 0,'-3'0'68'0,"3"-3"-36"0,-15 8-26 0,12 3 15 16,0 5 0-16,-3 3 2 16,0 6-1-16,-3 4-2 15,-3 6-10-15,-2 10-2 0,-4 0-1 16,3-5-1-16,0 0-1 16,-3-5-6-16,3-3 1 0,3-5 0 15,3 0 2 1,3-8-6-16,0 2-32 15,9-4-12-15,0-6-24 16,0-3-43 0,0-3 29-16</inkml:trace>
  <inkml:trace contextRef="#ctx0" brushRef="#br0" timeOffset="95074.5071">18192 14920 164 0,'-3'3'63'0,"0"2"-34"0,0 16-25 0,3-5 15 16,-3 2-5-16,0 6 0 16,3 0-2-16,0 8 0 0,0-3-6 15,3-5-2-15,3-3 2 0,3-3-1 16,0-4 0-16,-1-4-1 15,4-2 2-15,6-5-8 16,-3-6 0-16,0-5-5 16,-3-2 0-16,0-1 1 15,-3-2 4-15,-3 0 1 16,-3-1 3-16,3 4 3 16,-3-1 2-16,-3 3 3 15,0 3 4-15,0 2-8 16,0 3-3-16,0 6-5 15,0 1 1-15,3 4 1 16,3 0 2-16,-1 5-1 16,1-1-1-16,3 1-6 0,0-2-1 15,0-4-28-15,0-2-12 16,0-3-33 0,0-2-25-16,0-6 42 15</inkml:trace>
  <inkml:trace contextRef="#ctx0" brushRef="#br0" timeOffset="95554.5087">18460 15039 160 0,'-15'0'60'0,"15"5"-32"0,-3 14-24 0,3-9 13 16,0 6 3-16,0 5 2 0,6 3-3 15,0 3-1-15,-9 2-10 16,9 0-1-16,-1-3 0 0,-2-2-6 15,0-3 0-15,0 3-1 0,0-5 2 16,-3-4 1-16,0-4 1 16,-6-8 0-1,0-6-5 1,1-2 1-16,-1-6-2 16,3-5 0-16,0-2 2 15,0-3 2-15,0-6-1 16,3 1 2-16,0-1 2 15,0 1 2-15,3 2 1 16,9 0 0-16,5 3-2 0,-2 2-1 16,0 6-3-1,0 3-2-15,0 4 1 0,0 6-1 16,0 6 2-16,-6 2 3 16,-3 2 2-16,-3 1 3 15,-3 5-5-15,-3 2-3 16,-3-2-1-16,-3-3 1 15,-6-2-8-15,3-1-1 16,-9-4-18 0,6-6-9-16,3 0-4 15,3-3-20-15,3-2-8 16,9-6-13-16</inkml:trace>
  <inkml:trace contextRef="#ctx0" brushRef="#br0" timeOffset="96031.6964">18754 15012 140 0,'0'-5'52'0,"-12"8"-28"0,3-3-13 16,6 0 18-16,-3 2-4 16,-2 1 0-16,-1 0-11 15,0 2-4-15,-3 3-6 16,0 3-3-16,0 2 2 0,3 5 0 15,3-2 3-15,3 3-1 16,3-1 0-16,3 1-3 16,3-6-2-16,0-2 7 0,3-3 3 15,6-8-5-15,0-3-1 16,0-5 0-16,-1-3 0 16,-2-2-2-16,-3-5 1 15,-3-4-2-15,-3-4 2 16,-6-11-2-16,-3 5 2 15,-3-2-2-15,0 2 2 16,0 3 0-16,1 8 1 16,2 2 0-16,0 6 2 15,3 2-5-15,0 9-1 16,3 7-2-16,0 6-2 0,3 10 5 16,3 8 1-16,0 3 0 15,5-1-2-15,1 1-2 16,0-3-1-16,3-5-5 15,0-5 0-15,3-6-27 16,3-3-12-16,-3-2-26 16,-1-2-40-1,4-6 34-15</inkml:trace>
  <inkml:trace contextRef="#ctx0" brushRef="#br0" timeOffset="96408.1895">18989 15036 196 0,'-9'-13'74'0,"6"8"-40"0,-14 2-22 15,8 3 21-15,0 3-13 16,-3 2-3-16,0 6-6 16,0 2 0-16,0 5-6 0,3-4-1 0,0 1 2 15,3-1-3-15,6 2 0 16,0-3 1 0,3-3 0-16,3-2-2 0,0-2 1 15,6-9-4-15,0-2 0 16,-3-3-4-16,0 0 1 15,-3-3 2-15,6 1 1 16,-3-1 1-16,-3 3 2 16,0 3-1-1,-3 0 2-15,-1 5 2 0,1 2-2 16,3 6 0-16,0 0 1 0,0 8 0 16,0 0-2-1,3-3-2 1,0 0 1-16,3-2 1 0,0-3-10 15,0-3-4-15,0-5-21 16,0-3-8-16,0-7-17 16,-3-1-6-16,-1-7-18 15</inkml:trace>
  <inkml:trace contextRef="#ctx0" brushRef="#br0" timeOffset="96484.6363">19088 14703 224 0,'-6'-21'85'0,"6"21"-46"0,0 2-46 16</inkml:trace>
  <inkml:trace contextRef="#ctx0" brushRef="#br0" timeOffset="96615.7448">19091 14719 389 0,'6'32'26'0,"-4"5"-12"0,1 13-1 16,0 0-3-16,0-2-5 0,0-6-1 16,0 0-2-16,3 1-2 15,-3-12-13-15,0-4-6 16,0-3-50-16,-3-6-20 15,0-2-9 1</inkml:trace>
  <inkml:trace contextRef="#ctx0" brushRef="#br0" timeOffset="97205.2181">19007 14917 248 0,'-3'-8'93'0,"3"8"-50"0,3-2-33 16,0 2 23 0,3-3-5-16,6 0 1 0,3 1-16 15,6-1-6-15,6 0-4 16,2 3-5-16,1 0 1 0,-3 3-4 16,-3 0 1-16,-1-1-16 15,-5 4-6-15,-3-1-18 16,-6 6-40-1,-3 4 12-15,-3-7 25 16,0 6 19 0,-3-4 31-1,0-2 13-15,3-3 4 0,-3 1 3 16,3-1 2 0,3 0 4-16,-3-2-15 0,3 0 5 0,0-1 2 15,0-2-5-15,0 0 1 16,0 0-4-16,0-5 2 15,0 0-4-15,3-1-1 0,-6 1-9 16,5-8 0 0,-2 2 1-16,0 1 1 0,-9 2-1 15,0 0 1 1,0 0-4-16,-3 3 0 16,-2 2 5-16,-4 3 5 15,-3 3-5-15,0 7 0 0,0 6 2 16,0 5 1-16,3 0 5 15,3 3 3-15,3 0 5 16,3 2 4-16,6-2-10 16,6-3-5-16,3-2-4 15,6-3 1-15,12 0-16 16,0-6-6-16,-1-10-52 16,1-5-20-16,-3-6-43 15</inkml:trace>
  <inkml:trace contextRef="#ctx0" brushRef="#br0" timeOffset="98031.4687">19885 14653 168 0,'0'10'63'0,"0"1"-34"0,3 34-19 0,-3-27 17 15,0 9 0 1,0 5 1-16,0 5-4 0,0 5-1 16,0-2-12-16,0-9 0 0,0-2 2 15,0-5-5-15,3-5 0 16,-3-3-2 0,0-6-6-16,0 1 0 15,0-3 4-15,0-8 2 16,0-3-2-16,0-7-3 15,0-14-3-15,3 0-1 0,3 0 2 16,0 0 0-16,3 3-2 16,0 5 2-16,3 6 1 15,3 2 0-15,3 5 0 16,-1 8 2-16,1 1-1 16,3 15 2-16,-3 0 0 15,-3 5 3-15,-6-2-5 16,-3 0-1-16,0-5 2 15,-3 2 1-15,0-5-4 16,0-1 1-16,-3-1-27 16,0-6-11-16,9-3-19 15,0-2-7-15,-1-3-34 0</inkml:trace>
  <inkml:trace contextRef="#ctx0" brushRef="#br0" timeOffset="99141.1344">20186 15015 200 0,'-3'5'77'0,"6"1"-42"0,0-4-39 0,-3-2 15 15,6 8 3-15,3 0 5 16,0 0 2-16,0 0 2 16,3-3-13-16,5-5-1 0,4 0 1 15,-3-2-6-15,0-6-2 16,-3 3-1-16,0-3-1 15,-6-6-5-15,-3 1 1 16,-3-5-5-16,-6 2 1 16,-6 2-1-16,-9 4 3 15,0 2 4-15,0 3 3 0,0 2 2 16,-3 8 1-16,4 9 2 16,2 1 1-16,3 4 3 15,3 2 1-15,3-2-1 16,3 7-1-16,3-7-5 15,6 4-1-15,3-4-1 16,3-3-2-16,9 0-15 0,5-6-7 0,4-7-20 16,0-3-9-16,-3-5-10 15,2-3-29 17,-5 0 23-32,-6-3 33 15,-3 1 18-15,-6-4 40 0,-3-2 17 16,-3 1 15-1,-3-9 8-15,-3 0-13 0,-3 11-4 16,-3-6-15-16,0 14-8 16,-3 10-13-16,0 3-7 0,3 5-1 15,0 1 0-15,3 4 3 16,0 1-1-16,0 2 2 16,6-3-4-16,6 1 0 15,0-9-1-15,3-2 1 16,0-2-4-16,3-4-2 15,0-7-3-15,0 0-1 0,-3-3-1 16,0-3 0-16,-3-2 5 16,-3 0 1-16,-3 0-3 15,0 2-1-15,-3 3 11 16,0 3 9-16,0 2-7 16,0 6-3-16,3 2-3 15,0 3-1-15,3 0 0 16,3 2 0-16,3-2 0 15,6 3 2-15,2 0-14 16,4-6-7-16,0-5-10 16,3 3-3-16,-3-3-2 15,-3-3 1-15,0-2 16 16,-4-3 7-16,-2-3 9 16,-3 0 3-16,-6-4 2 15,-3 1 2-15,-3-9 14 0,-3 7 7 16,-3 2 2-16,0 4 2 15,-2 5-8-15,-4 10-4 16,3 3-11-16,0 5-5 16,0 0-2-16,6 3-1 15,3 3 2-15,6-1 1 16,3 1-1-16,3-3 1 16,0-3-2-16,3-3 2 15,0-10-2-15,-1-2 2 16,1-9-11-16,0-2-2 15,-3-6 0-15,-3-7 4 16,-3-11-4-16,-3-3 2 16,-3 1 2-16,-3-1 3 0,0 0 6 15,0 3 6-15,-3 5 8 16,3 9 7-16,3 20-9 16,3 11-7-1,0 13-4-15,3 13 0 0,6 14 2 0,0 0-3 16,3-6 0-16,9-2-12 15,9-3-4-15,3-11-115 32</inkml:trace>
  <inkml:trace contextRef="#ctx0" brushRef="#br0" timeOffset="100357.8322">21129 15005 140 0,'-2'0'55'0,"2"7"-30"0,0 7-21 0,2-1 13 16,1 11 5-16,0 2 6 16,0 6-9-16,0 2-1 15,0-2-10-15,-3 0-1 0,0-6 3 16,3-2-4-16,-3-5-1 16,3-6 2-16,-3-3 0 15,0-4 3-15,0-6 1 16,0-6-3-16,0-4 0 15,0-3-7-15,0-9-1 16,0-4 0-16,0-3 2 0,3-3-1 0,3-2 2 16,-3-11 2-16,9 5 2 15,6-2-1-15,0 10 1 32,0 6-2-32,0 7 0 0,-1 6-6 15,1 8 1-15,0 5 0 16,-3 18 2-16,-3 3-1 15,-6 3 2-15,-3 0 2 16,-3 0 2-16,-3-3-1 16,-3-3-1-16,-3 3-3 15,-3-10-2-15,-3-3-6 16,-6 0-4-16,4-5-5 16,2-1-2-16,0 1-14 15,6-6-8-15,3-2-19 16,9-3-6-16,0-3-21 15</inkml:trace>
  <inkml:trace contextRef="#ctx0" brushRef="#br0" timeOffset="100688.6552">21377 15007 184 0,'-6'0'71'0,"3"3"-38"0,-3 5-36 0,6-3 13 16,0 6 6-16,0 2 5 15,0 3 6-15,3-3 4 0,3 0-17 16,3-2-1-16,2 5-2 0,4-8-4 16,6 0 1-16,3-6-1 15,-3-2 1 1,0-5-4-16,-4 0-3 0,-2-3 2 16,-3-3 0-16,-3-5-1 15,-9 3 1-15,-3-11-4 16,-3 0 0-16,-3 3 1 15,-6 0 0-15,-2 2 0 16,-1 6 0-16,3 3-22 16,3 2-8-16,0 2-16 15,3 4-4-15,3 2-35 16,3 8-30 0,9-3 43-16</inkml:trace>
  <inkml:trace contextRef="#ctx0" brushRef="#br0" timeOffset="101091.7694">21689 14888 72 0,'15'-8'27'0,"-15"6"-14"0,0-1 13 0,0 3 49 15,-6 0 6-15,-9 3-24 16,0-1-31-16,3 1-6 0,-3 2 0 15,4-2-5-15,-1 2 2 32,3 0-10-32,3 1-2 15,3 4-3-15,6 3-2 16,6 6 1-16,3 2 1 0,5-2-1 16,-2-1-1-1,0-2 1-15,-3 0 1 16,-3-3-1-16,-3 6-1 0,-3-9 3 15,-9 3 0-15,0 3 1 16,-6-8 2-16,-3 0-3 16,0-2-2-16,1-4-3 15,2-2 1-15,3-2-19 16,0-1-9-16,6-2-23 16,3-1-7-16,3 1-29 15,3-3-29 1,9-3 45-16</inkml:trace>
  <inkml:trace contextRef="#ctx0" brushRef="#br0" timeOffset="101243.8334">21793 14991 248 0,'0'-18'93'0,"0"36"-50"0,0-4-52 0,0-9 12 16,0 3-4-16,0 2 2 15,0 1 0-15,0-3-1 16,0 5 1-16,0-2-4 0,0-3 0 0,3 0-38 15,-3-3-15 1</inkml:trace>
  <inkml:trace contextRef="#ctx0" brushRef="#br0" timeOffset="101423.3292">21758 14819 212 0,'-3'-18'82'0,"9"13"-44"0,2-3-49 16,-2 2 13-16,3 4-13 16,3-9-3-16,0 3-21 15,3-5-10-15,3 2-27 16,3 1-10-16</inkml:trace>
  <inkml:trace contextRef="#ctx0" brushRef="#br0" timeOffset="101575.7202">21957 14745 232 0,'-3'24'88'0,"6"-8"-48"0,-3 10-40 0,0-10 18 16,0 3-10 0,0 7 0-16,0 3-6 15,3 0-2-15,-3-2 0 0,0-1-7 0,0-2 0 0,3-5-63 16,-3 2-63 0,0-5 31-16</inkml:trace>
  <inkml:trace contextRef="#ctx0" brushRef="#br0" timeOffset="101784.887">21847 14909 280 0,'-6'-8'104'15,"9"8"-56"-15,0 0-58 0,6 0 16 16,3 0-2-16,6 0 5 15,2 0-7-15,1 0-1 0,3 0-1 16,0 3-11-16,0-3-5 0,2 3-52 16,-5-3-20-16,-3 0-8 15</inkml:trace>
  <inkml:trace contextRef="#ctx0" brushRef="#br0" timeOffset="101920.3951">22168 14944 208 0,'0'26'77'0,"0"-2"-42"0,3 2-39 15,0-15 15-15,0 0-8 16,0-1-2-16,0 3-7 16,0-2-1-16,-3-3-68 15,3 2-29-15,0-4 37 0,3-4 21 16</inkml:trace>
  <inkml:trace contextRef="#ctx0" brushRef="#br0" timeOffset="102340.2778">22145 14851 256 0,'-21'-13'96'0,"24"13"-52"0,12-3-54 0,-10 3 14 16,1 0-8-16,3 0 0 16,0 3-6-16,3 2-2 15,0 0 7-15,0 3-26 0,0 3-12 0,0 2 1 16,-3 16-1-16,-3-2 27 15,-3-1 11-15,-3 1 24 16,0-1 11-16,0-5 7 16,0-2 2-16,3 7-17 15,3-7-5-15,3-11 2 16,2 0 2-16,7-6-6 16,3-2-2-16,3-2-7 15,-3-4-2-15,-3 1-2 16,-6-6-2-16,-4-2 3 15,-5 0 2-15,-8-11-4 16,-7-2-3-16,-3 2 5 16,-3 5 5-16,-3 1-4 15,0 5-2-15,3 2-15 16,3 3-4-16,4 3-20 0,2 2-9 16,3 1-17-1,6 2-48-15,6 0 23 16</inkml:trace>
  <inkml:trace contextRef="#ctx0" brushRef="#br0" timeOffset="102608.1186">22424 15031 200 0,'15'16'74'0,"-9"-8"-40"0,0 5-27 0,-3-8 18 16,-3-5-7-16,3 3 0 16,-3-3 1-16,0 0 2 15,3 0-11-15,0-5-6 0,3-3-2 0,0-5 0 16,6-3 1-16,-3-8-4 15,6 3 1 1,0 2-2-16,5 3 0 16,-2 3 2-16,0 5 2 0,0 5 5 15,-3 14 6-15,-3 8-5 16,3 2-2-16,-4-3-1 16,-2 1-1-16,0-3-13 15,-3-3-4-15,0 0-111 16,0-5-53-1,0-5 85-15</inkml:trace>
  <inkml:trace contextRef="#ctx0" brushRef="#br0" timeOffset="128059.1524">10804 15825 132 0,'-3'-21'52'0,"3"18"-28"0,0-2-28 15,0 2 8-15,0-2 13 16,-9-1 9-16,0-2 6 16,-6 1 4-16,0-1-20 15,-3 0 4-15,-2 2 3 0,-1 6-3 16,-3 8 0-16,-3 8-7 16,0 16 0-16,3 5-6 15,7 3 1-15,2 10-3 16,12 3 0-16,9 0-6 15,0-3 1-15,0-2 0 16,3-3 2-16,-4-6-12 0,1-4-6 16,0-6-16-16,-3-8-7 15,0-2-26-15,-3-12-11 16,0-7-8 0</inkml:trace>
  <inkml:trace contextRef="#ctx0" brushRef="#br0" timeOffset="128237.863">10414 16126 236 0,'-12'-8'88'0,"12"8"-48"0,3 0-40 16,3 0 18-16,3-2-6 15,3-1 3-15,3 0-4 16,11-2-1-16,4 5-6 16,3 0-3-16,0 5 0 0,-4 1-19 15,4-4-8-15,0 6-35 16,-3-2-16-16,-4-1-12 15</inkml:trace>
  <inkml:trace contextRef="#ctx0" brushRef="#br0" timeOffset="128567.769">10798 16110 200 0,'-9'0'77'0,"6"3"-42"0,3 8-43 16,0-3 12-16,0 5 0 0,3 5 5 15,-3 1 10 1,3 2 8-16,0 11-14 0,0-11-5 0,0 5-1 16,-3-10 0-16,0 0 1 15,0-5-2-15,0-3-1 16,3-6 5-16,-3-2 6 16,3-15-4-1,0-4-6-15,0-2-2 16,3-3-4-16,3 5-1 15,0-2 1-15,-1 8 2 16,4 0-10-16,0 5-2 16,3 3-17-16,0 2-6 0,6 3-15 15,6 0-5 1,-4 0-34 0,-2 0-20-16,-3 0 49 0</inkml:trace>
  <inkml:trace contextRef="#ctx0" brushRef="#br0" timeOffset="128911.6894">11087 16137 192 0,'-15'-5'74'0,"6"5"-40"0,-3 5-24 16,3 0 17-16,-6 3-7 15,0 0 1-15,3 8-8 16,0-3 0-16,3 3-8 16,3-3-5-16,3 6-1 0,9 2 1 15,0-5 0-15,6-3-3 16,0-2 2-16,0-9 1 0,0-2 2 15,-3-5-1 1,0 0 2-16,-3-3-2 0,0 0 2 16,-3 0-2-16,0-3-1 15,-3 1 3-15,0 4 0 16,0-1 3-16,0 7 3 16,0 0-6-16,3 5-2 15,0 3-1-15,3 5 2 0,0 6-1 0,3-1-1 16,-4 1-2-16,1-4-1 15,3-1-23-15,-3-4-10 32,0 1-17-32,0-3-7 0,0-6-27 15</inkml:trace>
  <inkml:trace contextRef="#ctx0" brushRef="#br0" timeOffset="129391.0712">11158 16216 184 0,'0'0'68'0,"0"0"-36"0,3 11-29 16,0-8 15-16,-3 7-3 15,3-2 1-15,-3 5 0 16,0-2 3-16,0 2-11 16,0-2-2-16,0-1-2 0,0-2-2 15,0-2 1-15,0-12 0 16,0 1 1-16,6-6-5 15,0-2 1-15,6-3 0 16,0 0 0-16,0 0 0 0,-1 3 2 16,1 3-1-16,0 4-1 15,0 6 5-15,0 3 4 16,-3 2 1-16,-3 6 4 16,0-3-3-16,-3 0 1 15,-3 0-5-15,0-3 1 0,0-5-3 16,3 0 0-16,-3 0-3 15,6 0-2 1,0-5-2-16,3-3 1 16,0 5-1-16,0-2-2 0,2 0 3 15,-2 2 0 1,0 3-2-16,0 3 2 0,0 4 1 16,-3 7 0-16,6-1-5 15,-6 5 1-15,3-4-22 16,0-4-8-16,6-2-38 15,0-8-25 1,0-2-24 0,-1-9 51-16</inkml:trace>
  <inkml:trace contextRef="#ctx0" brushRef="#br0" timeOffset="129690.8263">11554 16214 208 0,'0'0'77'0,"0"2"-42"0,6-2-37 16,-6 0 14-16,6 6-4 15,3-4 0-15,0-2 0 0,0 0 0 16,11-2-4-16,-2-4-3 16,-3 1 0-16,-3-3-1 15,-3 3 2-15,-3-3 1 0,0 0-1 16,-9 3-2-16,-9-1-2 16,-3 4-1-16,-3 2 2 15,-3 2 0 1,1 6 5-16,2 6 5 15,3 1 4-15,3 4 2 16,3 5-6-16,3 0-1 16,6-1 2-16,9 1 1 15,6-5-8-15,9-6-3 0,5 0-32 16,10-8-12-16,3-7-70 16</inkml:trace>
  <inkml:trace contextRef="#ctx0" brushRef="#br0" timeOffset="130321.6263">12230 16092 172 0,'0'-3'66'0,"0"6"-36"0,0-3-13 16,0 0 22-16,0 0-11 15,0 0 5 1,6-8-12-16,-1-8-12 16,1 3-3-16,0-3-2 0,0-2-5 15,0 2-1-15,0-3 1 16,0-7 2-16,0 2-2 16,-3 11 0-16,0-1 3 15,0 6 1-15,0 16 5 16,0 3 0-1,3 5 1-15,0 8-3 0,0 7-1 16,3-4-1-16,0 2 2 16,0 0-5-16,3 0-1 0,-3 3-13 31,-1-6-7-31,-2 1-29 0,0-9-13 16,0 1-45-1</inkml:trace>
  <inkml:trace contextRef="#ctx0" brushRef="#br0" timeOffset="130488.1132">12259 16306 272 0,'-6'0'101'0,"9"0"-54"0,9 16-57 0,-3-18 16 0,9-4 0 16,9 6 6-16,3 0-4 15,-1-2 0-15,1-1-4 16,9 0-16-16,-3-7-5 15,2 10-103-15</inkml:trace>
  <inkml:trace contextRef="#ctx0" brushRef="#br0" timeOffset="131265.7978">10658 16685 112 0,'3'-8'44'0,"-6"2"-24"0,6-4-4 0,0 10 18 16,0-5-7-16,-3-3-1 15,-3-6-9-15,-3 6 0 16,0-2-10-16,-3-1 9 0,-3 1 4 15,-6 7 5-15,-6 3 2 16,4 3-6-16,-1 10 0 16,3 8-12-16,3 11-5 15,3 10-1-15,3 0 0 16,3 9 1-16,3-6 0 16,3-3-5-16,3 0 1 15,0-7 0-15,0-3 0 0,0-6-16 16,0-5-6-16,6-8-18 15,-3 1-5-15,-3-9-16 16,-6 0-6-16,0-10-13 16</inkml:trace>
  <inkml:trace contextRef="#ctx0" brushRef="#br0" timeOffset="131435.3276">10390 16880 204 0,'-9'-5'77'0,"9"5"-42"0,3 0-37 15,-3 0 14-15,6 0 0 16,3-3 5-16,6 1-5 16,3-1 1-16,6 3-8 15,5 0-1-15,1 0 0 0,0 5-2 0,-3-2-2 16,-4 5-21-16,1-3-11 16,-6 3-48-1</inkml:trace>
  <inkml:trace contextRef="#ctx0" brushRef="#br0" timeOffset="132153.5951">10703 16896 160 0,'-3'11'63'0,"3"-3"-34"0,3 16-34 0,-3-11 12 16,9 3 7-16,-4 0 8 15,1-3 0-15,-3 0 1 16,0 0-12-16,-6-2-4 0,0-6-1 0,0 3 1 15,3-3 1 1,0-5 2-16,6 0 1 0,-3-5-3 16,0-3 0-16,3-5-5 15,3 0 0-15,0-1-1 16,0-1 1-16,0-4-2 16,3 3-1-16,0 3-8 15,0 2-3-15,0 1-16 16,3 7-8-16,-1-2-1 15,1 0-1-15,-3 5 12 16,0 0 7-16,0 0 9 16,-3 5 5-16,0-2 3 15,-3-3 3-15,0 0 3 0,-6 0 2 16,0 0 8 0,-3 0 2-16,0 0 3 0,-3 0 2 15,-3 5-6-15,0 5-1 16,-3 4-5-16,3-1-1 15,0 0-3-15,0 3 1 16,3 0-4-16,3 0 0 16,3 2 1-16,6-2 2 15,3-5-5-15,3 2-3 16,0-8 3-16,3-2 1 16,3-6 0-16,0-2-2 15,-6-3 1-15,-3-3 1 16,-1 3-1-16,-2-2-1 15,-3 2 1-15,-6 0-1 0,0 0 6 16,0 3 4-16,-2-1-5 0,2 4-3 16,0-1-4-16,0 3 1 15,0 3 3 1,3-1 1-16,3 9-4 16,6 0-1-16,-1 2 1 15,4 0 0-15,0-2 1 16,0 2 0-16,0-5-14 15,0-3-3-15,-3-5-18 16,0 5-7-16,0-10-29 16,-3 5-34-1,0-5 34-15</inkml:trace>
  <inkml:trace contextRef="#ctx0" brushRef="#br0" timeOffset="132858.7713">11072 16973 184 0,'-3'-13'71'0,"3"26"-38"0,0-8-34 0,0 1 12 15,3-4 1-15,0 9 3 16,-3-3-2-16,0 0 0 16,0 0-7-16,3-3-2 0,-3 6 2 15,3-9-3-15,-3-2 0 16,0 0-1-16,3 0 1 16,3-2-2-16,0-9 2 15,-1 6-4-15,4-6 0 0,0 0 3 0,0 4 1 16,0-1 1-16,0 5 2 15,3 6-3-15,-3-1-2 16,-3 4 4 0,0-1 4-16,-3 3 4 15,0-3 2-15,0-2-4 16,0 2-8 0,6-5-2-16,0 0-1 15,0-5 0-15,-1 5-3 16,-2 0 0-16,3 0 2 15,0 0 0-15,-3 8 3 16,0-3 1-16,0 0-1 16,0 1 1-16,0-4-4 15,0 6-2-15,0-3-20 16,0-5-10-16,3 0-16 16,0 0-7-16,0-2-3 15,0-4-15 1,3 1 28-16,-4 0 38 0,1-3 19 15,0 8 28-15,-3-3 11 16,0 1-13-16,0 2-5 16,0 0-7-16,6 0-2 15,-3-3-12-15,6-2-2 0,0 5 1 16,-3-3-8-16,0 0-1 16,-1 1-1-16,1-4 0 0,-3-1 0 15,-3-1 2-15,-3-3 1 16,-3 3 1-16,-3-2-2 15,-9 10 1-15,-6 0-2 16,1 5-1-16,-1 0 7 16,3 3 3-16,0 3-3 15,3 2-2-15,6 0 0 16,3 3 1-16,6 2-3 16,9 1-2-16,12-3 0 15,3-3 1-15,2-2-8 16,13-9-3-16,3-4-103 15</inkml:trace>
  <inkml:trace contextRef="#ctx0" brushRef="#br0" timeOffset="133489.673">12170 16716 192 0,'-3'-23'74'0,"6"20"-40"0,6-2-38 16,0-1 15-16,3 4-8 15,6-4 0-15,3 4-1 16,2 4-2-16,1 6 1 16,0 6-1-16,-6 12 2 0,-3 0-1 15,-18 6 2-15,-3 8 15 16,-6-3 9-16,-6-3 5 0,0 1 6 15,-3-6 3-15,3-8 2 16,4 0-4-16,2-5-1 16,6-5-17-16,6-6-5 15,12-5-10-15,5-3-4 16,16-2-1-16,3 0 1 16,0 2-14-16,-1 0-7 15,4 1-28-15,3 2-10 16,-4 0-98-1,-2 2-43-15,-9-10 102 0</inkml:trace>
  <inkml:trace contextRef="#ctx0" brushRef="#br0" timeOffset="134224.6441">10589 17320 88 0,'0'-8'33'0,"3"0"-18"0,-6-3-2 15,3 9 14-15,-2-4 7 16,-7-2 4-16,0-2-5 16,-3-4 0-16,0-4-10 0,0 2-4 15,-3 6-11-15,0 7 4 0,3 3 1 0,0 13-2 16,0 8-1-16,4 11-11 15,2 2-4-15,3 11 0 16,3 3 3 0,0-3 7-16,3 0 5 15,0 0-5-15,2-5-3 16,1-1-8-16,0-12-1 16,-3-3-30-16,-3-6-11 15,0-2-28 1,-3-5-36-16,-3-9 35 15</inkml:trace>
  <inkml:trace contextRef="#ctx0" brushRef="#br0" timeOffset="134391.3034">10336 17568 208 0,'-8'-8'79'16,"8"3"-42"-16,0-3-34 0,3 8 15 0,2-5-9 16,4-3-1-1,6 0-4-15,3-3-1 0,6 6-1 16,6-3-2-16,2 8 3 0,1 0-4 15,0 0 0-15,-3 0-41 16,-1 0-19-16,-2 0-29 16</inkml:trace>
  <inkml:trace contextRef="#ctx0" brushRef="#br0" timeOffset="134675.3682">10720 17515 200 0,'-14'14'77'0,"14"-4"-42"0,3 6-43 16,5-5 10-16,-2 2-3 0,0 0 2 16,0 8 9-16,-3-7 3 15,0-1-6-15,0 0 0 0,-3-2 3 16,0-3-4-16,0-1 2 16,0-7 1-16,0 0 5 15,6-15 7 1,0-4-11-16,0 6-5 15,0-6-3-15,3 6-2 16,0 0-3-16,3 0 2 16,0 5-6-16,3-3-3 15,2 8-27-15,1-2-14 16,0 5-50-16</inkml:trace>
  <inkml:trace contextRef="#ctx0" brushRef="#br0" timeOffset="135036.023">11042 17560 148 0,'-12'0'57'0,"-6"0"-30"0,-6 6-14 16,15-4 19-16,0 4-7 15,1-1-2-15,-1 3-16 0,0 5-4 16,-3 6-2-16,6-1 3 0,6-2 2 0,3-3-5 16,6-2 0-1,-3-3 1 1,6-3 1-16,0-2-1 15,2-3-2-15,1-8 1 16,-3 0-1-16,-3-3 0 16,-3 3 0-16,0-5 2 0,-3 5 3 15,0-2 2-15,-3 7 1 16,0-2-2-16,0 5-1 16,0 0-6-16,0 5 1 15,3 3-2-15,0 5 0 16,3 6 2-16,3-6 0 15,0 0-3-15,0-5 0 16,0 5-20-16,0-7-10 16,-1 1-41-1,-2-7-41-15,3 0 38 0</inkml:trace>
  <inkml:trace contextRef="#ctx0" brushRef="#br0" timeOffset="135466.7114">11152 17587 176 0,'-3'0'66'0,"3"0"-36"0,3 8-29 16,-3-3 14-16,3 8-4 16,0 1 3-16,-3-1-5 15,0-3-1-15,0-2-4 16,0 0-3-16,3 3 2 0,0-6-2 16,6-2 2-16,-3-3-2 15,6-13-1 1,0-1 3-16,-3-4 0 15,0 5 3-15,-1 5 3 0,1 0 2 16,-3 2-5-16,0 1-4 16,0 5 3-16,0 11 1 15,-3 5 2-15,0-3 2 16,0-8-5-16,-3 3-3 16,3 3-1-16,0-9-1 15,3-4 2-15,0-4 1 16,3-7-1-16,0 5 1 15,0-2-4-15,0 4-2 16,0-2 4-16,0 8 1 16,-3 6-5-16,-1-1 0 15,1 3 3-15,-3 5 4 0,0-5-3 16,0 5-3-16,0-7-21 16,3 1-8-16,0-4-28 15,0 0-10-15,6 2-17 16</inkml:trace>
  <inkml:trace contextRef="#ctx0" brushRef="#br0" timeOffset="135771.7305">11500 17611 172 0,'0'2'66'0,"3"-2"-36"0,0 11-35 16,0-8 12-16,3-3 3 16,0 5 5-16,3-5-5 15,0-5-3-15,3-1-4 16,0-2-3-16,0 6 3 0,-3-4-2 15,0-2 2-15,2-2-2 16,-8 7 2-16,0-2-2 16,-6 0-1-16,-2-1 1 0,-4 4-1 15,-3 2 2-15,0 2 1 16,0 4 5-16,0 2 3 16,0-3-4-16,3 8 1 15,3 0-3-15,3 6 0 16,6-6-3-16,6 0 1 15,3 1-2-15,12-1-1 16,6-5-19-16,-1-3-10 16,7-5-71-1</inkml:trace>
  <inkml:trace contextRef="#ctx0" brushRef="#br0" timeOffset="136687.4929">12265 17328 92 0,'-3'0'35'0,"3"2"-18"0,-3-4-16 16,3 2 11-16,0 0 3 15,0 0 5-15,0 0 3 16,-3 0 1-16,0-3 2 15,0-2 1-15,0 5-14 16,0-3 10-16,0 0 4 0,1 1-8 16,2-4-3-16,0 1-12 0,5-3-4 15,4 6 7-15,0-4 8 16,3 1-10-16,6 2-3 16,3 3-1-16,-3 3 1 15,0 8-1-15,-6-1 2 16,-4 3 0-16,-2 1 3 15,-6-4-1-15,-3 11 2 16,0-7-4-16,3-4-2 16,9-2-5-1,0 3 2-15,3-3 3 16,3 0-2-16,0 5 0 0,0-3 1 16,-3 4 0-16,-3-1 4 15,-3 3 2-15,-6 2 13 16,-6 1 7-16,-3-1-2 15,-9-2-2-15,-6 3-8 16,-3-6-4-16,1 0-5 16,-1 0-4-16,0-7-7 15,3-1-1-15,6-8-37 16,6-5-15-16,6 6-85 16</inkml:trace>
  <inkml:trace contextRef="#ctx0" brushRef="#br0" timeOffset="139917.257">12762 15986 264 0,'-6'-3'99'0,"6"3"-54"0,-3 0-59 0,3 0 14 15,0 0-26-15,0 0-6 16,0 6-25-16,3-1-11 16</inkml:trace>
  <inkml:trace contextRef="#ctx0" brushRef="#br0" timeOffset="140068.2671">12789 16177 244 0,'-15'2'93'0,"30"1"-50"0,-21-3-50 0,6 0-2 0,15 0-15 16,0-3-77-16,0-2-31 16</inkml:trace>
  <inkml:trace contextRef="#ctx0" brushRef="#br0" timeOffset="140534.9658">12786 16719 268 0,'-21'-18'101'0,"21"18"-54"0,0 0-68 16,0 0 11-16,3 0-29 16,6 0-8-16,0 0-48 15</inkml:trace>
  <inkml:trace contextRef="#ctx0" brushRef="#br0" timeOffset="140651.6049">12849 16875 216 0,'-6'11'82'0,"-6"-9"-44"0,21-4-44 0,-6 4 12 16,3-2-24 0,0 0-5-16,0-2-64 0,3-1-28 15</inkml:trace>
  <inkml:trace contextRef="#ctx0" brushRef="#br0" timeOffset="141149.6927">12852 17436 280 0,'-6'-5'104'0,"6"5"-56"0,-15 0-63 0,21 0 16 16,-3 0-27-16,0-6-6 15,3 4-38-15,0 4-15 32,0 1 6-32,0 5 6 15</inkml:trace>
  <inkml:trace contextRef="#ctx0" brushRef="#br0" timeOffset="141268.2995">12870 17587 252 0,'-3'10'93'0,"3"-10"-50"0,0 3-50 16,0-3 14-16,3 0-21 15,2-3-3-15,1 1-77 16,3-6-33-16,0-5 56 16,0 5 28-16</inkml:trace>
  <inkml:trace contextRef="#ctx0" brushRef="#br0" timeOffset="143776.1904">13855 15748 104 0,'0'-8'41'0,"-3"8"-22"0,6 0-16 0,-3 0 10 15,0 11 3 1,3-1 2-16,0 17-1 16,0 4 2-16,0 9-6 0,-3 10-3 15,0 1-5-15,0-4-4 16,0 1 0-16,0-6-1 0,3 1 2 15,-3-12-1-15,3-4 2 16,0-9-42 0,0 1-55-16</inkml:trace>
  <inkml:trace contextRef="#ctx0" brushRef="#br0" timeOffset="146402.0476">13974 16243 64 0,'-3'0'24'0,"6"0"-12"0,3 0-16 16,0 5 4-16,6-5 0 0,3 0 0 15,8 0 8-15,7 0 7 16,15 0-1-16,-1 0 2 0,16 0-7 16,2 0-1-16,7 0-4 15,17 3-3 1,7-3 2-16,8 0 0 16,12 2 1-16,3 1 2 15,12-3-1-15,6 0 0 16,6 8 1-16,12-11 3 15,8 3-2-15,10-5-2 16,-6 2-5-16,8 3 0 16,1-2 0-16,6 2 0 0,5-3 2 0,1 3-3 15,-7 0 0-15,1 0 1 16,8 0 0-16,-5 0 2 16,-9 0 1-16,-1 0-4 15,4 0-1-15,-1 3 1 16,-14-3 2-16,0 0-2 15,0 2 0-15,-13 6 1 16,-2-8 0-16,-6 0 0 16,-3 8 2-16,-12-2-1 15,9-1 2-15,0-8-2 16,-9 6-1-16,21-8 3 16,-18-1 0-16,-15 4-4 0,-6 2-1 15,-12 5 1-15,-14-8 0 0,-4 1-2 16,-2-1 2-16,-13 0-6 15,-11-2-3-15,-13 5-36 32,-8-5-31-32,-9-3 27 15</inkml:trace>
  <inkml:trace contextRef="#ctx0" brushRef="#br0" timeOffset="162150.3598">13879 15724 56 0,'14'-5'24'0,"4"5"-12"0,6-3-5 0,-15 3 9 15,3 0-4-15,0 0-2 16,3 3-3-16,0 0 0 15,0-1-2-15,2 1 0 16,1-3 1-16,3 5 1 16,3-2-3-16,0-1-1 15,3 1 3-15,2-3 3 16,4 0-2-16,0 0 1 16,5 0-5-16,-2-3-2 15,3 1 0-15,3 2-1 0,-1 0 2 16,-2 0-3-16,6 2 0 0,-1 1 1 15,1-3 2-15,2 5-1 16,4-5 2-16,0 0-2 16,2 0-1-16,1 0-2 15,5 0-1-15,-5 0 4 16,2 0 1-16,4 0 4 16,0 0 1-16,-1 0-6 15,4 0 0-15,-4 0-1 16,4 0 2-16,-4 0-1 15,7 0-1-15,-1-5-2 16,7 5 1-16,-4-3-1 16,3 3 0-16,-2 0 4 15,-1 0 1-15,19-2-1 16,-7-1-2-16,0 3-2 16,-5 0 1-16,2 3 1 0,-5-1 2 15,5-2-3-15,-5 0 0 16,-1 0 1-16,-3 0 2 15,4 0-1-15,-4 0-1 16,-2 0 1-16,5-2-1 16,1-1 0-16,-1-2 0 15,1 5 0-15,5 0 0 16,-6 0 0-16,4 0 2 16,-4-3-1-16,1 3 2 15,-1 0-4-15,1 0-2 0,-1 0 2 16,0 0 0-16,1 0-2 15,-1 0 2-15,1 0 1 16,-1 3 2-16,-2-3-3 16,-4 5 0-16,13-5 1 15,-1 0 0-15,0 0 2 16,7 3 1-16,-7-3-4 16,12-3-1-16,-2-2 1 15,-1 5 2-15,0 0-2 16,-2 0 0-16,-1 0 1 15,6 0 2-15,1 0-1 16,-1 0-1-16,-3 5 5 16,6-5 1-16,-2 0-5 15,2 0 0-15,0 3-1 16,-2-1 2-16,-1-2 1 16,3 0 3-16,3 0-1 0,-2 3 2 15,2 2-2-15,6-5 2 0,3 0-4 16,3 6 0-16,-5-4-1 15,8-2 1-15,-6 0-2 16,-3 0-1 0,-3 0-81-1</inkml:trace>
  <inkml:trace contextRef="#ctx0" brushRef="#br0" timeOffset="164118.7565">14286 15843 156 0,'-3'-5'57'0,"3"-8"-30"0,-3 23-18 0,3-7 16 15,0 10-3 1,0 3 1-16,-3 3-3 0,3 4-1 16,-3 1-10-16,0 3-3 0,1 4-2 15,2-4-5-15,0-3 1 16,0-6 2-16,-3 1 1 16,3-3-4-16,0-6 1 15,3 3-18-15,-1-2-8 16,4-8-46-1,3 2-47-15,0-5 36 16</inkml:trace>
  <inkml:trace contextRef="#ctx0" brushRef="#br0" timeOffset="164448.1223">14462 15949 184 0,'-9'13'68'0,"6"6"-36"0,0-1-37 16,3 1 12-16,0-3 0 16,3 5 4-16,3-3-6 15,3-2-1-15,3-2-2 16,6-4 1-16,3-5 2 0,5-5 4 16,4-2 5-16,-3-9-6 15,-3-2-2-15,-6-6 1 16,-7 1 0-16,-5-3 3 15,-14 5 1-15,-7-3 8 0,-6 3 5 16,-6 3-7-16,0 5-2 16,3 3-8-16,1 2-3 15,5-2-24-15,6 5-12 16,6 8-47-16,9-3-20 16,9-2 3-1</inkml:trace>
  <inkml:trace contextRef="#ctx0" brushRef="#br0" timeOffset="165079.8552">15054 15724 136 0,'0'3'52'0,"3"10"-28"0,9 14-17 16,-9-9 15-16,0 14 2 15,0 2 5-15,-6 11-4 16,0-5-1-16,3 2-13 16,0-7-7-16,3-4-2 0,0-2-2 15,3-2 2-15,3-3-8 16,0-3-1-16,0-3-78 16,3-4-48-1,0-4 56-15</inkml:trace>
  <inkml:trace contextRef="#ctx0" brushRef="#br0" timeOffset="166114.9026">15685 15928 116 0,'-6'3'46'0,"9"-3"-24"0,-6 0-13 16,3 0 16-16,-3 0-8 15,0-3 1-15,3-2-2 16,0 5-1-16,0-3-7 16,0 0-1-16,3-5 3 0,3 0-4 15,3 1 2-15,3-7-3 16,3 9 0-16,0 2-6 15,-3 1-1-15,0 10 3 16,-3 2 1-16,-3 3 0 16,-3 1 1-16,-6-1-4 15,0 3 0-15,-6-3 1 0,0 0 2 16,3 3-1 0,3-5-1-16,6-1-2 15,6 4 1-15,3 4 1 16,0-5 0-16,0 1 0 15,-1-4 0-15,-2 1 0 16,-3-1 0-16,-3-2 2 16,-6 3 1-16,0-3 1 15,-3 0 0-15,-6-3 0 16,-2 0-2-16,-1-2-2 16,3-3 1-16,0 0 1 15,3 0-14-15,3-3-5 0,3 1-35 16,9-1-58-1,6-2 16-15</inkml:trace>
  <inkml:trace contextRef="#ctx0" brushRef="#br0" timeOffset="166416.8968">16049 16005 156 0,'-6'10'57'0,"6"-4"-30"0,-3 17-29 16,3-9 11-16,0-1 5 16,3 0 3-16,3 0 3 15,2 0 2-15,4-5-12 0,6 3 3 0,0-8 3 0,6-3-6 16,0-3-1-16,-6-2 4 16,-4-9 1-16,-2 4 1 15,-15-9 8 1,-6 4-4-1,-2-4-6-15,-4 6-2 16,0 0-12-16,0 5-4 16,3-3-26-16,3 3-10 15,6 5-83 1</inkml:trace>
  <inkml:trace contextRef="#ctx0" brushRef="#br0" timeOffset="167001.7859">16572 15745 132 0,'3'-8'52'0,"-3"8"-28"0,3 3-13 16,-3-3 15-16,3 8 5 15,0 5 4-15,3 19-8 16,-3 8-4-16,0 7-13 16,-3 4-2-16,3-1 2 0,-3-5-8 15,3-3-1-15,-3-5 1 16,3-5 1-16,0-11-32 15,3 0-13-15,6-10-58 16</inkml:trace>
  <inkml:trace contextRef="#ctx0" brushRef="#br0" timeOffset="167681.1512">17055 15891 140 0,'-3'3'55'0,"3"-3"-30"0,3 5-25 0,-3 0 13 15,0 0 2-15,0 6 5 16,0 0-1-16,-3-6 0 15,3 5-10-15,-3-2-1 0,3-2-1 16,0-6-3-16,0 5-3 16,3-2 0-16,3-1 1 15,0-2-1-15,14 3-1 16,1 5 1 0,-3 0 1-16,-3 0 1 15,-3 2-1-15,-3 9 1 16,-3-3 2-16,-6-3 4 15,-3 0-2-15,-6 0-2 16,-6-2-2-16,0 0-3 0,0-9-2 16,0 6 1-1,-3-5-21-15,4-6-10 0,-1 0-35 16,3-4-43 0,3-7 27-16</inkml:trace>
  <inkml:trace contextRef="#ctx0" brushRef="#br0" timeOffset="168082.6909">17066 15904 208 0,'6'-8'77'0,"0"11"-42"0,9-8-37 15,-6-3 17-15,0 2-11 16,3 1-2-16,0 2-1 16,0 1-1-16,3 7 0 15,3 0-3-15,-1 1 2 0,1-1-6 0,3 3 0 16,-6 0-6-1,0 0 1-15,0 0 6 0,-3 0 3 16,-3 2 3-16,-3 3 2 16,0 1-1-16,-1 12-1 15,-2-2 3-15,0-8 0 16,9 2 1-16,3-2 0 16,3-5-2-16,0-3 1 15,0-3 4-15,0-2 6 16,0-3 2-16,-4-6 3 0,1-4-4 15,-3-3 0-15,-6-1 3 16,-3-4 3-16,-6 5-6 16,-3-1-1-16,-3-2-7 15,-3 3-4-15,0-3-6 0,-2 8-2 0,2 0-28 16,3 3-10-16,9 0-71 31</inkml:trace>
  <inkml:trace contextRef="#ctx0" brushRef="#br0" timeOffset="168551.1319">17945 15751 164 0,'-6'0'63'0,"6"2"-34"0,0 12-32 15,0-4 13-15,0 17 6 16,0 7 5-16,-3 8 4 15,0 1 2-15,0 2-14 16,0-6-3-16,0 1-3 0,0-3-1 16,3-5-1-16,3-6-17 15,6-5-6-15,3-5-86 16</inkml:trace>
  <inkml:trace contextRef="#ctx0" brushRef="#br0" timeOffset="169065.9692">18198 15936 148 0,'-3'-5'55'0,"3"2"-30"0,-3 3-7 16,3 0 20-16,0 0-4 15,0 0 1-15,0 0-14 16,6 0-5-16,3 0-9 15,-1 0-5-15,10-5 1 0,3 2-2 16,3 0-1-16,-3 1 3 16,0-4 0-16,-1 6-4 15,-2-2-1-15,-3 2 1 16,0 0 0-16,-6 2 1 16,0 4 0-16,-3 2 0 15,-3 2 0-15,-3 3 4 16,0 3 2-16,-3 8 2 0,0-3 2 15,-3 3-5-15,3-3-1 16,0-2-2-16,0-1 1 16,3-2-4-16,0-3 0 15,0 1-17-15,0-1-5 16,0-5-33-16,0-3-14 16,0 3-25-1</inkml:trace>
  <inkml:trace contextRef="#ctx0" brushRef="#br0" timeOffset="169266.6814">18281 16092 232 0,'-33'-3'88'0,"33"3"-48"0,9-2-49 16,-6 2 14-16,3 0-5 16,3-3 2-16,3 0 1 15,3 1 3-15,3-1-3 16,2 0-4-16,1 3 0 0,6-2-28 15,3-1-10-15,-3 1-27 16,-4-1-38 0,-2-5 30-16</inkml:trace>
  <inkml:trace contextRef="#ctx0" brushRef="#br0" timeOffset="169535.5504">18564 15989 192 0,'-12'-6'74'0,"6"9"-40"0,-3 0-29 0,6-1 17 16,0 4-14-16,-6 2-4 15,6 5-3-15,0 3 1 16,3 5-1-16,3-3-1 0,3-2 1 16,6 0 1-16,6-3 1 15,3-5 3-15,2-2 3 16,4-6 2-16,0-3 3 16,0-2-3-16,-6-3 1 0,-6-3-3 15,-7-5 0-15,-8 0-3 16,-8 1-1-16,-7-1-3 15,-3 2 1-15,-3 1-11 16,3 0-4-16,3 2-60 16,9 3-76-1</inkml:trace>
  <inkml:trace contextRef="#ctx0" brushRef="#br0" timeOffset="169957.5688">19132 15692 176 0,'3'0'66'0,"0"6"-36"0,0 12-22 0,0-2 18 16,0 21-4-16,0 3 1 16,-3 2-8-16,0 11-2 15,-3-8-7-15,0 8 3 0,3-8 3 16,0-5-8-16,0-9-2 0,6-4-18 16,9-1-4-16,0-10-89 15</inkml:trace>
  <inkml:trace contextRef="#ctx0" brushRef="#br0" timeOffset="176741.8027">19632 15870 116 0,'3'-24'44'0,"0"3"-24"0,-6 8-4 0,0 7 18 16,-3-2-1-16,0 3 3 0,-3 0-9 16,-5 2-2-16,-10 3-14 15,0 5-7-15,0 17 0 0,3 4-3 16,-3 0 2-16,7 1-2 15,2-3-1-15,9-3-2 16,0 3 1-16,6-3 3 16,3-5 1-16,6-6 1 15,3-10 0-15,3 0-2 16,2-5-2-16,1 0-2 16,-3-3 1-16,-3 0 3 15,0-3 1-15,-3 1-1 16,-3-1-2-16,0 6 3 15,-3-3 2-15,0 8 4 16,-3 0 5-16,0 5-10 0,0 3-2 16,0 8 0-1,0 10 3-15,3-4-2 0,0-1-2 16,3-3 0-16,-3 1 1 16,6-3-1-16,-1-3 2 15,4-3-26-15,0-2-12 16,0-2-26-16,0-6-10 15,0 0-17 1</inkml:trace>
  <inkml:trace contextRef="#ctx0" brushRef="#br0" timeOffset="177087.5175">19790 15899 120 0,'0'2'46'0,"-6"4"-24"0,0 10-8 16,3-6 15-16,0 6-5 15,0 8-2-15,0 2-6 16,0-4-2-16,6 4-8 16,3-5 3-16,0-2 1 0,6-6 6 15,6-8 4-15,0 0-1 16,0-10 0-16,-3-3 1 15,-1-10 0-15,-5-3-3 16,-6-3 0-16,-3 5-1 16,-9-5 3-16,-6-5-9 15,-5 3-1-15,-1 10-10 0,0 0-1 16,3 6-29-16,3 2-9 16,6 10-79-1,9 6-53-15,3 0 72 16</inkml:trace>
  <inkml:trace contextRef="#ctx0" brushRef="#br0" timeOffset="177904.4423">20293 15698 152 0,'0'-8'57'0,"0"8"-30"0,-12 2-12 0,9 4 20 16,0 10-4-16,0 7-1 16,3 20-5-16,-3 7-2 15,0 8-12-15,-3 0-4 0,6 3-3 0,0-8-2 16,0-8 1-16,0-5-4 0,3-3 0 15,0-11-63-15,-3-10-80 47</inkml:trace>
  <inkml:trace contextRef="#ctx0" brushRef="#br0" timeOffset="178903.8466">20478 15946 108 0,'-6'3'44'0,"3"5"-24"0,0-5-6 0,3-3 17 16,0 0-2-16,0 0 3 15,0 0-12-15,0 0-2 16,3-6-8-16,0 1-2 15,0-3-4-15,3-10-1 0,0 4-3 16,0-1-1-16,-4-1 1 16,1 2 0-16,0 1-3 15,0 8 0-15,0 15 2 16,0 4 0 0,0 4 3-16,-3 1-1 15,3 2 2-15,-3 5-2 16,0 3 2-16,3-5-2 15,-3 0-1-15,3-8 1 16,-3 5-1-16,0-2-33 16,0-3-15-16,3-3-38 15</inkml:trace>
  <inkml:trace contextRef="#ctx0" brushRef="#br0" timeOffset="179099.8905">20454 16137 200 0,'-3'-5'77'0,"6"2"-42"0,3 0-41 0,0 3 12 16,3-2-4-16,3-4 3 15,2 6 2-15,4-2 3 16,-3-1-5-16,3 3-3 0,-3 0-1 16,0 0-6-16,-3 0 1 15,-3 3-60-15,0-3-55 16,0 2 32-16</inkml:trace>
  <inkml:trace contextRef="#ctx0" brushRef="#br0" timeOffset="179430.0218">20626 15986 200 0,'-8'-5'77'0,"5"-6"-42"0,3 9-41 16,3-4 40-16,0 1-16 16,-1-3-9-16,4-5-3 15,0 5-4 1,0-5-2-16,0 2 1 0,0 1-1 16,0 2 0-16,0 2-3 0,0 9 2 15,-3 2 1-15,0 3 2 16,0 5-3-16,0 1 0 15,3 7 1-15,-3 3 0 16,0-1 0-16,0 1 0 16,0-5 0-16,0 5 0 15,0-6-29-15,0-2-13 16</inkml:trace>
  <inkml:trace contextRef="#ctx0" brushRef="#br0" timeOffset="179625.488">20638 16158 192 0,'-6'-8'74'0,"6"3"-40"0,0 5-42 15,0 0 10-15,6 0 1 16,0 0 5-16,3-3-2 16,0 1 2-16,3-1-5 15,3 3 0-15,3 0 1 0,0 0-5 0,0 0 1 0,-4 0-27 16,1-5-9-16,0 5-46 15</inkml:trace>
  <inkml:trace contextRef="#ctx0" brushRef="#br0" timeOffset="179905.4055">20874 15944 180 0,'-18'0'68'0,"12"5"-36"0,-3 8-35 0,6-5 13 16,0 5-1-16,0 3 2 16,3 6 3-16,3-4 2 15,3-2-9-15,6 0-2 0,3-6-1 16,2-2 2-16,1-2 3 16,3-6 7-16,-3-8 2 15,3-3-5-15,-6-2 0 16,-9-3-4-16,-9 3 2 15,-3-6-6-15,-6 3-3 16,-3 3-4-16,0-3 1 0,0 6-30 16,3-1-12-16</inkml:trace>
  <inkml:trace contextRef="#ctx0" brushRef="#br0" timeOffset="181331.9327">14269 15812 124 0,'0'0'49'0,"2"0"-26"0,1 5-12 0,-3-5 15 16</inkml:trace>
  <inkml:trace contextRef="#ctx0" brushRef="#br0" timeOffset="181471.4905">14271 15825 264 0,'-5'13'19'32,"-1"5"-10"-32,-3-4-4 0,-3-1 1 0,-3 0-1 15,3-2 0-15,3-1-6 16,3-4 1-16,3 4-5 16,3-2 1-16,0-3-38 31,6-2-58-31,0 8 10 0</inkml:trace>
  <inkml:trace contextRef="#ctx0" brushRef="#br0" timeOffset="182058.0008">14203 16105 108 0,'12'-2'44'0,"-12"2"-24"0,6 0-8 15,-3 0 16-15,3 0-12 16,3 2-1-16,0-2-7 0,3 0 0 16,-1 5-5-16,1-2-2 15,0 0 2-15,-3-1-2 0,0-2-1 0,-3 8-72 16</inkml:trace>
  <inkml:trace contextRef="#ctx0" brushRef="#br0" timeOffset="189532.7623">21067 15745 64 0,'0'0'27'0,"3"0"-14"0,3 0-9 0,0 0 10 16,3 0 1-16,0 0 0 16,3 0 1-16,8-5 3 15,13 5 0-15,0-5 1 16,9-3-7-16,5 5 0 15,7-2-4-15,5 0 2 16,10-1-6-16,-1-2-1 0,4 3 0 16,2 0 0-16,-2 2 2 15,-7-2 3-15,1 2 5 16,-4 1-8-16,-11-1-1 16,-7 0-3-16,-5 1 1 15,-6-1-2-15,-6 0-1 16,-7 1 1-16,-2-1-1 0,-3 0 0 15,-3 3 0-15,-3 0 0 16,-3 0 2-16,-6 0-30 16,0 0-13-16,0 0-43 15</inkml:trace>
  <inkml:trace contextRef="#ctx0" brushRef="#br0" timeOffset="190162.1756">22293 15642 64 0,'0'0'27'0,"3"0"-14"0,0 0-9 16,-3 0 8-16,0 0 4 0,6 8 4 16,-3 0 1-16,0 8 2 15,0 10-7-15,-3 19-1 0,-3 6-9 0,-3 4-2 16,0 1-2-16,0-6-4 15,3 0 1-15,0 1 3 0,3-9 3 32,0-10-4-32,3 7-1 15,0-2-68 1</inkml:trace>
  <inkml:trace contextRef="#ctx0" brushRef="#br0" timeOffset="191019.9393">20400 16240 100 0,'0'0'38'0,"3"0"-20"0,6 0-12 16,-3 0 9-16,3 0-2 15,3 0 2 1,6 0 5-16,6 3 2 15,8-3 0-15,7 0 1 16,18 0-13-16,14 0 3 0,15 0 3 16,7 5 1-16,20-5-1 15,9 0-4-15,3 0 0 16,0-5-7-16,0 5-1 16,-3 0 2-16,-12 0 1 15,-3 5-1-15,-12-2-1 16,-5-1-3-16,-19 1-2 0,-11-3-8 15,-13 0-3 1,-11 0-34-16,-9 0-15 0,-9-5-38 16</inkml:trace>
  <inkml:trace contextRef="#ctx0" brushRef="#br0" timeOffset="192070.8181">21415 15753 148 0,'-3'-13'55'0,"6"8"-30"0,-3-3-7 16,6 8 18-16,-6 0-5 15,0 0 2-15,0 8-17 16,0 5-7-16,-3 19-5 15,0 5 3-15,-3 5 5 0,0 8-8 0,0-2-2 16,0-3-2-16,0-8 0 16,4-3 0-16,2-4 0 15,0-7-18-15,2-4-5 16,4-6-68 0,6-8-44-16,6-5 57 15</inkml:trace>
  <inkml:trace contextRef="#ctx0" brushRef="#br0" timeOffset="192596.1502">21555 15923 104 0,'-6'0'38'0,"3"8"-20"0,3-6-1 0,0-2 14 16,0 0-3-16,0 0 0 15,0 0-4-15,3 0-3 16,0-2-11-16,0-6-4 0,0 5 0 16,0-10-3-16,0 0-2 15,3 2-3-15,-3-5-1 16,0 0-1-16,0 3 3 15,0 5-2-15,0 0 1 16,-3 5 2-16,3 9 0 16,0 12 0-16,-3 3 0 0,0 1-3 15,0 1 2-15,0-1 1 0,0-4 0 16,3 11 0-16,0-8 0 16,0-5-31-16,0 3-69 31</inkml:trace>
  <inkml:trace contextRef="#ctx0" brushRef="#br0" timeOffset="192779.8843">21502 16100 212 0,'-9'-5'79'0,"12"7"-42"0,0-4-45 15,0 2 10-15,3 0-1 0,5-3 1 16,1 0 0-1,3 1-2-15,0-1 1 16,0 0-6-16,6 1 1 0,3-1-38 0,-4 0-16 16,1-7-18-1</inkml:trace>
  <inkml:trace contextRef="#ctx0" brushRef="#br0" timeOffset="193436.5383">21728 15896 80 0,'-3'-5'33'0,"3"-11"-18"0,-3 27 2 0,3-17 16 16,0 1 0-16,0 2 1 16,0-2-8-16,0 2-4 15,3 1-8 1,3-11-8-16,0 2 3 0,3 3 1 16,0 3-5-16,0 2-3 15,-4 0-1-15,1 9-1 16,-3 12-3-16,-3-5 2 15,-3 3 5-15,0-2 2 0,0-4-2 16,0 1-1-16,1-3-3 16,2 0-1-16,2 0-1 15,4-3-2-15,0 8 3 16,3-5 0-16,-3 0 3 16,-3 5 1-16,-3-5-1 15,0 8-2-15,-3-3 1 16,-3-2-1-16,-3-3 0 15,0 0 2-15,1-3-3 16,2 0 0-16,0-2-6 16,3-11-33-1,3 3-8-15,6-3-28 16,3-5-19 0,2 5 44-16</inkml:trace>
  <inkml:trace contextRef="#ctx0" brushRef="#br0" timeOffset="193706.24">21960 15923 164 0,'-9'8'63'0,"6"2"-34"0,-18 6-25 0,18-8 15 16,0 8 0-16,9 0 3 16,0 0 1-16,6-1 3 15,-3-1-14-15,3-4 6 0,3-7 3 0,3-6-9 0,0-5-2 16,-4-2-2-16,-2-3 2 15,-3-3 4 1,-6-3 3 0,-6 1-5-16,-6-1-2 15,-3 1-8-15,0-4-1 16,1 7-23-16,-7 7-10 16,3 0-182-1,12 10 76-15</inkml:trace>
  <inkml:trace contextRef="#ctx0" brushRef="#br0" timeOffset="199458.4538">14459 15399 124 0,'-9'2'46'0,"6"1"-24"0,-6 21-6 0,6-19 16 15,-6 6-4-15,0 2 0 16,3 3-9-16,3 0-4 16,0 2-8-16,9 14-5 0,3-8 1 15,6-3 0-15,6-5 3 16,6-6-1-16,0-2 2 15,-1-16-2-15,4 0 0 16,-6-2-3-16,-6-3-2 16,-12-1 3-16,-9 1 2 15,-6 0-4-15,-3 2-1 16,-6-2-2-16,0 8-2 0,3 0-33 16,3 2-15-16,10 3-42 15</inkml:trace>
  <inkml:trace contextRef="#ctx0" brushRef="#br0" timeOffset="200988.2601">14388 15460 92 0,'0'-3'35'0,"0"3"-18"0,0-3-13 0,0 3 10 16,0 0 1-16,0 0 0 15,3-2-1-15,-3-4 3 16,8 1-2-1,1-3-9-15,0 3-1 0,0-6 1 16,3 3 1-16,3 8 1 16,0 0-2-16,3 11 1 15,0 2-2-15,-3 0 2 16,-1 3 0-16,-2 0 1 16,-3 0-4-16,-3-3-1 0,0 8 1 15,-3-5-22 1,0-2-8-16,3-1-58 31</inkml:trace>
  <inkml:trace contextRef="#ctx0" brushRef="#br0" timeOffset="202174.6757">15656 15507 112 0,'-6'3'44'0,"6"0"-24"0,6-3-8 0,-6 0 13 16,0 0-5-16,0 0 1 15,0 0-3-15,3 0-2 0,0-3-8 16,0 0-3-16,0-2 1 0,-1 0-3 16,4-3 0-1,0-3-1 1,-3-2-4-16,3 8 1 16,-3-9 1-16,-3 9 0 15,3-3 0-15,-3 8 0 16,0 0 0-16,3 11 0 15,0-1 0-15,-3 4 0 0,3-1 0 16,0 0 2-16,-3 3-1 16,3 0 2-16,0-3 2 15,6 3-20 1,-3-3-7-16,0-2-62 16</inkml:trace>
  <inkml:trace contextRef="#ctx0" brushRef="#br0" timeOffset="202370.9801">15626 15666 180 0,'-12'-3'68'0,"12"3"-36"0,3 0-33 16,-3 0 15-16,9 0-8 16,6 0-3-16,3-2-2 15,8 2 0-15,1-3-1 0,0 0 0 16,0 3-22-16,2 0-10 15,1 0-46 1</inkml:trace>
  <inkml:trace contextRef="#ctx0" brushRef="#br0" timeOffset="203299.8938">17007 15510 124 0,'-12'-3'49'16,"9"1"-26"-16,0-4-9 0,3 4 17 0,3-1-13 16,0 0-2-16,6 1-6 31,3-4-1-31,3 1-5 0,3 2-3 0,2 1 2 15,1 4-2-15,-3 4-1 16,0 2 1-16,-3 2-1 16,-6 4 0-16,-3 1 2 15,-6 1-1-15,-6 8 2 16,-9-5-2-16,0-4 2 16,-3-1-2-16,3-4-1 15,0 1 9-15,7-6 6 16,2 3-5-16,0-3-3 15,6 1-4-15,6-4-3 16,5 1 1-16,7 0-1 0,3-3 0 16,6 0 0-16,3 0-33 15,2 0-15-15,16 2-42 16</inkml:trace>
  <inkml:trace contextRef="#ctx0" brushRef="#br0" timeOffset="204379.856">18364 15497 96 0,'-3'-3'38'0,"6"3"-20"0,-6-3-8 15,3 3 14-15,0 0-4 0,3-2-2 0,0 2-8 16,3-3-4-16,0 0-3 15,0 1 0-15,3-1 0 0,0 0 1 32,6 1 0-32,-3 2-5 15,0 2 1-15,-3 4-2 16,0 2 0-16,-12 2 6 16,0 1 2-16,-3 2 2 15,0-5 0-15,-3 5-2 16,3-5 1-16,0-2-4 15,3-1-2-15,3 0-3 16,6-2 1-16,6-1-1 0,6 9-2 16,-1 2 3-16,-2 0 2 15,-3-2 0-15,-3-3 2 16,-3 5 4-16,-3-2 4 16,-3-1 5-16,-9-2 2 15,-9 0-9-15,0-2-5 16,1-4-3-16,-1-2-1 15,0 0-29-15,3-2-10 16,6-1-52 0</inkml:trace>
  <inkml:trace contextRef="#ctx0" brushRef="#br0" timeOffset="205146.9469">19591 15446 124 0,'-3'0'49'0,"3"0"-26"0,-6 0-20 16,6 0 10-16,0 0 0 15,0 0 5-15,0 8 5 16,-3 0 6-16,0 0-16 15,0 0-5-15,0 0-1 0,0 0-2 16,0 3 0-16,0-3-3 16,0 2-2-16,0-5 1 0,3-2-1 15,0-3 2-15,3 5 1 16,3-2-1-16,3-3-2 16,6 3 1-16,2-3-1 15,1 0 2-15,0 0 1 16,0 0-1-16,0 0-2 15,0 0-10-15,-3-3-6 16,-3 0-36 0,-1-2-58-16,1 5 18 15</inkml:trace>
  <inkml:trace contextRef="#ctx0" brushRef="#br0" timeOffset="205344.8599">19722 15454 180 0,'-9'-8'68'0,"12"14"-36"0,-6-4-40 16,3 4 12-16,0 2 0 16,0 2 2-16,0 6 11 15,0 3 4-15,0 4-11 16,0 1-1-16,3-3-2 0,0 0-3 16,0-2-3-16,3 0-14 15,-1-4-6-15,4-1-74 16</inkml:trace>
  <inkml:trace contextRef="#ctx0" brushRef="#br0" timeOffset="206018.4209">20579 15473 180 0,'-3'2'68'0,"3"1"-36"0,0 5-37 0,0-3 10 16,0 3-3-16,-3 3 3 15,-3-1 7-15,3 1 4 0,0-3-8 16,0-3-2-16,6 3 0 0,3-5-1 0,0 0 0 15,6-1-3 1,3 1-2 0,3-1 1-16,-1-2 1 15,1 6-3-15,3-4 0 16,-3 6-1-16,-6 0 0 0,-3 5 4 16,-9-2 3-1,-3 0 2-15,-6-1 1 16,-3-2-4-16,-3 3-1 0,0-6-23 15,-6 0-12-15,-2-2-30 16,-1-3-48 0,6-3 25-16</inkml:trace>
  <inkml:trace contextRef="#ctx0" brushRef="#br0" timeOffset="206166.1305">20555 15475 192 0,'18'-7'74'0,"-6"1"-40"0,15 4-40 0,-16 2 14 16,7 0-7 0,6 0-1-16,6 0-26 15,0 0-12-15,2 2-39 0,-2 1-13 16</inkml:trace>
  <inkml:trace contextRef="#ctx0" brushRef="#br0" timeOffset="207009.6094">21713 15407 132 0,'-6'0'52'0,"3"0"-28"0,0 21-22 0,0-16 12 0,-3 6 6 16,0-1 7-16,-6 4-5 15,0 1-1-15,3 1-12 16,0 0-3-16,3 13-2 0,1-5-5 16,2-3-1-16,3-2 3 15,8-3 3-15,4-3-1 16,3-3 0-16,3-2-1 15,3-5-2-15,0-3 1 16,0-3-1-16,-3-5 2 16,-1 1 1-16,-5-9 1 15,-9 0 2-15,-3 3 1 16,-9-1 12-16,-3 6 5 16,-2 3-8-16,-4 0-2 15,-3 5-10-15,3 0-3 16,3 2-14-16,3 4-7 15,3 4-42-15,9-2-18 16,6-8-15 0</inkml:trace>
  <inkml:trace contextRef="#ctx0" brushRef="#br0" timeOffset="210115.8568">22755 15343 124 0,'0'0'49'0,"0"0"-26"0,-6 5-5 16,6-2 20-16,0 2-12 15,-9 9-5-15,-6 4-6 16,0-2-2-16,0 3-7 15,-3-1 0-15,3-2 4 0,1-3-4 0,2-2 2 16,3-3-1-16,9 0 5 16,0 0-2-1,6-3-5-15,6 5-1 0,2-2 0 16,4 0 0-16,0 0-7 16,0 6 0-16,-3 1-12 15,0-4-3 1,-3 2-33-16,0-8-14 15,5 6-21 1</inkml:trace>
  <inkml:trace contextRef="#ctx0" brushRef="#br0" timeOffset="210445.2899">22701 15473 200 0,'-15'-3'74'0,"12"3"-40"0,3 0-38 15,0 0 15-15,3 3 5 16,6-1 5-16,3 4 2 16,6-1 3-16,12 0-14 15,5-2 0-15,4-6-1 0,18 1-6 16,-4-1-1-16,4 0-2 15,-7 1-2-15,1 2 1 0,-6 0 1 16,-7 2-6-16,-5 4 1 16,-12-1-15-16,0 0-3 15,-3 1-9-15,-6-4-2 16,-4-2-20-16,-2 0-6 16</inkml:trace>
  <inkml:trace contextRef="#ctx0" brushRef="#br0" timeOffset="210675.3075">23433 15452 228 0,'-6'2'88'0,"6"4"-48"0,0 9-45 15,0-9 17-15,0 2-11 16,0 0-1-16,0 2 0 16,6 3 2-16,-3-2-1 15,-3 0-31-15,6-3-15 0,-3 0-48 16</inkml:trace>
  <inkml:trace contextRef="#ctx0" brushRef="#br0" timeOffset="210806.3766">23413 15375 132 0,'0'-19'52'0,"5"19"-28"0,-2 0-85 0,3 0-17 16</inkml:trace>
  <inkml:trace contextRef="#ctx0" brushRef="#br0" timeOffset="211066.0271">23552 15491 112 0,'6'19'44'0,"-6"-6"-24"0,0-5 1 0,0-8 17 16,0 8-7-16,0-3-3 15,0-5-14-15,0 0-4 16,0-2-4-16,0-4-1 16,9 1-6-16,-3-6 1 0,0-2-2 15,9 3 0-15,-3 2 4 16,3 0 1-16,-6 5 1 15,6 6 0-15,-3 2-2 16,-3 3 1-16,-1 0-4 16,-2 3 0-16,0 2-1 15,-3-3 0-15,6-2-25 16,0 8-9-16,6-11-42 16,0-2-24-1,0 0 47-15</inkml:trace>
  <inkml:trace contextRef="#ctx0" brushRef="#br0" timeOffset="211452.1026">23868 15470 160 0,'-9'-13'63'0,"3"16"-34"0,-6-1-14 0,3 4 18 16,3-1-12-16,-3 3-2 16,-6 2-7-16,4 4 0 15,2 1-7-15,0 4-3 0,9 2 1 16,3-2-2-16,3-3 2 15,3-3-2-15,2-5-1 16,7-6-2-16,-6-4-1 16,6-12-7-16,-6 1-2 15,3-5 2-15,0-1 4 16,-15-2 1-16,0-16 3 16,0 3 1-16,-3-1 1 0,-3 1 6 15,3 5 4-15,0 2 8 16,0 11 6-16,0 3-11 15,0 5-2-15,3 8-7 16,0 11-3-16,3 10-3 16,0 8 1-16,3 0 1 15,-3 0 2-15,6 0-10 16,3-5-4-16,6-3-25 16,-7-5-11-16,7 0-50 15</inkml:trace>
  <inkml:trace contextRef="#ctx0" brushRef="#br0" timeOffset="211798.3143">24044 15513 220 0,'-3'-3'85'0,"6"3"-46"0,5 5-46 0,-5 3 14 16,6-5-1-16,0-3 6 15,3 0 0-15,0 0 3 16,-3 0-8-16,6-3-4 0,-3 0-2 15,0-4 1-15,-3 1 3 16,-6-2-4-16,-3 3-3 16,0 0 3-16,0-1 1 15,-6 1 0-15,-9 2-2 0,6 1-4 16,-6 4-2-16,0 1 7 16,3 2 6-16,0 3-1 15,3 0-1-15,0 3-5 16,9-1 0-16,0-2 2 15,9 3 3-15,3-6-4 16,3 6-1-16,0-1-27 16,9-4-11-16,0-4-47 15,-1-2-45 1,1 0 44-16</inkml:trace>
  <inkml:trace contextRef="#ctx0" brushRef="#br0" timeOffset="211976.6014">24389 15425 260 0,'-3'-16'96'0,"-15"27"-52"0,9 2-49 0,6-5 17 15,-3 3-7-15,-6 2 0 16,3 0-1-16,-3 3 2 16,3 0-3-16,-5 0-11 0,5-3-4 15,0 3-32-15,0-3-11 16,6-2-45-1</inkml:trace>
  <inkml:trace contextRef="#ctx0" brushRef="#br0" timeOffset="212161.1311">24234 15462 248 0,'-6'-10'93'0,"6"10"-50"0,9 0-50 15,0 0 16-15,3 5 7 16,3 3 7-1,0 2 6-15,14 4 2 0,-2-1-16 16,-3 5-9-16,9 1-4 0,-3 2-31 16,5-2-13-16,-5-9-88 15</inkml:trace>
  <inkml:trace contextRef="#ctx0" brushRef="#br0" timeOffset="213850.7155">13861 16640 88 0,'6'-19'33'0,"-3"16"-18"0,0-7 4 16,0 10 18-16,-3-3-5 16,0 3-1-16,0 0-9 15,0 3-3-15,0 10-11 16,3 6 8-16,-3 12 4 0,0 9-4 0,-3 0-1 16,0 5-9-16,0 0-2 15,3-6-24-15,0 1-9 16,3-8-70-1</inkml:trace>
  <inkml:trace contextRef="#ctx0" brushRef="#br0" timeOffset="216315.7276">13935 16523 60 0,'0'13'24'0,"12"-7"-12"0,-3-4 1 0,-9-2 14 16,6 0-9-16,0 0-2 15,0 3-9-15,0-3-5 16,3 3 1-16,3-3 2 16,3 0 2-16,2 0 1 15,4 0-2-15,0 0 1 16,15 0 0-16,-3 0 1 15,-1 5-4-15,1-2 2 0,6-3 0 16,2 0-2-16,1 0-1 0,0 0 1 16,-1 0 0-16,1 0 0 15,6 0 0-15,-1 0-2 16,1 0-2-16,-3 0 3 16,5 0 0-16,-5 0 1 15,2 0 0-15,1 0-5 16,0 0 1-16,2-3 0 15,1-2 2-15,-3 5 1 16,-1-3 1-16,7 3-2 16,-4-3 1-16,1 1 2 15,0-4 2-15,-4 6-1 0,4-5-1 0,-1 3-3 16,1-4-2-16,-3 6 1 16,5-2 1-16,-2-1-1 15,2 0-1 1,1-2 1-16,-3 5-1 15,2 0 2-15,-2 0 1 16,-1 0-4-16,-2 0-1 16,3 0 1-16,-4 0 0 15,1-3 1-15,-1 3 0 16,1 0 0-16,0-5 0 16,-1 0 0-16,1 5 2 15,-6-3-3-15,2 0 0 16,-2 1 1-16,0-3 0 15,-4 10 0-15,1-10 2 16,0 5-1-16,-1 5 2 0,-2-3-4 16,0 1-2-1,0 0 2-15,2-3 0 0,-2 5 1 16,0-2 0-16,-4-3-3 16,10 0 2-16,-3 0 1 15,2 0 2-15,1 0-1 16,0 0-1-16,-4 0 3 15,13 0 0-15,-9 2-1 16,-1-2-2-16,-2 0-2 16,0 0-1-16,5 0 2 15,-5 0 0-15,0 3 1 16,3-3 2-16,-4 8-1 16,1-5-1-16,6-1-2 15,-1-2 1-15,1 8 1 16,-3-5 0-16,-1-1 2 15,4-2 1-15,8 0-1 0,1 0-2 16,-3 0-2-16,-7 6 1 16,10-6 1-16,-4 0 2 15,-2 2-3-15,6 1-2 16,2 0 2-16,-2-3 2 16,-1 0 0-16,1 0-1 15,5 0-2-15,-5 0 1 16,-3 5 3-16,-1-2 1 15,10-1-1-15,-7 1-2 16,1-3-2-16,-1 5-1 0,4-2 4 16,0 0 3-16,-4-1-3 15,1 1-3 1,8-1-2-16,-5-2 3 0,-1 0 0 16,1 0 1-16,-1 0 0 15,1 0 0-15,0 6 2 16,-7-4 1-16,4 1-4 15,2 0-1-15,1-3 1 16,-1 0 0-16,4 0 1 16,2 5 0-16,-2-2 0 15,-3-1 2-15,5 1-1 16,-2-3 2-16,-1 0-4 16,1 0-2-16,2 0 2 15,-2 0 0-15,-1 0 3 16,4 0 1-16,-1 0-4 0,-2 0-1 15,-1 0 1-15,1 0 2 16,2 0 0-16,-2 0-1 16,-4 0 1-16,10 0-1 15,-4-3 0-15,4 1 2 16,-7-1-3-16,7-2 0 16,-4 5-1-16,-2 0 0 15,5 0 4-15,-8 0 1 16,0-3-1-16,2 0-2 15,1 1 1-15,-1 2-1 16,-2 0-3-16,-4 0 2 16,4 0-1-16,-7 0 0 0,-8 0 2 15,-6 0 2-15,-3 0-1 16,-7 0 2-16,-5 0-22 16,-6 2-9-16,-3 1-59 15</inkml:trace>
  <inkml:trace contextRef="#ctx0" brushRef="#br0" timeOffset="216796.8431">22243 16618 148 0,'-9'3'57'0,"6"5"-30"0,-3 8-18 16,6-5 16-16,0 7 3 15,0 11 3-15,0 0-10 16,3 3-5-16,0 2-9 15,-3 3-3-15,0-5 0 0,-3 0-2 16,0-6 1-16,-3-2-4 16,0 0-2-16,0-3-29 15,0-2-12-15,3 2-50 16</inkml:trace>
  <inkml:trace contextRef="#ctx0" brushRef="#br0" timeOffset="218326.8509">14016 16999 104 0,'0'0'41'0,"0"0"-22"0,2 0-11 15,-2 0 13-15,0 0-6 16,6 0 0-16,0 0-5 16,0 0-1-16,0 0-5 15,0 0-3-15,3 6 0 0,0-4-4 16,3 1 0-16,3 0 2 16,0-3 0-16,3 5 3 15,5-2 1-15,4-1-4 16,0 1-1-16,3-3 3 15,6 0 1-15,2 0 2 16,4 0 0-16,3 0 4 16,2 0 3-16,7 0-2 0,-1 5 0 15,1-2-10-15,8-3-1 16,1 0 0-16,2 0 3 16,1 0-2-16,2 0 0 15,-2 3-1-15,5-3 0 16,-2 0 4-16,2 0 1 15,-2 0-4-15,2 2 1 16,0-2 0-16,1 5 2 16,-4-5-1-16,4 0-1 15,2 0-2-15,1 0 1 16,-4 3 1-16,1 0 2 16,-1-3 1-16,0 0 1 0,1 0-5 15,-1 0-1-15,4 0 1 16,-4 0 0-16,4 0 1 15,-4-3 0-15,0 0 0 16,4-2 0-16,-4 5 2 16,1 0 1-16,2-2-1 15,4-1-2-15,-1 0 1 16,3-2-1-16,1 5-5 16,-1 0 1-16,0 0 4 15,-5 0 4-15,-1-3-3 16,4 1-1-16,-1 2 0 15,-3 0 0-15,7 0-3 16,-4-3 2-16,1-2 3 0,8 5 1 16,9 0-4-16,0 0-1 15,-5-3 1-15,-1 0 0 16,-3 1 1-16,4 2 0 16,-7 0 2-16,9 0 1 15,0-6-1-15,1 6-2 0,-1 0-2 0,3 0 1 16,1 0-1-16,2 0 0 15,3 0-3-15,0 0 1 32,6 0-3-32,-3 0 2 15,-2 0 1-15,2 0-1 16,6 0 4-16,-6 0 0 0,-6 0 3 16,4 0 1-16,-1 0-4 15,6 0 1-15,-3 0 0 16,0 0 0-16,-2 6-3 15,2-4 2-15,-3-2 3 16,-3 0 1-16,0 3-6 16,-2-3 0-16,2 0 1 15,0 0 3-15,-3 0-2 16,-5 3 0-16,-7-3 3 16,-3 0 1-16,-2 5-72 15</inkml:trace>
  <inkml:trace contextRef="#ctx0" brushRef="#br0" timeOffset="219501.2287">13843 17431 124 0,'-3'0'46'0,"9"5"-24"0,-3 3-17 16,0-3 13-16,0 14 1 16,0 2 3-16,-3 13-8 15,3 3-1-15,0 0-7 16,0 6-4-16,0-6 1 0,0-3-2 15,0-7 2-15,0-1-84 16</inkml:trace>
  <inkml:trace contextRef="#ctx0" brushRef="#br0" timeOffset="220775.3559">13890 17391 92 0,'3'0'35'0,"0"0"-18"0,12-3-11 15,-9 3 9-15,3 0-2 16,3 0 0-16,3 0-3 16,6-5 1-16,6 5-8 0,2 0-2 15,4 0-1-15,9 3 0 16,-1-1 0-16,4 1 0 0,6-3 2 15,2 0-1 1,7 0-1-16,2 0 1 0,4 0-1 16,-1-3 0-16,4-2 2 15,-1 0 1-15,4 0 1 16,-1-3-2-16,4 8 1 16,-4-6 0-16,3 6 1 15,-2-2-2-15,2-9 1 16,-2 11-2-16,-1 0-1 15,1 0 1-15,-4 0 1 0,0-3-1 16,1-2-1-16,2 5-2 16,-5-5-1-16,2 5 4 15,-2 0 1-15,-1 0 0 16,1 0-2-16,-4-3 1 16,4 1-1-16,-1-1 0 15,1 3 0-15,-1 0 0 16,-2 0 0-16,2 0 0 15,-2-5 0-15,14 5 0 16,-2 0 0-16,-4 0 4 16,-3 0 5-16,-2 0-5 15,5 0-2-15,1-3-1 16,-1 3 1-16,1 0-3 16,5 0 0-16,-6 0 1 0,1 0 2 15,-4 0-3-15,1 0 0 16,-1 0 1-16,4 3 2 15,-4-3-1-15,-2 0 2 16,2 0-2-16,1 0-1 16,5 0 1-16,-9 0-1 15,7 5 0-15,-4-5 0 16,1 0-3-16,2 0 2 16,4 0 1-16,-4 0 0 15,4 3 0-15,-4-3 0 0,6-3 0 16,1-2 2-16,-1 5-1 15,-2 0-1 1,2 0 1-16,-3 0-1 16,7 0 0-16,-4 0 0 0,6 0 0 15,-5 0 0-15,5 5 0 0,7-5 0 16,-4 0-3-16,6 0 2 16,-3 3 3-16,4-1 1 15,-1 1-4 1,0-3-1-16,3 0-2 15,-2 0 0-15,-1 5 7 16,6-5 3-16,-2 0-6 16,-1 0 1-16,0 0-1 15,-3 5 2-15,7-10-3 16,-1 5 0-16,3 5 1 16,-3-2 0-16,0-3 0 0,-5-3 2 15,-1-2-3-15,-6 5 0 16,-2 0 1-16,-7 0 2 15,-12 0-6-15,7-5 1 16,-13 5-59 0,-5 0-40-16,-6 5 38 15</inkml:trace>
  <inkml:trace contextRef="#ctx0" brushRef="#br0" timeOffset="221123.0158">22270 17383 140 0,'-9'27'55'0,"6"-19"-30"0,0 15-25 16,3-9 13-16,0 7 0 16,0 5 2-16,3 11-2 15,0-2 2-15,3-1-8 0,-1-2-4 0,1 0-2 16,-3-6-153-1,-3 6 72 1</inkml:trace>
  <inkml:trace contextRef="#ctx0" brushRef="#br0" timeOffset="222515.6435">13965 17777 72 0,'0'0'30'0,"3"6"-16"0,3-1-3 16,-3-5 10-16,3 3-5 15,6-3 1-15,3 0-1 16,5 0-1-16,4 0-5 16,6 2-2-16,3 1 0 15,2-3 0-15,7 0-4 16,6 0-3-16,-1 0 2 0,7 0-4 15,2 0 0-15,4 5 5 0,0 0 5 16,2-2-5-16,4 2-2 16,2 1 1-16,3-4 0 15,4-2-4-15,2 0-1 16,1 0 1-16,-1 0 0 16,3 0 3-16,-2 0 1 0,-1 0-4 15,1 0 1-15,2-2 2 16,-3-4 1-16,7 6-6 15,-1 0 0 1,0 0 1-16,1 6 3 16,-1-4 2-16,3-2 1 0,-2 6-5 15,5-6-1-15,0 5 3 16,1-5 1-16,5 0-3 16,-3 0 1-16,-3-5-2 15,7 10 0-15,2-5 4 16,0 0 1-16,3 0-1 15,21 3-2-15,-6-3-2 16,-5 0 1-16,-4 0-1 16,-3 0 0-16,0 0 2 15,-3 0 0-15,1 5 0 16,2 0 0-16,-6-2 0 16,3 2 0-16,0-5 0 15,-2 5 2-15,2-2 1 16,-6-3 1-16,3 0-5 0,3 0-1 15,-2 0 1-15,-7 0 2 16,0 0 0-16,-3 0-1 16,4 0 1-16,-4 0 1 15,-3 0-1-15,-2 0-1 0,8 0-2 16,-3 0 1-16,-2 0 3 16,-1 0 1-16,-6 0-1 15,7 0-2 1,-7 0 1-16,3 0-1 15,-5 0 0-15,5 0 2 16,3 0-3-16,1 0 0 16,2 0 1-16,0 0 0 15,4-3 0-15,2-2 2 0,3 0 3 16,6 2 2-16,3-7-6 16,1 2 0-16,5 2-1 15,0-2 0-15,3 3 0 16,3-3 2-16,-6 3-3 15,-9 5 0-15,-6-3-41 16,-11 1-61 0,-16-12 12-16</inkml:trace>
  <inkml:trace contextRef="#ctx0" brushRef="#br0" timeOffset="223664.7208">15087 16579 124 0,'0'-8'49'0,"-6"8"-26"0,9-3-9 0,-3 3 15 0,0 0-12 16,0 8-2-16,0 8 0 15,0 5 2-15,-3 19-9 16,0 0-4-16,0 5-1 0,3-8-2 15,0 5 2-15,3-2-4 16,0-9-2-16,0-4-16 16,6-3-7-16,0-8-56 15</inkml:trace>
  <inkml:trace contextRef="#ctx0" brushRef="#br0" timeOffset="224109.7194">15010 17423 152 0,'-3'26'57'0,"3"-7"-30"0,0 15-18 0,0-15 16 16,-3 7-5-16,0 9-2 16,3 2-8-16,0-3-4 15,0-2-3 1,3 0-16-16,0-6-6 0,0 0-67 15</inkml:trace>
  <inkml:trace contextRef="#ctx0" brushRef="#br0" timeOffset="224890.2117">16501 16518 124 0,'-3'-8'46'0,"0"8"-24"0,6 11-17 16,0-3 13-16,0 5 5 16,3 8 3-16,-3 11-9 15,0 7-5-15,-3 6-7 16,0-5-2-16,0 0 1 0,3-3-2 15,-3-3 1-15,3-2-44 16,-3-6-17-16,3 6-15 16</inkml:trace>
  <inkml:trace contextRef="#ctx0" brushRef="#br0" timeOffset="225385.3949">16552 17333 164 0,'-6'0'63'0,"6"13"-34"0,3 32-34 16,-3-26 10-16,0 7-1 0,-3 8 5 15,0 11-3-15,0 0-1 16,0 6-2-16,0-9-3 0,3 0 3 15,0-2-18-15,3-6-6 16,3-2-54 0</inkml:trace>
  <inkml:trace contextRef="#ctx0" brushRef="#br0" timeOffset="226076.1428">17742 16558 140 0,'-3'-8'52'0,"3"8"-28"0,0 5-24 15,0-2 10-15,0 2 5 16,0 13 4-16,0 9-5 16,0 18-3-16,0 0-6 15,0-3-2-15,0 3 1 0,3-2 0 16,3-9 0-16,0 3-27 16,0-11-11-16,-3-2-43 15</inkml:trace>
  <inkml:trace contextRef="#ctx0" brushRef="#br0" timeOffset="226559.8962">17769 17431 144 0,'-9'37'55'0,"9"-8"-30"0,-3 16-25 0,3-13 10 0,-3 5-2 16,3-3 0-16,0 16-2 16,3-7-1-1,0-6-3-15,3-6-13 0,3-1-4 16,9-4-55 0</inkml:trace>
  <inkml:trace contextRef="#ctx0" brushRef="#br0" timeOffset="227292.0398">18963 16571 124 0,'-15'-8'49'0,"15"8"-26"0,15 8-18 0,-12-5 13 15,0 4 1-15,-1 7 1 16,1 9-5-16,0 17-1 15,-3 3-8-15,0-1-4 0,0 3-1 16,0-3-1-16,0 0 2 16,0-4-56-1,-3-7-52-15,0-4 28 16</inkml:trace>
  <inkml:trace contextRef="#ctx0" brushRef="#br0" timeOffset="227774.8759">18995 17343 184 0,'-6'14'68'0,"6"25"-36"0,0 1-40 0,0-19 12 16,0 8-2-16,0 14 1 15,0 2 1-15,3-6 0 16,0 1-2-16,0 2-6 0,0 1-2 16,0-6-74-1</inkml:trace>
  <inkml:trace contextRef="#ctx0" brushRef="#br0" timeOffset="228403.7272">19969 16595 152 0,'-3'-3'57'0,"3"6"-30"0,0-3-21 16,0 8 15-16,0 7-2 15,0 7 3-15,0 17-10 16,0 6-4-16,0 3-5 16,3-3 0-16,0 0 0 0,3-5-19 0,0-14-9 15</inkml:trace>
  <inkml:trace contextRef="#ctx0" brushRef="#br0" timeOffset="228900.6753">19998 17346 36 0,'0'0'16'0,"6"0"-8"0,-3 19 19 0,0-11 16 16,0 10 8-16,0 3 5 15,0 11-18-15,-3 10-8 16,0 6-17-16,0-3-6 16,0 0-5-16,0-3-6 0,3-2 0 15,0-3-84 1</inkml:trace>
  <inkml:trace contextRef="#ctx0" brushRef="#br0" timeOffset="229467.4946">21037 16608 124 0,'3'-3'49'0,"-3"3"-26"0,-3 3-12 16,6 7 15-16,-3 6 5 15,0 8 4-15,0 8-17 16,0 5-6-16,0 0-7 16,0-3-4-16,0 6 2 0,0-6-13 15,0 1-6-15,3-9-73 16</inkml:trace>
  <inkml:trace contextRef="#ctx0" brushRef="#br0" timeOffset="230070.7007">21002 17404 200 0,'0'-13'77'0,"0"13"-42"0,0 5-41 15,8 11 20-15,-2 8-1 16,0 8-6-16,0 2-4 16,0 11-2-16,-3 3 1 0,0-6 1 15,-3-7-6-15,3 4 0 16,0-7-65 0,3 2-56-16,0-15 38 15</inkml:trace>
  <inkml:trace contextRef="#ctx0" brushRef="#br0" timeOffset="232766.3783">14227 16687 112 0,'-3'0'44'0,"0"3"-24"0,3-3-10 15,0 0 12-15,0 0-6 16,0 0-1-16,0 0-3 15,3-3 2-15,3 1-7 16,3-4-4-16,3 1 0 0,0 2 0 16,-1 3 1-16,1 0-5 15,0 6-1-15,-3 2 1 16,0 5 2-16,-6 0 2 16,-3 6 1-16,-3-4-5 15,-3 4 1-15,0-6 0 16,0 0 0-16,0 1 0 15,3-4 0-15,3-2-3 0,3 0 2 16,3 5 1-16,0-2 2 16,3-3-3-16,0 2 0 15,-3 1 3-15,0-6 3 16,-6 6 0-16,0-8 0 16,-3 5-1-16,-3-3 0 15,-6-5-2-15,3 0-2 16,-3 0 1-16,3 0-1 15,0 0-9-15,6 0-2 16,1-3-62 0,10-2-38-16,4 0 48 0</inkml:trace>
  <inkml:trace contextRef="#ctx0" brushRef="#br0" timeOffset="233026.8086">14471 16828 168 0,'-15'15'66'0,"12"-1"-36"0,0-1-35 16,3-8 12-16,6 6 0 15,3 2 6-15,6-2 4 16,6-6 2-16,3-5-10 16,5-3-3-16,-2-7-2 0,-3-4 0 15,-3-2 0-15,-9 1 6 16,-3-7 4-16,-15 4 1 0,-3-3 1 15,-6 2-11-15,-3 6-5 16,-3 2-29-16,3 3-13 16,6 8-63-1</inkml:trace>
  <inkml:trace contextRef="#ctx0" brushRef="#br0" timeOffset="233973.0823">15420 16687 208 0,'-6'3'77'0,"6"8"-42"0,-2 12-39 0,2-7 13 16,-3 3-3-16,0-3 3 16,3-1-2-1,0-1 1-15,3-1-5 0,0 0 3 0,2-5 0 16,4-3 0-16,3-5 1 16,3-2-4-16,3-1-2 15,3 0 2-15,0-2 2 0,3 5-2 0,-4 5-2 16,1 1 2-16,-3 2 0 15,-6 0-1-15,-3 2 1 32,-6-2 2-32,-6 13 4 0,-3-7-4 15,-6-1-1-15,-3 0-2 16,0-2-2-16,-3-3-15 16,1-3-5-16,-1-10-25 15,3-1-9-15,0-2-43 16</inkml:trace>
  <inkml:trace contextRef="#ctx0" brushRef="#br0" timeOffset="234330.6162">15409 16724 180 0,'3'-18'68'0,"2"18"-36"0,7-5-26 16,-3 2 17-16,3-2-14 15,6 5-2-15,6-3-5 16,3 3-2-16,2 0 1 15,4 0-1-15,0 0 0 0,3 0-27 0,-4 3-9 16,-5-3 7-16,-6 13 6 16,-6 5 14-16,-3 3 8 15,-3-2 21-15,-3 7 11 16,0-2-4-16,0 5-1 16,0-2-9-16,2-9 0 0,4 6 3 15,3-11 2-15,3-10-3 16,0-3-1-16,0-8-10 15,-3-2-3 1,-3-1 1-16,-6-8 1 16,-9 1-3-16,-6 5-3 15,-6-8-3-15,-3-3-1 0,0 5-9 16,0 3-5-16,3 6-42 16,15 7-78-1</inkml:trace>
  <inkml:trace contextRef="#ctx0" brushRef="#br0" timeOffset="234991.7214">16659 16679 208 0,'0'0'77'0,"12"0"-42"0,0-2-37 16,-4 2 14-16,7-3-6 15,3 0 1-15,6-2-4 16,3 0-2-16,3 0 0 15,-1 2-1-15,-2-2 0 0,-3 10-3 0,-6 0 0 16,-3 6 4-16,-3 5 1 16,-6 10 2-16,-6 3 2 15,-3 3 1-15,-3-3 3 16,-3 0-3-16,3 3-2 16,0-6-2-16,0 1-3 15,3-9-4-15,0-2-2 16,6-5-66-1,6 2-61-15,0-5 35 16</inkml:trace>
  <inkml:trace contextRef="#ctx0" brushRef="#br0" timeOffset="235382.4919">16799 16872 252 0,'-15'-5'93'0,"15"5"-50"0,3-5-55 16,3 5 15-16,3 0-3 15,2-5 2-15,7-1 0 16,9-2 1-16,0 6-2 16,3-4-3-16,-1 1 1 0,1 3-15 15,0-4-4-15,-6 1-3 16,0 5-2-16,-10-3 15 16,-2 1 7-16,-3 2 5 15,-9 5 4-15,-3 3 1 16,0 5 1-16,0 3-2 15,0 2-1-15,6 6 1 0,6-5 1 16,3-6 1-16,3 0 2 16,6-5 4-16,3-2 1 15,0-14-6 1,-1-3-1-16,1-5 2 0,-9-2 4 16,-6-1-4-16,-9-2 2 15,-12 0-7-15,-3-6-3 16,-9 3-1-16,-2 9 1 15,2-1-25-15,3 8-12 16,6 2-84 0</inkml:trace>
  <inkml:trace contextRef="#ctx0" brushRef="#br0" timeOffset="236107.0064">18195 16677 148 0,'-3'-3'57'0,"0"0"-30"0,-3 1-14 0,3 2 17 15,-3 0 0-15,-3 0 2 0,-3 0-13 16,0 0-4-16,-3 2-9 15,0 4-6-15,0 7-1 0,0 8-1 16,4-2 0-16,2-4 2 16,3-1 0-16,3 2 0 15,3-3 0-15,3-5-3 16,3 0 2-16,0-3 1 16,0-5 0-16,0 0 0 15,2-5 0-15,-2 2 0 16,0-8 2-16,0 4-3 15,0 1 0-15,0 1-1 16,-3 10-4 0,3 8 3-16,-3 1 4 0,0-1 4 15,0 8-2 1,3-5-2-16,0 2 0 0,0 6-1 16,0-5 0-16,0-6 0 15,0 0-33-15,3 1-13 16,0-9-45-1</inkml:trace>
  <inkml:trace contextRef="#ctx0" brushRef="#br0" timeOffset="236388.7077">18323 16796 192 0,'-9'-6'71'0,"3"6"-38"15,-9 8-39-15,9-2 12 0,-3 7-6 16,6 0 0-16,3 0 4 15,0 6 5-15,9-1-5 16,3 4 2-16,3-4 1 0,0-5 8 16,5-7 2-16,1-4-4 15,3-7 0-15,-6-6 1 0,-3 1 3 16,-3-3 4-16,-12-9 2 16,-6 4-8-16,-6-6-2 15,-6 3-7 1,-6-6-2-16,-3 9-11 15,7-1-3-15,2 6-50 16,6 3-23-16</inkml:trace>
  <inkml:trace contextRef="#ctx0" brushRef="#br0" timeOffset="237273.4659">19144 16740 156 0,'0'0'57'0,"0"3"-30"0,3-3-32 16,0-11 38-1,6 9-15-15,-3-9-9 16,0 6-5-16,3-3-3 16,0 0-1-16,0 0 2 0,-3-3-1 15,0 6 2-15,0 0-4 16,0-3 0-16,-4 8-1 16,-2 0 0-16,3 5 0 0,-3 6 0 15,3 2 4-15,-3 8 1 16,0 0-1-16,0 6-2 15,0-3-2-15,0-3 1 16,3 0-6-16,0-3 0 16,0-4-74-1</inkml:trace>
  <inkml:trace contextRef="#ctx0" brushRef="#br0" timeOffset="237457.817">19171 16880 200 0,'-15'0'74'0,"24"3"-40"0,-12-3-42 0,6 3 12 16,3-3-4 0,3 2 2-16,0-2 5 15,3 0 4-15,0 0-6 16,2 0-10-16,1 0-1 0,0 0-53 16,0 0-52-1,0 0 27-15</inkml:trace>
  <inkml:trace contextRef="#ctx0" brushRef="#br0" timeOffset="237755.2714">19332 16753 144 0,'-3'-21'55'0,"6"8"-30"0,-3 5-12 0,0 3 17 16,3 0-9-16,0-3 1 15,6-6-9-15,-1 6-3 16,-2-2-5-16,0 2-4 0,0 0 0 16,-3 3-4-16,0-1 2 15,-3 6 1-15,0 8 0 16,0 3 2-16,0 7 1 16,0 9-1-16,3 2 1 0,0 0-2 15,0 0 2-15,0-2-7 16,3-9-1-16,0 3-53 15,0-10-59 1,3 10 23 0</inkml:trace>
  <inkml:trace contextRef="#ctx0" brushRef="#br0" timeOffset="237907.68">19335 16910 200 0,'-3'-3'77'0,"3"3"-42"0,3 0-41 15,0 0 12-15,6 0-9 16,5-5 2-16,1 5 1 16,3-6 2-16,0-2-1 15,0 8-7-15,0-2-4 0</inkml:trace>
  <inkml:trace contextRef="#ctx0" brushRef="#br0" timeOffset="238130.0201">19567 16693 160 0,'-3'0'60'0,"3"8"-32"0,-3 15-31 16,3-7 11-16,0 3 5 16,-3-1 6-16,3 3-12 15,0-2-4 1,0 2-2-16,3 3-1 0,3-6 0 15,0 1-31-15,0-6-12 0</inkml:trace>
  <inkml:trace contextRef="#ctx0" brushRef="#br0" timeOffset="238252.4636">19683 16804 44 0,'-12'5'19'0,"9"-2"-10"0,0 2-13 16,-3 3 4-16</inkml:trace>
  <inkml:trace contextRef="#ctx0" brushRef="#br0" timeOffset="238313.033">19656 16830 50 0,'3'0'-26'0</inkml:trace>
  <inkml:trace contextRef="#ctx0" brushRef="#br0" timeOffset="238687.8261">19608 16738 132 0,'-14'0'49'0,"11"0"-26"0,-6 0-14 0,6 2 14 16,0 9-7-16,-3-3-1 16,0 10-1-16,0-5 4 0,0 11-10 15,3-3-2-15,3 1 0 0,6 4 1 16,3-7 1-16,3-1 7 16,12-10 4-16,-7 0 4 15,1-11 1-15,0-5 0 16,-3-2 0-16,-6-3 0 15,-3-9 2-15,-3 4-10 16,-6-6-2-16,-6 0-8 16,-3 0-4-16,0 6-6 15,3 2 0-15,0 3-51 16,0 2-21-16</inkml:trace>
  <inkml:trace contextRef="#ctx0" brushRef="#br0" timeOffset="239975.7432">20201 16777 160 0,'0'0'60'0,"0"0"-32"0,0 0-15 0,0 0 21 16,0-5-12 0,0-3-12-16,3 0-4 0,-3-3-4 31,3-2-4-31,0 5 1 0,0-2-1 15,0-1 0-15,3 1 4 16,-3 7 1-16,-3-2-6 0,0 5 0 16,3 5 1-16,0 6 1 15,0 4-2-15,0 1 2 16,0 8 3-16,-1-3 1 16,-2 0-4-16,3-2 1 15,-3-1-11-15,3-2-5 16,-3-5-65-1</inkml:trace>
  <inkml:trace contextRef="#ctx0" brushRef="#br0" timeOffset="240157.5524">20168 16928 228 0,'-12'-3'85'0,"15"6"-46"0,-3-3-46 0,6 0 18 16,6 0-2-16,3-3-3 15,0 3 2-15,6-2-5 16,5-1-4-16,-2-2-2 0,0 5-25 16,-3-3-9-16,-3 3-58 15</inkml:trace>
  <inkml:trace contextRef="#ctx0" brushRef="#br0" timeOffset="240863.7128">20376 16693 108 0,'-11'0'41'0,"11"0"-22"0,-3 0-7 16,3 0 13-16,0 0 2 15,0 0 3-15,0-3-5 0,3 0-3 16,5-5-12-16,1 6 0 0,0-4 1 16,3 4-9-16,0 2 0 15,-3 2-4-15,0 4-2 16,-3-4 5-16,-3 9 1 16,-3 2 0-16,0 3-2 15,0 3 1-15,0-4-1 16,3-4-3-16,0 2 2 15,3 0 1-15,0 1 0 16,0-1 0-16,-3 0 2 16,-3 0-1-16,-3 1-1 15,-3 1 1-15,-3-7-1 16,0 8 2-16,-3-10 1 16,3-6-4-16,0 0-1 0,3 0-21 15,3-3-8-15,3-8-39 16,3 3-35-16,6 0 37 15</inkml:trace>
  <inkml:trace contextRef="#ctx0" brushRef="#br0" timeOffset="241121.3719">20573 16830 176 0,'-9'27'68'0,"12"-9"-36"0,-3 9-31 16,3-14 14-16,3 0 1 15,3 0 4-15,0-2 14 16,3-8 8-16,3-3-22 0,-1-6-4 16,1-7-4-16,-3-3-5 0,0-2-2 15,-6-9 0 1,-6 3-1-16,-6-5-2 0,-6 5-2 16,-3 3-2-16,0 3 1 15,-2 2-15-15,-1 3-6 16,3 2-64-1,9 8-68-15,6 3 43 16</inkml:trace>
  <inkml:trace contextRef="#ctx0" brushRef="#br0" timeOffset="241807.6345">21332 16785 144 0,'-6'0'55'0,"6"-16"-30"0,-3 6-16 16,3 7 16-16,0-8-3 16,0 6 1-16,0-5-6 15,0-1-2-15,3-2-9 16,-3 5-2-16,3-3 2 0,-3 3-1 16,0 3 2-16,0 0-4 15,3 2 0-15,0 6-1 16,0 5-2-16,0 8 1 15,3 5-1-15,0-3 0 16,0 6 0-16,0-5 0 0,0-4 0 16,0 7 0-1,0-9 0-15,-1 0-44 16,-2-2-18-16,0-3-29 16</inkml:trace>
  <inkml:trace contextRef="#ctx0" brushRef="#br0" timeOffset="241990.5227">21290 16910 236 0,'0'-8'88'0,"3"13"-48"0,6-5-45 0,-3 0 17 16,6 0-3-16,3 0 2 16,3-5-1-16,0 5-1 15,2 0-5-15,4 0-7 0,0 0-1 0,-3 0-42 16,-3 0-17-1,-3 5-36-15</inkml:trace>
  <inkml:trace contextRef="#ctx0" brushRef="#br0" timeOffset="242379.3666">21564 16687 228 0,'-3'-2'88'0,"0"4"-48"0,0 4-47 0,3 2 14 16,0-3-3-16,-3 8 5 15,3 0 1-15,0-2 2 16,0-1-6-16,0-4-6 0,3 4-1 15,3-2 1-15,3-2 0 0,3-1 2 16,0-3 1-16,6 9-4 16,0-3 1-16,-1 0 0 15,-2 3 0 1,-3-1 0-16,-3 1 2 16,-6-3 1-16,-6 5 3 15,-9 0-3-15,0 0 0 16,0-2-8-16,-2-6-2 15,-1-2-38-15,0-3-15 0,0-3-38 16</inkml:trace>
  <inkml:trace contextRef="#ctx0" brushRef="#br0" timeOffset="242738.7311">21528 16764 204 0,'6'-19'77'0,"0"19"-42"0,0-15-39 16,0 12 15-16,3-5-8 15,0 8 0-15,3-3-3 16,6 1-3-16,3-6 2 16,-4 8-20-16,1-3-6 0,0 3-32 15,0 0-37 1,-3 0 26-16,-3 3 149 31,-3 23-23-31,-3 1-2 0,0-1-18 16,0-2-8-16,0-3-5 15,3-2 0-15,5-6-12 0,4-5 2 16,0-3 3 0,0-5-4-16,0-3-2 15,3-7 1-15,-9 2 3 16,-3-5-2-16,-9-6 1 16,-6-2-1-16,-9-3 0 15,-6 11-11-15,-3 0-5 16,-3 2-45-16,6 11-17 15</inkml:trace>
  <inkml:trace contextRef="#ctx0" brushRef="#br0" timeOffset="245440.5137">22130 15997 72 0,'-3'-3'27'0,"3"3"-14"0,12-5-11 16,-15 7 9-16,3-2 4 16,3 0 3-16,-3 0-3 15,0 0-1-15,3 0-4 16,0 3-1-16,2 2-5 15,1 9-1-15,0 4-1 16,3-2 1-16,0 8-2 0,0 0-1 0,3-1 3 16,0 9 2-16,-3 11 2 15,0-1-1-15,-6-2 1 16,-3-1 7-16,-6 6 5 16,0-5 0-16,-3 5-2 15,-3-5-5-15,0-3-2 16,-3 0-6-16,3-6-3 15,-3-2 0-15,1 1-1 16,2-9 0-16,3 3 0 16,0-6 2-16,3-5 1 0,0 1-4 15,3-7-1-15,0 1-26 16,3-2-11-16</inkml:trace>
  <inkml:trace contextRef="#ctx0" brushRef="#br0" timeOffset="245727.4429">22097 16621 132 0,'-18'-5'52'0,"18"5"-28"0,-3 5-28 15,3 0 8-15,-3 3-2 16,0 6 3-16,-3 4 13 15,-3 9 8-15,0-1-13 0,3 0 2 0,0 1-1 16,3-3-7-16,0-3-2 16,3-8-1-16,0 0 0 15,6 1 4-15,3-9 5 16,0 3-7-16,6-11-1 16,3-2-5-16,0 0-1 15,0-1-17-15,0 4-8 16,-1-4-66-1</inkml:trace>
  <inkml:trace contextRef="#ctx0" brushRef="#br0" timeOffset="250266.2535">22454 16351 60 0,'-6'-10'24'0,"6"7"-12"0,6-21-16 16,-3 22 2-16,0-9 5 15,0-2 3-15,0 5 25 16,3-3 15-16,-3 3 0 16,-3 0 0-16,6 3-19 15,0 0-6-15,-6 5-13 16,3 13-1-16,0 8 0 0,-3 3 8 16,0 2 2-16,0 6-4 15,3 0-3-15,0-3-5 0,-3 0-4 16,3-5 0-16,0-6-1 15,0-2-16-15,0-2-4 16,0-4-52 0,0-5-55-16,-3 6 33 15</inkml:trace>
  <inkml:trace contextRef="#ctx0" brushRef="#br0" timeOffset="250456.3614">22442 16457 272 0,'-12'0'101'0,"15"-5"-54"0,0 5-53 0,0 0 19 0,6 0-8 16,3 0 2-16,0-3-4 15,3 1-2-15,6-1 0 16,2 3-4-16,-2 0 2 0,0 0-52 16,0 0-22-16,-3 3-30 15</inkml:trace>
  <inkml:trace contextRef="#ctx0" brushRef="#br0" timeOffset="250846.6433">22668 16383 304 0,'-12'-13'112'0,"12"5"-60"0,3 5-65 16,3 3 17-16,0 0-8 15,0 0-1-15,6 3 1 0,-3-1 3 16,-3 4 0-16,0 4 1 0,-3 4 2 16,-3 1-1-16,0 1-1 15,-3 11-2-15,-3-6 1 16,0 0 3-16,0-5 1 16,0 3-4-16,3-6 1 15,-3-5 0-15,6 5 2 16,0-5 1-16,6-3 3 15,0 0 1-15,3-5 1 16,3 0-2-16,0 0 1 16,6 0-4-16,-3 0-2 0,0 0-3 15,2 6 1 1,-5-4-1-16,6 1-2 0,0 0-24 16,-3-3-11-16,3 0-29 15,0 0-12-15,-3-3-15 16</inkml:trace>
  <inkml:trace contextRef="#ctx0" brushRef="#br0" timeOffset="251104.1973">22993 16447 180 0,'-30'-3'68'0,"18"-2"-36"0,3 5-18 16,3 0 20-16,-3 10-11 15,0-2 0-15,0 5-8 16,1 1-1-16,2 4-8 15,6-2 0-15,6 2 1 0,5-4 1 0,4-4 2 16,9-7 1-16,6-3 3 0,-3-5-3 16,-3-6 1-16,-7-5 2 15,-5 0 1 1,-6-2-8-16,-6 5-2 16,-15-3-10-16,-5 0-2 15,2 3-45-15,-6-1-20 16,3 9-56-1</inkml:trace>
  <inkml:trace contextRef="#ctx0" brushRef="#br0" timeOffset="252139.1852">21377 17436 180 0,'-3'-5'68'0,"6"5"-36"0,-3 0-31 16,0 0 14-16,0 0 3 15,3 5 6-15,0 8-4 0,-1 14-2 16,1 7-10-16,-3 3-5 0,0 3-2 0,0-8 1 16,0-1 1-16,3-9-6 31,-3 1 0-31,3-7-19 15,0-5-8-15,0-9-26 16,3 4-10-16,3-12-9 16</inkml:trace>
  <inkml:trace contextRef="#ctx0" brushRef="#br0" timeOffset="252528.0078">21513 17457 192 0,'-8'-8'74'0,"2"8"-40"0,3-5-40 0,3 5 14 15,0 0-5-15,0 0 3 16,0 0 6-16,0 0 2 0,6 5-7 16,0-5 7-16,2 6 3 15,4-4-9-15,3-2-2 0,0 0-4 16,9-2-2-16,0-4 1 15,0 6 1-15,-7-5-1 16,1 5-1-16,-6-8-2 16,0 8 1-16,-6 0 3 15,0 8 1-15,-6 3 3 16,-6 4 1-16,0 4-1 16,0 5 1-16,0 2-2 15,-3 3 2-15,3-5-4 16,0-3 0-16,0-2-3 15,3-6-1-15,0 0-61 16,3-5-17 0,0 3-48-16,0-3 28 15</inkml:trace>
  <inkml:trace contextRef="#ctx0" brushRef="#br0" timeOffset="252704.5374">21573 17600 252 0,'-12'-5'96'0,"12"5"-52"0,3-3-51 0,-3 3 16 16,6-5-10-16,3 5-2 16,3-5 2-16,3-3 2 15,6 8 0-15,-4-6-3 0,4 6 1 16,3 0-17-16,0 0-8 16,-3 0-30-16,0-2-15 0,-4-4-6 15</inkml:trace>
  <inkml:trace contextRef="#ctx0" brushRef="#br0" timeOffset="252948.2388">21832 17515 200 0,'-12'-2'74'0,"6"4"-40"0,-6 4-27 15,6-1 18-15,3 3-11 16,-3 5-1-16,3 0-1 16,3 6 0-16,3 2-6 15,3 3-4-15,6-8 1 0,3-6 7 16,3-7 3-16,6-3 0 15,-3-8 0-15,-4-5 1 16,-2 2 4-16,-6-5-1 0,-3-2-1 16,-15 5-6-16,-3-1-4 15,-3 1-10-15,1 0-3 16,-4 8-45-16,3-1-20 16,6 4-56-1</inkml:trace>
  <inkml:trace contextRef="#ctx0" brushRef="#br0" timeOffset="253878.2749">22070 16915 72 0,'-3'-3'30'0,"3"3"-16"0,-3-2-3 0,3 2 10 15,0 0-9 1,0 0-2-16,0 0-2 0,0 0 7 16,12 10-4-1,0 6-6-15,6 0-1 16,3 0-2-16,-1 2 1 15,4 9-2-15,0-1-3 0,-3 6 1 16,0 8 3-16,-3-3 1 16,-6-3-1-16,-7 0-2 15,1 3 3-15,-6 1 0 0,-6-4 10 0,-5-2 3 16,-1-11-1-16,-3 3-1 16,-6-8-8-16,3-3-4 15,3-8-15 1,3 3-6-1,3-3-45-15,3 1-32 16,3-6 36-16</inkml:trace>
  <inkml:trace contextRef="#ctx0" brushRef="#br0" timeOffset="254150.8685">22145 17333 176 0,'-21'5'66'0,"3"8"-36"0,6-5-35 16,6 11 21-16,0-6-5 16,3 0-3-1,0 1 1-15,3-1-6 0,0 0-2 0,9 0 2 16,0-2-2-16,6-3-1 15,3 0-2-15,0-3-1 16,2-5-9-16,1 5-3 16,0-5-67-1</inkml:trace>
  <inkml:trace contextRef="#ctx0" brushRef="#br0" timeOffset="254540.064">22526 17031 200 0,'-6'0'77'0,"6"8"-42"0,-3 5-41 0,3 1 14 16,0 4-7-16,0 9 2 15,0 7-2-15,0-5-1 0,0-2 1 16,0-6-1-16,0 3 2 0,0-9-17 16,3 1-6-16,0-5-63 31</inkml:trace>
  <inkml:trace contextRef="#ctx0" brushRef="#br0" timeOffset="254738.0751">22442 17193 232 0,'-18'-3'88'0,"18"3"-48"0,0 0-49 15,0 0 12-15,9 0 0 16,-3 0 3-16,3 0-1 16,3 0 0-16,3-8-3 15,6 5-4-15,6 6 1 0,-1-8-26 16,1 7-9-16,-3 1-59 15</inkml:trace>
  <inkml:trace contextRef="#ctx0" brushRef="#br0" timeOffset="255123.934">22677 17097 244 0,'-9'-8'93'0,"9"3"-50"0,3-3-52 15,3 3 12-15,0 0-4 16,3 5 0 0,0-3-2-16,0 3 0 15,0 3 2-15,0 2 0 0,0 8 1 16,-6 6-3-16,-3 2 2 16,-3 5 1-16,0 1 0 15,-6-9 0-15,3 3 0 16,3-5 2-16,0-2 3 15,3-7 0-15,0 1 2 16,3-2-2-16,3 2 2 0,6-6 0 16,-3-2 1-16,3 0-9 15,3 0-1-15,2 0 0 16,-5-2 1-16,6 2-4 16,-6 0 1-16,6 0-20 15,-6 0-7-15,3 0-11 16,0 0-1-16,-3 0-17 15,-1-3-26 1,1-2 26-16</inkml:trace>
  <inkml:trace contextRef="#ctx0" brushRef="#br0" timeOffset="255380.953">22966 17148 208 0,'-15'-3'79'0,"9"3"-42"0,-3 16-37 0,3-13 16 16,6 2-14-16,-3 8 0 15,3 0 0-15,3 1 3 16,3-1-2-16,3 0 0 0,-3 0 1 16,15-8 6-16,3 1 4 15,-3-6 1-15,-1-6 4 16,1-12-2-16,-6-1-1 16,-6-2 3-16,-3 5 2 15,-6-2-2-15,-6-1-2 16,-6 1-7-16,-6 2-4 15,-2 3-8-15,8 2-3 0,-6 3-51 16,9 3-23-16</inkml:trace>
  <inkml:trace contextRef="#ctx0" brushRef="#br0" timeOffset="257933.5155">15236 16222 88 0,'-54'45'33'0,"25"2"-18"0,-22 3 4 16,30-28 16-16,-9 9-4 15,-5 4-1-15,-4-3-12 16,0-6-6-16,4 6-7 0,2-6-2 0,3-2 3 16,9-8-12-16,6 2-5 15,6-10-33 1,6 3-49-16,6-8 14 16</inkml:trace>
  <inkml:trace contextRef="#ctx0" brushRef="#br0" timeOffset="258583.0088">15373 16013 112 0,'-3'-6'44'0,"0"6"-24"0,-3 6-17 0,3 2 12 0,-3 10-5 16,-6 1 0-16,-9 2 7 15,-6 5 4-15,-5 11-11 16,-10 14 1-16,-3-1 2 0,1 3-3 15,-1-3 0-15,3-5-6 16,7-5-1-16,-1-1-1 16,3-7 1-16,3-3-2 15,7-2-1-15,-1-6-6 16,9-5-1-16,6-6-48 16,3-2-51-1,9-3 24-15</inkml:trace>
  <inkml:trace contextRef="#ctx0" brushRef="#br0" timeOffset="259057.3358">14807 16462 112 0,'0'8'44'0,"0"6"-24"0,-6 12-13 16,3-13 13-16,-3 0-4 16,0 11 3-16,-2-3-1 15,-1 6 0-15,0-6-9 16,3-2 1-16,0 2 1 0,3-5-6 15,3-3-1-15,3-5 0 16,6-3 0-16,3-5 2 16,5-5 1-16,4 0-3 15,3-3-3-15,3 0-7 0,3 0-4 0,-1 2-80 16</inkml:trace>
  <inkml:trace contextRef="#ctx0" brushRef="#br0" timeOffset="260065.4589">15420 16828 88 0,'6'0'35'0,"-6"2"-18"0,-3 3 2 0,0 1 16 16,-5 4-11-16,-4 1-3 15,-3 15-1-15,-12 1-1 16,0 5-10-16,-6 5 3 0,-5 2 4 16,-4 9-4-16,-3 5 1 15,1-8-8-15,-1 2-1 16,3-4 0-16,7-9 0 0,5 1-2 15,0-12 1-15,6-1-2 16,7-9 2-16,5-3-2 16,3-2-1-16,6 3-26 15,3-8-30 1,0-3-13-16,6 5-8 16</inkml:trace>
  <inkml:trace contextRef="#ctx0" brushRef="#br0" timeOffset="260349.4921">14906 17261 116 0,'-9'-2'44'0,"6"-4"-24"0,0 6-26 16,3 8 8-16,-3-2 2 0,0 2 5 15,0 2 4-15,-6 3 4 16,0 9 0-16,3-4 1 15,0 3-7-15,3-2-2 16,0-1-5-16,0-4 2 0,6-6 0 16,0 2 6-16,6-7 5 15,6-3-7-15,0 0-3 16,5-3-7-16,4 0 0 16,0 1 0-16,-3 2 2 15,0 0-56-15,0 2-63 16,2-4 23-1</inkml:trace>
  <inkml:trace contextRef="#ctx0" brushRef="#br0" timeOffset="261100.2638">14218 17444 112 0,'-3'5'44'0,"3"1"-24"0,-9 2-10 15,6-1 12-15,3 7-1 16,-3-1 2-16,0 0-9 16,0 0-1-16,0-2-7 15,0 2-2-15,0 0 0 0,0 1-5 16,0-6-1-16,12-3 3 16,3 3 3-16,3-3 3 15,0-5-3-15,3 5-1 16,0 1-3-16,-1 2-1 15,-2 0 1-15,-3 5 2 16,-3 5 3-16,-3-4 2 16,-6 4 3-16,-3-5 1 15,-3 1-5-15,-3-1-2 16,-3-5-2-16,-9 2-2 16,-2-7-21-16,2 2-9 15,-3-5-40 1,3-5-37-16,0 2 34 15</inkml:trace>
  <inkml:trace contextRef="#ctx0" brushRef="#br0" timeOffset="261443.8421">14149 17510 124 0,'15'-16'49'0,"15"11"-26"0,-3 2-27 16,-12 3 8-16,3-2-7 15,-1-1 2-15,7 3 3 16,3 0 1-16,-3 0-26 15,-3 0-9-15,-3 3 7 16,-4 2 6-16,-2 0 14 16,-3 3 8-16,-3 5 12 15,-3 6 8-15,-3 2-1 16,0 11-1-16,3-6-5 0,0 1-2 16,3-1 5-16,6-10 5 15,3-5 2-15,3-9 4 16,3-2-16-16,-1-10-1 0,-2-9 0 15,-6-2 4-15,-3-3 4 16,-6-2-2-16,-6-1-2 16,-9 6-9-16,-3 0-5 15,-2 5-11-15,2 3-5 16,0 2-53-16,3 6-23 16,6 0-6-1</inkml:trace>
  <inkml:trace contextRef="#ctx0" brushRef="#br0" timeOffset="262089.4581">15370 17444 152 0,'-6'0'57'0,"9"0"-30"0,6 0-32 0,-3 0 12 0,6 0-4 15,6 0 1-15,2 0-2 16,4 0 1-16,3-3-2 16,0-2-3-16,0 5 1 0,-1 0 1 15,-5-5 2-15,-3 5 1 16,-6 0 3-16,-6 5 1 15,-6 8 1-15,-3 6 0 16,-6 7 0-16,0 6 0 16,-3 2 0-16,0 1-2 15,3-6-1-15,0-3-6 16,3-4 1-16,6-1-2 16,0-5 0-16,6-8-148 15,3-1 62 1</inkml:trace>
  <inkml:trace contextRef="#ctx0" brushRef="#br0" timeOffset="262466.0784">15444 17597 192 0,'-12'-10'74'0,"15"10"-40"0,6 0-42 0,-3 0 10 0,6-3-1 15,6-2 3-15,6 0-3 16,0-1-3-16,2-2 1 15,1 3 0-15,0 2 1 16,-3-2-14-16,3 5-5 0,-10-5 5 16,-2 10 3-16,-9 0 7 15,-3 3 4 1,-3 11 1-16,0 2-1 0,0 3 3 16,3 2 2-16,3-4 2 15,9-4 1-15,0-5 11 16,3-7 7-16,6-6-2 15,-1-11 0-15,1-10-11 16,0-3-3-16,-6-2-2 16,-6-4 2-16,-6 1 4 15,-9 8 1-15,-9 0-8 16,-3 5-4-16,-3 3-7 16,-3 5 0-16,-3 3-60 15,7 2-24-15,2 3-11 16</inkml:trace>
  <inkml:trace contextRef="#ctx0" brushRef="#br0" timeOffset="262882.7889">16986 17412 160 0,'-6'-21'63'0,"6"21"-34"0,-3-8-21 0,0 3 16 15</inkml:trace>
  <inkml:trace contextRef="#ctx0" brushRef="#br0" timeOffset="263186.1141">16953 17378 313 0,'-17'10'14'16,"-1"1"-7"-16,0 0-5 0,0 2-2 15,3 0-3-15,3 8 0 16,3-8-1-16,6 3 3 15,3-2 0-15,3-7 3 0,3-1-1 16,6-6-1-16,0-3 3 16,3-5 0-1,0 6-1-15,-3-9-2 0,0 6 1 16,-4-3 1-16,-2 2 1 16,-3-1 1-16,0 7 2 15,-3 0 1-15,-3 5-3 16,-3 8-3-16,-2 3 0 15,5 2-1-15,0 1 0 16,0 7 0-16,3 1 0 16,3-3 0-16,3-3-11 15,-1-3-5-15,1-2-28 16,3-3-11-16,0-7-24 16</inkml:trace>
  <inkml:trace contextRef="#ctx0" brushRef="#br0" timeOffset="263530.0218">17108 17568 96 0,'-3'16'38'0,"6"5"-20"0,-3-2-12 0,6-6 11 16,3 3-5-16,0-3 1 16,3 3-2-16,3-3 3 15,6-5 8-15,-1-2 6 0,7-6-15 16,-6-6 8-16,-3-12 3 0,-3-1-1 16,-6-2 0-16,-6 0 1 15,-9-3 0-15,-9-2-7 16,-3 7 0-16,-3-2-12 15,-6 2-6-15,1 6-8 16,2 0-3-16,3 8-48 16,6 2-23-16,0 3-21 15</inkml:trace>
  <inkml:trace contextRef="#ctx0" brushRef="#br0" timeOffset="264747.118">17974 17566 148 0,'0'2'57'0,"-3"-2"-30"0,3 0-27 0,0 0 13 16,0 0 4-16,3 0 4 0,0-2-4 16,6-4-2-16,0-2-9 15,-3-2-2-15,6-3 2 0,0-1-3 16,-3 1 0-16,0 5-1 15,-3-2-2-15,0 2 1 16,-3 2-1-16,0 4-3 16,-3 2 0-16,3 2 4 15,0 14 1-15,0 0 2 16,0 8 0-16,-3 10 0 16,0-2 2-16,0-3-5 15,3-5-1-15,-3 3-2 16,3-4-2-16,-1-7-37 15,-2-3-15-15,0 1-29 16</inkml:trace>
  <inkml:trace contextRef="#ctx0" brushRef="#br0" timeOffset="264929.5381">17989 17756 220 0,'-3'0'82'0,"0"0"-44"0,6-5-40 0,-3 5 17 16,9 0 4-16,0 0 8 15,12 0-12 1,-3-3-8-16,0-2-7 0,2 5-1 16,-2-5-21-16,0 5-10 15,-3 0-37 1,0 0-56-16,-3 0 27 16</inkml:trace>
  <inkml:trace contextRef="#ctx0" brushRef="#br0" timeOffset="265258.0058">18204 17542 192 0,'-9'0'74'0,"6"0"-40"0,0 0-22 15,3 0 21-15,0 0-10 16,0-3-4-16,3-7-10 15,3 2-4-15,0-3-3 16,-1 1-2-16,7-1 1 0,0-2-1 16,-3 7 0-16,0-1-3 15,-3 7 0-15,0 0 2 0,-3 13 2 16,0 0 0-16,-3 8 2 16,0-2-2-16,0 12-1 15,0-4 1-15,0-1-1 16,0 1-25-16,6-3-10 15,-6-6-59 1,6-2-36-16</inkml:trace>
  <inkml:trace contextRef="#ctx0" brushRef="#br0" timeOffset="265437.1975">18186 17743 244 0,'-9'-5'90'0,"9"5"-48"0,3 5-51 0,0-5 14 16,3 0 4-16,3-5 3 15,5 2-1-15,7-2-1 0,3-1-6 32,0-1-5-32,0 1-2 0,-3 4-23 15,2-4-10-15,-5-7-30 16,6 2-53 0,-3-4 24-16</inkml:trace>
  <inkml:trace contextRef="#ctx0" brushRef="#br0" timeOffset="265665.7645">18454 17582 152 0,'-24'2'57'0,"18"1"-30"0,-3 2-18 16,6 3 16-16,-3 5-8 16,0 6-2-16,6-1 0 0,3 4 1 15,3-1-9 1,3-3 2-16,6-5 2 0,6-7 2 0,2-1 5 16,1-10-1-16,-3-3 1 15,0-16-5 1,-6-2-3-16,-6 4-1 0,-9-1 1 15,-6 1-5-15,-3 1-1 16,-15 3-4-16,0-1-3 16,3 6-25-16,3 5-11 15,4-3-60 1,2 9-50-16,6-1 56 16</inkml:trace>
  <inkml:trace contextRef="#ctx0" brushRef="#br0" timeOffset="266294.3655">19174 17560 156 0,'-6'0'57'0,"-6"-5"-30"0,3 2-25 0,9-2 14 0,0 5-6 16,6-5 0-16,-6-3-6 15,6 3-1-15,-3-1-1 16,3-2 1-16,-3 6 0 0,0-4-6 16,6 1 2-1,-3 5 0-15,0 8 3 16,0 3 1-16,0 2-1 15,-3 0 1-15,3 8-4 16,-3 3 0-16,-3-3-1 16,3 3-2-16,-3-3-24 15,0-7-11-15,0 4-33 16</inkml:trace>
  <inkml:trace contextRef="#ctx0" brushRef="#br0" timeOffset="266460.0234">19120 17756 220 0,'-3'0'85'0,"6"-5"-46"0,6 10-46 0,0-5 16 16,9 0-10-16,0 0-2 15,3-5-1-15,-3 2 3 32,-1-2 0-32,1 5-32 0,0-5-13 15,-3-3-37 1</inkml:trace>
  <inkml:trace contextRef="#ctx0" brushRef="#br0" timeOffset="267165.5885">19335 17502 148 0,'-3'0'55'0,"3"0"-30"0,-3 0-16 0,3 0 14 0,0-2 0 16,0-1 1-16,3 0-2 16,0-2-2-16,9 0-10 15,-4-3 0-15,7 2 3 0,-3 4-7 16,0-3-1-16,0 5-5 16,-3 0-3-16,-3 7 2 15,-3 4 2-15,0 2 2 16,-3 0 3-16,-6 1-3 15,0-1-2-15,3-5-3 16,9 2-1 0,0-2 2-16,0 0 0 15,3-2 3-15,0 17-1 16,-3-7-1-16,-3 3 1 16,-3-6-1-16,-3 0 0 15,-3 1 2-15,-6-1-1 0,-3-5-1 0,0-3-2 16,3 0-1-16,0-5-7 15,3 0-4-15,12-5-52 32,3-8-19-17,6-8-27-15,3-3 46 16</inkml:trace>
  <inkml:trace contextRef="#ctx0" brushRef="#br0" timeOffset="267399.9918">19504 17555 176 0,'-3'13'68'0,"3"1"-36"0,0 15-26 0,3-13 15 16,0 2 0-16,3-5 4 0,3 6-7 16,3-11 0-16,0 5-11 15,6-5 7-15,9-8 3 0,-7-3-1 16,1-10 3-16,-3-5-1 16,-6-1-2-16,-3 3-2 15,-9-2 1-15,-6-4-4 16,-12-1-1-16,-3 4-9 15,0 3-2-15,-5 0-7 16,5 6-2-16,6-1-37 16,3 3-14-16,6 3-70 15</inkml:trace>
  <inkml:trace contextRef="#ctx0" brushRef="#br0" timeOffset="268115.5052">20251 17529 152 0,'-3'5'57'0,"3"0"-30"0,-3-2-14 0,3-3 17 16,0 0-6-16,0 0 0 16,-3 0-9-16,3-3-2 15,0-2-7-15,0 0-2 0,0-3 2 16,0 0-1-16,0-3 0 15,3 6-6-15,0-3-1 16,0 5-2-16,0 1 3 16,6 2-2-16,0 2 1 15,-3 1 4-15,0 10-1 16,-3 0-1-16,0 6-2 16,0 7 1-16,0 1-1 15,0-1-2-15,0-7-15 16,-3 2-7-16,-6-8-49 15,0 3-39 1,3-3 40-16</inkml:trace>
  <inkml:trace contextRef="#ctx0" brushRef="#br0" timeOffset="268307.3452">20201 17722 232 0,'-3'0'88'0,"6"0"-48"0,0 2-49 15,3-2 12-15,3 0 4 0,0-2 5 16,5 2-1-16,7-5 1 16,0 5-7-16,-3 0-12 0,0 0-5 15,0 0-43-15,-3-6-18 16,-1 6-16 0</inkml:trace>
  <inkml:trace contextRef="#ctx0" brushRef="#br0" timeOffset="268682.6843">20406 17486 228 0,'-9'3'88'0,"9"-3"-48"0,-3 13-49 0,3-5 14 16,-3-3-3-16,3 9 3 16,0-9 2-16,0 3 3 15,3 2-5 1,3-7 4-16,3 2 3 0,6-5-8 16,0 0-5-16,6 6 1 15,-3-4-1-15,2 4 1 16,-2 2 0-16,-3-3 0 15,-6 13 0-15,-9-2-3 0,-6 0 0 16,-3 0 6-16,-3-3 5 16,-3 0-24-16,1-7-8 15,-1 2-27-15,0-6-7 16,0-4-30 0</inkml:trace>
  <inkml:trace contextRef="#ctx0" brushRef="#br0" timeOffset="269056.0628">20382 17502 220 0,'3'-5'82'0,"0"-3"-44"0,6 5-31 0,-3 1 18 0,0-1-15 15,3-2-3-15,0 5-7 16,0 0-1-16,0 0 1 16,0 0 0-16,3 0 0 0,3 0-20 15,-3 0-9-15,5 0-3 0,-2 5-1 16,-3 0 16-16,-3 3 10 0,0 0 5 15,-3 5 4-15,0 6 5 32,-3 2 6-32,3 6-3 15,0-4 2-15,3-1-1 16,3-9 1-16,0 0 9 16,2-8 6-16,1-10-12 15,0-8-3-15,6 0 9 16,-6-3 9-16,-3-3-1 15,-12 1 3-15,-6-1-3 0,-3 3 2 16,-6 3-13-16,0 0-5 16,0 2-15-16,0-2-6 15,4 8-62-15,5-3-29 16,3 0-42 0</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8T22:51:06.03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0070C0"/>
    </inkml:brush>
  </inkml:definitions>
  <inkml:trace contextRef="#ctx0" brushRef="#br0">5833 6609 220 0,'-12'-10'82'0,"9"10"-44"0,-6-11-31 0,6 8 18 16,-3-2 7-16,-3 0 4 15,-6-3-5-15,-2 5-4 0,-4 6-15 0,-3 8-8 0,0 7 0 16,3 11-8-16,3 8 1 15,1 13 1-15,5 3 1 32,3 8-2-32,6-5 2 15,0-3 3-15,3-6 3 16,3-4-9-16,0-6-4 16,0-8-27-16,3-5-10 0,-3-6-83 15</inkml:trace>
  <inkml:trace contextRef="#ctx0" brushRef="#br0" timeOffset="208.6129">5437 6895 316 0,'-24'-5'118'0,"27"7"-64"0,0 1-67 16,3-3 17-16,6 3-4 15,3-3 2-15,6 2-3 16,9 1 1-16,2-3 0 16,10 0-3-16,0 0 0 0,-1 0-67 0,1 0-30 15,0 0-11 1</inkml:trace>
  <inkml:trace contextRef="#ctx0" brushRef="#br0" timeOffset="480.2949">5824 7083 244 0,'-24'24'93'0,"21"-3"-50"0,3 5-50 0,3-18 14 15,3 0-3-15,6 0 2 16,6-3 2-16,6 1 0 16,5-6-4-16,4-3-7 0,3-2-3 15,-3-8 9-15,-7-1 7 0,-5 1-4 16,-30-13 6 15,-8 4 1-31,-4 7-4 16,-3 1-3-16,0 6-8 15,3 1-1-15,3-1-37 16,6 2-15-16,9-2-58 16</inkml:trace>
  <inkml:trace contextRef="#ctx0" brushRef="#br0" timeOffset="708.8713">6223 6750 276 0,'-12'-3'104'0,"0"3"-56"0,15 8-60 16,0 0 15-16,-6 8 1 16,3 10 5-16,3 6 7 15,0 10 2 1,0-2-9-16,0 0-3 0,6-6-2 15,-3 6-5-15,3-6 1 16,0-5-9-16,0-2-2 16,0-6-43-16,-1-8-19 15,1-5-39 1</inkml:trace>
  <inkml:trace contextRef="#ctx0" brushRef="#br0" timeOffset="924.3236">6381 6739 288 0,'-6'-3'107'0,"12"6"-58"0,-3 5-57 15,0 0 16-15,0 8 5 16,0 8 8-16,-3 13-4 16,0 5-2-16,0 3-8 15,0-3-5-15,3 1-1 0,2-4-6 16,4-4 1-16,0-6-33 15,9-5-16-15,0-6-69 16,3-5-38 0,-3-7 76-16</inkml:trace>
  <inkml:trace contextRef="#ctx0" brushRef="#br0" timeOffset="1201.4014">6601 7109 248 0,'-12'14'93'0,"15"12"-50"0,0-5-48 0,0-13 15 16,3 3 3-16,3-1 6 16,6 1-1-16,0-3 1 15,2-3-10-15,4-5 1 0,3-3 3 16,0-4-3-16,-3-4 0 16,-6-8-6-16,-3 1-1 15,-10-1 1-15,-4-2 2 16,-7 3-1-16,-6-1 0 0,-3 3-6 15,-6 0-1-15,0 6-13 16,3 2-5-16,4 3-42 16,5-1-20-16</inkml:trace>
  <inkml:trace contextRef="#ctx0" brushRef="#br0" timeOffset="1577.3653">6857 7033 200 0,'0'21'77'0,"6"-8"-42"0,0 8-32 16,0-13 17-16,0 5 1 0,6-2 4 15,2 0-4-15,1-4-1 16,3-1-11-16,0-4-3 0,3-4 0 16,0-4-3-16,3-1-2 15,-7-1 0-15,-2 0 1 16,-3 0 1-16,-3 2 1 15,-3 4-2-15,0-1 1 16,0 3-2-16,0 5-1 16,3 1 9-16,0 4 4 15,3-2 0-15,3-2 2 16,-1-1 5-16,4-8 4 16,3-2-3-16,-3 0-1 15,-3-3-2-15,-3-3-2 0,-6 0 0 16,-6 1 0-16,-6-3-11 15,-3-1-2-15,-3 1-10 16,0-5-3-16,0-3-32 16,3 2-15-16,3 0-76 15</inkml:trace>
  <inkml:trace contextRef="#ctx0" brushRef="#br0" timeOffset="1846.7565">7803 6625 264 0,'3'13'101'0,"-3"-13"-54"0,15 37-50 0,-12-21 32 15,0 0-19-15,-3 11 11 16,3-1-12-16,0 6-5 16,0 2-2-16,-3 1-68 15,0-1 36-15,-3 0-118 16,6-4 83-16</inkml:trace>
  <inkml:trace contextRef="#ctx0" brushRef="#br0" timeOffset="2027.8814">7681 6911 272 0,'-6'0'104'0,"6"0"-56"0,30-5-54 16,-15-1 19 0,0 6-10-16,12-5 0 0,3 0-1 0,2-3-17 15,-2 3 8-15,3-6-72 16,0 3 44-16</inkml:trace>
  <inkml:trace contextRef="#ctx0" brushRef="#br0" timeOffset="2401.8264">8086 6649 164 0,'-9'5'63'0,"9"-5"-34"0,0 29-27 0,0-15 29 16,3 1-18-16,-3 9 30 15,3 3-25-15,-3 12 16 16,0-2-20-16,-3 3-1 16,3-3-8-16,-3-2 1 15,3-6-3-15,-3-5 5 16,3-6-5-16,-3-5 17 16,6 1-12-16,-3-12 10 15,3 1-10-15,0-14-2 16,6 1-4-16,3-12-4 15,0 4 1-15,3-3 5 16,0 8-2-16,0-1 6 16,2 9-5-16,-2 2 3 15,0 6-3-15,-3 5 0 0,-3 5-1 0,-3 0-15 16,0 3 7-16,0-2-54 16,0 1 32-16,0-4-91 31,0 0 67-31,3-6-66 15,3 0 67-15</inkml:trace>
  <inkml:trace contextRef="#ctx0" brushRef="#br0" timeOffset="2643.0925">8411 6998 228 0,'15'-8'88'0,"-15"8"-48"0,23-2-34 0,-14-6 35 32,3 2-24-32,3-7 14 0,0 3-18 0,0-4 4 15,0 4-10-15,-3-3 9 16,-3 2-9-16,-9-5 14 15,3 6-12-15,-9-4 7 16,0 6-9-16,-12 3-4 16,3 5-2-16,-9 5 3 15,3 6-2-15,0 7 12 16,7 4-7-16,5 4 7 16,9 1-7-16,9-1 0 15,5 0-4-15,13-4-44 16,6-1 23-16,12-11-165 15,2 1 101-15</inkml:trace>
  <inkml:trace contextRef="#ctx0" brushRef="#br0" timeOffset="3979.7899">7824 6636 168 0,'-12'-8'63'0,"24"0"-34"0,-6 8-16 16,-6 0 19-16,3 3-14 15,0 4-4-15,-3 7 2 16,0 7 3-16,-3 11-9 15,0 7 1-15,0 9 2 0,0 2-1 16,3-5 1-16,6-2-3 16,0-9-1-16,0-8-8 15,0-4 0-15,0-4-25 16,-3-7-12-16,0-1-80 16</inkml:trace>
  <inkml:trace contextRef="#ctx0" brushRef="#br0" timeOffset="4865.0921">9735 6694 104 0,'9'-26'41'0,"-9"15"-22"0,6-2 6 16,-6 7 20-16,0-2 2 15,-6-2 2-15,-3-1-14 16,-3 1-6-16,-14 4-17 16,-1 4 3-16,0 2 5 0,0 5-7 15,0 8 0-15,4 11-7 16,2 8-4-16,6 5-1 0,3 8-1 15,3 10 0-15,6-4 2 16,3-6-3-16,0-6 0 16,0-4 3-16,0-3 3 0,0-9-29 15,-3-4-10 1,0-3-30-16,-3-8-13 16,0-8-20-1</inkml:trace>
  <inkml:trace contextRef="#ctx0" brushRef="#br0" timeOffset="5300.9595">9381 6914 212 0,'-39'-32'82'0,"54"29"-44"0,-24 1-14 0,6 2 38 16,12-3-26-1,6 0-20-15,0 1-10 16,3-1-6-16,6 0-3 0,2-2 2 16,4 0-19-16,18-3-7 15,-6 2-48 1,-13 4-19-16,-5 2 51 15,-6 2 27-15,-6 6 37 16,-3 6 16-16,-3 4-2 16,-3 9 2-16,0-1-8 15,0 1-3-15,0-4-6 16,3 1-2-16,3-5-10 16,2-1-3-16,4-5 1 15,0-5 1-15,0-5-3 0,6-6-1 0,-3-5-10 16,0-2-3-16,-3-9 3 15,-7-4 3-15,-5 4 3 16,0 3 3 0,-3 6 5-16,0 2 4 15,0 2-11-15,3 20-4 16,-3 1 2 0,6 1 0-16,0 0 2 15,3-3-7-15,0-2-3 16,0-3-23-16,0-3-11 15,0-5-13-15,3 0-4 16,-3-5-16 0</inkml:trace>
  <inkml:trace contextRef="#ctx0" brushRef="#br0" timeOffset="5569.7013">9976 6932 180 0,'-3'21'68'0,"3"0"-36"0,-3-2-26 15,3-14 15-15,-3 3-2 16,0-3 1-16,0 1-5 15,3-4 1-15,0-2-9 16,0 0 5-16,0-2 3 0,3-9-5 16,3-7-3-16,3-1-4 15,6 1 0-15,6-1 9 16,3 6 7-16,-3 5-8 16,-1 3-3-16,-2 5-3 0,-3 8-1 15,0 7-2-15,-3 1 1 16,0 0-4-16,-3 0-2 15,0-3-18 1,0-2-7-16,3-6-27 0,3-5-12 16,2-10-40-1</inkml:trace>
  <inkml:trace contextRef="#ctx0" brushRef="#br0" timeOffset="5781.3263">10360 6813 208 0,'-15'-5'79'0,"9"5"-42"0,-11 5-32 0,11 0 19 16,-6 3-6-16,3 3 1 16,-3 2-8-16,6 8-2 15,3 6-5-15,9-1-3 0,18 3 0 32,3-5-8-32,2-5 0 0,7-9-21 15,3-7-9-15,-4-3-28 16,-2-13-48-1,-6-9 23-15</inkml:trace>
  <inkml:trace contextRef="#ctx0" brushRef="#br0" timeOffset="5976.336">10616 6609 228 0,'-9'-29'85'0,"3"21"-46"0,3 3-15 0,3 5 27 16,0 0-26-16,0 5-11 15,0 8-5 1,3 9 0-16,0 12-4 15,-3 8-3-15,3 6 1 0,-3 8-2 16,3-1 2-16,0-7-4 16,0-6 0-16,0-8-26 0,0-4-11 15,0-7-72 1,-3-7-50-16,-3-8 65 16</inkml:trace>
  <inkml:trace contextRef="#ctx0" brushRef="#br0" timeOffset="6275.7661">10447 6845 296 0,'-9'-8'112'0,"12"8"-60"0,3-5-50 0,0 5 23 16,2-3-13-16,7 0-2 0,9 1-8 15,3-1-3-15,0 3 0 16,0 0-33-16,-1 3-12 15,-5-1-8-15,6 4 0 0,0 1 19 16,-3 1 8-16,-7 3 21 16,-2 8 8-16,-3 7 23 15,-3-2 8-15,0 0-3 16,-3-1-3-16,-3-1-13 16,3-1-4-16,-3-5-11 15,3-3-1-15,0-3-46 16,0-4-21-16,3-6-24 15</inkml:trace>
  <inkml:trace contextRef="#ctx0" brushRef="#br0" timeOffset="6874.6736">10795 6829 260 0,'-9'-5'96'0,"9"5"-52"0,3-3-56 0,0 3 15 15,3 0-7-15,3 0 2 16,3 0-10-16,3 3-2 16,-1-1 7-16,1 4-3 0,0 4 2 15,-3 1 2-15,-3 2 3 16,-3 16 8-16,-3 0 7 16,-3-2 9-16,0-1 7 15,3-2-6-15,3-6-3 0,0 1-7 16,3-6 0-16,6-2-1 15,3-6 1-15,-4-5-4 16,1-5 0-16,-3-3-5 0,-3-3 0 16,-6-2-1-16,-6-3 1 15,-9-8-2 1,0 3-1-16,-3 0-4 16,1 2-2-16,-1 4-11 15,0 1-3-15,6 4-21 16,3 2-9-16,6 3-13 15,6 2-4-15,9 3 35 16,6 3 15-16,2 2 20 0,-2 8 12 16,0 8 25-16,-3 0 12 15,-3-2-5-15,-3-1-3 16,-3-2-14-16,-3-2-4 16,0-4-4-16,0-2-2 15,-1-8-8-15,1-5-3 16,0-8-5-16,3-9-3 15,0 4-5-15,6-1 0 16,6 6 2-16,-3 5 1 16,0 6-2-16,0 9 2 15,-1 12 1-15,1-1 0 16,0-2-7-16,0 0 0 16,3-5-68-16,6-6-29 0,8-8-9 31</inkml:trace>
  <inkml:trace contextRef="#ctx0" brushRef="#br0" timeOffset="7342.2576">12194 6866 160 0,'-18'-11'63'0,"12"6"-34"0,-6-3-3 0,3 5 25 16,-9 1-1-16,-2 2 0 0,-4 2-19 15,0 6-8-15,0 6-14 16,3 4-8-16,0 11-2 0,9 0-1 15,7 0 0-15,8-2-5 16,5-3 0-16,7-3-17 16,9-5-4-16,6-8-21 15,3-3-9-15,-1-8-44 16</inkml:trace>
  <inkml:trace contextRef="#ctx0" brushRef="#br0" timeOffset="7685.1848">12316 6832 264 0,'-36'-11'101'0,"24"14"-54"0,-6 2-39 0,9 3 21 16,1 2-13-1,-4 4-2-15,3 7-2 0,0 8 2 16,3 0-7 0,3 0-4-16,6-5-2 0,6-3-1 0,3-5 0 15,3-5-7-15,-1-6 0 16,7-8-10-16,-3 1-2 15,-3-9 5-15,-3-5 6 16,-3-5 3-16,-6 0 3 16,-3 0 10-16,0 5 4 15,0 3 6-15,0 5 1 16,0 2-10-16,0 6-5 16,9 11-3-16,-3 7-1 15,6 1 0-15,0-1 0 16,-1 4-3-16,1-7 0 0,0-1-20 15,0-4-8-15,0-7-30 16,0-6-14-16,0-5-31 16</inkml:trace>
  <inkml:trace contextRef="#ctx0" brushRef="#br0" timeOffset="7880.4693">12474 6593 268 0,'0'8'101'0,"6"8"-54"0,3 19-53 16,-4-9 19-16,1 8-8 16,3 4 2-16,-3 1 0 15,0 6 3-15,3-5-5 0,0-8-5 0,0-6-3 16,6-7-58 0,0-17-15-16,0-12-9 15,0-9 0 1</inkml:trace>
  <inkml:trace contextRef="#ctx0" brushRef="#br0" timeOffset="8017.7046">12655 6591 280 0,'-3'0'107'0,"3"2"-58"0,6 12-53 0,0-4 18 16,0 19-4-16,0 3 4 16,0 5-8-16,3 0-3 15,0 6-2-15,3 1-26 0,0-9-10 16,14-11-90-16</inkml:trace>
  <inkml:trace contextRef="#ctx0" brushRef="#br0" timeOffset="8592.8135">13608 6760 280 0,'-15'-5'107'0,"9"5"-58"0,-9 0-42 0,9 2 26 15,-6 4-10-15,-12-1 1 0,-2 3 0 16,2 0 2-16,3 0-14 16,3 2-11-16,9 1-4 15,6 2 1-15,12 0 1 0,9 1-2 16,3 7 2-16,0 5 1 16,-4-2 2-16,-2-3-1 15,-6-2-1-15,-9-3 7 16,-3-3 5-16,-9-2-6 15,-8-6-1-15,-4-8-1 16,0-2 2-16,0-6-16 16,3-7-6-16,6-3-32 15,6-3-14-15,6-3-40 0,6-2-18 16,3-10 17 0</inkml:trace>
  <inkml:trace contextRef="#ctx0" brushRef="#br0" timeOffset="8782.5842">13768 6535 324 0,'0'0'123'0,"3"3"-66"0,-3 13-66 0,3-3 20 15,-3 8 5-15,0 6 9 16,0 4-6-16,0 6-3 16,0 0-9-16,0 0-5 0,0 3 1 15,6 2-15-15,-3-10-5 16,0 0-57-16,0-8-26 15,0-6-35-15</inkml:trace>
  <inkml:trace contextRef="#ctx0" brushRef="#br0" timeOffset="8958.2629">13629 6763 360 0,'-15'-11'134'0,"18"11"-72"0,6-2-74 15,0-4 20-15,2 1-6 16,13 0 1-16,3-3-8 16,3 0-4-16,0 2 5 15,-4 1-49-15,7 8-22 0,-6-1-58 16</inkml:trace>
  <inkml:trace contextRef="#ctx0" brushRef="#br0" timeOffset="9608.6383">13977 6808 248 0,'0'16'93'0,"3"-6"-50"0,3 6-35 0,-3-8 24 16,0 0-5-16,-3 0 2 16,0 0-5-16,0 0-3 15,0-3-11-15,0-2-2 0,0-1-1 16,-3-2 5-16,0-2 5 16,0-1-3-16,0-5 0 15,0-2-6-15,3-4-3 16,0-2-9-16,6 1-5 15,3-7-17-15,3 1-7 16,0 5-37 0,-1 3 37-16,4 5 6 15,0 6 17-15,3 4 20 16,3 3-5-16,-3 3 29 16,-3 6-19-16,0 2 16 15,-1 2-18-15,1-2 6 16,0 0-11-16,-3-6 2 15,0-2-6-15,0-5-2 16,3 2-1-16,-3-10-1 16,3 2 0-16,-4-10 2 15,1 2-1-15,-3-4 4 0,0 4-3 0,-3 0 4 16,0 1-4-16,-3 2 1 16,3 5-1-16,3 6 1 15,0 2-2-15,3 3-5 16,0 3 2-16,3-3-36 15,2 2 20-15,4-4-67 16,0-1 48-16,9-8-65 16,0 3 58-16,-1-8-53 15,1 3 56-15,-6-8 29 16,-3 0 9-16,-12-6 96 16,0 3-51-16,-12-2 57 15,0 7-57-15,-12 6 18 16,3 5-35-16,-6 5 8 15,3 6-19-15,0 2 9 16,3 0-13-16,6 6 2 16,6 4-8-16,6-4-9 15,6-1 3-15,6-2-35 16,6-2 20-16,3-9-82 16,3 0 54-16</inkml:trace>
  <inkml:trace contextRef="#ctx0" brushRef="#br0" timeOffset="9805.8605">14795 6408 332 0,'-9'-13'126'0,"9"13"-68"0,0 5-68 0,0 1 24 32,0 2-12-32,0 15 8 15,3 6-6-15,-3 14 1 0,3-1-3 0,-3 6-6 16,0-3 2-16,0-3-45 15,0-2 25-15,0-3-135 16,0-3 86-16</inkml:trace>
  <inkml:trace contextRef="#ctx0" brushRef="#br0" timeOffset="10708.1427">14593 6654 376 0,'-33'-8'143'0,"33"8"-78"0,6 0-82 0,-3 0 20 15,3 0-7-15,9 0-2 16,6 0 3-16,6-2-27 16,2 2 17-16,7-3-34 15,-3 0 26-15,3 1-1 16,-4 2 14-16,-5 0 18 15,-3 5-5-15,-3 3 34 0,-6 3-22 0,-3 4 28 16,-1 1-26-16,-2 5 6 16,0 1-15-16,0-1-1 31,3-3-6-31,-3 1 0 0,3-1-1 16,0-7-15-16,3 0 7 15,-3-6-26-15,3-3 18 0,-1-7-11 16,1 0 14-1,0-6 2-15,0 1 5 0,-3-6 12 16,-3 8-5 0,-3 0 9-1,0 8-8 1,0 5 1-16,0 1-3 0,0-1-15 16,3 5 7-16,-3-4-35 15,2 2 23-15,1-6-43 16,3 1 35-16,3-3-10 15,0 0 22-15,6 0 38 16,0 3-12-16,-3-1 56 16,-3 1-38-16,-4 2 26 15,-2 0-33-15,-3 1 17 16,3 2-24-16,-6-3 12 16,0 0-17-16,-6-5 4 15,0 0-10-15,-3-2 4 0,6-1-5 0,-3-2 0 16,6-1-2-16,0-4 1 15,3-1-2-15,0-10-16 32,0 0 8-32,3-3-37 15,3 6 25-15,3-4-49 16,3 7 38-16,0 1-27 16,2 9 33-16,4 5 4 15,0 5 12-15,3 1 30 16,-3 2-12-16,-4-1 29 0,1 1-21 0,0 0 10 15,-3 3-16-15,0-8 3 16,0-3-10-16,-3-8 2 16,-4 0-4-16,-5-6 0 15,3 4-1-15,-6-3 1 16,0 2-2-16,-9-2 2 16,3 5-2-16,-11 3 10 15,2 7-5-15,-6 9 10 16,6 2-9-16,3 8 3 15,3 0-6-15,3 3 2 16,6 0-3-16,9 0-15 16,3 0 6-16,12-6-57 15,2-2 35-15,7-5-140 16,0-3 94-16</inkml:trace>
  <inkml:trace contextRef="#ctx0" brushRef="#br0" timeOffset="10914.9956">16120 6853 344 0,'6'2'129'0,"-6"-2"-70"0,3 6-69 15,-3-6 17-15,0 2-8 0,0-2-43 16,0 0 24-16,-3-2-135 15,3 2 86-15</inkml:trace>
  <inkml:trace contextRef="#ctx0" brushRef="#br0" timeOffset="11095.0133">16174 5966 392 0,'-27'-2'148'0,"27"2"-80"0,6 50-77 0,-9-26 34 16,3 2-18-16,-12 30 7 15,3 5-7-15,0 2-40 0,3-5 18 0</inkml:trace>
  <inkml:trace contextRef="#ctx0" brushRef="#br0" timeOffset="52124.5481">10214 7964 144 0,'0'-11'55'0,"3"6"-30"0,0 0-12 0,-3 5 17 16,0 0 2-16,3 2 4 15,0 1 2-15,3 8 1 16,-3 2-21-16,0 11 5 0,-6 29 4 15,0-3-6 1,0 0-2-16,0-5-14 16,0-8-2-16,3-5-3 15,0-6 2 1,3-4-25-16,0-7-10 0,3-4-18 16,0-6-7-16,6-5-43 15</inkml:trace>
  <inkml:trace contextRef="#ctx0" brushRef="#br0" timeOffset="52544.9595">10378 8157 212 0,'-6'0'79'0,"6"3"-42"0,3 2-37 15,0-2 16-15,0 2 8 16,0 3 8-16,3-3-9 15,3 1 0-15,0-1-14 16,3-3-3-16,0 1-2 0,0-3-2 0,0-3 1 16,-1-2-2-16,-2 0-1 15,-3-3-4-15,0-3 0 16,-3 3-5-16,-12-5 1 31,0 3 4-31,-3 4 2 0,-2 4 2 0,-1 2 2 16,-3 5-1-16,3 6 2 15,3 4 4-15,0 4 6 32,3 5-3-32,3 2 2 15,6 1-5-15,3-6 1 16,6-3-5-16,3-2-2 16,3-3 0-16,3-2-1 0,0-6-22 15,6 1-10-15,2-6-22 16,-2-3-6-16,-3-8-17 15,-6 1-37 1,0-9 29-16</inkml:trace>
  <inkml:trace contextRef="#ctx0" brushRef="#br0" timeOffset="53099.9733">10592 8157 208 0,'-3'-3'79'0,"3"6"-42"0,3 0-30 15,0 2 18-15,0 3 4 16,3 5 5-16,0 0-10 15,3 1-4-15,0 2-11 16,0 5-2-16,0-5 0 0,0-1 1 0,0-4 0 16,-3 0-4-16,0-3-1 15,0-3 1-15,-6-5 0 16,3-11 0 0,0-2-2-16,0-3-2 15,0-2-4-15,0-1-2 16,0 1-2-16,0 2 0 15,-3 0-4-15,9 0-3 16,-1 8 0-16,4 3 1 16,-3-1 8-16,3 6 3 15,-3 0 0-15,0 3 2 16,3 0 1-16,0-1 2 16,0 1-1-16,0-3 2 0,0 0-2 15,-1-3-1-15,1-2 1 16,-3 0 1-16,0-3-1 15,-3 0 2-15,-3 0 0 16,-3 0 3-16,-3 3-8 16,0-1 0-16,-3 4-5 15,-3 2 2-15,-3 5 3 16,1 3 1-16,-1 5 1 16,-3 3 2-16,3 0 3 15,3 5 2-15,6 0-1 16,3 6-1-16,3-3-1 15,3-6 0-15,6-2-2 0,3-5-2 16,0-1-8-16,2-12-5 16,1-1-15-16,0-10-8 15,3-3-20-15,-3 0-10 0,0-3-22 16</inkml:trace>
  <inkml:trace contextRef="#ctx0" brushRef="#br0" timeOffset="53325.8949">10956 7938 192 0,'0'-11'74'0,"0"11"-40"0,0 0-24 0,3 5 20 15,0 3 2-15,3 3 3 16,-1 10-8-16,-5 5-2 16,6 25-14-1,6-6 2-15,-3 2 1 16,0-2-5-16,0-10-3 0,0-6-25 15,0-5-13-15,-3-6-21 16,0-2-7-16,0-8-43 16,3-3-28-1,0-5 63-15</inkml:trace>
  <inkml:trace contextRef="#ctx0" brushRef="#br0" timeOffset="53670.3392">11235 8157 124 0,'0'-3'49'0,"0"3"-26"0,3-2-5 0,-3 2 18 15,0 0 2-15,0 0 2 16,0 0-3-16,0 0 2 16,0 0-21-16,-9 0 3 0,-5 2 0 15,2 4 0-15,-3-1 2 16,3 0-9-16,0 3-3 15,3 0-9-15,6 3-3 16,3-1-3-16,3 6 3 16,6 5 0-16,6 6 3 15,-3-6 3 1,-9-2 4 0,-6-6-2-16,-3 0-2 15,-6-2-9-15,0-3-3 0,-3-1-20 16,0-1-8-16,0-1-26 15,0-2-9-15,7-3-45 16</inkml:trace>
  <inkml:trace contextRef="#ctx0" brushRef="#br0" timeOffset="56960.7844">11396 8168 192 0,'-9'2'71'0,"12"1"-38"0,-3-3-36 0,0 0 13 15,0 0-5-15,3 8 2 16,0-3-9-16,0 1 0 16,0-1-35-16,0 0-16 15,6 0-21-15,0-2-9 16</inkml:trace>
  <inkml:trace contextRef="#ctx0" brushRef="#br0" timeOffset="57109.3259">11411 8369 196 0,'-6'2'74'0,"6"-2"-40"0,3 6-42 0,-3-6-71 32</inkml:trace>
  <inkml:trace contextRef="#ctx0" brushRef="#br0" timeOffset="58174.2276">11816 8049 108 0,'-6'-3'44'0,"6"3"-24"0,-3 0-6 0,3 0 17 15,0 0 0-15,-3 0 2 16,0 0-7-16,0-3-4 16,3-2-4-16,0 0-1 0,3-1-9 15,6 1-5-15,0 0 0 16,3 0 0-16,3 2-1 15,2 3-2-15,1 0-2 16,-3 8 1-16,0 0-1 16,-3 2-2-16,-6 1 5 15,-3 0 3-15,-6 2-1 16,-6 0-2-16,0 0 0 16,0 0-1-16,3-2 0 0,3 0 0 15,0-3-3-15,9 2 2 16,6-2 1-16,3 3 0 15,3 5-3 1,0-3 0-16,0 0 4 0,-4 3 3 16,-2 5 16-16,-6-5 7 15,-6 0 9-15,-9 0 4 16,-3-3-12-16,-8 3-7 16,-4-6-12-16,-6 1-4 15,0-3-1-15,4-3 0 16,2 0-20-16,3-2-7 15,6-3-65-15,12 0-94 32</inkml:trace>
  <inkml:trace contextRef="#ctx0" brushRef="#br0" timeOffset="59486.0845">10235 8522 168 0,'3'-2'66'0,"-3"2"-36"0,3 2-26 0,0 4 13 15,0 1 5-15,0 12 4 0,-3 7-6 0,0 14 1 16,0 5-12-16,-3 0 1 0,0-3 3 15,0-2-5-15,3-5-2 16,0-6-6 0,0-6 0-16,3-4 0 15,0-3 0-15,3-6-33 16,3-4-13-16,0-9-61 16</inkml:trace>
  <inkml:trace contextRef="#ctx0" brushRef="#br0" timeOffset="59870.5665">10342 8795 132 0,'-6'0'49'0,"6"5"-26"0,3-2-20 16,0 2 12-16,0 0 8 0,3-2 8 15,0 0-10-15,3-1-2 16,3-2-11-16,0 0-3 0,3 0-1 15,0-2-2-15,0-4 1 16,-3 1-2-16,-3 0-1 16,-1-9 1-16,-5-1 1 15,-3-1 1-15,-3 2 1 16,-2 4-5-16,-7 2-1 16,-3 3 1-16,0 10 0 0,0 11 1 15,0 0 2-15,0 2 3 16,3 3 4-16,3 1 0 15,3 1 2 1,3 1-4-16,3-3-2 16,6-5-2-16,3-3 0 0,3-2-2 15,3-3-1-15,0-3-8 16,3-5-5-16,-3 0-57 16,-3 0-61-1,0-8 30-15</inkml:trace>
  <inkml:trace contextRef="#ctx0" brushRef="#br0" timeOffset="60351.339">10503 8779 128 0,'0'3'49'0,"0"2"-26"0,3 5-7 0,0-2 18 15,0 6-5-15,-3-1 0 0,0 0-10 0,0 0-4 16,0 3-8-16,0-3-3 0,0-2 2 16,0-3-3-16,0-3 0 15,0-7 14 1,0-1-7-1,6-5-2 1,0-3-5-16,6-5-3 0,3 1 3 16,0-1 2-16,0 0-2 15,-1 5 0-15,1 3 3 16,3 6 1-16,-3 7-1 16,0 3 1-16,3 3 0 15,-3 2 1-15,-3 3-4 16,-3-1-1-16,-9-1-1 15,5 2 1-15,1-3-4 16,0-3-2-16,-3-2-34 16,3-5-195 15,12-11 122-31</inkml:trace>
  <inkml:trace contextRef="#ctx0" brushRef="#br0" timeOffset="63894.0656">10941 8782 200 0,'0'0'74'0,"0"0"-40"0,0-3-18 0,0 3 22 15,0 0-11-15,0 0-3 16,0 0-23-16,0 0-8 16,0 0 3-16,3 3-14 0,0 2-3 15,0-3-79 1,-3 4-41-16,-3-1 68 15</inkml:trace>
  <inkml:trace contextRef="#ctx0" brushRef="#br0" timeOffset="64032.1559">10944 8940 244 0,'-3'3'93'0,"6"0"-50"0,0-3-55 0,-3 0-33 16,9 8-26-16,0-3-17 15,-4-5-6-15</inkml:trace>
  <inkml:trace contextRef="#ctx0" brushRef="#br0" timeOffset="65159.0666">11807 8636 160 0,'0'11'63'0,"3"-1"-34"0,-3 6-12 0,0-3 22 15,0 11-11-15,0 0-4 16,0 0-11-16,3-3-4 16,-3 0-5-16,3-2-3 0,-3-4 0 15,0-1-12-15,3-4-5 16,0-2-25-16,0-3-11 0,0-2-35 15</inkml:trace>
  <inkml:trace contextRef="#ctx0" brushRef="#br0" timeOffset="65517.4601">12006 8678 168 0,'-12'14'63'0,"9"20"-34"0,3-5-19 16,0-13 20-16,0 2-1 16,0 4 5-16,0-1-9 15,6 3-6-15,0-3-10 0,3-5-2 0,3 0 0 0,6-9 5 16,-3-9 3-16,3-6-6 16,0-3-1-16,-3-2-2 15,-4-3-1 1,-2-2-3-16,-3-14-2 15,-3 3 1-15,-6 2 1 16,-9 4-1-16,1 1-1 16,-1 4-2-16,-3 5 1 31,3 2-34-31,3 3-15 16,9 3-29-1,3 0 2 1,9-1-32-16,6 1 30 0</inkml:trace>
  <inkml:trace contextRef="#ctx0" brushRef="#br0" timeOffset="65739.5885">12236 8660 140 0,'0'24'55'0,"0"5"-30"0,0 13-5 16,3-26 21-16,-1 2-5 16,4 1 2-16,3-3-5 15,3-3 2-15,6-2-19 16,6-9 6-16,0-2 5 0,0-5-2 15,-1-8 0-15,-2-8-2 0,-6-3-3 16,-6 0-2-16,-6 0-1 0,-6 0-5 16,-3 3-2-16,-12 3-15 0,-3 2-6 15,1 3-39-15,2 2-15 32,3 0-88-17</inkml:trace>
  <inkml:trace contextRef="#ctx0" brushRef="#br0" timeOffset="66596.6305">9786 7789 20 0,'0'0'11'0,"3"3"-6"0,0 0-11 0</inkml:trace>
  <inkml:trace contextRef="#ctx0" brushRef="#br0" timeOffset="66746.2584">9807 7797 108 0,'-3'0'41'0,"6"0"-22"0,-3 0-20 0,0 0 9 16</inkml:trace>
  <inkml:trace contextRef="#ctx0" brushRef="#br0" timeOffset="66970.1321">9807 7797 178 0,'0'0'1'16,"6"8"0"-1,0 13 1-15,0 3 1 16,2 8 1-16,1 16 4 0,-3 15 5 16,0 32 13-16,-3 27 5 15,0 26-11-15,0 8-4 16,0 3-10-16,0-13 5 0,0-4 4 15,0-22-5-15,0-12-1 16,3-18-5-16,-3-3-3 16,0-18-3-16,0-13 1 15,0-14-41-15,0-5-17 16</inkml:trace>
  <inkml:trace contextRef="#ctx0" brushRef="#br0" timeOffset="67587.0293">9902 7676 92 0,'27'-14'35'0,"8"12"-18"0,46-6-7 16,-43 8 12-16,22-3-4 16,20 0 0-16,19-4 16 15,23 4 8-15,21 0-18 16,14 3-6-16,13 0-5 16,-3 0 21-1,-4 3-18-15,31-3 16 16,-22 5-18-16,28 3-5 15,-30 3-6-15,8-1 0 16,-23 1-2-16,-9-1-25 16,-21 1 13-16,-15-3-68 15,-21 5 44-15,-14-5-79 16,-19 3 64-16</inkml:trace>
  <inkml:trace contextRef="#ctx0" brushRef="#br0" timeOffset="67917.4157">13134 7736 116 0,'9'3'46'0,"-9"-3"-24"0,9 21 5 0,-6-5 30 16,0 5-31-16,-3 22 1 16,0 4-17-16,-3 33 4 15,0 2-7-15,-3 42 4 16,0 0-6-16,3 17 20 16,3-14-14-16,3 8 12 15,6-19-13-15,0-2-27 16,3-22 9-16,-3-4-58 15,0-22 37-15,-6-13-82 16,0-11 63-16</inkml:trace>
  <inkml:trace contextRef="#ctx0" brushRef="#br0" timeOffset="68474.4906">9932 9430 208 0,'-18'-13'79'0,"12"13"-42"0,-3-19-41 16,9 8 13-16,-3 3-3 15,3 1 1-15,0 1-3 16,3 1-1-16,6 0-1 16,9-1 3-16,17 4 4 0,19-1 15 15,23 0 9-15,28-2-11 0,26 0-2 16,23 0-8 0,31-6 0-16,-4 0 4 15,7 6-9-15,26-3 5 16,-23 3-7-16,17 0 24 15,-26 2-16-15,2 0 18 16,-29 3-17-16,0-2-5 16,-24 2-6-16,-6-3-33 15,-24 6 16-15,-15-6-78 16,-20 3 51-16,-13-5-120 16,-11-1 90-16</inkml:trace>
  <inkml:trace contextRef="#ctx0" brushRef="#br0" timeOffset="74287.3969">7640 11025 128 0,'0'-5'49'0,"3"8"-26"0,0-6-18 0,-3 3 11 15,3 5 8-15,0 3 5 16,0 5-2-16,0 6 1 16,-3 5-16-16,0 0 4 0,0-1 2 15,0 1-6-15,-3-3-2 16,3 0-8-16,0 1-1 16,0-4 5-16,0-2 4 15,0-3-27-15,3-2-11 16,3-3-48-1,2-6-54-15,4-2 36 16</inkml:trace>
  <inkml:trace contextRef="#ctx0" brushRef="#br0" timeOffset="74702.9501">7869 11197 156 0,'-6'-2'57'0,"9"4"-30"0,0 1-29 16,0-1 9-16,3 1 8 16,0 2 5-16,3-2-6 15,0 0-3-15,3-1-6 16,2-2-2-16,-2-2 1 0,6-1 0 16,0 3 0-16,-3-3-2 15,-3 1-2-15,-3-6 3 16,-6 3 0-16,-3-1-1 0,-9 1-2 15,-3 2-2 1,-3 3 6-16,0 0 4 16,-3 3 0-16,3 0 1 15,1 2-3-15,-1 0-1 16,6 3-1-16,3 3 0 16,3 2-2-16,3 0-2 15,6 0 1-15,3 1 1 16,3-1-1-16,2-3-1 15,7-2 3-15,0-2 0 16,-3-4-17-16,0-2-5 16,0-2-42-16,0-1-15 15,-1 0-5 1</inkml:trace>
  <inkml:trace contextRef="#ctx0" brushRef="#br0" timeOffset="75124.8061">8113 11208 148 0,'-3'-3'55'0,"3"3"-30"0,0 0-29 0,0 0 8 16,3 3 4-16,3 2 7 16,0 0-1-16,0 1 2 15,3-1-9 1,-3 0 5-16,3 1 3 0,-3-1-7 16,0 0-4-16,0 0-1 15,-1-2 0-15,1 0-1 16,-3-1-2-16,-3-2 3 0,0 0 0 15,0 0-1-15,0 0 1 16,0 0 4-16,0 0 6 16,0 0-1-16,0 0 1 15,0 0-3-15,0 0-1 16,3 0-3-16,3-2 1 16,0-1-2-16,0-2 2 15,0-1 0-15,0 1 1 16,0-3-4-16,-3 0-1 15,0 0-3-15,0 0-1 16,-3 3 3-16,0-5-1 16,0-4-1-1,0 4-2-15,6 4-16 16,0 1-6 0,6 5-17-16,0 0-6 15,0 3-52-15,3-1-26 0,-1 1 63 16</inkml:trace>
  <inkml:trace contextRef="#ctx0" brushRef="#br0" timeOffset="75515.8765">8387 11205 148 0,'-3'3'55'0,"6"-1"-30"0,3-2-23 15,-6 0 14-15,6 0-1 16,0 0 0-16,0 0-5 15,6 0-2-15,-1 0-4 16,1 0-3-16,0-2 0 0,-3-1-1 0,0-5 2 16,-3 3-1-1,-6-6 2-15,-3 3-2 16,-9 3-3 0,0 0-1-16,0 5 2 15,-2 2 0-15,-1 6 1 16,0 0 0-16,3 3 0 15,0 2 4-15,3 0 2 16,3 3 0-16,3 0-1 16,6-3-1-16,3 1 2 15,3-4-5-15,3-2-1 0,6-3 2 16,3-2 1-16,-4-3-12 16,1-5-4-16,3-1-34 15,-3-2-58 1,0-2 14-16</inkml:trace>
  <inkml:trace contextRef="#ctx0" brushRef="#br0" timeOffset="75594.9325">8598 11012 156 0,'-6'-16'60'0,"6"16"-32"0,-3-16-22 16,3 22 15-16</inkml:trace>
  <inkml:trace contextRef="#ctx0" brushRef="#br0" timeOffset="75724.9452">8595 11004 290 0,'6'19'17'0,"0"2"-9"15,0 5 2-15,0 1 3 0,0-4-7 0,0 1-1 16,0-3-1-16,0 1 0 16,0-4-2-16,0 1-2 15,0-3-39-15,0-6-19 16</inkml:trace>
  <inkml:trace contextRef="#ctx0" brushRef="#br0" timeOffset="76025.8465">8836 11192 180 0,'-9'-5'68'0,"6"-3"-36"0,-6 2-22 0,6 9 17 0,-2 0-2 0,-4-1 0 16,3 1-10-16,0 0-4 16,0 2-6-16,3 0-6 0,3 3 0 15,3 3-1 1,3-1 0-16,3 4 4 15,-3-1 1-15,0 0-1 16,-1 0-2-16,-2-2 5 16,-3-1 1-16,-5-2 2 15,-1 0 2-15,-3-2-5 16,-3-4-3-16,-3-2-4 16,0 0 1-16,3-2-26 15,3 2-11-15,3 0-129 31,15 0 55-31</inkml:trace>
  <inkml:trace contextRef="#ctx0" brushRef="#br0" timeOffset="76448.3544">9065 11157 236 0,'-8'0'90'0,"8"0"-48"0,0 3-49 15,0-3 14-15,0 0-7 0,0 0-47 16,3 5 26 0,0 1-92-16,2-1 62 0</inkml:trace>
  <inkml:trace contextRef="#ctx0" brushRef="#br0" timeOffset="76583.5335">9071 11240 208 0,'-8'5'77'0,"8"-5"-42"0,-3 2-32 0,0-2 17 16,6 0-12-16,-3 0-22 16,5 3 7-16,1-3-95 15,6 0 57-15</inkml:trace>
  <inkml:trace contextRef="#ctx0" brushRef="#br0" timeOffset="77095.138">9521 11075 104 0,'-3'-7'41'0,"3"7"-22"0,-3-8 0 0,0 5 40 15,6 3-32 1,-3-5 27-16,0 2-32 16,0-5 7-16,6 3-18 0,0-3-4 15,6 5-4-15,3-7-3 0,0 4 1 0,2 1-1 16,4 2 0-16,-3 6-3 15,-3 2 2-15,-9 6 3 32,-3 5-1-32,-15 5 2 15,3 3-2-15,-9 0-1 16,3-3 1-16,-6-3 3 16,7 1-2-16,-1-6 6 15,6 0-5-15,3-5 10 16,6 3-7-16,6-6 3 15,6 3-5-15,9-5 2 16,2 2-3-16,7-2 0 16,0-1-1-16,0 1-28 15,-1 0 14-15,-2-1-120 16,-3 3 72-16</inkml:trace>
  <inkml:trace contextRef="#ctx0" brushRef="#br0" timeOffset="84909.1035">7806 11483 156 0,'3'-3'57'0,"-3"3"-30"0,3 6-23 16,0-1 15-16,-3 5 2 16,0 4 4-16,3 4-7 15,-3 6 0-15,0 2-11 16,0 1 0-16,0-1 0 0,0 3-3 16,6-2-1-16,0-3-1 15,-3-3-2-15,3 0-17 0,0-2-9 16,0-6-50-1,0 5-43-15,3-10 40 16</inkml:trace>
  <inkml:trace contextRef="#ctx0" brushRef="#br0" timeOffset="85318.4566">8074 11671 148 0,'-3'2'57'0,"6"1"-30"0,0 2-12 16,0-2 20-16,3 2-6 15,3-2 0 1,0 0-14-16,3-1-6 0,3-2-6 16,0-2 0-16,0-1 2 0,-1 0-2 15,-2-2-2-15,0 0-3 16,-6-1 1-16,-3 1-6 15,-3 0 0-15,-6 0-2 16,-6-1 1-16,-5 4 2 16,-4 2 4-16,0 2-1 15,-3 4 1-15,0 4 4 16,3 3 3-16,4 3 4 16,5 0 2-16,9 0 1 0,6 0 2 15,6-3-3 1,5-2 1-16,7-3-7 0,6 0-3 15,0-6-10-15,3 1-3 16,2-3-34-16,-5 0-15 16,-3-3-35-1</inkml:trace>
  <inkml:trace contextRef="#ctx0" brushRef="#br0" timeOffset="85664.3663">8318 11716 132 0,'-6'2'52'0,"3"9"-28"0,0 5-11 0,3-6 17 16,0 1-6-16,0 0 0 0,0 2-7 16,0-3 0-16,0-4-10 15,0 2-2-15,0-3 1 0,0-5 6 16,3-3 2-16,3-2-5 16,0-6-1-16,0-2-4 15,3-3-3-15,3-2 2 16,3-1 0-16,0 1 1 15,3 5 2-15,6 5-1 16,-4 0 2-16,1 5 0 16,-3 3 1-16,0 3-2 15,0 5-1-15,-3 0-1 16,-3 2 0-16,-3 1-2 16,-1-1-2-16,-2 1-2 15,-3-1 1-15,0-2-34 0,3 0-15 0,-3-2-29 16,0-1-51-1,0-5 35-15</inkml:trace>
  <inkml:trace contextRef="#ctx0" brushRef="#br0" timeOffset="85816.6843">8774 11652 244 0,'-3'-2'90'0,"3"2"-48"0,0 2-56 0,0-2 14 16,0 6-39-16,0-1-12 16,0 3-38-16,0 2-14 0</inkml:trace>
  <inkml:trace contextRef="#ctx0" brushRef="#br0" timeOffset="85919.6533">8792 11785 180 0,'0'0'68'0,"6"0"-36"0,0-3-44 15,0 3 7-15,-1 0-70 16,4-3-27-16</inkml:trace>
  <inkml:trace contextRef="#ctx0" brushRef="#br0" timeOffset="86611.7657">9405 11486 180 0,'-21'8'68'0,"3"5"-36"0,-3 8-24 31,15-11 16-31,-3 6-3 15,0 6 2-15,1-1-9 0,2 0-3 16,3 0-6-16,3-2 1 0,6-4 0 16,2-1 2-16,10-6 2 15,3-6-3-15,3-2-2 16,0-5-2-16,-3 0 0 16,-3-1 0-16,-7-2 3 15,-5 0-5-15,-6 1-1 16,-3-4-2-16,-6 3 0 15,-11 0 2-15,-1 3 0 16,0-3-3-16,3 3 0 16,3 2-12-16,6-2-2 15,6 2-32-15,6-2-13 16,18-3-31 0,3 0-17-16</inkml:trace>
  <inkml:trace contextRef="#ctx0" brushRef="#br0" timeOffset="86881.2812">9697 11515 168 0,'-15'8'66'0,"15"-8"-36"0,-9 23-22 15,3-9 18-15,0 2 0 16,3-1 4-16,6-1-1 16,0-1 2-16,6 0-17 15,3-2 1-15,5-3 1 0,4-6-4 16,9-2 1-16,0-2-6 15,-3-6-2-15,-7-8 0 0,-5 0-1 16,-6 0 6-16,-12-2 4 16,-6-1 1-1,0 6-7-15,-11-3-21 16,2 3 7-16,-6 2-11 16,3 3-90-16,3 3-80 15,6 5 96-15,9-3 7 16</inkml:trace>
  <inkml:trace contextRef="#ctx0" brushRef="#br0" timeOffset="87840.3007">9485 11377 144 0,'0'-18'55'0,"0"15"-30"0,-3 3-5 0,3 0 19 16,0 0-8-16,-3 0-1 16,0 3-13-16,-3-1-3 15,-3 9-8-15,0 13-4 16,-5-3-1-16,-7 5 3 0,0 3 5 16,-3 6-1-16,3-4 3 15,3-1-2-15,6-1 2 16,4-3-6-16,5-2-1 15,3-6 0-15,3-2 2 16,2-2-1-16,13-6 2 16,0-6-2-16,6-4 0 15,-6-4-3-15,0 1-2 16,-3-3 1-16,-3 0-1 0,-7 0 8 16,-5-5 7-16,-5 2 2 15,-7-2 1-15,-6 3-5 16,-3 2 0-16,0 8-10 15,-3 0-2-15,6 0-1 16,4 2 0-16,5 4-36 16,3-1-13-16,6 3-92 15,6-8-45 1,3-13 92-16</inkml:trace>
  <inkml:trace contextRef="#ctx0" brushRef="#br0" timeOffset="89297.0962">7262 10800 92 0,'-3'0'35'0,"6"16"-18"0,0 32-16 0,0-6 8 15,-3 19 3-15,-3 10 5 16,-3 25 0-16,0 2-1 16,0 5-6-16,0 3-2 15,6-3-2-15,3-13 1 0,3-14-4 16,3-9-4-16,0-14-2 15,0-11-29-15,0-16-49 16,2-10 7-16</inkml:trace>
  <inkml:trace contextRef="#ctx0" brushRef="#br0" timeOffset="89716.1772">7470 10930 144 0,'30'-29'55'0,"14"16"-30"0,28-9-32 16,-30 15 10-16,23-4 6 0,30-5 3 15,24 0 6-15,24 0 1 16,24 3-10-16,12 2-3 16,11 1-2-16,1-1-2 0,2 9-2 15,-5-4 1-15,-16 6 1 16,-8 0-3-16,-18 0 0 15,-21 3 1-15,-18-3 2 16,-15 3-3-16,-17 2 0 16,-16 0 1-16,-5 6 0 15,-16 5 4-15,-5 8 2 16,-9 15 4-16,-3 9 1 16,-3 10 1-16,-3 3 2 15,-4 8-7-15,1 10-4 0,3-2-2 16,0-8 1-1,0 2-1-15,0-7 2 0,-3-9-2 16,-6-2-1-16,-6-5-26 16,-3-6-10-16,-3 0-42 15,-6 1-35 1,-9-9 42-16</inkml:trace>
  <inkml:trace contextRef="#ctx0" brushRef="#br0" timeOffset="90214.0828">7312 12086 124 0,'-15'-8'49'0,"12"-5"-26"0,-5 5-18 0,5 8 11 16,3 0-1-16,0 0 4 0,0 0-9 16,5 0-3-16,10 0-4 15,12 0 6-15,12 0 6 0,26-3 8 16,31-2 3-16,29-5-5 16,35 2 0-16,28-6-1 15,26 4 2-15,18-1-8 16,9 3-3-16,1 0-2 15,-19 0 1-15,-6 3-1 16,-20 0 0-16,-25 2-3 16,-23-2-1-16,-24 2-3 15,-21 1-2-15,-20-1-26 16,-25 0-10-16</inkml:trace>
  <inkml:trace contextRef="#ctx0" brushRef="#br0" timeOffset="91908.1587">12855 10816 116 0,'-3'-10'44'0,"3"10"-24"0,0 0-8 0,0 0 16 16,0 5-12-16,0 3-3 16,3 5 11-16,0 6 7 15,-3 10-16-15,0 2-4 0,0 4 0 16,0-1-5-16,3-5-1 16,0-2-2-16,0-1-3 15,-3-5 1-15,3-2 1 16,0-3-19-16,-1-3-6 15,1 0-70 1</inkml:trace>
  <inkml:trace contextRef="#ctx0" brushRef="#br0" timeOffset="92298.7474">13012 11075 184 0,'3'3'68'0,"0"0"-36"0,12 2-29 16,-9-2 17-16,3-1-1 16,0-2 1-16,3 0-9 15,3 0-4-15,3-2-4 16,0-4-3-16,-1-2 3 0,-2 1-4 16,0-1 0-16,-6 0 3 15,-3-3 3-15,-6-5-2 16,-3 3-2-16,-6-6-3 15,-6 12 1-15,-3 4-1 0,1 8 0 16,-4 6-3-16,-3 2 1 16,3 5 2-16,3 1 3 15,6-3 0-15,6 2-1 16,6-2 3-16,6 3 0 16,3-3-1-16,6-3 1 15,3-3 0-15,3-2 1 16,3-2-7-16,-1-1-2 15,-2-2-45-15,-3-6-16 16,3 0-22 0</inkml:trace>
  <inkml:trace contextRef="#ctx0" brushRef="#br0" timeOffset="92824.0439">13262 11060 156 0,'0'0'57'0,"0"5"-30"0,3 0-29 0,0 0 11 0,3 3 7 15,3 0 5-15,3 3-5 16,-3 2-1-16,3-2-9 16,-3-3 0-16,3 0 1 0,-3-3-3 15,3-2-1-15,-3-6 1 16,0 0 0-16,-1 1 0 16,1-6 0-16,-3-3-2 15,0-5 1-15,-3 0-2 16,0-2-1-16,0 2-2 15,0-5 1-15,0 5 1 16,0 5 0-16,0 3-3 0,6 11 0 16,6 2 2-1,-3 1-2-15,3-1 1 16,0 0 0-16,2-2 0 16,1-3 4-16,0-3 1 15,0 1-1-15,-3-4 1 0,-6-2-15 16,0 0 6-16,-6-7-2 15,-3 4 5-15,-6 0 2 32,-6 1-2-32,0 4 2 15,-3 12 1-15,-3 7 0 0,-3 3 0 16,4 5-3-16,2 0 2 16,3 0 1-16,6 1 0 0,6-1 0 15,9 0 2-15,3-5-1 16,3-3 2-16,2-8-2 15,1 3 2-15,3-5-2 16,0-8-1-16,0-3-41 16,-3 0-18-16,-3-6-19 15</inkml:trace>
  <inkml:trace contextRef="#ctx0" brushRef="#br0" timeOffset="93020.6584">13670 10803 132 0,'0'-5'52'0,"3"7"-28"0,0 4-26 16,0 2 9-16,0 5 3 0,0 5 6 16,3 14 1-16,0 0-1 15,0 5-8-15,0-5-3 0,0-3 1 16,3 0 1-16,3-3 1 16,0-5-9-16,0-2-1 15,-1-3-79 1,1-3-38-16,0 0 58 15</inkml:trace>
  <inkml:trace contextRef="#ctx0" brushRef="#br0" timeOffset="93293.3472">13962 10956 192 0,'-6'-42'71'0,"-6"61"-38"0,3-27-32 15,3 13 18 1,3-2-12-16,-3 2 3 0,0 5-6 15,0 1 0-15,3 2-4 16,3 3-3-16,0 3 2 16,6-3 2-16,0-1 2 0,-3 1 1 15,-3-2 2-15,-3-1 1 16,0 0 3-16,-3-2-3 16,0-1-2-16,-3-2 0 15,4-3 1-15,-4 1-8 16,0-4-9-1,3 4-4-15,0-1-148 16,6 5 53 0</inkml:trace>
  <inkml:trace contextRef="#ctx0" brushRef="#br0" timeOffset="93786.1874">14173 10954 192 0,'-9'-3'74'0,"9"3"-40"0,0 0-42 0,0 3 4 16,0 5-1-16,0 0-79 15,0 2 46-15</inkml:trace>
  <inkml:trace contextRef="#ctx0" brushRef="#br0" timeOffset="93919.2061">14170 11118 200 0,'-12'-5'77'0,"12"5"-42"0,3 2-37 0,-3-2 19 16,0 0-12-16,0 0-7 15,0 0 1-15,3 0-92 16,6 0 50-16</inkml:trace>
  <inkml:trace contextRef="#ctx0" brushRef="#br0" timeOffset="94463.1733">14572 10856 136 0,'-9'-11'52'0,"9"11"-28"0,-6-8-4 0,3 3 39 16,3 5-33-16,-3-5 22 15,0 2-29-15,0-5 7 16,6 3-15-16,3-3-4 16,3 3-4-16,3-3-5 15,6 5 1-15,3-2-1 16,0 5 0-16,-1 2 0 15,1 4 0-15,-9 7 0 16,-3 3 0-16,-12 10 2 16,-3 6 0-16,-12 2 2 15,3 3-1-15,-5-5 2 16,2-5-2-16,-3-6 2 16,9-5-2-16,0-3 8 15,6-2-5-15,6-4 10 0,6 4-8 0,6-6 1 16,3 1-4-16,9-4 0 15,3 4-1-15,5-6-15 16,1 2 7 0,0-2-94-16,-1 3 55 0,-5 0-96 15,-6 2 80-15</inkml:trace>
  <inkml:trace contextRef="#ctx0" brushRef="#br0" timeOffset="95574.6769">12920 11337 140 0,'3'-10'55'16,"0"10"-30"-16,-3 0-12 0,0 0 19 0,3 5-5 15,0 3-1-15,0 13-1 16,0 8 1-16,0 3-14 16,-3 0 2-16,0 2 2 0,0-2-6 15,0 0-1-15,0-3-5 16,3-3-3-16,0-2 0 15,3-3-1-15,0-2-29 16,0-6-10-16,0-5-63 16,6-3-37-1,0-5 64-15</inkml:trace>
  <inkml:trace contextRef="#ctx0" brushRef="#br0" timeOffset="95946.8237">13087 11615 192 0,'-3'11'71'0,"6"-11"-38"0,0 2-34 0,-3-2 12 16,6 3 8-16,0-3 5 15,3 0-6-15,3 0 0 16,-1 0-11-16,4-5-4 0,0 0 0 16,-3 2 0-16,0-5 1 15,-3-3-5-15,-3 3 1 16,-3 0 0-16,-3-2 0 15,-3 2 0-15,-3 3 0 0,-3-1 2 16,-3 4 1-16,-3 4-6 16,-3 4-2-16,1 4 2 15,2 3 3-15,3 1 1 16,3-1-1-16,3 0 5 16,3 0 1-16,3 1-2 15,6-1-1-15,6-3 1 16,3-2 0-16,2-2-2 15,1-1-2-15,0-2-26 16,-3-3-10-16,0 0-20 16,0-3-7-16,-3 0-6 15</inkml:trace>
  <inkml:trace contextRef="#ctx0" brushRef="#br0" timeOffset="96262.9776">13277 11631 140 0,'12'-8'55'0,"-24"3"-30"0,9 10-21 0,3 0 13 16,0 1 3-16,6-1 2 15,-3 0 2-15,0 3 2 16,0 0-14-16,3 0 0 0,-6-3-1 16,0 1-4-16,0-6 1 15,0 0-1-15,0 0 1 16,0-3 2-16,3 0 1 16,0-2-8-16,0-3-3 15,3-2-1-15,0-4 2 0,0 4-2 0,0 2-2 16,0 5-1-16,3 3 3 15,0 6-5-15,3 1 2 16,-3 4 11 0,0 2 4-16,-1 0-2 15,1 1-1-15,0-1-4 16,3-2-1-16,0-1-8 16,3-2-2-16,0-3-51 15,0-5-22-15,3 0-23 16</inkml:trace>
  <inkml:trace contextRef="#ctx0" brushRef="#br0" timeOffset="96442.5374">13643 11536 264 0,'-6'-5'99'0,"6"5"-54"0,0 0-55 0,0 0 10 15,0 0-4-15,0 0-24 16,3 5 15-16,0 0-100 16,0 6 63-16</inkml:trace>
  <inkml:trace contextRef="#ctx0" brushRef="#br0" timeOffset="96563.1581">13640 11713 236 0,'-3'-3'88'15,"3"3"-48"-15,6-2-49 0,-3-1 3 16,3 3 1-16,3-2-97 16,3-1 56-16</inkml:trace>
  <inkml:trace contextRef="#ctx0" brushRef="#br0" timeOffset="97195.9778">14483 11319 156 0,'0'0'60'0,"0"0"-32"0,-3 5-22 15,0-2 23 1,0 5-17-16,-6 10 8 16,3 3-12-16,-9 11 4 15,3-3-7-15,-3 3 2 16,3 0-4-16,4-3 3 15,8-5-4-15,2-3 6 16,7-3-5-16,3-4 3 16,0-1-3-16,3-8 0 15,0 0-1-15,0-7 5 0,0 2-4 0,-6-8 8 32,0 0-7-32,-9-5 3 0,0 5-4 15,-12-5-2 1,3 5 0-16,-12-3-15 15,6 3 8-15,-3 0-39 0,3 3 25 0,3 0-49 16,9 5 39-16,6-6-58 16,6 4 50-16</inkml:trace>
  <inkml:trace contextRef="#ctx0" brushRef="#br0" timeOffset="97463.6484">14611 11456 156 0,'6'-5'57'0,"-6"5"-30"0,0 3-18 0,0-1 21 15,0 4-18-15,0 2 10 16,0 2-13-16,0 6 13 16,0 3-13-16,0-1 14 15,6 3-14-15,3-5 16 16,3 0-15-16,2-3 11 16,4-2-12-16,3-8 6 15,0-1-8-15,0-10 13 16,-3 0-11-16,-9-8 16 15,0 3-15-15,-12-11 5 16,0 3-10-16,-15-8-4 16,3 5-2-16,-9 1-43 15,3 4 24-15,-3 3-142 16,4 6 90-16</inkml:trace>
  <inkml:trace contextRef="#ctx0" brushRef="#br0" timeOffset="98081.3661">12453 10769 132 0,'0'15'52'0,"-3"20"-28"0,0 47-26 0,3-40 9 15,0 14 1-15,0 18 3 16,0 18-4-16,0 6-2 15,3-5-2-15,0-6-5 0,3-10 1 16,3-8-1-16,3-14-2 16,-3-4-44-16,-1-20-37 15,4-17 25 1</inkml:trace>
  <inkml:trace contextRef="#ctx0" brushRef="#br0" timeOffset="98469.6882">12611 10774 132 0,'47'-24'52'0,"1"6"-28"0,32-9-28 16,-35 19 10-16,26-5 4 0,25 0 5 15,26-1-7-15,9 1-2 16,5 3-4-16,37-1-2 15,-9 3 1-15,29-2-1 16,-17 2 0-16,11-8 2 16,-26 5-1-16,-6-7 19 15,-27 4-11-15,-12-2 21 16,-18 6-17-16,-14-1-4 16,-16 6-6-16,-14 13-3 15,-13 5 1-15,-14 22 3 16,-6 2-2-16,-12 34 1 15,-3 3-1-15,0 24-4 16,0-5 1-16,3 15 1 16,3-13 0-16,-4 6-14 15,4-14 8-15,-9 1-94 16,-3-20 55-16</inkml:trace>
  <inkml:trace contextRef="#ctx0" brushRef="#br0" timeOffset="98832.7602">12489 11954 44 0,'-15'-8'19'0,"12"11"-10"0,-3-6-13 0,3 3 4 16,0 0 24-16,3 0 13 16</inkml:trace>
  <inkml:trace contextRef="#ctx0" brushRef="#br0" timeOffset="99054.45">12465 11946 196 0,'12'0'45'0,"20"0"-8"16,10-3-5-16,18 1-18 15,20-4 10-15,27-2 3 0,21-2-3 16,33-11-2-16,6 2 1 31,2 3-13-31,37-2 10 16,-22 7-12-16,19 1 18 16,-19 4-14-16,15 1 5 0,-20 2-10 0,-39-2-2 31,-3 2-3-31,-12-5-2 0,-27 1-21 15,-17-1-11-15,-22-3-83 0,-17-2-35 16,-18 2 46-16,-27-10 24 16</inkml:trace>
  <inkml:trace contextRef="#ctx0" brushRef="#br0" timeOffset="116981.3817">5389 13298 132 0,'3'0'49'15,"0"5"-26"-15,0 8-7 0,0-2 18 0,0 10-3 16,-3 3 2-16,0 5-13 15,0 3-4-15,-3 0-9 16,3 13-3-16,0-6 2 0,0-4-3 16,0-4-2-16,3-4 0 15,0-6-1-15,3 0-38 16,0-8-14-16,0-5-40 16</inkml:trace>
  <inkml:trace contextRef="#ctx0" brushRef="#br0" timeOffset="117400.4709">5604 13547 184 0,'3'2'71'0,"6"4"-38"0,3-1-34 0,-6-2 12 15,2-1 4-15,4 1 2 0,0-3 0 16,6 0 2-16,3-3-10 0,-3-2-5 0,0 0-1 15,-3-3-2-15,-4 0-1 32,1 0 1-32,-6 0 1 15,-3 0-1-15,-3 0-1 16,-9 0 1-16,-6 3-1 16,1 2-3-16,-4 3 2 0,0 3-1 15,0 2 0 1,0 3 2-16,3 5 2 0,3 0 1 15,0 9 1-15,7 4 0 16,2-2 0-16,6-3 2 16,5-2 1-16,4-4-3 15,6-1-3-15,3-1 2 16,0-5 2-16,0-3-7 16,-3-2-3-16,-1-3-30 15,1 0-13-15,-3 0-21 16,-3-3-43-1,-3-10 25-15</inkml:trace>
  <inkml:trace contextRef="#ctx0" brushRef="#br0" timeOffset="117986.6018">5851 13536 140 0,'0'0'52'0,"3"3"-28"0,0 2-19 0,3 0 11 15,0 1 6-15,0 7 6 16,3 0 0-16,-1 6 3 0,1-1-17 15,0-2-4-15,0-3 1 16,3-2-5-16,-3-3 2 16,0-3-5-16,-3 0-2 15,0-2 2-15,0-3 2 16,-3 0-2-16,0-19 0 16,0 1-1-16,0-1-2 15,0 1 1 1,0-1-4-16,3 3 0 15,0 3-3-15,0 3-1 0,3 2-7 16,-1 2-4-16,-2 4 3 16,3 2 4-16,0 2 4 15,3 4 4-15,0-1 2 16,0 0 1-16,0 1-3 16,0-4 2-16,0 1 1 15,3-3 2-15,5-3-1 16,-2 1-1-16,-3-1 3 15,-3-2 0-15,-3-1-1 16,-3-2 1-16,-6 1-2 16,-3-1-1-16,-6 2 1 15,-3 1-1-15,0 2 0 0,-3 3 0 0,3 6 0 16,-2 2 2 0,-1 5-3-16,3 5-2 15,3 6 2-15,3 0 2 16,6-3 2-16,0 0 1 15,6-2-2-15,3-3-2 16,3-3 1-16,6-5 1 16,2-3-8-16,1-5-3 15,0-3-26-15,3-15-12 16,-6-3-29 0,-3 0-19-16,-3-3 47 0</inkml:trace>
  <inkml:trace contextRef="#ctx0" brushRef="#br0" timeOffset="118174.107">6288 13340 140 0,'-6'-16'55'0,"6"16"-30"0,0 3-21 0,0-3 15 0,0 5-7 15,0 9 1-15,0 4 5 16,0 6 3-16,3 2-10 16,0 6-2-16,3-3 1 0,0 14-6 15,3-6-2-15,0-3 1 16,0-5 0-16,0-5-8 15,0-3-2-15,0-5-51 16,0-3-59 0</inkml:trace>
  <inkml:trace contextRef="#ctx0" brushRef="#br0" timeOffset="118494.0529">6565 13520 172 0,'-3'-8'66'0,"6"6"-36"0,-3-1-22 0,-3 3 18 16,0 0 0-16,-3 0 4 15,0 3-7-15,-3-1-2 16,0 4-12-16,4-1-1 0,-1 0-1 16,3 3-8-16,3 3-1 0,6 5-2 15,2 5 2 1,4 0-1-16,0 0 1 0,0 0 8 15,-3-5 6-15,-3 5-4 16,-3-5-2-16,-3-3 3 16,-6 1 2-16,-3-6-6 15,-3-1-3-15,0-4-15 16,0 0-6-16,-2-3-21 16,-1 0-8-16</inkml:trace>
  <inkml:trace contextRef="#ctx0" brushRef="#br0" timeOffset="118677.8908">6803 13533 276 0,'-6'-2'104'0,"6"2"-56"0,0 0-56 0,0 0 16 16,0 0-15-16,0 2-3 15,0 4-21-15,0 2-7 16,0 0-67-16,3 7-27 16</inkml:trace>
  <inkml:trace contextRef="#ctx0" brushRef="#br0" timeOffset="118809.8268">6839 13745 236 0,'-3'0'90'0,"3"0"-48"0,3-3-49 0,-3 3 14 0,3 0-29 15,0-2-8-15,6-1-40 16,0 1-15-16,9-4 17 16,0 1 13-16</inkml:trace>
  <inkml:trace contextRef="#ctx0" brushRef="#br0" timeOffset="119261.209">7166 13470 168 0,'0'0'63'0,"3"0"-34"0,0-3-21 0,0 3 18 16,0-2 2-16,0-1 3 16,3-2-8-16,0-1-1 15,0-4-13-15,0-1-8 0,0-5-3 16,0 1-2-16,0-1 3 16,0 0 2-16,0 3 4 15,-3-1-2-15,0 4 0 0,0 2-3 16,0 5-3-1,0 8-1-15,0 9 7 16,0 4 3-16,-3 3-1 16,0 1 0-16,0 1-3 15,0 4-2-15,0-1 3 16,0 6 2-16,0-6-26 16,0 9-84-1,0-6-41-15,-3-8 50 16</inkml:trace>
  <inkml:trace contextRef="#ctx0" brushRef="#br0" timeOffset="119428.0237">7175 13690 248 0,'-9'-6'93'0,"12"6"-50"0,6 0-50 0,0 0 14 16,6 0 1-16,3-5 5 15,9-3-2-15,6 5 1 16,-1-5-7-16,1 3-10 0,0 0-1 15,-6 8-80 1,-7-11-67-16,-5 0 48 16</inkml:trace>
  <inkml:trace contextRef="#ctx0" brushRef="#br0" timeOffset="120177.6931">5598 13901 184 0,'0'-8'71'0,"3"8"-38"0,0-2-32 16,-3 2 14-16,3 5 3 15,0 6 3-15,0 7 7 16,-3 14 5-16,0 7-18 16,0 6-2-16,0-2 1 0,0-1-8 0,3 0-3 15,0-5-2 1,0-5-1-16,3-5-18 0,0-6-5 15,-1-5-42-15,1-3-15 16,3-5-16 0</inkml:trace>
  <inkml:trace contextRef="#ctx0" brushRef="#br0" timeOffset="120566.2576">5744 14184 204 0,'-3'0'77'0,"3"3"-42"0,3 2-45 0,6-2 9 0,-3 0 6 16,2-1 9-16,1 3 10 16,0 1 8-16,3-4-17 15,3-2 1-15,0-2 0 0,0-1-8 16,0-2-4-16,0 0-3 16,-3-3 1-16,-4 0-1 15,-2-3 2-15,-3 1-4 16,-6-1 0-16,-3-8-1 15,-2 6-2-15,-4 5 0 16,-3 8 0-16,3 6 3 16,-3 1 0-16,0 4-2 15,0 5 2-15,3 0 3 16,6 0 1-16,6 5 3 16,0 3 3-16,6-3-6 0,3-3-4 15,3-2 0-15,3-3 2 16,3-2-7-16,0-3-3 15,0-3-31-15,-4 1-11 16,4-6-49 0,6-6-28-16,-12-7 61 15</inkml:trace>
  <inkml:trace contextRef="#ctx0" brushRef="#br0" timeOffset="120881.9552">5979 14190 152 0,'0'5'57'0,"15"5"-30"0,-18 1-23 0,9-3 13 15,0 5 1-15,-3-2 3 32,3-1-5-32,-3 1-1 0,-1-3-9 15,-2 0-4-15,3-3 1 0,0 0 4 16,0-7 10 0,3-6-2-16,0-3-6 15,3 1 0-15,3-1-6 16,0 1-2-16,0 4 8 15,3 4 4-15,3 2 0 16,0 2 2-16,-4 9-4 16,4 2-1-16,-3 0-6 15,-3 1-1-15,0-1-1 16,-3 0 1-16,3-2-24 16,-6-1-8-16,3-2-35 15,0-3-11-15,0-2-25 16</inkml:trace>
  <inkml:trace contextRef="#ctx0" brushRef="#br0" timeOffset="121033.0108">6443 14168 264 0,'-6'0'99'0,"9"3"-54"0,0 0-72 15,-3-3 7-15,3 5-24 16,-3 3-5-16,0 0-38 15,0 0-14 1</inkml:trace>
  <inkml:trace contextRef="#ctx0" brushRef="#br0" timeOffset="121152.9616">6443 14348 224 0,'3'-2'85'0,"21"2"-46"0,-9 0-94 16,-6 0-7-16,3-3-21 15,3-5-2-15</inkml:trace>
  <inkml:trace contextRef="#ctx0" brushRef="#br0" timeOffset="122024.6699">6949 14028 132 0,'-3'-2'49'0,"0"2"-26"0,3-3-5 0,0 3 18 16,0 0-3-16,0-3 3 16,0 1-11-16,3-1-3 15,3 0-13-15,0-2-3 0,3 0 0 16,3-3 1-16,3 0 1 15,3 3-2-15,-3 2 1 16,2 0-6-16,-2 6-3 16,-3 2 3-16,-3 3 1 0,-3 16 0 15,-6-5-2-15,-3 2 1 16,-3 0-1-16,0-3 0 16,0 1 0-16,3-3 0 15,0 0 0-15,6-3-3 16,6 0 0-16,3 0-1 15,3-2 3-15,-3-1 2 16,0 6 2-16,-3 3-4 16,-3-1 1-16,-6-2 2 15,-6-2 3-15,-3-4-2 16,-3-2-2-16,0 0-3 16,0-3 1-16,0-2-10 15,0-3-5-15,0 0-12 0,3-3-5 16,0-2-24-16,1-6-11 15,5 1-8-15</inkml:trace>
  <inkml:trace contextRef="#ctx0" brushRef="#br0" timeOffset="122398.6506">7402 13959 132 0,'6'-5'49'16,"-9"5"-26"-16,6 5-3 0,-3 1 19 0,-3 4-4 15,0 4 0-15,-6 12-9 16,-6 3-2-16,0 3-13 16,6 0-2-16,0 7 1 0,9-2-4 15,3-5 2-15,6-3-1 16,3-5 1-16,3-3 2 15,3-5 1-15,2-5-1 16,1-6 1-16,-3-5-2 16,3-5 0-16,-12-3 1 15,0-3 4-15,-6-2-4 16,-6 0 2-16,-9 2 2 16,-6 0 1-16,-6 4-15 15,-6 1-6-15,1 4-34 0,-1 2-11 0,6 0-95 16</inkml:trace>
  <inkml:trace contextRef="#ctx0" brushRef="#br0" timeOffset="123149.2857">5029 13187 148 0,'-3'-45'57'0,"3"42"-30"0,0 3-29 15,0 8 11-15,3 11-11 16,0 7 0-16,0 19 4 16,0 13 6-16,0 27-4 15,-3 8 2-15,0 15 1 0,0 22-1 0,0-11 1 16,9-11-2-16,-3-15 0 0,0-16-6 16,9-9-1-16,-6-15-32 31,0-13-13-31,0-14-20 15</inkml:trace>
  <inkml:trace contextRef="#ctx0" brushRef="#br0" timeOffset="123568.1821">5217 13253 176 0,'12'-50'66'0,"-3"18"-36"0,29 0-37 0,-20 22 10 16,15-4 1-16,23 1 5 16,16 0 1-16,11 0 4 15,21 2-7-15,24 3-2 0,9 0 1 16,21 8-3-16,12 0 0 0,8 3-1 16,1 0-2-16,-9 2 1 15,2 0-1 1,-2-2 0-16,-15-3 2 0,-9 0-1 15,-18 0 2-15,-15 0-4 16,-21 0 0-16,-18 2 7 16,-17 4 6-16,-12 4 0 15,-10 19 1-15,-8 8-1 16,-9 8 0-16,-6 14-4 16,-3 4-3-16,0 22-2 15,-3 2-3-15,0 8 3 16,0-5 2-16,0 16-2 15,-1-13 0-15,1-11-23 0,0 0-9 16,-3-13-30 0,-3-9-13-16,-9-9-16 15</inkml:trace>
  <inkml:trace contextRef="#ctx0" brushRef="#br0" timeOffset="124092.8344">5005 14542 160 0,'-3'-22'63'0,"6"25"-34"0,6-3-19 0,6 8 17 15,15-3 0 1,12 1 3-16,20-1-3 0,33 3-2 16,28 0-13-16,31 5-1 0,22 0 0 15,29 6-4-15,10-9-2 16,8 1 0-16,-12-9-1 15,-2-2-2-15,-13 0 1 16,-14-7-2-16,-13-1-1 16,-17 0 1-16,-15 2 1 15,-27-2-36-15,-18 3-15 16,-23-11-68-16</inkml:trace>
  <inkml:trace contextRef="#ctx0" brushRef="#br0" timeOffset="126260.8512">9372 13152 176 0,'-3'30'68'0,"3"15"-36"0,-12 7-29 16,9-25 15-16,0 5-11 15,0 2-2-15,3 3-3 16,0 0-2-16,6 0 1 16,0 3 1-16,9-8 1 0,-3-6-37 0,3-5-14 15,0-8-29 1</inkml:trace>
  <inkml:trace contextRef="#ctx0" brushRef="#br0" timeOffset="126618.2252">9530 13436 200 0,'0'-3'74'0,"6"6"-40"0,0 2-42 0,0-3 12 16,3 1 2-16,0 0 6 15,5-1-2-15,1-2 2 16,3 0-7-16,3 0-3 0,-3-2 1 16,-3-1-2-16,0-2 2 0,-6 0-2 15,-3-3 2 1,-4 0-2-16,-4 0 2 0,-4 2-2 16,-12-1 2-16,0 4-7 15,-3 8 1-15,0 0 3 16,3 3 2-16,0 6 0 15,7 1 1-15,2 7-2 16,3-1-1-16,6 0 1 16,6-2 1-16,3 2-1 15,11-3-1-15,1-5 3 0,0-2 0 0,0-3-30 16,0-11-14 0,0-2-56-16</inkml:trace>
  <inkml:trace contextRef="#ctx0" brushRef="#br0" timeOffset="127128.2153">9756 13446 160 0,'-6'-5'63'0,"6"7"-34"0,3 1-30 0,-3-3 12 16,3 8 6-16,3 0 6 16,0 3-3-16,3 2-2 15,-3 0-10-15,6-2-1 0,-3-1 3 16,3-2-4-16,-3-3 2 15,-1-2-3-15,1-3 2 16,-3 0-4-16,0-3 0 16,0-2-1-16,0-3 1 15,0 0-4-15,-3-2 0 16,3-1-1-16,0 3 0 16,0 0-3-16,0 0 1 0,3 3 0 15,0 2-1-15,3 1 1 16,3-1 0-16,-1 0 3 15,1 3 0-15,0-2 1 16,0-1 2-16,-3 0-1 16,-3 1 2-16,-3-3 0 15,0-1 1-15,-3-2-2 16,-6 0 1-16,-3-2-7 16,0 2 1-16,-3 0-1 15,-3 3-1-15,0 7 1 0,-3 6 0 16,0 3 0-16,4 2 3 15,2 3-2-15,3 5 1 16,3 0 2-16,6 0 2 16,3-2-1-16,6-1-1 15,2 4 1-15,4-7 1 16,3-4-1-16,6-3 2 16,-3-11-26-16,-1-2-10 15,-2-6-60 1</inkml:trace>
  <inkml:trace contextRef="#ctx0" brushRef="#br0" timeOffset="127356.3569">10128 13150 148 0,'-3'2'55'0,"3"9"-30"0,3 13-14 16,-3-11 18-16,3 11-2 15,0 2 2-15,3 6-14 16,0 0-6-16,3 0-6 16,-3-1 0-16,3 1 0 0,0-3-1 15,0-2-2-15,0-4-15 16,-3-4-5-16</inkml:trace>
  <inkml:trace contextRef="#ctx0" brushRef="#br0" timeOffset="127893.6873">10360 13391 176 0,'-15'-3'68'0,"9"3"-36"0,1 3-22 15,2-3 17-15,-3 2-11 16,0 4-4-16,-3-4-5 16,6 3-2-16,0 1-3 15,6-1-2-15,3 0 1 0,3 3-1 0,3 0 0 16,2 0 4-16,1 3 2 15,-3-1 2-15,-3 1 0 16,-3-1-4-16,-6 1-1 16,-6 0 10-16,-3-1 3 15,0-2-7-15,-3 0-3 16,-3-3-2-16,-2-2 0 16,2 0-7-16,3-3 0 15,0 0-30-15,3 0-11 16,6-3-65-1</inkml:trace>
  <inkml:trace contextRef="#ctx0" brushRef="#br0" timeOffset="128293.4966">10595 13391 264 0,'-8'-3'101'0,"8"0"-54"0,0 3-48 0,0 0 20 16,0 0-15-16,0 0-5 15,0 0-13-15,5 3-3 16,1 0-76-16,0 2-33 16</inkml:trace>
  <inkml:trace contextRef="#ctx0" brushRef="#br0" timeOffset="128435.723">10601 13510 208 0,'-6'2'79'0,"6"1"-42"0,0 0-45 0,0-3 12 0,0 0-2 15,0 0 3-15,3 0-11 16,3 0-3-16,0 0-80 16,6 0-33-16</inkml:trace>
  <inkml:trace contextRef="#ctx0" brushRef="#br0" timeOffset="128794.3089">10807 13303 260 0,'3'-8'99'0,"3"3"-54"0,6-8-46 0,-3 8 20 15,2-3-9-15,4-8 2 16,0-5-5-16,0-3-2 15,0 5-2-15,-3 1-5 0,-3 2 1 16,3 3 7-16,-6 2 6 16,0 3-8-16,-3 5-5 15,0 9 1-15,0 7-1 16,0 13-2-16,0 6 2 16,-1 5 1-16,1 3 2 15,0-3-3-15,3-3 0 0,0-2 1 16,3 0 0-16,-6-3-51 15,6-5-20-15,0-3-44 16</inkml:trace>
  <inkml:trace contextRef="#ctx0" brushRef="#br0" timeOffset="128960.7585">10872 13515 272 0,'-15'-8'104'0,"18"11"-56"0,0-3-56 15,3 2 16-15,3-2 3 16,6 0 5-16,3 0-6 16,12 0-3-16,2-2-4 15,1-1-20-15,0 0-6 0,3 1-101 16</inkml:trace>
  <inkml:trace contextRef="#ctx0" brushRef="#br0" timeOffset="129851.7308">9441 13888 160 0,'-9'3'63'0,"6"7"-34"0,3 14-23 0,0-8 15 16,3 10-5-16,0 11 1 15,0 3-5-15,0-3 0 16,0-2-7-16,2 2-1 0,1-6 0 16,0-4-5-16,0-3-1 15,3-6-85 1,3-2-45-16,0-11 57 16</inkml:trace>
  <inkml:trace contextRef="#ctx0" brushRef="#br0" timeOffset="130208.2326">9583 14145 204 0,'0'2'77'0,"6"6"-42"0,15 0-41 16,-15-3 14-16,9-2-3 16,0-3 4-16,0 3 5 15,-3-3 3-15,3-3-9 16,-1-2-2-16,-2 0 0 0,0-3-3 15,-3-3 0-15,-3-5-1 16,-6 3 1-16,-3 2-4 16,-3-2 0-16,-3 2-1 15,-3 4 0-15,-8 7 2 0,-1 7 0 0,0 4 2 16,6 2 1-16,3 3 1 16,3 3 2-16,6 2-1 15,3-3 0 1,12 4-3-16,0-4-2 15,3-5 3-15,3-2 0 16,0-1-6-16,-1-2-2 16,1-8-38-16,-3 0-14 15,0-2-44 1</inkml:trace>
  <inkml:trace contextRef="#ctx0" brushRef="#br0" timeOffset="130536.3807">9783 14184 148 0,'-6'3'57'0,"9"5"-30"0,-3 2-27 16,3-4 13-16,0 2 0 16,0 0 2-16,-3 0 3 15,0-3 3-15,0-2-11 16,0-3-3-16,0 0-1 0,3-3 8 16,0-2-6-1,6-6-1-15,3 0-2 16,-1-2-1-16,4 0 0 15,0 2 2-15,3 3 3 16,0 3 5-16,3 3-2 0,0 4 1 16,-1 6-3-1,-2 0 1-15,-3 3-6 0,0-1-3 16,-3 1-1-16,-3 2 1 16,-3 0-1-16,0-2-1 15,-3-3-21-15,0-3-11 16,-3 0-33-16,0-5-11 15</inkml:trace>
  <inkml:trace contextRef="#ctx0" brushRef="#br0" timeOffset="130702.5464">10194 14102 252 0,'0'-5'93'0,"3"-8"-50"0,0 18-48 0,-3-8 17 0,0 3-11 15,3 3-1-15,-3-3-11 16,5 5-3 0,-2 1-83-16,0-1-36 0,0 6 59 15,0-1 29 1</inkml:trace>
  <inkml:trace contextRef="#ctx0" brushRef="#br0" timeOffset="130825.2057">10200 14232 220 0,'-9'11'85'0,"12"-17"-46"0,-3 4-43 15,0 2 13-15,6 0-10 0,0 0 1 16,-1-3-13-16,4 3-7 16,0-5-71-16</inkml:trace>
  <inkml:trace contextRef="#ctx0" brushRef="#br0" timeOffset="131585.68">10598 13899 140 0,'-6'-3'52'0,"9"3"-28"0,-9-3-8 16,6 3 16-16,0-2-2 0,-2-1 0 15,2 0-4-15,0 1-1 16,-3-1-14-16,3 0 2 0,0 1 1 15,0-1-3-15,0 0-1 16,0 3-4-16,5-2-1 16,4-3-3-16,3 2-2 15,0 0 3-15,3 3 0 16,0 3-4-16,-3 2-1 16,-3 3 3-16,-3 5 1 15,-6 3 0-15,-3 3 1 16,-3-1-4-16,0 1 0 15,0-3 1-15,0-3 2 0,6 3-3 16,3 5-2 0,3 0-1-16,-3 0 3 15,3-2 0 1,-3 2-2-16,-3 0 2 0,-3 3 3 16,-3-6 1-16,-6-2-1 15,0-2 1-15,0-1-2 16,0-5 2-16,-3-6-2 0,3-2-1 15,-2-2-17 1,2-1-6-16,0-2-18 16,3-3-6-16,9-3-52 15,9 1-28 1,6-4 64-16</inkml:trace>
  <inkml:trace contextRef="#ctx0" brushRef="#br0" timeOffset="131917.184">10938 13883 204 0,'3'-8'77'0,"0"8"-42"0,0 0-41 0,-3 0 14 15,0 0 8-15,0 5 7 16,-3 3-5-16,-3 5-3 16,-3 6-8-16,3 2 4 0,0 8 2 15,0 8-6-15,3-3-4 16,3-2-2-16,3-3 1 15,3-2-1-15,3-3 2 0,9-6-2 16,3-5 2-16,2-5 0 16,1-10 1-16,-3-4 4 15,-3-2 3-15,-6-2 2 0,-6-1 3 16,-9 1-1-16,-9-6 1 16,-9 3-4-16,-3 2-2 15,-6 6-15 1,1 7-4-16,-1 1-56 15,9 5-21-15,6-3-43 16</inkml:trace>
  <inkml:trace contextRef="#ctx0" brushRef="#br0" timeOffset="132652.1879">9077 13044 120 0,'-6'-24'46'0,"6"19"-24"0,0 5-21 0,3 5 8 0,0 11 1 16,3 16 4-16,0 21 7 16,0 15 5-16,-3 20-14 15,-3 23-5-15,-3 11-2 16,0 7-3-16,3 1 1 0,0-14 0 16,3-18 3-16,0-18-5 15,0-17-3-15,0-10-19 16,0-13-7-16,0-11-49 15</inkml:trace>
  <inkml:trace contextRef="#ctx0" brushRef="#br0" timeOffset="133075.8629">9158 13240 156 0,'12'-29'57'0,"11"13"-30"0,22-5-32 0,-21 15 12 16,21-4-4-16,23-3 1 15,21-1 2-15,16-4 3 16,25-1-4-16,16 1-1 0,9-1 0 16,3 3-2-16,3 0-2 15,-7 3 1-15,-2 0-1 0,-9 0 0 16,-12 2 0-16,-9-5 0 15,-15 11 2-15,-14 2-1 16,-19 1 2 0,-12 2-4-16,-11 2 0 15,-9 1-1-15,-10 2 0 0,-5 1 2 16,-6 4 2-16,-3 11 5 16,-6 11 4-16,0 18-4 15,-3 11-2-15,-3 5 0 16,0 14-1-16,-3 12-2 15,0-2 1-15,-3 0-15 16,-3-10-5-16,0-6-42 16,0-8-45-1,0-5 28-15</inkml:trace>
  <inkml:trace contextRef="#ctx0" brushRef="#br0" timeOffset="133573.7928">9268 14602 140 0,'-12'-16'55'0,"12"11"-30"0,0 3-27 16,3 2 11-16,3 0 7 16,3-3 5-16,6-2 6 15,14-3 4-15,22-8-17 16,18 8 1-16,14-3-1 0,21 1-7 16,24 10-2-16,12-8-3 15,12 2-2-15,9 9 1 16,11-8 1-16,-2 7-1 0,-3-9-1 15,-16-1-2-15,-8 2 1 16,-18 1-4-16,-21 0-1 16,-20-3-48-16,-19 0-19 15,-17 0-14-15</inkml:trace>
  <inkml:trace contextRef="#ctx0" brushRef="#br0" timeOffset="134048.5226">11727 13727 212 0,'-12'-6'79'0,"12"17"-42"0,-3 7-48 15,3-2 13-15,-3 11-4 16,0 7 3-16,0 6 0 16,3 13 2-16,0 0-2 15,3 0 2-15,3-6 0 0,6 1-4 16,2-3 1-16,1-8 2 15,-3-3 3-15,-3-2-4 16,0-3-1-16,-3-2 0 0,-6-4 2 16,-6-1-1-16,-3-7-1 15,-6-1 1-15,-6-4 1 16,-8-2 10-16,2-3 7 16,0-2 1-16,0-3 0 15,1-3-10-15,-4 1-6 16,0-1-17-16,3 1-6 15,6-1-184 1</inkml:trace>
  <inkml:trace contextRef="#ctx0" brushRef="#br0" timeOffset="141157.7907">12444 13100 184 0,'-6'-6'71'0,"3"6"-38"16,-3 3-30-16,6 2 17 0,0 6 1 16,-3 13 4-16,0 5 0 15,3 2 2-15,-3 9-15 16,3-3-5-16,0-2 0 0,0-1-4 16,3-2-2-16,0-3-7 15,0-3-1-15,0-5-30 16,3-5-11-16,0-5-59 15</inkml:trace>
  <inkml:trace contextRef="#ctx0" brushRef="#br0" timeOffset="141556.907">12527 13401 192 0,'-3'11'74'0,"6"-3"-40"0,0 2-33 16,6-4 16-16,0-1-2 16,3 3 3-1,0-3-8-15,0 0-1 16,0-2-5-16,0-3-3 0,0-3 0 16,-1 1-12-16,-2-4-3 15,-3 1 2-15,-3-5 3 16,-3 2 0-16,-3-6 3 0,-3 9 4 15,-9 0 1-15,-2 2 5 16,-1 3 2-16,0 5 4 16,3 3 1-16,0 3-1 15,3 2 1-15,3 3 0 16,6 0 1-16,3 2-6 16,9-2-2-16,6 0-2 15,3-3-2-15,0-2-6 16,3-3-4-16,0-3-21 15,-1-2-10-15,-2-6-49 16,0-2-26-16,-3-3 54 16</inkml:trace>
  <inkml:trace contextRef="#ctx0" brushRef="#br0" timeOffset="142086.4812">12709 13385 164 0,'-6'-2'63'0,"6"2"-34"0,0 2-34 16,3 9 51-16,0-1-9 15,3 1-2-15,0 2-2 32,0 0-19-32,3 1-1 0,0-1 0 15,-1 0-7-15,1-2-1 16,3-3-3-16,-3-3 1 16,6-5-2-16,-3-3 2 0,0-2-13 15,-3 0-3 1,-3-3-7-16,0-3-1 0,0 1 3 15,-3-1 3-15,3 0 4 16,0 6 2-16,0 0 3 16,2 2 4-16,4 3-1 15,0 0 1-15,0 3 4 16,3 0 3-16,6-1 0 16,-6 1 0-16,0-3-3 15,3 0 1 1,-4-3 2-16,-11-10-4 15,-9 2 1 1,0 1 1-16,-2-1-6 16,-4 3-2-16,0 3-1 0,0 8 4 15,0 2-1-15,0 3 1 16,3 2 4-16,0 4 3 16,6-1 0-16,3 3 0 15,3 0-1-15,6 0 2 16,0-3-3-16,9-3-2 15,-3-2 0-15,6-2-1 16,-1-6-16-16,-2-3-4 16,0-2-25-16,-3-6-12 15,0 0-22 1</inkml:trace>
  <inkml:trace contextRef="#ctx0" brushRef="#br0" timeOffset="142276.3544">13087 13213 180 0,'-9'-2'68'0,"9"4"-36"0,0 4-29 16,0 2 15 0,0 2 0-16,0 6 3 0,0 5 2 15,3 11 1-15,0 0-13 16,0-1-7-16,3-1 0 0,0-1-5 16,3-6 0-16,0-1-15 15,2-7-6-15,1-4-18 16,0-3-7-16,3-8-41 15</inkml:trace>
  <inkml:trace contextRef="#ctx0" brushRef="#br0" timeOffset="142545.4547">13331 13340 232 0,'-9'-5'88'0,"3"8"-48"0,0-3-40 15,0 2 18 1,0 1-6-16,-3 2 3 15,3 3-8-15,3 0-4 16,6 3-2-16,3 2-1 0,6 0 2 16,-6 3-1-16,0 0-1 15,-3 0 7-15,-3 2 5 16,-9 1-6-16,-9-3-3 16,3-3 0-16,0-2 0 15,-2-4-1-15,-1-4 1 16,0-3-22-16,3-3-9 0,3-2-30 15,6 0-11-15,6-3-28 16</inkml:trace>
  <inkml:trace contextRef="#ctx0" brushRef="#br0" timeOffset="142696.2527">13477 13375 276 0,'-9'13'104'0,"-9"-10"-56"0,9 5-65 15,6-3 14-15,0 0-20 16,0 0-3-16,0 1-28 16,0 2-13-16,3 0-15 0,0-1-7 15</inkml:trace>
  <inkml:trace contextRef="#ctx0" brushRef="#br0" timeOffset="142815.7423">13432 13597 264 0,'-3'13'101'0,"0"-26"-54"0,6 8-59 0,0 2-5 16,6-2-14 0,0-3-74-16,9 0-32 15</inkml:trace>
  <inkml:trace contextRef="#ctx0" brushRef="#br0" timeOffset="143191.5794">13685 13322 288 0,'-3'-3'107'0,"6"0"-58"0,0-4-55 16,6 4 17-16,3-5-9 15,0-3-2-15,0-2 1 0,0-5 1 16,0-4-1-16,-4-1-1 0,1 4 3 16,-3 6-2-16,0 2 2 15,-3 3 2-15,3 11 2 16,0 13-3 0,0 10-1-1,0 6 3-15,0 3-3 0,0-4 0 16,0 1-3-16,0 0-1 15,0-3-26-15,-3 0-9 16,0-3-44-16,0-4-18 16,-3-7 2-1</inkml:trace>
  <inkml:trace contextRef="#ctx0" brushRef="#br0" timeOffset="143328.041">13688 13515 316 0,'3'-11'118'16,"33"6"-64"-16,5-3-63 0,-20 5 20 0,9 1-10 16,6-3 2-16,-1 2-35 15,1 0-13-15</inkml:trace>
  <inkml:trace contextRef="#ctx0" brushRef="#br0" timeOffset="144352.6974">12471 13790 208 0,'-3'13'79'0,"0"19"-42"0,6 2-30 0,-3-15 20 15,0 7-5-15,-3 11 1 16,3 1-10-16,0-1-3 16,0-3-6-16,3-5-7 0,3-2-3 15,0-6-28-15,0-3-13 16,2-10-59 0</inkml:trace>
  <inkml:trace contextRef="#ctx0" brushRef="#br0" timeOffset="144724.258">12637 13991 216 0,'-3'0'82'0,"6"3"-44"0,6 5-47 16,-3-3 12-16,0 0 2 16,3 1 6-1,0-1 10-15,3-2 7 0,0-1-15 16,0-2-11-16,0 0-7 0,-3-2 2 15,0-4 1-15,-4 1-1 16,-2-3 2-16,-3 0-4 16,-5-2-1-16,-4 2-4 15,-3 0 1-15,-3 2 5 16,0 6 2-16,0 3 8 16,0 2 6-16,3 3 0 0,3 3 3 15,3 5-2 1,3 8 2-16,3-1-4 0,3-2 1 15,3 1-5-15,3-4-2 16,3-2-2-16,0 0-3 16,3-5-19-16,0-6-10 15,-3-3-21-15,0-2-6 16,-3-2-45 0</inkml:trace>
  <inkml:trace contextRef="#ctx0" brushRef="#br0" timeOffset="145040.0484">12762 14007 176 0,'-3'3'66'0,"3"5"-36"0,0 18-26 16,0-10 15-16,0 0 0 15,0-3 3-15,0 0-6 16,0 1-1-16,0-7-9 16,0 1 0-16,0-2 4 15,0 2-2-15,0-8 1 0,6-8-3 16,3-6-1-16,0-4-3 15,6 2 1-15,3 0-2 16,0 3 2-16,-3 2 7 16,3 3 5-16,-4 6-1 15,1 7 0-15,0 6-4 16,-3 5 1-16,0 2-6 16,-3 1-3-16,-3-4-8 15,0 4-1-15,-3-6-26 16,0-2-10-16,0-1-31 15,3-10-66 1</inkml:trace>
  <inkml:trace contextRef="#ctx0" brushRef="#br0" timeOffset="145207.8088">13096 13936 292 0,'-3'0'110'0,"3"0"-60"0,0 2-61 0,0-2 18 15,3 6-16-15,0-1-4 32,0 0-35-32,3 3-14 15,0 0-41-15,0-3-17 16</inkml:trace>
  <inkml:trace contextRef="#ctx0" brushRef="#br0" timeOffset="145356.073">13123 14123 260 0,'-6'-2'96'0,"6"2"-52"0,3 2-54 16,-3-2 16-16,3 0-13 15,2-2-3-15,1-1-32 16,3 1-12-16,0-1-39 16,0-8-14-16</inkml:trace>
  <inkml:trace contextRef="#ctx0" brushRef="#br0" timeOffset="146133.6233">13390 13819 124 0,'-3'-16'46'0,"0"30"-24"0,3-20-2 0,0 6 21 15,0 0-9-15,0 0-1 16,0-2-5-16,0-4-1 16,3 1-14-16,3 0-2 0,3-3-2 0,6 0-1 15,6 0 1 1,0 5-4-16,-3 1-2 15,-3 4 0-15,0 4 1 16,-7 7-1-16,-5 8 2 16,-3 0-2-16,-9 0 2 15,1 0-4-15,2-2 0 16,3-3-1-16,9 0-4 16,3-3-1-1,2 0 4-15,1 0 1 16,0 1 2-16,-3 4 2 0,-6 9 8 15,-3-4 3-15,-6-1 5 16,0-4 1-16,-6-2-8 16,-6-5-2-16,4-3-7 15,-1-3-4-15,3-3-17 16,3-2-5-16,6-5-19 16,9-8-5-16,-3 2-48 15,18-12-31 1,2-4 53-16</inkml:trace>
  <inkml:trace contextRef="#ctx0" brushRef="#br0" timeOffset="146423.0071">13724 13856 220 0,'-36'16'82'0,"33"-8"-44"0,-9 8-25 0,9-3 22 15,-3 6-3-15,0 2 3 16,3 13-13-16,3-2-3 15,6-3-11-15,3-2-3 0,12-4-1 16,3-1-2-16,3-9 1 16,-1-5 0-16,1-3 3 15,-6-5-3-15,-6-5-2 16,-6 2 13-16,-6-2 7 16,-9-1-4-16,-6 1 1 0,-9 3-11 15,-3 2-4-15,1 0-24 16,2 0-11-16,3 2-61 15,6 1-25-15</inkml:trace>
  <inkml:trace contextRef="#ctx0" brushRef="#br0" timeOffset="147325.7903">14965 12901 196 0,'-3'-3'74'0,"3"6"-40"0,3 31-22 16,0-20 19-16,0 4 4 16,0 11 3-16,0 11-12 0,0 8-3 15,0-1-13-15,0 1-6 0,0 0-1 16,0-6 0-16,3-5 1 15,0-5-27 1,3-6-11-16,0-5-32 16,-3-5-13-16</inkml:trace>
  <inkml:trace contextRef="#ctx0" brushRef="#br0" timeOffset="147695.8953">15164 13258 216 0,'3'6'82'0,"6"2"-44"0,3-1-42 0,-6-4 13 15,3 2 1-15,0 1 4 16,3-4-3-16,3 1 1 16,3-3-7-16,0-3-3 0,-4-2 1 15,1-3-2-15,-3 0-1 16,-6-2 1-16,-3-6-1 0,-3-5-3 15,-12-1 2-15,-6 6 1 16,1 3 2-16,-1 5 1 16,-3 3 3-16,0 8 1 15,0 5 3-15,0 7-1 0,4 4 0 16,5 7 1-16,6-2 1 16,6 0-3-16,6 0-3 15,6 0-2 1,2-3 0-16,4-5-11 15,6 0-2-15,3-3-19 16,0-5-7-16,-4-3-27 16,-2-8-13-16,0-7-14 15</inkml:trace>
  <inkml:trace contextRef="#ctx0" brushRef="#br0" timeOffset="148222.5074">15382 13261 196 0,'-6'-13'74'0,"3"13"-40"0,3 0-33 0,0 0 14 15,3 2 1-15,3 4 4 16,3 2 10-16,3 2 3 16,2-2-17-16,1 3-5 0,0-3-3 15,-3 0 0-15,0-3 0 16,-3-3-2-16,3 1 1 16,-3-6 5-16,0 1 2 15,-3-3-7-15,0-6-2 16,-3-2-5-16,-3 0-1 15,0-6-15-15,3-5-6 0,0 3-9 16,0 5-4 0,0 3 6-16,11 10 5 15,1 3 14-15,0 8 3 16,0 0 5-16,0 0 6 16,0 0 2-16,0-3 0 15,3-2 1-15,-4-3-2 16,1 0 2-16,-3-8-4 15,-3 0 0-15,-6-3-1 16,-3 1-2-16,-3-1 1 16,-3 1-1-16,-3-1-3 0,0 3 2 15,-3 6 1 1,1 2 0-16,-4 8 4 0,3 5 2 16,3 5 2-16,3 1 2 15,3 5 1-15,6 2 3 16,3-2-9-16,6-3-3 15,6-2-4-15,2-4 0 16,4-1-5-16,0-12 0 16,0-2-24-16,-3-5-7 15,0-6-42 1,-1-4-47-16,-5-4 41 16</inkml:trace>
  <inkml:trace contextRef="#ctx0" brushRef="#br0" timeOffset="148404.6752">15846 12973 192 0,'-6'-27'74'0,"6"27"-40"0,0 11-38 16,3-6 15-16,0 0 3 16,0 1 3-1,3 1 5-15,3 7 1 0,0 4-12 16,3 6 4-16,0 5 5 0,0 6-13 16,-3-4-6-16,-1-4-17 15,7-1-7-15,-3-5-26 16,6-2-11-16,0-9-34 15</inkml:trace>
  <inkml:trace contextRef="#ctx0" brushRef="#br0" timeOffset="148690.2297">16117 13092 248 0,'-18'-8'93'0,"12"8"-50"0,-9 2-41 0,9 1 19 16,0 2-7-16,0 1 0 15,3 1-4-15,0 7-1 16,6-1-5-16,3 5 2 0,3 4 3 16,0 1-3-16,0-1-1 15,-3 1 0-15,-3-4-1 16,-3-3 0-16,-6 0 2 16,-3-6-1-16,-6-2 0 15,-3-5-3-15,1-3 1 0,2 0-18 0,0-3-6 16,3-2-21-16,6-3-6 15,9-3-37 17,12-2-50-32,3-8 36 0</inkml:trace>
  <inkml:trace contextRef="#ctx0" brushRef="#br0" timeOffset="148824.5165">16254 13086 296 0,'-3'-2'110'0,"6"2"-60"15,-3 2-61-15,0-2 16 0,0 6-17 16,0-1-5-16,0 3-29 16,3 5-10-16,0 0-46 15,0 8-20-15</inkml:trace>
  <inkml:trace contextRef="#ctx0" brushRef="#br0" timeOffset="148942.1554">16263 13322 252 0,'-3'2'93'0,"3"1"-50"0,0-3-44 0,0 0 18 15,3 0-12-15,3 0-1 16,3-3-35-16,3-2-14 16,0 0-60-16,2 0-24 15</inkml:trace>
  <inkml:trace contextRef="#ctx0" brushRef="#br0" timeOffset="149324.8521">16602 13039 280 0,'0'-8'104'0,"3"2"-56"0,6-4-49 15,-3 5 20-15,3-3-4 16,0-6 3-16,3-4-6 16,0-3 1-16,-3 0-8 15,0-1-3-15,-4 4-1 0,1 2-1 16,0 5 0-16,-3 3 0 0,0 3 0 16,-3 5 2-1,3 8 3-15,-3 11-2 16,3 7 0-16,0 3-1 0,0 6 1 15,0-1-4-15,0 6 0 16,3 2-12-16,0-5-5 16,-3-3-30-16,0-4-14 15,0-7-62-15</inkml:trace>
  <inkml:trace contextRef="#ctx0" brushRef="#br0" timeOffset="149499.1442">16575 13311 332 0,'-15'-2'126'0,"15"-1"-68"0,6 3-68 0,0 3 22 16,6-3-2-16,12-3 5 15,3 0-7-15,6-2-2 16,5 0-4-16,-2-1-21 0,6 1-10 0,-7 2-67 16,-5 3-27-16,-6 0 10 15</inkml:trace>
  <inkml:trace contextRef="#ctx0" brushRef="#br0" timeOffset="150374.0332">15144 13549 228 0,'-3'-2'88'0,"3"10"-48"0,0 5-38 16,3 5 19-16,0 6-2 16,0 5 3-16,0 0-10 15,0 8-4-15,0-2-5 16,-1-3-3-16,1-3 3 0,3-3-24 16,0-2-11-16,3-3-36 15,0-5-15-15,0-3-5 0</inkml:trace>
  <inkml:trace contextRef="#ctx0" brushRef="#br0" timeOffset="150758.5801">15295 13838 196 0,'3'2'74'0,"12"-2"-40"0,-3 16-27 0,-6-10 18 15,3-4-7-15,3-2 2 16,0 0-11-16,3 0-5 16,0-5-3-16,0 0 1 0,-4-9 1 15,-2 1-1-15,-3 3-2 16,-3-1-4-16,-6 0 0 0,-6 1 2 16,-3 2 1-1,1 0 3-15,-4 5 3 0,-3 3 2 16,3 6 1-16,-3 2 2 15,3 5 1-15,3 3 1 16,9 2 2-16,0 1-3 16,9-1-1-16,3 1-6 15,3-3-3-15,3-3-5 16,3-3-2-16,3-2-19 16,0-2-7-16,-1-4-32 0,-2-2-11 15,3-2-21 1</inkml:trace>
  <inkml:trace contextRef="#ctx0" brushRef="#br0" timeOffset="151090.6584">15501 13827 192 0,'-3'0'71'0,"3"3"-38"0,0 15-30 0,3-10 15 16,-3 0 2-16,3 0 2 15,-3 0-5-15,0 0 0 16,0-3-10-16,0 1-4 0,0-1-2 15,0-5 1-15,0 0 3 16,0 0 0-16,3-3 2 16,3-5-2-16,3-2 2 15,3-6-6-15,2 0-3 16,1 0 1-16,3 3 2 0,0 5 11 16,0 3 7-16,0 5-4 15,-3 8 2-15,3 2-4 16,-4 3 0-16,1 3-7 15,-3 0-4-15,-3 0-1 16,0-3-1-16,-3-2-25 16,0-1-10-16,0-2-29 15,9-5-86-15</inkml:trace>
  <inkml:trace contextRef="#ctx0" brushRef="#br0" timeOffset="151257.6155">15909 13729 288 0,'-6'-8'110'0,"6"11"-60"0,0-3-63 0,0 0 17 16,0 0-24-16,3 3-6 16,0 2-27-16,0 0-9 15,0 3-31-15,0 0-11 16</inkml:trace>
  <inkml:trace contextRef="#ctx0" brushRef="#br0" timeOffset="151390.0295">15900 13914 272 0,'-6'0'101'0,"9"0"-54"0,0 3-55 0,0-3 16 0,3 0-15 16,3-3 0-16,-1 1-50 15,7-1-22-15,9 1-17 16,-3 2-4-16</inkml:trace>
  <inkml:trace contextRef="#ctx0" brushRef="#br0" timeOffset="152214.6313">16254 13642 176 0,'-3'-24'68'0,"3"6"-36"0,-3 7-13 0,3 8 23 15,0 1-3-15,0-1-1 16,0-2-17-16,3-1-5 16,3-1-10-16,3-1-4 0,6 0 1 15,3 0 2-15,-1 0 2 16,1 5-1-16,-3 3-1 16,0 3-6-16,-3 2 1 15,-6 6 0-15,-6 7 2 16,-6 6 1-16,0 0 1 15,0-3-5-15,0-2-1 16,3-4-4-16,3 4-1 16,6-6 1-16,3 3 2 15,0 0-1-15,0 2 4 16,-3 1 0-16,-3 2 1 0,-3-2 4 16,-6-4 2-16,-6-1 0 15,0-1 1-15,-3-5-2 0,0 0 0 16,0-3-10-16,0-2-2 15,4-3-12-15,-4-8-27 32,9-5 3-32,3-1-27 15,6 1-10-15,6 0-1 16</inkml:trace>
  <inkml:trace contextRef="#ctx0" brushRef="#br0" timeOffset="152576.7417">16641 13510 140 0,'21'-14'55'0,"-18"12"-30"0,9-1-7 0,-12 3 20 16,0 0 1-16,-3 3 4 15,-6 2-9-15,0 6-1 16,-3 10-18-16,-6 13 2 0,3 1 1 15,0 2-2-15,3-3 1 16,6 6-7-16,3-6-2 16,6-2-6-16,6-6-4 15,3-5 3-15,9-5 1 16,0-5 2-16,0-6 2 0,-3-7-3 16,-4-4 0-16,-5-4 3 15,-6-1 1-15,-6 1 5 16,-12 2 5-16,-5 0-5 15,-4 2-2-15,0 1-23 16,0 2-9-16,3 3-44 16,6 0-20-16,4 0-52 15</inkml:trace>
  <inkml:trace contextRef="#ctx0" brushRef="#br0" timeOffset="153222.2071">14614 12904 136 0,'-18'34'52'0,"18"-2"-28"0,0 29-8 0,0-14 16 16,0 20-9-16,-3 17-3 15,0 25-14-15,-3 12-6 16,0-10 0-16,3-7 1 0,3 2 2 16,0-19-1-16,3-13-2 15,0-16-26-15,0-13-12 16,0-13-41 0</inkml:trace>
  <inkml:trace contextRef="#ctx0" brushRef="#br0" timeOffset="153610.1247">14778 12996 172 0,'23'-23'66'0,"19"7"-36"0,18-16-40 15,-28 24 9-15,25-5 0 16,23-3 5-16,18-3-2 15,21-2-1-15,21-5 0 16,18-6-4-16,12-2 0 0,8 2 4 0,1 3 1 16,-9 2-5-16,-7 3 0 15,-26 6 1-15,-15 2 3 16,-17 5 28 0,-22 4 16-16,-18 1-10 0,-11 9-5 15,-15 10-9-15,-10 27-1 16,-11 13-7-16,-9 23-3 15,-15 17-3-15,3 18-2 0,0 6-6 16,6 4-1-16,3 6-6 16,9-13 0-16,0-11-14 15,0-10-3 1,0-11-27-16,0-8-11 0,-3-5-33 31</inkml:trace>
  <inkml:trace contextRef="#ctx0" brushRef="#br0" timeOffset="154015.1273">14769 14288 136 0,'11'-6'52'0,"16"4"-28"0,18-14-13 0,-15 10 18 15,14 1 3-15,22-3 3 32,23-2-8-32,30-4-2 15,24 4-14-15,30-3 0 0,20 2 0 16,13 0-6-16,2 3-1 16,-3 3-9-16,-5 0-4 0,-16-3-20 15,-2 0-6-15,-24-5-55 16</inkml:trace>
  <inkml:trace contextRef="#ctx0" brushRef="#br0" timeOffset="154706.3167">12158 13031 160 0,'-3'47'63'0,"6"27"-34"0,0 27-23 16,-3-48 15-1,0 32-7-15,0 15 0 16,-3 9-11-16,3 10-1 15,0-14-2-15,3-9 2 0,0-9 1 16,0-16-12-16,3-12-4 16,0-12-29-1,0-15-55-15,0-11 10 16</inkml:trace>
  <inkml:trace contextRef="#ctx0" brushRef="#br0" timeOffset="155112.4525">12304 13070 160 0,'27'-26'63'0,"14"18"-34"0,19-3-36 16,-21 6 10-16,20-3-3 15,25-5 2-15,20 0 1 16,15-6 3-16,18 6-3 15,17 0-6-15,16 2-3 0,-3 3 3 16,-6 3 3-16,-7 5 1 16,-20 0-1-16,-12-3 1 15,-20 3-1-15,-22 6 17 0,-15-1 11 0,-14 0 1 32,-9 6 3-32,-13 5-7 15,-11 13-3-15,-12 26-6 0,-6 14-2 16,-3 16-8-16,-3 23-2 15,0 3-2-15,0 1 1 16,9-7-2-16,0 6 2 16,3-10-2-16,3-16-1 15,-3-6-21-15,0-8-9 16,-6-7-51 0,0-14-60-16,-6-10 37 15</inkml:trace>
  <inkml:trace contextRef="#ctx0" brushRef="#br0" timeOffset="155578.6063">12066 14377 132 0,'-3'-2'49'0,"3"2"-26"0,21 2-18 0,-9 1 13 15,5 0 14-15,13-3 7 16,21 0-5-16,17 0-3 16,28-3-17-16,29 0-4 0,26 1-3 15,19-3-3-15,12 2-3 16,8-2 2-16,-11 5 0 0,-13 0-1 15,-17 0 1 1,-12 0-4-16,-18 2-2 0,-12-2-38 16,-5 0-15-16,-22 0-45 15</inkml:trace>
  <inkml:trace contextRef="#ctx0" brushRef="#br0" timeOffset="158264.9899">19998 12962 160 0,'0'0'60'0,"3"3"-32"0,-6 5-11 0,-3 2 20 0,-5 6 1 16,-10 10 4-16,-12 11-8 16,-6 8-1-16,-2 0-18 15,2 0-5-15,0 0-2 16,6-10-4-16,4-6-1 15,8-5 5-15,6-3 3 16,6 0-6-16,9 0-1 16,9 3 0-16,12 2 2 15,9 1-3-15,5-3-2 16,7 0-3-16,6 2-1 16,-4 3-14-16,1-5-4 0,0-6-27 15,-7-7-9-15,-5-11-63 16</inkml:trace>
  <inkml:trace contextRef="#ctx0" brushRef="#br0" timeOffset="158459.0621">19790 13377 320 0,'-48'-18'121'0,"42"18"-66"0,6 0-55 15,0 0 26 1,24 0-14-16,12-3 8 15,27 1 4-15,14-1-13 16,18-2-10-16,18-3-4 0,-3 0-10 0,9 0-4 0,-5 0-71 0,-13 0-31 16,-12-3-10 15</inkml:trace>
  <inkml:trace contextRef="#ctx0" brushRef="#br0" timeOffset="158689.0162">21380 13324 64 0,'-24'-15'27'0,"12"9"-14"0</inkml:trace>
  <inkml:trace contextRef="#ctx0" brushRef="#br0" timeOffset="159165.6041">21216 12885 180 0,'-3'0'68'0,"6"6"-36"0,-3 20-37 0,6-8 12 16,0 12 3-16,-3 12 3 15,0 16 5-15,0 3 1 16,-3-5-10-16,0-4 6 0,0-7 4 15,0-8-4-15,0-5 0 16,0-8-7-16,0-5 0 16,0-6 6-16,0-3 5 15,0-10-3-15,0 0 1 16,3-10-10-16,3-9-4 16,0-2-2-16,5-5-1 15,7-9 0-15,6 4 0 16,6 7 0-16,0 8 0 15,2 16-5-15,1 10 1 0,-6 12 2 16,-3 1 1-16,-9 1 1 16,-6 0 0-16,-9-3 2 15,-9 3 1-15,-3-5-1 16,-6-4 1-16,-6-1-2 16,0-6 2-16,0-3-4 15,4-3 0-15,5 1-8 0,3-3-4 0,9 0-37 16,9-3-15-16,6 1-55 15</inkml:trace>
  <inkml:trace contextRef="#ctx0" brushRef="#br0" timeOffset="159555.184">21701 13290 220 0,'-9'-11'82'0,"-6"9"-44"0,-9 4-38 0,15 4 16 15,-2-1-7-15,-4 6 0 16,-3 4 3-16,0 4 5 16,3 0-9-16,3-1 0 0,3 3-1 15,9 3-3-15,6-3-1 16,3 0 1-16,3-5 0 16,6-5 2-16,3-9 1 15,0-4-6-15,-4-3 0 16,1-3-1-16,-3-3 0 0,-3-5 0 15,-6-5 2-15,-3 0-3 16,-3 2 0-16,0 3 1 16,-3 3 2-16,0 3-1 15,-3 10-3 1,3 8 1-16,3 5 1 16,3 0 0-16,3 3 0 0,6 0 0 15,3 2 2-15,3 1 1 16,3-1-8-16,-1-4-4 15,1-1-50 1,3-5-24-16,3 0-23 16</inkml:trace>
  <inkml:trace contextRef="#ctx0" brushRef="#br0" timeOffset="160155.8252">22002 13274 192 0,'0'-21'71'0,"0"18"-38"0,-3 1-19 0,3 2 22 16,-3-3-3-16,-3 3 1 15,-3 0-13-15,-3 3-3 16,0 2-10-16,3 3-7 0,0 3-2 16,6 2 1-16,6 3 2 15,6 2-1-15,0 1-1 16,0-1 1-16,-3 1-1 15,0-3 0-15,-6-1 0 0,-3 1 2 16,-6-2 1-16,-6-4 1 16,-3-2 0-16,0-5-2 15,0-3-2-15,4-3-2 0,-1 0 1 16,6 1-19-16,3-1-9 16,6 0-10-16,6 1-3 15,6-1 16 1,8 1 10-16,4-1 10 15,6 0 4-15,-3 1 2 16,6 2 2-16,-1 0 8 16,-2-3 5-16,-3 0-1 15,-3-2 0-15,-3 0-2 16,-4-6 2-16,-2 1-5 0,-6-4 2 16,-6 1-3-1,-6 3-1-15,-6 2-2 16,-6 2 3-16,1 4 3 15,-1 4-4-15,-3 6 1 16,3 3-5-16,3 2 0 16,3 3 3-16,3 2 1 15,6 6-1-15,9 0 1 16,6 0-2-16,6-3 2 16,6-2-2-16,5-6 0 15,1-5-23-15,3-3-8 16,2-2-71-16,-2-3-68 15,-3-6 50-15</inkml:trace>
  <inkml:trace contextRef="#ctx0" brushRef="#br0" timeOffset="160577.8494">22909 13245 212 0,'-20'-5'79'0,"5"7"-42"0,-12 6-32 0,15 0 19 16,-6 3-9-16,-3 2 0 15,1 8-7-15,-1 3-3 16,6-3-2-16,9 0-3 0,6 3 1 0,6-3-1 15,3 1 2-15,9-7-21 16,2-1-7-16,4-4-40 16,0-4-57-1,0-4 25-15</inkml:trace>
  <inkml:trace contextRef="#ctx0" brushRef="#br0" timeOffset="160966.0201">23014 13293 200 0,'-21'-19'77'0,"9"19"-42"0,3 0-26 16,3 3 19-16,-9 5-12 16,6 2-4-16,-6 6-3 15,3 3 1-15,4-1-5 16,2 3 4-16,6 3 1 0,6 0-3 0,2 0-2 16,4-3-2-16,0-5-3 15,6-6 1-15,3-4-1 16,-3-6-3-16,-3-6 0 15,-3-1 2-15,-3-4 0 16,-9-2 1-16,-3-6 2 16,-3 1-1-16,0-1 2 15,0 6 4-15,-3 2 6 16,6 3-9-16,0 6-2 16,3 7-4-16,6 3 0 15,6 5 2-15,0 3 2 0,2 0-1 0,4 2-1 16,3 1 1-16,3-3 1 15,0-3-17-15,0-5-4 16,2-3-26 0,1-2-12-16,-6-6-13 15,6-2-40 1,-6-3 27-16</inkml:trace>
  <inkml:trace contextRef="#ctx0" brushRef="#br0" timeOffset="161762.6498">23344 13330 260 0,'-9'-32'99'0,"6"24"-54"0,-9-8-28 15,6 14 27-15,-3-1-16 16,0 0-4-16,-2 3-16 16,8 6-6-16,-3 4-1 15,3 3-4-15,3 6 2 0,3 2-1 0,6 0 0 16,2 3 2 0,-2 2 0-16,-3-2 2 0,-6 0 1 15,-6-5-1-15,-3-4-2 16,-2-1 1-16,-1-4 1 15,-6-4-1-15,6-6 2 16,0-3-13-16,0-2-3 16,6-1-27-16,6-2-9 15,6 0-17-15,6 1-4 16,6-1-26 0,3 0-11-16,-1 0 57 0,4 2 202 31,15 1-53-16,-6 0-14 1,2 0-41-16,-5-1-20 0,-3 1-14 16,3 2-6-16,0-5-3 15,-10-2 1-15,1-1 1 0,0 1-1 16,-6-1 1-16,-6 0-2 16,-9 1-1-16,-6-1 3 15,-6 3 2-15,-6 6 0 16,-12 2 2-16,7 2-2 15,-4 6 2-15,3 6-2 16,6-1 0-16,3 3-1 16,6 2 0-16,3 3-2 15,15 3 1-15,3 0-2 16,9-3-1-16,3-5-4 16,3-3-2-16,2-5-33 0,1-3-11 15,3-2-10-15,0-6-4 16,-7-4-17-1,1-4-24-15,-3-5 41 16,-3 0 194 15,6-26-26-31,-10 5 2 0,-5 2-25 16,-9 9-14-16,3-1-18 16,-6 6-5-16,-6 8-25 15,6 5-14-15,0 3-4 16,0 10-3-16,0 8-2 0,6 6 3 15,0 2 0 1,0 6 1-16,-3 4 0 0,3 6 0 16,-12 0 0-16,-3 0 0 15,-6 0 0-15,-2-2 0 16,-4-3 2-16,-9-3-28 16,0-5-9-16,0-6-80 15,-2 1-33-15,-16-9 20 16</inkml:trace>
  <inkml:trace contextRef="#ctx0" brushRef="#br1" timeOffset="173236.0176">18841 7808 228 0,'-15'-16'88'0,"15"16"-48"0,-12 3-25 16,6-3 50 0,6 2-37-16,-6-2 36 15,6 3-38-15,-3-3 7 16,3 3-20-16,-6-3-3 16,12 0-6-16,0 0-1 0,3 0-1 15,15-3 1-15,2 3-2 0,16-5 2 16,3 2-2-16,8-2-1 15,-2 5 1 1,2-6-1-16,-5 6 0 0,-6-2-3 16,-4 4 2-16,-5-2 5 15,-6 0-2-15,-9 0 10 16,-6 0-6-16,-12 0 3 16,-3 0-5-16,-18 0 9 15,-3 6-7-15,-21-4 10 16,4 4-9-16,-19 2 5 15,7 2-7-15,-13 3 0 16,10 1-3-16,-4-4-2 16,12 1 1-16,7-6-4 15,8 3 2-15,9-5-4 16,12-1 3-16,12-4-1 16,12-1 1-16,18-8 2 15,9 3 0-15,8-5-3 16,4 3 2-16,8-1-1 15,1 3 0-15,-3-2 6 16,-7 4-2-16,-8 1 1 16,-6 2-1-16,-13-2 1 15,-2 5-2-15,-12-3-1 16,-6 3 1-16,-18 0-1 0,-3 3 0 16,-17-3 0-16,2 3 0 15,-15-1-3 1,7 6 2-1,-1-2-4-15,12 2 3 16,12-8-10-16,9 2 7 0,9-4-9 16,9 2 8-16,6-3-6 15,6 6 7-15,3-3 0 16,3 0 3-16,-7 0 6 16,1 0-2-16,-12-3 4 15,-3 3-4-15,-12-3 1 0,0 1-1 0,-12-4-2 16,4 6 1-16,-13-5-1 15,3 5 0-15,-3-5-18 32,6 5 10-32,-3-6-61 15,10 6 39-15,-1-2-144 16,9 4 97-16,-3 1-82 16,6 2 92-16</inkml:trace>
  <inkml:trace contextRef="#ctx0" brushRef="#br1" timeOffset="175789.2972">9378 9702 156 0,'0'-13'57'0,"3"5"-30"0,0 3-14 0,-3 5 19 16,0 0-9 0,0 0-4-16,0 10 5 0,0 4 2 15,0 4-14-15,-6 11 2 0,0 0 2 16,0 0-6-16,-3-2-1 16,3-1-5-16,3 1-1 15,0-6-1-15,0-2 1 16,3-4-24-16,0-1-8 15,12-9-103 1</inkml:trace>
  <inkml:trace contextRef="#ctx0" brushRef="#br1" timeOffset="176072.0004">9316 9485 44 0,'-3'-2'19'0,"6"4"-10"0,-6-2-31 15,3 0-3-15</inkml:trace>
  <inkml:trace contextRef="#ctx0" brushRef="#br1" timeOffset="176370.5037">9256 9549 156 0,'-30'32'57'0,"12"20"-30"0,-17 12-14 0,23-30 19 16,-3 6-9-16,3 5-4 15,3 8-2-15,9 0 2 16,9-5-11-16,12-4 9 0,12-12 3 16,14-11-6-16,7-7-3 15,2-20-4-15,4-10-2 0,-1-5-3 16,-8-10-2-16,-15-1 9 15,-10-5 6-15,-17-8 30 16,-6 0-24-16,-23-21 3 16,-7 2-12-1,-3 11-5-15,-6 6-22 16,4 10-10-16,5 5 13 16,6 13-70-16,6 9-28 0,3 7-13 15</inkml:trace>
  <inkml:trace contextRef="#ctx0" brushRef="#br1" timeOffset="183534.3938">6657 12285 140 0,'-6'0'55'0,"6"0"-30"0,-11 0-7 16,8 0 20-16,0 0-4 15,3 0 1-15,0-6-12 16,6 1-1-16,3-3-13 15,2-2-3-15,4-1-2 0,3 0-2 16,3 3 1-16,0 3-4 16,-3 5-2-16,0 3-1 15,-7 5 0-15,-5 5 3 16,-9 8 2-16,-5 3 0 0,-7 2-1 16,-6-2-2-16,-3 0 1 15,3-3 3-15,0 0 3 16,0-2-2-16,7-3 0 15,2-6 3-15,3 1 3 16,6-3 0-16,6-3 2 16,6-8-2-16,9 1 2 15,5-1-6-15,4-2-1 16,3 0-4-16,-3-1-1 16,-1 4 1-16,-5-1 2 15,-3 3-14-15,-3 0-5 16,-6 0-37-16,-3 0-16 15,0 0-38 1</inkml:trace>
  <inkml:trace contextRef="#ctx0" brushRef="#br1" timeOffset="183922.6834">6774 12094 120 0,'-24'-13'46'0,"12"10"-24"0,-6 1-8 15,12 2 15-15,-12-3-1 0,0 3 1 16,-6 3-8-16,1 5 2 16,-1 2-13-16,-6 17 3 15,6 7-8-15,-3 22 4 16,7 7 2-16,8-5 0 15,12-5 3-15,12 0 2 16,8-8-9-16,16-11 7 0,15-12 3 16,8-12-7-16,7-12-1 15,-4-9-3-15,-2-5-1 16,-13-8-3-16,-5-5 1 16,-15-8 0-16,-12-3 3 15,-12-5-3-15,-9-2-2 16,-6 5 0-16,-6 10-1 15,0 5-7-15,0 6 0 16,1 8-101-16</inkml:trace>
  <inkml:trace contextRef="#ctx0" brushRef="#br1" timeOffset="185170.7261">8854 12353 156 0,'3'-2'57'0,"0"-1"-30"0,-3 6-16 16,0 2 15-16</inkml:trace>
  <inkml:trace contextRef="#ctx0" brushRef="#br1" timeOffset="185408.9206">8860 12367 317 0,'-3'13'32'0,"-3"0"-17"0,0 0-4 16,-3 1-1-16,0 1-4 15,0 1 2-15,3-2-1 16,1-4 1-16,-1-2-2 0,3-3-1 15,0 1 1 1,3-4 3-16,6 1 2 0,3-3 1 16,2-3-6-16,4 1-2 15,3-4-2-15,3 6-2 16,-3 0-2-16,0-5 1 16,0 0 1-16,-4-1 2 15,-2 1-30-15,0 3-13 0,-3-4-26 0,0 4-10 16,-3-1-14-1</inkml:trace>
  <inkml:trace contextRef="#ctx0" brushRef="#br1" timeOffset="185621.33">8973 12361 184 0,'-3'-2'68'0,"3"4"-36"0,0 4-35 0,0-6 13 0,3 8 4 16,0 5 5-16,3 5 0 15,0 6-2-15,0-3-9 16,0 3-5-16,0-3 0 0,0 0 0 16,3 1 3-16,-3-4-1 15,0-2 0-15,0-3-17 16,-3-5-4-16,-3-3-78 16,-3 1-46-1,0-4 63-15</inkml:trace>
  <inkml:trace contextRef="#ctx0" brushRef="#br1" timeOffset="186103.3645">8872 12240 104 0,'-3'-8'38'0,"3"5"-20"0,0-2-8 0,0 2 14 15,-3 0 0-15,0-2 3 16,-3 0-2-16,-3 0 0 0,0 2-14 16,-3 0 0-16,-3 3 2 0,-5 6-3 15,-1 4 0-15,0 17-6 16,0 4-1-16,-3 12-1 15,3 4 1-15,10 6 0 16,5 3 1-16,12 2 9 16,5 0 3-16,13-7 1 15,12-12 0-15,12-4-3 16,5-14-1-16,7-19-3 16,-4-12 1-16,-2-6-4 15,-6-11 1-15,-13-2 1 16,-8-2 5-16,-15-6 7 15,-9-3 5-15,-9 0-6 0,-12-2 1 16,-6 0-10-16,-3 5-4 16,4 5-9-16,2 8-3 15,3 0-45-15,3 11-18 0</inkml:trace>
  <inkml:trace contextRef="#ctx0" brushRef="#br1" timeOffset="195707.9811">12837 9726 132 0,'-12'-3'49'0,"12"1"-26"15,0 4-5-15,0-2 18 0,0 0-3 16,0 0 3-16,6 0-16 16,0 0-6-16,6-2-9 15,3-1 1-15,5 1 3 0,4-4-5 16,3 1-2-16,0 0-4 15,3-1 1-15,-4 1 3 0,1-3 3 16,-6 5-4-16,-3 1-3 16,-3 2-2-16,-6 0 3 15,-3 5 0 1,-6 6 1-16,-3 5 2 16,-3 5 3-16,-3 0 0 0,0 0 0 15,0 0-1-15,0 0 2 16,0 1-1-16,3-1 2 15,3 0-4-15,0 0-2 16,3-2 0-16,3-6-1 16,3-3-9-16,0 1-2 15,0-6-45-15,0-2-20 16</inkml:trace>
  <inkml:trace contextRef="#ctx0" brushRef="#br1" timeOffset="195918.8254">12974 9840 204 0,'-12'-3'77'0,"9"3"-42"0,3 0-28 0,0 0 20 16,0 0-7-16,6-2 0 0,6-1-5 16,3 3 1-16,8-3-11 15,4-2-3-15,6 0-2 0,3-3-33 16,-1 2 18-16,-2-1-113 15,-3 4 71-15</inkml:trace>
  <inkml:trace contextRef="#ctx0" brushRef="#br1" timeOffset="196475.0555">13084 9469 112 0,'-15'-10'44'0,"6"7"-24"0,-15-5-10 16,12 6 12-16,-3 2-1 16,-5 0 2-16,-7 2-9 15,-3 6-1-15,-3 8-7 0,-8 13 0 0,-7 16 4 16,6 8 3-1,7 0 2-15,11-3-6 16,18 3-1-16,18 0 5 16,12-8 1-16,8-5 1 15,16-8 4-15,11-11-5 16,13-8 0-16,-10-13-8 31,1 3-4-31,-4-17 12 0,-8 1-8 16,-9-11 13-16,-7 6-11 0,-14-17 7 15,0 4-8-15,-21-17 2 16,0 6-5-16,-18-6-2 16,0 8-1-16,-17 6-1 15,-1 10-36-15,0 11-13 16,1 10-85-16,5 11-38 16</inkml:trace>
  <inkml:trace contextRef="#ctx0" brushRef="#br1" timeOffset="201713.2467">10220 9414 100 0,'9'-5'38'0,"-6"5"-20"0,-3 0-10 0,0 0 11 16,-3 5-3-16,-6 5 3 16,-5 9-1-16,-10 10 0 0,-12 19 4 15,-12 7 1-15,-5 3-12 16,-7 3 11-16,-5 8 5 0,-4 8 1 15,-8 0 1 1,0-6-8-16,5-2 0 16,7-8-3-16,2-3-2 0,7-5-2 15,8-6-1-15,6-7-7 16,9-5-4-16,7-6-1 16,5-6 1-16,3-4-1 15,6-6-1-15,3-2 1 16,0-3-1-16,3 0-11 15,0-3-3-15,6 0-20 16,0-5-7-16,0 0-21 16,0 0-9-16,0-5-19 15,3 0-19 1,0-3 50-16</inkml:trace>
  <inkml:trace contextRef="#ctx0" brushRef="#br1" timeOffset="201998.6601">9250 10282 112 0,'0'-19'44'0,"0"6"-24"0,0 18-4 0,0-7 18 16,0 2-14-16,0 5-6 15,-3 3 3-15,-3 2 2 0,-3 12-9 16,-3 7 5-16,-3 8 3 0,-2 5-2 16,-1-2 3-16,0-1-8 15,3-4-4 1,0-6 7-16,6-5 2 15,3-6-3-15,3-4-3 0,9-4-1 16,6-5 1-16,6-7-3 16,9-6-2-16,8-5-2 15,7-11 0 1,-3 3-9-16,-1-1-1 0,1 4-58 16,-3 5-26-16,-12-1-20 15</inkml:trace>
  <inkml:trace contextRef="#ctx0" brushRef="#br1" timeOffset="211382.3909">7649 12062 64 0,'18'-13'27'0,"-13"10"-14"0,-2 3 4 0,-3 0 14 0,0 0 1 16,3 6 1-16,-3-4-5 16,-6 4 0-16,-2 4-5 15,-7 9 0-15,-6 13-12 16,-6 13 7-16,-9 15 4 0,-8 1-2 16,-1 8 0-16,-6 5-2 15,-2-2 0-15,5-1-5 16,7-10 0-16,5-8-6 15,6-8-2-15,6-8-2 16,6-8-3-16,3-11 1 16,4-2 1-16,2-2-1 0,3-4 2 15,3-5-18-15,0 1-4 16,0 2-24-16,0-6-8 16,3-2-15-16,-3 0-6 15,3 0-10 1</inkml:trace>
  <inkml:trace contextRef="#ctx0" brushRef="#br1" timeOffset="211665.1019">7149 12592 132 0,'-6'-6'49'16,"6"9"-26"-16,-3 7-23 0,0 1 10 15,-3 8 13-15,0 15 10 0,-6 8-4 16,-3 3-2-16,-3 0-15 16,0-5-1-16,3-6 2 0,3-5-5 15,4-5 0-15,2-3-2 16,15-10 10 0,5-6 2-16,7-5-7 15,9-2-2-15,9-4-5 0,5-4-3 0,4 2-9 16,0 0-3-16,-1 3-80 15</inkml:trace>
  <inkml:trace contextRef="#ctx0" brushRef="#br1" timeOffset="212492.0119">9211 12105 108 0,'-3'-21'44'0,"3"15"-24"0,6-4-17 0,0 7 12 15,0-2 8-15,0-1 8 16,0 1-7-16,0 5-2 16,3 0-11-16,0 3-2 15,3 5-5-15,3 8 6 0,3 13 5 16,-1 8-1-16,7 10 0 15,9 6-2-15,3 3 0 16,2-6-4-16,1-2 0 0,0-1 1 16,-3 1 2-16,-1-6-1 15,1-2-1-15,-3-6-3 0,-4-4-1 16,-5-7-3-16,-3-4-2 16,-6-3 1-16,-3-6 1 15,-3-2 1 1,-3-2 3-16,-3-1-3 15,-3-5 0-15,0 0-3 16,0-3-1-16,-3 1 1 16,0-1 0-16,0 0-5 15,0 1-1-15,0 4-46 16,0 4-9 0,0-1-7-16</inkml:trace>
  <inkml:trace contextRef="#ctx0" brushRef="#br1" timeOffset="212837.1946">9786 12554 180 0,'-6'-7'68'0,"3"9"-36"0,6-2-33 0,-3 0 12 15,3 5-7-15,0 3-1 0,3 6 5 16,3 7 5-16,0 8-7 16,3 8 1-16,-1-3 3 0,7 1-2 15,0-1 3-15,0-7-4 16,0-4-2-16,-6-4 0 16,-3-3-1-16,-15-6 31 15,-6-2-15 1,-12 0-5-16,-9-5-2 15,-2 0 1-15,-7-6-8 16,3 3-1-16,1-3-3 16,5 3 1-16,6 0-37 15,6 0-15-15,6 6-76 16</inkml:trace>
  <inkml:trace contextRef="#ctx0" brushRef="#br1" timeOffset="221499.5314">12173 9424 80 0,'-6'-5'33'0,"6"5"-18"0,0 0 4 16,0 0 16-16,0 0-11 15,3 0-1-15,3 0-15 16,3 0-6-16,6 5-1 15,6 6 1-15,2 13 1 0,4 10 3 0,6 14 1 16,3 10 3-16,8-2 1 16,4 2 1-16,12 11 2 15,11 7-1-15,-6 1 0 16,1-5-1-16,-4-6 0 16,1-8-4-16,-9-8 0 15,-4-2-3-15,-5-9 2 16,-7-4 0-16,-8-9 1 15,-6-4-2-15,-6-7-1 16,-3-1-1-16,-3-6 0 16,-3-3 0-16,-3 0 0 15,-6-5-2-15,0 0 1 0,0 3-7 16,-3 2 1-16,0-2-32 16,0 2-14-16,0-2-57 15</inkml:trace>
  <inkml:trace contextRef="#ctx0" brushRef="#br1" timeOffset="221814.3097">13155 10303 164 0,'-9'-8'63'0,"9"8"-34"0,0 0-38 16,0 0 13-1,3 3-4-15,0 2 16 16,6 3-9-16,0 5 10 0,3 6-9 0,3 2 0 16,0 3-5-16,0 2 0 15,3 3-1-15,-7 3 1 16,4-6-2-16,-6-5 13 16,0-2-8-16,-9-6 11 15,6-2-10-15,-18-3-1 16,3 0-4-16,-11-6 1 15,2 1-2-15,-9-3-1 0,0 3-15 16,6-3-7-16,0 2-77 16,7 6-33-16</inkml:trace>
  <inkml:trace contextRef="#ctx0" brushRef="#br1" timeOffset="222700.1271">13768 12012 120 0,'9'-10'46'0,"-3"7"-24"15,-3 3-8-15,-3 0 15 16,0 3-5-16,-3 4-2 16,-9 9-4-16,-5 5 1 15,-19 19-10-15,-9 21 1 0,-8 8 1 16,-4 0 2-16,1-1 3 0,2-1-7 16,9-4-1-1,4-2 5-15,2-6 1 16,0-4-7-16,9-9-4 15,7-8-2-15,2-7 1 0,3-3-1 16,6-8-1-16,3-3-13 16,3-11-50-1,3-4-10-15</inkml:trace>
  <inkml:trace contextRef="#ctx0" brushRef="#br1" timeOffset="222970.7692">13209 12504 184 0,'0'-13'71'0,"0"24"-38"0,0-6-39 0,0 0 12 16,0 6 0-16,-3 13 6 15,-6 10 0-15,-3 16 1 0,0 3-7 16,3-5 0-16,6-3 4 0,0-6-2 16,3-7 3-16,3-5-4 15,3-6-2 1,0-3 0-16,3-4 1 15,3-4 3-15,6-5 5 16,6-5-6-16,2-8-2 16,7 1-23-16,-3-4-11 15,12 0-85 1,2 1-39-16,-5-1 79 16</inkml:trace>
  <inkml:trace contextRef="#ctx0" brushRef="#br1" timeOffset="223690.1099">14429 11959 164 0,'-6'-10'63'0,"6"15"-34"0,0-2-27 16,0-3 12-16,3 5-1 16,0 3 5-16,6 8 5 15,6 2 3-15,9 6-13 16,9 8 3-16,2 10 2 0,4 8-6 15,6 3 1-15,2-2-4 0,1 4 2 16,3-10-4-16,-1-3-2 16,4 1 2-16,-10-4 2 0,-8-4-4 31,-6-3-1-31,-6-6-2 0,-4-7 1 16,-5-4-2-1,-3-4 2-15,-3-3 0 0,0-5 3 16,-3-6-5-16,-3-2-1 15,-6-1-33-15,0-2-13 16,-3 0-30-16,-3 3-10 16,0 3-7-1</inkml:trace>
  <inkml:trace contextRef="#ctx0" brushRef="#br1" timeOffset="223991.0999">15022 12462 192 0,'-12'-21'74'0,"12"23"-40"0,0 1-42 16,3 5 12-16,0 5-2 16,3 0 3-16,3 3 9 15,2 5 5-15,7 3-9 0,3 5 1 0,0 0 2 0,-3 6-7 16,-3-3-1-16,-6-6-3 15,-3-2-2-15,-9-6 12 32,-6-2 4-32,-9 0-6 0,-12-8-3 15,-6-3-4-15,-2 1 0 16,-7-4-48-16,0 4-20 16,7-4-42-1</inkml:trace>
  <inkml:trace contextRef="#ctx0" brushRef="#br1" timeOffset="225223.1991">12929 12340 92 0,'3'-2'35'0,"0"-1"-18"0,-3 0-5 0,0 3 13 15,3-2-5-15,-3-1-1 16,0-5 0-16,0 3 2 16,0-1 2-16,-3-7 3 15,-3 5-14-15,-3 3 4 0,-3 0 2 16,-3 2-4-16,-5 0 0 15,-4 9-2-15,0 4 2 16,0 1-5-16,3 2-3 0,3-2-3 16,6-1-3-16,7 1-2 15,5 2 1-15,8 3-1 16,7 2 0-16,9 4 2 16,0 4 0-16,0 1 0 15,0-4 0-15,-7 1 0 16,-5-3 2-16,-3-2 1 15,-6-3 1-15,-6-3 0 16,-3-2 2-16,-9-6-1 16,-5-5 0-16,-1-5-3 15,0-3-2-15,0 0 7 0,6-3 3 16,6-5-5 0,6-5-1-16,12-3-2 0,6 0-2 15,6-2 1 1,0 2-1-16,0 3 2 0,-4-3 3 15,-2 6-2-15,-3 2-2 16,-3 3 0-16,-3 2 1 16,-3 3-17-16,-3 3-6 15,0-1-41-15,-3-2-17 16</inkml:trace>
  <inkml:trace contextRef="#ctx0" brushRef="#br1" timeOffset="225608.2317">12923 12105 180 0,'-27'-14'68'0,"15"12"-36"0,-17 2-20 16,14 2 21-16,-6 4-6 15,-6 4 1-15,-9 14-6 16,-5 18-2-16,-4 11-11 16,6 14 1-16,13 1 1 0,8-2-2 15,21-7 2-15,9-4-4 16,14-4 1-16,10-20 1 16,15-12 5-16,5-17 1 0,10-15 0 15,-4-11-3-15,-2-13-2 16,-16-2 9-16,-14-4 5 15,-15-10 1-15,-15 3 2 16,-15 0-6-16,-9 0-1 16,-5 10-13-16,-4 6-7 15,0 7-25-15,3 9-11 16,7 4-52-16,2 9-23 16,12 8-41-1</inkml:trace>
  <inkml:trace contextRef="#ctx0" brushRef="#br1" timeOffset="228543.5134">14414 12369 180 0,'-15'0'68'0,"15"3"-36"0,0 0-37 16,0 5 32-1,6 2-6-15,-6 3-6 16,-3 6-1-16,3 5-9 16,-3-3-5-16,3-3-1 0,0 1 1 15,0-3 2-15,0-3-3 16,0-2-2-16,0-1-36 15,0-2-14-15,0-3-33 16</inkml:trace>
  <inkml:trace contextRef="#ctx0" brushRef="#br1" timeOffset="228885.9224">14542 12422 88 0,'-3'-2'33'0,"3"4"-18"0,-3 1 2 0,3 2 14 16,-3 0 6-16,0 9 2 15,0 4-13-15,1 1-5 16,2-1-12-16,0 1 3 0,2-3 1 16,4-3 0-16,3 0 0 15,0-5 1-15,3-3 4 16,3-5-6-16,-3-5-2 15,0 0-3-15,-6-3-2 0,-6-5 1 0,-6-6 3 16,-3 1-2-16,-3-1-2 16,-3 3 0-16,-3 0-1 31,3 3-7-31,1 2 0 0,2 3-10 16,3 3-4-16,3 0-35 15,3 2-16-15,3 3-36 16</inkml:trace>
  <inkml:trace contextRef="#ctx0" brushRef="#br1" timeOffset="230116.3725">14474 12250 148 0,'-12'-26'57'0,"6"23"-30"0,-3-2-16 0,0 5 15 0,0-3-1 16,-3 3 2-16,-3 0-9 0,-2 0-3 16,-1 3-8-16,-3 2-7 0,-3 8-1 31,-6 11 5-31,-2 5 2 15,2 11-2-15,3 8-3 16,6-1 0-16,9 1-1 0,9-3 4 16,18 8 5-16,6-6 1 15,9-10 4-15,14-5-1 16,4-11 2-16,3-15-4 16,2-12-1-16,4-7-6 15,-7-5-1-15,-8-4 3 16,-9-1 3-16,-9-7 5 15,-7-4 1-15,-11-3 0 16,-12 3 4-16,-11 2-5 16,-4-3 2-16,-3 6-9 15,0 0-2-15,3 5-19 0,3 14-5 16,7 2-37 0,5 19-118-1</inkml:trace>
  <inkml:trace contextRef="#ctx0" brushRef="#br1" timeOffset="235986.9349">20248 7538 160 0,'-3'-8'63'0,"6"3"-34"0,-3-3-14 0,0 5 20 16,0-2-4-16,-3-3 2 16,0-3-2-16,-2 1 1 15,-4-1-17 1,-6 3 4-16,0 3 4 0,-6 2-3 0,-3 9-2 16,3 2-10-1,1 7-3-15,2 12-5 0,3 7-1 16,3 9 1-16,3 4 0 15,0 14-3-15,3 0 0 16,3-8 4-16,3 0 1 16,0-6-3-16,0-7 1 15,0-8-11-15,0-8-5 32,-3-8-56-32,-3-6-23 15</inkml:trace>
  <inkml:trace contextRef="#ctx0" brushRef="#br1" timeOffset="236169.3431">19921 7858 236 0,'-12'-29'90'0,"12"13"-48"0,0 8-25 0,0 6 25 16,0 2-20-16,3-3-7 0,3 3-5 16,3-3 0-16,6 1-5 15,15 2-3-15,-4 0 1 0,25 0 0 16,-6 0-76-1,-10 5-33-15</inkml:trace>
  <inkml:trace contextRef="#ctx0" brushRef="#br1" timeOffset="236572.6637">20275 7837 276 0,'-27'5'104'0,"27"24"-56"0,-14-2-54 0,11-11 19 15,-3 2-4-15,6 9 5 16,0-1-8-16,3-2-1 16,6-3-3-16,11-5-2 0,-2-5 1 15,3-6-6-15,0-8-1 16,0-10-4-16,-3-6-1 15,-1 1 1-15,-5-1 1 16,-3-10 6-16,-3-2 3 16,-3 4 3-16,0 6 1 0,0 2 9 15,-3 6 3-15,0 5-7 16,0 8-5-16,3 11 1 16,0 5 4-16,3 2-5 15,-3 1-2-15,3 5-1 16,0-6 1-16,3 9-17 0,0-12-4 15,3 1-18 1,0-8-6-16,-3-10-26 16,8-4-9-16,1 1-4 15</inkml:trace>
  <inkml:trace contextRef="#ctx0" brushRef="#br1" timeOffset="236902.8783">20570 7832 180 0,'-3'-3'68'0,"-6"-5"-36"0,15 13-29 0,-9 9 17 15,9-6 3-15,-3 7 6 16,0 4-5-16,0 2 0 16,3 0-13-16,-6 6-2 0,3-6 1 15,-6-5-4-15,6-3-1 16,-3-2 0-16,0-3 1 16,0-3 1-16,3-18-1 15,0-9-4 1,3-1-1-16,3 1 0 15,3 1-4-15,2 3 2 16,1-3 1-16,0 13 2 16,3 2 1-16,0 14 1 15,3 3 2-15,-3 2 1 0,-4 3-3 0,-2-3-1 16,-3 0-14-16,0 1-6 16,-3-4-29-16,6-7-80 31,6-6-19-16,0-2 56-15</inkml:trace>
  <inkml:trace contextRef="#ctx0" brushRef="#br1" timeOffset="237153.6279">21115 7763 220 0,'-18'-5'82'0,"15"7"-44"0,-9 1-29 0,3-3 19 16,-6 3 6-16,-9 2 5 15,3 3-18-15,1 16-7 16,-1-1-9-16,0 6-4 0,6-5 2 16,9 3-4-1,12 12 2 1,18-7-2-16,0-5 0 16,5-9-15-16,4-2-6 15,3-8-18-15,-3-13-7 16,2-6-37-1,1-7-45-15,-9-6 40 0</inkml:trace>
  <inkml:trace contextRef="#ctx0" brushRef="#br1" timeOffset="237369.3316">21293 7551 256 0,'-12'-2'96'0,"12"7"-52"0,0 19-34 16,0-11 23-16,0 8-5 15,-3 8 3-15,3 14-13 16,0 7-5-16,0 3-8 16,0 2-4-16,0-2 0 0,3-8-6 15,0-8 1-15,3-5-25 16,-3-8-8-16,3-6-36 16,-3-7-14-16,0-11-18 15</inkml:trace>
  <inkml:trace contextRef="#ctx0" brushRef="#br1" timeOffset="237564.0648">21171 7768 324 0,'0'-2'123'0,"18"2"-66"0,-6-6-55 0,-3 6 23 15,3 0-17-15,3 0-2 16,5 3-9-16,4 2-2 15,24 0-100 1,-9-2-43-16,-7-3 30 16,-2 0 17-16</inkml:trace>
  <inkml:trace contextRef="#ctx0" brushRef="#br1" timeOffset="237714.4201">21510 7842 260 0,'-8'21'99'0,"8"-7"-54"0,-6 4-39 15,6-5 20-15,0 3-12 16,0 3-3-16,0 2-9 16,3 3-3-16,0-6 0 15,3-2-40-15,-4-3-17 0,4-10-56 16</inkml:trace>
  <inkml:trace contextRef="#ctx0" brushRef="#br1" timeOffset="237874.0155">21505 7681 288 0,'-6'-5'107'0,"12"5"-58"0,-3 0-62 0,-3 0 15 16,2 5-21-16,7 3-5 16,0 2-36-16,0 1-16 15,3 0-13-15,6-4-6 0</inkml:trace>
  <inkml:trace contextRef="#ctx0" brushRef="#br1" timeOffset="237954.6141">21627 7924 220 0,'-6'27'82'0,"6"-14"-44"0,-3 3-25 0,9-8 24 0,-3 5-17 16,6 3-3 0</inkml:trace>
  <inkml:trace contextRef="#ctx0" brushRef="#br1" timeOffset="238120.0237">21662 8041 444 0,'21'0'14'0,"0"-8"1"0,0-3-6 16,-3-2-1-16,-3-3-2 15,-7-2-1-15,-5-1-1 16,-6-5 2-16,-5-2-5 16,-4 2-3-16,0 3-10 15,-9 5-5-15,0 8-16 16,3 8-4-16,3 0-20 16,9 8-75-1</inkml:trace>
  <inkml:trace contextRef="#ctx0" brushRef="#br1" timeOffset="238404.8041">21847 7792 196 0,'15'8'74'0,"3"13"-40"0,11 8-11 0,-26-13 24 16,-3 3-9-16,0-1-2 16,0 6-7-16,0 0-4 15,-3-3-13-15,-3 0-5 0,3-8-1 16,0-2-3-16,3-11 0 0,6-8 3 15,6-3 1 1,3-7-6-16,3-3-2 16,3-3-3-16,0-3 3 15,6 12 0-15,-4 4 1 16,4 16 6-16,-6 8-1 16,-3 3 0-16,-3 6 0 15,0 1-1 1,-1-4-38-16,7-3-16 0,3-16-96 15</inkml:trace>
  <inkml:trace contextRef="#ctx0" brushRef="#br1" timeOffset="238992.1903">22868 7911 128 0,'3'-16'49'0,"3"8"-26"0,-6 0-1 16,0 0 23-16,-3 3-1 16,-6-6 1-16,-6 1-2 15,-6 10 0-15,3 8-24 0,-9 2 3 16,1 9-1-16,-4 2-7 15,6 8-3-15,3 6-6 16,6-1-4-16,3-2-3 16,7 0 1-16,5-3-1 0,11-3-2 15,4-5-22-15,18-8-10 16,6-5-17-16,2-8-4 16,-2-5-56-1</inkml:trace>
  <inkml:trace contextRef="#ctx0" brushRef="#br1" timeOffset="239380.0106">23088 7930 244 0,'-18'-22'90'0,"12"17"-48"0,-29-3-23 0,23 3 26 16,-3 2-12-16,3 3-2 0,-3 6-16 16,0 4-4-16,-3 9-7 15,0-1-5-15,3 9-2 0,4-1 2 16,5 3 2-16,6 0-2 15,3-2-2-15,3-3 2 16,8-6 0-16,1-5 1 16,6-5 0-16,3-8-3 15,-3-5 0-15,0-3-3 16,-6-8-1-16,-4-5 4 16,-2-5 1-16,-3 4 4 15,-3-7 5 1,-3 5 4-16,0 9-2 15,-3 1 0-15,3 9-8 16,-6 8-2-16,12 7 0 0,-3 14 2 16,3 3-2-16,0-1-2 15,3 0 2-15,3 1 2 16,3-3-20-16,3-6-7 16,3-7-25-16,5-6-7 15,4-10-63 1</inkml:trace>
  <inkml:trace contextRef="#ctx0" brushRef="#br1" timeOffset="239593.1052">23347 7654 284 0,'-12'3'107'0,"12"13"-58"0,0 13-44 15,0-5 22-15,0 16-11 16,0 7 1-16,0 3-6 15,0 1 1-15,6-4-7 16,-3 1-3-16,3-6-1 0,6-7-15 16,-6-9-3-16,0-5-20 15,3-7-6-15,3-12-22 16,-6-7-7-16,11-6-25 16</inkml:trace>
  <inkml:trace contextRef="#ctx0" brushRef="#br1" timeOffset="239771.1844">23651 7559 316 0,'-3'0'118'0,"3"0"-64"0,3 48-43 0,-3-22 35 16,0 6-28-16,-6 34-1 16,-3 3-7-16,-3 2 0 15,3-2-7-15,3-8-2 16,3-8-45-16</inkml:trace>
  <inkml:trace contextRef="#ctx0" brushRef="#br2" timeOffset="243928.3396">3264 17738 197 0,'15'-14'-107'16</inkml:trace>
  <inkml:trace contextRef="#ctx0" brushRef="#br2" timeOffset="245520.4869">18977 8752 244 0,'-29'14'90'0,"26"-30"-48"0,-3 26-20 0,0-10 28 16,-3-5-2 0,3 8 2-16,-3-9-11 15,3 1-4-15,3 10-19 16,3-2-8-16,9 2-1 0,9 1 0 16,9-4 1-16,5-2 2 31,4 3-5-31,9-3-1 15,-1 3-2-15,4-3-2 0,0 0 1 16,-10-6-1-16,-2 9 2 0,-6-8 3 16,-12-1 2-16,-12 4 3 15,0 2-5-15,-15-6-3 16,-12 4-1-16,-12-1-1 16,-6 3 0-16,-8 0 0 15,-1 8 0-15,-2-3 2 0,5 1 3 16,6-6-2-16,6 2-2 15,13-2 0-15,2 3-1 16,45 5-11 0,5-3 3 15,4 0 4-31,9-2 1 16,-4 2 1-16,-2-2 4 15,-3 2-1-15,-9-5 6 16,-4 0-4-16,-11-2 3 15,0-1-3-15,-18 0-2 16,0 3 0-16,-21-2-1 16,-2 2 0-16,-19-3 2 0,-6-2 3 15,7 2 2-15,5 1-8 16,9-1-1-16,7 3 0 16,2-3-1-16,15 3-1 0,9 0-2 15,15 3 1-15,6 0-2 16,11-3 2-16,1-3-6 15,6 3 6-15,0-3 7 16,-4 3-1 0,-2 0 5-1,-6 3-4-15,-6-3 4 0,-7 0-4 0,-8 0 4 16,0 0-4-16,-12 0-7 16,-3 0 2-16,-5 0-67 15,2 0 38-15,0 0-175 16,3 0 114-16</inkml:trace>
  <inkml:trace contextRef="#ctx0" brushRef="#br2" timeOffset="246590.2203">20067 8580 120 0,'21'-10'46'0,"0"2"-24"0,-7 0 1 0,-11-3 21 15,0 9 4-15,-3-6 6 16,-6-5-5-16,-5-3-1 0,-4 2-26 15,-3 4-2-15,-3-1 1 0,-3 3-6 16,0 6 2-16,0 2-1 16,-2 16 2-16,2-1-15 15,-3 7-3-15,12 7-8 16,3 10-2-16,9 9 9 16,6 24 5-1,0-6-8 1,0-11-2-16,0-10 3 15,0-8 3-15,0-8-26 16,-3-7-9-16,0-7-23 16,0-7-6-16,-3-5-43 15,-6-19-32-15,-9-2 62 16</inkml:trace>
  <inkml:trace contextRef="#ctx0" brushRef="#br2" timeOffset="246646.8373">19748 8797 244 0,'-9'-13'90'0,"15"24"-48"0,3-19-38 0,-3 5 19 16</inkml:trace>
  <inkml:trace contextRef="#ctx0" brushRef="#br2" timeOffset="246712.1723">19796 8771 428 0,'27'-5'12'32,"3"-1"-6"-32,2 1-7 0,1 10-2 15,-3-7-34-15,8 4-12 16</inkml:trace>
  <inkml:trace contextRef="#ctx0" brushRef="#br2" timeOffset="247051.5277">20112 8787 228 0,'-24'18'85'0,"42"1"-46"0,-27 7-35 16,9-12 21-16,0 9-5 15,3 1 0-15,9-3-10 16,-1 1-4-16,4-4-4 16,0-5 1-16,0-2 0 0,0-6-10 15,0-8-3-15,6-15-13 16,-3-1-5-16,-1-4 1 15,-5 1 4-15,-3 1 13 16,-3-5 8-16,0 5 6 16,-9-3 14-1,0 16 6 1,9 16-6-16,-3 5-5 16,3 0-3-16,3 6-2 0,3 5-7 15,-3-3 0-15,0-5-19 16,3 0-5-1,0-14-33-15,2 1-14 16,-2-3-16 0</inkml:trace>
  <inkml:trace contextRef="#ctx0" brushRef="#br2" timeOffset="247350.69">20451 8832 184 0,'-3'16'68'0,"0"0"-36"0,0 2-22 0,3-7 20 0,0-1-5 16,0 1 0 0,0-3-9-16,0 2-3 0,0-4-7 15,0-6 3-15,3-11 7 16,3-2 1-16,0-3-4 16,3 0-3-16,6 0-4 15,-3 6 1-15,5-4 0 16,1 12 1-16,0 2-2 15,-3 8 1-15,-3 0-4 16,3 13-6 0,-6 3-3-16,0-3-26 15,0-5-11-15,-1-3-31 0,4-5-13 0,3-16-12 16</inkml:trace>
  <inkml:trace contextRef="#ctx0" brushRef="#br2" timeOffset="247609.2225">20859 8832 212 0,'-12'-5'79'0,"6"5"-42"0,0-3-23 0,3 0 20 16,-3 6 0-16,-3-3 2 16,-9 3-13-16,0 4-6 15,0 4-10-15,3 10-5 0,4 3-1 16,2 2-1-16,3 1 2 15,3-3-3-15,12 0 0 16,6-3 1-16,2-3 0 16,7-2-5-16,3-5-1 0,3-6-22 15,5-8-6-15,4-5-32 16,-3-2-10-16,-3-6-22 16</inkml:trace>
  <inkml:trace contextRef="#ctx0" brushRef="#br2" timeOffset="247833.4724">21103 8557 288 0,'-9'-11'110'0,"12"8"-60"0,-3 9-52 16,0-6 31 0,6 21-6-16,-3 11-7 0,0 18-5 15,0-2-6-15,0 4 1 0,0 1 3 16,3-2-5-16,-3-6-2 15,2-6-6-15,-2-7 0 16,0-6-38-16,-3-7-14 16,3-6-47-1,-6-7-53-15,-3-4 48 16</inkml:trace>
  <inkml:trace contextRef="#ctx0" brushRef="#br2" timeOffset="248013.6061">20957 8821 344 0,'-6'-10'129'0,"12"7"-70"0,3 3-51 0,6 3 27 0,3-6-20 16,2 6-6-16,4-1-16 16,3 1-6-16,6 0 6 15,2-1-49-15,1 6-20 0,-9-8-43 16,-3 0-40-1,0 3 64-15</inkml:trace>
  <inkml:trace contextRef="#ctx0" brushRef="#br2" timeOffset="248163.881">21344 8853 264 0,'-3'8'101'0,"3"-5"-54"0,-3 4-35 0,6 7 24 16,-3-1-15-16,0 5-4 16,0 1-6-16,3 0 0 15,0-1-6-15,0-2-5 0,3-3-3 16,0 0-36-16,0-2-16 15,0-6-78 1</inkml:trace>
  <inkml:trace contextRef="#ctx0" brushRef="#br2" timeOffset="248343.81">21335 8803 308 0,'-9'-6'115'0,"9"1"-62"0,3 2-62 16,6-7 13-16,3 10-10 0,0 0-17 16,3 3-8-1,8-3-52-15,1 0-21 0,-3 2 14 16,-3 3 11-16</inkml:trace>
  <inkml:trace contextRef="#ctx0" brushRef="#br2" timeOffset="248589.051">21502 8887 244 0,'-18'27'90'0,"3"7"-48"0,6-5-25 16,9-15 25-16,0 1-11 15,0 1-1-15,9 0-8 32,3-3-4-32,3-2-10 15,5-6 1-15,1-5 2 0,6-5-9 16,3-3 0-16,-6-3 0 16,-4-7 1-16,-5-6 1 0,-9 0 2 15,-12 3-1-15,-3 0 0 16,-2 0-8-16,-7 2-2 15,-3 9-12-15,0-1-3 16,6 3-23-16,-6 6-10 16,6-4-23-16,9 6-7 15,6 0-20 1</inkml:trace>
  <inkml:trace contextRef="#ctx0" brushRef="#br2" timeOffset="248883.5946">21713 8821 220 0,'3'8'82'0,"0"8"-44"0,3 3-18 0,-3-4 24 16,3 7-2-16,-3-1-1 15,0 3-11-15,-3-1-6 16,0-1-14-16,0-4-4 0,0-2-2 0,0-5 0 16,0-4 2-16,0-1-1 15,3-6 2-15,3-8-2 16,3-5 0-16,-1-9-1 31,4 4-2-31,6-6 3 16,0 6-3-16,6 4 15 15,0 6-10-15,0 11 6 16,-1 5-8-16,-2 8-4 16,0 5-2-16,-6-2-41 15,0 2 23-15,-3-5-169 16,3-1 105-16</inkml:trace>
  <inkml:trace contextRef="#ctx0" brushRef="#br2" timeOffset="249559.6299">22499 8861 216 0,'-3'0'82'0,"12"5"-44"0,-9-2-36 0,6 7 19 16,0 6 13-16,3 5 8 15,5 1-8-15,-5-1-5 16,-3 0-17-16,6-3-3 0,-3-2-2 16,0-2-3-16,-3-4-1 15,0-2 5-15,-3-3 3 16,-3-5 0-16,-3 0 1 15,0-5-2-15,0-3 1 16,0-8-2-16,0 0 0 16,3 3-1-16,3-13 4 15,-3 2-2-15,6-3-3 16,3 9 1-16,3-1-7 16,0 6-1-16,6 0-13 31,2 5 6-31,1 0-45 15,3 3 29-15,3 2-98 16,-3 3 68-16,-6 0-106 16,2 3 90-16</inkml:trace>
  <inkml:trace contextRef="#ctx0" brushRef="#br2" timeOffset="249905.7653">22874 8864 236 0,'0'5'88'0,"0"-5"-48"0,6 13-42 0,3-8 39 16,-3 1-23-16,0-4 23 15,5 4-22-15,-2-4 2 16,0 1-11-16,6-6-1 16,0 1-3-16,0-4-2 15,0 4 1-15,-3-6-6 16,-3 0 3-16,-9-5-8 16,0 5 6-16,-9-6-3 15,0 6 4-15,-9 1 2 16,6 4 1-16,-12 3 11 15,6 3-6-15,-8 4 11 16,5 7-9-16,-3 7 12 16,9 0-11-16,6 3 14 15,6 0-13-15,9-1 0 16,6 1-5-16,6-3-14 16,3-2 6-16,11-8-48 15,1-4 29-15,9-7-27 0,-3-2-51 16,-7-14-53-1,1 3 80-15</inkml:trace>
  <inkml:trace contextRef="#ctx0" brushRef="#br2" timeOffset="250108.4529">23249 8549 280 0,'-18'-3'107'0,"18"3"-58"0,15 0-53 0,-15 3 38 16,3 5-22-16,-6 13 22 15,3 5-20-15,-3 17 4 16,3-4-10-16,-3 12-3 16,-3-1-3-16,6 0-17 15,0-8 8-15,0-2-67 16,6-8 40-16,0-6-124 16,0-5 89-16</inkml:trace>
  <inkml:trace contextRef="#ctx0" brushRef="#br2" timeOffset="250295.1745">23100 8816 320 0,'-3'-5'121'0,"3"5"-66"0,15-6-62 0,-6 4 23 15,0 4-12-15,12-4-15 16,5 2 5-16,1-3-81 15,3 3 48-15,3-3-109 16,-7 6 83-16</inkml:trace>
  <inkml:trace contextRef="#ctx0" brushRef="#br2" timeOffset="250625.2594">23407 8848 296 0,'-3'18'110'0,"3"-18"-60"0,-3 40-39 15,0-24 44-15,6 0-33 0,-3 5 10 16,6 0-20-16,0 0-6 15,5-2-4-15,7-6-2 16,-3 0 0-16,6-8-14 16,3-2 8-16,0-8-17 15,-7-1 13-15,-2-12-4 16,0 2 8-16,-9-8 10 16,3 3-2-16,-9-3 13 15,6 6-8-15,-12 2 10 16,6 8-10-16,0 0 3 15,0 5-6-15,0 6 0 16,0 2-2-16,0 9-2 16,9 1 1-16,-3-1-15 15,0 2 8-15,6-6-37 16,-3 3 24-16,0-5-67 16,6 3 49-16,-3-9-107 15,-1 1 81-15</inkml:trace>
  <inkml:trace contextRef="#ctx0" brushRef="#br2" timeOffset="250894.6116">23782 8877 196 0,'-9'-6'74'0,"9"6"-40"0,6 19-20 15,-3-8 49 1,3 2-36-16,-3 3 34 16,2 2-35-16,-2-2 8 15,0 0-19-15,-3-3-1 16,9 0-8-16,-9-5 10 0,6 0-9 0,-6-5 5 15,3 0-7-15,-3-9 4 16,3 4-5-16,-3-12 0 16,3 4-2-16,0-11 3 15,0 2-3-15,-3-2-1 16,9 8 0-16,0-3-26 16,0 8 14-16,3-3-74 15,0 6 46-15,3 0-132 16,-3 2 96-16</inkml:trace>
  <inkml:trace contextRef="#ctx0" brushRef="#br2" timeOffset="251226.4324">24047 8893 256 0,'3'2'96'0,"-3"-2"-52"0,5 40-29 16,-5-27 52-1,9-2-38-15,-9-1 20 16,6 4-29-16,-3-4-3 15,0 1-10-15,0-6 0 16,0 3-4-16,-3-5 0 16,0-1-1-16,0-4-6 15,3 2 2-15,-3-11-8 16,9 3 6-16,0-10-14 16,0-1 10-16,6-5-3 15,0 6 7-15,6-3 15 16,-1 7-5-16,4 6 30 15,-3 6-19-15,9 10 36 16,-9 8-30-16,8 5 4 0,-2 0-16 16,-6 0-29-16,-3 0 10 0,-3-2-97 15,0-1 58-15,-3-4-165 16,0-4 119-16</inkml:trace>
  <inkml:trace contextRef="#ctx0" brushRef="#br2" timeOffset="253839.2192">7342 13025 96 0,'-3'0'35'0,"-6"0"-18"0,3 0 0 0,6 0 14 16</inkml:trace>
  <inkml:trace contextRef="#ctx0" brushRef="#br2" timeOffset="254258.4894">7324 13025 252 0,'6'0'38'16,"-6"0"-20"-16,0 0-7 0,0 0-1 15,0 0 0-15,6-2 2 16,-6-1-4-16,6 1-3 16,3-4 0-16,0 1 1 15,0 0 3 1,3-6 0-16,0 0 2 16,0 1 0-16,2-9 1 15,1-2-2-15,3-5 1 16,12-9-2-16,-3-7 0 0,3-6-1 15,5-5 2 1,7 3-3-16,3-5 1 0,2 2-5 16,-2 5 0-1,-1-2 1-15,-8 10 2 0,-3 3-1 16,0 5 2-16,-7 6 0 16,-5 2 1-16,-3 3-2 15,-6 8-1-15,0-1 1 16,-3 4 3-16,0 2-6 15,-3 0-4-15,0 3 2 16,-6 2 1-16,0 0-5 16,0 1-2-16,3-1 4 15,-3 0 5-15,3 1-7 16,-3 2 1-16,0-3-27 16,0 1-10-16,-3 2-35 0,-3-3-16 15,-3 3-25 1</inkml:trace>
  <inkml:trace contextRef="#ctx0" brushRef="#br2" timeOffset="254708.8266">7970 12126 152 0,'3'-8'57'0,"-3"3"-30"0,3 2-10 0,-3 3 22 16,0 0-5-16,0 0 3 15,0 0-10-15,0 3-2 16,-12 7-8-16,-6 6-2 0,-6 3-5 16,-5-1 1-16,5-2-6 15,0 5-1-15,3-10-2 16,6 2-2-16,3-2-2 15,1-3 1-15,11-1-1 16,8-7 0-16,10-2 2 16,6-6 0-16,3-3-3 15,18-5 0 1,-10 6-3 0,-5 2-1-16,-6 3 6 15,-3 5 5-15,-6 2 9 0,-3 4 6 16,-4 1-7-16,-2 4-4 15,-3 2-5-15,-3 8 0 16,0 1-29-16,0 1-11 16,0-4-59-1,6-3-63-15,3-6 46 16</inkml:trace>
  <inkml:trace contextRef="#ctx0" brushRef="#br2" timeOffset="255864.1792">7863 12689 132 0,'-6'0'52'0,"6"0"-28"0,0 0-19 0,0 0 11 0,0 0-7 16,6-2-1-16,0-1 2 16,3-2 1-16,0 0-5 15,3-1 0-15,0 1 1 0,2 2-1 16,-2 3-1-16,0 0-3 15,-3 6-2-15,3-1 1 16,-9 8-1-16,0 6 2 16,-3-3 1-16,-3-3-1 15,0 0-2-15,3-2 1 16,0 2 1-16,3 0-3 16,0-2 0-16,6-1-1 0,-3 1 0 15,0-1 2-15,0 1 2 16,-3 0 1-16,-6-1 1 15,-3 1 4-15,0-3 5 16,0 0-5-16,-3-6-2 16,-3 1-3-16,0-3-3 15,0 0-8-15,3 0-5 16,6 0-37-16,-3-3-15 16,6 1-11-1</inkml:trace>
  <inkml:trace contextRef="#ctx0" brushRef="#br2" timeOffset="256392.4759">7940 12557 140 0,'-12'-8'55'0,"4"6"-30"0,-1 2-14 0,6 0 15 15,-3 0-6-15,-3 0-1 16,0 2-9 0,-6 3-4-16,-3 3-3 0,0 6 0 0,0 7 2 15,0 8-2-15,1 13-2 16,5 1 2-16,6 4 0 16,6 1 1-16,6-6 0 15,18-5 2-15,2-2 1 16,10-6 3-16,6-8 4 15,-1-8-2-15,1-10 1 16,3-6-3-16,-4-15-1 16,-8-4-1-16,-6-4 2 15,-6-3 6-15,-12-13 2 0,-9-1-7 16,-9 1-4-16,-3 5-4 16,-3 5-3-16,0 6-15 15,6 4-5-15,6 7-210 31,-6-7 103-31</inkml:trace>
  <inkml:trace contextRef="#ctx0" brushRef="#br2" timeOffset="257981.9351">10313 12893 104 0,'9'0'38'0,"-6"5"-20"0,0-2-10 16,-3-3 17-1,6 8-3 1,-1-8-2-16,1-3-12 15,0 3 9-15,0-2 3 0,-3-1 5 16,-3 3 4-16,0-3 0 0,0 3 0 16,0-2-8-16,0-1 0 15,-3-2-6-15,0 0 1 16,0-1 2-16,-3-2 1 16,0 0-2-16,-2-5 0 15,-4-3-5-15,-3-10 0 16,-3-1-1-16,-3-7 3 15,-3 0-3-15,-6-3-1 16,-2-3 0-16,-10-2 4 16,0-1-4-16,1 1 0 15,-1 2-4-15,3-5 1 0,-2 6-2 0,2 1 2 16,0 7-4-16,7-1-2 16,5 6 0-16,6 4 1 15,3 6-3 1,6 3-2-16,3 3-3 15,3 4-1-15,3 4-14 16,3 2-4-16,0 0-9 16,3 5-2-16,3 0-11 15,0 1-3-15,0-1-19 16,0 0-7-16,3 0-27 16</inkml:trace>
  <inkml:trace contextRef="#ctx0" brushRef="#br2" timeOffset="258402.0516">9723 12195 184 0,'-15'-14'68'0,"12"9"-36"0,0 0-24 0,3 5 16 16,-3-3-1-16,3 1 3 15,0 2-12-15,0 0-3 16,3 5-7-16,0 5-5 0,3 6 0 15,3 8 3-15,0 3 1 16,0-1-1-16,0-2-2 16,0 0 1-16,0-6 1 15,-3-2 1-15,0-5 3 16,-3-1 1-16,0-4 3 16,-3-6 8-16,0-3 3 15,-3-5-8-15,-3-8-3 0,0-5-4 16,-3-3-1-16,-3-5-3 15,3 3-2-15,0-1 5 16,0 3 1-16,3 3-2 16,3 5-3-16,0 3-5 15,6 5 0-15,6 3 2 16,3 5 3-16,3 2-2 16,3 4-2-16,3 2 2 15,0-3 2-15,-1 0 0 16,1 0-1-16,3 1-32 15,0-1-14-15</inkml:trace>
  <inkml:trace contextRef="#ctx0" brushRef="#br2" timeOffset="258927.3948">10328 12398 196 0,'-6'8'74'0,"6"0"-40"0,-3 3-29 16,3-6 19-16,0 0-2 15,-3 9 2-15,0-4-11 16,0 3-3-16,0-2-6 15,6-6-3-15,0 3 0 0,0-2-4 16,3-6 0-16,3 5 2 16,2-2 2-16,4-1 0 0,0 1 2 15,0 2-2-15,-3 0-1 16,0 1 3-16,-6-1 2 16,-3 3 4-16,-6 0 2 15,-3 0-5-15,-3 0-2 0,-3 0-15 16,0-3-6-16,0 0-24 15,-3-2-11-15,-2-3-50 32</inkml:trace>
  <inkml:trace contextRef="#ctx0" brushRef="#br2" timeOffset="259092.2506">10283 12401 176 0,'15'-8'68'0,"-3"5"-36"0,3-2-35 0,-6 5 11 0,2 0-4 16,4 0 2-16,0 0-3 16,0 3-2-16,0-3 0 15,0 2-19-15,-3-2-5 0,0-2-53 16</inkml:trace>
  <inkml:trace contextRef="#ctx0" brushRef="#br2" timeOffset="259558.457">10348 12166 112 0,'-12'-6'44'0,"7"6"-24"0,-13 0-8 0,9 3 16 16,-3 2-5-16,0 3-1 16,-3 3-1-16,-3 10 1 15,0 8-12-15,0 8 5 0,1 11 3 16,5-1-8-16,6 4-1 15,9 1-5-15,6-1-1 16,9-4 5-16,8-2 3 0,7-8 2 16,6-15 5-16,5-15-4 15,7-7 0-15,-3-10-4 16,-4-9 1-16,-5-4-2 16,-9-4 0-16,-9-7 3 15,-13-3 3-15,-8-6-4 16,-14-4-1-16,-4 4-9 15,-3 6-2-15,-3 6-14 16,3 1-2-16,0 12-60 16,10 5-25-16,2 2-15 15</inkml:trace>
  <inkml:trace contextRef="#ctx0" brushRef="#br2" timeOffset="260958.4857">9545 10599 176 0,'-9'3'68'0,"9"-3"-36"0,-3 3-26 32,3-1 17-32,0 3-1 15,-3 1 4-15,0-1-3 16,3 0 0-16,0-2-12 16,0-3-2-16,0 0-2 0,6 0 1 15,0-3 2-15,3-2-1 16,3-3 2-16,8-5-2 0,4-11 0 15,6-8-1-15,3-10 2 16,5-6-5-16,4-7-3 16,9-6 1-16,8-8 0 15,7-2-1-15,2-1-2 16,-2 9 1-16,-7 2-1 16,-5 8 0-16,-10 5 0 15,-5 9 4-15,-6 2 2 16,-3 5-7-16,-4-3-1 15,-5 1 0-15,-3 8 3 16,-6 4 0-16,-3 4 2 0,-3 5-4 16,-3 2-2-1,-3 8-23-15,0 3-10 0,-3 0-25 16,3 8-12 0</inkml:trace>
  <inkml:trace contextRef="#ctx0" brushRef="#br2" timeOffset="261283.7956">10325 9578 252 0,'-15'-3'93'0,"9"6"-50"0,9-6-48 15,-3 3 17-15,9 0-5 16,3-5 3-16,8-3-3 0,10-5-2 15,0 2-2-15,9 1-3 0,-4-1 1 16,-2 6-1 0,-6 2 0-16,-6 6 0 0,-6 5 0 15,-9 5 8-15,-9 8 7 16,-9 6-1-16,-3-1 2 16,0 0-11-16,3-4-3 15,3-4-26-15,0-2-12 16,6-3-63-1,9-5-57-15,6 0 56 16</inkml:trace>
  <inkml:trace contextRef="#ctx0" brushRef="#br2" timeOffset="261868.9411">10441 9980 136 0,'0'-10'52'0,"0"7"-28"0,0 0-8 0,0 3 16 16,-3 3-9-16,-3 2 0 15,-3 3-5-15,-3 3 0 16,0 15-9-16,-3 3 3 0,3 0 4 15,0 0-2-15,3 6 2 16,3-1-7-16,3-5-1 16,6-5-6-16,6-5-2 0,3-6 0 15,3-5 2 1,3-8 1-16,0 0 3 0,0-8-3 16,-3 0 0-16,-4-3 1 15,-5 1 0-15,-6-1-2 16,-3 1-2-16,-5-1 3 15,-7 3 0-15,-3 3-6 16,0 0 0-16,3 2-10 16,3 3-2-16,3 0-25 15,3 0-12-15,3-3-45 16,9-2-27 0,6-3 56-16</inkml:trace>
  <inkml:trace contextRef="#ctx0" brushRef="#br2" timeOffset="262215.0662">10447 9869 140 0,'-27'-8'55'0,"12"11"-30"0,-3-1-10 0,9 1 20 15,0 2-8-15,-3 3-1 16,-3 5-9-16,-2 11-2 15,-1 13-9-15,3 11 0 0,3 10 4 0,6-5-6 16,6-3-2-16,9-5 3 16,3-5 4-16,6-8 1 15,11-11 4 1,7-13 4-16,9-11 3 16,2-7-7-16,-2-12-1 0,-6-7 2 15,-6-10 0 1,-10-1 9-16,-8 3 5 0,-12 0 0 15,-9 2 0-15,0 9-16 16,-21-3-6-16,-2 8-11 16,-1 5-5-16,3 5-46 15,6 6-19-15,9 8-85 16</inkml:trace>
  <inkml:trace contextRef="#ctx0" brushRef="#br2" timeOffset="265159.9195">13346 12819 132 0,'0'0'49'0,"-3"-3"-26"0,6 6-9 0,-3-3 15 0,0 0-10 16,0 0-1 0,0 0 1-16,0 0 2 0,0 0-11 15,0 0 5-15,3 3 5 0,0-3-5 0,0-3 2 16,3 0-6-16,0-2-1 16,3-3-2-16,-1-5 0 15,4-3-2 1,9-8-1-16,0 3-3 15,3-5 1-15,6-6-2 16,2 0 2-16,4-8 0 16,3 3 1-16,-1-5 2 15,1 0 3-15,0-3 0 0,-3 2 0 16,-4 4-1-16,1 2 2 16,-3 2 1-16,-6 6 3 15,-6 5-7-15,-4 3-2 16,-2 5 3-16,-3 3 5 15,0 3-7-15,-3-1-1 16,0 3-3-16,0 3-2 16,-3-1 1-16,0 4 1 15,0-1-3-15,-3 1 0 16,0-1-1-16,3 0 0 16,-3 1 0-16,3 2-2 15,-3 0-17-15,3-3-7 16,-3 3-27-16,3 0-10 15,-3 0-37 1,-3 0-43-16</inkml:trace>
  <inkml:trace contextRef="#ctx0" brushRef="#br2" timeOffset="265580.2346">13950 11980 164 0,'6'-10'63'0,"-6"7"-34"0,0 0-10 16,0 3 21-16,0 0-7 16,0 6 0-16,-6-1-12 15,-3 3-5-15,-3 3-9 0,-3 2-3 16,0 0 2-16,-2 0 1 0,2-2 1 16,0-1-4-16,6-2-3 15,0-2 0-15,3-1 1 16,6 0-1-16,6-5-1 15,3-2 1-15,9-4 1 16,6-4-1-16,2-1-1 16,1 1 1-1,3-1-1-15,-3 0-3 0,-1 3 2 16,-5 3 1-16,-3 3 0 16,0 4 0-16,0 6 2 15,-6 0 5-15,-3 0 6 16,-3 0-5-16,-3 2 0 15,0 1-4-15,-3 0-3 0,0 2-3 16,-3 0-1-16,0 0-67 16,0 3-27-16,-3-3-20 15</inkml:trace>
  <inkml:trace contextRef="#ctx0" brushRef="#br2" timeOffset="266312.2703">13804 12584 128 0,'-9'-8'49'0,"9"5"-26"0,-12 0-7 15,6 3 16-15,-3 0-6 16,-2 3-3-16,-1 2-18 16,0 6-5-16,0 2-1 15,0 0 0-15,3 1 1 0,3-1-3 16,3-3 2-16,3 1 1 16,3-3 2-16,6-3 1 15,3-2 1-15,3-6-2 0,0-2-2 16,0 0 1-16,-4-3-1 15,1 0 0-15,0-3 0 16,-3 3 0-16,-3 0 0 16,-3 3 2-16,3 2 1 15,-6 3-1-15,0 6 1 16,-3 7-2-16,0 3-1 16,0 8 1-16,0 2 1 0,0-2-1 15,0 0 2-15,3-1 0 16,0-4 1-16,3-6-5 15,0 0 1 1,0-5-46-16,0-2-20 16,-3-6-12-16</inkml:trace>
  <inkml:trace contextRef="#ctx0" brushRef="#br2" timeOffset="266643.0416">13751 12488 132 0,'-30'-5'49'0,"12"8"-26"0,-3 13-16 15,12-8 15-15,-6 5 0 16,-3 11 2-16,-2 7-13 16,2 20-4-16,6-1-5 15,6-3 1-15,9 1 2 0,9-8 13 16,9-8 8-16,8-11 2 0,7-11 1 15,3-7-10-15,5-14-1 16,-2-5-9-16,-3-15-3 16,-6-1-1-16,-10-5-1 15,-8 3 4-15,-6-1 3 0,-9 3-6 16,-9 3-3-16,0 3-10 16,-3-3-5-16,3 5-64 15,4 5-26 1,-1 4-5-1</inkml:trace>
  <inkml:trace contextRef="#ctx0" brushRef="#br2" timeOffset="267890.4685">15623 12629 108 0,'3'2'41'0,"0"-2"-22"0,0 3-5 15,-3-3 15-15,3 3-3 16,3-1-1-16,-6-2 4 16,3 3 2-16,-3-3-17 15,0 0 7-15,3 2 3 0,-3-2 5 16,0 0 5-16,0 0-2 16,0 0 1-16,0 0-12 0,0 0-3 15,0 0-1-15,-3-2 1 0,-3-3-4 16,0-3 2-16,-3-3-3 15,-3-2 0-15,0 0-5 16,-3-3 0 0,-6 0-3-16,-2-8 0 15,-4-2-1-15,-6-4 0 16,0-1-2-16,-5-6 1 16,-1-3-2-16,0 0 2 15,3-5-2-15,-2 3-1 16,2 8 3-16,3 2 2 15,4 3-2-15,2 5 0 16,0 0-1-16,6 6-2 16,3 2-2-16,3 2 1 15,3 4-10-15,6 2-3 16,4 3-20-16,2-1-5 0,5 4-22 16,4 7-9-16,3 3-39 15,0 5-56 1,0 0 53-16</inkml:trace>
  <inkml:trace contextRef="#ctx0" brushRef="#br2" timeOffset="268309.4428">14995 12099 148 0,'-18'-13'57'0,"12"11"-30"0,-3-4-12 0,6 6 20 16,0-2-2-16,0 2 1 15,0 0-15-15,3 0-6 16,0 0-8-16,6 2-6 0,6 4 0 16,3 1 1-16,0 4 2 15,3 0-1-15,-1-1 2 16,1 1 0-16,-3-3 1 16,-3 0-2-16,-3-3-2 15,0-2 5-15,-3-6 1 16,-6-2 6-16,0-6 3 15,-6 1-4-15,0-6-1 16,-3-3 0-16,0-2 1 16,0 0-1-16,0 2 1 15,0 3-2-15,3 3 2 0,0 3-4 16,4 2-2 0,4 2-7-16,7 4-1 15,3 2 1-15,6 2 1 16,3 1 1-16,6 2 0 0,0 1 0 15,5-1 0-15,1-2-36 16,-3 2-13-16,-3 5-85 16</inkml:trace>
  <inkml:trace contextRef="#ctx0" brushRef="#br2" timeOffset="268595.1852">15647 12150 164 0,'-3'2'63'0,"3"9"-34"0,0 7-27 0,0-7 14 16,0 2-8-16,0 3-2 16,0 5-3-16,0-2 0 15,3-1-2-15,0-2-12 0,3 0-4 16,-3-5-64-16</inkml:trace>
  <inkml:trace contextRef="#ctx0" brushRef="#br2" timeOffset="268790.8906">15787 12179 200 0,'-3'-3'77'0,"3"6"-42"0,3 5-41 15,0 0 12-15,0 2 0 16,-1 1 6-16,-2 13-6 16,3-3-1-16,-3 0-3 15,3-3 1-15,0 1 0 0,0-3-6 16,0-3-2-16,0-2-69 15,0-3-50-15,0-3 42 16</inkml:trace>
  <inkml:trace contextRef="#ctx0" brushRef="#br2" timeOffset="269137.2114">15638 12002 176 0,'-30'-8'66'0,"18"10"-36"0,-15 9-33 0,15 5 13 15,-3 2 4-15,1 9 3 16,-1 10-6-16,3 16-2 16,9 0-5-16,9-3 8 0,9 0 5 15,11-10 2-15,16-11 3 16,9-11-6-16,11-12 1 0,-2-9-8 15,2-10-3-15,-5-14-1 0,-10-4-1 16,-11-9 6-16,-12 0 4 16,-12-2-5-16,-18-3-1 15,-9 0-4 1,-12 5-3-16,-2 6-7 16,2 5-1-16,0 5-59 15,3 11-25-15,-3 2-27 16</inkml:trace>
  <inkml:trace contextRef="#ctx0" brushRef="#br2" timeOffset="271373.673">14045 10358 132 0,'0'0'52'0,"3"0"-28"0,-3 0-6 0,0 0 20 16,0 0-1-16,0 0 0 15,0 0-5-15,0 0-2 16,0 0-17-16,0 0 5 0,0 0 3 15,3 0-3-15,0 0 2 0,-3-2-2 16,0-3-2-16,-3-1-4 16,0-2-2-16,-3-8 2 15,0-5 5 1,-3-3-5-16,-2-2 1 16,-4-6-10-16,-9-7-4 15,0-4 2-15,-3-4 1 16,-3-6-3-16,-35-43 1 15,2 9 0 1,10 8 0-16,2 7-3 16,1 9 0-16,5 2 4 15,6 8 1-15,4 8 0 16,5 5 1-16,0 6-2 16,6 5 2-16,3 5 0 15,4 0 3-15,-4 6-5 16,3 2-3-16,3 3 1 15,3-1 0-15,3 4-2 16,-3-3 2-16,6-1 1 16,0 4 0-16,3 7-5 15,0 0-1-15,0 3-2 16,3 3 2-16,9 5 4 16,0 11 1-16,6 7-2 0,-3 8 2 15,3 1-1-15,0-1 0 0,-3-2 2 0,0-6 2 16,-3-2-1-16,0-8-1 15,-4-3 1-15,1-5 1 32,-6-8-3-32,3-10 0 15,-3-9 3-15,-3-7 3 16,-3-9-7-16,1-2 0 16,-7-5 0-16,0 0 3 15,0 2-2-15,3 8 0 16,3 6 1-16,0 5 2 15,0 7-3-15,3 4 0 0,6 4-1 16,6 4 0-16,3 2 4 16,6 8 1-16,6 0-1 15,5-3-2-15,1 0-10 16,0 1-4-16,0-4-46 16,-1 1-20-16,-2-14-56 15</inkml:trace>
  <inkml:trace contextRef="#ctx0" brushRef="#br2" timeOffset="271899.2246">14111 9419 236 0,'0'0'88'0,"3"3"-48"0,0 7-38 15,0 1 19-15,0 8-2 16,0 4 3-16,0 9-3 16,-3 5-2-16,0-5-9 15,0-3-5-15,0-3 0 0,0-7-2 0,0-1-1 0,0-2-24 16,0-2-9-16,3-6-14 16,6-3-6-16,-1-5-20 31,7-8-37-31,0-11 30 15</inkml:trace>
  <inkml:trace contextRef="#ctx0" brushRef="#br2" timeOffset="272242.7552">14277 9451 284 0,'-8'-5'107'0,"8"5"-58"0,2 2-55 0,-2-2 17 16,0 0-9-16,0 0-2 15,6 0 1-15,0 3-1 16,0 0 0-16,3 5 0 0,0 2 2 0,-3 3-3 16,-3 6-2-16,-6 5 2 15,0 7 2-15,-3-1 0 16,-3-7-1-16,0-4 9 16,3-3 4-16,0-3 5 15,1-5 1-15,2 2-8 16,3-2-2-16,0-8-5 15,5 0-3-15,7-2 2 16,3-4 0-16,3-1-4 16,6-1-1-16,-6 10-8 15,0-10-2-15,-3 3-24 16,-1 0-9-16,-2 2-30 16,-3 0-10-16,0 1-12 15</inkml:trace>
  <inkml:trace contextRef="#ctx0" brushRef="#br2" timeOffset="272768.7983">14206 9252 136 0,'-30'-18'52'0,"9"13"-28"0,1 2-11 16,11 3 19-16,-6 3-5 15,-6 2-1-15,-3 0-6 0,-3 6-2 16,-2 7-10-16,-1 14 8 0,3 8 6 16,6 13-2-16,9 18-2 15,9 1-6 1,15 7-2-16,9-13-2 16,12-8 2-16,17-10 4 15,10-16 1-15,5-16 3 16,4-11 1-16,-1-24-2 15,-2-12 0-15,-4-20-5 0,-5-7-2 16,-24-3 2-16,-21-10 3 16,-15 2 0-16,-18 0 1 15,-15 3-2-15,-9 11-1 16,-5 7-10-16,-7 11-1 16,7 10-46-16,8 9-20 15,12 7-76 1,6 11-68-16,6 14 74 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8T22:12:55.461"/>
    </inkml:context>
    <inkml:brush xml:id="br0">
      <inkml:brushProperty name="width" value="0.05292" units="cm"/>
      <inkml:brushProperty name="height" value="0.05292" units="cm"/>
      <inkml:brushProperty name="color" value="#FF0000"/>
    </inkml:brush>
  </inkml:definitions>
  <inkml:trace contextRef="#ctx0" brushRef="#br0">14471 2852 160 0,'0'0'63'0,"0"0"-34"0,3 0-19 16,-3 0 17-16,0 0-7 15,0 0 1-15,3-2-1 16,0-1 2-16,-3 0-12 16,0-2 3-16,0 0 3 0,-3 2 7 15,-3-2 3-15,-3 2-7 16,0 0-4-16,0 3-4 0,-6 3-2 16,-3 5-8-16,4-3 0 15,-1 9-3-15,0 1-2 16,3 4-2-16,3 5 1 15,6-3 1-15,3-3 2 16,6 1-1-16,3-6 1 16,3-2 0-16,-3-1 0 15,0-4 4-15,0-4 1 16,-1-2-1-16,1-2 1 16,0-4-2-16,-3-12-1 15,0 2 1-15,0-3-1 0,0 1-3 16,0-9 2-1,-3 4-1-15,0 2 0 16,-3-6 2-16,0 6 0 0,0-6 0 16,-3 6 0-1,0 0 0-15,0 5 2 0,0 3-1 16,0 2 2-16,0 3-2 16,0 3-1-16,0 0-4 15,0 0-2-15,3-1 5 16,0 1 2-16,0 5-4 15,0 0 0-15,0 0 1 16,0 0 3-16,0 0-2 16,0-3 0-16,0 3-4 15,0-2-1-15,0 2-6 16,0-6-3-16,0 4 6 16,0-1 3-16,0 3 4 15,0 0 1-15,0-3-2 16,0 3 2-16,0 0-1 0,0 0-2 15,3 6 0-15,3 4 3 16,0 6-2-16,0 0-1 16,0 3 3-16,0 4 2 15,0 4 0-15,0 2-1 16,0-3 1-16,0 4-1 16,3 1 2-16,0-4 1 15,0-6-4-15,0-5 1 16,-1-3-7-16,1-2 0 15,0-3-57-15,0-3-24 16,-3-13-2 0</inkml:trace>
  <inkml:trace contextRef="#ctx0" brushRef="#br0" timeOffset="436.3323">14638 2844 184 0,'-6'3'68'0,"-3"0"-36"0,6 5-37 0,3-8 10 15,0 5 10 1,6 0 7-16,0 0-6 16,-3 1-4-16,6-1-7 15,2 0-2-15,1-5 1 0,0 0 0 0,0 0 0 16,0-5 0-1,0 0 2-15,0-1-5 0,-3 1-3 16,0 0-2-16,-3 0 3 16,-3-6-5-16,-3 3 2 15,0 0 0-15,-3-3-1 16,-3 4 4-16,0 1 0 16,-3 4 5-16,0 2 5 15,0 2-7-15,-6 9-1 16,3-6-1-16,0 6 0 15,6 2 2-15,0 0 1 0,3 0-4 16,6 3 1-16,3-3 0 16,3 1 0-16,0-1 0 15,3 0 2 1,3-13-19-16,3 0-8 0,6 0-73 16</inkml:trace>
  <inkml:trace contextRef="#ctx0" brushRef="#br0" timeOffset="689.9988">14956 2786 220 0,'-15'-8'85'0,"9"11"-46"0,-3-3-41 16,6 2 14-16,-3 1 3 16,-3 2 2-16,1 3-2 0,-4 3-1 15,3 2-8 1,0 3-6-16,0 5-1 0,3 0-1 0,3 3 0 15,6 0 0-15,3-6 0 16,6-2 4-16,0-5 3 16,3-3-9-16,2-3-4 15,1-10-23-15,0 0-10 16,0-9-31 0,-3-2-45-16,0 1 33 15</inkml:trace>
  <inkml:trace contextRef="#ctx0" brushRef="#br0" timeOffset="929.8482">15039 2648 188 0,'-3'-5'71'0,"6"3"-38"0,0 2-39 0,-3 0 14 16,0 0-1-16,3 2 4 15,3 3 0-15,-3 9 1 0,3 2-6 16,-3 2 0-16,0 6 1 0,-3 5 1 15,0 0 0-15,0 0-2 16,0 3 1-16,3 2-4 16,3-5-2-16,0-7-9 15,3-1-3-15,0-5-78 16,3-6-48 0,3-7 54-16</inkml:trace>
  <inkml:trace contextRef="#ctx0" brushRef="#br0" timeOffset="1302.3664">15325 2791 232 0,'-12'0'88'0,"12"0"-48"0,-12 0-42 0,6 0 17 16,-2 6-2-16,-4 2 4 16,0 5-9-16,0 0-2 15,3 0-4-15,0 3-2 0,3 3 1 16,3 4-1-16,6-7 0 15,3-2 2-15,0-4 1 0,6-7-1 16,3-6-2 0,-3-7-2-16,-1 2-1 0,1 0-1 15,-3-6 3-15,0 1 0 16,-3 0 1-16,0 2 0 16,-3 4 2-1,0-1 5-15,-3 5 4 0,0 3-9 16,0 5 0-16,0 3-4 15,0 3 0-15,3-1 0 16,0-2 0-16,3 0 2 16,0 5 0-16,3 6-20 15,0-14-9-15,3-10-51 16,3 0-57 0,-1-3 42-16</inkml:trace>
  <inkml:trace contextRef="#ctx0" brushRef="#br0" timeOffset="1410.3606">15516 2813 184 0,'0'18'68'0,"3"-10"-36"0,-3 5-24 16,3-5 16-16,-3 0-8 0,0 0-1 16</inkml:trace>
  <inkml:trace contextRef="#ctx0" brushRef="#br0" timeOffset="1605.184">15522 2889 353 0,'0'6'4'0,"0"1"0"16,0-7 2-16,0 0 3 15,0 0 5-15,0 0 1 16,3-5 0-16,0 0 1 16,3-3-4-16,0-3-2 15,2-2-6-15,1 3-1 0,-3-1-1 16,3 3-2-16,0 0-2 16,0 3 1-1,0 0-6-15,0 2 0 0,0 0-37 16,0 1-13-16,3 2-55 15</inkml:trace>
  <inkml:trace contextRef="#ctx0" brushRef="#br0" timeOffset="1995.3584">15778 2852 228 0,'-6'6'88'0,"9"-6"-48"0,0 2-47 0,-3-2 16 16,3 5-4-1,3 1 4-15,0-4-2 0,2 1-2 16,1 0-2 0,3-3 0-16,0-3 2 0,0 0-2 15,0-2 0-15,0-3 3 0,0 0 1 16,-3 0-3-16,-3-5-3 16,0 2 2-16,-6 1 2 15,-3-1-4-15,-3 3-1 16,-3 3-5-16,-3 2 1 15,-3 3 0-15,0 3-1 16,0 5 4-16,0 3 2 0,0 4 2 16,4 1 1-16,2 6 2 15,3-4 1 1,3 8 1-16,3 1 0 16,3-3-2-16,6-6-1 15,8-2 1-15,7-3 1 0,6-7-1 16,3-6-1-16,5-3-30 15,1-10-12-15,0-8-88 16</inkml:trace>
  <inkml:trace contextRef="#ctx0" brushRef="#br0" timeOffset="12090.4919">14218 3799 204 0,'-3'0'77'0,"3"3"-42"0,3 5-32 15,-3-5 17-15,0 5-6 16,0 0 2 0,3 7-7-16,0 1-5 15,0 0-3-15,0 0 2 0,0 0 0 16,0-3 1-16,0-2-9 16,0-1-2-16,-3-2-51 15,0-2-22-15,0-6-8 16</inkml:trace>
  <inkml:trace contextRef="#ctx0" brushRef="#br0" timeOffset="12236.7434">14257 3680 208 0,'-6'-16'79'0,"6"11"-42"0,0 0-45 0,3 2 10 15,0 1-3-15,0-1 2 16,-3 3-16-16,0 0-4 15,6 3-64-15,-1 2-27 16</inkml:trace>
  <inkml:trace contextRef="#ctx0" brushRef="#br0" timeOffset="12637.0946">14352 3744 176 0,'-3'10'68'0,"6"1"-36"0,0 5-37 15,3-3 10-15,0 6 1 16,-3-1 4-16,-3 1 10 16,0-3 7-16,0-1-14 15,0-1-3-15,0-4-2 0,-3-2-2 16,0 0-1-16,3-3 1 16,0-2 3-16,0-3 0 0,0-5 4 31,6-1-3-31,0-7-7 15,3-8-2-15,-3 3-6 0,2-1 1 16,1 3 2 0,-3 3 1-16,0 5-2 15,3-3 2-15,0 6-1 0,0 5 0 16,0 5 0-16,3 6-2 16,0 5 3-16,-3 0 0 15,0 2-2-15,0 1 2 16,-3-3-1-16,0 0 0 15,0-1-20-15,-1-4-8 0,1-3-71 16,0-3-33 0,0-5 68-16</inkml:trace>
  <inkml:trace contextRef="#ctx0" brushRef="#br0" timeOffset="12807.4605">14638 3786 228 0,'-3'3'88'0,"3"-1"-48"0,3 4-49 15,0 7 12-15,0 0-4 16,3 0 2-16,-1 1 0 16,1 2 2-16,0-3-2 15,-3 0-3-15,0 0 1 0,0-2-37 16,0-3-16-16,0 0-33 16</inkml:trace>
  <inkml:trace contextRef="#ctx0" brushRef="#br0" timeOffset="12971.4589">14652 3641 260 0,'-17'-6'96'0,"20"4"-52"0,0-4-54 0,-3 6-3 16,9-2-15-1,-1-1-45-15,4-2-17 16,0-8 15-16,3 2 9 15</inkml:trace>
  <inkml:trace contextRef="#ctx0" brushRef="#br0" timeOffset="13139.0002">14789 3511 172 0,'-3'5'66'0,"6"1"-36"0,0 2-31 16,0 2 12 0,0 6-1-16,0 3 4 0,-3 7-4 15,0 6 0-15,0 2-6 16,0 3-1-16,0 0 3 0,3-2-3 15,0-1 0-15,-3-10-8 16,0 0-4-16,0-3-83 16</inkml:trace>
  <inkml:trace contextRef="#ctx0" brushRef="#br0" timeOffset="13335.1651">14718 3736 264 0,'-3'-5'101'0,"6"5"-54"0,3 0-53 0,0 0 17 15,0 0-9-15,3 0-2 16,3 0-6-16,6 0-1 16,2 0 3-16,1-3-51 0,0 0-20 15,0 1-19 1</inkml:trace>
  <inkml:trace contextRef="#ctx0" brushRef="#br0" timeOffset="13479.2238">14941 3728 192 0,'-6'11'71'0,"3"-1"-38"0,3 6-34 0,0-8 12 16,0 3-3-16,0 10 2 0,0 0-3 16,-3-3-2-16,3-2-2 15,0 0-5-15,0-3 1 0,3-5-65 16,3 0-57-1,0-5 39-15</inkml:trace>
  <inkml:trace contextRef="#ctx0" brushRef="#br0" timeOffset="13631.6066">14932 3672 212 0,'-12'-10'82'0,"15"7"-44"0,3-2-47 16,-3 5 14-16,3-3-7 15,0 3-2-15,0 0-22 0,3 3-10 16,3 5-45-16,3 2-19 16</inkml:trace>
  <inkml:trace contextRef="#ctx0" brushRef="#br0" timeOffset="14021.4962">15153 3744 164 0,'-3'0'63'0,"0"3"-34"0,-3-3-23 0,3 2 15 15,-3 1-13-15,-3 2-4 16,-3 3-3-16,0 8 1 16,0 8-1-16,0-3-3 0,3 0 1 15,3-2 1-15,3-1 0 16,3-2 0-16,0-3 0 16,3-2 2-16,3-3 1 0,6-6-1 15,0-2 1-15,0-5-13 16,0-3-6-16,0 0-9 15,-3-13-2-15,0 0 12 16,-3 0 8-16,0 2 14 16,-3 3 7-16,-3 6 11 15,2 2 5-15,-2 2-10 16,0 6-4-16,0 6-9 16,3 7-5-16,0 0-1 15,0 3-1-15,0 0 0 16,0 0 0-16,0-3 0 0,3 0 0 15,0-2-14 1,3-3-3-16,0-3-59 16,0-2-37-1,0-6 50-15</inkml:trace>
  <inkml:trace contextRef="#ctx0" brushRef="#br0" timeOffset="14261.9487">15287 3614 180 0,'-3'11'68'0,"6"-6"-36"0,-1 6-33 0,-2-3 15 0,6 7 1 16,-6 9 3 0,0 3-9-16,3 10-3 15,0 0-4-15,0-3 1 0,0-2 0 0,0-6-1 16,0-2-2-16,3-5-4 15,0-3 0 1,0-3-82-16,0-5-45 16,3-3 57-16</inkml:trace>
  <inkml:trace contextRef="#ctx0" brushRef="#br0" timeOffset="14440.002">15417 3797 172 0,'0'2'66'0,"3"1"-36"0,0 16-22 0,0-11 20 16,-3 7-12 0,0 4-5-16,0-1-5 15,0-2-4 1,0 0-2-16,0-3 1 0,0-2-30 0,3-3-10 16,0-3-47-1</inkml:trace>
  <inkml:trace contextRef="#ctx0" brushRef="#br0" timeOffset="14635.9836">15406 3731 304 0,'-15'-8'112'0,"18"8"-60"0,-3-3-61 0,0 3 18 16,3 0-7-16,3-3 1 0,3 1-15 15,2-1-6-15,4 3 9 16,0 0-58-16,-3-5-24 0,6 5-8 16</inkml:trace>
  <inkml:trace contextRef="#ctx0" brushRef="#br0" timeOffset="15009.8027">15548 3725 192 0,'-3'3'74'0,"6"0"-40"0,0-3-29 16,3 2 19-16,0 1-4 0,3-3 0 15,3 0-8-15,3 0-5 16,0-3-4-16,0 1 0 0,0-1 0 16,3 3-4-16,-7 0 1 15,4 3-2-15,-3-1 0 16,-6 4 0-16,-6 2 0 15,-3 2 4-15,-3 6 1 16,-3 8-1-16,-3-3-2 16,1 0 1-16,-4 0-1 15,3-5 0-15,3-3 2 16,3 1-1-16,0-1-1 16,6-3-2-16,0-2-1 15,6 0 2-15,3-2 2 16,3-1 2-16,6 0 1 0,-1-2-5 15,1-3 1-15,0 0-22 16,-3-3-8-16,0 1-73 16</inkml:trace>
  <inkml:trace contextRef="#ctx0" brushRef="#br0" timeOffset="15207.7309">15599 3831 228 0,'-3'0'88'0,"6"-10"-48"0,3 15-36 0,0-2 19 15,3-6-15-15,3 0-2 16,3 1-9-16,8-4 0 16,4 1 1-16,0 0-41 15,-3-1-18-15,0 4-33 16</inkml:trace>
  <inkml:trace contextRef="#ctx0" brushRef="#br0" timeOffset="15549.1069">15888 3776 212 0,'0'2'79'0,"3"1"-42"0,3 0-37 0,-3-1 16 16,3 1 0-16,0-1 2 16,3-2 2-16,-1 0 0 0,1 0-11 15,3 0-5-15,0-2-1 16,0-1-2-16,3 1 2 15,-3-4-2-15,-3 1 2 0,0-3-2 16,-3 0-1-16,-9 0 3 16,0 0 0-16,-6 0 1 15,0 0 0-15,-6 3-9 16,-3 2-2-16,-3 6 2 16,0 2 0-16,-2 6 0 15,2 2 1-15,3 0 0 16,6 6 3-16,3 5 2 15,6 0 4-15,6-3 7 16,9 0 2-16,6-3-1 0,6-2 2 16,5-3-6-1,7-2-3-15,0-3-23 0,0-8-9 16,5-3-106 0</inkml:trace>
  <inkml:trace contextRef="#ctx0" brushRef="#br0" timeOffset="19398.5977">16819 2762 160 0,'0'0'63'0,"3"0"-34"0,0 6-16 16,0-4 17-16,0 6-4 15,-3 5-1-15,0 1-2 16,0-1 0-16,3 3-13 16,-3-3-3-16,3 0-1 0,-3-2-3 15,3-1-2-15,-3 4 0 16,0-4-8-1,0 1 0-15,0-6-15 16,-3-10-80 0,-3-3-38-1,0 2 56-15</inkml:trace>
  <inkml:trace contextRef="#ctx0" brushRef="#br0" timeOffset="19574.7782">16843 2622 164 0,'-3'-5'63'0,"6"5"-34"0,-3-3-27 0,0 3 14 15,0 0-12-15,0 0-5 16,3 3-17-16,3 2-6 0</inkml:trace>
  <inkml:trace contextRef="#ctx0" brushRef="#br0" timeOffset="20012.0119">16947 2746 148 0,'0'3'55'0,"0"2"-30"0,3 9-21 16,-3-7 15-16,3 1 11 0,0 3 6 15,-3 2-13-15,0 0-5 16,0-2-11-16,0 2-1 0,0-5 1 16,0 0-1-16,0 0-1 15,0-3-3-15,0-2 1 16,0-3-2-16,0-3 2 16,0-2-2-16,3-3-1 15,0-2-4-15,3-4 0 16,0 1 0-16,-3-3 2 15,3 0-1-15,0 3-1 16,0 0 0-16,3 0 0 16,-3 7 3-16,3-2 0 15,0 11-2-15,0 2 2 16,0 3 5-16,-3 3 2 16,0 2 2-16,0 3 0 15,-4 0-2-15,1 0-1 0,0 2-3 16,0-4 1-16,-3-1-9 15,3 0-71 1,6-13-29 0</inkml:trace>
  <inkml:trace contextRef="#ctx0" brushRef="#br0" timeOffset="20236.0098">17197 2564 192 0,'-3'0'71'0,"3"0"-38"0,3 10-32 0,-3-2 14 15,3 6 3-15,-3 1 3 16,0 15-8-16,3 1-5 16,-3-4-5-16,3 2-5 0,0-3 1 15,-3-2 1-15,3-3 0 16,0-2-20-16,-3-3-9 15,0-6-67 1</inkml:trace>
  <inkml:trace contextRef="#ctx0" brushRef="#br0" timeOffset="20418.0582">17153 2678 256 0,'0'0'96'16,"3"0"-52"-16,6-3-43 0,-3 3 21 0,3-3-14 16,3 3-4-16,2 0-19 15,1 0-5-15,3 3-94 16,-3-3-39-16</inkml:trace>
  <inkml:trace contextRef="#ctx0" brushRef="#br0" timeOffset="20791.8519">17412 2566 212 0,'0'0'79'0,"3"3"-42"0,-3 10-41 0,0-5 15 15,0 6 7-15,0 4 6 16,0 8-4-16,-9 1-1 16,3 5-11-16,0-6-3 0,0 3-1 15,0 0-2-15,-3-2 1 16,9-9-2-16,0 6 2 16,0-5-2-16,9-3-1 15,0-3 1-15,0 0 1 16,0-5 1-16,0 5 1 0,3-8-2 15,0 3 1-15,2-2-2 16,-2-1-1-16,0-10-35 16,0-9-51-1,-3 1-28 1</inkml:trace>
  <inkml:trace contextRef="#ctx0" brushRef="#br0" timeOffset="21035.8453">17364 2524 256 0,'-6'-18'96'0,"6"15"-52"0,3 0-51 15,9 1 49-15,0-4-17 16,3 6-14-16,0-5-6 16,3 8-5-16,-1-3-29 0,1 0-13 15</inkml:trace>
  <inkml:trace contextRef="#ctx0" brushRef="#br0" timeOffset="21543.3128">17537 2604 192 0,'3'-3'71'0,"15"3"-38"0,-6 0-39 16,-1-3 29 0,4 3-8-16,0-2-7 15,0 2-5-15,0-6-2 0,0 4-1 16,0-4 2-16,-3 4 1 0,-3-1 1 16,-1 3 0-16,-2 0 0 15,0 3 4-15,-3 2 3 16,0 6-2-16,0 2 0 15,-3 5-8-15,0 6 0 16,0 5-1-16,0-2 2 16,0 2 3-16,0 0 4 15,0-3 0-15,0 1 2 16,3-9-6-16,-3 6-3 16,0-11 1-16,0 3 0 15,0-8 1-15,-3 3 0 16,0-9 0-16,-6-2 2 0,0 0-3 15,-2 0-2-15,-1-2-3 16,0-1 1-16,3 0-8 16,0 3-2-16,3-5-32 15,3 5-11-15,3-2-57 16</inkml:trace>
  <inkml:trace contextRef="#ctx0" brushRef="#br0" timeOffset="24457.1028">18215 2770 132 0,'3'0'49'0,"0"3"-26"0,-3-1-7 15,0 4 16-15,0-1-4 0,0 3 0 16,0 3-11-16,0 2-3 16,0 0-8-16,0-5-4 0,0 3-1 15,0-3 1-15,0-1 1 16,0 1-6-16,0-2 0 16,0-1-43-16,0-5-17 15,0-3-19 1</inkml:trace>
  <inkml:trace contextRef="#ctx0" brushRef="#br0" timeOffset="24633.8203">18212 2675 200 0,'-5'-3'74'0,"5"6"-40"0,2-6-29 0,-2 3 19 0,0 0-11 16,0 0-2-16,0 0-13 15,0 0-4-15,3 3 3 16,3-3-32-16,-3 0-11 0</inkml:trace>
  <inkml:trace contextRef="#ctx0" brushRef="#br0" timeOffset="24982.3676">18305 2765 164 0,'0'16'63'0,"0"-3"-34"0,0 3-16 15,0-8 19-15,0 5-9 16,0-5-1-16,0 0-7 16,0 3-1-16,0-6-8 15,3 0 0-15,-3-2 1 0,0-3-1 0,0 0-1 16,3-3-1-16,0-2 0 16,3-6-2-16,0 3 1 15,0-5-4-15,-1 0 0 16,1 0-4-16,3 2-1 15,0 3 5-15,0 5 5 16,-3 3-2-16,3 3-1 16,0 2 0-16,-3 3 1 15,0 3 1-15,0 2 3 0,-6 0-3 16,3 1-2-16,-3-4 0 16,0 1-1-16,0 2-27 15,3-2-29 1,-3-11-74-1</inkml:trace>
  <inkml:trace contextRef="#ctx0" brushRef="#br0" timeOffset="25205.2554">18516 2590 216 0,'-3'-2'82'0,"3"4"-44"0,3 4-40 15,-3-1 14-15,3 3 0 0,0 5 3 16,0 13-4-16,-3-2 1 16,0 3-7-16,0-1-5 15,3 1-1-15,0-1 5 0,-3 1 2 16,3-9-9-16,0 3-3 16,0-2-41-16,-3-9-17 15,3-2-33 1</inkml:trace>
  <inkml:trace contextRef="#ctx0" brushRef="#br0" timeOffset="25401.6267">18406 2746 264 0,'0'-5'99'0,"3"5"-54"0,6-3-42 0,-6 3 21 15,15 0-16-15,0-5-9 16,2 5-2-16,1-5 1 16,0 2-43-16,0 1-17 0,0-6-46 15</inkml:trace>
  <inkml:trace contextRef="#ctx0" brushRef="#br0" timeOffset="25789.4777">18665 2826 216 0,'-6'10'82'0,"9"-2"-44"0,0-5-33 0,-3-3 19 16,3 3 2-16,-3-3 5 15,0 0-17-15,0 0-8 16,0 0-4-16,3 0 2 0,0-6 5 16,0-2-5-16,0-2-2 15,0-6-10-15,6-3-3 16,0-12-5-16,3 4-1 15,-1-5 1-15,-2-2 2 16,0 5 6-16,-3-5 4 16,0 4 3-16,-3 9 3 0,3 5 3 15,-3 3 2-15,3 8 1 16,0 13 2 0,3 8 1-16,3 5 1 15,-3 5 0-15,0 6-2 16,0-6-1-16,-3 4-3 15,0-1-1-15,-1-3-6 16,-2 1 1-16,0-4-7 16,0-1-3-16,-3-4-36 15,0-5-17-15,0-5-48 16</inkml:trace>
  <inkml:trace contextRef="#ctx0" brushRef="#br0" timeOffset="25985.9495">18665 2760 260 0,'-9'0'96'0,"12"0"-52"0,3 0-49 0,-6 0 15 16,6 0-2 0,6-6 5-16,6 4-9 0,-1-1-2 15,4 3-2-15,0 0-14 0,0 0-3 16,3 0-40-16,-6 0-17 15,0-3-20 1</inkml:trace>
  <inkml:trace contextRef="#ctx0" brushRef="#br0" timeOffset="26331.5302">18891 2725 148 0,'-3'8'57'0,"3"-5"-30"0,6 7-21 0,-6-4 17 0,3 4 3 16,0 3 5-16,-3 3-11 15,9-2-2-15,-9-1-10 16,6 0-1-16,0 0 0 0,-9-5-1 16,9 0 1-16,-9-3-4 15,0 1 0-15,6-4 5 16,-6-4 9 0,0-6-4-1,0-3-1-15,3-2-6 16,0 0-4-16,6 0-1 15,0-1-1-15,6 6-5 16,-3-2 1-16,0 2 2 16,3 0 3-16,-1 3 0 0,4-3-1 15,0 2-2-15,0 6 1 16,0-5 1-16,0 5 2 16,-3-3-30-16,-3 3-13 15,3-5-74 1</inkml:trace>
  <inkml:trace contextRef="#ctx0" brushRef="#br0" timeOffset="27024.6913">19275 2678 272 0,'-6'2'101'0,"3"-7"-54"0,3 5-42 15,0 0 22-15,0 0-13 16,0 0-3-16,0 0-11 15,0 0-5-15,0 3 3 16,0-3-29-16,0 15-79 16,0-1-43-1,0-1 50-15</inkml:trace>
  <inkml:trace contextRef="#ctx0" brushRef="#br0" timeOffset="27305.3473">19257 2868 208 0,'-3'8'77'0,"6"5"-42"0,3 14-28 0,-6-14 18 0,0 3 13 16,-3 2 11-16,0 1-13 16,-3-1-6-16,-6-2-17 15,-8 0-13-15,-1 0-5 0,-3 0-58 16,-3 2-23-16,3-10-38 16</inkml:trace>
  <inkml:trace contextRef="#ctx0" brushRef="#br0" timeOffset="28541.3661">21257 2580 52 0,'3'-11'22'0,"0"14"-12"0,0-11 21 0,0 8 21 16</inkml:trace>
  <inkml:trace contextRef="#ctx0" brushRef="#br0" timeOffset="28885.3719">21272 2551 260 0,'-3'-11'63'16,"0"8"-32"-1,-3-5-2-15,-8 3-1 0,-4 10 2 0,-3 3 2 16,-3-2-9-16,0 2-3 16,-3 5-10-16,7-8-2 15,-1 6-6-15,3 5-4 16,9-3-2-16,6-5 0 16,6 5 0-16,6 5 3 15,6-4-5-15,3 4 2 16,8 3 0-16,4-2 2 0,-6-1 3 15,-6 4 4-15,-3-9 2 16,-6 5 1-16,-3-4 9 16,-6 1 4-16,-6-1-5 15,-6-1 1-15,-3-2-8 16,-3-4-1-16,-3-1-6 16,-6-1-2-16,4-5-13 15,-1 0-7-15,3 0-11 16,3-3-6-16,9 1-18 15,3-4-7-15,9 1-47 16,9-3-35 0,3 0 59-16</inkml:trace>
  <inkml:trace contextRef="#ctx0" brushRef="#br0" timeOffset="29154.7446">21400 2572 220 0,'-3'-3'85'0,"3"0"-46"0,0 9-43 0,0-1 13 15,3 3 6-15,0 5 5 16,0 11-2-16,0-3 2 16,-3 8-11-16,3 6-3 0,0-6-2 15,0 3-2-15,0-1-2 16,0 1 3-16,3 2 0 15,-3-4-6-15,3-7-2 16,-3-4-25-16,-3-3-8 0,-3-3-59 16,3-5-41-1,-6-3 57-15</inkml:trace>
  <inkml:trace contextRef="#ctx0" brushRef="#br0" timeOffset="29350.7467">21302 2760 256 0,'-6'0'96'0,"9"-6"-52"0,0 4-32 15,3-1 24-15,0 0-19 16,3 3-7-16,3-5-6 16,6 2-4-16,0-2 1 15,2-3-8-15,4 6-3 0,-3 2-45 0,0-3-19 16,3-2-37-1</inkml:trace>
  <inkml:trace contextRef="#ctx0" brushRef="#br0" timeOffset="29708.8533">21555 2797 184 0,'-6'10'71'0,"9"1"-38"0,-3 5-25 0,0-6 18 16,0-4-6-16,3 4-2 0,0-2-8 16,-3 0-2-16,3 0-4 15,-3 3-3-15,0-4 2 0,0-4-2 16,0-3-1 0,0 0 5-16,0 0 6 15,0-3 1-15,-3 3-4 16,3-7 0-16,0 1-3 15,0-7 2-15,3 0-2 16,3 0 2-16,3-3-4 16,0 2 0-16,3 1-1 15,0 3-2-15,3 4-2 16,-1-2 1-16,-2 6-8 0,0-1-4 16,-3 3-33-16,0 0-15 15,0 0-45 1</inkml:trace>
  <inkml:trace contextRef="#ctx0" brushRef="#br0" timeOffset="29874.7565">21752 2805 228 0,'-6'5'85'0,"9"3"-46"0,0 5-41 0,-3-5 14 15,0 0-4-15,0 3 2 16,0-1-5-16,0 1-1 15,3-1-2-15,0 3-15 0,-3-13-4 16</inkml:trace>
  <inkml:trace contextRef="#ctx0" brushRef="#br0" timeOffset="30040.729">21737 2741 228 0,'-9'-5'88'0,"9"-6"-48"0,3 19-49 16,0-13 14-16,0 2-7 16,0 1 0-16,3 2-33 15,0 0-15-15,3 2-36 16,-1-4-13-16</inkml:trace>
  <inkml:trace contextRef="#ctx0" brushRef="#br0" timeOffset="30353.7501">21853 2768 156 0,'3'13'60'0,"0"-3"-32"0,0 9-24 0,0-11 15 16,-3 5 6-16,0-5 5 16,0 3-10-16,0-3-4 15,0-1-9-15,0-1-1 0,0-1 1 16,0-2 3-16,0-3 4 16,0 0-4-16,0-6 2 15,3-2-7-15,0 1-3 16,6-7-6-16,5 1-2 15,1-5 0-15,0 10 4 16,0-3 1-16,3 8 1 16,-3-2 2-16,0 5 1 15,-3 5-1-15,-3 1 1 16,0 4 0-16,-4 1 3 0,-2 2-5 16,0 0-3-16,0-5-21 15,0 3-10-15,-3-3-32 16,3-3-13-16,3 0-6 15</inkml:trace>
  <inkml:trace contextRef="#ctx0" brushRef="#br0" timeOffset="30803.7518">22171 2807 204 0,'-6'-2'77'0,"6"2"-42"0,-6 0-26 16,6 2 19-16,-6 1-5 15,0 5 0-15,-5-6-12 0,2 9-4 16,0-3-5-16,0 5 1 0,3-2 0 16,3 2-4-1,3 3 1-15,3-3 2 16,3-2 3-16,3-9-4 0,0 9-1 16,0-16-5-16,0 2 1 15,-1-2-7-15,1-3-3 16,0 2 8-16,-3-4 2 15,0-1 4-15,0 1 2 16,-3 2-3-16,0 3 0 0,0-3 1 16,0 2 0-16,0 6 0 15,0 3 0 1,0 8 0-16,3-4 0 16,0 12 2-16,0 7 1 15,0 1 10-15,0-1 3 16,-6 1 10-16,-3-3 4 0,-3-3-10 15,0-3-2-15,-3 3-8 16,-3-5-4-16,-3-2-10 16,0-4-3-16,-3-10-23 15,1 0-10-15,-1-2-37 16,3-12-13-16,6-2-13 16</inkml:trace>
  <inkml:trace contextRef="#ctx0" brushRef="#br0" timeOffset="31283.7559">22728 2762 256 0,'-9'-2'96'0,"6"4"-52"0,-6-2-32 0,3 0 24 0,-3 3-17 15,0 2-5-15,0 0-9 16,0 1-2-16,0-1-1 15,4 3-6-15,-1 3 0 0,3-6 0 16,3 3-1-16,3 0 1 16,3 2 0-16,2 1 3 15,1 0 0-15,-3-1 1 16,-3-2 2-16,-3 0 12 16,-6 5 8-16,0-2 0 15,-3-1-1-15,1 1-9 16,-4-11-5-16,0 0-7 15,0-5 0-15,-3-1-16 16,3 4-4-16,3-9-23 16,0 3-10-16,3 0-23 15,3-8-7-15,15 3-13 16</inkml:trace>
  <inkml:trace contextRef="#ctx0" brushRef="#br0" timeOffset="31523.7526">22871 2564 232 0,'-3'-5'88'0,"6"5"-48"0,0 5-45 0,0 0 15 16,-3 6 5-16,0 5 5 0,3 10-2 16,-3-5 0-16,0 11-10 15,0 0-3-15,0-1-1 0,0 1 0 16,0 3 0-16,0-9-2 15,0 1 1-15,0 4-13 16,0-10-3-16,0-2-58 16,0-6-25-16,0-8-6 15</inkml:trace>
  <inkml:trace contextRef="#ctx0" brushRef="#br0" timeOffset="31733.3563">22773 2738 280 0,'-6'-2'107'0,"6"2"-58"0,3 0-57 0,0 0 16 15,3 0 7-15,-1 0 7 16,10-3-13-16,3 3-4 16,3 0-4-16,3 0-1 0,0 0 2 15,-1-5-28-15,4 10-9 16,-6-5-73-1,3 3-52-15,3-6 65 16</inkml:trace>
  <inkml:trace contextRef="#ctx0" brushRef="#br0" timeOffset="32083.3009">23064 2752 196 0,'0'2'74'0,"3"4"-40"0,0 4-38 15,0-2 13-15,0 5 4 16,0 1 6-16,0-1 1 15,-3 0 0-15,0 0-10 16,0-5 2-16,0 3 2 0,0-3-3 16,0 0-1-16,0-3-6 15,0 0-1-15,0-5 1 16,-3 0 2-16,0 0-1 16,3-8 0-16,0 0-3 15,0-5-2-15,0 0-2 16,3 0 1-16,0-1 1 15,3 1 0-15,3 0 0 16,3 2 2-16,0 3 1 0,0 1 1 16,6-1 2-16,-4 0 3 15,1 5-4-15,-3 0-3 16,0 3-4-16,0 0 1 16,-3 0-63-1</inkml:trace>
  <inkml:trace contextRef="#ctx0" brushRef="#br0" timeOffset="32383.3079">23436 2741 280 0,'0'-3'107'0,"0"6"-58"0,0-6-44 15,0 3 24-15</inkml:trace>
  <inkml:trace contextRef="#ctx0" brushRef="#br0" timeOffset="32439.2956">23436 2738 443 0,'0'0'-40'16,"0"3"-83"-16,0 2-33 15</inkml:trace>
  <inkml:trace contextRef="#ctx0" brushRef="#br0" timeOffset="32668.6187">23398 2892 164 0,'0'10'63'0,"6"6"-34"0,-3 13-8 0,3-15 22 0,-6-4 5 15,0 4 3-15,0 1-14 16,-6-1-8-16,3-1-16 16,-3 3-9-16,-6 0-2 0,0-3-55 15,-6 5-24-15,-12-10-47 16</inkml:trace>
  <inkml:trace contextRef="#ctx0" brushRef="#br0" timeOffset="35971.136">16623 3643 188 0,'0'0'71'0,"3"3"-38"0,0 2-21 0,-3 1 21 15,3 1-8-15,3 4-2 16,0 2-7-16,0 1 0 16,-3-1-9-16,0 0-4 0,0 0-2 15,-3 0-1-15,3-2 0 16,-3-3 0-16,0 5-27 16,0-13-84 15,0-5-33-31,-6-3 57 15</inkml:trace>
  <inkml:trace contextRef="#ctx0" brushRef="#br0" timeOffset="36134.633">16644 3530 236 0,'-18'-3'90'0,"18"-2"-48"0,0 5-49 0,0 0 16 0,0 0-8 15,0 0-1-15,0 0-4 16,0 5 0-16,3 0 2 16,6 0-26-16,-3 1-8 0,0-1-33 15</inkml:trace>
  <inkml:trace contextRef="#ctx0" brushRef="#br0" timeOffset="36524.5793">16712 3678 132 0,'3'16'49'0,"0"-8"-26"0,0 7-14 0,-3-7 14 16,0 0 2-16,0 0 4 15,0 0-6-15,0 0-4 16,0-3-11-16,0 1 1 16,0-4 4-16,0-2-3 0,0 0 0 15,0-5-4-15,0-3-1 16,0-5-10-16,3 0-2 15,3-3 4-15,3 0 1 16,0 3-1-16,0 2 2 16,3 3-4-16,0 0 1 15,0 6 2-15,0 2 3 0,-1 2 4 16,-2 6 4-16,0 3-4 16,0-1-3-16,-3 4 1 15,0-1 2-15,0 0-2 16,-3-2-2-16,0-3-3 15,0-1-1-15,0-1-27 16,-3-6-85 0,6-3-16-1,0-5 61-15</inkml:trace>
  <inkml:trace contextRef="#ctx0" brushRef="#br0" timeOffset="36750.9961">16980 3421 236 0,'-3'0'90'0,"6"0"-48"0,0 8-49 0,3-3 14 15,0 9 1-15,-3 7 5 16,0 5-6-16,0 6-4 16,0 2-2-16,0 6 3 0,-3-8 5 15,3-1-5-15,0-4-2 16,-3-3-17-16,0-6-5 15,0 1-76 1,-3-3-49-16,0-6 61 16</inkml:trace>
  <inkml:trace contextRef="#ctx0" brushRef="#br0" timeOffset="36934.9899">16891 3614 256 0,'-15'13'96'0,"27"-26"-52"0,-3 5-49 16,-3 8 15-16,6-2 3 16,0-1 3-16,5-2-7 15,1-1-5-15,6-2-3 16,-3 6-8-16,6-3-3 0,3 2-69 16</inkml:trace>
  <inkml:trace contextRef="#ctx0" brushRef="#br0" timeOffset="37334.4221">17171 3770 244 0,'0'3'90'0,"0"-3"-48"0,0 0-29 0,0 0 24 15,0 0-15-15,3-3-4 16,0-2-11-16,0-3-5 15,3-2-1-15,0-4-1 0,2-2 2 16,1-2-12-16,0-11-3 16,3-3-12-16,-3 3-4 0,0-3 9 15,-3 8 4 1,0 3 12-16,0 5 7 16,0 3 8-16,0 0 3 15,-3 5-5-15,3 3-1 16,0 5-4-16,3 5-1 15,0 8 3-15,2 8 1 0,1 0 3 16,-3 6 4-16,0 5-2 16,-3-3 1-16,6 3-10 15,0-3-3-15,0-3-1 16,-6-2 2-16,3-3-20 16,-3-2-9-16,-3-6-37 15,-3 3-16-15,0-8-19 16</inkml:trace>
  <inkml:trace contextRef="#ctx0" brushRef="#br0" timeOffset="37516.5387">17180 3691 244 0,'-3'-3'93'0,"9"1"-50"0,3-1-44 0,-4 0 18 16,7 1-6-16,6-1 1 15,3 0-9-15,6 1-3 16,6-1-1-16,-4 0-20 0,-2 1-6 16,0 2-83-1</inkml:trace>
  <inkml:trace contextRef="#ctx0" brushRef="#br0" timeOffset="37906.601">17486 3654 180 0,'0'10'68'0,"6"1"-36"0,0 5-18 15,-6-8 22-15,3 5-9 16,0-5-1-16,0 3-11 15,0-3-4-15,-3 0-6 0,3-3 3 0,-3 0 4 16,0-5 3-16,0 0 0 16,0-3-3-1,0 1-2-15,0-6-2 0,0-3 0 16,0-5-4-16,3 1-3 16,3-4-3-16,0 0 1 15,6-2 1-15,-3 5 0 16,6 3-3-16,-4 3 2 15,1 2-1-15,0 2 0 16,0 6-5-16,-3 3-3 16,0 0-60-16,-3 2-29 15</inkml:trace>
  <inkml:trace contextRef="#ctx0" brushRef="#br0" timeOffset="38373.4404">17736 3532 280 0,'-9'3'104'0,"12"-3"-56"0,0 0-43 0,-3 0 22 16,3 0-11-16,3 0-1 15,3 0-5-15,6 0-1 0,3 0-5 16,0 0-5-16,0 0 0 16,-1-3 1-16,4 3 2 15,-3-2-8-15,-3 2-1 16,0 0-29-16,-3 2-12 15,0-2-48-15,-6 3-52 16,-3-1 46-16</inkml:trace>
  <inkml:trace contextRef="#ctx0" brushRef="#br0" timeOffset="38539.0461">17775 3664 244 0,'3'-2'93'0,"15"-1"-50"0,-3 3-39 16,-3 0 21-16,2 0-12 16,4 0-2-16,0 0-9 0,3 0-1 15,-3 0-1 1,0 0-9-16</inkml:trace>
  <inkml:trace contextRef="#ctx0" brushRef="#br0" timeOffset="39799.5696">18266 3286 104 0,'3'-8'41'0,"-3"6"-22"0,0-4-5 0,0 4 15 16,0-1-1-16,0-2 3 0</inkml:trace>
  <inkml:trace contextRef="#ctx0" brushRef="#br0" timeOffset="40201.938">18263 3249 302 0,'-9'-5'29'0,"0"2"-2"15,0 3-9-15,-3 3-3 16,-3 2-7-16,1 6 0 0,-1 2-5 16,0 3 0-16,3 8-1 15,3 2-2-15,3-2-2 16,3-3 1-16,3 0 1 16,3-5 0-16,3 3-3 15,0-4 0-15,0 1 2 16,-3-2 0-16,0-4 3 15,0-2 1-15,-3 0-6 16,0-3 0-16,-3 1 3 16,0-4 4-16,3 1-6 15,0-3-3-15,0 0 0 16,3 3 1-16,0-1 2 16,3 3 1-16,0 1-2 15,0 4 2-15,0 6 1 0,-3 0 2 16,-3 3 8-16,0-3 5 15,0 2 4-15,0 1 1 16,0-4-9-16,3 1-4 16,3 0-2-16,0-3-1 15,5 1-5-15,1-4-1 16,6 1-6-16,0-3-2 16,0 0-42-16,-3-3-15 15,-3-5-43 1</inkml:trace>
  <inkml:trace contextRef="#ctx0" brushRef="#br0" timeOffset="41262.8866">18430 3384 160 0,'0'0'63'0,"0"21"-34"0,0-16-21 16,0 3 18-16,0-2 2 15,3 7 6-15,0 3-8 16,-3 5-1-16,3 0-14 16,-3 6 4-16,0-4 5 0,0-1-9 15,9-4-3-15,-3 3-8 16,0-5 0-16,-1-3-7 15,1-2-53 1,0-3-21-16,6 0-27 16</inkml:trace>
  <inkml:trace contextRef="#ctx0" brushRef="#br0" timeOffset="41525.9241">18605 3641 180 0,'-3'2'68'0,"6"4"-36"0,0 2-26 0,-3-1 17 0,0 4 6 16,-3 2 6-16,-3 1-9 15,0-1-6-15,-2 0-11 16,-1 0-4-16,0-2 1 0,0-3-16 15,3-3-6-15,-9-2-47 16,-3-3-101 15,0-3 59-31</inkml:trace>
  <inkml:trace contextRef="#ctx0" brushRef="#br0" timeOffset="41717.9848">18718 3455 176 0,'-2'-5'68'0,"2"5"-36"0,0-2-24 0,0 2 18 16</inkml:trace>
  <inkml:trace contextRef="#ctx0" brushRef="#br0" timeOffset="42003.9692">18727 3442 345 0,'12'-2'21'15,"0"-1"-11"-15,0 0-9 0,0 1-2 16,-3 2-1-16,0 2 0 0,0 4 2 16,-3 4 2-16,-3 3 1 15,-6 3 3-15,-3 0-1 16,-3 5 2-16,-3-2-4 15,0 2-2-15,-3-2-3 16,3-1 1-16,3-5 1 16,3-2 2-16,0-3-1 15,9 0 2 1,0-3 2-16,6 0 2 16,3 1 3-16,0-4-3 0,0 1 1 15,0 0-5-15,3-1 0 16,-3-2-3-16,0 0-3 15,-3 0-38-15,0 0-17 16,-1 0-53 0</inkml:trace>
  <inkml:trace contextRef="#ctx0" brushRef="#br0" timeOffset="42233.1241">18983 3641 168 0,'3'2'66'0,"-3"4"-36"0,3 4-18 0,-3-2 19 15,0 0-1-15,-3 3 4 0,-6 2-14 16,-5 0-4-16,-1 0-10 16,3 1-4-16,-3-1 1 0,3-3-20 15,0-2-8-15,0-2-56 16,3-6-53-1,3-3 41-15</inkml:trace>
  <inkml:trace contextRef="#ctx0" brushRef="#br0" timeOffset="42829.1479">19052 3450 56 0,'-3'-8'22'0,"3"6"-12"0,0-20 17 0,0 9 18 16,0 3-6-16,0 2-2 15,0 2-4-15,0 1-1 0,0 0-9 16,0 2-1-16,0 1-13 16,3-1-3-16,3 0 0 0,3 1-1 15,0-1 2-15,3 0-2 16,-1 3 2-16,1 3-4 15,-3 8-2-15,0 7 4 16,-3-2 4-16,-6 2-1 16,-3-4 3-16,0 2-4 15,0-1-2-15,0-1-2 16,0-4 0-16,3 1-7 16,3-1-1-16,0 9 2 15,3-3 3-15,3 2-1 16,0-2 0-16,-3 3 5 15,-6-1 5-15,0-5 6 16,-3 1 3-16,-3-1-3 0,-3-3 1 16,0 1-9-16,0-3-4 15,0-5-13-15,0-1-4 16,1-2-28-16,-1-2-11 16,0-4-38-1,3 1-48-15,3-6 41 16</inkml:trace>
  <inkml:trace contextRef="#ctx0" brushRef="#br0" timeOffset="43015.1249">19141 3283 152 0,'-3'-2'57'0,"6"-1"-30"0,-3 1-21 15,0 2 17 1</inkml:trace>
  <inkml:trace contextRef="#ctx0" brushRef="#br0" timeOffset="43370.9514">19150 3273 274 0,'9'0'4'15,"6"0"-2"-15,-3 0-2 0,0 0 0 16,-3 0 2-16,0 0-1 15,-3 0-1-15,-1 3 5 0,4-1 1 16,-3 3 2-16,3 1 0 16,0-1-2-16,-3 0-1 15,0 3-3-15,0 0-2 16,-3 5 5-16,0 1 1 16,-3 4 4-16,0-2 1 15,0 0-1-15,0 0 1 16,0 0-4-16,0-3 1 15,0 3-5-15,0-3 0 16,0-2 1-16,3-1 0 16,0-2 0-16,-3 0 0 15,0-3-2-15,0 3 1 16,3-5 4-16,-3-3 4 16,0 0-6-16,0 0-1 0,0 0-4 15,0 0-1-15,0 3-1 16,0-3-2-16,0 0-37 15,0 2-15-15,-3 1-54 16</inkml:trace>
  <inkml:trace contextRef="#ctx0" brushRef="#br0" timeOffset="44270.6695">19281 3540 132 0,'0'-3'49'0,"-3"3"-26"0,6 3-12 15,-3-3 15-15,0 0-6 16,0 0 1-16,6 3-8 16,-3 2-3-16,-3-5-5 15,6 3 1-15,0-1 0 0,0-2 4 16,0 3 1-16,0-3-1 0,0 3-1 15,-3-1-5 1,0-2-1-16,-3 0-1 16,0 0-2-16,0 0 1 0,0 0-1 15,0 0 0-15,0 0 0 16,0 0 0-16,0 0 0 16,0 0-5-16,0 0 1 15,0 0 0-15,0 0-1 16,0 0-1-16,0 0 1 15,0 0 3-15,0 0 1 16,3-2-2-16,-3 2 2 16,3 0 3-16,-3 0 1 15,3-3 5-15,-3 3 5 16,0 0-1-16,0 0 3 0,0 0 3 16,-3 0 1-16,0 0-6 15,0 0-3-15,0 3-3 16,-3-1 0-1,0 6-2-15,0 0 2 0,0 5-6 16,0-2-3-16,0 2 1 16,3-5 2-16,0 5 2 15,0 1 1-15,0 1-2 16,3 1 1-16,0 0-2 16,0 0 2-16,-3-3 0 15,0 1 1-15,0-4 2 16,0 1 1-16,-3-3-3 15,0 0-3-15,0-3-20 16,0 0-8-16,0-2-41 0,-6-3-87 31</inkml:trace>
  <inkml:trace contextRef="#ctx0" brushRef="#br0" timeOffset="44933.8162">19489 3532 172 0,'3'0'66'0,"0"3"-36"0,0-3-15 16,-3 0 18-16,0 0-3 0,3 2 0 15,-3-2-2-15,0 0 0 16,0 0-15-16,-3 0-3 0,0 0-3 15,-3 0-3-15,3 0-1 16,0 0-1-16,0-2-2 16,1 2-2-16,2-3-1 15,2 1-1-15,1-1 0 16,0 6 3-16,3-3 2 16,-3 2 0-16,-3-2 2 15,0 0 4-15,3 3 6 16,-3-1 2-16,-3 1 0 0,-3 2-3 15,0-2 0 1,1 0-7-16,2-1-3 16,0-2-6-16,0 0 0 0,3 0-22 15,0 0-8-15,0 0-43 16,3 0-15-16,3 0-16 16</inkml:trace>
  <inkml:trace contextRef="#ctx0" brushRef="#br0" timeOffset="45201.7378">19472 3715 260 0,'3'8'99'0,"-3"0"-54"0,3 5-24 0,-3-5 28 16,0 0-15-16,-3 0-5 15,0 0-12-15,-3 5-4 16,0 0-7-16,-6 3-26 0,-6-3-11 16,0-2-73-16,0-1-32 15,0-2 21 1</inkml:trace>
  <inkml:trace contextRef="#ctx0" brushRef="#br0" timeOffset="46823.1397">21109 3527 180 0,'3'-8'68'0,"-3"8"-36"0,0-3-18 0,0 3 20 16,-3 0-2-16,0 0 3 15,-3 0-10-15,-3 3-3 16,0 0-13-16,-6 5-5 0,0-3-1 15,-3 8-2 1,3-2-5-16,9 2-4 16,12-3-1-1,0 4 7-15,3-4 3 16,0 1-2-16,0-1 1 16,-3 1 0-16,0 0 0 15,-3-1 6-15,0 1 4 16,-3-1-5-16,0-2-1 15,-3 0 0-15,0-2 0 16,-9-1-2-16,0 0-2 16,-3-2-10-16,0-3-4 15,4-3-9-15,2 3 0 16,0-8-10-16,3 3-4 0,3 0-18 16,6-3-7-16,3 2-14 15</inkml:trace>
  <inkml:trace contextRef="#ctx0" brushRef="#br0" timeOffset="47111.4002">21281 3310 204 0,'-3'3'77'0,"6"5"-42"0,0-3-32 0,-3 8 17 16,3 11 10-16,0 2 8 15,0 3-11-15,-3-2-6 16,0 5-12-16,0 2-6 0,0-5-2 16,3-2-4-16,-3-1 2 15,0-5-17-15,0-2-8 16,0-3-30-16,0-3-15 15,-3-3-28 1</inkml:trace>
  <inkml:trace contextRef="#ctx0" brushRef="#br0" timeOffset="47305.1151">21216 3524 252 0,'0'0'96'0,"18"0"-52"0,-3-5-34 16,-9 5 25-16,2 0-21 16,7 0-5-16,0 0-15 15,3-3-6-15,0 3-67 16,0 0-28-16,6 0 9 16</inkml:trace>
  <inkml:trace contextRef="#ctx0" brushRef="#br0" timeOffset="47648.9374">21469 3522 236 0,'-15'8'90'0,"15"2"-48"0,3-5-49 16,-3 14 22-16,0-3 5 16,0 5-6-16,0-8-1 15,0-2-7-15,3 2-2 0,-3-2 0 16,0-3 0-16,3-3 0 15,3 0 0 1,-6-2 2-16,0-3 1 16,0 0 1-16,0-3 2 15,0-2-5-15,6-3-1 0,3-3-2 16,0-2 1-16,3-3-4 16,-1 3 0-1,1-6 1-15,3 9 2 0,-3-1-1 16,0 3 2-16,3 0-9 15,-3 6-3-15,-3-4-22 16,0 4-10-16,3 2-27 16,0 0-10-16,-1 0-15 15</inkml:trace>
  <inkml:trace contextRef="#ctx0" brushRef="#br0" timeOffset="48115.9865">21948 3493 228 0,'-3'-6'85'0,"-3"9"-46"0,12-6-30 15,-6 3 22-15,6 3-4 16,0-3 4-16,3 0-11 16,6-3-4-16,0 1-9 15,3-1-3-15,5 3 2 0,-2-3-5 16,3 3-1-16,-3 0-9 15,-3 0-2-15,-3 0-29 16,-4 3-12-16,-2 0-66 16</inkml:trace>
  <inkml:trace contextRef="#ctx0" brushRef="#br0" timeOffset="48369.7678">21957 3567 260 0,'-6'0'99'0,"9"10"-54"0,0-5-44 0,-3-5 21 16,6 3-3-16,3 2 3 0,6-10-10 16,3 2-4-1,5 1-5-15,7-1 0 0,-3 1 0 16,-3 7-17-16,0-3-7 0,-4 1-43 15,-2 2-19-15,-3-13-25 16</inkml:trace>
  <inkml:trace contextRef="#ctx0" brushRef="#br0" timeOffset="49261.0818">22484 3323 172 0,'0'-2'66'0,"0"4"-36"0,0-2-20 15,0 0 20-15,0 0-5 16,6 3 3-16,0 5-3 16,0 0 0-16,0 2-14 15,3 6-2-15,0 0-2 0,5 0-3 16,-2 2-1-16,3-7-6 15,-6 0 0-15,3-3-41 16,-3-1-16-16,0-1-48 16</inkml:trace>
  <inkml:trace contextRef="#ctx0" brushRef="#br0" timeOffset="49466.4361">22627 3307 264 0,'-3'0'99'0,"3"0"-54"0,0 3-59 0,0-3 14 15,3 5 2-15,-3 1 8 16,6 1 2-16,0 7 1 16,0 7-7-16,0-3-4 0,2-2-1 15,1 0-34-15,0-3-13 16,0-2-65-16</inkml:trace>
  <inkml:trace contextRef="#ctx0" brushRef="#br0" timeOffset="50534.1682">22868 3313 176 0,'-3'-3'68'0,"3"0"-36"0,3 3-24 0,-3 0 18 16,0 0-13-16,0 0-2 15,0 6-7-15,0 2-1 16,0 13 14-16,3 5 8 16,-3 3 8-16,0 0 4 15,0 0-9-15,-3 3-2 16,3-3-13-16,0-2-3 15,-3-3-6-15,0-1-1 0,3-4-1 16,-3-3 1-16,0-6-2 16,3-2 2-16,0 0 0 15,0-2 1-15,0-6-5 16,0 0 1-16,0 0 0 16,3-3 0-16,0-5-7 15,0-3-3-15,0-4-3 16,3 1-2-16,0 1 3 15,0 0 5-15,0 2 6 16,0 3 3-16,-3 3-3 16,5 0 1-16,-2 2-2 15,3 0-2-15,-3 3 5 0,6 0 3 16,-3 3 3-16,0 8 1 16,-3-1 2-16,0 6 4 15,-3 0-2-15,0 0 3 16,6 0-8-16,-9-3-2 15,9 0-5-15,-3-2-3 16,0-3-20-16,0 0-8 16,-3-3-30-16,9-5-100 31</inkml:trace>
  <inkml:trace contextRef="#ctx0" brushRef="#br0" timeOffset="50622.1973">23133 3532 224 0,'0'0'85'0,"0"0"-46"0,0 5-46 0,6-2 14 0</inkml:trace>
  <inkml:trace contextRef="#ctx0" brushRef="#br0" timeOffset="50742.5079">23142 3564 405 0,'0'18'39'0,"0"4"-17"16,0-6-14-16,0-1-4 0,0-1-1 15,0-4 1-15,0-2-13 16,3 0-7-16,0-3-31 15,-3-5-12-15,0 0-36 16</inkml:trace>
  <inkml:trace contextRef="#ctx0" brushRef="#br0" timeOffset="50866.5198">23130 3453 228 0,'-3'-3'88'0,"6"-2"-48"0,0 5-23 0,-3 0 25 16</inkml:trace>
  <inkml:trace contextRef="#ctx0" brushRef="#br0" timeOffset="50996.432">23133 3448 461 0,'-3'0'26'16,"0"2"-14"-16,-3-2-6 0,0 3 0 16,0-3-8-16,0 0 0 15,3 0-9-15,0-3-1 16,3-7-46-1,3-1-2-15,0 3 0 16,9 0-41-16</inkml:trace>
  <inkml:trace contextRef="#ctx0" brushRef="#br0" timeOffset="51376.9645">23353 3262 160 0,'3'-5'60'0,"6"2"-32"0,-6 3-2 0,-3 0 25 16,0 0-7-16,0 0-2 16,0 6-8-16,0 2-1 15,-3 2-19-15,-6 6-1 0,6 3 0 16,-6 4-3-16,0-1 0 16,-3-1-6-16,3-3-3 15,0-2-9-15,3-3-5 16,0-2-18-16,3 0-7 15,6-4-20-15,0-1-6 0,3-6-43 16</inkml:trace>
  <inkml:trace contextRef="#ctx0" brushRef="#br0" timeOffset="51601.0999">23436 3283 232 0,'0'0'88'0,"0"0"-48"0,0 0-45 16,0 0 15-16,0 6 20 0,0 2 13 16,-3 2-9-16,-3 9-2 15,3 5-19 1,-3-1-6-16,1 1 0 0,-1-3-4 16,3-2-2-16,3-3-18 15,0 0-6-15,0-6-46 0,0-4-20 16,0-6-27-1</inkml:trace>
  <inkml:trace contextRef="#ctx0" brushRef="#br0" timeOffset="52843.9651">23600 3495 140 0,'0'8'55'0,"3"-8"-30"0,0 0-7 15,-3 0 20-15,0 0 3 16,0 3 3-16,0-1-11 16,-3 1-3-16,0-3-17 15,0 5-3-15,0-5-3 0,3 0-3 16,0 0-3-16,0-5 0 0,0 2 1 15,3 1-3-15,-3 2 0 16,3 0-1-16,-3 0 0 16,0 0 2-16,0 0 2 15,0 0-1-15,0 2 2 16,-3 1 0-16,0 2 3 16,-3-5-8-16,6 0 0 15,0 0-38-15,0 0-13 16,0 0-63-1</inkml:trace>
  <inkml:trace contextRef="#ctx0" brushRef="#br0" timeOffset="53160.9296">23573 3712 232 0,'0'5'88'0,"3"3"-48"0,0 6-14 16,-3-6 29-16,0 2-14 15,0 1-3-15,0 5-14 0,-3 10-2 16,-3-7-13-16,0-4-8 0,-6-1-3 16,-2-1-54-16,-7-3-126 31</inkml:trace>
  <inkml:trace contextRef="#ctx0" brushRef="#br0" timeOffset="64630.7311">14337 5342 156 0,'-3'0'57'0,"6"-5"-30"0,-6 2-14 0,0 3 19 15,-3 0 2-15,0 0 1 16,-3 0-12-16,-6 5-4 16,0 3-11-16,-2 0-7 0,-4 5-2 15,3 3 1-15,3 0 0 16,6 0-3-16,3 3 2 15,6-4-4-15,6 1 1 16,3-2 4-16,3-7 2 16,0-1 2-16,3-6 0 15,0-6 0-15,-4-1 0 0,-2-1-2 16,0-3 1-16,-3 0 2 16,-3-2 2-16,0-5-1 15,-3 2 1-15,0 3-4 16,3 2 0-16,0 3-6 15,0 5 0-15,3 6-4 16,0 5 0-16,6 5 1 16,0 6 4-16,-3 7 1 15,-3-2 3-15,0 0 1 16,-3 2 3-16,-6 3-1 0,-3-2 2 16,-3-3-2-16,0-3 2 15,-3-5-4 1,0-3 0-16,0-8-34 15,3 1-14-15,3-17-148 16,3-10 87 0</inkml:trace>
  <inkml:trace contextRef="#ctx0" brushRef="#br0" timeOffset="65001.3686">14471 5376 180 0,'0'-2'68'0,"3"2"-36"0,3 0-33 0,0 0 12 16,0 5 4-16,3 0 4 15,0-5-7-15,3 3-2 16,-1 0-6-16,1-6-1 0,0 0 1 16,-3 1 0-16,0-6 9 15,-3 0-1-15,0 0-6 16,-3 0-1-16,-3 0-3 15,-3 0 1-15,-3 0 4 16,-3 3 6-16,-3 2-5 16,-3 3 0-16,0 5-6 15,1 6-4-15,-1 5-4 16,3 0-1-16,3 0 4 0,6 2 3 16,3 1-1-1,6 2 0-15,6-5 3 16,3-3 1-16,2-2-1 15,1-4 1-15,9-4-35 0,0-6-13 16,0-2-64 0</inkml:trace>
  <inkml:trace contextRef="#ctx0" brushRef="#br0" timeOffset="65213.3838">14739 5056 208 0,'-12'-5'77'0,"15"8"-42"0,-6 2-43 0,6 0 12 16,-3 6 5-16,0 10 3 15,0 11-1-15,0 5 1 16,0 2-7-16,3 1-3 0,0-3 1 16,0-3-2-16,0-2 2 0,0-5-15 15,0-3-7-15,0-9-81 16</inkml:trace>
  <inkml:trace contextRef="#ctx0" brushRef="#br0" timeOffset="65380.7573">14605 5252 276 0,'-3'-8'104'0,"9"8"-56"0,9-3-52 15,-6 1 18-15,6-1-2 16,2-2 3-16,7 5-8 0,0 0-4 15,3 0-2-15,3 0-28 0,2 0-11 16,-2-13-85 0</inkml:trace>
  <inkml:trace contextRef="#ctx0" brushRef="#br0" timeOffset="66464.1592">15156 5276 156 0,'-9'2'57'0,"9"1"-30"0,3 0-16 0,0-1 15 16,0 1-1-16,2 2 2 15,4 1-6-15,0-1-3 16,3-2-10-16,3-1-3 0,3 1 1 15,-3-3-1-15,0-3 0 16,0 1-1-16,-3-1 2 16,-1-5-3-16,-2 3 0 15,-3-3-1-15,0 0 1 16,-3-3-2-16,-6 1-1 16,-3 2-2-16,-3-6 1 15,-2 9 1-15,-1 3 2 16,-3 2-3-16,0 2-2 15,0 3 2-15,3 6 2 0,0 2-5 16,3 3 1-16,3 3 1 16,3-1 1-16,3 1 1 15,6-1 0-15,3 1 0 16,3-3 0-16,9 0 0 16,0-6 0-16,0-5-29 15,-1-2-10-15,1-3-65 16</inkml:trace>
  <inkml:trace contextRef="#ctx0" brushRef="#br0" timeOffset="66702.2609">15414 4995 208 0,'-14'-2'77'0,"14"2"-42"0,0 2-43 0,0-2 12 16,0 6 2-16,0 4 6 15,0 6-4-15,0 8 0 16,0 13-4-16,0 0-3 0,0 3 2 16,0-1 0-16,0 1 1 15,0-6-2-15,3-2 1 16,0-5-4-16,3-6 0 16,-1-3-65-1,1-4-63-15</inkml:trace>
  <inkml:trace contextRef="#ctx0" brushRef="#br0" timeOffset="67090.9116">15492 5278 184 0,'0'0'68'0,"3"6"-36"0,6 2-37 15,-3-6 10-15,0 4 1 0,0-4 6 16,3 4 3-16,2-4 0 15,1-2-7 1,0 0-3-16,0-2 1 0,0-4-3 16,0-2-2-16,-3 0 0 15,-3-2 1-15,-3-1-1 0,0 1-1 16,-6 2 3-16,-3 0 0 16,0-3-1-16,-6 9-2 15,0 2 1-15,0 5-1 16,0 0 0-16,0 3 0 15,1 3 2-15,2-1 1 16,3 3 1-16,0 1 2 16,6 2-1-16,0 2 0 15,3-2-3-15,3-3 1 16,3-2 2-16,2-3 2 0,1 0-3 16,0-3-3-16,3-5-27 15,-3 0-12 1,3-5-69-1</inkml:trace>
  <inkml:trace contextRef="#ctx0" brushRef="#br0" timeOffset="67614.8574">15665 5265 140 0,'-3'6'52'0,"6"-1"-28"0,-3 11-4 15,0-11 19-15,0 6-6 16,0 2-2-16,0 0-13 16,0 0-6-16,0-2-7 0,0-1-4 0,0-2 2 15,0-2 2-15,0-1 2 16,0-2-3-16,0-3-3 16,3-3 0-16,-1-5 1 15,1-3-1-15,0 1 2 16,3-6-4-16,0 3 0 15,0-1-1-15,0 7 0 16,3 1 0-16,0 4 0 16,3 2 0-16,-3 5-2 15,0 3 5-15,-3 0 1 16,-3 2 2-16,0 1 2 16,-3-3-1-16,3 0 2 15,-3-3-4-15,3 0 0 16,-3-5 1-16,6-8 2 15,0 1-1-15,3-4-3 16,-1 0-1-16,1 1 0 16,0 2-1-16,3 3-3 15,-3 5 0-15,3 2-1 16,-3 3 3-16,-3 3 2 16,0 3 4-16,-3 2-4 15,0 0-1-15,0-2 0 16,0 0 2-16,0-1-43 15,0-2-17-15,3 0-50 16</inkml:trace>
  <inkml:trace contextRef="#ctx0" brushRef="#br0" timeOffset="67977.1184">15959 5297 204 0,'0'3'77'0,"6"-1"-42"0,0 6-41 0,-3-3 12 15,3 1 5-15,0 2 7 16,3-3 0-16,0 0 1 16,0-2-10-16,3-3-1 0,-3 0 2 15,3-3-6-15,-1 1 0 16,-2-4 0-16,0-2 2 16,-6-2-3-16,-3-1 0 15,-3 1-1-15,-3-1-2 0,-6 1 1 16,-2 4 1-16,-1 1-1 15,3 5 2 1,-3 3-4-16,3 5 0 16,0 2 1-16,3 1 2 15,3 2-3-15,3 3 0 0,3 0 1 16,3 0 2-16,3-3 1 16,6-3 1-16,3-2-11 15,0 0-5-15,3-2-41 16,-3-9-15-16,-1 0-36 15</inkml:trace>
  <inkml:trace contextRef="#ctx0" brushRef="#br0" timeOffset="68323.3411">16138 5289 184 0,'-3'0'68'0,"6"3"-36"0,-3 2-33 0,0-5 12 16,3 5 1-16,-3 6 5 15,0 2 2-15,0 0 1 16,-3 1-11-16,3-4-1 0,-3 1 2 15,3-3-4-15,-3-3-1 16,0 0 0-16,3-2 1 16,0-6 6-1,3-5-5-15,3-2 1 16,3-6-6-16,3 3-2 16,3-1-2-16,-1 4 0 15,-2 2 0-15,0 5 0 16,0 3 2-16,0 5 2 15,-3 3-1-15,0 8 2 16,-3 0-2-16,0-3 2 0,-3 1 0 16,0-1 1-16,0-3-5 15,0-2-1-15,0-2-37 16,0-1-14-16,3-5-33 16,0-11-39-1,2-4 42-15</inkml:trace>
  <inkml:trace contextRef="#ctx0" brushRef="#br0" timeOffset="68516.9817">16388 5009 252 0,'-3'-3'96'0,"6"6"-52"0,3 5-58 16,-3-1 14-16,0 7 2 16,0 7 6-16,-3 13-1 0,0 6-2 15,0 0-2-15,-3-3 0 0,0 2 0 16,3-4-1-16,0-4-2 15,0-4-6-15,-3-3-4 16,3-6-78 0,-3 1-58-16,0-6 53 15</inkml:trace>
  <inkml:trace contextRef="#ctx0" brushRef="#br0" timeOffset="68696.4168">16242 5247 260 0,'0'0'96'0,"9"0"-52"0,12 0-45 16,-6 0 18-1,8 0-8-15,4 0 2 0,6 0-6 16,0 2-1-16,-1-2-2 16,4 0-70-16,-6-2-29 0</inkml:trace>
  <inkml:trace contextRef="#ctx0" brushRef="#br0" timeOffset="72018.1489">16653 1103 64 0,'0'-2'27'0,"0"2"-14"0,0-6-9 0,0 6 8 15,0 0-5-15,0 0-2 16</inkml:trace>
  <inkml:trace contextRef="#ctx0" brushRef="#br0" timeOffset="73441.0802">16647 1127 135 0,'-6'27'0'15,"0"4"1"-15,0 4 1 0,-3-1 1 16,0 3 1-16,3-2-5 15,0 2 1-15,0 2 0 16,0-4 0-16,0 10 0 16,0 5 2-16,0-5-3 15,0-3-2-15,0 3 4 16,1-5 1-16,-1 0 0 16,3 2-2-16,0-2-2 0,0-1 1 15,0-4 3 1,3 2 3-16,0 2-4 0,-3-4-3 15,0 2 1-15,0-3 2 16,0 3-2-16,0-2 0 16,0-4 3-16,-3 4 1 15,3-3-1-15,0 5-2 16,-3-6 1-16,0 4-1 16,0-3 0-16,3 7 0 15,0 1 2-15,0-8 1 16,6-3-4-16,-6 0 1 15,0 3 2-15,3-3 3 16,-3-3-4-16,3-2-1 0,-3 2 2 16,3 1 1-16,-3-6 3 15,3 3 3 1,0 2-6-16,-3-4-2 16,3 1-1-16,0 4 2 15,0 2-1-15,0 0 2 0,0-3-4 16,0 4 0-16,6-4 1 15,0 3 2-15,0-5-3 16,-9 2 0-16,6 4 3 16,-6-4 1-16,6 3 3 15,0 0 1-15,0 0-3 16,-3 0-3-16,0 0 0 16,0 3-4-16,3-3 2 0,0-2 3 15,-3-1 3-15,3 3-4 16,0-2-1-16,0 2 0 15,0 0 0-15,0 0 0 16,0 3 0-16,0 2 2 16,0 1 1-16,0-4 1 15,-3-1 0-15,0-1-2 0,0-6 1 16,3 4-2-16,0-3 2 16,-3 0-2-16,3-1 2 15,0 1-4-15,-3 0 0 16,3 0 1-16,0 5 0 15,-3-3 0-15,3-2 2 16,0 0-1-16,0 2 2 16,-3-2-4-16,0 0 0 15,3 0 1-15,-3 0 0 16,0-3 0-16,0 3 2 16,0 2 1-16,-3 1 3 0,3-1-8 15,-3 0 0 1,3-2 2-16,0 0 2 0,0-3 0 15,0 3 1-15,0 0-2 16,0-3-1-16,0 0 1 16,0 3-1-16,0 3 0 15,0-1 0-15,0 3 0 16,-3 0 2-16,3 0-1 16,0 6-1-16,0-6 1 15,0 0-1-15,0-3 0 16,0-2 0-16,0 0 0 15,0-8 0-15,0 0 2 0,0 5 1 16,0-3-4-16,0 6-1 16,0-3 1-16,0 8 2 15,0-5 0-15,0 8 2 16,0-8-2-16,0 8 2 16,0-6-4-16,-3 6 0 15,0-6-1-15,0 3-2 16,3-5 5-16,0 8 1 15,0-6 0-15,-3 4 1 16,0-7-2-16,3 6-1 16,0-2 1-16,0 5-1 15,0-6-3-15,0 6 0 0,0-8 2 16,0 7 2-16,0-4 0 16,0 5-1-1,0-3-2-15,0 10 1 16,0-4 1-16,0 4 2 0,0-4-3 15,0 7 0-15,0-7 1 16,0 12 2-16,0-2-1 16,0 3 2-16,0-8-4 15,-3 5 0-15,0-6 1 16,0 6 2-16,0-8-1 16,0 8-1-16,0-8 1 15,0 14-1-15,3-7 0 16,-6 7 0-16,0-9-3 0,0 6 2 15,3-9 1 1,0 4 0-16,0-6 0 16,-6 5 0-16,3-7 2 0,0 2 1 15,0-6-4-15,3 9-1 16,0-3-52 0,9-5-48-16,0-6 30 15</inkml:trace>
  <inkml:trace contextRef="#ctx0" brushRef="#br0" timeOffset="74989.2086">14224 6194 184 0,'-3'-5'71'0,"0"5"-38"0,-15-3-21 0,15 3 21 15,-9 3-6-15,0 2-1 16,-3 3-12-16,1 5-4 16,-4 6-6-16,3 2-7 0,3 0-1 15,3 0 2-15,3-2 3 0,0-4-2 16,6 1-2-16,6-5 2 15,0-3 0-15,0-3 1 16,0-5 2-16,0-2-1 16,-3-4 2-16,0 1 0 15,0-3 3-15,0 0-3 16,0-8-2-16,-3-2 0 16,3 2-1-16,0 3-7 15,-3 2-3-15,0 3 10 16,3 3 4-16,9 18-6 15,-4 3 0 1,7 5 0-16,-3 3 7 16,-3 5 7-16,-3 3-2 0,-6 2 2 15,-9-2-3-15,0-6 0 16,0-2-3-16,-3-3-1 16,1-5-6-1,-1-3-1-15,-3-2-24 0,3-3-10 16,0-5-19-16,3-3-6 15,3-14-33 1</inkml:trace>
  <inkml:trace contextRef="#ctx0" brushRef="#br0" timeOffset="75393.1782">14346 6271 180 0,'0'2'68'0,"0"9"-36"0,3-3-24 0,0-3 18 0,6 0-9 15,0-2-2-15,3 2-8 16,0 1-3-16,-4-4-2 16,1-2-2-16,0 0 1 0,0-2-1 15,-3-6 0-15,0 2 0 16,-3-2 2-16,-3-2-1 15,-3-3 2-15,-6 2-2 16,-6 3-1-16,0 3 1 0,-2 2-1 16,-4 8-3-1,3 6 0-15,0 0 2 16,3 2 2-16,3 3 6 16,6 2 4-16,3 1-4 0,6 2-2 15,6-3-2-15,3-2 0 16,6-2-2-16,6-4 2 15,0-2-13-15,-1-5-3 16,4-3-29-16,0-6-13 16,-3-4-37-1</inkml:trace>
  <inkml:trace contextRef="#ctx0" brushRef="#br0" timeOffset="75617.1844">14584 5964 228 0,'-9'-6'88'0,"9"6"-48"0,0 3-49 16,0-3 14-16,0 8 1 15,3 3 6-15,0 20 7 16,0 6 5-16,0 3-12 16,0 8-2-16,0-3-3 0,0-3-3 15,0-2-3-15,3-6-20 16,0-5-10-16,0-2-38 15,6-17-68 1</inkml:trace>
  <inkml:trace contextRef="#ctx0" brushRef="#br0" timeOffset="75781.1778">14492 6162 268 0,'-9'-5'101'0,"15"5"-54"0,3-3-53 0,-3 3 17 15,6 0-9-15,2-2-2 16,10-4-2-16,6 1-1 16,3 0 2-16,0 2-55 0,2-2-22 15,4 5-21 1</inkml:trace>
  <inkml:trace contextRef="#ctx0" brushRef="#br0" timeOffset="75993.7928">14950 5972 212 0,'-6'5'79'0,"9"8"-42"0,0 6-39 16,-3 5 17-16,0 7 4 16,0 1 8-16,0 5-19 15,0 0-6-15,0 0-2 16,0-2 3-16,0-4 3 0,3-2-33 15,0-2-16-15,3-6-61 16</inkml:trace>
  <inkml:trace contextRef="#ctx0" brushRef="#br0" timeOffset="76366.834">15016 6231 252 0,'-3'0'93'0,"9"0"-50"0,6 3-52 16,-7 5 12-16,7-3 0 0,3 0 3 16,0-2 3-16,0-1 2 15,3 1-5-15,0-3-6 0,-3-3-1 16,0 1 3-16,-4-4 3 16,-2-4-4-1,-3-1-1 1,-6-2-7-16,-3 2-3 15,-3 1 1-15,0 5 0 16,-3 2 3-16,-5 6 2 16,-4 2-1-16,3 3 1 0,3 8 7 15,3 2 5 1,3 1 2-16,0-3 2 0,9 0-6 16,6-1-4-16,0-1-1 15,0-1 1-15,3 0-23 16,0-2-11-16,0-6-36 15,2-5-57 1,-2-3 30-16</inkml:trace>
  <inkml:trace contextRef="#ctx0" brushRef="#br0" timeOffset="76682.7438">15242 6228 156 0,'-6'8'57'0,"6"8"-30"0,0 5-18 0,0-13 16 15,0 0-5-15,0 0-2 16,0 0-8-16,0 0-2 16,0 0-4-16,0-3-3 0,0-2 0 15,0-3 1-15,0 0 1 16,0-3-1-16,3 1-2 16,3-9 1-16,6-2-1 15,3 0 0-15,0 2 0 16,-4 0 4-16,1 3 2 15,0 0 6-15,0 11 5 16,0 0 0-16,0 5 1 16,0 0-3-16,-3 2-1 0,0 1-6 15,-3-1 0-15,0 1-21 16,0-3-5-16,0 0-38 16,2-3-17-16</inkml:trace>
  <inkml:trace contextRef="#ctx0" brushRef="#br0" timeOffset="77103.2373">15584 6226 220 0,'-18'5'82'0,"6"-2"-44"0,-11 12-44 0,17-4 14 15,0 0 4-15,0-1 7 16,0 1-8-16,3-1-1 15,0 1-6-15,3-3-3 0,3 0 0 16,6-3-1 0,-3-2 0-16,6-3 0 0,-1-3 0 15,1-2-7-15,-3 0 0 16,0-1-2-16,0-2 3 16,-3 0 2-16,0 0-1 15,0-2 1-15,-3 7 3 16,3 1-2-16,0 7 1 15,0 3 0-15,0 2 0 16,0 4 8-16,0 1 6 0,-3 9 7 16,-3-3 5-1,0 1-1-15,-6 1-2 16,0 4-9-16,-6-3-5 0,-3-3-4 16,-3-3 0-16,0-4-20 15,0-4-8-15,1-2-27 16,2-5-12-16,0-11-41 15</inkml:trace>
  <inkml:trace contextRef="#ctx0" brushRef="#br0" timeOffset="77329.3054">15784 5980 212 0,'0'2'79'0,"3"6"-42"0,0 5-32 0,0 11 17 16,-3 0-1-16,0 5 4 15,0 3-11-15,0 2-5 16,0 3-6-16,-3-5-3 0,3-3 3 16,-3-2-35-16,-3-4-13 15</inkml:trace>
  <inkml:trace contextRef="#ctx0" brushRef="#br0" timeOffset="77525.2558">15641 6189 260 0,'3'-3'96'0,"12"3"-52"0,5-3-47 16,-5 3 16-16,6-2-5 15,-3-1 2-15,3 0-5 16,0 3-3-16,-1-2-1 16,1-1-26-16,0 0-10 0,-3-2-77 15</inkml:trace>
  <inkml:trace contextRef="#ctx0" brushRef="#br0" timeOffset="77867.5594">15941 5990 220 0,'-3'21'85'0,"3"24"-46"0,0-2-28 0,0-25 23 16,0 6-3-16,-3 2 4 16,3 1-15-16,0-3-6 15,0-3-9-15,0-3-4 0,0-2 0 16,0-2 1-16,0-4 1 15,3-5-10-15,0-2-3 16,9-6 0-16,-3-5 1 16,6-5 3-16,0 0 2 15,3 2-3-15,-3 1 2 0,0 2 3 16,-1 8 1-16,1 5 14 16,-3 6 6-16,0 2-5 15,-3 3-3-15,-3 0-6 16,0 0-4-16,-3-1-47 15,0 1-19-15,-3-5-60 16</inkml:trace>
  <inkml:trace contextRef="#ctx0" brushRef="#br0" timeOffset="92152.1904">17132 5247 188 0,'-15'2'71'0,"27"6"-38"0,-18 0-34 16,6-2 15-16,0-1-4 16,0 3 2-16,0 0-6 15,0 2-2-15,0 1-2 16,6-3-2-16,-6 5 1 0,0-2-1 15,0-1 0 1,0-2 2-16,6-3-17 16,-9 1-4-16</inkml:trace>
  <inkml:trace contextRef="#ctx0" brushRef="#br0" timeOffset="92342.3659">17162 5072 212 0,'-3'-3'79'0,"3"1"-42"0,0 2-43 0,0 0 12 16,0 0-6-16,0 0 0 15,0 0-29-15,6 2-13 16,0 4-36-16,0-1-13 15</inkml:trace>
  <inkml:trace contextRef="#ctx0" brushRef="#br0" timeOffset="92778.0706">17260 5228 140 0,'-3'5'52'0,"6"3"-28"0,0 3-28 15,0-6 8-15,-3 1 15 16,0 2 10-16,0-1-10 15,0-1-5-15,0-1-9 16,0-5-2-16,0 0 3 0,0 5 1 16,0-5 1-16,0 0-2 15,0 0-1-15,0-2-3 16,0 2 1-16,0-3-2 16,0-2 2-16,0-1-4 15,3-1 0-15,3-1-1 16,0-8 0-16,3 2 0 0,0-4 0 15,0 2 2-15,2 3 0 16,1 2 0-16,6 6 0 16,0 16 2-1,-3-1 1 1,-3 1 1-16,-3 5 2 16,-3-1 1-16,0 1 1 15,0 3 13-15,0-3 6 16,0-3-29-16,-3 0-14 15,3 0 4-15,-3-2 6 16,-1 0-7-16,1-3-3 0,0-3-34 16,-3-8-13-16,6 1-13 15</inkml:trace>
  <inkml:trace contextRef="#ctx0" brushRef="#br0" timeOffset="93033.9376">17578 5011 200 0,'-3'-8'74'0,"6"6"-40"0,-3 2-31 15,0 0 15-15,0 0-3 16,0 5 1-16,0 6 14 16,6 4 5-16,-6 7-18 15,3 15-9-15,-3-3-4 0,3-2-3 16,-3-1 2-16,0-1-2 0,0-4-1 15,0 1 1-15,0-4 1 16,0-4-10-16,0-6-4 16,0-2-52-16,-3-9-20 15,3-2-14 1</inkml:trace>
  <inkml:trace contextRef="#ctx0" brushRef="#br0" timeOffset="93230.2638">17510 5120 224 0,'-6'-3'85'0,"9"6"-46"0,0-3-39 0,-3 0 16 0,0 0 11 15,6 2 7-15,3 1-17 16,3 0-7-16,3-3-7 16,0 2-5-16,2-2 1 0,4 0-1 15,3 0 0-15,0 0-102 16,-3-2-62-1,-3-6 71-15</inkml:trace>
  <inkml:trace contextRef="#ctx0" brushRef="#br0" timeOffset="93664.3865">17751 5318 192 0,'0'13'71'0,"3"-5"-38"0,-3 8-23 0,3-11 20 16,-3 1 8 0,3-1 7-16,-3-5-18 0,0 0-8 15,0 0-11-15,3 3-2 0,-3-3 1 16,9-11 1 0,0-2-4-16,0-6-3 15,3-7-3-15,3-8-1 16,-4-6-5-16,4 0-2 15,-3 0-2-15,0 6 0 16,-3 5 7-16,0 5 2 16,0 6 3-16,0 2 2 0,-3 5 1 15,0 3 1-15,0 8 2 16,3 8 1-16,0 5 1 16,0 6 0-16,-1 7-2 15,1 6 1-15,3 3-2 16,0-4 0-16,-3-2-3 15,6-2-2-15,-6-3 1 16,0-6-1-16,-3-2-16 16,0-5-6-16,0 4-60 15,-6-7-24-15,-9-2 4 16</inkml:trace>
  <inkml:trace contextRef="#ctx0" brushRef="#br0" timeOffset="93847.2037">17811 5249 288 0,'-3'-5'110'0,"6"8"-60"0,3-6-54 0,3 6 21 16,2-3-11-16,1-3 2 16,6 3-5-16,3 0 0 15,6 0-1-15,3 0-4 0,-4 0 1 16,-2 0-41-16,3 0-19 15,-3 0-55-15</inkml:trace>
  <inkml:trace contextRef="#ctx0" brushRef="#br0" timeOffset="94218.6195">18147 5226 140 0,'3'2'52'0,"0"6"-28"0,3 0-2 16,-3 0 23-16,3 3-19 15,-3-1-6-15,3 1-8 16,-3-1-3-16,0 1-5 16,0-3 2-16,-3 0 0 0,0-3-2 15,0-5-1-15,0 0 19 16,0 0 7-16,0 0-10 15,0-3-3-15,0 1-10 16,0-4-2-16,0-4-2 16,3-3-2-16,3-1 1 0,3-4-1 15,-1 2 0-15,7-5 0 16,3 2-3 0,0 6 2-16,0 0-6 0,-3 2-3 15,0 11-54-15,-3 0-22 16</inkml:trace>
  <inkml:trace contextRef="#ctx0" brushRef="#br0" timeOffset="94894.5243">18543 4934 208 0,'0'0'79'0,"3"14"-42"0,0-6-41 0,0-3 15 16,0 8 20-16,-3 6 12 0,0 7-15 15,0 9-6-15,-3 7-13 16,0-2 0-16,0-1 2 0,0-2-4 15,0 0-2-15,0-2 0 16,0-6-1-16,3-5-2 16,0-6-2-16,0-2 1 15,3-3-1-15,6-2 2 16,3-3 1-16,6-3-4 16,2-2 1-16,4-1 0 15,6-2 2-15,-3 0-3 16,-3 0 0-16,-4 0-6 15,-2 0 0-15,-3 0-28 16,-3 0-12-16,-6-5-57 16,0-8-3-1</inkml:trace>
  <inkml:trace contextRef="#ctx0" brushRef="#br0" timeOffset="95121.9024">18546 4932 280 0,'-6'-3'107'16,"9"3"-58"-16,3-16-55 0,0 14 19 0,3-1-8 16,6 0 2-16,2 1-4 15,4-1-2-15,3 0 0 16,3 1-4-16,0 2 2 0,-4 2-61 15,4 6-28-15,-6 0-14 16</inkml:trace>
  <inkml:trace contextRef="#ctx0" brushRef="#br0" timeOffset="95525.1655">18882 5104 192 0,'-12'8'74'0,"9"0"-40"0,0 18-31 0,0-7 17 15,-3-1-6-15,3 3 0 16,-3 3-6-16,3-3-3 15,3 1-2-15,3 1 0 0,3-4 0 16,3-1 16-16,3-2 10 16,9-8-13-16,-3-3-4 15,0-10-5-15,3-3-2 16,-3-5-3-16,-1-3 1 16,-2-2-2-16,-6-17-1 0,-6 6 1 15,-6 0 1 1,-3 3 5-16,0 2 4 0,-6 3-4 15,-5 2 1-15,2 3-7 16,3 6-3-16,0-1-39 16,3 3-15-16,0 3-67 15</inkml:trace>
  <inkml:trace contextRef="#ctx0" brushRef="#br0" timeOffset="96036.071">19025 4945 228 0,'-6'13'85'0,"9"-13"-46"0,3 0-46 0,0 0 14 16,3 0-5-16,0 0 1 16,3 0-1-16,6-2-2 15,-1-1 1-15,4-2 1 16,0 5-1-16,-3-6 2 16,0 6-2-16,-3-2 19 15,-6 4 7 1,3 4-14-16,-6 2-6 15,-1 8-5-15,-2 5 0 16,3 3-1-16,-3 13 2 0,3 5-2 16,3 0-1-16,0 1 1 15,0-6-1-15,0 0 0 16,-3-3 0-16,0-5 2 0,0-5 1 16,-6-3 1-16,0-5-2 15,-3-3 1-15,-3-2-2 0,-3-1 2 0,-6-4 0 31,3 2-1-31,-9-6-2 32,7 1 1-32,-4-3-43 0,6 0 23 15,-3-3-30-15,6-7-55 0,3 2-28 16</inkml:trace>
  <inkml:trace contextRef="#ctx0" brushRef="#br0" timeOffset="98498.5321">21046 5122 112 0,'-3'-5'44'0,"3"5"-24"0,3-3 1 16,-3 3 19-16,0 0 1 15,0 0 0-15,0 0-3 16,0 0-1-16,-3 0-20 16,-6 0 1-16,-3 3 0 0,0 0-8 15,-2 2-1-15,-1 0-5 16,0 6-1-16,0-1-1 16,6-2-2-16,3 6-6 15,6-1 1 1,6-3 0-16,6 1 0 15,6-3 4-15,0 3-2 0,-1-1 1 16,1 1 0-16,-6-1 0 16,-3 1 6-16,-6-1 5 15,-3 4 1-15,-9-4 2 0,-3-2-2 16,-3-3-1-16,1-2-5 16,-1-3-3-16,0 0-7 15,3-3-1 1,0-2-24-16,3 0-9 15,6 0-21-15,3-3-7 16,6 0-30 0</inkml:trace>
  <inkml:trace contextRef="#ctx0" brushRef="#br0" timeOffset="98747.6033">21210 4897 244 0,'-6'0'90'0,"-9"16"-48"0,6 3-47 15,9-9 15-15,0 6 3 16,0 11 6-16,0 2-4 16,0 13 2-16,0 1-10 15,0-6-2-15,0 0-1 0,6-3-2 16,-6-2-2-16,6-8 1 15,0-6-1-15,-9 1-36 0,0-6-15 16,0-5-67-16</inkml:trace>
  <inkml:trace contextRef="#ctx0" brushRef="#br0" timeOffset="98965.9052">21106 5112 288 0,'12'-13'110'0,"-6"10"-60"0,5 0-56 0,-5 3 17 0,6 0-14 16,9 0 0 0,-3 0-12-16,0 3-6 0,0 0-57 15,-3-1-23 1,-1 3 9-16,1-5 9 0</inkml:trace>
  <inkml:trace contextRef="#ctx0" brushRef="#br0" timeOffset="99295.2353">21308 5120 204 0,'-6'8'77'0,"6"-3"-42"0,3 40-41 16,-3-29 12-16,0 0 5 15,3 2 7-15,0-2-3 0,0 0 2 16,-3 0-10-16,3-3-4 0,-3-2 0 16,0-3 2-16,0-1 2 15,0-1 5-15,0-6 3 16,0 0 0-16,-3 0 4 16,0-6-7-16,0-1 1 15,3-4-8-15,0-2-3 16,3-8-1-16,3-3-1 15,3 0 0-15,3 3 2 16,0 2-6-16,0 6 1 16,3 2-6-16,-4 6-1 15,4 3-31-15,0 2-10 16,3 7-67 0</inkml:trace>
  <inkml:trace contextRef="#ctx0" brushRef="#br0" timeOffset="99492.9026">21525 5363 184 0,'-3'8'68'0,"6"-19"-36"0,-3 17-24 16,0-6 16-16,0 0-1 16,0 0 3-16</inkml:trace>
  <inkml:trace contextRef="#ctx0" brushRef="#br0" timeOffset="99670.7741">21525 5366 394 0,'0'-3'18'0,"0"0"-3"16,0 1-5 0,3-1-6-16,-3 1-2 15,0-1-4-15,3 3 1 16,0 0-1-16,-3 0 0 15,0 0 2-15,0 0 0 16,0 0 2-16,-3 0 1 16,0-3-6-16,0 1-2 15,3-1-47-15,3-2-18 16,3-1-35 0</inkml:trace>
  <inkml:trace contextRef="#ctx0" brushRef="#br0" timeOffset="100180.7028">21871 5114 132 0,'-3'-5'49'0,"0"2"-26"0,-3 1-1 0,3 2 20 16,-6 0-9-16,3 2-2 15,-9 4-9-15,-3 7-4 16,0 8-10-16,0 3-5 0,4 0 0 16,-4 0 2-16,6-1 2 15,6-1 3-15,3 1 1 0,3 1-3 16,9-8-3-16,3-5 0 15,6-3-1-15,-1-8-7 16,4 0 0-16,-3-3-15 16,3-5-3-16,-3-3-13 15,3 1-4-15,-4-6-33 16,-2 0-40 0,-3-8 30-16</inkml:trace>
  <inkml:trace contextRef="#ctx0" brushRef="#br0" timeOffset="100573.1659">21906 4977 132 0,'0'-3'52'0,"0"3"-28"0,6 0-22 0,-6 0 12 16,9 5 4-16,-3 3 3 16,0 6-6-16,0 9-4 15,3 9-6-15,-6 8 9 0,0 0 8 16,-3-3-5-16,0-3 1 15,0-2-9-15,0-3-1 16,0-5-4-16,0-6-1 16,0-5 1-16,0-13 20 31,6-5 6-15,0-5-17-16,3-4-9 15,3 1-6-15,0 3-2 16,3-1 3-16,-1 0 0 0,-2 6-2 15,3 5 0-15,0 3 4 16,-3 2 3-16,-3 3-1 16,0 3-2-16,-3-1-5 15,0 1 0-15,-3-1-29 16,0-2-11-16,0-3-138 31,15-2 74-31</inkml:trace>
  <inkml:trace contextRef="#ctx0" brushRef="#br0" timeOffset="100946.3093">22255 5133 216 0,'-18'-5'82'0,"12"7"-44"0,-6 4-33 0,6 2 17 16,0 10-14-16,-3-2-2 15,0 2 5-15,3 1 2 16,0-1-6-16,3 1 2 0,6 7 2 31,3-10 0-31,3 0 1 16,3-8-4-16,0-5-3 15,3-3-7-15,-3-3-1 16,0-5-4-16,-3 0 2 16,-3-2 5-16,-4-1 4 15,4 1 3-15,-6 2 3 0,0 2 1 16,0 1 3-1,0 2-7-15,0 3-4 0,0 0-5 16,0 6 1-16,3 2-1 16,0 2-2-16,3 1-6 15,0-3-4-15,0 0-21 16,0 0-8-16,3-3-28 16,3 0-12-16,3-5-5 15</inkml:trace>
  <inkml:trace contextRef="#ctx0" brushRef="#br0" timeOffset="101261.3551">22433 5223 176 0,'0'0'66'0,"0"5"-36"0,3 3-24 0,-3-3 17 16,0 3-12-16,0 0 3 16,3 0-8-16,0 0 1 15,-3 0 7-15,0-3 3 16,0 1-6-16,0-6-2 15,0 2-5-15,0-2-1 0,-3 0 1 16,3 0 0-16,-3-2 0 16,0-1 2-16,3-2 3 15,0-1-4-15,0-1-1 16,0-1 0-16,3 0 0 16,0-3-2-16,3-2 1 15,3 0-4-15,0-6 0 16,3 3 1-16,0 3 0 0,0 2-14 15,6 3-5-15,-4 1-186 32</inkml:trace>
  <inkml:trace contextRef="#ctx0" brushRef="#br0" timeOffset="102091.2193">22240 5112 124 0,'0'-3'49'0,"0"6"-26"0,0-3-9 15,0 0 15 1,0 0-5-16,0 0 0 15,3 2-4-15,0 4-1 0,0-1-1 16,3 21-11-16,0-2 1 16,0 0-1-16,-1 0-3 15,4-6-1-15,-3-2 1 16,0-2 0-16,-3-4-7 16,0-2 0-16,0-3-83 15,-3-5-54 1,0-2 53-16</inkml:trace>
  <inkml:trace contextRef="#ctx0" brushRef="#br0" timeOffset="103062.9333">22656 5342 116 0,'0'3'46'0,"3"15"-24"0,-3-10 1 0,3-5 40 16,-3-3-11-16,0 0-7 15,0 0-6-15,0 0-22 16,0 0 1-16,3-6 2 0,3 1-11 16,0-3-2-16,0-5-27 31,3 0 10-31,0-16-13 15,3 2 13-15,-3-13-1 16,6 6 6-16,-6-8 1 16,3 10 2-16,-3-5 11 15,3 10-6-15,-4-2 22 16,1 11-14-16,-6-1 6 0,6 9-10 16,-3-1-2-16,3 9-3 15,-3 4 5-15,3 3-4 16,0 11 8-16,0 6-7 0,0 12 5 15,0 3-5-15,-3 3 0 16,3-1-2-16,-3 1 1 16,0-6-2-16,2-2-18 15,1-3 9-15,-6-5-67 16,3-5 41-16,-6-6-110 16,3-3 80-16</inkml:trace>
  <inkml:trace contextRef="#ctx0" brushRef="#br0" timeOffset="103259.5438">22725 5233 284 0,'-9'0'107'0,"9"0"-58"0,3 0-53 0,-3 0 29 16,3 3-16-16,0-3 13 15,6 3-13-15,3-6 3 16,6 3-8-16,2-5-9 15,4 5 3-15,3-3-61 16,-3 3 34-16,3-8-124 16,-1 3 85-16</inkml:trace>
  <inkml:trace contextRef="#ctx0" brushRef="#br0" timeOffset="103475.4379">23091 4961 252 0,'-3'0'96'0,"3"0"-52"0,3 11-47 0,-3-6 25 16,0 5-15-16,0 9 8 15,3 5-8-15,-3 10-2 16,0 3-3-16,0 3 1 16,0 0-2-16,0 2-1 15,0-8-41-15,0-7-101 16,0 2 74-16</inkml:trace>
  <inkml:trace contextRef="#ctx0" brushRef="#br0" timeOffset="103647.2148">22945 5183 244 0,'6'-21'90'0,"-6"21"-48"0,18-13-42 15,3 10 16-15,0-2-14 16,0 0-13 0,5 2 5-16,4-2-106 15,-3 2 62-15</inkml:trace>
  <inkml:trace contextRef="#ctx0" brushRef="#br0" timeOffset="103949.8039">23508 4929 228 0,'-24'0'88'0,"24"0"-48"0,-27 16-47 0,15-8 29 15,3 5-15-15,-3 3 21 16,3 5-15-16,-5 11 7 16,-1 0-12-16,6 7 0 15,6 1-5-15,3 0-2 16,3-3 0-16,3-3-34 16,3-2 18-16,6-6-120 15,-1-2 75-15</inkml:trace>
  <inkml:trace contextRef="#ctx0" brushRef="#br0" timeOffset="104308.8714">23648 5085 216 0,'-9'-2'82'0,"9"2"-44"0,0 2-27 0,-3-2 30 15,-3 6-25-15,3 4 4 16,0 3-12-16,-6 6 6 16,3 2-8-16,6 3 12 15,0 0-10-15,0 0 16 16,9-3-14-16,0-3 11 16,3-2-12-16,9-5 11 15,-1-3-12-15,1-6 9 16,6 1-9-16,-6-11 4 15,-3 0-7-15,-3-8-2 16,-6 0-2-16,-1-10-21 16,-5 5 11-16,-6-8-34 15,0 5 24-15,-5-3-50 16,2 6 38-16,-9 0-115 16,6 8 82-16</inkml:trace>
  <inkml:trace contextRef="#ctx0" brushRef="#br0" timeOffset="105123.9659">23737 5165 108 0,'3'-3'41'0,"-3"3"-22"0,18-13 0 0,-15 8 38 15,3 5-31-15,-3-6 25 16,0 4-30-16,-3-6 18 16,3 5-23-16,-6-5 18 15,0 3-19-15,-6-6 10 16,0 3-15-16,-3-2-1 16,3 4-5-16,0-2-16 15,3 6 6-15,-9-1-35 16,12 3 23-16,-6-3-62 15,0 6 44-15,6-3-82 16,0 3 67-16</inkml:trace>
  <inkml:trace contextRef="#ctx0" brushRef="#br0" timeOffset="105588.0148">23695 5075 140 0,'0'-3'55'0,"0"3"-30"0,-6-3-12 16,6 1 34 0,0 2-26-16,-9-3 10 15,6 6-19-15,-8-3-4 16,2 0-5-16,-9 0-3 16,9 2 1-16,0 1-48 15,3 5 26-15,0 3-88 16,6 2 61-16</inkml:trace>
  <inkml:trace contextRef="#ctx0" brushRef="#br0" timeOffset="112085.6308">23904 4979 116 0,'0'-5'44'0,"-3"3"-24"0,6-1-8 0,-3 3 16 16,0 0 4-16,0 0 5 15,0 0-5-15,0 0-2 16,0 0-3-16,0 0-2 0,9 0-3 16,-3 3-13-1,-1 2-4-15,4 3-2 16,6 2 2-16,-3 9-4 15,3 5-1-15,0-1 2 16,0 15 1-16,-6-1 3 16,0-3 3-16,-6-2 2 15,-3-3 3-15,-3 3-5 16,-6-6-3-16,6 0-6 16,-3-2 0-16,0-5-2 15,-3-6 0-15,0-2-29 16,-9-9-91-1</inkml:trace>
  <inkml:trace contextRef="#ctx0" brushRef="#br0" timeOffset="114247.8687">23026 5114 112 0,'-3'-2'44'0,"3"2"-24"0,0 0-15 15,0 0 18 1,0 0-14-16,0 0 3 16,0 0-8-16,0 0 5 15,0 0-6-15,-3 0 21 16,0 0-13-16,-3 0 21 15,3 2-18-15,-3-2 6 16,6 0-11-16,-6 0 3 16,6 0-7-16,-3 0 0 15,3 0-3-15,0 0 1 0,6 0-2 0,-3 0 6 16,6 0-4-16,0 0 8 16,0 0-7-16,-1 0 5 15,4 0-5-15,-3 0 5 16,3 3-6-16,0-3 1 15,0 3-2-15,-3-3 3 16,9 0-3-16,-6 0 4 16,3 0-4-16,-3 0 1 15,-1 0-1-15,-2 0 5 16,3 0-4-16,-6 0 3 16,0 0-3-16,-6 0 0 15,9 0-1-15,-6 0 1 16,0 0-2-16,-3 0-20 15,0 0 10-15,0-3-129 16,0 3 77-16</inkml:trace>
  <inkml:trace contextRef="#ctx0" brushRef="#br0" timeOffset="118301.8141">22415 5114 36 0,'-3'0'16'0,"3"0"-8"0,0 0-3 16,0 0 12 0,0 0-9-16,0 0 18 0,0 0-14 0,0-2 27 31,0 2-22-31,-3-3 27 15,3 0-25-15,-3-2 21 16,6 5-23-16,-9-5 18 16,3 5-20-16,-5-3 10 15,5 3-15-15,-3 0 2 16,6 3-8-16,-9 0 2 16,9-1-3-16,0 1 3 15,0 2-4-15,-3 3 6 16,6 3-5-16,-3 5 6 15,0-1-6-15,0 1 8 0,6 3-7 0,0-3 3 16,0 0-4-16,-3-1 0 16,2 1-1-16,-2-2 3 15,0-4-3-15,0-2 1 16,0 0-1-16,-3-3 5 16,0 1-4-16,0-4 6 15,0 3-6-15,0-5 6 16,0 3-6-16,0-3-1 15,0 0-1-15,0-3-4 16,0 3 2-16,0-2 1 16,0-1 0-16,0-2 0 15,0 5 0-15,0-5 2 16,0 2-1-16,-3-5 2 16,3 5-2-16,-3-5 2 15,6 3-2-15,-3-5-1 16,3 2 1-16,0-8-4 15,0 5 2-15,3-7-1 16,0 4 0-16,0-1 2 16,3 4 0-16,0 0 0 15,0 3 0-15,0 1 0 16,0 4 0-16,-3 0 0 16,3 3 0-16,-3-2 2 15,0 4-1-15,0-2-1 16,0 6 1-16,0-1-1 15,-1 0 0-15,-2-2 0 16,0-1 0-16,-3-2-7 16,0 0 4-16,0 0-45 0,0 0 26 0,-3 0-116 15,3 0 77-15,-3-5-72 16,3 2 77-16</inkml:trace>
  <inkml:trace contextRef="#ctx0" brushRef="#br0" timeOffset="121112.8919">16953 6226 184 0,'-3'0'68'0,"3"2"-36"0,0 1-15 0,0-3 22 15,0 8 0-15,0 5 1 16,0 0-15-16,0 3-5 16,0 0-12-16,0 0-1 0,0 0 3 15,0 2-8-15,0-2-1 16,0-3-1-16,0-2 0 16,0-3-14-16,0 0-5 15,0-3-19-15,0-2-8 16,-3-3-47-1,-6-5-42-15,1-3 50 16</inkml:trace>
  <inkml:trace contextRef="#ctx0" brushRef="#br0" timeOffset="121304.6137">16962 6109 252 0,'-9'-5'93'0,"6"0"-50"0,3-1-39 0,0 6 19 0,0 0-11 16,0 0 1-16,0 0-15 16,0 0-3-16,0 0 2 15,0 0-30-15,6 6-87 16,0-1-22 0,0 0 60-16</inkml:trace>
  <inkml:trace contextRef="#ctx0" brushRef="#br0" timeOffset="121738.6519">17031 6252 184 0,'-6'24'68'0,"6"-3"-36"0,6-5-18 0,-6-8 20 16,3 2-8-16,-3 4-1 15,3-4-10-15,-3-2-4 16,3 0-6-16,-3-3-4 0,0 1 0 15,0-4-1-15,0-2 0 16,0 0 0-16,0 0 2 16,-3-2 1-16,3-4 1 15,0-1-5-15,3-4-1 0,0-5-2 16,3-8 0-16,0 6 0 16,3-1 0-16,2 1 3 15,1 2 0-15,3 3 1 16,0 2 0-16,-3 3 2 15,0 3 1-15,0 5-4 16,0 5-1-16,-3 11 9 16,-3 2 8-16,0 4-2 15,-3-1 1-15,-3 3-8 16,3-3-2-16,-3 3-2 16,0-6 1-16,0-2-2 15,0-5-1-15,2-3-19 16,1-1-8-16,-3-1-26 0,0-6-11 15,0 0-37 1</inkml:trace>
  <inkml:trace contextRef="#ctx0" brushRef="#br0" timeOffset="121980.9013">17317 5974 228 0,'-6'-2'88'0,"9"7"-48"0,-3 0-38 0,0 1 19 16,0 9 4-16,0 12 5 15,0 5-10-15,0 2-4 0,0 14-9 16,0-3-3-16,0-3 2 16,3-2-1-16,-1-3 0 0,1-3-8 15,6-7-2-15,-3-4-29 16,0-7-10-16</inkml:trace>
  <inkml:trace contextRef="#ctx0" brushRef="#br0" timeOffset="122176.4849">17221 6210 256 0,'0'-3'96'0,"9"3"-52"0,0 0-34 0,-3 0 23 16,3 0-20-16,3 0-7 16,9 0-7-16,9 0 0 15,-4 0 1-15,-2 0-44 0,0 0-20 16,-3-3-50 0</inkml:trace>
  <inkml:trace contextRef="#ctx0" brushRef="#br0" timeOffset="122624.9928">17507 6427 208 0,'-6'10'77'0,"9"-4"-42"0,-3-1-19 15,0-5 22-15,0 0-11 16,0 0-3-16,0 0-8 15,6 0 0-15,0-3-9 16,0-5-2-16,0-5-1 0,6-3-2 16,-3-2-2-16,0-14-4 15,3-2-2-15,-1 2-6 16,-2-3-3-16,0 4 2 16,-3-4 2-16,0 6 7 15,0-3 13 1,-3 9 4-16,0 4-1 15,0 6-2-15,0 18-2 16,3 6-2 0,0 2-1-16,0 5 1 0,0 6 1 15,0 11 1-15,0 2 2 16,0 0-5-16,0 0-3 16,3 0-1-16,-3-3-1 15,0-2-3-15,-1-6 0 16,1 1-53-1,-3-17-85 1,-3-12 21 0</inkml:trace>
  <inkml:trace contextRef="#ctx0" brushRef="#br0" timeOffset="122822.5075">17540 6308 280 0,'-3'0'107'0,"6"0"-58"0,3 0-44 16,3 0 22-16,0 0-15 16,2 0-2-16,4 0-4 15,3 0-1-15,3 0-3 16,3 0-17-16,0 2-7 0,-3 1-47 16,2 0-19-16,7-3-21 15</inkml:trace>
  <inkml:trace contextRef="#ctx0" brushRef="#br0" timeOffset="123239.9122">17858 6265 148 0,'-3'3'55'0,"6"10"-30"0,-3 0-10 0,3-5 20 15,0 3-6-15,0 2-2 16,0 6-9-16,0-3-3 16,0-3-9-16,0 0 0 0,0-2 1 15,-3-3-3-15,0 0-3 16,0-3 6-16,0 0 3 0,-3-2 1 16,0-3 1-16,0-3 0 15,0-2 2-15,0-3-5 16,0-3-3-16,0 1-3 15,0-4-3-15,3 1 3 16,0 0 2-16,0-6 2 16,6 6 3-16,3-5-3 15,0 2 1-15,3 0-3 16,3 5 2-16,-3 1-4 16,0 2 0-16,0 3-3 15,-1 2-1-15,-2 0-26 16,-3 3-11-16,6 11-56 15,-9-1-25-15,-3-2 19 16</inkml:trace>
  <inkml:trace contextRef="#ctx0" brushRef="#br0" timeOffset="123811.4966">18102 6432 88 0,'0'-3'35'15,"3"1"-18"-15,0 2-11 0,-3 0 9 16,0 0 7-16,0 0 4 0,0 0 1 15,0 0 3 1,0 0 1-16,0 0 1 0,0 0-17 16,0 0 9-16,0 0 5 0,0 5-2 15,0-5 1-15,0 3-9 16,-3-1-4-16,0-2-4 16,0 0 0-16,-3 0-2 15,3-2 0-15,0-1-5 16,0 0-1-16,3 1-3 15,0-1-1-15,3 0-1 0,0 1-2 16,3 2 0-16,0 0 3 16,0 0 2-16,-3 2 2 15,-3-2 7 1,0 0 4-16,0 0 1 0,0 0 1 16,0 3-6-16,-3 0-4 15,0-3-1-15,0 0-1 16,0 0-2-16,0 0 1 15,3 0-4-15,0 0 0 16,0 0 1-16,0 0 0 16,-3 0-5-16,3 0-1 15,-3 0-13-15,3 0-3 16,0 0-37-16,0 0-16 0,6-3-60 31</inkml:trace>
  <inkml:trace contextRef="#ctx0" brushRef="#br0" timeOffset="124219.3805">18317 6030 220 0,'-3'-13'85'0,"3"13"-46"0,0 2-21 0,0-2 23 15,3 8-8-15,-3-8 0 16,3 13-7-16,0 6-2 15,0 5-13-15,0 5 2 0,0 3 1 16,0 2-1-16,-3-2 2 16,0 0-8-16,0-1-4 15,0 1-2-15,0-6-1 16,0 1 0-16,0-9 0 16,0-2-27-16,2-2-9 15,1-6-28-15,-3-1-10 0,0-7-54 31</inkml:trace>
  <inkml:trace contextRef="#ctx0" brushRef="#br0" timeOffset="124653.2837">18403 6324 220 0,'-3'0'82'0,"6"2"-44"0,3 1-29 16,0-1 22-16,0 4-2 15,6 2 3-15,0-3-11 16,3-2-3-16,-1-1-10 16,1-2-5-16,0 0 0 0,0-2-2 15,0-1 2-15,-3-2 2 0,0-3 2 16,-3 2-6-16,-3 1-2 16,-6-5-5-16,-3 2 1 15,0-6 1-15,-3 4 2 16,-3-1-1-16,-6 3 1 15,-3 3 2-15,0 2 0 16,0 9-3-16,3 4 0 16,4 1 2-16,-1-1 0 15,3 4 7-15,0-1 4 16,6 3-3-16,0 2 1 16,3-2-3-16,3 0 2 15,9-3-6-15,3-2-1 16,-1-3 0-16,4-3 0 0,-3-2-20 15,3-3-7-15,-3-3-21 16,0-2-10 0,0-3-22-16,-3-3-47 15,0-2 33-15</inkml:trace>
  <inkml:trace contextRef="#ctx0" brushRef="#br0" timeOffset="124997.3821">18602 6284 192 0,'-3'13'71'0,"3"-10"-38"0,0 2-30 15,3 0 17-15,-3 1 8 16,0 2 6-16,0 2-2 16,3 6-2-16,-3-3-16 15,0 0-2-15,0-2-1 0,0 0-2 0,0-3 0 16,0-3-3-16,0 0-1 16,0-5-1-16,0 0 0 15,3-2-2-15,0-4 1 16,0-2-2-16,0-2 2 15,0-4-2-15,3 1 2 16,3 3-4-16,0-1 0 16,3-5 5-16,3 6 5 15,6 4-1-15,-3 4 3 16,-4 2-4-16,1 5 1 16,-3 3-3-16,-3 2 2 15,-3 9-4-15,0-3-2 16,0 0-3-16,-3 0 1 15,0-3-26-15,0 0-11 0,0-5-25 16,6 0-9-16,-3 3-54 0</inkml:trace>
  <inkml:trace contextRef="#ctx0" brushRef="#br0" timeOffset="125506.8">18986 6316 248 0,'-12'-6'93'0,"-2"-10"-50"0,5 6-50 16,-3 10 55-1,0 5-20-15,0 0-12 0,0 3-10 16,0 3-5-16,3 2 1 0,0 3 3 16,3 0-2-16,3 0-2 15,3-3 0-15,6-2 1 16,0-1-1-16,0-2 2 15,6-3-2-15,0-5 2 16,3-2 0-16,0-1 1 16,-3-2-5-16,-3-3 1 15,0 0 0-15,-4 0 0 16,1 0 2-16,-3-2 1 16,-3 2-4-16,0 0-1 15,0 2-2-15,0 4 0 16,0-1 0-16,0 3 0 15,3 8 0-15,0 5 0 0,3 3 5 16,0 3 3-16,0 4 10 16,0 9 3-16,-3 0-2 15,0-6-1-15,-3 1-2 16,-3-3 2-16,-3-6-7 16,-6 1-2-16,-6-6-8 15,4-5 0-15,-1-3-23 16,-3-5-11-16,3-5-18 15,0-3-8-15,3-5-32 16,3-19-46 0,0 3 47-16</inkml:trace>
  <inkml:trace contextRef="#ctx0" brushRef="#br0" timeOffset="125749.5085">19111 5995 232 0,'3'-7'88'0,"0"7"-48"0,0-3-34 0,-3 3 22 16,0 0-2-16,6 3 4 15,-3 4-7-15,3 9-2 16,3 11-12-16,-3 5-1 0,0 2-1 16,-6 8-3-16,-3-2-1 15,0-3-3-15,0 0-1 16,0-5-21-16,0-3-8 15,3-3-20-15,-3-7-7 0,0-6-57 16</inkml:trace>
  <inkml:trace contextRef="#ctx0" brushRef="#br0" timeOffset="125959.5631">19031 6220 296 0,'0'3'110'0,"3"-3"-60"0,6-3-43 16,-3 3 26-16,3-2 1 16,3-1 6-16,3 0-12 15,5 1-7-15,7-1-12 16,-3 0-11-16,0 1-3 0,-3-1-23 16,0 3-8-16,-4 0-51 15,-2-2-21-15,-3-1-20 16</inkml:trace>
  <inkml:trace contextRef="#ctx0" brushRef="#br0" timeOffset="126381.4531">19323 6048 204 0,'-3'-2'77'0,"9"4"-42"0,-3-2-32 0,-3 0 17 0,6 14 12 15,-3 1 9 1,0 9-1-16,0 5-2 16,-3 11-21-16,0 0 7 0,0-1 4 15,0-1-11-15,0-4-4 0,0-2-8 16,0-9-4-16,-3-4 0 16,3-3 1-16,0-6-1 15,0-2 2-15,0-2-7 16,0-6-1-16,3-6-9 15,5-4-4-15,1-6 1 16,6 0 0-16,0 0 10 16,0-2 3-16,0-1 8 15,0 14 5-15,0 0 8 16,0 5 4-16,-3 2 16 16,2 3-20-1,-2 9-4-15,-3-1-7 0,0 3-1 16,-3 0-3-16,0-3-37 15,0 3 19-15,0 2-28 16,-3-4-46-16,3-1-20 16,-3-5-16-16</inkml:trace>
  <inkml:trace contextRef="#ctx0" brushRef="#br0" timeOffset="136556.3155">20874 6186 120 0,'2'-3'46'0,"4"9"-24"0,-3-9-8 0,-3 3 15 15,0 0 10-15,0 0 6 16,0 0-5-16,-6 3-1 16,1-1-22-16,-7 4 5 0,0-1 2 15,-3 0-4-15,-3 3-1 16,-3 3-7-16,0-3 0 15,6 0-12-15,3-1-4 16,7-1-1-16,5 2 3 16,8 0-1-16,4 0 1 15,3 0 2-15,3 2 0 16,3 1 0-16,0-1 0 16,-3 1 0-16,-3 2 0 15,-7-2 2-15,-2-3 1 16,-9 0 5-16,-5-1 5 0,-4-1-7 15,-3-1-3-15,0-2 0 16,0-3 0-16,-6-3-8 16,3-2-4-1,3-3-55 1,6 0-22-16,9 3 1 16</inkml:trace>
  <inkml:trace contextRef="#ctx0" brushRef="#br0" timeOffset="136814.5268">21013 5977 280 0,'-14'-3'107'0,"14"6"-58"0,0 0-57 0,3 2 18 16,-3 3 4-16,0 8 8 15,0 10-2-15,0 9 0 16,-3 4-11-16,0 1-3 0,0 0 0 16,3-3-1-16,0 0 0 15,3-6-3-15,0 1-2 32,-3-8-50-32,0-8-24 15,0-6-24 1</inkml:trace>
  <inkml:trace contextRef="#ctx0" brushRef="#br0" timeOffset="137054.0439">20906 6218 276 0,'-12'0'104'0,"12"-6"-56"0,3 9-38 16,3-3 25-16,0 0-10 15,0-8 0-15,3 5-14 16,6 1-7-16,6-1-2 16,0 3-5-16,2 0 0 0,1-2-18 15,0 2-9-15,-6 0-105 16,0 0-53-16,-3-3 92 16</inkml:trace>
  <inkml:trace contextRef="#ctx0" brushRef="#br0" timeOffset="137562.4931">21195 6220 184 0,'-15'8'68'0,"15"-5"-36"0,-6 15-22 15,6-10 17-15,6 3-4 16,0 2 0-16,0 3-8 15,-3 0-2-15,0-3-7 16,3 3 5-16,-3-5 2 0,-3-1-2 16,3-4 7-1,-9-4-1-15,0-2-2 16,0-2-2-16,0-4-3 16,0-2 1-16,3-2-4 0,-3-1 1 15,0 1-7-15,3-1-1 16,3-2 0-1,6 2 0-15,9-2 0 0,3 2 0 16,0-5-3-16,0 9 0 16,2-7-1-16,-2 9 3 15,0 2-5-15,-3 6 2 16,-3 0-44-16,-3-3-18 16</inkml:trace>
  <inkml:trace contextRef="#ctx0" brushRef="#br0" timeOffset="138016.8812">21433 6384 176 0,'0'0'66'0,"0"0"-36"0,12 0-24 16,-6 3 17-16,3 0-3 15,-9-3 3-15,6 2 2 16,0 1 4-16,-3 0-15 16,-3-3 5-16,6 0 4 0,-9 0 3 15,0 2 4-15,0-2-10 0,-6 0-4 16,3-2-9-16,6-1-3 15,-3 0-2-15,3 1 1 16,0-1-4-16,3 3-2 16,3 0-1-16,-6 0 0 15,0 0 3-15,6 3 0 16,-6-1 3-16,0 1 1 16,-9-3 1-1,3 0 2-15,-3 0 3 16,3-3-6-16,0 1-4 15,0-1-20-15,0 0-7 16,12-2-89 0,6 0-22-1</inkml:trace>
  <inkml:trace contextRef="#ctx0" brushRef="#br0" timeOffset="138344.873">21627 5985 232 0,'-9'3'88'0,"29"-1"-48"0,-22 6-38 0,7-3 17 15,1 9-1-15,0 9 3 16,-3 4 4-16,0-1 4 16,3 3-15-16,-6 3 1 0,6 3 1 15,-3-4-8-15,0 1-4 16,0-5-3-16,0-1-1 16,0-5-3-16,3-2 2 31</inkml:trace>
  <inkml:trace contextRef="#ctx0" brushRef="#br0" timeOffset="138778.8738">21790 6242 192 0,'6'13'71'0,"0"-11"-38"0,0 1-19 15,0 2 22-15,0 1-9 16,3-1-3-16,3 0-10 16,0 1-1-16,3-1-8 15,3-3 1-15,-1-2 4 0,-2-2 0 16,3 2 2-16,0-5-6 16,-3-6-4-16,-3 3-1 0,-3-5 1 15,-3 0 1-15,-6 2 1 16,-6 6-5-16,0-3-1 15,-6 2-2-15,-6 1 0 16,-3 8 5-16,0-3 1 16,0 2-3-16,1 4-1 15,2 4-2-15,3 4 3 16,3-1 4-16,3 0 6 16,6 0-1-16,3 3 3 15,6 0-2-15,3 0 2 16,3 0-4-16,6-3 1 15,3-5-10-15,2 0 0 16,-2-6-29-16,3-2-11 0,-3-5-56 16,0 0-62-1,-6-3 45 1</inkml:trace>
  <inkml:trace contextRef="#ctx0" brushRef="#br0" timeOffset="138856.5153">22055 6175 160 0,'-6'8'63'0,"6"-5"-34"0,6 2-21 16,-3 3 16-16</inkml:trace>
  <inkml:trace contextRef="#ctx0" brushRef="#br0" timeOffset="139153.2345">22064 6226 351 0,'3'21'46'0,"0"-3"-22"16,0 1-6-16,0-3-2 0,-6-3-10 16,3-2-4-16,3-4 3 0,-3-1 1 15,0-6 0 1,0 0 1-16,0-3 2 0,0-2 2 15,0-6-5-15,9 1-4 16,0-6-4-16,0 0-1 16,6-3 6-1,0 6 0-15,-1 5 4 16,4 3-4-16,0 5-2 16,-3 8 2-16,0 2 0 15,-3 4 1-15,0 2 0 16,-3-1 0-16,-3 4 0 15,0-6-31 1,0 6 15-16,0-6-24 0,-4-2-39 16,4-4-17-1,3-1-17-15,6-6-5 16</inkml:trace>
  <inkml:trace contextRef="#ctx0" brushRef="#br0" timeOffset="139635.0851">22463 6265 252 0,'-9'-8'93'0,"9"0"-50"0,-9-2-26 16,6 10 25-16,-3-3-11 16,-6 1-3-1,6 2-16-15,-9 5-10 16,7 5-2-16,-7 4-2 16,3-1 0-16,0 0 2 15,6 0 0-15,3 1 0 0,3-1 0 0,0-5 2 31,6 5-1-31,6-8 2 0,-3-2-4 0,6-6-2 16,-1 1-1-16,-2-4 3 16,-3-4-2-16,-3 2 4 15,0 0-1-15,0 0 3 16,-3-8-2-16,-3 8-1 16,-3-2 3-16,0-1-4 15,6 6 0-15,-3-3-1 16,3 5-2-16,-3 6-2 15,6 5 3-15,0 8 2 16,3 5 1-16,0 5 8 16,0 6-4-16,0 2 16 15,0 3-11-15,-3 0 9 16,-6-2 3-16,-3-3 2 0,-6-9-8 16,-6-7-6-1,3 3-6-15,-9-11-15 16,3 0 6-16,-6-8-8 0,1-3-28 15,2 0-65 1,6-23 4-16,6 2-21 16,6 0-4-16</inkml:trace>
  <inkml:trace contextRef="#ctx0" brushRef="#br0" timeOffset="139967.3017">22606 5940 272 0,'-6'-8'104'0,"6"8"-56"0,0 5-47 0,0-5 21 16,3 8-12-16,-3 3 6 16,3 2-10-16,-3 13 17 15,3 4-13-15,-3 12 11 16,0 0-12-16,0 1-3 16,0-4-3-16,0 1-3 15,0-3 1-15,0-5 1 0,0-6-47 16,0-5-20-16</inkml:trace>
  <inkml:trace contextRef="#ctx0" brushRef="#br0" timeOffset="140191.0129">22463 6223 292 0,'-3'0'110'0,"6"-5"-60"0,0 5-43 16,0-3 43-16,3 6-30 0,12-6 13 15,0 0-19-15,5-5-2 16,4 3-7-16,3-3-1 16,0 3-2-16,0-3-35 15,-4 5 19-15,-2-2-110 16,-3 2 69-16,-3-2-108 16,-3 5 93-16</inkml:trace>
  <inkml:trace contextRef="#ctx0" brushRef="#br0" timeOffset="140610.9522">22850 5961 204 0,'0'5'77'0,"0"-5"-42"0,0 43-28 15,0-25 38 1,0 3-27-16,-3 11 28 15,3 0-27-15,-3 0 15 16,0-1-20-16,0-4-1 16,6-3-8-16,-3-6-1 15,0 1-2-15,-3-6 5 0,3 0-4 0,-3-5-1 16,3-3-1-16,0-5-8 16,3 3 4-16,0-11-8 31,6 0 7-31,-3-8-3 15,3 6 4-15,3-4 0 16,3 4 1-16,0 2 8 16,-1 3-3-16,4 5 17 15,0 2-12-15,0 9 19 0,3 2-15 0,-6 0 7 16,-3 3-11-16,-3 0 0 16,-1 0-5-16,-2-3-24 15,0 3 12-15,3-5-96 16,0-3 58-16,3-6-126 15,3 1 98-15</inkml:trace>
  <inkml:trace contextRef="#ctx0" brushRef="#br0" timeOffset="141017.7813">23415 5988 216 0,'3'-6'82'0,"-3"6"-44"0,-11-8-18 16,8 6 44-16,3 2-36 0,-6-3 16 15,0 3-27-15,-9 3 0 16,3 2-11-16,-9 8 1 16,3 6-4-16,-3 7 11 15,9 3-7-15,-5 8 10 16,11-2-10-16,3 2-4 15,6 0-1-15,3-3-20 16,8-2 10-16,1-3-74 16,6-3 46-16</inkml:trace>
  <inkml:trace contextRef="#ctx0" brushRef="#br0" timeOffset="141422.967">23535 5988 244 0,'-6'-8'93'0,"6"8"-50"0,6-3-37 15,-6 0 29 1,3 6-22-16,-3-3 10 0,8 3-14 0,1 2 22 16,3 3-18-16,0 10 29 15,9 4-23-15,-6 9 15 16,0 1-20-16,0 5 3 15,-6-3-9-15,-6 3-1 16,-3-2-4-16,-9-1-11 16,0-5 5-16,0-2-63 15,0-1 36-15,-3-10-159 16,6 0 105-16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8T22:16:28.599"/>
    </inkml:context>
    <inkml:brush xml:id="br0">
      <inkml:brushProperty name="width" value="0.05292" units="cm"/>
      <inkml:brushProperty name="height" value="0.05292" units="cm"/>
      <inkml:brushProperty name="color" value="#FF0000"/>
    </inkml:brush>
  </inkml:definitions>
  <inkml:trace contextRef="#ctx0" brushRef="#br0">4050 10062 116 0,'-6'-5'46'0,"6"-6"-24"0,0 19-21 0,0-8 8 15,3 11 6-15,0 2 4 16,-3 6 4-16,0 7 1 15,0 16-2-15,0 3-2 0,-3 6-10 16,0 4-2-16,0 1-1 0,0-3 3 16,0-3 4-16,3-10-4 15,0-6 2-15,0-2-7 16,0-6-1-16,0-5-2 16,0-5-2-16,0-3 1 15,0-2 1-15,0-11 14 16,0-3-8-1,0-5-2-15,0-2-8 16,0-3-1-16,3-1-1 16,0-7 2-16,0-3-1 15,3 1 1-15,3 1 2 16,0 1 0-16,3 0 0 0,0 0 0 16,6 5-3-16,5 5 0 15,-2 6-1-15,3 8 3 16,0 5-2-16,-3 13 1 15,-4 8 4-15,-2 0 1 16,-6 0 1-16,-3-2 0 16,-3 2 2-16,-6 3 1 15,-6-6-3-15,0-2-1 16,-8-6 1-16,-4-2 0 16,0-3 0-16,-3-5 0 15,0-2-11-15,0-6-5 16,4 0-10-16,2-8-1 15,3-5-15-15,6-1-3 0,0 4-40 32,9-6-31-32,3 0 46 0</inkml:trace>
  <inkml:trace contextRef="#ctx0" brushRef="#br0" timeOffset="210.5198">4312 10467 212 0,'-3'8'79'0,"15"8"-42"0,-6 10-39 32,-3-15 17-32,0 5-5 15,6 0 2-15,-3 2-6 16,0-2-2-16,5 0-2 16,1 5-2-16,0-3 1 0,0-2-6 0,0 0-1 15,0-8-39-15,3-3-15 16,0-10-27-1</inkml:trace>
  <inkml:trace contextRef="#ctx0" brushRef="#br0" timeOffset="405.4199">4586 10454 212 0,'-6'10'79'0,"0"19"-42"0,0 19-37 0,3-29 16 16,-3 12 4-16,-6 4 7 0,-3 2-5 15,-3 2-3 1,3 1-11-16,1-3-5 0,2 0-2 0,3 0-4 16,3-5 2-16,3-6-34 15,3-2-15-15,3-8-60 16</inkml:trace>
  <inkml:trace contextRef="#ctx0" brushRef="#br0" timeOffset="1140.0152">5035 10271 124 0,'-9'-3'46'0,"6"3"-24"0,0-2-26 0,3-6 69 0,0 3-24 16,0-1-9-16,0 1-10 16,0 0-14-16,3-1-3 0,0-1 1 15,3-1-1 1,6 0 2-16,3-3-4 15,3 0-2-15,0 4 0 16,3 1 1-16,-1 6-3 16,1 3 0-16,-3 2 1 15,-3 6 2-15,-6 5 1 16,-3 5 1-16,-6 0-2 16,0 0-2-16,-3 0 1 15,-3-2 1-15,0-1 1 0,3-2 1 16,0-3-7-16,3-2 0 15,6 2 1-15,3 0 1 16,3 1-2-16,3-1 2 16,0 5-1-16,-3-2 0 15,-1 11 8-15,-5-9 4 16,-3 1 8-16,-9-1 3 16,0 1-6-16,-5-3-4 15,-1-3-6-15,-3 0-2 16,0-2-1-16,0-1-2 15,0 1-2-15,-3-6 1 0,-3-2-19 16,4-3-9 0,2 0-23-16,9 0-7 15,3-3-44-15</inkml:trace>
  <inkml:trace contextRef="#ctx0" brushRef="#br0" timeOffset="1654.1087">5607 10401 156 0,'0'-11'57'0,"0"9"-30"0,0-4-7 15,0 4 19-15,-3-1 1 0,-3 0 0 16,-6 1-8-16,0 2-5 15,-6 2-15-15,0 6-8 0,-3 5-2 16,1 3-5-16,2 8 2 16,3 5-1-16,3 3 0 15,6-6 2-15,3-2 0 16,6-3 0-16,3-2 0 16,3-6 0-16,6-2 2 15,6-3-3-15,-4-6-2 16,1-4-3-16,0-4-1 15,-3-4 1-15,0-1 4 16,-3-13 1-16,-3 1 1 0,0-1 2 16,-6 3 3-16,0 2 4 15,-3 3 5-15,-3 6-2 16,3 4 3-16,0 6-8 16,0 6-2-16,0 4 1 15,0 11 3-15,3-2-4 16,0 2-3-16,0 0-1 15,3-2-1-15,0-1-3 16,2-2 0-16,1-3-18 16,3-2-7-16,0-3-51 15,3-5-22-15,0-3-2 16</inkml:trace>
  <inkml:trace contextRef="#ctx0" brushRef="#br0" timeOffset="2252.4968">5794 10430 160 0,'0'8'63'0,"3"0"-34"0,-3 5-8 0,0 3 25 16,0 2-13-16,0 1-1 15,3-3-17-15,0 0-6 16,-3 0-6-16,3-3 0 0,-3-3 0 15,0 1-4-15,0-3 1 16,0-3 2-16,0 0 3 16,0-5 2-16,0 0 3 15,3-2-5-15,0-3-1 0,-3-3-4 16,3 0-3-16,0-16-1 16,3 3-2-1,0-1 1-15,3 4 1 16,0 2-1-16,0 3 4 15,0 2 0-15,0 6-2 16,0 2 2-16,-1 3 1 16,1 3 0-16,0 2 2 15,-3 16 3 1,0-2 0-16,-3-3 0 16,0 0 1-16,0-3-1 15,-3-5 0-15,3-3-6 16,-3 0 1-16,0-5 2 0,3 0 1 15,9-18-1 1,0-3-6-16,6-3 0 16,0 0-3-16,2 0 0 15,-2 8 4-15,0 3 1 16,0 5 6-16,0 6 2 16,-3 7 6-16,3 6 5 15,-3 7 2-15,2 9 1 16,-2-4-9-16,-3-2-4 15,-3-2-4-15,0-3 0 16,0-3-31-16,3-2-11 16,0-6-99-1</inkml:trace>
  <inkml:trace contextRef="#ctx0" brushRef="#br0" timeOffset="17400.9461">3723 7615 164 0,'-15'-14'63'0,"12"14"-34"0,21-15-32 0,-12 20 13 16</inkml:trace>
  <inkml:trace contextRef="#ctx0" brushRef="#br0" timeOffset="17954.2675">3726 7604 312 0,'0'16'36'0,"-3"10"-17"0,0 14-7 0,-6 16-2 15,0-3-6-15,0 2 0 16,0-2 4-16,0-5 3 16,3-9-4-16,0-4 1 15,0-9-1-15,3-5 1 16,0-5-2-16,3-8 1 16,-6-5-4-16,6-8-2 15,0-14-3-15,6-10-1 0,-6-19-5 0,6-2-2 16,0-3 0-16,3 0 1 15,-3-5 6-15,3 10 3 16,3 6 1 0,-9 8-1-16,0 7 5 15,0 9 1-15,6 4 2 16,0 7 0-16,-1 14 0 16,1 9 0-16,0 8-4 15,0 5-3-15,-3 0 0 16,3 6 1-16,-3-11-1 15,0-1 2-15,0-4-2 16,0-6-1-16,3-2 3 16,0-11 0-16,0-11-1 15,0-2-2-15,3-3 1 0,-3-5-1 16,5 0 0-16,-11 0 2 16,9-3-1-16,-12 3-1 15,0 5 1 1,6 5-6-16,0 8 1 15,3 3 2-15,0 8 1 16,0 6 5-16,-3 9 2 16,0 25 2-16,0-6 0 15,0 1-2-15,-3-4-1 16,3 6-6-16,0-5-1 16,0-6 1-16,0-7 2 0,2-9-18 0,1-2-6 15,3-5-23-15,0-6-11 31</inkml:trace>
  <inkml:trace contextRef="#ctx0" brushRef="#br0" timeOffset="18211.655">4118 7887 216 0,'-6'0'82'0,"6"3"-44"0,3 0-40 15,-3-3 14-15,3 7 14 16,3 1 7-16,3 6-8 16,0-1-4-16,3 5-12 15,0 4-4-15,3-1 1 0,0-3-3 16,-3-2-2-16,0-3-18 16,0-2-6-16,5-3-18 0,-5-8-4 15,3-3-25 1,-3-10-47-16,9-8 25 15</inkml:trace>
  <inkml:trace contextRef="#ctx0" brushRef="#br0" timeOffset="18361.1106">4395 7885 260 0,'-18'5'96'0,"24"3"-52"0,-15 16-36 0,3-6 24 16,-5 11-9-16,-4 6 1 15,-3 7-7-15,-3 3-2 16,0 0-9-16,6 3-2 0,0-9 0 15,6-4-29-15,4-9-10 16,2-7-82 0</inkml:trace>
  <inkml:trace contextRef="#ctx0" brushRef="#br0" timeOffset="18944.9296">4895 7498 192 0,'-3'3'74'0,"3"5"-40"0,6 5-29 15,-6 6 19-15,3 7 5 16,-3 11 4-16,0 13-4 16,-3 9-3-16,0-1-14 15,0-5-5-15,3-3-3 0,0-2 0 16,0-6 0-16,0-10-11 16,0-3-3-16,3-8-35 0,0-5-15 15,0-6-53 1</inkml:trace>
  <inkml:trace contextRef="#ctx0" brushRef="#br0" timeOffset="19350.9912">5035 7906 228 0,'3'0'85'0,"15"5"-46"0,-3 0-48 0,0 1 14 16,0-4-5-16,3-2 2 15,-4 6 5-15,1-1 4 16,0-2-6-16,0-6-3 0,-3 0 1 16,0 1-2-16,0-4 2 0,-6 1 2 15,0-6 2 1,-3 3-1-16,-9-15-1 16,-3 4-3-16,-6 3 3 15,0 3 4-15,-12 5 1 16,3 3 4-16,1 5-7 15,2 13-2-15,3 3-3 16,3 2 1-16,6 4-2 16,0 1 2-16,6 7-2 15,3-1-1-15,9-6-2 16,9-1 1-16,0-4 1 16,3 1 0-16,0-6-14 15,2-5-5-15,1-3-19 16,3-5-8-16,0-13-18 15,-3-3-5-15,-7-3-7 16</inkml:trace>
  <inkml:trace contextRef="#ctx0" brushRef="#br0" timeOffset="19711.5241">5294 7887 200 0,'-3'-2'74'0,"0"2"-40"0,3 13-29 0,3-3 17 15,-3 1-1-15,3 2 4 16,3 0-4-16,-6 9-1 15,0-7-11-15,0-1-5 0,3-4 1 16,-3 1-1 0,3-3 1-16,-6-11 1 15,6-2 1-15,0-3 3 0,-3-5-3 16,6-1-2-16,0-7-5 16,3-2 0-16,0-7-2 15,3 9 0-15,0 5 2 16,0 3 0-16,-1 10-3 15,4 9 0-15,0 4 8 16,-3 4 4-16,3-1 0 16,-6 3 0-16,0 0-3 15,-3-1-1-15,0 7-3 16,6-7-35 0,0-1-10-1,11-9-43-15,1-5 13 16,0-3-25-1</inkml:trace>
  <inkml:trace contextRef="#ctx0" brushRef="#br0" timeOffset="20163.4769">5744 7829 200 0,'-3'-5'77'0,"0"-14"-42"0,-21 11-19 0,21 8 37 16,-9 3-17-1,-3 15-13-15,0-2-10 16,0 5-8-16,3-5 3 0,1 11 4 15,-1 2-8-15,6-5-2 16,3-3-4-16,3 0 0 16,3-8 2-16,3 3 0 15,0-5 2-15,3-6 1 0,2-8-6 16,-2-2 0-16,3-3-1 16,-6-2 2-1,3-1-1-15,-6-5-1 16,3-2 3-16,-6 4 2 0,0-1 0 15,3 4-1-15,-3 6-4 16,3-3 0 0,0 10 0-16,0 4 2 0,0 4-1 15,6 3-1-15,-3 14 11 0,0-1 5 16,3 6 1-16,-6 0 2 16,-3 0-4-16,0-3 1 15,-9 2-3 1,0 1 0-16,-6-3-3 15,0-5-1-15,-3-5-8 0,-3-6 0 16,-2-16-19-16,-7-2-6 16,6-6-12-16,0-5-2 15,6-7-24-15,3-4-8 16,6-18-18 0</inkml:trace>
  <inkml:trace contextRef="#ctx0" brushRef="#br0" timeOffset="20402.7311">5824 7525 248 0,'-3'0'93'0,"3"2"-50"0,0 1-55 0,0-3 26 16,6 24 2-1,0 5 7-15,-3 8 6 16,0 11-15-16,0 7-4 0,0-2 1 0,0-8-7 15,0-3 0-15,-3 6-2 16,3-8 1-16,0-9-15 0,-3-4-5 0,0-6-26 16,0-5-13-16,-3-5-61 15</inkml:trace>
  <inkml:trace contextRef="#ctx0" brushRef="#br0" timeOffset="20494.3118">5675 7750 256 0,'-12'-3'96'0,"12"6"-52"0,6-3-54 15,3 0 16-15</inkml:trace>
  <inkml:trace contextRef="#ctx0" brushRef="#br0" timeOffset="20611.2837">5711 7752 420 0,'27'0'24'16,"2"0"-11"-16,4 0-5 0,-3 0-4 15,0-2-5-15,5-1-1 16,-2-2-30-16,-6-3-14 15,-3 0-73 1,0-8-31-16,-7-3 78 16</inkml:trace>
  <inkml:trace contextRef="#ctx0" brushRef="#br0" timeOffset="20942.5358">6053 7525 220 0,'-3'10'82'0,"6"6"-44"0,-3 27-40 16,0-25 14-16,-3 14 3 15,0 15 4-15,0 4 11 16,0-4 5-16,0-4-18 16,-6-4-9-16,6-2-4 0,3-5-1 15,0-8 1-15,3-3 0 16,0-8 0-16,0 1-2 16,0-6-2-16,3-14-2 15,0-4-1-15,3-14-5 16,3-5 0-16,3-3-1 15,0 3 3-15,6 5 4 16,0 8 3-16,-4 8 4 0,4 19 4 16,-3 2 5-16,3 6 3 15,-6 4-3-15,-3 7 0 16,0-7-6-16,-3 4-3 16,-4-3-27-16,4-3-10 15,0-5-112 1</inkml:trace>
  <inkml:trace contextRef="#ctx0" brushRef="#br0" timeOffset="22038.2933">6925 7887 152 0,'-3'-5'57'0,"-9"10"-30"0,21-7-25 0,-12 4 14 15,6 1 1-15,3 5 4 16,-3 8 0-16,0 13-1 16,0 3-10-16,-3 5 0 0,3 2 1 15,0 1-2-15,-3-3 2 16,0 3-6-16,0-1-3 15,0-7-1-15,0-5 1 16,0-12-1-16,0 1 2 16,0-8 2-16,0-2 4 15,-3-12 5-15,9-2 3 0,-6-5-7 16,0-24-3 0,0 0-4-1,-3-5 0 1,-6 2-2-16,3 3 2 15,3 0-2-15,6 5-1 0,0 3 3 16,3-3 0-16,3 1-4 16,3 1 1-16,3 7 0 15,6 4 0-15,3 9-3 16,-7 7 0-16,1 13 4 16,-3 4 3-16,-9 4 8 15,-3 1 2-15,-6 7-1 16,-3 1 0-16,-6-4-3 15,-3-1 1-15,-2-4-6 16,2-5-3-16,-9-2-6 16,3 0 0-16,3-3-20 15,3-3-9-15,15-16-78 16,3-2-19 0</inkml:trace>
  <inkml:trace contextRef="#ctx0" brushRef="#br0" timeOffset="22655.9861">7092 7853 204 0,'12'21'77'0,"-3"-16"-42"0,6 46-17 0,-9-38 23 16,0 8-10-16,-3 3-1 16,0-6-11-16,-3-2-1 15,0-3-11-15,3 1-4 0,-3-4 0 16,0-4 0-16,0-1 1 0,0-5 4 15,-3-13 3 1,3-6-4-16,0-2-4 16,0 0-2-16,3 0-3 15,3-6 1-15,-1 6 3 16,4-3 1-16,0 3-4 16,6 2 1-16,3 6-5 15,0 3-1-15,-3 2-11 16,3 2-1-16,-3 12-11 15,2 4-2-15,1 1 10 16,0-3 7-16,-3 2 7 16,-3 1 4-16,0 0 2 0,0 2 1 15,3-5 0-15,-3 2 2 16,-1-2 1-16,1-5 3 16,-3 0-1-16,0-3 0 15,0 0 1-15,0-3 3 16,-3-2-2-16,0-1 1 15,-6-4-3 1,0-6-5-16,-6-5 0 0,-3 5 0 16,0 3 2-16,-3 5 8 15,-6 2 3 1,4 9-6-16,-4 10-4 16,3 3-5-16,3 0 1 15,0 2 1-15,6 4 0 16,3-4 0-16,6 6 0 15,12-3 0-15,6-2 0 16,0-9-7-16,2 3-3 0,13-7-30 16,-3-4-13-16,0-12-15 15,-1 2-39 1,-2-5 26-16,-3-3 66 16,-6 0 34-16</inkml:trace>
  <inkml:trace contextRef="#ctx0" brushRef="#br0" timeOffset="23073.6862">7667 7935 238 0,'2'-24'103'0,"-4"11"-38"15,-4-3-26-15,-3 16-26 16,-3 3 0-16,-3 5 3 0,3 2-8 16,0 6-4-16,3 5-3 15,0 3-1-15,9 0 0 16,0-3 2-16,3-3-3 0,3-2 0 16,3-5 1-1,3-3 0-15,3-5 2 16,0-6 1-16,0-10-1 0,-1-3-2 15,-2-3 1-15,-3-5 1 16,-3-13-1-16,-3-2 2 16,-3-4-4-16,-3-2 0 15,-3 6 1-15,-3-1 2 16,0-2-3-16,1 10 0 16,2 11 1-16,0 2 2 15,0 6-3-15,0 18-4 16,6 9 0-1,0 9 3-15,3 9 1 16,3 18 3-16,0-5 1 0,3 0-1 16,-1-8-2-16,4 0 1 15,0 0 1-15,0-7-3 16,0-7-2-16,6-7-42 16,3-8-20-16,-3-8-58 15,5-5-26 1,-2-8 74-16</inkml:trace>
  <inkml:trace contextRef="#ctx0" brushRef="#br0" timeOffset="23226.4845">7884 7877 264 0,'-15'0'99'0,"21"10"-54"0,-3 14-55 16,-3-11 14-16,0 3 1 0,0 5 6 16,0-2-5-16,0 2-3 15,0-2-2-15,6-4-4 0,-3-1 0 16,3-4-58-16,0-2-24 15</inkml:trace>
  <inkml:trace contextRef="#ctx0" brushRef="#br0" timeOffset="23374.0361">7890 7681 280 0,'-12'-11'107'0,"9"9"-58"0,15 7-73 0,-3 0 12 16,0 1-51-16,6 7-19 0,8-3-10 16,7 4-2-16</inkml:trace>
  <inkml:trace contextRef="#ctx0" brushRef="#br0" timeOffset="23585.5807">8170 7797 204 0,'-24'6'77'0,"9"-1"-42"0,-9 37-32 15,15-29 17-15,-6 9-8 16,-6-1 1-16,4 3-6 16,5-1 1-16,3 4-5 15,9-1-4-15,6-2 0 0,3-3 1 0,2-2 2 0,7-3-1 16,6-6 2-16,3-4-15 31,6-9-5-31,-1-8-33 0,1-5-13 16,3-5-20-1</inkml:trace>
  <inkml:trace contextRef="#ctx0" brushRef="#br0" timeOffset="23798.7696">8292 7546 256 0,'-27'-11'96'0,"15"6"-52"0,15 10-51 0,-6 1 14 15,0 4-10-15,3 9 2 16,3 7 7-16,0 11 4 15,0 16-5-15,0 11-1 0,0-1 2 16,0-5-1-16,-3-7 0 0,6-4-3 16,0-4 1-1,0-4-2-15,0-7-1 0,-3-8-50 16,3-6-24-16,-4-10-33 16</inkml:trace>
  <inkml:trace contextRef="#ctx0" brushRef="#br0" timeOffset="23976.6974">8116 7821 304 0,'-12'-16'115'0,"15"16"-62"0,12-2-64 16,-3 2 16-16,6-3-6 15,5 0 2-15,10 3-2 0,0 0 0 16,3 0 1-16,-4 3-25 15,10 5-10-15,-6-3-86 16</inkml:trace>
  <inkml:trace contextRef="#ctx0" brushRef="#br0" timeOffset="24157.943">8467 7927 272 0,'-6'21'104'0,"6"-2"-56"0,3 4-54 0,-3-9 17 16,-6 2-12-16,6-1 1 16,0 1-2-16,-3 0-2 0,6-3-79 15,0-2-69 1,12-6 45-16</inkml:trace>
  <inkml:trace contextRef="#ctx0" brushRef="#br0" timeOffset="24543.6312">8449 7726 300 0,'-23'-11'112'0,"26"9"-60"0,-1-1-63 0,-2 3 14 31,9 0-8-31,3 3-13 16,0-1-3-16,3 4 11 0,3-4-35 0,0 1-11 15,-3-1-109 1,3 6 90-16,11 11 203 47,-29 29-52-47,0-6-12 15,3 0-24-15,3-7-13 16,3-4-8-16,0-9 7 16,3 1-14-16,0-12 13 15,3 0-15-15,0-11 7 16,3 0-10-16,-7-8 0 15,1 0-4-15,-9-6 3 16,-3 4-4-16,-9-9-3 16,0 1 0-16,-8-11-4 15,-4 2-14-15,3 6-8 0,0 3-30 16,6 2-14-16,3 2-44 16,6 1-17-16</inkml:trace>
  <inkml:trace contextRef="#ctx0" brushRef="#br0" timeOffset="24876.3516">8771 7797 208 0,'15'32'79'0,"-15"-32"-42"0,9 40-26 16,-6-24 36-1,0-1-27-15,-3 4 24 16,0 0-26-16,-3-1 13 16,3-2-18-16,-3 0 1 15,0-3-8-15,-3-8 8 0,6 1-8 16,-3-12 3-16,3 4-5 0,0-12 0 15,3 4-2-15,3-14-6 16,3 0 2-16,2-2-6 16,1 5 5-16,3 2-1 15,0 8 2-15,0 9 2 16,3 7 0-16,-3 11 4 16,0 3-2-16,-3-1 6 15,-1 3-5-15,-2 0-5 16,3-2 0-16,-3-3-36 15,3-3 20-15,0-8-73 16,0 1 50-16,6-9-100 16,0 0 80-16</inkml:trace>
  <inkml:trace contextRef="#ctx0" brushRef="#br0" timeOffset="25133.0859">9253 7768 304 0,'-18'-2'115'0,"18"2"-62"0,-12 2-42 15,3-2 46 1,3 3-34-16,-9-1 12 16,4 1-21-16,-4 2-8 15,6 1-4-15,3 4-9 16,3 6 4-16,6 3 1 16,3 2 2-16,3 3 0 15,3 2 0-15,-3 1 0 16,2-1 0-16,-8 0 6 15,-3-2-3-15,-9 0 1 0,4-3-2 16,-10-2-57-16,0-3 31 0,-9-6-46 16,3-2-77-16</inkml:trace>
  <inkml:trace contextRef="#ctx0" brushRef="#br0" timeOffset="27442.5756">9833 7755 212 0,'-3'3'82'0,"12"-3"-44"0,-12 5-42 0,3 0 15 16,0 3-2-16,0 3 5 16,6 10-4-16,-3 3 0 15,0-6-6-15,0 1-1 0,0-1 3 0,-3 1-1 16,0-6 2-16,0-2-2 15,0-1 2-15,0-2-6 16,0-3-1-16,-3-2 4 16,0 2 2-16,3-7 4 15,0 2 1-15,0 0-5 16,-3 2-4-16,3-4-1 16,-3 4-1-16,3-2 0 15,0 0 0-15,0-2 0 16,0-4 0-16,0-2-3 15,3 3 2-15,0-3-1 16,0 0 0-16,0 0 2 0,0-5 2 16,0-5-3-16,0 2-2 15,0 2-1-15,3 1 0 16,0 3 3-16,3-1 0 16,3 3-2-16,0 3 2 15,0 0-1-15,0 2 0 16,3 3 2-16,-4 5 2 15,1 6-3-15,0 5 0 16,-3 0 3-16,-3-1 1 16,-3 7 3-16,-3-7 1 15,3 1-3-15,-3-2-1 16,0-4-1-16,0-2 1 16,0-3-2-16,0 1 2 0,0-9 2 15,3-5 0 1,0-2 2-16,0 2-6 15,6-19-1-15,0 3 0 16,3 3 2-16,0 3-3 16,3-1-2-16,-4 6-1 15,4 5 0-15,0 5 0 16,0 6 0-16,3 5 3 16,-3 5 0-16,0 3 1 15,-6 5 2-15,0-2-1 16,-3-1 2-16,2-2 0 15,-5 0 1-15,3-3-7 16,0-2-2-16,0-6-31 0,3 0-14 16,3-2-7-16,0-6-1 15,3 1 3-15,0-4-2 16,-3 1 29-16,0-3 22 16,0 0 14-16,-4 0 22 15,1-8 10 1,-3 3 4-16,-3-5 1 15,0-1-6-15,-3 6-1 16,0 0-21-16,-3 2 12 0,-3 6 7 16,0 2-6-16,-2 8 0 15,-1 9-15-15,0 2-4 16,-3 5-9-16,0-3-2 16,3 3 0-16,3-2 0 0,3-1 0 15,3 1 0-15,3-3 0 16,6-8 2-16,0 5-1 15,0-10-1-15,3 5-13 16,0-14-4-16,-1-4-11 16,1-1-3-16,0-5 12 15,-3 0 6-15,0-5 9 16,-3-5 4-16,-3 2-1 16,0 5 0-16,-3 4 3 15,0 1 3-15,0 6 0 16,3 3 0-16,3 10 1 15,3 9 1-15,3 1-3 16,0 7-3-16,0-1 2 0,2 0 0 0,-2 0-1 16,3 0 1-16,3 0-2 0,0-5 2 15,0-5-11-15,0-3-4 32,0-8-52-32,-1-5-22 15,1-6-18 1</inkml:trace>
  <inkml:trace contextRef="#ctx0" brushRef="#br0" timeOffset="27638.9415">10661 7752 256 0,'-6'-2'96'0,"12"-1"-52"0,-6 6-51 0,0-3 16 16,3 5-6-16,3 3 1 16,0 8 0-16,0 5 2 15,0-3-3-15,0 1 0 0,6 2 1 16,-1 0 0-16,1-2 2 0,0-1-8 15,0-7 0-15,0-6-16 16,3-2-5-16,3-6-54 16,0-2-60-1,0-22 36-15</inkml:trace>
  <inkml:trace contextRef="#ctx0" brushRef="#br0" timeOffset="27833.6139">10893 7742 252 0,'-21'21'93'0,"12"-3"-50"0,-6 38-35 16,9-35 21-16,-5 11 0 16,-7 8 5-16,-3-1-13 0,0 4-4 15,3-4-10-15,0-2-5 16,6-2-1-16,4-1-12 0,2-5-5 16,6-10-34-16,-3-3-13 15,3-6-46 1,11-12-37-16,7-6 63 15</inkml:trace>
  <inkml:trace contextRef="#ctx0" brushRef="#br0" timeOffset="28359.328">11161 7437 224 0,'0'-2'85'0,"0"4"-46"0,0-4-48 16,0 10 12-16,-3 2-2 15,3 9 3-15,0 7 3 16,0 6 1-16,0 5-4 16,0 5 4-16,0 6 4 0,0-3 3 15,3 3 3-15,0-9-4 16,0-2 0-16,3-10-6 15,-6-1-3-15,6-2 0 16,-3-11-1-16,0-2 0 16,0-3 0-16,0 0 2 0,-3-11 3 15,3-2-6-15,0-8-4 16,6-11-5-16,0 0 1 16,-1 3 1-16,4 2 2 15,0 6-4-15,3 5 2 16,3 6 2-16,3 9 1 15,-3 4 3 1,3 5-1-16,-4 2 6 16,-2 1-4-16,-3 7 8 15,-6-4 0-15,-6 1 3 16,-3-4-5-16,-6 2-3 16,-6-2-3-16,-2-6-7 0,-1-8-2 15,0-8-24-15,-3 1-8 16,6-3-9-16,-6-3-3 15,12-6-17 1,9 4-52-16,0-3 23 0</inkml:trace>
  <inkml:trace contextRef="#ctx0" brushRef="#br0" timeOffset="28662.5255">11384 7914 212 0,'21'13'82'0,"-21"-13"-44"0,39 3-38 15,-27-1 25 1,0 4-17-16,2-6 10 15,4 2-10-15,-3-4 2 16,0 2-6-16,-3-6 2 16,3 1-3-16,-6-6 3 15,0 1-4-15,-6-9 4 0,-6 1-4 16,0 2 1-16,-3 3-1 16,-6 2-2-1,-9 24-2-15,0 0 12 16,3 3-5-16,3 0 17 15,7 11-1 1,11-1-6-16,2-5-4 16,7 0-6-16,6-5-2 0,12-2 1 15,3-9-196 1,5 0 105-16</inkml:trace>
  <inkml:trace contextRef="#ctx0" brushRef="#br0" timeOffset="29184.1834">12194 7750 200 0,'-21'5'74'0,"21"-5"-40"0,-9 18-33 0,6-4 27 16,3 4-17-16,-3 6 15 15,3 2-16-15,0 1 11 16,6-3-12-16,0 0 6 16,6-3-8-16,3-3 7 15,0 1-8-15,6-11 3 16,-1-3-5-16,4-8 5 15,0-2-6-15,-3-11 1 16,0 3-2-16,-9-13 3 16,-1 2-3-16,-11-11 4 15,0 9-4-15,-14-3-3 16,2 5 0-16,-6 3-41 16,3 5 23-16,-3 3-122 15,6 5 78-15</inkml:trace>
  <inkml:trace contextRef="#ctx0" brushRef="#br0" timeOffset="29445.0892">12533 7456 268 0,'-24'-24'101'0,"24"24"-54"0,-17-5-39 0,11 2 28 31,3 6-22-31,-6 0-4 0,3 2-7 0,-3 8-9 16,3 3 3-16,3 13 3 16,6 3 1-16,0 10 4 15,3-2-3-15,0 7-1 16,3 1 0-16,-3 0-10 16,0-6 5-16,-3-8-54 15,-1-2 33-15,-2-8-116 16,3-3 79-16</inkml:trace>
  <inkml:trace contextRef="#ctx0" brushRef="#br0" timeOffset="29844.2831">12292 7702 236 0,'-6'-11'90'0,"6"11"-48"0,12-2-51 16,-3-1 10-1,0 6-4-15,9-3 2 16,6 0 1-16,8 0 0 15,4 2 0-15,6-2 0 16,2 3 0-16,-2-3-14 16,0 0 8-16,2-5-19 15,1 2 14-15,-3-7-6 0,-7 2 10 16,-2-11 8-16,-6 3 0 0,-6-8 29 31,-6 3-17-31,-6-5 43 0,-3 7-31 16,-9-7 32-16,-3 7-32 0,-6-2 0 15,0 8-15-15,-3 8-9 16,3 5-1-16,-3 13-2 16,6 5 0-16,-3 11 6 15,6 1-2-15,-3 7 6 16,6-3-5-16,-3 11-1 16,3-3-1-16,0 6-1 15,3-8 0-15,-2-6-44 0,4-2 24 0,-2-8-138 16,0-6 88-16</inkml:trace>
  <inkml:trace contextRef="#ctx0" brushRef="#br0" timeOffset="30025.584">12584 7686 324 0,'-3'-2'123'0,"3"2"-66"0,12-3-64 15,-3 0 26 1,3 6-15-16,8-3 3 16,4 0-4-16,9 0-17 15,3 3 7-15,-1-1-81 16,1 6 49-16</inkml:trace>
  <inkml:trace contextRef="#ctx0" brushRef="#br0" timeOffset="30235.792">12956 7953 224 0,'3'22'85'0,"-3"-22"-46"0,-3 42-13 0,0-26 44 15,0-3-39-15,-6 6 3 16,3-1-22-16,-12 1-84 15,0 2 39-15,-11-3-134 16,2-2 94-16</inkml:trace>
  <inkml:trace contextRef="#ctx0" brushRef="#br0" timeOffset="30898.1949">13673 7691 260 0,'-44'6'96'0,"44"-6"-52"0,-36 18-51 16,24-7 25-1,3-1-13-15,-6 6 6 16,6 0-6-16,0 3-2 16,6 2-2-16,6 0 3 15,3 0-2-15,6 3 8 16,6 0-6-16,-6 0 12 0,3-1-9 16,-9-1 18-16,0-1-13 0,-12-5 16 31,-3 0-16-31,-9-6 5 0,0 1-10 0,-6-11-4 15,3 0-2-15,-2-8-39 16,5 2 21-16,0-7-96 16,9 3 62-16,9-4-100 15,6 4 85-15</inkml:trace>
  <inkml:trace contextRef="#ctx0" brushRef="#br0" timeOffset="31210.3229">13742 7898 276 0,'-21'18'104'0,"21"-18"-56"0,-9 24-54 0,6-16 35 15,6 0-20-15,0 5 23 16,6 0-18-16,3 3 6 16,3 0-11-16,5-5 5 15,1-1-7-15,3-10 4 16,3 0-6-16,-3-8 4 15,-3 1-5-15,-7-7 5 16,1 1-6-16,-12-11 10 16,0 3-7-16,-12-5 10 15,0 2-9-15,-8-3-6 16,2 6-1-16,-6 0-38 16,6 5 21-16,-3 0-79 15,3 8 54-15,0 0-98 16,9 6 79-16,6-4-57 0,6 6 69 0</inkml:trace>
  <inkml:trace contextRef="#ctx0" brushRef="#br0" timeOffset="31766.921">14007 7776 160 0,'6'3'60'0,"-6"-3"-32"0,8 8-26 0,-5-6 23 16,0 6-15-16,0 6 26 15,0 1-21-15,-3-1 25 16,3 1-24-16,-3-1 13 15,0-1-18-15,0-2 1 16,3-1-7-16,-3-2-3 16,3-3-1-16,-3-5 3 15,0 0-2-15,0 0 1 16,0 0-1-16,0 0 1 16,0 0-2-16,0 0 2 15,0 0-2-15,0-2-5 16,0 2 2-16,-3-3 1 15,3 3 1-15,-6-3 0 16,6 6 0-16,-3 0 0 16,6 2 0-16,-6 0 6 15,3 3-3-15,-3 0 8 16,6 0-7-16,-3 0 8 16,0 3-8-16,0-3 3 15,0 2-4-15,0-2 0 16,0 0-1-16,0 0 1 15,0 0-2-15,0-3 2 16,0 0-2-16,0-7 4 0,0 2-3 0,-3-5 1 16,3-1-1-16,-3-4 1 15,0-1-2-15,0-5 2 16,3 6-2-16,0-14-5 16,3 5 2-16,0-7-1 15,6 5 1-15,0-1 2 16,3 7 0-16,3-4-3 15,3 6 2-15,3 0-1 16,3 5 0-16,2 0-27 16,-2 2 16-16,-3 1-92 15,0 5 59-15</inkml:trace>
  <inkml:trace contextRef="#ctx0" brushRef="#br0" timeOffset="32470.6572">14328 7882 236 0,'-9'11'88'0,"9"-11"-48"0,6 15-47 15,-3-7 36 1,0 3-19-16,-3 2 24 16,3 0-19-16,-3 1 6 0,0-1-12 15,0-3 1-15,0-2-6 0,0-2 0 16,0 2-2-16,0-6 9 15,0 4-5-15,-3-12 14 16,3 4-11-16,-3-9 7 16,6 0-9-16,-3-10 0 15,3 3-4-15,3-9-4 16,3 3 0 0,3-2-4-16,0 5 3 15,0 2 3-15,2 6 0 0,1 0-12 16,0 8 7-16,-3-3-39 15,3 5 24-15,-3 0-38 16,3 3 32-16,-3-2-14 16,0 4 23-16,-3-2 7 15,0 0 5-15,-1 0 17 16,1 3-7-16,-3 0 41 16,3 5-25-16,-3 2 34 15,3 6-32-15,-3 3 14 16,3-1-22-16,0 3 2 15,3 3-10-15,0 0-3 16,0-3-3-16,0-2-13 16,-1-4 7-16,1-1-39 15,0-4 24-15,0-4-56 16,0-4 43-16,3-7-49 16,0 2 46-16,6-7-16 15,0-1 31-15,-1-10 30 16,1 0-4-16,-6-6 64 15,0 3-40-15,-6 6 36 16,0 7-38-16,-9 11 14 0,0 6-25 16,-15 15 20-16,0 3-22 0,-15 13 24 15,4 2-23-15,-10 9 15 16,6 0-18-16,0 2-5 16,6-2-5-16,4-9-36 15,5-4 19 1,3-9-94-16,6-2 60 0,6-8-125 15,9-6 98-15</inkml:trace>
  <inkml:trace contextRef="#ctx0" brushRef="#br0" timeOffset="32865.5106">15519 7517 188 0,'15'2'71'0,"-15"-2"-38"0,17 8-14 0,-14-2 54 16,0 2-40 0,0 2 37-16,3 6-41 0,-3 5 17 15,3 0-28-15,0 6 0 16,0-1-12-16,-3 1-1 16,3-1-3-16,-3 3-15 15,0-5 7-15,0-3-41 16,3-2 26-16,-3-3-73 15,0-3 53-15,0-8-106 16,0-2 82-16</inkml:trace>
  <inkml:trace contextRef="#ctx0" brushRef="#br0" timeOffset="33086.5637">15712 7517 268 0,'-3'-3'101'0,"3"3"-54"0,21 3-61 16,-18-1 31-1,0 4-13-15,0 2 43 16,3 5-25-16,0 3 34 0,3 2-32 16,-3 6 7-16,3 0-18 0,-3 5-1 31,3 0-7-31,-4 0-1 16,1 3-2-16,0-6-28 15,0 1 14-15,-3-3-76 16,0-3 48-16,0-3-132 15,3-2 97-15</inkml:trace>
  <inkml:trace contextRef="#ctx0" brushRef="#br0" timeOffset="33732.1698">15599 8303 200 0,'-9'-14'74'0,"9"14"-40"0,-9 19-13 0,6-14 49 16,6 1-39-16,-6-4 34 15,0 3-38-15,-3-2 21 16,0 2-27-16,0-2 17 15,3 2-22-15,-3-5 3 16,6 3-11-16,-6-6-8 16,6 1 0-16,-5-4-2 15,5 1 0-15,-6 0-9 16,3 2 6-16,-3-2-12 16,3 5 10-16,-3 0 4 15,3 3 2-15,-3-1 1 16,6 6 0-16,-6-5 2 15,6-1-1-15,-6-2-1 16,6 3 1-16,-6 0 7 0,6-1-4 16,-6-2 12-16,6 3-9 0,-3-6 3 15,6 1-6-15,-3-9 0 16,6 3-2-16,0-8-4 16,6 3 1-1,3-8-1-15,0 5 0 0,2-8 2 16,4 6 0-16,6-6-3 15,0 5 2-15,9-2-1 16,-4 5 0-16,10 0 2 16,-3 6 0-16,2-1 0 15,-2 9 0-15,0 2 13 16,-1 5-7-16,-2 8 13 16,-3 3-11-16,-6 5 1 15,-4 3-6-15,-2 2-2 16,0-2 0-16,-3-3-19 15,0 1 10-15,-3-4-65 16,3-2 40-16</inkml:trace>
  <inkml:trace contextRef="#ctx0" brushRef="#br0" timeOffset="44257.9352">3699 5088 156 0,'-18'-13'60'0,"15"7"-32"0,-3 4-22 0,6 2 15 0,-3 0-5 16,3 0 1-16,0 5-9 15,3 8-3-15,0 22-3 16,6 7 5 0,0 8 3-16,-3 6-5 0,6 2-1 15,-9-5 0-15,9 8 2 16,-4-11-1-16,7-8 2 16,-3-12-4-16,0-1-2 15,0-11 4-15,0-5 4 16,0-13-1-16,0-10 3 15,-3-3-8-15,0-6-4 16,0-5 0-16,0 3 0 16,-1 3 1-16,-2 4 2 15,-3 4-6-15,0 4 1 16,-3 6 1-16,9 8 1 0,-3 8-2 16,0 8 0-1,6 5 2-15,0-5 0 0,0 0 3 16,0-3 1-16,3-5 3 15,3-6 3-15,2-4-4 16,1-6-3-16,3-16 5 16,3-5 5-16,0-8-4 15,-4-6-2-15,-11-2-1 16,-3-3 1-16,-3-5-1 16,-9 1 2-16,3 12-2 15,-6-19 2-15,-3 9-2 16,0 8 0-16,3 7-6 15,1 9-16 1,-1 5-7-16,3 13-21 0,3 10-7 16,3 3-58-1</inkml:trace>
  <inkml:trace contextRef="#ctx0" brushRef="#br0" timeOffset="44500.7623">4419 5525 220 0,'-6'15'82'0,"6"-7"-44"0,-3 24-47 0,6-11 14 0,-3-2-5 16,-6-3 2-16,9 0-6 15,0-1 1-15,0-1 1 16,0-1-28-16,3-8-9 0,0-2-43 16</inkml:trace>
  <inkml:trace contextRef="#ctx0" brushRef="#br0" timeOffset="44648.1698">4321 5315 200 0,'-9'-7'74'0,"15"9"-40"0,-9-2-75 16,6 0-5-16,-3-2-8 0,6-4 0 15,6-2 10-15,6-2 5 16</inkml:trace>
  <inkml:trace contextRef="#ctx0" brushRef="#br0" timeOffset="44815.143">4514 5249 152 0,'9'27'57'0,"-3"-1"-30"0,0 30-25 0,-3-32 14 16,0 7-1-16,-3 6 0 16,0 8 1-16,0-5 0 15,0 0-8-15,0-6-5 0,3-7-2 16,0-6-8-16,0-5 0 16,3-14-61-1,6-7-16 1</inkml:trace>
  <inkml:trace contextRef="#ctx0" brushRef="#br0" timeOffset="45008.1719">4672 5196 208 0,'3'22'79'0,"6"-9"-42"0,6 16-37 16,-12-3 18-16,6 9-10 15,-3 10 0-15,-3 8-2 16,0 5 1-16,3-5-4 15,0-6 0-15,0-2 1 0,5-13-11 16,-2-5-3-16,6-6-61 16,0-11-59-16,9-4 39 15</inkml:trace>
  <inkml:trace contextRef="#ctx0" brushRef="#br0" timeOffset="45297.1938">5270 5226 212 0,'-20'0'82'0,"25"15"-44"0,-5 15-49 0,9-15 13 0,-9 17 5 15,-3 3 7 1,3 4 8-16,0 4 7 0,0 4-16 16,6 3-7-16,0-10-4 0,0 0-9 15,0-11 0-15,-3-5-46 16,0-3-19-16</inkml:trace>
  <inkml:trace contextRef="#ctx0" brushRef="#br0" timeOffset="45504.6043">5154 5442 220 0,'-6'-2'85'0,"15"2"-46"0,3 2-43 0,0-2 15 15,0 3 3-15,9-3 5 16,6 3-5-16,-1-1-3 15,4 1-6-15,0 0-13 0,0-1-4 16,-4 1-52-16,4-3-20 16,6 0-6-1</inkml:trace>
  <inkml:trace contextRef="#ctx0" brushRef="#br0" timeOffset="45864.1584">5434 5474 172 0,'0'8'66'0,"3"5"-36"0,0 9-18 15,0-12 21-15,0 17-8 16,0 2 0-16,-3 0-1 16,0-5 0-16,0-1-13 15,0-1-4-15,0-4-3 0,-3-2 0 16,0-3 0-16,0-5-2 15,3-3 1-15,-3-5 7 16,0-5-4 0,-3-3 0-16,6-2-3 0,9-25-3 15,0 1 3 1,0 2-4-16,3 3 0 16,3 3-4-16,6 4-1 15,-4 4-13-15,-2 5-5 16,0 2-12-16,-3 3-2 15,0 3-22-15,-3 2-9 16,-3 3-7 0</inkml:trace>
  <inkml:trace contextRef="#ctx0" brushRef="#br0" timeOffset="46208.2359">5636 5498 224 0,'3'8'85'0,"3"3"-46"0,6 7-24 0,-6-7 26 16,0 12-11-16,0-1-2 15,0-1-14-15,0-3-4 0,6 4-6 16,3-4-3-16,0-2 0 0,-3 0-8 16,0-8 0-16,-1-3-17 15,4-10-7-15,0 2-10 16,0-13-4-16,3-8-9 16,-3 3-4-16,0-3 16 15,-3 3 30 1,0 3 30-16,-4 4 21 15,-2 7 9-15,-6 7-8 16,-3 10-2-16,-2 14-21 16,-4 2-1-16,-6 4 0 0,0 17 5 15,-6-7 4-15,-3-3-11 16,3 3-5-16,3-6-9 0,4-5 0 16,2 0-18-16,3-8-5 15,6-5-77 1,9-8-14-1</inkml:trace>
  <inkml:trace contextRef="#ctx0" brushRef="#br0" timeOffset="46480.8619">6357 5101 200 0,'-3'5'77'0,"3"-5"-42"0,0 56-30 15,3-35 19-15,0 8 7 16,-3 8 5-16,0 8-7 16,0-2-3-1,3 4-15-15,-3 19-7 0,3-13-5 16,3-5-2-16,-3-8-31 15,-3-3-13-15,3-11-73 16</inkml:trace>
  <inkml:trace contextRef="#ctx0" brushRef="#br0" timeOffset="46915.4396">6151 5464 288 0,'-6'-3'110'0,"9"0"-60"0,-3 3-63 0,0 0 17 16,12 0-2-16,6-2 6 15,0-1-2-15,9-2-1 16,3 2-2-16,-1 0-5 0,16-2-1 16,-9 0-18-16,2 5-18 15,-5 0 14 1,-9 3 10-16,0 2 10 15,-6 3 2-15,-6 2-1 0,-6 6 9 16,0 3 4-16,-1 5 2 16,-2 5 3-16,3-3-5 15,3-5-1-15,0-5 0 16,3-3 2-16,0 1 6 16,12-6 2-16,-6 0-5 15,6-16 0-15,-10-8 9 31,4 0-11-31,-9-5 5 0,-3-1 8 16,-12 1 7-16,-9 3-10 16,-3-1-2-16,-2 3-11 15,-1-2-10-15,0 2-3 0,3 8-31 16,0-3-14-16,6 9-111 16</inkml:trace>
  <inkml:trace contextRef="#ctx0" brushRef="#br0" timeOffset="47799.7555">7259 5469 204 0,'-12'-5'77'0,"3"5"-42"0,-3-3-23 0,6 3 19 16,-3 0 1-16,-3 3 6 16,-3 2-17-16,-6 3-7 15,1 2-8-15,5 4-3 0,-3 2 1 16,6 13-2-16,3-3-2 15,6 3 1-15,3-8-1 16,-3-5 2-16,24-2 3 16,0-4 0-16,3-15 0 15,-4 5-1 1,-2-8-5-16,0-5 1 0,-6-3 0 16,0 0 0-16,-3 0 0 15,-3-3 2-15,-3 1 1 16,-3 2 1-16,0 0-5 15,0 6-1-15,-3 2 1 16,3 2 0-16,-3 6-4 16,3 6-1-16,3 7 3 15,3 21 1-15,3 1 2 16,0 4 0-16,0 12 4 16,-3-6 2-16,-1 0 2 0,-5-3 0 15,-5-2 4-15,-4-6 3 16,-6-2-2-16,-3-8 0 15,-3-6-12-15,-6-5-3 16,0-5-6-16,1-5-2 16,-1-6-17-16,3-2-6 15,3-6-15-15,6-4-8 16,6-7-38 0,9-9-43-16,0-4 48 15</inkml:trace>
  <inkml:trace contextRef="#ctx0" brushRef="#br0" timeOffset="48009.0031">7488 5450 304 0,'6'-2'112'0,"0"7"-60"0,-12-2-65 0,9 2 17 0,-3 3 0 16,0 5 7-16,0 0 8 15,0 3 5-15,0 5-12 16,0 9-2-16,0-7-3 0,0-4-3 15,3-1-3-15,0-2-27 16,0-2-12-16,-3-1-39 16,0-5-15-16,0-8-21 15</inkml:trace>
  <inkml:trace contextRef="#ctx0" brushRef="#br0" timeOffset="48687.3346">7470 5337 296 0,'-9'-14'110'0,"24"9"-60"0,-15 0-63 0,9 2 17 15,-3 1-15-15,0-1-1 16,3 0-22-16,3 6-10 16,0 0-37-16,5-3-16 15,-2 5 25-15,-3 0 14 16,-3 0 187 15,0 25-47-31,-3-1-9 16,0 0-22-16,0 2-14 15,0-7-5-15,0 0 0 16,3-5-18-16,0 4-1 0,0-4-2 0,0-3-2 16,-3-6 0-16,-1-7-1 15,1 5 0-15,0-8-2 16,0-5 1-16,0-3-2 15,-3-3 0-15,0-5-1 16,3-2 2-16,-3-3-23 0,3 5-8 0,0-5 7 16,-3 5 8-16,0 2 4 15,3 4 4-15,0 10-1 32,0 3 1-32,6 2 6 0,6 3 2 15,0 2 2 1,-1 4 0-16,4-6-2 0,-3-1-1 15,0 1-6-15,0-2 1 16,0-4 0-16,-3-2 2 16,-1-5-1-16,-5 0 2 15,0-3-4-15,-3 0 0 16,-6-3-6-16,-3-2 0 16,-3 0-4-16,-3 2 0 15,0-5 10-15,-2 11 7 16,-4 8-2-16,-3 5 0 15,3 5 0-15,-3 0 2 16,3 6 3-16,3 2 5 16,9 5 3-16,3 3 2 15,9-2-8-15,6-3-4 16,9-6-7-16,0-2 0 0,11-3-35 16,1-5-15-16,3-5-104 15</inkml:trace>
  <inkml:trace contextRef="#ctx0" brushRef="#br0" timeOffset="49571.9479">8384 5424 256 0,'-3'-5'96'0,"6"10"-52"0,-6 3-54 15,3-3 14-15,0 6 12 16,0 5 11-16,0 2 2 15,3 1 3-15,0 10-18 16,0 3 1-16,-3-6-1 0,0-5-5 16,0-2-3-16,0-3-3 15,0-3-3-15,3-5 1 16,-3 0-1-16,0-8 2 16,0 0 1-16,0 0-1 15,0-6-2-15,3-4 5 16,-3-9 1-16,3 1-7 15,0-3-1-15,0-3-2 0,0 0-1 16,0 0 1-16,9 6 3 16,-4-4-2-16,4 4-1 15,3 10 3-15,0 0 0 16,0 5-2-16,0 1 0 16,0 7 4-16,0 6 1 15,-3 5 8-15,-3 2 6 16,-4-2-6-16,-2 8-1 15,-3 0 1-15,0-11 1 16,-3 5-1-16,0-2-1 16,1-3-5-16,2-13-3 15,2-2 0 1,1-11-4-16,3-3 0 16,6-3-1-1,0 1 3-15,3-4 0 16,0 7 1-16,3 1-3 15,3 6 2-15,0 6 5 16,-1 4-2-16,-2 6 4 16,-3 6-4-16,-3 12-1 0,-3 0 0 15,-3-7-26 1,3 2 14-16,-3-5-17 0,0-3-26 16,-3-5-50-1,6 3 54-15,0-9-13 0,2-4-33 16</inkml:trace>
  <inkml:trace contextRef="#ctx0" brushRef="#br0" timeOffset="49887.9561">8937 5435 248 0,'-2'-6'93'0,"2"6"-50"0,0 0-33 0,0 0 34 16,0 6-26-16,-6-1 13 16,3 5-18-16,-6 4 8 15,6 4-12-15,6 11 2 16,0 3-5-16,3 0-1 15,3-3 4-15,-1-11 8 16,4 4-9-16,6-12 1 16,3-2-2-16,-3-8 3 15,3 0-5-15,-3-13 1 16,-1 0-3-16,-5-9 0 16,0 4-1-16,-9-9-6 15,0 6 2-15,-12-2-6 16,3 4 5-16,-12-2-21 15,4 5 14-15,-7 0-47 16,6 5 32-16,-12 9-22 0,6 2-23 16,6 0 203-1,3 0-75-15</inkml:trace>
  <inkml:trace contextRef="#ctx0" brushRef="#br0" timeOffset="50442.8254">9110 5432 228 0,'15'5'85'0,"-15"-5"-46"0,42 16-24 0,-30-8 39 15,-3 3-31-15,-1 2 16 16,1 3-24-16,-6-3 12 16,3 3-16-16,-6-3 6 15,3 0-10-15,-3-2 4 16,0 2-6-16,0-5 9 16,0-3-8-16,0-7 5 15,0-1-6-15,0-10 0 16,0 0-3-16,0-9-2 15,6 7 1-15,0-7-6 16,0 4 3-16,3-3-3 0,0 7 2 0,0 4-13 16,3 7 8-16,3 1-16 15,0 4 14-15,2 1-22 32,4 5 18-32,-3-3-33 15,6 0 27-15,-3-2-17 16,-3 2 21-16,0-5 0 15,-1 0 10-15,1-2 12 16,0 2-3-16,-3-6 26 16,-3 4-16-16,-3-9 23 15,3 3-21-15,-9-10 13 16,3 7-17-16,-6-2 6 16,3 2-10-16,-6-2 4 15,0 5-6-15,-6 3 0 16,0 2-3-16,-6 8 1 15,6 6-2-15,-6 2 8 16,3 3-5-16,-3 3 10 16,3 2-8-16,4-3 1 0,2 1-4 15,6-1-2-15,6-2 0 0,5 0-26 16,7-3 14-16,9-5-81 16,3 0 51-16,3-8-121 15,-1 3 91-15</inkml:trace>
  <inkml:trace contextRef="#ctx0" brushRef="#br0" timeOffset="50787.6464">10155 5069 320 0,'3'19'121'0,"-3"-19"-66"0,0 66-58 16,-3-39 35-1,3-1-21-15,-9 11 17 0,6-3-16 0,-3 6 0 16,3-3-7-16,-6 3-21 16,3-3 9-16,-6-3-64 15,3-2 40-15,-3-3-135 16,6 0 93-16</inkml:trace>
  <inkml:trace contextRef="#ctx0" brushRef="#br0" timeOffset="50984.3151">9881 5358 344 0,'3'-16'129'0,"-3"16"-70"0,24-3-62 0,-12 1 26 15,3 4-16-15,8-2-1 16,7 3-4-16,6-3-43 15,0 0 22-15,2 0-98 16,1 0 65-16</inkml:trace>
  <inkml:trace contextRef="#ctx0" brushRef="#br0" timeOffset="51127.6779">10372 5360 316 0,'-9'19'121'0,"9"-19"-66"0,-3 26-58 16,0-18 35-1,6 6-21-15,-6-1 8 16,3 3-11-16,-3 0-16 16,6 2 5-16,-3 1-80 15,0-1 46-15</inkml:trace>
  <inkml:trace contextRef="#ctx0" brushRef="#br0" timeOffset="51314.1715">10328 5278 356 0,'-24'-13'132'0,"24"13"-72"0,12 3-94 0,-9-3 2 16,0 0 11-16,3 0-36 16,2 3 33-16,4-3-105 15,0 2 72-15</inkml:trace>
  <inkml:trace contextRef="#ctx0" brushRef="#br0" timeOffset="51838.8283">10515 5376 284 0,'15'37'107'0,"-15"-37"-58"0,3 24-44 15,-3-13 35 1,0-1-24-16,-3 4 19 16,0-1-21-16,-3 0 9 15,6 0-14-15,-3-5-5 16,6 3-2-16,-3-6 0 15,0 3-1-15,-3-8-1 16,6 3 1-16,0-9-12 16,3 1 6-16,0-8-14 0,6 0 11 0,0-14-3 15,3 6 7-15,-3-5 2 16,2 4 2 0,-2 4 11-16,3 7-6 0,-3 9 17 15,3 7-12-15,-6 3 13 16,3 5-13-16,-6 3 10 15,0 0-11-15,-6 0 2 16,3 0-7-16,-3-3 2 16,0-3-3-16,0-4 3 15,0 2-4-15,0-8-1 16,3 2 0-16,3-7-6 16,3 0 3-16,2-11-8 15,1 3 6-15,3-9-3 16,3 7 4-16,0-7 6 15,0 12-1-15,-3 5 10 16,3 7-6-16,-4 6 5 16,4 8-6-16,-6 0 0 15,0 0-3-15,-3 0-6 16,0-1 2-16,0-1-32 16,0-1 19-16,-3-2-71 15,3-4 48-15,0-4-98 16,6 0 77-16,-1-9-80 15,1 4 80-15</inkml:trace>
  <inkml:trace contextRef="#ctx0" brushRef="#br0" timeOffset="52198.7996">11125 5384 296 0,'0'-2'110'0,"0"2"-60"0,3 2-45 16,-3 1 37-16,3 5-25 0,0-3 23 16,3 0-24-16,0 1 15 15,3 2-18-15,3 0 1 16,0-3-8-16,3 0 1 15,0 0-4-15,-3-5 3 16,-1 3-4-16,-2-8 4 16,3 2-4-16,-6-5-3 15,3-2 0-15,-6-4-6 16,0 4 4-16,-6-3-8 16,3 5 7-16,-9 0-10 15,0 2 9-15,-9 1 4 16,1 5 1-16,-4 5 14 15,6 3-8-15,-12 11 8 16,6 5-7-16,0 5 4 16,9-5-6-16,4-3 2 15,5 0-4-15,6-2-4 16,2 2 0-16,10 0-28 16,3-3 16-16,9-10-83 15,0-5 54-15,6-11-141 16,-4 3 103-16</inkml:trace>
  <inkml:trace contextRef="#ctx0" brushRef="#br0" timeOffset="53025.1061">10167 5326 116 0,'-6'3'46'0,"6"-3"-24"0,-18 5-19 0,9-2 21 16,3-1-14-16,-9-2 13 15,3 0-14-15,-6 0 18 16,7 0-15-16,-4-2 20 15,3 2-18-15,-3-3 20 16,6 3-20-16,-3-3 15 16,6 3-16-16,-3-2 10 15,6 4-13-15,0-2 2 16,3 0-8-16,0 0 5 16,6 0-6-16,3 0 8 15,6 3-7-15,6 0 8 16,0-1-8-16,2-2 3 15,4 3-4-15,-3-3-4 16,0 0 0-16,-3 0-19 16,-3 0 11-16,-4 0-91 15,-2 0 55-15,-6-3-106 16,3 3 85-16</inkml:trace>
  <inkml:trace contextRef="#ctx0" brushRef="#br0" timeOffset="56690.0718">11610 5696 308 0,'-6'11'115'0,"15"29"-62"0,-20-3-57 0,2-27 18 16,-3 9-19-16,-3 5-6 16,-18 0-28-16,0 2-13 0,1-5-65 15,-1 8-29 1</inkml:trace>
  <inkml:trace contextRef="#ctx0" brushRef="#br0" timeOffset="57559.4634">12268 5318 248 0,'-3'13'93'0,"3"-13"-50"0,0 35-52 0,3-22 14 15,0 3 1-15,0 5 4 16,0 5 10-16,0-2 5 15,0-3-13-15,-3-2 2 0,-3 5 5 16,0 2-7 0,0-5-7-16,0-2-4 15,-3-6 3-15,0-2 2 16,0-11 0 0,-3-3 1-16,4-7 0 15,-1-4-3-15,0-2-1 16,3-5-1-16,3 0 1 0,3 0-4 15,3-6 0 1,2 6 3-16,4-5 1 0,3-1-1 16,0 9-2-16,3-1-4 15,3 11 0-15,-3 0 0 16,0 6-1-16,-1 2-25 16,-2 5-12-16,3 6-32 15,-3-1-11-15</inkml:trace>
  <inkml:trace contextRef="#ctx0" brushRef="#br0" timeOffset="57995.4539">12587 5424 216 0,'-21'-11'82'0,"21"11"-44"0,-18-10-33 0,15 10 32 16,-3 0-7-1,-3 0-12-15,0 5-8 16,-3 3-7-16,0 8-7 0,1 2 0 16,5 6 0-16,0 3 2 15,6 4-1-15,0-4-1 16,6-1 3-16,3-4 0 16,-4-4 1-16,19-18 4 15,-3 0 2-15,-3-11-5 0,-3-2 0 16,-3-3-3-16,-3-2 0 15,-3-3 4-15,-3 2 1 32,0 1 1-32,-3-4 2 0,-6 9 3 15,9 8 5 1,0 2-6 0,0 6-2-16,3 5-1 15,0 5-1-15,-1 3-2 16,4 0-2-16,0 5-6 15,0 3-1-15,0-3-32 16,3-5-12-16</inkml:trace>
  <inkml:trace contextRef="#ctx0" brushRef="#br0" timeOffset="58158.8439">12828 5395 280 0,'-18'10'107'0,"21"-7"-58"0,0 13-59 0,0-8 14 16,-3 8-1-16,0 2 3 16,0 3-3-16,0 1-2 15,0 9 0-15,0-7-10 0,9-5-2 32</inkml:trace>
  <inkml:trace contextRef="#ctx0" brushRef="#br0" timeOffset="58339.6566">12831 5218 280 0,'-21'-3'104'0,"12"8"-56"0,12-2-80 15,-3-3 4-15,3 5-14 16,0 3-2-16,6 0-46 15,3-3-19-15</inkml:trace>
  <inkml:trace contextRef="#ctx0" brushRef="#br0" timeOffset="58641.0798">12995 5331 260 0,'-24'6'96'0,"27"-4"-52"0,-9-2-51 0,3 3 16 16,-3 5 7-16,0 0 7 15,0 2-9-15,3-2-5 16,0 6-6-16,6-1-5 0,6 3 1 16,6 5-1-16,3 0-2 15,-1 3 3-15,-2 5 2 0,-3 3 2 16,-3-1 3-16,-6-4 12 16,-6-3 6-16,-9-6-8 15,-3-2-4 1,1-8-16-16,2-3-5 15,0-2-23-15,0-6-9 16,6-10-9-16,3-8-2 16,3-3-47-16,6-2-29 15,12 2 56-15</inkml:trace>
  <inkml:trace contextRef="#ctx0" brushRef="#br0" timeOffset="58955.8531">13194 5445 216 0,'9'3'82'0,"0"2"-44"0,0 3-25 15,-6-3 24-15,6 1-8 16,0-1 0-16,3-2-10 16,2-1-1-16,-2 1-9 15,6-6-5-15,-3-2 0 16,-3 0-1-16,-3-3-6 0,-3 0 0 16,-3-6-6-16,-6-1-1 15,-3 1-6-15,-6 4-1 16,-6 5 10-16,-6 2 6 15,0 11 3-15,1 2 4 16,-1 9 1-16,3 2 1 16,0 6 0-16,6 10 0 15,6-3 0-15,6-2 2 16,9-3-5-16,6-5-3 16,6-6-1-16,9-2-1 15,6-5-27-15,2-6-11 16,13-5-91-1</inkml:trace>
  <inkml:trace contextRef="#ctx0" brushRef="#br0" timeOffset="59420.4222">13721 4995 232 0,'-3'0'88'0,"3"11"-48"0,0 15-47 16,3-7 16-16,-3 21 12 15,-3 5 10-15,0 0-2 16,-3 7 0-16,3-1-16 16,0-4-1-16,0-2-1 0,0-5-6 15,0-3-1-15,0-10-2 0,0-6 1 16,0 3 2-1,0-14 0-15,0-2 0 16,3-8-10-16,0-8-2 16,3-5-3-16,6-6-1 15,9 1 3-15,-3-3 3 16,3-3 3-16,0 8 1 16,5 8 1-16,-2 3 2 15,0 5 10-15,-3 5 4 16,6 8-5-16,-9 3-2 15,-4 5-5-15,-2 0-3 16,-3 6-3-16,0 5-1 16,-9-6-20-16,9-5-10 0,0-7-27 15,6-4-10 1,3-10-36-16,6-13-24 16,0-3 61-16</inkml:trace>
  <inkml:trace contextRef="#ctx0" brushRef="#br0" timeOffset="59780.2933">14114 5358 228 0,'-15'-24'88'0,"15"24"-48"0,-21 32-36 15,15-22 19-15,-6 1-2 16,0 2 2-16,0 3-6 16,0 8 0-16,4-3-10 15,2 11-2-15,3-6 1 0,3 3-5 0,6-13-1 0,2 5 4 16,4-2 2-16,0-11-5 31,0 0 0-31,0-14-6 16,6-1 3-16,-6-7-1 15,-3-4-1-15,-3-3 5 16,3 5-1-16,-6-3 7 16,3 6-4-16,-3 0 8 15,0 5-7-15,-3 5-1 16,0 6-2-16,-3 5-1 15,6 5 0-15,0 3 0 16,-3 5 0-16,8 5 0 16,-5-4-29-16,3-6-13 0,0-3 22 15,6-5-33-15,-3 0-8 16</inkml:trace>
  <inkml:trace contextRef="#ctx0" brushRef="#br0" timeOffset="60456.2404">14239 5416 204 0,'0'0'77'0,"0"0"-42"0,9 16-26 16,-9-8 19-16,3 2 1 15,3 6 2-15,-3 0-5 16,-3-3 5 0,3 3-18-16,0 3 0 0,-3-9-3 15,0-2-2-15,0-2 0 0,0-6 0 16,0-6-4-16,3-2 2 0,-3-5 3 15,2-5-7-15,4 2-3 16,3 0 0-16,0 0 0 16,3 5 7-16,-3 3 6 15,6 6 0-15,-3 4 3 16,3 6-8-16,-3 3-2 16,0 2-3-16,-3 3 1 15,-1 0-15-15,1-3-5 16,0 8-18-16,3-13-5 15,3-2-12-15,3-6-3 16,0-6-65 0,0 4 66-16,-3-9-1 15,2 3 34-15,-2-8 27 16,-3 6-2-16,-6-9 50 16,0 3-30-16,-6-2 43 15,0 7-39-15,-6 1 18 16,0 7-28-16,-6 6 2 0,-3 5-8 15,1 2 4 1,5 6-9-16,0 5 5 16,3 3-7-16,6 8 0 0,6-3-3 15,0-11 1 1,3 1-2-16,3-14 2 16,-1-5-2-16,1-13-5 15,0 2 2-15,-6-12-6 0,3 4 5 16,-9-18-5-16,3 5 4 15,-6-26 0-15,0 8 2 16,-3-11 13-16,0 8-6 0,-3 5 15 16,6 14-11-16,-6 8-2 15,6 12-4-15,-3 20-5 16,6 9 1-16,-3 25 3 16,3 5-1-16,0 8-5 15,6 0 2-15,6 3-87 16,3-1 49-16</inkml:trace>
  <inkml:trace contextRef="#ctx0" brushRef="#br0" timeOffset="69433.1479">15346 4998 236 0,'-3'-8'88'0,"0"8"-48"0,3 3-31 0,0 2 22 16,0 6-6-16,0 4 0 15,0 17-5-15,0 11 0 0,0 7-11 16,0 11-3-16,-3-3 0 0,3-3-3 0,0-4 0 0,-6-1-1 16,6 3-2-16,0-13-17 15,3-9-6-15,0-4-40 32,3-33-91-17</inkml:trace>
  <inkml:trace contextRef="#ctx0" brushRef="#br0" timeOffset="69853.2267">15147 5323 324 0,'-18'-2'123'0,"15"2"-66"0,6 0-71 0,0 0 19 16,3-6-9-16,6 4-1 15,5-1 1-15,10 3 0 16,3 0 3-16,3 0-22 0,-1 0-9 15,1-2-31-15,-3 2-10 16,-3 0-7 0,-3 2 16-16,-7 6 57 15,-5 0 52-15,-3 11 28 16,-6-1-19-16,-3 3-8 16,0 6-13-16,0 2-3 15,0-3-17-15,6-5 1 0,3-2 0 16,6 0-1-16,6-6 0 15,3-5-1-15,-1-8 0 0,1-8-2 16,0-3 1-16,-3-2-6 16,-9-3-3-16,-3-5-1 15,-12-3 1-15,-6 8-1 16,-15-5 2-16,-3 5-9 16,0 11-1-16,1-6-20 15,-1 11-10-15,6 3-30 16,9 2-82-1</inkml:trace>
  <inkml:trace contextRef="#ctx0" brushRef="#br0" timeOffset="70365.1934">15947 5405 208 0,'-3'22'79'0,"3"-17"-42"0,3 13-32 0,-3-7 19 15,3 2 5-15,-3 3 4 32,0 0-9-32,0 0-1 15,0 2-14-15,0-2-3 0,0 5 0 0,0-15-5 16,0 12-1 0,0-5 2-16,0-2 1 0,0-11 1 15,0-8 0 1,0-2 0-1,0-4 2-15,0 1-5 16,0-3-1-16,0-2-2 16,0-1 0-16,0 1 0 15,3 2 0-15,6-8 2 16,0 0 2-16,0 3-3 16,6 0-2-16,-3 16-1 15,3-9 3-15,3 6 0 0,-1 3 1 16,-2 0-3-16,0 2 2 15,0 8-28-15,0 6-10 16,-6 0-16-16,0-1-6 16,0 1-27-1</inkml:trace>
  <inkml:trace contextRef="#ctx0" brushRef="#br0" timeOffset="70740.9087">16191 5440 240 0,'-15'2'90'0,"45"4"-48"0,-27-1-34 0,0-2 21 0,6 2-6 16,0 0 0 0,0 3-8-16,0 0-4 0,3-3-6 15,0-2-4-15,0 0 2 0,0-3 4 32,2 0-3-32,-2-6-4 15,3 1-1-15,-6-5-8 16,3 4 5-16,-9-7-14 15,0 5 10-15,-9-8-9 16,3 0 9-16,-9-2 5 0,-3 10 4 16,0 8 2-16,-5 0 1 15,-4 8 0-15,0 2-2 16,6 4 7-16,0 4 4 0,3 1 0 16,3 2 0-16,6 0-5 0,4 3 0 15,2 2-3-15,11-2 0 16,7-5-14-16,0-3-4 15,6-3-21-15,0-3-7 16</inkml:trace>
  <inkml:trace contextRef="#ctx0" brushRef="#br0" timeOffset="71191.1959">16540 5350 244 0,'-12'-3'90'0,"12"3"-48"0,-9-13-36 0,3 10 31 16,0 6-22-16,-9 5 10 16,0 3-15-16,-6 4 6 15,0 7-9-15,1 1-2 16,2 9-1-16,3-3 2 0,6-2-5 16,3-1-1-1,6 1 0-15,3-4-7 16,6 1 4-16,6-13-14 15,6-6 9-15,-1-10-18 16,7 0 15-16,-6-9-9 16,-3 1 12-16,0-8 0 15,-3 2 5-15,-3-4 11 16,-3 7-5-16,-7-3 24 16,4 6-15-16,-3-3 12 0,0 5-14 15,-6 6 2-15,3 8-8 0,-3 10 11 16,0 6-8-16,-2 15 12 15,2 3-11-15,0 8 5 16,3 0-8-16,0-3-9 0,6-2 2 16,-4-6-31-16,7-4 19 0,0-7-52 15,0-4 37-15,0-6-76 32,0-2 58-32,0-14-70 15,3-2 67-15</inkml:trace>
  <inkml:trace contextRef="#ctx0" brushRef="#br0" timeOffset="71610.9329">16706 5326 224 0,'-3'5'85'0,"3"-5"-46"0,0 32-21 15,0-16 41 1,0 0-34-16,0 8 9 16,0 2-22-16,0 1 0 15,6-1-7-15,-3-2-1 16,3-3-2-16,0-8-4 16,3-2 1-16,0-9-8 15,3 1 5-15,-3-8-10 16,3 0 9-16,-6-11-3 0,3 2 5 0,-6-9 4 15,0 4 0-15,-3-5 15 16,0 8-9-16,-3 1 15 16,3 4-13-16,-3 3 9 15,6 8-10-15,-3 3 9 16,3 5-10-16,-3 0 1 16,6 2-5-16,0 3-2 15,2 3 0-15,-2 0-26 16,3 3 14-16,-3-3-70 15,3-1 45-15,3-1-123 16,3-1 89-16</inkml:trace>
  <inkml:trace contextRef="#ctx0" brushRef="#br0" timeOffset="72001.7243">16995 5429 300 0,'0'8'112'0,"0"-8"-60"0,0 16-43 16,0-11 40 0,3 3-29-16,0 0-3 15,6 3-11-15,-3-3-8 16,3 0 0-16,0-6 5 16,0 4-1-16,6-6-12 15,-1 0 6-15,1-6-24 0,0 1 16 0,-3-6-5 16,-3 4 10-16,-9-9-5 15,-3 5 7-15,-6-5 0 16,0 3 3-16,-6-3 11 16,3 11-6-16,-5 5 11 15,5 2-8-15,-9 4 8 16,3 7-8-16,-3 3 8 16,6 0-8-16,3 5 1 15,9 3-4-15,3 2-6 16,6 1 1-16,6-1-25 15,6-2 14-15,6-3-58 16,0-2 40-16,5-9-110 16,1-2 79-16</inkml:trace>
  <inkml:trace contextRef="#ctx0" brushRef="#br0" timeOffset="72285.5606">17385 5360 340 0,'-21'-21'126'0,"21"21"-68"0,-24 3-52 15,12 0 28 1,6 2-22-16,-8 3-6 16,2 5-4-16,-3 0-7 15,6 1 3-15,0 1 1 16,6 4 1-16,3-1-3 16,3 4 2-16,0-1 3 15,6 3-1-15,-6 2 4 16,0-2-3-16,-9 0 6 0,3-3-5 0,-9-8 1 15,3 0-2-15,-6-5-17 16,0-2 8-16,0-14-41 16,6 0 27-16,1-11-68 15,2 3 50-15,3-8-101 16,3 6 79-16</inkml:trace>
  <inkml:trace contextRef="#ctx0" brushRef="#br0" timeOffset="72512.6617">17474 5101 308 0,'3'-2'115'0,"-3"2"-62"0,3 2-62 0,-3 9 40 16,3 2-21-16,-3 11 33 16,0 2-24-16,-3 6 11 15,3 2-18-15,-3 6 0 16,3-3-7-16,-3 5-12 15,6-4 4-15,-3 1-52 16,3-4 30-16,0-4-102 16,0-2 71-16,-3-5-95 15,3-3 86-15</inkml:trace>
  <inkml:trace contextRef="#ctx0" brushRef="#br0" timeOffset="72679.8252">17325 5305 332 0,'33'-5'126'0,"-33"5"-68"0,66 0-59 0,-43-3 30 15,1 3-20-15,6-5-65 16,3 2 29-16,-3-5-146 16,-1 5 96-16</inkml:trace>
  <inkml:trace contextRef="#ctx0" brushRef="#br0" timeOffset="73846.6814">18034 5334 140 0,'-6'-8'55'0,"6"13"-30"0,-21-7-18 0,18 4 15 16,3-2-4-16,-3 6 1 16,9-1-1-16,0 6 0 15,-3 10-9-15,0 3 8 0,0 5 5 16,0 0 0-16,0 2 1 16,-3 4-6-16,0-6 0 15,3-3-6-15,-3-4-1 16,0-9-6-16,-6-3-1 15,6 1 1-15,0-14 2 16,-6-5-1-16,0-5 2 16,0-8-9-16,3-5 0 15,15-1-5-15,-6-5 0 16,3-2 1-16,3 5 2 16,-3 5 2-16,3 3 1 15,0 8-2-15,-1 5 2 16,1 16 5-16,0 0 2 0,-3 2 2 15,0 3 2-15,-6 6 1 16,-3-1 1-16,-3-2-2 16,0-2 1-16,0-4 3 15,3-2 1-15,-3-3-11 16,3-5-1-16,3-5-3 16,6-6 0-16,3-10-9 15,3-3-2-15,3-2 6 16,3 8 2-16,-7 2 0 15,7 10-2 1,-3 6 0-16,-3 8 9 0,0 6 7 16,-6 4-1-16,-3 8 2 15,-3-2-7-15,0-3-3 16,0 1-4-16,3-6-1 16,0-1-25-16,-3-7-9 15,6-5-16-15,2-6-5 16,1-7-15-16,3-3-5 15,-3-3-8 1</inkml:trace>
  <inkml:trace contextRef="#ctx0" brushRef="#br0" timeOffset="74118.2269">18430 5331 220 0,'-6'-8'85'0,"3"11"-46"0,0 2-21 0,3-2 23 0,-3 2-12 16,0 6-5-1,-3 5-7-15,3 2-3 16,0 6-8-16,3 5 3 0,3 6 3 15,3-6-4-15,9-5 0 0,3 5-4 16,0-8-3-16,2-11 2 16,1-10 2-16,0-2 4 15,-3-4 2-15,-6-4-12 16,-3-6-4-16,-9-3 11 16,-3-2 5-16,-3 3-5 15,-9-11-3-15,-9 7-11 16,3-1-5-16,3 7-11 15,-2 3-3-15,5-1-25 16,0 4-9-16,9 2-28 16</inkml:trace>
  <inkml:trace contextRef="#ctx0" brushRef="#br0" timeOffset="74778.2515">18608 5326 260 0,'6'13'96'0,"-6"-13"-52"0,9 43-34 0,-6-30 23 16,0 3-5-16,0 2 1 16,0-2-14-16,0 0-4 15,0 0-7-15,0-3-1 0,-3-2 3 16,0-3-3-16,0 0-2 16,0-3 6-16,0-5 5 15,0-3-11-15,0-2-4 16,0-3 5-16,0-3 5 0,0-2-3 15,3 0-2-15,3-11-1 16,3-2-1-16,6 7 0 16,3-2 0-16,0 5-3 15,-4 0 2-15,1 6-1 16,3-1 0-16,0 8-11 16,-3 3-7-16,3 0-9 15,-3 3-3-15,0 2 2 16,-4 6 1-16,1 0 10 15,-3 2 6-15,0-3 8 16,-3 1 5-16,6-3 3 16,-3-3 3-1,6 0 8 1,-3 1 1-16,0-6-1 0,0-6 1 16,-3 1-8-16,-1-5-2 15,-2-1-1 1,-3 0-2-16,0 1 1 15,-3-1-2-15,-3 3 2 16,-12 3 7-16,-2 8 1 0,-1-3 3 16,0 2-5-16,-3 1-1 15,0 8-2-15,3 2-1 32,6 3 1-32,7 5 1 15,2 3-3-15,6-1-3 16,5 1 0-16,4-3-1 15,12-2 0-15,0 2 2 0,0-2-8 16,3-6-1-16,-4-11-102 31,1 4 59-31,3-12-100 16,-3 4 86-16</inkml:trace>
  <inkml:trace contextRef="#ctx0" brushRef="#br0" timeOffset="75064.8365">19332 5011 268 0,'-3'-2'101'0,"3"2"-54"0,-3 10-55 0,0-2 38 16,6 5-20-16,-3 16 22 16,3 6-18-16,-3 12 2 15,3 1-10-15,-3 2-1 16,0-2-3-16,0 0-15 16,0-6 7-16,0 0-48 15,6-7 30-15</inkml:trace>
  <inkml:trace contextRef="#ctx0" brushRef="#br0" timeOffset="75290.2408">19201 5289 316 0,'-18'-11'118'0,"18"11"-64"0,12 3-54 16,-9-3 32-1,3 0-20-15,3 0 7 16,2 0-11-16,7 0-5 16,3 5-1-16,6-2-33 0,3 2 17 15,0-2-74-15,-1 2 49 0,-2-2-108 16,0 0 83-16</inkml:trace>
  <inkml:trace contextRef="#ctx0" brushRef="#br0" timeOffset="75428.6055">19543 5310 280 0,'-6'8'104'0,"6"-8"-56"0,-6 29-49 0,3-16 31 16,3 1-19-16,-3 2 10 15,0 2-12-15,-3 3-11 16,6 0 0-16,-3-2-55 16,6-3 32-16</inkml:trace>
  <inkml:trace contextRef="#ctx0" brushRef="#br0" timeOffset="75603.0429">19492 5249 312 0,'-20'-10'115'0,"20"10"-62"0,-3-8-62 16,0 5 15-1,6 6-7-15,-3-3-26 16,3 0 15-16,3 0-72 15,2 2 47-15,1 1-90 16,3 2 72-16</inkml:trace>
  <inkml:trace contextRef="#ctx0" brushRef="#br0" timeOffset="76113.8605">19623 5355 260 0,'3'27'96'0,"-3"-27"-52"0,0 31-34 0,0-17 36 15,0-1-27-15,-3 0 8 16,3 3-16-16,-3-3 1 15,6 0-8-15,0-2 5 16,0-3-6-16,-3-5 3 16,0-1-3-16,3-7-4 15,3 2 0-15,3-10-8 16,0 2 5-16,3-10-5 16,0 3 5-16,0-6 4 15,3 3 1-15,-3 5 6 16,2 5-4-16,-2 6 12 15,0 5-8-15,-3 5 7 16,0 6-7-16,-3 2 0 16,0 3-4-16,-3 3 7 15,0-1-6-15,-3-5 3 16,3 1-4-16,-3-7-2 16,0 1 0-16,0-8 1 15,0 3-1-15,0-11-3 16,3 0 1-16,6-10-6 15,3-1 4-15,3-7-1 16,3 5 2-16,-1-1 2 16,1 9 0-16,0 3 6 0,0 7-3 15,-3 6 8-15,3 4-7 0,-3 4 5 16,-3 5-5-16,-4 2-2 16,-2 4-1-16,-3-4-37 15,0 1 20-15,0-3-68 16,0-3 47-16,0-5-124 15,3 0 90-15,3-8-64 16,3-3 78-16</inkml:trace>
  <inkml:trace contextRef="#ctx0" brushRef="#br0" timeOffset="76476.4402">20171 5302 288 0,'3'0'107'0,"-3"0"-58"0,6 11-57 0,-3-9 40 16,3 4-21-16,3 2 26 15,0 0-21-15,3 0 6 16,3 0-13-16,2-8 3 16,1 2-7-16,-3-4 2 15,0-1-4-15,-3-2 0 16,0 2-1-16,-3-5-10 16,0 0 4-16,-6-5-16 15,0 5 11-15,-12-8-2 16,3 5 6-16,-12-2 10 15,3 3-3-15,-6 2 11 16,3 8-7-16,-11 5 10 0,5 6-9 0,-9 10 16 16,9 3-13-16,3 5 16 15,6-3-16-15,7 3 2 32,5 3-7-32,14 0 6 15,7-3-7-15,12 0-10 16,6 0 3-16,8-13-79 0,1-6 45 0,9-12-162 15,-1-1 110-15</inkml:trace>
  <inkml:trace contextRef="#ctx0" brushRef="#br0" timeOffset="79210.041">6896 10395 168 0,'3'19'66'0,"-3"2"-36"0,17 19-20 0,-14-22 20 15,0 9-5-15,3-1 3 0,-6 1-5 16,3 2 0-16,-3-5-12 15,0-3 0-15,-6-3 2 0,9-4-3 16,-3-4 0-16,0-2 2 16,0-8 5-1,0-5-7-15,-3-3-3 16,6-5 0-16,0-11-6 16,3-11-1-16,3-2-2 15,0 0 0-15,3 3 2 16,0 5 0-16,0 2-3 15,6 9 2-15,-6 7 1 16,5 6 0-16,4 10-3 0,-3 6 2 16,0 10 1-16,0 11 2 15,-6-3-1-15,0-3 2 16,-3 3 0-16,0-5 1 16,-4-5-11-16,1 2-5 15,0-5-45-15,6-14-101 31</inkml:trace>
  <inkml:trace contextRef="#ctx0" brushRef="#br0" timeOffset="79376.4435">7318 10430 252 0,'3'3'96'0,"0"-1"-52"0,0 6-54 0,3 0 14 15,0 13-5-15,-3 0 0 0,0 3 9 16,-6 0 5-16,6 0-6 15,-3 0-11-15,0-8-2 16,0-3-51-16,3 0-19 0,6-5-19 16</inkml:trace>
  <inkml:trace contextRef="#ctx0" brushRef="#br0" timeOffset="79553.6427">7327 10237 316 0,'-21'-19'121'0,"21"17"-66"0,0 2-64 0,0 0 20 16,0 0-17-16,0 0-1 15,3 8-3-15,6-6 1 0,9 9 5 16,0 2-49-16,3 0-21 0,3 0-37 31</inkml:trace>
  <inkml:trace contextRef="#ctx0" brushRef="#br0" timeOffset="79986.6884">7589 10388 164 0,'-9'5'63'0,"-3"-3"-34"0,-12 4-16 0,21-4 37 16,-8 6-11 0,2 3-13-16,-6 2-8 0,0 11-11 15,3 2-7-15,0 4-3 16,6-4 4-16,0-2 1 0,6-3 0 15,3-5 1-15,3-3 0 16,0-5 3-16,6-5-3 16,-3-6-2-16,6-5-3 15,-3-2-1-15,0-9 2 16,-6-5 0-16,2 0 1 16,-5 3 0-16,0 0 6 15,-6 5 4-15,0 0-1 16,6 6 0-16,0 2-10 15,0 5-4-15,3 8 0 16,3 22 1-16,3 7-1 0,0 9 1 16,3 2 3-1,-3 0 2-15,-3 0 2 0,-6-3 3 16,-3-5 1-16,-3 3 1 16,-3-9-2-16,0-7-1 15,-12-5-6-15,0-14 1 16,0-8-29-16,0-5-10 15,1-10-45 1,2-9-54-16,3-12 38 16</inkml:trace>
  <inkml:trace contextRef="#ctx0" brushRef="#br0" timeOffset="80377.4023">7699 10163 216 0,'3'5'82'0,"3"11"-44"0,3 18-33 16,-6-15 17 0,0 10 3-16,-3 11 7 15,0 7-6-15,-3 6-1 0,0-5-14 16,0-3-4-16,3-8-1 0,0-8-3 16,0-5-2-16,0-6 0 15,3-5 1-15,0-2-1 16,6-16-5-1,0-6 0-15,0-18-7 0,6-3-3 16,3-2 5-16,2 5 5 16,-2 2 1-16,3 11-1 15,-3 8 3-15,0 11 0 16,0 8 3-16,0 13 3 16,-1 2 2-16,-5 3 3 15,0-2-5-15,-6-1-3 16,6 3-1-16,-6-8-1 15,3-10-27-15,0-6-11 16,6-5-43-16,-3-10-16 16,3-9 7-1</inkml:trace>
  <inkml:trace contextRef="#ctx0" brushRef="#br0" timeOffset="80544.0308">8113 10054 276 0,'-3'3'104'0,"3"-14"-56"0,6 38-63 0,0-14 13 16,0 8 4-16,0 13 8 0,-6 9-3 16,-3 7 1-16,-3 6-4 15,0 7-3-15,0-5 0 0,3-7-15 16,0-4-3-16,0-12-64 16</inkml:trace>
  <inkml:trace contextRef="#ctx0" brushRef="#br0" timeOffset="80727.4334">7958 10406 312 0,'3'-3'118'0,"-3"3"-64"0,45-5-61 0,-27 2 19 15,8 1-10-15,10-1-2 16,3 1-17-16,3-4-9 15,2 4-103-15,-2 2-47 16</inkml:trace>
  <inkml:trace contextRef="#ctx0" brushRef="#br0" timeOffset="82628.9235">8801 10097 116 0,'-6'-3'44'0,"6"-10"-24"0,3 18-17 0,0 0 12 16,0 3 13-16,0 3 7 16,2 7-3-16,1 17 1 15,0 2-19-15,0 8 1 0,-3 5 1 0,0 8-2 0,0-5 0 16,-3-8-2-16,3-3 2 15,-3-10-5-15,3-8-1 32,0-6-2-32,0-4 1 0,-3-9 0 15,0-5 1-15,3-3 0 16,0-18 0-16,-3-3-9 16,3-5-4-16,3-2-2 15,0-1 1-15,6 5 2 16,3 6 2-16,0 3-1 15,3 4 1-15,2 6 0 16,4 8-2-16,0 8 0 16,0 6 0-16,-3 4 5 15,-6 9 3-15,-7 4 1 16,-5 4 2-16,-9-6 2 16,-5-3 5-16,-4-2-8 15,-3-3-1-15,-6-5-1 0,-3-3 0 16,3-5-20-16,1-5-7 15,2-3-21-15,6-5-10 16,6-6-44 0,9-2-35-16,12-8 55 15</inkml:trace>
  <inkml:trace contextRef="#ctx0" brushRef="#br0" timeOffset="82959.3604">9188 10454 212 0,'11'18'82'0,"1"-7"-44"0,-3 5-38 0,0-6 18 16,0-2 1-16,3 0 3 0,0 0-3 16,0-5-1-16,3-6-10 15,-3-2-3-15,3-6-1 0,2-2-2 16,-2 0 1-16,-6-3-4 16,0-3-2-16,-15 1-3 15,0 2-1-15,-3 3-1 16,-6 2 2-16,-2 6 4 15,-1 7 1-15,-6 6 5 16,0 6 5-16,3 7-3 16,3 8-1-16,3 0 0 15,7 0 1-15,8-2-3 16,6-4 0-16,5 1-1 16,10-8 1-16,6-5-9 0,12-6-3 15,2-5-39-15,7-3-17 16,-3-7-43-1</inkml:trace>
  <inkml:trace contextRef="#ctx0" brushRef="#br0" timeOffset="83199.6369">9735 10123 232 0,'-24'-29'88'0,"10"-3"-48"0,-4 8-23 15,9 16 27 1,-3 0-14-16,0 3-5 15,-3 2-14-15,3 14-7 16,-3 5-3-16,3 13-4 0,0 5 2 16,4 11-1-16,2 8 0 0,3 3 2 15,3 2 0-15,3-2 0 16,0-3 2-16,0-3-8 16,-1-13-3-16,1-5-59 15,0-6-27-15,-6-7-16 16</inkml:trace>
  <inkml:trace contextRef="#ctx0" brushRef="#br0" timeOffset="83576.2437">9366 10340 220 0,'18'-8'82'0,"12"3"-44"0,5-6-47 0,-26 11 12 16,18-3-4-16,-6 1 0 15,15-1-10-15,-1 3-5 16,-2 3 8-16,-6 2-10 0,0 6 0 0,-9 2 14 0,-6 3 9 16,-4 5 7-16,-2 19 5 47,-3-6 4-47,3 3 2 15,3-10-4-15,3-4 1 16,3-7 9-16,-3-3 3 15,0-7-3-15,3-1-3 16,-3-5-8-16,0-3-1 16,-3-7-8-16,-7-3-1 0,-7-6-4 15,2-2-3-15,-6-3 0 16,-3-2-1-16,0 4-16 16,-3 1-4-16,3 3-34 15,0 2-15-15,0 3-57 16</inkml:trace>
  <inkml:trace contextRef="#ctx0" brushRef="#br0" timeOffset="84129.2123">9911 10403 200 0,'18'24'77'0,"-9"-8"-42"0,3 3-37 16,-9-3 28-1,2-6-17-15,-5 3 31 16,3 3-22-16,-6-3 13 0,-2-2-13 0,-1 0-3 15,0-3 0-15,0-3 2 16,0-5-9-16,0-8 4 0,0-8 4 16,6-3-8-16,3-2-4 15,6 0-12-15,3-3-3 16,2 3-12 0,4 5 13-16,3 0-18 15,3 6 17-15,3-1-11 16,0 6 13-16,-1 5-6 15,1 3 9-15,0 2-6 16,-3 5 7-16,-3-2 2 16,-1 3 3-16,1-6 4 15,-3 3-2-15,0-5 6 16,3 0-5-16,0-9 3 16,-3 4-3-16,-4-12-6 15,-2 4 1-15,-3-6-8 16,-3 5 6-16,-9-7 1 15,0 5 3-15,-12-1 24 16,0 9-13-16,-8 2 13 16,2 6-14-16,-6 8 6 15,6 2-9-15,-3 13 20 16,7 3-15-16,5 6 14 16,6-1-15-16,12-2 8 15,6 0-11-15,8-6 2 0,7-2-6 16,6-8-15-16,3 0 5 0,8-11-94 15,-2 0 55-15,3-10-131 16,-4 0 99-16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8T22:18:07.939"/>
    </inkml:context>
    <inkml:brush xml:id="br0">
      <inkml:brushProperty name="width" value="0.05292" units="cm"/>
      <inkml:brushProperty name="height" value="0.05292" units="cm"/>
      <inkml:brushProperty name="color" value="#FF0000"/>
    </inkml:brush>
  </inkml:definitions>
  <inkml:trace contextRef="#ctx0" brushRef="#br0">18582 5633 104 0,'-6'-26'41'0,"3"10"-22"0,-6 29 2 15,3-10 17-15,0 7-3 16,-9-10 2-16,3 11-10 16,-9-3-2-16,0 8-14 15,-2 2-2-15,-1 8 1 0,3 4-4 0,6-4-1 16,3 3 2 0,3-2 2-16,6-4 0 0,9-1 0 15,3-4-1-15,3-5 2 16,6-7-1-16,3-6 0 15,-1-11-1-15,1-2 0 16,-3-8-4-16,-3-3-1 0,-3-8 1 0,-3-2 0 16,-6-6-2-16,-3-5 1 15,-3 0 0-15,0 5 1 32,-3-2-2-32,-3 0-2 15,6 10 5 1,-3 5 1-16,3 9-2 15,0 7-3 1,3 14-5-16,0 13 0 0,0 8 4 16,0 13 4-16,0 8 1 15,3 0 2-15,3-3 0 16,0 6 1-16,3-9-4 16,0-2-1-16,3-5-1 15,3-5 1-15,0-6-29 16,-1-5-11-16,-2-6-37 15,0-4-16-15</inkml:trace>
  <inkml:trace contextRef="#ctx0" brushRef="#br0" timeOffset="195.7891">18692 5667 244 0,'0'3'93'0,"3"-3"-50"0,0 5-48 0,0 3 15 16,3 5-4-16,-6 1 3 15,6 7-6-15,-6-3-2 16,5 4-1-16,-2-4-3 0,0 1 2 16,6-4-4-16,3-1 1 15,-3-6-82 1,3 0-58-16,-3-11 51 16</inkml:trace>
  <inkml:trace contextRef="#ctx0" brushRef="#br0" timeOffset="374.0496">18817 5474 308 0,'-12'-13'115'0,"15"10"-62"0,-9 1-64 16,3 2 16-16,3 0-11 16,0 0 1-16,0 2-28 15,0-2-11-15,6 6-65 16,-3-1-30-16,3 3 66 15,3-3 31-15</inkml:trace>
  <inkml:trace contextRef="#ctx0" brushRef="#br0" timeOffset="660.7934">18971 5546 216 0,'-5'2'82'0,"2"4"-44"0,-6 2-27 15,6-3 23-15,-3 5-3 0,-3 6 4 0,-3 3-17 16,-3-3-6-16,6 0-7 15,3 5-4-15,0-8 2 0,3 5-4 16,6-2 0 0,6 0-1-16,0 3 0 15,0-1 2-15,3 1 0 16,-3-3 4-16,-3 0 2 16,-6-6 2-16,0 1 2 15,-6-1-3-15,0-2-2 16,-3-2 0-16,-3-6-1 31,3 0-68-31,3-6-32 16,3 1-31-16</inkml:trace>
  <inkml:trace contextRef="#ctx0" brushRef="#br0" timeOffset="1245.392">19114 5670 236 0,'-9'3'90'0,"3"-6"-48"0,-5 3-31 16,5 5 21-16,-3 1-8 15,-3 2-2-15,0-1-8 16,0 7-4-16,3-1-5 16,3 11-4-16,6-3 0 0,3-3 3 15,6 1 2-15,3-3-5 16,3 0 0-1,6-3-3-15,5-5-24 0,-2-3-58 16,3 0 44-16,-9-5-30 16,3-7-23-16,8-17 177 62,-23-13-21-62,-3 5 7 16,-3 11-35-16,3 5-22 15,0 11-4-15,-3 10 0 16,3 5 7-16,0 1 4 16,6 5-10-16,0 0-1 15,0 0-6-15,0-3 0 16,3-3-1-16,9-2 1 16,3 0-7-16,-4-10 1 0,-2 4-10 15,-3-12-2-15,0-3 1 16,-6-1 6-1,3 1 4-15,-6-8 7 0,-3 5 6 16,-3 0 4-16,0 8 2 16,0 0 0-1,0 3-7-15,0 5-3 16,3 8-1-16,3 3-2 0,0 7-2 16,3 1 1-1,3-1-4-15,-1-2 2 0,1-3-92 16,3 0 51-16</inkml:trace>
  <inkml:trace contextRef="#ctx0" brushRef="#br0" timeOffset="1620.702">19722 5593 228 0,'-3'-13'88'0,"3"13"-48"0,3 13-18 0,-3-10 41 16,0 2-35-16,-6 1 11 15,3 1-24-15,-9 4 7 16,3 0-13-16,-3-1 0 16,3 3-6-16,3-2-2 15,6 2 0-15,3-2-1 16,3 2 0-16,3 0-3 15,3 1 2-15,0 1 5 16,0 4-2-16,-3-3 8 0,-1 2-6 0,-8 1 8 16,3-3-8-16,-9 0 1 15,4-3-3-15,-7-3-21 32,3 1 10-32,-9-6-65 15,6 1 41-15,-3-9-106 0,3 3 78 16,6-8-71-1,6 0 76-15</inkml:trace>
  <inkml:trace contextRef="#ctx0" brushRef="#br0" timeOffset="1919.7165">19900 5683 280 0,'9'-8'107'0,"-9"8"-58"0,0-5-22 0,-3 5 56 16,3 3-46-16,-3-1 9 15,0 1-29-15,-9 0-3 16,3 2-9-16,-6 0-5 15,7 0-1-15,2 3-4 16,3 6 3-16,6 2-1 16,3-1 1-16,2 1 2 15,1 3 0-15,-3-3 2 16,3 0-1-16,-6-3 4 16,0 0-3-16,-6-2 4 15,3-1-4-15,-6-5-10 16,0 3 5-16,-6-8-37 15,4 0 22-15,-4-8-58 16,3 3 43-16,6-8-73 16,6 0 60-16,3-3-88 15,6 3 76-15</inkml:trace>
  <inkml:trace contextRef="#ctx0" brushRef="#br0" timeOffset="2071.5376">20022 5696 260 0,'12'0'96'0,"-12"0"-52"0,9 16-27 16,-6-8 40-16,0 3-32 0,-3 5 6 15,3 0-20-15,-3 0-4 16,0 2-4-16,0-2-29 16,0 0 14-16,0-6-142 15,0 1 84-15,3-6-93 16,3 3 93-16</inkml:trace>
  <inkml:trace contextRef="#ctx0" brushRef="#br0" timeOffset="2806.1875">20016 5517 356 0,'-15'-11'132'0,"15"11"-72"0,3 0-55 0,-3 0 25 16,0 0-20-16,3 0-18 16,3 3 3-16,3-1-27 15,6 4 18-15,3-4-27 0,0 4 24 0,0-1-10 16,0 3 16-16,-4 2 4 15,-2 6 4-15,-6 5 14 32,0 3-6-32,-3 5 17 15,0 0-12-15,0-2 11 16,0-1-12-16,3-2 8 16,6-3-9-16,0-2 6 15,0-3-7-15,6-6 4 16,0 1-6-16,-1-9 7 15,1 1-8-15,-3-11 3 16,-3 0-4-16,-9-8 0 16,0 6-1-16,-15-11-4 0,3 5 1 0,-12-5-4 15,3 2 3-15,-5 1-25 16,2 4 14-16,0 1-60 16,6 5 41-16,3-2-77 15,9 4 62-15,3-7-41 16,6 5 51-16,3-5 15 15,6 5 14-15,-3 0 64 16,3 5-30-16,3 6 62 16,2 8-50-16,1 4 33 15,0 4-42-15,-3 0 25 16,-3 2-32-16,-3 0 20 16,0 3-25-16,-6-3 7 15,3-3-14-15,-6-4-1 16,2-1-6-16,1-8 7 15,-3-2-6-15,0-6 5 16,0 0-5-16,3-7 0 16,0-1-2-16,3-7-6 15,3 2 2-15,3 0 3 16,0 8 0-16,0 0 6 16,3 3-4-16,-3 7 12 15,2 4-8-15,-2 4 5 16,-3 4-7-16,-3 1-2 0,0 1-2 15,0 0-32-15,0 0 17 16,0-3-72-16,0 1 49 0,0-4-134 16,3-2 96-16,2-5-80 15,4-3 89-15</inkml:trace>
  <inkml:trace contextRef="#ctx0" brushRef="#br0" timeOffset="3049.3846">20811 5593 332 0,'-9'-24'126'0,"9"24"-68"0,-9 0-35 0,3 0 50 16,3 3-42-16,-6 0-2 16,0 2-18-16,0 3-12 15,3 3 0-15,3 4-4 0,3 1 2 16,6 6 0 0,3-1 1-16,0 5 4 15,3 1-1-15,-6-4 4 16,3 1-3-16,-9-3 1 15,0-2-1-15,-12-3-15 16,3 0 7-16,-12-3-94 16,1-3 55-16,-7-2-155 15,3 3 112-15</inkml:trace>
  <inkml:trace contextRef="#ctx0" brushRef="#br0" timeOffset="3603.0523">21424 5572 268 0,'-3'8'101'0,"3"-8"-54"0,3 64-39 16,0-43 37-16,0-5-27 0,-3 5 12 16,0 3-19-16,0-1-3 15,3 1-5-15,-3-3-22 16,6-2 10-16,0-6-65 16,0-2 41-16,0-6-113 15,0-2 82-15</inkml:trace>
  <inkml:trace contextRef="#ctx0" brushRef="#br0" timeOffset="3738.1255">21385 5543 296 0,'-11'-8'112'0,"11"8"-60"0,0 0-58 0,0 0 10 16,0 0-5-16,0 0-29 15,6 3 17-15,-3-1-118 16,5 1 72-16</inkml:trace>
  <inkml:trace contextRef="#ctx0" brushRef="#br0" timeOffset="4249.7132">21564 5636 236 0,'-3'23'90'0,"3"-23"-48"0,3 32-34 16,0-21 39-1,0 2-28-15,-3 0 11 16,3 0-18-16,-3 1 0 15,0 2-7-15,0-3 1 16,0 0-3-16,0-5 0 16,0 3-1-16,0-9-2 0,0 3 1 0,0-12-6 15,3 1 3-15,0-10-6 16,3 3 5-16,0-8-3 16,3 2 3-16,0 1 2 15,3 5 1-15,0 2 2 16,-1 6-1-16,1 2 8 15,0 6-5-15,-3 5 16 16,0 5-11-16,-3 3 9 16,3 0-10-16,-6 0-2 15,0 0-4-15,-3-3-6 16,3 0 2-16,-3-8 8 16,3 1-4-16,0-12 4 15,3 1-3-15,3-8-2 16,0 2 0-16,3-5 5 15,0 6-3-15,-1-1 12 16,4 3-8-16,-3 0 7 16,3 6-7-16,-3 4 2 15,3 4-5-15,-6 4-2 16,3 3-1-16,-6 1-17 16,3-1 9-16,0-3-50 15,2 4 32-15,1-9-91 16,3 0 65-16,-3-7-97 15,6 2 84-15</inkml:trace>
  <inkml:trace contextRef="#ctx0" brushRef="#br0" timeOffset="4637.9426">22017 5694 260 0,'-3'-8'96'0,"3"8"-52"0,3 10-43 0,-3-2 26 16,0 3-18-16,0 10 20 16,2 6-16-16,1 7 20 15,0 0-19-15,-3 9 9 16,3-1-14-16,-3-2 0 15,3-3-6-15,-3-5 0 16,0-6-1-16,0-7 5 16,3-4-4-16,-3-9 6 15,0-1-6-15,0-18-1 16,0-3-1-16,0-21 1 16,0 2-1-16,0-15-1 15,0 5 1-15,3-10 1 16,3 10-1-16,3 0 13 15,3 10-8-15,3 4 8 16,0 7-7-16,0 13 2 16,3 9-5-16,-3 9 9 15,-1 7-7-15,-8 4 8 16,0 3-8-16,-12 3-3 16,3 0-2-16,-9-3-23 15,1-2 12-15,-7-6-47 16,6-3 32-16,-3-7-72 15,6 0 54-15,3-14-118 16,3 3 90-16</inkml:trace>
  <inkml:trace contextRef="#ctx0" brushRef="#br0" timeOffset="5057.6656">22290 5596 232 0,'-3'21'88'0,"3"-21"-48"0,0 29-31 0,-3-18 50 16,3-1-34-16,-3 6 36 15,0 3-36-15,-3 2 12 16,6 3-22-16,0-3 2 16,9-3-9-16,-3-2 3 15,3 0-6-15,0-3 4 16,0-2-5-16,-3-3 2 16,3-3-3-16,-6-5 5 15,0 3-5-15,-3-8 1 16,0 2-2-16,-3-5-2 15,3 5 1-15,-3-7-1 16,-3 4 0-16,3-4-3 16,3 2 2-16,-3-3-4 15,3 3 3-15,0-2 1 16,3 2 1-16,0-5-3 16,3 5 2-16,0-8 3 15,3 5-1-15,3-10 4 16,0 5-3-16,0-5-1 15,3 5 0-15,-4 0-6 16,4 8 3-16,-3 0-36 16,3 8 20-16,-3-2-76 0,3 4 53 0,-3 1-127 15,0 5 94-15</inkml:trace>
  <inkml:trace contextRef="#ctx0" brushRef="#br0" timeOffset="5509.0183">22671 5638 180 0,'0'16'68'0,"0"-16"-36"0,3 0-15 0,-3 0 48 15,0 0-36-15,-3 0 38 16,3 5-40-16,-6 1 24 16,0 2-29-16,-2 5 17 15,2 3-23-15,-3 5 10 16,0 0-16-16,6 3-1 16,3-3-5-16,3-2 4 15,3-4-5-15,6-1 10 16,2-4-7-16,1-4 3 15,3-1-5-15,-3-5 5 16,-3 0-6-16,-6-5 1 16,3-1-2-16,-18-7 1 15,6 0-2-15,-9-6-5 16,3 6 2-16,-6-5-23 0,3 2 13 0,0-3-45 16,3 9 32-16,1-4-68 15,2 9 52-15,3-3-64 16,3 3 60-16,6-8-72 15,3 5 66-15</inkml:trace>
  <inkml:trace contextRef="#ctx0" brushRef="#br0" timeOffset="5989.5766">22779 5665 248 0,'8'2'93'0,"-8"-2"-50"0,18 14-30 0,-12-6 42 16,3 2-32-16,-3 3 21 15,3 1-27-15,-3 1 14 16,3 1-18-16,-3 0 6 15,0-3-11-15,0-5 9 16,0 0-10-16,0-5 10 16,0 2-10-16,0-5 12 15,0 0-11-15,-3-8 3 16,3 0-7-16,-4-7-2 16,1-1-1-16,0-3-4 15,0 6 2-15,0-6-6 0,0 6 4 0,3 3-5 16,0 4 4-16,3 6 0 15,6 3 2-15,3 0 4 32,0 4-1-32,0-4 2 15,0 2-2-15,2-5-3 16,1 3 1-16,-3-6 1 0,-6 3 0 16,3-8-5-16,-3 1 3 15,-9-4-12-15,3 0 7 0,-12-7 2 16,6 5 2-16,-9-1 12 15,0 6-6-15,-6 8 6 16,6 6-5-16,0 4 13 16,3 6-9-16,3 0 12 15,3 0-12-15,3 10 3 16,3 4-7-16,15-7-24 16,3 1 11-16,3-8-132 15,8 0 78-15,-5-8-151 16,-3-3 120-16</inkml:trace>
  <inkml:trace contextRef="#ctx0" brushRef="#br0" timeOffset="6980.3614">23791 5464 208 0,'-15'-11'77'0,"21"14"-42"0,-27-1-32 0,21 1 17 16,-3 5-3-16,6 5-1 15,-3 8 3-15,9 11 2 16,-3 5-11-16,6-2 1 0,-4-1 2 15,7 3-7-15,-3-8-1 0,3-5 8 16,0-11 6 0,-6-13-15-16,12-3-3 0,-15-4-4 15,-3-9 1-15,3 2 1 32,-3-4 3-32,0 2-1 15,-3 5-1-15,0 4-2 16,15 14-1-1,-7 4 2-15,7 2 2 16,-3-2 2-16,9-3 1 16,-3 0 0-16,3 0-2 15,-3-3-2-15,0-2 1 16,-4-3-1-16,-2-6-29 16,-3-4-10-16,-3-9-47 15,-3-10-20-15,-3-3 12 16</inkml:trace>
  <inkml:trace contextRef="#ctx0" brushRef="#br0" timeOffset="7925.5774">24064 5239 228 0,'0'0'88'0,"0"16"-48"0,9 5-42 0,-3 0 14 16,-3 5 16-16,0 9 11 15,-3 7-7-15,6 8-1 16,-6 3-18-16,0-5-1 0,0-6-1 15,0-10-4-15,3-5-2 0,0-9-2 16,0-5 0-16,0-2 0 16,0-9 1-16,3-7 2 15,-3-11 1-15,9-7-6 16,-3-4 0-16,6 3-3 16,0 6-2-16,-4 4 9 15,7 9 4-15,-6 8 2 16,6 7 1-16,-6 12-4 15,3 4-3-15,-3 1 0 16,-3-4-1-16,-3-2-7 16,3 1 0-16,3-1-23 15,-4-13-11-15,13 0-27 16,-6-6-9-16,-3-10-6 16,0-2 1-16,0-1 32 15,3 1 17-15,-6-1 51 16,-3-5 25-16,3 11 16 15,-3 2 10-15,0-2-29 0,2 5-11 16,1 3-11-16,3 2-3 16,-3-2-1-16,9-1-2 15,-3 1-8-15,0-3-5 16,0 0 2-16,0-3 1 16,-4-2-2-16,-2 0-3 15,-6-19 6 1,-3 0-6-16,-3-2 0 15,-6 2-3-15,-8 5-2 16,2 6 0-16,-3 5 3 0,0 8-2 16,-3 5-1-1,6 9 3-15,-3 9 0 0,10 6 1 16,-1 1 0-16,9-4 2 16,9 6 3-16,-1-8-2 15,4-3 0-15,0 0-6 16,9-8-2-16,0 0-25 15,-3-15-10-15,3-4-19 16,-1-1-6-16,-2-12 0 16,3-2 0-16,-12-3 31 15,3-5 15-15,0 5 57 16,-3 8 24-16,-9 3 3 16,6 10-1-16,-6 1-28 0,6 12-2 15,0 6-12 1,-3 0-6-16,6-3-2 15,-3 0-6-15,-3-5 0 16,0-8-1-16,5 0 1 16,4-5 0-16,-6-3 0 15,3-10 0-15,3-9 2 16,0 1 4-16,9 2 1 16,6 5 3-16,-4 6 1 15,-2 8-8-15,6 10-2 16,-6 16-5-16,-3 3-1 15,-3 8-6-15,3-3 0 16,-7 3-21-16,1-6-7 16,6 1-105-16,-9-9-45 15,-6-18 43-15</inkml:trace>
  <inkml:trace contextRef="#ctx0" brushRef="#br0" timeOffset="8708.6531">18474 6287 288 0,'0'0'107'0,"15"5"-58"0,0 8-59 0,-6-2 14 16,3 7 3-16,3 11 5 15,6-2-8-15,0 10-1 16,2-6-3-16,4 1 2 0,3-8 1 16,-6-3-1-16,0-5-2 15,-4-3-28-15,-2-5-11 16,-3-10-21-16,-3-4-5 16</inkml:trace>
  <inkml:trace contextRef="#ctx0" brushRef="#br0" timeOffset="8869.1914">18763 6281 244 0,'-6'13'93'0,"-6"-5"-50"0,6 8-39 16,6-3 19-16,-3 14-9 15,-6 15 2-15,-2 1-7 16,-1-1-3-16,0 0-3 16,0-2-3-16,3 0 3 0,3-9-9 15,3-4-3-15,3-6-39 16,3-5-19-16,3-11-40 15</inkml:trace>
  <inkml:trace contextRef="#ctx0" brushRef="#br0" timeOffset="9186.6802">18852 6390 244 0,'-14'5'90'0,"19"3"-48"0,-5 10-51 0,3-2 14 15,-3 8 19-15,0 5 11 16,0 3-4-16,3-3-3 16,9-2-16-16,6-1-1 0,3-13 0 15,0-2-4-15,0-3 1 16,0-8-1-16,-1-3 1 16,-2-5-4-16,-6 0-3 15,-6-5 2-15,-6-13 2 16,-6-1-9-16,-6 1-4 15,-3-1-5-15,-5 6-2 0,-1 2-6 16,3 4 1-16,3 1-24 16,0 4-12-16,6-1-14 15,3 1-7-15,3-1-9 16</inkml:trace>
  <inkml:trace contextRef="#ctx0" brushRef="#br0" timeOffset="9486.3216">19013 6345 228 0,'0'26'85'0,"3"-5"-46"0,3 14-32 32,-3-9 18-32,3 1 7 0,3-4 4 15,0-1-10-15,3-6-5 16,0-1-12-16,3-4-2 0,-1-3 0 16,1-8-1-16,6-8 1 15,-3-13-4-15,0-3-2 16,-3-5 0-16,-3 0-1 15,-6 5-3-15,0 3 2 16,-3 5 3-16,3 8 3 16,-1 5-2-16,1 11-2 15,3 6 4-15,0 7 4 16,0 5-7-16,6 1-1 16,3-4 1-16,12 1 1 0,-1-5-81 15,1-3-34-15,-3-8-23 16</inkml:trace>
  <inkml:trace contextRef="#ctx0" brushRef="#br0" timeOffset="10088.8016">18727 6424 204 0,'0'-5'77'0,"3"10"-42"0,-3 3-30 15,-3-3 19-15,3 19-4 16,-6 0 0-16,1 8 7 0,-4 2 5 16,-3 8-17-1,0-5-6-15,0 1-4 0,3-4-6 16,3-5 1-16,3-5-2 0,3-6-2 16,3-4-83-1</inkml:trace>
  <inkml:trace contextRef="#ctx0" brushRef="#br0" timeOffset="11183.5651">20120 6384 156 0,'-20'-10'57'0,"20"7"-30"0,-3 1-21 0,3 2 15 16,0 0-5-16,0 10 1 15,3 6 4-15,6 16 1 16,-1 5-11-16,1 5 0 0,-3 3 2 15,-6-3 6-15,6-2 3 16,0-5-3-16,-3-6 1 16,-3-6-2-16,0-7 0 15,0-2-3-15,0-4-1 16,0-10 3 0,-9-8-10-16,3-13-1 15,-3-5-4-15,-2-4-2 0,2-15 1 0,3 0-1 16,3 1-3-16,6 1 2 15,6 3 1-15,2 9 2 16,1 4 1 0,3 6 3-16,0 8-5 15,0 5-3-15,0 5-2 16,-3 11 0-16,0 3 3 16,-9 7 0-16,-3-2 5 15,-3 13 2-15,-6-2-2 16,3-6-1-16,-3-5-10 15,3-3-5-15,-3-2-16 16,3-6-8-16,6-10-11 16,0-1-4-16,12-15-62 15,3 0 10 1</inkml:trace>
  <inkml:trace contextRef="#ctx0" brushRef="#br0" timeOffset="11574.1059">20448 6287 240 0,'-3'-16'90'0,"0"29"-48"0,-6-8-25 0,6-2 25 16,-6 2-11-16,-3 0-3 15,0 3-12-15,0 3-5 16,-6 5-6-16,7 8-4 0,-1-3 2 16,3-3-2-16,6 6 2 15,6-5-4-15,3-4 0 16,3-4 1-16,3-8 2 15,5-6-3-15,-2-2-2 16,0-3-1-16,0-3 0 0,-3-2 0 16,-6-3 3-1,-3 0 4-15,-3 0 3 0,0 6 4 16,-3-1 1-16,0 6 1 16,0 2 0-16,0 3-9 15,0 6-3-15,3 4-4 16,0 6 0-16,3 0 0 15,3 0 3-15,3-3 0 16,0 13 3-16,3-4-17 16,0-6-4-16,2-6-26 15,1-2-12-15,0-11-16 16,-3-7-4-16,-3-1-19 16</inkml:trace>
  <inkml:trace contextRef="#ctx0" brushRef="#br0" timeOffset="11874.6179">20576 6358 160 0,'-3'-16'63'0,"-9"11"-34"0,18-1-25 0,-9 6 15 16,3 0-2-16,0 0 1 16,6 6-3-16,0 7 1 15,0 0-9-15,0 3 2 0,3 0 4 16,-6 0-1-16,3 2 1 16,-3 6 1-16,0-13 2 15,-3-3 4-15,3 0 4 16,-3-8 1-16,0-3 0 15,-3 0-3-15,0-2-2 16,0-6-4-16,6-4-2 0,0-4-11 16,3-2-3-1,2 2 1-15,1 4 3 0,3 1-6 16,0-4 0-16,0 10 0 16,6-3 3-16,3 11-20 15,0 0-9-15,-4 3-39 16,1 0-15-16,-3 2-50 15</inkml:trace>
  <inkml:trace contextRef="#ctx0" brushRef="#br0" timeOffset="12100.7947">20984 6040 304 0,'-12'-15'115'0,"15"30"-62"0,-3-1-66 0,0-4 15 16,0 9 1-16,0 7 7 16,0 1 0-16,0 7 0 15,0 0-6-15,0-2-5 0,6 0 0 16,-6-3 1-16,6-2 0 16,3-1-51-16,-9-7-23 15,0-6-48 1</inkml:trace>
  <inkml:trace contextRef="#ctx0" brushRef="#br0" timeOffset="12283.6382">20802 6220 332 0,'-9'-2'126'0,"12"7"-68"0,3-10-70 15,0 5 18-15,3-3-1 16,6 0 4-16,3 3-7 15,6 0-2-15,2 0-1 16,7 6-20-16,-3-9-8 0,-3 3-65 16,-4 3-26-16</inkml:trace>
  <inkml:trace contextRef="#ctx0" brushRef="#br0" timeOffset="12418.8062">21124 6318 236 0,'-6'16'88'0,"6"0"-48"0,0 3-38 0,0-9 17 16,0 3-12-16,0 1-2 15,0 4-5-15,0-7-1 16,0 2-56-16,3-3-25 16,3-2-11-16,-4-13-2 15</inkml:trace>
  <inkml:trace contextRef="#ctx0" brushRef="#br0" timeOffset="12549.4741">21121 6212 264 0,'-3'3'99'0,"9"-11"-54"0,-1 5-57 0,1 3 13 16,0 3-11-16,12 0-1 15,-3-1-47-15,6 1-19 0</inkml:trace>
  <inkml:trace contextRef="#ctx0" brushRef="#br0" timeOffset="12748.0825">21320 6287 220 0,'-24'21'82'0,"9"-13"-44"0,0 7-18 16,6-4 24-16,1 2-2 16,-4 3-1-16,0 0-11 15,9 0-4-15,3 8-15 16,6-6-7-16,3 6-2 0,6-3-7 16,2-5 1-16,4-5-25 0,3-3-8 15,-3-14-175 1,3 4 115-16</inkml:trace>
  <inkml:trace contextRef="#ctx0" brushRef="#br0" timeOffset="12883.7342">21484 6326 272 0,'-18'-2'104'0,"18"2"-56"0,0 10-58 0,0-2 12 16,0 0-5-16,3 5 2 15,0 3 1-15,-3 3 0 16,6 2-33-16,-3 5-15 15,3-5-56-15</inkml:trace>
  <inkml:trace contextRef="#ctx0" brushRef="#br0" timeOffset="13053.5647">21409 6212 316 0,'-18'-13'121'0,"18"13"-66"0,0-2-64 15,0-1 20-15,3 0-15 16,3 1-23 0,3 2 14-16,6 0-87 15,0 2 55-15,3 1-88 16,0 5 76-16</inkml:trace>
  <inkml:trace contextRef="#ctx0" brushRef="#br0" timeOffset="13405.8736">21582 6503 220 0,'3'67'85'0,"-3"-67"-46"0,-6 45-32 0,3-30 25 31,6 1-20-31,-3 6 4 0,0-4-8 0,0-2 2 16,0-11 1-1,0 0-6-15,-3-10-1 16,0 0-2-16,-3-14 7 16,0 1-5-16,-3-17 3 15,6 1-4-15,3-14-2 16,3 3 8-16,0 8 11 15,6 6-11-15,3-1 1 16,6 11-7-16,3 5 0 16,2 8-1-16,1 11 1 0,0 5-2 15,-6 5-1 1,-6 0 7-16,-6 3 3 0,-6 5-5 16,-6 5 1-16,-12-2 4 0,-3-5-13 15,6-6-4-15,0-5-68 31,6 0 41-31,1-13-83 16,2-1 67-16,3-7-76 16,3 3 73-16</inkml:trace>
  <inkml:trace contextRef="#ctx0" brushRef="#br0" timeOffset="13975.9528">21978 6329 304 0,'-12'0'112'0,"12"0"-60"0,-42 8-39 0,27 0 45 16,6-3-34-16,-11 6 7 16,5 4-20-16,-3 1-4 15,6 0-4-15,0 8 0 16,6 0-2-16,6 0-3 16,3-3 1-16,3-8-12 15,6-2 6-15,3-11-14 16,3 0 12-16,-3-11 6 15,2 3 3-15,-5-8 0 16,-3 3 1-16,-3-8-6 16,3 5 3-16,-3-3 8 15,0 9-4-15,-3-1-2 16,0 9-1-16,0 4-6 16,3 4 4-16,3 9-1 15,3 7 2-15,0 1 0 16,3 1 0-16,-1-3-3 15,4-2 3-15,3-6-30 16,0-2 18-16,0-11-43 0,3-3 32 0,-1-15-25 16,-2 2 28-16,-3-16-3 15,-3 5 14-15,-3-15 22 32,-3 5-5-32,-6-13 47 15,0 10-30-15,-3-7 45 0,0 7-38 16,0 0 4-1,0 11-20-15,0 8-10 16,0 10-4-16,0 14 0 0,6 10 0 16,-3 14 0-16,0 4 0 0,0 9 2 15,0 0-1-15,-3 5-12 16,3-3 7-16,0-2-92 16,0-3 53-16,0-8-118 15,0-3 90-15</inkml:trace>
  <inkml:trace contextRef="#ctx0" brushRef="#br0" timeOffset="14426.5797">22082 6287 368 0,'-3'-19'140'0,"3"19"-76"0,0 0-79 0,6 0 34 15,3 0-15-15,6 0 12 16,6 0-9-16,5 0-6 15,1 0-1-15,6 0-22 16,3 3 12-16,-1-1-25 16,-2 6 20-16,-3 0-2 15,-6 3 11-15,-3-1 3 16,-4 1 3-16,-5-1 2 16,6 4-1-16,-3-6 4 15,0 0-3-15,0-3 6 16,3 0-5-16,0-5 1 0,2 0-2 0,-2-5-2 15,-3 0 1-15,-3-3 1 16,-3 2-1-16,-12-10-3 16,0 9 1-16,-12-7 1 15,0 4 0-15,-6 4 15 16,7 6-8-16,-13 6 17 16,3 4-14-16,3 6 16 15,6 3-16-15,0 2 11 16,12 3-12-16,3 2 0 15,3 1-6-15,6-4-13 16,6 1 6-16,9-5-52 16,0-1 31-16,6-4-141 15,-1-4 92-15</inkml:trace>
  <inkml:trace contextRef="#ctx0" brushRef="#br0" timeOffset="14592.1776">22850 6445 340 0,'-6'3'126'0,"6"-3"-68"0,3 3-70 0,-6-1 18 32,0 1-7-32,-3 2 0 15,0 3 1-15,3 0-22 16,3 0 12-16,-3-5-89 16,3 2 55-16,-3-10-100 15,3 2 82-15</inkml:trace>
  <inkml:trace contextRef="#ctx0" brushRef="#br0" timeOffset="14788.0295">22847 5898 344 0,'-3'5'129'0,"3"-5"-70"0,3 40-47 0,-6-17 36 15,0 1-29-15,-9 13-5 16,3 0-9-16,-3 6-21 15,3-4 8-15,3-2-109 16,3-5 64-16,-3-5-133 16,6-4 104-16</inkml:trace>
  <inkml:trace contextRef="#ctx0" brushRef="#br0" timeOffset="19323.0441">11881 7419 96 0,'-21'-27'38'0,"21"25"-20"0,15-25-41 16,-18 19-1-16,3 0 28 16,-3-2 15-16,0-1 32 15,3 1 15-15,-3 2-6 16,3 0-3-16,0 3-17 16,0 2-5-16,6 6-20 15,0 7-2-15,0 11 0 0,-9 11 4 16,0 8 2-16,0 5-4 15,0 2 1-15,0-2-7 16,0-2-1-16,3-6-4 0,0-6-3 16,0-4-11-16,0-6-6 15,3-5-30-15,6 0-10 16,-3-8-11-16,9-6-3 16</inkml:trace>
  <inkml:trace contextRef="#ctx0" brushRef="#br0" timeOffset="19680.6404">12033 7535 296 0,'-6'0'110'0,"6"11"-60"0,9-11-61 0,-6 11 16 0,3-1 0 16,3 1 6-16,3 2 4 15,0-3 3-15,6 1-10 16,-3 0-2-16,2-11-2 0,1 5-2 15,0-8 1-15,0-7 0 16,-3-1 1-16,-3 3-13 16,-6-2-11-1,-6-1 4-15,-3 0 5 16,-6 4 7-16,0-1 5 16,-9 8 2-16,0 10 1 15,-6 6 0-15,3 3 0 16,4-1 0-16,-1 3 4 15,9 0 5-15,3 1-5 0,6-1-2 16,9-3-8-16,9 1-1 16,5-6-12-16,4-5-6 15,6-3-46-15,6-5-18 16</inkml:trace>
  <inkml:trace contextRef="#ctx0" brushRef="#br0" timeOffset="20070.2281">12381 7541 288 0,'-35'2'110'0,"17"1"-60"0,0 2-50 0,9 1 23 16,0 15-6-16,-3 2 1 16,3 7-7-16,3 1-4 0,6-2-4 15,3 6-5-15,3-9 1 0,3-5 3 16,6 3 1-16,9-18-6 15,-3-6 0-15,-3-6-8 16,-1-4-3-16,-2-6 3 16,-3 0 4-16,-3-3 6 15,-3-7 3-15,-6-3 4 16,0 5 1-16,-3 3 5 16,0 2 3-16,0 9-2 15,0 2 0-15,0 8-7 16,3 8-2-16,0 2-4 0,3 6-3 15,0 3 2-15,3 5 0 16,3-3-6-16,0 8 0 16,3-13-26-16,0 2-10 15,0-5-27-15,-3-10-11 16,0-6-25 0</inkml:trace>
  <inkml:trace contextRef="#ctx0" brushRef="#br0" timeOffset="20370.5276">12527 7559 244 0,'-3'3'90'0,"24"15"-48"0,-12-23-42 0,-6 21 18 16,6 2 8-16,-3 1 8 16,0-3-12-16,0 2-4 0,-3-2-11 15,0-3-3-15,-6-2 0 0,0-3 0 16,6-3 4-1,-6 1 3-15,0-6 0 16,0-6 1-16,3 1-2 16,6-3 1-16,-9-3-6 15,9 1-1-15,0-14-2 16,3 3-2-16,0 5-10 16,0 0-4-16,2 3-31 15,1 2-12-15,0 3-42 16,0 3-61-16,-3-3 44 15</inkml:trace>
  <inkml:trace contextRef="#ctx0" brushRef="#br0" timeOffset="20670.64">12747 7583 272 0,'3'26'104'0,"0"-2"-56"0,0-3-36 15,0-10 26 1,-3 2-9-16,0 0 0 15,0 1-12-15,0-4-3 16,0 1-8-16,0-6-4 0,0-2-1 16,0-3-6-16,0-3-1 15,3-2 5-15,6-8 2 16,0-1 3-16,6-4 0 0,0-3-2 16,0 5 1-1,0 8-9-15,3 0-1 0,-1 5 17 16,-2 11 10-16,0 3-8 15,0 2-3-15,-3 0-6 16,-3 1 0-16,-3-1-35 16,0-3-16-16,-3-2-112 15</inkml:trace>
  <inkml:trace contextRef="#ctx0" brushRef="#br0" timeOffset="21532.777">13831 7326 204 0,'0'-16'77'0,"-3"1"-42"0,0-1-23 15,3 8 21 1,-6 0-4-16,-12-3 3 0,3 6-7 16,-8 5-3-16,-1 3-12 15,0 10-4-15,0 5 0 0,3 19-3 16,3 3-2-16,1 2 0 16,5 11 1-16,3-5-1 15,6-3-1-15,0-3 1 0,3-5-1 0,0-5-14 16,0-5-5-16,0-9-30 15,0 1-11-15</inkml:trace>
  <inkml:trace contextRef="#ctx0" brushRef="#br0" timeOffset="21723.8088">13417 7514 316 0,'-6'-5'121'0,"12"-3"-66"0,0 5-64 16,15 9 35-16,3-9-16 15,3 8-4-15,2-2-1 16,4 2-4-16,3 0-29 0,3 3-14 16,-7 0-47-16,-2-8-18 15,-9 0 5-15</inkml:trace>
  <inkml:trace contextRef="#ctx0" brushRef="#br0" timeOffset="22007.6131">13783 7530 260 0,'-6'3'99'0,"12"10"-54"0,0 19-53 16,0-16 16-16,-3-1 3 15,0 4 5-15,0-1-4 16,-3-2 1-16,3 0-8 15,-3-5-1-15,3-1 0 0,-3-4-2 16,3-1 1-16,3-2 2 16,-3-6 2-16,-3-5-1 15,3-3-1-15,6-4-8 0,-6-1 0 16,3-3 1-16,0 3 1 16,0 0-8-16,3-2-2 15,0-1-34-15,6 9-15 16,2-1-33-1,1 3-36-15,0 0 47 16</inkml:trace>
  <inkml:trace contextRef="#ctx0" brushRef="#br0" timeOffset="22280.5444">13962 7559 204 0,'-21'5'77'0,"18"14"-42"0,0 13-28 0,-3-22 20 15,9 4-3-15,-3-1 3 16,3 3-6-16,3-3-1 15,3 0-11-15,3-2-1 0,3-3 2 16,3-6-6-16,0-2 0 16,-1-5-2-16,1-3-2 0,-3 0-2 15,-3-2-1-15,0-1 4 0,-21-13 1 16,0 3 0 0,-6 2-2-16,0 6 1 15,-6 3-8 1,7 2 0-16,2 2-26 15,-6 4-166 17,21-4 69-32</inkml:trace>
  <inkml:trace contextRef="#ctx0" brushRef="#br0" timeOffset="22698.3766">14123 7578 252 0,'3'23'93'0,"0"-1"-50"0,-3-1-39 0,0-13 19 15,0 0-2-15,0 0 2 16,0 0-10-16,-3 0-3 16,3-3-6-16,0-3-1 0,0-2 1 15,0-2-7-15,12-6-2 16,-4-3-1-16,7-5 4 16,0-7-4-16,0 7 0 15,0 0 0-15,-3 5 4 16,3 9 14-1,0 17 9-15,-6 1-4 16,-3 0-2-16,2-3-4 0,-5-2-2 0,3 0-5 16,-3-6-1-1,3-2-1-15,3-3-2 16,0-6 1 0,9 1-1-16,-3 0-3 15,3-6 2-15,0 3-1 16,-3 11-2-16,-4 2 3 15,1 3 0-15,-3 3 3 16,0 2 1-16,-3 0-6 16,0-2-2-16,3-3-38 15,3 0-14-15,0-6-26 16,3-2-11-16,0-2-2 16</inkml:trace>
  <inkml:trace contextRef="#ctx0" brushRef="#br0" timeOffset="23030.1235">14786 7488 184 0,'-8'8'71'0,"8"0"-38"0,-6 7-28 0,3-7 19 15,0 11 11-15,-3 5 8 16,3 0-9-16,0-1-3 15,6-1-18-15,3-1-6 0,3-5 0 0,8-3 2 16,7-5 5-16,0-6-6 16,0-4 0-16,0-4-2 15,-6-1 1-15,-4-1 0 16,-5-6 1-16,-6-7-2 16,-9 0 1-16,-9 2-6 15,-8 4-3-15,-10-1-8 16,3 3-4-16,3 2-14 15,4 3-8-15,5-3-53 16,6 3-22-16,3-5 4 16</inkml:trace>
  <inkml:trace contextRef="#ctx0" brushRef="#br0" timeOffset="23239.1385">14953 7239 296 0,'0'-8'112'0,"0"8"-60"0,3 0-56 0,-3 0 38 16,3 16 0 0,0 8-6-16,-3 18-1 15,0 0-16-15,0 1-4 0,3 7-3 16,0-5-2-16,-3-3 1 16,0-7-81-1,3-1 42-15,0-5-133 16,0-2 95-16</inkml:trace>
  <inkml:trace contextRef="#ctx0" brushRef="#br0" timeOffset="23435.3916">14804 7519 272 0,'-3'-7'101'0,"24"12"-54"0,9-3-53 16,-18-2 17-16,9-2-1 15,-3-1 4 1,2 1-7-16,4-4-15 16,0 6 4-16,3-5-63 15,-3 2 37-15,-4-5-100 16,-2 6 73-16</inkml:trace>
  <inkml:trace contextRef="#ctx0" brushRef="#br0" timeOffset="23748.9842">15141 7271 208 0,'0'8'79'0,"0"-8"-42"0,6 34-34 0,-6-13 37 15,3 3-23-15,-6 10 29 16,0 1-26-16,-6 5 14 16,3-3-19-16,-9 2-2 15,6-4-8-15,-6-6-3 16,6-5-1-16,0-6-8 15,3-5 4-15,3-7-5 16,6-1 4-16,6-10-7 16,3-3 7-16,6-8-3 15,0 0 4-15,3 0 15 16,-1 5-6-16,1 4 13 16,0 1-11-16,3 6 3 15,-3 8-7-15,-3 3-26 16,-3 2 11-16,-7-2-70 15,-2 2 45-15</inkml:trace>
  <inkml:trace contextRef="#ctx0" brushRef="#br0" timeOffset="24081.0585">15379 7654 244 0,'9'-2'93'0,"-9"2"-50"0,15 2-46 0,-6-2 25 16,-1 0-15-16,4 0 8 15,0 0-8-15,3-5-2 16,0 0-3-16,-3-8-6 16,3 2 2-16,-6-2-10 15,-3 5 7-15,-9-5-3 16,0 5 5-16,-12-3 0 16,3 3 1-16,-9 3 0 15,3 2 11-15,0 6 20 16,4 5-15-16,-1 5 13 15,6 6-16-15,0 2 1 16,6 0-7-16,6 0-7 16,3 0 0-16,3-2-28 15,3-3 17-15,2-3-52 16,1-3 36-16,6-7-94 16,0 0 69-16</inkml:trace>
  <inkml:trace contextRef="#ctx0" brushRef="#br0" timeOffset="24618.969">15611 7604 160 0,'3'0'60'0,"-3"0"-32"0,3 19-2 16,-3-14 36-1,3 0-33-15,-3 1 8 16,0 1-23-16,0-1 3 16,0 2-10-16,0-3 0 0,0 0-4 0,0-5 5 15,0 3-5-15,0-6 12 16,0 3-8-16,0-2 10 15,0-1-10-15,0-5 7 16,0 0-7-16,0-8 2 0,0 3-5 0,0-8-4 16,6 5-1-16,0-5-15 15,3 5 9-15,0-3-28 32,6 9 20-32,-1-1-57 15,1 6 40-15,3 0-63 16,3 2 55-16,-3-2-30 15,3 5 41-15,-3-3 58 16,-4 3-15-16,-2-3 95 16,-3 6-62-16,-6-3 44 15,3 5-54-15,-12-2 18 16,3 2-32-16,-6 1 0 16,0 2-13-16,0-1-9 15,4 1-1-15,2 8-7 16,6 0 4-16,5 3 1 15,4-1 2-15,3 3-3 16,0 1 2-16,-3-1 10 16,0-3-6-16,-12-2 13 15,0 0-9-15,-9 0 1 16,0-6-5-16,-12-2-24 16,0-2 12-16,-5-6-59 0,5 0 38 15,-3-8-110-15,6 2 78 0,0-9-75 31,9-1 79-31</inkml:trace>
  <inkml:trace contextRef="#ctx0" brushRef="#br0" timeOffset="24785.5081">15909 7316 324 0,'3'0'121'0,"-3"0"-66"0,14 13-60 0,-11 0 34 16,3 3-20-16,-6 5 11 15,3 0-11-15,-6 1-58 16,3-4 27-16,-3-2-149 16,6-3 95-16</inkml:trace>
  <inkml:trace contextRef="#ctx0" brushRef="#br0" timeOffset="26693.7022">16346 7599 184 0,'0'0'71'0,"3"16"-38"0,3-22-28 15,0 12 17-15,3-1-10 16,3 0-2-16,3-2-5 16,6-8-4-16,5 2 0 15,-5 0 1-15,-3 1 1 0,-3-9 1 16,0 1 2-16,-3-1-5 15,0 0-1-15,-6 3 0 0,0 1 0 16,-6-7-3 0,-3 4 2-16,-3 2 1 0,-3 0 2 15,-6 3 5-15,-6-1 4 16,0 9 2-16,0 0 5 16,0 4-4-1,4 1 0-15,2 8 0 0,6 5 4 16,3-2-6-16,6-1-2 15,6 4-3-15,6-1 0 16,6 0-4-16,8-2-2 16,1-4-7-16,3-4-4 15,-6 0-32-15,14-11-109 16</inkml:trace>
  <inkml:trace contextRef="#ctx0" brushRef="#br0" timeOffset="26903.5512">16778 7501 200 0,'-15'13'77'0,"6"-5"-42"0,0 13-19 15,3-7 24-15,0 7-19 16,-3 0-4-16,-3 0-10 15,3-2-3-15,0-1-2 16,3-2-24-16,3-3-9 0</inkml:trace>
  <inkml:trace contextRef="#ctx0" brushRef="#br0" timeOffset="27082.3729">16608 7543 272 0,'0'0'101'0,"6"-2"-54"0,3 7-61 0,0 0 14 16,3-2 7-16,3 13 9 16,0 0-7-16,2-1-2 15,7 1-5-15,0 0 1 0,0 0 2 16,0-3-33-16,2-2-15 16,4-6-74-1</inkml:trace>
  <inkml:trace contextRef="#ctx0" brushRef="#br0" timeOffset="27517.719">16918 7543 212 0,'-18'0'82'0,"18"11"-44"0,0 13-42 16,3-8 13-16,-3 5 10 15,-3 8 10-15,3 5 0 16,-3 14 1-16,6-6-17 15,-6 1-6-15,6-9-2 0,0-5-3 16,0-3 1-16,6-7-2 16,-9-3-1-16,9-3-4 0,-9-8-2 15,-3-7 0-15,0-9 4 16,-3 1 3-16,0-22 2 16,0-5-4-16,0 0 1 15,3-3 0-15,6-5 2 16,-3 0 3-16,12 8 2 15,6 3-1-15,11 5 1 32,-2 18-2-32,0 0 0 15,0 9-1-15,-12 10 2 16,-9 5 6-16,-6 3 2 16,-6 2-10-16,0 1-4 15,-3-3-9-15,-3 0-3 16,-3-3-22-16,3-5-8 0,0-3-24 15,3-5-11-15,6-3-25 16</inkml:trace>
  <inkml:trace contextRef="#ctx0" brushRef="#br0" timeOffset="28132.8763">17177 7641 216 0,'12'5'82'0,"-4"-2"-44"0,7 0-25 15,-9-1 24-15,6-2-12 16,-3 0-3-16,0 0-10 16,0-2-5-16,0-1-4 0,-3 0-3 0,0 1 1 15,-6-6 1 1,-3-5 3-16,-6-1-11 0,-3 1-5 16,0 5 7-16,-3-2 4 15,-3 2 3-15,1 5 1 16,2 3-5-16,3 13 1 15,-3 1 2-15,9 4 3 16,6 1 0-16,3 2 2 16,3 0-4-16,6-3 0 15,3-2-1-15,5 0 1 16,1-8-15-16,3-3-7 16,0-2-26-16,0-6-11 15,-6-2-12 1,2-5-23-16,-11-4 31 0,0 1 65 15,-3-3 33-15,-9 0 9 16,9-2 2-16,-3 10-16 16,0-5-8-16,0 7-14 15,0 4 1-15,-3 7 2 0,0 0 1 16,0 3 4-16,-3 0 2 16,-3 3 4-1,3-1 4 1,0-4 5-16,0-1-17 15,0-2-5-15,0-3 4 16,0-3 3-16,0 0-7 16,3-2-2-16,0 0-2 15,0-1 0-15,3-4-7 0,6-6 0 16,6 3-6-16,-3 2 1 16,3-2-14-16,0 2-5 15,3 1-28-15,0 2-12 16,-4 0-49-1,1 3-47-15,0-1 58 16</inkml:trace>
  <inkml:trace contextRef="#ctx0" brushRef="#br0" timeOffset="28269.102">17555 7559 252 0,'-3'8'96'0,"15"11"-52"0,-3-9-51 15,-4 6 38-15,-2-3-14 16,-3 1-9-16,6-1-5 0,-6-5-3 15,0 0-36-15,6 0-15 16,3-3-60-16</inkml:trace>
  <inkml:trace contextRef="#ctx0" brushRef="#br0" timeOffset="28433.1963">17531 7451 288 0,'-6'-14'110'0,"12"20"-60"0,3-9-61 16,0 6 18-16,0-3-20 16,3 2-5-16,-1 1-34 0,1-3-14 15,0 5-32 1,0 1-14-16</inkml:trace>
  <inkml:trace contextRef="#ctx0" brushRef="#br0" timeOffset="28717.9713">17683 7567 212 0,'0'29'82'0,"3"-10"-44"0,6-9-33 0,-4-4 32 15,1-4-22-15,6 1 6 16,0 0-3-16,0-6-2 16,6 3-8-16,-3-8-12 15,3 0 2-15,0-5-6 16,-6-3-3-16,-9 0-4 16,2 5 7-16,-13-4-2 15,-1 4 6-15,-6-2 2 16,-6 7 15-16,0 1 8 0,0 8-10 15,0 5-6 1,4 8-3-16,2 0 6 0,3 5 7 0,6-3-5 16,3 1-1-16,6-1-3 15,6 1-1-15,0-6-41 32,3 0 20-32,-1-2-82 15,7-3 55-15,9-8-39 0</inkml:trace>
  <inkml:trace contextRef="#ctx0" brushRef="#br0" timeOffset="29048.2527">17864 7543 176 0,'0'0'68'0,"3"8"-36"0,0 3-18 0,-3-6 33 16,0 0-26-16,0 9 3 15,3-1-4-15,-3-3 4 16,0 1-13-16,0-3-1 15,0-3-3-15,0 1 1 16,0-6 2-16,0 0 6 16,0 0-9-16,0-8-3 15,3 2-3-15,3-4-4 16,3-4 0-16,-3 1 6 16,6 5-2-16,3 0 5 15,-3 3-2-15,0 2 1 16,5 3 1-16,1 8 1 15,-9 8-3-15,3 0-1 0,-3 5 1 16,0-2-33 0,0-3-15-16,0-6-73 15</inkml:trace>
  <inkml:trace contextRef="#ctx0" brushRef="#br0" timeOffset="29304.9186">18135 7514 272 0,'-24'-2'101'0,"15"9"-54"0,-3 1-33 0,9-2 28 16,-3 7-16-16,1 0 2 16,5 3-17-16,-3 3 1 15,3-1-8-15,3 6-2 16,5 0-4-16,7 0-1 15,3-6-1-15,0-5-39 16,3 3 23-16,3-11-91 16,3-2 63-16,-4-6-87 15,1 1 77-15</inkml:trace>
  <inkml:trace contextRef="#ctx0" brushRef="#br0" timeOffset="29649.6373">18326 7596 236 0,'-12'-34'88'0,"12"34"-48"0,0 2-29 0,0-2 25 15,0 0-21-15,0 0 6 16,6 3-13-16,0 0 2 16,0 2-6-16,2 3 0 15,1 3-2-15,3-4 5 16,0 4-4-16,3-6 6 16,3 1-6-16,0-12 6 15,0 1-6-15,-3-8 1 16,-1 5-2-16,-8-5-2 15,0 5 1-15,-12-5 5 16,3 2-3-16,-6-2 14 0,1 5-9 0,-10 0 1 16,6 3-6-16,-9 7-6 15,6 3 1-15,-6 6 5 16,6 2-1 0,-3 3 4-16,10 3-4 0,-1 2 1 15,6 0-1 1,6 0-15-1,6 0 7-15,2-2-50 0,4-3 31 0,6-6-100 16,0-2 71-16</inkml:trace>
  <inkml:trace contextRef="#ctx0" brushRef="#br0" timeOffset="29934.6663">18668 7522 312 0,'-3'-13'115'0,"3"13"-62"0,-9-5-33 0,3 2 43 15,3 6-36-15,-6-3 0 16,0 0-17-16,-3 2-11 16,3 4 0-16,0-1-4 15,3 3 2-15,6 8-2 32,6 2 2-32,0 3 4 15,0 3 0-15,-6-3 6 16,3-2-4-16,-12-1 3 15,3-2-3-15,-8-3-19 16,5-2 8-16,-6-6-41 16,6 3 28-16,-3-8-88 15,3 6 61-15,6-14-106 16,3 2 87-16</inkml:trace>
  <inkml:trace contextRef="#ctx0" brushRef="#br0" timeOffset="30612.3709">19263 7382 156 0,'9'-3'60'0,"-9"3"-32"0,0-21-11 0,0 16 50 32,0 5-37-32,-3-6 31 15,0 6-36-15,-6-5 11 0,0 5-21 0,-9 0 0 16,1 3-9-16,-7 5-1 15,6 5-3-15,-3 0-4 16,9 3 1-16,-3-3-4 16,9 1 3-16,3-4-1 15,3 1 1-15,0-3-5 16,6 0 4-16,-3-3-5 16,3 0 4-16,-3 0-2 15,3 1 3-15,-6 2 11 16,0 0-5-16,-3 0 20 15,0 2-14-15,0 1 8 16,3 2-10-16,0-2 2 16,3 2-5-16,3-3 0 15,3 1-2-15,3-3-13 16,0 2 7-16,0-7-39 16,3 0 24-16,-6-9-111 15,3 4 73-15,-4-6-88 16,1 0 83-16</inkml:trace>
  <inkml:trace contextRef="#ctx0" brushRef="#br0" timeOffset="30805.3235">19088 7109 344 0,'-12'-5'129'0,"12"5"-70"0,3 3-78 0,-3-1 9 16,3 6 1-16,0 0-58 16,0 0 38-16,0 5-118 15,3 3 83-15</inkml:trace>
  <inkml:trace contextRef="#ctx0" brushRef="#br0" timeOffset="30987.7296">19138 7694 272 0,'6'21'104'0,"-6"-21"-56"0,9 27-36 16,-6-19 26-16,3 0-22 0,0 2-15 16,0 3-2-16,0 3-139 31,0 0 76-31</inkml:trace>
  <inkml:trace contextRef="#ctx0" brushRef="#br0" timeOffset="31723.2944">19805 7557 192 0,'-3'-8'71'0,"3"10"-38"0,-3-2-19 16,6 6 20-16</inkml:trace>
  <inkml:trace contextRef="#ctx0" brushRef="#br0" timeOffset="32112.4386">19811 7583 376 0,'9'32'26'0,"-3"7"-14"16,6 14-7-16,-3 0-4 0,0-8 5 15,-1-8 4-15,-2-2-1 16,0-9 2-16,-3-5-4 16,3-5 1-16,-3 0 6 15,0-8 3-15,-3-8 0 16,-3-3 0-16,-6-10-12 0,-3-11-5 15,-2-7 0 1,2-4-1-16,3-5-2 0,3 3 2 16,9 3-1-16,3-11-2 15,6 8 0-15,2 3 3 16,7 2-5-16,0 8 2 16,3 6 0-16,3 10 2 15,-3 5 1-15,-4 6 3 0,-5 7 3 0,-3 6 4 16,-9 3 9-16,-6-1 3 15,-6 3-8-15,-3 0-5 32,0-5-5-32,1-2 0 15,-1-4-11-15,0-5-2 16,0-2-22-16,3-3-9 0,0-3-18 16,3-2-8-16,3-3-30 15,6-8-36 1,3-5 50-16</inkml:trace>
  <inkml:trace contextRef="#ctx0" brushRef="#br0" timeOffset="32443.6369">20043 7554 228 0,'9'3'88'0,"-3"15"-48"0,3 3-31 16,0-16 19-16,6 1-5 16,-3-4 0-16,2 1-3 15,1 0-3-15,0-6-9 16,0 0-3-16,-3 1-1 0,0-9 4 15,-3 1-4-15,-3-1 0 16,-3-2 0-16,-3 0 0 16,-6 2-2-16,0 3 1 15,-6 0 0-15,-3 5 3 16,-3 3-3-16,3 6 0 16,0 2-3-16,4 5-3 15,2 3 2-15,3 0 0 16,3 2 1-16,12-2 0 15,3 3-3-15,2-4 2 16,4 1 1-16,3-2 2 16,-3-6-23-16,0-3-8 15,3-3-37-15,2-2-13 16,-2-2-33 0</inkml:trace>
  <inkml:trace contextRef="#ctx0" brushRef="#br0" timeOffset="32519.5282">20302 7522 216 0,'-3'0'82'0,"3"11"-44"0,3-3-42 16,3-6 13-16</inkml:trace>
  <inkml:trace contextRef="#ctx0" brushRef="#br0" timeOffset="32757.1262">20320 7564 360 0,'6'19'13'0,"0"-1"-6"16,0 1-4-16,-3-3 0 0,0 0 0 15,0-3 3-15,-3-5 6 16,0 0 2-16,0-5 8 15,0-1 6-15,-3-4-4 16,0-4-2-16,-3-2 3 0,0-5 1 16,6-5-11-16,3-4-6 15,0-1-9-15,3 1-2 0,3 4 1 16,3-1 0-16,5 6-2 16,-2 3 0-16,3-4-34 15,3 6-15 1,0 3-48-16,6 2-22 15,-4-2 16 1</inkml:trace>
  <inkml:trace contextRef="#ctx0" brushRef="#br0" timeOffset="33042.9612">20612 7451 304 0,'-12'-6'115'0,"-3"6"-62"0,15 3-62 0,-6 2 20 0,6 1-6 16,-6 2 2-16,0-1-3 15,3 1-1-15,0 3-3 16,3-3-1 0,6 5 1-16,6 0 2 0,0 3-1 15,3 3 2-15,0-1 0 16,-4-2 1-16,-2 0-2 16,-6 0 1-16,-3-3 2 0,-6-2 4 15,-6-3 2-15,-2-3-5 16,-4-2-2-16,0-1-4 15,-3-2-1-15,3 0-15 0,3-2-6 16,3-1-29-16,3 0-12 16,6 1-62-1</inkml:trace>
  <inkml:trace contextRef="#ctx0" brushRef="#br0" timeOffset="33478.9432">20746 7546 220 0,'0'16'82'0,"0"-16"-44"0,-18 50-42 0,18-29 15 15,-3 6 9-15,9 4 10 16,-9 14-10-16,0-5-3 16,3-3-10-16,-3 0-3 0,0-8 0 15,3-8-2-15,-3 1 1 0,3-9 0 16,-3-3 1-16,0-10-11 15,-3-5-3-15,-3-8-4 16,0-16 1-16,-3-6 11 16,6-4 6-16,0-6 1 15,6-3 0-15,0-2 1 16,9 8 1-16,9 4 3 16,3 7 4-16,3-6-6 15,2 2 0-15,-2 17 0 31,3 5-4-31,-3 10 13 0,-3 6-10 0,-6 4 19 16,-7 9-14-16,-11 11 2 16,-5-3-5-16,-4-1-2 15,-3-4-12 1,-3-3-4-16,-6-3 4 0,3-5-24 0,3 0-8 16,4-3-36-16,2-5-14 15</inkml:trace>
  <inkml:trace contextRef="#ctx0" brushRef="#br0" timeOffset="33825.0872">20996 7541 280 0,'3'8'107'0,"-3"-8"-58"0,20 8-55 0,-11-6 30 15,0 1-16-15,3 2 12 16,0 0-12-16,0 1-2 15,0-1-3-15,-3-8-11 16,3 1 4-16,-6-9-29 16,3 3 18-16,-9-5-9 15,3 5 14-15,-12-5 17 16,3 5-3-16,-9-3 7 16,0 6-6-16,-6 0 7 15,6 5-8-15,-3 0 14 16,6 5-10-16,1 0 9 15,5 6-9-15,3-1 2 16,3 4-6-16,6-1-6 16,5 3 0-16,7-3-39 0,0 0 23 0,6-5-114 15,3 3 74-15,3-9-77 16,5 1 78-16</inkml:trace>
  <inkml:trace contextRef="#ctx0" brushRef="#br0" timeOffset="34032.9703">21308 7445 260 0,'-24'-2'96'0,"24"2"-52"0,-21 8-38 0,13-3 33 15,2 6-23-15,-3 2 10 16,3 0-16-16,3 8 4 16,3 0-9-16,3 3 2 15,3-3-4-15,6 0-4 16,5-2 0-16,7-3-34 15,0-3 18-15,6-5-109 16,0-3 70-16,-1-10-86 16,-2 0 82-16</inkml:trace>
  <inkml:trace contextRef="#ctx0" brushRef="#br0" timeOffset="34231.2025">21516 7202 288 0,'-11'-16'107'0,"11"16"-58"0,-6 0-62 15,3 0 13 1,6 5-5-16,-3 9 5 16,0 1 1-16,-3 17 13 0,0 5-8 0,-6 8 2 15,6-2-5 1,-3 4-2-16,6-4 0 0,-3-4-37 16,3-4 20-16,-3-6-119 15,6-5 75-15</inkml:trace>
  <inkml:trace contextRef="#ctx0" brushRef="#br0" timeOffset="34419.1856">21299 7472 348 0,'-9'-5'129'0,"9"5"-70"0,9-6-73 0,-3 4 21 16,3 2-8-16,9-8 5 15,6 0-2-15,5-3-12 16,1 6 6-16,0-3-57 16,0 5 34-16,-6-2-125 15,-1 2 85-15</inkml:trace>
  <inkml:trace contextRef="#ctx0" brushRef="#br0" timeOffset="34559.9196">21621 7485 232 0,'3'24'88'0,"-3"-24"-48"0,0 29-36 15,0-16 27 1,3 0-19-16,-3 1 8 16,0 2-12-16,0-3-40 15,3 3 17-15,0-3-115 0,5-3 72 0</inkml:trace>
  <inkml:trace contextRef="#ctx0" brushRef="#br0" timeOffset="35144.896">21659 7321 284 0,'-3'-11'107'0,"3"11"-58"0,6 0-62 0,-6 0 13 16,0 0-5-16,3 3-14 16,6 2 10-16,0 11-16 15,3 5 15-15,0 6 0 16,3 2 6-16,-3 5 23 15,0 1-11-15,-3-1 35 16,2-5-24-16,-2-2 24 16,0-6-24-16,0-5 9 15,0 0-16-15,0-8 11 16,0 0-13-16,0-8 6 16,3 2-9-16,-6-10-7 15,6 0 0-15,-3-8-16 16,0 1 9-16,0-7-19 15,2 7 15-15,-2-4-13 16,3 6 14-16,0 0-1 16,6 7 6-16,-3 4 1 15,0 7 2-15,3-2 2 16,0 4 0-16,2-4 2 0,1 0-1 16,0-3 2-1,0 0-2-15,-3-3-3 0,-3 0 1 0,-3-4-8 16,-4 1 5-16,-5-4-1 15,0 4 3-15,-9-10 13 16,3 6-6-16,-8-3 13 16,2 2-10-16,-6 6 5 15,3 5-8-15,-3 5 4 16,3 6-5-16,-3 5 11 16,6-1-8-16,0 7 3 15,3-1-6-15,6 3-17 16,3-3 6-16,9-3-67 15,3 1 40-15,9-6-126 16,0-2 90-16</inkml:trace>
  <inkml:trace contextRef="#ctx0" brushRef="#br0" timeOffset="35384.0041">22424 7377 376 0,'-15'-19'140'0,"15"19"-76"0,-14-5-72 15,5 5 23 1,6 2-12-16,-6 6-2 16,6 3 0-16,0 7-4 15,3 1 2-15,0 7 1 16,6 1 0-16,-6 2 2 0,6 0-1 0,-12 0 2 16,3-2-2-16,-12-4-16 15,3-1 8-15,-12-4-98 16,6 1 57-16,-14-6-127 15,5-2 99 1</inkml:trace>
  <inkml:trace contextRef="#ctx0" brushRef="#br0" timeOffset="40985.1598">3041 10419 104 0,'0'-5'41'0,"0"5"-22"0,0-3-9 0,0 3 14 16,0 0-2 0,0 0-1-16,0 0 0 0,0 0-1 15,0 0-11-15,3 8-1 0,0 3-1 16,0 7 3-16,0 12 1 15,0-4-1-15,3 0 1 16,0-2-6-16,3 0-1 16,-3-5 0-16,-3-4 0 15,3-1-2-15,-3-4 1 16,-1-4 0-16,-2-1 3 16,0-5 12-16,-2-8 13 15,-1-8-10 1,3-13-11-16,0-3-4 15,5-2-4-15,1-1-2 16,3 1 3-16,3 8 0 0,-3 2-1 16,3 5-2-16,0 3 1 15,0 6-1-15,0-1-3 16,3 3 0-16,0 6-18 16,2 2-9-16,1 0-72 15,3 5-53 1,-6 0 60-16</inkml:trace>
  <inkml:trace contextRef="#ctx0" brushRef="#br0" timeOffset="41330.3545">3333 10440 236 0,'0'14'90'0,"9"-6"-48"0,-3 15-47 16,-4-12 15-16,4 0 0 0,3-3 4 15,0-1-3-15,3-1-1 16,0-1 0-1,9-16-5-15,-3-2-1 0,0 0 0 16,-3-3-5-16,-4-2-1 16,-5-1-6-16,-9 1-2 15,0 2 0-15,-5 2 4 16,-4 7 1-16,-3 1 3 16,-3 4 1-16,-3 7 1 15,0 5 0-15,3 6 2 16,3 11-1-16,4-3-1 15,2 5 1-15,3-3 1 0,9-2-1 16,6 0-1-16,2-6 1 16,7-2 1-1,9-5-23-15,0-9-11 0,3-4-71 16,2-1-33 0,-2-5 67-16</inkml:trace>
  <inkml:trace contextRef="#ctx0" brushRef="#br0" timeOffset="41675.7723">3642 10377 212 0,'-12'-19'79'0,"6"17"-42"0,-3-1-19 16,6 3 25-16,-3 5-31 15,1 3-10-15,-7 6-5 16,0 7 0-16,3 11 2 16,0 2 1-16,3 0 0 0,3-7 0 15,6-6 2-15,0-3-1 0,3-4-1 16,3-4 1-16,3-4-1 15,0-6 0-15,-1-3 0 16,-2-5-7-16,0-8-3 16,-3-5 1-16,-3 0 0 15,0 0 6-15,-3 5 3 16,0 3 7-16,3-1 4 16,-3 6 2-16,3 6 5 15,0 7-10-15,3 11-2 16,-3 2-4-16,3-2 1 15,0 3-2-15,3-1-1 16,6-2-8-16,3-3-5 0,0-5-51 16,2-2-20-1,4-6-10 1</inkml:trace>
  <inkml:trace contextRef="#ctx0" brushRef="#br0" timeOffset="42119.4823">3919 10340 228 0,'-30'-13'88'0,"21"15"-48"0,0 6-36 16,3-2 19-16,-5 4-13 15,-4 6-3-15,3 5-7 16,0 6 0-16,6 4 0 16,0 1 0-16,3-3 0 0,6-2 0 15,3-6 0-15,6-3 0 16,0-7 2-16,6-6 1 15,-1-7 3-15,4-4-10 0,-3-15-2 16,-3-3 1-16,0-2 0 16,-6-6 3-16,0-2 1 15,-3-3 3-15,-6-3 1 16,0 0-1-16,-3 6 1 16,-3 0 4-16,0 2 4 15,0 5 5-15,-6 6 2 16,9 5-7-16,0 6-4 15,-3 4-9-15,6 9-1 16,0 10-1-16,3 14-1 16,3 2 1-16,0 8 3 15,0 3 0-15,0 7 1 0,0-2 2 16,3-2 3-16,0-4-2 16,3-7-2-16,-1-8-7 15,4-6-4-15,3-7-47 16,-3-6-20-16,3-5-29 15</inkml:trace>
  <inkml:trace contextRef="#ctx0" brushRef="#br0" timeOffset="42279.4306">4169 10374 236 0,'0'3'90'0,"0"5"-48"0,0 10-47 15,3-7 15-15,-3 2-8 16,0 6-2-16,0 2 1 0,0 3-1 15,0-3 0-15,-3-5-22 0,3 0-10 16,0 0-66 0</inkml:trace>
  <inkml:trace contextRef="#ctx0" brushRef="#br0" timeOffset="42727.5975">4154 10308 280 0,'-12'-2'107'0,"21"-1"-58"0,0 0-64 0,-6 3 13 0,-3 0-13 15,12 0-4 1,-3 0-20-16,3 3-10 0,0 0-21 16,0 2-6-1,-3 5 32-15,2 4 17 0,-2 4 33 0,0 6 16 16,-3 5 21-16,-3 3 8 15,3-6-3-15,0 1 0 16,-6-6-13 0,-3-5-6-16,3-3-17 15,0-8 10-15,0 1 7 0,3-9-9 16,-3-5-3-16,6 0-10 16,-3-8-5-16,3-5-4 15,3-3-1-15,9-2 2 16,3 5 2-16,-3 2 0 15,-1 6-1-15,-2 5 1 0,0 5-1 16,0 9-3-16,-3 4 2 16,-3 3 1-16,-3 3 2 15,-3 3-3-15,0 7 0 16,0-5-12-16,0-2-7 16,3-3-42-16,0-3-18 15,3-5-20 1</inkml:trace>
  <inkml:trace contextRef="#ctx0" brushRef="#br0" timeOffset="43177.0215">4663 10369 236 0,'-9'-8'88'0,"-6"11"-48"0,-3 2-34 0,13-2 22 0,-4 5-13 15,0 2-3-15,0 3-5 16,0 3-2-16,0 5-3 15,3 3-2-15,3 3 3 0,3-9-2 16,3 1 2-16,0-6-2 16,3-2-1-16,6-3 1 15,3-6-1-15,0-2-11 16,-4-5-3-16,1 2 0 16,0-7 1-16,-6-6 14 15,-3 0 6-15,0 0-7 0,0 3-2 16,0-3 1-1,-3 5 0-15,0 3-4 0,0 6 1 16,0 2 0-16,3 5-1 16,9 19 1-16,-3-3 3 15,0 5 2-15,-3 6 4 16,-3-3 7-16,-3 3 2 16,-3-3-1-16,0-2 2 15,-3-1-6-15,-6-5-1 16,-6-2 0-16,3-6 0 15,-6-2-4-15,4-3-3 16,-1-6-18-16,0-2-6 16,3-2-42-16,3-9-18 15,3-8-16-15</inkml:trace>
  <inkml:trace contextRef="#ctx0" brushRef="#br0" timeOffset="43461.0183">4869 10348 296 0,'-3'-5'112'0,"3"2"-60"0,-3 3-47 15,3 0 24-15,0 3-9 16,-3-1 0-16,-3 1-16 16,0 2-4-16,3 0-1 15,0 3-2-15,6 6-1 0,3 1 0 16,3 1 0-16,0 6 3 15,2 1 2-15,-2-1 0 16,-6 1 8-16,-6 1 4 16,-3-3-4-16,-11 0-3 15,-7-5-12-15,-3-5-4 16,0 0-72-16,3-4-31 16,4-12-13-1</inkml:trace>
  <inkml:trace contextRef="#ctx0" brushRef="#br0" timeOffset="44496.6421">5538 10351 184 0,'0'5'71'0,"3"5"-38"0,0 14-28 16,3-8 17-16,0 5-1 15,0 8 2-15,0 3 1 16,0-8 2-16,0-3-14 16,0-5-2-16,-3 0-3 0,0-6 3 15,-3-2 1-15,0 0 6 16,-3-8 8-16,3-5-7 15,-3-3-7 1,3-13-5-16,0-3-8 0,3-5-1 16,0 0-1-1,3 0 2-15,0 2-1 0,3 6 1 16,3 3 2-16,2 2 0 16,1 3-5-16,3 5 1 15,-3 5-3-15,3 6 2 16,0 2 3-16,-3 5 1 15,-3 4-2-15,0-1 2 16,-1 0 1-16,1-2 2 16,0-3-3-16,0 0 0 15,0-3 1-15,3-5 2 16,-3-3-1-16,0-2-1 16,-3-3-2-16,0-3-1 15,-3 1-3-15,-6-1-1 0,-3 1-3 16,-3 2 1-16,-3 0 5 15,-3 5 4-15,0 3-1 16,-3 8-2-16,3 5 2 16,-3 6 0-16,3 5 1 15,9 5 0-15,3 3 0 16,6-6 0-16,6-5 0 16,6-2 2-16,6-9-12 15,6-2-3-15,5-8-47 16,-2-2-20-16,6-9-21 15</inkml:trace>
  <inkml:trace contextRef="#ctx0" brushRef="#br0" timeOffset="44663.7337">6113 10308 232 0,'-18'-13'88'0,"9"10"-48"0,-6-7-42 0,12 10 14 15,-3 2-8-15,0-2-3 16,0 3-7-16,-6 0-4 15,9 2 6-15,0 0-36 0,6 1-15 16,0 1-32 15</inkml:trace>
  <inkml:trace contextRef="#ctx0" brushRef="#br0" timeOffset="44993.9126">6044 10014 228 0,'0'3'85'0,"6"32"-46"0,-6-14-46 15,3 10 33 1,0 12 1-16,-3 4 6 16,3 9 3-16,-6 2-20 0,3 0-3 15,-3-2-1-15,0-11-5 0,3 0-2 16,3-8 0-16,0-8-1 16,3-8-7-16,-3-5 0 15,6-8-96 1,0-3-41-1</inkml:trace>
  <inkml:trace contextRef="#ctx0" brushRef="#br0" timeOffset="45397.504">6211 10390 164 0,'12'-2'63'16,"-12"2"-34"-16,3 2-25 0,-3-2 15 0,3 5 6 15,3 1 7-15,0 2-4 16,3 0-2-16,6 0-14 16,-1-3-1-16,4-2 2 15,3-3-3-15,-3-3 0 0,0-2-4 16,-3-3-1-16,0 0-3 16,-3-3-2-16,-1 1 5 15,-8-1 1-15,-3 0-2 16,-3 1-3-16,-6-1-3 15,-2 3 1-15,-7 3-1 16,-3 5-2-16,0 5 5 0,0 6 1 0,3 7-3 16,0 6-1-16,4 8 3 15,2 0 1-15,9 2 2 0,3-5 0 32,6-5 0-32,23-3 0 31,1-10-40-31,9-6-17 15,-3-5-60 1,-1-3-37-16,-2-12 71 16</inkml:trace>
  <inkml:trace contextRef="#ctx0" brushRef="#br0" timeOffset="45761.1052">6562 10327 272 0,'-15'-11'101'0,"9"8"-54"0,-9 9-44 0,10-1 21 0,-7 3-16 16,0 8-4-1,0 5 1-15,0 3 4 0,3 13-5 16,6-5 0-16,3 2 2 0,6-8-3 16,3 1-2-16,6-9 2 15,0-4 0-15,0-9-6 16,2-5-2-16,-2-8-16 16,6-5-6-16,-3-8-2 15,-3-3 3-15,-6 0 12 16,-9 0 8-16,0 0 17 15,-3 11 10-15,0 3 7 0,-3 2 6 16,3 5-19-16,-3 8-6 16,3 3-4-16,0 3-1 15,3 5-5 1,0 8-1-16,6-6 3 0,-3-2 1 16,6-3-3-16,3-2-1 15,0-3-41-15,3-3-17 16,-1-10-59-1,4-1-29-15,0-10 75 16</inkml:trace>
  <inkml:trace contextRef="#ctx0" brushRef="#br0" timeOffset="46253.4051">6771 10335 272 0,'-12'-8'101'0,"6"5"-54"0,-6 3-42 0,9 0 22 15,0 3-17-15,0-1-3 16,3 6-7-16,0 3-3 15,0 5 2-15,3 5 0 0,0 0 1 16,-3 11-3-16,0 2 2 0,-3-7 3 16,-3-4 1-16,0-1 1 15,0-6 0 1,0-3-2-16,-3-5 1 0,0-3-2 16,0-5 2-16,0-5-9 15,6-9-3-15,9-7-28 0,3 3-12 0,6 2 2 16,6 3 0-16,3 2 24 31,0 1 11-31,2-1 13 16,4 6 5-16,-12-1 16 15,3 1 9-15,-3 0 1 0,-3-1 1 16,-4-1-10-16,-2-4-3 16,-3 0-10-16,-3 1-2 15,-9-1 0-15,-3 3 2 16,1 0 1-16,-4 3 3 15,3 2-9-15,-3 6-6 16,0 5-2-16,3 5 2 16,3 3 0-16,3 8 1 15,3-6-3-15,3 9 2 16,3-6-1-16,12-2-2 16,3-6-8-16,-1-5-3 15,7-3-21-15,-3-10-9 16,6-9-29-1,0-1-51-15,-10-1 32 0</inkml:trace>
  <inkml:trace contextRef="#ctx0" brushRef="#br0" timeOffset="46598.4554">7110 10343 236 0,'-33'-8'88'0,"21"13"-48"0,-3 6-38 16,12-4 17-16,-6 9-12 16,1 3-2-16,2 13-3 15,0-3 1-15,3 2-2 16,3-4 4-16,6-6 1 0,3-2 2 15,-1-9 0-15,1-2-9 16,6-8-4-16,3-10-11 16,-3-12-4-16,-3-4 1 15,0-3 3-15,-6-8 8 16,0-11 2-16,-6-5 4 0,-3 0 1 16,-6 0 9-1,0 3 7-15,9 8 19 0,-6 10 11 16,6 8-15-16,0 8-7 15,0 22-17-15,3 10-3 16,-3 10-5-16,0 6 0 16,-6 5 2-16,9 5 0 15,-9 3 0-15,9-3 2 16,6 9-21-16,3-9-7 16,3-10-75-1,6-3-65-15,-1-11 58 16</inkml:trace>
  <inkml:trace contextRef="#ctx0" brushRef="#br0" timeOffset="46884.5149">7413 10372 256 0,'-14'13'96'0,"17"5"-52"0,-3 9-47 0,3-14 19 15,-3 11 8 1,0 0 7-16,6-6-10 15,-1-2-2-15,7-3-11 16,6-5-1-16,-3-2 0 0,9-4 1 16,-6-10 2-16,0 0-3 15,-3-5-2-15,-10-3 0 16,-7 0 1-16,-4-2-3 0,-6-3-2 16,-6 0-5-16,0-1-2 15,0 1-8-15,-3 5-2 16,-3 3-37-16,7-5-16 15,14 4-61 1</inkml:trace>
  <inkml:trace contextRef="#ctx0" brushRef="#br0" timeOffset="47139.6419">7610 10382 272 0,'3'37'104'0,"3"-18"-56"0,-3 2-45 0,-3-13 21 16,0 13-5-16,0-5 3 15,0-5-10-15,0-4-4 16,6-9-5-16,0-11 0 0,3-6-4 16,3-5-2-16,2 6-3 15,4 2-1-15,0 5 1 16,0 6 2-16,-3 10 2 16,0 9 3-16,-3 12 0 15,3 3-1-15,-1-5 1 16,4 0 1-16,3-3-56 15,-3-5-23-15,0-8-44 16</inkml:trace>
  <inkml:trace contextRef="#ctx0" brushRef="#br0" timeOffset="48026.6248">8196 10083 204 0,'-6'-24'77'0,"6"27"-42"0,3 16-32 16,0-9 17-16,3 1 10 15,0 5 8-15,-3 15-9 16,-3 14-5-16,0 11-13 16,-3 10-7-16,0-5-3 0,0-8 3 15,0-5 2-15,0-14-2 0,3-8-1 16,0-4 1-16,3-9 2 15,3-5 3-15,0-11 2 16,-3-10-5-16,0-11-4 16,0-10-6-16,0-6-2 15,0 3-6-15,-3-13 0 16,0-1 4-16,0 4 4 16,0-1 5-16,0 0 2 15,0 11 5-15,0 8 3 0,3 8 0 0,0 5 1 16,3 8-6-16,3 19-4 15,3 7 1-15,-3 9 2 32,3 2-4-32,0 3-1 0,-3-3 0 15,-1-5 2-15,1-3 1 16,0-5 1-16,3-6-2 16,3-2 1-16,-3-8 0 15,3-5 1-15,-3-11 2 16,6-5 1-16,-6-8-8 15,-1-6-1-15,-2-2-2 16,6 6-1-16,-3 7 6 16,0 13 3-1,0 17-1-15,0 7 7 16,0 11 3-16,0 7-2 16,0 1 1-16,-3 2-5 0,2 3 1 15,-2-7-3-15,9 4 0 16,-3-8-19-16,0-4-7 15,0-7-67-15,12-1-30 16,-4-9-25 0</inkml:trace>
  <inkml:trace contextRef="#ctx0" brushRef="#br0" timeOffset="48401.63">8848 10313 148 0,'-6'-7'57'0,"9"-9"-30"0,-6 8-12 0,3 5 18 16,-3 8 10-16,-6-2 6 15,0-3-9-15,0 8-2 16,1 3-21-16,-1 4-6 0,0 9 0 16,3 3-1-16,3 2 4 0,6 0-1 15,3 0 0-15,6-5-3 16,2-8-1-16,4-8-1 15,9-8 2-15,0-8-5 16,-3-6-3-16,-3-7-1 16,-7 3 1-16,-5-6 1 15,-6 3 3-15,-9 0-5 16,-8-3-1-16,-4 0 0 16,-3 3 2-16,0 5-1 15,0 5-1-15,3 3-15 0,3 3-5 16,4 2-32-1,5 3-12-15,3 3-48 16,3 5-47-16,6-8 56 16</inkml:trace>
  <inkml:trace contextRef="#ctx0" brushRef="#br0" timeOffset="48715.5598">8946 10303 228 0,'12'21'85'0,"-9"-13"-46"0,0 3-35 0,0-3 21 16,0 2-3-16,0 3 4 15,-3 1 1-15,0-1 3 16,0-3-16-16,0-2-4 0,0-2 1 16,0-1-7-16,0-5 0 0,0 0 2 15,3-5 1-15,3-3 3 16,0-6 1-16,3-4-12 16,3-1-4-16,3-2 0 15,3 3 0-15,3-3 5 16,-1 15 2-16,1-2 13 15,3 11 5-15,0 8 3 16,-3 10 3-16,-1 5-8 16,-5 3-3-16,-3-2-6 15,-3 2-4-15,0-5-9 16,0 2-3-16,3-10-84 16,0-3-39-16,-6-5-29 15</inkml:trace>
  <inkml:trace contextRef="#ctx0" brushRef="#br0" timeOffset="49844.9986">8970 10245 212 0,'0'23'79'0,"3"-1"-42"0,0 1-30 0,0-7 20 16,-3 6-5-16,0 1-1 15,0 6-5-15,0 6-2 16,0-9-8-16,0 1 3 0,0-9 1 15,3-2-3-15,-3-5-2 16,0-6 0-16,3 0 1 16,0-18 6-1,3-5-9-15,0-6-1 16,3-8-7-16,3 3-1 16,0 2 0-16,0-2 4 15,3-2 1-15,-1 17 1 16,-2 6-3-16,6 6 0 0,-3 10 6 15,-3 5 5-15,0 8-2 16,0 8 2-16,-6 6-3 16,-3-4 2-16,6-2-6 15,-3-2-3-15,0-9-30 16,-3-2-12-16,0-5-52 16,5-3-56-1,1-8 44-15</inkml:trace>
  <inkml:trace contextRef="#ctx0" brushRef="#br0" timeOffset="51703.4478">9524 10321 144 0,'-6'-2'55'0,"3"-1"-30"0,-3 3-3 15,3-8 23-15,-3 8-5 16,-3 0-1-16,-3 3-5 15,-3-1 1-15,-8 1-19 16,-1 2-9-16,3 6-3 0,3 2-1 16,-3 6 1-16,9 2-5 15,0 3 1-15,3 2 0 16,6 1 0-16,9-6 4 0,6-3 2 16,6-7 2-16,3-1 2 15,-3-17-3-15,3-4 1 16,0-8-1-16,-1-7 1 15,-2 0-7-15,-3-9 0 16,-3-2 1-16,-6-3 1 16,-3 1-1-16,-6 4 1 15,-3-10 2-15,-3 8 4 16,0 6 2-16,0 7 1 16,0 5-2-16,3 6 1 0,0 21-15 15,0 10-2 1,3 9 0-16,3 15 3 15,3 3 4-15,3 3 0 16,3-6-1-16,6-5-6 16,6 0-4-16,3 0-19 15,9-10-8-15,-4-19-39 16,4-6-13-16,0-4-27 16</inkml:trace>
  <inkml:trace contextRef="#ctx0" brushRef="#br0" timeOffset="52062.9132">9780 10332 260 0,'-21'-11'96'0,"9"-7"-52"0,0 21-29 16,6-3 26-16,-3 2-7 15,-3 1 1-15,-5 7-14 16,-1 4-3-16,3 4-10 0,3 3-1 16,3 8 3-16,6-5-6 0,3 3 0 15,9-1-2-15,3-7-2 16,3-6 1-16,0-8-1 15,-1-7-16-15,1-9-4 16,3-2 1-16,-6 0 1 16,-3-9 11-16,-3 6 6 15,-3-2 3-15,-3 2 2 0,0 3 11 16,0 5 7-16,-3 3-11 16,3 5-4-16,3 5-6 15,3 8-2 1,0 8 1-16,0 6 2 15,3-1-3-15,3-2 0 16,-3-3-4-16,6-5-1 0,-1-3-39 16,1-2-18-16,0-8-33 15,-3-3-13-15</inkml:trace>
  <inkml:trace contextRef="#ctx0" brushRef="#br0" timeOffset="52350.3229">9929 10374 260 0,'-6'-13'96'0,"3"13"-52"0,3 5-36 15,0-5 24-15,3 8-16 16,3 3-1-16,3 5-3 16,0 0 0-16,-1 5-6 15,4 3-4-15,0 2-1 0,3-7-1 16,3-6 0-16,0-3-16 0,6-12-6 16,0-1-27-16,2-13-11 15,-5-2 3-15,0-6 2 16,-3 3 28-16,-3 0 16 15,-6 5 50-15,-6 8 21 16,0 0 6-16,-9 18 0 0,-9 20-12 0,-12 9-6 16,3 4-8-16,-6 15-2 15,-2 3-15-15,2-3-6 32,6-3-13-32,12 1-4 31</inkml:trace>
  <inkml:trace contextRef="#ctx0" brushRef="#br0" timeOffset="60319.0293">11012 10329 88 0,'-15'-5'33'0,"15"2"-18"0,0 1-13 16,0 2 9-16,0 0-5 15,0 0 2-15,0 0 4 16,0 0 2-16,0 0 8 0,0 0 4 15,0 0 1-15,0 0 3 16,0 0-12-16,0 0-5 16,0 0-8-16,9 0 1 0,-9 2 0 15,0 6 4-15,0 6 1 16,0 1-1-16,0 4 1 16,0-1-2-16,6 1 2 15,-6 2-2-15,3 0 0 16,0 3-5-16,0-5-3 15,0-3 6-15,-6-1-4 16,3-4-1-16,-3 0-4 16,0-3 1-1,6-3 5 1,-6 3-2-16,0-3 1 0,3-2 1 16,0-3 2-16,0 0 1 15,3 0 3-15,-6 0-3 16,3 0-2-16,0-3-2 15,3-2 0-15,-6-3-2 16,3 0-1-16,-3 0 1 16,0-5-1-16,3-3 2 15,0 0 3-15,0-5-4 16,6-6-3-16,3 4 1 16,0-1 0-16,3 3 1 15,0 2 2-15,0 1-3 0,0 7 0 16,-3 3 1-16,2 3 2 15,-2 2-3-15,0 6-2 16,3-1-5-16,-3 4 0 16,3 2-14-16,6 2-3 31,-3-2-31-31,-3-3-12 16,0 1 34-16,-3-1 17 15,-3-2 13-15,-1-1 6 16,-2 1 3-16,-3-3 4 15,0 0 9-15,3 3 3 16,3-1-2-16,0 1-1 16,0-1-4-16,3 1 1 15,0 0-4-15,0-3-1 0,3 0-2 16,0-3 0-16,0 0-4 16,0-2-1-16,0 0-1 15,0 0-2-15,-4-3 3 16,-2 2 0-16,-3-2 1 15,-3 1 2-15,-3-1-5 16,-6 2-1-16,-2 1-2 16,-1 0 0-16,-3 2 2 15,0 0 0-15,3 3-3 16,-6 6 2-16,-3 2 5 16,3 5 5-16,4 8-3 15,2 3 2-15,3 2-1 16,3 6 1-16,6 2-7 0,9-4-2 15,0-7-3-15,3-1 3 16,5-7-7-16,4-4 1 16,3-6-24-16,0-2-7 15,6-6-31-15,-7-5-11 16,4-8-4 0</inkml:trace>
  <inkml:trace contextRef="#ctx0" brushRef="#br0" timeOffset="60695.9479">11447 10358 196 0,'-36'-15'74'0,"33"12"-40"0,-3 0-22 0,3 3 19 16,0 3-14-16,-3 2-2 15,0 3-7-15,0 5 0 16,0 6-5-16,0 7 7 0,3 6 5 16,3 3-5-16,3-9-3 15,3-2-4-15,0 0-3 0,3-6 1 16,6-5-1-1,3-2-3-15,0-6 2 0,-3-5-1 16,0-5-2-16,-4-3-8 16,1-8-5-16,-6-5 6 15,-3-3 6-15,-3-2 4 16,0 2 1-16,0-3 4 16,-3 9 2-16,0 5 6 15,0 7 5-15,-3 9-7 16,0 8-5-1,9 2-1-15,0 11-5 0,3 2 0 16,0-2 1-16,3 0 0 16,3-6-11-16,3-2-3 15,0-5-42-15,9-6-17 16,6-5-27 0</inkml:trace>
  <inkml:trace contextRef="#ctx0" brushRef="#br0" timeOffset="61146.0127">11676 10340 252 0,'-63'18'96'0,"57"1"-52"0,-5 10-47 16,8-13 19-16,0 10-10 15,3 6-1-15,3-3-2 16,3-2-3-16,5-3 1 15,4-6 1-15,0-2 1 16,3-5-1-16,0-6-2 0,3-8-4 16,-3-2 0-16,5-14-3 15,-5-7 2-15,-3-6-4 16,-3-2 1-16,-3-9-1 16,-3-7 3-16,-3-3-1 15,-3 0 2-15,-3-8 5 16,-3 9 2-16,0 7 8 15,0 8 4-15,0 7 12 0,0 9 9 16,0 11-15-16,3 10-6 0,0 21-2 0,3 11 2 16,0 13-4-16,0 5 2 15,0 3-3-15,3 0 0 32,0 5-8-32,3-8 0 15,3-5-6-15,0-5 1 16,0-11-29-16,0-5-11 15,0-6-28-15,0-5-12 16,0-7-24 0</inkml:trace>
  <inkml:trace contextRef="#ctx0" brushRef="#br0" timeOffset="61314.5104">11962 10364 260 0,'-3'0'99'0,"6"2"-54"0,0 6-53 16,0 0 18-16,0 5-7 15,-3 3 3-15,0 6-1 16,0 4 2-16,0 3-4 16,0-5-4-16,0-6-2 0,3-2-27 15,0-2-10-15</inkml:trace>
  <inkml:trace contextRef="#ctx0" brushRef="#br0" timeOffset="61494.318">11971 10303 288 0,'-12'-8'107'0,"9"5"-58"0,3 3-57 0,0 0 16 16,0 0-13-16,3 0-1 16,0 3-8-16,3 0-2 15,0 2 9-15,3-2-38 0,-1 2-17 16,1-3-34-1</inkml:trace>
  <inkml:trace contextRef="#ctx0" brushRef="#br0" timeOffset="61825.1824">12069 10462 224 0,'0'37'85'0,"-3"-14"-46"0,6-4-32 0,-3-11 20 16,0 0-3-16,0 0 1 15,0 0-10-15,0-3-4 0,0 0-6 16,0-2 3-16,0-6 6 15,3-5-3-15,-3-5-5 16,6-8-4-16,0 0-1 16,0-3 1-16,3 3-1 15,0 0 2-15,-1 5-4 16,1 3 0-16,0 5-1 16,3 5 0-16,0 6 4 15,0 5 1-15,0 2 1 16,0 1 2-16,-3 15-1 15,0-5 0-15,-3-2-6 16,0-1 1-16,0-2-7 16,0 0-3-16,-1-3-30 0,1-2-11 15,3-3-27-15,0-3-9 16,3-2-6 0</inkml:trace>
  <inkml:trace contextRef="#ctx0" brushRef="#br0" timeOffset="62258.1268">12435 10395 264 0,'-6'-5'101'0,"0"8"-54"0,-3 2-44 0,6 0 23 16,-6 6-8-16,-6 0-1 16,0 2-5-16,1 13-2 0,2 1-6 15,3-6-1-15,3-3 1 0,3-2-5 16,0-2 1-16,3-4 0 15,3-2 0-15,3-3 0 16,0-2 2-16,0-3-1 16,6-5 2-16,-4-1-2 15,-2-4-1-15,0-1 1 16,0-2 1-16,-3 0-1 16,0 2-1-16,0 3-2 15,0 3 1-15,0 5-4 16,3 11 1-16,0 4 0 15,3 9 2-15,0 8 3 16,0 5 2-16,-3 0 14 16,-3 0 8-16,-6 0-6 0,-3-2-1 15,-9-6-8-15,-3-6-2 16,-3-1-4-16,1-6-1 16,-1-6-14-16,-3-5-6 15,0-5-11-15,3-5-5 16,6-5-31-16,3-6-11 15,9-11-49 1</inkml:trace>
  <inkml:trace contextRef="#ctx0" brushRef="#br0" timeOffset="62589.2263">12908 10385 216 0,'-3'-5'82'0,"-3"5"-44"0,0-3-27 16,3 3 21-16,-3 0-2 15,-11 5 2-15,-4 3-4 16,-3 5 0-16,-3 3-16 16,0 13-2-16,4 3-3 0,5-3-6 15,6 0 0-15,9-2-3 16,6-3 0-16,6-1 2 15,12-4 2-15,2-8-1 16,7-6 2-16,0-5-9 16,0-3-1-16,-4-5-16 15,4 0-8-15,-6-5-10 0,-3-8-4 16,3-8-12-16,-6-3-3 16,-4-2-28-1</inkml:trace>
  <inkml:trace contextRef="#ctx0" brushRef="#br0" timeOffset="62947.8404">12971 10052 192 0,'-9'0'71'0,"9"0"-38"0,3 18-34 0,0-7 15 16,0 7 10-16,6 9 7 16,0 15 8-16,-3 3 3 15,0 5-22-15,-6 11 4 0,-3-3 3 16,0-5-9-16,0-5-2 15,3-11-7-15,0-5-4 0,0-9-5 16,0-4 0-16,0-6 0 0,6-5 2 0,-1-8-1 16,4-5-1-16,0-3 1 15,3-11-1-15,0-4-7 32,0 1 0-32,3 6 3 15,0 6 2-15,-3 10 6 31,3 3-2-31,-6 7 6 16,2 3-5-16,-5 3-3 16,0 3-1-16,-6-1-39 0,3-2 22 0,-3-3-79 15,3 1 55-15,0-6-100 16,3-1 80-16</inkml:trace>
  <inkml:trace contextRef="#ctx0" brushRef="#br0" timeOffset="63262.6757">13307 10573 216 0,'9'-3'82'0,"-9"3"-44"0,15 0-29 0,-9 0 35 16,3 0-26-16,0-3 18 15,3 1-21-15,0-6 5 16,2 3-11-16,-2-11-3 16,3 2-4-16,-6-1 1 15,3 1-2-15,-6-1 4 16,3-1-3-16,-12 2 4 15,3 4-4-15,-12-1 6 16,3 3-5-16,-9 3 6 16,3 2-6-16,-5 6 10 15,5 2-7-15,-6 6 12 16,3 5-10-16,-3 5 5 16,6 3-8-16,6 0 0 15,9-3-3-15,3-3-24 16,9 1 13-16,3-6-66 15,6 0 42-15,6-7-128 16,2-1 90-16</inkml:trace>
  <inkml:trace contextRef="#ctx0" brushRef="#br0" timeOffset="63683.7822">13661 10374 268 0,'-15'-13'101'0,"15"13"-54"0,-26 0-26 0,14 3 48 16,3 2-40-16,-6 3 9 15,3 5-23-15,0 8 4 16,3 3-11-16,0 5 4 16,6 6-7-16,3-6-2 15,6 0-2-15,6-3-8 16,3-2 4-16,6-8-21 16,3 0 14-16,2-11-40 15,1 0 28-15,-3-10-45 16,0 0 38-16,-3-16-30 15,0 0 34-15,-7-19-29 16,1 3 31-16,-3-21-19 16,0 10 24-16,-6-10 49 15,3 8-16-15,-6-1 69 16,3 12-48-16,-3 4 21 16,3 11-33-16,-3 14 15 15,3 10-23-15,-3 16 25 16,0 7-23-16,-3 12 8 15,3 2-15-15,-3 5-4 16,3 1-4-16,-3-1-16 16,3-2 7-16,0-3-54 15,3-3 32-15,-3-8-141 0,3-4 94 16</inkml:trace>
  <inkml:trace contextRef="#ctx0" brushRef="#br0" timeOffset="63952.8558">14114 10366 220 0,'-6'-10'85'0,"6"10"-46"0,-6-5-46 0,0 2 18 16,3 3-9-16,-15-3 32 16,6 3-18-16,-15 3 39 15,7 2-31-15,-10 0 8 16,6 6-19-16,0 2-1 15,6 0-7-15,6 3 12 16,6 0-9-16,9 5 7 16,9 3-8-16,9 0-7 15,3-3 0-15,6-2-53 16,2-1 29-16,4-2-149 16,0-3 96-16</inkml:trace>
  <inkml:trace contextRef="#ctx0" brushRef="#br0" timeOffset="64722.2265">14676 10099 180 0,'-3'-13'68'0,"6"0"-36"0,-6 2-18 15,3 11 20-15,0-3-8 16,0 3-3-16</inkml:trace>
  <inkml:trace contextRef="#ctx0" brushRef="#br0" timeOffset="65142.4316">14673 10075 393 0,'-6'24'9'0,"3"11"0"0,0 4-4 16,6 4 2-16,0 2-2 15,3-3 0-15,0-5-3 16,0-5 1-16,6-3-2 16,0-8 2-16,0-8 0 15,0-5 3-15,3-8-3 0,-3-3 0 16,3-4-3-16,-4-7-1 15,-2 1 1-15,0 0 2 16,-3 5-1-16,0 0-1 16,0 5-2-16,3 9-1 15,0 4-1-15,12 17 0 32,3-6 3-32,-1-3 2 15,4-10 4-15,-3-8 2 16,0-5 5-16,0-8 3 15,-6-6-2-15,-4-2 0 16,-2 0 1-16,-6-3 2 16,-6-8-3-16,-3 1 2 0,-3 1-4 15,-3 1-1-15,1 3-9 16,-1 2-2-16,0 6-5 16,3-9-30-1,6 19-9-15,3 0-19 16,3 6-7-16,3 2-26 15,-3 5-33 1</inkml:trace>
  <inkml:trace contextRef="#ctx0" brushRef="#br0" timeOffset="65440.062">15117 10266 212 0,'0'34'82'0,"0"-34"-44"0,12 19-36 16,-3-11 19-16,0 0-7 0,5 0 2 15,1-3-5-15,0-2-1 0,6-3-6 16,-6-3 2-16,0-2 3 0,3-9-1 15,-9 9 1-15,3 0-5 16,-9-11-1 0,0-5-1-16,-12 7 1 15,3-1-2-15,-6 9 2 16,-3 1-2-16,-3 10 2 16,-3 1-2-16,3 9-1 15,3 4-2-15,1 5 1 16,5 0-1-16,12-1 0 15,5 1 2-15,4 3 0 16,12-9 0-16,6 1 2 16,3 2-30-16,5-10-11 15,4-14-40-15,0 0-54 16,-1-5 31 0</inkml:trace>
  <inkml:trace contextRef="#ctx0" brushRef="#br0" timeOffset="65830.9013">15554 10306 244 0,'-26'-30'90'0,"2"49"-48"0,0-8-45 16,15-9 16-16,-3 3 2 16,-3 3 4-16,3 6-14 15,3 2-4-15,0 2-2 16,7 3 2-16,4 3 2 0,7-3-1 16,3-2 1-16,3 5-2 0,3-9-1 15,0-9 1-15,3-12 1 16,-6-4-3-16,3-9-2 15,-4-5-1-15,-5 1 0 16,-9-9 0-16,-3-8 3 16,0 6 0-16,-6-3 3 15,1-8 3-15,-1 2 2 16,0 9 3-16,3 8 1 16,3 4-1-16,-3 9-1 15,6 11-10-15,0 17-4 16,3 4 3-16,3 13 2 15,0 5-1-15,6 2 0 16,-4 4 1-16,7-6 0 16,0-3 0-16,3-5 0 15,3-2-25-15,-3-17-8 0,0-7-65 16,17-8-50 0,-2-6 55-16</inkml:trace>
  <inkml:trace contextRef="#ctx0" brushRef="#br0" timeOffset="66058.2035">16063 9845 308 0,'-3'-13'115'0,"0"18"-62"0,-20 8-68 16,20-2 13-16,-9 10 0 16,-3 11 5-16,-6 21 8 15,-6 18 5-15,0-7-8 16,-2 2 15-16,2 0 7 0,3 8-18 15,6-13-8-15,3-5-1 16,3-14-1-16,9-2-40 16,9-17-67-1,3-7-38 1</inkml:trace>
  <inkml:trace contextRef="#ctx0" brushRef="#br0" timeOffset="66268.8972">16165 9956 268 0,'-3'3'101'0,"0"2"-54"0,9 14-53 0,-3-3 17 16,-3 10 4-16,0-2 7 0,0 13 0 15,-3 8-1 1,3 0-11-16,0 0-4 0,0-3-2 0,0-5-5 15,3-5 1-15,-3-6-38 16,0-4-14-16</inkml:trace>
  <inkml:trace contextRef="#ctx0" brushRef="#br0" timeOffset="66477.2816">15912 10120 336 0,'0'3'126'0,"6"-8"-68"0,8-3-68 0,1 0 20 16,9 0-6-16,3 0 2 15,3-5-5-15,-1 2-2 16,10-2 0-16,-3 5-2 0,3-3 1 31,-10 3-141-15</inkml:trace>
  <inkml:trace contextRef="#ctx0" brushRef="#br0" timeOffset="66826.1916">16260 9932 224 0,'-3'8'85'0,"6"11"-46"0,3 7-39 0,-3 6 16 0,0 0 6 16,-3 5 6-1,0 11 3-15,-3-6 1 0,0 0-17 16,0-5 0-16,3-5-1 0,0-8-1 15,0-6 0-15,0-4-3 0,0-4-1 16,0-10 12 0,6-5-11-16,0-6-3 15,3-13-4 1,3 1 0-16,5-4-4 16,1 9-2-16,0-1-1 15,0 11 0-15,-3 0 0 16,3 11 3-16,0 10 2 15,-4 3 2-15,4 3-4 16,-9 4 1-16,0 1 0 0,-3 0 2 16,0-5-19-16,0-1-6 15,3-5-48-15,0-2-19 16,3-6-43 0</inkml:trace>
  <inkml:trace contextRef="#ctx0" brushRef="#br0" timeOffset="67196.3052">16629 10216 288 0,'-6'5'107'0,"12"0"-58"0,-6 19-59 0,6-11 14 16,0 3 17-16,-3 3 10 16,0 2-2-16,0 0 0 0,3-3-16 15,3-2-10-15,0-2-3 16,0-4 2-16,2-5 3 0,7-5 0 15,0-5 0-15,-3-3-19 32,0 0 8-32,-3-8 2 15,0 1 3-15,-6-9 9 16,3 5-4-16,-6-5 16 16,3 8-11-16,-6 1 9 15,3 4-10-15,-3 0-2 16,2 6-4-16,1 5 3 15,3 5-3-15,0 6 1 0,3 2-1 16,0 3-2-16,0 3 1 0,0-1-32 16,0 3 17-16,0 1-111 15,3-4 69-15,0-2-123 16,3-3 101-16</inkml:trace>
  <inkml:trace contextRef="#ctx0" brushRef="#br0" timeOffset="76444.2991">17718 10224 176 0,'6'-3'68'0,"-3"-10"-36"0,0 10-24 0,-3-2 18 15,0-1 2-15,0 4 6 16,-6-4-2-16,0-1 1 16,-6 4-18-16,-2 3 0 0,-7 5 1 15,3 6-10-15,-6 5-6 16,3 5 0-16,3 3 1 15,1-3-5-15,5 3 1 16,6-1 1-16,3-1 1 16,9-4 1-16,6-5 0 15,2-5-3-15,1-2 2 0,3-6 3 16,0-6 1-16,0-4-6 16,0-4 0-16,-3-12-1 15,-3-3-1-15,-7 0 6 16,-2-3 3-16,-3-5-1 15,-6-3 0-15,-2 3 3 16,-1 3 1-16,0 5 3 16,0 5 1-16,3 5-3 15,0 4 0-15,0 4-3 16,3 8 0-16,3 9-3 16,3 20 1-16,3 3-2 0,3 3 2 15,0 8-2-15,0 2 2 16,0-2-2-16,2-3 2 15,1-3-4-15,0-2 0 16,0-6-17-16,3-7-8 16,9-9-24-16,0-4-8 15,-3-9-32 1,-4-5-48-16,-2-8 39 16</inkml:trace>
  <inkml:trace contextRef="#ctx0" brushRef="#br0" timeOffset="76581.0839">17888 10202 260 0,'-3'-8'99'0,"9"8"-54"0,-9 8-39 0,3-8 22 16,0 14-8-16,3 1 0 16,0 1-9-16,0 0-2 15,0 3-5-15,-3-1-3 0,6 1 2 0,3-3-18 16,0-3-4-16,-3-3-46 16</inkml:trace>
  <inkml:trace contextRef="#ctx0" brushRef="#br0" timeOffset="76774.5202">17915 10036 280 0,'-9'-22'104'0,"15"22"-56"0,-6-5-58 15,0 5 14-15,3 0-14 16,0 5-2-16,3 3-20 0,3 0-9 15,0 6-44-15,-3-1-21 16,2-3 40-16,-2 4 20 16</inkml:trace>
  <inkml:trace contextRef="#ctx0" brushRef="#br0" timeOffset="77180.016">18076 10179 140 0,'0'5'52'0,"3"-3"-28"0,-1-4-11 0,-2 2 17 15,0 0 5-15,0 0 3 0,0 0 2 16,0 2 2-16,-2-2-23 16,-1 6 3-16,-6-4 1 0,-6 4-3 15,0-1 0 1,3 0-9-16,3-2-4 0,-3 0-7 15,6 12-4 1,6-1-1-16,9 2 1 16,9-1 2-16,-3 1 1 15,0 0 3-15,-3-3-1 16,0 1-1-16,-7-1 3 16,-2 0 0-16,-6-2-1 0,-2-1 1 15,-13 1-2-15,0-3 2 16,-3-3-11-16,3 0-4 15,3-2-19-15,3-3-7 16,3 0-13-16,3-3-4 16,9-2-30-16,3-3-37 15,9 0 43 1</inkml:trace>
  <inkml:trace contextRef="#ctx0" brushRef="#br0" timeOffset="77423.8634">18221 10208 244 0,'-6'-3'90'0,"6"3"-48"0,-3-5-23 0,0 5 26 15,1 2-12-15,-4 4-4 16,-3 4-13-16,0 1-5 0,-3 7-6 16,3 3-6-16,0 3 0 0,3 0-1 15,6 0 0-15,6 0 2 16,3-3 2-16,3-3-17 15,0-4-4-15,6-4-15 16,5-2-7-16,-5-5-37 16,0-6-15-16,0-5 0 15</inkml:trace>
  <inkml:trace contextRef="#ctx0" brushRef="#br0" timeOffset="77766.1686">18326 10216 232 0,'-9'-19'88'0,"9"32"-48"0,0-10-27 0,0-3 24 15,0 0-12 1,3 5-5-16,3 14 2 0,3-1 0 16,-4 6-11-16,4 0-4 0,-3 0-3 15,3 0-2-15,3-3-2 16,0-5 1-16,-3-3-1 16,6-5-7-16,0-3 0 15,-3-8-13-15,-3-2-2 16,0-6 1-16,-4-2 2 15,-2 0 4-15,-8-8 4 16,2-8 16-16,0 8 6 16,3 5 10-16,-3 0 7 15,0 5-4-15,3 6-2 16,-3 10-12-16,9 6-4 0,0 2 0 16,-1 3 3-16,4 0-2 15,0 2-2-15,0 1-7 16,0-3-1-16,0 0-28 15,0-3-9-15,3-5-35 16,0-3-15-16</inkml:trace>
  <inkml:trace contextRef="#ctx0" brushRef="#br0" timeOffset="78125.6537">18701 10144 204 0,'17'-8'77'0,"-17"8"-42"0,3-8-19 0,-3 6 50 16,0 4-37-16,-5-2 24 15,-1 6-31-15,-6-1 10 16,0 5-18-16,-3 4 3 16,0-1-13-16,0-3-2 15,3 6-1-15,6-2-1 16,6-4-5-16,3 1-3 15,3 2 3-15,3 0 1 16,6 3 2-16,-3-3 4 16,3 3-1-16,-9 0 2 15,0 0-2-15,-12 0 2 16,3 2-2-16,-12-4-5 16,3-1 2-16,-6-3-1 0,3-4-29 15,0-4-14 1,3-4-12-16,3-4-4 0,7-4-50 15,2-3-22-15</inkml:trace>
  <inkml:trace contextRef="#ctx0" brushRef="#br0" timeOffset="78411.6287">18811 10194 340 0,'0'3'126'0,"0"-3"-68"0,-3 3-50 0,0-3 33 31,3 2-25-31,-6 1-1 0,0 5-10 0,0 0-5 15,3 5-1-15,0 0-6 16,3 3 4-16,0 0-1 31,3 3 2-31,0-1 4 0,3 3-1 0,0-2 6 16,0-1-4-16,-9-2 1 16,0 0-2-16,-9-3-6 15,6-2 2-15,-9-6-32 16,3-2 19-16,-3-6-58 15,6 1 41-15,3-9-113 16,3 3 81-16,9-11-70 16,6 4 78-16</inkml:trace>
  <inkml:trace contextRef="#ctx0" brushRef="#br0" timeOffset="78547.7444">18921 10266 292 0,'15'2'110'0,"-15"-2"-60"0,0 27-41 16,0-19 36-1,0 2-27-15,-3 4 6 16,0-1-14-16,-3 0-30 16,6 0 10-16,-6-2-100 15,6 0 61-15</inkml:trace>
  <inkml:trace contextRef="#ctx0" brushRef="#br0" timeOffset="79219.2107">18900 10049 364 0,'-6'-5'137'0,"6"5"-74"0,0 0-62 0,0-3 22 16,3 0-16-16,0-2-23 16,6 5 8-16,3 0-50 15,0 3 32-15,3 5-55 16,0 2 47-16,-4 3-15 15,4 1 29-15,-9 2 27 16,0 2-3-16,-6 8 44 16,0 4-26-16,-3 1 27 15,3-2-28-15,0-2 9 16,3-1-18-16,0-4 9 16,6-4-12-16,3-5 6 15,3-2-8-15,0-8 4 16,0-3-6-16,0-6-2 15,2 1-2-15,-5-8-1 16,-3-1 0-16,-6-7 2 0,-3 5-1 0,-9-5-7 16,3 5 3-16,-8-5-23 31,5 5 14-31,-3 0-56 16,3 6 38-16,0-1-73 15,6 6 59-15,3-3-61 16,3 5 60-16,3-2 45 15,3 2 3-15,6 6 104 16,2 2-59-16,1 6 56 0,0 5-59 16,0 2 13-16,-3 1-34 15,-3-1-3-15,-3 1-12 0,-3-3-2 16,3-3-4-16,-6-5-2 16,3 0 0-16,-1-5-1 15,4-1 0-15,3-10-3 16,0 0 2-16,6-8-1 15,0 3 0-15,3 0 2 16,0 2 0-16,-1 9 15 16,1 4-8-16,-3 12 15 15,-3 2-13-15,-3 7-13 16,0 1 2-16,-3 0-69 16,0-3 39-16,-3-2-142 15,3-3 96-15</inkml:trace>
  <inkml:trace contextRef="#ctx0" brushRef="#br0" timeOffset="82330.9629">19900 9893 200 0,'0'-8'74'0,"3"5"-40"0,0 1-22 0,-3 2 21 15,0 0-4-15,0 0 3 16,3 5-12-16,0 8-4 16,0 8-9-16,0 8 2 0,0 8 3 15,0 6-6-15,0-6-1 16,0 5-1-16,0-2 0 15,0-6-5-15,0-5 1 16,3-5 0-16,-3-5 0 16,3-4-9-16,-3-1-4 0,0-4-22 15,-3-2-10-15,0-2-25 16,0-4-11-16,0-10-7 16</inkml:trace>
  <inkml:trace contextRef="#ctx0" brushRef="#br0" timeOffset="83126.7385">19707 9858 280 0,'-21'-2'107'0,"21"2"-58"0,0 0-42 0,0 0 23 15,6 0-14-15,0 0-4 0,9 0-7 16,3 0-2-16,11 2-1 16,7-2-2-16,6 0 3 0,-1 0-11 15,7 0-2-15,3 3-35 16,-7 0-15-16,-2 2-64 15</inkml:trace>
  <inkml:trace contextRef="#ctx0" brushRef="#br0" timeOffset="83546.8304">20162 9866 200 0,'-9'16'77'0,"9"11"-42"0,0 18-26 0,0-22 22 16,0 7-4-16,0 7 2 15,0-3-14-15,0-2-4 16,0-1-7-16,0-4-1 0,0-3 1 16,0-6-2-16,0-4 1 15,0-4 0-15,3-2 1 16,0-8-5-16,3-5 1 15,0-6-2-15,3-2-2 16,3-6 3-16,0 4 2 16,0-7 2-16,6 12 3 15,-4 4-1-15,-2 6 2 0,3 6 0 16,-3 2 1-16,0 2-2 0,0 4 1 16,-3 9-4-16,0-1 0 15,0-1-3 1,0-3-1-16,0-2-4 15,2-3-1-15,4-2-39 16,-3-3-18-16,-3-3-14 16,0-5-5-16,0-3-2 15</inkml:trace>
  <inkml:trace contextRef="#ctx0" brushRef="#br0" timeOffset="83862.784">20457 10202 212 0,'0'-10'79'0,"3"12"-42"0,-3 4-19 0,0-6 23 16,3 13-21-1,0 8-4 1,3-2-3-16,0-1-8 0,0-2-1 0,3 0 0 16,-1-3-2-16,7-5 1 15,0-5-2-15,3-3 2 16,-3-3 0-16,0-5 3 16,-3-8-5-16,0-2-3 15,-3-3 3-15,-3-1 1 16,-3-1 2-16,-3 1 2 15,2 7 10-15,-2 1 5 16,0 4 0-16,0 10-3 0,3 10-12 16,3 4-1-16,0 4 0 15,0 3-2-15,0 0-2 16,3 1 0 0,0-1-1-16,0 0-22 15,0-5-10-15,6 0-48 16,-3-6-21-16</inkml:trace>
  <inkml:trace contextRef="#ctx0" brushRef="#br0" timeOffset="84803.3649">21314 9829 200 0,'0'0'74'0,"3"11"-40"0,-3 2-33 16,3-2 16-16,0 7 2 16,0 9 3-16,-3 15-5 15,0 3 0-15,0 3-10 16,3-1-2-16,0-2-1 0,0-8-2 15,3-5 1-15,0-6-4 0,0-2-2 16,3-5-18-16,20-30-103 47</inkml:trace>
  <inkml:trace contextRef="#ctx0" brushRef="#br0" timeOffset="85137.6275">21505 10139 260 0,'0'5'96'0,"0"-13"-52"0,11 24-54 0,-5-11 16 15,3 3-2-15,6 0 5 16,-3 3-3-16,3-6 2 16,0 0-5-16,6-7-2 0,-3 2 2 15,-4-6-2-15,1 4-1 0,-3-1 1 16,-3-2-1-16,-3-3-5 15,-3-3 1-15,-6 3 2 16,-6 3 1-16,-3 0 3 16,-3 2 3-16,4-2 4 15,-4 10 2-15,0 3-3 16,3 0-3-16,0 3 0 16,3 2 1-16,9-3-3 15,-3 9 0-15,12 0-3 16,0-1-1-16,12-2-6 15,0-3 0-15,-4-2-32 16,10-6-12-16</inkml:trace>
  <inkml:trace contextRef="#ctx0" brushRef="#br0" timeOffset="85379.4359">21841 10155 224 0,'-21'-3'85'0,"9"3"-46"0,-6 3-28 0,9-1 23 15,0 1-11-15,-2 5-4 16,2 3-13-16,0-1-3 16,3 6-3-16,3 5 0 0,3 0 2 15,6-2 1-15,9-1 1 16,2-2-2-16,7-3 1 16,9-5-22-16,0-2-7 0,-4-6-14 15,4-3-2-15,-3-2-128 31,-6-22 80-31</inkml:trace>
  <inkml:trace contextRef="#ctx0" brushRef="#br0" timeOffset="85559.2981">22014 9925 240 0,'-15'-22'90'0,"9"22"-48"0,3-2-42 16,3 2 18-16,0 2-12 15,0 6-3-15,0 8 2 16,0 8 1-16,0 10-2 15,0 3-1-15,0 3 1 0,3-3 0 16,0 11 0-16,3-9 0 16,-3 1 0-16,3-8-9 0,-3-3-2 15</inkml:trace>
  <inkml:trace contextRef="#ctx0" brushRef="#br0" timeOffset="86532.6962">21823 10118 312 0,'-3'-6'115'0,"15"1"-62"0,0 8-62 0,-3-11 20 15,3 8-12-15,3-8 0 0,11 11-12 16,-2-11-5-16,6 13 10 15,-9-5-45-15,0 3-18 0,-4-3-2 16,-5 7 28 0,-3-1 54-16,0 7 26 15,-3-2 13-15,0 7-2 16,-3 6-2-16,0 2-24 16,9 1-5-16,-3-3-3 0,3-3-1 15,3-3 3-15,0-4-5 16,0-4-1-16,-4-2-2 15,10-5-1-15,-3-6-8 16,0 3 2-16,-3-13-9 16,3 2 6-16,-3-10-1 15,-4 5 3-15,-5-2 2 16,3 4 0-16,-6 1 0 16,3 8 0-16,-6 0 0 15,3 2 0-15,-3 3-5 16,0 3 3-16,0 7 1 15,3 3 1-15,0 3-3 16,0 0 2-16,3-3-28 16,3-2 16-16,0-6-54 15,0 3 37-15,0-8-76 16,3 0 59-16,-3-8-37 16,3 3 49-16,3-16 136 31,-4 13-34-16,-2 0 9 1,-3 5-44-16,6 3 12 16,-3 3-25-16,-3 5 27 15,3 5-26-15,-6-2 19 16,0-1-23-16,-3-2 10 16,0 3-16-16,0-9 4 15,3 4-9-15,-3-9 13 16,0 0-10-16,0-7 9 15,3 2-9-15,0-8-13 16,-3 5 2-16,6-4-17 0,0 1 11 16,-3 1-20-1,0 3 16-15,6 2-11 16,3 8 14 0,8 2 1-16,-2 9 5 0,0-3 3 15,0 0 1-15,3-3 2 16,-3 3-1-16,6-8-1 15,-7 0 1-15,1-8-8 16,-3 3 4-16,-3-6-16 16,-3 3 10-16,-6-2-11 15,-3 2 11-15,-9-3 12 16,3 6-2-16,-9 2 16 16,6 3-9-16,-6 5 12 15,6 6-12-15,0 5 16 16,4 2-14-16,-1 1 5 15,6-1-10-15,9-2-7 16,2 0 1-16,13-5-73 16,3-1 41-16</inkml:trace>
  <inkml:trace contextRef="#ctx0" brushRef="#br0" timeOffset="86969.8572">23210 9972 260 0,'-6'21'96'0,"6"-21"-52"0,6 64-47 0,-6-43 34 15,3-2-20-15,-6 10 26 16,3 2-21-16,-6 1 4 16,12-3-12-16,-6-2-14 15,0-4 3-15,0-1-44 0,3-4 27 0,0-2-105 16,0-3 70-16,0-5-74 16,0-2 74-16</inkml:trace>
  <inkml:trace contextRef="#ctx0" brushRef="#br0" timeOffset="87179.4695">23142 9940 364 0,'-9'-8'137'0,"9"8"-74"0,12-2-54 0,-6-1 43 15,3 3-31-15,8-5 9 16,7 2-18-16,6-2-4 15,0 2-5-15,8-2-20 16,-2 5 9-16,0-3-78 16,0 6 47-16,-7-3-159 15,-2 0 111-15</inkml:trace>
  <inkml:trace contextRef="#ctx0" brushRef="#br0" timeOffset="87361.0215">23195 10157 376 0,'3'6'143'0,"-3"-6"-78"0,27 2-67 0,-12-2 27 16,0 3-17-16,15-6-29 16,-1 3 11-16,7-5-78 15,-3 2 49-15,-1-2-128 16,-2 5 93-16</inkml:trace>
  <inkml:trace contextRef="#ctx0" brushRef="#br0" timeOffset="87689.4125">23573 10152 236 0,'15'24'90'0,"-15"-24"-48"0,27 42-27 0,-21-26 43 15,3 0-33-15,-3 5 24 16,-3 3-29-16,3 0 0 15,0-3-11-15,-6-3-4 16,3-2-3-16,-6-2 14 16,0-4-9-16,-6-5 13 15,0-2-12-15,0-8 7 16,-3-1-8-16,0-9-2 16,3 1-3-16,0-9-2 15,6 4 1-15,3-7-1 16,3 4 0-16,6 1-3 15,3 8 2-15,9-5-8 16,-3 7 5-16,9-2-40 16,-4 5 24-16,7 0-102 15,-3 5 69-15,-3 1-112 16,-3 2 94-16</inkml:trace>
  <inkml:trace contextRef="#ctx0" brushRef="#br0" timeOffset="87829.582">23939 10261 316 0,'0'34'121'0,"0"-34"-66"0,12 16-49 16,-9-8 34 0,3 0-25-16,-3 0 4 15,-3 2-11-15,6 1-23 0,-3-1 8 0,0-2-99 32,0 0 58-32</inkml:trace>
  <inkml:trace contextRef="#ctx0" brushRef="#br0" timeOffset="88006.6166">23981 9975 384 0,'-6'-11'143'0,"6"11"-78"0,3-2-67 0,-3-1 23 15,3 3-16-15,0-3-44 16,3 3 21-16,0-2-163 15,3 4 100-15</inkml:trace>
  <inkml:trace contextRef="#ctx0" brushRef="#br0" timeOffset="92043.2287">10319 10353 184 0,'-15'-5'68'0,"15"5"-36"0,-3 0-15 0,3 0 20 0,0 0 1 15,0 0 2-15,0 0-14 16,6 0-3-16,0 0-13 15,6-3 0-15,2 1 1 0,7-4 0 32,3 4-5-32,12-6-2 15,0 0-2-15,5 0 1 16,1 3-2-16,-9-3-1 16,-4 5 1-16,-2-2-1 15,-3 5 0-15,-6 0 2 16,0 2-1-16,-6-2-5 15,0 3 2-15,-7-3-32 16,-2 0 19-16,-6 0-76 16,1 0 51-16,-4-3-94 0,3 1 75 0</inkml:trace>
  <inkml:trace contextRef="#ctx0" brushRef="#br0" timeOffset="92420.2667">10628 10118 224 0,'-3'-3'85'0,"3"3"-46"0,3 3-37 0,-3-3 28 15,3 5-18-15,3 0 11 16,3 3-13-16,6 0 2 16,6 0-8-16,0 0-2 15,2 3-1-15,-2 2-1 16,-3 0 0-16,-3 3 11 16,0 2-6-16,-9 1 17 15,-3-1-12-15,-12 4 11 16,-3-1-12-16,-9 3 0 15,6-1-6-15,-6 4-6 16,7-3 1-16,-4 2-43 16,9-2 25-16</inkml:trace>
  <inkml:trace contextRef="#ctx0" brushRef="#br0" timeOffset="95059.847">16977 10208 92 0,'0'0'35'0,"0"0"-18"0,6-6-13 16,-6 4 28-16,3 4-19 0,-3-2 26 15,3 0-23-15,-3 0 21 16,0 0-21-16,-3-2 16 15,3 2-18-15,-3-3 10 16,3 3-14-16,-3-3 6 16,0 3-9-16,-3-2 4 15,6 4-6-15,-6-2 4 16,6 0-5-16,-3-2 9 16,3 2-7-16,-3-3 8 15,6 3-8-15,-3-3-1 16,0 6-3-16,0-3 3 15,6 0-3-15,0-3 8 16,3 3-6-16,6-2 8 16,6-1-8-16,6-2 8 15,-1 5-8-15,4-5 3 16,0 5-4-16,0-6-2 16,0 6 0-16,-4-2-6 15,1 2 3-15,-9-3 3 16,-3 6 0-16,-3-3 4 15,-3 0-3-15,-3 0-16 16,0 0 7-16,-6 0-39 16,0 0 26-16,0-3-88 15,0 3 60-15,-3-3-86 16,3 3 76-16</inkml:trace>
  <inkml:trace contextRef="#ctx0" brushRef="#br0" timeOffset="95421.5955">17263 9977 184 0,'-12'-7'68'0,"12"7"-36"0,-6 0-20 0,3 0 32 15,3 0-25-15,-3 0 11 16,6 2-19-16,-3 1 12 15,6 2-13-15,0 3 8 16,3 0-10-16,6 5 0 16,3 6-5-16,3-3-2 15,2 2 0-15,-2-5-1 16,-3 1 0-16,-9-1 11 16,0 0-6-16,-12 3 13 15,-3 0-10-15,-9 2 1 16,0 1-6-16,0 2-4 15,3-2 0-15,0-4-26 16,4 1 15-16,-1-3-114 16,6 1 70-16,0-4-93 15,3 1 85-15</inkml:trace>
  <inkml:trace contextRef="#ctx0" brushRef="#br0" timeOffset="98573.5577">20820 10126 136 0,'-3'0'52'0,"3"0"-28"0,-6 0-2 0,3 0 36 16,3 0-32-16,-6 0 12 15,3 0-23-15,-9 0 5 16,3 0-12-16,-6 0 6 16,6 0-7-16,1 0 4 15,2 0-6-15,-3 0 9 16,6 0-8-16,0 0 8 15,3 0-8-15,-3 0 10 16,6 0-9-16,3 0 3 16,3 0-6-16,5-3 2 15,4 3-3-15,6-3 0 16,0 3-1-16,9-5-2 16,-1 2 1-16,4 1-4 15,-3 2 2-15,-3-3 3 16,-1 6-1-16,-8-3 2 15,0 0-2-15,-6 0-1 16,-3 0 1-16,-6 0-10 16,3 0 5-16,-6 0-29 15,0 0 18-15,-6-3-68 0,3 3 46 16,-3-3-98-16,3 3 76 16</inkml:trace>
  <inkml:trace contextRef="#ctx0" brushRef="#br0" timeOffset="98949.7772">21022 9946 208 0,'-23'-11'79'0,"23"11"-42"0,-3 0-23 0,0 0 31 16,3 0-25-16,-3 0 3 15,3 0-14-15,0 3 5 16,6 5-7-16,0 2 4 16,5 1-6-16,4 5 0 15,3 0-3-15,0 2-2 16,0 1 1-16,3-6 1 16,0 0-1-16,-7-2 6 15,-2-1-4-15,-3-2 12 16,-6 3-8-16,-6-1 10 15,-3 4-10-15,0-4 3 16,0 3-6-16,-6-2 0 16,4 2-2-16,-4 0-15 15,6 3 7-15,-3-2-46 16,6-1 29-16,-3-3-131 0,3 4 86 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8T19:52:33.941"/>
    </inkml:context>
    <inkml:brush xml:id="br0">
      <inkml:brushProperty name="width" value="0.05292" units="cm"/>
      <inkml:brushProperty name="height" value="0.05292" units="cm"/>
      <inkml:brushProperty name="color" value="#FF0000"/>
    </inkml:brush>
  </inkml:definitions>
  <inkml:trace contextRef="#ctx0" brushRef="#br0">14760 11115 168 0,'3'-5'66'0,"0"5"-36"0,0-3-20 16,-3 3 20-16,0 0-5 15,0-2 0-15,-3-1-2 16,0 0 0-16,-3 3-13 15,0 0-3-15,-3 0-1 0,-3 0-3 16,-6 3 0-16,-3 2-3 16,0 1-1-16,1 4-1 15,-1 3-2-15,0 1 3 16,3-1 0-16,6 0-2 16,3 0 0-16,6 0-3 15,3 1 1-15,6-1 3 16,3 0 1-16,6 3 1 15,3 3 0-15,0-1 0 16,-3-2 2-16,-4 5-1 0,-2 3-1 16,-3-3 3-1,-6 0 2-15,-6-2 0 0,-6-3 2 16,1-3-4-16,-1 0-2 16,0 0 0-16,3-2 1 15,0 0-3-15,6-1 0 16,3 1 1-16,3 7 0 15,3 3 0-15,3-2 2 16,-3-1 1-16,0 6 3 0,-3 0-3 16,-6 2 0-16,0 4 1 15,0 4 2-15,3 3-5 16,3-5-1-16,3-3 0 16,3 3 0-16,0-6-11 15,2-2-5-15,1-3-50 16,3-8-21-16,3-2-13 15</inkml:trace>
  <inkml:trace contextRef="#ctx0" brushRef="#br0" timeOffset="916.8205">16066 11200 136 0,'0'-3'52'0,"-3"3"-28"0,3 0-6 0,0 0 20 16,0 0-12 0,0 0-5-16,0 0-1 15,3-2 1-15,3 2-11 0,0 0-6 0,3 0 0 16,3 0 1-16,0 0 2 16,0 0-3-16,6 2-3 15,-3 1 0-15,-3-1-1 16,-1 4-3-16,-2-1 2 15,-3 3-1-15,-9 5 0 16,-3 8 4-16,-3 8 1 16,-5 9-1-16,-1-4 1 0,3 3-4 15,3-5-2-15,3-3 4 16,3-3 1-16,3-5-3 16,6 1 1-1,3-4 9-15,0-5 3 0,6-2 3 16,-3-3 1-16,-1-8 5 15,-2 8-10 1,-3-3-3-16,-9 6-10 16,-3 2-1-1,3 3-1-15,0 5 2 16,0 8 1-16,1 8-2 16,-1 5 2-16,0-2 1 15,0 0 2-15,0 0 8 16,0-9 5-16,0-4-1 15,-3-6 2-15,-3-5-11 16,0-3-3-16,-6-2-46 0,-9-9-18 16,-12-7-73-1</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8T22:21:20.837"/>
    </inkml:context>
    <inkml:brush xml:id="br0">
      <inkml:brushProperty name="width" value="0.05292" units="cm"/>
      <inkml:brushProperty name="height" value="0.05292" units="cm"/>
      <inkml:brushProperty name="color" value="#FF0000"/>
    </inkml:brush>
  </inkml:definitions>
  <inkml:trace contextRef="#ctx0" brushRef="#br0">18846 15065 152 0,'3'-15'57'0,"0"15"-30"0,-3 0-25 15,0 0 14-15,0 0 10 16,3 5 8-16,-3 5-7 16,-3 4-3-16,-6 7-14 15,-2 3 2-15,-7 10 2 0,-9 11 6 16,-3 11 2-16,-3 2 4 15,1-3 1-15,-1 1-3 16,3-9-1-16,3 1-6 16,4-6 0-16,-1-2-8 15,6-5-3-15,-3-6-3 16,6-6 0-16,3-4 0 0,3-6 1 16,0-2-2-16,3-6 1 15,1 0-20-15,-1-2-6 16,3-3-28-16,3-3-12 15,6-2-36 1,-1-3-58-16,13 0 42 16</inkml:trace>
  <inkml:trace contextRef="#ctx0" brushRef="#br0" timeOffset="389.9372">18835 15235 148 0,'3'-11'55'0,"0"6"-30"0,2 2-5 15,-5 3 21-15,0 0-9 16,3 0-1-16,0 5-7 16,3 6-3-16,0 5-11 15,-3 8 2-15,0 5 2 0,0 3-1 16,0-3 2-16,0 0-8 16,3-3-2-16,-3-2-1 15,3-3 2-15,0-2-5 16,3-6-1-16,-9 0-2 0,6-5 0 15,0 0-29-15,0-5-14 16,0-6-39 0,0-5-56-16,0-2 37 15</inkml:trace>
  <inkml:trace contextRef="#ctx0" brushRef="#br0" timeOffset="570.7688">19019 15293 220 0,'-9'8'82'0,"3"2"-44"0,-3 6-40 0,6-8 17 0,-6 3-9 16,-5 7 2-16,-1 1-5 15,0-3 0-15,0-3-1 16,0 0-13-16,0 0-4 0,3-5-37 16,-3 0-16-16,-3-5-14 15</inkml:trace>
  <inkml:trace contextRef="#ctx0" brushRef="#br0" timeOffset="720.6445">18772 15348 216 0,'3'-2'82'0,"3"4"-44"0,3 1-33 15,3 0 17-15,0-1 1 16,6 4 3-16,5-1-13 0,4 0-6 16,3 3-4-1,3 5 0-15,-1 1 0 0,-2 2-54 0,-3-1-25 16,0-1-31-1</inkml:trace>
  <inkml:trace contextRef="#ctx0" brushRef="#br0" timeOffset="2236.9883">19582 15269 148 0,'-3'-13'55'0,"0"8"-30"0,-6-3-10 0,6 5 18 0,-3 0-1 16,-6 1 3-16,0-1-8 16,-3 3-4-16,0 3-13 15,0 2-4-15,1 3 0 0,-4 5-1 16,3 6 0-16,-3 7-1 15,3 3 0-15,3 11 2 16,3-3 3-16,9 5-2 16,0 1-2-16,0-4 0 15,0-4-1-15,6-4-5 16,0-4 1-16,0 2 0 16,0-8 0-16,-3-2-11 0,0-3-3 15,-6-3-42 1,0-5-6-16,-3-3-7 15,-6-5-20 1</inkml:trace>
  <inkml:trace contextRef="#ctx0" brushRef="#br0" timeOffset="2462.8464">19260 15555 240 0,'-12'-11'90'0,"12"11"-48"0,3 0-42 0,-3 0 16 15,6 0-3-15,0 0 3 16,3-2-3-16,0-1 2 16,3 3-8-16,6-3-4 0,6-2-2 15,-1 5-4-15,1-3 2 0,0 6 1 16,0-3 2-16,0-3-23 16,-3 1-8-16,-4 2-46 15,1-3-18-15,-3 3 4 16</inkml:trace>
  <inkml:trace contextRef="#ctx0" brushRef="#br0" timeOffset="2690.462">19591 15475 200 0,'-9'6'77'0,"9"2"-42"0,0 2-34 0,6-2 16 15,-6 5 9 1,3 3 5-16,0 0-9 15,0 3-5-15,0-1-10 16,0 1-5-16,-1-3 1 0,4 0-2 16,-6-3-1-16,6 0 1 0,-3-2-1 15,-6-3-47 1,0-3-20-16,-3-5-10 16,1-3-13-1</inkml:trace>
  <inkml:trace contextRef="#ctx0" brushRef="#br0" timeOffset="2945.2751">19564 15362 160 0,'0'-8'60'0,"3"8"-32"0,0 0-20 0,-3 0 16 0,3 2 1 16,-3-2 2-16,0 0-1 15,3 3 1-15,-3-3-15 16,0 0 2-16,0 0 0 0,0 0-5 16,-3 0-3-16,0 0-6 15,0 0-2-15,0 0-4 16,0-3-1-16,0 3-34 16,3 0-15-16,0 0-48 15</inkml:trace>
  <inkml:trace contextRef="#ctx0" brushRef="#br0" timeOffset="3227.2382">19668 15256 188 0,'0'0'71'0,"3"3"-38"0,-6 4-30 0,3 1 17 15,0 6 10-15,3 4 8 16,0 11-14-16,0 3-5 16,0 2-12-16,0 3-3 0,0-5 2 15,0 0-3-15,3 2-2 16,0-7 0-16,-3-3 1 0,3-3-3 16,-3-3 0-16,0-4-8 15,0-4-4-15,0-2-35 16,3-3-16-16,-3-5-40 15</inkml:trace>
  <inkml:trace contextRef="#ctx0" brushRef="#br0" timeOffset="3648.1748">19796 15502 212 0,'0'0'82'0,"3"-5"-44"0,0 10-47 16,0 0 12-16,6 1-4 15,0 1 0-15,0-1 14 16,3-1 8-16,0 0-10 16,2 1-1-16,1-4 0 0,0 4-6 15,0-6 0-15,3-6 2 0,-3 4 1 16,0-4-6-16,-3 1 0 16,-3-3-1-16,-4-2 2 15,-2 2-1-15,-6-3-1 16,-2 3-4-16,-7 3-2 15,0 2 0-15,-3 3 4 16,-6 3 5-16,-3 5 3 16,3 2-7-16,1 4-1 15,2 4 9-15,3 1 7 16,6 2 2-16,3 0 0 0,3 0-2 16,3 0-1-1,9 0-5-15,6-2 0 0,3-3-5 16,2-3 0-16,4-2-3 15,0-6-1-15,0-2-21 16,-3-3-10-16,-3-3-44 16,-4 0-18-16,-2-2-9 15</inkml:trace>
  <inkml:trace contextRef="#ctx0" brushRef="#br0" timeOffset="4083.127">20049 15520 196 0,'-3'0'74'0,"3"3"-40"0,3-3-42 16,-3 5 10-16,3-2 14 15,0 8 11-15,-3 2 2 0,0 5 1 16,0-2-17-16,0 0-3 16,3 0-3-16,-3-3-1 0,3 0-1 15,-3-2-3-15,3-3-2 16,3-5 7-1,0-3-2-15,0-3 0 16,-3-8-5-16,6-4 0 16,0-1-2-16,0-3 0 15,-1 1 2-15,1 2 0 16,-3 0 0-16,3 5 2 0,0 6-1 16,0-3-1-16,0 8 1 15,0 8-1-15,0-3 4 16,0 6 2-16,-3 2-2 15,0 3-3-15,0-3 2 16,0 0 2-16,-3 1-2 16,0-4 0-16,0-2-3 15,-3 3-1-15,0-3-8 16,0 0-2-16,0-3-36 16,0 0-16-16,0-2-41 15,0-3-28 1,3 0 60-16</inkml:trace>
  <inkml:trace contextRef="#ctx0" brushRef="#br0" timeOffset="4535.0367">20388 15523 208 0,'-6'-8'77'0,"6"6"-42"0,-3-1-32 0,0 3 15 16,0 0 6-16,-5-3 5 15,-1 3-7-15,0 3 0 16,-6 0-13-16,0 7-5 0,0-2-1 15,3 13-2-15,0 0-1 16,3 1 1-16,3-1-1 16,3 0 0-16,3-3 0 15,3 1 0-15,6-3 0 16,6-3 0-16,0-5 0 16,0-3 2-16,-3-5 3 15,0-2 0-15,0-4 2 16,-3-2-2-16,2-2 2 0,-5-1-4 15,-3-13 3 1,-3 3 0-16,0 3-2 16,0 4-1-16,0 4-1 15,0 2 1-15,0 5-4 16,3 17-2 0,3 1 2-16,0 1 0 15,0 0 1-15,0 0 0 16,3 3 0-16,0-4 0 15,0 1 0-15,3-2-5 16,-3-4-1-16,0-5-35 16,0-2-15-16,0-3-11 15,-3 0-2-15,-1-5-22 16</inkml:trace>
  <inkml:trace contextRef="#ctx0" brushRef="#br0" timeOffset="5463.8289">20501 15560 212 0,'-3'-2'82'0,"6"-4"-44"0,-3 6-38 0,0 0 16 16,0 0-5-16,3 3 3 16,0 7-1-16,3 1 2 15,0 2-8-15,-3 0 2 0,3 1 2 16,-6-1 0-16,0 0 1 16,0 0-6-16,0-2-4 15,0-3-1-15,0 0-1 16,0-3 0-16,0-5 2 0,3-2 8 15,0-4 3-15,0-7-9 16,0-6-1-16,3-2-3 16,0 0 0-16,0 0 2 15,0 2 1-15,0-2 5 16,3 8 3-16,-3 2-4 16,3 4-4-1,3 9-2-15,-3 6 0 16,-1 0 1-16,-2 3 1 15,0-1 1-15,0 3-2 16,0 1 1-16,-3-1-4 16,0-3 0-16,0 1 3 0,-3-3 1 15,3-3-1-15,0-7 1 16,3-6-2-16,0-6-1 16,0 1 1-16,3-3-1 15,6 1-3-15,-3 1 0 16,3 9 2-16,0-3 2 15,-1 8-2-15,-2 0 0 16,0 11 3-16,-3 2 1 16,0 5-1-16,-3-2 1 15,0 0-2-15,0 0-1 16,3 0-2-16,-3-3 1 16,0-2-23-16,0-3-10 0,0 0-22 15,0-3-10 1,0-5 3-16,0-3 2 0,-1-2-7 15,-2-6-2 1,0-10 38-16,0 8 74 16,0 2 38-16,0 1-10 15,0 2-7-15,0 3-31 16,0 2-12-16,3 0-12 16,3 9 3-16,0-1 4 0,6 3 4 15,3-6 3-15,3-2-6 16,-3 0-1-16,-1-5-9 15,1 0-2-15,-3 0-2 16,0-1 1-16,-6-2-2 16,0 0 2-16,-3 0 0 15,-3-2 1-15,-6-3-7 0,-3 2 0 16,-3 0 1-16,-12 1 3 16,0 5-2-16,0 2 0 15,1 6 3-15,-1 5 1 0,0 2 1 16,3 9 0-16,6 2 4 15,3 0 3-15,3 0 0 16,6 0 3 0,6 0-5-16,6-2-3 15,12 0-3-15,0-4 0 16,3-4-9-16,-1-3-1 16,-2-3-40-16,0-2-19 15,-6 2-24-15,-3-5-7 0,0 0-2 16</inkml:trace>
  <inkml:trace contextRef="#ctx0" brushRef="#br0" timeOffset="5793.6816">21269 15719 172 0,'0'-3'66'0,"3"3"-36"0,3 0-31 15,-3 0 15-15,0 0 10 16,0 0 7-16,-3 0 6 15,0 0 2-15,0 0-21 16,0 3-2-16,-3 2-1 0,-3-2-4 16,-6 5 1-16,1-6-1 15,-4 1 3-15,3-3-3 16,0 0-1-16,3 0-4 0,3 0 1 16,3-3-6-16,9 1-5 15,3 2 1 1,0 0 2-16,0 0 1 15,-3 0 4-15,0 0 5 16,-3 0-5-16,-3 0 0 16,0 0-2-16,0 0 1 15,-3-3-35-15,6-2-16 16,3 0-96 0</inkml:trace>
  <inkml:trace contextRef="#ctx0" brushRef="#br0" timeOffset="6458.1945">21365 15544 188 0,'-3'-13'71'0,"6"13"-38"0,3 0-30 15,-6 0 17-15,0 0 1 16,3 5 2-16,0 3-1 16,3 8-2-16,-1 8-10 0,-2 2 2 15,0 6 2-15,0 3-1 0,-3 4 2 16,0 6-6-16,0-5-3 15,0-3-3-15,0-5 0 16,0-6-2-16,0-2 2 16,0-8-2-16,0-3 2 15,0-5 0-15,0 0 3 16,0-8-1-16,0 0 2 16,0-5-4-16,0-6-2 15,0-5 2-15,0-10 0 16,-3-3-1-16,0-3 1 0,0-2-2 15,0 4 2-15,3 1-2 16,0 3-1-16,0-6 3 16,3 3 0-16,3 3-1 15,6 2 1-15,9 3 2 16,0 2 4-16,0 6-4 16,0 5-1-16,-1 5-4 15,1 9-1-15,-6 7 3 16,-3 3 1-16,-3 2 3 15,-6 1 3-15,-3-1-4 16,-3 1-3-16,-3-1-1 0,-3 1 1 0,0-3-6 16,0-3 1-16,-6-5-19 15,4-3-6-15,-1-5-20 16,3 0-8 0,3-5-34-16,9-3-13 15,6 0 9 1</inkml:trace>
  <inkml:trace contextRef="#ctx0" brushRef="#br0" timeOffset="6935.9479">21758 15555 264 0,'-3'-5'99'0,"0"5"-54"0,-3-6-42 0,3 6 23 15,0 0-2-15,-3 0 3 16,-6 6-12-16,0-1-6 0,-3 8-6 15,0 3-5-15,3 0-1 16,0 2-1-16,3 1 3 0,3 2 0 16,3-2 1-1,9-4 0-15,0 1 2 0,6-5 1 16,0-3 1-16,0-8-5 16,3 0 1-16,0-5 2 15,0-6 1-15,-3 0-1 16,-3-7-2-16,0-9 1 15,-4-2 1-15,-2-2-6 0,-3-9 1 16,-3-8-1-16,-2 6 2 16,-1 2 3-16,0 6 2 15,3 7 3 1,0 6 1-16,0 5-3 16,3 11-1-16,3 10-1 15,3 3 5-15,3 24 3 16,-1 0-8-16,4 2 0 15,0 3 4-15,0 0 6 16,0 0-6-16,0-5-3 16,0-6-11-16,3-2-5 15,6-8-46-15,-4 0-19 16,1-5-31 0,-3-6-40-16,0-5 51 15</inkml:trace>
  <inkml:trace contextRef="#ctx0" brushRef="#br0" timeOffset="7310.7204">22014 15565 300 0,'-3'-2'112'0,"6"4"-60"0,0-2-58 16,-3 0 19-16,2 3 1 15,4-3 5-15,3 3 2 16,0-3-1-16,6 0-10 16,0 0-4-16,6-3-2 0,-3 0-5 15,0 1 1-15,-3-3 2 16,-4-1 3-16,1-2 0 15,-3 6 0-15,-6-4-6 16,-3-2 1-16,-3 0 2 16,-6 1 1-16,-9 1-6 15,-2 6 0-15,-1 0 1 16,-3 6 1-16,0 4-4 16,3-2 1-16,0 5 4 0,1 3 4 15,11 3 1 1,3-1 0-16,3 1 1 0,9 2 1 15,3 0 3-15,6-2 4 16,11-4-8-16,7-1-3 16,3-4-2-16,3-2-1 15,-4-5-36-15,4 2-13 16,3-10-63-16,-10 5-28 16,-2-16 22-1</inkml:trace>
  <inkml:trace contextRef="#ctx0" brushRef="#br0" timeOffset="8259.3292">19326 15973 144 0,'-6'-3'55'0,"6"3"-30"0,0 3-14 0,0-3 18 16,3 5 0-16,3 0 3 15,0 3-4-15,6 6 0 0,5 7-16 16,-2-3-9-16,0-2-3 0,0 0 4 16,0 0 5-16,0-3-5 15,0 0 0-15,0-2 0 16,-4-3 2-16,-2 0-27 15,0-3-11-15,0-2-33 16,-3-3-11-16,0-3-9 16</inkml:trace>
  <inkml:trace contextRef="#ctx0" brushRef="#br0" timeOffset="8347.0207">19692 15994 228 0,'0'-3'85'0,"0"3"-46"0,3 3-46 16,-3-3 14-16</inkml:trace>
  <inkml:trace contextRef="#ctx0" brushRef="#br0" timeOffset="8439.534">19695 16007 391 0,'-6'14'31'0,"-6"7"-14"0,-9-3-10 0,3-2-5 16,0 0-11-16,1-3-4 16,2 0-26-16,-3 1-13 15,6-6-54 1</inkml:trace>
  <inkml:trace contextRef="#ctx0" brushRef="#br0" timeOffset="8649.1167">19555 16142 244 0,'0'3'90'0,"3"10"-48"0,0 11-34 16,-3-11 24-16,0 3-5 15,0 13 4-15,0 0-13 16,0-2-3-16,0-1-9 15,0-2-6-15,0-3-3 0,3-5-20 16,3-3-8-16,6-2-30 16,0-6-12-16</inkml:trace>
  <inkml:trace contextRef="#ctx0" brushRef="#br0" timeOffset="9008.8049">19790 16243 220 0,'-6'0'82'0,"6"5"-44"0,-3 0-47 0,3 3 14 15,0 8 4-15,-3 3 5 16,3-1 9-16,0 1 6 16,0 2-16-16,3 0 0 0,3-2-2 15,9-4-9-15,3-4 0 16,0 0 4-16,0-3 4 15,-1-8 1-15,1-3 1 16,-3-8-2-16,-3 6-1 16,-3-6-5-16,-6-2-1 15,-3-8-1-15,-6-3 1 16,-3 0-4-16,-6 6-2 16,-6 2-3-16,3 3-1 0,1 2-14 15,2 3-6-15,3 3-17 16,3 0-5-16,3 2-7 15,6-2-3-15,3 2 13 16,9-2-32 0,6 0 8-16</inkml:trace>
  <inkml:trace contextRef="#ctx0" brushRef="#br0" timeOffset="9594.9178">19921 16222 208 0,'3'8'77'0,"-3"2"-42"0,3 17-32 15,0-12 17-15,0 4-3 16,3 0 1-16,0-1 0 15,3-2 0-15,0 0-9 0,3-3-1 0,-1-2-1 16,4-6 1 0,3-5 2-16,0 0-3 0,3-3 1 15,-3-10-5-15,-3-3-2 16,-3-5 0-16,-3 0-1 16,-4-3 0-16,1 8 0 15,-3 3 2-15,-9 5 3 16,0 5 0-1,4 6 0-15,4 10-1 16,1 6-5-16,3-1 1 16,0 1 0-16,0-1 2 15,3-5-6-15,0 1 1 16,3-6-19-16,0 5-6 16,0-13-14-16,0 5-6 0,0-5-5 15,0-5 0-15,0 0 22 16,-4-3 13-16,-2 0 12 15,0 0 6-15,-3-8 34 16,-3 16 14-16,3-3-10 16,-3 3-7-16,3 3-14 15,0 7-4-15,-3 1 10 16,9 0 5-16,0 2-6 16,-3-3 0-16,-3 1-9 15,0-6-3-15,0 6-1 16,0-8 1-16,-3-3 6 15,0 0 2-15,0 0-7 16,0-14-4-16,0 6-2 0,6-5-1 16,0-8 0-16,0-8 0 15,3 8-2-15,3-3-2 0,3 3-2 16,5 2 1-16,1 3-21 16,0 3-8-16,3 3-38 15,6 2-14 1,-1 0-43-1</inkml:trace>
  <inkml:trace contextRef="#ctx0" brushRef="#br0" timeOffset="10478.2708">20808 15991 160 0,'0'-10'60'0,"3"7"-32"0,0-5-9 0,-3 8 21 15,0 0-7-15,0 0 0 16,3 8-3-16,-3 0 1 16,0 19-17-16,0 2 1 0,-3 8-1 15,0 8-7-15,0 5-2 16,0-8-1-16,3-2 2 16,0-3-3-16,0-8-2 0,3-5-3 15,0-6 1-15,0-4-15 16,0-6-6-16,0-3-14 15,0-10-2-15,0-1-13 16,-3-12-5-16,0-11-14 16,0-3-28-1,0 0 33-15,0 0 221 32,-3-15-67-17,0 7-18-15,3 8-29 16,0 9-17-16,0 7-8 15,3 5 0-15,3 19-10 0,3 5 5 0,3 11 3 16,0 5-5-16,0 14-1 16,2-1-3-16,1-5-1 15,-3-5-3 1,6-3 1-16,3-5 2 0,0-3 2 16,-3-8-1-16,-1-5-1 15,-2-8 1-15,0-5 1 16,-3-11-1-16,-3-8-1 15,-3-8-6-15,0 0 1 16,-3-2 0-16,-3-3 0 16,0 5 0-16,-3-2 0 15,0 7 0-15,0 9 0 16,0 2-9-16,3 3-2 16,0 5-12-16,3 3-5 0,0 7-10 15,3 6-1-15,3 3-21 16,3-1-7-16,0 1-35 15</inkml:trace>
  <inkml:trace contextRef="#ctx0" brushRef="#br0" timeOffset="11784.6942">21308 16158 220 0,'-3'-3'82'0,"3"1"-44"0,-3-1-33 15,0 3 19-15,0 0-2 16,-3 0 2-16,0 3 0 15,-6 2 0-15,-8 6-13 16,2 2 0-16,0 5 2 0,3 12-7 16,0-4-3-16,6 3 0 15,3-2 0-15,6-4-1 16,0-4-2-16,18-6 1 16,0-5-1-16,0-3 2 15,0-5-1-15,-4-5-1 16,1-8 1-16,-3-8 1 15,-3 2-1-15,-3-2 2 16,-6 0-2-16,0-3 2 16,0 11 2-16,-3 0 2 15,0-1-3-15,0 9-1 16,0 2-1-16,3 6 1 16,0 2 0-16,0 14 1 15,3 2-5-15,3 5 1 0,0-2 0 16,3-3 0-16,0 1-7 15,3-7-3-15,0-1-16 16,0-6-9-16,0 2-14 16,3-7-7-16,-1-3-3 15,-2-5-1-15,6-3-5 16,-3-8-21 0,-3-5 25-16,-3-1 236 31,-9-4-86-31,0 5-24 15,0 8-31 1,0 2-19-16,6 11 8 16,-6 13 5-16,6 0-15 15,-9 6 4-15,0-6 3 0,3 0-9 16,0 1-3-16,0-1-5 0,6-3-3 16,0-4 1-1,0-4 1-15,0-4 1 16,0-9-6-16,0-7 0 15,-1-3-6-15,4-3-1 16,0 0 5-16,0 3 2 16,0 0 9-16,0 13 6 15,3 2-6-15,0 6-3 16,-3 6 6-16,0 2 4 16,-3 5 5-16,0 8 3 15,-3-3-5-15,-3-2-1 16,0 0-7-16,3-5-3 0,-3-3-2 15,3-3-3-15,3-5-2 16,3-11 1-16,-1-2-4 16,4-3 1-16,0-2-7 15,3-6-1-15,0 8 7 16,0 0 2-16,-3 6 3 16,0 4 0-16,0 1 4 15,0 13 5-15,-1-3-3 16,-2 9 2-16,-3-1-3 15,0 13 0-15,-3-7-8 16,0-6 0-16,-3 6-28 16,9-6-9-16,-3-5-7 15,0 2-1-15,0-7-9 0,3 2-3 16,-3-5 5 0,3-5 4-16,3-11 18 0,0 0 7 15,-3 3 40-15,0 2 17 16,-4 1 30-16,7 4 11 15,-3 1-26-15,0 3-12 16,0-1-15-16,3 0-4 16,0 1-1-16,0-1 2 15,0 0-9-15,3-2-2 16,0 5-3-16,-1-5-2 16,-2-3 3-16,0 5 2 15,3-7-2-15,-3 4 0 0,-9-4-1 16,0-1-2-16,-3 1-2 15,-3-4-1-15,-6 4-1 16,-3-1 3-16,-3 3 0 16,-3 3 1-16,-11 2 0 15,-1 6 0-15,0 7 0 16,6 6 0-16,3 3 4 16,4 7 5-16,2 6 8 15,9 0 4-15,6-3-8 16,6 0-3-16,15 0-4 15,5-5 1-15,7-8-6 16,9-3-1-16,-1-8-20 16,1-5-7-16,0 0-41 15,-3-5-17-15,-7-6-54 16</inkml:trace>
  <inkml:trace contextRef="#ctx0" brushRef="#br0" timeOffset="15223.9594">19320 17129 132 0,'0'-8'52'0,"-6"8"-28"0,6 0-15 0,0 0 16 16,0 3-5-16,0 10-2 0,0 6-6 15,3 7 0-15,-3 8-7 16,0-2 6-16,3 5 2 0,0-2-4 15,0 4-3-15,0-7-3 16,0 5 0-16,0-8-2 16,0-2-1-16,0-4 1 15,0-4 1-15,0-3-3 16,-3-3 0-16,0-2 3 16,0-3 3-16,0-3-18 15,0-2-8-15,0-3-36 16,-3-3-53-1,3-2 19-15</inkml:trace>
  <inkml:trace contextRef="#ctx0" brushRef="#br0" timeOffset="15628.5342">19311 17132 132 0,'-6'-11'49'0,"6"6"-26"0,0-3-3 0,0 5 21 0,3-5-11 16,0 6-5-16,3-9-12 15,3 6-4-15,9-3-5 16,2 0-3-16,4 3 2 0,3-1-4 15,0 6 0-15,0 6 1 16,-4 2 2-16,-5 8-1 16,-3-3-1-16,-9 8 1 15,-3 0 1-15,-6 3 3 16,-6-6 4-16,-3-2-4 16,-3-2-3-16,0-4-1 15,-2 1 1-15,2-6-1 16,3 0 2-16,-3 1-15 15,9-4-5-15,3-2-42 16,3 0-60 0,9 5 20-16</inkml:trace>
  <inkml:trace contextRef="#ctx0" brushRef="#br0" timeOffset="16063.4306">19525 17370 120 0,'-3'18'46'0,"3"-2"-24"0,6-2-8 0,-3-4 15 0,3-2-5 16,0 5-2-16,0 1-6 16,0-1-2-16,-3 0-8 15,0-2 0-15,0-4 1 0,0-1 1 16,0-4 0-16,-3-2 9 16,0 0 6-16,0-5-12 15,0-3-4-15,-3-5-4 16,0 0-3-16,3 0 5 15,3-6 1-15,3-2 2 16,0 0 0-16,6 2-4 16,0 1-1-16,2 4-1 15,1 6 1-15,0 3-7 0,0 5 1 16,0 5-37-16,0-2-15 16,-3 10-54-1</inkml:trace>
  <inkml:trace contextRef="#ctx0" brushRef="#br0" timeOffset="16393.6858">19802 17391 168 0,'-6'0'63'0,"6"-13"-34"0,-6 8-30 0,3 10 15 0,-3 3 3 15,-3-3 7-15,0 8-9 16,0 1-1-16,3 4-8 15,0 3 0-15,6 3 1 0,0-3-3 16,3 3-3-16,6-8 2 16,0-3 0-16,0-2 1 15,6-11 2-15,3-6-1 16,0-7 0-16,-6 0-6 16,-3 0 1-16,-9-6 0 15,0 6 2-15,-9-6 1 16,0-2 1-16,-3 3-13 15,0 2-4-15,0 0-12 16,3 8-4-16,3 3-33 16,3 7-48-1,3 1 23-15</inkml:trace>
  <inkml:trace contextRef="#ctx0" brushRef="#br0" timeOffset="16855.264">19995 17343 184 0,'-11'-10'68'0,"5"10"-36"0,-6 0-26 0,6 0 17 16,0 5-14-16,-3 3-5 16,0 11 0-16,0 2-1 15,0-3-1-15,3 9-4 0,3-3 1 0,3-3 1 16,3-3 2-16,0-5 1 15,3-5 1-15,3 3-2 16,0-8-2-16,0-6 1 16,0-2-1-16,-3-6 2 15,0 1 1-15,-3-1-4 16,0-2-1-16,-3 5 1 16,0-11 2-16,0 11 0 15,0-2-1-15,3 10-4 16,3 0 2-1,2 13 1-15,1 6 1 16,3 7 2-16,-3 6 3 16,0 2 2-16,-3 3 1 15,-6-2 0-15,-3-4-2 0,-3-4 1 16,-3-3-2 0,-3-3 2-16,-3-8-4 0,1 8-2 15,-1-16-7-15,0 3-4 16,3-8-27-16,-3-2-12 15,0-4-45 1</inkml:trace>
  <inkml:trace contextRef="#ctx0" brushRef="#br0" timeOffset="17595.8404">20046 17444 140 0,'6'0'55'0,"-3"5"-30"0,3 3-16 16,0-2 14-16,0 1 0 16,-6-1 3-16,0 7-5 15,6-2-1-15,-6-1-11 16,0-5-5-16,0 6-1 0,-3-8 0 16,0 2 1-16,0 0 2 15,0-5 3-15,0-5 0 16,0 0 0-16,3-9-1 15,0 1 2-15,0 0-1 16,0 0 2-16,0 0-2 16,3-9 2-16,6 4-4 15,3-1 1-15,3 6-10 16,-3 0 0-16,2 5-2 16,1-3-1-16,3 3-16 0,-3 3-7 15,-3 5-12-15,3 0-2 16,-3 5 2-16,0-5 4 15,-3 6 19-15,-1-6 9 16,-2 0 8-16,-3 0 3 0,-3 0 12 16,0 0 7-16,0 0 2 15,-3 0 1 1,-3 0-6-16,1 2 1 16,-1 4-11-16,0 2-5 15,-3 7-1-15,0 1 0 0,3 3 1 16,0-1 2-1,3 4-1-15,3-4 0 0,3-2-1 16,3-3 0 0,3-8 0-16,0 1 2 0,6-12-1 15,-1 1 0-15,-2-5-3 16,-3-1 1-16,0-2-2 16,-3 0-1-16,-9-1 3 15,3-4 0-15,-3 5 1 16,0 5 0-16,0 0 2 15,0 2 1-15,0 12-6 16,3 2 0 0,0 0-1-16,0 10 0 15,9 1 0-15,-3-4 0 16,6 4 0-16,0-6-3 0,-3 0 0 16,0 1-29-16,0-9-12 15,0 3-23-15,0-8-9 16,-3-3-8-1</inkml:trace>
  <inkml:trace contextRef="#ctx0" brushRef="#br0" timeOffset="18077.8642">20367 17391 164 0,'-2'-3'63'0,"2"6"-34"0,2-3-34 15,4 11 27-15,-3-1 8 0,0 1-4 16,0 2 0-1,0 0-15-15,-3 6 0 0,0-3 0 16,0-3-6-16,0-3-3 0,0-2-1 16,0-2-1-16,0-6 0 15,3 0 2-15,0-6-1 16,0-2 2-16,3-2-2 16,0-3 2-16,0-8-7 15,0 7-1-15,3-4 4 16,0 5 2-16,0-1 1 15,0 14-2-15,0 6 1 16,-3-1-1-16,0 3 6 16,-3 0 4-16,0 2-1 15,-3-2 2-15,0 0-6 16,0-2-3-16,3 1 1 16,-3-7 0-16,3 0-1 0,3-7-2 15,-1 1-2-15,4-7 1 16,0 0 1-16,6 0 0 15,0-1 0-15,-3 9 0 16,3-3 2-16,0 13 1 16,-3 3 1-16,0 6 0 15,-3-1-2-15,-1 11 1 16,1-9-2-16,0 4 2 16,0-6-73-16,0 0-29 15,-3-7-11 1</inkml:trace>
  <inkml:trace contextRef="#ctx0" brushRef="#br0" timeOffset="19531.737">21177 17325 88 0,'6'0'35'0,"9"-5"-18"0,-3 10 0 0,-9-2 16 16,-3-3 5-16,0 0 4 16,0 0-12-16,0 0-3 15,0 0-3 1,-9 0-13-16,-3 0-7 0,-6 2 0 15,-3 1 1-15,0 7 2 16,1 6-1-16,-4 3-1 16,3-1-6-16,3 4-1 0,3 1 1 15,9 4 0-15,6-6 1 16,6 3 0-16,3-8 6 16,3-6 6-16,0-7-2 15,3-3 2-15,0-8-5 16,0-11 1-16,5 4-5 15,-8-15 0-15,-3 4-1 16,0-6 1-16,-9-7-2 16,-3-6-1-16,-6-3 3 15,3 8 0-15,-3 1-4 16,-2 2 1-16,5 10 6 16,-3 1 6-16,3 10-8 15,0 3-5-15,3 7-2 0,3 12 2 16,3 9 0-16,6 12 1 15,0 10 0-15,3-3 0 16,-1 6 0-16,10 0 0 16,-3-3 0-16,0-6 2 15,-3-1-3-15,0-7 0 16,-3-4-30-16,0-6-14 16,-1-5-17-16,1-3-7 15,-3-5-9 1,0-5-16-16,0 0 37 15,-3-11 185 17,0 0-58-32,0 3-17 0,3 5-30 15,3 3-17-15,0-3 8 16,3 8 5-16,0-6-10 16,2 6 4-16,1 0 1 0,3-2-5 15,-3-9-1-15,-3 8-4 0,-3-7-1 16,-3 7 1-16,-3-7 0 15,-3 4 0-15,-9-2 0 0,-6 3-5 32,-3-3 1-32,-3 8 0 15,0 0 2-15,-3 5-3 16,0 3 0-16,4 6 1 16,2 4 2-16,6 3-1 15,3-2 2-15,6-6 0 16,3 6 3-16,6-1-5 15,3-2-1-15,3-3 0 0,2-2 0 16,7-3-16-16,3-3-6 16,0-2-29-16,0-3-10 15,-4-3-36 1</inkml:trace>
  <inkml:trace contextRef="#ctx0" brushRef="#br0" timeOffset="19817.5557">21641 17306 220 0,'-17'-5'82'0,"17"-3"-44"0,0 6-33 0,0-1 19 0,0 0 0 16,0-2 5-16,-3 5-9 15,3 5-4-15,-3 1-9 16,0-4-3-16,-3 11 0 16,0-5 0-16,0 3 2 0,3 2-3 15,0 6-2-15,3-3 4 16,-3-3-3-1,0-3 1-15,0-2 1 16,0 3 0-16,-3-3-2 16,0-3-2-16,0-2-4 15,0-3 0-15,0 0-25 16,0 0-10-16,0 0-20 16,3 0-6-16,0 5-36 15</inkml:trace>
  <inkml:trace contextRef="#ctx0" brushRef="#br0" timeOffset="20103.678">21740 17288 148 0,'-6'-8'57'0,"3"8"-30"0,0 0-16 0,0 0 18 15,0 5-2-15,-6 1 4 16,0 1-13-16,3 1-3 16,0 3-9-16,0 5-2 0,3 2 2 15,6 4-3-15,3-7 0 0,0 1-1 16,3-2 1-16,0-4-2 0,3-2-1 16,0-3-8-16,3-2-3 15,-4-3-29 1,1 0-14-16,-3-3-36 15</inkml:trace>
  <inkml:trace contextRef="#ctx0" brushRef="#br0" timeOffset="20446.6654">21790 17304 128 0,'-3'-11'49'0,"6"11"-26"0,0 0-20 15,-3 0 12-15,3 0 6 16,3 8 7-16,0-3-2 0,3 9-1 15,-3-1-13-15,0 11-3 0,0-8 1 16,0 2-6-16,0-5 0 16,-6 1-4-16,6-4-1 15,-6-2 3-15,0-3 1 16,0-2 1-16,0-3 2 16,0 0-5-16,0 0-1 15,0-3 0-15,0-7 0 16,0-6 0-16,3 3 0 15,0-1 6-15,0-1 4 16,3 7 3-16,0 0 5 0,3-3-10 0,-1 3-4 16,4 3-3-16,0 5-1 15,0-3-11-15,-3 3-3 16,6 0-31 0,-6 0-12-16,0 0-42 15</inkml:trace>
  <inkml:trace contextRef="#ctx0" brushRef="#br0" timeOffset="20628.7331">22037 17304 208 0,'0'0'79'0,"3"2"-42"0,0 4-41 16,0 2 13-16,0 0-1 15,0 2 3-15,0 9-4 16,-3-3 1-16,3-1-5 15,-3 1-4-15,0-2-2 0,0-4-31 16,3-2-15-16,-3 0-41 16</inkml:trace>
  <inkml:trace contextRef="#ctx0" brushRef="#br0" timeOffset="20808.4164">22022 17222 244 0,'-8'-27'93'0,"11"25"-50"0,-3-1-52 16,2-5 12-16,-2 8-15 16,3-3-3-1,3-2-8-15,0 0 0 16,0 0-28-16,0 5-9 0,0 5-9 16</inkml:trace>
  <inkml:trace contextRef="#ctx0" brushRef="#br0" timeOffset="21212.9395">22147 17291 144 0,'15'29'55'0,"-15"-16"-30"0,3 19-18 16,0-14 13-16,-3 1-1 16,0 2 1-16,0 0-5 15,0-2-1-15,3 2-8 16,0-5-2-16,-3-3 0 0,0-3 0 16,0-4 0-16,3-1 4 15,-3-5 5-15,0 0-7 16,0-5-1-16,0-1-3 0,0-4 1 15,-3-3-2 1,0-1-1-16,3-15 1 0,0 8 1 16,0-3 1-16,0 0 3 15,3 1-1-15,3 1 0 16,3 4 3-16,3-1 3 16,0 6-2-16,0 5 2 15,3 3-8-15,0 5-4 0,-3 5 6 16,-7 3 4-16,1 3 2 15,-6-1 3-15,-6 6-3 0,4 0-1 32,-7 3-6-32,0-6-3 15,0 0-3-15,-3 0-1 16,3-5-20-16,0-2-10 16,3-9-19-16,0-2-5 0,0-6-31 15,3-2-33 1,3-3 46-16</inkml:trace>
  <inkml:trace contextRef="#ctx0" brushRef="#br0" timeOffset="21425.2127">22335 17031 192 0,'3'-5'74'0,"12"5"-40"0,-6 8-35 15,-6-3 12-15,6 8 6 16,-3 6 4-16,-3 7 4 15,0 1 2-15,0 5-14 16,0 2-6-16,0-2-2 0,2-6-3 16,1 6-2-16,-3-6-24 15,0-2-11-15,0-3-33 16,0 1-56-16,-3-7 24 16</inkml:trace>
  <inkml:trace contextRef="#ctx0" brushRef="#br0" timeOffset="21665.1139">22264 17235 248 0,'-9'-5'93'0,"9"-16"-50"0,3 15-48 15,3 4 17-15,0-6 8 16,2-3 10-16,1 6-12 15,3-3-2-15,6 3-10 16,3-3-6-16,0 2-1 0,3 6-12 16,-4-2-7-16,1-1-44 15,-3 0-21-15,-3 3-20 16</inkml:trace>
  <inkml:trace contextRef="#ctx0" brushRef="#br0" timeOffset="21815.2747">22520 17209 204 0,'3'18'77'0,"0"-10"-42"0,-3 5-37 16,5-8 17-16,-2 9-9 0,0-4 2 15,-3 1-5-15,0-1-2 0,3-2 0 16,0 3-28-16,-3-3-11 0,0 0-50 16</inkml:trace>
  <inkml:trace contextRef="#ctx0" brushRef="#br0" timeOffset="21933.6222">22520 17129 252 0,'-3'-8'93'0,"6"3"-50"0,0 0-52 0,0 5 14 0</inkml:trace>
  <inkml:trace contextRef="#ctx0" brushRef="#br0" timeOffset="22007.9446">22558 17105 379 0,'18'-2'-37'0,"-3"2"-13"0,-3 2-35 16</inkml:trace>
  <inkml:trace contextRef="#ctx0" brushRef="#br0" timeOffset="22640.7746">22648 17169 136 0,'-3'26'52'0,"0"1"-28"0,3-14-17 15,0 0 13-15,0-2-8 16,3 2 1-16,0 0 1 15,2 0 3-15,1-5-9 16,3 6 0-16,0-1 2 0,6-3-2 0,-3-7 1 0,3-6 1 16,3-2 4-16,-6 0-4 15,0 0 0-15,-3-3 2 32,-3-6 3-32,-3 6 0 0,-6-10 1 15,-3-1-4-15,-3-2-2 16,-3 3-6-16,0 2-3 15,-3 3-3-15,3 2-1 16,3 3-14-16,0-2-6 16,3 7-6-16,3-2-2 15,3 5 1-15,3 0 1 16,3 0 8-16,3 0 2 16,0 0 12-16,0 0 3 15,0 8 4-15,6-3 0 16,-9 8 6-16,12-2 4 0,-6-1 6 15,2 1 2-15,-2 2-1 16,0 0 2-16,-3 0-4 16,0 1-1-16,-3-1-6 15,-3 0-3-15,0 0 2 16,0-5 0-16,-3-2-3 16,0 2-1-16,0-8 5 15,0 0 3-15,6-3-2 16,-3-2 2-16,3-9-4 15,0 1-2-15,3-5-2 16,0-9-3-16,0 9 1 16,0-3 1-16,-1 7 3 15,1 6 2-15,3 3-1 16,-3 5-1-16,-3 13 1 16,6 1 3-16,3-1-2 0,-3 0 1 15,-3 0-5-15,0 6 0 16,-3-6-3-16,6 0-3 15,-6 0-29-15,5-2-14 16,-2-3-31-16,0 0-12 16</inkml:trace>
  <inkml:trace contextRef="#ctx0" brushRef="#br0" timeOffset="22792.2453">23165 17346 228 0,'6'0'88'0,"0"0"-48"0,0 24-47 15,-6-16 14 1,6 5 4-16,-6 0 7 0,-6 1 0 16,0-1 1-16,-6 0-10 15,1 0-21-15,-4 0-9 0,-21 6-94 16</inkml:trace>
  <inkml:trace contextRef="#ctx0" brushRef="#br0" timeOffset="24037.2414">23383 17206 148 0,'3'-19'55'0,"-3"19"-30"0,0 19-14 0,0-11 15 16,9 0-1-16,-3 10 2 16,0-5-4-16,0 9-2 15,-1-4-11-15,-2 3 5 0,0-2 2 16,0-6-9-16,-3 6-2 15,0-6 0 1,0-5 1-16,0-11 1 16,0-2-2-16,0 0-1 15,0-9-6-15,0-2-1 0,0-2 1 16,6-1 0-16,6-12-2 16,0 4 0-16,3 1 2 15,0 5 2-15,0 2-5 16,3 11 1-16,-3-2 1 15,-4 10 1-15,1 0-8 16,0 5-2-16,-3 3-14 16,0 5-50-1,3 0-2-15,-6-2-8 16</inkml:trace>
  <inkml:trace contextRef="#ctx0" brushRef="#br0" timeOffset="24411.9344">23639 17150 188 0,'0'0'71'0,"0"0"-38"0,0 0-28 0,0 11 25 15,6-3-18-15,-3 13 15 16,3-2-17-16,-3 2 5 16,0-3-10-16,6 1 0 15,2 2-1-15,-2-8 0 16,12 0-2-16,-3-7-2 15,-6 2 1-15,6-6-1 0,-6-4 2 0,0-6-6 16,-3 2-1-16,-1-4-3 16,-5-3 0-16,6-6 2 15,-3 0 4-15,0 6 3 16,-3 5 4-16,0-2 2 16,0 15 1-16,6 3-2 15,-3 5 1-15,0 0-4 16,3 6 0-16,3-6-3 15,-3 0-1-15,0 1-6 16,3-4 0-16,-3-7-24 16,2 2-9-16,4-10-107 31,-3 2 42-31</inkml:trace>
  <inkml:trace contextRef="#ctx0" brushRef="#br0" timeOffset="24610.1247">23960 16907 208 0,'12'-8'79'0,"-9"8"-42"0,0 26-28 0,0-10 22 15,0 3-2-15,-3 5 5 16,6 5-18-16,-3 10-9 16,3 6-5-16,0-5-5 0,0-8 2 15,-3 0-26-15,6-6-9 0,0-5-26 0,-6-2-11 16,9-9-14 15</inkml:trace>
  <inkml:trace contextRef="#ctx0" brushRef="#br0" timeOffset="24965.8462">24100 17235 208 0,'3'5'79'0,"0"-5"-42"0,6 6-30 16,0-4 18-16,3-2-2 15,0 5 1-15,3-5-11 16,-1 0-3-16,1-5-6 16,0 5-3-16,0-2 2 0,-3-4-2 15,-3 6 2-15,-3-10-7 16,-3-4-1 0,-6 1-3-16,-3 3 5 15,-9-1 3-15,3 3 3 16,-6 3 3-16,3 10 1 0,-2 0 3 15,8 9-1-15,-3-1 0 16,3 3 3-16,3-3 5 16,3 5-7-16,6 1-1 15,3-3-5-15,9 0-3 16,0 0-7-16,2 2-4 16,4-10-25-16,0-3-10 15,3-5-28-15,0-5-11 0,3 2-10 31</inkml:trace>
  <inkml:trace contextRef="#ctx0" brushRef="#br0" timeOffset="25240.1703">24460 17219 212 0,'-6'-29'82'0,"3"8"-44"0,0 8-27 16,3 7 23-16,0 6 0 16,-3-2 4-16,-3-1-10 15,6 3-4 1,-8 19-12-16,2-4-5 0,0 1-4 15,-3-2 0-15,9 4 0 16,-3-5 1-16,3 6 0 16,-3-6 2-16,3 0 1 15,0 0 1-15,-9-5-2 16,3 3-1-16,-3 0-1 16,6-6 0-16,-6 0-5 15,6 3 1-15,-3-8-13 16,0 0-5-16,0 0-17 0,-3 0-7 15,9-3-20-15,-3-2-6 16,3 5-43 0</inkml:trace>
  <inkml:trace contextRef="#ctx0" brushRef="#br0" timeOffset="25490.6113">24627 17312 252 0,'0'0'93'0,"3"8"-50"0,-3 2-26 0,-9-7 27 0,6 23-10 15,-6-7 0-15,-3-1-21 16,-3 4-8-16,3-4-4 15,-5 3-48-15,-4 3-18 0,-3-5-68 16</inkml:trace>
  <inkml:trace contextRef="#ctx0" brushRef="#br0" timeOffset="27083.6353">19978 17978 124 0,'3'-7'46'0,"-3"1"-24"0,0-2-15 16,0 3 13-16,-3 0 3 15,0 2 6-15,-3-2 1 16,0-1 4-16,-3 4-18 16,0 2 6-16,-3 2 2 0,-3 4-10 15,0 7-3-15,3 0-7 16,-6 6-1-16,12 2-12 15,9 5-4-15,0 1 10 16,3-3 8-16,3-6-6 16,6-2-3-16,3-3-14 0,3-2-4 15,0-9-15-15,5-2-6 16,-2 0-13 0,3-13-37-16,-6 5 17 15,-3-10 164 16,-12-1-28-31,-3-2-1 16,-9 8-21-16,0 5-12 16,0 3-10-16,0-1-5 15,3 12-6-15,0 2-2 0,3 10 1 16,6-5-2-16,3 6 1 16,6-6-2-16,3 0-1 15,-1-5 3-15,1-2 0 0,0-6 3 16,0-6 1-16,-3-7 3 15,-3 0 1-15,-3 0 1 16,-6-1 0-16,-3 1-4 16,-6-5-3-16,-3 4-7 15,0 1-1-15,-3 0-15 0,3 0-5 16,0 5-17-16,3-3-7 16,3 3-50-1,0 3-25 1,6 5 62-16</inkml:trace>
  <inkml:trace contextRef="#ctx0" brushRef="#br0" timeOffset="27340.023">20228 17989 156 0,'20'16'57'0,"-14"-6"-30"0,15 4-18 0,-15-6 14 15,0 5-5 1,0-5 0-16,-3-3-2 0,0 3 3 16,-3-8 0-1,9-8-10-15,0-5-5 0,-3 0-3 16,3-1-1-16,0-4 0 15,0 2-3-15,0 0 2 16,-1 8-1-16,7 8 0 16,-3 8 4-16,0 5 1 15,-3 3-1-15,0 11-2 16,0-6 3-16,-3 5 0 16,0-7-1-16,0-6-2 0,0 6-10 15,0-6-4-15,0-5-31 16,0-3-10-16</inkml:trace>
  <inkml:trace contextRef="#ctx0" brushRef="#br0" timeOffset="27550.0152">20543 17804 200 0,'0'0'77'0,"3"2"-42"0,12 28-32 15,-9-20 15-15,0 6-3 0,-3 3 4 16,0 7-9 0,0 0-3-16,0 6-4 0,0 5-5 0,3-8 1 15,-3-2-34-15,3-1-17 16,0-10-44 0</inkml:trace>
  <inkml:trace contextRef="#ctx0" brushRef="#br0" timeOffset="27758.6609">20436 17933 268 0,'-3'-7'101'0,"9"7"-54"0,3-6-55 0,-3 6 16 15,6-2-4-15,3-4 5 0,8 1-5 16,1 2-2-16,3 1-1 15,0 2-23-15,-3 0-8 0,-4 2-62 16,1 1-47 0,-6 2 50-16</inkml:trace>
  <inkml:trace contextRef="#ctx0" brushRef="#br0" timeOffset="28255.3526">20731 17986 192 0,'17'11'74'0,"-14"-3"-40"0,15 2-40 15,-12-7 12-15,0 10-2 16,-3 1 2-16,0-9 15 16,-3 3 9-16,0-3-16 15,0 3-1-15,-6-3 8 16,6-5-4-16,-6-5-1 0,9-3-1 16,-3 0-6-16,3-2-3 15,0-4-3-15,0 6-3 16,0-5 1-16,3 5-1 15,0-2-16-15,0-4-6 16,3 9-9-16,0-3-1 16,0 3 1-16,0 2 5 15,0 3 7-15,0 0 7 16,-3 3 2-16,0 2 4 16,-4 8 10-16,1-2 5 0,0 2 0 15,3 3 2-15,0 11-2 16,0-4 2-16,3-7-2 15,3 3 0-15,3-6-5 16,3-8-1-16,0 3 8 16,0-10 2-16,-4-9 2 15,-2-2 1-15,0 0-2 16,-6-1 1-16,-3-4-8 16,-3 2-4-16,-15-8-2 15,0 8 1-15,-2-2-8 16,-4-1-3-16,0 6-15 15,3 8-5-15,3-3-31 16,3 2-14-16</inkml:trace>
  <inkml:trace contextRef="#ctx0" brushRef="#br0" timeOffset="28479.6189">21046 17743 212 0,'6'-13'79'0,"-3"7"-42"0,0 6-37 0,0 6 18 16,3 2 5-16,0 5 6 16,3 5-2-16,-3 9 1 15,0-1-16-15,0 6-7 0,0 2-1 16,0-2-3-16,0-5 2 16,-3 4-4-16,3-4-2 0,-1-1-34 15,1-7-15-15,0-6-66 16,3 0-29-1,9-13 74-15</inkml:trace>
  <inkml:trace contextRef="#ctx0" brushRef="#br0" timeOffset="28809.5828">21320 17907 284 0,'-9'-13'107'0,"9"13"-58"0,-6-3-59 15,3 3 16-15,-3 3-6 16,-3-3 0-16,-3 8 13 16,0-3 8-16,4 0-10 15,2 1-8-15,6 2-5 0,0-1-2 16,3-1 3-16,0 2 0 0,2 5 1 16,1-2 0-1,0-4 0-15,0 7 2 0,-6-4 1 16,0-2 5-16,-3 11 5 15,0-6-5-15,-3 3-2 16,-3-3-1-16,1-2-1 16,2-3-13-16,0-8-40 15,3-6-6 1,3 6-152 0,12-8 91-1</inkml:trace>
  <inkml:trace contextRef="#ctx0" brushRef="#br0" timeOffset="29086.3299">21499 18068 236 0,'0'-10'90'0,"3"10"-48"0,0 10-49 15,0-7 16-15,-1 10 7 16,-2-7 34-16,-8 7-1 16,-1 0-24-16,-6 0-12 0,-3 0-5 15,0 1-54-15,0-4-20 16</inkml:trace>
  <inkml:trace contextRef="#ctx0" brushRef="#br0" timeOffset="29695.3772">21784 17926 240 0,'-6'0'90'0,"6"0"-48"0,3 0-49 16,-3 0 16-16,0 0-6 16,6 0 3-16,3 5-1 0,0-3 2 15,3-2-4-15,0 0 9 16,0 0 5-16,3 0-5 0,-3-2-2 15,0-3-10-15,-3 5-2 16,2-6 4-16,-8-2 4 16,-3 3-3-16,-6 5 0 15,-2-3-1-15,-4 1-2 16,-3 2 1-16,-3 2 1 16,0 1-1-16,-3 10 2 15,3 0 4-15,3 1 4 16,4-1 0-16,2 0 3 15,3 3-5-15,6-3-3 0,6 3-3 16,6 3-3-16,5-6 1 16,10-5-1-16,3 2-11 15,0-7-3-15,2-3-24 16,-2-3-8-16,-3-7-51 16,-3 2-53-1,-3-5 48-15</inkml:trace>
  <inkml:trace contextRef="#ctx0" brushRef="#br0" timeOffset="29907.2726">22064 17751 260 0,'-9'-21'96'0,"9"13"-52"0,0 8-54 16,0 0 16-16,0 0-2 16,0 0 20-16,3 13 5 15,0 3-15-15,-3 10 2 0,0 3 0 0,3 6-10 16,-3-3-6-16,0-3-7 15,3 0-3-15,0-8-20 16,0 5-5 0,0-4-35-16,0-7-13 15,0-1-13 1</inkml:trace>
  <inkml:trace contextRef="#ctx0" brushRef="#br0" timeOffset="30106.2966">21963 17888 296 0,'-6'-13'110'0,"9"13"-60"0,0 0-54 15,3-2 18-15,0 2-4 16,6-6 4-16,3 1-8 16,2 2-1-16,13-2-3 15,0 5-19-15,0 0-6 0,0 0-42 16,-4 8-18-16,1-3-25 15</inkml:trace>
  <inkml:trace contextRef="#ctx0" brushRef="#br0" timeOffset="30356.2827">22302 17881 92 0,'0'-6'35'0,"0"6"-18"0,0-16-18 0,0 11 9 16,0 5 26-16,-3-5 14 15,-3 10-4-15,-3 3-4 16,-3-3-5-16,1 3 0 16,-4 3-19-16,0 2 4 0,3 0 3 15,3 1-6-15,3 4-2 16,3-2-8-16,9-3-3 16,3 3-2-16,6-3 1 15,3-5-13-15,5 0-3 16,13-3-27-16,-9-5-12 15,3-5-65 1</inkml:trace>
  <inkml:trace contextRef="#ctx0" brushRef="#br0" timeOffset="30641.5565">22514 18029 252 0,'-3'2'93'0,"3"-2"-50"0,0 0-35 16,0 0 21-16,0 0-11 15,0 0 0-15,0 0-7 16,0-2 1-16,0-4-7 16,0 6-1-16,0-5 2 0,3 5-5 15,0-3-3-15,-3-2-2 16,0 5 3-16,0 0 4 0,0 0 3 15,0 0-2-15,0 0-3 16,0 0-51-16,3 0-21 16,-3-5-55-1</inkml:trace>
  <inkml:trace contextRef="#ctx0" brushRef="#br0" timeOffset="31603.8494">21710 17918 172 0,'-3'-6'66'15,"3"6"-36"-15,0 6-20 0,0-6 20 0,0 0-7 16,0 0-1-16,0 0-6 15,6 2 0-15,0-2-9 16,0 0 0-16,3 0 0 0,0 0 1 16,3 0 0-16,-1 0-2 15,1 0 1-15,0 0-4 16,0 0 0-16,0-2 1 16,0-4 0-16,6 6-5 15,-3-5 1-15,-3 5 2 16,-3-5 1-16,0 2 3 0,-4-2 1 15,1 2-1-15,-3-2-1 16,-3-6-1-16,-3 3 2 16,-3 3-1-16,1 2 0 15,-4-7-3-15,0 2-2 16,-3 0 1-16,-3-3 1 16,0 9 1-16,0-4 3 15,-3 1-1-15,6 5 2 16,-3 5-2-16,1 3 0 15,2 3 1-15,3-3 3 16,0 5-2-16,3-5 1 16,0 5-3-16,6 6 0 0,3-6-8 15,6 6 0-15,6 2 1 16,6-3 3-16,2-5-2 16,10 6-2-16,-3-6-34 15,6-5-12-15,-7-8-95 16</inkml:trace>
  <inkml:trace contextRef="#ctx0" brushRef="#br0" timeOffset="34097.577">18656 18296 144 0,'0'-16'55'0,"0"16"-30"0,3 0-12 0,-3 0 17 16</inkml:trace>
  <inkml:trace contextRef="#ctx0" brushRef="#br0" timeOffset="34259.0778">18665 18285 313 0,'6'14'34'15,"0"-1"-17"-15,0 0-4 0,0 11-2 16,3-3-4-16,-3 3-2 16,0-3-2-16,0 0-3 15,-1-2 3-15,-2-1 2 16,0-5-2-16,0 1 0 0,0-6-3 15,-3-3-3-15,9-10-67 16,-3 2-41 0</inkml:trace>
  <inkml:trace contextRef="#ctx0" brushRef="#br0" timeOffset="34455.8855">18835 18365 172 0,'0'0'66'0,"0"0"-36"0,0 5-15 16,0 3 20-16,-3-3-8 0,-6 8-1 0,0 1-13 16,-6-1-3-16,0 0-6 15,0 0-3-15,0-2 0 0,0-3-6 32,3 0-1-32,1-3-35 15,-1-5-13-15,0 0-40 16</inkml:trace>
  <inkml:trace contextRef="#ctx0" brushRef="#br0" timeOffset="34621.7539">18570 18389 152 0,'-3'-6'57'0,"6"6"-30"0,0 0-25 0,0 0 12 16,3 0 8-16,2 0 6 16,7 6 3-16,3-1 1 15,6-3-17-15,3 9-5 0,3-3-2 0,-1 5-2 16,1-5-1-16,-3-3-6 15,6 3-1-15,-7 3-109 16</inkml:trace>
  <inkml:trace contextRef="#ctx0" brushRef="#br0" timeOffset="35131.04">19227 18312 144 0,'3'0'55'0,"-6"0"-30"0,3 0-12 0,0 0 17 16,-3 5-4-16,-8 3 2 0,-1 16 4 15,-3 5 4-15,-3 13-19 16,-6 6 10-16,-3 10 6 0,-2-5 0 16,2-3 1-16,3-2-11 15,0-16-1-15,3 2-13 16,3-10-3-16,4 2-2 16,2-7 0-16,3-3-5 15,0-6 1-15,3-2-9 0,3 0-4 16,0-2-35-16,3-6-16 0,6 0-77 15,0 0-39 17</inkml:trace>
  <inkml:trace contextRef="#ctx0" brushRef="#br0" timeOffset="42236.1949">17736 11290 88 0,'-9'10'33'0,"3"1"-18"0,-6 5 6 15,6-8 17-15,-2 16-1 16,-4-1 1 0,0 4-4-16,-6-1 1 15,-3 1-19-15,3-3 0 0,0 2-2 16,0 0-3-16,4-4-1 16,2-4-11-16,3-5-1 15,3-2-11-15,0 0-4 16,0-9-29-16,3 1-12 15,0-3-32 1</inkml:trace>
  <inkml:trace contextRef="#ctx0" brushRef="#br0" timeOffset="42519.728">17867 11311 140 0,'-6'0'55'0,"3"3"-30"0,3 2-21 16,-9 0 15-16,-3 3 6 16,-2 16 7-16,-4 0 0 15,-3 7 1-15,-3-1-18 16,0-1-2-16,0 8-2 0,4-3-4 15,-1-5-2-15,3-5-5 0,6-3 0 16,0-2-20-16,3-6-7 16,3 0-81-1</inkml:trace>
  <inkml:trace contextRef="#ctx0" brushRef="#br0" timeOffset="43763.5368">18180 11478 132 0,'-3'-3'52'0,"3"6"-28"0,-3-6-17 0,3 3 13 16,-3 0 3-16,-3 0 6 15,-3 3-14-15,0-1-6 16,-3 4-5-16,0 2-4 0,-6 2 1 16,3 11-1-16,-5 0 0 15,2 6-3-15,6-3 0 16,3 0 2-16,9-3 0 0,3-3 1 15,6-2 2-15,0-3-1 16,3-5 2-16,0-5 4 16,-1-6 4-16,1-5-4 15,0 0 1-15,0-13-10 16,0-3-3-16,-3-2 3 16,-3-3 0-16,-3-8-1 15,-3-3 2-15,-3 3-1 16,0 3-2-16,0 5 3 15,0-1 2-15,0 9 2 16,0 5 3-16,0 3-1 0,0 3 2 16,0 2-2-16,3 8 2 15,0 5 0-15,0 6 1 16,0 15 4-16,0 3 3 16,0 5-4-16,0-2 1 15,0 5-7-15,3 0-3 16,0-5-1-16,3-5-1 15,0-6-9-15,0-3-4 16,3-5-42-16,0-2-18 16,0-6-25-1</inkml:trace>
  <inkml:trace contextRef="#ctx0" brushRef="#br0" timeOffset="44139.966">18284 11507 192 0,'-15'8'71'0,"30"-3"-38"0,-3 0-28 15,-6-2 17-15,0 2-3 16,3-2 1-16,0-3-9 16,0 2-4-16,2-2-4 15,1-2 0-15,0-3 0 0,0-1-1 16,-3-2 1-16,-3 0-9 15,0 3-1-15,-6 0 6 16,-3 0 2-16,-3-1 1 0,-3 4 1 16,-3 2-4-16,-3 2-2 15,-6 4 2-15,-2 1 2 16,2 4 2-16,3 2 3 16,3 6 1-16,6 2 1 15,3 0 0-15,3-2 0 16,9-3-4-16,9-1-1 15,0-1-1-15,3-1 1 16,0-5-31-16,0-3-11 16,-1-2-62-1,1-3-38-15,-3-8 64 16</inkml:trace>
  <inkml:trace contextRef="#ctx0" brushRef="#br0" timeOffset="44308.4176">18510 11504 152 0,'-24'5'57'0,"21"-2"-30"0,0 5-10 16,-3-3 22-16,0-2-11 15,0 0-4-15</inkml:trace>
  <inkml:trace contextRef="#ctx0" brushRef="#br0" timeOffset="44470.9399">18465 11538 363 0,'12'6'11'0,"0"-1"-5"0,0 6 1 16,-3-1 0-16,0 6-3 0,-3 0-3 16,-6 0 0-16,0-3 1 15,-9-2-3-15,-6-1 0 16,0-2-17-16,0-3-5 16,4 1-16-1,2-4-5-15,0-2-29 16,6-2-27-16,0-6 40 15</inkml:trace>
  <inkml:trace contextRef="#ctx0" brushRef="#br0" timeOffset="44708.2782">18644 11515 184 0,'-6'-3'71'0,"0"6"-38"0,-3-3-23 0,6 2 20 0,-3 4-12 15,-3 2 0 1,0-1-8-16,1 9-2 0,-1 6-4 16,3-4 4-16,3 1 2 0,3-4-8 15,6 1 0-15,3 0 0 16,2-3 1-16,4 1-8 16,0-4-2-16,6-4-31 15,3-1-15-15,0-5-46 16</inkml:trace>
  <inkml:trace contextRef="#ctx0" brushRef="#br0" timeOffset="45090.2884">18739 11546 128 0,'-15'-2'49'0,"15"7"-26"0,15 6-9 0,-9-1 17 15,-3 1 0-15,-6 2 4 16,9 0-13-16,-3 1-3 0,0-1-11 0,0-3-3 0,-9 1-1 16,3-1-2-16,0-2 1 15,0-2-2-15,6-4-1 32,-3-2 7-32,-3 0 5 15,0-2-2-15,9-4 2 16,-3-2-5-16,0-2 1 0,0-3-3 15,3-3 0-15,3 0-1 16,0 3 2-16,0 2-1 16,3 1 0-16,-3 2-6 15,0 2 1-15,0 1-5 16,0 2-1-16,-1 3-30 16,-2 0-12-16,0-2-59 15,0-1-30 1,-3 0 65-16</inkml:trace>
  <inkml:trace contextRef="#ctx0" brushRef="#br0" timeOffset="45239.6049">18942 11581 216 0,'-3'21'82'0,"3"-18"-44"0,0 13-33 0,3-11 19 16,-3 3-4-16,0-3 0 15,0 0-8-15,3 3-5 16,-3-2-4-16,0-1-33 0,0-5-13 15</inkml:trace>
  <inkml:trace contextRef="#ctx0" brushRef="#br0" timeOffset="45404.041">18894 11443 236 0,'-6'-5'90'0,"9"5"-48"0,0-3-56 16,-3 3 11 0,0 0-34-16,0 0-12 0,6 3-36 15,-6-3-16-15</inkml:trace>
  <inkml:trace contextRef="#ctx0" brushRef="#br0" timeOffset="45880.5354">19037 11279 184 0,'0'0'68'0,"0"3"-36"0,3 5-24 0,0 0 16 0,0 5-3 16,0 16 2-16,0 3-2 15,0 2 2-15,-3-2-13 16,0 2 5-16,0 3 3 16,0-8-10-16,0-5-2 15,0-3-4-15,0-5-2 16,0-2 3-16,0-4 0 16,0-2 3-16,0-3 1 15,0-5-6-15,0-5-2 16,3-8 0-16,0 0 0 0,3-3-4 15,3 0-1 1,3 3 0-16,-1 5 2 0,7 0 2 16,3 5 1-16,-3 6 5 15,0 2 5-15,-6 8 4 16,-3 1 2-16,-6-1 3 16,-6 3 1-16,-9-3-13 15,0 0-3-15,0-2-7 16,0-1-2-16,-3-2-28 15,3-3-10-15,0-2-18 16,3-3-4-16,4-3-30 16</inkml:trace>
  <inkml:trace contextRef="#ctx0" brushRef="#br0" timeOffset="46225.7502">19263 11565 248 0,'9'5'93'0,"-3"11"-50"0,6-8-35 0,-6-3 21 16,0-2-9-16,3 0-1 16,0-3-9-16,6 0-2 15,-3-6-4-15,-4 1-3 0,1-3 0 16,3 0 1-16,-6 0 1 16,-3-2-15-16,-9-1-4 15,0 0-1-15,-6 4 2 16,1-1 0-16,-4 2 0 15,0 6 8-15,-3 6 3 0,3 2 6 16,0 2 3-16,3 6 7 16,3 3 2-16,6-1-1 15,3 1 0-15,6-1-7 16,3 1-2-16,3-4-4 16,3 1-1-16,6-5-15 15,6-6-6-15,-1-5-36 16,1-2-12-16,0-4-28 15</inkml:trace>
  <inkml:trace contextRef="#ctx0" brushRef="#br0" timeOffset="46469.4609">19668 11263 256 0,'-3'-5'96'0,"3"10"-52"0,3 6-43 0,-3-3 21 16,3 8 1-16,0 13 3 16,-3 3-7-16,0 7-4 15,0-2-8-15,-6 0-5 0,6 0 1 16,-6-5-4-16,6-3 0 16,-3-2-26-16,0-3-11 15,0-6-39-15,0-5-15 16,0-2-10-1</inkml:trace>
  <inkml:trace contextRef="#ctx0" brushRef="#br0" timeOffset="46662.9354">19495 11512 264 0,'-6'-5'99'0,"12"5"-54"0,6-6-42 16,-3 4 23-16,3-1-8 15,3-2 1-15,12 0-12 16,6-1-5-16,-4 1-1 0,1-3-17 0,-3 3-4 0,-3-6-28 16,-6 1-9-16,-4-1-52 15</inkml:trace>
  <inkml:trace contextRef="#ctx0" brushRef="#br0" timeOffset="47022.5551">19760 11316 176 0,'-3'19'66'0,"3"10"-36"0,6 18-11 0,-3-28 23 16,-3 5-1-16,0 0 2 16,0 2-17-16,0 1-7 15,0-4-12-15,-3-1-3 0,3-7 0 16,0-1-2-16,0-4-2 15,0-2-4-15,0-3-2 16,3-7-6-16,0-9 2 16,3-2 3-16,3-3-5 15,6-2 0-15,3 2 5 16,0 2 3 0,-3 9 9-16,-1 3 7 0,-2 4 5 15,0 6 4-15,-3 5-9 16,-3 6-2-16,-3-1-4 15,0-2-1-15,-3-2-14 16,0-1-4-16,3-3-40 16,0 1-16-16</inkml:trace>
  <inkml:trace contextRef="#ctx0" brushRef="#br0" timeOffset="47321.4589">20061 11560 196 0,'18'2'74'0,"-15"1"-40"0,3-3-40 16,6 3 49-16,0-3-11 16,-1 0-6-16,-2 0-3 15,3-3-14-15,-6-2-5 0,0-1-1 16,-3 1-4-16,-3-3-2 16,-3 0-12-16,-9 3-2 15,-9 0-1-15,1 2 1 16,-1 3 10-16,0 5 3 15,0 3 10-15,3 8 6 16,3 3 14-16,3-1 5 16,6 1-4-16,6-1-2 0,6 1-10 15,6-1-4-15,18-2-15 16,3-5-5-16,3-9-93 16,-4-2-79-1,-5-26 58-15</inkml:trace>
  <inkml:trace contextRef="#ctx0" brushRef="#br0" timeOffset="48042.4927">20680 11210 208 0,'-6'-8'77'0,"6"11"-42"0,3 2-32 0,-3 1 17 16,0 7 3-16,0 11 3 15,-3 15 0-15,0 6 1 16,0 3-15-16,0 2 0 0,0-2-1 15,3-6-6-15,0-5-3 16,0-5-1-16,3-5-1 16,0-6-16-16,0-5-6 0,3-3-31 15,0-5-14-15,0-6-41 16</inkml:trace>
  <inkml:trace contextRef="#ctx0" brushRef="#br0" timeOffset="48388.0829">20832 11531 208 0,'-12'5'77'0,"9"5"-42"0,0 17-41 16,3-19 12-16,0 8 11 16,0 0 11-16,3-3-3 15,3 0-2-15,3-2-13 16,3-1-4-16,3-2-2 0,2-3 2 15,1-5 3-15,-3-2 0 0,3-1 0 16,-3-2-1-16,-3-6 0 16,0-5-2-16,-6 1-1 15,-9-4-19-15,-3 0-5 16,-3 1-4-16,-3 2 1 16,0 0 5-16,0 6 6 15,0 2-1-15,0 2 1 16,0 1-8-16,4 2-2 15,2 3-9-15,3 0-4 16,6 0-14-16,3-2-38 0,2-1 15 16</inkml:trace>
  <inkml:trace contextRef="#ctx0" brushRef="#br0" timeOffset="48642.4439">21010 11515 164 0,'15'13'63'0,"-12"-5"-34"0,0 8-19 16,0-6 17-1,-3 1-7-15,3 2-1 0,3 0 2 16,3 1 3-16,0-4-12 16,3-2 2-16,0-3 0 0,3-2-3 15,0-8 1-15,-1-1-3 16,-2-4 2-16,-3-3-4 16,-6-1 1-16,-6 1-5 15,-3 0 0-15,-3 0-1 16,-5-1 1-16,-1 4-4 0,-6 2-2 15,-3 0-20-15,3 3-10 16,3-1-27-16,6 4-10 16</inkml:trace>
  <inkml:trace contextRef="#ctx0" brushRef="#br0" timeOffset="49092.9785">21210 11499 196 0,'0'16'74'0,"3"-3"-40"0,0 24-31 16,0-19 17-16,-3 4 1 16,0 1 2-16,0 4-1 15,0-1-2 1,0 1-10-16,0 2-6 0,0 3-3 16,0-6 1-16,0-5 1 0,0-5-1 15,0 0 1-15,0-8-2 16,-6-3 2-16,0-7-9 15,0-9-3-15,0-5 9 16,-3-2 6-16,3-4-4 16,0-4-1-16,3-3-1 15,0-5 2-15,3 2 1 16,3 3 3-16,9 0 3 16,3 2 2-16,0 3 1 15,0 3 2-15,3 5-5 16,-1 6-1-16,1 2-6 0,0 5-2 15,-3 6 4 1,-3 2 5-16,-6 3-1 0,-6 3 1 16,-3-4-3-16,-3 7-1 15,-3 4-10-15,-3-2-2 16,-3-5-9-16,3-6-5 16,0-2-22-16,4-3-8 15,2 0-26-15,14-14-60 31</inkml:trace>
  <inkml:trace contextRef="#ctx0" brushRef="#br0" timeOffset="49229.9348">21400 11451 180 0,'0'-8'68'0,"3"11"-36"0,-3-24-22 16,3 15 17-16</inkml:trace>
  <inkml:trace contextRef="#ctx0" brushRef="#br0" timeOffset="49347.3223">21409 11401 346 0,'0'-16'16'0,"0"0"-9"16,0 3-5-16,-3 0 1 0,0-1-4 16,0 4 0-16,0 2-17 15,0 3-8-15,0 5-63 16,0 2-36-1,3 1 57-15</inkml:trace>
  <inkml:trace contextRef="#ctx0" brushRef="#br0" timeOffset="49637.0347">21570 11464 192 0,'-3'-2'74'0,"3"2"-40"0,-3 2-22 0,0 1 21 15,0 0 1-15,0-1 1 16,-3 4-16-16,3-1-7 16,0 0-7-16,3 1-6 0,0 4-2 15,3 1 6-15,-3-1 3 0,0-2 3 16,0 3 5-16,-3 2-4 16,-3-2 0-1,0 2-6-15,-3-3-3 0,-3 1-11 16,-5-8-4-1,2-1-22-15,3-2-7 0,18-5-83 16,3 0 20 0</inkml:trace>
  <inkml:trace contextRef="#ctx0" brushRef="#br0" timeOffset="50473.5167">21924 11451 184 0,'-18'13'68'0,"21"3"-36"0,12 11-9 16,-9-11 24-16,-9 7-11 15,0 4-3-15,0 2-11 16,0 3-3-16,3-1-11 16,0-1-5-16,0-7-2 0,-3 4-1 15,3-6 0-15,0-5 2 16,0-8-1-16,-3 0-1 16,0 0 3-16,-3-8 2 15,0-3-4-15,0-2-1 16,4-6 0-16,-1-2 0 15,0-3-5-15,0-2-1 16,0-1 3-16,-3-2 1 16,3 2 2-16,0-4 0 15,0-1 0-15,0 3 0 16,3-1-3-16,0 1 0 16,3 0 2-16,6 0 0 15,9-3-2-15,-1-2 2 0,-2 10 1 16,0 5 2-1,3 9 1-15,-3 4 3 16,0 6 6-16,-3 3 4 0,-3 2-6 16,-3 0-1-16,-6 3-3 15,-3 0 1-15,0 0-11 16,0-3-2-16,0 0-17 16,0-2-8-16,0-3-21 15,0-3-7-15,0-2-22 16,0-9-42-1,6-2 36-15</inkml:trace>
  <inkml:trace contextRef="#ctx0" brushRef="#br0" timeOffset="50852.0858">22070 11459 216 0,'0'0'82'0,"0"8"-44"0,0 3-36 0,0-3 17 15,0 2 10-15,3 1 8 16,-3-1-6-16,3 4-3 15,0 1-16-15,6-1-5 0,0-4-1 16,6-2 1 0,0-10-3-16,-3-1-1 15,-1 0-3-15,-2-2-1 16,0 0-1-16,-3-3 0 16,0-3 0-16,-3 1-2 15,-3-4 5-15,0 4 1 16,0 2 2-16,-3 3 2 15,3 2-3-15,-3 3-2 0,3 5 0 16,0 3-1-16,0 0 0 16,0 3 2-16,3 4-1 15,0-1-1-15,3-1-13 16,0 3-4-16,0-3-20 16,0-2-6-16,0-3-11 15,0-3-2-15,0-5-9 16,0-3-37-1,0-7 20-15</inkml:trace>
  <inkml:trace contextRef="#ctx0" brushRef="#br0" timeOffset="51180.0201">22270 11528 176 0,'2'-5'66'0,"-2"5"-36"0,6 2-20 0,-6-2 17 16,3 6 4-16,0-1 4 16,3 3-8-16,-3 5-4 15,0-2 2 1,0 2-14-16,0-3 10 15,0 1-13-15,-3-3 5 16,0-8-1 0,0 0-2-16,0-3 1 15,-3-5-6-15,0 0-1 0,0-2 0 16,3-1 2-16,0-2 1 16,0 0-3-16,0 2-3 15,3 1 2-15,0-1 0 0,3 3-1 16,0 3-2-1,-3 0-19 1,3 2 10-16,3 0-10 16,0 3-15-16,-3 0-43 15,6 3 7-15,0 0-8 16,0-1 0-16,-3 1 5 16,-1-3 5-16</inkml:trace>
  <inkml:trace contextRef="#ctx0" brushRef="#br0" timeOffset="51603.312">22448 11509 212 0,'0'6'79'0,"-3"-6"-42"0,6 10-37 16,-3-2 16-16,3 3 2 0,-3 7 3 15,3 6 3-15,-3 0 2 16,0 5-14-16,0 0 2 0,0 0 0 16,0 3-5-16,0-6-1 15,0 1-4-15,0-6-3 16,0-5 0-16,0-3-1 15,0-2 4-15,-3-17 2 16,0-4 0 0,0-6-4-16,-3-5 2 15,0-6-3-15,3 1 2 16,-3-8-4-16,12-1-2 16,-3 3-3-16,3 3 1 15,3 3 3-15,0 2 1 0,3 5 3 16,0 6 3-16,0 3 2 15,0 4 3-15,3 6-1 16,-4 3 0-16,-2 2-3 16,-3 3-1-16,-9 8 1 15,-3-3 1-15,0 3-10 0,-2-3-5 16,-4 1-10-16,0-4-3 16,3-2-16-16,0 0-6 15,0-3-28 1,3-2-12-16,6-6-18 15</inkml:trace>
  <inkml:trace contextRef="#ctx0" brushRef="#br0" timeOffset="51915.4318">22621 11523 220 0,'-6'8'85'0,"6"-6"-46"0,0 6-30 0,0-3 44 15,3 14-7 1,3-3-14-16,3-3-9 16,0-2-14-16,2-1 0 0,1-4 4 15,0-4 4 1,3 3-9-16,-3-12 0 16,3 1-5-16,-6-7 3 15,6 2-4-15,-12-2 4 16,0 3-4-16,-3-6-3 15,0 5 0-15,-6-5-15 16,0 6 9-16,-9-1-10 0,3 1-28 16,3 2-13-1,0 2-23-15,3 4-7 0,-3 2-10 16,9 0-4-16</inkml:trace>
  <inkml:trace contextRef="#ctx0" brushRef="#br0" timeOffset="52352.8328">22793 11443 172 0,'6'-8'66'0,"-6"8"-36"0,6-13-22 16,-12 8 23-16,6 5-19 0,0-3 6 16,-3 3-11-16,-3 3 11 15,6 2-10-15,-3 0 25 16,3 1-19-16,-8-4 16 15,8 4-17-15,0-4 6 16,0 1-11-16,-3-3 6 16,6 0-7-16,-3 0 4 15,0 0-6-15,0 0-2 16,0 3-2-16,0-1-1 16,0 3 0-16,0 1 0 15,0-1 0-15,8 3 2 16,4 0-1-16,3 3 6 15,0-1-4-15,-3 1 10 16,3 2-7-16,-6 0 10 16,3 0-9-16,-9 1 3 15,-3-1-6-15,-3-3-6 16,-3 1 0-16,-9-3-30 16,3 0 18-16,-6-5-52 15,6 2 37-15,-3-8-63 16,6 3 52-16,-2-8-85 15,8 3 71-15</inkml:trace>
  <inkml:trace contextRef="#ctx0" brushRef="#br0" timeOffset="52741.3321">22921 11520 268 0,'0'3'101'0,"0"-3"-54"0,6 0-46 0,-3 0 35 16,-3 2-23-16,6-2 16 15,0 3-16-15,3-3-3 16,9 0-6-16,-6-3-1 16,6 3-1-16,-3-5 1 15,0 2-2-15,-4-5 2 16,1 3-2-16,-6-3-1 16,3 3 1-16,-6-8-1 15,0 2 0-15,-9-7 0 0,3 4 0 0,-12-2 2 16,-2 3-1-16,-1 3-1 15,3 4 1-15,-6 9 1 32,3 5-1-32,-3 5 15 15,9 3-9-15,-3 3 19 16,10 2-14-16,-1 3 13 16,12-1-14-16,5 1 8 15,1-3-11-15,18-2-9 16,0-3 0-16,6-6-88 15,-1-2 49-15,7-10-163 16,-3-4 114-16</inkml:trace>
  <inkml:trace contextRef="#ctx0" brushRef="#br0" timeOffset="53971.1065">23368 11139 164 0,'9'-21'63'0,"-9"21"-34"0,9-13-14 0,-3 7 25 16,0 4-23-16,0-1 10 16,-3 3-17-16,5 8 21 15,-2 3-17-15,0 10 15 16,0 5-16-16,-3 14 4 16,-3 10-2-16,6-2 3 15,-6-3-5-15,3-3-3 16,-3-2-5-16,3-9-4 0,-3-7 0 15,0-5 3 1,0-6 0-16,0-2 3 16,0-6-6-16,0-5-1 15,0-5-2-15,3-6-2 0,0-7-2 32,0-1 3-32,6-7 0 15,3 4 1-15,-3-1 2 0,6-1-3 16,0 8 2-16,-3 8-1 15,2 5 3 1,1 3-1-16,6 14 5 0,-6 9-1 16,-3 1 3-16,-3 0-4 15,0-3-2-15,-3 0 0 16,-6-2-4-16,6 2 2 0,-3-5-23 16,3-8-10-16,-3-3-15 15,3-5-7-15,0 0-17 16,0-5-6-16,-1-3-4 15</inkml:trace>
  <inkml:trace contextRef="#ctx0" brushRef="#br0" timeOffset="54934.0915">23737 11422 220 0,'3'-18'85'0,"-3"18"-46"0,18 0-35 0,-15 2 19 16,9 6 0-16,-3 0 6 16,5 0-3-16,-2 0-1 15,3 0-13-15,-6 0-3 0,6-3-2 16,0 0-1-16,0-2 1 15,0-6-4-15,-3 1 0 16,-3-9-1-16,5 1 1 16,-11-9-7-1,-9 1-4-15,-5-1-2 0,2 3 2 16,-3 6 3-16,-3 4 3 16,-3 4 1-16,0 4 1 15,0 4 2-15,-3 9 3 16,10 7 2-16,8-1-1 15,3 0 1-15,3 0-4 16,8 3 0-16,-2-3-1 16,6 0 1-16,0-5-2 15,-3-8 2-15,9 3-18 16,-3-11-6-16,3 0-10 16,-4-6-4-16,1 1-9 15,-3-3-5-15,-3-2 9 0,-3-4 6 0,3 4 18 16,-6-1 9-16,-3 1 18 15,-3 2 10-15,0 2 5 16,0 4 4 0,6 4-5-16,-6 4-3 15,3 4 7-15,-3 1 6 16,6 2-7-16,-3-5-4 16,0 0-8-16,-3 0-2 15,0-3-4-15,0 0-1 16,0-5-3-16,0 0 1 15,0 0-2-15,3-2 0 16,0-6-3-16,0-3 1 16,3-5 0-16,0-5 1 0,2-3-2 15,1 1 1-15,6 1-4 16,0 4 0-16,-3-1-8 16,6 6-4-16,-6 5-13 15,9 3-6-15,-6 2-8 16,-1 3-2-16,1 0 9 15,-3 3 8-15,0 5 14 16,0 5 7 0,0 3 3-16,-3-3 12 15,6-2 7-15,-3-3 6 16,0 0 5-16,8 0-6 16,-8-3-2-16,6-2-10 0,0-3-2 0,-3 0-5 15,0-11-3 16,-3-5 0-31,-3 0-1 16,-6 3 2-16,-3-6-3 0,-3 6 0 16,-9 0-4-16,-3 0 1 15,-6 2 0-15,6 6 2 16,-9 2 3-16,9 9 2 16,-11 4 3-16,5 11 1 15,6 3 3-15,0 8 1 16,6-3 3-16,6 5 4 15,6-2-4-15,6-3 0 16,6-2-8-16,6-6-2 16,11-3 0-16,-2-4 2 0,3-6-14 15,3-11-5-15,-1-5-46 16,1-5-21-16,9-6-61 16</inkml:trace>
  <inkml:trace contextRef="#ctx0" brushRef="#br0" timeOffset="56314.8669">17784 11962 132 0,'-3'-16'52'0,"3"11"-28"0,-9-6-13 16,3 8 18-16,-3-2-2 15,-3 0 2-15,-6 2-5 16,0 6-1-16,1 2-12 16,-1 6-2-16,0 2 1 0,3 11-6 15,0 5-2-15,6 8 3 16,3 5 1-16,3 3-2 15,3 3-3-15,0-3 0 16,0-3-1-16,3-5 2 16,0-2 3-16,0-9-2 15,0-7 0-15,-3-4-10 0,0-1-5 16,-3-6-45-16,-3-3-20 16,-6-8-15-1</inkml:trace>
  <inkml:trace contextRef="#ctx0" brushRef="#br0" timeOffset="56496.0722">17477 12131 240 0,'0'-2'90'0,"0"2"-48"0,6 0-47 0,0 0 15 16,3 0-8-16,3 0 1 0,6 0-4 15,3 0 0-15,0 0 1 16,2 2 2-16,4 1 1 0,0-1-34 15,-3 1-17-15,0 0-48 16</inkml:trace>
  <inkml:trace contextRef="#ctx0" brushRef="#br0" timeOffset="56736.8886">17757 12197 200 0,'-15'16'74'0,"12"-3"-40"0,-3 6-31 16,6-1 15-16,0 4-5 15,3 1 2-15,3-1-2 16,3-1 0-16,6-3-7 16,6-2-2-16,3-5 0 0,-1-1 0 15,1-7 2-15,0-6-1 0,-3-5 2 16,-6-2-4 0,-3-3 0-16,-3-6-3 15,-6-2-3-15,-6 0-1 0,-3-3 3 16,-3 5-9-16,-3 4-3 15,0-1-20-15,3 2-6 16,0 4-57 0</inkml:trace>
  <inkml:trace contextRef="#ctx0" brushRef="#br0" timeOffset="57020.2195">18028 12287 148 0,'0'43'57'0,"0"-35"-30"0,-3-1-18 16,3-1 14-16,-6-1-5 16,6 0 2-16,-6-2-5 15,0-3 1-15,3 0 17 16,6-8-18-16,3-5-5 16,-3-8-4-16,6-3-4 15,0 3 1-15,0 0 0 16,3-1 3-16,3 4-8 15,2 5-3-15,1-1 3 16,0 6 2-16,0 0-39 16,-3 3-16-16,0 3-45 15</inkml:trace>
  <inkml:trace contextRef="#ctx0" brushRef="#br0" timeOffset="57336.6659">18388 11925 152 0,'-9'-8'57'0,"9"10"-30"0,-9 4-16 0,6-1 18 15,-3 3-11-15,-3 5 0 16,-6 3 1-16,-2 8 0 0,-4 2-10 15,3 9-3-15,3 2 0 16,3 0 1-16,6 10 1 0,6-4-2 16,6-3 1-16,6-6-2 15,6 0 0-15,3-7-3 16,3-6-2-16,-1-5-6 16,4-6-4-16,3-4-27 15,-3-9-14-15,-1-2-46 16</inkml:trace>
  <inkml:trace contextRef="#ctx0" brushRef="#br0" timeOffset="57561.246">18534 12173 160 0,'0'-2'60'0,"3"2"-32"0,0 2-17 0,0 4 18 15,0 2-2-15,0 2 4 16,0 1-15-16,0 5-4 16,0 5-8-16,0 0-3 0,0-2 2 15,0-4-2-15,-3 4 2 16,0-6-31-16,0-2-11 16,3-3-59-1</inkml:trace>
  <inkml:trace contextRef="#ctx0" brushRef="#br0" timeOffset="57710.9444">18528 12152 176 0,'-6'-8'68'0,"9"6"-36"0,0-1-40 16,0 3 12-16,0 0-15 15,3 0-5-15,0 0-56 16,0 0-23-16</inkml:trace>
  <inkml:trace contextRef="#ctx0" brushRef="#br0" timeOffset="57996.4135">18629 12221 152 0,'6'21'57'0,"-6"-13"-30"0,0 29-18 16,0-26 16-16,0 2-8 16,0-5-2-16,0-3 3 0,3 1 0 15,-3-6-9-15,3-6 1 0,3-4 1 0,0-6-6 16,0 3-3-16,3-3-1 15,0 0-1-15,3-3 0 16,6 6 0 0,-4 3 2-16,1 4 1 15,-3 6 1-15,3 8 0 16,-3 3 0-16,-3 10 0 16,0 0 0-16,0 3 0 15,-3 0-2-15,0-3 1 16,-3-3-2-16,0-4-1 15,0-4-30-15,0-4-15 0,0-4-59 16</inkml:trace>
  <inkml:trace contextRef="#ctx0" brushRef="#br0" timeOffset="58220.9477">18876 12015 228 0,'-3'-3'85'0,"6"11"-46"0,0-8-46 16,0 5 16-16,0 6-2 16,0 2 4-16,0 8-4 15,0 8-2-15,-3 6-2 16,0 4 2-16,3-1 4 0,0-1-7 16,-3-6-1-16,3 1-1 0,0-8 2 15,-3-6-28-15,0-2-9 16,0-5-69-1</inkml:trace>
  <inkml:trace contextRef="#ctx0" brushRef="#br0" timeOffset="58434.7832">18763 12173 244 0,'3'-2'93'0,"6"-1"-50"0,6-2-37 0,-3 2 20 16,3 1-12-16,3-1-1 16,8 0-7-16,1 1-2 0,-3-1-2 15,0 3-8-15,0 0-1 0,-1 0-57 16,-2 3-22-16,-3-1-16 16</inkml:trace>
  <inkml:trace contextRef="#ctx0" brushRef="#br0" timeOffset="58612.5506">19165 12195 220 0,'12'18'85'0,"-9"-7"-46"0,0 2-26 0,-3-2 24 16,0 4-17-16,0 1-6 15,3-2-6-15,-3 1-3 16,0-1-3-16,0-4-17 0,0-2-5 15</inkml:trace>
  <inkml:trace contextRef="#ctx0" brushRef="#br0" timeOffset="58777.2074">19129 12094 264 0,'-3'-5'101'0,"6"5"-54"0,3-3-57 0,0 3 16 16,3 0-15-16,6-2-4 0,3 2-97 15,0 2-41-15</inkml:trace>
  <inkml:trace contextRef="#ctx0" brushRef="#br0" timeOffset="59048.0341">19403 12160 236 0,'-18'3'90'0,"18"0"-48"0,0-1-49 15,6-2 77 1,0 0-27-16,3 0-16 0,0-2-9 15,3-1-12 1,3-2-4-16,6-1 1 0,-1 1-4 0,4 0 0 16,-3 2-10-16,-3 0-5 15,0 1-47-15,-3-1-21 16</inkml:trace>
  <inkml:trace contextRef="#ctx0" brushRef="#br0" timeOffset="59213.1848">19412 12237 228 0,'-24'13'88'0,"24"-10"-48"0,12 10-31 0,-6-16 19 15,0 3-3-15,0 0 0 0,3 0-12 16,6-2-5-16,6-1-5 16,2 1-3-16,1-1 3 0,-3-2-33 15,0-1-12-15,3 1-78 16</inkml:trace>
  <inkml:trace contextRef="#ctx0" brushRef="#br0" timeOffset="60712.6039">19879 11999 160 0,'-23'-3'60'0,"17"6"-32"0,-15 5-13 16,15-3 20-16,-6 0-8 0,0 9-3 15,0 1-10 1,3 4-1-16,0 7-8 16,3 6 8-16,3 11 6 0,0-6-4 0,3 0 2 15,6-3-6-15,6-5-1 16,9-2-2-16,3-12 2 16,0-4-1-16,-1-6 0 15,1-7-3-15,0-12 1 16,-3-7-4-16,-6-5 0 15,-3-1 1-15,-6 1 0 16,-9-1 2-16,-3 4 1 0,-6 1 1 0,0 4 2 16,-6-3-3-16,-3 5 1 15,3 0-7-15,3 5-1 16,4 4-29 0,17 1-54-1,2 9 3 1,4 0-48-16</inkml:trace>
  <inkml:trace contextRef="#ctx0" brushRef="#br0" timeOffset="60939.7715">20171 12147 236 0,'0'0'88'0,"0"0"-48"0,-3 3-31 0,3-3 19 16,-3 0-10-16,-3 0 0 15,3 0-11-15,0-3-4 16,0 0-2-16,0 1-26 0,3 2-10 16,0-3-158-1,0 8 84 1</inkml:trace>
  <inkml:trace contextRef="#ctx0" brushRef="#br0" timeOffset="61193.1643">20156 12300 192 0,'0'19'71'0,"3"-6"-38"0,0 3-17 15,-3-8 22-15,0 3-5 16,-3 5 1-16,0-1-17 16,-3 4-8-16,-6-3-5 15,-3-3-4-15,1-2 3 0,-1-3-13 16,0-3-6-16,3-8-29 16,3 1-13-16,0-1-45 15</inkml:trace>
  <inkml:trace contextRef="#ctx0" brushRef="#br0" timeOffset="61465.8138">20543 12171 212 0,'0'13'79'0,"0"-2"-42"0,0 2-34 15,0-5 15 1,0 0-9-16,0 5-3 0,0-2-8 15,0-1-3-15</inkml:trace>
  <inkml:trace contextRef="#ctx0" brushRef="#br0" timeOffset="61612.6109">20495 12060 244 0,'-5'-6'93'0,"5"6"-50"0,3 0-68 0,-3 0 6 16</inkml:trace>
  <inkml:trace contextRef="#ctx0" brushRef="#br0" timeOffset="62051.3969">20942 11983 112 0,'-12'8'44'0,"3"3"-24"0,-9 10-10 16,9-8 14-16,-6 0 13 15,1 0 7-15,-7-2-17 16,3 0-8-16,-6-1-11 16,6-2-4-16,6 0 2 0,6 0 1 15,3 0 1-15,3 0 4 16,9 2 3-16,3 1-13 15,6 0-5-15,3-1 9 16,3 1 8-16,0-1-7 16,-4 1-3-16,4-1-3 15,-6 4 1-15,3-4-34 0,-6 1-16 0</inkml:trace>
  <inkml:trace contextRef="#ctx0" brushRef="#br0" timeOffset="63583.3571">21171 12007 148 0,'-3'0'57'0,"0"-3"-30"0,0 1-12 0,3 2 18 16,0 0-10-16,3-3-3 16,0-2-9-16,9-1-5 15,6-2-3-15,0 0 0 0,3 0 2 16,2 3-4-16,-2 5-1 15,-3 5-2-15,-3 3 0 16,-3 0 2-16,-9 8 0 0,-6 5 0 16,-3 1 2-16,-3-1-1 15,3-3 2-15,0-2-2 16,3-3-1-16,3 1-2 16,6-1-1-16,6 0 2 15,3 0 0-15,0 0 3 16,-3 1 3-16,-3-1 4 15,-3 3 2-15,-3 0 1 16,-6-3 2-16,-6-2-5 16,-3 4-3-16,0-1-3 15,0-12-3-15,0-2-8 0,0 0-5 16,-3 0-20-16,9-2-6 16,3-6-53-1,3 8-29-15,6-11 54 16</inkml:trace>
  <inkml:trace contextRef="#ctx0" brushRef="#br0" timeOffset="63806.487">21627 12097 276 0,'-6'0'104'0,"9"0"-56"0,-9 2-56 0,6-2 16 0,0 0-17 0,0 0-2 16,0 0-104-16,0 3-46 16</inkml:trace>
  <inkml:trace contextRef="#ctx0" brushRef="#br0" timeOffset="64034.3729">21668 12351 236 0,'0'13'90'0,"0"0"-48"0,-15 3-29 0,12-8 24 16,-3 0-10-16,-2 0-1 15,-4 0-17 1,-3 0-6-16,-3 0-2 0,-3-3-21 0,-3-2-7 16,-6-3-17-16,4 0-5 15,2-3-58 1</inkml:trace>
  <inkml:trace contextRef="#ctx0" brushRef="#br0" timeOffset="64320.0209">22064 12158 220 0,'0'21'82'0,"3"-5"-44"0,-3 2-36 16,0-5 17-16,3 1-6 15,0 2 0-15,0-1-10 16,0-1-1-16,0-4-2 0,-3 3-42 16,0-5-19-16,0-2-35 15</inkml:trace>
  <inkml:trace contextRef="#ctx0" brushRef="#br0" timeOffset="64468.6921">21996 12023 216 0,'0'-6'82'0,"3"4"-44"0,6 2-69 0,-3 0 2 16,2 0-57-16,-2 0-19 15</inkml:trace>
  <inkml:trace contextRef="#ctx0" brushRef="#br0" timeOffset="65248.6388">22225 12129 280 0,'-3'-3'107'0,"9"3"-58"0,6-5-46 0,-3 2 21 15,3 0-10-15,-1 1 2 16,13-1-16-16,0-2-4 15,0-1 1-15,-3 6-39 0,-3 0-16 16,-3 3-63 0</inkml:trace>
  <inkml:trace contextRef="#ctx0" brushRef="#br0" timeOffset="65427.8503">22225 12213 208 0,'0'-2'79'0,"6"2"-42"0,3-3-37 16,0 3 18-16,3-3-10 16,-1 1-2-16,13-1-14 15,3 0-5-15,0 3-47 16,-3-2-20-16,-3-1 5 16,-4 0 5-16</inkml:trace>
  <inkml:trace contextRef="#ctx0" brushRef="#br0" timeOffset="65717.7629">22698 12031 236 0,'0'18'88'0,"0"-13"-48"0,0 17-27 0,0-12 24 16,0 3-10-16,-3 1-1 15,0 2-13-15,3-1-5 16,0 1-5-16,0 0-9 0,0-3-1 0,0 1-26 16,0 1-10-16,0-1-16 15,0-4-6-15,0-2-28 16</inkml:trace>
  <inkml:trace contextRef="#ctx0" brushRef="#br0" timeOffset="66001.0404">22615 11938 324 0,'0'-13'123'0,"3"7"-66"0,0 1-58 0,0 3 25 16,0 2-18-16,-3-3-4 15,0 3-3-15,0 0-1 16,0 0 2-16,0 0 0 0,0 0 2 16,0 0-6-16,0 0-1 15,0 0-5-15,0 0 1 16,0 0-8-16,0 0-2 15,0 0-21-15,0 0-7 16,9 3-70 0</inkml:trace>
  <inkml:trace contextRef="#ctx0" brushRef="#br0" timeOffset="66237.3321">22805 11959 220 0,'0'-2'82'0,"3"-1"-44"0,3 6-33 16,0-1 41-1,0 6-27-15,3 3 24 16,0 5-24-16,-3 7-2 0,6 1-7 16,-6 0-5-16,0 0-2 15,0 0-3-15,-6-3 1 16,6-3-28-16,-6-2-9 0,0-5-44 15,-6-3-18-15,3 0-2 16</inkml:trace>
  <inkml:trace contextRef="#ctx0" brushRef="#br0" timeOffset="66374.5178">22734 12136 264 0,'0'-2'101'0,"6"2"-54"0,3-3-37 0,-3 1 38 16,3 2-28-16,6-3 6 15,5 3-16-15,7-3-6 16,-3 1-13-16,3-4-5 16,-3 1-31-16,5-3-12 15</inkml:trace>
  <inkml:trace contextRef="#ctx0" brushRef="#br0" timeOffset="66420.2773">22975 12078 187 0,'15'-16'-106'0</inkml:trace>
  <inkml:trace contextRef="#ctx0" brushRef="#br0" timeOffset="66585.9524">23073 11949 236 0,'-3'0'90'0,"6"0"-48"0,0 5-36 0,0 0 20 0,0 6 6 16,3 7 7-16,0 9-8 15,-3 2-1-15,0 3-17 16,-3-1-1-16,3-2-1 0,-3 3-6 16,6 3-3-16,0-9-17 15,0-2-5-15,0-6-41 16,0-2-17-16</inkml:trace>
  <inkml:trace contextRef="#ctx0" brushRef="#br0" timeOffset="67228.5301">23201 11800 184 0,'0'-2'71'0,"0"2"-38"0,3 2-21 0,6 6 43 15,0 3-31-15,3 7 24 16,9 6-28-16,0 5 16 16,5 3-21-16,-5 8 10 15,-3 0-15-15,-6 4 2 16,-3 1-8-16,-9 3-4 16,-6-6-1-16,-3-2-32 15,-3-5 18-15,-9-6-76 16,3 0 51-16,-2-11-101 15,-1-5 80-15,0-2-38 0</inkml:trace>
  <inkml:trace contextRef="#ctx0" brushRef="#br0" timeOffset="68203.8051">23838 11837 160 0,'0'-2'63'0,"0"2"-34"0,3-3-19 16,-3 1 33-1,0-1-25-15,0-5 16 16,6 5-20-16,-6-2 6 15,0 2-12-15,0-5 15 16,0 6-13-16,0-4 20 0,0 6-17 0,-6-5 9 31,6 5-13-31,0-5 8 0,0 5-9 0,-3-3 6 16,-3 6-7-16,3-3 2 16,3 0-5-16,-6 0 2 15,3 0-3-15,-6 0-8 16,9 3 2-16,-12-3 1 15,4 2 2-15,-7 1 8 16,0 2-4-16,6 3-3 16,-3 5-2-16,9 3-4 15,3 5 3-15,3-5-6 16,3 3 5-16,0-1 1 16,3 1 2-16,3-1 8 15,-3 1-4-15,-3-1 12 16,-3 4-9-16,-3-4 3 15,0-2-6-15,-12-3 0 16,3 0-2-16,-9-2 1 16,6 0-2-16,3-6-5 15,0 3 2-15,-3-6-12 16,9 4 7-16,-3-6-16 16,6 2 13-16,9-2-7 15,0 0 11-15,3 0 0 16,-3 6 4-16,3-1 4 15,-3 3-1-15,-9 2 21 16,9 6-11-16,-9 5 19 0,3 1-17 0,-3 4 9 16,3 3-13-1,-3 0 0-15,6 0-6 0,3-5-6 16,2-3 1 0,4-5-54-16,0 0 31 0,12-5-164 15,-3-3 105-15</inkml:trace>
  <inkml:trace contextRef="#ctx0" brushRef="#br0" timeOffset="69527.1783">18835 12539 124 0,'11'-8'46'0,"-8"-6"-24"0,3 17-4 0,-6-6 18 16,0 3-1-16,3 3 4 0,-3 2-12 0,-3 6-5 16,-6 5-12-16,-2 10 7 0,-13 9 5 15,-9 12 2-15,0 1 1 32,1 0-12-32,2 2-5 15,3-10-5-15,3-6-3 16,6-5 1-16,3-5-1 15,4-6-18-15,5-2-5 16,3-5-16-16,3-6-3 0,0-5-41 16,9-8-47-1,2-10 39-15</inkml:trace>
  <inkml:trace contextRef="#ctx0" brushRef="#br0" timeOffset="69784.3061">18992 12565 192 0,'-3'-5'74'0,"3"5"-40"0,0 0-35 15,0 0 12-15,-3 8 15 16,-6 2 9-16,-8 9 7 0,-1 5 4 16,0 13-25-1,-6 5-5-15,0 0-2 0,0 3-6 16,1-5-2-16,5-6-6 0,0-4-2 15,6-7-17-15,12-4-38 16,0-3-3-16,3-6-40 16,6-10-38-1,6 0 52 1</inkml:trace>
  <inkml:trace contextRef="#ctx0" brushRef="#br0" timeOffset="69906.343">19180 12838 116 0,'0'-3'44'0,"0"3"-24"0,0 0-4 0,0 0 16 0</inkml:trace>
  <inkml:trace contextRef="#ctx0" brushRef="#br0" timeOffset="70276.4558">19171 12832 291 0,'-9'0'38'0,"-3"3"-19"16,0 2-10-16,-3 3-3 0,0 3 1 15,1 7 1-15,2 3-4 16,3 1-3-16,3-1 0 16,3-3-1-16,6-2 0 15,6-3 0-15,0-2 0 16,3-6 0-16,5-5 0 0,-2-2 2 16,3-4-1-16,-3-4 2 15,-3-9-2-15,-3 1-1 16,-3-6-4-16,-6-3 0 15,-3-7 2-15,-3-6 3 16,0 3-2-16,0 0 0 16,0 11 3-16,3 5 1 15,0 5 3-15,0 3 1 16,3 5-6-16,0 8 0 16,6 8 8-16,-3 18 5 15,3 3-2-15,-3 3 1 16,6 2-8-16,0-2-3 15,0 0-1-15,3-3-1 16,0-5-22-16,2-3-8 0,1-5-23 16,0-3-6-16,0-5-37 15</inkml:trace>
  <inkml:trace contextRef="#ctx0" brushRef="#br0" timeOffset="70560.9563">19412 12864 168 0,'-18'0'66'0,"18"0"-36"0,-3 3-35 16,-6 5 51 0,3 2-11-16,0 3-4 15,3 3-3-15,6 3-17 16,3-1-2-16,3-2 1 0,3 0 0 16,0-3 4-16,3-2-3 15,3-6-1-15,0-5 0 0,-3-2 4 16,-1-4-4-16,-2-2 0 15,-6-5-4-15,-6-5-1 16,-3-1-3-16,-6 1-2 16,0 2-2-16,1 2 1 15,-1 4-12-15,0-1-7 16,3 3-29-16,3 3-11 16,3 0-62-1</inkml:trace>
  <inkml:trace contextRef="#ctx0" brushRef="#br0" timeOffset="71011.3838">19969 12806 156 0,'0'-3'60'0,"3"1"-32"0,0-1-15 15,-3 3 19-15,0 0 4 0,0 0 5 16,0 0 6-16,0 0 6 16,-6 0-29-16,-3 3-2 0,-3-1-1 0,-3 3-6 15,-3 1 0 1,3-1-16-16,3 3-4 15,3 0 0-15,9 0 2 16,3 0 0-16,6 2-1 16,3 9 0-16,3-1 0 15,0 1 5-15,-3-3 1 16,-3-3 0-16,-3 0 1 16,-6 1 2-16,-6-1 2 15,-3-3-3-15,0-2-3 16,-3-2-9-16,-3-6-3 15,-6-3-18-15,3-2-9 16,4-6-18-16,2-5-7 16,6-2-50-16</inkml:trace>
  <inkml:trace contextRef="#ctx0" brushRef="#br0" timeOffset="71237.7895">20159 12589 244 0,'-3'0'90'0,"3"5"-48"0,3 6-38 0,0-1 21 0,0 6 6 16,0 8 5-16,0 8-10 15,0 2-5-15,0 3-12 32,0 0-6-32,0 0-2 0,0-5-1 15,0-3 2-15,0-2-28 16,0-4-9-16,0-4-40 15,0-3-18-15,-3-3-14 16</inkml:trace>
  <inkml:trace contextRef="#ctx0" brushRef="#br0" timeOffset="71439.6004">20034 12851 312 0,'-3'0'115'0,"9"0"-62"0,0-3-55 0,0 3 22 16,12-2-10-16,0-4 0 16,3 4-6-16,2-6-3 15,1 2 0-15,0 1-12 0,-3 2-3 0,3 1-55 16,-4-1-11 0,-5 0-8-16,-3 3-7 15</inkml:trace>
  <inkml:trace contextRef="#ctx0" brushRef="#br0" timeOffset="71750.3155">20320 12827 228 0,'-15'8'85'0,"27"0"-46"0,-18 8-28 0,12-6 21 16,0 6-8-1,0 5-2-15,0-2-8 16,0-1-1-16,0-2-8 16,3-2-1-16,0-4 0 0,2-2 0 15,1-3 0-15,0-5-11 0,0-2-3 16,0-9-6-16,-3-5-1 15,0 0 8-15,-3 0 2 16,0 1 7-16,-3-1 2 16,0 0-3-16,-3 5-1 15,3 3 1-15,-3 3 0 16,3 2 1-16,0 6 0 16,3 2 4-16,0 3 2 15,0 6-5-15,5 1 0 16,1 1-17-16,3-5-6 15,0-3-29-15,3-6-10 16,-3 1-32-16</inkml:trace>
  <inkml:trace contextRef="#ctx0" brushRef="#br0" timeOffset="71987.3399">20748 12655 196 0,'-2'-34'74'0,"-16"18"-40"0,6-3-13 16,6 14 25-16,0-3 5 15,-3 0 4-15,0 3-26 16,0 2-11-16,0 3-12 16,0 8-9-16,3 5-1 0,3 8 0 15,3 17 2-15,3-1 1 16,0 0 1-16,0 2 0 16,3-2 0-16,-3-2-11 15,-3-6-5-15,0-3-23 16,0-2-8-16,0-5-68 15,3-9-38 1,-3-2 72-16</inkml:trace>
  <inkml:trace contextRef="#ctx0" brushRef="#br0" timeOffset="72153.2361">20495 12811 228 0,'0'-5'88'0,"9"7"-48"0,24-7-47 0,-21 5 14 15,6 0-7-15,6-2 0 16,3-1-9-16,2 3-4 16,7 0-35-16,-3-3-16 15,-3 1-14-15,-1-9-4 16</inkml:trace>
  <inkml:trace contextRef="#ctx0" brushRef="#br0" timeOffset="72365.4568">20918 12578 236 0,'-15'-13'88'0,"6"10"-48"0,-3 1-29 16,6 4 21-16,1 1-17 16,-4 5-6-16,0 5 3 15,0 3 2-15,3 11-7 16,3 7 7-16,3 3 3 0,0 0-5 16,3 3 1-16,0 2-10 15,0-5-2-15,0-5-12 16,0-6-3-16,0-2-42 0,0-5-17 15,0-3-49 1</inkml:trace>
  <inkml:trace contextRef="#ctx0" brushRef="#br0" timeOffset="72526.9251">20716 12853 280 0,'-6'0'104'0,"24"3"-56"0,-3-6-54 0,-4 3 19 15,7-2-1-15,6-1 2 16,6 1-7-16,6-4-2 16,2 1-3-16,-2 0-48 0,0-1-21 15,-6-2-52 1</inkml:trace>
  <inkml:trace contextRef="#ctx0" brushRef="#br0" timeOffset="74331.102">17477 13213 132 0,'-3'-2'49'0,"0"-1"-26"0,0 3-5 15,3 0 20-15,0 0-4 16,0 0 3-16,0 0-12 16,3 0-3-16,0-5-13 15,3-1-3-15,3-2-2 0,3 1 2 16,3-1 1-16,0 2-3 15,3 1-3-15,-3 2 0 16,-4 6 1-16,1 2-1 16,-3 9 2-16,-3-1 7 0,-3 3 3 15,-3 5-2-15,-3 3-1 16,0 2-2-16,0-2 0 16,0 0-2-16,0 0-1 15,6-6-3-15,0-2 1 16,0-3-2-16,3-2-1 15,0-3 1-15,0-3 1 16,3-2-3-16,0-1 0 16,0-2-4-16,0 0-1 15,-3 0-2-15,0 0 0 16,0 0 0-16,-6 0 2 16,0 0 4-16,0 0 1 15,0 0 3-15,0 0 1 16,0 0-1-16,0 0-2 15,-3 0 3-15,0 0 0 0,0 0 3 16,0 0 3-16,0 3-2 16,0 0 1-16,0-1-3 15,0 1 2-15,-3 2-4 16,3 3 0-16,-3 3-1 16,3 5 1-16,0 2 0 15,3 1 3-15,0 12-3 16,3 1 0-16,0-3 5 15,-3-2 3-15,0-4-4 16,-3 1 1-16,0-5-1 16,-3-1 3-16,-3-2-3 15,-3 0 1-15,-3-3-5 0,1-2-2 16,-1-3-31-16,-3-3-15 0,3 0-74 16,0-2-71-1,3-3 61 1</inkml:trace>
  <inkml:trace contextRef="#ctx0" brushRef="#br0" timeOffset="80905.2501">16546 11798 160 0,'0'0'63'0,"0"0"-34"0,3 0-23 0,-3 0 17 15,3 0-3-15,-3-3 0 16,3 0-4-16,-3 1-2 16,0-1-8-16,0 1 3 0,0-1 1 15,0 0-1-15,2-2 2 0,-2 2-4 16,0-2-2-16,3 2-2 15,0-2-3-15,0 0 3 16,0 0 0-16,3-1 3 16,3-2 1-16,0 0-1 15,6-2 1-15,6-1-2 16,3-2 2-16,6 0-4 16,5-3 0-16,4-5 1 15,6 2 0-15,-1 1 2 16,1-1 1-16,-3 3-1 15,2 3-1-15,-2 0-1 16,-6 2 2-16,-4 3-1 16,-2 0 0-16,-3 0-3 0,-3 3-2 15,-3 0 3 1,-4 2 0-16,-2 1 1 0,0-1 0 16,-6 3-2-16,-3-3-2 15,0 3 3-15,-3 0 0 16,-3 0-4-16,3 0 1 15,-3 0-9-15,0 0-4 16,0 0-18-16,3 0-7 16,-3 0-9-16,0 0-3 15,6 0-42 1,0 0-35-16,-6 0 52 16</inkml:trace>
  <inkml:trace contextRef="#ctx0" brushRef="#br0" timeOffset="81415.737">17183 11311 200 0,'-9'-8'74'0,"3"8"-40"0,0 0-24 15,6 0 20-15,0 0-1 16,0 0 3-16,0 0-17 0,0 0-7 16,6 3-5-1,3 2-5-15,6 0 1 0,2 3 1 0,7 0 2 16,0 8-1-16,0 5-1 15,3 0 3-15,-4-2 0 16,-5-3-4-16,-3-3-1 16,-3-2 7-16,-3-1 6 15,-9 1 6-15,-3-1 2 0,-3-2-4 16,-3 0 1-16,-3 0-5 16,0 0-1-16,-3 0-6 15,1 0-3-15,-1 0 0 16,0 5-1-16,3-2 0 15,0 5 2-15,3-3-10 16,0-3-4-16,3 1-14 16,0 0-6-16,-3-1-19 15,6-2-5-15,0 0-58 16</inkml:trace>
  <inkml:trace contextRef="#ctx0" brushRef="#br0" timeOffset="88005.7284">13015 15388 96 0,'0'0'38'0,"0"-13"-20"0,3 21-19 0,-3-8 11 31,15-5-4-31,3-1 4 0,6-2 1 15,9 0 0-15,14 0 1 16,13 1-2-16,20-7 1 16,9 1 0-16,19 3 1 15,17-4-6-15,18 4 3 0,17 2 3 16,7 0 0-16,17 3 1 16,10-1-3-16,23 1-1 15,4 2-8-15,5 3 0 16,6 3 1-16,-6 2 3 0,-15 3-7 15,-8 3-3 1,-13-3 3-16,-17 2 2 0,-15 1 1 16,-15-3 2-16,-18-3-2 15,-18-2 2-15,-18-1-2 16,-14 1 2-16,-13 0-2 16,-8-1 2-16,-13-2-2 15,1 0-1 1,-18-2-2-1,-6-1 1-15,-3-2-23 16,-13-1-12-16,-4 1-50 16</inkml:trace>
  <inkml:trace contextRef="#ctx0" brushRef="#br0" timeOffset="88305.1647">17227 15232 160 0,'6'-13'63'0,"3"13"-34"0,9 2-36 0,-9 1 8 16,3 2 0-16,9 1 1 16,8 2 2-16,1 2 2 15,0 3-3-15,-3 3 0 0,0 0 1 16,-7 0 0-16,-5 3 0 15,-6 2 4-15,-6-3 5 0,-9 1-3 16,-6-3 0 0,0-3-9-16,-11 0 0 15,-1 6-1-15,0-1 2 0,0 1-32 0,0-1-12 16,0 11-39 0</inkml:trace>
  <inkml:trace contextRef="#ctx0" brushRef="#br0" timeOffset="99026.9555">12605 5768 148 0,'-3'0'57'0,"-9"0"-30"0,3 3-14 0,9-1 17 0,6-2-6 15,-9 3 0-15,9 0-4 16,-3 4-3-16,0 1-9 16,3 0 1-16,0 3 4 0,0-3-3 15,2 0 2-15,7-3-3 16,0 0 0-16,6-2-3 15,0 0 1-15,0-3 0 16,3-6 1-16,-1 1-4 16,-2-3-3-16,-3 0 2 15,-3 3 2-15,-3 0 0 0,-3-3 0 16,-3 0-3-16,-3 0 1 0,-9-3 7 16,-3 1-6-1,0 2 1 1,0 0 1-16,-3 2 1 15,0 1-3-15,-3 5-1 16,-3 0-1-16,1 5-2 16,-4 1-2-16,3 7-1 15,-3 6 2-15,3 2 0 16,3 0 1-16,0 0 2 16,9 3 5-16,3 2 4 15,3-2-2-15,9-5 0 16,9-4-1-16,9-4 0 15,9-3-4-15,2-5-3 16,1-3-5-16,-3-3-2 16,-3-5-30-16,2 0-12 0,-8-2-98 15</inkml:trace>
  <inkml:trace contextRef="#ctx0" brushRef="#br0" timeOffset="99914.4808">13001 5527 124 0,'14'-16'49'0,"-11"11"-26"0,0 0-14 0,0 2 16 16,-3 3 3-16,6 0 6 15,0 3-4-15,0 5 2 0,0 5-18 16,-3 19 10-16,0 2 5 0,-3 6-4 16,0 2 0-16,0 3-12 15,0-3-3-15,0-2-6 16,0-3-1-16,0-5-1 15,3-3 1-15,0-5-4 16,0-6 0-16,0-2-12 16,0-5-5-16,0-3-32 15,3-6-15-15,0-4-50 16</inkml:trace>
  <inkml:trace contextRef="#ctx0" brushRef="#br0" timeOffset="100155.6751">13197 5543 196 0,'0'-3'74'0,"6"6"-40"0,-3 2-27 0,0 1 18 16,0 9 7-16,0 9 7 15,0 5-6-15,-3 1-2 16,0 12-17-16,0-5-4 0,0 0-3 15,0-3-6-15,0 1 0 16,0-4-1-16,0-1 0 0,3-9-33 16,0-3-15-16,3-5-53 15,3-5-52 1,3-8 55-16</inkml:trace>
  <inkml:trace contextRef="#ctx0" brushRef="#br0" timeOffset="100318.5551">13340 5805 268 0,'-9'13'101'0,"12"-10"-54"0,0 7-59 16,-3-4 15-16,0 2-5 15,0 0 1-15,0 2 1 16,0 1 2-16,0 2-1 16,-3-2-45-16,3-1-17 0,-3 1-38 15</inkml:trace>
  <inkml:trace contextRef="#ctx0" brushRef="#br0" timeOffset="100481.9742">13328 5728 220 0,'-9'-13'82'0,"9"16"-44"0,0-9-64 0,3 6 3 16,0-2-38-16,0-1-11 15,-3 3 9-15,3 0 8 16</inkml:trace>
  <inkml:trace contextRef="#ctx0" brushRef="#br0" timeOffset="100916.4144">13402 5765 156 0,'0'27'57'0,"3"7"-30"0,0 48-5 15,-3-58 20-15,3 10-11 16,-3-2-6-16,0-3-14 16,0-2-5-16,0-6-4 15,0-3 1-15,0-2 0 0,0-5 1 16,0-3 0-16,0-8 4 16,0-3 3-16,-3-5-6 15,0-13-1-15,0-3-4 0,0-5-1 16,0 0-1-16,3 0 0 15,0-3 2-15,3 6 2 16,0-3 1-16,3-1 3 16,9 7 3-16,-3 4 2 15,6 3-5-15,0 6-2 16,-3 2-2-16,0 5 1 16,-1 3 0-16,-2 8 3 15,-3 3-1-15,-3 2 2 16,-6 0 0-16,-3 3 1 15,-3 0-7-15,-6 2 0 16,-5-4-8-16,-1-1-3 0,3-3-21 0,0-2-7 16,3-2-19-16,0-1-6 15,3-5-35 1</inkml:trace>
  <inkml:trace contextRef="#ctx0" brushRef="#br0" timeOffset="101281.5836">13646 5760 220 0,'0'-3'82'0,"0"-2"-44"0,0 8-18 16,0-3 24-16,-3 2-16 15,-3 4-3-15,1-1-11 0,-4 0-1 16,-3 6-8-1,3 5 1-15,3-3 1 0,3-3-6 16,3 1 0-16,6 0-1 0,3-1 2 16,3 3 1-16,0 3 1 15,-1-2 0-15,1-1 0 16,-3-3 0-16,-3 1 2 16,-3 0-3-16,-6-1-2 15,0-2 0-15,-3-3 1 16,-3 1-21-16,0-4-7 15,1-2-14-15,-1 0-2 0,0-2-13 16,3-1-6-16,0 0-32 16,3-2-18-1,6 0 56 1</inkml:trace>
  <inkml:trace contextRef="#ctx0" brushRef="#br0" timeOffset="101596.3139">13757 5903 212 0,'23'0'79'0,"-17"3"-42"0,6 2-30 15,-6-3 18-15,3-2-9 16,0 0-1-16,3-2-7 16,0-1 0-16,0-2-5 15,3 0-4-15,0-3 0 0,-4-3 3 16,-2 0 1-16,-3-4-4 16,-9 1 1-16,0 1 0 15,-6 3 0-15,0-1-3 16,-5 6 0-16,-1 2 4 0,-3 8 1 15,3 6 4 1,-3-1 1-16,3 4 3 0,3-1 4 16,3 3 1-16,6 2 0 15,3 1-5-15,6-3-2 16,3 0-4-16,3-3-1 16,3-3-1-16,3-2-2 15,6-2-35-15,6-4-16 16,-4-4-78-1</inkml:trace>
  <inkml:trace contextRef="#ctx0" brushRef="#br0" timeOffset="101921.3711">14286 5464 220 0,'-12'0'82'0,"4"0"-44"0,-4 5-31 16,6 0 18-16,-12 3-4 15,0 5-1-15,-3 3-8 16,0 16-3-16,3 5-5 15,7 5-1-15,2 9 1 0,6-4-5 16,9 1 1-16,11 0-2 0,4-6 0 16,3 6-9-16,0-6-5 15,3-8-45-15,-4-5-20 16,7-5-16 0</inkml:trace>
  <inkml:trace contextRef="#ctx0" brushRef="#br0" timeOffset="103815.4129">14733 5734 200 0,'-9'13'77'0,"0"-5"-42"0,-3 10-21 15,6-2 22-15,-9 3-7 16,-6 2-2-16,1 3-15 15,2-1-8-15,0 1-2 16,3-3 0-16,3-2 1 0,3-6-4 16,0 0-1-16,3-2-15 15,0-3-4-15,3-3-24 16,0 0-12-16,0-5-40 16</inkml:trace>
  <inkml:trace contextRef="#ctx0" brushRef="#br0" timeOffset="104021.9216">14536 5755 248 0,'-6'0'93'0,"9"-3"-50"0,0 8-41 0,0-2 19 15,3 2 7-15,3 9 4 16,6 1-10-16,6-1-5 15,3 1-10-15,0 1-5 0,-1 0-1 16,1-3-19-16,-3 3-5 0,0-2-51 16,-3-4-19-16,-3-2-16 15</inkml:trace>
  <inkml:trace contextRef="#ctx0" brushRef="#br0" timeOffset="104236.768">14959 5972 256 0,'-15'13'96'0,"6"-5"-52"0,-6 2-43 0,9 4 21 15,-5 4-10-15,-10-5-2 16,-3-2-27-16,6 0-14 15,3-4-86-15,0-1-36 16</inkml:trace>
  <inkml:trace contextRef="#ctx0" brushRef="#br0" timeOffset="104687.703">15051 5757 252 0,'0'6'96'0,"3"4"-52"0,12-2-23 0,-9 3 28 15,3-1-20-15,0 4-3 16,3-1-16-16,-3 0-6 16,3 3-3-16,0-3-1 0,0 3 0 15,2-3-18-15,-2-2-5 16,0-3-38-16,-3 0-13 16,3-6-43-1</inkml:trace>
  <inkml:trace contextRef="#ctx0" brushRef="#br0" timeOffset="104942.0648">15361 5752 220 0,'-3'-3'82'0,"3"3"-44"0,0 0-44 0,0 0 12 0,0 6 16 16,-3 2 12-16,-3 13-4 15,-6 3 0-15,-6 5-17 16,-3 5 1-16,-2 8 2 0,-1 3-6 16,0-2-3-16,3-4-4 15,3-2-3-15,-3-5-19 16,7-8-8-16,8-3-57 16,3-5-42-1</inkml:trace>
  <inkml:trace contextRef="#ctx0" brushRef="#br0" timeOffset="105166.4615">15474 5919 256 0,'3'5'96'0,"3"3"-52"0,0 5-23 0,-3-5 30 15,-3 3-12-15,-3 2-2 16,-3 5-24 0,-6 9-9-16,-9-1-4 15,0 1-80-15,-14-3-36 0,2-6-16 16</inkml:trace>
  <inkml:trace contextRef="#ctx0" brushRef="#br0" timeOffset="128061.3136">15665 5659 168 0,'-9'3'66'0,"0"-6"-36"0,21 11-35 0,-12-8 10 16,3-2 6-1,0 2 5-15,-3-3 0 0,0-5 1 16,0 8-9-16,0 0-5 0,3-2 0 15,5 2-2-15,-8 0-1 16,0 0 1-16,0 0-1 16,0 2 4-1,0-10-4-15,0-2-2 16,0 4 1-16,0-2 2 16,0 6 0-16,3-1-1 15,-3 0 5-15,3 1 1 16,0 10 2-16,0-3 0 15,0 0 4-15,3 3 5 0,-3 0-9 16,0 3-2-16,0-3 0 16,0 2 1-16,-3 6 1 15,-3-3 0-15,3 1-4 16,0-4-3-16,0 1 0 16,0-11 1-16,0 5 1 15,0 3 1-15,3 0-5 0,-6-5 1 16,12-6 0-16,-3 6 2 0,6-6-3 15,3 3-2-15,0 5 2 32,3-5 2-32,2 11-2 15,4-3 0-15,3 2 1 16,-3 1 2-16,-3 0-1 0,-3 2 2 16,-7 0-2-16,-2 0 2 15,-9 0 0-15,-3 3 3 16,-8 0-3-16,-19 0-2 31,0-3 0-31,-3-2-1 16,3-6-16-16,1 0-6 15,5-5-20-15,3-5-6 16,3-3-52 0,3 0-29-16,3-2 58 15</inkml:trace>
  <inkml:trace contextRef="#ctx0" brushRef="#br0" timeOffset="128244.784">15679 5681 220 0,'-6'-8'85'0,"9"-3"-46"0,0 3-46 0,6 8 29 16,6-8-6-16,3 11-10 15,0-8-3-15,3 2-3 16,3 0-5-16,14-2-1 15,-5 0-99 1</inkml:trace>
  <inkml:trace contextRef="#ctx0" brushRef="#br0" timeOffset="128542.6392">16046 5652 164 0,'-6'5'63'0,"6"5"-34"0,-15 14-21 0,12-8 18 15,-3 0-6-15,0 5 0 16,0 6-7-16,6-4-3 15,0 1-5-15,3 0 3 0,6-3 2 16,6 0 10-16,0-7 5 16,5-6-2-16,4-8-2 15,6-3-11-15,0-5-4 16,-6 0-2-16,-1-8 0 16,-2-8-2-16,-6 0-2 15,-6 1 1-15,-6-1-1 16,-15 0 0-16,6-5 2 15,-6 5-6-15,-3 6-1 16,3 4-14-16,-8 17-44 16,-1 2-7-16,3 9-41 31</inkml:trace>
  <inkml:trace contextRef="#ctx0" brushRef="#br0" timeOffset="128753.0113">16367 5990 176 0,'-3'24'66'0,"0"-16"-36"0,-9 16-20 15,6-8 17-15,-6-1-11 0,0-1-4 16,-3-4-7-16,-2 1-4 15,-4-6 0-15,3 0-34 0,0-2-13 16,3 2-39 0</inkml:trace>
  <inkml:trace contextRef="#ctx0" brushRef="#br0" timeOffset="129397.1319">16543 5649 228 0,'-3'-3'88'0,"3"3"-48"0,3 6-40 0,-3-6 18 16,3 5-1-16,-3 3 4 16,0 5-9-16,0-2-2 15,-3-1-6-15,3 3-1 0,0-2 1 16,3-6-2-16,-6 1-2 15,6-1 1-15,3-3-1 16,2 1 0-16,4 0 2 16,6 5-1-16,3-3-1 15,0 8 1-15,-3 0-1 0,0 1 6 16,-3-4 4-16,-4 1-3 16,-2-1 1-16,-6 4-1 15,-3-1 3 1,-9-3-5-16,0 1-3 0,-5 0-6 15,-1-3-2-15,0-3-30 16,-3-2-14-16,0-3-27 16,-3-3-12-16,3 0-1 15</inkml:trace>
  <inkml:trace contextRef="#ctx0" brushRef="#br0" timeOffset="129571.0355">16540 5686 284 0,'12'-11'107'0,"2"11"-58"0,-2-5-40 0,-3 2 27 15,0-2-18-15,6-8-4 16,3 8-12-16,3-1-1 16,3-4-1-16,-1 2-20 0,4 8-9 15,0 0-58-15,-3 0-26 0</inkml:trace>
  <inkml:trace contextRef="#ctx0" brushRef="#br0" timeOffset="129861.9175">16831 5763 236 0,'-20'18'88'0,"17"1"-48"0,3 4-34 15,3-12 20-15,-1 0-1 16,7 2 2-16,3-3-3 15,6 1-3-15,6 0-11 16,-3-9-4-16,6-4 0 0,-1-4-1 16,-2-7 2-16,-3 3-4 15,-3-1-2-15,-6-5 0 16,-3 0 1-16,-9-5-3 16,-3 0 0-16,-6-3 1 15,0 3 0-15,-6-3-16 16,-3 3-6-16,-3 5-33 0,3-2-13 15,1 10-52 1</inkml:trace>
  <inkml:trace contextRef="#ctx0" brushRef="#br0" timeOffset="130197.4507">17078 5498 156 0,'0'0'57'0,"0"0"-30"0,15 0-14 15,-9 0 19-15,-3 0-3 16,0 0 3-16</inkml:trace>
  <inkml:trace contextRef="#ctx0" brushRef="#br0" timeOffset="130389.8946">17117 5501 375 0,'12'5'13'0,"0"6"-7"16,3 2 9-16,3 8 6 16,-3 0 23-1,-1 3-24-15,-2 5 2 16,3 0-14-16,-12 11-3 16,-9-3-1-16,-9 0 2 15,3-3-3-15,-5-2-2 16,-7-3 0-16,3 0-6 0,3-8 1 15,0-2-36-15,6-6-13 16,-3-2-37-16,4-3-14 16,-1-6 10-1</inkml:trace>
  <inkml:trace contextRef="#ctx0" brushRef="#br0" timeOffset="130945.6107">17522 5696 200 0,'-3'6'77'0,"3"-6"-42"0,6 0-10 16,-6 0 41-1,0 0-37-15,-3 0 4 16,0 0-21-16,-3-3-5 31,0 3-4-31,-3-3-5 16,3 6 1-16,0-6-6 16,3 3 4-16,0-2-49 15,6 4 28-15</inkml:trace>
  <inkml:trace contextRef="#ctx0" brushRef="#br0" timeOffset="131213.392">17495 5887 212 0,'3'5'79'0,"-3"-5"-42"0,3 11-17 0,-3-6 46 16,6 3-36-16,0 11 9 15,0-1-12-15,-6 6 2 16,3 2-16-16,-9 4-5 16,0-1-5-16,-15-3-102 15,0-2 55-15</inkml:trace>
  <inkml:trace contextRef="#ctx0" brushRef="#br0" timeOffset="132744.9403">19799 5440 104 0,'0'0'38'0,"21"2"-20"0,-30-4 1 0,9 2 16 16,0 0-2-16,0 0 1 15,0 0-8-15,0 0-4 16,-3 16 3-16,-3 8 1 15,-9 13 2-15,0 0 0 16,-3 2-11-16,0-2-3 16,-2-8-4-16,-4 6-1 15,3-14-8-15,3 11 0 16,3-6-3-16,3-5-2 16,0-2-2-16,3-6-1 15,4 0-10-15,-1-5-3 16,0 0-17-16,0-2-6 0,3-1-10 15,3-5-3-15,12-3-24 16</inkml:trace>
  <inkml:trace contextRef="#ctx0" brushRef="#br0" timeOffset="133046.2339">19924 5485 172 0,'3'-11'66'0,"0"9"-36"0,0-1-15 0,-3 3 20 15,0 0-6 1,0 3 0-16,-3 5-3 0,-3 5-1 16,-6 11-14-16,0 13 7 0,-12 0 2 15,1 5-4-15,5-8 1 16,0-10-8-16,3 13-3 15,3-8-6-15,3-5 0 16,3-5-18 0,3-3-27-16,3-6-12 15,3-7-59 1,0-9-36-16,0-1 71 16</inkml:trace>
  <inkml:trace contextRef="#ctx0" brushRef="#br0" timeOffset="133630.9764">20106 5741 148 0,'14'-10'57'0,"-25"2"-30"0,2 3-10 16,6 2 22-16,0 0-5 0,-6 3 3 15,0 3-12 1,-3 0-6-16,-3 2-10 0,0 3-4 0,-3 0-1 16,0 10-5-16,4-2 1 15,5 11 0 1,3-4-3-16,6-4 0 15,3-3 6-15,3-3 3 16,2 0-3-16,4-7-2 16,3-6 0-16,9-6 1 15,-3-7-1-15,-6-3 2 16,0-2-2-16,-3-1-1 16,-3-2-2-16,-4-5 1 15,-7-6 1-15,7-3 0 16,-8 1 0-16,1 5 0 15,-7 2 2-15,0 6 1 0,0 3 1 16,3 5 0-16,3 5-2 16,6 5-2-16,-6 6-2 15,6 10 1-15,-6 13 5 16,9-2 2-16,-3 0-2 16,9 2-3-16,-3 6 0 15,-1-5 1-15,1-6-6 16,0 3-1-16,6-3-29 15,-6-11-10-15,0 1-53 16,0-6-40 0,0-10 54-16</inkml:trace>
  <inkml:trace contextRef="#ctx0" brushRef="#br0" timeOffset="133961.2082">20242 5736 168 0,'-5'8'63'0,"8"5"-34"0,5 1-36 0,-8-9 8 16,0 5 15-16,6 4 9 16,-3-6-10-16,-3 2-3 15,3 1-8-15,-3-11-3 0,3 8 2 16,-3-8 2-16,0 5 2 16,0-2 5-16,0-6 5 15,0 0-3-15,0-7 6 16,0-3-4-1,0 2-7-15,3-2 0 16,0-6-2-16,3 9 1 16,0-1-2-16,9-2-6 31,0 0-2-31,-3 2-24 16,3 3-10-16,0 3-28 15,-3 2-9-15,2 3-17 16</inkml:trace>
  <inkml:trace contextRef="#ctx0" brushRef="#br0" timeOffset="134382.9206">20469 5704 160 0,'-12'-2'63'0,"9"-1"-34"0,-6 0-19 15,6 9 20-15,-3-1-9 0,-3 3-2 16,0 0-5-16,3 5-1 16,0-2-7-16,0 5-2 0,6 0 0 15,0 2-2-15,3-2-2 16,3-3 1-16,3-2 1 16,0-3-1-16,0-3 2 15,0-2-7-15,0-9-1 16,0-4-3-16,-3-4 0 15,0 4 7-15,-3-1 2 16,0 1 7-16,-3-1 5 16,0 3 2-16,0 3 3 0,0 2 1 15,0-2 1 1,0 5-9-16,0 0-4 0,0 5-4 16,0-5-3-16,3 11-2 15,0-1 1-15,5 6 1 16,-2-2-18-1,3-4-8-15,0-2-24 16,3-3-83 0</inkml:trace>
  <inkml:trace contextRef="#ctx0" brushRef="#br0" timeOffset="134817.9307">20626 5736 168 0,'-5'3'66'0,"10"2"-36"0,-5 11-26 0,0-8 15 16,0 0 6-16,3-3 5 15,0 6-14-15,3 2-7 16,0 0-5-16,0-2-4 0,0-3 3 16,0 0 0-16,0-3 1 15,0-2-2-15,-3-6-2 16,3 6-4-16,-3-14-2 15,3 0 0-15,-3 1 4 16,3 2-1-16,-3 3-1 16,9-1 3-16,-12 1 0 15,9 2 1-15,0 3 0 0,3 8 15 16,-1-10-1 0,1 15-1-16,0-3 5 15,0-7 0-15,0 2 2 16,0-7 0-16,-3 2 0 15,0-13 2 1,-3 5-8-16,0-3-9 16,-6 3-4-16,0 0-6 15,-3-2 1-15,0-4-25 16,0 4-8-16,-3 2-30 16,-6 0-12-16,12 3-29 15</inkml:trace>
  <inkml:trace contextRef="#ctx0" brushRef="#br0" timeOffset="136190.2396">21168 5453 144 0,'-3'-11'55'0,"9"9"-30"0,12 10-12 16,-21-6 17-16,9 9-6 15,0 2-2-15,6 6-8 16,-3 18-1-16,0-3-8 15,-3-2 6-15,-9 0 4 0,9-3-3 16,-3-5-2-16,0-3 1 16,-3-5 3-16,-3 0-6 15,0-6-2-15,6 1-3 16,-6-6 0-16,3-5 2 16,-3 3 2-16,9-3-1 15,-3-3-1-15,0 0-3 16,0-2-2-16,-3 0-2 15,3-6-1-15,2-2 2 16,4-8 0 0,3-3-2-16,3 11 2 15,3 2-1-15,0 11-2 16,3 5 0-16,9-2 3 16,-7 8-2-16,1-1 1 15,-9 3 8-15,-3-2 6 16,-21 2 16-1,-3 1-17-15,-3-4-6 16,-3 9-1-16,-2-6-1 16,2-3-12-16,0-10-7 15,3 0-7-15,3 0-3 16,0-2-17-16,6-1-5 16,3 1-17-16,3-4-46 15,9 1 18-15</inkml:trace>
  <inkml:trace contextRef="#ctx0" brushRef="#br0" timeOffset="136619.312">21567 5662 208 0,'0'-3'77'0,"3"1"-42"0,-12-3-26 16,6 7 22-16,-3 1-6 15,-3-3 0-15,0 2-9 16,-6 6-5-16,4 3-6 15,-1 2-4-15,-3 0 2 0,6 3 0 16,6-2 1-16,3 4-7 0,6-7 0 16,3-1 1-16,-3-4 3 15,6-1-5-15,-1-5 1 16,1 0-4-16,-3-3 0 16,0 1 1-16,-3-6 2 15,0-3 4-15,-3 0 2 16,-3-2 2-1,0 5 2-15,0-2 3 16,3 7-4-16,-3 0-1 16,3 9 2-1,0 2-1-15,3 2 2 16,3 1-6-16,-3-1-1 16,3 6 0-16,-3-5 0 0,6-1-18 15,0-2-8-15,5-10-41 16,-2-1-108-1,0-8 74 1</inkml:trace>
  <inkml:trace contextRef="#ctx0" brushRef="#br0" timeOffset="136861.0265">21716 5487 212 0,'-3'-2'79'0,"0"2"-42"0,6 2-39 15,-3-2 28 1,3 11-6-16,0 2-3 16,0 19-3-16,0-3-8 0,0 0-8 15,0 0-2-15,0-2 2 0,0-1 1 16,0 3-4-16,0-5 1 16,0 0-18-16,3-11-8 15,0-10-9-15,0-3-1 16,-1 0-5-1,1-3-36-15,-3-5 6 16</inkml:trace>
  <inkml:trace contextRef="#ctx0" brushRef="#br0" timeOffset="137088.1887">21802 5461 168 0,'0'-13'63'0,"0"10"-34"0,3 3-27 15,-3 0 14-15,3 3 7 16,0 2 8-16,3 3-7 15,-3 8-2-15,0 5-13 16,0 16 6-16,0-3 2 0,0 4-7 16,-3-4-1-16,3-5-5 15,0-5-3-15,3 2-16 16,-3-5-7-16,12 3-47 16,6-18-19-16,-4-1-4 15</inkml:trace>
  <inkml:trace contextRef="#ctx0" brushRef="#br0" timeOffset="137589.8687">22228 5691 196 0,'-15'5'74'0,"9"1"-40"0,-3 7-27 15,6-5 18-15,0 3-4 16,3-1 2-16,0 9-7 16,3-1-1-16,3-2-9 15,6-3 5-15,0-2 4 0,6-3 2 16,0-8-1-16,5-3-6 15,4-2-2-15,-6-6 0 16,0-5 0-16,-6 1-4 0,-9 1-1 16,-9 1-1-1,0-5 1-15,-6-1-9 16,0 6 4-16,-6-3-35 16,3 3 20-16,0 2-21 15,0 11-20-15,3 0-76 16,6 0 71-16,3 0-37 15</inkml:trace>
  <inkml:trace contextRef="#ctx0" brushRef="#br0" timeOffset="137850.9699">22502 5448 200 0,'-9'-16'77'0,"6"-3"-42"0,0 19-17 0,0-2 41 16,0 2-34-16,-6-3 9 15,3 6-22-15,-3 2-2 16,0 8-6-16,-6 8-1 0,6 6-3 16,6 10-1-16,0 0 1 15,3 3 2-15,3-6-1 16,0-5-1-16,9 3 1 0,-9 0-12 16,3-9-5-16,-6-4-25 15,3 2-9-15,-3-10-34 16,0-1-42-1,-3-12 38-15</inkml:trace>
  <inkml:trace contextRef="#ctx0" brushRef="#br0" timeOffset="138016.2794">22267 5665 280 0,'-9'-6'107'0,"15"-12"-58"0,0 7-57 15,5 9 24-15,7-6-7 16,6 0-9-16,9 8-5 15,-6-3 3-15,-1 3-35 0,1 0-13 16,6 11-60-16,3-1-29 16,-7-2 72-16</inkml:trace>
  <inkml:trace contextRef="#ctx0" brushRef="#br0" timeOffset="138305.3978">22761 5559 260 0,'-3'-5'96'0,"3"5"-52"0,-9 2-27 0,6-2 36 15,3 3-30-15,-6 2-1 16,0 3-13-16,-6-3-4 0,6 14-8 16,0-3-2-1,6 0 2-15,0-3 1 16,6 0 2-16,0 0 0 15,6 3 0-15,-6-3 2 16,3 1-1-16,-9-4 4 16,6 4-3-16,-12-4 4 0,6 1-4 15,-9-3 1-15,-6-3-8 0,3-2-4 16,-3-1-17-16,3-2-7 16,0-2-17-16</inkml:trace>
  <inkml:trace contextRef="#ctx0" brushRef="#br0" timeOffset="138511.2254">22877 5691 228 0,'0'8'88'0,"0"-8"-48"0,0 16-34 16,0-11 20-1,0 1-16-15,0-4-17 16,3 4 4-16,3-1-82 16,-3 0 47-16</inkml:trace>
  <inkml:trace contextRef="#ctx0" brushRef="#br0" timeOffset="138706.1826">22868 5538 308 0,'-18'0'115'0,"18"0"-62"0,9-3-73 16,-6 0 10-16,0 3 1 0,3-2-28 16,0 2 21-16,-3-3-110 15,9 3 70-15</inkml:trace>
  <inkml:trace contextRef="#ctx0" brushRef="#br0" timeOffset="139126.6232">22975 5546 140 0,'-6'0'52'0,"6"0"-28"0,3 0-22 0,-3 0 38 16,0 0-23-16,3 0 30 16,3 2-27-16,9-4 6 15,0 2-16-15,0-3 7 16,2 3-9-16,-8-5 0 16,9 2-5-16,-6-2-6 15,0 5 1-15,-3 0 8 16,0 2-4-16,-6 6 18 15,0 3-12-15,-6 7 10 16,0 4-10-16,-6-1 2 16,0 0-6-16,-3-2 2 0,3-1-3 15,0 1 0-15,3-1-1 0,0-5-4 16,6 1 1-16,6-7 1 16,3 4 0-16,0-6-9 15,-3 3 5 1,9-5-21-16,0 0 15 0,-3-6-40 15,3 3 28-15,-6-3-105 16,3 1 71-16</inkml:trace>
  <inkml:trace contextRef="#ctx0" brushRef="#br0" timeOffset="139309.9114">22966 5683 256 0,'0'8'96'16,"0"-8"-52"-16,-6-5-47 0,6 2 19 16,6 6-12-16,6-3 0 15,3 0-2-15,3 0-32 16,0 0 16-16,2 0-109 16,1 0 68-16</inkml:trace>
  <inkml:trace contextRef="#ctx0" brushRef="#br0" timeOffset="139621.8544">23204 5689 240 0,'0'2'90'0,"0"-2"-48"0,15 5-36 16,-9-5 27-1,9 0-21-15,0-2 1 32,3 2-8-32,-6-3-3 0,5 3-1 0,-5-5-4 15,0 2 2-15,-3-7-4 16,0 2 3-16,-6-5 1 15,0 5 1-15,-6-6-3 16,0 6 2-16,-6-2-1 16,0 5 0-16,-12 5 11 15,9 7-6-15,-5 4 22 16,2 2-14-16,0 1 14 16,9-1-14-16,0 0 4 15,6 0-10-15,6-2 0 16,3 2-3-16,6-2-13 15,3-1 7-15,-1-5-54 16,1 3 32-16</inkml:trace>
  <inkml:trace contextRef="#ctx0" brushRef="#br0" timeOffset="140104.6252">23666 5408 272 0,'3'-18'101'0,"-3"18"-54"0,2 18-39 0,-2-10 37 15,3 3-27-15,-6-1 12 16,3 1-19-16,-2 2 6 16,2 0-10-16,-3 0-2 15,-3 1-3-15,3-4-2 16,3 1 1-16,-3-3-4 16,6 0 2-16,0-3 3 15,3 0-1-15,5-2 2 16,7 0-2-16,3 2-12 15,0 3 7-15,0 5 7 16,0 3-1-16,-4 0 13 16,-2 0-8-16,0 2 14 15,-3 1-12-15,-9-1 9 16,-3 1-10-16,-3-3-7 16,-3-3-1-16,-3 0-35 15,-3 3 18-15,-11-3-71 0,5-2 48 0,-6-9-122 16,3 1 91-16</inkml:trace>
  <inkml:trace contextRef="#ctx0" brushRef="#br0" timeOffset="140553.0979">23585 5448 272 0,'3'-3'104'0,"-3"3"-56"0,30-3-45 0,-12 1 29 16,3 2-20-16,8-3 4 16,1 6-11-16,6-3-31 15,-6 0 14-15,8-3-62 16,-5 3 42-16,3-2-88 16,-6 2 68-16,-7-6-43 15,-2 1 54-15,15-3 201 47,-39 27-74-47,-3 2-6 16,0 5-49-16,-6 9 4 15,3-1-21-15,9 3 11 16,0-3-15-16,9 1 10 16,3-3-11-16,9-9 13 15,3-4-13-15,2-11 7 16,10-6-9-16,-6-7 0 15,0 3-4-15,-9-17 9 16,-1 0-6-16,-11-15 8 16,-3 2-8-16,-12-2-8 15,-3 5 1-15,-8-6-44 16,-1 9 25-16,-3-3-155 16,6 8 97-16</inkml:trace>
  <inkml:trace contextRef="#ctx0" brushRef="#br0" timeOffset="145039.9688">11968 4643 52 0,'29'-5'22'0,"-14"-3"-12"0,15 0-5 0,-6 3 8 15,6 0-1-15,5-3 1 16,4 0-5-16,12 0-3 16,-1 0-2-16,1 3 0 15,8-1-4-15,4-2 0 16,5 3 1-16,7-3 2 15,-4 3-1-15,1-3-1 16,5 0 1-16,3 5-1 16,1-5 2-16,5 3 1 15,-3-8-1-15,10 10-2 16,5-7-2-16,0 2-1 16,3 0-1-16,4 0 3 0,2 0 2 15,3 3 4-15,-3-1-4 16,3 1-3-16,3-3 5 15,0 3 3-15,-3-3-1 16,7 3 0-16,-1-1-1 16,3 1 0-16,-3 2-5 15,6 1 1-15,-3 2 0 16,-3 2 0-16,-3 1 0 16,3 0 0-16,-3 2 0 15,3 6 2-15,-8-4-1 16,5 7-1-16,-3-1-2 15,3 3 1-15,-3 0 3 16,6-3 3-16,30 5-2 16,-12-2 0-16,0-2-1 15,-6-4-2-15,-6 3 3 0,0 3 0 16,-9 0 3-16,-3 0 3 16,-9 0-2-16,-2 10-2 15,-4 6-2-15,-3 0 0 16,0 0-2-16,-5-1-1 0,-1-2 1 15,-3 11-4-15,-8-5 2 16,-4-6 1-16,10-3 2 16,-1 3-1-16,-6-2-1 15,1-1 1-15,-4 1 1 16,1 15-1-16,2-5-1 0,-3-8-2 16,-2-3 1-1,-7-4 3-15,1 1 1 0,-6-1 1 16,-7-4 0-16,1-2 0 15,-10-5 2-15,7-3-3 16,-9-1 0-16,-4-1 1 16,-8-4 0-16,0 4-5 15,-3-4-1-15,-3-2-32 16</inkml:trace>
  <inkml:trace contextRef="#ctx0" brushRef="#br0" timeOffset="145290.2277">19296 5122 92 0,'-3'-34'35'0,"6"31"-18"0,-3 1-20 0,0 2 6 16,0 0-8-16,0 5 1 0,3 0 2 16,0 1 3-1</inkml:trace>
  <inkml:trace contextRef="#ctx0" brushRef="#br0" timeOffset="145384.487">19314 5133 133 0,'15'29'1'16,"6"0"2"-16,-1 0 3 15,1 6-3-15,0-6-2 16,0 0 6 0,0-3 3-16,0-2 8 15,-7-3 3-15</inkml:trace>
  <inkml:trace contextRef="#ctx0" brushRef="#br0" timeOffset="145492.7922">19498 5413 255 0,'-12'14'33'0,"-14"-6"-16"15,-4-1-13-15,-3 1-5 0,0-2-4 16,-8 2 1-16,2 0-33 15,0 2-16-15,1 3-19 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8T19:56:40.888"/>
    </inkml:context>
    <inkml:brush xml:id="br0">
      <inkml:brushProperty name="width" value="0.05292" units="cm"/>
      <inkml:brushProperty name="height" value="0.05292" units="cm"/>
      <inkml:brushProperty name="color" value="#FF0000"/>
    </inkml:brush>
  </inkml:definitions>
  <inkml:trace contextRef="#ctx0" brushRef="#br0">18233 11195 140 0,'0'0'55'0,"0"0"-30"0,3-11-36 15,-3 11 5-15,3-3 10 16,-3 1 9-16,-3-1 5 15,-3-5 4-15,0 0-8 16,-3 0-3-16,-2 3-6 16,-4 2-4-16,-3 1 2 0,3-1-2 0,0 8-1 15,3-7 1-15,3 7 1 16,3-2-3-16,3-1-2 16,3 1 2-16,0-3 2 15,6 8 2-15,6-3 3 16,6-5 3-16,9 0 5 15,8 3-6-15,10-3-2 16,15 5-3-16,8-8 0 16,18 3-2-16,1 0 2 15,11-2-2-15,6-1-1 16,9 3 1-16,6 0-1 16,0-3 0-16,6-2 0 15,6 0 2-15,9-3 1 16,15 5 1-16,0 1 0 0,-3-4-5 15,-1 1-1-15,-8 0-2 16,6-3 3-16,-9 3 0 16,-9 2 1-16,-6 0 4 15,-9-2 5-15,-3 2-1 16,-3 3 3-16,1 0-6 16,-4-2-1-16,27-1-4 15,-9 3-1-15,-12 0 3 16,-9 0 1-16,-6-3-4 15,-6 1 1-15,-11 2 2 16,-10 0 1-16,-5 0-1 16,-7 0 1-16,-2 0-4 0,-1-3-2 15,1 0 2-15,-1 3 0 16,-2 0 3-16,0 0 3 16,-7 0-7-16,4-2 0 15,-9 2 0-15,-4 0 3 16,-5 0-2-16,-3 2 0 15,-9 1 1-15,-1-3 0 16,-11 0-3-16,3 0 0 16,-6 0 8-16,-6 0 6 15,0 0-7-15,-3 0-2 16,-3 0-2-16,-3 0 0 16,-6 0-3-16,-8-3 2 15,-7 3-4-15,-12 0 1 0,-8 0 4 16,-19 3 2-16,1 0-5 15,-16-3 0-15,-5 0 1 16,-15 2 3-16,0-2 4 16,-9 0 2-16,-7 3-6 15,-13 0 0-15,-7-3-1 16,-12 2 0-16,-6 6 0 16,-6-8 0-16,-11 8 2 15,5 5 3-15,6-2-2 16,-5 2 0-16,-4 0 1 15,-11-2 0-15,14 0-2 16,0-3 1-16,4 2 0 0,-1-2 3 16,6 0-3-16,3 3-2 15,7-3-7 1,8-3-1-16,-9 5-116 16</inkml:trace>
  <inkml:trace contextRef="#ctx0" brushRef="#br0" timeOffset="1023.6713">2651 12287 252 0,'-60'-2'93'0,"43"2"-50"0,-10 0-46 15,21 2 16-15,0 4-9 16,3-6-3-16,0 5-5 15,9 0-2-15,6 6 3 16,3-6-1-16,14 0 2 0,10 1 4 16,18-1 1-16,11 3 1 15,13 0 2-15,26 0-1 16,24-6 0-16,17-2 5 16,28-2 4-16,15-12-7 0,11-7-4 15,12-3-2-15,1 1 1 16,-7-4-1-1,-17 6-1-15,-22 3 1 0,-32 4 1 16,-24 6 1-16,-21 3 1 16,-20 2 9-16,-16 3 3 15,-14 0 1-15,-9 0 2 16,-12 0 7-16,-12 0 4 16,-12 0-5-16,-12 0-1 15,-15 0-9-15,-18-2-4 16,-23 2-6-16,-21 5-4 15,23-2-3-15,-65 2-1 0,-9 0 2 16,-11-2 2-16,-13 0-5 16,-15-1-1-16,-2 4-7 15,2 1 0-15,-14 4-14 16,5 16-3-16,-2 4-47 16,2 14-20-16,22-10-38 15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8T22:24:10.711"/>
    </inkml:context>
    <inkml:brush xml:id="br0">
      <inkml:brushProperty name="width" value="0.05292" units="cm"/>
      <inkml:brushProperty name="height" value="0.05292" units="cm"/>
      <inkml:brushProperty name="color" value="#FF0000"/>
    </inkml:brush>
  </inkml:definitions>
  <inkml:trace contextRef="#ctx0" brushRef="#br0">5904 11906 176 0,'-3'-18'68'0,"-3"18"-36"0,-5-19-20 0,5 17 21 16,-6 7-10-16,-6 5-4 15,-12 9-6-15,-6 13-1 16,-8 10-7-16,-13 19 6 0,-2 29 2 16,2 16 0-16,12 18 2 15,16 11-2-15,20-8 0 16,21-3-7-16,23-2-4 15,16-13-10-15,11-14-5 16,10-11-48-16,11-12-23 16</inkml:trace>
  <inkml:trace contextRef="#ctx0" brushRef="#br0" timeOffset="914.5243">6071 12150 192 0,'0'-3'71'0,"6"6"-38"0,-3 2-34 0,0 0 12 15,3 6-1-15,3 5 4 16,0 10 1-16,0 3 3 16,0 0-10-16,-3 3 9 0,-3 3 3 0,-6-4-6 15,0-4-1 1,-6-1-5-16,-3-5-3 0,0-2-5 15,-6-3 0-15,-3-3 0 16,0-2 0-16,1-6-22 16,2-8-10-16,3-7-33 15,3-6-13-15,3-3-12 16</inkml:trace>
  <inkml:trace contextRef="#ctx0" brushRef="#br0" timeOffset="1081.753">6017 12068 184 0,'0'-14'68'0,"6"12"-36"0,-3-6-26 0,0 5 17 15,3 1-16-15,-3 2-4 16,3 0-2-16,3 0-1 16,0 5-55-16,3 0-25 15,3 6 7-15,0-1 5 16</inkml:trace>
  <inkml:trace contextRef="#ctx0" brushRef="#br0" timeOffset="1440.0804">6226 12131 188 0,'-15'13'71'0,"12"1"-38"0,-6 9-39 0,9-9 12 0,0 4 0 16,6 6 4-16,0-3 1 15,3-2 1-15,0-3-6 16,0-1-2-16,3-4 0 0,3-6-2 16,-1-5-2-16,1-5 3 15,-3-11 0-15,0 0-4 16,-3-2 1-16,0-3 0 16,-3-1 0-16,0 1 4 15,-3 5 2-15,0 3 2 16,0 3 2-16,0 2-3 15,0 5 1-15,0 8-7 0,0 3-1 16,3 5 0-16,0 1 0 16,0-1 0-16,0 3 2 15,-1 0-1-15,1 2-1 16,9-5-46-16,0-2-21 16,0 0-30-1</inkml:trace>
  <inkml:trace contextRef="#ctx0" brushRef="#br0" timeOffset="1739.8826">6556 12158 204 0,'-3'-14'77'0,"-3"9"-42"0,3 0-26 0,3 2 22 16,-3 1-4-16,0-1 4 16,0 3-11-16,-3 0-4 0,1 0-9 15,2 3-7-15,3 2-3 16,3 3-1-16,-1 2 3 0,4 4-2 15,3-1 1-15,0 3 2 16,0-3 0-16,0 3 0 16,-3 2 2-16,-6-2 1 15,0 0 1-15,-3-3-2 16,-3-2 1-16,-3-1-2 16,3-4 2-16,-3-4-11 15,0-2-2-15,3-5-24 0,1-3-8 0,2 0-29 16,0-2-54-1,6-4 27-15</inkml:trace>
  <inkml:trace contextRef="#ctx0" brushRef="#br0" timeOffset="1965.4272">6708 11959 204 0,'0'-5'77'0,"0"5"-42"0,0 5-39 0,0-5 24 16,3 11-5 0,0 7 2-16,0 3 2 15,-3 3-11-15,0 5-4 0,0 3-1 16,0 0 0-16,0-3 3 0,0 8-8 16,0-5 0-16,0-3-46 15,0-8-21-15,0 0-28 16</inkml:trace>
  <inkml:trace contextRef="#ctx0" brushRef="#br0" timeOffset="2163.0605">6598 12105 236 0,'0'-6'90'0,"6"1"-48"0,3-3-40 15,3 8 19-15,3-2-11 16,2-1-3-16,4 0-2 0,3 1-1 16,3 2-2-16,0 0-30 0,-4 2-14 15,4 4-64 1</inkml:trace>
  <inkml:trace contextRef="#ctx0" brushRef="#br0" timeOffset="2610.5083">7134 12129 152 0,'-27'18'57'0,"12"-2"-30"0,0 10-21 16,12-12 15-16,0 1-5 16,0 7 3-16,3-4-10 15,0-2-3-15,3 0-4 16,6-3 3-16,0 0 4 0,3-5-3 16,-3-5 2-16,0-11-7 15,0-8-1-15,0 0-7 16,0-2-3-16,-3-3 6 15,-3-1 3-15,-3 1 8 16,0 3 4-16,0 4 11 0,0 4 6 16,0 2-6-1,0 5-2-15,3 6-17 0,2 8-4 16,4 4 4-16,3 1 3 16,3 0-1-16,3 3 0 15,0 2-3-15,0-3 1 16,3-2-79-16,2-5-36 15,1-1 8 1</inkml:trace>
  <inkml:trace contextRef="#ctx0" brushRef="#br0" timeOffset="3496.4972">7946 12068 160 0,'-3'-14'60'0,"0"12"-32"0,-6-9-15 0,6 11 19 16,-3 3-12-16,-2-1-1 16,-7 4-9-16,-3 4-2 15,-3 4-4-15,3 1-3 0,0 7 0 16,3-1-1-16,6 3 0 16,3-3 0-16,6 3 0 15,12-1 0-15,3-1 0 16,3-7-11-16,0-1-5 0,6-12-23 15,0-2-8 1,2-8-32-16</inkml:trace>
  <inkml:trace contextRef="#ctx0" brushRef="#br0" timeOffset="3767.8063">8080 12131 184 0,'-6'-10'68'0,"3"10"-36"0,-3 2-24 15,3 1 18-15,0 2-13 16,-3 0-4-16,1 6-4 15,-1 2-1-15,3 3-2 16,6-3 3-16,3 1 1 0,-1-1 2 16,7 3 0-16,3-8-2 0,0-3 1 15,3-2 5-15,0-3 4 16,-3-3-6-16,-3-2-3 16,-3-1-2-16,-3-2-1 15,-4-2 0-15,-4-3 0 16,-4-1-2-16,-6 1-2 15,0 3-13-15,0-1-4 16,0 3-22-16,3 3-10 16,0-1-47-1,3 4-30-15,6-1 58 16</inkml:trace>
  <inkml:trace contextRef="#ctx0" brushRef="#br0" timeOffset="4113.1844">8232 12097 140 0,'0'2'52'0,"3"6"-28"0,0 6-24 16,0-6 13-16,3-1 4 15,-6 4 4-15,0 0 3 16,0-3 2-16,0-1-14 16,0-1-5-16,0-1-2 0,0-5 3 15,0 0 5-15,6-3-1 16,3-5 1-16,3-2-7 15,0-1-2-15,3-2-2 16,-1 3-2-16,1 2 5 16,0 2 1-16,-3 6-2 15,0 6-3-15,0 4 0 0,0 3-1 16,-3 3 0-16,3 0 0 16,0-3 2-16,-1 1 1 15,4-4-17-15,0-2-5 16,3-3-40-16,0-2-16 15,3-6-14 1</inkml:trace>
  <inkml:trace contextRef="#ctx0" brushRef="#br0" timeOffset="4518.5173">8682 12078 184 0,'-12'-21'68'0,"6"18"-36"0,-6 1-24 0,6 2 18 31,-3 0-11-31,-6 5-1 15,-3 3-6-15,0 3 0 0,0 2-5 16,4 3-4-16,5 2 0 16,3 3 1-16,3-2 0 0,3-1 2 15,9-2 1-15,2-2 3 16,4-7 1-16,6-4 1 16,-3-6 0-16,0-4 0 15,0-4 0-15,0-5-7 16,-6-2 0-16,-4-6-1 15,-5-8 0-15,-3 0 0 16,0 0 0-16,-3 1 0 16,-2-4 0-16,-1 9 4 15,0 5 5-15,0 5-3 16,3 21-5 0,0 11-5-16,3 8 4 0,3 5 1 15,3 3-2-15,0-1-1 16,6 1-2-16,2 0 3 15,1-6-22-15,0-2-9 16,0-8-50-16,3 3-51 0,0-14 44 16</inkml:trace>
  <inkml:trace contextRef="#ctx0" brushRef="#br0" timeOffset="4863.4067">8884 12126 220 0,'-3'3'85'0,"6"-3"-46"0,15 5-46 0,-9-3 14 0,3 1 4 16,0 0 7-16,-4-3-3 15,4 0 2-15,0-3-10 16,0 0-4-16,0-2 0 0,-3 0 0 16,-3 0 3-16,0-1-3 15,-6 1-2-15,-3-6 2 16,-3 3 0-16,-3 1-4 15,-9 1 1-15,-3 4-2 16,1 4 0-16,-1 6 2 16,0 3 0-16,3 2 0 15,3 6 0-15,6 2-3 16,6-3 2-16,3 1 1 0,3 2 0 16,6-3-3-1,6-4 0-15,6-4-16 0,0-2-7 16,-3-3-36-16,-1-10-15 15,1 0-8 1</inkml:trace>
  <inkml:trace contextRef="#ctx0" brushRef="#br0" timeOffset="5193.5458">9057 12136 140 0,'-3'6'52'0,"3"2"-28"0,0 5-24 0,3-5 13 16,-3 0 6-16,0 0 6 15,0 0-5-15,0-3 1 16,0 0-12-16,0-5-3 0,0 0 0 16,0 0 10-16,3-2 5 0,2-4-9 15,1-4-2-15,3-4-6 16,3 1-1-16,3 3 1 16,0-1 0-16,6 3 2 15,-3 3 3-15,-3 5-2 16,0 5-2-16,-1 3 2 15,-2 5 0-15,-3 1-3 16,0-1-1-16,-3 3-1 16,0-3 1-16,0 3-4 15,0-3 0-15,0-2-32 16,0-3-13-16,0-3-23 16,3-10-58-1</inkml:trace>
  <inkml:trace contextRef="#ctx0" brushRef="#br0" timeOffset="5481.2352">9470 12089 244 0,'-12'0'90'0,"9"0"-48"0,-3 2-49 0,3 1 16 16,-2 0-6-16,-7 2 3 15,-6 3 1-15,3 0 1 16,0 3-4-16,3 2-5 0,3 3 0 15,6-1 1-15,6 1 0 16,6-2 8-16,0-4 7 0,0 6-3 16,-3-8-2-16,-6 3-5 15,0-3-2-15,-3-3 1 16,-6-5 2-16,0-3-12 16,-6 1-5-16,3-4-28 15,0-2-10-15,3 0-15 16,3 0-5-16,1 0-11 15</inkml:trace>
  <inkml:trace contextRef="#ctx0" brushRef="#br0" timeOffset="6167.7505">9521 12121 208 0,'18'5'77'0,"-12"-2"-42"0,6 2-28 15,-6-3 18-15,3 1-7 16,-1 0 2-16,4-1-5 15,0-2-1-15,6 0-8 0,-3-2-2 0,0-1 0 16,0-2-2-16,-3 0-2 16,-3-1 3-16,-3-2 2 15,-3-2-2-15,-6 2-2 16,-3 0-3-16,-9 0 1 16,-3 3 1-16,0 7 2 15,0 4-3-15,3 1 0 16,0 4 3-16,3 2 3 15,7 3 0-15,2 0 2 16,3 0-2-16,5 0 0 16,4-3-3-16,9 0 1 15,3-2-9-15,3-3-1 0,3-3-23 16,-1-2-8 0,4-6-7-16,3-2-2 0,-6-3 4 15,-3-5 3-15,-4-1 21 16,-5 1 10-16,-6 0 22 15,-3 0 9-15,-9 2 23 16,-9 3 8-16,0 3-19 16,-2 5-7-16,-1 5-16 15,0 3-7-15,3 5-6 16,3 3 1-16,6 3 3 0,3 2 1 16,6 3-1-16,0-8 1 15,6-1 0-15,0-9 1 16,3-9 0-16,-1-2 0 15,1-6-7-15,0-2-2 16,-3-8-3-16,-3-3 2 16,-3-5-1-16,-3-5 2 15,-3-6 1-15,-3 3 2 16,0 2 10-16,-6 1 6 16,6 8 9-16,-3 10 6 15,3 10-16-15,0 12-7 16,3 10-4-16,0 18-2 15,3 8 0-15,0 3 0 16,3 8 2-16,0-3 1 16,6-7-1-16,0-4-2 0,3-4-52 15,0-3-23-15,-3-14-44 16</inkml:trace>
  <inkml:trace contextRef="#ctx0" brushRef="#br0" timeOffset="7113.7809">10810 11840 176 0,'-18'-45'66'0,"-3"40"-36"0,-12-3-22 0,24 5 16 16,-3 1 1-16,-2-1 2 15,-4 6-12-15,0 5-4 16,0 13-7 0,-6 10-3-16,6 9 0 0,3 5 3 15,4 0 2-15,5 0 0 16,6-3 1-16,3-2-4 16,3 0 0-16,-1-1-3 15,1-7-1-15,0-8-15 16,-3-5-4-16,0-6-39 15,-3-21-67 1</inkml:trace>
  <inkml:trace contextRef="#ctx0" brushRef="#br0" timeOffset="7535.568">10450 12091 264 0,'-18'-2'101'0,"18"2"-54"0,3 0-57 0,3 0 16 16,3 0-2-16,2 0 2 15,13 0-5-15,3 0 0 16,3 2-1-16,3 1-16 0,-4 0-4 16,4-1-25-16,0 4-9 15,-6-1 4 1,-7 0 2-16,-5 1 28 16,-3-1 31-16,-12 3 17 15,0 2 10-15,-9 1 2 0,0 2-9 16,0 0-4-16,4 1-15 15,2 4 3-15,3 3 3 0,3-2-8 16,5-3-3-16,7 0 0 16,3-6 2-16,0-2 0 15,3-11 0-15,0-4-5 16,-3-4-1-16,-4 0 1 16,-2 1 0-16,-6-1 0 15,-6-2 0-15,-3 0-5 16,-6 0 1-16,-2 2 0 15,-1 0 0-15,-3 3-11 0,-6 3-5 16,6 0-21-16,0 2-6 16,6 1-121-1,21-4 58 1</inkml:trace>
  <inkml:trace contextRef="#ctx0" brushRef="#br0" timeOffset="7865.7329">10985 12134 192 0,'0'8'71'0,"3"2"-38"0,0 4-21 0,0-7 19 16,0 4-3-16,-3 0 3 15,0-1-4-15,0 6 1 16,0-3-16-16,0-2-2 0,0 0 0 16,0-6-6-16,0 0 0 15,0 0 0-15,0-5 2 0,0-5 17 16,0-3-13-1,0-2-4-15,0-6 0 16,3 0 0-16,3-3-5 16,3 3 0-16,0 1-3 15,0 1 0-15,0 4-7 16,0 2-2-16,0 0-14 16,0 3-4-16,0 2-12 15,0 0-1-15,0 1-9 16,-1 2-1-16,1 0-2 15,0 2-28 1,0 1 17-16,-3 0 33 0,0-1 21 16</inkml:trace>
  <inkml:trace contextRef="#ctx0" brushRef="#br0" timeOffset="8270.3528">11161 12131 137 0,'9'5'75'16,"0"1"-11"-16,3 2-10 16,-3 0-17-16,0 2-5 15,0 1-18-15,-4-3 0 0,-2 0 0 16,0-3-1-16,0 0 2 15,-3-5-6-15,0 0-1 16,0 0-4-16,3 0-1 0,3-5-3 0,0-3-1 16,0-3-4-16,3-2 1 15,0 0 0-15,3 2 2 16,0 1-1 0,0 5-1-1,0 2 3-15,0 3 0 0,0 5 5 16,-1 3 5-1,-2 3 1-15,0-1 2 0,-3 1-4 16,0-3 0-16,0 0-3 16,0-3 0-16,15-2-3 15,3-6 1 1,-3-2 0-16,2 2-4 16,-2 0 1-16,0 3-2 15,-3 6 0-15,-3-1 4 16,3 3 1-16,-3 0 1 15,-1-3 0-15,-2 0-5 16,-3 1-1-16,0-4-39 0,6-2-125 31</inkml:trace>
  <inkml:trace contextRef="#ctx0" brushRef="#br0" timeOffset="9321.1343">11212 12118 144 0,'0'-3'55'0,"11"6"-30"0,-16-3-14 0,10 0 15 16,-2 3-1-16,0 2 0 16,0 0-3-16,-6 6 1 15,0-1-13-15,0 4 5 0,1-1 5 0,-1 0-7 16,0 6-2-1,0-4-4-15,3-1 0 16,-3-4-4-16,3-2-2 0,0 0 2 16,0-3 2-16,0-2-4 15,0 0-3-15,0-1 1 16,0-2 2-16,-3 0 0 16,3 0 2-16,0-8 0 15,0 0-6 1,0 1 0-16,0-1 1 15,0-3 1-15,9-2-2 16,-1 0 2-16,1-1 1 16,0 1 0-16,0 0-3 0,3 0 0 15,0 2 2 1,0 0 0-16,0 6 1 0,0 3 0 16,0 2 0-16,0 5 2 15,-3 5 5-15,-3 4 4 16,-1-1 2-16,-2 0 3 15,0 0-3-15,-3 1 2 16,0-4-6-16,0-2-3 16,0-3-3-16,0 1-3 15,0-6 1 1,3 0 1-16,3-6 1 16,3-2-4-16,6-2-1 15,6-1-4-15,-3 3 1 0,0 3 3 16,0 2 1-1,-1 6 1-15,1 5 0 0,-3 3 8 16,0 2 7-16,-3 5 2 16,0-2-1-16,-3 0-11 15,0-3-2-15,-3-2-32 16,0-1-13-16,0-2-69 16,0-2-72-1,-3-4 56-15</inkml:trace>
  <inkml:trace contextRef="#ctx0" brushRef="#br0" timeOffset="10973.0129">6122 12864 184 0,'0'-5'68'0,"0"2"-36"0,-3 3-15 0,3-3 20 15,-3 1-4-15,0-1 3 0,-3 1-14 16,-3 2-3-16,0 2-11 16,-9 3-5-16,3 3-2 0,-3 11-6 15,6 2 1-15,1 3 0 16,5 2 2-16,9 1 1 16,5-3 1-16,4-3 0 15,3-5 0-15,3-3 0 16,3-8 0-16,3-5 2 15,-6-5 3-15,2-3 2 16,-5 0 3-16,-3-3-1 16,-6-4 2-16,-9-7-4 15,-6 1 1-15,0 3-3 16,-3 2 2-16,-2 3-13 16,2 2-3-16,0 3-27 0,0 3-11 15,3 5-20-15,6 0-6 16,3 0-23-1</inkml:trace>
  <inkml:trace contextRef="#ctx0" brushRef="#br0" timeOffset="11231.424">6336 12589 232 0,'-18'-19'88'0,"12"17"-48"0,-6 2-34 0,6 2 20 16,0 6-19-16,0 6-3 16,0 7-5-16,0 21-1 0,4 3 2 15,2 5-3-15,0 3 2 0,2-5 3 0,1-3 1 16,3-6 1-16,0-1 0 16,3-7-27-16,0-4-9 15,-3-9-57 1,0-7-40-1,-3-6 50-15</inkml:trace>
  <inkml:trace contextRef="#ctx0" brushRef="#br0" timeOffset="11379.7911">6140 12883 268 0,'-15'-6'101'0,"18"4"-54"0,0 2-59 0,3 0 13 15,8 0-7-15,7-3 4 16,6 0 1-16,9 3 1 15,-1 0 0-15,10 6-29 0,0-1-13 16,-4 0-58 0</inkml:trace>
  <inkml:trace contextRef="#ctx0" brushRef="#br0" timeOffset="12146.0332">6699 12917 176 0,'-3'24'68'16,"6"-3"-36"-16,0 0-24 0,0-10 18 0,-3-1 0 15,0 4 2-15,0-1-7 16,0 0-2-16,0-2-11 16,0-1-5-16,0-2-2 0,0-3 1 15,0 1 1-15,0-6 1 16,0-3 2-16,0-2-3 16,0-6-2-16,0-2 0 15,0-3-1-15,0-5 0 16,3-3 0-16,0 0 0 0,3 3 2 15,0 3-1-15,3 4-1 16,3 1-2-16,3 3-1 16,0 2 2-16,-1 2 2 15,1 4-18-15,0 2-8 16,3 2-16-16,-3 1-5 16,0 2-8-1,0 1-28-15,-3-1 22 16,-3 5 34-16,-4-2 18 15,1 0 43-15,0 3 19 0,0-1-7 16,0 1-5-16,3-3-13 16,0 0-6-16,0 0-13 15,0-3 0-15,0-2 1 0,0-1 0 16,0-2 3-16,3-2-7 16,-3-1-2-16,-3-5-1 15,0 3 2-15,-6-8-3 16,-3-1-2-1,-6 1 0-15,-6 3-4 16,0 2 0-16,-6 2-5 16,0 4 0-16,0 2 2 15,4 10 3-15,-1 4 0 16,3 1-1-16,6 1 9 16,3 3 4-16,3-1 0 15,3 1 0-15,6-1-5 16,3 1-3-16,6-3 2 0,3-3 0 15,2-5-8-15,1-5-4 16,0-3-17-16,0-6-9 16,0-4-61-1</inkml:trace>
  <inkml:trace contextRef="#ctx0" brushRef="#br0" timeOffset="12547.5282">7086 12906 156 0,'-18'3'57'0,"21"10"-30"0,-3 0-25 0,3 1 14 15,-3 4 10-15,0 9 5 32,0 4 0-32,0 6-1 15,0 3-17-15,3 0-3 0,-3-3 0 16,3-3-11-16,-3-2-3 0,0-8 6 16,0-6 5-16,0-4-1 15,0-6 2-15,0-3-3 16,0-8 0-16,0-5-6 15,-3-8-1-15,3-13-6 16,-3-2 0-16,3-7-3 16,0 1 0-16,0 3 6 15,3-3 2-15,6 0 3 16,3 5 0-16,0 6 2 16,0 5 3-16,0 5-2 15,3 5 0-15,-1 11 5 16,1 0 5-16,0 8-1 0,-6 0 3 15,-3 3-2-15,-6 2 2 16,-6 3-8-16,-3 0-2 16,0-1-21-16,0 1-7 15,-3-2-23-15,-5-4-9 16,2-2-55 0</inkml:trace>
  <inkml:trace contextRef="#ctx0" brushRef="#br0" timeOffset="12922.8972">7294 12983 192 0,'9'0'74'0,"9"3"-40"0,12-3-27 0,-18 0 18 16,0 2-4-16,0 1-1 16,0-3 3-16,2 0 0 0,-2 0-12 15,0-3-4-15,-3 1-3 0,0-6-2 16,-3 0 1-16,0-3 0 15,-6-2 1-15,-3 2-7 16,-6 1 0-16,-3 2-6 16,-6 3-1-16,-2 2-2 15,-1 8 2-15,0 6 4 16,3 2 3-16,3 0 2 16,6 3 3-16,3 3 8 15,6-1 5-15,6 1-1 16,6-1 0-16,6-2-6 15,0-3 0-15,6-5-7 0,-1-2-1 16,1-6-7-16,3-6 0 16,3-4-24-16,-3-3-7 15,-1-3-44-15,-2-13-53 16,-3-3 39-16</inkml:trace>
  <inkml:trace contextRef="#ctx0" brushRef="#br0" timeOffset="13119.8752">7634 12631 220 0,'-9'-8'85'0,"9"8"-46"0,0 3-41 0,0-3 17 16,3 8-2-16,0 2 4 15,0 20 6-15,0 1 6 0,0 6-16 16,0 8 2-16,3-2-1 0,-3-4-7 16,0-2-2-1,0 0-3-15,0-2 1 0,0-6-18 16,-3-5-6-16,0-3-37 15,0-5-14-15,0-6-38 16</inkml:trace>
  <inkml:trace contextRef="#ctx0" brushRef="#br0" timeOffset="13420.0082">7497 12912 228 0,'0'0'85'0,"6"0"-46"0,6-3-43 0,0 3 13 0,2-3-7 16,1 1-2-16,3-1-2 15,6-2-1-15,0 0 2 16,3-1-24-16,-4 4-9 16,-2-1 13-16,3 3 7 15,-3 3 9-15,0 2 5 16,-3 0 18-16,-1 6 11 15,-5 2 5-15,-3 0 1 16,0 3-10-16,-6 0-5 16,3 2-11-16,-3 1-4 15,0-3-5-15,0 0-1 16,0-3-48-16,0-2-19 0</inkml:trace>
  <inkml:trace contextRef="#ctx0" brushRef="#br0" timeOffset="13581.6073">7783 12822 216 0,'-12'-8'82'0,"15"0"-44"0,17 3-62 16,-8-1 4-16,0 1-28 15,0-6-7-15,3 1-11 16,3-9-4-16</inkml:trace>
  <inkml:trace contextRef="#ctx0" brushRef="#br0" timeOffset="13734.0024">7982 12671 216 0,'0'5'82'0,"12"0"-44"0,-15 19-33 0,9-5 17 16,-6 2-3-16,6 8 3 16,-3 0-6-16,0 8-1 15,-6-5-9-15,6 0-2 0,-6-3 0 16,6 0-5-16,-6-3 1 15,0-4-42-15,0-4-17 16</inkml:trace>
  <inkml:trace contextRef="#ctx0" brushRef="#br0" timeOffset="13930.4943">7893 12938 256 0,'-6'-3'96'0,"12"3"-52"16,3-10-51-16,-3 10 14 0,3 0-7 16,2-3 2-16,4 3-8 15,6-2-3-15,0-1 5 16,0 0-36-16,0 1-15 0,-3-1-38 16</inkml:trace>
  <inkml:trace contextRef="#ctx0" brushRef="#br0" timeOffset="14064.6465">8137 12901 200 0,'3'3'77'0,"-3"13"-42"0,0 10-28 0,3-18 20 16,0 3-10-16,-3 2 1 16,0 3 6-16,0 0 7 15,0-1-16-15,0 1-10 0,3-5-5 16,0-3-33-16,0 0-13 16,3-8-70-1</inkml:trace>
  <inkml:trace contextRef="#ctx0" brushRef="#br0" timeOffset="14247.8211">8155 12819 240 0,'-15'-5'90'0,"15"5"-48"0,3-3-51 0,-3 3 14 15,0 0-7-15,6 0-2 0,0 3-15 16,0-1-5-16,0 4-70 15,0-1-28-15,2 0 61 16,7 1 31-16</inkml:trace>
  <inkml:trace contextRef="#ctx0" brushRef="#br0" timeOffset="14799.2184">8312 12922 204 0,'3'19'77'0,"0"-6"-42"0,0 0-26 16,3-5 22-16,0 0 5 15,0 3 5-15,0 2-8 16,3 3-5-16,0-3-16 16,3 0-5-16,-3 0-3 0,0-2 0 0,0-3 0 15,-3 0 2-15,0-3 3 16,-3-2-4-16,0-3-3 16,3-3 1-16,2-2 2 15,-8-6-2-15,6-2 0 16,0-3-12-16,0-5-4 15,0 3-3-15,0-4 2 16,-3 7-3-16,6-1-2 16,-6 5-9-16,3 3-3 15,0 8 12-15,0 3 6 16,0 5 6-16,0 2 3 16,3 1 2-16,0-1 3 0,0-2 0 15,3 0 2 1,-1 0-2-16,7-2-1 15,-3-4 3-15,0-2 0 0,0 0-1 16,-3-2 1-16,-3-4 0 16,0 1 1-16,-3 0 0 15,-6-6 0-15,-3 1-2 0,-3-4-2 16,-3 4 5-16,-3 7 1 16,-3 3-2-16,0 8-3 15,0 3 2 1,0 2 0-16,6 3 7 15,4 0 4-15,5 2-3 16,5 1-1-16,4-1-4 16,9-2-1-16,0-5-14 0,9-3-7 15,9-6-97 1,-1-4-60-16,-5-4 73 16</inkml:trace>
  <inkml:trace contextRef="#ctx0" brushRef="#br0" timeOffset="15666.1719">9161 12917 168 0,'-12'16'66'0,"9"-3"-36"0,3 0-26 0,0-7 15 15,3 2 0-15,0-1 3 16,-3 4-10-16,3 0-2 16,3 2-6-16,-3 0-3 0,0-2 2 15,0-1-20-15</inkml:trace>
  <inkml:trace contextRef="#ctx0" brushRef="#br0" timeOffset="15850.7745">9152 12846 184 0,'-9'-14'68'0,"9"14"-36"0,3-5-37 0,3 2 12 0,0 1-8 15,0 2-2-15,3-3-9 16,0 3-5-16,0 3-57 15,-1-1-24-15</inkml:trace>
  <inkml:trace contextRef="#ctx0" brushRef="#br0" timeOffset="16166.537">9268 12965 160 0,'0'18'63'0,"3"-7"-34"0,-3-1-23 0,0-4 15 15,0 2-5-15,0-3 1 16,3 0-3-16,-3-5-1 15,0 0-7-15,0 0 3 0,0 0 1 16,3-3-3-16,0-2-2 16,0-3-2-16,3-5 0 15,0-3-4-15,3 3 0 16,0 0 1-16,2-1 0 16,1 9-3-16,3 5 2 15,3 5 1-15,-6 3 0 16,0 3 2-16,-3 2 1 15,0 3-1-15,-3 0-2 16,0 0 1-16,0-3-1 0,0-2-3 16,0-1 2-16,-1-5-41 15,4-2-17-15,3-3-34 16</inkml:trace>
  <inkml:trace contextRef="#ctx0" brushRef="#br0" timeOffset="16496.7273">9699 12891 176 0,'-11'-6'68'0,"11"6"-36"0,-6 0-29 0,6 0 15 16,-3 0 6 0,-6 0 5-16,-3 0-7 15,0 3 0-15,0 0-13 16,3 2-3-16,3 3-2 0,6 5-7 0,6-2 0 15,3-1-1-15,3 3 2 16,3 1 1-16,-3 1 1 16,0 1 6-16,-3-2 4 15,-6-1-1-15,-3 0 2 16,-3-2-2-16,-6-3 0 16,-6-3-5-16,0-5-1 15,-3 0-1-15,0-3 1 16,3 1-15-16,0-1-7 15,3 0-28-15,4 1-12 0,5-1-46 16</inkml:trace>
  <inkml:trace contextRef="#ctx0" brushRef="#br0" timeOffset="16813.7271">9854 12681 116 0,'-12'6'44'0,"21"-4"-24"0,-3 22 3 0,-3-5 18 16,0 2 1-16,0 8 1 15,0 5-8-15,-3 1-2 16,0-1-18-16,0 1-9 0,3-4-2 0,0 1-1 0,0-3 1 16,0-5-5-16,3-3 1 15,-3-5-38-15,0-5-14 32,3-3-56-17</inkml:trace>
  <inkml:trace contextRef="#ctx0" brushRef="#br0" timeOffset="17011.3185">9777 12896 216 0,'-3'-3'82'0,"12"1"-44"0,-3 2-40 15,0 0 14-15,9-3 0 16,0 0 3-16,5 1-8 15,4 2-2-15,3 0-3 16,0 0-15-16,0 0-4 0</inkml:trace>
  <inkml:trace contextRef="#ctx0" brushRef="#br0" timeOffset="17682.5267">10015 12949 164 0,'0'16'63'0,"3"-8"-34"0,3 5-14 0,-3-3 18 16,0 4-3-16,3 1 0 16,-3 1-17-16,3 0-6 15,-3-3-4-15,0-2 0 0,0 0 0 16,-3-3-1-16,0-3 1 15,0-5 9-15,0-3 7 16,0-2-8-16,-3-6-3 16,3-2-1-16,-3 0 0 15,3-3-1-15,3 0-1 0,3 0-3 16,3 3-2-16,5 0 1 16,1 0-1-16,0 7-5 15,0 1-1-15,0 2-15 16,3 3-6-16,-3 3-8 15,-3 0-4-15,0-1-9 16,-3-2-3-16,-1 0-5 31,-2 0 35-31,-6 0 33 16,0 0 18-16,0 0 2 0,0 0 1 16,0 6-15-1,0 1-3-15,3 4-9 0,0 2 5 0,0 3 4 0,3 0-1 16,0 0 0-16,0-3-8 15,3-2-2-15,0-3 0 16,3-3 0 0,0-5 0-16,-3-3 0 15,0-2 0-15,0-3 2 16,0-3-5-16,-3-2-3 16,-3 0 1-16,-1 2 2 15,-2 1 2-15,0 2 3 16,0 3 1-16,0-1 1 15,0 4-9-15,0 2-1 16,0 5 0-16,3 0 1 16,0 3 1-16,3 0 0 0,0 0 2 15,3 0 1-15,3-3-43 16,3-2-20-16,3 0-45 16</inkml:trace>
  <inkml:trace contextRef="#ctx0" brushRef="#br0" timeOffset="17912.1809">10524 12938 220 0,'-21'-3'82'0,"15"3"-44"0,-3 14-40 16,3-9 17-16,0 0-9 0,-3 3-1 16,1 5 0-16,2 3 1 15,3 3-3-15,3 2-4 0,6 0 0 16,5-2 3-16,4 2 1 15,9-5 1-15,0-3 0 16,6-8-11-16,-3-5-5 16,5-2-30-16,1-6-10 15,-3-6-37 1</inkml:trace>
  <inkml:trace contextRef="#ctx0" brushRef="#br0" timeOffset="18132.0906">10717 12724 192 0,'-23'-3'71'16,"26"-7"-38"-16,-3 18-41 0,0 2 12 15,0 3 5-15,0 11 5 0,0 3 5 16,0 4 3-16,-3 4-12 16,3 2-1-16,-3 2-2 15,3 1-1-15,0-3-1 0,0 0-1 16,0-2 0-16,0-6-13 15,0-5-4-15,0-6-93 16,3-2-44 0,-3-5 76-16</inkml:trace>
  <inkml:trace contextRef="#ctx0" brushRef="#br0" timeOffset="18494.7138">10509 12898 260 0,'-9'-2'99'0,"9"2"-54"0,3 0-46 0,0 0 18 15,6 2-4-15,6 1 3 16,6 0-7-16,6-1-3 16,5-2-3-16,4 0-3 0,0 6 1 15,-3-1-10-15,-1 0-4 16,-2 1-33-16,-3-1-13 15,-3 3-29 1,-7 0-29-16,-2-3 44 16,-3-2 94-16,-3-1 47 15,0 1 6-15,-3 0-3 16,0 2-32-16,0 3-13 0,-3 2-16 16,0 4-3-16,0 2 3 0,-3-1-4 15,0 1-1-15,3 0-2 16,0-3-3-16,0-2-19 15,-3-3-10-15,3-3-76 16</inkml:trace>
  <inkml:trace contextRef="#ctx0" brushRef="#br0" timeOffset="18898.7589">10911 12888 256 0,'-12'-11'96'0,"9"11"-52"0,0 0-43 0,3 0 21 16,3 0-16-16,3 0-4 16,3 0-3-16,3 0-3 15,3 3 3-15,0 2-22 0,2 6-9 16,1-1-9-16,-3 4-2 16,-3-1 21-16,-3 3 10 15,-6 2 11-15,0 3 3 16,-3 3 8-16,3 0 6 15,0 0-2-15,0 0 2 16,3-3 2-16,3-5 1 16,3-3 3-16,0-5 3 15,3-8-7-15,-1-3-3 16,1-5-8-16,0-2-3 16,-6-4 2-16,-3-1 3 15,-6-1 0-15,-3 0 0 0,-6-3-3 16,-3 3-1-16,-3 1-1 15,-2 1 0-15,-4 4-18 0,0 2-7 16,3 0-30-16,6 3-10 16,9-1-47-1</inkml:trace>
  <inkml:trace contextRef="#ctx0" brushRef="#br0" timeOffset="19228.6707">11259 12980 192 0,'12'11'74'0,"-6"0"-40"0,0 7-29 16,-3-7 19-16,-3 2-6 0,0 0 1 16,-3-2 1-16,0-1 0 15,0-2-11-15,3-2-1 0,0-4-1 16,0-2 1-16,0-2 2 16,3-6-3-16,3-3 1 15,0-5-5-15,3 0-2 16,3 0 0-16,3-2-1 15,3 5-3-15,-1 2 0 16,4 3-1-16,0 6 3 16,-3 4 0-16,0 6 3 15,0 5 3-15,-3 3 4 16,-7 0-2-16,1 3 1 0,-3-4-3 16,0-1 2-16,0-1-6 15,-3-2-3-15,0-6-39 16,3 0-17-16,3-2-68 15</inkml:trace>
  <inkml:trace contextRef="#ctx0" brushRef="#br0" timeOffset="19498.6014">11715 12893 288 0,'-18'-2'107'0,"12"-1"-58"0,-15 6-53 0,12 2 18 15,-3-3-10 1,3 6-1-16,0 0-6 0,6 3 0 16,9 2 1-16,6 3 1 0,3 3 1 15,3 4 2-15,0 1 3 16,0 0 2-16,-3 0 1 16,-13 0 4-16,-4 2 5 15,-10 1-5-15,-9-6 1 16,-3-5-10-16,0-3-4 15,-3-8-38-15,4-8-16 16,2 6-80 0</inkml:trace>
  <inkml:trace contextRef="#ctx0" brushRef="#br0" timeOffset="20191.0457">11786 11668 260 0,'0'-13'96'0,"6"13"-52"0,9 0-51 15,-3 3 16-15,3 2-2 16,9 11 6-16,2 13 4 16,7 16 2-16,0 18-10 15,2 17-1-15,-2 23-1 0,0 13 3 16,-3 11 4-16,-6 11 1 0,-10-6 0 15,-8-13 1 1,-6-2 3-16,-6-6-9 0,-8-13-3 16,-10-8-2-1,-6-14-1-15,-6-10-16 0,1-10-6 16,-4-11-51-16,3-5-22 16,6-6-46-1</inkml:trace>
  <inkml:trace contextRef="#ctx0" brushRef="#br0" timeOffset="31163.8194">16159 15994 132 0,'0'-16'52'0,"0"6"-28"0,-3 2-17 0,0 2 13 16,-3 1 5-16,3-3 7 15,-6 3-2-15,0 0 2 0,-3 2-18 16,0 3-4-16,0 5-2 0,0 6-7 16,3 7 0-16,-3 19-1 15,9 3 0-15,0 5 0 16,3 3 0-16,3 2 2 15,0-2 1-15,3-6-1 16,0-5-2-16,0-5-6 16,-3-3-4-16,0-5-21 0,-3-9-7 15,0-1-58 1</inkml:trace>
  <inkml:trace contextRef="#ctx0" brushRef="#br0" timeOffset="31613.6763">15867 16235 220 0,'-3'-8'85'0,"9"8"-46"0,3-3-37 0,0 3 17 16,3-2-8-16,9-4 1 16,8 6-5-16,1-2-2 15,3-1-2-15,0 0-7 0,2-2-2 16,1 5-22-16,-3-3-8 15,-4 1-22 1,-5 2-50-16,-6 0 16 16,-3 0 52-16,-3 2 29 15,-6 1 58-15,-6 5 25 16,0-3-11-16,-3 14-5 16,-3 2-19-16,0 8-6 0,6-5-12 15,3 0-4-15,3-3-8 16,3-5-1-16,3-3 4 0,3-5 3 15,5-3 2-15,1-5-6 16,3-5-3-16,0-3-3 16,0-3-3-16,-6-2-2 15,-9-5 1-15,-3 2-1 16,-12-3-2-16,-3 1 0 16,-6 7 3-16,-3-2-5 15,0 2 0-15,0 1-11 16,3 4-3-16,3-1-28 15,3 4-11-15,3-2-27 16</inkml:trace>
  <inkml:trace contextRef="#ctx0" brushRef="#br0" timeOffset="31827.3993">16507 16071 180 0,'0'0'68'0,"0"16"-36"0,3 0-31 0,0-6 14 15,0 9 1-15,-3 7 2 16,0 14 2-16,3-3 0 16,0 0-11-16,3-8-3 0,0 3 0 15,0-6-3-15,0-5-2 0,3-5-22 16,-4-3-11 0,4-5-31-16,-3-8-51 15,3-5 20-15</inkml:trace>
  <inkml:trace contextRef="#ctx0" brushRef="#br0" timeOffset="32022.6473">16620 15999 240 0,'-3'-2'90'0,"3"7"-48"0,6 8-49 16,-3 6 16-16,6 5 3 15,-3 7 7-15,0 4-4 16,6 12 0-16,-3-2-9 15,0-5-4-15,-1 2-1 0,4-13-17 16,0 3-6-16,0-8-31 0,3-8-14 16,-3-6-28-1</inkml:trace>
  <inkml:trace contextRef="#ctx0" brushRef="#br0" timeOffset="32334.6806">16837 16293 192 0,'-12'5'74'0,"12"19"-40"0,0-5-40 0,0-6 12 15,3 0 9-15,0-2 10 0,3 2-2 16,0 0-1-16,9-5-12 16,3 3-4-16,0-9-2 0,0-2-5 0,3 0 1 15,-7-5-2 1,1-3 0-16,-3 3 6 15,-6-6 2-15,-3-2-2 16,-6-3-1-16,-12-5-1 16,-6 0 1-16,1 2-4 15,-4 1-2-15,0 7-1 16,3 1 3-16,3-1-31 16,6 8-13-16,3 1-32 15,4-1-41 1,5-2 37-16</inkml:trace>
  <inkml:trace contextRef="#ctx0" brushRef="#br0" timeOffset="32678.9144">17004 16272 184 0,'9'26'71'0,"-3"-2"-38"0,3-8-36 0,-6-8 13 16,0 0-3-16,3-3 1 15,0 0-2-15,-6-5-1 16,6 6-3-16,0-6-2 0,0 0 3 15,5-3-7-15,1 0 1 16,-3-2 1-16,-3 0 1 0,0 5-2 0,6 8 0 16,0 0 2-1,0 0 4-15,3 0 6 32,0-3 8-32,0-2 4 15,2-6 7-15,4-2 5 0,-3-1-12 16,-3-10-2-16,-3-7-2 15,-6 7-2-15,-3 0-3 16,-3 0 0-16,-3 3-7 16,-3 0-3-16,-3-1-19 15,3 1-6-15,0 3-60 16,0-4-25-16,3 6-2 16</inkml:trace>
  <inkml:trace contextRef="#ctx0" brushRef="#br0" timeOffset="34273.6574">17962 16021 132 0,'0'-14'49'0,"-3"1"-26"0,0 2-1 0,1 9 23 0,-4-6 1 16,-3 3 3-16,-3-1-10 16,-3 4-1-16,-6 2-22 15,-3 5-9-15,3 0-5 0,3 8-2 16,4 11 0-16,2 3 0 16,3 10 2-16,3-3 3 15,3 11 2-15,9 0-3 16,6-3-3-16,3-2-3 15,-4-5 1-15,1-6-12 16,0-8-5-16,0-3-34 0,-3-4-16 0,0-9-42 16</inkml:trace>
  <inkml:trace contextRef="#ctx0" brushRef="#br0" timeOffset="34782.0254">17659 16272 260 0,'-15'-24'99'0,"18"24"-54"0,0-5-50 0,0 5 15 16,3 0-13-16,6-3-2 15,3 0-1-15,2 1 4 16,16 2 1-16,3 0-17 0,-3 0-8 16,2 0-26-16,-5-5-10 15,3 5-16-15,-6-3-8 16,-3 3 44-1,-7 0 164 1,-11 8-46 0,-3 5-10-16,0 8-30 15,6-2-14-15,0 5-2 16,3-3 0-16,0 0-11 16,0 0-3-16,-3-5 0 0,3-3-3 15,0-5-2-15,-1 3-7 16,4-9-1-16,0 4-8 15,0-12-1-15,-3 4 0 16,0-9 2-16,-6 3 1 16,0-2 3-16,-3-9 8 15,-3 3 6-15,0 6 11 16,-3-6 8-16,0 10-6 16,0 12-2-16,3 2-11 0,0 2-2 15,0 1-2-15,3-1 0 16,0 1 0-16,3 0 0 15,0-1-25-15,3-2-8 16,0-3-12-16,0 1-5 16,-3-4-14-1,5-2-23-15,-2-5 34 16</inkml:trace>
  <inkml:trace contextRef="#ctx0" brushRef="#br0" timeOffset="35082.5214">18266 16338 220 0,'-3'-5'85'0,"3"7"-46"0,0 1-43 0,0 0 15 0,3 5-4 15,-3-3 1-15,3 8 7 16,-3-2 2-16,0-3-8 16,0 5-8-16,3-5-3 0,6-3-2 15,-3 0 3 1,0-5 0-16,0-5 5 16,0 2 2-16,0-7 0 15,3 2-1-15,0-3-6 16,-1 3-1-16,1 3 3 15,0 2 1-15,0 3 8 16,3 6 4-16,0-1-7 16,-3 3-4-16,0 0-2 15,0 0-1-15,-3 2-7 16,6-2 0-16,-9 0-32 16,6-2-12-16,0 2-29 15,5-8-43-15,1-3 37 16</inkml:trace>
  <inkml:trace contextRef="#ctx0" brushRef="#br0" timeOffset="35322.0016">18617 16248 196 0,'-15'-5'74'0,"9"5"-40"0,-5 0-24 0,5 0 17 16,0 13-2-16,-3-2 2 15,0 7-9-15,-3-2-3 16,3 8-8-16,6-8-5 0,3 7-1 0,3-4-4 16,3-3 2-16,6-3 1 15,6 11 2-15,2-11-19 16,1-10-6-16,12 2-23 16,0-5-9-16,0-8-39 15</inkml:trace>
  <inkml:trace contextRef="#ctx0" brushRef="#br0" timeOffset="35547.9347">18787 16066 272 0,'-9'-3'101'0,"9"6"-54"0,3 12-57 15,0-4 14-15,0 2 8 0,0 14 6 16,0-1-2-1,3 14-1-15,-3 2-9 0,0-2-6 0,0-6-3 16,3 3-7-16,0-2-2 16,0-9-24-16,0 1-9 15,-3-9-158 1,0-15 106 0</inkml:trace>
  <inkml:trace contextRef="#ctx0" brushRef="#br0" timeOffset="35861.7645">18671 16243 280 0,'-6'-3'107'0,"9"3"-58"0,0-3-51 0,0 3 20 0,9-2-11 16,6 2 1-16,-1-5-5 15,4 5 0-15,0-3-1 16,3 0-15-16,3 1-6 0,0 2-21 15,-4 0-8-15,1 0-5 16,-3 0-2-16,-3 0 21 16,-3 2 12-16,-3 1 25 15,-3 0 12-15,-3 10 20 16,-1 0 10-16,1 8-8 16,-3-2-2-16,0-1-20 15,3 1-7-15,-3-3-5 0,3-1-3 16,0-1-50-16,0-6-21 15,0-3-22 1</inkml:trace>
  <inkml:trace contextRef="#ctx0" brushRef="#br0" timeOffset="36252.45">18995 16145 280 0,'-6'-8'104'0,"6"3"-56"0,3 5-69 0,-3 0 9 0,6 0-11 16,0 0 2-16,3 0-9 15,0 5-3-15,0 0-9 16,0 3-3-16,0 0-9 16,0 11-2-16,-3-3 46 15,-3 15 21-15,0 1 31 16,-3 0 11-16,0-6-10 15,0 1-5-15,3-4-9 16,3-4-1-16,3-6-16 16,2-5 2-16,7-3 2 0,6-5-6 15,-6-5-1-15,-3-3-7 16,0-2-2-16,-3-9 0 16,-6-2 2-16,-9 0-1 15,-9-3-1-15,-3 5-6 16,0-2-1-16,-3 3-8 15,3 5-1-15,0-1-24 0,3 9-9 16,4-3-37 0</inkml:trace>
  <inkml:trace contextRef="#ctx0" brushRef="#br0" timeOffset="36492.2346">19257 16367 184 0,'15'19'71'0,"-6"-6"-38"0,-3-3-28 0,-3-7 17 15,0-3 1-15,0 5 3 16,-3-5-7-16,3-5-1 16,0 0-11-16,3-8-2 0,0-9 1 15,0-4-5-15,9 0-1 0,5 2 2 16,-2 5 1-16,3 6 10 16,0 5 6-16,0 8-6 15,-3 13 0-15,0 6-7 16,-1-1-4-16,1-2-23 15,-3 0-9-15,6-3-100 16</inkml:trace>
  <inkml:trace contextRef="#ctx0" brushRef="#br0" timeOffset="37003.209">20204 16198 188 0,'-9'-13'71'0,"3"10"-38"0,-3-2-30 16,3 2 17-16,0 3 5 16,-9 0 7-16,-9 5-6 15,1 6-3-15,-1 2-13 16,3 8-4-16,3 11 0 0,3 0-5 16,6 0-3-16,6-3-2 15,6-6 3-15,6-1-16 16,15-4-5-16,0-5-11 15,3-2-3-15,2-8-35 16,-2-3-43-16,6-14 32 16</inkml:trace>
  <inkml:trace contextRef="#ctx0" brushRef="#br0" timeOffset="37349.8683">20326 16224 252 0,'-24'-10'93'0,"6"10"-50"0,0 2-37 0,12-2 20 16,-3 11-16-16,-2 2-3 15,-1 8 4-15,3 3 4 16,0 0-7-16,6 0-4 0,0-3-3 16,6 0-1-16,3-5 2 15,3-3-3-15,0-5 0 0,8-3-8 16,4-5-2 0,-3-5-1-16,-3 0 2 0,0-6 1 15,-3 1 3-15,-3-17 4 16,-3 6 10-1,-3 5 4-15,0 21 10 16,0 3-12 0,0 6-5-16,0-1-3 15,3 3-2-15,2 0-3 16,1-1 2-16,3-1-15 16,0-1-4-16,3-5-21 15,0-3-7-15,-3-2-25 16,0-6-44-16,3-7 27 15</inkml:trace>
  <inkml:trace contextRef="#ctx0" brushRef="#br0" timeOffset="37545.3177">20490 16034 252 0,'0'-32'96'0,"3"32"-52"0,-1 0-51 0,-2 0 14 15,3 13 4-15,3 6 7 16,3 5 2-16,-6 7 0 15,3 6-10-15,-6 11-2 0,3-6-1 16,0 3-8-16,6-8-4 16,0-8-17-16,0-2-9 15,0-1-21-15,3-12-9 0,0-4-41 16</inkml:trace>
  <inkml:trace contextRef="#ctx0" brushRef="#br0" timeOffset="37747.4276">20674 16002 288 0,'0'0'110'0,"0"5"-60"0,6 22-56 16,-3-9 19-16,0 6-1 16,3 5 4-16,-3 3-4 15,0 10 1-15,0 1-8 16,9-4-12-16,-3-4-3 0,0-4-28 15,6-7-11-15,-1-3-34 16,4-7-56-16,-3-4 32 0</inkml:trace>
  <inkml:trace contextRef="#ctx0" brushRef="#br0" timeOffset="38082.2297">21034 16132 244 0,'-3'-3'93'0,"3"3"-50"0,-15 3-24 0,12-3 29 16,-6 0-6-16,-2 8 2 0,-4-3-18 15,0 3-5-15,3-3-13 16,3 8-10-16,3-2-1 0,6 2-1 15,3 0 2-15,3 6-4 16,6 5 2-16,3 0 6 16,-3-1 4-16,0-1-6 15,-12-1 1-15,-6 0 1 16,-3-5 1-16,-3 2-26 16,0-5-9-16,-3-2-85 15,0-6-74 1,-12 1 64-16</inkml:trace>
  <inkml:trace contextRef="#ctx0" brushRef="#br0" timeOffset="77944.9513">16668 7162 152 0,'-3'-2'57'0,"3"2"-30"0,0-16-18 0,3 21 16 15,-3-5 3-15,0 11 6 16,0-1-10-16,0 3-5 16,0 3-10-16,6 5-2 0,-6 1 3 15,0 1-4-15,6-4-1 0,-1-3-2 16,1 2 0-16,0-2-2 16,0-10-1-16,0-4 3 15,3-2 0 1,0-2-1-16,0-4-2 15,-3-2-4-15,0 0 0 16,0 0 4-16,0 1 2 16,-3 1-3-16,0 1 1 15,0 2-7-15,0 6-3 16,3 2 12-16,0 3 8 16,0 0-3-16,0 0 1 0,0-3 16 31,3 1-14-31,-1-4 5 0,4-2-5 15,3-2-1-15,6-6-3 16,-3-3-1-16,-3-2-3 16,-3 0-4-16,0-1 1 0,-3 1-1 15,-4 0 0-15,-2 2-16 16,0 3-5-16,-3 0-27 16,0-2-10-16,-6-1-52 15</inkml:trace>
  <inkml:trace contextRef="#ctx0" brushRef="#br0" timeOffset="78453.6869">16983 6855 112 0,'-3'0'44'0,"9"3"-24"0,-6 0-6 0,3 2 15 15,3 3 3-15,-3 16 4 16,3 2-5-16,-3 9 1 16,3 7-18-16,-6 6 5 0,3-4 4 15,-3-1-3-15,0-1 0 16,0-5-7-16,3-5 0 0,-3 2-8 15,0-10-3-15,3-5 1 16,0-9 0-16,0-4 3 16,-3-6 1-16,6-8-8 15,0-8-4-15,0-5-6 16,3-6-4-16,5-5 6 16,4 6 3-16,-3 5 1 15,0 2 4-15,0 6 6 16,0 5 5-16,0 3 3 15,0 10 3-15,-3 8-3 0,-1 3 0 16,-2 3-7-16,0 2-2 16,0 0 0-16,-3 3 0 15,-3-6-13-15,0-2-7 16,0-3-33-16,3-5-14 16,-3-2-62-1,3-6-27-15,0-3 80 16</inkml:trace>
  <inkml:trace contextRef="#ctx0" brushRef="#br0" timeOffset="78622.9813">17415 7205 220 0,'-12'13'82'0,"15"0"-44"0,-21 6-42 0,24-6 13 0,-9-3-7 15,0 4-2 1,0-4-6-16,9 1-1 15,0-3-57-15,0 0-24 0,-3-6 14 16,3-4 10-16</inkml:trace>
  <inkml:trace contextRef="#ctx0" brushRef="#br0" timeOffset="78697.8071">17391 7056 256 0,'-27'-7'96'16,"27"7"-52"-16,0 0-51 0</inkml:trace>
  <inkml:trace contextRef="#ctx0" brushRef="#br0" timeOffset="78773.5507">17388 7049 358 0,'15'0'-59'16,"3"0"-38"-16,0 2-17 15</inkml:trace>
  <inkml:trace contextRef="#ctx0" brushRef="#br0" timeOffset="78995.4367">17611 7064 176 0,'-21'6'68'0,"15"2"-36"0,-14 2-18 0,14-2 22 16,-6 8-7-16,0 5-2 16,0 0-7-16,3 3-2 15,3 0-10-15,3 0-1 0,3-3 0 16,6 0-8-16,3-5-1 16,6-3 2-16,3-2 4 15,0-6-8-15,-1-5-2 0,1-5-21 16,0-3-10-16,0-5-28 15,-3-1-8-15,0-20-11 16</inkml:trace>
  <inkml:trace contextRef="#ctx0" brushRef="#br0" timeOffset="79340.3749">17674 6869 148 0,'0'13'57'0,"6"0"-30"0,3 40-14 15,-6-35 17-15,0 9 11 16,0 2 7-16,-1 8-6 16,-2-3-2-16,0-2-23 15,0-3-6-15,0-2 0 0,0-9-7 0,0-2-2 16,0-3 1-16,0-5 0 16,0-8-6-16,6-5 0 15,3-8-8-15,3-6-3 16,6 1-1-16,6 5 1 15,0 2 8-15,0 6 3 16,-1 7 16-16,-5 9 6 16,-3 2 2-16,-3 6-1 15,-3 2-8-15,0-3-3 16,-3 1-5-16,0-1-1 16,0-7-32-16,3-3-15 15,0-5-60 1,0-6-58-16,-1-2 52 0</inkml:trace>
  <inkml:trace contextRef="#ctx0" brushRef="#br0" timeOffset="79612.3015">18323 7086 240 0,'-15'13'90'0,"9"0"-48"0,-15 24-23 15,9-24 29-15,3 3-15 0,0 3-1 16,3 2-19-16,3 0-8 16,3 0-3-16,6-2-2 0,9-3 0 15,0-3-14-15,0-5-5 16,3-6-30-16,0-2-11 15,-1-5-62 1</inkml:trace>
  <inkml:trace contextRef="#ctx0" brushRef="#br0" timeOffset="79910.9054">18451 7096 244 0,'-33'8'90'0,"27"5"-48"0,3 11-47 0,0-11 15 15,3 3 9-15,0 3 10 16,3-1-9-16,0 3-1 0,3-2-11 0,9 2 1 0,3-5 4 0,-1-5-3 16,1-3 0-16,0-6-2 15,0-4 2-15,0-4-7 32,-3-2-4-32,-3-2 0 15,-3-4 0-15,-6-1 1 16,-6-12 0-16,-3 3 2 15,-3 6 1-15,-6-1-4 16,0 3 1-16,-3 3-20 16,3 3-9-16,0 2-36 15,6 2-14-15</inkml:trace>
  <inkml:trace contextRef="#ctx0" brushRef="#br0" timeOffset="80317.392">18745 7070 204 0,'-27'2'77'0,"7"4"-42"0,5 2-32 0,9-1 15 16,-3 7 4-16,0 7 4 16,0 0-10-16,0 3-2 15,3 0-8-15,6-1-6 0,3-1-1 16,3-1 3-16,3-5 1 15,6-6 3-15,3-4 3 0,0-9-4 16,-1-8-1-16,1-2-7 16,-3-8-2-16,-3-8 6 15,-3 0 4-15,-6-6-5 16,-3-10 1-16,-9-2 1 16,3 4 1-16,0 6 12 15,0 8 7-15,0 8 2 16,3 5 1-16,0 11-14 15,0 8-4-15,3 20-7 16,6 6-1-16,3 3 1 16,0 3 0-16,3-1 0 15,0-2 0-15,6-3-14 16,-6-3-5-16,0-4-21 0,3-7-10 16,-1-4-24-16,4-3-9 15</inkml:trace>
  <inkml:trace contextRef="#ctx0" brushRef="#br0" timeOffset="80631.3628">18966 7165 260 0,'11'0'99'0,"-11"0"-54"0,3 0-42 0,-3 0 23 15,0 0-4-15,3 5 2 16,3 1-7-16,3-1 0 16,0-8-10-16,3 1 0 0,0-4 0 15,0-2-1-15,3 0-4 0,-3-5 4 16,0 5-4-16,-6-2 1 15,3 2-1-15,-9-6-2 32,-3 6 1-32,-6 1 1 0,-6 1 5 15,0 6 4-15,-6 6-2 16,-3 4 0-16,-3 6-5 16,7 3 13-16,5 2 5 0,6 0-6 15,9 3-2-15,6-3-6 16,6 0 0-16,5-5-14 15,10 0-3-15,3-14-245 32,6 1 139-32</inkml:trace>
  <inkml:trace contextRef="#ctx0" brushRef="#br0" timeOffset="81622.9563">19495 6768 180 0,'-9'3'68'0,"9"5"-36"0,3 21-24 15,0-11 16-15,0 22 1 16,0 5 4-16,-3 0 0 15,0 5 2-15,3-5-17 16,0-3-1-16,0-4-2 0,0-7-4 16,0-7-2-16,0-5-2 15,0-6-3-15,0-5 1 16,-3-8-1-16,0-3-5 16,0-2 1-16,0-14-7 15,0-2-1-15,3 3 5 0,3-1 1 16,3 3 1-16,0 6 4 15,9 4-2 1,6 6 1-16,-4 6 8 0,1 4 6 0,-3 6-2 0,-6 0 2 16,-3 0-3-16,-3 0 0 15,-6 0-3-15,-9-1 1 32,-6-1-6-32,0-4-1 15,0-2-29-15,0-5-10 16,4-3-14-16,-4-3-3 15,6 1-33 1,9-9-26-16,3-5 47 16</inkml:trace>
  <inkml:trace contextRef="#ctx0" brushRef="#br0" timeOffset="81790.6765">19725 7109 80 0,'-6'11'33'0,"6"-8"-18"0,-3 2-5 15,3-5 23 1,3 8-10-16,0-3-22 0,0 0-12 16</inkml:trace>
  <inkml:trace contextRef="#ctx0" brushRef="#br0" timeOffset="82089.7645">19751 6818 228 0,'-3'-2'88'0,"3"7"-48"0,0 3-40 0,3 2 18 16,-3 6 8-16,3 16 5 15,-3 8 2-15,0 2 2 16,0 0-19-16,0 1-7 0,0-4-2 16,0-1-6-16,0-4-1 15,0-5 2-15,0-5 1 0,0-3-19 16,0-5-7-16,0 0-19 16,0-8-9-16,0-8-14 15,3-3-5-15,3-5-22 16</inkml:trace>
  <inkml:trace contextRef="#ctx0" brushRef="#br0" timeOffset="82419.4687">19912 7088 192 0,'-3'0'74'0,"3"3"-40"0,0-1-33 15,0 4 16-15,0 7 13 16,-3 6 8-16,3-1-8 15,0 1-3-15,0-1-16 0,0 3-2 16,3-2 1-16,3-3-4 0,3-3-1 16,3 0 2-16,0-8 0 15,3-5 1-15,0-2 0 16,-1-6-2-16,-2-5 1 16,-3 2-2-16,-3-5 2 15,-6-5-2-15,-3 0 0 16,-3 0-6-16,0 2 1 15,-3 3 0-15,0 3 0 16,-2 5-16-16,2 0-4 16,3 5-30-16,0 3-10 15,3 0-29-15,3 0-48 16,6 0 36-16</inkml:trace>
  <inkml:trace contextRef="#ctx0" brushRef="#br0" timeOffset="82658.5809">20186 7078 192 0,'3'5'71'0,"-6"-8"-38"0,0 3-23 16,0 6 20-16,-3-1-7 15,-3 3 1-15,-6 5-7 16,-6 6 0-16,1 2-10 16,2 0-2-16,3 3-1 0,6-1-5 0,3-1 1 15,6-1 0-15,15-3 2 16,0-4-3-16,3-6 0 15,2-3-8-15,1-5-4 16,0-5-9-16,0-6-1 16,6-5-34-16,-6-8-13 15,-4-5-15 1</inkml:trace>
  <inkml:trace contextRef="#ctx0" brushRef="#br0" timeOffset="82865.9027">20231 6869 224 0,'-9'-14'85'0,"12"14"-46"0,-6 0-37 0,3 0 19 16,0 6-9-16,0 2 1 16,6 7-2-16,0 15 3 15,0 1-7-15,-1 6 9 0,1 8 4 0,-3 0-4 16,0-2 1-16,6-4-10 16,-9-2-4-1,9-5-7-15,-9-5 0 0,6-6-31 16,0-5-14-16,0-6-35 15,0-7-58 1,0-6 34-16</inkml:trace>
  <inkml:trace contextRef="#ctx0" brushRef="#br0" timeOffset="83170.5542">20445 7070 212 0,'-9'-3'82'0,"3"3"-44"0,-6-3-36 0,6 3 19 16,-3 3 4-16,-3 2 7 16,-3 1-8-16,-8 2-2 15,5-1-13-15,3-1-8 0,6 2-1 16,0 2 0-16,3 1 2 16,9 2 1-16,0 0 1 15,6 1-2-15,3-1-2 16,3 0 3-16,0 0 0 15,5-2-1-15,-2-1 1 16,0 1-26-16,0-3-10 16,0-3-18-16,3-5-9 15,-3-2-33-15,5-4-25 16,1-2 52 0</inkml:trace>
  <inkml:trace contextRef="#ctx0" brushRef="#br0" timeOffset="83424.0082">20644 7101 236 0,'-6'-5'88'0,"6"5"-48"0,0 0-25 0,-3 3 26 0,0-3-7 16,0 0 3-16,-3 2-15 15,1 1-3-15,-1 2-11 32,0 1-7-32,3 4-4 0,3 3-1 15,0 1 3-15,3 2 4 16,0-1 3-16,0 4 9 15,0-1 4-15,-3 1 4 0,-3 2 1 16,-3-2-9-16,-6-3-4 16,-6-3-11-16,-3 0-5 15,0-2-44-15,0 2-19 16,1-13-96 0</inkml:trace>
  <inkml:trace contextRef="#ctx0" brushRef="#br0" timeOffset="85976.7905">21177 7112 112 0,'-3'-3'44'0,"0"1"-24"0,3 2-10 15,0 0 14-15,3-6-2 16,-3 1 1-16,3 0-3 16,-3-6-3-16,0 1-9 15,0-1 1-15,0 1 4 0,-3 2 4 0,-6 5 6 16,-6 8-8 0,0 6-5-16,-2 7-2 15,2 6-5-15,0 3 0 16,0 4 1-16,9-2 2 15,3-2-5-15,6-3-1 16,3-6 4-16,3 1 2 16,6-11-2-16,0-6-1 15,5-4-3-15,-2-9-1 16,6-2-4-16,-6-6-1 16,0-4-2-16,-6-1 2 15,-3 3 4-15,-3-1 1 16,-3 4 5-16,-6 5 2 15,6 2 9-15,-6 6 4 0,0 7-9 16,0 9-3-16,0 8-5 16,0 2-2-16,3 3 1 15,0-1-1-15,6-2 0 16,0-2 0-16,3-3-18 16,0 0-5-16,-1-6-22 15,4-4-9-15,0-6-26 16,-3-6-34-1,0-2 39-15</inkml:trace>
  <inkml:trace contextRef="#ctx0" brushRef="#br0" timeOffset="86486.4192">21362 7115 192 0,'-3'5'71'0,"6"11"-38"0,0 8-28 0,0-16 17 16,0 5-3-16,0 0 1 15,0 0-3-15,3 0 0 16,-4 1-9-16,1-4-7 0,0-2-2 15,0 0 7-15,-3-8 4 16,0 0-1-16,0-8 2 16,0 0-4-16,0-2 1 15,3-11-5-15,0-1 0 16,0 1-3-16,3 3-1 16,0-1-1-16,3 3 0 15,3 3 0-15,3 2-2 16,0 4-4-16,0 4-2 0,0 3 0 15,2 3 4-15,-2 2-2 16,0 3 3 0,0-3 3-16,-3 0 1 0,0 1 1 15,0-1 0-15,6-8 2 16,0 1-3 0,-4-4 0-16,1-2-1 15,-3 0 0-15,-3 1-3 16,-12-1-8-1,-6 2 3-15,-3 4 2 16,-3 2 3-16,1 8 5 16,-1 0 4-16,0 7 1 15,3 4 0-15,0-1 3 16,6 1 5-16,6 0-3 0,3-1 0 16,6-2-6-1,9-3-1-15,6-2-12 0,-1-3-4 16,4-6-51-1,0-2-21-15,-3 0-5 16</inkml:trace>
  <inkml:trace contextRef="#ctx0" brushRef="#br0" timeOffset="86893.6726">21978 7120 220 0,'-3'8'82'0,"6"2"-44"0,3-2-31 15,0-2 20-15,0-1-5 16,3-2-1-16,0 2-9 16,2-5-5-16,1 0-4 15,6-5 0-15,-3-1 0 0,-3-2-4 16,0-2-1-16,-3-1-15 15,-3 1-4-15,-9-4 2 16,-3 4 1-16,-6-1 6 0,0 3 5 0,-3 3 8 16,0 5 5-16,-3 3 1 15,4 5 3-15,2 2-1 16,3 6 2 0,0 0 3-16,6 0 1 15,3 0-4-15,6 0 1 16,3-3-9-16,3 0-2 15,2-2-21-15,7-3-7 16,0-3-43-16,6-3-20 16,-3-2 0-1</inkml:trace>
  <inkml:trace contextRef="#ctx0" brushRef="#br0" timeOffset="87059.6488">22365 7033 228 0,'0'2'85'0,"3"1"-46"0,-3 8-30 0,0-1 22 16,-9 1-8-16,0 7-1 15,-3 3-12-15,-6 1-4 0,0-1-4 16,0-3-4-16,1 1-1 0,-1-1-29 16,3-2-14-16,-6-5-49 15</inkml:trace>
  <inkml:trace contextRef="#ctx0" brushRef="#br0" timeOffset="87287.6188">22183 7075 228 0,'3'0'85'0,"9"5"-46"0,3 3-28 0,-6-3 23 15,0 14-11-15,3 0-1 16,0-1-13-16,0 1-5 15,-1-1-3-15,1 1-4 0,0-4 2 16,3-1-32-16,-3-4-15 16,-3-4-40-1,6-6-43-15,-3-3 43 16</inkml:trace>
  <inkml:trace contextRef="#ctx0" brushRef="#br0" timeOffset="87628.8172">22383 7120 208 0,'-12'-3'79'0,"24"6"-42"0,-6 2-39 0,-6-5 30 16,9 6-3 0,-1 1-5-16,4-1-5 15,3-1-8-15,0-2-3 0,0-1 2 16,-3-4-5-16,6-4-1 0,0-2 2 16,-3 1 3-16,-4-1-4 15,1-3-3-15,-6 0-4 16,-6-2 1-16,-6 3-10 15,-3 2-3-15,-5 2 7 16,2 4 3-16,-6 4 10 16,-3 6 4-16,3 3 1 15,0 5 3-15,3 2 6 16,6 3 4-16,6 1-4 16,3-1-1-16,6 0-9 0,0-3-2 15,12-2-4-15,0-2-3 16,6-4-25-16,6-5-9 15,-4-5-27-15,1-5-13 16,-3-5-16 0</inkml:trace>
  <inkml:trace contextRef="#ctx0" brushRef="#br0" timeOffset="87839.5212">22656 7056 244 0,'-20'3'90'0,"11"2"-48"0,-9 6-38 0,12-3 21 15,0 8-3-15,0 2 4 16,3 3-5-16,0 1-1 16,9 1-11-16,0 1-3 0,0-3 0 15,3-2-3-15,3-1 0 16,3-4-10-16,2-6-5 0,1-6-30 16,0-4-12-16,0-6-25 15,-3-3-9-15,0-10-1 16</inkml:trace>
  <inkml:trace contextRef="#ctx0" brushRef="#br0" timeOffset="88171.0806">22764 7059 216 0,'-6'8'82'0,"6"-3"-44"0,0 9-31 16,3-7 20-16,0 9-3 16,0 3 1-16,3-1-8 0,0 1 0 15,2-3-10-15,4-3-2 0,3 0-1 16,0-5-5-1,3-3-1-15,0-5-19 0,-3-5-9 16,0-5-15-16,-3-9-7 16,-4 1 8-16,-2-4 6 15,-3 4 35-15,0 5 18 16,0 2 18-16,-3 6 10 16,0 5-12-16,0 5-6 15,6 6-6-15,-3 5 0 16,0 2-1-16,0 1-2 15,3-1-6-15,0-2-4 16,0 0-3-16,0-3-3 16,0-2-28-16,6-9-80 15,0-4-44 1</inkml:trace>
  <inkml:trace contextRef="#ctx0" brushRef="#br0" timeOffset="88393.7128">23109 6710 192 0,'-6'0'74'0,"3"21"-40"0,3 5-29 16,0-7 19-16,0 10 13 0,0 16 10 15,-3 8-8-15,0 3-1 16,0-1-21-16,3-5-12 0,0-2-5 15,3-6 0-15,0-5 2 16,0-10-39-16,0-6-16 16,-3-5-78-1</inkml:trace>
  <inkml:trace contextRef="#ctx0" brushRef="#br0" timeOffset="89197.3124">22901 7011 308 0,'-6'0'115'0,"9"6"-62"0,6-9-62 0,-4 3 20 15,7 0-6-15,3 0 4 16,12 5-9 0,0-2-2-16,0 0 1 15,-1-1-20-15,1 4-8 0,-3-1 1 16,-6 0 4-16,0 3 14 15,-3 3 8-15,-3 2 8 16,-1-2 5-16,1-4 9 16,0 7 7-16,3-1-5 15,0-2-3-15,6-6-9 16,0-5-2-16,-3-3-4 16,-1-2-1-16,-2 0-3 15,-6-6-3-15,0-2-9 16,0 0-3-16,-9 2 1 0,-3 0 1 15,-3 1 8 1,-9 5 4-16,-3 5 6 0,1 5 4 16,-1 5-6-16,0 9-2 15,3 5 1-15,3-3 1 16,6 3 1-16,3-3 2 16,6 0-5-16,3-2-1 15,6-4-2-15,9-4 0 16,0-3-14-16,2-5-4 15,1-6-10-15,0-2-4 16,-3-3 5-16,-3-6 5 16,-3-4 7-16,2-1 3 15,-8 1 11-15,-9 2 6 16,0 5 21-16,0 9 9 16,-6 2-3-16,-2 10-3 15,2 6-9-15,0 3-1 0,0 5-4 16,3-1 0-16,3-1-3 15,3-1 1-15,3-5-2 16,0-3 2-16,2-5-4 16,4-8-2-16,9-5-9 15,-3-9-3-15,-6-4-20 16,3-17-8-16,-6-2-4 16,-9-8-1-16,-9-13 11 15,-6-3 5-15,3 6 20 16,0 7 12-16,0 8 25 0,3 11 14 15,3 5-13 1,0 9-7-16,3 12-12 16,3 14-2-16,3 12 1 0,3 14 1 15,0 8-8-15,6-2-4 16,6 4-2-16,-3-4-1 16,0-4-20-16,0-7-7 15,6-5-83-15</inkml:trace>
  <inkml:trace contextRef="#ctx0" brushRef="#br0" timeOffset="89568.3249">23829 7059 244 0,'-9'11'90'0,"9"-11"-48"0,-12 23-25 16,6-9 45 0,6-1-36-16,-6 5 19 15,6 4-27-15,0 1 8 16,3-1-15-16,0-4 3 16,6 1-9-16,6-6 4 15,-3 3-5-15,3-14 2 16,3 1-3-16,-6-8 0 15,6-1-1-15,-9-9-6 16,0 1 2-16,-9-9-17 0,-6 4 11 0,-3-7-21 31,-3 2 16-31,0 0-42 0,3 5 31 0,-9-2-81 16,12 8 58-16,-3 0-86 16,3 8 76-16</inkml:trace>
  <inkml:trace contextRef="#ctx0" brushRef="#br0" timeOffset="89819.2127">24005 7064 208 0,'9'14'79'0,"-9"-14"-42"0,15 21-10 0,-12-11 46 15,0 4-40-15,-3-1 18 16,0 3-31-16,0-3 13 16,0-2-19-16,-3-4 12 15,0 1-15-15,-3-5 10 16,6 2-12-16,-9-5 4 15,9 0-8-15,0-10-2 16,0-1-2-16,6-7-4 16,0 4 2-16,3-4-1 15,3 2 0-15,2 0-5 16,1 6 4-16,3-4-45 16,0 6 26-16,0-2-164 15,0 5 103-15</inkml:trace>
  <inkml:trace contextRef="#ctx0" brushRef="#br0" timeOffset="91395.6562">23407 7557 272 0,'-6'-3'101'0,"3"3"-54"0,-3 5-33 0,0 0 28 16,-3 3-23-16,0 6-5 0,-3-1-9 16,-3 0-4-1,0 0 0-15,6-2-4 0,6-1 0 0,6 1-1 16,3 0 3-16,6-1-2 15,6 1 1-15,3 2 2 16,3 0 0-16,2 3 0 16,-5-5 2-16,-9-1 12 15,-12 6 21 1,-9-3-3-16,-3-2-11 16,-3 0-8-16,-2-9-6 15,-4-2 0-15,-6-2-11 16,6-4-4-16,0-2-21 15,3 0-8-15,7-2-21 16,8-3-8-16,6-1-34 16,11-2-48-1,-2-7 43-15</inkml:trace>
  <inkml:trace contextRef="#ctx0" brushRef="#br0" timeOffset="91631.7132">23558 7440 252 0,'-6'3'96'0,"6"2"-52"0,3 3-38 0,0 0 20 15,-3 8 10-15,0 10 7 16,6 9-7-16,-3-1-2 16,0 3-19-16,0-3-7 0,0-2-3 0,0-3-6 15,-3 3 1-15,6 0-18 16,-3-8-8-16,3-3-28 15,0-8-13-15,-3-10-36 16,3-14-50 0,0-2 49-16</inkml:trace>
  <inkml:trace contextRef="#ctx0" brushRef="#br0" timeOffset="91905.387">23782 7604 216 0,'-3'0'82'0,"0"0"-44"0,-21 3-36 16,12 5 19-16,0 0 7 16,-6 0 6-16,-3 0-6 15,1-1-2-15,-1 4-15 16,3 0-7-16,6-1 0 0,0 1-1 0,3-1 3 16,6 1-1-16,3 5 2 15,6-3-2-15,3 0 2 16,9-2-4-16,3-1 0 15,5 4-1-15,-2-4-2 16,0-2-8-16,0-8-3 16,-3-2-38-16,-6-4-16 15,2-2-63 1</inkml:trace>
  <inkml:trace contextRef="#ctx0" brushRef="#br0" timeOffset="92086.6974">23877 7681 272 0,'0'8'104'0,"3"2"-56"0,0 6-34 0,3-3 28 16,-3-2-14-16,-3 2-1 0,6 3-16 15,-3 0-4-15,0-3-5 32,-3-2-15-32,6-6-65 15,3 0-16-15,-9-12-34 16</inkml:trace>
  <inkml:trace contextRef="#ctx0" brushRef="#br0" timeOffset="92251.9117">23853 7527 324 0,'-12'0'121'0,"12"6"-66"0,6-6-66 0,-6 0 16 16,0 0-22-16,3 2-4 15,0 1-42-15,6 0-17 16,-3 2-26-16,3-2-12 16</inkml:trace>
  <inkml:trace contextRef="#ctx0" brushRef="#br0" timeOffset="92655.8199">23990 7702 260 0,'0'32'96'0,"3"-11"-52"0,-3 19-36 0,0-17 21 16,0 1-2-16,0 3 1 15,0-3-7-15,0-3 0 0,0-3-12 16,0-2-5-16,0-3-3 0,0-5-1 16,0 0 0-16,0-3-3 15,0-5 0-15,0-2-3 16,0-6-1-16,0-3-1 16,0-5 2-16,0-13 2 15,0 0-1-15,0 3 4 16,0-3 0-16,3 2 1 15,0 1 2-15,0-1 1 16,0-2 3-16,6-5-1 16,3 5 2-16,-3 5 0 15,6 5 1-15,-4 6 0 0,1 5 2 16,0 11-1 0,0 7 0-16,-3 6 1 0,-3 3 1 15,-6 5-1-15,-6-1 1 16,3-1-4-16,-6-1 1 15,0-5-14-15,0 2-3 16,3-2-29-16,0-11-11 16,-3-2-49-16,9-8-22 15,-3-3 1 1</inkml:trace>
  <inkml:trace contextRef="#ctx0" brushRef="#br0" timeOffset="93151.7977">24115 7662 208 0,'0'8'79'0,"0"0"-42"0,9 5-8 16,-6-2 30-16,0 8-6 16,0 4-1-16,0 9-16 15,-3 3-7-15,0-4-17 16,0 1 1-16,0-3 3 0,0 0-8 15,0-5-4-15,0-5-3 16,0-4 1-16,6-9 1 16,-6-1 3-16,0-5-3 15,0-3-2-15,0-10-5 16,3-8 0 0,-3-13 2-16,3-3-4 0,3-3 0 15,-3 0 0-15,6 3 4 16,2 0-1-16,-2-3-1 15,6 11 3-15,-3 3 0 16,3 5 5-16,3 5 2 16,0 5-2-16,-3 9-3 15,3 7 6-15,-7 8 3 16,-2 3-1-16,-9 2 2 16,0 1-2-16,-9 2 0 15,-5-2-8-15,-1-1 0 16,-6-5-19-16,0-2-8 0,0-6-19 15,3-2-8-15,3-3-17 16,4 0-7-16,2-3-35 16,3-2-32-1,6-3 62-15</inkml:trace>
  <inkml:trace contextRef="#ctx0" brushRef="#br0" timeOffset="93917.6229">24329 7691 280 0,'0'6'104'0,"9"2"-56"0,21 2-36 16,-18-2 26-16,3-5-2 16,-3-1 2-16,0 1-29 15,0-3-12-15,5-3 0 16,-5-2 5-16,6-3 6 0,-6 0-6 16,-3-2-1-16,0-1-10 0,-6-5-2 15,-3-5-1-15,-6 3 2 16,-3 2 1-16,0 2 1 15,-9 4 2-15,0 7 4 16,-2 6 3-16,-1 10 4 16,0 3 9-16,9 3 5 15,3 2 4-15,0 0 3 0,6 0-12 16,3 3-3-16,9 0-9 16,6-3-4-16,9 3-15 15,0-14-6-15,2-2-15 16,1-10-4-1,3-4-4-15,9 1-1 16,-7-6 8-16,-5-2 6 16,-3-3 14-16,-3-2 9 0,-6-1 20 15,-6-5 10-15,-3 6 17 16,-6 2 7-16,0 3 1 16,-6 5 0-16,-9 8-21 15,0 2-9-15,0 6-9 16,0 6-3-16,0 4 3 15,3 3 3-15,3 8 0 16,9 3 0-16,0-3-8 16,6-5-2-16,6-5 2 15,6-9 3-15,-3-2 1 16,6-5 0-16,-3-9-6 16,-1-7 1-16,-2-5-5 0,-6-3 1 15,0-3-7-15,0-11-1 16,-9-7 2-16,-3 0 4 15,-3-3 3 1,3-3 2-16,-6 3 3 0,-3 8 1 16,-2 5 10-16,8 6 6 15,-3 7-8-15,-6 11-3 16,9 19-5 0,-3 5 0-16,3 2 2 15,6 6 4-15,9 11 5 16,3-1-4-16,-3 3 2 15,0 0-5-15,3-3-2 16,2-2-5-16,-2-5-2 16,0-6-26-16,0-5-9 0,-3-6-38 15,3-4-15-15,3-9-54 16</inkml:trace>
  <inkml:trace contextRef="#ctx0" brushRef="#br0" timeOffset="94486.6293">24922 7281 256 0,'0'0'96'0,"0"3"-52"0,0 5-23 0,0 0 28 16,0 0-9-16,0 2 0 15,-6 9-12-15,6 2-3 16,0-2-14-16,-3-6-4 0,-3 0-1 15,6-2-1-15,0-3 0 0,0 0-3 16,0-3-2 0,0-5 3-16,0-5 0 0,6-1-10 15,-3-7-3-15,6-3-2 16,3 3 2-16,8 0 6 16,-2-1 2-16,0 1-3 15,6 3 1-15,3 2 2 16,-12 2 1-16,2 4 1 15,1 2 2-15,-9 5 5 16,-9 3 4-16,-6 8 5 16,-6 5 4-16,0 3-1 15,-2 0-2-15,2 2-1 16,0-2 0-16,0 5-6 16,3 0-4-16,3-2-3 15,3-6-3-15,0-3-26 0,3-2-12 0,6-3-56 16,0-2-25-16</inkml:trace>
  <inkml:trace contextRef="#ctx0" brushRef="#br0" timeOffset="94639.0527">25032 7744 376 0,'-15'14'143'0,"15"-9"-78"0,0 0-49 0,0-2 35 16,0 2-22-16,0-2-4 15,0-3-17-15,9 2-8 16,-3-2 0-16,6 0-61 0,3-5-23 0,2-5-95 16</inkml:trace>
  <inkml:trace contextRef="#ctx0" brushRef="#br0" timeOffset="98828.0759">2344 7932 156 0,'0'-2'57'0,"0"-1"-30"0,0 3-14 0,0 0 19 16,9 0-7-16,-3-3 0 15,0 1-5-15,0 2-1 16,0-3-10-16,-3 0 1 0,0 1 3 16,0 2-1-16,-3 0 3 15,0 0 1-15,0 0-1 16,0 0 6-16,0 0 1 16,0 0-9-16,-6 2-3 15,0 1-2-15,-3 0 2 16,-6-1-1-16,0 1 0 15,1 2-8-15,-7 1 0 16,-3-1-3-16,3 0-2 16,0 3 7-16,0 0 3 0,1 3-3 15,-7 4-2-15,3 1 0 16,3 0-1-16,-6 0 0 16,4 3 2-16,-1 2-3 15,3 3 0-15,0 2 1 16,0 0 0-16,0 6 2 15,7 0 1-15,-4 5-1 16,6 0 1-16,3 5-2 16,0-2-1-16,9-3 1 15,9 0 1-15,0 0-1 0,-3 0-1 16,3-2 3-16,0-6 0 0,2-3 1 16,4 1 2-16,0-6-3 15,0-3-2 1,0-2 0-16,3 3 1 15,0-3-3-15,-3-3 0 16,-1-3 1-16,-2 1 2 16,0-3-1-16,-3 0-1 15,0-3-8-15,-3 0-5 16,0-2-20-16,3 2-8 16,-9-2-28-16,0-3-11 15,3 3-43 1</inkml:trace>
  <inkml:trace contextRef="#ctx0" brushRef="#br0" timeOffset="99218.5505">2130 8591 256 0,'-3'-3'96'0,"3"3"-52"0,0 3-36 16,0-3 21-16,0 0-13 0,3 8-2 0,0 3-2 16,6 2 2-16,-3 3-7 15,9 0-2-15,-3 10-1 0,6-2 0 32,2 0 2-32,-8-3-1 15,6 0 0-15,-9-5-1 0,3 0 0 16,-12-3 4-16,0 0 5 15,-6 0-3-15,-6-2 2 16,-3 0 2-16,-3-1 1 16,1 3-8-16,-4-2-2 15,9 0-3-15,-3-4-2 16,3-1-6-16,0-1-4 16,9-2-32-16,-3-1-12 15,12 1-28-15,-3 0-9 16,9-9-24-1</inkml:trace>
  <inkml:trace contextRef="#ctx0" brushRef="#br0" timeOffset="99639.9762">2282 8993 120 0,'6'-5'46'0,"0"2"-24"0,-6 1-13 0,0 2 16 0,3-3 1 15,0 0 2 1</inkml:trace>
  <inkml:trace contextRef="#ctx0" brushRef="#br0" timeOffset="100002.5169">2300 8972 324 0,'-3'0'41'0,"0"-3"1"0,-3 3-8 15,-6 0-4-15,3 0-8 0,-3 0-3 16,0 0-9-16,-6 3-2 15,0 2-2-15,4 1 1 16,-7-1-4 0,-3 3-2-16,0 2 0 15,0 4 1-15,1 4 1 16,-1 1 1-16,3 5 0 16,0 5 2-16,0 0-8 15,-9 0-3-15,10-3 9 0,2 3 6 16,6 3-2-16,-3 0 0 15,9-3-4-15,0 0-1 16,12 0-3-16,0 3-1 16,3-6 1-1,6 1 0-15,0-3 0 16,3-3 0-16,-1-3 0 16,4-2 0-16,0-5-7 15,0 2 4-15,3-5-3 16,-3-3-14-16,-7-2-34 15,7 2 29-15,-9-5-13 16,6 0-23-16,-6 0-13 16</inkml:trace>
  <inkml:trace contextRef="#ctx0" brushRef="#br0" timeOffset="100435.1569">2166 9446 224 0,'-12'2'85'0,"12"-2"-46"0,0 3-39 15,0-3 18-15,3 5-1 0,3 3 2 16,3 3-2-16,0 2 0 15,3 3-7-15,0-3-4 16,-1 0-3-16,1 3 4 16,3 3-4-16,-3-3 6 15,-3 2 1-15,-6-2 8 16,3 0-10-16,-9-3 10 16,3 0-11-16,-6 1 7 15,-9-4-1-15,0-2 6 16,3 0-10-16,-8-3 2 15,5 1-7-15,0-6-4 16,6 2-1-16,-6 1-21 16,9 0 12-16,-6-1-14 15,6 1-19-15,3-3-80 0,6 5 65 16,3 0-43-16,6 1 17 0,0-4 4 16</inkml:trace>
  <inkml:trace contextRef="#ctx0" brushRef="#br0" timeOffset="101469.5241">2294 9832 160 0,'0'-3'60'0,"0"3"-32"0,3-5-15 16,-3 5 17-16,3-5-6 16,0-1-2-16,-3-2-1 15,0 3-1 1,0 0-11-16,-3 0 6 0,-3-1 4 16,-6 4 1-16,0-1 3 0,-3 3-2 15,-3 3-1-15,3-1-4 16,-5 9-2-16,-1 2-6 15,-6 0 0-15,0 1-5 16,-3-1 0-16,4 3 1 16,-4 2 0-16,0 1 2 31,3-1-3-31,-8 9 3 16,8-1-4-16,0 6 4 15,6 0-4-15,0 2 1 16,6 0-1-16,3 3 3 15,10 1-3-15,4 1 1 16,4-4-1-16,12 2-2 0,3-6 1 16,9 1-1-16,0-5 0 0,2-6 2 15,-2-5-1-15,0-3-16 16,-3-3 8-16,-3-4-39 16,-1 2 26-16,-5-6-82 15,0 1 57-15,-3-6-107 16,0 3 86-16</inkml:trace>
  <inkml:trace contextRef="#ctx0" brushRef="#br0" timeOffset="101920.2383">2157 10263 188 0,'-12'0'71'0,"12"0"-38"0,-3 0-19 16,-3 0 38-1,6 0-30-15,-3 3 17 16,3 2-24-16,-3 3 3 15,6 0-10-15,-3 0 3 0,3 3-6 0,3 2 4 32,0 3-5-32,9 2 0 0,-6 1-2 0,6-1-2 15,0 1 1 1,-1-1 3-16,1 1-2 0,-3-1 17 16,-3 1-11-16,-6-3 19 15,0 2-15-15,-9-2 9 16,0 0-12-16,-9-3 4 15,0 3-8-15,-5-3 0 16,5 3-3-16,-3-5-15 16,0 2 7-16,0-5-54 15,3 2 32-15,0-4-146 16,9-1 97-16</inkml:trace>
  <inkml:trace contextRef="#ctx0" brushRef="#br0" timeOffset="102748.9152">2079 10649 124 0,'15'-10'49'0,"-15"10"-26"0,3-3-12 15,-3 1 37-15,0 2-26 16,-3-3 24-16,3 6-26 0,-3-6 20 16,-3 3-23-16,-2-3 18 15,2 6-20-15,-9-3 14 0,3 5-16 0,-9 3 6 32,3 5-11-32,-9 3 0 15,3 0-5-15,-5 8 5 16,5 2-5-16,-3 6 3 15,6-3-3-15,0 11 7 16,7-3-6-16,-1 5 10 16,6 1-8-16,3-1 1 15,9-2-4-15,3-1-4 16,6-2 0-16,8-2 1 16,4-6 0-16,12-3-11 15,-6-2 6-15,5-5-47 16,1-6 29-16,-6-8-135 15,-3 1 87-15,0-6-83 16,-4 0 89-16</inkml:trace>
  <inkml:trace contextRef="#ctx0" brushRef="#br0" timeOffset="103150.4463">2112 11144 244 0,'-18'16'93'0,"18"-16"-50"0,0 5-46 0,0-2 19 15,3 0-12-15,-3 2 9 16,6 6-7-16,3-1 3 15,0 1-5-15,-3 2 2 16,9 0-3-16,-6 3 11 16,3 0-7-16,-3 0 18 15,3 0-13-15,-3-3 27 16,-6 0-22-16,-3 3 22 16,0 3-22-16,-9-1 18 15,3 3-20-15,-9-5 8 16,6 0-14-16,-6-3-5 15,-3-2-2-15,0-3-20 16,6 2 10-16,-3-4-85 16,7 2 52-16,-1-8-155 15,9 2 110-15</inkml:trace>
  <inkml:trace contextRef="#ctx0" brushRef="#br0" timeOffset="132712.5973">2600 17489 156 0,'-3'-3'57'0,"3"3"-30"0,0 3-23 0,0-3 15 16,0 5-5-16,0 3 2 15,0 5 4-15,3 1 2 16,0-1-11-16,0 11-2 0,0 2-2 15,0-5 1-15,3-2 0 16,-6-6-4-16,3-5-1 16,-3 3 3-16,0-9 1 15,0 4 8-15,0-12 2 16,0-7-8 0,0-3-1-16,0 0 2 15,3 0-4-15,0-2-1 16,0 5 0-16,3-6 1 15,6 3-3-15,-6 0 0 16,3 3-1-16,3 3 1 0,0-1-4 16,0 8-2-16,0 1-1 15,5-1 3-15,-2 3-18 16,6 3-4-16,-3 2-16 16,0 0-5-16,-3 1-9 15,0-4-5-15,-4 3-23 16</inkml:trace>
  <inkml:trace contextRef="#ctx0" brushRef="#br0" timeOffset="133115.4322">2895 17494 200 0,'-6'0'77'0,"3"0"-42"0,3 0-30 0,0 0 19 16,0 0-9 0,0 0 2-16,3 6-1 0,0-4-1 15,3 6-7-15,0-3-3 0,3 6 1 16,0-8-3-16,0 2 0 15,0 3 1-15,6-8 0 16,-3 0-2 0,2-3-2-16,1-2 3 15,-3 5-2-15,-3-5 2 16,-3-1-2-16,0-2 2 16,-9 6-7-16,0-4 1 15,-6 1-1-15,0 0-1 0,0-3 1 0,-3 8 3 16,0 0-2-16,1 0 1 15,-1 8 0-15,0-3 0 16,0 8 2 0,3 1 0-16,3 4-3 15,0 1 2-15,3 2 1 16,3 3 2-16,3-8-1 16,3 2-1-16,6-5-2 15,0 1 1-15,6-4-17 16,5-7-5-16,4-3-40 15,-3-3-16-15,3-7-6 16</inkml:trace>
  <inkml:trace contextRef="#ctx0" brushRef="#br0" timeOffset="133508.4582">3312 17513 156 0,'-6'-11'57'0,"0"6"-30"0,-18-3-21 0,12 8 17 16,-3 0-5-16,0 5-1 15,-2 1-3-15,-1-4-1 16,0 11-7-16,0 1 0 0,3-1 1 16,3 0-1-16,3 14 1 15,6-4-6-15,-3-1-1 16,6-4 2-16,6-5 1 16,3 1-4-16,3-7 1 0,3-7 0 15,6-7 2-15,6-7-10 16,-7 6-2-16,-2-5 3 15,-3 0 3 1,-6-3 3-16,0 3 1 0,-6 0 2 16,-6-1 3-16,0 6 4 15,0 3 2-15,0 5-5 16,0 5-4-16,3 3 1 16,0 8 2-16,9 0-7 15,0 3 0-15,0-6 0 16,0 5 3-16,3-10-20 15,0 0-9-15,0-2-41 16,-1-1-47 0,-2-16 32-16</inkml:trace>
  <inkml:trace contextRef="#ctx0" brushRef="#br0" timeOffset="133747.4834">3389 17293 220 0,'-9'-8'85'0,"9"11"-46"0,3 10-43 0,0-2 15 16,-3 7-2-16,0 11 2 15,3 3 3-15,0 2 2 0,-3 4-9 16,3 6-4-16,3-9-2 0,0 2-6 16,0-5 1-16,0-11-16 15,0 0-6 1,6-2-16-16,-3-9-6 15,0-7-16-15,3-3-27 16,-1-21 27-16</inkml:trace>
  <inkml:trace contextRef="#ctx0" brushRef="#br0" timeOffset="133957.6869">3514 17304 232 0,'-3'-3'88'0,"3"8"-48"0,3 3-45 15,-3-2 17-15,3 20-3 16,0 1 5-16,0 2 1 16,0 0 0-16,0 3-7 15,3-1-5-15,0 1-2 0,3-3-10 16,-3 3-4-16,3-8-26 16,0-8-13-16,0-11-36 15,3-5-28-15,-4-8 48 16</inkml:trace>
  <inkml:trace contextRef="#ctx0" brushRef="#br0" timeOffset="134242.7023">3684 17529 248 0,'-15'0'93'0,"30"5"-50"0,-6 3-52 0,-6 2 12 15,0-2-2-15,0 0 3 32,9 3-1-32,0-3-2 15,-1 2 0-15,1-7-6 0,0-3 1 16,0 0-20-16,0-3-9 15,0-2-8-15,0-3-2 16,0-2 15-16,-3-4 8 0,-3 9 33 16,-3 2 13-16,-3 3 18 15,-3 8 11-15,-3 11-15 16,-6 7-6-16,-3 6-6 16,-6-3-1-16,-3 3-13 15,6 0-5-15,4-1-13 16,2-4-5-16,12-6-70 15,9-8-46 1</inkml:trace>
  <inkml:trace contextRef="#ctx0" brushRef="#br0" timeOffset="134738.2449">4407 17529 216 0,'-3'5'82'0,"3"3"-44"0,3 5-40 15,0 6 14-15,0 7 9 16,0 1 9-16,0 4 4 16,-3-4 1-16,0 10-18 15,-3-3-4-15,-6 1 1 0,3-6-6 16,-9-8 0-16,3 0-4 16,1-2-1-16,-4-9-6 15,0-7 0-15,0 2-19 0,-3-10-8 0,0-1-22 16,0-9-9-16,-3-9-54 15</inkml:trace>
  <inkml:trace contextRef="#ctx0" brushRef="#br0" timeOffset="134830.8931">4297 17449 248 0,'9'-18'93'0,"0"2"-50"0,0 5-55 0,-6 9 15 15</inkml:trace>
  <inkml:trace contextRef="#ctx0" brushRef="#br0" timeOffset="134902.1604">4348 17412 283 0,'12'13'-75'0,"-1"-2"-5"15,1-3 5-15</inkml:trace>
  <inkml:trace contextRef="#ctx0" brushRef="#br0" timeOffset="135231.3579">4499 17502 200 0,'-3'11'77'0,"3"-1"-42"0,3 9-30 16,-3-9 19-16,3 4 2 16,0 7 7-16,0 5-12 15,3-7-2-15,0 2-11 16,3-8-7-16,0 3-2 0,3-8 1 16,3-5 2-16,6-11-3 0,-3 0-2 15,-3-5 2 1,-4-6 0-16,1 1-2 0,0 2 0 15,-6 0 2 1,-3 0 2-16,0 5 0 0,-3 3 2 16,3 3 0-16,-3 5 1 15,0 5-5-15,0 3 1 16,0 8-2-16,3 0 0 16,3 3-3-16,3-6 1 15,0-5-31-15,0 5-14 16,3-8-17-16,0 3-5 15,0-16-5 1</inkml:trace>
  <inkml:trace contextRef="#ctx0" brushRef="#br0" timeOffset="135503.1782">4857 17502 284 0,'-21'-8'107'0,"18"8"-58"0,0 0-57 15,-3 3 33 1,0 0-15-16,3-1-4 15,6 6-1-15,6-3-4 16,0 6-1-16,3-3 1 0,0 5 1 16,-3 8 1-16,-4 3-1 15,1-3-2-15,-6-2 5 0,0-6 4 16,-3 6-1-16,-5-6 1 16,-1-5-3-16,-9-3-4 31,3-5-3-31,3-5-22 15,3-3-7-15,3-11-29 0,3 1-10 16,3-3-43 0</inkml:trace>
  <inkml:trace contextRef="#ctx0" brushRef="#br0" timeOffset="135713.8153">4988 17267 280 0,'-3'-6'107'0,"6"12"-58"0,-3 4-51 0,0-2 20 16,0 5 0-16,0 14 6 16,0-1-7-16,3 9 1 0,0-3-11 15,0 7-4-15,0-2-2 0,2 3-6 16,1 0 1-16,0-14-31 16,-3 1-12-16,0-9-42 15,-3 1-16-15,0-11 6 16</inkml:trace>
  <inkml:trace contextRef="#ctx0" brushRef="#br0" timeOffset="135909.8465">4889 17444 312 0,'0'-3'115'0,"6"-2"-62"0,3 0-42 15,0-1 28-15,3-1-23 16,6-1-6-16,3 2-9 0,3-2-4 16,5 8 2-16,-2 3-44 0,-3 2-19 15,-3 6-76 1</inkml:trace>
  <inkml:trace contextRef="#ctx0" brushRef="#br0" timeOffset="136119.8736">5309 17396 280 0,'-12'-5'107'0,"21"5"-58"0,-15-13-44 16,-3 18 24-16,3-10-20 15,3 5-5-15,-3 0-32 16,3 5-11-16,-3 0-85 15,3 6-36-15,-3 2 80 0,3 0 42 16</inkml:trace>
  <inkml:trace contextRef="#ctx0" brushRef="#br0" timeOffset="136222.9025">5294 17650 324 0,'-3'-18'123'0,"3"23"-66"0,0-5-64 15,0 0 19-15,0 0-19 0,0 0-3 16</inkml:trace>
  <inkml:trace contextRef="#ctx0" brushRef="#br0" timeOffset="136270.3655">5297 17627 324 0,'9'-14'-178'15</inkml:trace>
  <inkml:trace contextRef="#ctx0" brushRef="#br0" timeOffset="139212.3684">6256 17288 120 0,'3'-8'46'0,"0"3"-24"0,0 2-8 0,0-2 15 16,-1 5-1-16,1 0 1 15,0-6-10-15,-3 6-1 16,0 0-11-16,3 11 5 0,0 5 1 16,0 10 0-16,-3-2 2 15,0 11-4-15,0 2-1 16,0-3-2-16,3-2 0 15,0-6-13-15,0 6-6 16,0-11 13-16,3-2 8 0,0-1-4 16,0-5-3-16,0-5 0 15,0 3 0-15,0-11-4 16,0 3 1-16,-3 2-29 16,3-10-83-1,0-1-31 1,0-2 55-16</inkml:trace>
  <inkml:trace contextRef="#ctx0" brushRef="#br0" timeOffset="139422.8041">6512 17470 132 0,'-6'6'52'0,"6"-1"-28"0,0 3-8 0,0 0 16 15,0 2-4-15,0-2 0 16,0 6-11-16,0-1-3 16,3 5-8-16,0-4-4 0,0-1-1 15,3 8-1-15,-3-8 2 16,-1-2-19-16,4-3-6 16,-3-3-65-1</inkml:trace>
  <inkml:trace contextRef="#ctx0" brushRef="#br0" timeOffset="139616.3745">6515 17436 188 0,'-12'-8'71'0,"15"8"-38"0,-3 0-39 16,0 0 14-16,0 0-12 15,0 0-1-15,6 3-9 16,0-3-4-16,0 5-41 15,2 0-19-15,1-2 25 0,0 8 15 16</inkml:trace>
  <inkml:trace contextRef="#ctx0" brushRef="#br0" timeOffset="139888.5362">6622 17568 132 0,'0'27'52'0,"12"-22"-28"0,-15 27-11 0,3-19 17 16,0-5-2-16,0-3 1 15,0 1-10-15,0-4-4 16,0-2-8-16,0-2 2 0,0-9 1 15,3-2-8-15,3-3 0 16,0-3-2-16,2-2 2 16,1 3-3-16,0-1 0 15,0 6-1-15,0 8 0 16,3-1 2-16,0 9 0 16,0 5 0-16,-3 0 2 15,0 5-3-15,0 6 0 16,-3-6 3-16,0 8 3 15,0-5-7-15,0-3 0 16,-1-5-22-16,1 0-9 16,3-8-63-16</inkml:trace>
  <inkml:trace contextRef="#ctx0" brushRef="#br0" timeOffset="140246.4447">6902 17534 184 0,'0'8'68'0,"11"2"-36"0,1-2-37 32,-6 0 12-32,3-2-2 15,0-6 4-15,0 5 5 16,0-2 3-16,3-3-9 16,-3-3-7-16,0-2-1 0,3-1 0 15,-6 4 2-15,-3-4-1 16,-3 1-1-16,-3-3 1 0,-3 3 1 15,-9 5-3 1,-3-3 0-16,-3 3 1 0,0 3 2 16,0 2-1-16,4 8-1 15,2-5 3-15,3 11 2 16,3 5-2-16,3-3-2 16,6 0 2-16,3-2 0 15,6-1-1-15,9-2-2 16,5-5 3-16,4-4 0 15,3-1-26-15,3-6-11 16,5 0-63-16</inkml:trace>
  <inkml:trace contextRef="#ctx0" brushRef="#br0" timeOffset="140651.8371">7324 17280 160 0,'-24'5'63'0,"12"3"-34"0,-5 5-23 0,8-2 15 16,0 5-5-16,-3 8 1 15,3-3-5-15,0 13-2 16,6 3-6-16,3 14-5 0,9-4 0 15,6 3 1-15,9-7 0 16,8-4 2-16,4-7 1 16,0-5-21-16,3-4-8 0,5-15-62 15</inkml:trace>
  <inkml:trace contextRef="#ctx0" brushRef="#br0" timeOffset="141838.4631">7524 17373 100 0,'-3'0'38'0,"3"10"-20"0,0-5-1 15,0-2 14-15,0-3 3 16,-3 5 5-16,3-5-5 16,-3 0 0-16,3 0-19 15,0-5-2-15,3-3-2 0,9-2-4 16,2 2 1-16,-2 0-5 0,3-3-2 15,-3 11-3-15,0 0 1 16,0 11 1-16,-3 5 2 16,-3-1-3-16,-6 7 0 15,-3-1 1-15,0 5 2 16,-3-2-1-16,-3-3 2 16,0-2 0-16,3-6 3 15,0 0 3-15,0 0 5 0,3-5-4 0,3-2 0 16,0-1-6-16,6-2-1 15,0-1-1-15,3 1-2 32,0-3 1-32,0 5-1 0,3-2-7 15,0-3 0-15,0 0-21 16,3-3-9-16,-1-2-14 16,-2 5-6-16,0-5-16 15,0-3-23 1,0 0 31-16</inkml:trace>
  <inkml:trace contextRef="#ctx0" brushRef="#br0" timeOffset="142168.5907">7809 17436 124 0,'0'-8'46'0,"0"-5"-24"0,-3 16-2 16,3-3 26 0,-6 7-21-16,0-1-8 15,-2 4-7-15,2 4-6 16,0 1 4-16,3 9 4 0,3-3 3 15,0-2 0-15,9-1-1 0,5-2-1 16,1-2 4-16,3-9 1 16,0-5-9-16,0-5-3 15,0-3-4-15,-3-6 1 16,0 1 0-16,-4 0 1 16,-2-6 0-16,-9 6 0 15,0-8-2-15,-9-3 1 16,1 3-2-16,-7 8-1 0,-3-6-2 15,0 11-1 1,3 0-7-16,0 3-4 16,3 8-21-16,3 7-10 15,3 4-31-15,6-1-48 16,9 5 34-16</inkml:trace>
  <inkml:trace contextRef="#ctx0" brushRef="#br0" timeOffset="142454.2436">8021 17584 140 0,'0'0'55'0,"3"3"-30"0,-3 2-10 16,6-2 18-16,0 7-7 15,-9 6-1-15,0 0-5 16,0 0-3-16,-6-3-9 16,0 6-3-16,-3-1 1 0,0-10-5 0,-3 3-1 15,3-3-5-15,0-3-1 16,3-2-15-16,3-3-6 16,3-8-28-1,0 2-50-15,6-7 17 16</inkml:trace>
  <inkml:trace contextRef="#ctx0" brushRef="#br0" timeOffset="142753.9003">8104 17373 224 0,'-3'-22'85'0,"3"41"-46"0,0-11-46 0,0 5 18 15,-3 0-2-15,0 1-1 16,0-1 3-16,3 5-6 16,0-4-3-16,0-1-1 0,3-3-1 15,3-2 2-15,0-2 1 16,3-4 1-16,3-2 2 16,3 0 3-16,0 0-4 15,0-2-3-15,-1-1-8 16,4 0-1-16,-3-2-17 15,-3 5-4-15,-3 0-19 0,3 0-6 16,-3-3-31 0</inkml:trace>
  <inkml:trace contextRef="#ctx0" brushRef="#br0" timeOffset="142935.9991">8226 17396 208 0,'-3'0'79'0,"3"14"-42"0,-3-6-43 0,3-1 14 15,0 4-1-15,0 2 4 16,0 8 0-16,0-2 1 16,0 7-6-16,0-7-4 0,3 7 1 15,0-2-4-15,6-3 0 16,3-5-30-16,0-5-12 0,3-6-51 16</inkml:trace>
  <inkml:trace contextRef="#ctx0" brushRef="#br0" timeOffset="143234.0726">8366 17470 192 0,'-6'0'71'0,"3"6"-38"0,3 2-41 16,0-3 12-16,0 8 0 16,3 6 2-16,0-6 11 15,3 5 4-15,3-2-11 16,3 8 1-16,6-5 2 0,3-6-5 15,2-10 0-15,1-9-4 16,0-4-1-16,-3-6 5 16,-3-5 5-16,-6 2-5 0,-7-2-2 15,-5 2-1-15,-5 6 1 16,-10-8-5-16,-6 3-1 16,0 4-2-16,0 6 0 15,0-2-16-15,0 7-8 16,7 0-22-16,2 9-9 15,3-1-39 1</inkml:trace>
  <inkml:trace contextRef="#ctx0" brushRef="#br0" timeOffset="143447.8756">8631 17555 192 0,'6'13'71'0,"0"-2"-38"0,-3 5-34 0,-3 2 12 0,0 1 4 16,-6-6 2-16,-3 8 0 15,0-2 0-15,-3-1-9 16,0-4-5-16,-3-7-2 0,-3 4-17 16,1-3-6-16,2-3-31 15,-6-5-11-15,3-5-16 0</inkml:trace>
  <inkml:trace contextRef="#ctx0" brushRef="#br0" timeOffset="143969.9277">8857 17320 220 0,'-12'-3'82'0,"9"6"-44"0,-9 2-36 0,6-2 17 16,-3 2-8-16,1 5-1 0,-4 4-4 15,-3-6 1-15,3 5-4 16,9 0 0-16,3 0 1 0,0-2 0 15,6-1 0-15,3 1 2 16,3 2 3-16,3 1 0 16,-1-1 2-16,-2 0-2 15,0 5 2-15,-6-2-4 16,-3 0 1-16,0 0-1 16,-6-3 1-16,-3-2-4 15,0 2-1-15,-3-8 1 16,-3-2 0-16,1-3-2 15,-1-3 1-15,-3-7-4 16,3 2 0-16,0-5-8 16,6-6-2-16,9 6-3 15,0-6 1-15,6 4 2 0,0-4 5 16,3-5-10-16,0 3-5 16,2 3-2-16,1 4 2 15,-3-2-27-15,6 1-8 16,0 7-33-1</inkml:trace>
  <inkml:trace contextRef="#ctx0" brushRef="#br0" timeOffset="144255.4584">9045 17312 212 0,'-6'8'79'0,"3"-3"-42"0,-3 3-39 0,3 16 17 15,0-8 4-15,0 2 6 0,0 6 2 16,3-3 1-1,3 0-15-15,6-2-3 0,3-6 0 0,3 0 0 16,-1-8 4-16,1-5-5 16,3-5-3-16,-3-3 1 15,-3-2 0-15,-6-4-3 0,-6 1-3 16,-3-13 0-16,-6 7 1 16,-6-2-1-16,-3 3-1 15,-3 2-2 1,4-3-1-16,2 14-16 15,-3 0-7-15,3 2-29 16,9 6-12-16,3 2-51 16</inkml:trace>
  <inkml:trace contextRef="#ctx0" brushRef="#br0" timeOffset="144379.936">9268 17547 72 0,'6'0'27'0,"-3"0"-14"0,0 0-46 0,-3 0-8 16</inkml:trace>
  <inkml:trace contextRef="#ctx0" brushRef="#br0" timeOffset="144661.5228">9262 17584 200 0,'-3'0'74'0,"3"3"-40"0,0-3-33 32,0 0 16-32,0 8 6 15,-3 2 8-15,-3 6-7 16,-3-5-2-16,-3 2-13 15,-3 0-3-15,0 1 0 0,1-4-5 16,-4-2-3-16,3-5-17 16,0-1-5-16,3 1-26 15,0-6-8-15</inkml:trace>
  <inkml:trace contextRef="#ctx0" brushRef="#br0" timeOffset="145336.4348">9503 17320 196 0,'-3'-8'74'0,"0"2"-40"0,-6 6-13 0,6 0 22 15,-6 0-4-15,-3 8 2 16,-6-2-12-16,-2-1-5 15,2 3-14-15,6-3-11 0,9 16-4 16,9-2 2-16,3-6 1 16,6 6 4-16,3-1-1 15,-1-2-1-15,-2 8 1 16,-3-3-1-16,-6 0 0 16,-6-2 0-16,-3-6 2 15,-3 0 1-15,0 0 1 16,-3-7 0-16,0 2-2 15,-5-6-2-15,2-4 1 16,-3-6 1-16,6 0-1 16,-3-6-1-16,9-4-4 15,0 5-2-15,3-6-2 0,6 1 2 16,3 2-5 0,0 3-1-16,0-1-17 0,3-2-9 15,2 3-13-15,4 0-4 16,3 2-14-1,0 1-26-15,3 5 29 16,-3 5 52-16,2 0 30 16,-5 5 46-16,-3 0 19 15,-9 3-12-15,0 5-3 16,-3 1-25-16,0-1-8 16,0 0-19-16,6 6 0 0,0 4 0 15,0-7-3-15,6 3-1 0,0-6-2 0,5-5 2 16,1-3-5-16,3-5-1 15,3-5 0-15,-6-3 2 16,-3-3-1 0,-7 1 0-16,-8-3-1 15,-6-1 2-15,-5-2-3 16,-4 1-2-16,-6-4-3 16,0 1 1-16,-3 4-15 15,-3 1-6-15,3 8-36 16,7-3-14-16,2 0-29 15</inkml:trace>
  <inkml:trace contextRef="#ctx0" brushRef="#br0" timeOffset="145547.9938">9819 17248 220 0,'23'-8'82'0,"-2"3"-44"0,3 5-33 15,-12 5 19-15,6 3 2 0,0 5 5 16,0 6 2-16,-4 13 3 15,-2-1-20-15,-6 4 0 0,-6 5-2 16,-6-3-7-16,-3-3-4 16,-3 11-2-16,-2-11 1 15,2-2-19-15,-3 0-6 16,0-11-39-16,-3-2-15 16,0-1-46-16</inkml:trace>
  <inkml:trace contextRef="#ctx0" brushRef="#br0" timeOffset="145998.0635">10214 17463 336 0,'-8'-6'126'0,"8"6"-68"0,-6-2-68 15,6 2 20 1,0 0-28-16,0 0-8 15,0 2-33-15,0 4-12 0,0 1-42 16,0 7-19-16</inkml:trace>
  <inkml:trace contextRef="#ctx0" brushRef="#br0" timeOffset="146195.0125">10203 17717 272 0,'-6'7'101'0,"9"7"-54"0,-6 4-48 16,3-5 20-16,-3 1 4 16,0 7 8-16,-3-3-7 15,0 1-5-15,-6 2-10 16,-3-2-6-16,-9 2 0 0,0-3-48 16,-5 6-22-16,-7 3-72 15</inkml:trace>
  <inkml:trace contextRef="#ctx0" brushRef="#br0" timeOffset="147034.1472">6279 17891 112 0,'3'-10'44'0,"0"10"-24"0,3-6-2 16,-3-2 18-16,0 8-7 15,0 0 0-15,-3 0-7 16,3 0-4-16,0 8-10 16,0 8 6-16,-3 5 5 0,0 6-4 15,0 7 2-15,0 3-6 0,0-5-1 0,0-3-9 16,0-5 0-16,3-3 1 15,0-8 1-15,3 0-15 16,0 1-4 0,0-9-36-16,0 3-16 15,0-3-27 1</inkml:trace>
  <inkml:trace contextRef="#ctx0" brushRef="#br0" timeOffset="147213.2919">6541 18023 216 0,'-3'0'82'0,"3"0"-44"0,0 14-44 0,3-9 12 0,-3 3-9 16,0 10 2-16,0-4 3 16,3-6 1-16,-3 5-1 15,6-3-39-15,-3-7-15 0,0 8-31 16</inkml:trace>
  <inkml:trace contextRef="#ctx0" brushRef="#br0" timeOffset="147888.6494">6565 17978 216 0,'-9'-18'82'0,"9"18"-44"0,0-8-47 0,0 3 12 15,3 5-11 1,0-3-2-16,3 3 2 0,0 3 5 15,0 2 2 1,3 3 3-16,0 5 1 0,-3 6-4 0,0-6 1 16,0 5 0-16,3-4 0 15,-3 4 2-15,0-10 1 16,-3-8 5-16,-3 5 3 16,3-10-4-16,0 0-2 15,0-3-5-15,5 0 0 16,1-3-2-16,0 3 0 15,0 3 2-15,0 2 2 16,0 3-1-16,0 3 2 0,0 2-2 16,0 1 2-16,0-4-4 15,0 12 0-15,0-4-4 16,0-2-1-16,0-3-19 16,-1-10-7-16,1 5-14 15,0-5-22 1,0-3 20-16,0 3 31 15,0 2 20-15,-3-2 23 16,0 5 11-16,0 0-10 16,0 0-4-16,6 0-2 15,3 5-1-15,0-2-5 0,-1-3-1 16,1 0-8-16,0 0 0 0,0 0 1 16,-3 0-3-16,-3-3-3 15,0-2 0 1,-3-1 1-16,-3-2 1 15,-3 3 3-15,0 2-5 0,-6-2-3 16,-9 0 7-16,0 5 4 16,-3 5 0-16,0 3 2 15,4-3-4-15,2 14-2 16,3-3 0-16,3 8-1 16,3-6 0-16,3-2 0 15,12 3-5-15,6 2-1 16,2-8 3-16,4 0 3 15,0-2-14-15,9-3-6 16,-4-3-38-16,-2-5-18 16,-3 0-11-1</inkml:trace>
  <inkml:trace contextRef="#ctx0" brushRef="#br0" timeOffset="148488.7651">7428 17804 144 0,'-15'-8'55'0,"4"8"-30"0,-1 0-14 16,0 5 18-16,-3 3-11 16,0 11 0-16,0-1-6 15,0 9-2-15,3 4-6 16,6 4-3-16,3 10 2 0,6-6 0 16,9 1 1-16,9 0-2 15,6-8 1-15,3-6-4 16,-1 6-2-16,4-6-47 15,3-7-65 1,0-19 18-16</inkml:trace>
  <inkml:trace contextRef="#ctx0" brushRef="#br0" timeOffset="151702.0599">7696 17891 96 0,'0'-5'35'0,"0"5"-18"0,0 0-7 0,0 0 12 16,0 0 5-16,0 0 6 15,-3 0-5-15,0 0 0 16,-3 0-9-16,0 0-4 0,-3 0-8 16,-2 0-1-16,-4 0 1 0,-9 0 1 15,3 0 0-15,3 2 0 16,3 1 0-16,0 0-7 16,4 2 0-16,-1 3-3 15,6-3-2-15,3 3 3 16,6 5 0-16,12-2-2 15,-1 2 2-15,4 1-1 16,0 1 0-16,0 4 4 0,-3 7 1 0,-3-7 3 16,-3 2 1-16,-6-2 3 15,-3-1 1-15,-3-5-5 16,-3 1-2 0,0-7 0-16,-6-1 2 15,-6-6-5-15,3 0-1 16,3-6-2-16,3-7-2 15,9 0-2-15,3-3-1 16,6-2-5-16,0-1-3 16,3-2 2-16,3-3 2 15,0 8-9-15,0 0-2 16,3 3-8-16,-4 0-2 16,1 0-42-1,-3 5-23-15,0 2 48 16</inkml:trace>
  <inkml:trace contextRef="#ctx0" brushRef="#br0" timeOffset="151976.2268">7821 17912 196 0,'-18'8'74'0,"21"3"-40"0,-6 10-33 16,12-8 14-16,-3 6 1 15,0 2 4-15,3 3 1 16,3-3 2-16,3-3-13 15,3-2-1-15,0-10 1 0,0-6-2 0,5-8 1 16,-5-6-3-16,-3-4 1 16,-3-1-4-16,-9 3-2 15,-3-2 2 1,-6-1 0-16,-3 1-8 16,-3 2-4-16,0 3-15 0,0 0-5 15,0 2-20-15,4 8-7 16,2 1-41-1</inkml:trace>
  <inkml:trace contextRef="#ctx0" brushRef="#br0" timeOffset="152181.6307">8107 18108 248 0,'-3'32'93'0,"0"-30"-50"0,-6 17-50 0,6-11 16 16,-3-3-6-16,-3 3 1 16,0 3 0-16,0-6 0 15,-2-2-29-15,-1-3-10 0,3-3-29 16,0-2-50 0,3-6 22-16</inkml:trace>
  <inkml:trace contextRef="#ctx0" brushRef="#br0" timeOffset="152483.4326">8161 17886 260 0,'-3'0'96'0,"3"5"-52"0,-3 6-51 0,3-6 14 16,-3 8-10-16,0 0 2 15,0 1 7-15,3-1 6 16,0 0-6-16,3-2-3 0,3-3 0 16,3 2-4-16,0-2-2 15,2-3 4-15,7-2 1 16,3-3-11-16,0 0-7 16,-3 0-9-16,-3 0-2 15,0 0-21-15,-4-8-7 16,-2 3-26-1,0 0-11-15,-3-6 49 16</inkml:trace>
  <inkml:trace contextRef="#ctx0" brushRef="#br0" timeOffset="152662.2506">8333 17899 220 0,'-3'-5'85'0,"3"5"-46"0,0 0-35 16,0 0 25 0,0 13-13-16,0 0 2 15,0 6 3-15,0 2-11 16,0 8-6-16,3-3 0 0,0-4-5 15,0-1 0-15,0-3-17 16,3-4-5-16,0-1-11 16,0-8-2-16,0 3-18 15,0-8-7-15,0-8-17 16</inkml:trace>
  <inkml:trace contextRef="#ctx0" brushRef="#br0" timeOffset="152933.1536">8414 17952 204 0,'-6'0'77'0,"6"5"-42"0,0 9-37 0,3-7 17 16,0 7 2-16,-3 4 7 15,6 9-4-15,0-6-2 16,5-3-10-16,4 1-3 0,0-6-1 16,0-5 0-16,0-8 0 15,0-3 4-15,-3-10 3 16,0-3-2-16,-3 0 0 15,-3-7-5-15,-6 1-1 16,-3 1 1-16,-3-3 0 16,0 6-5-16,-6 5-1 15,-6-1-17-15,3 1-5 0,0 11-23 0,3 2-8 16,3 2-53 0</inkml:trace>
  <inkml:trace contextRef="#ctx0" brushRef="#br0" timeOffset="153161.6964">8717 18103 220 0,'0'18'82'0,"15"-4"-44"0,-24 12-31 16,6-13 20-16,-6 0-5 0,0 6 1 15,-3 2-8 1,1-2-2-16,-1-1-7 16,0-2-17-16,0-5-8 0,0-3-191 15,3-22 93 1</inkml:trace>
  <inkml:trace contextRef="#ctx0" brushRef="#br0" timeOffset="155265.5556">8810 17881 124 0,'2'-6'49'0,"-2"6"-26"0,0-2-3 0,0 2 19 16,0 0-8-16,0 0-1 16,0 0-8-16,6 2-2 15,-3 11-11-15,0 3 1 0,0 6 1 0,0 4 0 16,0 11 3-16,0-8-9 16,0 3-6-16,3 0 1 15,0-11-1-15,0-3-2 16,0 1 2-16,3-11-19 15,-3 0-9-15,6-3-65 16,0-10-2 0</inkml:trace>
  <inkml:trace contextRef="#ctx0" brushRef="#br0" timeOffset="155592.3232">8976 17894 176 0,'-3'-8'68'0,"3"8"-36"0,-3 2-22 0,3 1 20 15,0 0-14 1,-3 7-1-16,-3-2 2 0,0 6 1 16,0-1-9-16,0 5-3 0,3-4 0 15,-5 1-5-15,8-1-3 16,0-4 5-16,0-2 3 15,0-3-1-15,0 3 2 16,5-8-4-16,1 6-2 16,3-6 0-16,3 0-1 15,0 0 0-15,3-6 2 16,0 6-10-16,0 0-4 16,-3-2-12-16,0-4-5 15,-3 6-13-15,0-5-6 16,-4 5-38-16</inkml:trace>
  <inkml:trace contextRef="#ctx0" brushRef="#br0" timeOffset="155817.7177">9039 17902 200 0,'-6'-3'74'0,"6"3"-40"0,0 3-35 15,0-3 12-15,0 5 1 16,0 8 5-16,3 0-3 15,-3 6 2-15,3 2-9 16,0 8-2-16,0 0 1 0,0-2-3 16,3-3-2-16,0-6-5 15,-1-2-2-15,1-3-22 0,3-7-8 16,-3 1-31 0,0-7-45-1,3 0 29-15</inkml:trace>
  <inkml:trace contextRef="#ctx0" brushRef="#br0" timeOffset="156130.3614">9152 17918 152 0,'-15'2'57'0,"12"4"-30"0,0 7-29 0,3 0 9 0,0 0 10 16,0 14 6-16,3 4-3 15,6-4 1 1,3-1-12-16,0-2-3 0,3-3 0 0,2-7 1 15,1-7 1-15,0-7 2 16,0-2 1-16,0-17-1 16,-3 1-1-16,-3-3-3 15,-3-3-1-15,-6-3-3 16,-3 1 1-16,-9-1-2 16,-3 1 2-16,0 5-2 15,-3 2-1-15,-3 6-4 16,3 2-2-16,-3 14-55 15,3 0-32 1,10 10-35 0,7 0 53-16</inkml:trace>
  <inkml:trace contextRef="#ctx0" brushRef="#br0" timeOffset="156366.6769">9438 18153 160 0,'0'3'60'0,"3"7"-32"0,0 6-15 0,-3-11 17 16,0 9 2-16,-3-1 4 16,0 11-5-16,-6-8 1 15,0 2-18-15,-6 1-8 0,0-6-2 16,3-5-12-16,0 2-4 0,-3-7-25 15,3-3-9 1,0-3-60-16</inkml:trace>
  <inkml:trace contextRef="#ctx0" brushRef="#br0" timeOffset="156942.4631">9604 17888 184 0,'-21'-7'71'0,"18"7"-38"0,-5 0-25 0,5 0 16 16,-6 0-6-16,-3 5 2 16,0 0-2-16,-3-2 0 15,0 7-9-15,3-2-3 0,0 0-2 16,3 3-2-16,3-3-2 15,6 5 1-15,3-5-1 0,3 5 2 16,6 3 1-16,3 5-1 0,3-2 1 16,0 2-2-16,0 0 2 15,-3 3-2-15,-4-11 2 0,-11 8 4 32,-3-8-1-17,-3-2-1-15,-2-3 0 16,-4-3-1-16,-3-2-2 15,0-6-2-15,0-2 1 16,3 0-1-16,3-3-5 16,3-11-10-1,3-2 1-15,3 3-13 16,6-1-2-16,3-2-38 16,3 8-14-16,3-1-2 15</inkml:trace>
  <inkml:trace contextRef="#ctx0" brushRef="#br0" timeOffset="157211.4281">9688 17965 256 0,'-12'6'96'0,"15"-4"-52"0,-3 3-51 0,0 1 16 16,0 2-4-16,3 5 2 16,0 5 3-16,3 1 1 15,2 2-5-15,4 0-4 0,3-2-1 0,3-6 1 16,3 0 3-16,0-7 2 15,-3-1 3-15,0-10-3 16,-4 5-2-16,-2-14 0 16,-6 1 1-16,0 3-1 15,-9-4 0-15,0 1-10 16,-6 0-4-16,0 0-20 16,0-3-8-16,-2-3-17 15,-1 1-6-15,3-1-38 16</inkml:trace>
  <inkml:trace contextRef="#ctx0" brushRef="#br0" timeOffset="157447.5667">9801 17783 172 0,'3'0'66'0,"12"0"-36"0,-4 0-24 16,-2 8 17-16,0 2 6 15,3 11 4-15,0-2 5 0,3 13 1 16,0-1-21-16,-3 4 1 0,0 4-1 15,-6 1-8-15,-3 0-1 16,-6-8-3-16,-3-1-1 16,-3 4-1-16,0-9 0 15,-3-7-11-15,0-1-3 16,-6 1-24-16,3-11-10 16,3-3-21-16,3-5-10 15,6-5-25-15</inkml:trace>
  <inkml:trace contextRef="#ctx0" brushRef="#br0" timeOffset="157860.3729">10191 18002 288 0,'-3'-5'110'0,"-3"8"-60"0,3-3-52 0,3 0 20 16,0 0-16-16,0 0-2 15,0 0-21-15,-3 2-7 16,3 1-58-16,0 2-26 15,0 0 22-15,0 3 13 16</inkml:trace>
  <inkml:trace contextRef="#ctx0" brushRef="#br0" timeOffset="158082.4525">10188 18182 244 0,'3'11'90'0,"0"-3"-48"0,-3 16-20 16,3-9 28-16,-3 4-15 15,-3 2-5-15,-3 3-13 16,-3 2-6-16,-3 6-6 16,-15-11-13-16,-3 6-2 0,-2-1-68 15,-1 1-30-15</inkml:trace>
  <inkml:trace contextRef="#ctx0" brushRef="#br0" timeOffset="158847.3046">9548 17952 104 0,'0'-5'41'0,"0"2"-22"0,3-2-18 15,0 5 11-15,0-6-4 16,0 6 3-16,0-2-6 15,0-3-1-15,0 5 4 16,-3-6 5-16,3 6-7 16,-3 0 12-16,0 0 8 0,0 0-3 15,0 0-1-15,0 0-6 16,0 6-2-16,-3 1-4 16,-3 4-1-16,-3 2-3 15,0 1 1-15,-3-1-2 16,0-5 0-16,3 5-23 15,0-8-8-15</inkml:trace>
  <inkml:trace contextRef="#ctx0" brushRef="#br0" timeOffset="161385.8847">8068 18436 124 0,'3'0'49'0,"0"0"-26"0,0 0-12 0,-3 0 15 16,0 0 1-16,0 0 3 16,0 0 1-16,0 0 1 0,0 0-17 15,0 5-2-15,-3-5-2 0,0 0 2 16,0 0 5-16,0 0-4 15,0-5 0-15,0 5-8 16,3-2-2-16,0-4-2 16,3 6-2-16,0-5-2 15,3 2 1-15,0-2-1 16,0 5 0-16,0 0 2 16,-3 5 2-16,0-2-1 15,-3 2-1-15,-3 3 7 16,0-3 5-16,0 1-4 15,0-4 0-15,0-2-2 16,0 0-1-16,0 0-1 16,0-8 0-16,0 3-5 15,3 3-1-15,0-4-2 0,0 1 3 16,3 5 2-16,0 0 2 16,-3 0-6-16,3 0 0 15,-3 5 7-15,0 3 7 16,-3-3 4-16,0 3 0 15,0-2-1-15,-3-1-1 16,3-2-5-16,-3-3 0 16,3 0-7-16,-2-3-1 15,5-2-2-15,0-1-2 16,3 4 0-16,-1-4 0 0,1 6-2 16,-3 0-1-16,6 0-1 15,-3 8 2-15,0-2-3 16,0-1-1-16,-3-2-20 15,0-3-7-15,0 0-41 16,0 0-15-16,6 0-13 16</inkml:trace>
  <inkml:trace contextRef="#ctx0" brushRef="#br0" timeOffset="161984.0746">8065 18669 148 0,'0'-5'57'0,"0"5"-30"0,0-6-12 0,0 6 20 0,0 0-4 16,0 0 2-16,0 0-10 15,0 0-2-15,0 0-12 16,0 0 12-16,0 0 6 0,0 0-6 16,0 6 1-16,0-1-9 15,-3-2-3-15,0 2-1 16,0-5 1-16,0 0-3 16,0-5-4-1,1 2-4-15,2-2-2 16,0-1-1-16,2 4 3 15,1-4 2-15,3 6-2 16,0 0-2-16,-6 0 2 16,3 0 2-16,-3 8 0 0,0-8 2 15,-3 6 0-15,0-1 1 16,0-5 0-16,0 0 0 16,-3 0-2-16,1 0 1 15,2 0-11-15,0 0-4 16,0 0-36-16,3 0-14 15,6 0-72 1</inkml:trace>
  <inkml:trace contextRef="#ctx0" brushRef="#br0" timeOffset="162693.9983">8056 18841 168 0,'0'-16'66'0,"3"16"-36"0,-3 3-20 0,0-3 20 15,0 0-5 1,0 0 0-16,0 0 0 16,0 0-1-16,0 5-13 0,0-5 2 0,0 5 1 15,-3-2-3-15,0-3 1 16,0 0-1-16,1 0 1 15,2 0-6-15,0 0-4 0,0-3-4 16,0-2 1-16,0 5-1 16,2 0-2-1,1 0 3 1,3 0-2-16,0 0 1 16,-6 0 4-16,0 0 3 15,0 0 4-15,0 0 2 0,0 5-1 16,-3-2-1-16,0-3-3 15,0 0 1-15,0 0-2 16,0 0 2-16,1 0-6 16,2-3-1-16,0 6-2 15,0-3-4 1,0 0 1-16,2 5 3 16,4-5 3-16,-3-5 0 15,0 5-1-15,-3 0 1 16,0 0 1-16,0 5 3 15,-3-5 2-15,0 0 1 16,0 0 2-16,0 0-5 16,3 0-3-16,0 0-4 15,0 0 1-15,0-5-19 16,0 5-7-16,3-3-109 16,-6-2-66-16,3 13 89 15</inkml:trace>
  <inkml:trace contextRef="#ctx0" brushRef="#br0" timeOffset="178364.3712">16105 16613 132 0,'0'-8'49'0,"0"8"-26"0,6-2-9 0,-6 2 17 16,0 0-11-16,3 5-3 15,0 5-2-15,0 6 1 0,0 19-9 16,-3 7 2-16,0 3 2 0,-3 3-2 16,0 5 2-16,3 0-4 15,0-8 1 1,3-3-5-16,0-5 0 16,0-5-1-16,0-1 1 0,0-4 0 15,0-6 3 1,0-10 3-16,0-3 7 15,3-3 2-15,0-5-5 16,6-5 0-16,2-3-8 16,1 2-1-16,3 4-4 15,3-4-1-15,3 1 1 16,3 2 2-16,-1 3-1 16,1 0-1-16,6 3-2 15,-6 2 1-15,-3-2-28 16,-1 0-13-16,-2-3-33 15,-6 0-16-15,-3 0 2 16</inkml:trace>
  <inkml:trace contextRef="#ctx0" brushRef="#br0" timeOffset="178637.9721">16471 17013 200 0,'-15'-3'74'0,"18"3"-40"0,-3 3-40 32,9 2 25-32,3 3-2 15,3 3-6-15,3 2-2 16,3 3-5-16,-3 2-3 0,-1-5 2 16,-5 11-2-16,-3 0-1 0,-6-5 1 15,-6 4 1 1,-6-1 1-16,-6-9 3 0,-5 5-10 15,-1-5-4-15,0-5-25 16,3 3-9-16,3-3-49 16</inkml:trace>
  <inkml:trace contextRef="#ctx0" brushRef="#br0" timeOffset="179100.875">16861 16872 192 0,'-6'-5'71'0,"6"8"-38"0,0 2-39 16,0 6 12-16,3 13 5 16,0-1 5-16,-3 4-2 15,0 10 2-15,0-3-9 16,0 11-4-16,3-2 0 0,0-6-2 16,0-6-1-16,0-2-8 15,3-5-3-15,0-5-54 16,0-6-57-1,-3-5 31-15</inkml:trace>
  <inkml:trace contextRef="#ctx0" brushRef="#br0" timeOffset="179297.5109">16781 17108 216 0,'-15'-13'82'0,"12"10"-44"0,3-5-42 15,0 8 15 1,3-2 1-16,3-4 4 15,0 1-8-15,3 0-2 16,3 2-4-16,2-2-4 0,7 5 1 16,6 0-12-16,0 5-5 15,-3-2-61 1,-3 2-49-16,-4 3 44 16</inkml:trace>
  <inkml:trace contextRef="#ctx0" brushRef="#br0" timeOffset="179639.9384">17013 17119 180 0,'0'2'68'0,"0"9"-36"0,6 2-40 15,-3-2 12-15,3 2-2 16,-3 8 1-16,3-5 5 16,0 0 3-16,-6-3-6 15,0 0-3-15,0-2 1 0,0-3-2 16,0 0 2-16,0-3 2 15,0-5 4-15,0 0 7 16,0 0 4-16,-3-5-6 0,3-3-1 0,0-6-7 16,0 1-4-16,0-5 1 15,3 2 2-15,0 0 4 16,3 0 5 0,0 3-10-16,5 0-2 15,-2 2-2-15,9 3-3 16,-3 3 0-1,0 2-29-15,0 3-14 16,0 0-29 0,0 0-46-16,0 3 32 15</inkml:trace>
  <inkml:trace contextRef="#ctx0" brushRef="#br0" timeOffset="179988.7113">17281 17105 192 0,'-9'-2'71'0,"3"2"-38"0,0 2-25 15,3 1 16 1,-3 0-8-16,-3 7 1 0,0-2-8 16,-3 13-3-16,3-2-3 15,3 5-3-15,3-3 1 0,3-5-1 16,6 0 2-16,3-9-3 16,3 7 0-16,-3-9-4 15,0-2 1-15,3-3-5 16,-3-3 1-16,0-2 2 15,-3-1 1-15,-3-15 5 16,0 3 4 0,-3 5 3-16,0 7 5 15,0 6 5-15,0 11-9 16,3-3-7 0,3 5-1-16,0-2 0 15,3-4-16-15,2 1-6 16,10-2-40-1,-3-1-59-15,-3-2 24 16</inkml:trace>
  <inkml:trace contextRef="#ctx0" brushRef="#br0" timeOffset="180197.673">17453 17142 180 0,'-14'-5'68'0,"8"5"-36"0,-3 0-29 0,0 0 15 16,0 0-9-16,-6 13-1 0,3-2-2 15,3 7-1-15,0-2-3 16,9 5-4-16,3-5-1 0,12 0 4 31,0 3-1-31,3-9 3 0,0-2-18 16,-1-2-4-16,1-9-40 16,0-5-45-1,3 5 29-15</inkml:trace>
  <inkml:trace contextRef="#ctx0" brushRef="#br0" timeOffset="180408.4599">17513 16939 192 0,'-3'-19'71'0,"3"14"-38"0,0 13-41 16,3-3 12-16,0 6 5 0,0 5 3 15,0 2 1-15,3 8 0 16,-3 9-7-16,0 7-4 0,3 1 1 15,3-6-2-15,0 2 2 16,3-12-4-16,-4-1-2 16,1-2-25-16,0-8-11 15,0-3-49 1</inkml:trace>
  <inkml:trace contextRef="#ctx0" brushRef="#br0" timeOffset="180662.4877">17668 17105 140 0,'-18'0'52'0,"9"6"-28"0,-6 2-8 16,6-3 18-16,-6 3 4 16,0 5 2-16,1-2-14 15,-1 2-5-15,6 0-12 16,3 0-4-16,3-2-1 0,3-1 4 15,9 1 3-15,6-3-4 16,2-3 1-16,7 3-7 16,0 3-1-16,0-3-33 15,0 0-15-15,-6 2-64 16</inkml:trace>
  <inkml:trace contextRef="#ctx0" brushRef="#br0" timeOffset="189675.4301">18221 16875 156 0,'0'0'57'0,"3"0"-30"0,-3 5-16 0,0-5 15 16,0 0-3-16,0 6-2 16,0 10-3-16,0 5-1 15,0 5-9-15,0 9-1 0,0 2 3 16,0 8-2-16,0 0 1 15,0-6-3-15,0-7-1 16,3 0-6-16,0-11 1 16,3 3-18-16,3-8-8 15,-3-6-35-15,12-7-60 16</inkml:trace>
  <inkml:trace contextRef="#ctx0" brushRef="#br0" timeOffset="189997.3571">18385 17161 132 0,'-6'21'49'0,"3"6"-26"0,3-4-27 16,0-9 10-16,3 1 15 15,0 1 8-15,3 0-1 16,3-3-2-16,0 1-14 15,9-4-1-15,3-7 2 0,-4-6-5 16,1-2-2-16,-3-6-1 0,-3 1-1 16,-3-3-2-16,-3-11-2 15,-6 3 1-15,-6-3 1 16,-9 8 1-16,0 0 1 16,0 3-5-16,1 0 1 15,-1 10-2-15,0-2 0 16,3 5-18-16,3 0-9 15,3 8-49 1,6-3-42-16,6 0 45 0</inkml:trace>
  <inkml:trace contextRef="#ctx0" brushRef="#br0" timeOffset="190256.8098">18692 17092 184 0,'-27'-3'68'0,"18"6"-36"0,-6 2-33 15,9 1 12-15,-3 2 1 16,0 2 3-16,0 6-4 16,0 8-1-16,3-3-6 15,3 6-1-15,6-4 1 0,6-2-5 16,3 1-1-16,3-6-26 15,6-1-11-15,6-1-49 16,3-6-20-16,-4-3 56 16</inkml:trace>
  <inkml:trace contextRef="#ctx0" brushRef="#br0" timeOffset="190630.6469">18867 17222 232 0,'-15'0'88'0,"6"-16"-48"0,-2 11-47 0,5 13 14 16,-3-1-7-16,0 4 0 16,0 2 8-16,-6 0 7 15,12 6-7-15,3-3-4 0,3 0-3 16,3-3-1-16,6 3 2 0,0-11-8 16,0 3-1-1,3-8-5-15,-4 0 0 16,1-3-7-16,-3-2-1 0,0-3 11 15,-3-2 7-15,-6-4 2 16,0 6 3-16,0 1 9 16,-3 1 4-16,0 1 1 15,0 2 2-15,0 6-10 16,0 2-5-16,3 3-6 16,0 3 1-16,6 2 1 15,0 3 0-15,0 8 0 16,6-8 0-16,6 2-20 15,-3-7-9-15,0-3-32 16,0-14-53 0,2-2 21-16</inkml:trace>
  <inkml:trace contextRef="#ctx0" brushRef="#br0" timeOffset="190826.4562">19001 16992 244 0,'-9'-11'93'0,"9"11"-50"0,0 0-55 0,0 0 15 16,0 5-3-16,3 6 4 16,0 5 16-16,0 10 7 15,3 11-13-15,0 6-6 0,0-6-1 16,3 0-6-16,0-8-1 16,0-3-31-16,0 6-12 15,3-19-73-15</inkml:trace>
  <inkml:trace contextRef="#ctx0" brushRef="#br0" timeOffset="194789.8875">19424 17156 104 0,'3'-22'38'0,"-3"20"-20"0,0 2 1 16,0 0 16-16</inkml:trace>
  <inkml:trace contextRef="#ctx0" brushRef="#br0" timeOffset="195088.8119">19436 17156 269 0,'6'26'35'0,"0"-2"-18"15,3-3-9-15,0 0-2 0,3-8-1 16,-1 6 2-16,1-6-4 0,-3-2 0 16,0-1-1-16,-3-4 1 15,0 2-2-15,0-3-1 0,-3-5 3 16,0 0 0-16,0 0-1 16,3-5 1-16,0-3 0 15,0-6 3 1,-3 1-1-16,0-5 2 15,0-9-4-15,3 1 0 16,-3-1-1-16,6 1 1 16,-6 7 0-16,0 3 1 0,0 3-5 15,0 3-1-15,2 4-13 16,4 6-18 0,3 3-9-16,0 0-27 15,3 5-39 1,0-3 28-16</inkml:trace>
  <inkml:trace contextRef="#ctx0" brushRef="#br0" timeOffset="195464.9222">19799 17105 148 0,'-3'-2'57'0,"0"2"-30"0,-3 0-21 16,3 2 17-16,-3 4-5 15,-3 2-1-15,0 5-5 16,-3 5 0-16,3 6-7 15,1-3-1-15,-1 6 2 0,3-1-3 16,3-2-2-16,6-5-3 0,3-4 1 16,3-4 1-16,2-3 2 15,1-5 1-15,0-3 3 16,3-3-5-16,0-2-3 16,3-9-2-16,-3 6 3 15,-9-5 0-15,-3-5 3 16,0-3-1-16,-3 2-1 15,0 6 7-15,0 2 5 16,0 17 7 0,0 1-12-16,0 7-4 0,3-4-4 15,6 3-1 1,-1 1 2-16,1-1 0 0,0 0-9 16,3-5-4-16,0-3-37 15,0 3-18-15,0-8-17 16</inkml:trace>
  <inkml:trace contextRef="#ctx0" brushRef="#br0" timeOffset="195779.7911">19960 17187 180 0,'-6'-5'68'0,"6"-8"-36"0,0 26-37 16,0-8 16-1,3 11-1-15,0 0 1 16,0-3 3-16,0 1-7 15,0-7-2-15,0 7 1 0,0-6-3 0,0-3 0 16,0 0-1-16,-3-5-2 16,3 0 12-16,-1-5 4 15,1 0-4 1,0-11-2-16,0-8-5 0,-3 8-4 16,3-2 6-16,0-1 3 15,3 6-1-15,0 0 0 16,0 2-8-16,0 3 0 15,3 0-3-15,0 3 0 16,3 2-7-16,3 3-4 16,0 0-37-16,0 0-18 15,-1 0-30 1</inkml:trace>
  <inkml:trace contextRef="#ctx0" brushRef="#br0" timeOffset="195915.9343">20195 17142 188 0,'-3'8'71'0,"3"16"-38"0,0 8-41 16,3-19 12-16,-3 0 0 16,0 1 2-16,3 1-5 15,-3-1-2-15,3-4-55 16,0-2-23-16,3-3 13 16,0-2 9-16</inkml:trace>
  <inkml:trace contextRef="#ctx0" brushRef="#br0" timeOffset="196111.8843">20183 16999 260 0,'-9'-13'96'0,"9"13"-52"0,0 6-65 0,0-6 11 16,6 2-9-16,0 3 1 15,3 1-3-15,3 2-2 16,0 0-18-16,6-3-9 15,5 6-17-15,-2-9-6 16</inkml:trace>
  <inkml:trace contextRef="#ctx0" brushRef="#br0" timeOffset="196424.7085">20367 17082 176 0,'-14'7'68'0,"8"1"-36"0,-3 3-26 0,0-3 17 0,-3 8-8 15,0 8 2-15,0-3-10 16,6-3-2-16,3 3-1 15,9-5-2-15,0-8 5 16,6 0 5-16,0-3-11 16,3-10-4-16,0-3-4 15,0-10-1-15,2-1 0 16,-5-2 0-16,-3 3 2 16,-3 4 4-16,0 1 1 15,-3 0 3-15,0 8-1 16,0 2-1-16,0 6-2 15,0 2 1-15,3 21 1 16,0-2 2-16,0-3-3 16,0 0-2-16,3-2 2 0,0-1 0 15,0-4-17-15,3-6-8 16,-1-3-59 0</inkml:trace>
  <inkml:trace contextRef="#ctx0" brushRef="#br0" timeOffset="196804.0254">20561 16933 216 0,'-12'14'82'0,"24"4"-44"0,-9 11-44 0,0-10 12 16,0 7-6-16,-3 6 0 0,0 5 8 15,0-8 7-15,0 3-7 16,3-8-4-16,0-8-3 0,-3 2-1 15,6-10 2 1,0-3-6-16,0-5-1 0,3-10-3 16,0-6 0-16,0-3 0 15,2 3 0-15,1 1 2 0,0 7 4 16,0 2 3-16,-3 6 2 16,-3 11 5-16,-3 5 3 15,-3 2 7 1,-3 1 6-16,-6-1-9 15,-3-2-1-15,-3-3-8 16,3 1-2-16,-2-4-13 16,-1-4-4-16,-3-6-10 0,3-3-2 15,3-5-20-15,3 3-7 16,0-17-34 0</inkml:trace>
  <inkml:trace contextRef="#ctx0" brushRef="#br0" timeOffset="196980.1037">20695 16955 228 0,'9'26'88'0,"12"-8"-48"0,-24 20-34 0,3-17 20 16,6 5-5-16,-9 14-1 16,3 0-10-16,-3-1-4 15,3-7-4-15,0 0-4 0,6-6 1 16,0 1-52-16,0-14-22 15</inkml:trace>
  <inkml:trace contextRef="#ctx0" brushRef="#br0" timeOffset="197332.0607">20844 17240 276 0,'0'0'104'0,"6"0"-56"0,9 8-58 16,-6-8 16-16,-1 5-8 15,4 3 0-15,3-8 6 16,0 6 2-16,3-6-2 16,3 0-1-16,-3-6 1 0,0 4-2 15,-1-11 1-15,-5 2-4 0,-3-8-4 32,-6 4 0-32,-9-4 1 15,-9 6-1-15,-2 5 4 0,-4 3 2 16,-3-1 0-16,0 12 2 15,0 7 0-15,3 8 1 16,4-2 0-16,5-1 0 16,3 1-2-16,6 2 1 15,6-3-2-15,6 3 2 16,6 6-4-16,2-3-2 16,7-8-16-16,6-3-5 15,3-3-45-15,-1-7-18 0,1-11-6 31</inkml:trace>
  <inkml:trace contextRef="#ctx0" brushRef="#br0" timeOffset="197582.112">21192 17124 332 0,'-27'-5'126'0,"27"2"-68"0,-3 3-70 15,3 0 18-15,0 5-10 16,0-2 3-16,3 10 0 15,6 11 3-15,0-3-1 16,0 3 4-16,-3 0 1 0,-3-1-2 16,0 4-3-16,-9-1 0 15,0 1 1-15,-3-1-1 0,-3-2 2 16,0-5-29-16,-6-3-11 16,4-3-92-1,-1 5-50-15,0-4 84 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08T22:27:50.002"/>
    </inkml:context>
    <inkml:brush xml:id="br0">
      <inkml:brushProperty name="width" value="0.05292" units="cm"/>
      <inkml:brushProperty name="height" value="0.05292" units="cm"/>
      <inkml:brushProperty name="color" value="#FF0000"/>
    </inkml:brush>
  </inkml:definitions>
  <inkml:trace contextRef="#ctx0" brushRef="#br0">2425 12126 152 0,'-9'0'57'0,"9"0"-30"0,-6-3-7 16,6 1 19-16,0-4-6 16,0-2-2-16,0-2-9 15,0-6-1-15,6-8-12 16,-6-10-1-16,6-11 2 0,3-8-6 15,6-8-2-15,-6-8-1 16,5-5-1-16,-2-8 2 0,3 0 1 16,-9 5-4-16,9 8 1 15,-9 3-2-15,0 11 0 16,0 10 2-16,0 8 0 16,0 8 0-16,-6 5 2 15,3 8-1-15,0 5 2 0,3 6-4 16,3 8-2-16,-3 10-1 15,6 3 3 1,5 13 0-16,7 11 1 16,3 15-3-16,0 6 2 15,11 8 1-15,-8 5 0 16,3 0 2-16,-3-8 1 16,-3-2-1-16,-4-11-2 0,-5-8 3 15,-3-8 0 1,-6-8 1-16,0-8 2 0,0-5 8 15,-21-14 3 1,-9-10-6-16,-6-7-6 16,-8-9-1-16,-7-3-3 15,-3 1-1-15,-5-3 1 16,-7 0-1-16,-8 7-3 16,-1 4 2-16,4 5 1 15,2 5 0-15,7 5 0 16,5 3 0-16,12 0-3 15,6 3 2-15,-2-1-1 16,14 1 0-16,9 0-3 16,6-3-1-16,15-3 3 0,9-5 1 15,17-5-1 1,16-8 2-16,14-8 1 0,4-3 0 16,-1-10 0-16,10 2 0 15,-1 0 0-15,-14 6 0 16,-4 2-3-16,-8 8 2 15,-10 6 1-15,-8 4 2 16,-6 7-1-16,-9 4-1 16,-7 6 3-16,-2 4 0 15,-9 17 5-15,-18 13 3 16,-11 8-2-16,-22 11 0 16,-12 13-1-16,1 7 0 15,-1-2 0-15,7-2 0 16,-4-6-4-16,13-10-3 0,-4-6 0 15,9-5 1-15,7-5-3 16,5-6-2 0,6-5-9-16,3-2-5 0,6-6-27 15,9-3-9-15,15-5-71 16</inkml:trace>
  <inkml:trace contextRef="#ctx0" brushRef="#br0" timeOffset="5360.3557">10768 14497 128 0,'12'13'49'0,"-9"-13"-26"0,-3 0 2 0,0 0 46 16,-6 10-12 0,-9 1-14-16,0 2-10 15,-6 3-21-15,-5 0-4 0,-7 5-3 16,-3 0-1-16,3 3-1 15,4 0-8-15,5-6 0 16,6-2 1-16,6-5 3 16,3-1 0-16,3-2-1 15,6 0 1-15,3 0-1 16,6 0 0-16,6 3 0 16,3-1 0-16,0 4 0 15,0-1 0-15,-1 3 0 0,-2 0 0 16,0-3 0-16,0 0-14 15,0-2-3-15,3-3-15 16,-3-1-8-16,6-4-29 16,-4-3-55-1,1-5 24-15</inkml:trace>
  <inkml:trace contextRef="#ctx0" brushRef="#br0" timeOffset="5643.6168">10655 14756 208 0,'-21'-5'79'0,"15"-6"-42"0,-3 8-26 0,6 3 21 16,0 3 0-16,0-6 6 16,3 3-19-16,6 3-6 15,6 0-8-15,12-1 7 0,9-2 7 16,14-5-6-16,7 2-2 15,11 1-6-15,1-1-2 16,5 3-1-16,-8-3-2 16,-4 1 1-16,1-1 1 15,-7 3-14-15,4-5-5 16,-6-1-26-16,-7 1-11 16,-2-3-75-16</inkml:trace>
  <inkml:trace contextRef="#ctx0" brushRef="#br0" timeOffset="6470.9649">11825 14428 164 0,'-3'2'63'0,"3"6"-34"0,3 11-36 16,0 5 10-16,0 7 3 15,-3 6 4-15,0 11 3 16,0 0 5-16,0-6-10 16,0-2 4-16,0-3 2 0,0-5-5 15,0-6-1-15,0-2 0 16,0-6 0-16,0-2-7 15,0-5 0-15,0-3 5 16,0-3 4-16,0-2-1 16,0-3 0-16,0-6-8 15,0-2-2-15,0-5 4 16,0-3 5-16,3 0-4 0,3 1-2 16,3-7-4-16,5-4 1 15,7 2-6-15,0 6 0 16,0-1 7-16,3 6 7 15,0 5-5-15,-4 5-3 16,4 9 0-16,0 7 2 16,-3 0 0-16,-6 6 2 15,-9-1 4-15,-9 3 4 16,0 0-2-16,-6 1 2 16,-3-4-6-16,-3-2-3 15,-3-3 1-15,-6-2 0 0,1-6-4 0,-1-2 1 16,3-3-13-16,3-3-7 15,3-2-29-15,6-3-11 32,6-3-44-32</inkml:trace>
  <inkml:trace contextRef="#ctx0" brushRef="#br0" timeOffset="6844.5883">12164 14737 188 0,'-3'14'71'0,"3"-12"-38"0,0 6-39 16,0-3 12-16,0 6 5 16,0 2 7-16,0 3 0 15,0 0 1-15,3 0-10 0,3 0-3 16,3-3 0-16,3-2-3 16,3-4-2-16,0-4 0 0,3-3 1 15,-4-5-6-15,1-6-1 16,-3-2-3-16,0-3 2 15,-3 0 2-15,-3 3 2 16,-3-5 1-16,0 4 3 16,-3 4 10-16,0 7 4 15,0 3-7-15,0 8-5 16,3 5-1-16,0 6 2 16,0-1 0-16,6 3 0 15,6 1-3-15,0-1-2 0,2-3 1 16,1-4-1-16,0-4-20 15,0-13-7-15,0-2-19 16,6-5-9-16,-4-9-34 16</inkml:trace>
  <inkml:trace contextRef="#ctx0" brushRef="#br0" timeOffset="7027.8084">12527 14462 268 0,'-3'-10'101'0,"0"12"-54"0,3 6-59 15,0 0 15-15,3 13 4 16,0 6 4-16,3 7-2 16,0 3-1-16,0 5-4 15,0-2-1-15,6-3 1 0,-3-2-16 0,0-4-6 16,0-4-40 0,0-6-15-16,3-8-26 15</inkml:trace>
  <inkml:trace contextRef="#ctx0" brushRef="#br0" timeOffset="7194.4865">12381 14729 272 0,'-15'-10'101'0,"33"10"-54"0,6 0-53 16,-9-6 19-16,6 4-10 15,12-3 0 1,8-1-8-16,4 1-4 0,9 0-108 15,8-3-48 1</inkml:trace>
  <inkml:trace contextRef="#ctx0" brushRef="#br0" timeOffset="7895.7189">13170 14700 164 0,'-15'19'63'0,"9"-3"-34"0,0 2-34 16,6-7 12-16,0 5 3 15,0 2 3-15,3 3-2 16,0 0 1-16,6-2-7 16,0-3-3-16,3 2 1 0,6-10 0 15,3 0 1-15,0-5-5 16,-4-6-1-16,-2-2-6 15,0-3 0-15,0-5 4 16,-9 0 2-16,0-1 2 16,-3 4 0-16,-3 2 8 15,0 3 5-15,0 5-4 16,0 7-1-16,3 4-2 16,3 2-1-16,0 1 1 0,6-4 3 15,0 1 0-15,3-3 0 16,5-6-1-16,-2-2 2 15,3-2-1-15,-3-4 0 16,-3-2-5-16,-3 0-3 0,-3 1 2 16,-3-4 2-16,0-2-11 15,-3-1-3 1,-6-1-34-16,0-12-11 16,-6 1-48-1</inkml:trace>
  <inkml:trace contextRef="#ctx0" brushRef="#br0" timeOffset="8285.9918">13492 14441 152 0,'12'-3'57'0,"-9"9"-30"16,2 4-21-16,1 3 17 0,-3 11 6 16,3 8 4-16,-3 2-4 15,0 11-3-15,0-2-14 16,-3 2 1-16,0 0 1 0,3-6-5 15,0 4-3-15,-3-9-6 16,3 0 0-16,0-7 2 16,0-16 1-1,0-14-1-15,3-5-8 16,0-8-4-16,0-8 1 16,3 0 0-16,0-2 6 15,3 5 3-15,0 2-1 0,0 6 0 0,-1 10 3 16,-2 3 1-16,0 8 7 15,0 6 6-15,-3 4-6 16,0 6-3 0,0-3-2-16,0 6-1 15,3 2-11-15,0-6-5 16,3-1-23-16,0-9-8 16,0-5-21-16,0-11-10 15,-1-7-7 1</inkml:trace>
  <inkml:trace contextRef="#ctx0" brushRef="#br0" timeOffset="8602.6572">13843 14809 184 0,'6'0'68'0,"-3"0"-36"0,6 5-35 15,-3-2 13-15,3-1-1 16,3 1 5-16,2-3 1 16,-2 0 0-16,0-3-7 15,0 1-1-15,0-1 0 0,-3-2-3 16,-3-1-1-16,-3-1 1 15,-3 1 0-15,-6-4-2 16,-9 4-2-16,-3-2-2 16,-3 8-1-16,1 3 2 15,-1 2 0-15,0 3 1 16,3 6 0-16,3 4 6 16,6 3 6-16,6-2-2 15,6 5 2-15,6-6-5 0,6 6-2 16,3-8-5-16,6-8 0 15,-1-3-16-15,1-8-4 16,0-2-25-16,0-3-12 16,0-2-38-1</inkml:trace>
  <inkml:trace contextRef="#ctx0" brushRef="#br0" timeOffset="9202.3499">14045 14806 184 0,'-3'8'68'0,"3"3"-36"0,3 4-22 0,0-4 17 16,3 0-4-16,0-1-2 16,-3 1-7-16,3-1-4 0,-3-2-5 15,0-2-2-15,0-1 1 0,-3-5 4 16,0 0 5-16,0-3 2 16,-3-2 0-16,0-6-1 15,0-2 1-15,3-3-6 16,0 0-3-16,3 1-3 15,3-1-3-15,6 2 1 16,-3 4 1-16,0-3-14 16,0 2-7-16,6 8-19 15,2-2-8-15,1 2-14 16,0 3-2-16,-3 3 0 16,-3 0 1-1,0-1 36-15,-3 4 51 0,0-1 28 16,0 3-5-1,-3 0-4-15,3 2-20 0,-1-2-5 16,1 0-12-16,3-2 4 16,-3-4 3-16,0-2-3 0,0-2 1 15,3-1-8-15,-3-2-3 16,-6-1 1-16,0-2 0 16,-3 3 1-16,-3-3 0 15,-6 3-5-15,-3 0-1 16,-3-1-2-16,0 4 3 15,-6 2 2-15,-2 5 2 16,5 3 3-16,3 5 1 0,3 6 10 16,9 2 4-16,6 5-3 15,3 6 2-15,6-3-9 16,3-2-4-16,3-4-2 16,2-1 1-16,4-7-10 15,3-4-4-15,-3-6-23 16,0-2-7-16,-3-6-54 15,2-10-64 1,-2-11 40-16</inkml:trace>
  <inkml:trace contextRef="#ctx0" brushRef="#br0" timeOffset="9412.8209">14477 14777 204 0,'0'-5'77'0,"3"2"-42"0,3-2-32 0,-3 2 17 15,3-5-1-15,0 0 3 16,-3-2 1-16,0-4 3 16,0 1-14-16,-3 0-5 0,-3 2 0 15,0 1-9-15,0 2 0 16,0 3-9-16,0-1-3 16,0 4-39-16,3 2-15 15,0 0-33 1</inkml:trace>
  <inkml:trace contextRef="#ctx0" brushRef="#br0" timeOffset="9666.651">14673 14740 196 0,'6'8'74'0,"-6"-8"-40"0,0 3-13 0,0-3 25 0,-6 2-9 16,0 3-1-16,-6 1-18 15,4-1-6-15,-1 3-8 16,0 0-5-16,6 3 0 0,3-1 1 15,6 6 0-15,3 2-3 0,0 1 2 16,-1 5 5-16,-8 5 5 16,-8-3 4-16,-1 1 4 15,-6-3-9 1,-3-6-2-16,0-2-9 16,3-5 0-16,3-6-54 15,9-8-22-15,3-13-48 16</inkml:trace>
  <inkml:trace contextRef="#ctx0" brushRef="#br0" timeOffset="10195.2566">15176 14454 224 0,'-6'-2'85'0,"3"7"-46"0,3 8-50 0,0 8 13 16,0 8 9-16,0 8 9 16,0 11 2-16,-3 2-1 15,3 3-11-15,-3 3-6 0,3-1-3 16,0-2-1-16,3-5 2 16,-3-6-10-16,0-5-2 15,0-8-19-15,0-5-9 16,-3-3-35-1,1-10-47-15,-1-8 33 16</inkml:trace>
  <inkml:trace contextRef="#ctx0" brushRef="#br0" timeOffset="10376.0902">15022 14811 224 0,'6'-8'85'0,"2"6"-46"0,16-6-35 16,-9 5 19-16,3 1-13 15,3-1-1-15,6 0-5 16,-1 1-1-16,7-1-1 16,-3 0-2-16,-3 1 1 0,0-1-43 15,-4-5-19-15,-2 0-38 16</inkml:trace>
  <inkml:trace contextRef="#ctx0" brushRef="#br0" timeOffset="10748.1563">15331 14520 208 0,'-9'0'77'0,"9"3"-42"0,0 21-48 0,3-14 12 15,-3 12 1-15,0 9 7 16,0 6 10-16,-3 6 7 16,0-1-13-16,-3 0 1 0,3 1-1 15,0 2-4-15,0-8-2 16,3-8-2-16,3-8 0 15,0-8 2 1,-3-13 2-16,6-10 3 16,0-6-5-16,3-5-3 15,0-3 1-15,3 3 0 16,3 2 3-16,0 6 1 0,0 5-3 16,-3 11-3-16,-1 7 4 15,-2 6 4-15,0 8-3 16,-3 5-1-16,0-5-5 15,0 2 0-15,0-5-7 16,0-2-3-16,0-3-27 16,0-6-14-16,0-2-11 15,0-8-4-15,0-2-19 16</inkml:trace>
  <inkml:trace contextRef="#ctx0" brushRef="#br0" timeOffset="11019.083">15590 14909 176 0,'9'-5'68'0,"0"5"-36"0,0-3-24 15,-3 3 16-15,3-2-10 16,3-1-1-16,3 0-5 0,-6-2-3 16,-1-3-2-16,1 0 0 0,-3 0 0 15,-3 0 1-15,-3 0 2 16,-3 0 6-16,-3 1 2 16,-6 1-1-16,-2 6 0 15,-10 6-5-15,0 4 0 16,3 6-1-16,3 8 3 15,6 5 4-15,6 0 3 16,6 0-9-16,12-2-2 0,9-4-4 0,6-4-2 16,15-11-6-16,-1-5-4 15,7-6-78-15,5-5-34 32,7-13 13-32</inkml:trace>
  <inkml:trace contextRef="#ctx0" brushRef="#br0" timeOffset="12564.594">16075 14830 192 0,'-3'5'71'0,"6"3"-38"0,6 5-32 0,-3-7 16 16,0 2-2-16,3 0 3 0,0-1 1 15,3-1 1 1,3-6-11-16,0-3-1 0,0-2-1 16,-1-3-3-16,-2 0-1 15,0-3-1-15,-3 1 1 0,-6-1 0 16,-6 3 3-16,-6 0-3 15,-6 3-2-15,-5 2-3 16,-4 3-1-16,-6 6 2 16,0 4 0-16,3 6 9 15,7 3 5-15,2 2-2 16,9 8 1-16,9-5-7 16,9 0-3-16,3-1 1 15,8-4 2-15,4-3-2 16,6-6-2-16,0-7-5 15,-3 0-2-15,-1-6-30 16,1 0-12-16,0-15-10 16,-6-1-3-16,-3 1-4 15,-6-1-8-15,-4 3 31 16,-2 1 58-16,-3 1 29 16,-3 4 6-16,0 4 2 15,-3 4-23-15,3 7-8 0,0 3-7 16,0 16 0-16,3 0-8 0,0-3 7 15,-3 0 3 1,3-3-5-16,0-2 1 16,0-2-4-16,0-4 0 15,-3 1 1-15,0-6 1 16,0-5 6-16,0-3 1 0,0-2-5 16,0-13 0-1,0-6-10-15,3-3-2 0,0-2-3 16,0 3 0-16,3 5-3 15,0 2 1-15,0 3-20 16,0 3-9-16,3 5-5 16,0 3-2-16,0 5 17 15,6 5 9-15,3 3 6 16,2 5 4-16,-2 3 4 16,-3 8 4-16,-3 0 3 15,0-1 3-15,-3-1 4 16,0-6 3-16,-3-3 6 15,-3-3 3-15,0-2 4 16,-3-2 1-16,0-6-12 16,0-3-6-16,-3-5-8 15,3-5-2-15,0-8-1 0,3-3 1 16,0 0-4 0,3 3-2-16,3 0-9 0,-1 5-3 15,4 3-19-15,0 2-7 16,3 3 1-16,0 5 4 15,-3 3 11-15,-3 3 8 16,-3 2 10-16,0 6 4 16,-6 7 11-16,0 6 7 15,0 0 2-15,0 0-1 16,6-3-2-16,3 0 1 16,0-5 3-16,0-3 3 0,2-5-5 15,4-2 1 1,0-9-4-16,0-2 0 0,0-9-5 15,-3-4 0-15,-6-1-3 16,-3 1 2-16,-6-1-2 16,-6-2 2-16,-3 3-4 15,0-1-2-15,-3 3-5 16,-3 3 0-16,3 2-20 16,1 3-9-16,5 3-30 15,3 2-12-15,9 1-7 16,6-1-26-1,0 1 37-15,2-1 161 32,19 13-20-17,-3 6 0-15,-3 0-24 0,0 5-12 0,-4 9-6 16,-5-7 0-16,0-2-16 16,-6-2 4-16,3-6 2 0,-6-2-2 15,-3-3 3 1,0-3-6-16,-3-5 0 15,0-11-2-15,0-7 1 16,0-1-6-16,0-2-2 16,3-3-2-16,3 3 1 15,0 3-4-15,6 2-2 16,0 3-1-16,0 5 3 16,-1 2-9-16,1 4-3 15,3 2-13-15,0 0-6 0,0 2-36 16,0-2-16-16,9-2-27 15</inkml:trace>
  <inkml:trace contextRef="#ctx0" brushRef="#br0" timeOffset="12970.0668">17183 14481 228 0,'0'-6'88'0,"3"6"-48"0,0 0-45 16,-3 0 37-16,0 11 2 0,0 7-4 16,-3-2-1-16,0 0-16 15,0-3-1-15,0 1-1 0,0-4-6 16,3-2-3 0,0-3-1-16,6-2 1 15,3-6 1-15,5-2 1 16,10-5-2-16,0-6-2 15,3 3-2-15,6 2 1 16,-4 0 1-16,-2 3 0 16,-3 3 0-16,-3 8 0 15,-3 5 4-15,-6 2 5 16,-7 6 6-16,-5 3 5 16,-2 4-4-16,-4 1-1 15,-6 0-9-15,0 0-2 16,-3 0-2-16,3-3-2 0,3 0-35 15,3 0-14-15,6 0-35 16,0 1-12-16,12 1-26 16</inkml:trace>
  <inkml:trace contextRef="#ctx0" brushRef="#br0" timeOffset="13093.8227">17409 15050 336 0,'0'10'126'0,"0"-15"-68"0,0 10-63 16,0-5 23-16,6 0-19 15,0-5-3-15,3 0-82 0,3-1-37 0,2 1 2 16,1-3 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28" tIns="45714" rIns="91428" bIns="45714" rtlCol="0"/>
          <a:lstStyle>
            <a:lvl1pPr algn="r">
              <a:defRPr sz="1200"/>
            </a:lvl1pPr>
          </a:lstStyle>
          <a:p>
            <a:fld id="{6BB24C86-DC41-4488-A38B-98D3D32B65C6}" type="datetimeFigureOut">
              <a:rPr lang="en-US" smtClean="0"/>
              <a:t>5/5/2017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685800" y="4400551"/>
            <a:ext cx="5486400" cy="3600450"/>
          </a:xfrm>
          <a:prstGeom prst="rect">
            <a:avLst/>
          </a:prstGeom>
        </p:spPr>
        <p:txBody>
          <a:bodyPr vert="horz" lIns="91428" tIns="45714" rIns="91428"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800" cy="458787"/>
          </a:xfrm>
          <a:prstGeom prst="rect">
            <a:avLst/>
          </a:prstGeom>
        </p:spPr>
        <p:txBody>
          <a:bodyPr vert="horz" lIns="91428" tIns="45714" rIns="9142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28" tIns="45714" rIns="91428" bIns="45714" rtlCol="0" anchor="b"/>
          <a:lstStyle>
            <a:lvl1pPr algn="r">
              <a:defRPr sz="1200"/>
            </a:lvl1pPr>
          </a:lstStyle>
          <a:p>
            <a:fld id="{6E2EA67B-4505-45AC-A9AB-79AC4278EA29}" type="slidenum">
              <a:rPr lang="en-US" smtClean="0"/>
              <a:t>‹#›</a:t>
            </a:fld>
            <a:endParaRPr lang="en-US"/>
          </a:p>
        </p:txBody>
      </p:sp>
    </p:spTree>
    <p:extLst>
      <p:ext uri="{BB962C8B-B14F-4D97-AF65-F5344CB8AC3E}">
        <p14:creationId xmlns:p14="http://schemas.microsoft.com/office/powerpoint/2010/main" val="228798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3" name="Date Placeholder 2"/>
          <p:cNvSpPr>
            <a:spLocks noGrp="1"/>
          </p:cNvSpPr>
          <p:nvPr>
            <p:ph type="dt" idx="11"/>
          </p:nvPr>
        </p:nvSpPr>
        <p:spPr/>
        <p:txBody>
          <a:bodyPr/>
          <a:lstStyle/>
          <a:p>
            <a:endParaRPr lang="en-US"/>
          </a:p>
        </p:txBody>
      </p:sp>
    </p:spTree>
    <p:extLst>
      <p:ext uri="{BB962C8B-B14F-4D97-AF65-F5344CB8AC3E}">
        <p14:creationId xmlns:p14="http://schemas.microsoft.com/office/powerpoint/2010/main" val="272475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2"/>
            <a:endParaRPr lang="en" dirty="0">
              <a:solidFill>
                <a:schemeClr val="lt1"/>
              </a:solidFill>
              <a:latin typeface="Quattrocento Sans"/>
              <a:ea typeface="Quattrocento Sans"/>
              <a:cs typeface="Quattrocento Sans"/>
              <a:sym typeface="Quattrocento Sans"/>
            </a:endParaRPr>
          </a:p>
        </p:txBody>
      </p:sp>
      <p:sp>
        <p:nvSpPr>
          <p:cNvPr id="4" name="Slide Number Placeholder 3"/>
          <p:cNvSpPr>
            <a:spLocks noGrp="1"/>
          </p:cNvSpPr>
          <p:nvPr>
            <p:ph type="sldNum" sz="quarter" idx="10"/>
          </p:nvPr>
        </p:nvSpPr>
        <p:spPr/>
        <p:txBody>
          <a:bodyPr/>
          <a:lstStyle/>
          <a:p>
            <a:fld id="{6E2EA67B-4505-45AC-A9AB-79AC4278EA29}" type="slidenum">
              <a:rPr lang="en-US" smtClean="0"/>
              <a:t>17</a:t>
            </a:fld>
            <a:endParaRPr lang="en-US"/>
          </a:p>
        </p:txBody>
      </p:sp>
    </p:spTree>
    <p:extLst>
      <p:ext uri="{BB962C8B-B14F-4D97-AF65-F5344CB8AC3E}">
        <p14:creationId xmlns:p14="http://schemas.microsoft.com/office/powerpoint/2010/main" val="383758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2"/>
            <a:endParaRPr lang="en" dirty="0">
              <a:solidFill>
                <a:schemeClr val="lt1"/>
              </a:solidFill>
              <a:latin typeface="Quattrocento Sans"/>
              <a:ea typeface="Quattrocento Sans"/>
              <a:cs typeface="Quattrocento Sans"/>
              <a:sym typeface="Quattrocento Sans"/>
            </a:endParaRPr>
          </a:p>
        </p:txBody>
      </p:sp>
      <p:sp>
        <p:nvSpPr>
          <p:cNvPr id="4" name="Slide Number Placeholder 3"/>
          <p:cNvSpPr>
            <a:spLocks noGrp="1"/>
          </p:cNvSpPr>
          <p:nvPr>
            <p:ph type="sldNum" sz="quarter" idx="10"/>
          </p:nvPr>
        </p:nvSpPr>
        <p:spPr/>
        <p:txBody>
          <a:bodyPr/>
          <a:lstStyle/>
          <a:p>
            <a:fld id="{6E2EA67B-4505-45AC-A9AB-79AC4278EA29}" type="slidenum">
              <a:rPr lang="en-US" smtClean="0"/>
              <a:t>18</a:t>
            </a:fld>
            <a:endParaRPr lang="en-US"/>
          </a:p>
        </p:txBody>
      </p:sp>
    </p:spTree>
    <p:extLst>
      <p:ext uri="{BB962C8B-B14F-4D97-AF65-F5344CB8AC3E}">
        <p14:creationId xmlns:p14="http://schemas.microsoft.com/office/powerpoint/2010/main" val="374381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2EA67B-4505-45AC-A9AB-79AC4278EA29}" type="slidenum">
              <a:rPr lang="en-US" smtClean="0"/>
              <a:t>24</a:t>
            </a:fld>
            <a:endParaRPr lang="en-US"/>
          </a:p>
        </p:txBody>
      </p:sp>
    </p:spTree>
    <p:extLst>
      <p:ext uri="{BB962C8B-B14F-4D97-AF65-F5344CB8AC3E}">
        <p14:creationId xmlns:p14="http://schemas.microsoft.com/office/powerpoint/2010/main" val="2266871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48C1B823-9CD7-4EC9-9A51-F91CD4AFDB19}" type="slidenum">
              <a:rPr lang="en-US" smtClean="0"/>
              <a:t>‹#›</a:t>
            </a:fld>
            <a:endParaRPr lang="en-US"/>
          </a:p>
        </p:txBody>
      </p:sp>
    </p:spTree>
    <p:extLst>
      <p:ext uri="{BB962C8B-B14F-4D97-AF65-F5344CB8AC3E}">
        <p14:creationId xmlns:p14="http://schemas.microsoft.com/office/powerpoint/2010/main" val="34026677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48C1B823-9CD7-4EC9-9A51-F91CD4AFDB19}" type="slidenum">
              <a:rPr lang="en-US" smtClean="0"/>
              <a:t>‹#›</a:t>
            </a:fld>
            <a:endParaRPr lang="en-US"/>
          </a:p>
        </p:txBody>
      </p:sp>
    </p:spTree>
    <p:extLst>
      <p:ext uri="{BB962C8B-B14F-4D97-AF65-F5344CB8AC3E}">
        <p14:creationId xmlns:p14="http://schemas.microsoft.com/office/powerpoint/2010/main" val="5119768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48C1B823-9CD7-4EC9-9A51-F91CD4AFDB19}"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07751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8C1B823-9CD7-4EC9-9A51-F91CD4AFDB19}" type="slidenum">
              <a:rPr lang="en-US" smtClean="0"/>
              <a:t>‹#›</a:t>
            </a:fld>
            <a:endParaRPr lang="en-US"/>
          </a:p>
        </p:txBody>
      </p:sp>
    </p:spTree>
    <p:extLst>
      <p:ext uri="{BB962C8B-B14F-4D97-AF65-F5344CB8AC3E}">
        <p14:creationId xmlns:p14="http://schemas.microsoft.com/office/powerpoint/2010/main" val="6232832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8C1B823-9CD7-4EC9-9A51-F91CD4AFDB19}" type="slidenum">
              <a:rPr lang="en-US" smtClean="0"/>
              <a:t>‹#›</a:t>
            </a:fld>
            <a:endParaRPr lang="en-US"/>
          </a:p>
        </p:txBody>
      </p:sp>
    </p:spTree>
    <p:extLst>
      <p:ext uri="{BB962C8B-B14F-4D97-AF65-F5344CB8AC3E}">
        <p14:creationId xmlns:p14="http://schemas.microsoft.com/office/powerpoint/2010/main" val="34774894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48C1B823-9CD7-4EC9-9A51-F91CD4AFDB19}"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3" name="TextBox 12"/>
          <p:cNvSpPr txBox="1"/>
          <p:nvPr/>
        </p:nvSpPr>
        <p:spPr>
          <a:xfrm>
            <a:off x="7867689" y="-2231"/>
            <a:ext cx="1276311" cy="230832"/>
          </a:xfrm>
          <a:prstGeom prst="rect">
            <a:avLst/>
          </a:prstGeom>
          <a:noFill/>
        </p:spPr>
        <p:txBody>
          <a:bodyPr wrap="none" rtlCol="0">
            <a:spAutoFit/>
          </a:bodyPr>
          <a:lstStyle/>
          <a:p>
            <a:pPr algn="r"/>
            <a:r>
              <a:rPr lang="en-US" sz="900" b="0" i="0" dirty="0" smtClean="0">
                <a:solidFill>
                  <a:schemeClr val="bg1"/>
                </a:solidFill>
                <a:latin typeface="Roboto Regular" charset="0"/>
                <a:ea typeface="Roboto Regular" charset="0"/>
                <a:cs typeface="Roboto Regular" charset="0"/>
              </a:rPr>
              <a:t>CSE120</a:t>
            </a:r>
            <a:r>
              <a:rPr lang="en-US" sz="900" b="0" i="0" baseline="0" dirty="0" smtClean="0">
                <a:solidFill>
                  <a:schemeClr val="bg1"/>
                </a:solidFill>
                <a:latin typeface="Roboto Regular" charset="0"/>
                <a:ea typeface="Roboto Regular" charset="0"/>
                <a:cs typeface="Roboto Regular" charset="0"/>
              </a:rPr>
              <a:t>, </a:t>
            </a:r>
            <a:r>
              <a:rPr lang="en-US" sz="900" b="0" i="0" dirty="0" smtClean="0">
                <a:solidFill>
                  <a:schemeClr val="bg1"/>
                </a:solidFill>
                <a:latin typeface="Roboto Regular" charset="0"/>
                <a:ea typeface="Roboto Regular" charset="0"/>
                <a:cs typeface="Roboto Regular" charset="0"/>
              </a:rPr>
              <a:t>Spring 2017</a:t>
            </a:r>
          </a:p>
        </p:txBody>
      </p:sp>
      <p:sp>
        <p:nvSpPr>
          <p:cNvPr id="17" name="TextBox 16"/>
          <p:cNvSpPr txBox="1"/>
          <p:nvPr/>
        </p:nvSpPr>
        <p:spPr>
          <a:xfrm>
            <a:off x="3830464" y="-2231"/>
            <a:ext cx="1483099" cy="230832"/>
          </a:xfrm>
          <a:prstGeom prst="rect">
            <a:avLst/>
          </a:prstGeom>
          <a:noFill/>
        </p:spPr>
        <p:txBody>
          <a:bodyPr wrap="none" rtlCol="0">
            <a:spAutoFit/>
          </a:bodyPr>
          <a:lstStyle/>
          <a:p>
            <a:pPr algn="ctr"/>
            <a:r>
              <a:rPr lang="en-US" sz="900" b="0" i="0" dirty="0" smtClean="0">
                <a:solidFill>
                  <a:schemeClr val="bg1"/>
                </a:solidFill>
                <a:latin typeface="Roboto Regular" charset="0"/>
                <a:ea typeface="Roboto Regular" charset="0"/>
                <a:cs typeface="Roboto Regular" charset="0"/>
              </a:rPr>
              <a:t>L19:  Mid-Quarter Review</a:t>
            </a:r>
            <a:endParaRPr lang="en-US" sz="900" b="0" i="0" dirty="0" smtClean="0">
              <a:solidFill>
                <a:schemeClr val="bg1"/>
              </a:solidFill>
              <a:latin typeface="Roboto Regular" charset="0"/>
              <a:ea typeface="Roboto Regular" charset="0"/>
              <a:cs typeface="Roboto Regular" charset="0"/>
            </a:endParaRPr>
          </a:p>
        </p:txBody>
      </p:sp>
    </p:spTree>
    <p:extLst>
      <p:ext uri="{BB962C8B-B14F-4D97-AF65-F5344CB8AC3E}">
        <p14:creationId xmlns:p14="http://schemas.microsoft.com/office/powerpoint/2010/main" val="2959719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iming>
    <p:tnLst>
      <p:par>
        <p:cTn id="1" dur="indefinite" restart="never" nodeType="tmRoot"/>
      </p:par>
    </p:tnLst>
  </p:timing>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hyperlink" Target="http://www.huffingtonpost.com/entry/59062766e4b05279d4edbd1b"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4.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customXml" Target="../ink/ink15.xml"/></Relationships>
</file>

<file path=ppt/slides/_rels/slide24.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1"/>
            <a:ext cx="7772400" cy="1470025"/>
          </a:xfrm>
        </p:spPr>
        <p:txBody>
          <a:bodyPr>
            <a:normAutofit/>
          </a:bodyPr>
          <a:lstStyle/>
          <a:p>
            <a:pPr marL="0" indent="0"/>
            <a:r>
              <a:rPr lang="en-US" dirty="0" smtClean="0"/>
              <a:t>Mid-Quarter Review</a:t>
            </a:r>
            <a:r>
              <a:rPr lang="en-US" dirty="0" smtClean="0"/>
              <a:t/>
            </a:r>
            <a:br>
              <a:rPr lang="en-US" dirty="0" smtClean="0"/>
            </a:br>
            <a:r>
              <a:rPr lang="en-US" sz="2000" b="0" dirty="0"/>
              <a:t>CSE </a:t>
            </a:r>
            <a:r>
              <a:rPr lang="en-US" sz="2000" b="0" dirty="0" smtClean="0"/>
              <a:t>120 Spring </a:t>
            </a:r>
            <a:r>
              <a:rPr lang="en-US" sz="2000" b="0" dirty="0"/>
              <a:t>2017</a:t>
            </a:r>
          </a:p>
        </p:txBody>
      </p:sp>
      <p:sp>
        <p:nvSpPr>
          <p:cNvPr id="9219" name="Subtitle 2"/>
          <p:cNvSpPr>
            <a:spLocks noGrp="1"/>
          </p:cNvSpPr>
          <p:nvPr>
            <p:ph type="subTitle" idx="1"/>
            <p:custDataLst>
              <p:tags r:id="rId2"/>
            </p:custDataLst>
          </p:nvPr>
        </p:nvSpPr>
        <p:spPr>
          <a:xfrm>
            <a:off x="304800" y="1737360"/>
            <a:ext cx="8366760" cy="914400"/>
          </a:xfrm>
        </p:spPr>
        <p:txBody>
          <a:bodyPr>
            <a:normAutofit/>
          </a:bodyPr>
          <a:lstStyle/>
          <a:p>
            <a:pPr algn="l"/>
            <a:r>
              <a:rPr lang="en-US" sz="2000" b="1" dirty="0"/>
              <a:t>Instructor: 	Teaching Assistants:</a:t>
            </a:r>
          </a:p>
          <a:p>
            <a:pPr algn="l"/>
            <a:r>
              <a:rPr lang="en-US" sz="2000" dirty="0"/>
              <a:t>Justin Hsia	</a:t>
            </a:r>
            <a:r>
              <a:rPr lang="en-US" sz="2000" dirty="0" err="1" smtClean="0"/>
              <a:t>Anupam</a:t>
            </a:r>
            <a:r>
              <a:rPr lang="en-US" sz="2000" dirty="0" smtClean="0"/>
              <a:t> Gupta, Braydon Hall, Eugene Oh, Savanna Yee</a:t>
            </a:r>
            <a:endParaRPr lang="en-US" sz="2000" dirty="0"/>
          </a:p>
          <a:p>
            <a:pPr algn="l"/>
            <a:endParaRPr lang="en-US" sz="1000" dirty="0"/>
          </a:p>
        </p:txBody>
      </p:sp>
      <p:sp>
        <p:nvSpPr>
          <p:cNvPr id="9" name="TextBox 8"/>
          <p:cNvSpPr txBox="1"/>
          <p:nvPr/>
        </p:nvSpPr>
        <p:spPr>
          <a:xfrm>
            <a:off x="365760" y="3108961"/>
            <a:ext cx="8412480" cy="3554819"/>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Cinco de Mayo: A Major Mileston</a:t>
            </a:r>
            <a:r>
              <a:rPr lang="en-US" sz="2000" b="1" dirty="0" smtClean="0">
                <a:latin typeface="Calibri" panose="020F0502020204030204" pitchFamily="34" charset="0"/>
                <a:cs typeface="Calibri" panose="020F0502020204030204" pitchFamily="34" charset="0"/>
              </a:rPr>
              <a:t>e for Computer Science Education</a:t>
            </a:r>
            <a:endParaRPr lang="en-US" sz="1800" b="1" dirty="0" smtClean="0">
              <a:latin typeface="Calibri" panose="020F0502020204030204" pitchFamily="34" charset="0"/>
              <a:cs typeface="Calibri" panose="020F0502020204030204" pitchFamily="34" charset="0"/>
            </a:endParaRPr>
          </a:p>
          <a:p>
            <a:pPr fontAlgn="base">
              <a:spcBef>
                <a:spcPts val="600"/>
              </a:spcBef>
            </a:pPr>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many Americans are celebrating the Mexican holiday with food, drink and friends, an estimated 51K high school students will be sitting down to take the first ever Advanced Placement Computer Science Principles (AP-CSP) exam</a:t>
            </a:r>
            <a:r>
              <a:rPr lang="en-US" dirty="0" smtClean="0">
                <a:latin typeface="Times New Roman" panose="02020603050405020304" pitchFamily="18" charset="0"/>
                <a:cs typeface="Times New Roman" panose="02020603050405020304" pitchFamily="18" charset="0"/>
              </a:rPr>
              <a:t>.</a:t>
            </a:r>
          </a:p>
          <a:p>
            <a:pPr fontAlgn="base">
              <a:spcBef>
                <a:spcPts val="600"/>
              </a:spcBef>
            </a:pPr>
            <a:r>
              <a:rPr lang="en-US" dirty="0">
                <a:latin typeface="Times New Roman" panose="02020603050405020304" pitchFamily="18" charset="0"/>
                <a:cs typeface="Times New Roman" panose="02020603050405020304" pitchFamily="18" charset="0"/>
              </a:rPr>
              <a:t>The AP-CSP course and exam are the result of nearly ten years of dogged work by hundreds of education advocates, researchers, and high school teachers, as well as investments from the National Science Foundation and industry </a:t>
            </a:r>
            <a:r>
              <a:rPr lang="en-US" dirty="0" smtClean="0">
                <a:latin typeface="Times New Roman" panose="02020603050405020304" pitchFamily="18" charset="0"/>
                <a:cs typeface="Times New Roman" panose="02020603050405020304" pitchFamily="18" charset="0"/>
              </a:rPr>
              <a:t>supporters.</a:t>
            </a:r>
          </a:p>
          <a:p>
            <a:pPr fontAlgn="base">
              <a:spcBef>
                <a:spcPts val="600"/>
              </a:spcBef>
            </a:pPr>
            <a:r>
              <a:rPr lang="en-US" dirty="0">
                <a:latin typeface="Times New Roman" panose="02020603050405020304" pitchFamily="18" charset="0"/>
                <a:cs typeface="Times New Roman" panose="02020603050405020304" pitchFamily="18" charset="0"/>
              </a:rPr>
              <a:t>AP-CSP is designed to reflect a wider spectrum of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computing </a:t>
            </a:r>
            <a:r>
              <a:rPr lang="en-US" dirty="0">
                <a:latin typeface="Times New Roman" panose="02020603050405020304" pitchFamily="18" charset="0"/>
                <a:cs typeface="Times New Roman" panose="02020603050405020304" pitchFamily="18" charset="0"/>
              </a:rPr>
              <a:t>fields and appeal to a broader range of students</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285750" indent="-285750">
              <a:spcBef>
                <a:spcPts val="1200"/>
              </a:spcBef>
              <a:buFont typeface="Arial" panose="020B0604020202020204" pitchFamily="34" charset="0"/>
              <a:buChar char="•"/>
            </a:pPr>
            <a:r>
              <a:rPr lang="en-US" dirty="0" smtClean="0">
                <a:latin typeface="Calibri" panose="020F0502020204030204" pitchFamily="34" charset="0"/>
                <a:cs typeface="Calibri" panose="020F0502020204030204" pitchFamily="34" charset="0"/>
                <a:hlinkClick r:id="rId5"/>
              </a:rPr>
              <a:t>http://www.huffingtonpost.com/entry/</a:t>
            </a:r>
            <a:br>
              <a:rPr lang="en-US" dirty="0" smtClean="0">
                <a:latin typeface="Calibri" panose="020F0502020204030204" pitchFamily="34" charset="0"/>
                <a:cs typeface="Calibri" panose="020F0502020204030204" pitchFamily="34" charset="0"/>
                <a:hlinkClick r:id="rId5"/>
              </a:rPr>
            </a:br>
            <a:r>
              <a:rPr lang="en-US" dirty="0" smtClean="0">
                <a:latin typeface="Calibri" panose="020F0502020204030204" pitchFamily="34" charset="0"/>
                <a:cs typeface="Calibri" panose="020F0502020204030204" pitchFamily="34" charset="0"/>
                <a:hlinkClick r:id="rId5"/>
              </a:rPr>
              <a:t>59062766e4b05279d4edbd1b</a:t>
            </a:r>
            <a:r>
              <a:rPr lang="en-US" dirty="0" smtClean="0">
                <a:latin typeface="Calibri" panose="020F0502020204030204" pitchFamily="34" charset="0"/>
                <a:cs typeface="Calibri" panose="020F0502020204030204" pitchFamily="34" charset="0"/>
              </a:rPr>
              <a:t> </a:t>
            </a:r>
            <a:endParaRPr lang="en-US" sz="1100" b="0" dirty="0" smtClean="0">
              <a:latin typeface="Calibri" panose="020F0502020204030204" pitchFamily="34" charset="0"/>
              <a:cs typeface="Calibri" panose="020F0502020204030204" pitchFamily="34" charset="0"/>
            </a:endParaRPr>
          </a:p>
        </p:txBody>
      </p:sp>
      <p:pic>
        <p:nvPicPr>
          <p:cNvPr id="1026" name="Picture 2" descr="http://img.huffingtonpost.com/asset/scalefit_820_noupscale/590a24121700002400dd65a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6180" y="5303520"/>
            <a:ext cx="3027616"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36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Style Important?</a:t>
            </a:r>
            <a:endParaRPr lang="en-US" dirty="0"/>
          </a:p>
        </p:txBody>
      </p:sp>
      <p:sp>
        <p:nvSpPr>
          <p:cNvPr id="3" name="Content Placeholder 2"/>
          <p:cNvSpPr>
            <a:spLocks noGrp="1"/>
          </p:cNvSpPr>
          <p:nvPr>
            <p:ph idx="1"/>
          </p:nvPr>
        </p:nvSpPr>
        <p:spPr/>
        <p:txBody>
          <a:bodyPr/>
          <a:lstStyle/>
          <a:p>
            <a:r>
              <a:rPr lang="en-US" dirty="0" smtClean="0"/>
              <a:t>Makes code understandable!</a:t>
            </a:r>
          </a:p>
          <a:p>
            <a:pPr lvl="1"/>
            <a:r>
              <a:rPr lang="en-US" dirty="0" smtClean="0"/>
              <a:t>Functional abstraction relies on well-documented </a:t>
            </a:r>
            <a:r>
              <a:rPr lang="en-US" i="1" dirty="0" smtClean="0"/>
              <a:t>interfaces</a:t>
            </a:r>
          </a:p>
          <a:p>
            <a:pPr lvl="1"/>
            <a:r>
              <a:rPr lang="en-US" dirty="0" smtClean="0"/>
              <a:t>You or others may need to look at your code in the future</a:t>
            </a:r>
          </a:p>
          <a:p>
            <a:pPr lvl="2"/>
            <a:r>
              <a:rPr lang="en-US" dirty="0" smtClean="0"/>
              <a:t>Fixing things, change in computational problem, forgotten details</a:t>
            </a:r>
          </a:p>
          <a:p>
            <a:pPr lvl="2"/>
            <a:endParaRPr lang="en-US" dirty="0" smtClean="0"/>
          </a:p>
          <a:p>
            <a:r>
              <a:rPr lang="en-US" dirty="0" smtClean="0"/>
              <a:t>Much of software engineering today is built on top of the work of others</a:t>
            </a:r>
          </a:p>
          <a:p>
            <a:pPr lvl="1"/>
            <a:r>
              <a:rPr lang="en-US" dirty="0" smtClean="0"/>
              <a:t>Large projects are worked on in groups</a:t>
            </a:r>
          </a:p>
          <a:p>
            <a:pPr lvl="1"/>
            <a:r>
              <a:rPr lang="en-US" dirty="0" smtClean="0"/>
              <a:t>Most programming languages provide </a:t>
            </a:r>
            <a:r>
              <a:rPr lang="en-US" i="1" dirty="0" smtClean="0"/>
              <a:t>libraries</a:t>
            </a:r>
            <a:r>
              <a:rPr lang="en-US" dirty="0" smtClean="0"/>
              <a:t> of functions for you to use</a:t>
            </a:r>
            <a:endParaRPr lang="en-US" dirty="0"/>
          </a:p>
        </p:txBody>
      </p:sp>
      <p:sp>
        <p:nvSpPr>
          <p:cNvPr id="4" name="Slide Number Placeholder 3"/>
          <p:cNvSpPr>
            <a:spLocks noGrp="1"/>
          </p:cNvSpPr>
          <p:nvPr>
            <p:ph type="sldNum" sz="quarter" idx="10"/>
          </p:nvPr>
        </p:nvSpPr>
        <p:spPr/>
        <p:txBody>
          <a:bodyPr/>
          <a:lstStyle/>
          <a:p>
            <a:fld id="{48C1B823-9CD7-4EC9-9A51-F91CD4AFDB19}" type="slidenum">
              <a:rPr lang="en-US" smtClean="0"/>
              <a:t>10</a:t>
            </a:fld>
            <a:endParaRPr lang="en-US"/>
          </a:p>
        </p:txBody>
      </p:sp>
    </p:spTree>
    <p:extLst>
      <p:ext uri="{BB962C8B-B14F-4D97-AF65-F5344CB8AC3E}">
        <p14:creationId xmlns:p14="http://schemas.microsoft.com/office/powerpoint/2010/main" val="179397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CSE120:  Indentation</a:t>
            </a:r>
            <a:endParaRPr lang="en-US" dirty="0"/>
          </a:p>
        </p:txBody>
      </p:sp>
      <p:sp>
        <p:nvSpPr>
          <p:cNvPr id="3" name="Content Placeholder 2"/>
          <p:cNvSpPr>
            <a:spLocks noGrp="1"/>
          </p:cNvSpPr>
          <p:nvPr>
            <p:ph idx="1"/>
          </p:nvPr>
        </p:nvSpPr>
        <p:spPr/>
        <p:txBody>
          <a:bodyPr/>
          <a:lstStyle/>
          <a:p>
            <a:r>
              <a:rPr lang="en-US" dirty="0" smtClean="0"/>
              <a:t>Amount of white space in Processing generally doesn’t matter, but proper indentation improves readability</a:t>
            </a:r>
          </a:p>
          <a:p>
            <a:pPr lvl="1"/>
            <a:r>
              <a:rPr lang="en-US" dirty="0" smtClean="0"/>
              <a:t>Bonus:  helps readability when you are debugging</a:t>
            </a:r>
          </a:p>
          <a:p>
            <a:pPr lvl="2"/>
            <a:endParaRPr lang="en-US" dirty="0"/>
          </a:p>
          <a:p>
            <a:r>
              <a:rPr lang="en-US" dirty="0" smtClean="0"/>
              <a:t>Anything within a block of code should be indented one level farther in</a:t>
            </a:r>
          </a:p>
          <a:p>
            <a:pPr lvl="1"/>
            <a:r>
              <a:rPr lang="en-US" i="1" dirty="0"/>
              <a:t>e.g.</a:t>
            </a:r>
            <a:r>
              <a:rPr lang="en-US" dirty="0"/>
              <a:t>  function definition, conditional statement, </a:t>
            </a:r>
            <a:r>
              <a:rPr lang="en-US" dirty="0" smtClean="0"/>
              <a:t>loops</a:t>
            </a:r>
          </a:p>
          <a:p>
            <a:pPr lvl="1"/>
            <a:r>
              <a:rPr lang="en-US" dirty="0" smtClean="0"/>
              <a:t>As blocks get nested within each other, indentation continues to increase</a:t>
            </a:r>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48C1B823-9CD7-4EC9-9A51-F91CD4AFDB19}" type="slidenum">
              <a:rPr lang="en-US" smtClean="0"/>
              <a:t>11</a:t>
            </a:fld>
            <a:endParaRPr lang="en-US"/>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5243760" y="3995640"/>
              <a:ext cx="586440" cy="323280"/>
            </p14:xfrm>
          </p:contentPart>
        </mc:Choice>
        <mc:Fallback>
          <p:pic>
            <p:nvPicPr>
              <p:cNvPr id="5" name="Ink 4"/>
              <p:cNvPicPr/>
              <p:nvPr/>
            </p:nvPicPr>
            <p:blipFill>
              <a:blip r:embed="rId3"/>
              <a:stretch>
                <a:fillRect/>
              </a:stretch>
            </p:blipFill>
            <p:spPr>
              <a:xfrm>
                <a:off x="5235840" y="3987360"/>
                <a:ext cx="603360" cy="340200"/>
              </a:xfrm>
              <a:prstGeom prst="rect">
                <a:avLst/>
              </a:prstGeom>
            </p:spPr>
          </p:pic>
        </mc:Fallback>
      </mc:AlternateContent>
    </p:spTree>
    <p:extLst>
      <p:ext uri="{BB962C8B-B14F-4D97-AF65-F5344CB8AC3E}">
        <p14:creationId xmlns:p14="http://schemas.microsoft.com/office/powerpoint/2010/main" val="2158937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CSE120:  Types of Commenting</a:t>
            </a:r>
            <a:endParaRPr lang="en-US" dirty="0"/>
          </a:p>
        </p:txBody>
      </p:sp>
      <p:sp>
        <p:nvSpPr>
          <p:cNvPr id="3" name="Content Placeholder 2"/>
          <p:cNvSpPr>
            <a:spLocks noGrp="1"/>
          </p:cNvSpPr>
          <p:nvPr>
            <p:ph idx="1"/>
          </p:nvPr>
        </p:nvSpPr>
        <p:spPr/>
        <p:txBody>
          <a:bodyPr/>
          <a:lstStyle/>
          <a:p>
            <a:r>
              <a:rPr lang="en-US" dirty="0" smtClean="0"/>
              <a:t>Individual lines of code</a:t>
            </a:r>
          </a:p>
          <a:p>
            <a:pPr lvl="1"/>
            <a:r>
              <a:rPr lang="en-US" dirty="0" smtClean="0"/>
              <a:t>Off to the right side</a:t>
            </a:r>
          </a:p>
          <a:p>
            <a:pPr lvl="2"/>
            <a:endParaRPr lang="en-US" dirty="0"/>
          </a:p>
          <a:p>
            <a:r>
              <a:rPr lang="en-US" dirty="0" smtClean="0"/>
              <a:t>Blocks of code (stuff between </a:t>
            </a:r>
            <a:r>
              <a:rPr lang="en-US" dirty="0" smtClean="0">
                <a:latin typeface="Courier New" panose="02070309020205020404" pitchFamily="49" charset="0"/>
                <a:cs typeface="Courier New" panose="02070309020205020404" pitchFamily="49" charset="0"/>
              </a:rPr>
              <a:t>{}</a:t>
            </a:r>
            <a:r>
              <a:rPr lang="en-US" dirty="0" smtClean="0"/>
              <a:t>)</a:t>
            </a:r>
          </a:p>
          <a:p>
            <a:pPr lvl="1"/>
            <a:r>
              <a:rPr lang="en-US" i="1" dirty="0" smtClean="0"/>
              <a:t>e.g.</a:t>
            </a:r>
            <a:r>
              <a:rPr lang="en-US" dirty="0" smtClean="0"/>
              <a:t> </a:t>
            </a:r>
            <a:r>
              <a:rPr lang="en-US" dirty="0"/>
              <a:t> </a:t>
            </a:r>
            <a:r>
              <a:rPr lang="en-US" dirty="0" smtClean="0"/>
              <a:t>function definition, conditional statement, loops</a:t>
            </a:r>
          </a:p>
          <a:p>
            <a:pPr lvl="1"/>
            <a:r>
              <a:rPr lang="en-US" dirty="0" smtClean="0"/>
              <a:t>Because these describe collections of instructions, should be more descriptive of </a:t>
            </a:r>
            <a:r>
              <a:rPr lang="en-US" i="1" dirty="0" smtClean="0"/>
              <a:t>purpose</a:t>
            </a:r>
            <a:r>
              <a:rPr lang="en-US" dirty="0" smtClean="0"/>
              <a:t> and </a:t>
            </a:r>
            <a:r>
              <a:rPr lang="en-US" i="1" dirty="0" smtClean="0"/>
              <a:t>usage</a:t>
            </a:r>
          </a:p>
          <a:p>
            <a:pPr lvl="1"/>
            <a:r>
              <a:rPr lang="en-US" dirty="0" smtClean="0"/>
              <a:t>On line above, at same indentation level</a:t>
            </a:r>
          </a:p>
          <a:p>
            <a:pPr lvl="2"/>
            <a:endParaRPr lang="en-US" dirty="0"/>
          </a:p>
          <a:p>
            <a:r>
              <a:rPr lang="en-US" dirty="0" smtClean="0"/>
              <a:t>Program block comment</a:t>
            </a:r>
          </a:p>
          <a:p>
            <a:pPr lvl="1"/>
            <a:r>
              <a:rPr lang="en-US" dirty="0" smtClean="0"/>
              <a:t>At top of program – first thing anyone reads</a:t>
            </a:r>
            <a:endParaRPr lang="en-US" dirty="0"/>
          </a:p>
        </p:txBody>
      </p:sp>
      <p:sp>
        <p:nvSpPr>
          <p:cNvPr id="4" name="Slide Number Placeholder 3"/>
          <p:cNvSpPr>
            <a:spLocks noGrp="1"/>
          </p:cNvSpPr>
          <p:nvPr>
            <p:ph type="sldNum" sz="quarter" idx="10"/>
          </p:nvPr>
        </p:nvSpPr>
        <p:spPr/>
        <p:txBody>
          <a:bodyPr/>
          <a:lstStyle/>
          <a:p>
            <a:fld id="{48C1B823-9CD7-4EC9-9A51-F91CD4AFDB19}" type="slidenum">
              <a:rPr lang="en-US" smtClean="0"/>
              <a:t>12</a:t>
            </a:fld>
            <a:endParaRPr lang="en-US"/>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4308480" y="1582200"/>
              <a:ext cx="4558680" cy="5207760"/>
            </p14:xfrm>
          </p:contentPart>
        </mc:Choice>
        <mc:Fallback>
          <p:pic>
            <p:nvPicPr>
              <p:cNvPr id="6" name="Ink 5"/>
              <p:cNvPicPr/>
              <p:nvPr/>
            </p:nvPicPr>
            <p:blipFill>
              <a:blip r:embed="rId3"/>
              <a:stretch>
                <a:fillRect/>
              </a:stretch>
            </p:blipFill>
            <p:spPr>
              <a:xfrm>
                <a:off x="4305240" y="1577160"/>
                <a:ext cx="4569840" cy="5222520"/>
              </a:xfrm>
              <a:prstGeom prst="rect">
                <a:avLst/>
              </a:prstGeom>
            </p:spPr>
          </p:pic>
        </mc:Fallback>
      </mc:AlternateContent>
    </p:spTree>
    <p:extLst>
      <p:ext uri="{BB962C8B-B14F-4D97-AF65-F5344CB8AC3E}">
        <p14:creationId xmlns:p14="http://schemas.microsoft.com/office/powerpoint/2010/main" val="476263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Mid-Quarter Survey Feedback</a:t>
            </a:r>
          </a:p>
          <a:p>
            <a:r>
              <a:rPr lang="en-US" dirty="0" smtClean="0"/>
              <a:t>Coding Style</a:t>
            </a:r>
          </a:p>
          <a:p>
            <a:r>
              <a:rPr lang="en-US" b="1" dirty="0">
                <a:solidFill>
                  <a:srgbClr val="4B2A85"/>
                </a:solidFill>
              </a:rPr>
              <a:t>Programming Tips</a:t>
            </a:r>
          </a:p>
          <a:p>
            <a:r>
              <a:rPr lang="en-US" dirty="0" smtClean="0"/>
              <a:t>Assignments Review</a:t>
            </a:r>
          </a:p>
        </p:txBody>
      </p:sp>
      <p:sp>
        <p:nvSpPr>
          <p:cNvPr id="4" name="Slide Number Placeholder 3"/>
          <p:cNvSpPr>
            <a:spLocks noGrp="1"/>
          </p:cNvSpPr>
          <p:nvPr>
            <p:ph type="sldNum" sz="quarter" idx="10"/>
          </p:nvPr>
        </p:nvSpPr>
        <p:spPr/>
        <p:txBody>
          <a:bodyPr/>
          <a:lstStyle/>
          <a:p>
            <a:fld id="{48C1B823-9CD7-4EC9-9A51-F91CD4AFDB19}" type="slidenum">
              <a:rPr lang="en-US" smtClean="0"/>
              <a:t>13</a:t>
            </a:fld>
            <a:endParaRPr lang="en-US"/>
          </a:p>
        </p:txBody>
      </p:sp>
    </p:spTree>
    <p:extLst>
      <p:ext uri="{BB962C8B-B14F-4D97-AF65-F5344CB8AC3E}">
        <p14:creationId xmlns:p14="http://schemas.microsoft.com/office/powerpoint/2010/main" val="2036304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Reminders</a:t>
            </a:r>
            <a:endParaRPr lang="en-US" dirty="0"/>
          </a:p>
        </p:txBody>
      </p:sp>
      <p:sp>
        <p:nvSpPr>
          <p:cNvPr id="3" name="Content Placeholder 2"/>
          <p:cNvSpPr>
            <a:spLocks noGrp="1"/>
          </p:cNvSpPr>
          <p:nvPr>
            <p:ph idx="1"/>
          </p:nvPr>
        </p:nvSpPr>
        <p:spPr/>
        <p:txBody>
          <a:bodyPr/>
          <a:lstStyle/>
          <a:p>
            <a:r>
              <a:rPr lang="en-US" dirty="0" smtClean="0"/>
              <a:t>Programming </a:t>
            </a:r>
            <a:r>
              <a:rPr lang="en-US" dirty="0" smtClean="0"/>
              <a:t>is commanding an </a:t>
            </a:r>
            <a:r>
              <a:rPr lang="en-US" i="1" dirty="0" smtClean="0"/>
              <a:t>agent</a:t>
            </a:r>
            <a:r>
              <a:rPr lang="en-US" dirty="0" smtClean="0"/>
              <a:t> to achieve a </a:t>
            </a:r>
            <a:r>
              <a:rPr lang="en-US" i="1" dirty="0" smtClean="0"/>
              <a:t>goal</a:t>
            </a:r>
            <a:r>
              <a:rPr lang="en-US" dirty="0" smtClean="0"/>
              <a:t> by giving it </a:t>
            </a:r>
            <a:r>
              <a:rPr lang="en-US" i="1" dirty="0" smtClean="0"/>
              <a:t>instructions</a:t>
            </a:r>
            <a:endParaRPr lang="en-US" i="1" dirty="0" smtClean="0"/>
          </a:p>
          <a:p>
            <a:pPr lvl="1"/>
            <a:r>
              <a:rPr lang="en-US" dirty="0" smtClean="0">
                <a:solidFill>
                  <a:srgbClr val="FF0000"/>
                </a:solidFill>
              </a:rPr>
              <a:t>The </a:t>
            </a:r>
            <a:r>
              <a:rPr lang="en-US" dirty="0" smtClean="0">
                <a:solidFill>
                  <a:srgbClr val="FF0000"/>
                </a:solidFill>
              </a:rPr>
              <a:t>agent follows the instructions flawlessly and mindlessly</a:t>
            </a:r>
          </a:p>
          <a:p>
            <a:pPr lvl="1"/>
            <a:r>
              <a:rPr lang="en-US" dirty="0" smtClean="0"/>
              <a:t>The trick is to find the right instructions to match your </a:t>
            </a:r>
            <a:r>
              <a:rPr lang="en-US" i="1" dirty="0" smtClean="0"/>
              <a:t>intent</a:t>
            </a:r>
          </a:p>
          <a:p>
            <a:pPr lvl="2"/>
            <a:endParaRPr lang="en-US" i="1" dirty="0"/>
          </a:p>
          <a:p>
            <a:r>
              <a:rPr lang="en-US" dirty="0"/>
              <a:t>Programming requires you to take the agent’s point of view</a:t>
            </a:r>
            <a:endParaRPr lang="en-US" i="1" dirty="0"/>
          </a:p>
          <a:p>
            <a:pPr lvl="1"/>
            <a:r>
              <a:rPr lang="en-US" dirty="0"/>
              <a:t>Because it is a sequence of instructions, you must account for everything that happened before (</a:t>
            </a:r>
            <a:r>
              <a:rPr lang="en-US" i="1" dirty="0"/>
              <a:t>i.e.</a:t>
            </a:r>
            <a:r>
              <a:rPr lang="en-US" dirty="0"/>
              <a:t> </a:t>
            </a:r>
            <a:r>
              <a:rPr lang="en-US" dirty="0">
                <a:solidFill>
                  <a:srgbClr val="FF0000"/>
                </a:solidFill>
              </a:rPr>
              <a:t>trace</a:t>
            </a:r>
            <a:r>
              <a:rPr lang="en-US" dirty="0"/>
              <a:t> the program)</a:t>
            </a:r>
          </a:p>
          <a:p>
            <a:endParaRPr lang="en-US" i="1" dirty="0" smtClean="0"/>
          </a:p>
        </p:txBody>
      </p:sp>
      <p:sp>
        <p:nvSpPr>
          <p:cNvPr id="4" name="Slide Number Placeholder 3"/>
          <p:cNvSpPr>
            <a:spLocks noGrp="1"/>
          </p:cNvSpPr>
          <p:nvPr>
            <p:ph type="sldNum" sz="quarter" idx="10"/>
          </p:nvPr>
        </p:nvSpPr>
        <p:spPr/>
        <p:txBody>
          <a:bodyPr/>
          <a:lstStyle/>
          <a:p>
            <a:fld id="{2B76A215-B766-45C9-8898-DD134334919E}" type="slidenum">
              <a:rPr lang="en-US" smtClean="0"/>
              <a:t>14</a:t>
            </a:fld>
            <a:endParaRPr lang="en-US"/>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910440" y="3989160"/>
              <a:ext cx="7351200" cy="463320"/>
            </p14:xfrm>
          </p:contentPart>
        </mc:Choice>
        <mc:Fallback>
          <p:pic>
            <p:nvPicPr>
              <p:cNvPr id="7" name="Ink 6"/>
              <p:cNvPicPr/>
              <p:nvPr/>
            </p:nvPicPr>
            <p:blipFill>
              <a:blip r:embed="rId3"/>
              <a:stretch>
                <a:fillRect/>
              </a:stretch>
            </p:blipFill>
            <p:spPr>
              <a:xfrm>
                <a:off x="902520" y="3980880"/>
                <a:ext cx="7367400" cy="477720"/>
              </a:xfrm>
              <a:prstGeom prst="rect">
                <a:avLst/>
              </a:prstGeom>
            </p:spPr>
          </p:pic>
        </mc:Fallback>
      </mc:AlternateContent>
    </p:spTree>
    <p:extLst>
      <p:ext uri="{BB962C8B-B14F-4D97-AF65-F5344CB8AC3E}">
        <p14:creationId xmlns:p14="http://schemas.microsoft.com/office/powerpoint/2010/main" val="1480845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 of Algorithms</a:t>
            </a:r>
            <a:endParaRPr lang="en-US" dirty="0"/>
          </a:p>
        </p:txBody>
      </p:sp>
      <p:sp>
        <p:nvSpPr>
          <p:cNvPr id="3" name="Content Placeholder 2"/>
          <p:cNvSpPr>
            <a:spLocks noGrp="1"/>
          </p:cNvSpPr>
          <p:nvPr>
            <p:ph idx="1"/>
          </p:nvPr>
        </p:nvSpPr>
        <p:spPr/>
        <p:txBody>
          <a:bodyPr/>
          <a:lstStyle/>
          <a:p>
            <a:r>
              <a:rPr lang="en-US" sz="2400" b="1" dirty="0" smtClean="0"/>
              <a:t>Sequencing</a:t>
            </a:r>
          </a:p>
          <a:p>
            <a:pPr lvl="1"/>
            <a:r>
              <a:rPr lang="en-US" sz="2000" dirty="0" smtClean="0"/>
              <a:t>The application/execution of each step of an algorithm in the order given</a:t>
            </a:r>
          </a:p>
          <a:p>
            <a:pPr lvl="1"/>
            <a:endParaRPr lang="en-US" sz="2000" dirty="0"/>
          </a:p>
          <a:p>
            <a:pPr lvl="1"/>
            <a:endParaRPr lang="en-US" sz="2000" dirty="0" smtClean="0"/>
          </a:p>
          <a:p>
            <a:pPr lvl="1"/>
            <a:endParaRPr lang="en-US" sz="2000" dirty="0"/>
          </a:p>
          <a:p>
            <a:endParaRPr lang="en-US" sz="2400" b="1" dirty="0" smtClean="0"/>
          </a:p>
          <a:p>
            <a:r>
              <a:rPr lang="en-US" sz="2400" b="1" dirty="0" smtClean="0"/>
              <a:t>Iteration</a:t>
            </a:r>
          </a:p>
          <a:p>
            <a:pPr lvl="1"/>
            <a:r>
              <a:rPr lang="en-US" sz="2000" dirty="0" smtClean="0"/>
              <a:t>Repeat part of algorithm a specified number of times</a:t>
            </a:r>
            <a:endParaRPr lang="en-US" sz="2000" dirty="0"/>
          </a:p>
        </p:txBody>
      </p:sp>
      <p:sp>
        <p:nvSpPr>
          <p:cNvPr id="4" name="Content Placeholder 3"/>
          <p:cNvSpPr>
            <a:spLocks noGrp="1"/>
          </p:cNvSpPr>
          <p:nvPr>
            <p:ph idx="11"/>
          </p:nvPr>
        </p:nvSpPr>
        <p:spPr/>
        <p:txBody>
          <a:bodyPr/>
          <a:lstStyle/>
          <a:p>
            <a:r>
              <a:rPr lang="en-US" sz="2400" b="1" dirty="0"/>
              <a:t>Selection</a:t>
            </a:r>
          </a:p>
          <a:p>
            <a:pPr lvl="1"/>
            <a:r>
              <a:rPr lang="en-US" sz="2000" dirty="0"/>
              <a:t>Use of conditional to select which instruction to execute </a:t>
            </a:r>
            <a:r>
              <a:rPr lang="en-US" sz="2000" dirty="0" smtClean="0"/>
              <a:t>next</a:t>
            </a:r>
          </a:p>
          <a:p>
            <a:pPr lvl="1"/>
            <a:endParaRPr lang="en-US" sz="2000" dirty="0"/>
          </a:p>
          <a:p>
            <a:pPr lvl="1"/>
            <a:endParaRPr lang="en-US" sz="2000" dirty="0" smtClean="0"/>
          </a:p>
          <a:p>
            <a:pPr lvl="1"/>
            <a:endParaRPr lang="en-US" sz="2000" dirty="0"/>
          </a:p>
          <a:p>
            <a:endParaRPr lang="en-US" sz="2400" b="1" dirty="0" smtClean="0">
              <a:solidFill>
                <a:srgbClr val="FF0000"/>
              </a:solidFill>
            </a:endParaRPr>
          </a:p>
          <a:p>
            <a:r>
              <a:rPr lang="en-US" sz="2400" b="1" dirty="0" smtClean="0"/>
              <a:t>Recursion</a:t>
            </a:r>
            <a:endParaRPr lang="en-US" sz="2400" b="1" dirty="0"/>
          </a:p>
          <a:p>
            <a:pPr lvl="1"/>
            <a:r>
              <a:rPr lang="en-US" sz="2000" dirty="0"/>
              <a:t>Algorithm calls itself to help solve the problem on smaller parts</a:t>
            </a:r>
          </a:p>
          <a:p>
            <a:endParaRPr lang="en-US" sz="2400" dirty="0"/>
          </a:p>
        </p:txBody>
      </p:sp>
      <p:sp>
        <p:nvSpPr>
          <p:cNvPr id="5" name="TextBox 4"/>
          <p:cNvSpPr txBox="1"/>
          <p:nvPr/>
        </p:nvSpPr>
        <p:spPr>
          <a:xfrm>
            <a:off x="731520" y="2743200"/>
            <a:ext cx="3383280" cy="1200329"/>
          </a:xfrm>
          <a:prstGeom prst="rect">
            <a:avLst/>
          </a:prstGeom>
          <a:solidFill>
            <a:schemeClr val="bg1">
              <a:lumMod val="95000"/>
            </a:schemeClr>
          </a:solidFill>
          <a:ln w="19050">
            <a:solidFill>
              <a:srgbClr val="4B2A85"/>
            </a:solidFill>
          </a:ln>
        </p:spPr>
        <p:txBody>
          <a:bodyPr wrap="square" rtlCol="0">
            <a:spAutoFit/>
          </a:bodyPr>
          <a:lstStyle/>
          <a:p>
            <a:r>
              <a:rPr lang="en-US" dirty="0">
                <a:solidFill>
                  <a:srgbClr val="006699"/>
                </a:solidFill>
                <a:latin typeface="Courier New" panose="02070309020205020404" pitchFamily="49" charset="0"/>
                <a:cs typeface="Courier New" panose="02070309020205020404" pitchFamily="49" charset="0"/>
              </a:rPr>
              <a:t>fill</a:t>
            </a:r>
            <a:r>
              <a:rPr lang="en-US" dirty="0">
                <a:latin typeface="Courier New" panose="02070309020205020404" pitchFamily="49" charset="0"/>
                <a:cs typeface="Courier New" panose="02070309020205020404" pitchFamily="49" charset="0"/>
              </a:rPr>
              <a:t>(255</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r>
              <a:rPr lang="en-US" dirty="0" err="1" smtClean="0">
                <a:solidFill>
                  <a:srgbClr val="006699"/>
                </a:solidFill>
                <a:latin typeface="Courier New" panose="02070309020205020404" pitchFamily="49" charset="0"/>
                <a:cs typeface="Courier New" panose="02070309020205020404" pitchFamily="49" charset="0"/>
              </a:rPr>
              <a:t>rectMode</a:t>
            </a:r>
            <a:r>
              <a:rPr lang="en-US" dirty="0" smtClean="0">
                <a:latin typeface="Courier New" panose="02070309020205020404" pitchFamily="49" charset="0"/>
                <a:cs typeface="Courier New" panose="02070309020205020404" pitchFamily="49" charset="0"/>
              </a:rPr>
              <a:t>(</a:t>
            </a:r>
            <a:r>
              <a:rPr lang="en-US" b="1" dirty="0" smtClean="0">
                <a:solidFill>
                  <a:srgbClr val="718A62"/>
                </a:solidFill>
                <a:latin typeface="Courier New" panose="02070309020205020404" pitchFamily="49" charset="0"/>
                <a:cs typeface="Courier New" panose="02070309020205020404" pitchFamily="49" charset="0"/>
              </a:rPr>
              <a:t>CORNERS</a:t>
            </a:r>
            <a:r>
              <a:rPr lang="en-US" dirty="0">
                <a:latin typeface="Courier New" panose="02070309020205020404" pitchFamily="49" charset="0"/>
                <a:cs typeface="Courier New" panose="02070309020205020404" pitchFamily="49" charset="0"/>
              </a:rPr>
              <a:t>);</a:t>
            </a:r>
          </a:p>
          <a:p>
            <a:r>
              <a:rPr lang="en-US" dirty="0" err="1" smtClean="0">
                <a:solidFill>
                  <a:srgbClr val="006699"/>
                </a:solidFill>
                <a:latin typeface="Courier New" panose="02070309020205020404" pitchFamily="49" charset="0"/>
                <a:cs typeface="Courier New" panose="02070309020205020404" pitchFamily="49" charset="0"/>
              </a:rPr>
              <a:t>rect</a:t>
            </a:r>
            <a:r>
              <a:rPr lang="en-US" dirty="0">
                <a:latin typeface="Courier New" panose="02070309020205020404" pitchFamily="49" charset="0"/>
                <a:cs typeface="Courier New" panose="02070309020205020404" pitchFamily="49" charset="0"/>
              </a:rPr>
              <a:t>(-r, -r, 0, r</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r>
              <a:rPr lang="en-US" dirty="0" smtClean="0">
                <a:solidFill>
                  <a:srgbClr val="006699"/>
                </a:solidFill>
                <a:latin typeface="Courier New" panose="02070309020205020404" pitchFamily="49" charset="0"/>
                <a:cs typeface="Courier New" panose="02070309020205020404" pitchFamily="49" charset="0"/>
              </a:rPr>
              <a:t>ellipse</a:t>
            </a:r>
            <a:r>
              <a:rPr lang="en-US" dirty="0" smtClean="0">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 -r/2, r, r</a:t>
            </a:r>
            <a:r>
              <a:rPr lang="en-US" dirty="0" smtClean="0">
                <a:latin typeface="Courier New" panose="02070309020205020404" pitchFamily="49" charset="0"/>
                <a:cs typeface="Courier New" panose="02070309020205020404" pitchFamily="49" charset="0"/>
              </a:rPr>
              <a:t>);</a:t>
            </a:r>
          </a:p>
        </p:txBody>
      </p:sp>
      <p:sp>
        <p:nvSpPr>
          <p:cNvPr id="6" name="TextBox 5"/>
          <p:cNvSpPr txBox="1"/>
          <p:nvPr/>
        </p:nvSpPr>
        <p:spPr>
          <a:xfrm>
            <a:off x="5200299" y="2872226"/>
            <a:ext cx="3332231" cy="923330"/>
          </a:xfrm>
          <a:prstGeom prst="rect">
            <a:avLst/>
          </a:prstGeom>
          <a:solidFill>
            <a:schemeClr val="bg1">
              <a:lumMod val="95000"/>
            </a:schemeClr>
          </a:solidFill>
          <a:ln w="19050">
            <a:solidFill>
              <a:srgbClr val="4B2A85"/>
            </a:solidFill>
          </a:ln>
        </p:spPr>
        <p:txBody>
          <a:bodyPr wrap="square" rtlCol="0">
            <a:spAutoFit/>
          </a:bodyPr>
          <a:lstStyle/>
          <a:p>
            <a:r>
              <a:rPr lang="en-US" dirty="0" smtClean="0">
                <a:solidFill>
                  <a:srgbClr val="669900"/>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t>
            </a:r>
            <a:r>
              <a:rPr lang="en-US" dirty="0" err="1" smtClean="0">
                <a:solidFill>
                  <a:srgbClr val="D94B7B"/>
                </a:solidFill>
                <a:latin typeface="Courier New" panose="02070309020205020404" pitchFamily="49" charset="0"/>
                <a:cs typeface="Courier New" panose="02070309020205020404" pitchFamily="49" charset="0"/>
              </a:rPr>
              <a:t>mousePressed</a:t>
            </a:r>
            <a:r>
              <a:rPr lang="en-US" dirty="0" smtClean="0">
                <a:latin typeface="Courier New" panose="02070309020205020404" pitchFamily="49" charset="0"/>
                <a:cs typeface="Courier New" panose="02070309020205020404" pitchFamily="49" charset="0"/>
              </a:rPr>
              <a:t>) {</a:t>
            </a:r>
          </a:p>
          <a:p>
            <a:r>
              <a:rPr lang="en-US" dirty="0" smtClean="0">
                <a:latin typeface="Courier New" panose="02070309020205020404" pitchFamily="49" charset="0"/>
                <a:cs typeface="Courier New" panose="02070309020205020404" pitchFamily="49" charset="0"/>
              </a:rPr>
              <a:t>  </a:t>
            </a:r>
            <a:r>
              <a:rPr lang="en-US" dirty="0" smtClean="0">
                <a:solidFill>
                  <a:srgbClr val="006699"/>
                </a:solidFill>
                <a:latin typeface="Courier New" panose="02070309020205020404" pitchFamily="49" charset="0"/>
                <a:cs typeface="Courier New" panose="02070309020205020404" pitchFamily="49" charset="0"/>
              </a:rPr>
              <a:t>fill</a:t>
            </a:r>
            <a:r>
              <a:rPr lang="en-US" dirty="0" smtClean="0">
                <a:latin typeface="Courier New" panose="02070309020205020404" pitchFamily="49" charset="0"/>
                <a:cs typeface="Courier New" panose="02070309020205020404" pitchFamily="49" charset="0"/>
              </a:rPr>
              <a:t>(0,0,255</a:t>
            </a:r>
            <a:r>
              <a:rPr lang="en-US" dirty="0">
                <a:latin typeface="Courier New" panose="02070309020205020404" pitchFamily="49" charset="0"/>
                <a:cs typeface="Courier New" panose="02070309020205020404" pitchFamily="49" charset="0"/>
              </a:rPr>
              <a:t>);</a:t>
            </a:r>
          </a:p>
          <a:p>
            <a:r>
              <a:rPr lang="en-US" dirty="0" smtClean="0">
                <a:latin typeface="Courier New" panose="02070309020205020404" pitchFamily="49" charset="0"/>
                <a:cs typeface="Courier New" panose="02070309020205020404" pitchFamily="49" charset="0"/>
              </a:rPr>
              <a:t>}</a:t>
            </a:r>
            <a:endParaRPr lang="en-US" dirty="0" smtClean="0">
              <a:latin typeface="Calibri" pitchFamily="34" charset="0"/>
            </a:endParaRPr>
          </a:p>
        </p:txBody>
      </p:sp>
      <p:sp>
        <p:nvSpPr>
          <p:cNvPr id="7" name="TextBox 6"/>
          <p:cNvSpPr txBox="1"/>
          <p:nvPr/>
        </p:nvSpPr>
        <p:spPr>
          <a:xfrm>
            <a:off x="457200" y="5486400"/>
            <a:ext cx="4297680" cy="923330"/>
          </a:xfrm>
          <a:prstGeom prst="rect">
            <a:avLst/>
          </a:prstGeom>
          <a:solidFill>
            <a:schemeClr val="bg1">
              <a:lumMod val="95000"/>
            </a:schemeClr>
          </a:solidFill>
          <a:ln w="19050">
            <a:solidFill>
              <a:srgbClr val="4B2A85"/>
            </a:solidFill>
          </a:ln>
        </p:spPr>
        <p:txBody>
          <a:bodyPr wrap="square" rtlCol="0">
            <a:spAutoFit/>
          </a:bodyPr>
          <a:lstStyle/>
          <a:p>
            <a:r>
              <a:rPr lang="en-US" dirty="0" smtClean="0">
                <a:solidFill>
                  <a:srgbClr val="669900"/>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dirty="0" err="1" smtClean="0">
                <a:solidFill>
                  <a:srgbClr val="E2661A"/>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=20;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&lt;400;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=i+60) {</a:t>
            </a:r>
          </a:p>
          <a:p>
            <a:r>
              <a:rPr lang="en-US" dirty="0" smtClean="0">
                <a:latin typeface="Courier New" panose="02070309020205020404" pitchFamily="49" charset="0"/>
                <a:cs typeface="Courier New" panose="02070309020205020404" pitchFamily="49" charset="0"/>
              </a:rPr>
              <a:t>  </a:t>
            </a:r>
            <a:r>
              <a:rPr lang="en-US" dirty="0" smtClean="0">
                <a:solidFill>
                  <a:srgbClr val="006699"/>
                </a:solidFill>
                <a:latin typeface="Courier New" panose="02070309020205020404" pitchFamily="49" charset="0"/>
                <a:cs typeface="Courier New" panose="02070309020205020404" pitchFamily="49" charset="0"/>
              </a:rPr>
              <a:t>line</a:t>
            </a:r>
            <a:r>
              <a:rPr lang="en-US" dirty="0" smtClean="0">
                <a:latin typeface="Courier New" panose="02070309020205020404" pitchFamily="49" charset="0"/>
                <a:cs typeface="Courier New" panose="02070309020205020404" pitchFamily="49" charset="0"/>
              </a:rPr>
              <a:t>(i,40,i+60,80);</a:t>
            </a:r>
            <a:endParaRPr lang="en-US" dirty="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a:t>
            </a:r>
            <a:endParaRPr lang="en-US" dirty="0" smtClean="0">
              <a:latin typeface="Calibri" pitchFamily="34" charset="0"/>
            </a:endParaRPr>
          </a:p>
        </p:txBody>
      </p:sp>
      <p:sp>
        <p:nvSpPr>
          <p:cNvPr id="8" name="Slide Number Placeholder 7"/>
          <p:cNvSpPr>
            <a:spLocks noGrp="1"/>
          </p:cNvSpPr>
          <p:nvPr>
            <p:ph type="sldNum" sz="quarter" idx="10"/>
          </p:nvPr>
        </p:nvSpPr>
        <p:spPr/>
        <p:txBody>
          <a:bodyPr/>
          <a:lstStyle/>
          <a:p>
            <a:fld id="{434F964E-4FA5-41D3-B29D-50E632F9EB33}" type="slidenum">
              <a:rPr lang="en-US" smtClean="0"/>
              <a:t>15</a:t>
            </a:fld>
            <a:endParaRPr lang="en-US"/>
          </a:p>
        </p:txBody>
      </p:sp>
      <mc:AlternateContent xmlns:mc="http://schemas.openxmlformats.org/markup-compatibility/2006">
        <mc:Choice xmlns:p14="http://schemas.microsoft.com/office/powerpoint/2010/main" Requires="p14">
          <p:contentPart p14:bwMode="auto" r:id="rId2">
            <p14:nvContentPartPr>
              <p14:cNvPr id="10" name="Ink 9"/>
              <p14:cNvContentPartPr/>
              <p14:nvPr/>
            </p14:nvContentPartPr>
            <p14:xfrm>
              <a:off x="643680" y="2415600"/>
              <a:ext cx="8393760" cy="4369320"/>
            </p14:xfrm>
          </p:contentPart>
        </mc:Choice>
        <mc:Fallback>
          <p:pic>
            <p:nvPicPr>
              <p:cNvPr id="10" name="Ink 9"/>
              <p:cNvPicPr/>
              <p:nvPr/>
            </p:nvPicPr>
            <p:blipFill>
              <a:blip r:embed="rId3"/>
              <a:stretch>
                <a:fillRect/>
              </a:stretch>
            </p:blipFill>
            <p:spPr>
              <a:xfrm>
                <a:off x="632880" y="2409480"/>
                <a:ext cx="8415360" cy="4385880"/>
              </a:xfrm>
              <a:prstGeom prst="rect">
                <a:avLst/>
              </a:prstGeom>
            </p:spPr>
          </p:pic>
        </mc:Fallback>
      </mc:AlternateContent>
    </p:spTree>
    <p:extLst>
      <p:ext uri="{BB962C8B-B14F-4D97-AF65-F5344CB8AC3E}">
        <p14:creationId xmlns:p14="http://schemas.microsoft.com/office/powerpoint/2010/main" val="2155820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p:txBody>
          <a:bodyPr/>
          <a:lstStyle/>
          <a:p>
            <a:r>
              <a:rPr lang="en-US" dirty="0" smtClean="0"/>
              <a:t>Manually tracing your code</a:t>
            </a:r>
          </a:p>
          <a:p>
            <a:pPr lvl="1"/>
            <a:r>
              <a:rPr lang="en-US" dirty="0" smtClean="0"/>
              <a:t>Come up with a set of inputs to test, then follow your program’s execution line-by-line to see if the outcome matches what you want</a:t>
            </a:r>
          </a:p>
          <a:p>
            <a:pPr lvl="2"/>
            <a:endParaRPr lang="en-US" dirty="0"/>
          </a:p>
          <a:p>
            <a:r>
              <a:rPr lang="en-US" dirty="0" smtClean="0"/>
              <a:t>Trial and Error</a:t>
            </a:r>
          </a:p>
          <a:p>
            <a:pPr lvl="1"/>
            <a:r>
              <a:rPr lang="en-US" dirty="0" smtClean="0">
                <a:solidFill>
                  <a:srgbClr val="FF0000"/>
                </a:solidFill>
              </a:rPr>
              <a:t>Unit Test</a:t>
            </a:r>
            <a:r>
              <a:rPr lang="en-US" dirty="0" smtClean="0"/>
              <a:t>:  </a:t>
            </a:r>
            <a:r>
              <a:rPr lang="en" dirty="0" smtClean="0">
                <a:sym typeface="Quattrocento Sans"/>
              </a:rPr>
              <a:t>Test </a:t>
            </a:r>
            <a:r>
              <a:rPr lang="en" dirty="0">
                <a:sym typeface="Quattrocento Sans"/>
              </a:rPr>
              <a:t>an individual </a:t>
            </a:r>
            <a:r>
              <a:rPr lang="en" dirty="0" smtClean="0">
                <a:sym typeface="Quattrocento Sans"/>
              </a:rPr>
              <a:t>function on a representative set of inputs</a:t>
            </a:r>
          </a:p>
          <a:p>
            <a:pPr lvl="1"/>
            <a:r>
              <a:rPr lang="en" dirty="0" smtClean="0">
                <a:solidFill>
                  <a:srgbClr val="FF0000"/>
                </a:solidFill>
                <a:sym typeface="Quattrocento Sans"/>
              </a:rPr>
              <a:t>Integration Test</a:t>
            </a:r>
            <a:r>
              <a:rPr lang="en" dirty="0" smtClean="0">
                <a:sym typeface="Quattrocento Sans"/>
              </a:rPr>
              <a:t>:  Run the entire program and see if it behaves as it should</a:t>
            </a:r>
          </a:p>
          <a:p>
            <a:pPr lvl="2"/>
            <a:endParaRPr lang="en" dirty="0">
              <a:sym typeface="Quattrocento Sans"/>
            </a:endParaRPr>
          </a:p>
          <a:p>
            <a:r>
              <a:rPr lang="en" dirty="0" smtClean="0">
                <a:sym typeface="Quattrocento Sans"/>
              </a:rPr>
              <a:t>Other methods exist (</a:t>
            </a:r>
            <a:r>
              <a:rPr lang="en" i="1" dirty="0" smtClean="0">
                <a:sym typeface="Quattrocento Sans"/>
              </a:rPr>
              <a:t>e.g.</a:t>
            </a:r>
            <a:r>
              <a:rPr lang="en" dirty="0" smtClean="0">
                <a:sym typeface="Quattrocento Sans"/>
              </a:rPr>
              <a:t> formal code verification)</a:t>
            </a:r>
          </a:p>
          <a:p>
            <a:pPr lvl="1"/>
            <a:endParaRPr lang="en-US" dirty="0"/>
          </a:p>
        </p:txBody>
      </p:sp>
      <p:sp>
        <p:nvSpPr>
          <p:cNvPr id="4" name="Slide Number Placeholder 3"/>
          <p:cNvSpPr>
            <a:spLocks noGrp="1"/>
          </p:cNvSpPr>
          <p:nvPr>
            <p:ph type="sldNum" sz="quarter" idx="10"/>
          </p:nvPr>
        </p:nvSpPr>
        <p:spPr/>
        <p:txBody>
          <a:bodyPr/>
          <a:lstStyle/>
          <a:p>
            <a:fld id="{48C1B823-9CD7-4EC9-9A51-F91CD4AFDB19}" type="slidenum">
              <a:rPr lang="en-US" smtClean="0"/>
              <a:t>16</a:t>
            </a:fld>
            <a:endParaRPr lang="en-US"/>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774360" y="4004280"/>
              <a:ext cx="5515560" cy="1427400"/>
            </p14:xfrm>
          </p:contentPart>
        </mc:Choice>
        <mc:Fallback>
          <p:pic>
            <p:nvPicPr>
              <p:cNvPr id="6" name="Ink 5"/>
              <p:cNvPicPr/>
              <p:nvPr/>
            </p:nvPicPr>
            <p:blipFill>
              <a:blip r:embed="rId3"/>
              <a:stretch>
                <a:fillRect/>
              </a:stretch>
            </p:blipFill>
            <p:spPr>
              <a:xfrm>
                <a:off x="765360" y="3995640"/>
                <a:ext cx="5528160" cy="1439640"/>
              </a:xfrm>
              <a:prstGeom prst="rect">
                <a:avLst/>
              </a:prstGeom>
            </p:spPr>
          </p:pic>
        </mc:Fallback>
      </mc:AlternateContent>
    </p:spTree>
    <p:extLst>
      <p:ext uri="{BB962C8B-B14F-4D97-AF65-F5344CB8AC3E}">
        <p14:creationId xmlns:p14="http://schemas.microsoft.com/office/powerpoint/2010/main" val="343425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Tips</a:t>
            </a:r>
            <a:endParaRPr lang="en-US" dirty="0"/>
          </a:p>
        </p:txBody>
      </p:sp>
      <p:sp>
        <p:nvSpPr>
          <p:cNvPr id="3" name="Content Placeholder 2"/>
          <p:cNvSpPr>
            <a:spLocks noGrp="1"/>
          </p:cNvSpPr>
          <p:nvPr>
            <p:ph idx="1"/>
          </p:nvPr>
        </p:nvSpPr>
        <p:spPr/>
        <p:txBody>
          <a:bodyPr/>
          <a:lstStyle/>
          <a:p>
            <a:r>
              <a:rPr lang="en-US" dirty="0"/>
              <a:t>“</a:t>
            </a:r>
            <a:r>
              <a:rPr lang="en" dirty="0">
                <a:sym typeface="Quattrocento Sans"/>
              </a:rPr>
              <a:t>Give a man a fish and you feed him for a day; teach a man to fish and you feed him for a lifetime</a:t>
            </a:r>
            <a:r>
              <a:rPr lang="en" dirty="0" smtClean="0">
                <a:sym typeface="Quattrocento Sans"/>
              </a:rPr>
              <a:t>.”</a:t>
            </a:r>
          </a:p>
          <a:p>
            <a:pPr lvl="2"/>
            <a:endParaRPr lang="en-US" dirty="0"/>
          </a:p>
          <a:p>
            <a:r>
              <a:rPr lang="en-US" dirty="0" smtClean="0"/>
              <a:t>Always start with </a:t>
            </a:r>
            <a:r>
              <a:rPr lang="en-US" i="1" dirty="0" smtClean="0"/>
              <a:t>simple</a:t>
            </a:r>
            <a:r>
              <a:rPr lang="en-US" dirty="0" smtClean="0"/>
              <a:t> examples</a:t>
            </a:r>
          </a:p>
          <a:p>
            <a:pPr lvl="1"/>
            <a:r>
              <a:rPr lang="en-US" dirty="0" smtClean="0"/>
              <a:t>Easier to trace example through your code</a:t>
            </a:r>
          </a:p>
          <a:p>
            <a:pPr lvl="2"/>
            <a:endParaRPr lang="en-US" dirty="0"/>
          </a:p>
          <a:p>
            <a:r>
              <a:rPr lang="en-US" dirty="0" smtClean="0"/>
              <a:t>If doing calculations (</a:t>
            </a:r>
            <a:r>
              <a:rPr lang="en-US" i="1" dirty="0" smtClean="0"/>
              <a:t>e.g.</a:t>
            </a:r>
            <a:r>
              <a:rPr lang="en-US" dirty="0" smtClean="0"/>
              <a:t> arithmetic, loop updates), double-check that you are getting the values that you want</a:t>
            </a:r>
          </a:p>
          <a:p>
            <a:pPr lvl="1"/>
            <a:r>
              <a:rPr lang="en-US" dirty="0" smtClean="0"/>
              <a:t>Can print values to console or drawing canvas</a:t>
            </a:r>
          </a:p>
          <a:p>
            <a:pPr lvl="2"/>
            <a:r>
              <a:rPr lang="en-US" dirty="0" err="1" smtClean="0">
                <a:latin typeface="Courier New" panose="02070309020205020404" pitchFamily="49" charset="0"/>
                <a:cs typeface="Courier New" panose="02070309020205020404" pitchFamily="49" charset="0"/>
              </a:rPr>
              <a:t>println</a:t>
            </a:r>
            <a:r>
              <a:rPr lang="en-US" dirty="0" smtClean="0">
                <a:latin typeface="Courier New" panose="02070309020205020404" pitchFamily="49" charset="0"/>
                <a:cs typeface="Courier New" panose="02070309020205020404" pitchFamily="49" charset="0"/>
              </a:rPr>
              <a:t>()</a:t>
            </a:r>
            <a:r>
              <a:rPr lang="en-US" dirty="0" smtClean="0"/>
              <a:t>, </a:t>
            </a:r>
            <a:r>
              <a:rPr lang="en-US" dirty="0" smtClean="0">
                <a:latin typeface="Courier New" panose="02070309020205020404" pitchFamily="49" charset="0"/>
                <a:cs typeface="Courier New" panose="02070309020205020404" pitchFamily="49" charset="0"/>
              </a:rPr>
              <a:t>text()</a:t>
            </a:r>
            <a:r>
              <a:rPr lang="en-US" dirty="0" smtClean="0"/>
              <a:t>, colors or other drawing clues if you’re clever</a:t>
            </a:r>
          </a:p>
          <a:p>
            <a:pPr lvl="2"/>
            <a:endParaRPr lang="en-US" dirty="0"/>
          </a:p>
        </p:txBody>
      </p:sp>
      <p:sp>
        <p:nvSpPr>
          <p:cNvPr id="4" name="Slide Number Placeholder 3"/>
          <p:cNvSpPr>
            <a:spLocks noGrp="1"/>
          </p:cNvSpPr>
          <p:nvPr>
            <p:ph type="sldNum" sz="quarter" idx="10"/>
          </p:nvPr>
        </p:nvSpPr>
        <p:spPr/>
        <p:txBody>
          <a:bodyPr/>
          <a:lstStyle/>
          <a:p>
            <a:fld id="{48C1B823-9CD7-4EC9-9A51-F91CD4AFDB19}" type="slidenum">
              <a:rPr lang="en-US" smtClean="0"/>
              <a:t>17</a:t>
            </a:fld>
            <a:endParaRPr lang="en-US"/>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1256970" y="2203201"/>
              <a:ext cx="5377320" cy="3926520"/>
            </p14:xfrm>
          </p:contentPart>
        </mc:Choice>
        <mc:Fallback>
          <p:pic>
            <p:nvPicPr>
              <p:cNvPr id="6" name="Ink 5"/>
              <p:cNvPicPr/>
              <p:nvPr/>
            </p:nvPicPr>
            <p:blipFill>
              <a:blip r:embed="rId4"/>
              <a:stretch>
                <a:fillRect/>
              </a:stretch>
            </p:blipFill>
            <p:spPr>
              <a:xfrm>
                <a:off x="1252290" y="2197801"/>
                <a:ext cx="5391360" cy="3939840"/>
              </a:xfrm>
              <a:prstGeom prst="rect">
                <a:avLst/>
              </a:prstGeom>
            </p:spPr>
          </p:pic>
        </mc:Fallback>
      </mc:AlternateContent>
    </p:spTree>
    <p:extLst>
      <p:ext uri="{BB962C8B-B14F-4D97-AF65-F5344CB8AC3E}">
        <p14:creationId xmlns:p14="http://schemas.microsoft.com/office/powerpoint/2010/main" val="414782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Tips</a:t>
            </a:r>
            <a:endParaRPr lang="en-US" dirty="0"/>
          </a:p>
        </p:txBody>
      </p:sp>
      <p:sp>
        <p:nvSpPr>
          <p:cNvPr id="3" name="Content Placeholder 2"/>
          <p:cNvSpPr>
            <a:spLocks noGrp="1"/>
          </p:cNvSpPr>
          <p:nvPr>
            <p:ph idx="1"/>
          </p:nvPr>
        </p:nvSpPr>
        <p:spPr/>
        <p:txBody>
          <a:bodyPr/>
          <a:lstStyle/>
          <a:p>
            <a:r>
              <a:rPr lang="en-US" dirty="0" smtClean="0"/>
              <a:t>Don’t just randomly tweak things until it works – understanding your errors is always beneficial</a:t>
            </a:r>
          </a:p>
          <a:p>
            <a:pPr lvl="1"/>
            <a:r>
              <a:rPr lang="en-US" dirty="0" smtClean="0"/>
              <a:t>Correct your own misunderstandings</a:t>
            </a:r>
          </a:p>
          <a:p>
            <a:pPr lvl="1"/>
            <a:r>
              <a:rPr lang="en-US" dirty="0" smtClean="0"/>
              <a:t>Random tweaks may lead you further away or make your code harder to understand</a:t>
            </a:r>
          </a:p>
          <a:p>
            <a:pPr lvl="2"/>
            <a:endParaRPr lang="en-US" dirty="0"/>
          </a:p>
          <a:p>
            <a:r>
              <a:rPr lang="en-US" dirty="0" smtClean="0"/>
              <a:t>Learn to interpret the Processing error messages</a:t>
            </a:r>
          </a:p>
          <a:p>
            <a:pPr lvl="1"/>
            <a:r>
              <a:rPr lang="en-US" dirty="0" smtClean="0"/>
              <a:t>Some can be Googled, or just ask on Piazza</a:t>
            </a:r>
            <a:endParaRPr lang="en-US" dirty="0"/>
          </a:p>
        </p:txBody>
      </p:sp>
      <p:sp>
        <p:nvSpPr>
          <p:cNvPr id="4" name="Slide Number Placeholder 3"/>
          <p:cNvSpPr>
            <a:spLocks noGrp="1"/>
          </p:cNvSpPr>
          <p:nvPr>
            <p:ph type="sldNum" sz="quarter" idx="10"/>
          </p:nvPr>
        </p:nvSpPr>
        <p:spPr/>
        <p:txBody>
          <a:bodyPr/>
          <a:lstStyle/>
          <a:p>
            <a:fld id="{48C1B823-9CD7-4EC9-9A51-F91CD4AFDB19}" type="slidenum">
              <a:rPr lang="en-US" smtClean="0"/>
              <a:t>18</a:t>
            </a:fld>
            <a:endParaRPr lang="en-US"/>
          </a:p>
        </p:txBody>
      </p:sp>
    </p:spTree>
    <p:extLst>
      <p:ext uri="{BB962C8B-B14F-4D97-AF65-F5344CB8AC3E}">
        <p14:creationId xmlns:p14="http://schemas.microsoft.com/office/powerpoint/2010/main" val="20806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Tips</a:t>
            </a:r>
            <a:endParaRPr lang="en-US" dirty="0"/>
          </a:p>
        </p:txBody>
      </p:sp>
      <p:sp>
        <p:nvSpPr>
          <p:cNvPr id="3" name="Content Placeholder 2"/>
          <p:cNvSpPr>
            <a:spLocks noGrp="1"/>
          </p:cNvSpPr>
          <p:nvPr>
            <p:ph idx="1"/>
          </p:nvPr>
        </p:nvSpPr>
        <p:spPr/>
        <p:txBody>
          <a:bodyPr/>
          <a:lstStyle/>
          <a:p>
            <a:r>
              <a:rPr lang="en-US" dirty="0"/>
              <a:t>If you’re unsure of </a:t>
            </a:r>
            <a:r>
              <a:rPr lang="en-US" i="1" dirty="0"/>
              <a:t>what</a:t>
            </a:r>
            <a:r>
              <a:rPr lang="en-US" dirty="0"/>
              <a:t> something in your code accomplishes or </a:t>
            </a:r>
            <a:r>
              <a:rPr lang="en-US" i="1" dirty="0" smtClean="0"/>
              <a:t>how</a:t>
            </a:r>
            <a:r>
              <a:rPr lang="en-US" dirty="0" smtClean="0"/>
              <a:t>, it’s critical that you figure it out</a:t>
            </a:r>
          </a:p>
          <a:p>
            <a:pPr lvl="1"/>
            <a:r>
              <a:rPr lang="en-US" dirty="0" smtClean="0"/>
              <a:t>Try following the program code instruction-by-instruction</a:t>
            </a:r>
          </a:p>
          <a:p>
            <a:pPr lvl="1"/>
            <a:r>
              <a:rPr lang="en-US" dirty="0" smtClean="0"/>
              <a:t>Talk to your partner</a:t>
            </a:r>
          </a:p>
          <a:p>
            <a:pPr lvl="1"/>
            <a:r>
              <a:rPr lang="en-US" dirty="0" smtClean="0"/>
              <a:t>Ask in office hours or on Piazza</a:t>
            </a:r>
          </a:p>
          <a:p>
            <a:pPr lvl="1"/>
            <a:r>
              <a:rPr lang="en-US" dirty="0" smtClean="0"/>
              <a:t>Comment your code as you go!</a:t>
            </a:r>
          </a:p>
          <a:p>
            <a:pPr lvl="2"/>
            <a:endParaRPr lang="en-US" dirty="0"/>
          </a:p>
          <a:p>
            <a:r>
              <a:rPr lang="en-US" dirty="0" smtClean="0"/>
              <a:t>Functional abstraction is your friend!</a:t>
            </a:r>
          </a:p>
          <a:p>
            <a:pPr lvl="1"/>
            <a:r>
              <a:rPr lang="en-US" dirty="0" smtClean="0"/>
              <a:t>Use functions to hide away details (combat </a:t>
            </a:r>
            <a:r>
              <a:rPr lang="en-US" i="1" dirty="0" smtClean="0"/>
              <a:t>monolithic code</a:t>
            </a:r>
            <a:r>
              <a:rPr lang="en-US" dirty="0" smtClean="0"/>
              <a:t>)</a:t>
            </a:r>
          </a:p>
          <a:p>
            <a:pPr lvl="1"/>
            <a:r>
              <a:rPr lang="en-US" dirty="0" smtClean="0"/>
              <a:t>If you find yourself using repeated or similar instructions over and over again, consider rewriting in a function or loop</a:t>
            </a:r>
          </a:p>
          <a:p>
            <a:pPr lvl="2"/>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8C1B823-9CD7-4EC9-9A51-F91CD4AFDB19}" type="slidenum">
              <a:rPr lang="en-US" smtClean="0"/>
              <a:t>19</a:t>
            </a:fld>
            <a:endParaRPr lang="en-US"/>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4541040" y="3034800"/>
              <a:ext cx="3976920" cy="3458880"/>
            </p14:xfrm>
          </p:contentPart>
        </mc:Choice>
        <mc:Fallback>
          <p:pic>
            <p:nvPicPr>
              <p:cNvPr id="6" name="Ink 5"/>
              <p:cNvPicPr/>
              <p:nvPr/>
            </p:nvPicPr>
            <p:blipFill>
              <a:blip r:embed="rId3"/>
              <a:stretch>
                <a:fillRect/>
              </a:stretch>
            </p:blipFill>
            <p:spPr>
              <a:xfrm>
                <a:off x="4534920" y="3026880"/>
                <a:ext cx="3986640" cy="3473640"/>
              </a:xfrm>
              <a:prstGeom prst="rect">
                <a:avLst/>
              </a:prstGeom>
            </p:spPr>
          </p:pic>
        </mc:Fallback>
      </mc:AlternateContent>
    </p:spTree>
    <p:extLst>
      <p:ext uri="{BB962C8B-B14F-4D97-AF65-F5344CB8AC3E}">
        <p14:creationId xmlns:p14="http://schemas.microsoft.com/office/powerpoint/2010/main" val="877797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a:t>Assignments:</a:t>
            </a:r>
          </a:p>
          <a:p>
            <a:pPr lvl="1"/>
            <a:r>
              <a:rPr lang="en-US" dirty="0" smtClean="0"/>
              <a:t>Color Filters due </a:t>
            </a:r>
            <a:r>
              <a:rPr lang="en-US" dirty="0" smtClean="0"/>
              <a:t>tonight (</a:t>
            </a:r>
            <a:r>
              <a:rPr lang="en-US" dirty="0" smtClean="0"/>
              <a:t>5/8)</a:t>
            </a:r>
            <a:endParaRPr lang="en-US" dirty="0" smtClean="0"/>
          </a:p>
          <a:p>
            <a:pPr lvl="1"/>
            <a:r>
              <a:rPr lang="en-US" dirty="0" smtClean="0"/>
              <a:t>Word Guessing due </a:t>
            </a:r>
            <a:r>
              <a:rPr lang="en-US" dirty="0" smtClean="0"/>
              <a:t>Thursday (</a:t>
            </a:r>
            <a:r>
              <a:rPr lang="en-US" dirty="0" smtClean="0"/>
              <a:t>5/11)</a:t>
            </a:r>
            <a:endParaRPr lang="en-US" dirty="0" smtClean="0"/>
          </a:p>
          <a:p>
            <a:pPr lvl="1"/>
            <a:r>
              <a:rPr lang="en-US" dirty="0" smtClean="0"/>
              <a:t>Living </a:t>
            </a:r>
            <a:r>
              <a:rPr lang="en-US" dirty="0" smtClean="0"/>
              <a:t>Computers Museum </a:t>
            </a:r>
            <a:r>
              <a:rPr lang="en-US" dirty="0" smtClean="0"/>
              <a:t>Report due Sunday </a:t>
            </a:r>
            <a:r>
              <a:rPr lang="en-US" dirty="0" smtClean="0"/>
              <a:t>(5/14</a:t>
            </a:r>
            <a:r>
              <a:rPr lang="en-US" dirty="0" smtClean="0"/>
              <a:t>)</a:t>
            </a:r>
          </a:p>
          <a:p>
            <a:pPr lvl="2"/>
            <a:endParaRPr lang="en-US" dirty="0" smtClean="0"/>
          </a:p>
          <a:p>
            <a:r>
              <a:rPr lang="en-US" dirty="0" smtClean="0"/>
              <a:t>Midterm &amp; Creativity Assignment grades released</a:t>
            </a:r>
          </a:p>
          <a:p>
            <a:pPr lvl="1"/>
            <a:r>
              <a:rPr lang="en-US" dirty="0" smtClean="0"/>
              <a:t>+ 0.75 points to everyone’s midterm scores</a:t>
            </a:r>
            <a:endParaRPr lang="en-US" dirty="0" smtClean="0"/>
          </a:p>
          <a:p>
            <a:pPr lvl="2"/>
            <a:endParaRPr lang="en-US" dirty="0" smtClean="0"/>
          </a:p>
          <a:p>
            <a:r>
              <a:rPr lang="en-US" dirty="0" smtClean="0"/>
              <a:t>Guest </a:t>
            </a:r>
            <a:r>
              <a:rPr lang="en-US" dirty="0" smtClean="0"/>
              <a:t>lecture on Friday:  </a:t>
            </a:r>
            <a:r>
              <a:rPr lang="en-US" dirty="0" smtClean="0"/>
              <a:t>Security</a:t>
            </a:r>
            <a:endParaRPr lang="en-US" dirty="0" smtClean="0"/>
          </a:p>
        </p:txBody>
      </p:sp>
      <p:sp>
        <p:nvSpPr>
          <p:cNvPr id="4" name="Slide Number Placeholder 3"/>
          <p:cNvSpPr>
            <a:spLocks noGrp="1"/>
          </p:cNvSpPr>
          <p:nvPr>
            <p:ph type="sldNum" sz="quarter" idx="10"/>
          </p:nvPr>
        </p:nvSpPr>
        <p:spPr/>
        <p:txBody>
          <a:bodyPr/>
          <a:lstStyle/>
          <a:p>
            <a:fld id="{6940961B-239C-4B23-9F28-0B3499D3105F}" type="slidenum">
              <a:rPr lang="en-US" smtClean="0"/>
              <a:t>2</a:t>
            </a:fld>
            <a:endParaRPr lang="en-US"/>
          </a:p>
        </p:txBody>
      </p:sp>
    </p:spTree>
    <p:extLst>
      <p:ext uri="{BB962C8B-B14F-4D97-AF65-F5344CB8AC3E}">
        <p14:creationId xmlns:p14="http://schemas.microsoft.com/office/powerpoint/2010/main" val="252772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Refactoring</a:t>
            </a:r>
            <a:endParaRPr lang="en-US" dirty="0"/>
          </a:p>
        </p:txBody>
      </p:sp>
      <p:sp>
        <p:nvSpPr>
          <p:cNvPr id="3" name="Content Placeholder 2"/>
          <p:cNvSpPr>
            <a:spLocks noGrp="1"/>
          </p:cNvSpPr>
          <p:nvPr>
            <p:ph idx="1"/>
          </p:nvPr>
        </p:nvSpPr>
        <p:spPr/>
        <p:txBody>
          <a:bodyPr/>
          <a:lstStyle/>
          <a:p>
            <a:r>
              <a:rPr lang="en-US" dirty="0" smtClean="0"/>
              <a:t>Despite your best planning, you can’t always map out the cleanest solution from the start</a:t>
            </a:r>
          </a:p>
          <a:p>
            <a:pPr lvl="1"/>
            <a:r>
              <a:rPr lang="en-US" dirty="0" smtClean="0"/>
              <a:t>Often times you’ll just start coding and adjust as you go</a:t>
            </a:r>
          </a:p>
          <a:p>
            <a:pPr lvl="2"/>
            <a:endParaRPr lang="en-US" dirty="0"/>
          </a:p>
          <a:p>
            <a:r>
              <a:rPr lang="en-US" dirty="0" smtClean="0">
                <a:solidFill>
                  <a:srgbClr val="FF0000"/>
                </a:solidFill>
              </a:rPr>
              <a:t>Refactoring</a:t>
            </a:r>
            <a:r>
              <a:rPr lang="en-US" dirty="0" smtClean="0"/>
              <a:t> is the process of restructuring existing code without changing its external behavior</a:t>
            </a:r>
          </a:p>
          <a:p>
            <a:pPr lvl="2"/>
            <a:endParaRPr lang="en-US" dirty="0"/>
          </a:p>
          <a:p>
            <a:r>
              <a:rPr lang="en-US" dirty="0" smtClean="0"/>
              <a:t>After refactoring, it’s a good idea to go back and test everything again to make sure you didn’t break something</a:t>
            </a:r>
          </a:p>
          <a:p>
            <a:pPr lvl="1"/>
            <a:r>
              <a:rPr lang="en-US" dirty="0" smtClean="0"/>
              <a:t>Good to save a working copy of your code separately before you make major changes</a:t>
            </a:r>
            <a:endParaRPr lang="en-US" dirty="0"/>
          </a:p>
        </p:txBody>
      </p:sp>
      <p:sp>
        <p:nvSpPr>
          <p:cNvPr id="4" name="Slide Number Placeholder 3"/>
          <p:cNvSpPr>
            <a:spLocks noGrp="1"/>
          </p:cNvSpPr>
          <p:nvPr>
            <p:ph type="sldNum" sz="quarter" idx="10"/>
          </p:nvPr>
        </p:nvSpPr>
        <p:spPr/>
        <p:txBody>
          <a:bodyPr/>
          <a:lstStyle/>
          <a:p>
            <a:fld id="{48C1B823-9CD7-4EC9-9A51-F91CD4AFDB19}" type="slidenum">
              <a:rPr lang="en-US" smtClean="0"/>
              <a:t>20</a:t>
            </a:fld>
            <a:endParaRPr lang="en-US"/>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2231640" y="6134040"/>
              <a:ext cx="4061520" cy="53640"/>
            </p14:xfrm>
          </p:contentPart>
        </mc:Choice>
        <mc:Fallback>
          <p:pic>
            <p:nvPicPr>
              <p:cNvPr id="6" name="Ink 5"/>
              <p:cNvPicPr/>
              <p:nvPr/>
            </p:nvPicPr>
            <p:blipFill>
              <a:blip r:embed="rId3"/>
              <a:stretch>
                <a:fillRect/>
              </a:stretch>
            </p:blipFill>
            <p:spPr>
              <a:xfrm>
                <a:off x="2226240" y="6124320"/>
                <a:ext cx="4073040" cy="73800"/>
              </a:xfrm>
              <a:prstGeom prst="rect">
                <a:avLst/>
              </a:prstGeom>
            </p:spPr>
          </p:pic>
        </mc:Fallback>
      </mc:AlternateContent>
    </p:spTree>
    <p:extLst>
      <p:ext uri="{BB962C8B-B14F-4D97-AF65-F5344CB8AC3E}">
        <p14:creationId xmlns:p14="http://schemas.microsoft.com/office/powerpoint/2010/main" val="10824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Mid-Quarter Survey Feedback</a:t>
            </a:r>
          </a:p>
          <a:p>
            <a:r>
              <a:rPr lang="en-US" dirty="0" smtClean="0"/>
              <a:t>Coding Style</a:t>
            </a:r>
          </a:p>
          <a:p>
            <a:r>
              <a:rPr lang="en-US" dirty="0" smtClean="0"/>
              <a:t>Programming Tips</a:t>
            </a:r>
          </a:p>
          <a:p>
            <a:r>
              <a:rPr lang="en-US" b="1" dirty="0" smtClean="0">
                <a:solidFill>
                  <a:srgbClr val="4B2A85"/>
                </a:solidFill>
              </a:rPr>
              <a:t>Assignments Review</a:t>
            </a:r>
          </a:p>
        </p:txBody>
      </p:sp>
      <p:sp>
        <p:nvSpPr>
          <p:cNvPr id="4" name="Slide Number Placeholder 3"/>
          <p:cNvSpPr>
            <a:spLocks noGrp="1"/>
          </p:cNvSpPr>
          <p:nvPr>
            <p:ph type="sldNum" sz="quarter" idx="10"/>
          </p:nvPr>
        </p:nvSpPr>
        <p:spPr/>
        <p:txBody>
          <a:bodyPr/>
          <a:lstStyle/>
          <a:p>
            <a:fld id="{48C1B823-9CD7-4EC9-9A51-F91CD4AFDB19}" type="slidenum">
              <a:rPr lang="en-US" smtClean="0"/>
              <a:t>21</a:t>
            </a:fld>
            <a:endParaRPr lang="en-US"/>
          </a:p>
        </p:txBody>
      </p:sp>
    </p:spTree>
    <p:extLst>
      <p:ext uri="{BB962C8B-B14F-4D97-AF65-F5344CB8AC3E}">
        <p14:creationId xmlns:p14="http://schemas.microsoft.com/office/powerpoint/2010/main" val="2418102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Jumping Monster</a:t>
            </a:r>
            <a:endParaRPr lang="en-US" dirty="0"/>
          </a:p>
        </p:txBody>
      </p:sp>
      <p:sp>
        <p:nvSpPr>
          <p:cNvPr id="3" name="Content Placeholder 2"/>
          <p:cNvSpPr>
            <a:spLocks noGrp="1"/>
          </p:cNvSpPr>
          <p:nvPr>
            <p:ph idx="1"/>
          </p:nvPr>
        </p:nvSpPr>
        <p:spPr/>
        <p:txBody>
          <a:bodyPr/>
          <a:lstStyle/>
          <a:p>
            <a:r>
              <a:rPr lang="en-US" dirty="0" smtClean="0"/>
              <a:t>Main Topics:</a:t>
            </a:r>
          </a:p>
          <a:p>
            <a:pPr lvl="1"/>
            <a:r>
              <a:rPr lang="en-US" dirty="0" smtClean="0"/>
              <a:t>Functions, </a:t>
            </a:r>
            <a:r>
              <a:rPr lang="en-US" dirty="0" smtClean="0">
                <a:solidFill>
                  <a:srgbClr val="FF0000"/>
                </a:solidFill>
              </a:rPr>
              <a:t>program “state”</a:t>
            </a:r>
            <a:r>
              <a:rPr lang="en-US" dirty="0" smtClean="0"/>
              <a:t>, motion</a:t>
            </a:r>
            <a:endParaRPr lang="en-US" dirty="0"/>
          </a:p>
        </p:txBody>
      </p:sp>
      <p:sp>
        <p:nvSpPr>
          <p:cNvPr id="4" name="Slide Number Placeholder 3"/>
          <p:cNvSpPr>
            <a:spLocks noGrp="1"/>
          </p:cNvSpPr>
          <p:nvPr>
            <p:ph type="sldNum" sz="quarter" idx="10"/>
          </p:nvPr>
        </p:nvSpPr>
        <p:spPr/>
        <p:txBody>
          <a:bodyPr/>
          <a:lstStyle/>
          <a:p>
            <a:fld id="{48C1B823-9CD7-4EC9-9A51-F91CD4AFDB19}" type="slidenum">
              <a:rPr lang="en-US" smtClean="0"/>
              <a:t>22</a:t>
            </a:fld>
            <a:endParaRPr lang="en-US"/>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1517040" y="2804040"/>
              <a:ext cx="6734880" cy="1850400"/>
            </p14:xfrm>
          </p:contentPart>
        </mc:Choice>
        <mc:Fallback>
          <p:pic>
            <p:nvPicPr>
              <p:cNvPr id="5" name="Ink 4"/>
              <p:cNvPicPr/>
              <p:nvPr/>
            </p:nvPicPr>
            <p:blipFill>
              <a:blip r:embed="rId3"/>
              <a:stretch>
                <a:fillRect/>
              </a:stretch>
            </p:blipFill>
            <p:spPr>
              <a:xfrm>
                <a:off x="1512360" y="2797920"/>
                <a:ext cx="6749640" cy="1864800"/>
              </a:xfrm>
              <a:prstGeom prst="rect">
                <a:avLst/>
              </a:prstGeom>
            </p:spPr>
          </p:pic>
        </mc:Fallback>
      </mc:AlternateContent>
    </p:spTree>
    <p:extLst>
      <p:ext uri="{BB962C8B-B14F-4D97-AF65-F5344CB8AC3E}">
        <p14:creationId xmlns:p14="http://schemas.microsoft.com/office/powerpoint/2010/main" val="4238424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Elli</a:t>
            </a:r>
            <a:endParaRPr lang="en-US" dirty="0"/>
          </a:p>
        </p:txBody>
      </p:sp>
      <p:sp>
        <p:nvSpPr>
          <p:cNvPr id="3" name="Content Placeholder 2"/>
          <p:cNvSpPr>
            <a:spLocks noGrp="1"/>
          </p:cNvSpPr>
          <p:nvPr>
            <p:ph idx="1"/>
          </p:nvPr>
        </p:nvSpPr>
        <p:spPr/>
        <p:txBody>
          <a:bodyPr/>
          <a:lstStyle/>
          <a:p>
            <a:r>
              <a:rPr lang="en-US" dirty="0" smtClean="0"/>
              <a:t>Main Topics:</a:t>
            </a:r>
          </a:p>
          <a:p>
            <a:pPr lvl="1"/>
            <a:r>
              <a:rPr lang="en-US" dirty="0" smtClean="0">
                <a:solidFill>
                  <a:srgbClr val="FF0000"/>
                </a:solidFill>
              </a:rPr>
              <a:t>Arrays</a:t>
            </a:r>
            <a:r>
              <a:rPr lang="en-US" dirty="0" smtClean="0"/>
              <a:t>, Variables, </a:t>
            </a:r>
            <a:r>
              <a:rPr lang="en-US" dirty="0" err="1" smtClean="0"/>
              <a:t>keyPressed</a:t>
            </a:r>
            <a:endParaRPr lang="en-US" dirty="0"/>
          </a:p>
        </p:txBody>
      </p:sp>
      <p:sp>
        <p:nvSpPr>
          <p:cNvPr id="4" name="Slide Number Placeholder 3"/>
          <p:cNvSpPr>
            <a:spLocks noGrp="1"/>
          </p:cNvSpPr>
          <p:nvPr>
            <p:ph type="sldNum" sz="quarter" idx="10"/>
          </p:nvPr>
        </p:nvSpPr>
        <p:spPr/>
        <p:txBody>
          <a:bodyPr/>
          <a:lstStyle/>
          <a:p>
            <a:fld id="{48C1B823-9CD7-4EC9-9A51-F91CD4AFDB19}" type="slidenum">
              <a:rPr lang="en-US" smtClean="0"/>
              <a:t>23</a:t>
            </a:fld>
            <a:endParaRPr lang="en-US"/>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1377720" y="2334600"/>
              <a:ext cx="4702320" cy="2860560"/>
            </p14:xfrm>
          </p:contentPart>
        </mc:Choice>
        <mc:Fallback>
          <p:pic>
            <p:nvPicPr>
              <p:cNvPr id="6" name="Ink 5"/>
              <p:cNvPicPr/>
              <p:nvPr/>
            </p:nvPicPr>
            <p:blipFill>
              <a:blip r:embed="rId3"/>
              <a:stretch>
                <a:fillRect/>
              </a:stretch>
            </p:blipFill>
            <p:spPr>
              <a:xfrm>
                <a:off x="1367640" y="2328840"/>
                <a:ext cx="4720320" cy="2873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Ink 6"/>
              <p14:cNvContentPartPr/>
              <p14:nvPr/>
            </p14:nvContentPartPr>
            <p14:xfrm>
              <a:off x="1526400" y="3967200"/>
              <a:ext cx="7292520" cy="2463480"/>
            </p14:xfrm>
          </p:contentPart>
        </mc:Choice>
        <mc:Fallback>
          <p:pic>
            <p:nvPicPr>
              <p:cNvPr id="7" name="Ink 6"/>
              <p:cNvPicPr/>
              <p:nvPr/>
            </p:nvPicPr>
            <p:blipFill>
              <a:blip r:embed="rId5"/>
              <a:stretch>
                <a:fillRect/>
              </a:stretch>
            </p:blipFill>
            <p:spPr>
              <a:xfrm>
                <a:off x="1519560" y="3960360"/>
                <a:ext cx="7306200" cy="2476800"/>
              </a:xfrm>
              <a:prstGeom prst="rect">
                <a:avLst/>
              </a:prstGeom>
            </p:spPr>
          </p:pic>
        </mc:Fallback>
      </mc:AlternateContent>
    </p:spTree>
    <p:extLst>
      <p:ext uri="{BB962C8B-B14F-4D97-AF65-F5344CB8AC3E}">
        <p14:creationId xmlns:p14="http://schemas.microsoft.com/office/powerpoint/2010/main" val="1506554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Tree</a:t>
            </a:r>
            <a:endParaRPr lang="en-US" dirty="0"/>
          </a:p>
        </p:txBody>
      </p:sp>
      <p:sp>
        <p:nvSpPr>
          <p:cNvPr id="3" name="Content Placeholder 2"/>
          <p:cNvSpPr>
            <a:spLocks noGrp="1"/>
          </p:cNvSpPr>
          <p:nvPr>
            <p:ph idx="1"/>
          </p:nvPr>
        </p:nvSpPr>
        <p:spPr/>
        <p:txBody>
          <a:bodyPr/>
          <a:lstStyle/>
          <a:p>
            <a:r>
              <a:rPr lang="en-US" dirty="0" smtClean="0"/>
              <a:t>Main Topics:</a:t>
            </a:r>
          </a:p>
          <a:p>
            <a:pPr lvl="1"/>
            <a:r>
              <a:rPr lang="en-US" dirty="0" smtClean="0"/>
              <a:t>Recursion, </a:t>
            </a:r>
            <a:r>
              <a:rPr lang="en-US" dirty="0" smtClean="0">
                <a:solidFill>
                  <a:srgbClr val="FF0000"/>
                </a:solidFill>
              </a:rPr>
              <a:t>Control Flow</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48C1B823-9CD7-4EC9-9A51-F91CD4AFDB19}" type="slidenum">
              <a:rPr lang="en-US" smtClean="0"/>
              <a:t>24</a:t>
            </a:fld>
            <a:endParaRPr lang="en-US"/>
          </a:p>
        </p:txBody>
      </p:sp>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1175040" y="2147040"/>
              <a:ext cx="7619400" cy="4239000"/>
            </p14:xfrm>
          </p:contentPart>
        </mc:Choice>
        <mc:Fallback>
          <p:pic>
            <p:nvPicPr>
              <p:cNvPr id="5" name="Ink 4"/>
              <p:cNvPicPr/>
              <p:nvPr/>
            </p:nvPicPr>
            <p:blipFill>
              <a:blip r:embed="rId4"/>
              <a:stretch>
                <a:fillRect/>
              </a:stretch>
            </p:blipFill>
            <p:spPr>
              <a:xfrm>
                <a:off x="1170000" y="2136240"/>
                <a:ext cx="7630200" cy="4254840"/>
              </a:xfrm>
              <a:prstGeom prst="rect">
                <a:avLst/>
              </a:prstGeom>
            </p:spPr>
          </p:pic>
        </mc:Fallback>
      </mc:AlternateContent>
    </p:spTree>
    <p:extLst>
      <p:ext uri="{BB962C8B-B14F-4D97-AF65-F5344CB8AC3E}">
        <p14:creationId xmlns:p14="http://schemas.microsoft.com/office/powerpoint/2010/main" val="4100128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Guessing</a:t>
            </a:r>
            <a:endParaRPr lang="en-US" dirty="0"/>
          </a:p>
        </p:txBody>
      </p:sp>
      <p:sp>
        <p:nvSpPr>
          <p:cNvPr id="3" name="Content Placeholder 2"/>
          <p:cNvSpPr>
            <a:spLocks noGrp="1"/>
          </p:cNvSpPr>
          <p:nvPr>
            <p:ph idx="1"/>
          </p:nvPr>
        </p:nvSpPr>
        <p:spPr/>
        <p:txBody>
          <a:bodyPr/>
          <a:lstStyle/>
          <a:p>
            <a:r>
              <a:rPr lang="en-US" dirty="0" smtClean="0"/>
              <a:t>Learn to use text input &amp; output</a:t>
            </a:r>
          </a:p>
          <a:p>
            <a:pPr lvl="1"/>
            <a:r>
              <a:rPr lang="en-US" dirty="0" smtClean="0"/>
              <a:t>Player 1 enters a secret phrase</a:t>
            </a:r>
          </a:p>
          <a:p>
            <a:pPr lvl="1"/>
            <a:r>
              <a:rPr lang="en-US" dirty="0" smtClean="0"/>
              <a:t>Player 2 tries to guess the secret phrase</a:t>
            </a:r>
          </a:p>
          <a:p>
            <a:pPr lvl="1"/>
            <a:r>
              <a:rPr lang="en-US" dirty="0" smtClean="0"/>
              <a:t>Game tells you how many letters correct &amp; # of attempts</a:t>
            </a:r>
          </a:p>
          <a:p>
            <a:pPr lvl="2"/>
            <a:endParaRPr lang="en-US" dirty="0"/>
          </a:p>
          <a:p>
            <a:r>
              <a:rPr lang="en-US" dirty="0" smtClean="0"/>
              <a:t>Strings (</a:t>
            </a:r>
            <a:r>
              <a:rPr lang="en-US" i="1" dirty="0" smtClean="0"/>
              <a:t>e.g.</a:t>
            </a:r>
            <a:r>
              <a:rPr lang="en-US" dirty="0" smtClean="0"/>
              <a:t> </a:t>
            </a:r>
            <a:r>
              <a:rPr lang="en-US" dirty="0" smtClean="0">
                <a:solidFill>
                  <a:srgbClr val="E2661A"/>
                </a:solidFill>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str</a:t>
            </a:r>
            <a:r>
              <a:rPr lang="en-US" dirty="0" smtClean="0">
                <a:latin typeface="Courier New" panose="02070309020205020404" pitchFamily="49" charset="0"/>
                <a:cs typeface="Courier New" panose="02070309020205020404" pitchFamily="49" charset="0"/>
              </a:rPr>
              <a:t> = </a:t>
            </a:r>
            <a:r>
              <a:rPr lang="en-US" dirty="0" smtClean="0">
                <a:solidFill>
                  <a:srgbClr val="7D4793"/>
                </a:solidFill>
                <a:latin typeface="Courier New" panose="02070309020205020404" pitchFamily="49" charset="0"/>
                <a:cs typeface="Courier New" panose="02070309020205020404" pitchFamily="49" charset="0"/>
              </a:rPr>
              <a:t>"hello"</a:t>
            </a:r>
            <a:r>
              <a:rPr lang="en-US" dirty="0" smtClean="0">
                <a:latin typeface="Courier New" panose="02070309020205020404" pitchFamily="49" charset="0"/>
                <a:cs typeface="Courier New" panose="02070309020205020404" pitchFamily="49" charset="0"/>
              </a:rPr>
              <a:t>;</a:t>
            </a:r>
            <a:r>
              <a:rPr lang="en-US" dirty="0" smtClean="0"/>
              <a:t>)</a:t>
            </a:r>
          </a:p>
          <a:p>
            <a:pPr lvl="1"/>
            <a:r>
              <a:rPr lang="en-US" dirty="0" smtClean="0">
                <a:solidFill>
                  <a:srgbClr val="7D4793"/>
                </a:solidFill>
                <a:latin typeface="Courier New" panose="02070309020205020404" pitchFamily="49" charset="0"/>
                <a:cs typeface="Courier New" panose="02070309020205020404" pitchFamily="49" charset="0"/>
              </a:rPr>
              <a:t>'c'</a:t>
            </a:r>
            <a:r>
              <a:rPr lang="en-US" dirty="0" smtClean="0"/>
              <a:t> is a character, </a:t>
            </a:r>
            <a:r>
              <a:rPr lang="en-US" dirty="0" smtClean="0">
                <a:solidFill>
                  <a:srgbClr val="7D4793"/>
                </a:solidFill>
                <a:latin typeface="Courier New" panose="02070309020205020404" pitchFamily="49" charset="0"/>
                <a:cs typeface="Courier New" panose="02070309020205020404" pitchFamily="49" charset="0"/>
              </a:rPr>
              <a:t>"c"</a:t>
            </a:r>
            <a:r>
              <a:rPr lang="en-US" dirty="0" smtClean="0"/>
              <a:t> is a String, </a:t>
            </a:r>
            <a:r>
              <a:rPr lang="en-US" dirty="0" smtClean="0">
                <a:solidFill>
                  <a:srgbClr val="7D4793"/>
                </a:solidFill>
                <a:latin typeface="Courier New" panose="02070309020205020404" pitchFamily="49" charset="0"/>
                <a:cs typeface="Courier New" panose="02070309020205020404" pitchFamily="49" charset="0"/>
              </a:rPr>
              <a:t>"cool"</a:t>
            </a:r>
            <a:r>
              <a:rPr lang="en-US" dirty="0" smtClean="0"/>
              <a:t> is a String</a:t>
            </a:r>
          </a:p>
          <a:p>
            <a:pPr lvl="1"/>
            <a:r>
              <a:rPr lang="en-US" dirty="0" smtClean="0"/>
              <a:t>Strings are </a:t>
            </a:r>
            <a:r>
              <a:rPr lang="en-US" i="1" dirty="0" smtClean="0"/>
              <a:t>sort of </a:t>
            </a:r>
            <a:r>
              <a:rPr lang="en-US" dirty="0" smtClean="0"/>
              <a:t>like arrays of characters</a:t>
            </a:r>
          </a:p>
          <a:p>
            <a:pPr lvl="2"/>
            <a:r>
              <a:rPr lang="en-US" dirty="0" smtClean="0"/>
              <a:t>Can get individual character using </a:t>
            </a:r>
            <a:r>
              <a:rPr lang="en-US" dirty="0" err="1" smtClean="0">
                <a:latin typeface="Courier New" panose="02070309020205020404" pitchFamily="49" charset="0"/>
                <a:cs typeface="Courier New" panose="02070309020205020404" pitchFamily="49" charset="0"/>
              </a:rPr>
              <a:t>str.</a:t>
            </a:r>
            <a:r>
              <a:rPr lang="en-US" dirty="0" err="1" smtClean="0">
                <a:solidFill>
                  <a:srgbClr val="006699"/>
                </a:solidFill>
                <a:latin typeface="Courier New" panose="02070309020205020404" pitchFamily="49" charset="0"/>
                <a:cs typeface="Courier New" panose="02070309020205020404" pitchFamily="49" charset="0"/>
              </a:rPr>
              <a:t>charAt</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r>
              <a:rPr lang="en-US" dirty="0" smtClean="0"/>
              <a:t>, starting at 0</a:t>
            </a:r>
          </a:p>
          <a:p>
            <a:pPr lvl="2"/>
            <a:r>
              <a:rPr lang="en-US" dirty="0" smtClean="0"/>
              <a:t>Can get length using </a:t>
            </a:r>
            <a:r>
              <a:rPr lang="en-US" dirty="0" err="1" smtClean="0">
                <a:latin typeface="Courier New" panose="02070309020205020404" pitchFamily="49" charset="0"/>
                <a:cs typeface="Courier New" panose="02070309020205020404" pitchFamily="49" charset="0"/>
              </a:rPr>
              <a:t>str.</a:t>
            </a:r>
            <a:r>
              <a:rPr lang="en-US" dirty="0" err="1" smtClean="0">
                <a:solidFill>
                  <a:srgbClr val="006699"/>
                </a:solidFill>
                <a:latin typeface="Courier New" panose="02070309020205020404" pitchFamily="49" charset="0"/>
                <a:cs typeface="Courier New" panose="02070309020205020404" pitchFamily="49" charset="0"/>
              </a:rPr>
              <a:t>length</a:t>
            </a:r>
            <a:r>
              <a:rPr lang="en-US" dirty="0" smtClean="0">
                <a:latin typeface="Courier New" panose="02070309020205020404" pitchFamily="49" charset="0"/>
                <a:cs typeface="Courier New" panose="02070309020205020404" pitchFamily="49" charset="0"/>
              </a:rPr>
              <a:t>()</a:t>
            </a:r>
          </a:p>
          <a:p>
            <a:pPr lvl="1"/>
            <a:r>
              <a:rPr lang="en-US" dirty="0" smtClean="0"/>
              <a:t>Can concatenate using ‘</a:t>
            </a:r>
            <a:r>
              <a:rPr lang="en-US" dirty="0" smtClean="0">
                <a:latin typeface="Courier New" panose="02070309020205020404" pitchFamily="49" charset="0"/>
                <a:cs typeface="Courier New" panose="02070309020205020404" pitchFamily="49" charset="0"/>
              </a:rPr>
              <a:t>+</a:t>
            </a:r>
            <a:r>
              <a:rPr lang="en-US" dirty="0" smtClean="0"/>
              <a:t>’ operator</a:t>
            </a:r>
          </a:p>
          <a:p>
            <a:pPr lvl="2"/>
            <a:r>
              <a:rPr lang="en-US" i="1" dirty="0" smtClean="0"/>
              <a:t>e.g.</a:t>
            </a:r>
            <a:r>
              <a:rPr lang="en-US" dirty="0" smtClean="0"/>
              <a:t>  </a:t>
            </a:r>
            <a:r>
              <a:rPr lang="en-US" dirty="0" smtClean="0">
                <a:solidFill>
                  <a:srgbClr val="7D4793"/>
                </a:solidFill>
                <a:latin typeface="Courier New" panose="02070309020205020404" pitchFamily="49" charset="0"/>
                <a:cs typeface="Courier New" panose="02070309020205020404" pitchFamily="49" charset="0"/>
              </a:rPr>
              <a:t>"hello, "</a:t>
            </a:r>
            <a:r>
              <a:rPr lang="en-US" dirty="0" smtClean="0">
                <a:latin typeface="Courier New" panose="02070309020205020404" pitchFamily="49" charset="0"/>
                <a:cs typeface="Courier New" panose="02070309020205020404" pitchFamily="49" charset="0"/>
              </a:rPr>
              <a:t> + </a:t>
            </a:r>
            <a:r>
              <a:rPr lang="en-US" dirty="0" smtClean="0">
                <a:solidFill>
                  <a:srgbClr val="7D4793"/>
                </a:solidFill>
                <a:latin typeface="Courier New" panose="02070309020205020404" pitchFamily="49" charset="0"/>
                <a:cs typeface="Courier New" panose="02070309020205020404" pitchFamily="49" charset="0"/>
              </a:rPr>
              <a:t>"world!"</a:t>
            </a:r>
            <a:r>
              <a:rPr lang="en-US" dirty="0" smtClean="0">
                <a:solidFill>
                  <a:srgbClr val="7D4793"/>
                </a:solidFill>
              </a:rPr>
              <a:t> </a:t>
            </a:r>
            <a:r>
              <a:rPr lang="en-US" dirty="0" smtClean="0"/>
              <a:t>gives you </a:t>
            </a:r>
            <a:r>
              <a:rPr lang="en-US" dirty="0" smtClean="0">
                <a:solidFill>
                  <a:srgbClr val="7D4793"/>
                </a:solidFill>
                <a:latin typeface="Courier New" panose="02070309020205020404" pitchFamily="49" charset="0"/>
                <a:cs typeface="Courier New" panose="02070309020205020404" pitchFamily="49" charset="0"/>
              </a:rPr>
              <a:t>"hello, world!"</a:t>
            </a:r>
            <a:endParaRPr lang="en-US" dirty="0">
              <a:solidFill>
                <a:srgbClr val="7D4793"/>
              </a:solidFill>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fld id="{48C1B823-9CD7-4EC9-9A51-F91CD4AFDB19}" type="slidenum">
              <a:rPr lang="en-US" smtClean="0"/>
              <a:t>3</a:t>
            </a:fld>
            <a:endParaRPr lang="en-US"/>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1413000" y="498240"/>
              <a:ext cx="7482960" cy="4218120"/>
            </p14:xfrm>
          </p:contentPart>
        </mc:Choice>
        <mc:Fallback>
          <p:pic>
            <p:nvPicPr>
              <p:cNvPr id="6" name="Ink 5"/>
              <p:cNvPicPr/>
              <p:nvPr/>
            </p:nvPicPr>
            <p:blipFill>
              <a:blip r:embed="rId3"/>
              <a:stretch>
                <a:fillRect/>
              </a:stretch>
            </p:blipFill>
            <p:spPr>
              <a:xfrm>
                <a:off x="1402200" y="488160"/>
                <a:ext cx="7504560" cy="42354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Ink 6"/>
              <p14:cNvContentPartPr/>
              <p14:nvPr/>
            </p14:nvContentPartPr>
            <p14:xfrm>
              <a:off x="5068080" y="394200"/>
              <a:ext cx="3581640" cy="2079720"/>
            </p14:xfrm>
          </p:contentPart>
        </mc:Choice>
        <mc:Fallback>
          <p:pic>
            <p:nvPicPr>
              <p:cNvPr id="7" name="Ink 6"/>
              <p:cNvPicPr/>
              <p:nvPr/>
            </p:nvPicPr>
            <p:blipFill>
              <a:blip r:embed="rId5"/>
              <a:stretch>
                <a:fillRect/>
              </a:stretch>
            </p:blipFill>
            <p:spPr>
              <a:xfrm>
                <a:off x="5060160" y="389880"/>
                <a:ext cx="3598920" cy="2087280"/>
              </a:xfrm>
              <a:prstGeom prst="rect">
                <a:avLst/>
              </a:prstGeom>
            </p:spPr>
          </p:pic>
        </mc:Fallback>
      </mc:AlternateContent>
    </p:spTree>
    <p:extLst>
      <p:ext uri="{BB962C8B-B14F-4D97-AF65-F5344CB8AC3E}">
        <p14:creationId xmlns:p14="http://schemas.microsoft.com/office/powerpoint/2010/main" val="36848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smtClean="0">
                <a:solidFill>
                  <a:srgbClr val="4B2A85"/>
                </a:solidFill>
              </a:rPr>
              <a:t>Mid-Quarter Survey Feedback</a:t>
            </a:r>
          </a:p>
          <a:p>
            <a:r>
              <a:rPr lang="en-US" dirty="0" smtClean="0"/>
              <a:t>Coding Style</a:t>
            </a:r>
          </a:p>
          <a:p>
            <a:r>
              <a:rPr lang="en-US" dirty="0"/>
              <a:t>Programming Tips</a:t>
            </a:r>
          </a:p>
          <a:p>
            <a:r>
              <a:rPr lang="en-US" dirty="0" smtClean="0"/>
              <a:t>Assignments Review</a:t>
            </a:r>
          </a:p>
        </p:txBody>
      </p:sp>
      <p:sp>
        <p:nvSpPr>
          <p:cNvPr id="4" name="Slide Number Placeholder 3"/>
          <p:cNvSpPr>
            <a:spLocks noGrp="1"/>
          </p:cNvSpPr>
          <p:nvPr>
            <p:ph type="sldNum" sz="quarter" idx="10"/>
          </p:nvPr>
        </p:nvSpPr>
        <p:spPr/>
        <p:txBody>
          <a:bodyPr/>
          <a:lstStyle/>
          <a:p>
            <a:fld id="{48C1B823-9CD7-4EC9-9A51-F91CD4AFDB19}" type="slidenum">
              <a:rPr lang="en-US" smtClean="0"/>
              <a:t>4</a:t>
            </a:fld>
            <a:endParaRPr lang="en-US"/>
          </a:p>
        </p:txBody>
      </p:sp>
    </p:spTree>
    <p:extLst>
      <p:ext uri="{BB962C8B-B14F-4D97-AF65-F5344CB8AC3E}">
        <p14:creationId xmlns:p14="http://schemas.microsoft.com/office/powerpoint/2010/main" val="3565145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a:t>
            </a:r>
            <a:endParaRPr lang="en-US" dirty="0"/>
          </a:p>
        </p:txBody>
      </p:sp>
      <p:sp>
        <p:nvSpPr>
          <p:cNvPr id="3" name="Content Placeholder 2"/>
          <p:cNvSpPr>
            <a:spLocks noGrp="1"/>
          </p:cNvSpPr>
          <p:nvPr>
            <p:ph idx="1"/>
          </p:nvPr>
        </p:nvSpPr>
        <p:spPr/>
        <p:txBody>
          <a:bodyPr/>
          <a:lstStyle/>
          <a:p>
            <a:r>
              <a:rPr lang="en-US" dirty="0" smtClean="0"/>
              <a:t>Polls are too fast</a:t>
            </a:r>
          </a:p>
          <a:p>
            <a:pPr lvl="2"/>
            <a:endParaRPr lang="en-US" dirty="0" smtClean="0"/>
          </a:p>
          <a:p>
            <a:r>
              <a:rPr lang="en-US" dirty="0" smtClean="0"/>
              <a:t>Lectures feel rushed, especially at the end</a:t>
            </a:r>
          </a:p>
          <a:p>
            <a:pPr lvl="2"/>
            <a:endParaRPr lang="en-US" dirty="0" smtClean="0"/>
          </a:p>
          <a:p>
            <a:r>
              <a:rPr lang="en-US" dirty="0" smtClean="0"/>
              <a:t>Upload lectures ahead of time</a:t>
            </a:r>
          </a:p>
          <a:p>
            <a:pPr lvl="2"/>
            <a:endParaRPr lang="en-US" dirty="0" smtClean="0"/>
          </a:p>
          <a:p>
            <a:r>
              <a:rPr lang="en-US" dirty="0" smtClean="0"/>
              <a:t>More coding examples</a:t>
            </a:r>
          </a:p>
          <a:p>
            <a:pPr lvl="1"/>
            <a:r>
              <a:rPr lang="en-US" dirty="0" smtClean="0"/>
              <a:t>Go over issues with assignments?</a:t>
            </a:r>
            <a:endParaRPr lang="en-US" dirty="0"/>
          </a:p>
        </p:txBody>
      </p:sp>
      <p:sp>
        <p:nvSpPr>
          <p:cNvPr id="4" name="Slide Number Placeholder 3"/>
          <p:cNvSpPr>
            <a:spLocks noGrp="1"/>
          </p:cNvSpPr>
          <p:nvPr>
            <p:ph type="sldNum" sz="quarter" idx="10"/>
          </p:nvPr>
        </p:nvSpPr>
        <p:spPr/>
        <p:txBody>
          <a:bodyPr/>
          <a:lstStyle/>
          <a:p>
            <a:fld id="{48C1B823-9CD7-4EC9-9A51-F91CD4AFDB19}" type="slidenum">
              <a:rPr lang="en-US" smtClean="0"/>
              <a:t>5</a:t>
            </a:fld>
            <a:endParaRPr lang="en-US"/>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1312200" y="1796400"/>
              <a:ext cx="6030000" cy="2146320"/>
            </p14:xfrm>
          </p:contentPart>
        </mc:Choice>
        <mc:Fallback>
          <p:pic>
            <p:nvPicPr>
              <p:cNvPr id="5" name="Ink 4"/>
              <p:cNvPicPr/>
              <p:nvPr/>
            </p:nvPicPr>
            <p:blipFill>
              <a:blip r:embed="rId3"/>
              <a:stretch>
                <a:fillRect/>
              </a:stretch>
            </p:blipFill>
            <p:spPr>
              <a:xfrm>
                <a:off x="1303200" y="1788840"/>
                <a:ext cx="6045120" cy="2159640"/>
              </a:xfrm>
              <a:prstGeom prst="rect">
                <a:avLst/>
              </a:prstGeom>
            </p:spPr>
          </p:pic>
        </mc:Fallback>
      </mc:AlternateContent>
    </p:spTree>
    <p:extLst>
      <p:ext uri="{BB962C8B-B14F-4D97-AF65-F5344CB8AC3E}">
        <p14:creationId xmlns:p14="http://schemas.microsoft.com/office/powerpoint/2010/main" val="26013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a:t>
            </a:r>
            <a:endParaRPr lang="en-US" dirty="0"/>
          </a:p>
        </p:txBody>
      </p:sp>
      <p:sp>
        <p:nvSpPr>
          <p:cNvPr id="3" name="Content Placeholder 2"/>
          <p:cNvSpPr>
            <a:spLocks noGrp="1"/>
          </p:cNvSpPr>
          <p:nvPr>
            <p:ph idx="1"/>
          </p:nvPr>
        </p:nvSpPr>
        <p:spPr/>
        <p:txBody>
          <a:bodyPr/>
          <a:lstStyle/>
          <a:p>
            <a:r>
              <a:rPr lang="en-US" dirty="0" smtClean="0"/>
              <a:t>More examples, preferably related to recent lectures</a:t>
            </a:r>
          </a:p>
          <a:p>
            <a:pPr lvl="2"/>
            <a:endParaRPr lang="en-US" dirty="0"/>
          </a:p>
          <a:p>
            <a:r>
              <a:rPr lang="en-US" dirty="0" smtClean="0"/>
              <a:t>Handouts for presentation information</a:t>
            </a:r>
          </a:p>
          <a:p>
            <a:pPr lvl="2"/>
            <a:endParaRPr lang="en-US" dirty="0" smtClean="0"/>
          </a:p>
          <a:p>
            <a:r>
              <a:rPr lang="en-US" dirty="0" smtClean="0"/>
              <a:t>Time management</a:t>
            </a:r>
            <a:endParaRPr lang="en-US" dirty="0"/>
          </a:p>
          <a:p>
            <a:endParaRPr lang="en-US" dirty="0"/>
          </a:p>
        </p:txBody>
      </p:sp>
      <p:sp>
        <p:nvSpPr>
          <p:cNvPr id="4" name="Slide Number Placeholder 3"/>
          <p:cNvSpPr>
            <a:spLocks noGrp="1"/>
          </p:cNvSpPr>
          <p:nvPr>
            <p:ph type="sldNum" sz="quarter" idx="10"/>
          </p:nvPr>
        </p:nvSpPr>
        <p:spPr/>
        <p:txBody>
          <a:bodyPr/>
          <a:lstStyle/>
          <a:p>
            <a:fld id="{48C1B823-9CD7-4EC9-9A51-F91CD4AFDB19}" type="slidenum">
              <a:rPr lang="en-US" smtClean="0"/>
              <a:t>6</a:t>
            </a:fld>
            <a:endParaRPr lang="en-US"/>
          </a:p>
        </p:txBody>
      </p:sp>
    </p:spTree>
    <p:extLst>
      <p:ext uri="{BB962C8B-B14F-4D97-AF65-F5344CB8AC3E}">
        <p14:creationId xmlns:p14="http://schemas.microsoft.com/office/powerpoint/2010/main" val="2820151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and Discussions</a:t>
            </a:r>
            <a:endParaRPr lang="en-US" dirty="0"/>
          </a:p>
        </p:txBody>
      </p:sp>
      <p:sp>
        <p:nvSpPr>
          <p:cNvPr id="3" name="Content Placeholder 2"/>
          <p:cNvSpPr>
            <a:spLocks noGrp="1"/>
          </p:cNvSpPr>
          <p:nvPr>
            <p:ph idx="1"/>
          </p:nvPr>
        </p:nvSpPr>
        <p:spPr/>
        <p:txBody>
          <a:bodyPr/>
          <a:lstStyle/>
          <a:p>
            <a:r>
              <a:rPr lang="en-US" dirty="0" smtClean="0"/>
              <a:t>Readings are interesting, but discussions are lacking</a:t>
            </a:r>
          </a:p>
          <a:p>
            <a:pPr lvl="1"/>
            <a:r>
              <a:rPr lang="en-US" dirty="0" smtClean="0"/>
              <a:t>Awkward silences if students don’t answer</a:t>
            </a:r>
          </a:p>
          <a:p>
            <a:pPr lvl="1"/>
            <a:r>
              <a:rPr lang="en-US" dirty="0" smtClean="0"/>
              <a:t>Readings seem long-</a:t>
            </a:r>
            <a:r>
              <a:rPr lang="en-US" dirty="0" err="1" smtClean="0"/>
              <a:t>ish</a:t>
            </a:r>
            <a:endParaRPr lang="en-US" dirty="0" smtClean="0"/>
          </a:p>
          <a:p>
            <a:pPr lvl="2"/>
            <a:endParaRPr lang="en-US" dirty="0" smtClean="0"/>
          </a:p>
          <a:p>
            <a:r>
              <a:rPr lang="en-US" dirty="0" smtClean="0"/>
              <a:t>Why is the timing set the way it is?</a:t>
            </a:r>
            <a:endParaRPr lang="en-US" dirty="0"/>
          </a:p>
          <a:p>
            <a:pPr lvl="2"/>
            <a:endParaRPr lang="en-US" dirty="0"/>
          </a:p>
          <a:p>
            <a:r>
              <a:rPr lang="en-US" dirty="0" smtClean="0"/>
              <a:t>TAs will try to expand beyond what is asked in the Reading Checks</a:t>
            </a:r>
          </a:p>
          <a:p>
            <a:pPr lvl="2"/>
            <a:endParaRPr lang="en-US" dirty="0"/>
          </a:p>
          <a:p>
            <a:r>
              <a:rPr lang="en-US" dirty="0" smtClean="0">
                <a:solidFill>
                  <a:srgbClr val="FF0000"/>
                </a:solidFill>
              </a:rPr>
              <a:t>Knowledge is not useful if you can’t </a:t>
            </a:r>
            <a:r>
              <a:rPr lang="en-US" i="1" dirty="0" smtClean="0">
                <a:solidFill>
                  <a:srgbClr val="FF0000"/>
                </a:solidFill>
              </a:rPr>
              <a:t>apply it</a:t>
            </a:r>
            <a:r>
              <a:rPr lang="en-US" dirty="0" smtClean="0">
                <a:solidFill>
                  <a:srgbClr val="FF0000"/>
                </a:solidFill>
              </a:rPr>
              <a:t> </a:t>
            </a:r>
          </a:p>
          <a:p>
            <a:pPr lvl="1"/>
            <a:r>
              <a:rPr lang="en-US" dirty="0" smtClean="0"/>
              <a:t>Defend your position, explain to someone else, etc.</a:t>
            </a:r>
            <a:endParaRPr lang="en-US" dirty="0"/>
          </a:p>
        </p:txBody>
      </p:sp>
      <p:sp>
        <p:nvSpPr>
          <p:cNvPr id="4" name="Slide Number Placeholder 3"/>
          <p:cNvSpPr>
            <a:spLocks noGrp="1"/>
          </p:cNvSpPr>
          <p:nvPr>
            <p:ph type="sldNum" sz="quarter" idx="10"/>
          </p:nvPr>
        </p:nvSpPr>
        <p:spPr/>
        <p:txBody>
          <a:bodyPr/>
          <a:lstStyle/>
          <a:p>
            <a:fld id="{48C1B823-9CD7-4EC9-9A51-F91CD4AFDB19}" type="slidenum">
              <a:rPr lang="en-US" smtClean="0"/>
              <a:t>7</a:t>
            </a:fld>
            <a:endParaRPr lang="en-US"/>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1094760" y="1886040"/>
              <a:ext cx="7900920" cy="2028960"/>
            </p14:xfrm>
          </p:contentPart>
        </mc:Choice>
        <mc:Fallback>
          <p:pic>
            <p:nvPicPr>
              <p:cNvPr id="5" name="Ink 4"/>
              <p:cNvPicPr/>
              <p:nvPr/>
            </p:nvPicPr>
            <p:blipFill>
              <a:blip r:embed="rId3"/>
              <a:stretch>
                <a:fillRect/>
              </a:stretch>
            </p:blipFill>
            <p:spPr>
              <a:xfrm>
                <a:off x="1088280" y="1879200"/>
                <a:ext cx="7913160" cy="2046240"/>
              </a:xfrm>
              <a:prstGeom prst="rect">
                <a:avLst/>
              </a:prstGeom>
            </p:spPr>
          </p:pic>
        </mc:Fallback>
      </mc:AlternateContent>
    </p:spTree>
    <p:extLst>
      <p:ext uri="{BB962C8B-B14F-4D97-AF65-F5344CB8AC3E}">
        <p14:creationId xmlns:p14="http://schemas.microsoft.com/office/powerpoint/2010/main" val="1494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Exploration</a:t>
            </a:r>
            <a:endParaRPr lang="en-US" dirty="0"/>
          </a:p>
        </p:txBody>
      </p:sp>
      <p:sp>
        <p:nvSpPr>
          <p:cNvPr id="3" name="Content Placeholder 2"/>
          <p:cNvSpPr>
            <a:spLocks noGrp="1"/>
          </p:cNvSpPr>
          <p:nvPr>
            <p:ph idx="1"/>
          </p:nvPr>
        </p:nvSpPr>
        <p:spPr/>
        <p:txBody>
          <a:bodyPr/>
          <a:lstStyle/>
          <a:p>
            <a:r>
              <a:rPr lang="en-US" sz="2400" dirty="0" smtClean="0"/>
              <a:t>Mini-research project to let you explore a computing topic </a:t>
            </a:r>
            <a:r>
              <a:rPr lang="en-US" sz="2400" i="1" dirty="0" smtClean="0"/>
              <a:t>that is interesting to you</a:t>
            </a:r>
          </a:p>
          <a:p>
            <a:pPr lvl="1"/>
            <a:r>
              <a:rPr lang="en-US" sz="2000" dirty="0" smtClean="0"/>
              <a:t>Pick a recent and relevant topic</a:t>
            </a:r>
          </a:p>
          <a:p>
            <a:pPr lvl="1"/>
            <a:r>
              <a:rPr lang="en-US" sz="2000" dirty="0" smtClean="0"/>
              <a:t>Think of this as your “project” for the reading &amp; writing portion of this course</a:t>
            </a:r>
          </a:p>
          <a:p>
            <a:pPr lvl="2"/>
            <a:endParaRPr lang="en-US" sz="1800" dirty="0"/>
          </a:p>
          <a:p>
            <a:r>
              <a:rPr lang="en-US" sz="2400" b="1" dirty="0" smtClean="0"/>
              <a:t>Part 1:  </a:t>
            </a:r>
            <a:r>
              <a:rPr lang="en-US" sz="2400" dirty="0" smtClean="0"/>
              <a:t>Innovation Post (5/21)</a:t>
            </a:r>
          </a:p>
          <a:p>
            <a:pPr lvl="1"/>
            <a:r>
              <a:rPr lang="en-US" sz="2000" dirty="0" smtClean="0"/>
              <a:t>4+ paragraphs, 550-750 words – posted to Canvas discussion board</a:t>
            </a:r>
          </a:p>
          <a:p>
            <a:pPr lvl="1"/>
            <a:r>
              <a:rPr lang="en-US" sz="2000" dirty="0" smtClean="0"/>
              <a:t>Well-researched, insightful post, including 3+ citations</a:t>
            </a:r>
          </a:p>
          <a:p>
            <a:pPr lvl="1"/>
            <a:r>
              <a:rPr lang="en-US" sz="2000" i="1" dirty="0" smtClean="0"/>
              <a:t>Purpose</a:t>
            </a:r>
            <a:r>
              <a:rPr lang="en-US" sz="2000" dirty="0" smtClean="0"/>
              <a:t>, </a:t>
            </a:r>
            <a:r>
              <a:rPr lang="en-US" sz="2000" i="1" dirty="0" smtClean="0"/>
              <a:t>Effects and Impacts</a:t>
            </a:r>
            <a:r>
              <a:rPr lang="en-US" sz="2000" dirty="0" smtClean="0"/>
              <a:t>, </a:t>
            </a:r>
            <a:r>
              <a:rPr lang="en-US" sz="2000" i="1" dirty="0" smtClean="0"/>
              <a:t>Technical Aspects</a:t>
            </a:r>
          </a:p>
          <a:p>
            <a:pPr lvl="2"/>
            <a:endParaRPr lang="en-US" sz="1800" dirty="0"/>
          </a:p>
          <a:p>
            <a:r>
              <a:rPr lang="en-US" sz="2400" b="1" dirty="0" smtClean="0"/>
              <a:t>Part 2:  </a:t>
            </a:r>
            <a:r>
              <a:rPr lang="en-US" sz="2400" dirty="0" smtClean="0"/>
              <a:t>Respond to Posts (5/26)</a:t>
            </a:r>
          </a:p>
          <a:p>
            <a:pPr lvl="1"/>
            <a:r>
              <a:rPr lang="en-US" sz="2000" dirty="0" smtClean="0"/>
              <a:t>Comment on 3+ other students’ posts</a:t>
            </a:r>
            <a:endParaRPr lang="en-US" sz="2000" dirty="0"/>
          </a:p>
        </p:txBody>
      </p:sp>
      <p:sp>
        <p:nvSpPr>
          <p:cNvPr id="4" name="Slide Number Placeholder 3"/>
          <p:cNvSpPr>
            <a:spLocks noGrp="1"/>
          </p:cNvSpPr>
          <p:nvPr>
            <p:ph type="sldNum" sz="quarter" idx="10"/>
          </p:nvPr>
        </p:nvSpPr>
        <p:spPr/>
        <p:txBody>
          <a:bodyPr/>
          <a:lstStyle/>
          <a:p>
            <a:fld id="{48C1B823-9CD7-4EC9-9A51-F91CD4AFDB19}" type="slidenum">
              <a:rPr lang="en-US" smtClean="0"/>
              <a:t>8</a:t>
            </a:fld>
            <a:endParaRPr lang="en-US"/>
          </a:p>
        </p:txBody>
      </p:sp>
    </p:spTree>
    <p:extLst>
      <p:ext uri="{BB962C8B-B14F-4D97-AF65-F5344CB8AC3E}">
        <p14:creationId xmlns:p14="http://schemas.microsoft.com/office/powerpoint/2010/main" val="4044340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Mid-Quarter Survey Feedback</a:t>
            </a:r>
          </a:p>
          <a:p>
            <a:r>
              <a:rPr lang="en-US" b="1" dirty="0" smtClean="0">
                <a:solidFill>
                  <a:srgbClr val="4B2A85"/>
                </a:solidFill>
              </a:rPr>
              <a:t>Coding Style</a:t>
            </a:r>
          </a:p>
          <a:p>
            <a:r>
              <a:rPr lang="en-US" dirty="0"/>
              <a:t>Programming Tips</a:t>
            </a:r>
          </a:p>
          <a:p>
            <a:r>
              <a:rPr lang="en-US" dirty="0" smtClean="0"/>
              <a:t>Assignments Review</a:t>
            </a:r>
          </a:p>
        </p:txBody>
      </p:sp>
      <p:sp>
        <p:nvSpPr>
          <p:cNvPr id="4" name="Slide Number Placeholder 3"/>
          <p:cNvSpPr>
            <a:spLocks noGrp="1"/>
          </p:cNvSpPr>
          <p:nvPr>
            <p:ph type="sldNum" sz="quarter" idx="10"/>
          </p:nvPr>
        </p:nvSpPr>
        <p:spPr/>
        <p:txBody>
          <a:bodyPr/>
          <a:lstStyle/>
          <a:p>
            <a:fld id="{48C1B823-9CD7-4EC9-9A51-F91CD4AFDB19}" type="slidenum">
              <a:rPr lang="en-US" smtClean="0"/>
              <a:t>9</a:t>
            </a:fld>
            <a:endParaRPr lang="en-US"/>
          </a:p>
        </p:txBody>
      </p:sp>
    </p:spTree>
    <p:extLst>
      <p:ext uri="{BB962C8B-B14F-4D97-AF65-F5344CB8AC3E}">
        <p14:creationId xmlns:p14="http://schemas.microsoft.com/office/powerpoint/2010/main" val="37597180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120-Sp17">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120-Sp17" id="{28839EE6-A363-48B8-86DE-FB931C4A5EDB}" vid="{CDC135B8-6C84-451D-A8A4-8C26E4E9FC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UWTheme-120-Sp17</Template>
  <TotalTime>4686</TotalTime>
  <Words>1216</Words>
  <Application>Microsoft Office PowerPoint</Application>
  <PresentationFormat>On-screen Show (4:3)</PresentationFormat>
  <Paragraphs>229</Paragraphs>
  <Slides>24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Narrow</vt:lpstr>
      <vt:lpstr>Calibri</vt:lpstr>
      <vt:lpstr>Courier New</vt:lpstr>
      <vt:lpstr>Quattrocento Sans</vt:lpstr>
      <vt:lpstr>Roboto Regular</vt:lpstr>
      <vt:lpstr>Times New Roman</vt:lpstr>
      <vt:lpstr>Wingdings</vt:lpstr>
      <vt:lpstr>UWTheme-120-Sp17</vt:lpstr>
      <vt:lpstr>Mid-Quarter Review CSE 120 Spring 2017</vt:lpstr>
      <vt:lpstr>Administrivia</vt:lpstr>
      <vt:lpstr>Word Guessing</vt:lpstr>
      <vt:lpstr>Outline</vt:lpstr>
      <vt:lpstr>Lecture</vt:lpstr>
      <vt:lpstr>Section</vt:lpstr>
      <vt:lpstr>Reading and Discussions</vt:lpstr>
      <vt:lpstr>Innovation Exploration</vt:lpstr>
      <vt:lpstr>Outline</vt:lpstr>
      <vt:lpstr>Why is Style Important?</vt:lpstr>
      <vt:lpstr>CSE120:  Indentation</vt:lpstr>
      <vt:lpstr>CSE120:  Types of Commenting</vt:lpstr>
      <vt:lpstr>Outline</vt:lpstr>
      <vt:lpstr>Programming Reminders</vt:lpstr>
      <vt:lpstr>Building Blocks of Algorithms</vt:lpstr>
      <vt:lpstr>Testing</vt:lpstr>
      <vt:lpstr>Debugging Tips</vt:lpstr>
      <vt:lpstr>Debugging Tips</vt:lpstr>
      <vt:lpstr>General Tips</vt:lpstr>
      <vt:lpstr>Refactoring</vt:lpstr>
      <vt:lpstr>Outline</vt:lpstr>
      <vt:lpstr>Jumping Monster</vt:lpstr>
      <vt:lpstr>Controlling Elli</vt:lpstr>
      <vt:lpstr>Recursive Tree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Mid-Quarter Review CSE 120 Spring 2017</dc:title>
  <dc:creator>Justin Hsia</dc:creator>
  <cp:lastModifiedBy>Justin Hsia</cp:lastModifiedBy>
  <cp:revision>37</cp:revision>
  <cp:lastPrinted>2017-05-08T18:21:47Z</cp:lastPrinted>
  <dcterms:created xsi:type="dcterms:W3CDTF">2017-05-05T16:49:23Z</dcterms:created>
  <dcterms:modified xsi:type="dcterms:W3CDTF">2017-05-08T22:55:52Z</dcterms:modified>
</cp:coreProperties>
</file>